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93455" r:id="rId4"/>
  </p:sldMasterIdLst>
  <p:notesMasterIdLst>
    <p:notesMasterId r:id="rId70"/>
  </p:notesMasterIdLst>
  <p:handoutMasterIdLst>
    <p:handoutMasterId r:id="rId71"/>
  </p:handoutMasterIdLst>
  <p:sldIdLst>
    <p:sldId id="256" r:id="rId5"/>
    <p:sldId id="272" r:id="rId6"/>
    <p:sldId id="271" r:id="rId7"/>
    <p:sldId id="274" r:id="rId8"/>
    <p:sldId id="273" r:id="rId9"/>
    <p:sldId id="275" r:id="rId10"/>
    <p:sldId id="276" r:id="rId11"/>
    <p:sldId id="277" r:id="rId12"/>
    <p:sldId id="278" r:id="rId13"/>
    <p:sldId id="347" r:id="rId14"/>
    <p:sldId id="333" r:id="rId15"/>
    <p:sldId id="341" r:id="rId16"/>
    <p:sldId id="354" r:id="rId17"/>
    <p:sldId id="282" r:id="rId18"/>
    <p:sldId id="281" r:id="rId19"/>
    <p:sldId id="353" r:id="rId20"/>
    <p:sldId id="342" r:id="rId21"/>
    <p:sldId id="331" r:id="rId22"/>
    <p:sldId id="332" r:id="rId23"/>
    <p:sldId id="286" r:id="rId24"/>
    <p:sldId id="355" r:id="rId25"/>
    <p:sldId id="356" r:id="rId26"/>
    <p:sldId id="317" r:id="rId27"/>
    <p:sldId id="318" r:id="rId28"/>
    <p:sldId id="319" r:id="rId29"/>
    <p:sldId id="320" r:id="rId30"/>
    <p:sldId id="321" r:id="rId31"/>
    <p:sldId id="322" r:id="rId32"/>
    <p:sldId id="348" r:id="rId33"/>
    <p:sldId id="349" r:id="rId34"/>
    <p:sldId id="350" r:id="rId35"/>
    <p:sldId id="351" r:id="rId36"/>
    <p:sldId id="343" r:id="rId37"/>
    <p:sldId id="291" r:id="rId38"/>
    <p:sldId id="294" r:id="rId39"/>
    <p:sldId id="326" r:id="rId40"/>
    <p:sldId id="323" r:id="rId41"/>
    <p:sldId id="324" r:id="rId42"/>
    <p:sldId id="325" r:id="rId43"/>
    <p:sldId id="292" r:id="rId44"/>
    <p:sldId id="295" r:id="rId45"/>
    <p:sldId id="296" r:id="rId46"/>
    <p:sldId id="344" r:id="rId47"/>
    <p:sldId id="297" r:id="rId48"/>
    <p:sldId id="301" r:id="rId49"/>
    <p:sldId id="303" r:id="rId50"/>
    <p:sldId id="304" r:id="rId51"/>
    <p:sldId id="327" r:id="rId52"/>
    <p:sldId id="328" r:id="rId53"/>
    <p:sldId id="329" r:id="rId54"/>
    <p:sldId id="305" r:id="rId55"/>
    <p:sldId id="306" r:id="rId56"/>
    <p:sldId id="307" r:id="rId57"/>
    <p:sldId id="308" r:id="rId58"/>
    <p:sldId id="309" r:id="rId59"/>
    <p:sldId id="345" r:id="rId60"/>
    <p:sldId id="337" r:id="rId61"/>
    <p:sldId id="338" r:id="rId62"/>
    <p:sldId id="339" r:id="rId63"/>
    <p:sldId id="313" r:id="rId64"/>
    <p:sldId id="340" r:id="rId65"/>
    <p:sldId id="346" r:id="rId66"/>
    <p:sldId id="300" r:id="rId67"/>
    <p:sldId id="299" r:id="rId68"/>
    <p:sldId id="352" r:id="rId69"/>
  </p:sldIdLst>
  <p:sldSz cx="12188825" cy="6858000"/>
  <p:notesSz cx="6858000" cy="9144000"/>
  <p:defaultTextStyle>
    <a:defPPr>
      <a:defRPr lang="en-US"/>
    </a:defPPr>
    <a:lvl1pPr marL="0" algn="l" defTabSz="609493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609493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609493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609493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609493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609493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609493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609493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609493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DEADB"/>
    <a:srgbClr val="EAEAF5"/>
    <a:srgbClr val="ADB2DC"/>
    <a:srgbClr val="13347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00A15C55-8517-42AA-B614-E9B94910E393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9631B5-78F2-41C9-869B-9F39066F8104}" styleName="Medium Style 3 - 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86410"/>
  </p:normalViewPr>
  <p:slideViewPr>
    <p:cSldViewPr snapToGrid="0" snapToObjects="1">
      <p:cViewPr>
        <p:scale>
          <a:sx n="112" d="100"/>
          <a:sy n="112" d="100"/>
        </p:scale>
        <p:origin x="-4812" y="-1272"/>
      </p:cViewPr>
      <p:guideLst>
        <p:guide orient="horz" pos="2160"/>
        <p:guide pos="3839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49" d="100"/>
        <a:sy n="149" d="100"/>
      </p:scale>
      <p:origin x="0" y="0"/>
    </p:cViewPr>
  </p:sorterViewPr>
  <p:notesViewPr>
    <p:cSldViewPr snapToGrid="0" snapToObjects="1">
      <p:cViewPr varScale="1">
        <p:scale>
          <a:sx n="144" d="100"/>
          <a:sy n="144" d="100"/>
        </p:scale>
        <p:origin x="4400" y="20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7" Type="http://schemas.openxmlformats.org/officeDocument/2006/relationships/slide" Target="slides/slide3.xml"/><Relationship Id="rId71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66" Type="http://schemas.openxmlformats.org/officeDocument/2006/relationships/slide" Target="slides/slide62.xml"/><Relationship Id="rId74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61" Type="http://schemas.openxmlformats.org/officeDocument/2006/relationships/slide" Target="slides/slide57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presProps" Target="presProps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notesMaster" Target="notesMasters/notesMaster1.xml"/><Relationship Id="rId75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616868215845105"/>
          <c:y val="4.986559654456757E-2"/>
          <c:w val="0.81436041378097401"/>
          <c:h val="0.77572130277015661"/>
        </c:manualLayout>
      </c:layout>
      <c:lineChart>
        <c:grouping val="standard"/>
        <c:varyColors val="0"/>
        <c:ser>
          <c:idx val="0"/>
          <c:order val="0"/>
          <c:tx>
            <c:strRef>
              <c:f>Sheet3!$A$3</c:f>
              <c:strCache>
                <c:ptCount val="1"/>
                <c:pt idx="0">
                  <c:v>Vertical</c:v>
                </c:pt>
              </c:strCache>
            </c:strRef>
          </c:tx>
          <c:spPr>
            <a:ln>
              <a:noFill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c:spPr>
          <c:marker>
            <c:symbol val="circle"/>
            <c:size val="7"/>
            <c:spPr>
              <a:solidFill>
                <a:sysClr val="windowText" lastClr="000000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threePt" dir="t">
                  <a:rot lat="0" lon="0" rev="1200000"/>
                </a:lightRig>
              </a:scene3d>
              <a:sp3d>
                <a:bevelT w="63500" h="25400"/>
              </a:sp3d>
            </c:spPr>
          </c:marker>
          <c:dLbls>
            <c:delete val="1"/>
          </c:dLbls>
          <c:cat>
            <c:strRef>
              <c:f>Sheet3!$B$1:$AT$1</c:f>
              <c:strCache>
                <c:ptCount val="45"/>
                <c:pt idx="0">
                  <c:v>N130627 </c:v>
                </c:pt>
                <c:pt idx="1">
                  <c:v>N130628 </c:v>
                </c:pt>
                <c:pt idx="2">
                  <c:v>N130630 </c:v>
                </c:pt>
                <c:pt idx="3">
                  <c:v>N130701</c:v>
                </c:pt>
                <c:pt idx="4">
                  <c:v>N130702</c:v>
                </c:pt>
                <c:pt idx="5">
                  <c:v>N130703</c:v>
                </c:pt>
                <c:pt idx="6">
                  <c:v>N130705 </c:v>
                </c:pt>
                <c:pt idx="7">
                  <c:v>N130710 </c:v>
                </c:pt>
                <c:pt idx="8">
                  <c:v>N130711</c:v>
                </c:pt>
                <c:pt idx="9">
                  <c:v>N130714 </c:v>
                </c:pt>
                <c:pt idx="10">
                  <c:v>N130715 </c:v>
                </c:pt>
                <c:pt idx="11">
                  <c:v>N130716 </c:v>
                </c:pt>
                <c:pt idx="12">
                  <c:v>N130718 </c:v>
                </c:pt>
                <c:pt idx="13">
                  <c:v>N130722 </c:v>
                </c:pt>
                <c:pt idx="14">
                  <c:v>N130726 </c:v>
                </c:pt>
                <c:pt idx="15">
                  <c:v>N130728 </c:v>
                </c:pt>
                <c:pt idx="16">
                  <c:v>N130730 </c:v>
                </c:pt>
                <c:pt idx="17">
                  <c:v>N130731</c:v>
                </c:pt>
                <c:pt idx="18">
                  <c:v>N130802 </c:v>
                </c:pt>
                <c:pt idx="19">
                  <c:v>N130804 </c:v>
                </c:pt>
                <c:pt idx="20">
                  <c:v>N130807 </c:v>
                </c:pt>
                <c:pt idx="21">
                  <c:v>N130808 </c:v>
                </c:pt>
                <c:pt idx="22">
                  <c:v>N130811</c:v>
                </c:pt>
                <c:pt idx="23">
                  <c:v>N130812</c:v>
                </c:pt>
                <c:pt idx="24">
                  <c:v>N130813</c:v>
                </c:pt>
                <c:pt idx="25">
                  <c:v>N130814</c:v>
                </c:pt>
                <c:pt idx="26">
                  <c:v>N130920</c:v>
                </c:pt>
                <c:pt idx="27">
                  <c:v>N130927</c:v>
                </c:pt>
                <c:pt idx="28">
                  <c:v>N131003</c:v>
                </c:pt>
                <c:pt idx="29">
                  <c:v>N131010</c:v>
                </c:pt>
                <c:pt idx="30">
                  <c:v>N131118</c:v>
                </c:pt>
                <c:pt idx="31">
                  <c:v>N131119</c:v>
                </c:pt>
                <c:pt idx="32">
                  <c:v>N131126</c:v>
                </c:pt>
                <c:pt idx="33">
                  <c:v>N131202</c:v>
                </c:pt>
                <c:pt idx="34">
                  <c:v>N131210</c:v>
                </c:pt>
                <c:pt idx="35">
                  <c:v>N131212</c:v>
                </c:pt>
                <c:pt idx="36">
                  <c:v>N131219</c:v>
                </c:pt>
                <c:pt idx="37">
                  <c:v>N140116</c:v>
                </c:pt>
                <c:pt idx="38">
                  <c:v>N140310</c:v>
                </c:pt>
                <c:pt idx="39">
                  <c:v>N140313</c:v>
                </c:pt>
                <c:pt idx="40">
                  <c:v>N140313</c:v>
                </c:pt>
                <c:pt idx="41">
                  <c:v>N140321</c:v>
                </c:pt>
                <c:pt idx="42">
                  <c:v>N140428</c:v>
                </c:pt>
                <c:pt idx="43">
                  <c:v>N140429</c:v>
                </c:pt>
                <c:pt idx="44">
                  <c:v>N140501</c:v>
                </c:pt>
              </c:strCache>
            </c:strRef>
          </c:cat>
          <c:val>
            <c:numRef>
              <c:f>Sheet3!$B$3:$AT$3</c:f>
              <c:numCache>
                <c:formatCode>General</c:formatCode>
                <c:ptCount val="45"/>
                <c:pt idx="0">
                  <c:v>0.751</c:v>
                </c:pt>
                <c:pt idx="1">
                  <c:v>0.94799999999999995</c:v>
                </c:pt>
                <c:pt idx="2">
                  <c:v>0.88800000000000001</c:v>
                </c:pt>
                <c:pt idx="3">
                  <c:v>0.32500000000000001</c:v>
                </c:pt>
                <c:pt idx="4">
                  <c:v>0.91</c:v>
                </c:pt>
                <c:pt idx="5">
                  <c:v>0.45900000000000002</c:v>
                </c:pt>
                <c:pt idx="6">
                  <c:v>0.91900000000000004</c:v>
                </c:pt>
                <c:pt idx="7">
                  <c:v>0.76600000000000001</c:v>
                </c:pt>
                <c:pt idx="8">
                  <c:v>0.88200000000000001</c:v>
                </c:pt>
                <c:pt idx="9">
                  <c:v>0.77700000000000002</c:v>
                </c:pt>
                <c:pt idx="10">
                  <c:v>0.91200000000000003</c:v>
                </c:pt>
                <c:pt idx="11">
                  <c:v>0.82899999999999996</c:v>
                </c:pt>
                <c:pt idx="12">
                  <c:v>0.84099999999999997</c:v>
                </c:pt>
                <c:pt idx="13">
                  <c:v>0.93400000000000005</c:v>
                </c:pt>
                <c:pt idx="14">
                  <c:v>0.81100000000000005</c:v>
                </c:pt>
                <c:pt idx="15">
                  <c:v>0.84499999999999997</c:v>
                </c:pt>
                <c:pt idx="16">
                  <c:v>0.63900000000000001</c:v>
                </c:pt>
                <c:pt idx="17">
                  <c:v>0.499</c:v>
                </c:pt>
                <c:pt idx="18">
                  <c:v>0.53300000000000003</c:v>
                </c:pt>
                <c:pt idx="19">
                  <c:v>0.75700000000000001</c:v>
                </c:pt>
                <c:pt idx="20">
                  <c:v>0.64</c:v>
                </c:pt>
                <c:pt idx="21">
                  <c:v>0.68799999999999994</c:v>
                </c:pt>
                <c:pt idx="22">
                  <c:v>0.94399999999999995</c:v>
                </c:pt>
                <c:pt idx="23">
                  <c:v>0.81699999999999995</c:v>
                </c:pt>
                <c:pt idx="24">
                  <c:v>0.41699999999999998</c:v>
                </c:pt>
                <c:pt idx="25">
                  <c:v>0.87</c:v>
                </c:pt>
                <c:pt idx="26">
                  <c:v>0.42880000000000001</c:v>
                </c:pt>
                <c:pt idx="27">
                  <c:v>0.82399999999999995</c:v>
                </c:pt>
                <c:pt idx="28">
                  <c:v>0.22</c:v>
                </c:pt>
                <c:pt idx="29">
                  <c:v>0.83699999999999997</c:v>
                </c:pt>
                <c:pt idx="30">
                  <c:v>0.90680000000000005</c:v>
                </c:pt>
                <c:pt idx="31">
                  <c:v>0.85499999999999998</c:v>
                </c:pt>
                <c:pt idx="32">
                  <c:v>0.7298</c:v>
                </c:pt>
                <c:pt idx="33">
                  <c:v>0.92800000000000005</c:v>
                </c:pt>
                <c:pt idx="34">
                  <c:v>0.44600000000000001</c:v>
                </c:pt>
                <c:pt idx="35">
                  <c:v>0.36499999999999999</c:v>
                </c:pt>
                <c:pt idx="36">
                  <c:v>0.93799999999999994</c:v>
                </c:pt>
                <c:pt idx="37">
                  <c:v>0.75800000000000001</c:v>
                </c:pt>
                <c:pt idx="38">
                  <c:v>0.58399999999999996</c:v>
                </c:pt>
                <c:pt idx="39">
                  <c:v>0.94499999999999995</c:v>
                </c:pt>
                <c:pt idx="40">
                  <c:v>0.95499999999999996</c:v>
                </c:pt>
                <c:pt idx="41">
                  <c:v>0.96399999999999997</c:v>
                </c:pt>
                <c:pt idx="42">
                  <c:v>0.90800000000000003</c:v>
                </c:pt>
                <c:pt idx="43">
                  <c:v>0.436</c:v>
                </c:pt>
                <c:pt idx="44">
                  <c:v>0.85199999999999998</c:v>
                </c:pt>
              </c:numCache>
            </c:numRef>
          </c:val>
          <c:smooth val="0"/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79314304"/>
        <c:axId val="94033792"/>
      </c:lineChart>
      <c:catAx>
        <c:axId val="79314304"/>
        <c:scaling>
          <c:orientation val="minMax"/>
        </c:scaling>
        <c:delete val="1"/>
        <c:axPos val="b"/>
        <c:majorTickMark val="out"/>
        <c:minorTickMark val="none"/>
        <c:tickLblPos val="nextTo"/>
        <c:crossAx val="94033792"/>
        <c:crosses val="autoZero"/>
        <c:auto val="1"/>
        <c:lblAlgn val="ctr"/>
        <c:lblOffset val="100"/>
        <c:tickLblSkip val="1"/>
        <c:noMultiLvlLbl val="1"/>
      </c:catAx>
      <c:valAx>
        <c:axId val="94033792"/>
        <c:scaling>
          <c:orientation val="minMax"/>
          <c:max val="1"/>
          <c:min val="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1800" b="1"/>
                </a:pPr>
                <a:r>
                  <a:rPr lang="en-US" sz="1800" b="0" i="0" u="none" strike="noStrike" baseline="0" dirty="0" smtClean="0">
                    <a:effectLst/>
                  </a:rPr>
                  <a:t>𝑓</a:t>
                </a:r>
                <a:r>
                  <a:rPr lang="en-US" sz="1800" b="0" i="0" u="none" strike="noStrike" baseline="-25000" dirty="0" smtClean="0">
                    <a:effectLst/>
                  </a:rPr>
                  <a:t>ǁ</a:t>
                </a:r>
                <a:endParaRPr lang="en-US" sz="1800" b="1" dirty="0"/>
              </a:p>
            </c:rich>
          </c:tx>
          <c:layout>
            <c:manualLayout>
              <c:xMode val="edge"/>
              <c:yMode val="edge"/>
              <c:x val="0"/>
              <c:y val="0.4316098014285745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79314304"/>
        <c:crosses val="autoZero"/>
        <c:crossBetween val="between"/>
        <c:majorUnit val="0.1"/>
      </c:valAx>
      <c:spPr>
        <a:noFill/>
        <a:ln>
          <a:solidFill>
            <a:sysClr val="windowText" lastClr="000000"/>
          </a:solidFill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b="1"/>
      </a:pPr>
      <a:endParaRPr lang="en-US"/>
    </a:p>
  </c:txPr>
  <c:externalData r:id="rId2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44E0218-1E62-444C-9E76-2880F86D52C8}" type="datetimeFigureOut">
              <a:rPr lang="en-US" smtClean="0"/>
              <a:t>6/6/2019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61971F-232A-9D4A-9296-BBFB6740E9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578771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5E1F5C8-F12F-0243-953C-A82776D5FACB}" type="datetimeFigureOut">
              <a:rPr lang="en-US" smtClean="0"/>
              <a:t>6/6/2019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E386F4C-2B88-2749-ACE0-07DD5F33FA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5334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0949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60949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60949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60949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60949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60949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60949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60949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60949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386F4C-2B88-2749-ACE0-07DD5F33FA5B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68040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 userDrawn="1"/>
        </p:nvSpPr>
        <p:spPr>
          <a:xfrm>
            <a:off x="-3848661" y="3807912"/>
            <a:ext cx="36900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/>
              <a:t>defaulsx</a:t>
            </a:r>
            <a:endParaRPr lang="en-US" sz="1600" b="1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xmlns="" id="{ECB29B47-F6CA-774A-ABC6-F1CC6F49C0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441" y="560832"/>
            <a:ext cx="10969943" cy="329184"/>
          </a:xfrm>
        </p:spPr>
        <p:txBody>
          <a:bodyPr lIns="0">
            <a:noAutofit/>
          </a:bodyPr>
          <a:lstStyle>
            <a:lvl1pPr algn="ctr"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2CDBD4AC-543C-5F40-8581-E3DD00985443}"/>
              </a:ext>
            </a:extLst>
          </p:cNvPr>
          <p:cNvSpPr txBox="1"/>
          <p:nvPr userDrawn="1"/>
        </p:nvSpPr>
        <p:spPr>
          <a:xfrm>
            <a:off x="609442" y="5758248"/>
            <a:ext cx="4790462" cy="551931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endParaRPr lang="en-US" sz="1600" b="1" dirty="0">
              <a:cs typeface="Arial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59D42D87-C8E7-F24B-8B16-79AC91C4B460}"/>
              </a:ext>
            </a:extLst>
          </p:cNvPr>
          <p:cNvSpPr txBox="1"/>
          <p:nvPr userDrawn="1"/>
        </p:nvSpPr>
        <p:spPr>
          <a:xfrm>
            <a:off x="6788922" y="5971625"/>
            <a:ext cx="4790462" cy="338554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algn="r"/>
            <a:endParaRPr lang="en-US" sz="1600" b="1" dirty="0">
              <a:cs typeface="Arial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749A844-4FAA-1443-B052-BCAC4D9EAF3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441" y="5251835"/>
            <a:ext cx="5153025" cy="1012825"/>
          </a:xfrm>
        </p:spPr>
        <p:txBody>
          <a:bodyPr anchor="b" anchorCtr="0"/>
          <a:lstStyle>
            <a:lvl1pPr marL="0" indent="0">
              <a:spcBef>
                <a:spcPts val="100"/>
              </a:spcBef>
              <a:buNone/>
              <a:defRPr/>
            </a:lvl1pPr>
            <a:lvl2pPr marL="459202" indent="0">
              <a:buNone/>
              <a:defRPr/>
            </a:lvl2pPr>
            <a:lvl3pPr marL="918403" indent="0">
              <a:buNone/>
              <a:defRPr/>
            </a:lvl3pPr>
            <a:lvl4pPr marL="1369142" indent="0">
              <a:buNone/>
              <a:defRPr/>
            </a:lvl4pPr>
            <a:lvl5pPr marL="1828343" indent="0">
              <a:buNone/>
              <a:defRPr/>
            </a:lvl5pPr>
          </a:lstStyle>
          <a:p>
            <a:r>
              <a:rPr lang="en-US" sz="1600" b="1" dirty="0">
                <a:cs typeface="Arial" charset="0"/>
              </a:rPr>
              <a:t>University of Rochester</a:t>
            </a:r>
          </a:p>
          <a:p>
            <a:r>
              <a:rPr lang="en-US" sz="1600" b="1" dirty="0">
                <a:cs typeface="Arial" charset="0"/>
              </a:rPr>
              <a:t>Laboratory for Laser Energetics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xmlns="" id="{177FF418-EEDF-834C-A09A-A4E5F2A6DEC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26359" y="5251835"/>
            <a:ext cx="5153025" cy="1012825"/>
          </a:xfrm>
        </p:spPr>
        <p:txBody>
          <a:bodyPr anchor="b" anchorCtr="0"/>
          <a:lstStyle>
            <a:lvl1pPr marL="0" indent="0" algn="r">
              <a:spcBef>
                <a:spcPts val="100"/>
              </a:spcBef>
              <a:buNone/>
              <a:defRPr/>
            </a:lvl1pPr>
            <a:lvl2pPr marL="459202" indent="0">
              <a:buNone/>
              <a:defRPr/>
            </a:lvl2pPr>
            <a:lvl3pPr marL="918403" indent="0">
              <a:buNone/>
              <a:defRPr/>
            </a:lvl3pPr>
            <a:lvl4pPr marL="1369142" indent="0">
              <a:buNone/>
              <a:defRPr/>
            </a:lvl4pPr>
            <a:lvl5pPr marL="1828343" indent="0">
              <a:buNone/>
              <a:defRPr/>
            </a:lvl5pPr>
          </a:lstStyle>
          <a:p>
            <a:pPr algn="r"/>
            <a:r>
              <a:rPr lang="en-US" sz="1600" b="1" dirty="0">
                <a:cs typeface="Arial" charset="0"/>
              </a:rPr>
              <a:t>Meeting</a:t>
            </a:r>
          </a:p>
          <a:p>
            <a:pPr algn="r"/>
            <a:r>
              <a:rPr lang="en-US" sz="1600" b="1" dirty="0">
                <a:cs typeface="Arial" charset="0"/>
              </a:rPr>
              <a:t>Location</a:t>
            </a:r>
          </a:p>
          <a:p>
            <a:pPr algn="r"/>
            <a:r>
              <a:rPr lang="en-US" sz="1600" b="1" dirty="0">
                <a:cs typeface="Arial" charset="0"/>
              </a:rPr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17283514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laborato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595005B2-72D9-8F4F-AD23-F2289D61B10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390535" y="1725628"/>
            <a:ext cx="9124950" cy="543119"/>
          </a:xfrm>
        </p:spPr>
        <p:txBody>
          <a:bodyPr>
            <a:normAutofit/>
          </a:bodyPr>
          <a:lstStyle>
            <a:lvl1pPr marL="0" indent="0" algn="ctr">
              <a:lnSpc>
                <a:spcPct val="100000"/>
              </a:lnSpc>
              <a:spcBef>
                <a:spcPts val="100"/>
              </a:spcBef>
              <a:buNone/>
              <a:defRPr sz="1500">
                <a:solidFill>
                  <a:schemeClr val="tx1"/>
                </a:solidFill>
              </a:defRPr>
            </a:lvl1pPr>
            <a:lvl2pPr marL="459202" indent="0" algn="ctr">
              <a:buNone/>
              <a:defRPr/>
            </a:lvl2pPr>
            <a:lvl3pPr marL="918403" indent="0" algn="ctr">
              <a:buNone/>
              <a:defRPr/>
            </a:lvl3pPr>
            <a:lvl4pPr marL="1369142" indent="0" algn="ctr">
              <a:buNone/>
              <a:defRPr/>
            </a:lvl4pPr>
            <a:lvl5pPr marL="1828343" indent="0" algn="ctr">
              <a:buNone/>
              <a:defRPr/>
            </a:lvl5pPr>
          </a:lstStyle>
          <a:p>
            <a:pPr lvl="0"/>
            <a:r>
              <a:rPr lang="en-US" dirty="0"/>
              <a:t>Name, Name, and Name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0D94BA66-7589-D047-8CF0-9A8B736187CA}"/>
              </a:ext>
            </a:extLst>
          </p:cNvPr>
          <p:cNvSpPr txBox="1"/>
          <p:nvPr userDrawn="1"/>
        </p:nvSpPr>
        <p:spPr>
          <a:xfrm>
            <a:off x="518986" y="674736"/>
            <a:ext cx="202170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200" b="1" dirty="0">
                <a:solidFill>
                  <a:schemeClr val="tx2"/>
                </a:solidFill>
              </a:rPr>
              <a:t>Collaborators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2" hasCustomPrompt="1"/>
          </p:nvPr>
        </p:nvSpPr>
        <p:spPr>
          <a:xfrm>
            <a:off x="7986759" y="5885727"/>
            <a:ext cx="3710641" cy="250918"/>
          </a:xfrm>
        </p:spPr>
        <p:txBody>
          <a:bodyPr>
            <a:noAutofit/>
          </a:bodyPr>
          <a:lstStyle>
            <a:lvl1pPr marL="0" indent="0">
              <a:buNone/>
              <a:tabLst>
                <a:tab pos="53975" algn="l"/>
                <a:tab pos="115888" algn="l"/>
              </a:tabLst>
              <a:defRPr sz="800"/>
            </a:lvl1pPr>
            <a:lvl2pPr marL="0" indent="0">
              <a:buNone/>
              <a:tabLst>
                <a:tab pos="53975" algn="l"/>
                <a:tab pos="115888" algn="l"/>
              </a:tabLst>
              <a:defRPr sz="800"/>
            </a:lvl2pPr>
            <a:lvl3pPr marL="918403" indent="0">
              <a:buNone/>
              <a:tabLst>
                <a:tab pos="53975" algn="l"/>
                <a:tab pos="115888" algn="l"/>
              </a:tabLst>
              <a:defRPr sz="800"/>
            </a:lvl3pPr>
            <a:lvl4pPr marL="1369142" indent="0">
              <a:buNone/>
              <a:tabLst>
                <a:tab pos="53975" algn="l"/>
                <a:tab pos="115888" algn="l"/>
              </a:tabLst>
              <a:defRPr sz="800"/>
            </a:lvl4pPr>
            <a:lvl5pPr marL="1828343" indent="0">
              <a:buNone/>
              <a:tabLst>
                <a:tab pos="53975" algn="l"/>
                <a:tab pos="115888" algn="l"/>
              </a:tabLst>
              <a:defRPr sz="800"/>
            </a:lvl5pPr>
          </a:lstStyle>
          <a:p>
            <a:pPr lvl="1"/>
            <a:r>
              <a:rPr lang="en-US" dirty="0"/>
              <a:t>*	To add</a:t>
            </a:r>
            <a:r>
              <a:rPr lang="en-US" sz="800" b="1" dirty="0"/>
              <a:t> reference template to your page, go to Insert &gt; Header</a:t>
            </a:r>
            <a:r>
              <a:rPr lang="en-US" sz="800" b="1" baseline="0" dirty="0"/>
              <a:t> and Footer &gt; 	Check Footer &gt; Press APPLY, NOT APPLY ALL</a:t>
            </a:r>
            <a:endParaRPr lang="en-US" dirty="0"/>
          </a:p>
        </p:txBody>
      </p:sp>
      <p:sp>
        <p:nvSpPr>
          <p:cNvPr id="7" name="Footer Placeholder 1">
            <a:extLst>
              <a:ext uri="{FF2B5EF4-FFF2-40B4-BE49-F238E27FC236}">
                <a16:creationId xmlns:a16="http://schemas.microsoft.com/office/drawing/2014/main" xmlns="" id="{E696D12C-CCDA-C849-A3DE-93F143B50F6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104777" y="6011186"/>
            <a:ext cx="3474607" cy="366183"/>
          </a:xfrm>
          <a:prstGeom prst="rect">
            <a:avLst/>
          </a:prstGeom>
          <a:ln w="3175" cmpd="sng">
            <a:noFill/>
            <a:prstDash val="solid"/>
          </a:ln>
        </p:spPr>
        <p:txBody>
          <a:bodyPr vert="horz" lIns="0" tIns="0" rIns="0" bIns="0" rtlCol="0" anchor="b" anchorCtr="0"/>
          <a:lstStyle>
            <a:lvl1pPr marL="0" indent="0" algn="l">
              <a:tabLst>
                <a:tab pos="74613" algn="r"/>
                <a:tab pos="107950" algn="l"/>
              </a:tabLst>
              <a:defRPr sz="8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____________</a:t>
            </a:r>
          </a:p>
          <a:p>
            <a:r>
              <a:rPr lang="en-US" dirty="0"/>
              <a:t>	*	First reference</a:t>
            </a:r>
          </a:p>
          <a:p>
            <a:r>
              <a:rPr lang="en-US" dirty="0"/>
              <a:t>	**	Second reference</a:t>
            </a:r>
          </a:p>
          <a:p>
            <a:r>
              <a:rPr lang="en-US" baseline="30000" dirty="0">
                <a:cs typeface="Arial"/>
              </a:rPr>
              <a:t>	†	</a:t>
            </a:r>
            <a:r>
              <a:rPr lang="en-US" dirty="0">
                <a:cs typeface="Arial"/>
              </a:rPr>
              <a:t>Third reference</a:t>
            </a:r>
          </a:p>
          <a:p>
            <a:r>
              <a:rPr lang="en-US" baseline="30000" dirty="0">
                <a:cs typeface="Arial"/>
              </a:rPr>
              <a:t>	‡</a:t>
            </a:r>
            <a:r>
              <a:rPr lang="en-US" dirty="0">
                <a:cs typeface="Arial"/>
              </a:rPr>
              <a:t>	Fourth reference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8668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441" y="1600201"/>
            <a:ext cx="10969943" cy="3274816"/>
          </a:xfrm>
        </p:spPr>
        <p:txBody>
          <a:bodyPr/>
          <a:lstStyle>
            <a:lvl2pPr marL="766042" indent="-308956">
              <a:defRPr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26578D64-8A76-214B-AB34-0AE4ACC764CD}"/>
              </a:ext>
            </a:extLst>
          </p:cNvPr>
          <p:cNvSpPr/>
          <p:nvPr userDrawn="1"/>
        </p:nvSpPr>
        <p:spPr>
          <a:xfrm>
            <a:off x="609441" y="120152"/>
            <a:ext cx="1182316" cy="338554"/>
          </a:xfrm>
          <a:prstGeom prst="rect">
            <a:avLst/>
          </a:prstGeom>
          <a:solidFill>
            <a:schemeClr val="tx2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pAutoFit/>
          </a:bodyPr>
          <a:lstStyle/>
          <a:p>
            <a:pPr algn="ctr"/>
            <a:r>
              <a:rPr lang="en-US" altLang="en-US" sz="1600" b="1">
                <a:solidFill>
                  <a:schemeClr val="bg1"/>
                </a:solidFill>
              </a:rPr>
              <a:t>Summary</a:t>
            </a:r>
            <a:endParaRPr lang="en-US" sz="160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52B5E729-FFE8-4A43-B14D-6C50DF9EFA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441" y="670560"/>
            <a:ext cx="10969943" cy="32918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xmlns="" id="{79A1A3BF-7AFD-B54C-92F5-87CE9BF4CD0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511549" y="5406686"/>
            <a:ext cx="5165725" cy="357021"/>
          </a:xfrm>
          <a:solidFill>
            <a:schemeClr val="tx2"/>
          </a:solidFill>
        </p:spPr>
        <p:txBody>
          <a:bodyPr lIns="36576" tIns="36576" rIns="36576" bIns="73152" anchor="ctr" anchorCtr="0">
            <a:spAutoFit/>
          </a:bodyPr>
          <a:lstStyle>
            <a:lvl1pPr marL="0" indent="0" algn="ctr">
              <a:spcBef>
                <a:spcPts val="25"/>
              </a:spcBef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Highlight text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2" hasCustomPrompt="1"/>
          </p:nvPr>
        </p:nvSpPr>
        <p:spPr>
          <a:xfrm>
            <a:off x="7986759" y="5885727"/>
            <a:ext cx="3710641" cy="250918"/>
          </a:xfrm>
        </p:spPr>
        <p:txBody>
          <a:bodyPr>
            <a:noAutofit/>
          </a:bodyPr>
          <a:lstStyle>
            <a:lvl1pPr marL="0" indent="0">
              <a:buNone/>
              <a:tabLst>
                <a:tab pos="53975" algn="l"/>
                <a:tab pos="115888" algn="l"/>
              </a:tabLst>
              <a:defRPr sz="800"/>
            </a:lvl1pPr>
            <a:lvl2pPr marL="0" indent="0">
              <a:buNone/>
              <a:tabLst>
                <a:tab pos="53975" algn="l"/>
                <a:tab pos="115888" algn="l"/>
              </a:tabLst>
              <a:defRPr sz="800"/>
            </a:lvl2pPr>
            <a:lvl3pPr marL="918403" indent="0">
              <a:buNone/>
              <a:tabLst>
                <a:tab pos="53975" algn="l"/>
                <a:tab pos="115888" algn="l"/>
              </a:tabLst>
              <a:defRPr sz="800"/>
            </a:lvl3pPr>
            <a:lvl4pPr marL="1369142" indent="0">
              <a:buNone/>
              <a:tabLst>
                <a:tab pos="53975" algn="l"/>
                <a:tab pos="115888" algn="l"/>
              </a:tabLst>
              <a:defRPr sz="800"/>
            </a:lvl4pPr>
            <a:lvl5pPr marL="1828343" indent="0">
              <a:buNone/>
              <a:tabLst>
                <a:tab pos="53975" algn="l"/>
                <a:tab pos="115888" algn="l"/>
              </a:tabLst>
              <a:defRPr sz="800"/>
            </a:lvl5pPr>
          </a:lstStyle>
          <a:p>
            <a:pPr lvl="1"/>
            <a:r>
              <a:rPr lang="en-US" dirty="0"/>
              <a:t>*	To add</a:t>
            </a:r>
            <a:r>
              <a:rPr lang="en-US" sz="800" b="1" dirty="0"/>
              <a:t> reference template to your page, go to Insert &gt; Header</a:t>
            </a:r>
            <a:r>
              <a:rPr lang="en-US" sz="800" b="1" baseline="0" dirty="0"/>
              <a:t> and Footer &gt; 	Check Footer &gt; Press APPLY, NOT APPLY ALL</a:t>
            </a:r>
            <a:endParaRPr lang="en-US" dirty="0"/>
          </a:p>
        </p:txBody>
      </p:sp>
      <p:sp>
        <p:nvSpPr>
          <p:cNvPr id="8" name="Footer Placeholder 1">
            <a:extLst>
              <a:ext uri="{FF2B5EF4-FFF2-40B4-BE49-F238E27FC236}">
                <a16:creationId xmlns:a16="http://schemas.microsoft.com/office/drawing/2014/main" xmlns="" id="{493B0CFE-6159-F448-9C0A-AD7AEC6DAA4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104777" y="6011186"/>
            <a:ext cx="3474607" cy="366183"/>
          </a:xfrm>
          <a:prstGeom prst="rect">
            <a:avLst/>
          </a:prstGeom>
          <a:ln w="3175" cmpd="sng">
            <a:noFill/>
            <a:prstDash val="solid"/>
          </a:ln>
        </p:spPr>
        <p:txBody>
          <a:bodyPr vert="horz" lIns="0" tIns="0" rIns="0" bIns="0" rtlCol="0" anchor="b" anchorCtr="0"/>
          <a:lstStyle>
            <a:lvl1pPr marL="0" indent="0" algn="l">
              <a:tabLst>
                <a:tab pos="74613" algn="r"/>
                <a:tab pos="107950" algn="l"/>
              </a:tabLst>
              <a:defRPr sz="8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____________</a:t>
            </a:r>
          </a:p>
          <a:p>
            <a:r>
              <a:rPr lang="en-US" dirty="0"/>
              <a:t>	*	First reference</a:t>
            </a:r>
          </a:p>
          <a:p>
            <a:r>
              <a:rPr lang="en-US" dirty="0"/>
              <a:t>	**	Second reference</a:t>
            </a:r>
          </a:p>
          <a:p>
            <a:r>
              <a:rPr lang="en-US" baseline="30000" dirty="0">
                <a:cs typeface="Arial"/>
              </a:rPr>
              <a:t>	†	</a:t>
            </a:r>
            <a:r>
              <a:rPr lang="en-US" dirty="0">
                <a:cs typeface="Arial"/>
              </a:rPr>
              <a:t>Third reference</a:t>
            </a:r>
          </a:p>
          <a:p>
            <a:r>
              <a:rPr lang="en-US" baseline="30000" dirty="0">
                <a:cs typeface="Arial"/>
              </a:rPr>
              <a:t>	‡</a:t>
            </a:r>
            <a:r>
              <a:rPr lang="en-US" dirty="0">
                <a:cs typeface="Arial"/>
              </a:rPr>
              <a:t>	Fourth reference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12382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441" y="1600201"/>
            <a:ext cx="10969943" cy="3274816"/>
          </a:xfrm>
        </p:spPr>
        <p:txBody>
          <a:bodyPr/>
          <a:lstStyle>
            <a:lvl2pPr marL="766042" indent="-308956">
              <a:defRPr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xmlns="" id="{CB843D8F-EA12-284B-873C-633CDB69EE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xmlns="" id="{2DF3C786-C6AA-3746-96B5-8AAC31350A6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511549" y="5406686"/>
            <a:ext cx="5165725" cy="357021"/>
          </a:xfrm>
          <a:solidFill>
            <a:schemeClr val="tx2"/>
          </a:solidFill>
        </p:spPr>
        <p:txBody>
          <a:bodyPr lIns="36576" tIns="36576" rIns="36576" bIns="73152" anchor="ctr" anchorCtr="0">
            <a:spAutoFit/>
          </a:bodyPr>
          <a:lstStyle>
            <a:lvl1pPr marL="0" indent="0" algn="ctr">
              <a:spcBef>
                <a:spcPts val="25"/>
              </a:spcBef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Highlight text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2" hasCustomPrompt="1"/>
          </p:nvPr>
        </p:nvSpPr>
        <p:spPr>
          <a:xfrm>
            <a:off x="7986759" y="5885727"/>
            <a:ext cx="3710641" cy="250918"/>
          </a:xfrm>
        </p:spPr>
        <p:txBody>
          <a:bodyPr>
            <a:noAutofit/>
          </a:bodyPr>
          <a:lstStyle>
            <a:lvl1pPr marL="0" indent="0">
              <a:buNone/>
              <a:tabLst>
                <a:tab pos="53975" algn="l"/>
                <a:tab pos="115888" algn="l"/>
              </a:tabLst>
              <a:defRPr sz="800"/>
            </a:lvl1pPr>
            <a:lvl2pPr marL="0" indent="0">
              <a:buNone/>
              <a:tabLst>
                <a:tab pos="53975" algn="l"/>
                <a:tab pos="115888" algn="l"/>
              </a:tabLst>
              <a:defRPr sz="800"/>
            </a:lvl2pPr>
            <a:lvl3pPr marL="918403" indent="0">
              <a:buNone/>
              <a:tabLst>
                <a:tab pos="53975" algn="l"/>
                <a:tab pos="115888" algn="l"/>
              </a:tabLst>
              <a:defRPr sz="800"/>
            </a:lvl3pPr>
            <a:lvl4pPr marL="1369142" indent="0">
              <a:buNone/>
              <a:tabLst>
                <a:tab pos="53975" algn="l"/>
                <a:tab pos="115888" algn="l"/>
              </a:tabLst>
              <a:defRPr sz="800"/>
            </a:lvl4pPr>
            <a:lvl5pPr marL="1828343" indent="0">
              <a:buNone/>
              <a:tabLst>
                <a:tab pos="53975" algn="l"/>
                <a:tab pos="115888" algn="l"/>
              </a:tabLst>
              <a:defRPr sz="800"/>
            </a:lvl5pPr>
          </a:lstStyle>
          <a:p>
            <a:pPr lvl="1"/>
            <a:r>
              <a:rPr lang="en-US" dirty="0"/>
              <a:t>*	To add</a:t>
            </a:r>
            <a:r>
              <a:rPr lang="en-US" sz="800" b="1" dirty="0"/>
              <a:t> reference template to your page, go to Insert &gt; Header</a:t>
            </a:r>
            <a:r>
              <a:rPr lang="en-US" sz="800" b="1" baseline="0" dirty="0"/>
              <a:t> and Footer &gt; 	Check Footer &gt; Press APPLY, NOT APPLY ALL</a:t>
            </a:r>
            <a:endParaRPr lang="en-US" dirty="0"/>
          </a:p>
        </p:txBody>
      </p:sp>
      <p:sp>
        <p:nvSpPr>
          <p:cNvPr id="7" name="Footer Placeholder 1">
            <a:extLst>
              <a:ext uri="{FF2B5EF4-FFF2-40B4-BE49-F238E27FC236}">
                <a16:creationId xmlns:a16="http://schemas.microsoft.com/office/drawing/2014/main" xmlns="" id="{2391039F-AA53-224A-8966-45C3EE28052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104777" y="6011186"/>
            <a:ext cx="3474607" cy="366183"/>
          </a:xfrm>
          <a:prstGeom prst="rect">
            <a:avLst/>
          </a:prstGeom>
          <a:ln w="3175" cmpd="sng">
            <a:noFill/>
            <a:prstDash val="solid"/>
          </a:ln>
        </p:spPr>
        <p:txBody>
          <a:bodyPr vert="horz" lIns="0" tIns="0" rIns="0" bIns="0" rtlCol="0" anchor="b" anchorCtr="0"/>
          <a:lstStyle>
            <a:lvl1pPr marL="0" indent="0" algn="l">
              <a:tabLst>
                <a:tab pos="74613" algn="r"/>
                <a:tab pos="107950" algn="l"/>
              </a:tabLst>
              <a:defRPr sz="8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____________</a:t>
            </a:r>
          </a:p>
          <a:p>
            <a:r>
              <a:rPr lang="en-US" dirty="0"/>
              <a:t>	*	First reference</a:t>
            </a:r>
          </a:p>
          <a:p>
            <a:r>
              <a:rPr lang="en-US" dirty="0"/>
              <a:t>	**	Second reference</a:t>
            </a:r>
          </a:p>
          <a:p>
            <a:r>
              <a:rPr lang="en-US" baseline="30000" dirty="0">
                <a:cs typeface="Arial"/>
              </a:rPr>
              <a:t>	†	</a:t>
            </a:r>
            <a:r>
              <a:rPr lang="en-US" dirty="0">
                <a:cs typeface="Arial"/>
              </a:rPr>
              <a:t>Third reference</a:t>
            </a:r>
          </a:p>
          <a:p>
            <a:r>
              <a:rPr lang="en-US" baseline="30000" dirty="0">
                <a:cs typeface="Arial"/>
              </a:rPr>
              <a:t>	‡</a:t>
            </a:r>
            <a:r>
              <a:rPr lang="en-US" dirty="0">
                <a:cs typeface="Arial"/>
              </a:rPr>
              <a:t>	Fourth reference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03822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2833" y="2747963"/>
            <a:ext cx="10360501" cy="1362075"/>
          </a:xfrm>
          <a:prstGeom prst="rect">
            <a:avLst/>
          </a:prstGeom>
        </p:spPr>
        <p:txBody>
          <a:bodyPr anchor="ctr">
            <a:normAutofit/>
          </a:bodyPr>
          <a:lstStyle>
            <a:lvl1pPr algn="ctr">
              <a:defRPr sz="3600" b="1" cap="none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Footer Placeholder 1">
            <a:extLst>
              <a:ext uri="{FF2B5EF4-FFF2-40B4-BE49-F238E27FC236}">
                <a16:creationId xmlns:a16="http://schemas.microsoft.com/office/drawing/2014/main" xmlns="" id="{52A25C4A-B334-804A-AC03-5E09AAA21BF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104777" y="6011186"/>
            <a:ext cx="3474607" cy="366183"/>
          </a:xfrm>
          <a:prstGeom prst="rect">
            <a:avLst/>
          </a:prstGeom>
          <a:ln w="3175" cmpd="sng">
            <a:noFill/>
            <a:prstDash val="solid"/>
          </a:ln>
        </p:spPr>
        <p:txBody>
          <a:bodyPr vert="horz" lIns="0" tIns="0" rIns="0" bIns="0" rtlCol="0" anchor="b" anchorCtr="0"/>
          <a:lstStyle>
            <a:lvl1pPr marL="0" indent="0" algn="l">
              <a:tabLst>
                <a:tab pos="74613" algn="r"/>
                <a:tab pos="107950" algn="l"/>
              </a:tabLst>
              <a:defRPr sz="8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____________</a:t>
            </a:r>
          </a:p>
          <a:p>
            <a:r>
              <a:rPr lang="en-US" dirty="0"/>
              <a:t>	*	First reference</a:t>
            </a:r>
          </a:p>
          <a:p>
            <a:r>
              <a:rPr lang="en-US" dirty="0"/>
              <a:t>	**	Second reference</a:t>
            </a:r>
          </a:p>
          <a:p>
            <a:r>
              <a:rPr lang="en-US" baseline="30000" dirty="0">
                <a:cs typeface="Arial"/>
              </a:rPr>
              <a:t>	†	</a:t>
            </a:r>
            <a:r>
              <a:rPr lang="en-US" dirty="0">
                <a:cs typeface="Arial"/>
              </a:rPr>
              <a:t>Third reference</a:t>
            </a:r>
          </a:p>
          <a:p>
            <a:r>
              <a:rPr lang="en-US" baseline="30000" dirty="0">
                <a:cs typeface="Arial"/>
              </a:rPr>
              <a:t>	‡</a:t>
            </a:r>
            <a:r>
              <a:rPr lang="en-US" dirty="0">
                <a:cs typeface="Arial"/>
              </a:rPr>
              <a:t>	Fourth reference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239484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with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441" y="1600201"/>
            <a:ext cx="10511949" cy="1680209"/>
          </a:xfrm>
        </p:spPr>
        <p:txBody>
          <a:bodyPr/>
          <a:lstStyle>
            <a:lvl2pPr marL="766042" indent="-308956">
              <a:defRPr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xmlns="" id="{2358378B-F6FC-514F-BC41-AE8CE7C2D1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864914F9-3910-E444-ACF2-060B35909E9A}"/>
              </a:ext>
            </a:extLst>
          </p:cNvPr>
          <p:cNvSpPr>
            <a:spLocks noGrp="1"/>
          </p:cNvSpPr>
          <p:nvPr>
            <p:ph sz="quarter" idx="10" hasCustomPrompt="1"/>
          </p:nvPr>
        </p:nvSpPr>
        <p:spPr>
          <a:xfrm>
            <a:off x="609442" y="122238"/>
            <a:ext cx="2282040" cy="339725"/>
          </a:xfrm>
          <a:solidFill>
            <a:schemeClr val="tx2"/>
          </a:solidFill>
          <a:ln>
            <a:solidFill>
              <a:schemeClr val="tx1"/>
            </a:solidFill>
          </a:ln>
        </p:spPr>
        <p:txBody>
          <a:bodyPr anchor="ctr" anchorCtr="0"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Heading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2" hasCustomPrompt="1"/>
          </p:nvPr>
        </p:nvSpPr>
        <p:spPr>
          <a:xfrm>
            <a:off x="7986759" y="5885727"/>
            <a:ext cx="3710641" cy="250918"/>
          </a:xfrm>
        </p:spPr>
        <p:txBody>
          <a:bodyPr>
            <a:noAutofit/>
          </a:bodyPr>
          <a:lstStyle>
            <a:lvl1pPr marL="0" indent="0">
              <a:buNone/>
              <a:tabLst>
                <a:tab pos="53975" algn="l"/>
                <a:tab pos="115888" algn="l"/>
              </a:tabLst>
              <a:defRPr sz="800"/>
            </a:lvl1pPr>
            <a:lvl2pPr marL="0" indent="0">
              <a:buNone/>
              <a:tabLst>
                <a:tab pos="53975" algn="l"/>
                <a:tab pos="115888" algn="l"/>
              </a:tabLst>
              <a:defRPr sz="800"/>
            </a:lvl2pPr>
            <a:lvl3pPr marL="918403" indent="0">
              <a:buNone/>
              <a:tabLst>
                <a:tab pos="53975" algn="l"/>
                <a:tab pos="115888" algn="l"/>
              </a:tabLst>
              <a:defRPr sz="800"/>
            </a:lvl3pPr>
            <a:lvl4pPr marL="1369142" indent="0">
              <a:buNone/>
              <a:tabLst>
                <a:tab pos="53975" algn="l"/>
                <a:tab pos="115888" algn="l"/>
              </a:tabLst>
              <a:defRPr sz="800"/>
            </a:lvl4pPr>
            <a:lvl5pPr marL="1828343" indent="0">
              <a:buNone/>
              <a:tabLst>
                <a:tab pos="53975" algn="l"/>
                <a:tab pos="115888" algn="l"/>
              </a:tabLst>
              <a:defRPr sz="800"/>
            </a:lvl5pPr>
          </a:lstStyle>
          <a:p>
            <a:pPr lvl="1"/>
            <a:r>
              <a:rPr lang="en-US" dirty="0"/>
              <a:t>*	To add</a:t>
            </a:r>
            <a:r>
              <a:rPr lang="en-US" sz="800" b="1" dirty="0"/>
              <a:t> reference template to your page, go to Insert &gt; Header</a:t>
            </a:r>
            <a:r>
              <a:rPr lang="en-US" sz="800" b="1" baseline="0" dirty="0"/>
              <a:t> and Footer &gt; 	Check Footer &gt; Press APPLY, NOT APPLY ALL</a:t>
            </a:r>
            <a:endParaRPr lang="en-US" dirty="0"/>
          </a:p>
        </p:txBody>
      </p:sp>
      <p:sp>
        <p:nvSpPr>
          <p:cNvPr id="9" name="Footer Placeholder 1">
            <a:extLst>
              <a:ext uri="{FF2B5EF4-FFF2-40B4-BE49-F238E27FC236}">
                <a16:creationId xmlns:a16="http://schemas.microsoft.com/office/drawing/2014/main" xmlns="" id="{7D59B78C-CECC-2844-BDE3-1FF48E0D4CB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104777" y="6011186"/>
            <a:ext cx="3474607" cy="366183"/>
          </a:xfrm>
          <a:prstGeom prst="rect">
            <a:avLst/>
          </a:prstGeom>
          <a:ln w="3175" cmpd="sng">
            <a:noFill/>
            <a:prstDash val="solid"/>
          </a:ln>
        </p:spPr>
        <p:txBody>
          <a:bodyPr vert="horz" lIns="0" tIns="0" rIns="0" bIns="0" rtlCol="0" anchor="b" anchorCtr="0"/>
          <a:lstStyle>
            <a:lvl1pPr marL="0" indent="0" algn="l">
              <a:tabLst>
                <a:tab pos="74613" algn="r"/>
                <a:tab pos="107950" algn="l"/>
              </a:tabLst>
              <a:defRPr sz="8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____________</a:t>
            </a:r>
          </a:p>
          <a:p>
            <a:r>
              <a:rPr lang="en-US" dirty="0"/>
              <a:t>	*	First reference</a:t>
            </a:r>
          </a:p>
          <a:p>
            <a:r>
              <a:rPr lang="en-US" dirty="0"/>
              <a:t>	**	Second reference</a:t>
            </a:r>
          </a:p>
          <a:p>
            <a:r>
              <a:rPr lang="en-US" baseline="30000" dirty="0">
                <a:cs typeface="Arial"/>
              </a:rPr>
              <a:t>	†	</a:t>
            </a:r>
            <a:r>
              <a:rPr lang="en-US" dirty="0">
                <a:cs typeface="Arial"/>
              </a:rPr>
              <a:t>Third reference</a:t>
            </a:r>
          </a:p>
          <a:p>
            <a:r>
              <a:rPr lang="en-US" baseline="30000" dirty="0">
                <a:cs typeface="Arial"/>
              </a:rPr>
              <a:t>	‡</a:t>
            </a:r>
            <a:r>
              <a:rPr lang="en-US" dirty="0">
                <a:cs typeface="Arial"/>
              </a:rPr>
              <a:t>	Fourth reference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491330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figures acros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34C91A4-9757-5842-8174-3EE5305EF9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xmlns="" id="{C0E0FD6C-150D-4F41-B9BB-17F3A43448F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34891" y="1490103"/>
            <a:ext cx="5031153" cy="440056"/>
          </a:xfrm>
          <a:solidFill>
            <a:schemeClr val="tx2"/>
          </a:solidFill>
          <a:ln>
            <a:solidFill>
              <a:schemeClr val="tx1"/>
            </a:solidFill>
          </a:ln>
        </p:spPr>
        <p:txBody>
          <a:bodyPr vert="horz" anchor="ctr" anchorCtr="0"/>
          <a:lstStyle>
            <a:lvl1pPr marL="0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1pPr>
            <a:lvl2pPr marL="459202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2pPr>
            <a:lvl3pPr marL="918403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3pPr>
            <a:lvl4pPr marL="1369142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4pPr>
            <a:lvl5pPr marL="1828343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Heading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xmlns="" id="{4818C851-AC1A-F44C-ACCF-EA2371E42C9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64195" y="1490103"/>
            <a:ext cx="5031153" cy="440056"/>
          </a:xfrm>
          <a:solidFill>
            <a:schemeClr val="tx2"/>
          </a:solidFill>
          <a:ln>
            <a:solidFill>
              <a:schemeClr val="tx1"/>
            </a:solidFill>
          </a:ln>
        </p:spPr>
        <p:txBody>
          <a:bodyPr vert="horz" anchor="ctr" anchorCtr="0"/>
          <a:lstStyle>
            <a:lvl1pPr marL="0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1pPr>
            <a:lvl2pPr marL="459202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2pPr>
            <a:lvl3pPr marL="918403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3pPr>
            <a:lvl4pPr marL="1369142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4pPr>
            <a:lvl5pPr marL="1828343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Heading</a:t>
            </a:r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xmlns="" id="{A12DC971-A1D5-1349-A5DB-617EF2F960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11549" y="5406686"/>
            <a:ext cx="5165725" cy="357021"/>
          </a:xfrm>
          <a:solidFill>
            <a:schemeClr val="tx2"/>
          </a:solidFill>
        </p:spPr>
        <p:txBody>
          <a:bodyPr lIns="36576" tIns="36576" rIns="36576" bIns="73152" anchor="ctr" anchorCtr="0">
            <a:spAutoFit/>
          </a:bodyPr>
          <a:lstStyle>
            <a:lvl1pPr marL="0" indent="0" algn="ctr">
              <a:spcBef>
                <a:spcPts val="25"/>
              </a:spcBef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Highlight text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81A85CBA-654F-5B41-8ED4-DC6E84CE9ED8}"/>
              </a:ext>
            </a:extLst>
          </p:cNvPr>
          <p:cNvSpPr/>
          <p:nvPr userDrawn="1"/>
        </p:nvSpPr>
        <p:spPr>
          <a:xfrm>
            <a:off x="834891" y="2015661"/>
            <a:ext cx="5031153" cy="3235445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2CD8F0C1-0479-4F43-B8FD-2FE4A6D775A5}"/>
              </a:ext>
            </a:extLst>
          </p:cNvPr>
          <p:cNvSpPr/>
          <p:nvPr userDrawn="1"/>
        </p:nvSpPr>
        <p:spPr>
          <a:xfrm>
            <a:off x="6062498" y="2015661"/>
            <a:ext cx="5031153" cy="3235445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2" hasCustomPrompt="1"/>
          </p:nvPr>
        </p:nvSpPr>
        <p:spPr>
          <a:xfrm>
            <a:off x="7986759" y="5885727"/>
            <a:ext cx="3710641" cy="250918"/>
          </a:xfrm>
        </p:spPr>
        <p:txBody>
          <a:bodyPr>
            <a:noAutofit/>
          </a:bodyPr>
          <a:lstStyle>
            <a:lvl1pPr marL="0" indent="0">
              <a:buNone/>
              <a:tabLst>
                <a:tab pos="53975" algn="l"/>
                <a:tab pos="115888" algn="l"/>
              </a:tabLst>
              <a:defRPr sz="800"/>
            </a:lvl1pPr>
            <a:lvl2pPr marL="0" indent="0">
              <a:buNone/>
              <a:tabLst>
                <a:tab pos="53975" algn="l"/>
                <a:tab pos="115888" algn="l"/>
              </a:tabLst>
              <a:defRPr sz="800"/>
            </a:lvl2pPr>
            <a:lvl3pPr marL="918403" indent="0">
              <a:buNone/>
              <a:tabLst>
                <a:tab pos="53975" algn="l"/>
                <a:tab pos="115888" algn="l"/>
              </a:tabLst>
              <a:defRPr sz="800"/>
            </a:lvl3pPr>
            <a:lvl4pPr marL="1369142" indent="0">
              <a:buNone/>
              <a:tabLst>
                <a:tab pos="53975" algn="l"/>
                <a:tab pos="115888" algn="l"/>
              </a:tabLst>
              <a:defRPr sz="800"/>
            </a:lvl4pPr>
            <a:lvl5pPr marL="1828343" indent="0">
              <a:buNone/>
              <a:tabLst>
                <a:tab pos="53975" algn="l"/>
                <a:tab pos="115888" algn="l"/>
              </a:tabLst>
              <a:defRPr sz="800"/>
            </a:lvl5pPr>
          </a:lstStyle>
          <a:p>
            <a:pPr lvl="1"/>
            <a:r>
              <a:rPr lang="en-US" dirty="0"/>
              <a:t>*	To add</a:t>
            </a:r>
            <a:r>
              <a:rPr lang="en-US" sz="800" b="1" dirty="0"/>
              <a:t> reference template to your page, go to Insert &gt; Header</a:t>
            </a:r>
            <a:r>
              <a:rPr lang="en-US" sz="800" b="1" baseline="0" dirty="0"/>
              <a:t> and Footer &gt; 	Check Footer &gt; Press APPLY, NOT APPLY ALL</a:t>
            </a:r>
            <a:endParaRPr lang="en-US" dirty="0"/>
          </a:p>
        </p:txBody>
      </p:sp>
      <p:sp>
        <p:nvSpPr>
          <p:cNvPr id="10" name="Footer Placeholder 1">
            <a:extLst>
              <a:ext uri="{FF2B5EF4-FFF2-40B4-BE49-F238E27FC236}">
                <a16:creationId xmlns:a16="http://schemas.microsoft.com/office/drawing/2014/main" xmlns="" id="{5C3726E7-8538-3246-BABC-A1546AA025B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104777" y="6011186"/>
            <a:ext cx="3474607" cy="366183"/>
          </a:xfrm>
          <a:prstGeom prst="rect">
            <a:avLst/>
          </a:prstGeom>
          <a:ln w="3175" cmpd="sng">
            <a:noFill/>
            <a:prstDash val="solid"/>
          </a:ln>
        </p:spPr>
        <p:txBody>
          <a:bodyPr vert="horz" lIns="0" tIns="0" rIns="0" bIns="0" rtlCol="0" anchor="b" anchorCtr="0"/>
          <a:lstStyle>
            <a:lvl1pPr marL="0" indent="0" algn="l">
              <a:tabLst>
                <a:tab pos="74613" algn="r"/>
                <a:tab pos="107950" algn="l"/>
              </a:tabLst>
              <a:defRPr sz="8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____________</a:t>
            </a:r>
          </a:p>
          <a:p>
            <a:r>
              <a:rPr lang="en-US" dirty="0"/>
              <a:t>	*	First reference</a:t>
            </a:r>
          </a:p>
          <a:p>
            <a:r>
              <a:rPr lang="en-US" dirty="0"/>
              <a:t>	**	Second reference</a:t>
            </a:r>
          </a:p>
          <a:p>
            <a:r>
              <a:rPr lang="en-US" baseline="30000" dirty="0">
                <a:cs typeface="Arial"/>
              </a:rPr>
              <a:t>	†	</a:t>
            </a:r>
            <a:r>
              <a:rPr lang="en-US" dirty="0">
                <a:cs typeface="Arial"/>
              </a:rPr>
              <a:t>Third reference</a:t>
            </a:r>
          </a:p>
          <a:p>
            <a:r>
              <a:rPr lang="en-US" baseline="30000" dirty="0">
                <a:cs typeface="Arial"/>
              </a:rPr>
              <a:t>	‡</a:t>
            </a:r>
            <a:r>
              <a:rPr lang="en-US" dirty="0">
                <a:cs typeface="Arial"/>
              </a:rPr>
              <a:t>	Fourth reference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20720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figures acro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34C91A4-9757-5842-8174-3EE5305EF9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xmlns="" id="{C0E0FD6C-150D-4F41-B9BB-17F3A43448F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8647" y="1727279"/>
            <a:ext cx="3521075" cy="307975"/>
          </a:xfrm>
          <a:solidFill>
            <a:schemeClr val="tx2"/>
          </a:solidFill>
          <a:ln>
            <a:solidFill>
              <a:schemeClr val="tx1"/>
            </a:solidFill>
          </a:ln>
        </p:spPr>
        <p:txBody>
          <a:bodyPr vert="horz" anchor="ctr" anchorCtr="0"/>
          <a:lstStyle>
            <a:lvl1pPr marL="0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1pPr>
            <a:lvl2pPr marL="459202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2pPr>
            <a:lvl3pPr marL="918403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3pPr>
            <a:lvl4pPr marL="1369142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4pPr>
            <a:lvl5pPr marL="1828343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Heading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xmlns="" id="{4818C851-AC1A-F44C-ACCF-EA2371E42C9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31331" y="1727279"/>
            <a:ext cx="3521075" cy="307975"/>
          </a:xfrm>
          <a:solidFill>
            <a:schemeClr val="tx2"/>
          </a:solidFill>
          <a:ln>
            <a:solidFill>
              <a:schemeClr val="tx1"/>
            </a:solidFill>
          </a:ln>
        </p:spPr>
        <p:txBody>
          <a:bodyPr vert="horz" anchor="ctr" anchorCtr="0"/>
          <a:lstStyle>
            <a:lvl1pPr marL="0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1pPr>
            <a:lvl2pPr marL="459202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2pPr>
            <a:lvl3pPr marL="918403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3pPr>
            <a:lvl4pPr marL="1369142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4pPr>
            <a:lvl5pPr marL="1828343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Heading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xmlns="" id="{C2A64AA5-6BAE-2142-9EBC-6EF34B8B903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58309" y="1727279"/>
            <a:ext cx="3521075" cy="307975"/>
          </a:xfrm>
          <a:solidFill>
            <a:schemeClr val="tx2"/>
          </a:solidFill>
          <a:ln>
            <a:solidFill>
              <a:schemeClr val="tx1"/>
            </a:solidFill>
          </a:ln>
        </p:spPr>
        <p:txBody>
          <a:bodyPr vert="horz" anchor="ctr" anchorCtr="0"/>
          <a:lstStyle>
            <a:lvl1pPr marL="0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1pPr>
            <a:lvl2pPr marL="459202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2pPr>
            <a:lvl3pPr marL="918403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3pPr>
            <a:lvl4pPr marL="1369142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4pPr>
            <a:lvl5pPr marL="1828343" indent="0" algn="ctr">
              <a:buNone/>
              <a:defRPr>
                <a:ln>
                  <a:noFill/>
                </a:ln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Heading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4F5D3474-F209-C144-8433-B7C44F14F9A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511549" y="5406686"/>
            <a:ext cx="5165725" cy="357021"/>
          </a:xfrm>
          <a:solidFill>
            <a:schemeClr val="tx2"/>
          </a:solidFill>
        </p:spPr>
        <p:txBody>
          <a:bodyPr lIns="36576" tIns="36576" rIns="36576" bIns="73152" anchor="ctr" anchorCtr="0">
            <a:spAutoFit/>
          </a:bodyPr>
          <a:lstStyle>
            <a:lvl1pPr marL="0" indent="0" algn="ctr">
              <a:spcBef>
                <a:spcPts val="25"/>
              </a:spcBef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Highlight text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AE5808FC-A356-DD4F-A2E3-FF1947EC0F60}"/>
              </a:ext>
            </a:extLst>
          </p:cNvPr>
          <p:cNvSpPr/>
          <p:nvPr userDrawn="1"/>
        </p:nvSpPr>
        <p:spPr>
          <a:xfrm>
            <a:off x="607216" y="2125206"/>
            <a:ext cx="3516781" cy="253035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xmlns="" id="{CBF00E68-494B-F649-A13F-F29CCE017DF1}"/>
              </a:ext>
            </a:extLst>
          </p:cNvPr>
          <p:cNvSpPr/>
          <p:nvPr userDrawn="1"/>
        </p:nvSpPr>
        <p:spPr>
          <a:xfrm>
            <a:off x="4335625" y="2125206"/>
            <a:ext cx="3516781" cy="253035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4D3824B2-3C69-CB4E-9DE0-E2CE303ECFCA}"/>
              </a:ext>
            </a:extLst>
          </p:cNvPr>
          <p:cNvSpPr/>
          <p:nvPr userDrawn="1"/>
        </p:nvSpPr>
        <p:spPr>
          <a:xfrm>
            <a:off x="8060455" y="2125206"/>
            <a:ext cx="3516781" cy="253035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2" hasCustomPrompt="1"/>
          </p:nvPr>
        </p:nvSpPr>
        <p:spPr>
          <a:xfrm>
            <a:off x="7986759" y="5885727"/>
            <a:ext cx="3710641" cy="250918"/>
          </a:xfrm>
        </p:spPr>
        <p:txBody>
          <a:bodyPr>
            <a:noAutofit/>
          </a:bodyPr>
          <a:lstStyle>
            <a:lvl1pPr marL="0" indent="0">
              <a:buNone/>
              <a:tabLst>
                <a:tab pos="53975" algn="l"/>
                <a:tab pos="115888" algn="l"/>
              </a:tabLst>
              <a:defRPr sz="800"/>
            </a:lvl1pPr>
            <a:lvl2pPr marL="0" indent="0">
              <a:buNone/>
              <a:tabLst>
                <a:tab pos="53975" algn="l"/>
                <a:tab pos="115888" algn="l"/>
              </a:tabLst>
              <a:defRPr sz="800"/>
            </a:lvl2pPr>
            <a:lvl3pPr marL="918403" indent="0">
              <a:buNone/>
              <a:tabLst>
                <a:tab pos="53975" algn="l"/>
                <a:tab pos="115888" algn="l"/>
              </a:tabLst>
              <a:defRPr sz="800"/>
            </a:lvl3pPr>
            <a:lvl4pPr marL="1369142" indent="0">
              <a:buNone/>
              <a:tabLst>
                <a:tab pos="53975" algn="l"/>
                <a:tab pos="115888" algn="l"/>
              </a:tabLst>
              <a:defRPr sz="800"/>
            </a:lvl4pPr>
            <a:lvl5pPr marL="1828343" indent="0">
              <a:buNone/>
              <a:tabLst>
                <a:tab pos="53975" algn="l"/>
                <a:tab pos="115888" algn="l"/>
              </a:tabLst>
              <a:defRPr sz="800"/>
            </a:lvl5pPr>
          </a:lstStyle>
          <a:p>
            <a:pPr lvl="1"/>
            <a:r>
              <a:rPr lang="en-US" dirty="0"/>
              <a:t>*	To add</a:t>
            </a:r>
            <a:r>
              <a:rPr lang="en-US" sz="800" b="1" dirty="0"/>
              <a:t> reference template to your page, go to Insert &gt; Header</a:t>
            </a:r>
            <a:r>
              <a:rPr lang="en-US" sz="800" b="1" baseline="0" dirty="0"/>
              <a:t> and Footer &gt; 	Check Footer &gt; Press APPLY, NOT APPLY ALL</a:t>
            </a:r>
            <a:endParaRPr lang="en-US" dirty="0"/>
          </a:p>
        </p:txBody>
      </p:sp>
      <p:sp>
        <p:nvSpPr>
          <p:cNvPr id="13" name="Footer Placeholder 1">
            <a:extLst>
              <a:ext uri="{FF2B5EF4-FFF2-40B4-BE49-F238E27FC236}">
                <a16:creationId xmlns:a16="http://schemas.microsoft.com/office/drawing/2014/main" xmlns="" id="{B7E95794-8AAF-EB40-8050-198D254848F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104777" y="6011186"/>
            <a:ext cx="3474607" cy="366183"/>
          </a:xfrm>
          <a:prstGeom prst="rect">
            <a:avLst/>
          </a:prstGeom>
          <a:ln w="3175" cmpd="sng">
            <a:noFill/>
            <a:prstDash val="solid"/>
          </a:ln>
        </p:spPr>
        <p:txBody>
          <a:bodyPr vert="horz" lIns="0" tIns="0" rIns="0" bIns="0" rtlCol="0" anchor="b" anchorCtr="0"/>
          <a:lstStyle>
            <a:lvl1pPr marL="0" indent="0" algn="l">
              <a:tabLst>
                <a:tab pos="74613" algn="r"/>
                <a:tab pos="107950" algn="l"/>
              </a:tabLst>
              <a:defRPr sz="8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____________</a:t>
            </a:r>
          </a:p>
          <a:p>
            <a:r>
              <a:rPr lang="en-US" dirty="0"/>
              <a:t>	*	First reference</a:t>
            </a:r>
          </a:p>
          <a:p>
            <a:r>
              <a:rPr lang="en-US" dirty="0"/>
              <a:t>	**	Second reference</a:t>
            </a:r>
          </a:p>
          <a:p>
            <a:r>
              <a:rPr lang="en-US" baseline="30000" dirty="0">
                <a:cs typeface="Arial"/>
              </a:rPr>
              <a:t>	†	</a:t>
            </a:r>
            <a:r>
              <a:rPr lang="en-US" dirty="0">
                <a:cs typeface="Arial"/>
              </a:rPr>
              <a:t>Third reference</a:t>
            </a:r>
          </a:p>
          <a:p>
            <a:r>
              <a:rPr lang="en-US" baseline="30000" dirty="0">
                <a:cs typeface="Arial"/>
              </a:rPr>
              <a:t>	‡</a:t>
            </a:r>
            <a:r>
              <a:rPr lang="en-US" dirty="0">
                <a:cs typeface="Arial"/>
              </a:rPr>
              <a:t>	Fourth reference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98258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clus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441" y="1600201"/>
            <a:ext cx="10969943" cy="3274816"/>
          </a:xfrm>
        </p:spPr>
        <p:txBody>
          <a:bodyPr/>
          <a:lstStyle>
            <a:lvl2pPr marL="766042" indent="-308956">
              <a:defRPr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26578D64-8A76-214B-AB34-0AE4ACC764CD}"/>
              </a:ext>
            </a:extLst>
          </p:cNvPr>
          <p:cNvSpPr/>
          <p:nvPr userDrawn="1"/>
        </p:nvSpPr>
        <p:spPr>
          <a:xfrm>
            <a:off x="609440" y="120152"/>
            <a:ext cx="2387759" cy="338554"/>
          </a:xfrm>
          <a:prstGeom prst="rect">
            <a:avLst/>
          </a:prstGeom>
          <a:solidFill>
            <a:schemeClr val="tx2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/>
          <a:p>
            <a:pPr algn="ctr"/>
            <a:r>
              <a:rPr lang="en-US" altLang="en-US" sz="1600" b="1" dirty="0">
                <a:solidFill>
                  <a:schemeClr val="bg1"/>
                </a:solidFill>
              </a:rPr>
              <a:t>Summary/Conclusions</a:t>
            </a:r>
            <a:endParaRPr lang="en-US" sz="1600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630B07C5-CF90-7040-8D51-2787801C5C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441" y="670560"/>
            <a:ext cx="10969943" cy="32918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xmlns="" id="{A72557DD-2B5D-8F46-99C0-193AC08761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511549" y="5406686"/>
            <a:ext cx="5165725" cy="357021"/>
          </a:xfrm>
          <a:solidFill>
            <a:schemeClr val="tx2"/>
          </a:solidFill>
        </p:spPr>
        <p:txBody>
          <a:bodyPr lIns="36576" tIns="36576" rIns="36576" bIns="73152" anchor="ctr" anchorCtr="0">
            <a:spAutoFit/>
          </a:bodyPr>
          <a:lstStyle>
            <a:lvl1pPr marL="0" indent="0" algn="ctr">
              <a:spcBef>
                <a:spcPts val="25"/>
              </a:spcBef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Highlight text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2" hasCustomPrompt="1"/>
          </p:nvPr>
        </p:nvSpPr>
        <p:spPr>
          <a:xfrm>
            <a:off x="7986759" y="5885727"/>
            <a:ext cx="3710641" cy="250918"/>
          </a:xfrm>
        </p:spPr>
        <p:txBody>
          <a:bodyPr>
            <a:noAutofit/>
          </a:bodyPr>
          <a:lstStyle>
            <a:lvl1pPr marL="0" indent="0">
              <a:buNone/>
              <a:tabLst>
                <a:tab pos="53975" algn="l"/>
                <a:tab pos="115888" algn="l"/>
              </a:tabLst>
              <a:defRPr sz="800"/>
            </a:lvl1pPr>
            <a:lvl2pPr marL="0" indent="0">
              <a:buNone/>
              <a:tabLst>
                <a:tab pos="53975" algn="l"/>
                <a:tab pos="115888" algn="l"/>
              </a:tabLst>
              <a:defRPr sz="800"/>
            </a:lvl2pPr>
            <a:lvl3pPr marL="918403" indent="0">
              <a:buNone/>
              <a:tabLst>
                <a:tab pos="53975" algn="l"/>
                <a:tab pos="115888" algn="l"/>
              </a:tabLst>
              <a:defRPr sz="800"/>
            </a:lvl3pPr>
            <a:lvl4pPr marL="1369142" indent="0">
              <a:buNone/>
              <a:tabLst>
                <a:tab pos="53975" algn="l"/>
                <a:tab pos="115888" algn="l"/>
              </a:tabLst>
              <a:defRPr sz="800"/>
            </a:lvl4pPr>
            <a:lvl5pPr marL="1828343" indent="0">
              <a:buNone/>
              <a:tabLst>
                <a:tab pos="53975" algn="l"/>
                <a:tab pos="115888" algn="l"/>
              </a:tabLst>
              <a:defRPr sz="800"/>
            </a:lvl5pPr>
          </a:lstStyle>
          <a:p>
            <a:pPr lvl="1"/>
            <a:r>
              <a:rPr lang="en-US" dirty="0"/>
              <a:t>*	To add</a:t>
            </a:r>
            <a:r>
              <a:rPr lang="en-US" sz="800" b="1" dirty="0"/>
              <a:t> reference template to your page, go to Insert &gt; Header</a:t>
            </a:r>
            <a:r>
              <a:rPr lang="en-US" sz="800" b="1" baseline="0" dirty="0"/>
              <a:t> and Footer &gt; 	Check Footer &gt; Press APPLY, NOT APPLY ALL</a:t>
            </a:r>
            <a:endParaRPr lang="en-US" dirty="0"/>
          </a:p>
        </p:txBody>
      </p:sp>
      <p:sp>
        <p:nvSpPr>
          <p:cNvPr id="8" name="Footer Placeholder 1">
            <a:extLst>
              <a:ext uri="{FF2B5EF4-FFF2-40B4-BE49-F238E27FC236}">
                <a16:creationId xmlns:a16="http://schemas.microsoft.com/office/drawing/2014/main" xmlns="" id="{7BBD8E8A-922A-A247-895F-B972BE7498E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104777" y="6011186"/>
            <a:ext cx="3474607" cy="366183"/>
          </a:xfrm>
          <a:prstGeom prst="rect">
            <a:avLst/>
          </a:prstGeom>
          <a:ln w="3175" cmpd="sng">
            <a:noFill/>
            <a:prstDash val="solid"/>
          </a:ln>
        </p:spPr>
        <p:txBody>
          <a:bodyPr vert="horz" lIns="0" tIns="0" rIns="0" bIns="0" rtlCol="0" anchor="b" anchorCtr="0"/>
          <a:lstStyle>
            <a:lvl1pPr marL="0" indent="0" algn="l">
              <a:tabLst>
                <a:tab pos="74613" algn="r"/>
                <a:tab pos="107950" algn="l"/>
              </a:tabLst>
              <a:defRPr sz="8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____________</a:t>
            </a:r>
          </a:p>
          <a:p>
            <a:r>
              <a:rPr lang="en-US" dirty="0"/>
              <a:t>	*	First reference</a:t>
            </a:r>
          </a:p>
          <a:p>
            <a:r>
              <a:rPr lang="en-US" dirty="0"/>
              <a:t>	**	Second reference</a:t>
            </a:r>
          </a:p>
          <a:p>
            <a:r>
              <a:rPr lang="en-US" baseline="30000" dirty="0">
                <a:cs typeface="Arial"/>
              </a:rPr>
              <a:t>	†	</a:t>
            </a:r>
            <a:r>
              <a:rPr lang="en-US" dirty="0">
                <a:cs typeface="Arial"/>
              </a:rPr>
              <a:t>Third reference</a:t>
            </a:r>
          </a:p>
          <a:p>
            <a:r>
              <a:rPr lang="en-US" baseline="30000" dirty="0">
                <a:cs typeface="Arial"/>
              </a:rPr>
              <a:t>	‡</a:t>
            </a:r>
            <a:r>
              <a:rPr lang="en-US" dirty="0">
                <a:cs typeface="Arial"/>
              </a:rPr>
              <a:t>	Fourth reference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05278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2.emf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emf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0" y="6419088"/>
            <a:ext cx="12188825" cy="438912"/>
          </a:xfrm>
          <a:prstGeom prst="rect">
            <a:avLst/>
          </a:prstGeom>
          <a:gradFill>
            <a:gsLst>
              <a:gs pos="11000">
                <a:schemeClr val="bg1"/>
              </a:gs>
              <a:gs pos="99000">
                <a:schemeClr val="accent4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199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1" y="1600201"/>
            <a:ext cx="10969943" cy="452596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pic>
        <p:nvPicPr>
          <p:cNvPr id="8" name="Picture 7" descr="UR_standard_color.eps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15" y="6535928"/>
            <a:ext cx="1456223" cy="296509"/>
          </a:xfrm>
          <a:prstGeom prst="rect">
            <a:avLst/>
          </a:prstGeom>
        </p:spPr>
      </p:pic>
      <p:pic>
        <p:nvPicPr>
          <p:cNvPr id="9" name="Picture 8" descr="LLE logo blue.eps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791" y="1086575"/>
            <a:ext cx="10982639" cy="316051"/>
          </a:xfrm>
          <a:prstGeom prst="rect">
            <a:avLst/>
          </a:prstGeom>
        </p:spPr>
      </p:pic>
      <p:sp>
        <p:nvSpPr>
          <p:cNvPr id="11" name="Slide Number Placeholder 5"/>
          <p:cNvSpPr txBox="1">
            <a:spLocks/>
          </p:cNvSpPr>
          <p:nvPr/>
        </p:nvSpPr>
        <p:spPr>
          <a:xfrm>
            <a:off x="9649486" y="6391275"/>
            <a:ext cx="2539339" cy="457200"/>
          </a:xfrm>
          <a:prstGeom prst="rect">
            <a:avLst/>
          </a:prstGeom>
        </p:spPr>
        <p:txBody>
          <a:bodyPr anchor="b"/>
          <a:lstStyle>
            <a:defPPr>
              <a:defRPr lang="en-US"/>
            </a:defPPr>
            <a:lvl1pPr marL="0" algn="r" defTabSz="457200" rtl="0" eaLnBrk="1" latinLnBrk="0" hangingPunct="1">
              <a:defRPr sz="800" b="1" kern="1200">
                <a:solidFill>
                  <a:schemeClr val="tx1"/>
                </a:solidFill>
                <a:latin typeface="Arial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AA0CC95-8D22-4307-B251-54A7F8C2A0FA}" type="slidenum">
              <a:rPr lang="en-US" sz="1066" smtClean="0">
                <a:solidFill>
                  <a:schemeClr val="bg1"/>
                </a:solidFill>
              </a:rPr>
              <a:pPr/>
              <a:t>‹#›</a:t>
            </a:fld>
            <a:endParaRPr lang="en-US" sz="1066" dirty="0">
              <a:solidFill>
                <a:schemeClr val="bg1"/>
              </a:solidFill>
            </a:endParaRPr>
          </a:p>
        </p:txBody>
      </p:sp>
      <p:sp>
        <p:nvSpPr>
          <p:cNvPr id="6" name="Title Placeholder 5">
            <a:extLst>
              <a:ext uri="{FF2B5EF4-FFF2-40B4-BE49-F238E27FC236}">
                <a16:creationId xmlns:a16="http://schemas.microsoft.com/office/drawing/2014/main" xmlns="" id="{65F2A043-C959-BC46-8696-3C29580BC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441" y="560832"/>
            <a:ext cx="10969943" cy="329184"/>
          </a:xfrm>
          <a:prstGeom prst="rect">
            <a:avLst/>
          </a:prstGeom>
        </p:spPr>
        <p:txBody>
          <a:bodyPr vert="horz" lIns="0" tIns="45720" rIns="91440" bIns="45720" rtlCol="0" anchor="ctr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F441ECCA-ABA6-FB49-AA5C-1037C1B7553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104777" y="6011186"/>
            <a:ext cx="3474607" cy="366183"/>
          </a:xfrm>
          <a:prstGeom prst="rect">
            <a:avLst/>
          </a:prstGeom>
          <a:ln w="3175" cmpd="sng">
            <a:noFill/>
            <a:prstDash val="solid"/>
          </a:ln>
        </p:spPr>
        <p:txBody>
          <a:bodyPr vert="horz" lIns="0" tIns="0" rIns="0" bIns="0" rtlCol="0" anchor="b" anchorCtr="0"/>
          <a:lstStyle>
            <a:lvl1pPr marL="0" indent="0" algn="l">
              <a:tabLst>
                <a:tab pos="74613" algn="r"/>
                <a:tab pos="111125" algn="l"/>
              </a:tabLst>
              <a:defRPr sz="8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____________</a:t>
            </a:r>
          </a:p>
          <a:p>
            <a:r>
              <a:rPr lang="en-US" dirty="0"/>
              <a:t>	*	First reference</a:t>
            </a:r>
          </a:p>
          <a:p>
            <a:r>
              <a:rPr lang="en-US" dirty="0"/>
              <a:t>	**	Second reference</a:t>
            </a:r>
          </a:p>
          <a:p>
            <a:r>
              <a:rPr lang="en-US" baseline="30000" dirty="0">
                <a:cs typeface="Arial"/>
              </a:rPr>
              <a:t>	†	</a:t>
            </a:r>
            <a:r>
              <a:rPr lang="en-US" dirty="0">
                <a:cs typeface="Arial"/>
              </a:rPr>
              <a:t>Third reference</a:t>
            </a:r>
          </a:p>
          <a:p>
            <a:r>
              <a:rPr lang="en-US" baseline="30000" dirty="0">
                <a:cs typeface="Arial"/>
              </a:rPr>
              <a:t>	‡</a:t>
            </a:r>
            <a:r>
              <a:rPr lang="en-US" dirty="0">
                <a:cs typeface="Arial"/>
              </a:rPr>
              <a:t>	Fourth reference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38435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3456" r:id="rId1"/>
    <p:sldLayoutId id="2147493474" r:id="rId2"/>
    <p:sldLayoutId id="2147493469" r:id="rId3"/>
    <p:sldLayoutId id="2147493457" r:id="rId4"/>
    <p:sldLayoutId id="2147493458" r:id="rId5"/>
    <p:sldLayoutId id="2147493471" r:id="rId6"/>
    <p:sldLayoutId id="2147493473" r:id="rId7"/>
    <p:sldLayoutId id="2147493472" r:id="rId8"/>
    <p:sldLayoutId id="2147493470" r:id="rId9"/>
  </p:sldLayoutIdLst>
  <p:hf sldNum="0" hdr="0" dt="0"/>
  <p:txStyles>
    <p:titleStyle>
      <a:lvl1pPr algn="l" defTabSz="609448" rtl="0" eaLnBrk="1" latinLnBrk="0" hangingPunct="1">
        <a:spcBef>
          <a:spcPct val="0"/>
        </a:spcBef>
        <a:buNone/>
        <a:defRPr sz="2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02608" indent="-302608" algn="l" defTabSz="609448" rtl="0" eaLnBrk="1" latinLnBrk="0" hangingPunct="1">
        <a:spcBef>
          <a:spcPts val="1200"/>
        </a:spcBef>
        <a:buFont typeface="Lucida Grande"/>
        <a:buChar char="•"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759694" indent="-300492" algn="l" defTabSz="609448" rtl="0" eaLnBrk="1" latinLnBrk="0" hangingPunct="1">
        <a:lnSpc>
          <a:spcPct val="100000"/>
        </a:lnSpc>
        <a:spcBef>
          <a:spcPts val="533"/>
        </a:spcBef>
        <a:buFont typeface="Arial"/>
        <a:buChar char="－"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2pPr>
      <a:lvl3pPr marL="1218895" indent="-300492" algn="l" defTabSz="609448" rtl="0" eaLnBrk="1" latinLnBrk="0" hangingPunct="1">
        <a:spcBef>
          <a:spcPts val="267"/>
        </a:spcBef>
        <a:buFont typeface="Lucida Grande"/>
        <a:buChar char="-"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3pPr>
      <a:lvl4pPr marL="1678098" indent="-308956" algn="l" defTabSz="609448" rtl="0" eaLnBrk="1" latinLnBrk="0" hangingPunct="1">
        <a:lnSpc>
          <a:spcPct val="100000"/>
        </a:lnSpc>
        <a:spcBef>
          <a:spcPts val="0"/>
        </a:spcBef>
        <a:buFont typeface="Lucida Grande"/>
        <a:buChar char="-"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2137299" indent="-308956" algn="l" defTabSz="609448" rtl="0" eaLnBrk="1" latinLnBrk="0" hangingPunct="1">
        <a:lnSpc>
          <a:spcPct val="100000"/>
        </a:lnSpc>
        <a:spcBef>
          <a:spcPts val="0"/>
        </a:spcBef>
        <a:buFont typeface="Lucida Grande"/>
        <a:buChar char="-"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5pPr>
      <a:lvl6pPr marL="3351962" indent="-304724" algn="l" defTabSz="609448" rtl="0" eaLnBrk="1" latinLnBrk="0" hangingPunct="1">
        <a:spcBef>
          <a:spcPct val="20000"/>
        </a:spcBef>
        <a:buFont typeface="Arial"/>
        <a:buChar char="•"/>
        <a:defRPr sz="2666" kern="1200">
          <a:solidFill>
            <a:schemeClr val="tx1"/>
          </a:solidFill>
          <a:latin typeface="+mn-lt"/>
          <a:ea typeface="+mn-ea"/>
          <a:cs typeface="+mn-cs"/>
        </a:defRPr>
      </a:lvl6pPr>
      <a:lvl7pPr marL="3961409" indent="-304724" algn="l" defTabSz="609448" rtl="0" eaLnBrk="1" latinLnBrk="0" hangingPunct="1">
        <a:spcBef>
          <a:spcPct val="20000"/>
        </a:spcBef>
        <a:buFont typeface="Arial"/>
        <a:buChar char="•"/>
        <a:defRPr sz="2666" kern="1200">
          <a:solidFill>
            <a:schemeClr val="tx1"/>
          </a:solidFill>
          <a:latin typeface="+mn-lt"/>
          <a:ea typeface="+mn-ea"/>
          <a:cs typeface="+mn-cs"/>
        </a:defRPr>
      </a:lvl7pPr>
      <a:lvl8pPr marL="4570857" indent="-304724" algn="l" defTabSz="609448" rtl="0" eaLnBrk="1" latinLnBrk="0" hangingPunct="1">
        <a:spcBef>
          <a:spcPct val="20000"/>
        </a:spcBef>
        <a:buFont typeface="Arial"/>
        <a:buChar char="•"/>
        <a:defRPr sz="2666" kern="1200">
          <a:solidFill>
            <a:schemeClr val="tx1"/>
          </a:solidFill>
          <a:latin typeface="+mn-lt"/>
          <a:ea typeface="+mn-ea"/>
          <a:cs typeface="+mn-cs"/>
        </a:defRPr>
      </a:lvl8pPr>
      <a:lvl9pPr marL="5180305" indent="-304724" algn="l" defTabSz="609448" rtl="0" eaLnBrk="1" latinLnBrk="0" hangingPunct="1">
        <a:spcBef>
          <a:spcPct val="20000"/>
        </a:spcBef>
        <a:buFont typeface="Arial"/>
        <a:buChar char="•"/>
        <a:defRPr sz="2666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448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1pPr>
      <a:lvl2pPr marL="609448" algn="l" defTabSz="609448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2pPr>
      <a:lvl3pPr marL="1218895" algn="l" defTabSz="609448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3pPr>
      <a:lvl4pPr marL="1828343" algn="l" defTabSz="609448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7790" algn="l" defTabSz="609448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3047238" algn="l" defTabSz="609448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656686" algn="l" defTabSz="609448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266133" algn="l" defTabSz="609448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875581" algn="l" defTabSz="609448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2160" userDrawn="1">
          <p15:clr>
            <a:srgbClr val="F26B43"/>
          </p15:clr>
        </p15:guide>
        <p15:guide id="2" pos="3839" userDrawn="1">
          <p15:clr>
            <a:srgbClr val="F26B43"/>
          </p15:clr>
        </p15:guide>
        <p15:guide id="5" orient="horz" pos="784" userDrawn="1">
          <p15:clr>
            <a:srgbClr val="F26B43"/>
          </p15:clr>
        </p15:guide>
        <p15:guide id="6" orient="horz" pos="1008" userDrawn="1">
          <p15:clr>
            <a:srgbClr val="F26B43"/>
          </p15:clr>
        </p15:guide>
        <p15:guide id="7" orient="horz" pos="432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0.png"/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10" Type="http://schemas.openxmlformats.org/officeDocument/2006/relationships/image" Target="../media/image24.png"/><Relationship Id="rId4" Type="http://schemas.openxmlformats.org/officeDocument/2006/relationships/image" Target="../media/image20.png"/><Relationship Id="rId9" Type="http://schemas.openxmlformats.org/officeDocument/2006/relationships/image" Target="../media/image21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chart" Target="../charts/chart1.xml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30.png"/><Relationship Id="rId5" Type="http://schemas.openxmlformats.org/officeDocument/2006/relationships/image" Target="../media/image320.png"/><Relationship Id="rId4" Type="http://schemas.openxmlformats.org/officeDocument/2006/relationships/image" Target="../media/image28.emf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1.png"/><Relationship Id="rId4" Type="http://schemas.openxmlformats.org/officeDocument/2006/relationships/image" Target="../media/image3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8.png"/><Relationship Id="rId5" Type="http://schemas.openxmlformats.org/officeDocument/2006/relationships/image" Target="../media/image31.png"/><Relationship Id="rId4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0.png"/><Relationship Id="rId13" Type="http://schemas.openxmlformats.org/officeDocument/2006/relationships/image" Target="../media/image37.png"/><Relationship Id="rId3" Type="http://schemas.openxmlformats.org/officeDocument/2006/relationships/image" Target="../media/image42.png"/><Relationship Id="rId7" Type="http://schemas.openxmlformats.org/officeDocument/2006/relationships/image" Target="../media/image29.png"/><Relationship Id="rId12" Type="http://schemas.openxmlformats.org/officeDocument/2006/relationships/image" Target="../media/image34.png"/><Relationship Id="rId2" Type="http://schemas.openxmlformats.org/officeDocument/2006/relationships/image" Target="../media/image35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png"/><Relationship Id="rId11" Type="http://schemas.openxmlformats.org/officeDocument/2006/relationships/image" Target="../media/image33.png"/><Relationship Id="rId5" Type="http://schemas.openxmlformats.org/officeDocument/2006/relationships/image" Target="../media/image27.png"/><Relationship Id="rId10" Type="http://schemas.openxmlformats.org/officeDocument/2006/relationships/image" Target="../media/image32.png"/><Relationship Id="rId4" Type="http://schemas.openxmlformats.org/officeDocument/2006/relationships/image" Target="../media/image30.png"/><Relationship Id="rId9" Type="http://schemas.openxmlformats.org/officeDocument/2006/relationships/image" Target="../media/image31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emf"/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1.png"/><Relationship Id="rId5" Type="http://schemas.openxmlformats.org/officeDocument/2006/relationships/image" Target="../media/image43.png"/><Relationship Id="rId4" Type="http://schemas.openxmlformats.org/officeDocument/2006/relationships/image" Target="../media/image41.png"/></Relationships>
</file>

<file path=ppt/slides/_rels/slide23.xml.rels><?xml version="1.0" encoding="UTF-8" standalone="yes"?>
<Relationships xmlns="http://schemas.openxmlformats.org/package/2006/relationships"><Relationship Id="rId7" Type="http://schemas.openxmlformats.org/officeDocument/2006/relationships/image" Target="../media/image5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4.em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emf"/><Relationship Id="rId7" Type="http://schemas.openxmlformats.org/officeDocument/2006/relationships/image" Target="../media/image61.png"/><Relationship Id="rId2" Type="http://schemas.openxmlformats.org/officeDocument/2006/relationships/image" Target="../media/image45.em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0.png"/><Relationship Id="rId5" Type="http://schemas.openxmlformats.org/officeDocument/2006/relationships/image" Target="../media/image63.png"/><Relationship Id="rId4" Type="http://schemas.openxmlformats.org/officeDocument/2006/relationships/image" Target="../media/image5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44.emf"/><Relationship Id="rId7" Type="http://schemas.openxmlformats.org/officeDocument/2006/relationships/image" Target="../media/image59.png"/><Relationship Id="rId2" Type="http://schemas.openxmlformats.org/officeDocument/2006/relationships/image" Target="../media/image45.em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46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44.emf"/><Relationship Id="rId7" Type="http://schemas.openxmlformats.org/officeDocument/2006/relationships/image" Target="../media/image59.png"/><Relationship Id="rId2" Type="http://schemas.openxmlformats.org/officeDocument/2006/relationships/image" Target="../media/image45.em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46.emf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1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1.png"/><Relationship Id="rId4" Type="http://schemas.openxmlformats.org/officeDocument/2006/relationships/image" Target="../media/image65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1.png"/><Relationship Id="rId4" Type="http://schemas.openxmlformats.org/officeDocument/2006/relationships/image" Target="../media/image65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1.png"/><Relationship Id="rId4" Type="http://schemas.openxmlformats.org/officeDocument/2006/relationships/image" Target="../media/image65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1.png"/><Relationship Id="rId4" Type="http://schemas.openxmlformats.org/officeDocument/2006/relationships/image" Target="../media/image6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1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90.pn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1.emf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2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30.png"/><Relationship Id="rId7" Type="http://schemas.openxmlformats.org/officeDocument/2006/relationships/image" Target="../media/image410.png"/><Relationship Id="rId2" Type="http://schemas.openxmlformats.org/officeDocument/2006/relationships/image" Target="../media/image35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00.png"/><Relationship Id="rId5" Type="http://schemas.openxmlformats.org/officeDocument/2006/relationships/image" Target="../media/image390.png"/><Relationship Id="rId4" Type="http://schemas.openxmlformats.org/officeDocument/2006/relationships/image" Target="../media/image380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592D320-4831-304E-A633-6BA0DEF6F3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Crossed-beam energy transfer model validation for increased </a:t>
            </a:r>
            <a:br>
              <a:rPr lang="en-US" dirty="0" smtClean="0"/>
            </a:br>
            <a:r>
              <a:rPr lang="en-US" dirty="0" smtClean="0"/>
              <a:t>confidence in proposed laser upgrades and implosion scaling</a:t>
            </a:r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6A0C74A3-EC7F-9B4A-BEFF-8BE6DCC5C96C}"/>
              </a:ext>
            </a:extLst>
          </p:cNvPr>
          <p:cNvSpPr txBox="1"/>
          <p:nvPr/>
        </p:nvSpPr>
        <p:spPr>
          <a:xfrm>
            <a:off x="618777" y="5494639"/>
            <a:ext cx="5335172" cy="738664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r>
              <a:rPr lang="en-US" sz="1600" b="1" dirty="0" smtClean="0">
                <a:cs typeface="Arial" charset="0"/>
              </a:rPr>
              <a:t>David Turnbull</a:t>
            </a:r>
          </a:p>
          <a:p>
            <a:r>
              <a:rPr lang="en-US" sz="1600" b="1" dirty="0" smtClean="0">
                <a:cs typeface="Arial" charset="0"/>
              </a:rPr>
              <a:t>University </a:t>
            </a:r>
            <a:r>
              <a:rPr lang="en-US" sz="1600" b="1" dirty="0">
                <a:cs typeface="Arial" charset="0"/>
              </a:rPr>
              <a:t>of Rochester</a:t>
            </a:r>
          </a:p>
          <a:p>
            <a:r>
              <a:rPr lang="en-US" sz="1600" b="1" dirty="0">
                <a:cs typeface="Arial" charset="0"/>
              </a:rPr>
              <a:t>Laboratory for Laser Energetics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6D373CDD-C295-B74E-A108-C9CA127F28BC}"/>
              </a:ext>
            </a:extLst>
          </p:cNvPr>
          <p:cNvSpPr txBox="1"/>
          <p:nvPr/>
        </p:nvSpPr>
        <p:spPr>
          <a:xfrm>
            <a:off x="6125865" y="5494638"/>
            <a:ext cx="5471943" cy="738664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/>
            <a:r>
              <a:rPr lang="en-US" sz="1600" b="1" dirty="0" smtClean="0">
                <a:cs typeface="Arial" charset="0"/>
              </a:rPr>
              <a:t>49</a:t>
            </a:r>
            <a:r>
              <a:rPr lang="en-US" sz="1600" b="1" baseline="30000" dirty="0" smtClean="0">
                <a:cs typeface="Arial" charset="0"/>
              </a:rPr>
              <a:t>th</a:t>
            </a:r>
            <a:r>
              <a:rPr lang="en-US" sz="1600" b="1" dirty="0" smtClean="0">
                <a:cs typeface="Arial" charset="0"/>
              </a:rPr>
              <a:t> Anomalous Absorption Conference</a:t>
            </a:r>
            <a:endParaRPr lang="en-US" sz="1600" b="1" dirty="0">
              <a:cs typeface="Arial" charset="0"/>
            </a:endParaRPr>
          </a:p>
          <a:p>
            <a:pPr algn="r"/>
            <a:r>
              <a:rPr lang="en-US" sz="1600" b="1" dirty="0" smtClean="0">
                <a:cs typeface="Arial" charset="0"/>
              </a:rPr>
              <a:t>Telluride, CO</a:t>
            </a:r>
            <a:endParaRPr lang="en-US" sz="1600" b="1" dirty="0" smtClean="0">
              <a:cs typeface="Arial" charset="0"/>
            </a:endParaRPr>
          </a:p>
          <a:p>
            <a:pPr algn="r"/>
            <a:r>
              <a:rPr lang="en-US" sz="1600" b="1" dirty="0" smtClean="0">
                <a:cs typeface="Arial" charset="0"/>
              </a:rPr>
              <a:t>10 </a:t>
            </a:r>
            <a:r>
              <a:rPr lang="en-US" sz="1600" b="1" dirty="0" smtClean="0">
                <a:cs typeface="Arial" charset="0"/>
              </a:rPr>
              <a:t>June 2019</a:t>
            </a:r>
            <a:endParaRPr lang="en-US" sz="1600" b="1" dirty="0">
              <a:cs typeface="Arial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286694" y="1663162"/>
            <a:ext cx="5095108" cy="3748347"/>
            <a:chOff x="3292481" y="1564783"/>
            <a:chExt cx="5095108" cy="3748347"/>
          </a:xfrm>
        </p:grpSpPr>
        <p:sp>
          <p:nvSpPr>
            <p:cNvPr id="110" name="Rectangle 109"/>
            <p:cNvSpPr/>
            <p:nvPr/>
          </p:nvSpPr>
          <p:spPr>
            <a:xfrm>
              <a:off x="3994997" y="1905805"/>
              <a:ext cx="2119745" cy="2847415"/>
            </a:xfrm>
            <a:prstGeom prst="rect">
              <a:avLst/>
            </a:prstGeom>
            <a:solidFill>
              <a:srgbClr val="FF0000">
                <a:alpha val="7000"/>
              </a:srgb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cxnSp>
          <p:nvCxnSpPr>
            <p:cNvPr id="111" name="Straight Connector 110"/>
            <p:cNvCxnSpPr/>
            <p:nvPr/>
          </p:nvCxnSpPr>
          <p:spPr>
            <a:xfrm>
              <a:off x="3982523" y="3793026"/>
              <a:ext cx="2112264" cy="0"/>
            </a:xfrm>
            <a:prstGeom prst="line">
              <a:avLst/>
            </a:prstGeom>
            <a:ln w="28575">
              <a:solidFill>
                <a:srgbClr val="FF0000"/>
              </a:solidFill>
              <a:prstDash val="dash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TextBox 111"/>
            <p:cNvSpPr txBox="1"/>
            <p:nvPr/>
          </p:nvSpPr>
          <p:spPr>
            <a:xfrm>
              <a:off x="5249192" y="4083274"/>
              <a:ext cx="191189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rgbClr val="FF0000"/>
                  </a:solidFill>
                </a:rPr>
                <a:t>72.3% avg. over NIF tuning range</a:t>
              </a:r>
            </a:p>
          </p:txBody>
        </p:sp>
        <p:sp>
          <p:nvSpPr>
            <p:cNvPr id="113" name="Line 8"/>
            <p:cNvSpPr>
              <a:spLocks noChangeShapeType="1"/>
            </p:cNvSpPr>
            <p:nvPr/>
          </p:nvSpPr>
          <p:spPr bwMode="auto">
            <a:xfrm>
              <a:off x="3988013" y="4762109"/>
              <a:ext cx="42592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4" name="Line 9"/>
            <p:cNvSpPr>
              <a:spLocks noChangeShapeType="1"/>
            </p:cNvSpPr>
            <p:nvPr/>
          </p:nvSpPr>
          <p:spPr bwMode="auto">
            <a:xfrm>
              <a:off x="3988013" y="1886944"/>
              <a:ext cx="42592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5" name="Line 10"/>
            <p:cNvSpPr>
              <a:spLocks noChangeShapeType="1"/>
            </p:cNvSpPr>
            <p:nvPr/>
          </p:nvSpPr>
          <p:spPr bwMode="auto">
            <a:xfrm flipV="1">
              <a:off x="3988013" y="4592247"/>
              <a:ext cx="0" cy="169863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6" name="Line 11"/>
            <p:cNvSpPr>
              <a:spLocks noChangeShapeType="1"/>
            </p:cNvSpPr>
            <p:nvPr/>
          </p:nvSpPr>
          <p:spPr bwMode="auto">
            <a:xfrm flipV="1">
              <a:off x="5053225" y="4592247"/>
              <a:ext cx="0" cy="169863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7" name="Line 12"/>
            <p:cNvSpPr>
              <a:spLocks noChangeShapeType="1"/>
            </p:cNvSpPr>
            <p:nvPr/>
          </p:nvSpPr>
          <p:spPr bwMode="auto">
            <a:xfrm flipV="1">
              <a:off x="6118438" y="4592247"/>
              <a:ext cx="0" cy="169863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8" name="Line 13"/>
            <p:cNvSpPr>
              <a:spLocks noChangeShapeType="1"/>
            </p:cNvSpPr>
            <p:nvPr/>
          </p:nvSpPr>
          <p:spPr bwMode="auto">
            <a:xfrm flipV="1">
              <a:off x="7183650" y="4592247"/>
              <a:ext cx="0" cy="169863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9" name="Line 14"/>
            <p:cNvSpPr>
              <a:spLocks noChangeShapeType="1"/>
            </p:cNvSpPr>
            <p:nvPr/>
          </p:nvSpPr>
          <p:spPr bwMode="auto">
            <a:xfrm flipV="1">
              <a:off x="8247275" y="4581973"/>
              <a:ext cx="0" cy="169863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0" name="Line 15"/>
            <p:cNvSpPr>
              <a:spLocks noChangeShapeType="1"/>
            </p:cNvSpPr>
            <p:nvPr/>
          </p:nvSpPr>
          <p:spPr bwMode="auto">
            <a:xfrm>
              <a:off x="3988013" y="1886944"/>
              <a:ext cx="0" cy="169863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1" name="Line 16"/>
            <p:cNvSpPr>
              <a:spLocks noChangeShapeType="1"/>
            </p:cNvSpPr>
            <p:nvPr/>
          </p:nvSpPr>
          <p:spPr bwMode="auto">
            <a:xfrm>
              <a:off x="5053225" y="1886944"/>
              <a:ext cx="0" cy="169863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2" name="Line 17"/>
            <p:cNvSpPr>
              <a:spLocks noChangeShapeType="1"/>
            </p:cNvSpPr>
            <p:nvPr/>
          </p:nvSpPr>
          <p:spPr bwMode="auto">
            <a:xfrm>
              <a:off x="6118438" y="1886944"/>
              <a:ext cx="0" cy="169863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3" name="Line 18"/>
            <p:cNvSpPr>
              <a:spLocks noChangeShapeType="1"/>
            </p:cNvSpPr>
            <p:nvPr/>
          </p:nvSpPr>
          <p:spPr bwMode="auto">
            <a:xfrm>
              <a:off x="7183650" y="1886944"/>
              <a:ext cx="0" cy="169863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4" name="Line 19"/>
            <p:cNvSpPr>
              <a:spLocks noChangeShapeType="1"/>
            </p:cNvSpPr>
            <p:nvPr/>
          </p:nvSpPr>
          <p:spPr bwMode="auto">
            <a:xfrm>
              <a:off x="8247275" y="1886944"/>
              <a:ext cx="0" cy="169863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5" name="Rectangle 20"/>
            <p:cNvSpPr>
              <a:spLocks noChangeArrowheads="1"/>
            </p:cNvSpPr>
            <p:nvPr/>
          </p:nvSpPr>
          <p:spPr bwMode="auto">
            <a:xfrm>
              <a:off x="3938800" y="4831959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26" name="Rectangle 21"/>
            <p:cNvSpPr>
              <a:spLocks noChangeArrowheads="1"/>
            </p:cNvSpPr>
            <p:nvPr/>
          </p:nvSpPr>
          <p:spPr bwMode="auto">
            <a:xfrm>
              <a:off x="5008775" y="4831959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27" name="Rectangle 22"/>
            <p:cNvSpPr>
              <a:spLocks noChangeArrowheads="1"/>
            </p:cNvSpPr>
            <p:nvPr/>
          </p:nvSpPr>
          <p:spPr bwMode="auto">
            <a:xfrm>
              <a:off x="6029538" y="4831959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28" name="Rectangle 23"/>
            <p:cNvSpPr>
              <a:spLocks noChangeArrowheads="1"/>
            </p:cNvSpPr>
            <p:nvPr/>
          </p:nvSpPr>
          <p:spPr bwMode="auto">
            <a:xfrm>
              <a:off x="7099513" y="4831959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29" name="Rectangle 24"/>
            <p:cNvSpPr>
              <a:spLocks noChangeArrowheads="1"/>
            </p:cNvSpPr>
            <p:nvPr/>
          </p:nvSpPr>
          <p:spPr bwMode="auto">
            <a:xfrm>
              <a:off x="8159963" y="4831959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20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30" name="Rectangle 29"/>
            <p:cNvSpPr>
              <a:spLocks noChangeArrowheads="1"/>
            </p:cNvSpPr>
            <p:nvPr/>
          </p:nvSpPr>
          <p:spPr bwMode="auto">
            <a:xfrm>
              <a:off x="5600913" y="5066909"/>
              <a:ext cx="118942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l-GR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Δλ</a:t>
              </a: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 at 1</a:t>
              </a:r>
              <a:r>
                <a:rPr kumimoji="0" lang="el-GR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ω</a:t>
              </a: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 (Å)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31" name="Line 30"/>
            <p:cNvSpPr>
              <a:spLocks noChangeShapeType="1"/>
            </p:cNvSpPr>
            <p:nvPr/>
          </p:nvSpPr>
          <p:spPr bwMode="auto">
            <a:xfrm flipV="1">
              <a:off x="3988013" y="1886944"/>
              <a:ext cx="0" cy="283464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2" name="Line 31"/>
            <p:cNvSpPr>
              <a:spLocks noChangeShapeType="1"/>
            </p:cNvSpPr>
            <p:nvPr/>
          </p:nvSpPr>
          <p:spPr bwMode="auto">
            <a:xfrm flipV="1">
              <a:off x="8247275" y="1886944"/>
              <a:ext cx="0" cy="283464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3" name="Line 32"/>
            <p:cNvSpPr>
              <a:spLocks noChangeShapeType="1"/>
            </p:cNvSpPr>
            <p:nvPr/>
          </p:nvSpPr>
          <p:spPr bwMode="auto">
            <a:xfrm>
              <a:off x="3988013" y="4762109"/>
              <a:ext cx="1714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4" name="Line 33"/>
            <p:cNvSpPr>
              <a:spLocks noChangeShapeType="1"/>
            </p:cNvSpPr>
            <p:nvPr/>
          </p:nvSpPr>
          <p:spPr bwMode="auto">
            <a:xfrm>
              <a:off x="3988013" y="4763494"/>
              <a:ext cx="1714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5" name="Line 34"/>
            <p:cNvSpPr>
              <a:spLocks noChangeShapeType="1"/>
            </p:cNvSpPr>
            <p:nvPr/>
          </p:nvSpPr>
          <p:spPr bwMode="auto">
            <a:xfrm>
              <a:off x="3988013" y="4352332"/>
              <a:ext cx="1714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6" name="Line 35"/>
            <p:cNvSpPr>
              <a:spLocks noChangeShapeType="1"/>
            </p:cNvSpPr>
            <p:nvPr/>
          </p:nvSpPr>
          <p:spPr bwMode="auto">
            <a:xfrm>
              <a:off x="3988013" y="3941169"/>
              <a:ext cx="1714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7" name="Line 36"/>
            <p:cNvSpPr>
              <a:spLocks noChangeShapeType="1"/>
            </p:cNvSpPr>
            <p:nvPr/>
          </p:nvSpPr>
          <p:spPr bwMode="auto">
            <a:xfrm>
              <a:off x="3988013" y="3530007"/>
              <a:ext cx="1714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8" name="Line 37"/>
            <p:cNvSpPr>
              <a:spLocks noChangeShapeType="1"/>
            </p:cNvSpPr>
            <p:nvPr/>
          </p:nvSpPr>
          <p:spPr bwMode="auto">
            <a:xfrm>
              <a:off x="3988013" y="3118844"/>
              <a:ext cx="1714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9" name="Line 38"/>
            <p:cNvSpPr>
              <a:spLocks noChangeShapeType="1"/>
            </p:cNvSpPr>
            <p:nvPr/>
          </p:nvSpPr>
          <p:spPr bwMode="auto">
            <a:xfrm>
              <a:off x="3988013" y="2707682"/>
              <a:ext cx="1714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0" name="Line 39"/>
            <p:cNvSpPr>
              <a:spLocks noChangeShapeType="1"/>
            </p:cNvSpPr>
            <p:nvPr/>
          </p:nvSpPr>
          <p:spPr bwMode="auto">
            <a:xfrm>
              <a:off x="3988013" y="2296519"/>
              <a:ext cx="1714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1" name="Line 40"/>
            <p:cNvSpPr>
              <a:spLocks noChangeShapeType="1"/>
            </p:cNvSpPr>
            <p:nvPr/>
          </p:nvSpPr>
          <p:spPr bwMode="auto">
            <a:xfrm>
              <a:off x="3988013" y="1886944"/>
              <a:ext cx="1714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2" name="Line 41"/>
            <p:cNvSpPr>
              <a:spLocks noChangeShapeType="1"/>
            </p:cNvSpPr>
            <p:nvPr/>
          </p:nvSpPr>
          <p:spPr bwMode="auto">
            <a:xfrm flipH="1">
              <a:off x="8077413" y="4762109"/>
              <a:ext cx="1698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3" name="Line 42"/>
            <p:cNvSpPr>
              <a:spLocks noChangeShapeType="1"/>
            </p:cNvSpPr>
            <p:nvPr/>
          </p:nvSpPr>
          <p:spPr bwMode="auto">
            <a:xfrm flipH="1">
              <a:off x="8077413" y="4763494"/>
              <a:ext cx="1698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4" name="Line 43"/>
            <p:cNvSpPr>
              <a:spLocks noChangeShapeType="1"/>
            </p:cNvSpPr>
            <p:nvPr/>
          </p:nvSpPr>
          <p:spPr bwMode="auto">
            <a:xfrm flipH="1">
              <a:off x="8077413" y="4352332"/>
              <a:ext cx="1698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5" name="Line 44"/>
            <p:cNvSpPr>
              <a:spLocks noChangeShapeType="1"/>
            </p:cNvSpPr>
            <p:nvPr/>
          </p:nvSpPr>
          <p:spPr bwMode="auto">
            <a:xfrm flipH="1">
              <a:off x="8077413" y="3941169"/>
              <a:ext cx="1698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6" name="Line 45"/>
            <p:cNvSpPr>
              <a:spLocks noChangeShapeType="1"/>
            </p:cNvSpPr>
            <p:nvPr/>
          </p:nvSpPr>
          <p:spPr bwMode="auto">
            <a:xfrm flipH="1">
              <a:off x="8077413" y="3530007"/>
              <a:ext cx="1698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7" name="Line 46"/>
            <p:cNvSpPr>
              <a:spLocks noChangeShapeType="1"/>
            </p:cNvSpPr>
            <p:nvPr/>
          </p:nvSpPr>
          <p:spPr bwMode="auto">
            <a:xfrm flipH="1">
              <a:off x="8077413" y="3118844"/>
              <a:ext cx="1698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8" name="Line 47"/>
            <p:cNvSpPr>
              <a:spLocks noChangeShapeType="1"/>
            </p:cNvSpPr>
            <p:nvPr/>
          </p:nvSpPr>
          <p:spPr bwMode="auto">
            <a:xfrm flipH="1">
              <a:off x="8077413" y="2707682"/>
              <a:ext cx="1698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9" name="Line 48"/>
            <p:cNvSpPr>
              <a:spLocks noChangeShapeType="1"/>
            </p:cNvSpPr>
            <p:nvPr/>
          </p:nvSpPr>
          <p:spPr bwMode="auto">
            <a:xfrm flipH="1">
              <a:off x="8077413" y="2296519"/>
              <a:ext cx="1698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50" name="Line 49"/>
            <p:cNvSpPr>
              <a:spLocks noChangeShapeType="1"/>
            </p:cNvSpPr>
            <p:nvPr/>
          </p:nvSpPr>
          <p:spPr bwMode="auto">
            <a:xfrm flipH="1">
              <a:off x="8077413" y="1886944"/>
              <a:ext cx="1698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51" name="Rectangle 52"/>
            <p:cNvSpPr>
              <a:spLocks noChangeArrowheads="1"/>
            </p:cNvSpPr>
            <p:nvPr/>
          </p:nvSpPr>
          <p:spPr bwMode="auto">
            <a:xfrm>
              <a:off x="3601859" y="4250732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0.6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52" name="Rectangle 54"/>
            <p:cNvSpPr>
              <a:spLocks noChangeArrowheads="1"/>
            </p:cNvSpPr>
            <p:nvPr/>
          </p:nvSpPr>
          <p:spPr bwMode="auto">
            <a:xfrm>
              <a:off x="3601859" y="3436344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0.8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53" name="Rectangle 56"/>
            <p:cNvSpPr>
              <a:spLocks noChangeArrowheads="1"/>
            </p:cNvSpPr>
            <p:nvPr/>
          </p:nvSpPr>
          <p:spPr bwMode="auto">
            <a:xfrm>
              <a:off x="3738384" y="2612432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54" name="Rectangle 59"/>
            <p:cNvSpPr>
              <a:spLocks noChangeArrowheads="1"/>
            </p:cNvSpPr>
            <p:nvPr/>
          </p:nvSpPr>
          <p:spPr bwMode="auto">
            <a:xfrm rot="16200000">
              <a:off x="2284673" y="3160704"/>
              <a:ext cx="226183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Fraction of </a:t>
              </a:r>
              <a:r>
                <a:rPr kumimoji="0" lang="en-US" altLang="en-US" sz="1600" b="1" i="0" u="none" strike="noStrike" cap="none" normalizeH="0" baseline="0" dirty="0" err="1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Maxwellian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55" name="Freeform 86"/>
            <p:cNvSpPr>
              <a:spLocks/>
            </p:cNvSpPr>
            <p:nvPr/>
          </p:nvSpPr>
          <p:spPr bwMode="auto">
            <a:xfrm>
              <a:off x="4053100" y="2739432"/>
              <a:ext cx="3184525" cy="1697038"/>
            </a:xfrm>
            <a:custGeom>
              <a:avLst/>
              <a:gdLst>
                <a:gd name="T0" fmla="*/ 0 w 2006"/>
                <a:gd name="T1" fmla="*/ 762 h 1069"/>
                <a:gd name="T2" fmla="*/ 41 w 2006"/>
                <a:gd name="T3" fmla="*/ 763 h 1069"/>
                <a:gd name="T4" fmla="*/ 82 w 2006"/>
                <a:gd name="T5" fmla="*/ 766 h 1069"/>
                <a:gd name="T6" fmla="*/ 123 w 2006"/>
                <a:gd name="T7" fmla="*/ 770 h 1069"/>
                <a:gd name="T8" fmla="*/ 164 w 2006"/>
                <a:gd name="T9" fmla="*/ 775 h 1069"/>
                <a:gd name="T10" fmla="*/ 205 w 2006"/>
                <a:gd name="T11" fmla="*/ 783 h 1069"/>
                <a:gd name="T12" fmla="*/ 246 w 2006"/>
                <a:gd name="T13" fmla="*/ 793 h 1069"/>
                <a:gd name="T14" fmla="*/ 287 w 2006"/>
                <a:gd name="T15" fmla="*/ 808 h 1069"/>
                <a:gd name="T16" fmla="*/ 328 w 2006"/>
                <a:gd name="T17" fmla="*/ 836 h 1069"/>
                <a:gd name="T18" fmla="*/ 369 w 2006"/>
                <a:gd name="T19" fmla="*/ 919 h 1069"/>
                <a:gd name="T20" fmla="*/ 410 w 2006"/>
                <a:gd name="T21" fmla="*/ 630 h 1069"/>
                <a:gd name="T22" fmla="*/ 451 w 2006"/>
                <a:gd name="T23" fmla="*/ 977 h 1069"/>
                <a:gd name="T24" fmla="*/ 491 w 2006"/>
                <a:gd name="T25" fmla="*/ 1069 h 1069"/>
                <a:gd name="T26" fmla="*/ 532 w 2006"/>
                <a:gd name="T27" fmla="*/ 699 h 1069"/>
                <a:gd name="T28" fmla="*/ 573 w 2006"/>
                <a:gd name="T29" fmla="*/ 703 h 1069"/>
                <a:gd name="T30" fmla="*/ 614 w 2006"/>
                <a:gd name="T31" fmla="*/ 854 h 1069"/>
                <a:gd name="T32" fmla="*/ 655 w 2006"/>
                <a:gd name="T33" fmla="*/ 819 h 1069"/>
                <a:gd name="T34" fmla="*/ 696 w 2006"/>
                <a:gd name="T35" fmla="*/ 760 h 1069"/>
                <a:gd name="T36" fmla="*/ 737 w 2006"/>
                <a:gd name="T37" fmla="*/ 458 h 1069"/>
                <a:gd name="T38" fmla="*/ 778 w 2006"/>
                <a:gd name="T39" fmla="*/ 514 h 1069"/>
                <a:gd name="T40" fmla="*/ 819 w 2006"/>
                <a:gd name="T41" fmla="*/ 318 h 1069"/>
                <a:gd name="T42" fmla="*/ 860 w 2006"/>
                <a:gd name="T43" fmla="*/ 455 h 1069"/>
                <a:gd name="T44" fmla="*/ 901 w 2006"/>
                <a:gd name="T45" fmla="*/ 454 h 1069"/>
                <a:gd name="T46" fmla="*/ 942 w 2006"/>
                <a:gd name="T47" fmla="*/ 478 h 1069"/>
                <a:gd name="T48" fmla="*/ 983 w 2006"/>
                <a:gd name="T49" fmla="*/ 269 h 1069"/>
                <a:gd name="T50" fmla="*/ 1024 w 2006"/>
                <a:gd name="T51" fmla="*/ 314 h 1069"/>
                <a:gd name="T52" fmla="*/ 1064 w 2006"/>
                <a:gd name="T53" fmla="*/ 622 h 1069"/>
                <a:gd name="T54" fmla="*/ 1105 w 2006"/>
                <a:gd name="T55" fmla="*/ 793 h 1069"/>
                <a:gd name="T56" fmla="*/ 1146 w 2006"/>
                <a:gd name="T57" fmla="*/ 683 h 1069"/>
                <a:gd name="T58" fmla="*/ 1187 w 2006"/>
                <a:gd name="T59" fmla="*/ 578 h 1069"/>
                <a:gd name="T60" fmla="*/ 1228 w 2006"/>
                <a:gd name="T61" fmla="*/ 581 h 1069"/>
                <a:gd name="T62" fmla="*/ 1269 w 2006"/>
                <a:gd name="T63" fmla="*/ 569 h 1069"/>
                <a:gd name="T64" fmla="*/ 1310 w 2006"/>
                <a:gd name="T65" fmla="*/ 485 h 1069"/>
                <a:gd name="T66" fmla="*/ 1351 w 2006"/>
                <a:gd name="T67" fmla="*/ 282 h 1069"/>
                <a:gd name="T68" fmla="*/ 1392 w 2006"/>
                <a:gd name="T69" fmla="*/ 153 h 1069"/>
                <a:gd name="T70" fmla="*/ 1433 w 2006"/>
                <a:gd name="T71" fmla="*/ 109 h 1069"/>
                <a:gd name="T72" fmla="*/ 1474 w 2006"/>
                <a:gd name="T73" fmla="*/ 14 h 1069"/>
                <a:gd name="T74" fmla="*/ 1515 w 2006"/>
                <a:gd name="T75" fmla="*/ 0 h 1069"/>
                <a:gd name="T76" fmla="*/ 1556 w 2006"/>
                <a:gd name="T77" fmla="*/ 117 h 1069"/>
                <a:gd name="T78" fmla="*/ 1596 w 2006"/>
                <a:gd name="T79" fmla="*/ 263 h 1069"/>
                <a:gd name="T80" fmla="*/ 1637 w 2006"/>
                <a:gd name="T81" fmla="*/ 464 h 1069"/>
                <a:gd name="T82" fmla="*/ 1678 w 2006"/>
                <a:gd name="T83" fmla="*/ 660 h 1069"/>
                <a:gd name="T84" fmla="*/ 1719 w 2006"/>
                <a:gd name="T85" fmla="*/ 779 h 1069"/>
                <a:gd name="T86" fmla="*/ 1760 w 2006"/>
                <a:gd name="T87" fmla="*/ 802 h 1069"/>
                <a:gd name="T88" fmla="*/ 1801 w 2006"/>
                <a:gd name="T89" fmla="*/ 757 h 1069"/>
                <a:gd name="T90" fmla="*/ 1842 w 2006"/>
                <a:gd name="T91" fmla="*/ 653 h 1069"/>
                <a:gd name="T92" fmla="*/ 1883 w 2006"/>
                <a:gd name="T93" fmla="*/ 526 h 1069"/>
                <a:gd name="T94" fmla="*/ 1924 w 2006"/>
                <a:gd name="T95" fmla="*/ 397 h 1069"/>
                <a:gd name="T96" fmla="*/ 1965 w 2006"/>
                <a:gd name="T97" fmla="*/ 280 h 1069"/>
                <a:gd name="T98" fmla="*/ 2006 w 2006"/>
                <a:gd name="T99" fmla="*/ 20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06" h="1069">
                  <a:moveTo>
                    <a:pt x="0" y="762"/>
                  </a:moveTo>
                  <a:lnTo>
                    <a:pt x="41" y="763"/>
                  </a:lnTo>
                  <a:lnTo>
                    <a:pt x="82" y="766"/>
                  </a:lnTo>
                  <a:lnTo>
                    <a:pt x="123" y="770"/>
                  </a:lnTo>
                  <a:lnTo>
                    <a:pt x="164" y="775"/>
                  </a:lnTo>
                  <a:lnTo>
                    <a:pt x="205" y="783"/>
                  </a:lnTo>
                  <a:lnTo>
                    <a:pt x="246" y="793"/>
                  </a:lnTo>
                  <a:lnTo>
                    <a:pt x="287" y="808"/>
                  </a:lnTo>
                  <a:lnTo>
                    <a:pt x="328" y="836"/>
                  </a:lnTo>
                  <a:lnTo>
                    <a:pt x="369" y="919"/>
                  </a:lnTo>
                  <a:lnTo>
                    <a:pt x="410" y="630"/>
                  </a:lnTo>
                  <a:lnTo>
                    <a:pt x="451" y="977"/>
                  </a:lnTo>
                  <a:lnTo>
                    <a:pt x="491" y="1069"/>
                  </a:lnTo>
                  <a:lnTo>
                    <a:pt x="532" y="699"/>
                  </a:lnTo>
                  <a:lnTo>
                    <a:pt x="573" y="703"/>
                  </a:lnTo>
                  <a:lnTo>
                    <a:pt x="614" y="854"/>
                  </a:lnTo>
                  <a:lnTo>
                    <a:pt x="655" y="819"/>
                  </a:lnTo>
                  <a:lnTo>
                    <a:pt x="696" y="760"/>
                  </a:lnTo>
                  <a:lnTo>
                    <a:pt x="737" y="458"/>
                  </a:lnTo>
                  <a:lnTo>
                    <a:pt x="778" y="514"/>
                  </a:lnTo>
                  <a:lnTo>
                    <a:pt x="819" y="318"/>
                  </a:lnTo>
                  <a:lnTo>
                    <a:pt x="860" y="455"/>
                  </a:lnTo>
                  <a:lnTo>
                    <a:pt x="901" y="454"/>
                  </a:lnTo>
                  <a:lnTo>
                    <a:pt x="942" y="478"/>
                  </a:lnTo>
                  <a:lnTo>
                    <a:pt x="983" y="269"/>
                  </a:lnTo>
                  <a:lnTo>
                    <a:pt x="1024" y="314"/>
                  </a:lnTo>
                  <a:lnTo>
                    <a:pt x="1064" y="622"/>
                  </a:lnTo>
                  <a:lnTo>
                    <a:pt x="1105" y="793"/>
                  </a:lnTo>
                  <a:lnTo>
                    <a:pt x="1146" y="683"/>
                  </a:lnTo>
                  <a:lnTo>
                    <a:pt x="1187" y="578"/>
                  </a:lnTo>
                  <a:lnTo>
                    <a:pt x="1228" y="581"/>
                  </a:lnTo>
                  <a:lnTo>
                    <a:pt x="1269" y="569"/>
                  </a:lnTo>
                  <a:lnTo>
                    <a:pt x="1310" y="485"/>
                  </a:lnTo>
                  <a:lnTo>
                    <a:pt x="1351" y="282"/>
                  </a:lnTo>
                  <a:lnTo>
                    <a:pt x="1392" y="153"/>
                  </a:lnTo>
                  <a:lnTo>
                    <a:pt x="1433" y="109"/>
                  </a:lnTo>
                  <a:lnTo>
                    <a:pt x="1474" y="14"/>
                  </a:lnTo>
                  <a:lnTo>
                    <a:pt x="1515" y="0"/>
                  </a:lnTo>
                  <a:lnTo>
                    <a:pt x="1556" y="117"/>
                  </a:lnTo>
                  <a:lnTo>
                    <a:pt x="1596" y="263"/>
                  </a:lnTo>
                  <a:lnTo>
                    <a:pt x="1637" y="464"/>
                  </a:lnTo>
                  <a:lnTo>
                    <a:pt x="1678" y="660"/>
                  </a:lnTo>
                  <a:lnTo>
                    <a:pt x="1719" y="779"/>
                  </a:lnTo>
                  <a:lnTo>
                    <a:pt x="1760" y="802"/>
                  </a:lnTo>
                  <a:lnTo>
                    <a:pt x="1801" y="757"/>
                  </a:lnTo>
                  <a:lnTo>
                    <a:pt x="1842" y="653"/>
                  </a:lnTo>
                  <a:lnTo>
                    <a:pt x="1883" y="526"/>
                  </a:lnTo>
                  <a:lnTo>
                    <a:pt x="1924" y="397"/>
                  </a:lnTo>
                  <a:lnTo>
                    <a:pt x="1965" y="280"/>
                  </a:lnTo>
                  <a:lnTo>
                    <a:pt x="2006" y="201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56" name="Freeform 87"/>
            <p:cNvSpPr>
              <a:spLocks/>
            </p:cNvSpPr>
            <p:nvPr/>
          </p:nvSpPr>
          <p:spPr bwMode="auto">
            <a:xfrm>
              <a:off x="7172538" y="1886944"/>
              <a:ext cx="635000" cy="1296988"/>
            </a:xfrm>
            <a:custGeom>
              <a:avLst/>
              <a:gdLst>
                <a:gd name="T0" fmla="*/ 0 w 400"/>
                <a:gd name="T1" fmla="*/ 817 h 817"/>
                <a:gd name="T2" fmla="*/ 41 w 400"/>
                <a:gd name="T3" fmla="*/ 738 h 817"/>
                <a:gd name="T4" fmla="*/ 82 w 400"/>
                <a:gd name="T5" fmla="*/ 702 h 817"/>
                <a:gd name="T6" fmla="*/ 123 w 400"/>
                <a:gd name="T7" fmla="*/ 683 h 817"/>
                <a:gd name="T8" fmla="*/ 164 w 400"/>
                <a:gd name="T9" fmla="*/ 676 h 817"/>
                <a:gd name="T10" fmla="*/ 204 w 400"/>
                <a:gd name="T11" fmla="*/ 673 h 817"/>
                <a:gd name="T12" fmla="*/ 245 w 400"/>
                <a:gd name="T13" fmla="*/ 639 h 817"/>
                <a:gd name="T14" fmla="*/ 286 w 400"/>
                <a:gd name="T15" fmla="*/ 537 h 817"/>
                <a:gd name="T16" fmla="*/ 327 w 400"/>
                <a:gd name="T17" fmla="*/ 372 h 817"/>
                <a:gd name="T18" fmla="*/ 368 w 400"/>
                <a:gd name="T19" fmla="*/ 175 h 817"/>
                <a:gd name="T20" fmla="*/ 400 w 400"/>
                <a:gd name="T21" fmla="*/ 0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0" h="817">
                  <a:moveTo>
                    <a:pt x="0" y="817"/>
                  </a:moveTo>
                  <a:lnTo>
                    <a:pt x="41" y="738"/>
                  </a:lnTo>
                  <a:lnTo>
                    <a:pt x="82" y="702"/>
                  </a:lnTo>
                  <a:lnTo>
                    <a:pt x="123" y="683"/>
                  </a:lnTo>
                  <a:lnTo>
                    <a:pt x="164" y="676"/>
                  </a:lnTo>
                  <a:lnTo>
                    <a:pt x="204" y="673"/>
                  </a:lnTo>
                  <a:lnTo>
                    <a:pt x="245" y="639"/>
                  </a:lnTo>
                  <a:lnTo>
                    <a:pt x="286" y="537"/>
                  </a:lnTo>
                  <a:lnTo>
                    <a:pt x="327" y="372"/>
                  </a:lnTo>
                  <a:lnTo>
                    <a:pt x="368" y="175"/>
                  </a:lnTo>
                  <a:lnTo>
                    <a:pt x="400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cxnSp>
          <p:nvCxnSpPr>
            <p:cNvPr id="157" name="Straight Connector 156"/>
            <p:cNvCxnSpPr/>
            <p:nvPr/>
          </p:nvCxnSpPr>
          <p:spPr>
            <a:xfrm flipV="1">
              <a:off x="4200098" y="2712169"/>
              <a:ext cx="3840480" cy="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  <a:headEnd type="none" w="lg" len="lg"/>
              <a:tailEnd type="none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Rectangle 59"/>
            <p:cNvSpPr>
              <a:spLocks noChangeArrowheads="1"/>
            </p:cNvSpPr>
            <p:nvPr/>
          </p:nvSpPr>
          <p:spPr bwMode="auto">
            <a:xfrm>
              <a:off x="4642981" y="1564783"/>
              <a:ext cx="297677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CBET Gain for NIF Conditions</a:t>
              </a:r>
              <a:r>
                <a:rPr kumimoji="0" lang="en-US" altLang="en-US" sz="16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62" name="Rectangle 56"/>
            <p:cNvSpPr>
              <a:spLocks noChangeArrowheads="1"/>
            </p:cNvSpPr>
            <p:nvPr/>
          </p:nvSpPr>
          <p:spPr bwMode="auto">
            <a:xfrm>
              <a:off x="3581311" y="1756188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1.2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93753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Continuous bandwidth appears even more attractive and is now being pursued more actively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914400" y="5440296"/>
            <a:ext cx="10365761" cy="345781"/>
          </a:xfrm>
        </p:spPr>
        <p:txBody>
          <a:bodyPr/>
          <a:lstStyle/>
          <a:p>
            <a:r>
              <a:rPr lang="en-US" dirty="0" smtClean="0"/>
              <a:t>The models in these codes require direct experimental validation to boost confidence in their predictions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	R. K. Follett </a:t>
            </a:r>
            <a:r>
              <a:rPr lang="en-US" i="1" dirty="0" smtClean="0"/>
              <a:t>et al</a:t>
            </a:r>
            <a:r>
              <a:rPr lang="en-US" dirty="0" smtClean="0"/>
              <a:t>., submitted to </a:t>
            </a:r>
            <a:r>
              <a:rPr lang="en-US" dirty="0" err="1" smtClean="0"/>
              <a:t>PoP</a:t>
            </a:r>
            <a:r>
              <a:rPr lang="en-US" dirty="0" smtClean="0"/>
              <a:t> (2019);</a:t>
            </a:r>
          </a:p>
          <a:p>
            <a:r>
              <a:rPr lang="en-US" dirty="0" smtClean="0"/>
              <a:t>Talk </a:t>
            </a:r>
            <a:r>
              <a:rPr lang="en-US" dirty="0" smtClean="0"/>
              <a:t>by R. Follett </a:t>
            </a:r>
            <a:r>
              <a:rPr lang="en-US" dirty="0" smtClean="0"/>
              <a:t>this morning </a:t>
            </a:r>
            <a:endParaRPr lang="en-US" dirty="0" smtClean="0"/>
          </a:p>
        </p:txBody>
      </p:sp>
      <p:grpSp>
        <p:nvGrpSpPr>
          <p:cNvPr id="225" name="Group 224"/>
          <p:cNvGrpSpPr>
            <a:grpSpLocks noChangeAspect="1"/>
          </p:cNvGrpSpPr>
          <p:nvPr/>
        </p:nvGrpSpPr>
        <p:grpSpPr>
          <a:xfrm>
            <a:off x="3504604" y="1721010"/>
            <a:ext cx="4572000" cy="3455076"/>
            <a:chOff x="466959" y="1347549"/>
            <a:chExt cx="3876897" cy="2929783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466959" y="1347549"/>
              <a:ext cx="3870653" cy="29009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7" name="Rectangle 5"/>
            <p:cNvSpPr>
              <a:spLocks noChangeArrowheads="1"/>
            </p:cNvSpPr>
            <p:nvPr/>
          </p:nvSpPr>
          <p:spPr bwMode="auto">
            <a:xfrm>
              <a:off x="466959" y="1347549"/>
              <a:ext cx="3876897" cy="29071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8" name="Rectangle 6"/>
            <p:cNvSpPr>
              <a:spLocks noChangeArrowheads="1"/>
            </p:cNvSpPr>
            <p:nvPr/>
          </p:nvSpPr>
          <p:spPr bwMode="auto">
            <a:xfrm>
              <a:off x="466959" y="1347549"/>
              <a:ext cx="3876897" cy="29071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9" name="Rectangle 7"/>
            <p:cNvSpPr>
              <a:spLocks noChangeArrowheads="1"/>
            </p:cNvSpPr>
            <p:nvPr/>
          </p:nvSpPr>
          <p:spPr bwMode="auto">
            <a:xfrm>
              <a:off x="972642" y="1561892"/>
              <a:ext cx="3004959" cy="225788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0" name="Line 8"/>
            <p:cNvSpPr>
              <a:spLocks noChangeShapeType="1"/>
            </p:cNvSpPr>
            <p:nvPr/>
          </p:nvSpPr>
          <p:spPr bwMode="auto">
            <a:xfrm>
              <a:off x="972642" y="3819773"/>
              <a:ext cx="3004959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1" name="Line 9"/>
            <p:cNvSpPr>
              <a:spLocks noChangeShapeType="1"/>
            </p:cNvSpPr>
            <p:nvPr/>
          </p:nvSpPr>
          <p:spPr bwMode="auto">
            <a:xfrm>
              <a:off x="972642" y="1561892"/>
              <a:ext cx="3004959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2" name="Line 10"/>
            <p:cNvSpPr>
              <a:spLocks noChangeShapeType="1"/>
            </p:cNvSpPr>
            <p:nvPr/>
          </p:nvSpPr>
          <p:spPr bwMode="auto">
            <a:xfrm flipV="1">
              <a:off x="1139122" y="3788559"/>
              <a:ext cx="0" cy="31216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3" name="Line 11"/>
            <p:cNvSpPr>
              <a:spLocks noChangeShapeType="1"/>
            </p:cNvSpPr>
            <p:nvPr/>
          </p:nvSpPr>
          <p:spPr bwMode="auto">
            <a:xfrm flipV="1">
              <a:off x="1807121" y="3788559"/>
              <a:ext cx="0" cy="31216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4" name="Line 12"/>
            <p:cNvSpPr>
              <a:spLocks noChangeShapeType="1"/>
            </p:cNvSpPr>
            <p:nvPr/>
          </p:nvSpPr>
          <p:spPr bwMode="auto">
            <a:xfrm flipV="1">
              <a:off x="2475121" y="3788559"/>
              <a:ext cx="0" cy="31216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5" name="Line 13"/>
            <p:cNvSpPr>
              <a:spLocks noChangeShapeType="1"/>
            </p:cNvSpPr>
            <p:nvPr/>
          </p:nvSpPr>
          <p:spPr bwMode="auto">
            <a:xfrm flipV="1">
              <a:off x="3143120" y="3788559"/>
              <a:ext cx="0" cy="31216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6" name="Line 14"/>
            <p:cNvSpPr>
              <a:spLocks noChangeShapeType="1"/>
            </p:cNvSpPr>
            <p:nvPr/>
          </p:nvSpPr>
          <p:spPr bwMode="auto">
            <a:xfrm flipV="1">
              <a:off x="3811121" y="3788559"/>
              <a:ext cx="0" cy="31216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7" name="Line 15"/>
            <p:cNvSpPr>
              <a:spLocks noChangeShapeType="1"/>
            </p:cNvSpPr>
            <p:nvPr/>
          </p:nvSpPr>
          <p:spPr bwMode="auto">
            <a:xfrm>
              <a:off x="1139122" y="1561892"/>
              <a:ext cx="0" cy="31216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8" name="Line 16"/>
            <p:cNvSpPr>
              <a:spLocks noChangeShapeType="1"/>
            </p:cNvSpPr>
            <p:nvPr/>
          </p:nvSpPr>
          <p:spPr bwMode="auto">
            <a:xfrm>
              <a:off x="1807121" y="1561892"/>
              <a:ext cx="0" cy="31216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9" name="Line 17"/>
            <p:cNvSpPr>
              <a:spLocks noChangeShapeType="1"/>
            </p:cNvSpPr>
            <p:nvPr/>
          </p:nvSpPr>
          <p:spPr bwMode="auto">
            <a:xfrm>
              <a:off x="2475121" y="1561892"/>
              <a:ext cx="0" cy="31216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0" name="Line 18"/>
            <p:cNvSpPr>
              <a:spLocks noChangeShapeType="1"/>
            </p:cNvSpPr>
            <p:nvPr/>
          </p:nvSpPr>
          <p:spPr bwMode="auto">
            <a:xfrm>
              <a:off x="3143120" y="1561892"/>
              <a:ext cx="0" cy="31216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1" name="Line 19"/>
            <p:cNvSpPr>
              <a:spLocks noChangeShapeType="1"/>
            </p:cNvSpPr>
            <p:nvPr/>
          </p:nvSpPr>
          <p:spPr bwMode="auto">
            <a:xfrm>
              <a:off x="3811121" y="1561892"/>
              <a:ext cx="0" cy="31216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2" name="Rectangle 20"/>
            <p:cNvSpPr>
              <a:spLocks noChangeArrowheads="1"/>
            </p:cNvSpPr>
            <p:nvPr/>
          </p:nvSpPr>
          <p:spPr bwMode="auto">
            <a:xfrm>
              <a:off x="1103744" y="3873879"/>
              <a:ext cx="84276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" name="Rectangle 21"/>
            <p:cNvSpPr>
              <a:spLocks noChangeArrowheads="1"/>
            </p:cNvSpPr>
            <p:nvPr/>
          </p:nvSpPr>
          <p:spPr bwMode="auto">
            <a:xfrm>
              <a:off x="1719719" y="3873879"/>
              <a:ext cx="210691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0.4</a:t>
              </a:r>
              <a:endParaRPr kumimoji="0" lang="en-US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" name="Rectangle 22"/>
            <p:cNvSpPr>
              <a:spLocks noChangeArrowheads="1"/>
            </p:cNvSpPr>
            <p:nvPr/>
          </p:nvSpPr>
          <p:spPr bwMode="auto">
            <a:xfrm>
              <a:off x="2385638" y="3873879"/>
              <a:ext cx="210691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0.8</a:t>
              </a:r>
              <a:endParaRPr kumimoji="0" lang="en-US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" name="Rectangle 23"/>
            <p:cNvSpPr>
              <a:spLocks noChangeArrowheads="1"/>
            </p:cNvSpPr>
            <p:nvPr/>
          </p:nvSpPr>
          <p:spPr bwMode="auto">
            <a:xfrm>
              <a:off x="3049476" y="3873879"/>
              <a:ext cx="210691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1.2</a:t>
              </a:r>
              <a:endParaRPr kumimoji="0" lang="en-US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" name="Rectangle 24"/>
            <p:cNvSpPr>
              <a:spLocks noChangeArrowheads="1"/>
            </p:cNvSpPr>
            <p:nvPr/>
          </p:nvSpPr>
          <p:spPr bwMode="auto">
            <a:xfrm>
              <a:off x="3721637" y="3873879"/>
              <a:ext cx="210691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1.6</a:t>
              </a:r>
              <a:endParaRPr kumimoji="0" lang="en-US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" name="Line 31"/>
            <p:cNvSpPr>
              <a:spLocks noChangeShapeType="1"/>
            </p:cNvSpPr>
            <p:nvPr/>
          </p:nvSpPr>
          <p:spPr bwMode="auto">
            <a:xfrm flipV="1">
              <a:off x="972642" y="1561892"/>
              <a:ext cx="0" cy="2257882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8" name="Line 32"/>
            <p:cNvSpPr>
              <a:spLocks noChangeShapeType="1"/>
            </p:cNvSpPr>
            <p:nvPr/>
          </p:nvSpPr>
          <p:spPr bwMode="auto">
            <a:xfrm flipV="1">
              <a:off x="3977601" y="1561892"/>
              <a:ext cx="0" cy="2257882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9" name="Line 33"/>
            <p:cNvSpPr>
              <a:spLocks noChangeShapeType="1"/>
            </p:cNvSpPr>
            <p:nvPr/>
          </p:nvSpPr>
          <p:spPr bwMode="auto">
            <a:xfrm>
              <a:off x="972642" y="3819773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0" name="Line 34"/>
            <p:cNvSpPr>
              <a:spLocks noChangeShapeType="1"/>
            </p:cNvSpPr>
            <p:nvPr/>
          </p:nvSpPr>
          <p:spPr bwMode="auto">
            <a:xfrm>
              <a:off x="972642" y="3536757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1" name="Line 35"/>
            <p:cNvSpPr>
              <a:spLocks noChangeShapeType="1"/>
            </p:cNvSpPr>
            <p:nvPr/>
          </p:nvSpPr>
          <p:spPr bwMode="auto">
            <a:xfrm>
              <a:off x="972642" y="3255824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2" name="Line 36"/>
            <p:cNvSpPr>
              <a:spLocks noChangeShapeType="1"/>
            </p:cNvSpPr>
            <p:nvPr/>
          </p:nvSpPr>
          <p:spPr bwMode="auto">
            <a:xfrm>
              <a:off x="972642" y="2972808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3" name="Line 37"/>
            <p:cNvSpPr>
              <a:spLocks noChangeShapeType="1"/>
            </p:cNvSpPr>
            <p:nvPr/>
          </p:nvSpPr>
          <p:spPr bwMode="auto">
            <a:xfrm>
              <a:off x="972642" y="2689793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4" name="Line 38"/>
            <p:cNvSpPr>
              <a:spLocks noChangeShapeType="1"/>
            </p:cNvSpPr>
            <p:nvPr/>
          </p:nvSpPr>
          <p:spPr bwMode="auto">
            <a:xfrm>
              <a:off x="972642" y="2408857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5" name="Line 39"/>
            <p:cNvSpPr>
              <a:spLocks noChangeShapeType="1"/>
            </p:cNvSpPr>
            <p:nvPr/>
          </p:nvSpPr>
          <p:spPr bwMode="auto">
            <a:xfrm>
              <a:off x="972642" y="2125842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6" name="Line 40"/>
            <p:cNvSpPr>
              <a:spLocks noChangeShapeType="1"/>
            </p:cNvSpPr>
            <p:nvPr/>
          </p:nvSpPr>
          <p:spPr bwMode="auto">
            <a:xfrm>
              <a:off x="972642" y="1844908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" name="Line 41"/>
            <p:cNvSpPr>
              <a:spLocks noChangeShapeType="1"/>
            </p:cNvSpPr>
            <p:nvPr/>
          </p:nvSpPr>
          <p:spPr bwMode="auto">
            <a:xfrm>
              <a:off x="972642" y="1561892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8" name="Line 42"/>
            <p:cNvSpPr>
              <a:spLocks noChangeShapeType="1"/>
            </p:cNvSpPr>
            <p:nvPr/>
          </p:nvSpPr>
          <p:spPr bwMode="auto">
            <a:xfrm flipH="1">
              <a:off x="3948467" y="3819773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9" name="Line 43"/>
            <p:cNvSpPr>
              <a:spLocks noChangeShapeType="1"/>
            </p:cNvSpPr>
            <p:nvPr/>
          </p:nvSpPr>
          <p:spPr bwMode="auto">
            <a:xfrm flipH="1">
              <a:off x="3948467" y="3536757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0" name="Line 44"/>
            <p:cNvSpPr>
              <a:spLocks noChangeShapeType="1"/>
            </p:cNvSpPr>
            <p:nvPr/>
          </p:nvSpPr>
          <p:spPr bwMode="auto">
            <a:xfrm flipH="1">
              <a:off x="3948467" y="3255824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1" name="Line 45"/>
            <p:cNvSpPr>
              <a:spLocks noChangeShapeType="1"/>
            </p:cNvSpPr>
            <p:nvPr/>
          </p:nvSpPr>
          <p:spPr bwMode="auto">
            <a:xfrm flipH="1">
              <a:off x="3948467" y="2972808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2" name="Line 46"/>
            <p:cNvSpPr>
              <a:spLocks noChangeShapeType="1"/>
            </p:cNvSpPr>
            <p:nvPr/>
          </p:nvSpPr>
          <p:spPr bwMode="auto">
            <a:xfrm flipH="1">
              <a:off x="3948467" y="2689793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3" name="Line 47"/>
            <p:cNvSpPr>
              <a:spLocks noChangeShapeType="1"/>
            </p:cNvSpPr>
            <p:nvPr/>
          </p:nvSpPr>
          <p:spPr bwMode="auto">
            <a:xfrm flipH="1">
              <a:off x="3948467" y="2408857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4" name="Line 48"/>
            <p:cNvSpPr>
              <a:spLocks noChangeShapeType="1"/>
            </p:cNvSpPr>
            <p:nvPr/>
          </p:nvSpPr>
          <p:spPr bwMode="auto">
            <a:xfrm flipH="1">
              <a:off x="3948467" y="2125842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5" name="Line 49"/>
            <p:cNvSpPr>
              <a:spLocks noChangeShapeType="1"/>
            </p:cNvSpPr>
            <p:nvPr/>
          </p:nvSpPr>
          <p:spPr bwMode="auto">
            <a:xfrm flipH="1">
              <a:off x="3948467" y="1844908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6" name="Line 50"/>
            <p:cNvSpPr>
              <a:spLocks noChangeShapeType="1"/>
            </p:cNvSpPr>
            <p:nvPr/>
          </p:nvSpPr>
          <p:spPr bwMode="auto">
            <a:xfrm flipH="1">
              <a:off x="3948467" y="1561892"/>
              <a:ext cx="29134" cy="0"/>
            </a:xfrm>
            <a:prstGeom prst="line">
              <a:avLst/>
            </a:prstGeom>
            <a:noFill/>
            <a:ln w="3175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7" name="Rectangle 51"/>
            <p:cNvSpPr>
              <a:spLocks noChangeArrowheads="1"/>
            </p:cNvSpPr>
            <p:nvPr/>
          </p:nvSpPr>
          <p:spPr bwMode="auto">
            <a:xfrm>
              <a:off x="779108" y="3755263"/>
              <a:ext cx="168552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50</a:t>
              </a:r>
              <a:endParaRPr kumimoji="0" lang="en-US" alt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" name="Rectangle 52"/>
            <p:cNvSpPr>
              <a:spLocks noChangeArrowheads="1"/>
            </p:cNvSpPr>
            <p:nvPr/>
          </p:nvSpPr>
          <p:spPr bwMode="auto">
            <a:xfrm>
              <a:off x="779108" y="3472247"/>
              <a:ext cx="168552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55</a:t>
              </a:r>
              <a:endParaRPr kumimoji="0" lang="en-US" alt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" name="Rectangle 53"/>
            <p:cNvSpPr>
              <a:spLocks noChangeArrowheads="1"/>
            </p:cNvSpPr>
            <p:nvPr/>
          </p:nvSpPr>
          <p:spPr bwMode="auto">
            <a:xfrm>
              <a:off x="779108" y="3195474"/>
              <a:ext cx="168552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60</a:t>
              </a:r>
              <a:endParaRPr kumimoji="0" lang="en-US" alt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" name="Rectangle 54"/>
            <p:cNvSpPr>
              <a:spLocks noChangeArrowheads="1"/>
            </p:cNvSpPr>
            <p:nvPr/>
          </p:nvSpPr>
          <p:spPr bwMode="auto">
            <a:xfrm>
              <a:off x="779108" y="2910378"/>
              <a:ext cx="168552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65</a:t>
              </a:r>
              <a:endParaRPr kumimoji="0" lang="en-US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" name="Rectangle 55"/>
            <p:cNvSpPr>
              <a:spLocks noChangeArrowheads="1"/>
            </p:cNvSpPr>
            <p:nvPr/>
          </p:nvSpPr>
          <p:spPr bwMode="auto">
            <a:xfrm>
              <a:off x="779108" y="2627363"/>
              <a:ext cx="168552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70</a:t>
              </a:r>
              <a:endParaRPr kumimoji="0" lang="en-US" alt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" name="Rectangle 56"/>
            <p:cNvSpPr>
              <a:spLocks noChangeArrowheads="1"/>
            </p:cNvSpPr>
            <p:nvPr/>
          </p:nvSpPr>
          <p:spPr bwMode="auto">
            <a:xfrm>
              <a:off x="779108" y="2344347"/>
              <a:ext cx="168552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75</a:t>
              </a:r>
              <a:endParaRPr kumimoji="0" lang="en-US" alt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" name="Rectangle 57"/>
            <p:cNvSpPr>
              <a:spLocks noChangeArrowheads="1"/>
            </p:cNvSpPr>
            <p:nvPr/>
          </p:nvSpPr>
          <p:spPr bwMode="auto">
            <a:xfrm>
              <a:off x="779108" y="2067574"/>
              <a:ext cx="168552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80</a:t>
              </a:r>
              <a:endParaRPr kumimoji="0" lang="en-US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" name="Rectangle 58"/>
            <p:cNvSpPr>
              <a:spLocks noChangeArrowheads="1"/>
            </p:cNvSpPr>
            <p:nvPr/>
          </p:nvSpPr>
          <p:spPr bwMode="auto">
            <a:xfrm>
              <a:off x="779108" y="1782478"/>
              <a:ext cx="168552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85</a:t>
              </a:r>
              <a:endParaRPr kumimoji="0" lang="en-US" alt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59"/>
            <p:cNvSpPr>
              <a:spLocks noChangeArrowheads="1"/>
            </p:cNvSpPr>
            <p:nvPr/>
          </p:nvSpPr>
          <p:spPr bwMode="auto">
            <a:xfrm>
              <a:off x="779108" y="1499462"/>
              <a:ext cx="168552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90</a:t>
              </a:r>
              <a:endParaRPr kumimoji="0" lang="en-US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6" name="Line 80"/>
            <p:cNvSpPr>
              <a:spLocks noChangeShapeType="1"/>
            </p:cNvSpPr>
            <p:nvPr/>
          </p:nvSpPr>
          <p:spPr bwMode="auto">
            <a:xfrm>
              <a:off x="1116230" y="3628321"/>
              <a:ext cx="4578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7" name="Line 81"/>
            <p:cNvSpPr>
              <a:spLocks noChangeShapeType="1"/>
            </p:cNvSpPr>
            <p:nvPr/>
          </p:nvSpPr>
          <p:spPr bwMode="auto">
            <a:xfrm>
              <a:off x="1116230" y="3628321"/>
              <a:ext cx="4578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8" name="Line 82"/>
            <p:cNvSpPr>
              <a:spLocks noChangeShapeType="1"/>
            </p:cNvSpPr>
            <p:nvPr/>
          </p:nvSpPr>
          <p:spPr bwMode="auto">
            <a:xfrm>
              <a:off x="1282710" y="3305768"/>
              <a:ext cx="4786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9" name="Line 83"/>
            <p:cNvSpPr>
              <a:spLocks noChangeShapeType="1"/>
            </p:cNvSpPr>
            <p:nvPr/>
          </p:nvSpPr>
          <p:spPr bwMode="auto">
            <a:xfrm>
              <a:off x="1282710" y="3305768"/>
              <a:ext cx="4786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0" name="Line 84"/>
            <p:cNvSpPr>
              <a:spLocks noChangeShapeType="1"/>
            </p:cNvSpPr>
            <p:nvPr/>
          </p:nvSpPr>
          <p:spPr bwMode="auto">
            <a:xfrm>
              <a:off x="1449189" y="2860434"/>
              <a:ext cx="4786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1" name="Line 85"/>
            <p:cNvSpPr>
              <a:spLocks noChangeShapeType="1"/>
            </p:cNvSpPr>
            <p:nvPr/>
          </p:nvSpPr>
          <p:spPr bwMode="auto">
            <a:xfrm>
              <a:off x="1449189" y="2860434"/>
              <a:ext cx="4786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2" name="Line 86"/>
            <p:cNvSpPr>
              <a:spLocks noChangeShapeType="1"/>
            </p:cNvSpPr>
            <p:nvPr/>
          </p:nvSpPr>
          <p:spPr bwMode="auto">
            <a:xfrm>
              <a:off x="1784230" y="2745979"/>
              <a:ext cx="4578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3" name="Line 87"/>
            <p:cNvSpPr>
              <a:spLocks noChangeShapeType="1"/>
            </p:cNvSpPr>
            <p:nvPr/>
          </p:nvSpPr>
          <p:spPr bwMode="auto">
            <a:xfrm>
              <a:off x="1784230" y="2745979"/>
              <a:ext cx="4578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4" name="Line 88"/>
            <p:cNvSpPr>
              <a:spLocks noChangeShapeType="1"/>
            </p:cNvSpPr>
            <p:nvPr/>
          </p:nvSpPr>
          <p:spPr bwMode="auto">
            <a:xfrm>
              <a:off x="2452230" y="1942714"/>
              <a:ext cx="4578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5" name="Line 89"/>
            <p:cNvSpPr>
              <a:spLocks noChangeShapeType="1"/>
            </p:cNvSpPr>
            <p:nvPr/>
          </p:nvSpPr>
          <p:spPr bwMode="auto">
            <a:xfrm>
              <a:off x="2452230" y="1942714"/>
              <a:ext cx="4578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6" name="Line 90"/>
            <p:cNvSpPr>
              <a:spLocks noChangeShapeType="1"/>
            </p:cNvSpPr>
            <p:nvPr/>
          </p:nvSpPr>
          <p:spPr bwMode="auto">
            <a:xfrm>
              <a:off x="3120230" y="1682590"/>
              <a:ext cx="4578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7" name="Line 91"/>
            <p:cNvSpPr>
              <a:spLocks noChangeShapeType="1"/>
            </p:cNvSpPr>
            <p:nvPr/>
          </p:nvSpPr>
          <p:spPr bwMode="auto">
            <a:xfrm>
              <a:off x="3120230" y="1682590"/>
              <a:ext cx="4578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8" name="Line 92"/>
            <p:cNvSpPr>
              <a:spLocks noChangeShapeType="1"/>
            </p:cNvSpPr>
            <p:nvPr/>
          </p:nvSpPr>
          <p:spPr bwMode="auto">
            <a:xfrm>
              <a:off x="3788229" y="1643051"/>
              <a:ext cx="4578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9" name="Line 93"/>
            <p:cNvSpPr>
              <a:spLocks noChangeShapeType="1"/>
            </p:cNvSpPr>
            <p:nvPr/>
          </p:nvSpPr>
          <p:spPr bwMode="auto">
            <a:xfrm>
              <a:off x="3788229" y="1643051"/>
              <a:ext cx="4578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0" name="Freeform 94"/>
            <p:cNvSpPr>
              <a:spLocks/>
            </p:cNvSpPr>
            <p:nvPr/>
          </p:nvSpPr>
          <p:spPr bwMode="auto">
            <a:xfrm>
              <a:off x="1139122" y="1643051"/>
              <a:ext cx="2671999" cy="1985271"/>
            </a:xfrm>
            <a:custGeom>
              <a:avLst/>
              <a:gdLst>
                <a:gd name="T0" fmla="*/ 0 w 1284"/>
                <a:gd name="T1" fmla="*/ 954 h 954"/>
                <a:gd name="T2" fmla="*/ 80 w 1284"/>
                <a:gd name="T3" fmla="*/ 799 h 954"/>
                <a:gd name="T4" fmla="*/ 161 w 1284"/>
                <a:gd name="T5" fmla="*/ 585 h 954"/>
                <a:gd name="T6" fmla="*/ 321 w 1284"/>
                <a:gd name="T7" fmla="*/ 530 h 954"/>
                <a:gd name="T8" fmla="*/ 642 w 1284"/>
                <a:gd name="T9" fmla="*/ 144 h 954"/>
                <a:gd name="T10" fmla="*/ 963 w 1284"/>
                <a:gd name="T11" fmla="*/ 19 h 954"/>
                <a:gd name="T12" fmla="*/ 1284 w 1284"/>
                <a:gd name="T13" fmla="*/ 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4" h="954">
                  <a:moveTo>
                    <a:pt x="0" y="954"/>
                  </a:moveTo>
                  <a:lnTo>
                    <a:pt x="80" y="799"/>
                  </a:lnTo>
                  <a:lnTo>
                    <a:pt x="161" y="585"/>
                  </a:lnTo>
                  <a:lnTo>
                    <a:pt x="321" y="530"/>
                  </a:lnTo>
                  <a:lnTo>
                    <a:pt x="642" y="144"/>
                  </a:lnTo>
                  <a:lnTo>
                    <a:pt x="963" y="19"/>
                  </a:lnTo>
                  <a:lnTo>
                    <a:pt x="1284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1" name="Freeform 95"/>
            <p:cNvSpPr>
              <a:spLocks/>
            </p:cNvSpPr>
            <p:nvPr/>
          </p:nvSpPr>
          <p:spPr bwMode="auto">
            <a:xfrm>
              <a:off x="1105826" y="3592945"/>
              <a:ext cx="72836" cy="70754"/>
            </a:xfrm>
            <a:custGeom>
              <a:avLst/>
              <a:gdLst>
                <a:gd name="T0" fmla="*/ 35 w 35"/>
                <a:gd name="T1" fmla="*/ 17 h 34"/>
                <a:gd name="T2" fmla="*/ 32 w 35"/>
                <a:gd name="T3" fmla="*/ 7 h 34"/>
                <a:gd name="T4" fmla="*/ 23 w 35"/>
                <a:gd name="T5" fmla="*/ 0 h 34"/>
                <a:gd name="T6" fmla="*/ 12 w 35"/>
                <a:gd name="T7" fmla="*/ 0 h 34"/>
                <a:gd name="T8" fmla="*/ 3 w 35"/>
                <a:gd name="T9" fmla="*/ 7 h 34"/>
                <a:gd name="T10" fmla="*/ 0 w 35"/>
                <a:gd name="T11" fmla="*/ 17 h 34"/>
                <a:gd name="T12" fmla="*/ 3 w 35"/>
                <a:gd name="T13" fmla="*/ 28 h 34"/>
                <a:gd name="T14" fmla="*/ 12 w 35"/>
                <a:gd name="T15" fmla="*/ 34 h 34"/>
                <a:gd name="T16" fmla="*/ 23 w 35"/>
                <a:gd name="T17" fmla="*/ 34 h 34"/>
                <a:gd name="T18" fmla="*/ 32 w 35"/>
                <a:gd name="T19" fmla="*/ 28 h 34"/>
                <a:gd name="T20" fmla="*/ 35 w 35"/>
                <a:gd name="T2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4">
                  <a:moveTo>
                    <a:pt x="35" y="17"/>
                  </a:moveTo>
                  <a:lnTo>
                    <a:pt x="32" y="7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3" y="7"/>
                  </a:lnTo>
                  <a:lnTo>
                    <a:pt x="0" y="17"/>
                  </a:lnTo>
                  <a:lnTo>
                    <a:pt x="3" y="28"/>
                  </a:lnTo>
                  <a:lnTo>
                    <a:pt x="12" y="34"/>
                  </a:lnTo>
                  <a:lnTo>
                    <a:pt x="23" y="34"/>
                  </a:lnTo>
                  <a:lnTo>
                    <a:pt x="32" y="28"/>
                  </a:lnTo>
                  <a:lnTo>
                    <a:pt x="35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2" name="Freeform 96"/>
            <p:cNvSpPr>
              <a:spLocks/>
            </p:cNvSpPr>
            <p:nvPr/>
          </p:nvSpPr>
          <p:spPr bwMode="auto">
            <a:xfrm>
              <a:off x="1105826" y="3592945"/>
              <a:ext cx="72836" cy="70754"/>
            </a:xfrm>
            <a:custGeom>
              <a:avLst/>
              <a:gdLst>
                <a:gd name="T0" fmla="*/ 35 w 35"/>
                <a:gd name="T1" fmla="*/ 17 h 34"/>
                <a:gd name="T2" fmla="*/ 32 w 35"/>
                <a:gd name="T3" fmla="*/ 7 h 34"/>
                <a:gd name="T4" fmla="*/ 23 w 35"/>
                <a:gd name="T5" fmla="*/ 0 h 34"/>
                <a:gd name="T6" fmla="*/ 12 w 35"/>
                <a:gd name="T7" fmla="*/ 0 h 34"/>
                <a:gd name="T8" fmla="*/ 3 w 35"/>
                <a:gd name="T9" fmla="*/ 7 h 34"/>
                <a:gd name="T10" fmla="*/ 0 w 35"/>
                <a:gd name="T11" fmla="*/ 17 h 34"/>
                <a:gd name="T12" fmla="*/ 3 w 35"/>
                <a:gd name="T13" fmla="*/ 28 h 34"/>
                <a:gd name="T14" fmla="*/ 12 w 35"/>
                <a:gd name="T15" fmla="*/ 34 h 34"/>
                <a:gd name="T16" fmla="*/ 23 w 35"/>
                <a:gd name="T17" fmla="*/ 34 h 34"/>
                <a:gd name="T18" fmla="*/ 32 w 35"/>
                <a:gd name="T19" fmla="*/ 28 h 34"/>
                <a:gd name="T20" fmla="*/ 35 w 35"/>
                <a:gd name="T2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4">
                  <a:moveTo>
                    <a:pt x="35" y="17"/>
                  </a:moveTo>
                  <a:lnTo>
                    <a:pt x="32" y="7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3" y="7"/>
                  </a:lnTo>
                  <a:lnTo>
                    <a:pt x="0" y="17"/>
                  </a:lnTo>
                  <a:lnTo>
                    <a:pt x="3" y="28"/>
                  </a:lnTo>
                  <a:lnTo>
                    <a:pt x="12" y="34"/>
                  </a:lnTo>
                  <a:lnTo>
                    <a:pt x="23" y="34"/>
                  </a:lnTo>
                  <a:lnTo>
                    <a:pt x="32" y="28"/>
                  </a:lnTo>
                  <a:lnTo>
                    <a:pt x="35" y="17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3" name="Freeform 97"/>
            <p:cNvSpPr>
              <a:spLocks/>
            </p:cNvSpPr>
            <p:nvPr/>
          </p:nvSpPr>
          <p:spPr bwMode="auto">
            <a:xfrm>
              <a:off x="1272305" y="3268310"/>
              <a:ext cx="72836" cy="70754"/>
            </a:xfrm>
            <a:custGeom>
              <a:avLst/>
              <a:gdLst>
                <a:gd name="T0" fmla="*/ 35 w 35"/>
                <a:gd name="T1" fmla="*/ 17 h 34"/>
                <a:gd name="T2" fmla="*/ 32 w 35"/>
                <a:gd name="T3" fmla="*/ 6 h 34"/>
                <a:gd name="T4" fmla="*/ 23 w 35"/>
                <a:gd name="T5" fmla="*/ 0 h 34"/>
                <a:gd name="T6" fmla="*/ 12 w 35"/>
                <a:gd name="T7" fmla="*/ 0 h 34"/>
                <a:gd name="T8" fmla="*/ 3 w 35"/>
                <a:gd name="T9" fmla="*/ 6 h 34"/>
                <a:gd name="T10" fmla="*/ 0 w 35"/>
                <a:gd name="T11" fmla="*/ 17 h 34"/>
                <a:gd name="T12" fmla="*/ 3 w 35"/>
                <a:gd name="T13" fmla="*/ 27 h 34"/>
                <a:gd name="T14" fmla="*/ 12 w 35"/>
                <a:gd name="T15" fmla="*/ 34 h 34"/>
                <a:gd name="T16" fmla="*/ 23 w 35"/>
                <a:gd name="T17" fmla="*/ 34 h 34"/>
                <a:gd name="T18" fmla="*/ 32 w 35"/>
                <a:gd name="T19" fmla="*/ 27 h 34"/>
                <a:gd name="T20" fmla="*/ 35 w 35"/>
                <a:gd name="T2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4">
                  <a:moveTo>
                    <a:pt x="35" y="17"/>
                  </a:moveTo>
                  <a:lnTo>
                    <a:pt x="32" y="6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3" y="6"/>
                  </a:lnTo>
                  <a:lnTo>
                    <a:pt x="0" y="17"/>
                  </a:lnTo>
                  <a:lnTo>
                    <a:pt x="3" y="27"/>
                  </a:lnTo>
                  <a:lnTo>
                    <a:pt x="12" y="34"/>
                  </a:lnTo>
                  <a:lnTo>
                    <a:pt x="23" y="34"/>
                  </a:lnTo>
                  <a:lnTo>
                    <a:pt x="32" y="27"/>
                  </a:lnTo>
                  <a:lnTo>
                    <a:pt x="35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4" name="Freeform 98"/>
            <p:cNvSpPr>
              <a:spLocks/>
            </p:cNvSpPr>
            <p:nvPr/>
          </p:nvSpPr>
          <p:spPr bwMode="auto">
            <a:xfrm>
              <a:off x="1272305" y="3268310"/>
              <a:ext cx="72836" cy="70754"/>
            </a:xfrm>
            <a:custGeom>
              <a:avLst/>
              <a:gdLst>
                <a:gd name="T0" fmla="*/ 35 w 35"/>
                <a:gd name="T1" fmla="*/ 17 h 34"/>
                <a:gd name="T2" fmla="*/ 32 w 35"/>
                <a:gd name="T3" fmla="*/ 6 h 34"/>
                <a:gd name="T4" fmla="*/ 23 w 35"/>
                <a:gd name="T5" fmla="*/ 0 h 34"/>
                <a:gd name="T6" fmla="*/ 12 w 35"/>
                <a:gd name="T7" fmla="*/ 0 h 34"/>
                <a:gd name="T8" fmla="*/ 3 w 35"/>
                <a:gd name="T9" fmla="*/ 6 h 34"/>
                <a:gd name="T10" fmla="*/ 0 w 35"/>
                <a:gd name="T11" fmla="*/ 17 h 34"/>
                <a:gd name="T12" fmla="*/ 3 w 35"/>
                <a:gd name="T13" fmla="*/ 27 h 34"/>
                <a:gd name="T14" fmla="*/ 12 w 35"/>
                <a:gd name="T15" fmla="*/ 34 h 34"/>
                <a:gd name="T16" fmla="*/ 23 w 35"/>
                <a:gd name="T17" fmla="*/ 34 h 34"/>
                <a:gd name="T18" fmla="*/ 32 w 35"/>
                <a:gd name="T19" fmla="*/ 27 h 34"/>
                <a:gd name="T20" fmla="*/ 35 w 35"/>
                <a:gd name="T2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4">
                  <a:moveTo>
                    <a:pt x="35" y="17"/>
                  </a:moveTo>
                  <a:lnTo>
                    <a:pt x="32" y="6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3" y="6"/>
                  </a:lnTo>
                  <a:lnTo>
                    <a:pt x="0" y="17"/>
                  </a:lnTo>
                  <a:lnTo>
                    <a:pt x="3" y="27"/>
                  </a:lnTo>
                  <a:lnTo>
                    <a:pt x="12" y="34"/>
                  </a:lnTo>
                  <a:lnTo>
                    <a:pt x="23" y="34"/>
                  </a:lnTo>
                  <a:lnTo>
                    <a:pt x="32" y="27"/>
                  </a:lnTo>
                  <a:lnTo>
                    <a:pt x="35" y="17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5" name="Freeform 99"/>
            <p:cNvSpPr>
              <a:spLocks/>
            </p:cNvSpPr>
            <p:nvPr/>
          </p:nvSpPr>
          <p:spPr bwMode="auto">
            <a:xfrm>
              <a:off x="1436703" y="2825057"/>
              <a:ext cx="74916" cy="70754"/>
            </a:xfrm>
            <a:custGeom>
              <a:avLst/>
              <a:gdLst>
                <a:gd name="T0" fmla="*/ 36 w 36"/>
                <a:gd name="T1" fmla="*/ 17 h 34"/>
                <a:gd name="T2" fmla="*/ 33 w 36"/>
                <a:gd name="T3" fmla="*/ 7 h 34"/>
                <a:gd name="T4" fmla="*/ 24 w 36"/>
                <a:gd name="T5" fmla="*/ 0 h 34"/>
                <a:gd name="T6" fmla="*/ 13 w 36"/>
                <a:gd name="T7" fmla="*/ 0 h 34"/>
                <a:gd name="T8" fmla="*/ 4 w 36"/>
                <a:gd name="T9" fmla="*/ 7 h 34"/>
                <a:gd name="T10" fmla="*/ 0 w 36"/>
                <a:gd name="T11" fmla="*/ 17 h 34"/>
                <a:gd name="T12" fmla="*/ 4 w 36"/>
                <a:gd name="T13" fmla="*/ 28 h 34"/>
                <a:gd name="T14" fmla="*/ 13 w 36"/>
                <a:gd name="T15" fmla="*/ 34 h 34"/>
                <a:gd name="T16" fmla="*/ 24 w 36"/>
                <a:gd name="T17" fmla="*/ 34 h 34"/>
                <a:gd name="T18" fmla="*/ 33 w 36"/>
                <a:gd name="T19" fmla="*/ 28 h 34"/>
                <a:gd name="T20" fmla="*/ 36 w 36"/>
                <a:gd name="T2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4">
                  <a:moveTo>
                    <a:pt x="36" y="17"/>
                  </a:moveTo>
                  <a:lnTo>
                    <a:pt x="33" y="7"/>
                  </a:lnTo>
                  <a:lnTo>
                    <a:pt x="24" y="0"/>
                  </a:lnTo>
                  <a:lnTo>
                    <a:pt x="13" y="0"/>
                  </a:lnTo>
                  <a:lnTo>
                    <a:pt x="4" y="7"/>
                  </a:lnTo>
                  <a:lnTo>
                    <a:pt x="0" y="17"/>
                  </a:lnTo>
                  <a:lnTo>
                    <a:pt x="4" y="28"/>
                  </a:lnTo>
                  <a:lnTo>
                    <a:pt x="13" y="34"/>
                  </a:lnTo>
                  <a:lnTo>
                    <a:pt x="24" y="34"/>
                  </a:lnTo>
                  <a:lnTo>
                    <a:pt x="33" y="28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6" name="Freeform 100"/>
            <p:cNvSpPr>
              <a:spLocks/>
            </p:cNvSpPr>
            <p:nvPr/>
          </p:nvSpPr>
          <p:spPr bwMode="auto">
            <a:xfrm>
              <a:off x="1436703" y="2825057"/>
              <a:ext cx="74916" cy="70754"/>
            </a:xfrm>
            <a:custGeom>
              <a:avLst/>
              <a:gdLst>
                <a:gd name="T0" fmla="*/ 36 w 36"/>
                <a:gd name="T1" fmla="*/ 17 h 34"/>
                <a:gd name="T2" fmla="*/ 33 w 36"/>
                <a:gd name="T3" fmla="*/ 7 h 34"/>
                <a:gd name="T4" fmla="*/ 24 w 36"/>
                <a:gd name="T5" fmla="*/ 0 h 34"/>
                <a:gd name="T6" fmla="*/ 13 w 36"/>
                <a:gd name="T7" fmla="*/ 0 h 34"/>
                <a:gd name="T8" fmla="*/ 4 w 36"/>
                <a:gd name="T9" fmla="*/ 7 h 34"/>
                <a:gd name="T10" fmla="*/ 0 w 36"/>
                <a:gd name="T11" fmla="*/ 17 h 34"/>
                <a:gd name="T12" fmla="*/ 4 w 36"/>
                <a:gd name="T13" fmla="*/ 28 h 34"/>
                <a:gd name="T14" fmla="*/ 13 w 36"/>
                <a:gd name="T15" fmla="*/ 34 h 34"/>
                <a:gd name="T16" fmla="*/ 24 w 36"/>
                <a:gd name="T17" fmla="*/ 34 h 34"/>
                <a:gd name="T18" fmla="*/ 33 w 36"/>
                <a:gd name="T19" fmla="*/ 28 h 34"/>
                <a:gd name="T20" fmla="*/ 36 w 36"/>
                <a:gd name="T2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4">
                  <a:moveTo>
                    <a:pt x="36" y="17"/>
                  </a:moveTo>
                  <a:lnTo>
                    <a:pt x="33" y="7"/>
                  </a:lnTo>
                  <a:lnTo>
                    <a:pt x="24" y="0"/>
                  </a:lnTo>
                  <a:lnTo>
                    <a:pt x="13" y="0"/>
                  </a:lnTo>
                  <a:lnTo>
                    <a:pt x="4" y="7"/>
                  </a:lnTo>
                  <a:lnTo>
                    <a:pt x="0" y="17"/>
                  </a:lnTo>
                  <a:lnTo>
                    <a:pt x="4" y="28"/>
                  </a:lnTo>
                  <a:lnTo>
                    <a:pt x="13" y="34"/>
                  </a:lnTo>
                  <a:lnTo>
                    <a:pt x="24" y="34"/>
                  </a:lnTo>
                  <a:lnTo>
                    <a:pt x="33" y="28"/>
                  </a:lnTo>
                  <a:lnTo>
                    <a:pt x="36" y="17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7" name="Freeform 101"/>
            <p:cNvSpPr>
              <a:spLocks/>
            </p:cNvSpPr>
            <p:nvPr/>
          </p:nvSpPr>
          <p:spPr bwMode="auto">
            <a:xfrm>
              <a:off x="1769663" y="2708521"/>
              <a:ext cx="74916" cy="68674"/>
            </a:xfrm>
            <a:custGeom>
              <a:avLst/>
              <a:gdLst>
                <a:gd name="T0" fmla="*/ 36 w 36"/>
                <a:gd name="T1" fmla="*/ 16 h 33"/>
                <a:gd name="T2" fmla="*/ 32 w 36"/>
                <a:gd name="T3" fmla="*/ 6 h 33"/>
                <a:gd name="T4" fmla="*/ 23 w 36"/>
                <a:gd name="T5" fmla="*/ 0 h 33"/>
                <a:gd name="T6" fmla="*/ 12 w 36"/>
                <a:gd name="T7" fmla="*/ 0 h 33"/>
                <a:gd name="T8" fmla="*/ 3 w 36"/>
                <a:gd name="T9" fmla="*/ 6 h 33"/>
                <a:gd name="T10" fmla="*/ 0 w 36"/>
                <a:gd name="T11" fmla="*/ 16 h 33"/>
                <a:gd name="T12" fmla="*/ 3 w 36"/>
                <a:gd name="T13" fmla="*/ 27 h 33"/>
                <a:gd name="T14" fmla="*/ 12 w 36"/>
                <a:gd name="T15" fmla="*/ 33 h 33"/>
                <a:gd name="T16" fmla="*/ 23 w 36"/>
                <a:gd name="T17" fmla="*/ 33 h 33"/>
                <a:gd name="T18" fmla="*/ 32 w 36"/>
                <a:gd name="T19" fmla="*/ 27 h 33"/>
                <a:gd name="T20" fmla="*/ 36 w 36"/>
                <a:gd name="T2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3">
                  <a:moveTo>
                    <a:pt x="36" y="16"/>
                  </a:moveTo>
                  <a:lnTo>
                    <a:pt x="32" y="6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3" y="6"/>
                  </a:lnTo>
                  <a:lnTo>
                    <a:pt x="0" y="16"/>
                  </a:lnTo>
                  <a:lnTo>
                    <a:pt x="3" y="27"/>
                  </a:lnTo>
                  <a:lnTo>
                    <a:pt x="12" y="33"/>
                  </a:lnTo>
                  <a:lnTo>
                    <a:pt x="23" y="33"/>
                  </a:lnTo>
                  <a:lnTo>
                    <a:pt x="32" y="27"/>
                  </a:lnTo>
                  <a:lnTo>
                    <a:pt x="36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8" name="Freeform 102"/>
            <p:cNvSpPr>
              <a:spLocks/>
            </p:cNvSpPr>
            <p:nvPr/>
          </p:nvSpPr>
          <p:spPr bwMode="auto">
            <a:xfrm>
              <a:off x="1769663" y="2708521"/>
              <a:ext cx="74916" cy="68674"/>
            </a:xfrm>
            <a:custGeom>
              <a:avLst/>
              <a:gdLst>
                <a:gd name="T0" fmla="*/ 36 w 36"/>
                <a:gd name="T1" fmla="*/ 16 h 33"/>
                <a:gd name="T2" fmla="*/ 32 w 36"/>
                <a:gd name="T3" fmla="*/ 6 h 33"/>
                <a:gd name="T4" fmla="*/ 23 w 36"/>
                <a:gd name="T5" fmla="*/ 0 h 33"/>
                <a:gd name="T6" fmla="*/ 12 w 36"/>
                <a:gd name="T7" fmla="*/ 0 h 33"/>
                <a:gd name="T8" fmla="*/ 3 w 36"/>
                <a:gd name="T9" fmla="*/ 6 h 33"/>
                <a:gd name="T10" fmla="*/ 0 w 36"/>
                <a:gd name="T11" fmla="*/ 16 h 33"/>
                <a:gd name="T12" fmla="*/ 3 w 36"/>
                <a:gd name="T13" fmla="*/ 27 h 33"/>
                <a:gd name="T14" fmla="*/ 12 w 36"/>
                <a:gd name="T15" fmla="*/ 33 h 33"/>
                <a:gd name="T16" fmla="*/ 23 w 36"/>
                <a:gd name="T17" fmla="*/ 33 h 33"/>
                <a:gd name="T18" fmla="*/ 32 w 36"/>
                <a:gd name="T19" fmla="*/ 27 h 33"/>
                <a:gd name="T20" fmla="*/ 36 w 36"/>
                <a:gd name="T2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3">
                  <a:moveTo>
                    <a:pt x="36" y="16"/>
                  </a:moveTo>
                  <a:lnTo>
                    <a:pt x="32" y="6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3" y="6"/>
                  </a:lnTo>
                  <a:lnTo>
                    <a:pt x="0" y="16"/>
                  </a:lnTo>
                  <a:lnTo>
                    <a:pt x="3" y="27"/>
                  </a:lnTo>
                  <a:lnTo>
                    <a:pt x="12" y="33"/>
                  </a:lnTo>
                  <a:lnTo>
                    <a:pt x="23" y="33"/>
                  </a:lnTo>
                  <a:lnTo>
                    <a:pt x="32" y="27"/>
                  </a:lnTo>
                  <a:lnTo>
                    <a:pt x="36" y="16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9" name="Freeform 103"/>
            <p:cNvSpPr>
              <a:spLocks/>
            </p:cNvSpPr>
            <p:nvPr/>
          </p:nvSpPr>
          <p:spPr bwMode="auto">
            <a:xfrm>
              <a:off x="2441825" y="1905256"/>
              <a:ext cx="72836" cy="70754"/>
            </a:xfrm>
            <a:custGeom>
              <a:avLst/>
              <a:gdLst>
                <a:gd name="T0" fmla="*/ 35 w 35"/>
                <a:gd name="T1" fmla="*/ 16 h 34"/>
                <a:gd name="T2" fmla="*/ 32 w 35"/>
                <a:gd name="T3" fmla="*/ 6 h 34"/>
                <a:gd name="T4" fmla="*/ 23 w 35"/>
                <a:gd name="T5" fmla="*/ 0 h 34"/>
                <a:gd name="T6" fmla="*/ 12 w 35"/>
                <a:gd name="T7" fmla="*/ 0 h 34"/>
                <a:gd name="T8" fmla="*/ 3 w 35"/>
                <a:gd name="T9" fmla="*/ 6 h 34"/>
                <a:gd name="T10" fmla="*/ 0 w 35"/>
                <a:gd name="T11" fmla="*/ 16 h 34"/>
                <a:gd name="T12" fmla="*/ 3 w 35"/>
                <a:gd name="T13" fmla="*/ 27 h 34"/>
                <a:gd name="T14" fmla="*/ 12 w 35"/>
                <a:gd name="T15" fmla="*/ 34 h 34"/>
                <a:gd name="T16" fmla="*/ 23 w 35"/>
                <a:gd name="T17" fmla="*/ 34 h 34"/>
                <a:gd name="T18" fmla="*/ 32 w 35"/>
                <a:gd name="T19" fmla="*/ 27 h 34"/>
                <a:gd name="T20" fmla="*/ 35 w 35"/>
                <a:gd name="T21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4">
                  <a:moveTo>
                    <a:pt x="35" y="16"/>
                  </a:moveTo>
                  <a:lnTo>
                    <a:pt x="32" y="6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3" y="6"/>
                  </a:lnTo>
                  <a:lnTo>
                    <a:pt x="0" y="16"/>
                  </a:lnTo>
                  <a:lnTo>
                    <a:pt x="3" y="27"/>
                  </a:lnTo>
                  <a:lnTo>
                    <a:pt x="12" y="34"/>
                  </a:lnTo>
                  <a:lnTo>
                    <a:pt x="23" y="34"/>
                  </a:lnTo>
                  <a:lnTo>
                    <a:pt x="32" y="27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0" name="Freeform 104"/>
            <p:cNvSpPr>
              <a:spLocks/>
            </p:cNvSpPr>
            <p:nvPr/>
          </p:nvSpPr>
          <p:spPr bwMode="auto">
            <a:xfrm>
              <a:off x="2441825" y="1905256"/>
              <a:ext cx="72836" cy="70754"/>
            </a:xfrm>
            <a:custGeom>
              <a:avLst/>
              <a:gdLst>
                <a:gd name="T0" fmla="*/ 35 w 35"/>
                <a:gd name="T1" fmla="*/ 16 h 34"/>
                <a:gd name="T2" fmla="*/ 32 w 35"/>
                <a:gd name="T3" fmla="*/ 6 h 34"/>
                <a:gd name="T4" fmla="*/ 23 w 35"/>
                <a:gd name="T5" fmla="*/ 0 h 34"/>
                <a:gd name="T6" fmla="*/ 12 w 35"/>
                <a:gd name="T7" fmla="*/ 0 h 34"/>
                <a:gd name="T8" fmla="*/ 3 w 35"/>
                <a:gd name="T9" fmla="*/ 6 h 34"/>
                <a:gd name="T10" fmla="*/ 0 w 35"/>
                <a:gd name="T11" fmla="*/ 16 h 34"/>
                <a:gd name="T12" fmla="*/ 3 w 35"/>
                <a:gd name="T13" fmla="*/ 27 h 34"/>
                <a:gd name="T14" fmla="*/ 12 w 35"/>
                <a:gd name="T15" fmla="*/ 34 h 34"/>
                <a:gd name="T16" fmla="*/ 23 w 35"/>
                <a:gd name="T17" fmla="*/ 34 h 34"/>
                <a:gd name="T18" fmla="*/ 32 w 35"/>
                <a:gd name="T19" fmla="*/ 27 h 34"/>
                <a:gd name="T20" fmla="*/ 35 w 35"/>
                <a:gd name="T21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4">
                  <a:moveTo>
                    <a:pt x="35" y="16"/>
                  </a:moveTo>
                  <a:lnTo>
                    <a:pt x="32" y="6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3" y="6"/>
                  </a:lnTo>
                  <a:lnTo>
                    <a:pt x="0" y="16"/>
                  </a:lnTo>
                  <a:lnTo>
                    <a:pt x="3" y="27"/>
                  </a:lnTo>
                  <a:lnTo>
                    <a:pt x="12" y="34"/>
                  </a:lnTo>
                  <a:lnTo>
                    <a:pt x="23" y="34"/>
                  </a:lnTo>
                  <a:lnTo>
                    <a:pt x="32" y="27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1" name="Freeform 105"/>
            <p:cNvSpPr>
              <a:spLocks/>
            </p:cNvSpPr>
            <p:nvPr/>
          </p:nvSpPr>
          <p:spPr bwMode="auto">
            <a:xfrm>
              <a:off x="3105662" y="1649294"/>
              <a:ext cx="74916" cy="68674"/>
            </a:xfrm>
            <a:custGeom>
              <a:avLst/>
              <a:gdLst>
                <a:gd name="T0" fmla="*/ 36 w 36"/>
                <a:gd name="T1" fmla="*/ 16 h 33"/>
                <a:gd name="T2" fmla="*/ 33 w 36"/>
                <a:gd name="T3" fmla="*/ 6 h 33"/>
                <a:gd name="T4" fmla="*/ 24 w 36"/>
                <a:gd name="T5" fmla="*/ 0 h 33"/>
                <a:gd name="T6" fmla="*/ 13 w 36"/>
                <a:gd name="T7" fmla="*/ 0 h 33"/>
                <a:gd name="T8" fmla="*/ 4 w 36"/>
                <a:gd name="T9" fmla="*/ 6 h 33"/>
                <a:gd name="T10" fmla="*/ 0 w 36"/>
                <a:gd name="T11" fmla="*/ 16 h 33"/>
                <a:gd name="T12" fmla="*/ 4 w 36"/>
                <a:gd name="T13" fmla="*/ 27 h 33"/>
                <a:gd name="T14" fmla="*/ 13 w 36"/>
                <a:gd name="T15" fmla="*/ 33 h 33"/>
                <a:gd name="T16" fmla="*/ 24 w 36"/>
                <a:gd name="T17" fmla="*/ 33 h 33"/>
                <a:gd name="T18" fmla="*/ 33 w 36"/>
                <a:gd name="T19" fmla="*/ 27 h 33"/>
                <a:gd name="T20" fmla="*/ 36 w 36"/>
                <a:gd name="T2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3">
                  <a:moveTo>
                    <a:pt x="36" y="16"/>
                  </a:moveTo>
                  <a:lnTo>
                    <a:pt x="33" y="6"/>
                  </a:lnTo>
                  <a:lnTo>
                    <a:pt x="24" y="0"/>
                  </a:lnTo>
                  <a:lnTo>
                    <a:pt x="13" y="0"/>
                  </a:lnTo>
                  <a:lnTo>
                    <a:pt x="4" y="6"/>
                  </a:lnTo>
                  <a:lnTo>
                    <a:pt x="0" y="16"/>
                  </a:lnTo>
                  <a:lnTo>
                    <a:pt x="4" y="27"/>
                  </a:lnTo>
                  <a:lnTo>
                    <a:pt x="13" y="33"/>
                  </a:lnTo>
                  <a:lnTo>
                    <a:pt x="24" y="33"/>
                  </a:lnTo>
                  <a:lnTo>
                    <a:pt x="33" y="27"/>
                  </a:lnTo>
                  <a:lnTo>
                    <a:pt x="36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2" name="Freeform 106"/>
            <p:cNvSpPr>
              <a:spLocks/>
            </p:cNvSpPr>
            <p:nvPr/>
          </p:nvSpPr>
          <p:spPr bwMode="auto">
            <a:xfrm>
              <a:off x="3105662" y="1649294"/>
              <a:ext cx="74916" cy="68674"/>
            </a:xfrm>
            <a:custGeom>
              <a:avLst/>
              <a:gdLst>
                <a:gd name="T0" fmla="*/ 36 w 36"/>
                <a:gd name="T1" fmla="*/ 16 h 33"/>
                <a:gd name="T2" fmla="*/ 33 w 36"/>
                <a:gd name="T3" fmla="*/ 6 h 33"/>
                <a:gd name="T4" fmla="*/ 24 w 36"/>
                <a:gd name="T5" fmla="*/ 0 h 33"/>
                <a:gd name="T6" fmla="*/ 13 w 36"/>
                <a:gd name="T7" fmla="*/ 0 h 33"/>
                <a:gd name="T8" fmla="*/ 4 w 36"/>
                <a:gd name="T9" fmla="*/ 6 h 33"/>
                <a:gd name="T10" fmla="*/ 0 w 36"/>
                <a:gd name="T11" fmla="*/ 16 h 33"/>
                <a:gd name="T12" fmla="*/ 4 w 36"/>
                <a:gd name="T13" fmla="*/ 27 h 33"/>
                <a:gd name="T14" fmla="*/ 13 w 36"/>
                <a:gd name="T15" fmla="*/ 33 h 33"/>
                <a:gd name="T16" fmla="*/ 24 w 36"/>
                <a:gd name="T17" fmla="*/ 33 h 33"/>
                <a:gd name="T18" fmla="*/ 33 w 36"/>
                <a:gd name="T19" fmla="*/ 27 h 33"/>
                <a:gd name="T20" fmla="*/ 36 w 36"/>
                <a:gd name="T2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3">
                  <a:moveTo>
                    <a:pt x="36" y="16"/>
                  </a:moveTo>
                  <a:lnTo>
                    <a:pt x="33" y="6"/>
                  </a:lnTo>
                  <a:lnTo>
                    <a:pt x="24" y="0"/>
                  </a:lnTo>
                  <a:lnTo>
                    <a:pt x="13" y="0"/>
                  </a:lnTo>
                  <a:lnTo>
                    <a:pt x="4" y="6"/>
                  </a:lnTo>
                  <a:lnTo>
                    <a:pt x="0" y="16"/>
                  </a:lnTo>
                  <a:lnTo>
                    <a:pt x="4" y="27"/>
                  </a:lnTo>
                  <a:lnTo>
                    <a:pt x="13" y="33"/>
                  </a:lnTo>
                  <a:lnTo>
                    <a:pt x="24" y="33"/>
                  </a:lnTo>
                  <a:lnTo>
                    <a:pt x="33" y="27"/>
                  </a:lnTo>
                  <a:lnTo>
                    <a:pt x="36" y="16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3" name="Freeform 107"/>
            <p:cNvSpPr>
              <a:spLocks/>
            </p:cNvSpPr>
            <p:nvPr/>
          </p:nvSpPr>
          <p:spPr bwMode="auto">
            <a:xfrm>
              <a:off x="3771581" y="1607674"/>
              <a:ext cx="72836" cy="68674"/>
            </a:xfrm>
            <a:custGeom>
              <a:avLst/>
              <a:gdLst>
                <a:gd name="T0" fmla="*/ 35 w 35"/>
                <a:gd name="T1" fmla="*/ 16 h 33"/>
                <a:gd name="T2" fmla="*/ 32 w 35"/>
                <a:gd name="T3" fmla="*/ 6 h 33"/>
                <a:gd name="T4" fmla="*/ 23 w 35"/>
                <a:gd name="T5" fmla="*/ 0 h 33"/>
                <a:gd name="T6" fmla="*/ 12 w 35"/>
                <a:gd name="T7" fmla="*/ 0 h 33"/>
                <a:gd name="T8" fmla="*/ 3 w 35"/>
                <a:gd name="T9" fmla="*/ 6 h 33"/>
                <a:gd name="T10" fmla="*/ 0 w 35"/>
                <a:gd name="T11" fmla="*/ 16 h 33"/>
                <a:gd name="T12" fmla="*/ 3 w 35"/>
                <a:gd name="T13" fmla="*/ 27 h 33"/>
                <a:gd name="T14" fmla="*/ 12 w 35"/>
                <a:gd name="T15" fmla="*/ 33 h 33"/>
                <a:gd name="T16" fmla="*/ 23 w 35"/>
                <a:gd name="T17" fmla="*/ 33 h 33"/>
                <a:gd name="T18" fmla="*/ 32 w 35"/>
                <a:gd name="T19" fmla="*/ 27 h 33"/>
                <a:gd name="T20" fmla="*/ 35 w 35"/>
                <a:gd name="T2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3">
                  <a:moveTo>
                    <a:pt x="35" y="16"/>
                  </a:moveTo>
                  <a:lnTo>
                    <a:pt x="32" y="6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3" y="6"/>
                  </a:lnTo>
                  <a:lnTo>
                    <a:pt x="0" y="16"/>
                  </a:lnTo>
                  <a:lnTo>
                    <a:pt x="3" y="27"/>
                  </a:lnTo>
                  <a:lnTo>
                    <a:pt x="12" y="33"/>
                  </a:lnTo>
                  <a:lnTo>
                    <a:pt x="23" y="33"/>
                  </a:lnTo>
                  <a:lnTo>
                    <a:pt x="32" y="27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4" name="Freeform 108"/>
            <p:cNvSpPr>
              <a:spLocks/>
            </p:cNvSpPr>
            <p:nvPr/>
          </p:nvSpPr>
          <p:spPr bwMode="auto">
            <a:xfrm>
              <a:off x="3771581" y="1607674"/>
              <a:ext cx="72836" cy="68674"/>
            </a:xfrm>
            <a:custGeom>
              <a:avLst/>
              <a:gdLst>
                <a:gd name="T0" fmla="*/ 35 w 35"/>
                <a:gd name="T1" fmla="*/ 16 h 33"/>
                <a:gd name="T2" fmla="*/ 32 w 35"/>
                <a:gd name="T3" fmla="*/ 6 h 33"/>
                <a:gd name="T4" fmla="*/ 23 w 35"/>
                <a:gd name="T5" fmla="*/ 0 h 33"/>
                <a:gd name="T6" fmla="*/ 12 w 35"/>
                <a:gd name="T7" fmla="*/ 0 h 33"/>
                <a:gd name="T8" fmla="*/ 3 w 35"/>
                <a:gd name="T9" fmla="*/ 6 h 33"/>
                <a:gd name="T10" fmla="*/ 0 w 35"/>
                <a:gd name="T11" fmla="*/ 16 h 33"/>
                <a:gd name="T12" fmla="*/ 3 w 35"/>
                <a:gd name="T13" fmla="*/ 27 h 33"/>
                <a:gd name="T14" fmla="*/ 12 w 35"/>
                <a:gd name="T15" fmla="*/ 33 h 33"/>
                <a:gd name="T16" fmla="*/ 23 w 35"/>
                <a:gd name="T17" fmla="*/ 33 h 33"/>
                <a:gd name="T18" fmla="*/ 32 w 35"/>
                <a:gd name="T19" fmla="*/ 27 h 33"/>
                <a:gd name="T20" fmla="*/ 35 w 35"/>
                <a:gd name="T2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3">
                  <a:moveTo>
                    <a:pt x="35" y="16"/>
                  </a:moveTo>
                  <a:lnTo>
                    <a:pt x="32" y="6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3" y="6"/>
                  </a:lnTo>
                  <a:lnTo>
                    <a:pt x="0" y="16"/>
                  </a:lnTo>
                  <a:lnTo>
                    <a:pt x="3" y="27"/>
                  </a:lnTo>
                  <a:lnTo>
                    <a:pt x="12" y="33"/>
                  </a:lnTo>
                  <a:lnTo>
                    <a:pt x="23" y="33"/>
                  </a:lnTo>
                  <a:lnTo>
                    <a:pt x="32" y="27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5" name="Rectangle 13"/>
            <p:cNvSpPr>
              <a:spLocks noChangeArrowheads="1"/>
            </p:cNvSpPr>
            <p:nvPr/>
          </p:nvSpPr>
          <p:spPr bwMode="auto">
            <a:xfrm>
              <a:off x="2134859" y="4094643"/>
              <a:ext cx="746251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Δω</a:t>
              </a: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/</a:t>
              </a:r>
              <a:r>
                <a:rPr kumimoji="0" lang="el-GR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ω</a:t>
              </a:r>
              <a:r>
                <a:rPr kumimoji="0" lang="en-US" altLang="en-US" sz="1400" b="1" i="0" u="none" strike="noStrike" kern="0" cap="none" spc="0" normalizeH="0" baseline="-2500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0</a:t>
              </a: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 (%)</a:t>
              </a:r>
              <a:endParaRPr kumimoji="0" lang="en-US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6" name="Group 195"/>
            <p:cNvGrpSpPr/>
            <p:nvPr/>
          </p:nvGrpSpPr>
          <p:grpSpPr>
            <a:xfrm>
              <a:off x="2415690" y="2635232"/>
              <a:ext cx="1438871" cy="1066039"/>
              <a:chOff x="2415690" y="2635232"/>
              <a:chExt cx="1438871" cy="1066039"/>
            </a:xfrm>
          </p:grpSpPr>
          <p:grpSp>
            <p:nvGrpSpPr>
              <p:cNvPr id="197" name="Group 196"/>
              <p:cNvGrpSpPr/>
              <p:nvPr/>
            </p:nvGrpSpPr>
            <p:grpSpPr>
              <a:xfrm>
                <a:off x="2415690" y="2837236"/>
                <a:ext cx="260985" cy="681276"/>
                <a:chOff x="4209610" y="2989983"/>
                <a:chExt cx="260985" cy="681276"/>
              </a:xfrm>
            </p:grpSpPr>
            <p:sp>
              <p:nvSpPr>
                <p:cNvPr id="222" name="TextBox 221"/>
                <p:cNvSpPr txBox="1"/>
                <p:nvPr/>
              </p:nvSpPr>
              <p:spPr>
                <a:xfrm rot="16200000">
                  <a:off x="3999465" y="3200128"/>
                  <a:ext cx="681276" cy="26098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rPr>
                    <a:t>860 </a:t>
                  </a:r>
                  <a:r>
                    <a:rPr kumimoji="0" lang="el-GR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rPr>
                    <a:t>μ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rPr>
                    <a:t>m</a:t>
                  </a:r>
                </a:p>
              </p:txBody>
            </p:sp>
            <p:cxnSp>
              <p:nvCxnSpPr>
                <p:cNvPr id="223" name="Straight Arrow Connector 222"/>
                <p:cNvCxnSpPr/>
                <p:nvPr/>
              </p:nvCxnSpPr>
              <p:spPr bwMode="auto">
                <a:xfrm flipV="1">
                  <a:off x="4454151" y="3113355"/>
                  <a:ext cx="0" cy="458765"/>
                </a:xfrm>
                <a:prstGeom prst="straightConnector1">
                  <a:avLst/>
                </a:prstGeom>
                <a:solidFill>
                  <a:srgbClr val="00AEEF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stealth"/>
                  <a:tailEnd type="stealth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198" name="Group 197"/>
              <p:cNvGrpSpPr/>
              <p:nvPr/>
            </p:nvGrpSpPr>
            <p:grpSpPr>
              <a:xfrm>
                <a:off x="2764886" y="2635232"/>
                <a:ext cx="1089675" cy="1066039"/>
                <a:chOff x="6073625" y="2290300"/>
                <a:chExt cx="2473091" cy="2419448"/>
              </a:xfrm>
            </p:grpSpPr>
            <p:sp>
              <p:nvSpPr>
                <p:cNvPr id="199" name="Down Arrow 198"/>
                <p:cNvSpPr/>
                <p:nvPr/>
              </p:nvSpPr>
              <p:spPr bwMode="auto">
                <a:xfrm rot="5400000">
                  <a:off x="8217276" y="3270317"/>
                  <a:ext cx="223837" cy="435043"/>
                </a:xfrm>
                <a:prstGeom prst="downArrow">
                  <a:avLst/>
                </a:prstGeom>
                <a:solidFill>
                  <a:srgbClr val="00B050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cs typeface="Arial" charset="0"/>
                  </a:endParaRPr>
                </a:p>
              </p:txBody>
            </p:sp>
            <p:sp>
              <p:nvSpPr>
                <p:cNvPr id="200" name="Down Arrow 199"/>
                <p:cNvSpPr/>
                <p:nvPr/>
              </p:nvSpPr>
              <p:spPr bwMode="auto">
                <a:xfrm rot="-5400000">
                  <a:off x="6179228" y="3270317"/>
                  <a:ext cx="223837" cy="435043"/>
                </a:xfrm>
                <a:prstGeom prst="downArrow">
                  <a:avLst/>
                </a:prstGeom>
                <a:solidFill>
                  <a:srgbClr val="00B050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cs typeface="Arial" charset="0"/>
                  </a:endParaRPr>
                </a:p>
              </p:txBody>
            </p:sp>
            <p:grpSp>
              <p:nvGrpSpPr>
                <p:cNvPr id="201" name="Group 200"/>
                <p:cNvGrpSpPr/>
                <p:nvPr/>
              </p:nvGrpSpPr>
              <p:grpSpPr>
                <a:xfrm>
                  <a:off x="6559215" y="2747509"/>
                  <a:ext cx="1506444" cy="1506444"/>
                  <a:chOff x="7958694" y="497955"/>
                  <a:chExt cx="2294031" cy="2294031"/>
                </a:xfrm>
              </p:grpSpPr>
              <p:grpSp>
                <p:nvGrpSpPr>
                  <p:cNvPr id="218" name="Group 217"/>
                  <p:cNvGrpSpPr/>
                  <p:nvPr/>
                </p:nvGrpSpPr>
                <p:grpSpPr>
                  <a:xfrm rot="7508909">
                    <a:off x="7958694" y="497955"/>
                    <a:ext cx="2294031" cy="2294031"/>
                    <a:chOff x="3134976" y="1821844"/>
                    <a:chExt cx="2103120" cy="2103120"/>
                  </a:xfrm>
                </p:grpSpPr>
                <p:sp>
                  <p:nvSpPr>
                    <p:cNvPr id="220" name="Oval 219"/>
                    <p:cNvSpPr/>
                    <p:nvPr/>
                  </p:nvSpPr>
                  <p:spPr>
                    <a:xfrm>
                      <a:off x="3134976" y="1821844"/>
                      <a:ext cx="2103120" cy="2103120"/>
                    </a:xfrm>
                    <a:prstGeom prst="ellipse">
                      <a:avLst/>
                    </a:prstGeom>
                    <a:gradFill flip="none" rotWithShape="1">
                      <a:gsLst>
                        <a:gs pos="44000">
                          <a:srgbClr val="D42C2C"/>
                        </a:gs>
                        <a:gs pos="70000">
                          <a:srgbClr val="FFFFFF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1905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1" name="Oval 220"/>
                    <p:cNvSpPr/>
                    <p:nvPr/>
                  </p:nvSpPr>
                  <p:spPr>
                    <a:xfrm>
                      <a:off x="3500736" y="2187604"/>
                      <a:ext cx="1371600" cy="1371600"/>
                    </a:xfrm>
                    <a:prstGeom prst="ellipse">
                      <a:avLst/>
                    </a:prstGeom>
                    <a:solidFill>
                      <a:srgbClr val="AAD3F6">
                        <a:lumMod val="50000"/>
                      </a:srgbClr>
                    </a:solidFill>
                    <a:ln w="190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9" name="Oval 218"/>
                  <p:cNvSpPr/>
                  <p:nvPr/>
                </p:nvSpPr>
                <p:spPr>
                  <a:xfrm rot="7508909">
                    <a:off x="8545155" y="1083980"/>
                    <a:ext cx="1124048" cy="1124048"/>
                  </a:xfrm>
                  <a:prstGeom prst="ellipse">
                    <a:avLst/>
                  </a:prstGeom>
                  <a:solidFill>
                    <a:srgbClr val="D1EBFF"/>
                  </a:solidFill>
                  <a:ln w="190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2" name="Group 201"/>
                <p:cNvGrpSpPr/>
                <p:nvPr/>
              </p:nvGrpSpPr>
              <p:grpSpPr>
                <a:xfrm>
                  <a:off x="6145653" y="2290300"/>
                  <a:ext cx="2349744" cy="944068"/>
                  <a:chOff x="6145653" y="2290300"/>
                  <a:chExt cx="2349744" cy="944068"/>
                </a:xfrm>
              </p:grpSpPr>
              <p:sp>
                <p:nvSpPr>
                  <p:cNvPr id="211" name="Down Arrow 210"/>
                  <p:cNvSpPr/>
                  <p:nvPr/>
                </p:nvSpPr>
                <p:spPr bwMode="auto">
                  <a:xfrm>
                    <a:off x="7196720" y="2290300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12" name="Down Arrow 211"/>
                  <p:cNvSpPr/>
                  <p:nvPr/>
                </p:nvSpPr>
                <p:spPr bwMode="auto">
                  <a:xfrm rot="-2700000">
                    <a:off x="6447507" y="2567012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13" name="Down Arrow 212"/>
                  <p:cNvSpPr/>
                  <p:nvPr/>
                </p:nvSpPr>
                <p:spPr bwMode="auto">
                  <a:xfrm rot="2700000">
                    <a:off x="7952059" y="2614361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14" name="Down Arrow 213"/>
                  <p:cNvSpPr/>
                  <p:nvPr/>
                </p:nvSpPr>
                <p:spPr bwMode="auto">
                  <a:xfrm rot="-1380000">
                    <a:off x="6812987" y="2353766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15" name="Down Arrow 214"/>
                  <p:cNvSpPr/>
                  <p:nvPr/>
                </p:nvSpPr>
                <p:spPr bwMode="auto">
                  <a:xfrm rot="1320000">
                    <a:off x="7629246" y="2394239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16" name="Down Arrow 215"/>
                  <p:cNvSpPr/>
                  <p:nvPr/>
                </p:nvSpPr>
                <p:spPr bwMode="auto">
                  <a:xfrm rot="-4080000">
                    <a:off x="6251256" y="2887880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17" name="Down Arrow 216"/>
                  <p:cNvSpPr/>
                  <p:nvPr/>
                </p:nvSpPr>
                <p:spPr bwMode="auto">
                  <a:xfrm rot="4020000">
                    <a:off x="8165957" y="2904928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</p:grpSp>
            <p:grpSp>
              <p:nvGrpSpPr>
                <p:cNvPr id="203" name="Group 202"/>
                <p:cNvGrpSpPr/>
                <p:nvPr/>
              </p:nvGrpSpPr>
              <p:grpSpPr>
                <a:xfrm rot="10800000">
                  <a:off x="6126997" y="3765680"/>
                  <a:ext cx="2349744" cy="944068"/>
                  <a:chOff x="6145653" y="2290300"/>
                  <a:chExt cx="2349744" cy="944068"/>
                </a:xfrm>
              </p:grpSpPr>
              <p:sp>
                <p:nvSpPr>
                  <p:cNvPr id="204" name="Down Arrow 203"/>
                  <p:cNvSpPr/>
                  <p:nvPr/>
                </p:nvSpPr>
                <p:spPr bwMode="auto">
                  <a:xfrm>
                    <a:off x="7196720" y="2290300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05" name="Down Arrow 204"/>
                  <p:cNvSpPr/>
                  <p:nvPr/>
                </p:nvSpPr>
                <p:spPr bwMode="auto">
                  <a:xfrm rot="-2700000">
                    <a:off x="6447507" y="2567012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06" name="Down Arrow 205"/>
                  <p:cNvSpPr/>
                  <p:nvPr/>
                </p:nvSpPr>
                <p:spPr bwMode="auto">
                  <a:xfrm rot="2700000">
                    <a:off x="7952059" y="2614361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07" name="Down Arrow 206"/>
                  <p:cNvSpPr/>
                  <p:nvPr/>
                </p:nvSpPr>
                <p:spPr bwMode="auto">
                  <a:xfrm rot="-1380000">
                    <a:off x="6812987" y="2353766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08" name="Down Arrow 207"/>
                  <p:cNvSpPr/>
                  <p:nvPr/>
                </p:nvSpPr>
                <p:spPr bwMode="auto">
                  <a:xfrm rot="1320000">
                    <a:off x="7629246" y="2394239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09" name="Down Arrow 208"/>
                  <p:cNvSpPr/>
                  <p:nvPr/>
                </p:nvSpPr>
                <p:spPr bwMode="auto">
                  <a:xfrm rot="-4080000">
                    <a:off x="6251256" y="2887880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  <p:sp>
                <p:nvSpPr>
                  <p:cNvPr id="210" name="Down Arrow 209"/>
                  <p:cNvSpPr/>
                  <p:nvPr/>
                </p:nvSpPr>
                <p:spPr bwMode="auto">
                  <a:xfrm rot="4020000">
                    <a:off x="8165957" y="2904928"/>
                    <a:ext cx="223837" cy="435043"/>
                  </a:xfrm>
                  <a:prstGeom prst="downArrow">
                    <a:avLst/>
                  </a:prstGeom>
                  <a:solidFill>
                    <a:srgbClr val="00B050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charset="0"/>
                    </a:endParaRPr>
                  </a:p>
                </p:txBody>
              </p:sp>
            </p:grpSp>
          </p:grpSp>
        </p:grpSp>
        <p:sp>
          <p:nvSpPr>
            <p:cNvPr id="224" name="Rectangle 54"/>
            <p:cNvSpPr>
              <a:spLocks noChangeArrowheads="1"/>
            </p:cNvSpPr>
            <p:nvPr/>
          </p:nvSpPr>
          <p:spPr bwMode="auto">
            <a:xfrm rot="16200000">
              <a:off x="-190408" y="2579253"/>
              <a:ext cx="1508812" cy="182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Laser absorption (%)</a:t>
              </a:r>
              <a:endParaRPr kumimoji="0" lang="en-US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26" name="TextBox 225"/>
          <p:cNvSpPr txBox="1"/>
          <p:nvPr/>
        </p:nvSpPr>
        <p:spPr>
          <a:xfrm>
            <a:off x="3446987" y="1482597"/>
            <a:ext cx="48060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/>
              <a:t>CBET mitigation with continuous bandwidth</a:t>
            </a:r>
            <a:endParaRPr lang="en-US" sz="1600" b="1" dirty="0"/>
          </a:p>
        </p:txBody>
      </p:sp>
    </p:spTree>
    <p:extLst>
      <p:ext uri="{BB962C8B-B14F-4D97-AF65-F5344CB8AC3E}">
        <p14:creationId xmlns:p14="http://schemas.microsoft.com/office/powerpoint/2010/main" val="771552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Since LPI does not hydro-scale, extrapolating performance requires simulations with first-principles models for LPI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3018678" y="5320665"/>
            <a:ext cx="6072506" cy="571500"/>
          </a:xfrm>
        </p:spPr>
        <p:txBody>
          <a:bodyPr/>
          <a:lstStyle/>
          <a:p>
            <a:r>
              <a:rPr lang="en-US" dirty="0" smtClean="0"/>
              <a:t>Focused experiments to validate such first-principles models bolster confidence in our ability to scale up implosions</a:t>
            </a:r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 flipH="1">
            <a:off x="3203064" y="2873021"/>
            <a:ext cx="914400" cy="914400"/>
            <a:chOff x="3134976" y="1821844"/>
            <a:chExt cx="2103120" cy="2103120"/>
          </a:xfrm>
        </p:grpSpPr>
        <p:sp>
          <p:nvSpPr>
            <p:cNvPr id="10" name="Oval 9"/>
            <p:cNvSpPr/>
            <p:nvPr/>
          </p:nvSpPr>
          <p:spPr>
            <a:xfrm>
              <a:off x="3134976" y="1821844"/>
              <a:ext cx="2103120" cy="2103120"/>
            </a:xfrm>
            <a:prstGeom prst="ellipse">
              <a:avLst/>
            </a:prstGeom>
            <a:gradFill flip="none" rotWithShape="1">
              <a:gsLst>
                <a:gs pos="44000">
                  <a:schemeClr val="accent6"/>
                </a:gs>
                <a:gs pos="70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1" name="Oval 10"/>
            <p:cNvSpPr/>
            <p:nvPr/>
          </p:nvSpPr>
          <p:spPr>
            <a:xfrm>
              <a:off x="3500736" y="2187604"/>
              <a:ext cx="1371600" cy="13716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grpSp>
        <p:nvGrpSpPr>
          <p:cNvPr id="15" name="Group 14"/>
          <p:cNvGrpSpPr/>
          <p:nvPr/>
        </p:nvGrpSpPr>
        <p:grpSpPr>
          <a:xfrm flipH="1">
            <a:off x="5883481" y="1958621"/>
            <a:ext cx="2743200" cy="2743200"/>
            <a:chOff x="3134976" y="1821844"/>
            <a:chExt cx="2103120" cy="2103120"/>
          </a:xfrm>
        </p:grpSpPr>
        <p:sp>
          <p:nvSpPr>
            <p:cNvPr id="16" name="Oval 15"/>
            <p:cNvSpPr/>
            <p:nvPr/>
          </p:nvSpPr>
          <p:spPr>
            <a:xfrm>
              <a:off x="3134976" y="1821844"/>
              <a:ext cx="2103120" cy="2103120"/>
            </a:xfrm>
            <a:prstGeom prst="ellipse">
              <a:avLst/>
            </a:prstGeom>
            <a:gradFill flip="none" rotWithShape="1">
              <a:gsLst>
                <a:gs pos="44000">
                  <a:schemeClr val="accent6"/>
                </a:gs>
                <a:gs pos="70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7" name="Oval 16"/>
            <p:cNvSpPr/>
            <p:nvPr/>
          </p:nvSpPr>
          <p:spPr>
            <a:xfrm>
              <a:off x="3500736" y="2187604"/>
              <a:ext cx="1371600" cy="13716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cxnSp>
        <p:nvCxnSpPr>
          <p:cNvPr id="19" name="Straight Arrow Connector 18"/>
          <p:cNvCxnSpPr/>
          <p:nvPr/>
        </p:nvCxnSpPr>
        <p:spPr>
          <a:xfrm flipV="1">
            <a:off x="3988918" y="2371725"/>
            <a:ext cx="2139467" cy="501296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headEnd type="none" w="lg" len="lg"/>
            <a:tailEnd type="stealth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3988918" y="3804285"/>
            <a:ext cx="2139467" cy="501296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headEnd type="none" w="lg" len="lg"/>
            <a:tailEnd type="stealth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10313" y="3635008"/>
            <a:ext cx="5325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~4x</a:t>
            </a:r>
          </a:p>
        </p:txBody>
      </p:sp>
    </p:spTree>
    <p:extLst>
      <p:ext uri="{BB962C8B-B14F-4D97-AF65-F5344CB8AC3E}">
        <p14:creationId xmlns:p14="http://schemas.microsoft.com/office/powerpoint/2010/main" val="788885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CBET strongly impacts both the direct- and indirect-drive approaches to ICF</a:t>
            </a:r>
          </a:p>
          <a:p>
            <a:r>
              <a:rPr lang="en-US" dirty="0" smtClean="0"/>
              <a:t>Anomalies in previous CBET experiments motivate careful model validation efforts</a:t>
            </a:r>
          </a:p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Recent focused experiments using LLNL’s JLF and LLE’s OMEGA TOP9 platform have exposed weaknesses in modeling 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Polarization effects can be important*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IAW saturation appears not to occur at typical ICF levels**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Non-</a:t>
            </a:r>
            <a:r>
              <a:rPr lang="en-US" dirty="0" err="1" smtClean="0">
                <a:solidFill>
                  <a:schemeClr val="bg1">
                    <a:lumMod val="75000"/>
                  </a:schemeClr>
                </a:solidFill>
              </a:rPr>
              <a:t>Maxwellian</a:t>
            </a:r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 electron distribution functions are likely ubiquitous and can strongly impact CBET</a:t>
            </a:r>
            <a:r>
              <a:rPr lang="en-US" baseline="30000" dirty="0">
                <a:solidFill>
                  <a:schemeClr val="bg1">
                    <a:lumMod val="75000"/>
                  </a:schemeClr>
                </a:solidFill>
                <a:cs typeface="Arial"/>
              </a:rPr>
              <a:t> †</a:t>
            </a:r>
            <a:endParaRPr lang="en-US" dirty="0" smtClean="0">
              <a:solidFill>
                <a:schemeClr val="bg1">
                  <a:lumMod val="75000"/>
                </a:schemeClr>
              </a:solidFill>
            </a:endParaRPr>
          </a:p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Future work will target issues more specifically relevant to direct-drive ICF</a:t>
            </a:r>
            <a:endParaRPr lang="en-US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Dedicated crossed-beam energy transfer (CBET) experiments at LLNL and LLE provide important CBET model validation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650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Early experiments observed CBET but proved difficult to calculate accurately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3180522" y="5575850"/>
            <a:ext cx="6152321" cy="370601"/>
          </a:xfrm>
        </p:spPr>
        <p:txBody>
          <a:bodyPr/>
          <a:lstStyle/>
          <a:p>
            <a:r>
              <a:rPr lang="en-US" dirty="0" smtClean="0"/>
              <a:t>Provided proof-of-principle, but not quantitative agreement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Kirkwood </a:t>
            </a:r>
            <a:r>
              <a:rPr lang="en-US" i="1" dirty="0"/>
              <a:t>et al</a:t>
            </a:r>
            <a:r>
              <a:rPr lang="en-US" dirty="0"/>
              <a:t>., Phys. Rev. Lett. </a:t>
            </a:r>
            <a:r>
              <a:rPr lang="en-US" u="sng" dirty="0"/>
              <a:t>76</a:t>
            </a:r>
            <a:r>
              <a:rPr lang="en-US" dirty="0"/>
              <a:t>, 2065 (1996).</a:t>
            </a:r>
          </a:p>
          <a:p>
            <a:r>
              <a:rPr lang="en-US" dirty="0"/>
              <a:t>	**	Wharton </a:t>
            </a:r>
            <a:r>
              <a:rPr lang="en-US" i="1" dirty="0"/>
              <a:t>et al</a:t>
            </a:r>
            <a:r>
              <a:rPr lang="en-US" dirty="0"/>
              <a:t>., Phys. Rev. Lett. </a:t>
            </a:r>
            <a:r>
              <a:rPr lang="en-US" u="sng" dirty="0"/>
              <a:t>81</a:t>
            </a:r>
            <a:r>
              <a:rPr lang="en-US" dirty="0"/>
              <a:t>, 2248 (1998).</a:t>
            </a:r>
          </a:p>
        </p:txBody>
      </p:sp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1374358" y="1555859"/>
            <a:ext cx="9076397" cy="3862463"/>
            <a:chOff x="638861" y="1180746"/>
            <a:chExt cx="7972022" cy="3392492"/>
          </a:xfrm>
        </p:grpSpPr>
        <p:pic>
          <p:nvPicPr>
            <p:cNvPr id="11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863" y="1180746"/>
              <a:ext cx="2378075" cy="1541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861" y="2798413"/>
              <a:ext cx="2286000" cy="177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4883" y="1256938"/>
              <a:ext cx="2286000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4883" y="2720613"/>
              <a:ext cx="2157412" cy="1736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Right Brace 14"/>
            <p:cNvSpPr/>
            <p:nvPr/>
          </p:nvSpPr>
          <p:spPr>
            <a:xfrm>
              <a:off x="3011113" y="1217141"/>
              <a:ext cx="198023" cy="3162543"/>
            </a:xfrm>
            <a:prstGeom prst="rightBrace">
              <a:avLst>
                <a:gd name="adj1" fmla="val 8333"/>
                <a:gd name="adj2" fmla="val 11510"/>
              </a:avLst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255730" y="1226161"/>
              <a:ext cx="1834624" cy="18111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/>
                <a:t>Early gas bag expts.* on Nova using wavelength detuning had anomalous peak location, gain “20x below” linear theory</a:t>
              </a:r>
            </a:p>
          </p:txBody>
        </p:sp>
        <p:sp>
          <p:nvSpPr>
            <p:cNvPr id="17" name="Right Brace 16"/>
            <p:cNvSpPr/>
            <p:nvPr/>
          </p:nvSpPr>
          <p:spPr>
            <a:xfrm flipH="1">
              <a:off x="6057936" y="1256938"/>
              <a:ext cx="198023" cy="3162543"/>
            </a:xfrm>
            <a:prstGeom prst="rightBrace">
              <a:avLst>
                <a:gd name="adj1" fmla="val 8333"/>
                <a:gd name="adj2" fmla="val 57182"/>
              </a:avLst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953746" y="2950773"/>
              <a:ext cx="2063424" cy="1594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600" b="1" dirty="0" smtClean="0"/>
                <a:t>Exploding foil experiments** were difficult to simulate and observed modest energy transfer much below predicted pump depletion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2538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Inclusion of a CBET model has been instrumental in modeling implosions over the past ~5 years*, but ad hoc multipliers are still typically required**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1689644" y="5377072"/>
            <a:ext cx="8756373" cy="606882"/>
          </a:xfrm>
        </p:spPr>
        <p:txBody>
          <a:bodyPr/>
          <a:lstStyle/>
          <a:p>
            <a:r>
              <a:rPr lang="en-US" dirty="0"/>
              <a:t>Limited range of wavelength tuning on NIF, combined with persistence of multipliers, limits confidence in our ability to simulate CBET and therefore predict CBET </a:t>
            </a:r>
            <a:r>
              <a:rPr lang="en-US" dirty="0" smtClean="0"/>
              <a:t>mitigation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Marozas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120</a:t>
            </a:r>
            <a:r>
              <a:rPr lang="en-US" dirty="0"/>
              <a:t>, 085001 (2018).</a:t>
            </a:r>
          </a:p>
          <a:p>
            <a:r>
              <a:rPr lang="en-US" dirty="0"/>
              <a:t>	**	Davis </a:t>
            </a:r>
            <a:r>
              <a:rPr lang="en-US" i="1" dirty="0"/>
              <a:t>et al</a:t>
            </a:r>
            <a:r>
              <a:rPr lang="en-US" dirty="0"/>
              <a:t>., </a:t>
            </a:r>
            <a:r>
              <a:rPr lang="en-US" dirty="0" err="1"/>
              <a:t>PoP</a:t>
            </a:r>
            <a:r>
              <a:rPr lang="en-US" dirty="0"/>
              <a:t> </a:t>
            </a:r>
            <a:r>
              <a:rPr lang="en-US" u="sng" dirty="0"/>
              <a:t>23</a:t>
            </a:r>
            <a:r>
              <a:rPr lang="en-US" dirty="0"/>
              <a:t>, 056306 (2016).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654764" y="1530379"/>
            <a:ext cx="1307762" cy="358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>
                <a:solidFill>
                  <a:srgbClr val="000000"/>
                </a:solidFill>
                <a:ea typeface="ＭＳ Ｐゴシック" charset="-128"/>
                <a:cs typeface="Arial" panose="020B0604020202020204" pitchFamily="34" charset="0"/>
              </a:rPr>
              <a:t>Simulation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207856" y="152466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 smtClean="0">
                <a:solidFill>
                  <a:srgbClr val="000000"/>
                </a:solidFill>
                <a:ea typeface="ＭＳ Ｐゴシック" charset="-128"/>
                <a:cs typeface="Arial" panose="020B0604020202020204" pitchFamily="34" charset="0"/>
              </a:rPr>
              <a:t>Experiments</a:t>
            </a:r>
            <a:endParaRPr lang="en-US" sz="1600" b="1" dirty="0">
              <a:solidFill>
                <a:srgbClr val="000000"/>
              </a:solidFill>
              <a:ea typeface="ＭＳ Ｐゴシック" charset="-128"/>
              <a:cs typeface="Arial" panose="020B0604020202020204" pitchFamily="34" charset="0"/>
            </a:endParaRPr>
          </a:p>
        </p:txBody>
      </p:sp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2412115" y="3020925"/>
            <a:ext cx="1041934" cy="1039886"/>
            <a:chOff x="6216651" y="520700"/>
            <a:chExt cx="3216275" cy="3209925"/>
          </a:xfrm>
        </p:grpSpPr>
        <p:sp>
          <p:nvSpPr>
            <p:cNvPr id="163" name="Rectangle 388"/>
            <p:cNvSpPr>
              <a:spLocks noChangeArrowheads="1"/>
            </p:cNvSpPr>
            <p:nvPr/>
          </p:nvSpPr>
          <p:spPr bwMode="auto">
            <a:xfrm>
              <a:off x="6216651" y="520700"/>
              <a:ext cx="3206750" cy="3200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pic>
          <p:nvPicPr>
            <p:cNvPr id="164" name="Picture 39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6651" y="520700"/>
              <a:ext cx="3216275" cy="320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5" name="Freeform 394"/>
            <p:cNvSpPr>
              <a:spLocks noEditPoints="1"/>
            </p:cNvSpPr>
            <p:nvPr/>
          </p:nvSpPr>
          <p:spPr bwMode="auto">
            <a:xfrm>
              <a:off x="6580188" y="860425"/>
              <a:ext cx="2498725" cy="2519363"/>
            </a:xfrm>
            <a:custGeom>
              <a:avLst/>
              <a:gdLst>
                <a:gd name="T0" fmla="*/ 1381 w 1574"/>
                <a:gd name="T1" fmla="*/ 570 h 1587"/>
                <a:gd name="T2" fmla="*/ 1360 w 1574"/>
                <a:gd name="T3" fmla="*/ 580 h 1587"/>
                <a:gd name="T4" fmla="*/ 1445 w 1574"/>
                <a:gd name="T5" fmla="*/ 632 h 1587"/>
                <a:gd name="T6" fmla="*/ 1333 w 1574"/>
                <a:gd name="T7" fmla="*/ 408 h 1587"/>
                <a:gd name="T8" fmla="*/ 1313 w 1574"/>
                <a:gd name="T9" fmla="*/ 422 h 1587"/>
                <a:gd name="T10" fmla="*/ 1370 w 1574"/>
                <a:gd name="T11" fmla="*/ 476 h 1587"/>
                <a:gd name="T12" fmla="*/ 1203 w 1574"/>
                <a:gd name="T13" fmla="*/ 238 h 1587"/>
                <a:gd name="T14" fmla="*/ 1265 w 1574"/>
                <a:gd name="T15" fmla="*/ 313 h 1587"/>
                <a:gd name="T16" fmla="*/ 1082 w 1574"/>
                <a:gd name="T17" fmla="*/ 92 h 1587"/>
                <a:gd name="T18" fmla="*/ 1144 w 1574"/>
                <a:gd name="T19" fmla="*/ 159 h 1587"/>
                <a:gd name="T20" fmla="*/ 983 w 1574"/>
                <a:gd name="T21" fmla="*/ 45 h 1587"/>
                <a:gd name="T22" fmla="*/ 976 w 1574"/>
                <a:gd name="T23" fmla="*/ 68 h 1587"/>
                <a:gd name="T24" fmla="*/ 805 w 1574"/>
                <a:gd name="T25" fmla="*/ 3 h 1587"/>
                <a:gd name="T26" fmla="*/ 709 w 1574"/>
                <a:gd name="T27" fmla="*/ 28 h 1587"/>
                <a:gd name="T28" fmla="*/ 802 w 1574"/>
                <a:gd name="T29" fmla="*/ 27 h 1587"/>
                <a:gd name="T30" fmla="*/ 530 w 1574"/>
                <a:gd name="T31" fmla="*/ 84 h 1587"/>
                <a:gd name="T32" fmla="*/ 396 w 1574"/>
                <a:gd name="T33" fmla="*/ 125 h 1587"/>
                <a:gd name="T34" fmla="*/ 400 w 1574"/>
                <a:gd name="T35" fmla="*/ 136 h 1587"/>
                <a:gd name="T36" fmla="*/ 235 w 1574"/>
                <a:gd name="T37" fmla="*/ 249 h 1587"/>
                <a:gd name="T38" fmla="*/ 268 w 1574"/>
                <a:gd name="T39" fmla="*/ 209 h 1587"/>
                <a:gd name="T40" fmla="*/ 154 w 1574"/>
                <a:gd name="T41" fmla="*/ 466 h 1587"/>
                <a:gd name="T42" fmla="*/ 162 w 1574"/>
                <a:gd name="T43" fmla="*/ 371 h 1587"/>
                <a:gd name="T44" fmla="*/ 115 w 1574"/>
                <a:gd name="T45" fmla="*/ 647 h 1587"/>
                <a:gd name="T46" fmla="*/ 127 w 1574"/>
                <a:gd name="T47" fmla="*/ 562 h 1587"/>
                <a:gd name="T48" fmla="*/ 36 w 1574"/>
                <a:gd name="T49" fmla="*/ 817 h 1587"/>
                <a:gd name="T50" fmla="*/ 70 w 1574"/>
                <a:gd name="T51" fmla="*/ 730 h 1587"/>
                <a:gd name="T52" fmla="*/ 29 w 1574"/>
                <a:gd name="T53" fmla="*/ 1001 h 1587"/>
                <a:gd name="T54" fmla="*/ 49 w 1574"/>
                <a:gd name="T55" fmla="*/ 989 h 1587"/>
                <a:gd name="T56" fmla="*/ 0 w 1574"/>
                <a:gd name="T57" fmla="*/ 909 h 1587"/>
                <a:gd name="T58" fmla="*/ 174 w 1574"/>
                <a:gd name="T59" fmla="*/ 1136 h 1587"/>
                <a:gd name="T60" fmla="*/ 92 w 1574"/>
                <a:gd name="T61" fmla="*/ 1080 h 1587"/>
                <a:gd name="T62" fmla="*/ 235 w 1574"/>
                <a:gd name="T63" fmla="*/ 1320 h 1587"/>
                <a:gd name="T64" fmla="*/ 175 w 1574"/>
                <a:gd name="T65" fmla="*/ 1241 h 1587"/>
                <a:gd name="T66" fmla="*/ 340 w 1574"/>
                <a:gd name="T67" fmla="*/ 1426 h 1587"/>
                <a:gd name="T68" fmla="*/ 452 w 1574"/>
                <a:gd name="T69" fmla="*/ 1513 h 1587"/>
                <a:gd name="T70" fmla="*/ 544 w 1574"/>
                <a:gd name="T71" fmla="*/ 1481 h 1587"/>
                <a:gd name="T72" fmla="*/ 454 w 1574"/>
                <a:gd name="T73" fmla="*/ 1489 h 1587"/>
                <a:gd name="T74" fmla="*/ 654 w 1574"/>
                <a:gd name="T75" fmla="*/ 1532 h 1587"/>
                <a:gd name="T76" fmla="*/ 659 w 1574"/>
                <a:gd name="T77" fmla="*/ 1521 h 1587"/>
                <a:gd name="T78" fmla="*/ 843 w 1574"/>
                <a:gd name="T79" fmla="*/ 1543 h 1587"/>
                <a:gd name="T80" fmla="*/ 837 w 1574"/>
                <a:gd name="T81" fmla="*/ 1532 h 1587"/>
                <a:gd name="T82" fmla="*/ 1038 w 1574"/>
                <a:gd name="T83" fmla="*/ 1502 h 1587"/>
                <a:gd name="T84" fmla="*/ 1035 w 1574"/>
                <a:gd name="T85" fmla="*/ 1478 h 1587"/>
                <a:gd name="T86" fmla="*/ 1171 w 1574"/>
                <a:gd name="T87" fmla="*/ 1469 h 1587"/>
                <a:gd name="T88" fmla="*/ 1222 w 1574"/>
                <a:gd name="T89" fmla="*/ 1423 h 1587"/>
                <a:gd name="T90" fmla="*/ 1165 w 1574"/>
                <a:gd name="T91" fmla="*/ 1446 h 1587"/>
                <a:gd name="T92" fmla="*/ 1350 w 1574"/>
                <a:gd name="T93" fmla="*/ 1269 h 1587"/>
                <a:gd name="T94" fmla="*/ 1339 w 1574"/>
                <a:gd name="T95" fmla="*/ 1264 h 1587"/>
                <a:gd name="T96" fmla="*/ 1378 w 1574"/>
                <a:gd name="T97" fmla="*/ 1181 h 1587"/>
                <a:gd name="T98" fmla="*/ 1360 w 1574"/>
                <a:gd name="T99" fmla="*/ 1164 h 1587"/>
                <a:gd name="T100" fmla="*/ 1574 w 1574"/>
                <a:gd name="T101" fmla="*/ 971 h 1587"/>
                <a:gd name="T102" fmla="*/ 1506 w 1574"/>
                <a:gd name="T103" fmla="*/ 1044 h 1587"/>
                <a:gd name="T104" fmla="*/ 1538 w 1574"/>
                <a:gd name="T105" fmla="*/ 789 h 1587"/>
                <a:gd name="T106" fmla="*/ 1550 w 1574"/>
                <a:gd name="T107" fmla="*/ 877 h 1587"/>
                <a:gd name="T108" fmla="*/ 1517 w 1574"/>
                <a:gd name="T109" fmla="*/ 698 h 1587"/>
                <a:gd name="T110" fmla="*/ 1515 w 1574"/>
                <a:gd name="T111" fmla="*/ 794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4" h="1587">
                  <a:moveTo>
                    <a:pt x="1445" y="632"/>
                  </a:moveTo>
                  <a:lnTo>
                    <a:pt x="1429" y="619"/>
                  </a:lnTo>
                  <a:lnTo>
                    <a:pt x="1422" y="628"/>
                  </a:lnTo>
                  <a:lnTo>
                    <a:pt x="1430" y="620"/>
                  </a:lnTo>
                  <a:lnTo>
                    <a:pt x="1381" y="570"/>
                  </a:lnTo>
                  <a:lnTo>
                    <a:pt x="1372" y="578"/>
                  </a:lnTo>
                  <a:lnTo>
                    <a:pt x="1384" y="577"/>
                  </a:lnTo>
                  <a:lnTo>
                    <a:pt x="1383" y="572"/>
                  </a:lnTo>
                  <a:lnTo>
                    <a:pt x="1359" y="575"/>
                  </a:lnTo>
                  <a:lnTo>
                    <a:pt x="1360" y="580"/>
                  </a:lnTo>
                  <a:lnTo>
                    <a:pt x="1363" y="587"/>
                  </a:lnTo>
                  <a:lnTo>
                    <a:pt x="1413" y="637"/>
                  </a:lnTo>
                  <a:lnTo>
                    <a:pt x="1414" y="637"/>
                  </a:lnTo>
                  <a:lnTo>
                    <a:pt x="1430" y="650"/>
                  </a:lnTo>
                  <a:lnTo>
                    <a:pt x="1445" y="632"/>
                  </a:lnTo>
                  <a:close/>
                  <a:moveTo>
                    <a:pt x="1370" y="476"/>
                  </a:moveTo>
                  <a:lnTo>
                    <a:pt x="1367" y="462"/>
                  </a:lnTo>
                  <a:lnTo>
                    <a:pt x="1366" y="457"/>
                  </a:lnTo>
                  <a:lnTo>
                    <a:pt x="1333" y="409"/>
                  </a:lnTo>
                  <a:lnTo>
                    <a:pt x="1333" y="408"/>
                  </a:lnTo>
                  <a:lnTo>
                    <a:pt x="1318" y="390"/>
                  </a:lnTo>
                  <a:lnTo>
                    <a:pt x="1299" y="405"/>
                  </a:lnTo>
                  <a:lnTo>
                    <a:pt x="1314" y="423"/>
                  </a:lnTo>
                  <a:lnTo>
                    <a:pt x="1323" y="416"/>
                  </a:lnTo>
                  <a:lnTo>
                    <a:pt x="1313" y="422"/>
                  </a:lnTo>
                  <a:lnTo>
                    <a:pt x="1345" y="470"/>
                  </a:lnTo>
                  <a:lnTo>
                    <a:pt x="1355" y="464"/>
                  </a:lnTo>
                  <a:lnTo>
                    <a:pt x="1343" y="466"/>
                  </a:lnTo>
                  <a:lnTo>
                    <a:pt x="1346" y="480"/>
                  </a:lnTo>
                  <a:lnTo>
                    <a:pt x="1370" y="476"/>
                  </a:lnTo>
                  <a:close/>
                  <a:moveTo>
                    <a:pt x="1265" y="313"/>
                  </a:moveTo>
                  <a:lnTo>
                    <a:pt x="1240" y="254"/>
                  </a:lnTo>
                  <a:lnTo>
                    <a:pt x="1239" y="252"/>
                  </a:lnTo>
                  <a:lnTo>
                    <a:pt x="1224" y="226"/>
                  </a:lnTo>
                  <a:lnTo>
                    <a:pt x="1203" y="238"/>
                  </a:lnTo>
                  <a:lnTo>
                    <a:pt x="1218" y="264"/>
                  </a:lnTo>
                  <a:lnTo>
                    <a:pt x="1228" y="258"/>
                  </a:lnTo>
                  <a:lnTo>
                    <a:pt x="1218" y="263"/>
                  </a:lnTo>
                  <a:lnTo>
                    <a:pt x="1243" y="323"/>
                  </a:lnTo>
                  <a:lnTo>
                    <a:pt x="1265" y="313"/>
                  </a:lnTo>
                  <a:close/>
                  <a:moveTo>
                    <a:pt x="1166" y="147"/>
                  </a:moveTo>
                  <a:lnTo>
                    <a:pt x="1163" y="143"/>
                  </a:lnTo>
                  <a:lnTo>
                    <a:pt x="1160" y="141"/>
                  </a:lnTo>
                  <a:lnTo>
                    <a:pt x="1104" y="105"/>
                  </a:lnTo>
                  <a:lnTo>
                    <a:pt x="1082" y="92"/>
                  </a:lnTo>
                  <a:lnTo>
                    <a:pt x="1070" y="113"/>
                  </a:lnTo>
                  <a:lnTo>
                    <a:pt x="1092" y="126"/>
                  </a:lnTo>
                  <a:lnTo>
                    <a:pt x="1147" y="161"/>
                  </a:lnTo>
                  <a:lnTo>
                    <a:pt x="1153" y="151"/>
                  </a:lnTo>
                  <a:lnTo>
                    <a:pt x="1144" y="159"/>
                  </a:lnTo>
                  <a:lnTo>
                    <a:pt x="1147" y="162"/>
                  </a:lnTo>
                  <a:lnTo>
                    <a:pt x="1166" y="147"/>
                  </a:lnTo>
                  <a:close/>
                  <a:moveTo>
                    <a:pt x="994" y="50"/>
                  </a:moveTo>
                  <a:lnTo>
                    <a:pt x="984" y="46"/>
                  </a:lnTo>
                  <a:lnTo>
                    <a:pt x="983" y="45"/>
                  </a:lnTo>
                  <a:lnTo>
                    <a:pt x="918" y="25"/>
                  </a:lnTo>
                  <a:lnTo>
                    <a:pt x="900" y="21"/>
                  </a:lnTo>
                  <a:lnTo>
                    <a:pt x="895" y="44"/>
                  </a:lnTo>
                  <a:lnTo>
                    <a:pt x="912" y="48"/>
                  </a:lnTo>
                  <a:lnTo>
                    <a:pt x="976" y="68"/>
                  </a:lnTo>
                  <a:lnTo>
                    <a:pt x="979" y="56"/>
                  </a:lnTo>
                  <a:lnTo>
                    <a:pt x="975" y="68"/>
                  </a:lnTo>
                  <a:lnTo>
                    <a:pt x="984" y="72"/>
                  </a:lnTo>
                  <a:lnTo>
                    <a:pt x="994" y="50"/>
                  </a:lnTo>
                  <a:close/>
                  <a:moveTo>
                    <a:pt x="805" y="3"/>
                  </a:moveTo>
                  <a:lnTo>
                    <a:pt x="783" y="0"/>
                  </a:lnTo>
                  <a:lnTo>
                    <a:pt x="781" y="0"/>
                  </a:lnTo>
                  <a:lnTo>
                    <a:pt x="713" y="3"/>
                  </a:lnTo>
                  <a:lnTo>
                    <a:pt x="706" y="4"/>
                  </a:lnTo>
                  <a:lnTo>
                    <a:pt x="709" y="28"/>
                  </a:lnTo>
                  <a:lnTo>
                    <a:pt x="715" y="27"/>
                  </a:lnTo>
                  <a:lnTo>
                    <a:pt x="782" y="24"/>
                  </a:lnTo>
                  <a:lnTo>
                    <a:pt x="781" y="12"/>
                  </a:lnTo>
                  <a:lnTo>
                    <a:pt x="780" y="24"/>
                  </a:lnTo>
                  <a:lnTo>
                    <a:pt x="802" y="27"/>
                  </a:lnTo>
                  <a:lnTo>
                    <a:pt x="805" y="3"/>
                  </a:lnTo>
                  <a:close/>
                  <a:moveTo>
                    <a:pt x="609" y="24"/>
                  </a:moveTo>
                  <a:lnTo>
                    <a:pt x="577" y="37"/>
                  </a:lnTo>
                  <a:lnTo>
                    <a:pt x="521" y="62"/>
                  </a:lnTo>
                  <a:lnTo>
                    <a:pt x="530" y="84"/>
                  </a:lnTo>
                  <a:lnTo>
                    <a:pt x="587" y="59"/>
                  </a:lnTo>
                  <a:lnTo>
                    <a:pt x="618" y="47"/>
                  </a:lnTo>
                  <a:lnTo>
                    <a:pt x="609" y="24"/>
                  </a:lnTo>
                  <a:close/>
                  <a:moveTo>
                    <a:pt x="437" y="109"/>
                  </a:moveTo>
                  <a:lnTo>
                    <a:pt x="396" y="125"/>
                  </a:lnTo>
                  <a:lnTo>
                    <a:pt x="394" y="126"/>
                  </a:lnTo>
                  <a:lnTo>
                    <a:pt x="350" y="152"/>
                  </a:lnTo>
                  <a:lnTo>
                    <a:pt x="362" y="172"/>
                  </a:lnTo>
                  <a:lnTo>
                    <a:pt x="407" y="146"/>
                  </a:lnTo>
                  <a:lnTo>
                    <a:pt x="400" y="136"/>
                  </a:lnTo>
                  <a:lnTo>
                    <a:pt x="405" y="147"/>
                  </a:lnTo>
                  <a:lnTo>
                    <a:pt x="446" y="131"/>
                  </a:lnTo>
                  <a:lnTo>
                    <a:pt x="437" y="109"/>
                  </a:lnTo>
                  <a:close/>
                  <a:moveTo>
                    <a:pt x="268" y="209"/>
                  </a:moveTo>
                  <a:lnTo>
                    <a:pt x="235" y="249"/>
                  </a:lnTo>
                  <a:lnTo>
                    <a:pt x="209" y="286"/>
                  </a:lnTo>
                  <a:lnTo>
                    <a:pt x="228" y="299"/>
                  </a:lnTo>
                  <a:lnTo>
                    <a:pt x="254" y="264"/>
                  </a:lnTo>
                  <a:lnTo>
                    <a:pt x="287" y="224"/>
                  </a:lnTo>
                  <a:lnTo>
                    <a:pt x="268" y="209"/>
                  </a:lnTo>
                  <a:close/>
                  <a:moveTo>
                    <a:pt x="162" y="371"/>
                  </a:moveTo>
                  <a:lnTo>
                    <a:pt x="135" y="421"/>
                  </a:lnTo>
                  <a:lnTo>
                    <a:pt x="133" y="426"/>
                  </a:lnTo>
                  <a:lnTo>
                    <a:pt x="130" y="465"/>
                  </a:lnTo>
                  <a:lnTo>
                    <a:pt x="154" y="466"/>
                  </a:lnTo>
                  <a:lnTo>
                    <a:pt x="157" y="428"/>
                  </a:lnTo>
                  <a:lnTo>
                    <a:pt x="145" y="427"/>
                  </a:lnTo>
                  <a:lnTo>
                    <a:pt x="156" y="433"/>
                  </a:lnTo>
                  <a:lnTo>
                    <a:pt x="183" y="382"/>
                  </a:lnTo>
                  <a:lnTo>
                    <a:pt x="162" y="371"/>
                  </a:lnTo>
                  <a:close/>
                  <a:moveTo>
                    <a:pt x="127" y="562"/>
                  </a:moveTo>
                  <a:lnTo>
                    <a:pt x="130" y="624"/>
                  </a:lnTo>
                  <a:lnTo>
                    <a:pt x="142" y="623"/>
                  </a:lnTo>
                  <a:lnTo>
                    <a:pt x="132" y="617"/>
                  </a:lnTo>
                  <a:lnTo>
                    <a:pt x="115" y="647"/>
                  </a:lnTo>
                  <a:lnTo>
                    <a:pt x="136" y="659"/>
                  </a:lnTo>
                  <a:lnTo>
                    <a:pt x="153" y="629"/>
                  </a:lnTo>
                  <a:lnTo>
                    <a:pt x="154" y="623"/>
                  </a:lnTo>
                  <a:lnTo>
                    <a:pt x="151" y="561"/>
                  </a:lnTo>
                  <a:lnTo>
                    <a:pt x="127" y="562"/>
                  </a:lnTo>
                  <a:close/>
                  <a:moveTo>
                    <a:pt x="70" y="730"/>
                  </a:moveTo>
                  <a:lnTo>
                    <a:pt x="20" y="789"/>
                  </a:lnTo>
                  <a:lnTo>
                    <a:pt x="17" y="794"/>
                  </a:lnTo>
                  <a:lnTo>
                    <a:pt x="13" y="811"/>
                  </a:lnTo>
                  <a:lnTo>
                    <a:pt x="36" y="817"/>
                  </a:lnTo>
                  <a:lnTo>
                    <a:pt x="41" y="800"/>
                  </a:lnTo>
                  <a:lnTo>
                    <a:pt x="29" y="797"/>
                  </a:lnTo>
                  <a:lnTo>
                    <a:pt x="38" y="805"/>
                  </a:lnTo>
                  <a:lnTo>
                    <a:pt x="89" y="745"/>
                  </a:lnTo>
                  <a:lnTo>
                    <a:pt x="70" y="730"/>
                  </a:lnTo>
                  <a:close/>
                  <a:moveTo>
                    <a:pt x="0" y="909"/>
                  </a:moveTo>
                  <a:lnTo>
                    <a:pt x="0" y="928"/>
                  </a:lnTo>
                  <a:lnTo>
                    <a:pt x="0" y="933"/>
                  </a:lnTo>
                  <a:lnTo>
                    <a:pt x="27" y="998"/>
                  </a:lnTo>
                  <a:lnTo>
                    <a:pt x="29" y="1001"/>
                  </a:lnTo>
                  <a:lnTo>
                    <a:pt x="33" y="1006"/>
                  </a:lnTo>
                  <a:lnTo>
                    <a:pt x="51" y="990"/>
                  </a:lnTo>
                  <a:lnTo>
                    <a:pt x="47" y="985"/>
                  </a:lnTo>
                  <a:lnTo>
                    <a:pt x="38" y="993"/>
                  </a:lnTo>
                  <a:lnTo>
                    <a:pt x="49" y="989"/>
                  </a:lnTo>
                  <a:lnTo>
                    <a:pt x="23" y="924"/>
                  </a:lnTo>
                  <a:lnTo>
                    <a:pt x="12" y="928"/>
                  </a:lnTo>
                  <a:lnTo>
                    <a:pt x="24" y="928"/>
                  </a:lnTo>
                  <a:lnTo>
                    <a:pt x="24" y="909"/>
                  </a:lnTo>
                  <a:lnTo>
                    <a:pt x="0" y="909"/>
                  </a:lnTo>
                  <a:close/>
                  <a:moveTo>
                    <a:pt x="92" y="1080"/>
                  </a:moveTo>
                  <a:lnTo>
                    <a:pt x="111" y="1106"/>
                  </a:lnTo>
                  <a:lnTo>
                    <a:pt x="112" y="1108"/>
                  </a:lnTo>
                  <a:lnTo>
                    <a:pt x="157" y="1153"/>
                  </a:lnTo>
                  <a:lnTo>
                    <a:pt x="174" y="1136"/>
                  </a:lnTo>
                  <a:lnTo>
                    <a:pt x="129" y="1091"/>
                  </a:lnTo>
                  <a:lnTo>
                    <a:pt x="121" y="1100"/>
                  </a:lnTo>
                  <a:lnTo>
                    <a:pt x="131" y="1093"/>
                  </a:lnTo>
                  <a:lnTo>
                    <a:pt x="112" y="1066"/>
                  </a:lnTo>
                  <a:lnTo>
                    <a:pt x="92" y="1080"/>
                  </a:lnTo>
                  <a:close/>
                  <a:moveTo>
                    <a:pt x="175" y="1241"/>
                  </a:moveTo>
                  <a:lnTo>
                    <a:pt x="191" y="1285"/>
                  </a:lnTo>
                  <a:lnTo>
                    <a:pt x="192" y="1287"/>
                  </a:lnTo>
                  <a:lnTo>
                    <a:pt x="214" y="1330"/>
                  </a:lnTo>
                  <a:lnTo>
                    <a:pt x="235" y="1320"/>
                  </a:lnTo>
                  <a:lnTo>
                    <a:pt x="213" y="1276"/>
                  </a:lnTo>
                  <a:lnTo>
                    <a:pt x="203" y="1282"/>
                  </a:lnTo>
                  <a:lnTo>
                    <a:pt x="214" y="1277"/>
                  </a:lnTo>
                  <a:lnTo>
                    <a:pt x="198" y="1233"/>
                  </a:lnTo>
                  <a:lnTo>
                    <a:pt x="175" y="1241"/>
                  </a:lnTo>
                  <a:close/>
                  <a:moveTo>
                    <a:pt x="280" y="1405"/>
                  </a:moveTo>
                  <a:lnTo>
                    <a:pt x="324" y="1444"/>
                  </a:lnTo>
                  <a:lnTo>
                    <a:pt x="354" y="1468"/>
                  </a:lnTo>
                  <a:lnTo>
                    <a:pt x="369" y="1449"/>
                  </a:lnTo>
                  <a:lnTo>
                    <a:pt x="340" y="1426"/>
                  </a:lnTo>
                  <a:lnTo>
                    <a:pt x="296" y="1387"/>
                  </a:lnTo>
                  <a:lnTo>
                    <a:pt x="280" y="1405"/>
                  </a:lnTo>
                  <a:close/>
                  <a:moveTo>
                    <a:pt x="443" y="1511"/>
                  </a:moveTo>
                  <a:lnTo>
                    <a:pt x="446" y="1512"/>
                  </a:lnTo>
                  <a:lnTo>
                    <a:pt x="452" y="1513"/>
                  </a:lnTo>
                  <a:lnTo>
                    <a:pt x="527" y="1500"/>
                  </a:lnTo>
                  <a:lnTo>
                    <a:pt x="525" y="1488"/>
                  </a:lnTo>
                  <a:lnTo>
                    <a:pt x="521" y="1499"/>
                  </a:lnTo>
                  <a:lnTo>
                    <a:pt x="537" y="1504"/>
                  </a:lnTo>
                  <a:lnTo>
                    <a:pt x="544" y="1481"/>
                  </a:lnTo>
                  <a:lnTo>
                    <a:pt x="528" y="1477"/>
                  </a:lnTo>
                  <a:lnTo>
                    <a:pt x="523" y="1476"/>
                  </a:lnTo>
                  <a:lnTo>
                    <a:pt x="448" y="1489"/>
                  </a:lnTo>
                  <a:lnTo>
                    <a:pt x="450" y="1501"/>
                  </a:lnTo>
                  <a:lnTo>
                    <a:pt x="454" y="1489"/>
                  </a:lnTo>
                  <a:lnTo>
                    <a:pt x="451" y="1488"/>
                  </a:lnTo>
                  <a:lnTo>
                    <a:pt x="443" y="1511"/>
                  </a:lnTo>
                  <a:close/>
                  <a:moveTo>
                    <a:pt x="628" y="1535"/>
                  </a:moveTo>
                  <a:lnTo>
                    <a:pt x="650" y="1543"/>
                  </a:lnTo>
                  <a:lnTo>
                    <a:pt x="654" y="1532"/>
                  </a:lnTo>
                  <a:lnTo>
                    <a:pt x="647" y="1541"/>
                  </a:lnTo>
                  <a:lnTo>
                    <a:pt x="703" y="1587"/>
                  </a:lnTo>
                  <a:lnTo>
                    <a:pt x="718" y="1568"/>
                  </a:lnTo>
                  <a:lnTo>
                    <a:pt x="662" y="1523"/>
                  </a:lnTo>
                  <a:lnTo>
                    <a:pt x="659" y="1521"/>
                  </a:lnTo>
                  <a:lnTo>
                    <a:pt x="636" y="1513"/>
                  </a:lnTo>
                  <a:lnTo>
                    <a:pt x="628" y="1535"/>
                  </a:lnTo>
                  <a:close/>
                  <a:moveTo>
                    <a:pt x="809" y="1580"/>
                  </a:moveTo>
                  <a:lnTo>
                    <a:pt x="850" y="1553"/>
                  </a:lnTo>
                  <a:lnTo>
                    <a:pt x="843" y="1543"/>
                  </a:lnTo>
                  <a:lnTo>
                    <a:pt x="846" y="1554"/>
                  </a:lnTo>
                  <a:lnTo>
                    <a:pt x="891" y="1544"/>
                  </a:lnTo>
                  <a:lnTo>
                    <a:pt x="886" y="1520"/>
                  </a:lnTo>
                  <a:lnTo>
                    <a:pt x="841" y="1531"/>
                  </a:lnTo>
                  <a:lnTo>
                    <a:pt x="837" y="1532"/>
                  </a:lnTo>
                  <a:lnTo>
                    <a:pt x="795" y="1560"/>
                  </a:lnTo>
                  <a:lnTo>
                    <a:pt x="809" y="1580"/>
                  </a:lnTo>
                  <a:close/>
                  <a:moveTo>
                    <a:pt x="971" y="1499"/>
                  </a:moveTo>
                  <a:lnTo>
                    <a:pt x="1034" y="1502"/>
                  </a:lnTo>
                  <a:lnTo>
                    <a:pt x="1038" y="1502"/>
                  </a:lnTo>
                  <a:lnTo>
                    <a:pt x="1070" y="1490"/>
                  </a:lnTo>
                  <a:lnTo>
                    <a:pt x="1061" y="1467"/>
                  </a:lnTo>
                  <a:lnTo>
                    <a:pt x="1030" y="1479"/>
                  </a:lnTo>
                  <a:lnTo>
                    <a:pt x="1034" y="1490"/>
                  </a:lnTo>
                  <a:lnTo>
                    <a:pt x="1035" y="1478"/>
                  </a:lnTo>
                  <a:lnTo>
                    <a:pt x="972" y="1475"/>
                  </a:lnTo>
                  <a:lnTo>
                    <a:pt x="971" y="1499"/>
                  </a:lnTo>
                  <a:close/>
                  <a:moveTo>
                    <a:pt x="1160" y="1471"/>
                  </a:moveTo>
                  <a:lnTo>
                    <a:pt x="1168" y="1470"/>
                  </a:lnTo>
                  <a:lnTo>
                    <a:pt x="1171" y="1469"/>
                  </a:lnTo>
                  <a:lnTo>
                    <a:pt x="1234" y="1444"/>
                  </a:lnTo>
                  <a:lnTo>
                    <a:pt x="1236" y="1443"/>
                  </a:lnTo>
                  <a:lnTo>
                    <a:pt x="1254" y="1431"/>
                  </a:lnTo>
                  <a:lnTo>
                    <a:pt x="1239" y="1411"/>
                  </a:lnTo>
                  <a:lnTo>
                    <a:pt x="1222" y="1423"/>
                  </a:lnTo>
                  <a:lnTo>
                    <a:pt x="1230" y="1433"/>
                  </a:lnTo>
                  <a:lnTo>
                    <a:pt x="1225" y="1422"/>
                  </a:lnTo>
                  <a:lnTo>
                    <a:pt x="1162" y="1447"/>
                  </a:lnTo>
                  <a:lnTo>
                    <a:pt x="1167" y="1458"/>
                  </a:lnTo>
                  <a:lnTo>
                    <a:pt x="1165" y="1446"/>
                  </a:lnTo>
                  <a:lnTo>
                    <a:pt x="1157" y="1447"/>
                  </a:lnTo>
                  <a:lnTo>
                    <a:pt x="1160" y="1471"/>
                  </a:lnTo>
                  <a:close/>
                  <a:moveTo>
                    <a:pt x="1316" y="1354"/>
                  </a:moveTo>
                  <a:lnTo>
                    <a:pt x="1325" y="1334"/>
                  </a:lnTo>
                  <a:lnTo>
                    <a:pt x="1350" y="1269"/>
                  </a:lnTo>
                  <a:lnTo>
                    <a:pt x="1351" y="1266"/>
                  </a:lnTo>
                  <a:lnTo>
                    <a:pt x="1352" y="1261"/>
                  </a:lnTo>
                  <a:lnTo>
                    <a:pt x="1328" y="1258"/>
                  </a:lnTo>
                  <a:lnTo>
                    <a:pt x="1327" y="1263"/>
                  </a:lnTo>
                  <a:lnTo>
                    <a:pt x="1339" y="1264"/>
                  </a:lnTo>
                  <a:lnTo>
                    <a:pt x="1328" y="1260"/>
                  </a:lnTo>
                  <a:lnTo>
                    <a:pt x="1303" y="1325"/>
                  </a:lnTo>
                  <a:lnTo>
                    <a:pt x="1294" y="1344"/>
                  </a:lnTo>
                  <a:lnTo>
                    <a:pt x="1316" y="1354"/>
                  </a:lnTo>
                  <a:close/>
                  <a:moveTo>
                    <a:pt x="1378" y="1181"/>
                  </a:moveTo>
                  <a:lnTo>
                    <a:pt x="1402" y="1154"/>
                  </a:lnTo>
                  <a:lnTo>
                    <a:pt x="1447" y="1115"/>
                  </a:lnTo>
                  <a:lnTo>
                    <a:pt x="1431" y="1097"/>
                  </a:lnTo>
                  <a:lnTo>
                    <a:pt x="1386" y="1137"/>
                  </a:lnTo>
                  <a:lnTo>
                    <a:pt x="1360" y="1164"/>
                  </a:lnTo>
                  <a:lnTo>
                    <a:pt x="1378" y="1181"/>
                  </a:lnTo>
                  <a:close/>
                  <a:moveTo>
                    <a:pt x="1526" y="1058"/>
                  </a:moveTo>
                  <a:lnTo>
                    <a:pt x="1563" y="1007"/>
                  </a:lnTo>
                  <a:lnTo>
                    <a:pt x="1564" y="1003"/>
                  </a:lnTo>
                  <a:lnTo>
                    <a:pt x="1574" y="971"/>
                  </a:lnTo>
                  <a:lnTo>
                    <a:pt x="1551" y="965"/>
                  </a:lnTo>
                  <a:lnTo>
                    <a:pt x="1541" y="997"/>
                  </a:lnTo>
                  <a:lnTo>
                    <a:pt x="1553" y="1000"/>
                  </a:lnTo>
                  <a:lnTo>
                    <a:pt x="1543" y="993"/>
                  </a:lnTo>
                  <a:lnTo>
                    <a:pt x="1506" y="1044"/>
                  </a:lnTo>
                  <a:lnTo>
                    <a:pt x="1526" y="1058"/>
                  </a:lnTo>
                  <a:close/>
                  <a:moveTo>
                    <a:pt x="1573" y="872"/>
                  </a:moveTo>
                  <a:lnTo>
                    <a:pt x="1571" y="862"/>
                  </a:lnTo>
                  <a:lnTo>
                    <a:pt x="1570" y="859"/>
                  </a:lnTo>
                  <a:lnTo>
                    <a:pt x="1538" y="789"/>
                  </a:lnTo>
                  <a:lnTo>
                    <a:pt x="1516" y="799"/>
                  </a:lnTo>
                  <a:lnTo>
                    <a:pt x="1549" y="869"/>
                  </a:lnTo>
                  <a:lnTo>
                    <a:pt x="1559" y="864"/>
                  </a:lnTo>
                  <a:lnTo>
                    <a:pt x="1547" y="866"/>
                  </a:lnTo>
                  <a:lnTo>
                    <a:pt x="1550" y="877"/>
                  </a:lnTo>
                  <a:lnTo>
                    <a:pt x="1573" y="872"/>
                  </a:lnTo>
                  <a:close/>
                  <a:moveTo>
                    <a:pt x="1539" y="794"/>
                  </a:moveTo>
                  <a:lnTo>
                    <a:pt x="1540" y="728"/>
                  </a:lnTo>
                  <a:lnTo>
                    <a:pt x="1537" y="721"/>
                  </a:lnTo>
                  <a:lnTo>
                    <a:pt x="1517" y="698"/>
                  </a:lnTo>
                  <a:lnTo>
                    <a:pt x="1499" y="714"/>
                  </a:lnTo>
                  <a:lnTo>
                    <a:pt x="1519" y="736"/>
                  </a:lnTo>
                  <a:lnTo>
                    <a:pt x="1528" y="728"/>
                  </a:lnTo>
                  <a:lnTo>
                    <a:pt x="1516" y="728"/>
                  </a:lnTo>
                  <a:lnTo>
                    <a:pt x="1515" y="794"/>
                  </a:lnTo>
                  <a:lnTo>
                    <a:pt x="1539" y="7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66" name="Line 395"/>
            <p:cNvSpPr>
              <a:spLocks noChangeShapeType="1"/>
            </p:cNvSpPr>
            <p:nvPr/>
          </p:nvSpPr>
          <p:spPr bwMode="auto">
            <a:xfrm>
              <a:off x="6216651" y="3721100"/>
              <a:ext cx="3206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67" name="Line 396"/>
            <p:cNvSpPr>
              <a:spLocks noChangeShapeType="1"/>
            </p:cNvSpPr>
            <p:nvPr/>
          </p:nvSpPr>
          <p:spPr bwMode="auto">
            <a:xfrm>
              <a:off x="6216651" y="520700"/>
              <a:ext cx="3206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68" name="Line 397"/>
            <p:cNvSpPr>
              <a:spLocks noChangeShapeType="1"/>
            </p:cNvSpPr>
            <p:nvPr/>
          </p:nvSpPr>
          <p:spPr bwMode="auto">
            <a:xfrm flipV="1">
              <a:off x="6269038" y="36893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69" name="Line 398"/>
            <p:cNvSpPr>
              <a:spLocks noChangeShapeType="1"/>
            </p:cNvSpPr>
            <p:nvPr/>
          </p:nvSpPr>
          <p:spPr bwMode="auto">
            <a:xfrm flipV="1">
              <a:off x="7045326" y="36893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70" name="Line 399"/>
            <p:cNvSpPr>
              <a:spLocks noChangeShapeType="1"/>
            </p:cNvSpPr>
            <p:nvPr/>
          </p:nvSpPr>
          <p:spPr bwMode="auto">
            <a:xfrm flipV="1">
              <a:off x="7820026" y="36893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71" name="Line 400"/>
            <p:cNvSpPr>
              <a:spLocks noChangeShapeType="1"/>
            </p:cNvSpPr>
            <p:nvPr/>
          </p:nvSpPr>
          <p:spPr bwMode="auto">
            <a:xfrm flipV="1">
              <a:off x="8596313" y="36893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72" name="Line 401"/>
            <p:cNvSpPr>
              <a:spLocks noChangeShapeType="1"/>
            </p:cNvSpPr>
            <p:nvPr/>
          </p:nvSpPr>
          <p:spPr bwMode="auto">
            <a:xfrm flipV="1">
              <a:off x="9372601" y="36893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73" name="Line 402"/>
            <p:cNvSpPr>
              <a:spLocks noChangeShapeType="1"/>
            </p:cNvSpPr>
            <p:nvPr/>
          </p:nvSpPr>
          <p:spPr bwMode="auto">
            <a:xfrm>
              <a:off x="6269038" y="5207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74" name="Line 403"/>
            <p:cNvSpPr>
              <a:spLocks noChangeShapeType="1"/>
            </p:cNvSpPr>
            <p:nvPr/>
          </p:nvSpPr>
          <p:spPr bwMode="auto">
            <a:xfrm>
              <a:off x="7045326" y="5207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75" name="Line 404"/>
            <p:cNvSpPr>
              <a:spLocks noChangeShapeType="1"/>
            </p:cNvSpPr>
            <p:nvPr/>
          </p:nvSpPr>
          <p:spPr bwMode="auto">
            <a:xfrm>
              <a:off x="7820026" y="5207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76" name="Line 405"/>
            <p:cNvSpPr>
              <a:spLocks noChangeShapeType="1"/>
            </p:cNvSpPr>
            <p:nvPr/>
          </p:nvSpPr>
          <p:spPr bwMode="auto">
            <a:xfrm>
              <a:off x="8596313" y="5207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77" name="Line 406"/>
            <p:cNvSpPr>
              <a:spLocks noChangeShapeType="1"/>
            </p:cNvSpPr>
            <p:nvPr/>
          </p:nvSpPr>
          <p:spPr bwMode="auto">
            <a:xfrm>
              <a:off x="9372601" y="5207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78" name="Line 415"/>
            <p:cNvSpPr>
              <a:spLocks noChangeShapeType="1"/>
            </p:cNvSpPr>
            <p:nvPr/>
          </p:nvSpPr>
          <p:spPr bwMode="auto">
            <a:xfrm flipV="1">
              <a:off x="6216651" y="520700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79" name="Line 416"/>
            <p:cNvSpPr>
              <a:spLocks noChangeShapeType="1"/>
            </p:cNvSpPr>
            <p:nvPr/>
          </p:nvSpPr>
          <p:spPr bwMode="auto">
            <a:xfrm flipV="1">
              <a:off x="9423401" y="520700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80" name="Line 417"/>
            <p:cNvSpPr>
              <a:spLocks noChangeShapeType="1"/>
            </p:cNvSpPr>
            <p:nvPr/>
          </p:nvSpPr>
          <p:spPr bwMode="auto">
            <a:xfrm>
              <a:off x="6216651" y="3670300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81" name="Line 418"/>
            <p:cNvSpPr>
              <a:spLocks noChangeShapeType="1"/>
            </p:cNvSpPr>
            <p:nvPr/>
          </p:nvSpPr>
          <p:spPr bwMode="auto">
            <a:xfrm>
              <a:off x="6216651" y="2895600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82" name="Line 419"/>
            <p:cNvSpPr>
              <a:spLocks noChangeShapeType="1"/>
            </p:cNvSpPr>
            <p:nvPr/>
          </p:nvSpPr>
          <p:spPr bwMode="auto">
            <a:xfrm>
              <a:off x="6216651" y="2120900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83" name="Line 420"/>
            <p:cNvSpPr>
              <a:spLocks noChangeShapeType="1"/>
            </p:cNvSpPr>
            <p:nvPr/>
          </p:nvSpPr>
          <p:spPr bwMode="auto">
            <a:xfrm>
              <a:off x="6216651" y="1347788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84" name="Line 421"/>
            <p:cNvSpPr>
              <a:spLocks noChangeShapeType="1"/>
            </p:cNvSpPr>
            <p:nvPr/>
          </p:nvSpPr>
          <p:spPr bwMode="auto">
            <a:xfrm>
              <a:off x="6216651" y="573088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85" name="Line 422"/>
            <p:cNvSpPr>
              <a:spLocks noChangeShapeType="1"/>
            </p:cNvSpPr>
            <p:nvPr/>
          </p:nvSpPr>
          <p:spPr bwMode="auto">
            <a:xfrm flipH="1">
              <a:off x="9391651" y="3670300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86" name="Line 423"/>
            <p:cNvSpPr>
              <a:spLocks noChangeShapeType="1"/>
            </p:cNvSpPr>
            <p:nvPr/>
          </p:nvSpPr>
          <p:spPr bwMode="auto">
            <a:xfrm flipH="1">
              <a:off x="9391651" y="2895600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87" name="Line 424"/>
            <p:cNvSpPr>
              <a:spLocks noChangeShapeType="1"/>
            </p:cNvSpPr>
            <p:nvPr/>
          </p:nvSpPr>
          <p:spPr bwMode="auto">
            <a:xfrm flipH="1">
              <a:off x="9391651" y="2120900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88" name="Line 425"/>
            <p:cNvSpPr>
              <a:spLocks noChangeShapeType="1"/>
            </p:cNvSpPr>
            <p:nvPr/>
          </p:nvSpPr>
          <p:spPr bwMode="auto">
            <a:xfrm flipH="1">
              <a:off x="9391651" y="1347788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89" name="Line 426"/>
            <p:cNvSpPr>
              <a:spLocks noChangeShapeType="1"/>
            </p:cNvSpPr>
            <p:nvPr/>
          </p:nvSpPr>
          <p:spPr bwMode="auto">
            <a:xfrm flipH="1">
              <a:off x="9391651" y="573088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</p:grpSp>
      <p:grpSp>
        <p:nvGrpSpPr>
          <p:cNvPr id="20" name="Group 19"/>
          <p:cNvGrpSpPr>
            <a:grpSpLocks noChangeAspect="1"/>
          </p:cNvGrpSpPr>
          <p:nvPr/>
        </p:nvGrpSpPr>
        <p:grpSpPr>
          <a:xfrm>
            <a:off x="2408740" y="4221879"/>
            <a:ext cx="1041934" cy="1039886"/>
            <a:chOff x="5756276" y="4340225"/>
            <a:chExt cx="3216275" cy="3209925"/>
          </a:xfrm>
        </p:grpSpPr>
        <p:sp>
          <p:nvSpPr>
            <p:cNvPr id="136" name="Rectangle 443"/>
            <p:cNvSpPr>
              <a:spLocks noChangeArrowheads="1"/>
            </p:cNvSpPr>
            <p:nvPr/>
          </p:nvSpPr>
          <p:spPr bwMode="auto">
            <a:xfrm>
              <a:off x="5756276" y="4340225"/>
              <a:ext cx="3206750" cy="3200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pic>
          <p:nvPicPr>
            <p:cNvPr id="137" name="Picture 44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56276" y="4340225"/>
              <a:ext cx="3216275" cy="320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449"/>
            <p:cNvSpPr>
              <a:spLocks noEditPoints="1"/>
            </p:cNvSpPr>
            <p:nvPr/>
          </p:nvSpPr>
          <p:spPr bwMode="auto">
            <a:xfrm>
              <a:off x="6084888" y="4737100"/>
              <a:ext cx="2486025" cy="2413000"/>
            </a:xfrm>
            <a:custGeom>
              <a:avLst/>
              <a:gdLst>
                <a:gd name="T0" fmla="*/ 1498 w 1566"/>
                <a:gd name="T1" fmla="*/ 569 h 1520"/>
                <a:gd name="T2" fmla="*/ 1484 w 1566"/>
                <a:gd name="T3" fmla="*/ 588 h 1520"/>
                <a:gd name="T4" fmla="*/ 1564 w 1566"/>
                <a:gd name="T5" fmla="*/ 640 h 1520"/>
                <a:gd name="T6" fmla="*/ 1380 w 1566"/>
                <a:gd name="T7" fmla="*/ 427 h 1520"/>
                <a:gd name="T8" fmla="*/ 1419 w 1566"/>
                <a:gd name="T9" fmla="*/ 509 h 1520"/>
                <a:gd name="T10" fmla="*/ 1346 w 1566"/>
                <a:gd name="T11" fmla="*/ 242 h 1520"/>
                <a:gd name="T12" fmla="*/ 1376 w 1566"/>
                <a:gd name="T13" fmla="*/ 335 h 1520"/>
                <a:gd name="T14" fmla="*/ 1226 w 1566"/>
                <a:gd name="T15" fmla="*/ 113 h 1520"/>
                <a:gd name="T16" fmla="*/ 1301 w 1566"/>
                <a:gd name="T17" fmla="*/ 164 h 1520"/>
                <a:gd name="T18" fmla="*/ 1116 w 1566"/>
                <a:gd name="T19" fmla="*/ 82 h 1520"/>
                <a:gd name="T20" fmla="*/ 1030 w 1566"/>
                <a:gd name="T21" fmla="*/ 87 h 1520"/>
                <a:gd name="T22" fmla="*/ 1111 w 1566"/>
                <a:gd name="T23" fmla="*/ 106 h 1520"/>
                <a:gd name="T24" fmla="*/ 934 w 1566"/>
                <a:gd name="T25" fmla="*/ 11 h 1520"/>
                <a:gd name="T26" fmla="*/ 877 w 1566"/>
                <a:gd name="T27" fmla="*/ 22 h 1520"/>
                <a:gd name="T28" fmla="*/ 927 w 1566"/>
                <a:gd name="T29" fmla="*/ 34 h 1520"/>
                <a:gd name="T30" fmla="*/ 739 w 1566"/>
                <a:gd name="T31" fmla="*/ 44 h 1520"/>
                <a:gd name="T32" fmla="*/ 738 w 1566"/>
                <a:gd name="T33" fmla="*/ 56 h 1520"/>
                <a:gd name="T34" fmla="*/ 559 w 1566"/>
                <a:gd name="T35" fmla="*/ 95 h 1520"/>
                <a:gd name="T36" fmla="*/ 575 w 1566"/>
                <a:gd name="T37" fmla="*/ 113 h 1520"/>
                <a:gd name="T38" fmla="*/ 383 w 1566"/>
                <a:gd name="T39" fmla="*/ 157 h 1520"/>
                <a:gd name="T40" fmla="*/ 391 w 1566"/>
                <a:gd name="T41" fmla="*/ 180 h 1520"/>
                <a:gd name="T42" fmla="*/ 225 w 1566"/>
                <a:gd name="T43" fmla="*/ 334 h 1520"/>
                <a:gd name="T44" fmla="*/ 192 w 1566"/>
                <a:gd name="T45" fmla="*/ 422 h 1520"/>
                <a:gd name="T46" fmla="*/ 149 w 1566"/>
                <a:gd name="T47" fmla="*/ 510 h 1520"/>
                <a:gd name="T48" fmla="*/ 61 w 1566"/>
                <a:gd name="T49" fmla="*/ 555 h 1520"/>
                <a:gd name="T50" fmla="*/ 0 w 1566"/>
                <a:gd name="T51" fmla="*/ 636 h 1520"/>
                <a:gd name="T52" fmla="*/ 77 w 1566"/>
                <a:gd name="T53" fmla="*/ 573 h 1520"/>
                <a:gd name="T54" fmla="*/ 20 w 1566"/>
                <a:gd name="T55" fmla="*/ 731 h 1520"/>
                <a:gd name="T56" fmla="*/ 60 w 1566"/>
                <a:gd name="T57" fmla="*/ 743 h 1520"/>
                <a:gd name="T58" fmla="*/ 179 w 1566"/>
                <a:gd name="T59" fmla="*/ 844 h 1520"/>
                <a:gd name="T60" fmla="*/ 265 w 1566"/>
                <a:gd name="T61" fmla="*/ 889 h 1520"/>
                <a:gd name="T62" fmla="*/ 222 w 1566"/>
                <a:gd name="T63" fmla="*/ 982 h 1520"/>
                <a:gd name="T64" fmla="*/ 233 w 1566"/>
                <a:gd name="T65" fmla="*/ 1032 h 1520"/>
                <a:gd name="T66" fmla="*/ 273 w 1566"/>
                <a:gd name="T67" fmla="*/ 1162 h 1520"/>
                <a:gd name="T68" fmla="*/ 333 w 1566"/>
                <a:gd name="T69" fmla="*/ 1234 h 1520"/>
                <a:gd name="T70" fmla="*/ 346 w 1566"/>
                <a:gd name="T71" fmla="*/ 1332 h 1520"/>
                <a:gd name="T72" fmla="*/ 384 w 1566"/>
                <a:gd name="T73" fmla="*/ 1356 h 1520"/>
                <a:gd name="T74" fmla="*/ 503 w 1566"/>
                <a:gd name="T75" fmla="*/ 1447 h 1520"/>
                <a:gd name="T76" fmla="*/ 510 w 1566"/>
                <a:gd name="T77" fmla="*/ 1424 h 1520"/>
                <a:gd name="T78" fmla="*/ 784 w 1566"/>
                <a:gd name="T79" fmla="*/ 1520 h 1520"/>
                <a:gd name="T80" fmla="*/ 693 w 1566"/>
                <a:gd name="T81" fmla="*/ 1482 h 1520"/>
                <a:gd name="T82" fmla="*/ 976 w 1566"/>
                <a:gd name="T83" fmla="*/ 1486 h 1520"/>
                <a:gd name="T84" fmla="*/ 877 w 1566"/>
                <a:gd name="T85" fmla="*/ 1487 h 1520"/>
                <a:gd name="T86" fmla="*/ 1155 w 1566"/>
                <a:gd name="T87" fmla="*/ 1411 h 1520"/>
                <a:gd name="T88" fmla="*/ 1058 w 1566"/>
                <a:gd name="T89" fmla="*/ 1431 h 1520"/>
                <a:gd name="T90" fmla="*/ 1293 w 1566"/>
                <a:gd name="T91" fmla="*/ 1274 h 1520"/>
                <a:gd name="T92" fmla="*/ 1218 w 1566"/>
                <a:gd name="T93" fmla="*/ 1338 h 1520"/>
                <a:gd name="T94" fmla="*/ 1395 w 1566"/>
                <a:gd name="T95" fmla="*/ 1111 h 1520"/>
                <a:gd name="T96" fmla="*/ 1442 w 1566"/>
                <a:gd name="T97" fmla="*/ 988 h 1520"/>
                <a:gd name="T98" fmla="*/ 1418 w 1566"/>
                <a:gd name="T99" fmla="*/ 985 h 1520"/>
                <a:gd name="T100" fmla="*/ 1456 w 1566"/>
                <a:gd name="T101" fmla="*/ 818 h 1520"/>
                <a:gd name="T102" fmla="*/ 1444 w 1566"/>
                <a:gd name="T103" fmla="*/ 817 h 1520"/>
                <a:gd name="T104" fmla="*/ 1509 w 1566"/>
                <a:gd name="T105" fmla="*/ 720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6" h="1520">
                  <a:moveTo>
                    <a:pt x="1564" y="640"/>
                  </a:moveTo>
                  <a:lnTo>
                    <a:pt x="1566" y="632"/>
                  </a:lnTo>
                  <a:lnTo>
                    <a:pt x="1562" y="620"/>
                  </a:lnTo>
                  <a:lnTo>
                    <a:pt x="1499" y="569"/>
                  </a:lnTo>
                  <a:lnTo>
                    <a:pt x="1498" y="569"/>
                  </a:lnTo>
                  <a:lnTo>
                    <a:pt x="1491" y="564"/>
                  </a:lnTo>
                  <a:lnTo>
                    <a:pt x="1478" y="584"/>
                  </a:lnTo>
                  <a:lnTo>
                    <a:pt x="1485" y="589"/>
                  </a:lnTo>
                  <a:lnTo>
                    <a:pt x="1491" y="579"/>
                  </a:lnTo>
                  <a:lnTo>
                    <a:pt x="1484" y="588"/>
                  </a:lnTo>
                  <a:lnTo>
                    <a:pt x="1547" y="639"/>
                  </a:lnTo>
                  <a:lnTo>
                    <a:pt x="1554" y="630"/>
                  </a:lnTo>
                  <a:lnTo>
                    <a:pt x="1542" y="627"/>
                  </a:lnTo>
                  <a:lnTo>
                    <a:pt x="1541" y="634"/>
                  </a:lnTo>
                  <a:lnTo>
                    <a:pt x="1564" y="640"/>
                  </a:lnTo>
                  <a:close/>
                  <a:moveTo>
                    <a:pt x="1419" y="509"/>
                  </a:moveTo>
                  <a:lnTo>
                    <a:pt x="1397" y="480"/>
                  </a:lnTo>
                  <a:lnTo>
                    <a:pt x="1387" y="487"/>
                  </a:lnTo>
                  <a:lnTo>
                    <a:pt x="1399" y="483"/>
                  </a:lnTo>
                  <a:lnTo>
                    <a:pt x="1380" y="427"/>
                  </a:lnTo>
                  <a:lnTo>
                    <a:pt x="1357" y="435"/>
                  </a:lnTo>
                  <a:lnTo>
                    <a:pt x="1376" y="491"/>
                  </a:lnTo>
                  <a:lnTo>
                    <a:pt x="1377" y="494"/>
                  </a:lnTo>
                  <a:lnTo>
                    <a:pt x="1399" y="524"/>
                  </a:lnTo>
                  <a:lnTo>
                    <a:pt x="1419" y="509"/>
                  </a:lnTo>
                  <a:close/>
                  <a:moveTo>
                    <a:pt x="1376" y="335"/>
                  </a:moveTo>
                  <a:lnTo>
                    <a:pt x="1378" y="283"/>
                  </a:lnTo>
                  <a:lnTo>
                    <a:pt x="1378" y="280"/>
                  </a:lnTo>
                  <a:lnTo>
                    <a:pt x="1370" y="238"/>
                  </a:lnTo>
                  <a:lnTo>
                    <a:pt x="1346" y="242"/>
                  </a:lnTo>
                  <a:lnTo>
                    <a:pt x="1355" y="284"/>
                  </a:lnTo>
                  <a:lnTo>
                    <a:pt x="1366" y="282"/>
                  </a:lnTo>
                  <a:lnTo>
                    <a:pt x="1354" y="281"/>
                  </a:lnTo>
                  <a:lnTo>
                    <a:pt x="1352" y="334"/>
                  </a:lnTo>
                  <a:lnTo>
                    <a:pt x="1376" y="335"/>
                  </a:lnTo>
                  <a:close/>
                  <a:moveTo>
                    <a:pt x="1321" y="151"/>
                  </a:moveTo>
                  <a:lnTo>
                    <a:pt x="1320" y="149"/>
                  </a:lnTo>
                  <a:lnTo>
                    <a:pt x="1314" y="146"/>
                  </a:lnTo>
                  <a:lnTo>
                    <a:pt x="1249" y="120"/>
                  </a:lnTo>
                  <a:lnTo>
                    <a:pt x="1226" y="113"/>
                  </a:lnTo>
                  <a:lnTo>
                    <a:pt x="1218" y="135"/>
                  </a:lnTo>
                  <a:lnTo>
                    <a:pt x="1241" y="143"/>
                  </a:lnTo>
                  <a:lnTo>
                    <a:pt x="1306" y="168"/>
                  </a:lnTo>
                  <a:lnTo>
                    <a:pt x="1310" y="157"/>
                  </a:lnTo>
                  <a:lnTo>
                    <a:pt x="1301" y="164"/>
                  </a:lnTo>
                  <a:lnTo>
                    <a:pt x="1302" y="166"/>
                  </a:lnTo>
                  <a:lnTo>
                    <a:pt x="1321" y="151"/>
                  </a:lnTo>
                  <a:close/>
                  <a:moveTo>
                    <a:pt x="1133" y="86"/>
                  </a:moveTo>
                  <a:lnTo>
                    <a:pt x="1117" y="82"/>
                  </a:lnTo>
                  <a:lnTo>
                    <a:pt x="1116" y="82"/>
                  </a:lnTo>
                  <a:lnTo>
                    <a:pt x="1051" y="74"/>
                  </a:lnTo>
                  <a:lnTo>
                    <a:pt x="1050" y="86"/>
                  </a:lnTo>
                  <a:lnTo>
                    <a:pt x="1057" y="76"/>
                  </a:lnTo>
                  <a:lnTo>
                    <a:pt x="1044" y="68"/>
                  </a:lnTo>
                  <a:lnTo>
                    <a:pt x="1030" y="87"/>
                  </a:lnTo>
                  <a:lnTo>
                    <a:pt x="1043" y="96"/>
                  </a:lnTo>
                  <a:lnTo>
                    <a:pt x="1049" y="98"/>
                  </a:lnTo>
                  <a:lnTo>
                    <a:pt x="1113" y="106"/>
                  </a:lnTo>
                  <a:lnTo>
                    <a:pt x="1115" y="94"/>
                  </a:lnTo>
                  <a:lnTo>
                    <a:pt x="1111" y="106"/>
                  </a:lnTo>
                  <a:lnTo>
                    <a:pt x="1127" y="109"/>
                  </a:lnTo>
                  <a:lnTo>
                    <a:pt x="1133" y="86"/>
                  </a:lnTo>
                  <a:close/>
                  <a:moveTo>
                    <a:pt x="958" y="20"/>
                  </a:moveTo>
                  <a:lnTo>
                    <a:pt x="936" y="12"/>
                  </a:lnTo>
                  <a:lnTo>
                    <a:pt x="934" y="11"/>
                  </a:lnTo>
                  <a:lnTo>
                    <a:pt x="874" y="0"/>
                  </a:lnTo>
                  <a:lnTo>
                    <a:pt x="866" y="1"/>
                  </a:lnTo>
                  <a:lnTo>
                    <a:pt x="856" y="7"/>
                  </a:lnTo>
                  <a:lnTo>
                    <a:pt x="867" y="28"/>
                  </a:lnTo>
                  <a:lnTo>
                    <a:pt x="877" y="22"/>
                  </a:lnTo>
                  <a:lnTo>
                    <a:pt x="872" y="12"/>
                  </a:lnTo>
                  <a:lnTo>
                    <a:pt x="870" y="23"/>
                  </a:lnTo>
                  <a:lnTo>
                    <a:pt x="929" y="35"/>
                  </a:lnTo>
                  <a:lnTo>
                    <a:pt x="932" y="23"/>
                  </a:lnTo>
                  <a:lnTo>
                    <a:pt x="927" y="34"/>
                  </a:lnTo>
                  <a:lnTo>
                    <a:pt x="949" y="43"/>
                  </a:lnTo>
                  <a:lnTo>
                    <a:pt x="958" y="20"/>
                  </a:lnTo>
                  <a:close/>
                  <a:moveTo>
                    <a:pt x="773" y="34"/>
                  </a:moveTo>
                  <a:lnTo>
                    <a:pt x="739" y="32"/>
                  </a:lnTo>
                  <a:lnTo>
                    <a:pt x="739" y="44"/>
                  </a:lnTo>
                  <a:lnTo>
                    <a:pt x="741" y="32"/>
                  </a:lnTo>
                  <a:lnTo>
                    <a:pt x="680" y="21"/>
                  </a:lnTo>
                  <a:lnTo>
                    <a:pt x="675" y="44"/>
                  </a:lnTo>
                  <a:lnTo>
                    <a:pt x="737" y="56"/>
                  </a:lnTo>
                  <a:lnTo>
                    <a:pt x="738" y="56"/>
                  </a:lnTo>
                  <a:lnTo>
                    <a:pt x="772" y="58"/>
                  </a:lnTo>
                  <a:lnTo>
                    <a:pt x="773" y="34"/>
                  </a:lnTo>
                  <a:close/>
                  <a:moveTo>
                    <a:pt x="588" y="71"/>
                  </a:moveTo>
                  <a:lnTo>
                    <a:pt x="559" y="94"/>
                  </a:lnTo>
                  <a:lnTo>
                    <a:pt x="559" y="95"/>
                  </a:lnTo>
                  <a:lnTo>
                    <a:pt x="517" y="136"/>
                  </a:lnTo>
                  <a:lnTo>
                    <a:pt x="534" y="154"/>
                  </a:lnTo>
                  <a:lnTo>
                    <a:pt x="575" y="112"/>
                  </a:lnTo>
                  <a:lnTo>
                    <a:pt x="567" y="104"/>
                  </a:lnTo>
                  <a:lnTo>
                    <a:pt x="575" y="113"/>
                  </a:lnTo>
                  <a:lnTo>
                    <a:pt x="604" y="89"/>
                  </a:lnTo>
                  <a:lnTo>
                    <a:pt x="588" y="71"/>
                  </a:lnTo>
                  <a:close/>
                  <a:moveTo>
                    <a:pt x="429" y="144"/>
                  </a:moveTo>
                  <a:lnTo>
                    <a:pt x="384" y="157"/>
                  </a:lnTo>
                  <a:lnTo>
                    <a:pt x="383" y="157"/>
                  </a:lnTo>
                  <a:lnTo>
                    <a:pt x="337" y="174"/>
                  </a:lnTo>
                  <a:lnTo>
                    <a:pt x="346" y="197"/>
                  </a:lnTo>
                  <a:lnTo>
                    <a:pt x="392" y="179"/>
                  </a:lnTo>
                  <a:lnTo>
                    <a:pt x="387" y="168"/>
                  </a:lnTo>
                  <a:lnTo>
                    <a:pt x="391" y="180"/>
                  </a:lnTo>
                  <a:lnTo>
                    <a:pt x="436" y="167"/>
                  </a:lnTo>
                  <a:lnTo>
                    <a:pt x="429" y="144"/>
                  </a:lnTo>
                  <a:close/>
                  <a:moveTo>
                    <a:pt x="262" y="245"/>
                  </a:moveTo>
                  <a:lnTo>
                    <a:pt x="241" y="290"/>
                  </a:lnTo>
                  <a:lnTo>
                    <a:pt x="225" y="334"/>
                  </a:lnTo>
                  <a:lnTo>
                    <a:pt x="247" y="343"/>
                  </a:lnTo>
                  <a:lnTo>
                    <a:pt x="264" y="299"/>
                  </a:lnTo>
                  <a:lnTo>
                    <a:pt x="284" y="255"/>
                  </a:lnTo>
                  <a:lnTo>
                    <a:pt x="262" y="245"/>
                  </a:lnTo>
                  <a:close/>
                  <a:moveTo>
                    <a:pt x="192" y="422"/>
                  </a:moveTo>
                  <a:lnTo>
                    <a:pt x="169" y="462"/>
                  </a:lnTo>
                  <a:lnTo>
                    <a:pt x="179" y="468"/>
                  </a:lnTo>
                  <a:lnTo>
                    <a:pt x="171" y="459"/>
                  </a:lnTo>
                  <a:lnTo>
                    <a:pt x="134" y="491"/>
                  </a:lnTo>
                  <a:lnTo>
                    <a:pt x="149" y="510"/>
                  </a:lnTo>
                  <a:lnTo>
                    <a:pt x="187" y="477"/>
                  </a:lnTo>
                  <a:lnTo>
                    <a:pt x="189" y="474"/>
                  </a:lnTo>
                  <a:lnTo>
                    <a:pt x="213" y="434"/>
                  </a:lnTo>
                  <a:lnTo>
                    <a:pt x="192" y="422"/>
                  </a:lnTo>
                  <a:close/>
                  <a:moveTo>
                    <a:pt x="61" y="555"/>
                  </a:moveTo>
                  <a:lnTo>
                    <a:pt x="60" y="556"/>
                  </a:lnTo>
                  <a:lnTo>
                    <a:pt x="59" y="557"/>
                  </a:lnTo>
                  <a:lnTo>
                    <a:pt x="7" y="612"/>
                  </a:lnTo>
                  <a:lnTo>
                    <a:pt x="4" y="618"/>
                  </a:lnTo>
                  <a:lnTo>
                    <a:pt x="0" y="636"/>
                  </a:lnTo>
                  <a:lnTo>
                    <a:pt x="24" y="641"/>
                  </a:lnTo>
                  <a:lnTo>
                    <a:pt x="28" y="623"/>
                  </a:lnTo>
                  <a:lnTo>
                    <a:pt x="16" y="620"/>
                  </a:lnTo>
                  <a:lnTo>
                    <a:pt x="25" y="629"/>
                  </a:lnTo>
                  <a:lnTo>
                    <a:pt x="77" y="573"/>
                  </a:lnTo>
                  <a:lnTo>
                    <a:pt x="68" y="565"/>
                  </a:lnTo>
                  <a:lnTo>
                    <a:pt x="76" y="574"/>
                  </a:lnTo>
                  <a:lnTo>
                    <a:pt x="77" y="573"/>
                  </a:lnTo>
                  <a:lnTo>
                    <a:pt x="61" y="555"/>
                  </a:lnTo>
                  <a:close/>
                  <a:moveTo>
                    <a:pt x="20" y="731"/>
                  </a:moveTo>
                  <a:lnTo>
                    <a:pt x="44" y="761"/>
                  </a:lnTo>
                  <a:lnTo>
                    <a:pt x="47" y="764"/>
                  </a:lnTo>
                  <a:lnTo>
                    <a:pt x="96" y="794"/>
                  </a:lnTo>
                  <a:lnTo>
                    <a:pt x="109" y="774"/>
                  </a:lnTo>
                  <a:lnTo>
                    <a:pt x="60" y="743"/>
                  </a:lnTo>
                  <a:lnTo>
                    <a:pt x="53" y="754"/>
                  </a:lnTo>
                  <a:lnTo>
                    <a:pt x="63" y="746"/>
                  </a:lnTo>
                  <a:lnTo>
                    <a:pt x="39" y="716"/>
                  </a:lnTo>
                  <a:lnTo>
                    <a:pt x="20" y="731"/>
                  </a:lnTo>
                  <a:close/>
                  <a:moveTo>
                    <a:pt x="179" y="844"/>
                  </a:moveTo>
                  <a:lnTo>
                    <a:pt x="223" y="867"/>
                  </a:lnTo>
                  <a:lnTo>
                    <a:pt x="229" y="857"/>
                  </a:lnTo>
                  <a:lnTo>
                    <a:pt x="219" y="863"/>
                  </a:lnTo>
                  <a:lnTo>
                    <a:pt x="245" y="902"/>
                  </a:lnTo>
                  <a:lnTo>
                    <a:pt x="265" y="889"/>
                  </a:lnTo>
                  <a:lnTo>
                    <a:pt x="238" y="850"/>
                  </a:lnTo>
                  <a:lnTo>
                    <a:pt x="234" y="846"/>
                  </a:lnTo>
                  <a:lnTo>
                    <a:pt x="191" y="823"/>
                  </a:lnTo>
                  <a:lnTo>
                    <a:pt x="179" y="844"/>
                  </a:lnTo>
                  <a:close/>
                  <a:moveTo>
                    <a:pt x="222" y="982"/>
                  </a:moveTo>
                  <a:lnTo>
                    <a:pt x="209" y="1030"/>
                  </a:lnTo>
                  <a:lnTo>
                    <a:pt x="209" y="1034"/>
                  </a:lnTo>
                  <a:lnTo>
                    <a:pt x="212" y="1080"/>
                  </a:lnTo>
                  <a:lnTo>
                    <a:pt x="236" y="1078"/>
                  </a:lnTo>
                  <a:lnTo>
                    <a:pt x="233" y="1032"/>
                  </a:lnTo>
                  <a:lnTo>
                    <a:pt x="221" y="1033"/>
                  </a:lnTo>
                  <a:lnTo>
                    <a:pt x="232" y="1036"/>
                  </a:lnTo>
                  <a:lnTo>
                    <a:pt x="246" y="988"/>
                  </a:lnTo>
                  <a:lnTo>
                    <a:pt x="222" y="982"/>
                  </a:lnTo>
                  <a:close/>
                  <a:moveTo>
                    <a:pt x="273" y="1162"/>
                  </a:moveTo>
                  <a:lnTo>
                    <a:pt x="296" y="1185"/>
                  </a:lnTo>
                  <a:lnTo>
                    <a:pt x="305" y="1176"/>
                  </a:lnTo>
                  <a:lnTo>
                    <a:pt x="293" y="1179"/>
                  </a:lnTo>
                  <a:lnTo>
                    <a:pt x="309" y="1241"/>
                  </a:lnTo>
                  <a:lnTo>
                    <a:pt x="333" y="1234"/>
                  </a:lnTo>
                  <a:lnTo>
                    <a:pt x="316" y="1173"/>
                  </a:lnTo>
                  <a:lnTo>
                    <a:pt x="313" y="1168"/>
                  </a:lnTo>
                  <a:lnTo>
                    <a:pt x="290" y="1145"/>
                  </a:lnTo>
                  <a:lnTo>
                    <a:pt x="273" y="1162"/>
                  </a:lnTo>
                  <a:close/>
                  <a:moveTo>
                    <a:pt x="346" y="1332"/>
                  </a:moveTo>
                  <a:lnTo>
                    <a:pt x="367" y="1371"/>
                  </a:lnTo>
                  <a:lnTo>
                    <a:pt x="370" y="1375"/>
                  </a:lnTo>
                  <a:lnTo>
                    <a:pt x="412" y="1405"/>
                  </a:lnTo>
                  <a:lnTo>
                    <a:pt x="426" y="1386"/>
                  </a:lnTo>
                  <a:lnTo>
                    <a:pt x="384" y="1356"/>
                  </a:lnTo>
                  <a:lnTo>
                    <a:pt x="377" y="1366"/>
                  </a:lnTo>
                  <a:lnTo>
                    <a:pt x="388" y="1360"/>
                  </a:lnTo>
                  <a:lnTo>
                    <a:pt x="367" y="1321"/>
                  </a:lnTo>
                  <a:lnTo>
                    <a:pt x="346" y="1332"/>
                  </a:lnTo>
                  <a:close/>
                  <a:moveTo>
                    <a:pt x="503" y="1447"/>
                  </a:moveTo>
                  <a:lnTo>
                    <a:pt x="546" y="1462"/>
                  </a:lnTo>
                  <a:lnTo>
                    <a:pt x="595" y="1476"/>
                  </a:lnTo>
                  <a:lnTo>
                    <a:pt x="602" y="1453"/>
                  </a:lnTo>
                  <a:lnTo>
                    <a:pt x="554" y="1439"/>
                  </a:lnTo>
                  <a:lnTo>
                    <a:pt x="510" y="1424"/>
                  </a:lnTo>
                  <a:lnTo>
                    <a:pt x="503" y="1447"/>
                  </a:lnTo>
                  <a:close/>
                  <a:moveTo>
                    <a:pt x="687" y="1505"/>
                  </a:moveTo>
                  <a:lnTo>
                    <a:pt x="735" y="1518"/>
                  </a:lnTo>
                  <a:lnTo>
                    <a:pt x="737" y="1518"/>
                  </a:lnTo>
                  <a:lnTo>
                    <a:pt x="784" y="1520"/>
                  </a:lnTo>
                  <a:lnTo>
                    <a:pt x="785" y="1496"/>
                  </a:lnTo>
                  <a:lnTo>
                    <a:pt x="738" y="1494"/>
                  </a:lnTo>
                  <a:lnTo>
                    <a:pt x="738" y="1506"/>
                  </a:lnTo>
                  <a:lnTo>
                    <a:pt x="741" y="1495"/>
                  </a:lnTo>
                  <a:lnTo>
                    <a:pt x="693" y="1482"/>
                  </a:lnTo>
                  <a:lnTo>
                    <a:pt x="687" y="1505"/>
                  </a:lnTo>
                  <a:close/>
                  <a:moveTo>
                    <a:pt x="882" y="1511"/>
                  </a:moveTo>
                  <a:lnTo>
                    <a:pt x="934" y="1499"/>
                  </a:lnTo>
                  <a:lnTo>
                    <a:pt x="935" y="1499"/>
                  </a:lnTo>
                  <a:lnTo>
                    <a:pt x="976" y="1486"/>
                  </a:lnTo>
                  <a:lnTo>
                    <a:pt x="969" y="1463"/>
                  </a:lnTo>
                  <a:lnTo>
                    <a:pt x="928" y="1476"/>
                  </a:lnTo>
                  <a:lnTo>
                    <a:pt x="932" y="1487"/>
                  </a:lnTo>
                  <a:lnTo>
                    <a:pt x="929" y="1476"/>
                  </a:lnTo>
                  <a:lnTo>
                    <a:pt x="877" y="1487"/>
                  </a:lnTo>
                  <a:lnTo>
                    <a:pt x="882" y="1511"/>
                  </a:lnTo>
                  <a:close/>
                  <a:moveTo>
                    <a:pt x="1068" y="1453"/>
                  </a:moveTo>
                  <a:lnTo>
                    <a:pt x="1118" y="1432"/>
                  </a:lnTo>
                  <a:lnTo>
                    <a:pt x="1118" y="1431"/>
                  </a:lnTo>
                  <a:lnTo>
                    <a:pt x="1155" y="1411"/>
                  </a:lnTo>
                  <a:lnTo>
                    <a:pt x="1144" y="1390"/>
                  </a:lnTo>
                  <a:lnTo>
                    <a:pt x="1107" y="1410"/>
                  </a:lnTo>
                  <a:lnTo>
                    <a:pt x="1113" y="1421"/>
                  </a:lnTo>
                  <a:lnTo>
                    <a:pt x="1108" y="1410"/>
                  </a:lnTo>
                  <a:lnTo>
                    <a:pt x="1058" y="1431"/>
                  </a:lnTo>
                  <a:lnTo>
                    <a:pt x="1068" y="1453"/>
                  </a:lnTo>
                  <a:close/>
                  <a:moveTo>
                    <a:pt x="1237" y="1353"/>
                  </a:moveTo>
                  <a:lnTo>
                    <a:pt x="1270" y="1311"/>
                  </a:lnTo>
                  <a:lnTo>
                    <a:pt x="1270" y="1310"/>
                  </a:lnTo>
                  <a:lnTo>
                    <a:pt x="1293" y="1274"/>
                  </a:lnTo>
                  <a:lnTo>
                    <a:pt x="1273" y="1261"/>
                  </a:lnTo>
                  <a:lnTo>
                    <a:pt x="1250" y="1297"/>
                  </a:lnTo>
                  <a:lnTo>
                    <a:pt x="1260" y="1304"/>
                  </a:lnTo>
                  <a:lnTo>
                    <a:pt x="1250" y="1297"/>
                  </a:lnTo>
                  <a:lnTo>
                    <a:pt x="1218" y="1338"/>
                  </a:lnTo>
                  <a:lnTo>
                    <a:pt x="1237" y="1353"/>
                  </a:lnTo>
                  <a:close/>
                  <a:moveTo>
                    <a:pt x="1350" y="1199"/>
                  </a:moveTo>
                  <a:lnTo>
                    <a:pt x="1382" y="1165"/>
                  </a:lnTo>
                  <a:lnTo>
                    <a:pt x="1414" y="1126"/>
                  </a:lnTo>
                  <a:lnTo>
                    <a:pt x="1395" y="1111"/>
                  </a:lnTo>
                  <a:lnTo>
                    <a:pt x="1364" y="1149"/>
                  </a:lnTo>
                  <a:lnTo>
                    <a:pt x="1332" y="1183"/>
                  </a:lnTo>
                  <a:lnTo>
                    <a:pt x="1350" y="1199"/>
                  </a:lnTo>
                  <a:close/>
                  <a:moveTo>
                    <a:pt x="1443" y="1028"/>
                  </a:moveTo>
                  <a:lnTo>
                    <a:pt x="1442" y="988"/>
                  </a:lnTo>
                  <a:lnTo>
                    <a:pt x="1430" y="988"/>
                  </a:lnTo>
                  <a:lnTo>
                    <a:pt x="1441" y="992"/>
                  </a:lnTo>
                  <a:lnTo>
                    <a:pt x="1457" y="938"/>
                  </a:lnTo>
                  <a:lnTo>
                    <a:pt x="1434" y="931"/>
                  </a:lnTo>
                  <a:lnTo>
                    <a:pt x="1418" y="985"/>
                  </a:lnTo>
                  <a:lnTo>
                    <a:pt x="1418" y="989"/>
                  </a:lnTo>
                  <a:lnTo>
                    <a:pt x="1419" y="1029"/>
                  </a:lnTo>
                  <a:lnTo>
                    <a:pt x="1443" y="1028"/>
                  </a:lnTo>
                  <a:close/>
                  <a:moveTo>
                    <a:pt x="1453" y="841"/>
                  </a:moveTo>
                  <a:lnTo>
                    <a:pt x="1456" y="818"/>
                  </a:lnTo>
                  <a:lnTo>
                    <a:pt x="1454" y="812"/>
                  </a:lnTo>
                  <a:lnTo>
                    <a:pt x="1431" y="754"/>
                  </a:lnTo>
                  <a:lnTo>
                    <a:pt x="1409" y="763"/>
                  </a:lnTo>
                  <a:lnTo>
                    <a:pt x="1432" y="821"/>
                  </a:lnTo>
                  <a:lnTo>
                    <a:pt x="1444" y="817"/>
                  </a:lnTo>
                  <a:lnTo>
                    <a:pt x="1432" y="815"/>
                  </a:lnTo>
                  <a:lnTo>
                    <a:pt x="1430" y="839"/>
                  </a:lnTo>
                  <a:lnTo>
                    <a:pt x="1453" y="841"/>
                  </a:lnTo>
                  <a:close/>
                  <a:moveTo>
                    <a:pt x="1426" y="769"/>
                  </a:moveTo>
                  <a:lnTo>
                    <a:pt x="1509" y="720"/>
                  </a:lnTo>
                  <a:lnTo>
                    <a:pt x="1497" y="700"/>
                  </a:lnTo>
                  <a:lnTo>
                    <a:pt x="1414" y="748"/>
                  </a:lnTo>
                  <a:lnTo>
                    <a:pt x="1426" y="7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39" name="Line 450"/>
            <p:cNvSpPr>
              <a:spLocks noChangeShapeType="1"/>
            </p:cNvSpPr>
            <p:nvPr/>
          </p:nvSpPr>
          <p:spPr bwMode="auto">
            <a:xfrm>
              <a:off x="5756276" y="7540624"/>
              <a:ext cx="3206749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40" name="Line 451"/>
            <p:cNvSpPr>
              <a:spLocks noChangeShapeType="1"/>
            </p:cNvSpPr>
            <p:nvPr/>
          </p:nvSpPr>
          <p:spPr bwMode="auto">
            <a:xfrm>
              <a:off x="5756276" y="4340225"/>
              <a:ext cx="3206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41" name="Line 452"/>
            <p:cNvSpPr>
              <a:spLocks noChangeShapeType="1"/>
            </p:cNvSpPr>
            <p:nvPr/>
          </p:nvSpPr>
          <p:spPr bwMode="auto">
            <a:xfrm flipV="1">
              <a:off x="5808663" y="7508875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42" name="Line 453"/>
            <p:cNvSpPr>
              <a:spLocks noChangeShapeType="1"/>
            </p:cNvSpPr>
            <p:nvPr/>
          </p:nvSpPr>
          <p:spPr bwMode="auto">
            <a:xfrm flipV="1">
              <a:off x="6584951" y="7508875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43" name="Line 454"/>
            <p:cNvSpPr>
              <a:spLocks noChangeShapeType="1"/>
            </p:cNvSpPr>
            <p:nvPr/>
          </p:nvSpPr>
          <p:spPr bwMode="auto">
            <a:xfrm flipV="1">
              <a:off x="7359651" y="7508875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44" name="Line 455"/>
            <p:cNvSpPr>
              <a:spLocks noChangeShapeType="1"/>
            </p:cNvSpPr>
            <p:nvPr/>
          </p:nvSpPr>
          <p:spPr bwMode="auto">
            <a:xfrm flipV="1">
              <a:off x="8135938" y="7508875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45" name="Line 456"/>
            <p:cNvSpPr>
              <a:spLocks noChangeShapeType="1"/>
            </p:cNvSpPr>
            <p:nvPr/>
          </p:nvSpPr>
          <p:spPr bwMode="auto">
            <a:xfrm flipV="1">
              <a:off x="8912226" y="7508875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46" name="Line 457"/>
            <p:cNvSpPr>
              <a:spLocks noChangeShapeType="1"/>
            </p:cNvSpPr>
            <p:nvPr/>
          </p:nvSpPr>
          <p:spPr bwMode="auto">
            <a:xfrm>
              <a:off x="5808663" y="4340225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47" name="Line 458"/>
            <p:cNvSpPr>
              <a:spLocks noChangeShapeType="1"/>
            </p:cNvSpPr>
            <p:nvPr/>
          </p:nvSpPr>
          <p:spPr bwMode="auto">
            <a:xfrm>
              <a:off x="6584951" y="4340225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48" name="Line 459"/>
            <p:cNvSpPr>
              <a:spLocks noChangeShapeType="1"/>
            </p:cNvSpPr>
            <p:nvPr/>
          </p:nvSpPr>
          <p:spPr bwMode="auto">
            <a:xfrm>
              <a:off x="7359651" y="4340225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49" name="Line 460"/>
            <p:cNvSpPr>
              <a:spLocks noChangeShapeType="1"/>
            </p:cNvSpPr>
            <p:nvPr/>
          </p:nvSpPr>
          <p:spPr bwMode="auto">
            <a:xfrm>
              <a:off x="8135938" y="4340225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50" name="Line 461"/>
            <p:cNvSpPr>
              <a:spLocks noChangeShapeType="1"/>
            </p:cNvSpPr>
            <p:nvPr/>
          </p:nvSpPr>
          <p:spPr bwMode="auto">
            <a:xfrm>
              <a:off x="8912226" y="4340225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51" name="Line 470"/>
            <p:cNvSpPr>
              <a:spLocks noChangeShapeType="1"/>
            </p:cNvSpPr>
            <p:nvPr/>
          </p:nvSpPr>
          <p:spPr bwMode="auto">
            <a:xfrm flipV="1">
              <a:off x="5756276" y="4340225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52" name="Line 471"/>
            <p:cNvSpPr>
              <a:spLocks noChangeShapeType="1"/>
            </p:cNvSpPr>
            <p:nvPr/>
          </p:nvSpPr>
          <p:spPr bwMode="auto">
            <a:xfrm flipV="1">
              <a:off x="8963026" y="4340225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53" name="Line 472"/>
            <p:cNvSpPr>
              <a:spLocks noChangeShapeType="1"/>
            </p:cNvSpPr>
            <p:nvPr/>
          </p:nvSpPr>
          <p:spPr bwMode="auto">
            <a:xfrm>
              <a:off x="5756276" y="7489825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54" name="Line 473"/>
            <p:cNvSpPr>
              <a:spLocks noChangeShapeType="1"/>
            </p:cNvSpPr>
            <p:nvPr/>
          </p:nvSpPr>
          <p:spPr bwMode="auto">
            <a:xfrm>
              <a:off x="5756276" y="6715125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55" name="Line 474"/>
            <p:cNvSpPr>
              <a:spLocks noChangeShapeType="1"/>
            </p:cNvSpPr>
            <p:nvPr/>
          </p:nvSpPr>
          <p:spPr bwMode="auto">
            <a:xfrm>
              <a:off x="5756276" y="5940425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56" name="Line 475"/>
            <p:cNvSpPr>
              <a:spLocks noChangeShapeType="1"/>
            </p:cNvSpPr>
            <p:nvPr/>
          </p:nvSpPr>
          <p:spPr bwMode="auto">
            <a:xfrm>
              <a:off x="5756276" y="5167313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57" name="Line 476"/>
            <p:cNvSpPr>
              <a:spLocks noChangeShapeType="1"/>
            </p:cNvSpPr>
            <p:nvPr/>
          </p:nvSpPr>
          <p:spPr bwMode="auto">
            <a:xfrm>
              <a:off x="5756276" y="4392613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58" name="Line 477"/>
            <p:cNvSpPr>
              <a:spLocks noChangeShapeType="1"/>
            </p:cNvSpPr>
            <p:nvPr/>
          </p:nvSpPr>
          <p:spPr bwMode="auto">
            <a:xfrm flipH="1">
              <a:off x="8931276" y="7489825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59" name="Line 478"/>
            <p:cNvSpPr>
              <a:spLocks noChangeShapeType="1"/>
            </p:cNvSpPr>
            <p:nvPr/>
          </p:nvSpPr>
          <p:spPr bwMode="auto">
            <a:xfrm flipH="1">
              <a:off x="8931276" y="6715125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60" name="Line 479"/>
            <p:cNvSpPr>
              <a:spLocks noChangeShapeType="1"/>
            </p:cNvSpPr>
            <p:nvPr/>
          </p:nvSpPr>
          <p:spPr bwMode="auto">
            <a:xfrm flipH="1">
              <a:off x="8931276" y="5940425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61" name="Line 480"/>
            <p:cNvSpPr>
              <a:spLocks noChangeShapeType="1"/>
            </p:cNvSpPr>
            <p:nvPr/>
          </p:nvSpPr>
          <p:spPr bwMode="auto">
            <a:xfrm flipH="1">
              <a:off x="8931276" y="5167313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62" name="Line 481"/>
            <p:cNvSpPr>
              <a:spLocks noChangeShapeType="1"/>
            </p:cNvSpPr>
            <p:nvPr/>
          </p:nvSpPr>
          <p:spPr bwMode="auto">
            <a:xfrm flipH="1">
              <a:off x="8931276" y="4392613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</p:grpSp>
      <p:grpSp>
        <p:nvGrpSpPr>
          <p:cNvPr id="21" name="Group 20"/>
          <p:cNvGrpSpPr>
            <a:grpSpLocks noChangeAspect="1"/>
          </p:cNvGrpSpPr>
          <p:nvPr/>
        </p:nvGrpSpPr>
        <p:grpSpPr>
          <a:xfrm>
            <a:off x="2410284" y="1846835"/>
            <a:ext cx="1041934" cy="1039886"/>
            <a:chOff x="-5497513" y="801688"/>
            <a:chExt cx="3216275" cy="3209925"/>
          </a:xfrm>
        </p:grpSpPr>
        <p:sp>
          <p:nvSpPr>
            <p:cNvPr id="109" name="Rectangle 498"/>
            <p:cNvSpPr>
              <a:spLocks noChangeArrowheads="1"/>
            </p:cNvSpPr>
            <p:nvPr/>
          </p:nvSpPr>
          <p:spPr bwMode="auto">
            <a:xfrm>
              <a:off x="-5497513" y="801688"/>
              <a:ext cx="3206750" cy="3200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pic>
          <p:nvPicPr>
            <p:cNvPr id="110" name="Picture 50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5497513" y="801688"/>
              <a:ext cx="3216275" cy="320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504"/>
            <p:cNvSpPr>
              <a:spLocks noEditPoints="1"/>
            </p:cNvSpPr>
            <p:nvPr/>
          </p:nvSpPr>
          <p:spPr bwMode="auto">
            <a:xfrm>
              <a:off x="-5205413" y="1076326"/>
              <a:ext cx="2646363" cy="2514600"/>
            </a:xfrm>
            <a:custGeom>
              <a:avLst/>
              <a:gdLst>
                <a:gd name="T0" fmla="*/ 1569 w 1667"/>
                <a:gd name="T1" fmla="*/ 583 h 1584"/>
                <a:gd name="T2" fmla="*/ 1649 w 1667"/>
                <a:gd name="T3" fmla="*/ 642 h 1584"/>
                <a:gd name="T4" fmla="*/ 1489 w 1667"/>
                <a:gd name="T5" fmla="*/ 409 h 1584"/>
                <a:gd name="T6" fmla="*/ 1527 w 1667"/>
                <a:gd name="T7" fmla="*/ 495 h 1584"/>
                <a:gd name="T8" fmla="*/ 1361 w 1667"/>
                <a:gd name="T9" fmla="*/ 302 h 1584"/>
                <a:gd name="T10" fmla="*/ 1281 w 1667"/>
                <a:gd name="T11" fmla="*/ 186 h 1584"/>
                <a:gd name="T12" fmla="*/ 1215 w 1667"/>
                <a:gd name="T13" fmla="*/ 165 h 1584"/>
                <a:gd name="T14" fmla="*/ 1265 w 1667"/>
                <a:gd name="T15" fmla="*/ 204 h 1584"/>
                <a:gd name="T16" fmla="*/ 1036 w 1667"/>
                <a:gd name="T17" fmla="*/ 57 h 1584"/>
                <a:gd name="T18" fmla="*/ 943 w 1667"/>
                <a:gd name="T19" fmla="*/ 24 h 1584"/>
                <a:gd name="T20" fmla="*/ 937 w 1667"/>
                <a:gd name="T21" fmla="*/ 48 h 1584"/>
                <a:gd name="T22" fmla="*/ 657 w 1667"/>
                <a:gd name="T23" fmla="*/ 43 h 1584"/>
                <a:gd name="T24" fmla="*/ 756 w 1667"/>
                <a:gd name="T25" fmla="*/ 30 h 1584"/>
                <a:gd name="T26" fmla="*/ 488 w 1667"/>
                <a:gd name="T27" fmla="*/ 114 h 1584"/>
                <a:gd name="T28" fmla="*/ 498 w 1667"/>
                <a:gd name="T29" fmla="*/ 136 h 1584"/>
                <a:gd name="T30" fmla="*/ 372 w 1667"/>
                <a:gd name="T31" fmla="*/ 187 h 1584"/>
                <a:gd name="T32" fmla="*/ 399 w 1667"/>
                <a:gd name="T33" fmla="*/ 167 h 1584"/>
                <a:gd name="T34" fmla="*/ 199 w 1667"/>
                <a:gd name="T35" fmla="*/ 374 h 1584"/>
                <a:gd name="T36" fmla="*/ 248 w 1667"/>
                <a:gd name="T37" fmla="*/ 288 h 1584"/>
                <a:gd name="T38" fmla="*/ 128 w 1667"/>
                <a:gd name="T39" fmla="*/ 546 h 1584"/>
                <a:gd name="T40" fmla="*/ 136 w 1667"/>
                <a:gd name="T41" fmla="*/ 447 h 1584"/>
                <a:gd name="T42" fmla="*/ 39 w 1667"/>
                <a:gd name="T43" fmla="*/ 719 h 1584"/>
                <a:gd name="T44" fmla="*/ 97 w 1667"/>
                <a:gd name="T45" fmla="*/ 642 h 1584"/>
                <a:gd name="T46" fmla="*/ 9 w 1667"/>
                <a:gd name="T47" fmla="*/ 834 h 1584"/>
                <a:gd name="T48" fmla="*/ 24 w 1667"/>
                <a:gd name="T49" fmla="*/ 908 h 1584"/>
                <a:gd name="T50" fmla="*/ 33 w 1667"/>
                <a:gd name="T51" fmla="*/ 838 h 1584"/>
                <a:gd name="T52" fmla="*/ 21 w 1667"/>
                <a:gd name="T53" fmla="*/ 1052 h 1584"/>
                <a:gd name="T54" fmla="*/ 43 w 1667"/>
                <a:gd name="T55" fmla="*/ 1042 h 1584"/>
                <a:gd name="T56" fmla="*/ 124 w 1667"/>
                <a:gd name="T57" fmla="*/ 1240 h 1584"/>
                <a:gd name="T58" fmla="*/ 146 w 1667"/>
                <a:gd name="T59" fmla="*/ 1231 h 1584"/>
                <a:gd name="T60" fmla="*/ 190 w 1667"/>
                <a:gd name="T61" fmla="*/ 1370 h 1584"/>
                <a:gd name="T62" fmla="*/ 253 w 1667"/>
                <a:gd name="T63" fmla="*/ 1403 h 1584"/>
                <a:gd name="T64" fmla="*/ 209 w 1667"/>
                <a:gd name="T65" fmla="*/ 1356 h 1584"/>
                <a:gd name="T66" fmla="*/ 376 w 1667"/>
                <a:gd name="T67" fmla="*/ 1485 h 1584"/>
                <a:gd name="T68" fmla="*/ 381 w 1667"/>
                <a:gd name="T69" fmla="*/ 1461 h 1584"/>
                <a:gd name="T70" fmla="*/ 576 w 1667"/>
                <a:gd name="T71" fmla="*/ 1538 h 1584"/>
                <a:gd name="T72" fmla="*/ 580 w 1667"/>
                <a:gd name="T73" fmla="*/ 1515 h 1584"/>
                <a:gd name="T74" fmla="*/ 769 w 1667"/>
                <a:gd name="T75" fmla="*/ 1493 h 1584"/>
                <a:gd name="T76" fmla="*/ 764 w 1667"/>
                <a:gd name="T77" fmla="*/ 1482 h 1584"/>
                <a:gd name="T78" fmla="*/ 980 w 1667"/>
                <a:gd name="T79" fmla="*/ 1576 h 1584"/>
                <a:gd name="T80" fmla="*/ 1079 w 1667"/>
                <a:gd name="T81" fmla="*/ 1584 h 1584"/>
                <a:gd name="T82" fmla="*/ 1165 w 1667"/>
                <a:gd name="T83" fmla="*/ 1545 h 1584"/>
                <a:gd name="T84" fmla="*/ 1075 w 1667"/>
                <a:gd name="T85" fmla="*/ 1560 h 1584"/>
                <a:gd name="T86" fmla="*/ 1350 w 1667"/>
                <a:gd name="T87" fmla="*/ 1483 h 1584"/>
                <a:gd name="T88" fmla="*/ 1253 w 1667"/>
                <a:gd name="T89" fmla="*/ 1501 h 1584"/>
                <a:gd name="T90" fmla="*/ 1489 w 1667"/>
                <a:gd name="T91" fmla="*/ 1347 h 1584"/>
                <a:gd name="T92" fmla="*/ 1415 w 1667"/>
                <a:gd name="T93" fmla="*/ 1414 h 1584"/>
                <a:gd name="T94" fmla="*/ 1580 w 1667"/>
                <a:gd name="T95" fmla="*/ 1178 h 1584"/>
                <a:gd name="T96" fmla="*/ 1533 w 1667"/>
                <a:gd name="T97" fmla="*/ 1261 h 1584"/>
                <a:gd name="T98" fmla="*/ 1633 w 1667"/>
                <a:gd name="T99" fmla="*/ 994 h 1584"/>
                <a:gd name="T100" fmla="*/ 1624 w 1667"/>
                <a:gd name="T101" fmla="*/ 1092 h 1584"/>
                <a:gd name="T102" fmla="*/ 1666 w 1667"/>
                <a:gd name="T103" fmla="*/ 901 h 1584"/>
                <a:gd name="T104" fmla="*/ 1643 w 1667"/>
                <a:gd name="T105" fmla="*/ 739 h 1584"/>
                <a:gd name="T106" fmla="*/ 1662 w 1667"/>
                <a:gd name="T107" fmla="*/ 836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7" h="1584">
                  <a:moveTo>
                    <a:pt x="1649" y="642"/>
                  </a:moveTo>
                  <a:lnTo>
                    <a:pt x="1638" y="618"/>
                  </a:lnTo>
                  <a:lnTo>
                    <a:pt x="1636" y="614"/>
                  </a:lnTo>
                  <a:lnTo>
                    <a:pt x="1586" y="565"/>
                  </a:lnTo>
                  <a:lnTo>
                    <a:pt x="1569" y="583"/>
                  </a:lnTo>
                  <a:lnTo>
                    <a:pt x="1619" y="631"/>
                  </a:lnTo>
                  <a:lnTo>
                    <a:pt x="1627" y="623"/>
                  </a:lnTo>
                  <a:lnTo>
                    <a:pt x="1616" y="628"/>
                  </a:lnTo>
                  <a:lnTo>
                    <a:pt x="1627" y="652"/>
                  </a:lnTo>
                  <a:lnTo>
                    <a:pt x="1649" y="642"/>
                  </a:lnTo>
                  <a:close/>
                  <a:moveTo>
                    <a:pt x="1527" y="495"/>
                  </a:moveTo>
                  <a:lnTo>
                    <a:pt x="1501" y="445"/>
                  </a:lnTo>
                  <a:lnTo>
                    <a:pt x="1491" y="451"/>
                  </a:lnTo>
                  <a:lnTo>
                    <a:pt x="1502" y="447"/>
                  </a:lnTo>
                  <a:lnTo>
                    <a:pt x="1489" y="409"/>
                  </a:lnTo>
                  <a:lnTo>
                    <a:pt x="1466" y="417"/>
                  </a:lnTo>
                  <a:lnTo>
                    <a:pt x="1479" y="454"/>
                  </a:lnTo>
                  <a:lnTo>
                    <a:pt x="1480" y="456"/>
                  </a:lnTo>
                  <a:lnTo>
                    <a:pt x="1506" y="506"/>
                  </a:lnTo>
                  <a:lnTo>
                    <a:pt x="1527" y="495"/>
                  </a:lnTo>
                  <a:close/>
                  <a:moveTo>
                    <a:pt x="1429" y="328"/>
                  </a:moveTo>
                  <a:lnTo>
                    <a:pt x="1378" y="285"/>
                  </a:lnTo>
                  <a:lnTo>
                    <a:pt x="1357" y="265"/>
                  </a:lnTo>
                  <a:lnTo>
                    <a:pt x="1341" y="283"/>
                  </a:lnTo>
                  <a:lnTo>
                    <a:pt x="1361" y="302"/>
                  </a:lnTo>
                  <a:lnTo>
                    <a:pt x="1414" y="346"/>
                  </a:lnTo>
                  <a:lnTo>
                    <a:pt x="1429" y="328"/>
                  </a:lnTo>
                  <a:close/>
                  <a:moveTo>
                    <a:pt x="1291" y="197"/>
                  </a:moveTo>
                  <a:lnTo>
                    <a:pt x="1283" y="187"/>
                  </a:lnTo>
                  <a:lnTo>
                    <a:pt x="1281" y="186"/>
                  </a:lnTo>
                  <a:lnTo>
                    <a:pt x="1228" y="145"/>
                  </a:lnTo>
                  <a:lnTo>
                    <a:pt x="1226" y="144"/>
                  </a:lnTo>
                  <a:lnTo>
                    <a:pt x="1212" y="136"/>
                  </a:lnTo>
                  <a:lnTo>
                    <a:pt x="1201" y="158"/>
                  </a:lnTo>
                  <a:lnTo>
                    <a:pt x="1215" y="165"/>
                  </a:lnTo>
                  <a:lnTo>
                    <a:pt x="1220" y="154"/>
                  </a:lnTo>
                  <a:lnTo>
                    <a:pt x="1213" y="164"/>
                  </a:lnTo>
                  <a:lnTo>
                    <a:pt x="1266" y="205"/>
                  </a:lnTo>
                  <a:lnTo>
                    <a:pt x="1274" y="196"/>
                  </a:lnTo>
                  <a:lnTo>
                    <a:pt x="1265" y="204"/>
                  </a:lnTo>
                  <a:lnTo>
                    <a:pt x="1273" y="213"/>
                  </a:lnTo>
                  <a:lnTo>
                    <a:pt x="1291" y="197"/>
                  </a:lnTo>
                  <a:close/>
                  <a:moveTo>
                    <a:pt x="1123" y="96"/>
                  </a:moveTo>
                  <a:lnTo>
                    <a:pt x="1100" y="86"/>
                  </a:lnTo>
                  <a:lnTo>
                    <a:pt x="1036" y="57"/>
                  </a:lnTo>
                  <a:lnTo>
                    <a:pt x="1026" y="79"/>
                  </a:lnTo>
                  <a:lnTo>
                    <a:pt x="1090" y="108"/>
                  </a:lnTo>
                  <a:lnTo>
                    <a:pt x="1114" y="118"/>
                  </a:lnTo>
                  <a:lnTo>
                    <a:pt x="1123" y="96"/>
                  </a:lnTo>
                  <a:close/>
                  <a:moveTo>
                    <a:pt x="943" y="24"/>
                  </a:moveTo>
                  <a:lnTo>
                    <a:pt x="900" y="13"/>
                  </a:lnTo>
                  <a:lnTo>
                    <a:pt x="850" y="0"/>
                  </a:lnTo>
                  <a:lnTo>
                    <a:pt x="844" y="23"/>
                  </a:lnTo>
                  <a:lnTo>
                    <a:pt x="894" y="36"/>
                  </a:lnTo>
                  <a:lnTo>
                    <a:pt x="937" y="48"/>
                  </a:lnTo>
                  <a:lnTo>
                    <a:pt x="943" y="24"/>
                  </a:lnTo>
                  <a:close/>
                  <a:moveTo>
                    <a:pt x="749" y="7"/>
                  </a:moveTo>
                  <a:lnTo>
                    <a:pt x="684" y="26"/>
                  </a:lnTo>
                  <a:lnTo>
                    <a:pt x="681" y="27"/>
                  </a:lnTo>
                  <a:lnTo>
                    <a:pt x="657" y="43"/>
                  </a:lnTo>
                  <a:lnTo>
                    <a:pt x="671" y="63"/>
                  </a:lnTo>
                  <a:lnTo>
                    <a:pt x="694" y="48"/>
                  </a:lnTo>
                  <a:lnTo>
                    <a:pt x="687" y="37"/>
                  </a:lnTo>
                  <a:lnTo>
                    <a:pt x="691" y="49"/>
                  </a:lnTo>
                  <a:lnTo>
                    <a:pt x="756" y="30"/>
                  </a:lnTo>
                  <a:lnTo>
                    <a:pt x="749" y="7"/>
                  </a:lnTo>
                  <a:close/>
                  <a:moveTo>
                    <a:pt x="574" y="82"/>
                  </a:moveTo>
                  <a:lnTo>
                    <a:pt x="554" y="88"/>
                  </a:lnTo>
                  <a:lnTo>
                    <a:pt x="489" y="114"/>
                  </a:lnTo>
                  <a:lnTo>
                    <a:pt x="488" y="114"/>
                  </a:lnTo>
                  <a:lnTo>
                    <a:pt x="483" y="117"/>
                  </a:lnTo>
                  <a:lnTo>
                    <a:pt x="494" y="139"/>
                  </a:lnTo>
                  <a:lnTo>
                    <a:pt x="499" y="136"/>
                  </a:lnTo>
                  <a:lnTo>
                    <a:pt x="494" y="125"/>
                  </a:lnTo>
                  <a:lnTo>
                    <a:pt x="498" y="136"/>
                  </a:lnTo>
                  <a:lnTo>
                    <a:pt x="562" y="111"/>
                  </a:lnTo>
                  <a:lnTo>
                    <a:pt x="582" y="105"/>
                  </a:lnTo>
                  <a:lnTo>
                    <a:pt x="574" y="82"/>
                  </a:lnTo>
                  <a:close/>
                  <a:moveTo>
                    <a:pt x="399" y="167"/>
                  </a:moveTo>
                  <a:lnTo>
                    <a:pt x="372" y="187"/>
                  </a:lnTo>
                  <a:lnTo>
                    <a:pt x="323" y="227"/>
                  </a:lnTo>
                  <a:lnTo>
                    <a:pt x="338" y="246"/>
                  </a:lnTo>
                  <a:lnTo>
                    <a:pt x="387" y="206"/>
                  </a:lnTo>
                  <a:lnTo>
                    <a:pt x="413" y="186"/>
                  </a:lnTo>
                  <a:lnTo>
                    <a:pt x="399" y="167"/>
                  </a:lnTo>
                  <a:close/>
                  <a:moveTo>
                    <a:pt x="248" y="288"/>
                  </a:moveTo>
                  <a:lnTo>
                    <a:pt x="213" y="321"/>
                  </a:lnTo>
                  <a:lnTo>
                    <a:pt x="213" y="321"/>
                  </a:lnTo>
                  <a:lnTo>
                    <a:pt x="181" y="358"/>
                  </a:lnTo>
                  <a:lnTo>
                    <a:pt x="199" y="374"/>
                  </a:lnTo>
                  <a:lnTo>
                    <a:pt x="231" y="337"/>
                  </a:lnTo>
                  <a:lnTo>
                    <a:pt x="222" y="329"/>
                  </a:lnTo>
                  <a:lnTo>
                    <a:pt x="230" y="338"/>
                  </a:lnTo>
                  <a:lnTo>
                    <a:pt x="264" y="306"/>
                  </a:lnTo>
                  <a:lnTo>
                    <a:pt x="248" y="288"/>
                  </a:lnTo>
                  <a:close/>
                  <a:moveTo>
                    <a:pt x="136" y="447"/>
                  </a:moveTo>
                  <a:lnTo>
                    <a:pt x="115" y="504"/>
                  </a:lnTo>
                  <a:lnTo>
                    <a:pt x="115" y="505"/>
                  </a:lnTo>
                  <a:lnTo>
                    <a:pt x="105" y="539"/>
                  </a:lnTo>
                  <a:lnTo>
                    <a:pt x="128" y="546"/>
                  </a:lnTo>
                  <a:lnTo>
                    <a:pt x="138" y="511"/>
                  </a:lnTo>
                  <a:lnTo>
                    <a:pt x="126" y="508"/>
                  </a:lnTo>
                  <a:lnTo>
                    <a:pt x="137" y="513"/>
                  </a:lnTo>
                  <a:lnTo>
                    <a:pt x="159" y="456"/>
                  </a:lnTo>
                  <a:lnTo>
                    <a:pt x="136" y="447"/>
                  </a:lnTo>
                  <a:close/>
                  <a:moveTo>
                    <a:pt x="76" y="630"/>
                  </a:moveTo>
                  <a:lnTo>
                    <a:pt x="74" y="633"/>
                  </a:lnTo>
                  <a:lnTo>
                    <a:pt x="47" y="696"/>
                  </a:lnTo>
                  <a:lnTo>
                    <a:pt x="46" y="697"/>
                  </a:lnTo>
                  <a:lnTo>
                    <a:pt x="39" y="719"/>
                  </a:lnTo>
                  <a:lnTo>
                    <a:pt x="62" y="726"/>
                  </a:lnTo>
                  <a:lnTo>
                    <a:pt x="69" y="705"/>
                  </a:lnTo>
                  <a:lnTo>
                    <a:pt x="57" y="701"/>
                  </a:lnTo>
                  <a:lnTo>
                    <a:pt x="69" y="706"/>
                  </a:lnTo>
                  <a:lnTo>
                    <a:pt x="97" y="642"/>
                  </a:lnTo>
                  <a:lnTo>
                    <a:pt x="98" y="638"/>
                  </a:lnTo>
                  <a:lnTo>
                    <a:pt x="76" y="630"/>
                  </a:lnTo>
                  <a:close/>
                  <a:moveTo>
                    <a:pt x="14" y="813"/>
                  </a:moveTo>
                  <a:lnTo>
                    <a:pt x="9" y="832"/>
                  </a:lnTo>
                  <a:lnTo>
                    <a:pt x="9" y="834"/>
                  </a:lnTo>
                  <a:lnTo>
                    <a:pt x="0" y="906"/>
                  </a:lnTo>
                  <a:lnTo>
                    <a:pt x="0" y="907"/>
                  </a:lnTo>
                  <a:lnTo>
                    <a:pt x="0" y="910"/>
                  </a:lnTo>
                  <a:lnTo>
                    <a:pt x="24" y="910"/>
                  </a:lnTo>
                  <a:lnTo>
                    <a:pt x="24" y="908"/>
                  </a:lnTo>
                  <a:lnTo>
                    <a:pt x="12" y="907"/>
                  </a:lnTo>
                  <a:lnTo>
                    <a:pt x="24" y="909"/>
                  </a:lnTo>
                  <a:lnTo>
                    <a:pt x="33" y="837"/>
                  </a:lnTo>
                  <a:lnTo>
                    <a:pt x="21" y="835"/>
                  </a:lnTo>
                  <a:lnTo>
                    <a:pt x="33" y="838"/>
                  </a:lnTo>
                  <a:lnTo>
                    <a:pt x="38" y="818"/>
                  </a:lnTo>
                  <a:lnTo>
                    <a:pt x="14" y="813"/>
                  </a:lnTo>
                  <a:close/>
                  <a:moveTo>
                    <a:pt x="7" y="1008"/>
                  </a:moveTo>
                  <a:lnTo>
                    <a:pt x="20" y="1050"/>
                  </a:lnTo>
                  <a:lnTo>
                    <a:pt x="21" y="1052"/>
                  </a:lnTo>
                  <a:lnTo>
                    <a:pt x="48" y="1098"/>
                  </a:lnTo>
                  <a:lnTo>
                    <a:pt x="69" y="1085"/>
                  </a:lnTo>
                  <a:lnTo>
                    <a:pt x="42" y="1040"/>
                  </a:lnTo>
                  <a:lnTo>
                    <a:pt x="32" y="1046"/>
                  </a:lnTo>
                  <a:lnTo>
                    <a:pt x="43" y="1042"/>
                  </a:lnTo>
                  <a:lnTo>
                    <a:pt x="30" y="1001"/>
                  </a:lnTo>
                  <a:lnTo>
                    <a:pt x="7" y="1008"/>
                  </a:lnTo>
                  <a:close/>
                  <a:moveTo>
                    <a:pt x="101" y="1175"/>
                  </a:moveTo>
                  <a:lnTo>
                    <a:pt x="123" y="1239"/>
                  </a:lnTo>
                  <a:lnTo>
                    <a:pt x="124" y="1240"/>
                  </a:lnTo>
                  <a:lnTo>
                    <a:pt x="137" y="1265"/>
                  </a:lnTo>
                  <a:lnTo>
                    <a:pt x="158" y="1255"/>
                  </a:lnTo>
                  <a:lnTo>
                    <a:pt x="145" y="1229"/>
                  </a:lnTo>
                  <a:lnTo>
                    <a:pt x="135" y="1234"/>
                  </a:lnTo>
                  <a:lnTo>
                    <a:pt x="146" y="1231"/>
                  </a:lnTo>
                  <a:lnTo>
                    <a:pt x="124" y="1167"/>
                  </a:lnTo>
                  <a:lnTo>
                    <a:pt x="101" y="1175"/>
                  </a:lnTo>
                  <a:close/>
                  <a:moveTo>
                    <a:pt x="180" y="1351"/>
                  </a:moveTo>
                  <a:lnTo>
                    <a:pt x="188" y="1367"/>
                  </a:lnTo>
                  <a:lnTo>
                    <a:pt x="190" y="1370"/>
                  </a:lnTo>
                  <a:lnTo>
                    <a:pt x="239" y="1421"/>
                  </a:lnTo>
                  <a:lnTo>
                    <a:pt x="241" y="1423"/>
                  </a:lnTo>
                  <a:lnTo>
                    <a:pt x="248" y="1427"/>
                  </a:lnTo>
                  <a:lnTo>
                    <a:pt x="260" y="1407"/>
                  </a:lnTo>
                  <a:lnTo>
                    <a:pt x="253" y="1403"/>
                  </a:lnTo>
                  <a:lnTo>
                    <a:pt x="247" y="1413"/>
                  </a:lnTo>
                  <a:lnTo>
                    <a:pt x="256" y="1405"/>
                  </a:lnTo>
                  <a:lnTo>
                    <a:pt x="207" y="1353"/>
                  </a:lnTo>
                  <a:lnTo>
                    <a:pt x="198" y="1362"/>
                  </a:lnTo>
                  <a:lnTo>
                    <a:pt x="209" y="1356"/>
                  </a:lnTo>
                  <a:lnTo>
                    <a:pt x="201" y="1341"/>
                  </a:lnTo>
                  <a:lnTo>
                    <a:pt x="180" y="1351"/>
                  </a:lnTo>
                  <a:close/>
                  <a:moveTo>
                    <a:pt x="335" y="1471"/>
                  </a:moveTo>
                  <a:lnTo>
                    <a:pt x="374" y="1484"/>
                  </a:lnTo>
                  <a:lnTo>
                    <a:pt x="376" y="1485"/>
                  </a:lnTo>
                  <a:lnTo>
                    <a:pt x="431" y="1493"/>
                  </a:lnTo>
                  <a:lnTo>
                    <a:pt x="435" y="1469"/>
                  </a:lnTo>
                  <a:lnTo>
                    <a:pt x="379" y="1461"/>
                  </a:lnTo>
                  <a:lnTo>
                    <a:pt x="378" y="1473"/>
                  </a:lnTo>
                  <a:lnTo>
                    <a:pt x="381" y="1461"/>
                  </a:lnTo>
                  <a:lnTo>
                    <a:pt x="343" y="1448"/>
                  </a:lnTo>
                  <a:lnTo>
                    <a:pt x="335" y="1471"/>
                  </a:lnTo>
                  <a:close/>
                  <a:moveTo>
                    <a:pt x="521" y="1516"/>
                  </a:moveTo>
                  <a:lnTo>
                    <a:pt x="571" y="1537"/>
                  </a:lnTo>
                  <a:lnTo>
                    <a:pt x="576" y="1538"/>
                  </a:lnTo>
                  <a:lnTo>
                    <a:pt x="618" y="1537"/>
                  </a:lnTo>
                  <a:lnTo>
                    <a:pt x="618" y="1513"/>
                  </a:lnTo>
                  <a:lnTo>
                    <a:pt x="576" y="1514"/>
                  </a:lnTo>
                  <a:lnTo>
                    <a:pt x="576" y="1526"/>
                  </a:lnTo>
                  <a:lnTo>
                    <a:pt x="580" y="1515"/>
                  </a:lnTo>
                  <a:lnTo>
                    <a:pt x="530" y="1494"/>
                  </a:lnTo>
                  <a:lnTo>
                    <a:pt x="521" y="1516"/>
                  </a:lnTo>
                  <a:close/>
                  <a:moveTo>
                    <a:pt x="717" y="1525"/>
                  </a:moveTo>
                  <a:lnTo>
                    <a:pt x="773" y="1504"/>
                  </a:lnTo>
                  <a:lnTo>
                    <a:pt x="769" y="1493"/>
                  </a:lnTo>
                  <a:lnTo>
                    <a:pt x="767" y="1505"/>
                  </a:lnTo>
                  <a:lnTo>
                    <a:pt x="804" y="1510"/>
                  </a:lnTo>
                  <a:lnTo>
                    <a:pt x="807" y="1486"/>
                  </a:lnTo>
                  <a:lnTo>
                    <a:pt x="770" y="1482"/>
                  </a:lnTo>
                  <a:lnTo>
                    <a:pt x="764" y="1482"/>
                  </a:lnTo>
                  <a:lnTo>
                    <a:pt x="708" y="1502"/>
                  </a:lnTo>
                  <a:lnTo>
                    <a:pt x="717" y="1525"/>
                  </a:lnTo>
                  <a:close/>
                  <a:moveTo>
                    <a:pt x="890" y="1545"/>
                  </a:moveTo>
                  <a:lnTo>
                    <a:pt x="952" y="1566"/>
                  </a:lnTo>
                  <a:lnTo>
                    <a:pt x="980" y="1576"/>
                  </a:lnTo>
                  <a:lnTo>
                    <a:pt x="988" y="1554"/>
                  </a:lnTo>
                  <a:lnTo>
                    <a:pt x="960" y="1543"/>
                  </a:lnTo>
                  <a:lnTo>
                    <a:pt x="897" y="1522"/>
                  </a:lnTo>
                  <a:lnTo>
                    <a:pt x="890" y="1545"/>
                  </a:lnTo>
                  <a:close/>
                  <a:moveTo>
                    <a:pt x="1079" y="1584"/>
                  </a:moveTo>
                  <a:lnTo>
                    <a:pt x="1097" y="1581"/>
                  </a:lnTo>
                  <a:lnTo>
                    <a:pt x="1166" y="1571"/>
                  </a:lnTo>
                  <a:lnTo>
                    <a:pt x="1171" y="1569"/>
                  </a:lnTo>
                  <a:lnTo>
                    <a:pt x="1177" y="1566"/>
                  </a:lnTo>
                  <a:lnTo>
                    <a:pt x="1165" y="1545"/>
                  </a:lnTo>
                  <a:lnTo>
                    <a:pt x="1159" y="1549"/>
                  </a:lnTo>
                  <a:lnTo>
                    <a:pt x="1165" y="1559"/>
                  </a:lnTo>
                  <a:lnTo>
                    <a:pt x="1163" y="1547"/>
                  </a:lnTo>
                  <a:lnTo>
                    <a:pt x="1093" y="1557"/>
                  </a:lnTo>
                  <a:lnTo>
                    <a:pt x="1075" y="1560"/>
                  </a:lnTo>
                  <a:lnTo>
                    <a:pt x="1079" y="1584"/>
                  </a:lnTo>
                  <a:close/>
                  <a:moveTo>
                    <a:pt x="1261" y="1524"/>
                  </a:moveTo>
                  <a:lnTo>
                    <a:pt x="1297" y="1510"/>
                  </a:lnTo>
                  <a:lnTo>
                    <a:pt x="1298" y="1510"/>
                  </a:lnTo>
                  <a:lnTo>
                    <a:pt x="1350" y="1483"/>
                  </a:lnTo>
                  <a:lnTo>
                    <a:pt x="1339" y="1462"/>
                  </a:lnTo>
                  <a:lnTo>
                    <a:pt x="1287" y="1488"/>
                  </a:lnTo>
                  <a:lnTo>
                    <a:pt x="1293" y="1499"/>
                  </a:lnTo>
                  <a:lnTo>
                    <a:pt x="1289" y="1488"/>
                  </a:lnTo>
                  <a:lnTo>
                    <a:pt x="1253" y="1501"/>
                  </a:lnTo>
                  <a:lnTo>
                    <a:pt x="1261" y="1524"/>
                  </a:lnTo>
                  <a:close/>
                  <a:moveTo>
                    <a:pt x="1435" y="1428"/>
                  </a:moveTo>
                  <a:lnTo>
                    <a:pt x="1473" y="1377"/>
                  </a:lnTo>
                  <a:lnTo>
                    <a:pt x="1474" y="1376"/>
                  </a:lnTo>
                  <a:lnTo>
                    <a:pt x="1489" y="1347"/>
                  </a:lnTo>
                  <a:lnTo>
                    <a:pt x="1468" y="1336"/>
                  </a:lnTo>
                  <a:lnTo>
                    <a:pt x="1452" y="1365"/>
                  </a:lnTo>
                  <a:lnTo>
                    <a:pt x="1463" y="1370"/>
                  </a:lnTo>
                  <a:lnTo>
                    <a:pt x="1453" y="1363"/>
                  </a:lnTo>
                  <a:lnTo>
                    <a:pt x="1415" y="1414"/>
                  </a:lnTo>
                  <a:lnTo>
                    <a:pt x="1435" y="1428"/>
                  </a:lnTo>
                  <a:close/>
                  <a:moveTo>
                    <a:pt x="1533" y="1261"/>
                  </a:moveTo>
                  <a:lnTo>
                    <a:pt x="1541" y="1246"/>
                  </a:lnTo>
                  <a:lnTo>
                    <a:pt x="1577" y="1185"/>
                  </a:lnTo>
                  <a:lnTo>
                    <a:pt x="1580" y="1178"/>
                  </a:lnTo>
                  <a:lnTo>
                    <a:pt x="1559" y="1167"/>
                  </a:lnTo>
                  <a:lnTo>
                    <a:pt x="1556" y="1174"/>
                  </a:lnTo>
                  <a:lnTo>
                    <a:pt x="1520" y="1235"/>
                  </a:lnTo>
                  <a:lnTo>
                    <a:pt x="1511" y="1251"/>
                  </a:lnTo>
                  <a:lnTo>
                    <a:pt x="1533" y="1261"/>
                  </a:lnTo>
                  <a:close/>
                  <a:moveTo>
                    <a:pt x="1624" y="1092"/>
                  </a:moveTo>
                  <a:lnTo>
                    <a:pt x="1642" y="1055"/>
                  </a:lnTo>
                  <a:lnTo>
                    <a:pt x="1643" y="1053"/>
                  </a:lnTo>
                  <a:lnTo>
                    <a:pt x="1656" y="1000"/>
                  </a:lnTo>
                  <a:lnTo>
                    <a:pt x="1633" y="994"/>
                  </a:lnTo>
                  <a:lnTo>
                    <a:pt x="1620" y="1047"/>
                  </a:lnTo>
                  <a:lnTo>
                    <a:pt x="1631" y="1050"/>
                  </a:lnTo>
                  <a:lnTo>
                    <a:pt x="1621" y="1045"/>
                  </a:lnTo>
                  <a:lnTo>
                    <a:pt x="1603" y="1082"/>
                  </a:lnTo>
                  <a:lnTo>
                    <a:pt x="1624" y="1092"/>
                  </a:lnTo>
                  <a:close/>
                  <a:moveTo>
                    <a:pt x="1666" y="901"/>
                  </a:moveTo>
                  <a:lnTo>
                    <a:pt x="1662" y="834"/>
                  </a:lnTo>
                  <a:lnTo>
                    <a:pt x="1638" y="836"/>
                  </a:lnTo>
                  <a:lnTo>
                    <a:pt x="1642" y="902"/>
                  </a:lnTo>
                  <a:lnTo>
                    <a:pt x="1666" y="901"/>
                  </a:lnTo>
                  <a:close/>
                  <a:moveTo>
                    <a:pt x="1662" y="836"/>
                  </a:moveTo>
                  <a:lnTo>
                    <a:pt x="1667" y="763"/>
                  </a:lnTo>
                  <a:lnTo>
                    <a:pt x="1667" y="762"/>
                  </a:lnTo>
                  <a:lnTo>
                    <a:pt x="1667" y="739"/>
                  </a:lnTo>
                  <a:lnTo>
                    <a:pt x="1643" y="739"/>
                  </a:lnTo>
                  <a:lnTo>
                    <a:pt x="1643" y="762"/>
                  </a:lnTo>
                  <a:lnTo>
                    <a:pt x="1655" y="762"/>
                  </a:lnTo>
                  <a:lnTo>
                    <a:pt x="1643" y="761"/>
                  </a:lnTo>
                  <a:lnTo>
                    <a:pt x="1638" y="834"/>
                  </a:lnTo>
                  <a:lnTo>
                    <a:pt x="1662" y="8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12" name="Line 505"/>
            <p:cNvSpPr>
              <a:spLocks noChangeShapeType="1"/>
            </p:cNvSpPr>
            <p:nvPr/>
          </p:nvSpPr>
          <p:spPr bwMode="auto">
            <a:xfrm>
              <a:off x="-5497513" y="4002088"/>
              <a:ext cx="3206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13" name="Line 506"/>
            <p:cNvSpPr>
              <a:spLocks noChangeShapeType="1"/>
            </p:cNvSpPr>
            <p:nvPr/>
          </p:nvSpPr>
          <p:spPr bwMode="auto">
            <a:xfrm>
              <a:off x="-5497513" y="801688"/>
              <a:ext cx="3206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14" name="Line 507"/>
            <p:cNvSpPr>
              <a:spLocks noChangeShapeType="1"/>
            </p:cNvSpPr>
            <p:nvPr/>
          </p:nvSpPr>
          <p:spPr bwMode="auto">
            <a:xfrm flipV="1">
              <a:off x="-5445125" y="3970338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15" name="Line 508"/>
            <p:cNvSpPr>
              <a:spLocks noChangeShapeType="1"/>
            </p:cNvSpPr>
            <p:nvPr/>
          </p:nvSpPr>
          <p:spPr bwMode="auto">
            <a:xfrm flipV="1">
              <a:off x="-4668838" y="3970338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16" name="Line 509"/>
            <p:cNvSpPr>
              <a:spLocks noChangeShapeType="1"/>
            </p:cNvSpPr>
            <p:nvPr/>
          </p:nvSpPr>
          <p:spPr bwMode="auto">
            <a:xfrm flipV="1">
              <a:off x="-3894138" y="3970338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17" name="Line 510"/>
            <p:cNvSpPr>
              <a:spLocks noChangeShapeType="1"/>
            </p:cNvSpPr>
            <p:nvPr/>
          </p:nvSpPr>
          <p:spPr bwMode="auto">
            <a:xfrm flipV="1">
              <a:off x="-3117850" y="3970338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18" name="Line 511"/>
            <p:cNvSpPr>
              <a:spLocks noChangeShapeType="1"/>
            </p:cNvSpPr>
            <p:nvPr/>
          </p:nvSpPr>
          <p:spPr bwMode="auto">
            <a:xfrm flipV="1">
              <a:off x="-2341563" y="3970338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19" name="Line 512"/>
            <p:cNvSpPr>
              <a:spLocks noChangeShapeType="1"/>
            </p:cNvSpPr>
            <p:nvPr/>
          </p:nvSpPr>
          <p:spPr bwMode="auto">
            <a:xfrm>
              <a:off x="-5445125" y="801688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20" name="Line 513"/>
            <p:cNvSpPr>
              <a:spLocks noChangeShapeType="1"/>
            </p:cNvSpPr>
            <p:nvPr/>
          </p:nvSpPr>
          <p:spPr bwMode="auto">
            <a:xfrm>
              <a:off x="-4668838" y="801688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21" name="Line 514"/>
            <p:cNvSpPr>
              <a:spLocks noChangeShapeType="1"/>
            </p:cNvSpPr>
            <p:nvPr/>
          </p:nvSpPr>
          <p:spPr bwMode="auto">
            <a:xfrm>
              <a:off x="-3894138" y="801688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22" name="Line 515"/>
            <p:cNvSpPr>
              <a:spLocks noChangeShapeType="1"/>
            </p:cNvSpPr>
            <p:nvPr/>
          </p:nvSpPr>
          <p:spPr bwMode="auto">
            <a:xfrm>
              <a:off x="-3117850" y="801688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23" name="Line 516"/>
            <p:cNvSpPr>
              <a:spLocks noChangeShapeType="1"/>
            </p:cNvSpPr>
            <p:nvPr/>
          </p:nvSpPr>
          <p:spPr bwMode="auto">
            <a:xfrm>
              <a:off x="-2341563" y="801688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24" name="Line 525"/>
            <p:cNvSpPr>
              <a:spLocks noChangeShapeType="1"/>
            </p:cNvSpPr>
            <p:nvPr/>
          </p:nvSpPr>
          <p:spPr bwMode="auto">
            <a:xfrm flipV="1">
              <a:off x="-5497513" y="801688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25" name="Line 526"/>
            <p:cNvSpPr>
              <a:spLocks noChangeShapeType="1"/>
            </p:cNvSpPr>
            <p:nvPr/>
          </p:nvSpPr>
          <p:spPr bwMode="auto">
            <a:xfrm flipV="1">
              <a:off x="-2290763" y="801688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26" name="Line 527"/>
            <p:cNvSpPr>
              <a:spLocks noChangeShapeType="1"/>
            </p:cNvSpPr>
            <p:nvPr/>
          </p:nvSpPr>
          <p:spPr bwMode="auto">
            <a:xfrm>
              <a:off x="-5497513" y="3951288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27" name="Line 528"/>
            <p:cNvSpPr>
              <a:spLocks noChangeShapeType="1"/>
            </p:cNvSpPr>
            <p:nvPr/>
          </p:nvSpPr>
          <p:spPr bwMode="auto">
            <a:xfrm>
              <a:off x="-5497513" y="3176588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28" name="Line 529"/>
            <p:cNvSpPr>
              <a:spLocks noChangeShapeType="1"/>
            </p:cNvSpPr>
            <p:nvPr/>
          </p:nvSpPr>
          <p:spPr bwMode="auto">
            <a:xfrm>
              <a:off x="-5497513" y="2401888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29" name="Line 530"/>
            <p:cNvSpPr>
              <a:spLocks noChangeShapeType="1"/>
            </p:cNvSpPr>
            <p:nvPr/>
          </p:nvSpPr>
          <p:spPr bwMode="auto">
            <a:xfrm>
              <a:off x="-5497513" y="1628776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30" name="Line 531"/>
            <p:cNvSpPr>
              <a:spLocks noChangeShapeType="1"/>
            </p:cNvSpPr>
            <p:nvPr/>
          </p:nvSpPr>
          <p:spPr bwMode="auto">
            <a:xfrm>
              <a:off x="-5497513" y="854076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31" name="Line 532"/>
            <p:cNvSpPr>
              <a:spLocks noChangeShapeType="1"/>
            </p:cNvSpPr>
            <p:nvPr/>
          </p:nvSpPr>
          <p:spPr bwMode="auto">
            <a:xfrm flipH="1">
              <a:off x="-2322513" y="3951288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32" name="Line 533"/>
            <p:cNvSpPr>
              <a:spLocks noChangeShapeType="1"/>
            </p:cNvSpPr>
            <p:nvPr/>
          </p:nvSpPr>
          <p:spPr bwMode="auto">
            <a:xfrm flipH="1">
              <a:off x="-2322513" y="3176588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33" name="Line 534"/>
            <p:cNvSpPr>
              <a:spLocks noChangeShapeType="1"/>
            </p:cNvSpPr>
            <p:nvPr/>
          </p:nvSpPr>
          <p:spPr bwMode="auto">
            <a:xfrm flipH="1">
              <a:off x="-2322513" y="2401888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34" name="Line 535"/>
            <p:cNvSpPr>
              <a:spLocks noChangeShapeType="1"/>
            </p:cNvSpPr>
            <p:nvPr/>
          </p:nvSpPr>
          <p:spPr bwMode="auto">
            <a:xfrm flipH="1">
              <a:off x="-2322513" y="1628776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35" name="Line 536"/>
            <p:cNvSpPr>
              <a:spLocks noChangeShapeType="1"/>
            </p:cNvSpPr>
            <p:nvPr/>
          </p:nvSpPr>
          <p:spPr bwMode="auto">
            <a:xfrm flipH="1">
              <a:off x="-2322513" y="854076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</p:grpSp>
      <p:grpSp>
        <p:nvGrpSpPr>
          <p:cNvPr id="22" name="Group 21"/>
          <p:cNvGrpSpPr>
            <a:grpSpLocks noChangeAspect="1"/>
          </p:cNvGrpSpPr>
          <p:nvPr/>
        </p:nvGrpSpPr>
        <p:grpSpPr>
          <a:xfrm>
            <a:off x="3744567" y="3019382"/>
            <a:ext cx="1041935" cy="1039886"/>
            <a:chOff x="-4383088" y="461963"/>
            <a:chExt cx="3216275" cy="3209925"/>
          </a:xfrm>
        </p:grpSpPr>
        <p:sp>
          <p:nvSpPr>
            <p:cNvPr id="81" name="Rectangle 556"/>
            <p:cNvSpPr>
              <a:spLocks noChangeArrowheads="1"/>
            </p:cNvSpPr>
            <p:nvPr/>
          </p:nvSpPr>
          <p:spPr bwMode="auto">
            <a:xfrm>
              <a:off x="-4383088" y="461963"/>
              <a:ext cx="3206750" cy="3200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pic>
          <p:nvPicPr>
            <p:cNvPr id="82" name="Picture 55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383088" y="461963"/>
              <a:ext cx="3216275" cy="320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4" name="Freeform 563"/>
            <p:cNvSpPr>
              <a:spLocks noEditPoints="1"/>
            </p:cNvSpPr>
            <p:nvPr/>
          </p:nvSpPr>
          <p:spPr bwMode="auto">
            <a:xfrm>
              <a:off x="-4078288" y="895351"/>
              <a:ext cx="2595563" cy="2214563"/>
            </a:xfrm>
            <a:custGeom>
              <a:avLst/>
              <a:gdLst>
                <a:gd name="T0" fmla="*/ 1427 w 1635"/>
                <a:gd name="T1" fmla="*/ 570 h 1395"/>
                <a:gd name="T2" fmla="*/ 1427 w 1635"/>
                <a:gd name="T3" fmla="*/ 452 h 1395"/>
                <a:gd name="T4" fmla="*/ 1386 w 1635"/>
                <a:gd name="T5" fmla="*/ 402 h 1395"/>
                <a:gd name="T6" fmla="*/ 1414 w 1635"/>
                <a:gd name="T7" fmla="*/ 482 h 1395"/>
                <a:gd name="T8" fmla="*/ 1285 w 1635"/>
                <a:gd name="T9" fmla="*/ 270 h 1395"/>
                <a:gd name="T10" fmla="*/ 1315 w 1635"/>
                <a:gd name="T11" fmla="*/ 320 h 1395"/>
                <a:gd name="T12" fmla="*/ 1217 w 1635"/>
                <a:gd name="T13" fmla="*/ 158 h 1395"/>
                <a:gd name="T14" fmla="*/ 1213 w 1635"/>
                <a:gd name="T15" fmla="*/ 181 h 1395"/>
                <a:gd name="T16" fmla="*/ 985 w 1635"/>
                <a:gd name="T17" fmla="*/ 103 h 1395"/>
                <a:gd name="T18" fmla="*/ 984 w 1635"/>
                <a:gd name="T19" fmla="*/ 127 h 1395"/>
                <a:gd name="T20" fmla="*/ 909 w 1635"/>
                <a:gd name="T21" fmla="*/ 44 h 1395"/>
                <a:gd name="T22" fmla="*/ 817 w 1635"/>
                <a:gd name="T23" fmla="*/ 24 h 1395"/>
                <a:gd name="T24" fmla="*/ 871 w 1635"/>
                <a:gd name="T25" fmla="*/ 39 h 1395"/>
                <a:gd name="T26" fmla="*/ 654 w 1635"/>
                <a:gd name="T27" fmla="*/ 80 h 1395"/>
                <a:gd name="T28" fmla="*/ 719 w 1635"/>
                <a:gd name="T29" fmla="*/ 7 h 1395"/>
                <a:gd name="T30" fmla="*/ 501 w 1635"/>
                <a:gd name="T31" fmla="*/ 159 h 1395"/>
                <a:gd name="T32" fmla="*/ 350 w 1635"/>
                <a:gd name="T33" fmla="*/ 169 h 1395"/>
                <a:gd name="T34" fmla="*/ 355 w 1635"/>
                <a:gd name="T35" fmla="*/ 193 h 1395"/>
                <a:gd name="T36" fmla="*/ 280 w 1635"/>
                <a:gd name="T37" fmla="*/ 362 h 1395"/>
                <a:gd name="T38" fmla="*/ 302 w 1635"/>
                <a:gd name="T39" fmla="*/ 371 h 1395"/>
                <a:gd name="T40" fmla="*/ 210 w 1635"/>
                <a:gd name="T41" fmla="*/ 452 h 1395"/>
                <a:gd name="T42" fmla="*/ 198 w 1635"/>
                <a:gd name="T43" fmla="*/ 510 h 1395"/>
                <a:gd name="T44" fmla="*/ 177 w 1635"/>
                <a:gd name="T45" fmla="*/ 679 h 1395"/>
                <a:gd name="T46" fmla="*/ 205 w 1635"/>
                <a:gd name="T47" fmla="*/ 647 h 1395"/>
                <a:gd name="T48" fmla="*/ 10 w 1635"/>
                <a:gd name="T49" fmla="*/ 816 h 1395"/>
                <a:gd name="T50" fmla="*/ 24 w 1635"/>
                <a:gd name="T51" fmla="*/ 735 h 1395"/>
                <a:gd name="T52" fmla="*/ 132 w 1635"/>
                <a:gd name="T53" fmla="*/ 866 h 1395"/>
                <a:gd name="T54" fmla="*/ 176 w 1635"/>
                <a:gd name="T55" fmla="*/ 905 h 1395"/>
                <a:gd name="T56" fmla="*/ 111 w 1635"/>
                <a:gd name="T57" fmla="*/ 832 h 1395"/>
                <a:gd name="T58" fmla="*/ 221 w 1635"/>
                <a:gd name="T59" fmla="*/ 1075 h 1395"/>
                <a:gd name="T60" fmla="*/ 245 w 1635"/>
                <a:gd name="T61" fmla="*/ 1070 h 1395"/>
                <a:gd name="T62" fmla="*/ 264 w 1635"/>
                <a:gd name="T63" fmla="*/ 1192 h 1395"/>
                <a:gd name="T64" fmla="*/ 287 w 1635"/>
                <a:gd name="T65" fmla="*/ 1188 h 1395"/>
                <a:gd name="T66" fmla="*/ 368 w 1635"/>
                <a:gd name="T67" fmla="*/ 1342 h 1395"/>
                <a:gd name="T68" fmla="*/ 270 w 1635"/>
                <a:gd name="T69" fmla="*/ 1348 h 1395"/>
                <a:gd name="T70" fmla="*/ 539 w 1635"/>
                <a:gd name="T71" fmla="*/ 1332 h 1395"/>
                <a:gd name="T72" fmla="*/ 483 w 1635"/>
                <a:gd name="T73" fmla="*/ 1308 h 1395"/>
                <a:gd name="T74" fmla="*/ 645 w 1635"/>
                <a:gd name="T75" fmla="*/ 1383 h 1395"/>
                <a:gd name="T76" fmla="*/ 704 w 1635"/>
                <a:gd name="T77" fmla="*/ 1384 h 1395"/>
                <a:gd name="T78" fmla="*/ 639 w 1635"/>
                <a:gd name="T79" fmla="*/ 1381 h 1395"/>
                <a:gd name="T80" fmla="*/ 873 w 1635"/>
                <a:gd name="T81" fmla="*/ 1363 h 1395"/>
                <a:gd name="T82" fmla="*/ 1048 w 1635"/>
                <a:gd name="T83" fmla="*/ 1365 h 1395"/>
                <a:gd name="T84" fmla="*/ 1110 w 1635"/>
                <a:gd name="T85" fmla="*/ 1317 h 1395"/>
                <a:gd name="T86" fmla="*/ 1019 w 1635"/>
                <a:gd name="T87" fmla="*/ 1349 h 1395"/>
                <a:gd name="T88" fmla="*/ 1302 w 1635"/>
                <a:gd name="T89" fmla="*/ 1337 h 1395"/>
                <a:gd name="T90" fmla="*/ 1400 w 1635"/>
                <a:gd name="T91" fmla="*/ 1328 h 1395"/>
                <a:gd name="T92" fmla="*/ 1400 w 1635"/>
                <a:gd name="T93" fmla="*/ 1316 h 1395"/>
                <a:gd name="T94" fmla="*/ 1372 w 1635"/>
                <a:gd name="T95" fmla="*/ 1122 h 1395"/>
                <a:gd name="T96" fmla="*/ 1392 w 1635"/>
                <a:gd name="T97" fmla="*/ 1073 h 1395"/>
                <a:gd name="T98" fmla="*/ 1382 w 1635"/>
                <a:gd name="T99" fmla="*/ 1134 h 1395"/>
                <a:gd name="T100" fmla="*/ 1498 w 1635"/>
                <a:gd name="T101" fmla="*/ 885 h 1395"/>
                <a:gd name="T102" fmla="*/ 1438 w 1635"/>
                <a:gd name="T103" fmla="*/ 960 h 1395"/>
                <a:gd name="T104" fmla="*/ 1633 w 1635"/>
                <a:gd name="T105" fmla="*/ 806 h 1395"/>
                <a:gd name="T106" fmla="*/ 1559 w 1635"/>
                <a:gd name="T107" fmla="*/ 818 h 1395"/>
                <a:gd name="T108" fmla="*/ 1628 w 1635"/>
                <a:gd name="T109" fmla="*/ 724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5" h="1395">
                  <a:moveTo>
                    <a:pt x="1463" y="658"/>
                  </a:moveTo>
                  <a:lnTo>
                    <a:pt x="1447" y="622"/>
                  </a:lnTo>
                  <a:lnTo>
                    <a:pt x="1436" y="627"/>
                  </a:lnTo>
                  <a:lnTo>
                    <a:pt x="1448" y="627"/>
                  </a:lnTo>
                  <a:lnTo>
                    <a:pt x="1451" y="572"/>
                  </a:lnTo>
                  <a:lnTo>
                    <a:pt x="1427" y="570"/>
                  </a:lnTo>
                  <a:lnTo>
                    <a:pt x="1424" y="626"/>
                  </a:lnTo>
                  <a:lnTo>
                    <a:pt x="1425" y="632"/>
                  </a:lnTo>
                  <a:lnTo>
                    <a:pt x="1441" y="668"/>
                  </a:lnTo>
                  <a:lnTo>
                    <a:pt x="1463" y="658"/>
                  </a:lnTo>
                  <a:close/>
                  <a:moveTo>
                    <a:pt x="1436" y="473"/>
                  </a:moveTo>
                  <a:lnTo>
                    <a:pt x="1427" y="452"/>
                  </a:lnTo>
                  <a:lnTo>
                    <a:pt x="1416" y="457"/>
                  </a:lnTo>
                  <a:lnTo>
                    <a:pt x="1428" y="455"/>
                  </a:lnTo>
                  <a:lnTo>
                    <a:pt x="1415" y="395"/>
                  </a:lnTo>
                  <a:lnTo>
                    <a:pt x="1409" y="387"/>
                  </a:lnTo>
                  <a:lnTo>
                    <a:pt x="1397" y="381"/>
                  </a:lnTo>
                  <a:lnTo>
                    <a:pt x="1386" y="402"/>
                  </a:lnTo>
                  <a:lnTo>
                    <a:pt x="1398" y="408"/>
                  </a:lnTo>
                  <a:lnTo>
                    <a:pt x="1404" y="398"/>
                  </a:lnTo>
                  <a:lnTo>
                    <a:pt x="1392" y="400"/>
                  </a:lnTo>
                  <a:lnTo>
                    <a:pt x="1404" y="459"/>
                  </a:lnTo>
                  <a:lnTo>
                    <a:pt x="1405" y="462"/>
                  </a:lnTo>
                  <a:lnTo>
                    <a:pt x="1414" y="482"/>
                  </a:lnTo>
                  <a:lnTo>
                    <a:pt x="1436" y="473"/>
                  </a:lnTo>
                  <a:close/>
                  <a:moveTo>
                    <a:pt x="1340" y="322"/>
                  </a:moveTo>
                  <a:lnTo>
                    <a:pt x="1335" y="308"/>
                  </a:lnTo>
                  <a:lnTo>
                    <a:pt x="1332" y="304"/>
                  </a:lnTo>
                  <a:lnTo>
                    <a:pt x="1294" y="261"/>
                  </a:lnTo>
                  <a:lnTo>
                    <a:pt x="1285" y="270"/>
                  </a:lnTo>
                  <a:lnTo>
                    <a:pt x="1297" y="270"/>
                  </a:lnTo>
                  <a:lnTo>
                    <a:pt x="1297" y="246"/>
                  </a:lnTo>
                  <a:lnTo>
                    <a:pt x="1273" y="246"/>
                  </a:lnTo>
                  <a:lnTo>
                    <a:pt x="1273" y="270"/>
                  </a:lnTo>
                  <a:lnTo>
                    <a:pt x="1276" y="278"/>
                  </a:lnTo>
                  <a:lnTo>
                    <a:pt x="1315" y="320"/>
                  </a:lnTo>
                  <a:lnTo>
                    <a:pt x="1324" y="312"/>
                  </a:lnTo>
                  <a:lnTo>
                    <a:pt x="1312" y="317"/>
                  </a:lnTo>
                  <a:lnTo>
                    <a:pt x="1318" y="331"/>
                  </a:lnTo>
                  <a:lnTo>
                    <a:pt x="1340" y="322"/>
                  </a:lnTo>
                  <a:close/>
                  <a:moveTo>
                    <a:pt x="1256" y="164"/>
                  </a:moveTo>
                  <a:lnTo>
                    <a:pt x="1217" y="158"/>
                  </a:lnTo>
                  <a:lnTo>
                    <a:pt x="1215" y="169"/>
                  </a:lnTo>
                  <a:lnTo>
                    <a:pt x="1219" y="158"/>
                  </a:lnTo>
                  <a:lnTo>
                    <a:pt x="1164" y="141"/>
                  </a:lnTo>
                  <a:lnTo>
                    <a:pt x="1157" y="164"/>
                  </a:lnTo>
                  <a:lnTo>
                    <a:pt x="1212" y="181"/>
                  </a:lnTo>
                  <a:lnTo>
                    <a:pt x="1213" y="181"/>
                  </a:lnTo>
                  <a:lnTo>
                    <a:pt x="1252" y="188"/>
                  </a:lnTo>
                  <a:lnTo>
                    <a:pt x="1256" y="164"/>
                  </a:lnTo>
                  <a:close/>
                  <a:moveTo>
                    <a:pt x="1073" y="116"/>
                  </a:moveTo>
                  <a:lnTo>
                    <a:pt x="1048" y="105"/>
                  </a:lnTo>
                  <a:lnTo>
                    <a:pt x="1044" y="105"/>
                  </a:lnTo>
                  <a:lnTo>
                    <a:pt x="985" y="103"/>
                  </a:lnTo>
                  <a:lnTo>
                    <a:pt x="985" y="115"/>
                  </a:lnTo>
                  <a:lnTo>
                    <a:pt x="991" y="104"/>
                  </a:lnTo>
                  <a:lnTo>
                    <a:pt x="981" y="99"/>
                  </a:lnTo>
                  <a:lnTo>
                    <a:pt x="970" y="120"/>
                  </a:lnTo>
                  <a:lnTo>
                    <a:pt x="979" y="125"/>
                  </a:lnTo>
                  <a:lnTo>
                    <a:pt x="984" y="127"/>
                  </a:lnTo>
                  <a:lnTo>
                    <a:pt x="1043" y="128"/>
                  </a:lnTo>
                  <a:lnTo>
                    <a:pt x="1044" y="116"/>
                  </a:lnTo>
                  <a:lnTo>
                    <a:pt x="1039" y="128"/>
                  </a:lnTo>
                  <a:lnTo>
                    <a:pt x="1064" y="138"/>
                  </a:lnTo>
                  <a:lnTo>
                    <a:pt x="1073" y="116"/>
                  </a:lnTo>
                  <a:close/>
                  <a:moveTo>
                    <a:pt x="909" y="44"/>
                  </a:moveTo>
                  <a:lnTo>
                    <a:pt x="889" y="23"/>
                  </a:lnTo>
                  <a:lnTo>
                    <a:pt x="883" y="19"/>
                  </a:lnTo>
                  <a:lnTo>
                    <a:pt x="822" y="0"/>
                  </a:lnTo>
                  <a:lnTo>
                    <a:pt x="818" y="0"/>
                  </a:lnTo>
                  <a:lnTo>
                    <a:pt x="816" y="0"/>
                  </a:lnTo>
                  <a:lnTo>
                    <a:pt x="817" y="24"/>
                  </a:lnTo>
                  <a:lnTo>
                    <a:pt x="819" y="24"/>
                  </a:lnTo>
                  <a:lnTo>
                    <a:pt x="818" y="12"/>
                  </a:lnTo>
                  <a:lnTo>
                    <a:pt x="815" y="23"/>
                  </a:lnTo>
                  <a:lnTo>
                    <a:pt x="876" y="42"/>
                  </a:lnTo>
                  <a:lnTo>
                    <a:pt x="880" y="31"/>
                  </a:lnTo>
                  <a:lnTo>
                    <a:pt x="871" y="39"/>
                  </a:lnTo>
                  <a:lnTo>
                    <a:pt x="892" y="60"/>
                  </a:lnTo>
                  <a:lnTo>
                    <a:pt x="909" y="44"/>
                  </a:lnTo>
                  <a:close/>
                  <a:moveTo>
                    <a:pt x="719" y="7"/>
                  </a:moveTo>
                  <a:lnTo>
                    <a:pt x="691" y="11"/>
                  </a:lnTo>
                  <a:lnTo>
                    <a:pt x="681" y="18"/>
                  </a:lnTo>
                  <a:lnTo>
                    <a:pt x="654" y="80"/>
                  </a:lnTo>
                  <a:lnTo>
                    <a:pt x="676" y="89"/>
                  </a:lnTo>
                  <a:lnTo>
                    <a:pt x="703" y="27"/>
                  </a:lnTo>
                  <a:lnTo>
                    <a:pt x="692" y="23"/>
                  </a:lnTo>
                  <a:lnTo>
                    <a:pt x="694" y="35"/>
                  </a:lnTo>
                  <a:lnTo>
                    <a:pt x="722" y="31"/>
                  </a:lnTo>
                  <a:lnTo>
                    <a:pt x="719" y="7"/>
                  </a:lnTo>
                  <a:close/>
                  <a:moveTo>
                    <a:pt x="584" y="107"/>
                  </a:moveTo>
                  <a:lnTo>
                    <a:pt x="535" y="128"/>
                  </a:lnTo>
                  <a:lnTo>
                    <a:pt x="539" y="138"/>
                  </a:lnTo>
                  <a:lnTo>
                    <a:pt x="537" y="127"/>
                  </a:lnTo>
                  <a:lnTo>
                    <a:pt x="495" y="135"/>
                  </a:lnTo>
                  <a:lnTo>
                    <a:pt x="501" y="159"/>
                  </a:lnTo>
                  <a:lnTo>
                    <a:pt x="542" y="150"/>
                  </a:lnTo>
                  <a:lnTo>
                    <a:pt x="544" y="150"/>
                  </a:lnTo>
                  <a:lnTo>
                    <a:pt x="594" y="129"/>
                  </a:lnTo>
                  <a:lnTo>
                    <a:pt x="584" y="107"/>
                  </a:lnTo>
                  <a:close/>
                  <a:moveTo>
                    <a:pt x="403" y="160"/>
                  </a:moveTo>
                  <a:lnTo>
                    <a:pt x="350" y="169"/>
                  </a:lnTo>
                  <a:lnTo>
                    <a:pt x="340" y="181"/>
                  </a:lnTo>
                  <a:lnTo>
                    <a:pt x="340" y="224"/>
                  </a:lnTo>
                  <a:lnTo>
                    <a:pt x="364" y="224"/>
                  </a:lnTo>
                  <a:lnTo>
                    <a:pt x="364" y="181"/>
                  </a:lnTo>
                  <a:lnTo>
                    <a:pt x="352" y="181"/>
                  </a:lnTo>
                  <a:lnTo>
                    <a:pt x="355" y="193"/>
                  </a:lnTo>
                  <a:lnTo>
                    <a:pt x="407" y="184"/>
                  </a:lnTo>
                  <a:lnTo>
                    <a:pt x="403" y="160"/>
                  </a:lnTo>
                  <a:close/>
                  <a:moveTo>
                    <a:pt x="309" y="298"/>
                  </a:moveTo>
                  <a:lnTo>
                    <a:pt x="304" y="304"/>
                  </a:lnTo>
                  <a:lnTo>
                    <a:pt x="302" y="308"/>
                  </a:lnTo>
                  <a:lnTo>
                    <a:pt x="280" y="362"/>
                  </a:lnTo>
                  <a:lnTo>
                    <a:pt x="291" y="367"/>
                  </a:lnTo>
                  <a:lnTo>
                    <a:pt x="286" y="356"/>
                  </a:lnTo>
                  <a:lnTo>
                    <a:pt x="259" y="370"/>
                  </a:lnTo>
                  <a:lnTo>
                    <a:pt x="271" y="391"/>
                  </a:lnTo>
                  <a:lnTo>
                    <a:pt x="297" y="377"/>
                  </a:lnTo>
                  <a:lnTo>
                    <a:pt x="302" y="371"/>
                  </a:lnTo>
                  <a:lnTo>
                    <a:pt x="324" y="317"/>
                  </a:lnTo>
                  <a:lnTo>
                    <a:pt x="313" y="312"/>
                  </a:lnTo>
                  <a:lnTo>
                    <a:pt x="322" y="320"/>
                  </a:lnTo>
                  <a:lnTo>
                    <a:pt x="327" y="315"/>
                  </a:lnTo>
                  <a:lnTo>
                    <a:pt x="309" y="298"/>
                  </a:lnTo>
                  <a:close/>
                  <a:moveTo>
                    <a:pt x="210" y="452"/>
                  </a:moveTo>
                  <a:lnTo>
                    <a:pt x="187" y="506"/>
                  </a:lnTo>
                  <a:lnTo>
                    <a:pt x="187" y="510"/>
                  </a:lnTo>
                  <a:lnTo>
                    <a:pt x="185" y="547"/>
                  </a:lnTo>
                  <a:lnTo>
                    <a:pt x="210" y="548"/>
                  </a:lnTo>
                  <a:lnTo>
                    <a:pt x="210" y="510"/>
                  </a:lnTo>
                  <a:lnTo>
                    <a:pt x="198" y="510"/>
                  </a:lnTo>
                  <a:lnTo>
                    <a:pt x="210" y="515"/>
                  </a:lnTo>
                  <a:lnTo>
                    <a:pt x="232" y="462"/>
                  </a:lnTo>
                  <a:lnTo>
                    <a:pt x="210" y="452"/>
                  </a:lnTo>
                  <a:close/>
                  <a:moveTo>
                    <a:pt x="183" y="637"/>
                  </a:moveTo>
                  <a:lnTo>
                    <a:pt x="166" y="674"/>
                  </a:lnTo>
                  <a:lnTo>
                    <a:pt x="177" y="679"/>
                  </a:lnTo>
                  <a:lnTo>
                    <a:pt x="173" y="668"/>
                  </a:lnTo>
                  <a:lnTo>
                    <a:pt x="121" y="686"/>
                  </a:lnTo>
                  <a:lnTo>
                    <a:pt x="129" y="708"/>
                  </a:lnTo>
                  <a:lnTo>
                    <a:pt x="181" y="691"/>
                  </a:lnTo>
                  <a:lnTo>
                    <a:pt x="188" y="684"/>
                  </a:lnTo>
                  <a:lnTo>
                    <a:pt x="205" y="647"/>
                  </a:lnTo>
                  <a:lnTo>
                    <a:pt x="183" y="637"/>
                  </a:lnTo>
                  <a:close/>
                  <a:moveTo>
                    <a:pt x="30" y="716"/>
                  </a:moveTo>
                  <a:lnTo>
                    <a:pt x="8" y="724"/>
                  </a:lnTo>
                  <a:lnTo>
                    <a:pt x="0" y="736"/>
                  </a:lnTo>
                  <a:lnTo>
                    <a:pt x="3" y="806"/>
                  </a:lnTo>
                  <a:lnTo>
                    <a:pt x="10" y="816"/>
                  </a:lnTo>
                  <a:lnTo>
                    <a:pt x="13" y="818"/>
                  </a:lnTo>
                  <a:lnTo>
                    <a:pt x="22" y="795"/>
                  </a:lnTo>
                  <a:lnTo>
                    <a:pt x="20" y="794"/>
                  </a:lnTo>
                  <a:lnTo>
                    <a:pt x="15" y="806"/>
                  </a:lnTo>
                  <a:lnTo>
                    <a:pt x="27" y="805"/>
                  </a:lnTo>
                  <a:lnTo>
                    <a:pt x="24" y="735"/>
                  </a:lnTo>
                  <a:lnTo>
                    <a:pt x="12" y="735"/>
                  </a:lnTo>
                  <a:lnTo>
                    <a:pt x="16" y="747"/>
                  </a:lnTo>
                  <a:lnTo>
                    <a:pt x="38" y="739"/>
                  </a:lnTo>
                  <a:lnTo>
                    <a:pt x="30" y="716"/>
                  </a:lnTo>
                  <a:close/>
                  <a:moveTo>
                    <a:pt x="102" y="854"/>
                  </a:moveTo>
                  <a:lnTo>
                    <a:pt x="132" y="866"/>
                  </a:lnTo>
                  <a:lnTo>
                    <a:pt x="137" y="855"/>
                  </a:lnTo>
                  <a:lnTo>
                    <a:pt x="126" y="861"/>
                  </a:lnTo>
                  <a:lnTo>
                    <a:pt x="155" y="915"/>
                  </a:lnTo>
                  <a:lnTo>
                    <a:pt x="155" y="917"/>
                  </a:lnTo>
                  <a:lnTo>
                    <a:pt x="157" y="918"/>
                  </a:lnTo>
                  <a:lnTo>
                    <a:pt x="176" y="905"/>
                  </a:lnTo>
                  <a:lnTo>
                    <a:pt x="175" y="903"/>
                  </a:lnTo>
                  <a:lnTo>
                    <a:pt x="166" y="910"/>
                  </a:lnTo>
                  <a:lnTo>
                    <a:pt x="176" y="904"/>
                  </a:lnTo>
                  <a:lnTo>
                    <a:pt x="147" y="850"/>
                  </a:lnTo>
                  <a:lnTo>
                    <a:pt x="141" y="844"/>
                  </a:lnTo>
                  <a:lnTo>
                    <a:pt x="111" y="832"/>
                  </a:lnTo>
                  <a:lnTo>
                    <a:pt x="102" y="854"/>
                  </a:lnTo>
                  <a:close/>
                  <a:moveTo>
                    <a:pt x="202" y="1000"/>
                  </a:moveTo>
                  <a:lnTo>
                    <a:pt x="210" y="1018"/>
                  </a:lnTo>
                  <a:lnTo>
                    <a:pt x="220" y="1014"/>
                  </a:lnTo>
                  <a:lnTo>
                    <a:pt x="209" y="1016"/>
                  </a:lnTo>
                  <a:lnTo>
                    <a:pt x="221" y="1075"/>
                  </a:lnTo>
                  <a:lnTo>
                    <a:pt x="223" y="1079"/>
                  </a:lnTo>
                  <a:lnTo>
                    <a:pt x="231" y="1092"/>
                  </a:lnTo>
                  <a:lnTo>
                    <a:pt x="252" y="1079"/>
                  </a:lnTo>
                  <a:lnTo>
                    <a:pt x="243" y="1066"/>
                  </a:lnTo>
                  <a:lnTo>
                    <a:pt x="233" y="1073"/>
                  </a:lnTo>
                  <a:lnTo>
                    <a:pt x="245" y="1070"/>
                  </a:lnTo>
                  <a:lnTo>
                    <a:pt x="232" y="1011"/>
                  </a:lnTo>
                  <a:lnTo>
                    <a:pt x="232" y="1009"/>
                  </a:lnTo>
                  <a:lnTo>
                    <a:pt x="224" y="990"/>
                  </a:lnTo>
                  <a:lnTo>
                    <a:pt x="202" y="1000"/>
                  </a:lnTo>
                  <a:close/>
                  <a:moveTo>
                    <a:pt x="261" y="1176"/>
                  </a:moveTo>
                  <a:lnTo>
                    <a:pt x="264" y="1192"/>
                  </a:lnTo>
                  <a:lnTo>
                    <a:pt x="276" y="1190"/>
                  </a:lnTo>
                  <a:lnTo>
                    <a:pt x="264" y="1186"/>
                  </a:lnTo>
                  <a:lnTo>
                    <a:pt x="240" y="1263"/>
                  </a:lnTo>
                  <a:lnTo>
                    <a:pt x="263" y="1270"/>
                  </a:lnTo>
                  <a:lnTo>
                    <a:pt x="287" y="1193"/>
                  </a:lnTo>
                  <a:lnTo>
                    <a:pt x="287" y="1188"/>
                  </a:lnTo>
                  <a:lnTo>
                    <a:pt x="285" y="1173"/>
                  </a:lnTo>
                  <a:lnTo>
                    <a:pt x="261" y="1176"/>
                  </a:lnTo>
                  <a:close/>
                  <a:moveTo>
                    <a:pt x="270" y="1348"/>
                  </a:moveTo>
                  <a:lnTo>
                    <a:pt x="294" y="1362"/>
                  </a:lnTo>
                  <a:lnTo>
                    <a:pt x="304" y="1363"/>
                  </a:lnTo>
                  <a:lnTo>
                    <a:pt x="368" y="1342"/>
                  </a:lnTo>
                  <a:lnTo>
                    <a:pt x="361" y="1319"/>
                  </a:lnTo>
                  <a:lnTo>
                    <a:pt x="296" y="1340"/>
                  </a:lnTo>
                  <a:lnTo>
                    <a:pt x="300" y="1352"/>
                  </a:lnTo>
                  <a:lnTo>
                    <a:pt x="306" y="1341"/>
                  </a:lnTo>
                  <a:lnTo>
                    <a:pt x="282" y="1328"/>
                  </a:lnTo>
                  <a:lnTo>
                    <a:pt x="270" y="1348"/>
                  </a:lnTo>
                  <a:close/>
                  <a:moveTo>
                    <a:pt x="457" y="1330"/>
                  </a:moveTo>
                  <a:lnTo>
                    <a:pt x="480" y="1332"/>
                  </a:lnTo>
                  <a:lnTo>
                    <a:pt x="480" y="1320"/>
                  </a:lnTo>
                  <a:lnTo>
                    <a:pt x="478" y="1331"/>
                  </a:lnTo>
                  <a:lnTo>
                    <a:pt x="537" y="1344"/>
                  </a:lnTo>
                  <a:lnTo>
                    <a:pt x="539" y="1332"/>
                  </a:lnTo>
                  <a:lnTo>
                    <a:pt x="535" y="1343"/>
                  </a:lnTo>
                  <a:lnTo>
                    <a:pt x="547" y="1348"/>
                  </a:lnTo>
                  <a:lnTo>
                    <a:pt x="556" y="1326"/>
                  </a:lnTo>
                  <a:lnTo>
                    <a:pt x="544" y="1321"/>
                  </a:lnTo>
                  <a:lnTo>
                    <a:pt x="542" y="1320"/>
                  </a:lnTo>
                  <a:lnTo>
                    <a:pt x="483" y="1308"/>
                  </a:lnTo>
                  <a:lnTo>
                    <a:pt x="481" y="1308"/>
                  </a:lnTo>
                  <a:lnTo>
                    <a:pt x="459" y="1306"/>
                  </a:lnTo>
                  <a:lnTo>
                    <a:pt x="457" y="1330"/>
                  </a:lnTo>
                  <a:close/>
                  <a:moveTo>
                    <a:pt x="639" y="1381"/>
                  </a:moveTo>
                  <a:lnTo>
                    <a:pt x="644" y="1383"/>
                  </a:lnTo>
                  <a:lnTo>
                    <a:pt x="645" y="1383"/>
                  </a:lnTo>
                  <a:lnTo>
                    <a:pt x="701" y="1395"/>
                  </a:lnTo>
                  <a:lnTo>
                    <a:pt x="705" y="1395"/>
                  </a:lnTo>
                  <a:lnTo>
                    <a:pt x="738" y="1391"/>
                  </a:lnTo>
                  <a:lnTo>
                    <a:pt x="735" y="1367"/>
                  </a:lnTo>
                  <a:lnTo>
                    <a:pt x="702" y="1372"/>
                  </a:lnTo>
                  <a:lnTo>
                    <a:pt x="704" y="1384"/>
                  </a:lnTo>
                  <a:lnTo>
                    <a:pt x="706" y="1372"/>
                  </a:lnTo>
                  <a:lnTo>
                    <a:pt x="650" y="1359"/>
                  </a:lnTo>
                  <a:lnTo>
                    <a:pt x="648" y="1371"/>
                  </a:lnTo>
                  <a:lnTo>
                    <a:pt x="651" y="1360"/>
                  </a:lnTo>
                  <a:lnTo>
                    <a:pt x="646" y="1358"/>
                  </a:lnTo>
                  <a:lnTo>
                    <a:pt x="639" y="1381"/>
                  </a:lnTo>
                  <a:close/>
                  <a:moveTo>
                    <a:pt x="833" y="1389"/>
                  </a:moveTo>
                  <a:lnTo>
                    <a:pt x="875" y="1387"/>
                  </a:lnTo>
                  <a:lnTo>
                    <a:pt x="876" y="1387"/>
                  </a:lnTo>
                  <a:lnTo>
                    <a:pt x="929" y="1380"/>
                  </a:lnTo>
                  <a:lnTo>
                    <a:pt x="926" y="1356"/>
                  </a:lnTo>
                  <a:lnTo>
                    <a:pt x="873" y="1363"/>
                  </a:lnTo>
                  <a:lnTo>
                    <a:pt x="874" y="1375"/>
                  </a:lnTo>
                  <a:lnTo>
                    <a:pt x="874" y="1363"/>
                  </a:lnTo>
                  <a:lnTo>
                    <a:pt x="832" y="1365"/>
                  </a:lnTo>
                  <a:lnTo>
                    <a:pt x="833" y="1389"/>
                  </a:lnTo>
                  <a:close/>
                  <a:moveTo>
                    <a:pt x="1026" y="1372"/>
                  </a:moveTo>
                  <a:lnTo>
                    <a:pt x="1048" y="1365"/>
                  </a:lnTo>
                  <a:lnTo>
                    <a:pt x="1048" y="1365"/>
                  </a:lnTo>
                  <a:lnTo>
                    <a:pt x="1102" y="1343"/>
                  </a:lnTo>
                  <a:lnTo>
                    <a:pt x="1097" y="1332"/>
                  </a:lnTo>
                  <a:lnTo>
                    <a:pt x="1099" y="1344"/>
                  </a:lnTo>
                  <a:lnTo>
                    <a:pt x="1115" y="1340"/>
                  </a:lnTo>
                  <a:lnTo>
                    <a:pt x="1110" y="1317"/>
                  </a:lnTo>
                  <a:lnTo>
                    <a:pt x="1095" y="1320"/>
                  </a:lnTo>
                  <a:lnTo>
                    <a:pt x="1092" y="1321"/>
                  </a:lnTo>
                  <a:lnTo>
                    <a:pt x="1039" y="1343"/>
                  </a:lnTo>
                  <a:lnTo>
                    <a:pt x="1044" y="1354"/>
                  </a:lnTo>
                  <a:lnTo>
                    <a:pt x="1040" y="1343"/>
                  </a:lnTo>
                  <a:lnTo>
                    <a:pt x="1019" y="1349"/>
                  </a:lnTo>
                  <a:lnTo>
                    <a:pt x="1026" y="1372"/>
                  </a:lnTo>
                  <a:close/>
                  <a:moveTo>
                    <a:pt x="1209" y="1328"/>
                  </a:moveTo>
                  <a:lnTo>
                    <a:pt x="1226" y="1326"/>
                  </a:lnTo>
                  <a:lnTo>
                    <a:pt x="1225" y="1314"/>
                  </a:lnTo>
                  <a:lnTo>
                    <a:pt x="1223" y="1326"/>
                  </a:lnTo>
                  <a:lnTo>
                    <a:pt x="1302" y="1337"/>
                  </a:lnTo>
                  <a:lnTo>
                    <a:pt x="1305" y="1313"/>
                  </a:lnTo>
                  <a:lnTo>
                    <a:pt x="1226" y="1303"/>
                  </a:lnTo>
                  <a:lnTo>
                    <a:pt x="1224" y="1302"/>
                  </a:lnTo>
                  <a:lnTo>
                    <a:pt x="1207" y="1304"/>
                  </a:lnTo>
                  <a:lnTo>
                    <a:pt x="1209" y="1328"/>
                  </a:lnTo>
                  <a:close/>
                  <a:moveTo>
                    <a:pt x="1400" y="1328"/>
                  </a:moveTo>
                  <a:lnTo>
                    <a:pt x="1401" y="1328"/>
                  </a:lnTo>
                  <a:lnTo>
                    <a:pt x="1411" y="1312"/>
                  </a:lnTo>
                  <a:lnTo>
                    <a:pt x="1383" y="1222"/>
                  </a:lnTo>
                  <a:lnTo>
                    <a:pt x="1361" y="1229"/>
                  </a:lnTo>
                  <a:lnTo>
                    <a:pt x="1388" y="1319"/>
                  </a:lnTo>
                  <a:lnTo>
                    <a:pt x="1400" y="1316"/>
                  </a:lnTo>
                  <a:lnTo>
                    <a:pt x="1398" y="1304"/>
                  </a:lnTo>
                  <a:lnTo>
                    <a:pt x="1397" y="1304"/>
                  </a:lnTo>
                  <a:lnTo>
                    <a:pt x="1400" y="1328"/>
                  </a:lnTo>
                  <a:close/>
                  <a:moveTo>
                    <a:pt x="1382" y="1134"/>
                  </a:moveTo>
                  <a:lnTo>
                    <a:pt x="1384" y="1124"/>
                  </a:lnTo>
                  <a:lnTo>
                    <a:pt x="1372" y="1122"/>
                  </a:lnTo>
                  <a:lnTo>
                    <a:pt x="1382" y="1129"/>
                  </a:lnTo>
                  <a:lnTo>
                    <a:pt x="1414" y="1079"/>
                  </a:lnTo>
                  <a:lnTo>
                    <a:pt x="1416" y="1072"/>
                  </a:lnTo>
                  <a:lnTo>
                    <a:pt x="1415" y="1045"/>
                  </a:lnTo>
                  <a:lnTo>
                    <a:pt x="1391" y="1046"/>
                  </a:lnTo>
                  <a:lnTo>
                    <a:pt x="1392" y="1073"/>
                  </a:lnTo>
                  <a:lnTo>
                    <a:pt x="1404" y="1073"/>
                  </a:lnTo>
                  <a:lnTo>
                    <a:pt x="1394" y="1066"/>
                  </a:lnTo>
                  <a:lnTo>
                    <a:pt x="1362" y="1116"/>
                  </a:lnTo>
                  <a:lnTo>
                    <a:pt x="1360" y="1120"/>
                  </a:lnTo>
                  <a:lnTo>
                    <a:pt x="1359" y="1130"/>
                  </a:lnTo>
                  <a:lnTo>
                    <a:pt x="1382" y="1134"/>
                  </a:lnTo>
                  <a:close/>
                  <a:moveTo>
                    <a:pt x="1447" y="969"/>
                  </a:moveTo>
                  <a:lnTo>
                    <a:pt x="1447" y="968"/>
                  </a:lnTo>
                  <a:lnTo>
                    <a:pt x="1448" y="967"/>
                  </a:lnTo>
                  <a:lnTo>
                    <a:pt x="1481" y="917"/>
                  </a:lnTo>
                  <a:lnTo>
                    <a:pt x="1482" y="915"/>
                  </a:lnTo>
                  <a:lnTo>
                    <a:pt x="1498" y="885"/>
                  </a:lnTo>
                  <a:lnTo>
                    <a:pt x="1476" y="874"/>
                  </a:lnTo>
                  <a:lnTo>
                    <a:pt x="1460" y="904"/>
                  </a:lnTo>
                  <a:lnTo>
                    <a:pt x="1471" y="910"/>
                  </a:lnTo>
                  <a:lnTo>
                    <a:pt x="1461" y="903"/>
                  </a:lnTo>
                  <a:lnTo>
                    <a:pt x="1428" y="954"/>
                  </a:lnTo>
                  <a:lnTo>
                    <a:pt x="1438" y="960"/>
                  </a:lnTo>
                  <a:lnTo>
                    <a:pt x="1429" y="953"/>
                  </a:lnTo>
                  <a:lnTo>
                    <a:pt x="1428" y="954"/>
                  </a:lnTo>
                  <a:lnTo>
                    <a:pt x="1447" y="969"/>
                  </a:lnTo>
                  <a:close/>
                  <a:moveTo>
                    <a:pt x="1568" y="840"/>
                  </a:moveTo>
                  <a:lnTo>
                    <a:pt x="1626" y="816"/>
                  </a:lnTo>
                  <a:lnTo>
                    <a:pt x="1633" y="806"/>
                  </a:lnTo>
                  <a:lnTo>
                    <a:pt x="1635" y="773"/>
                  </a:lnTo>
                  <a:lnTo>
                    <a:pt x="1611" y="772"/>
                  </a:lnTo>
                  <a:lnTo>
                    <a:pt x="1609" y="805"/>
                  </a:lnTo>
                  <a:lnTo>
                    <a:pt x="1621" y="806"/>
                  </a:lnTo>
                  <a:lnTo>
                    <a:pt x="1617" y="794"/>
                  </a:lnTo>
                  <a:lnTo>
                    <a:pt x="1559" y="818"/>
                  </a:lnTo>
                  <a:lnTo>
                    <a:pt x="1568" y="840"/>
                  </a:lnTo>
                  <a:close/>
                  <a:moveTo>
                    <a:pt x="1628" y="724"/>
                  </a:moveTo>
                  <a:lnTo>
                    <a:pt x="1537" y="693"/>
                  </a:lnTo>
                  <a:lnTo>
                    <a:pt x="1530" y="716"/>
                  </a:lnTo>
                  <a:lnTo>
                    <a:pt x="1620" y="747"/>
                  </a:lnTo>
                  <a:lnTo>
                    <a:pt x="1628" y="7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85" name="Line 564"/>
            <p:cNvSpPr>
              <a:spLocks noChangeShapeType="1"/>
            </p:cNvSpPr>
            <p:nvPr/>
          </p:nvSpPr>
          <p:spPr bwMode="auto">
            <a:xfrm>
              <a:off x="-4383088" y="3662363"/>
              <a:ext cx="3206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86" name="Line 565"/>
            <p:cNvSpPr>
              <a:spLocks noChangeShapeType="1"/>
            </p:cNvSpPr>
            <p:nvPr/>
          </p:nvSpPr>
          <p:spPr bwMode="auto">
            <a:xfrm>
              <a:off x="-4383088" y="461963"/>
              <a:ext cx="3206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87" name="Line 566"/>
            <p:cNvSpPr>
              <a:spLocks noChangeShapeType="1"/>
            </p:cNvSpPr>
            <p:nvPr/>
          </p:nvSpPr>
          <p:spPr bwMode="auto">
            <a:xfrm flipV="1">
              <a:off x="-4330700" y="3630613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88" name="Line 567"/>
            <p:cNvSpPr>
              <a:spLocks noChangeShapeType="1"/>
            </p:cNvSpPr>
            <p:nvPr/>
          </p:nvSpPr>
          <p:spPr bwMode="auto">
            <a:xfrm flipV="1">
              <a:off x="-3554413" y="3630613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89" name="Line 568"/>
            <p:cNvSpPr>
              <a:spLocks noChangeShapeType="1"/>
            </p:cNvSpPr>
            <p:nvPr/>
          </p:nvSpPr>
          <p:spPr bwMode="auto">
            <a:xfrm flipV="1">
              <a:off x="-2779713" y="3630613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90" name="Line 569"/>
            <p:cNvSpPr>
              <a:spLocks noChangeShapeType="1"/>
            </p:cNvSpPr>
            <p:nvPr/>
          </p:nvSpPr>
          <p:spPr bwMode="auto">
            <a:xfrm flipV="1">
              <a:off x="-2003425" y="3630613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91" name="Line 570"/>
            <p:cNvSpPr>
              <a:spLocks noChangeShapeType="1"/>
            </p:cNvSpPr>
            <p:nvPr/>
          </p:nvSpPr>
          <p:spPr bwMode="auto">
            <a:xfrm flipV="1">
              <a:off x="-1227138" y="3630613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92" name="Line 571"/>
            <p:cNvSpPr>
              <a:spLocks noChangeShapeType="1"/>
            </p:cNvSpPr>
            <p:nvPr/>
          </p:nvSpPr>
          <p:spPr bwMode="auto">
            <a:xfrm>
              <a:off x="-4330700" y="461963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93" name="Line 572"/>
            <p:cNvSpPr>
              <a:spLocks noChangeShapeType="1"/>
            </p:cNvSpPr>
            <p:nvPr/>
          </p:nvSpPr>
          <p:spPr bwMode="auto">
            <a:xfrm>
              <a:off x="-3554413" y="461963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94" name="Line 573"/>
            <p:cNvSpPr>
              <a:spLocks noChangeShapeType="1"/>
            </p:cNvSpPr>
            <p:nvPr/>
          </p:nvSpPr>
          <p:spPr bwMode="auto">
            <a:xfrm>
              <a:off x="-2779713" y="461963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95" name="Line 574"/>
            <p:cNvSpPr>
              <a:spLocks noChangeShapeType="1"/>
            </p:cNvSpPr>
            <p:nvPr/>
          </p:nvSpPr>
          <p:spPr bwMode="auto">
            <a:xfrm>
              <a:off x="-2003425" y="461963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96" name="Line 575"/>
            <p:cNvSpPr>
              <a:spLocks noChangeShapeType="1"/>
            </p:cNvSpPr>
            <p:nvPr/>
          </p:nvSpPr>
          <p:spPr bwMode="auto">
            <a:xfrm>
              <a:off x="-1227138" y="461963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97" name="Line 584"/>
            <p:cNvSpPr>
              <a:spLocks noChangeShapeType="1"/>
            </p:cNvSpPr>
            <p:nvPr/>
          </p:nvSpPr>
          <p:spPr bwMode="auto">
            <a:xfrm flipV="1">
              <a:off x="-4383088" y="461963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98" name="Line 585"/>
            <p:cNvSpPr>
              <a:spLocks noChangeShapeType="1"/>
            </p:cNvSpPr>
            <p:nvPr/>
          </p:nvSpPr>
          <p:spPr bwMode="auto">
            <a:xfrm flipV="1">
              <a:off x="-1176338" y="461963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99" name="Line 586"/>
            <p:cNvSpPr>
              <a:spLocks noChangeShapeType="1"/>
            </p:cNvSpPr>
            <p:nvPr/>
          </p:nvSpPr>
          <p:spPr bwMode="auto">
            <a:xfrm>
              <a:off x="-4383088" y="3611563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00" name="Line 587"/>
            <p:cNvSpPr>
              <a:spLocks noChangeShapeType="1"/>
            </p:cNvSpPr>
            <p:nvPr/>
          </p:nvSpPr>
          <p:spPr bwMode="auto">
            <a:xfrm>
              <a:off x="-4383088" y="2836863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01" name="Line 588"/>
            <p:cNvSpPr>
              <a:spLocks noChangeShapeType="1"/>
            </p:cNvSpPr>
            <p:nvPr/>
          </p:nvSpPr>
          <p:spPr bwMode="auto">
            <a:xfrm>
              <a:off x="-4383088" y="2062163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02" name="Line 589"/>
            <p:cNvSpPr>
              <a:spLocks noChangeShapeType="1"/>
            </p:cNvSpPr>
            <p:nvPr/>
          </p:nvSpPr>
          <p:spPr bwMode="auto">
            <a:xfrm>
              <a:off x="-4383088" y="1289051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03" name="Line 590"/>
            <p:cNvSpPr>
              <a:spLocks noChangeShapeType="1"/>
            </p:cNvSpPr>
            <p:nvPr/>
          </p:nvSpPr>
          <p:spPr bwMode="auto">
            <a:xfrm>
              <a:off x="-4383088" y="514351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04" name="Line 591"/>
            <p:cNvSpPr>
              <a:spLocks noChangeShapeType="1"/>
            </p:cNvSpPr>
            <p:nvPr/>
          </p:nvSpPr>
          <p:spPr bwMode="auto">
            <a:xfrm flipH="1">
              <a:off x="-1208088" y="3611563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05" name="Line 592"/>
            <p:cNvSpPr>
              <a:spLocks noChangeShapeType="1"/>
            </p:cNvSpPr>
            <p:nvPr/>
          </p:nvSpPr>
          <p:spPr bwMode="auto">
            <a:xfrm flipH="1">
              <a:off x="-1208088" y="2836863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06" name="Line 593"/>
            <p:cNvSpPr>
              <a:spLocks noChangeShapeType="1"/>
            </p:cNvSpPr>
            <p:nvPr/>
          </p:nvSpPr>
          <p:spPr bwMode="auto">
            <a:xfrm flipH="1">
              <a:off x="-1208088" y="2062163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07" name="Line 594"/>
            <p:cNvSpPr>
              <a:spLocks noChangeShapeType="1"/>
            </p:cNvSpPr>
            <p:nvPr/>
          </p:nvSpPr>
          <p:spPr bwMode="auto">
            <a:xfrm flipH="1">
              <a:off x="-1208088" y="1289051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108" name="Line 595"/>
            <p:cNvSpPr>
              <a:spLocks noChangeShapeType="1"/>
            </p:cNvSpPr>
            <p:nvPr/>
          </p:nvSpPr>
          <p:spPr bwMode="auto">
            <a:xfrm flipH="1">
              <a:off x="-1208088" y="514351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</p:grpSp>
      <p:grpSp>
        <p:nvGrpSpPr>
          <p:cNvPr id="23" name="Group 22"/>
          <p:cNvGrpSpPr>
            <a:grpSpLocks noChangeAspect="1"/>
          </p:cNvGrpSpPr>
          <p:nvPr/>
        </p:nvGrpSpPr>
        <p:grpSpPr>
          <a:xfrm>
            <a:off x="3744567" y="4219287"/>
            <a:ext cx="1041934" cy="1039886"/>
            <a:chOff x="-4613275" y="622300"/>
            <a:chExt cx="3216276" cy="3209925"/>
          </a:xfrm>
        </p:grpSpPr>
        <p:sp>
          <p:nvSpPr>
            <p:cNvPr id="53" name="Rectangle 612"/>
            <p:cNvSpPr>
              <a:spLocks noChangeArrowheads="1"/>
            </p:cNvSpPr>
            <p:nvPr/>
          </p:nvSpPr>
          <p:spPr bwMode="auto">
            <a:xfrm>
              <a:off x="-4613275" y="622300"/>
              <a:ext cx="3206751" cy="3200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pic>
          <p:nvPicPr>
            <p:cNvPr id="54" name="Picture 61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613275" y="622300"/>
              <a:ext cx="3216276" cy="320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" name="Freeform 619"/>
            <p:cNvSpPr>
              <a:spLocks noEditPoints="1"/>
            </p:cNvSpPr>
            <p:nvPr/>
          </p:nvSpPr>
          <p:spPr bwMode="auto">
            <a:xfrm>
              <a:off x="-4356100" y="1133475"/>
              <a:ext cx="2697163" cy="2308225"/>
            </a:xfrm>
            <a:custGeom>
              <a:avLst/>
              <a:gdLst>
                <a:gd name="T0" fmla="*/ 1524 w 1699"/>
                <a:gd name="T1" fmla="*/ 488 h 1454"/>
                <a:gd name="T2" fmla="*/ 1586 w 1699"/>
                <a:gd name="T3" fmla="*/ 548 h 1454"/>
                <a:gd name="T4" fmla="*/ 1474 w 1699"/>
                <a:gd name="T5" fmla="*/ 330 h 1454"/>
                <a:gd name="T6" fmla="*/ 1462 w 1699"/>
                <a:gd name="T7" fmla="*/ 333 h 1454"/>
                <a:gd name="T8" fmla="*/ 1490 w 1699"/>
                <a:gd name="T9" fmla="*/ 397 h 1454"/>
                <a:gd name="T10" fmla="*/ 1441 w 1699"/>
                <a:gd name="T11" fmla="*/ 138 h 1454"/>
                <a:gd name="T12" fmla="*/ 1416 w 1699"/>
                <a:gd name="T13" fmla="*/ 221 h 1454"/>
                <a:gd name="T14" fmla="*/ 1305 w 1699"/>
                <a:gd name="T15" fmla="*/ 85 h 1454"/>
                <a:gd name="T16" fmla="*/ 1400 w 1699"/>
                <a:gd name="T17" fmla="*/ 57 h 1454"/>
                <a:gd name="T18" fmla="*/ 1143 w 1699"/>
                <a:gd name="T19" fmla="*/ 48 h 1454"/>
                <a:gd name="T20" fmla="*/ 1136 w 1699"/>
                <a:gd name="T21" fmla="*/ 71 h 1454"/>
                <a:gd name="T22" fmla="*/ 1209 w 1699"/>
                <a:gd name="T23" fmla="*/ 62 h 1454"/>
                <a:gd name="T24" fmla="*/ 925 w 1699"/>
                <a:gd name="T25" fmla="*/ 29 h 1454"/>
                <a:gd name="T26" fmla="*/ 1024 w 1699"/>
                <a:gd name="T27" fmla="*/ 22 h 1454"/>
                <a:gd name="T28" fmla="*/ 737 w 1699"/>
                <a:gd name="T29" fmla="*/ 33 h 1454"/>
                <a:gd name="T30" fmla="*/ 830 w 1699"/>
                <a:gd name="T31" fmla="*/ 0 h 1454"/>
                <a:gd name="T32" fmla="*/ 556 w 1699"/>
                <a:gd name="T33" fmla="*/ 60 h 1454"/>
                <a:gd name="T34" fmla="*/ 560 w 1699"/>
                <a:gd name="T35" fmla="*/ 71 h 1454"/>
                <a:gd name="T36" fmla="*/ 640 w 1699"/>
                <a:gd name="T37" fmla="*/ 24 h 1454"/>
                <a:gd name="T38" fmla="*/ 360 w 1699"/>
                <a:gd name="T39" fmla="*/ 61 h 1454"/>
                <a:gd name="T40" fmla="*/ 454 w 1699"/>
                <a:gd name="T41" fmla="*/ 65 h 1454"/>
                <a:gd name="T42" fmla="*/ 285 w 1699"/>
                <a:gd name="T43" fmla="*/ 174 h 1454"/>
                <a:gd name="T44" fmla="*/ 262 w 1699"/>
                <a:gd name="T45" fmla="*/ 79 h 1454"/>
                <a:gd name="T46" fmla="*/ 224 w 1699"/>
                <a:gd name="T47" fmla="*/ 326 h 1454"/>
                <a:gd name="T48" fmla="*/ 235 w 1699"/>
                <a:gd name="T49" fmla="*/ 333 h 1454"/>
                <a:gd name="T50" fmla="*/ 258 w 1699"/>
                <a:gd name="T51" fmla="*/ 269 h 1454"/>
                <a:gd name="T52" fmla="*/ 180 w 1699"/>
                <a:gd name="T53" fmla="*/ 508 h 1454"/>
                <a:gd name="T54" fmla="*/ 191 w 1699"/>
                <a:gd name="T55" fmla="*/ 511 h 1454"/>
                <a:gd name="T56" fmla="*/ 188 w 1699"/>
                <a:gd name="T57" fmla="*/ 442 h 1454"/>
                <a:gd name="T58" fmla="*/ 24 w 1699"/>
                <a:gd name="T59" fmla="*/ 636 h 1454"/>
                <a:gd name="T60" fmla="*/ 76 w 1699"/>
                <a:gd name="T61" fmla="*/ 573 h 1454"/>
                <a:gd name="T62" fmla="*/ 47 w 1699"/>
                <a:gd name="T63" fmla="*/ 715 h 1454"/>
                <a:gd name="T64" fmla="*/ 174 w 1699"/>
                <a:gd name="T65" fmla="*/ 908 h 1454"/>
                <a:gd name="T66" fmla="*/ 164 w 1699"/>
                <a:gd name="T67" fmla="*/ 826 h 1454"/>
                <a:gd name="T68" fmla="*/ 264 w 1699"/>
                <a:gd name="T69" fmla="*/ 1072 h 1454"/>
                <a:gd name="T70" fmla="*/ 198 w 1699"/>
                <a:gd name="T71" fmla="*/ 1004 h 1454"/>
                <a:gd name="T72" fmla="*/ 342 w 1699"/>
                <a:gd name="T73" fmla="*/ 1248 h 1454"/>
                <a:gd name="T74" fmla="*/ 303 w 1699"/>
                <a:gd name="T75" fmla="*/ 1162 h 1454"/>
                <a:gd name="T76" fmla="*/ 524 w 1699"/>
                <a:gd name="T77" fmla="*/ 1309 h 1454"/>
                <a:gd name="T78" fmla="*/ 425 w 1699"/>
                <a:gd name="T79" fmla="*/ 1306 h 1454"/>
                <a:gd name="T80" fmla="*/ 680 w 1699"/>
                <a:gd name="T81" fmla="*/ 1394 h 1454"/>
                <a:gd name="T82" fmla="*/ 612 w 1699"/>
                <a:gd name="T83" fmla="*/ 1348 h 1454"/>
                <a:gd name="T84" fmla="*/ 849 w 1699"/>
                <a:gd name="T85" fmla="*/ 1454 h 1454"/>
                <a:gd name="T86" fmla="*/ 849 w 1699"/>
                <a:gd name="T87" fmla="*/ 1430 h 1454"/>
                <a:gd name="T88" fmla="*/ 761 w 1699"/>
                <a:gd name="T89" fmla="*/ 1448 h 1454"/>
                <a:gd name="T90" fmla="*/ 1006 w 1699"/>
                <a:gd name="T91" fmla="*/ 1365 h 1454"/>
                <a:gd name="T92" fmla="*/ 955 w 1699"/>
                <a:gd name="T93" fmla="*/ 1446 h 1454"/>
                <a:gd name="T94" fmla="*/ 1196 w 1699"/>
                <a:gd name="T95" fmla="*/ 1328 h 1454"/>
                <a:gd name="T96" fmla="*/ 1107 w 1699"/>
                <a:gd name="T97" fmla="*/ 1357 h 1454"/>
                <a:gd name="T98" fmla="*/ 1338 w 1699"/>
                <a:gd name="T99" fmla="*/ 1223 h 1454"/>
                <a:gd name="T100" fmla="*/ 1289 w 1699"/>
                <a:gd name="T101" fmla="*/ 1298 h 1454"/>
                <a:gd name="T102" fmla="*/ 1462 w 1699"/>
                <a:gd name="T103" fmla="*/ 1077 h 1454"/>
                <a:gd name="T104" fmla="*/ 1401 w 1699"/>
                <a:gd name="T105" fmla="*/ 1148 h 1454"/>
                <a:gd name="T106" fmla="*/ 1495 w 1699"/>
                <a:gd name="T107" fmla="*/ 895 h 1454"/>
                <a:gd name="T108" fmla="*/ 1502 w 1699"/>
                <a:gd name="T109" fmla="*/ 988 h 1454"/>
                <a:gd name="T110" fmla="*/ 1577 w 1699"/>
                <a:gd name="T111" fmla="*/ 743 h 1454"/>
                <a:gd name="T112" fmla="*/ 1542 w 1699"/>
                <a:gd name="T113" fmla="*/ 806 h 1454"/>
                <a:gd name="T114" fmla="*/ 1666 w 1699"/>
                <a:gd name="T115" fmla="*/ 708 h 1454"/>
                <a:gd name="T116" fmla="*/ 1658 w 1699"/>
                <a:gd name="T117" fmla="*/ 613 h 1454"/>
                <a:gd name="T118" fmla="*/ 1699 w 1699"/>
                <a:gd name="T119" fmla="*/ 686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99" h="1454">
                  <a:moveTo>
                    <a:pt x="1586" y="548"/>
                  </a:moveTo>
                  <a:lnTo>
                    <a:pt x="1525" y="498"/>
                  </a:lnTo>
                  <a:lnTo>
                    <a:pt x="1517" y="508"/>
                  </a:lnTo>
                  <a:lnTo>
                    <a:pt x="1528" y="504"/>
                  </a:lnTo>
                  <a:lnTo>
                    <a:pt x="1524" y="488"/>
                  </a:lnTo>
                  <a:lnTo>
                    <a:pt x="1501" y="495"/>
                  </a:lnTo>
                  <a:lnTo>
                    <a:pt x="1505" y="511"/>
                  </a:lnTo>
                  <a:lnTo>
                    <a:pt x="1509" y="517"/>
                  </a:lnTo>
                  <a:lnTo>
                    <a:pt x="1570" y="567"/>
                  </a:lnTo>
                  <a:lnTo>
                    <a:pt x="1586" y="548"/>
                  </a:lnTo>
                  <a:close/>
                  <a:moveTo>
                    <a:pt x="1490" y="397"/>
                  </a:moveTo>
                  <a:lnTo>
                    <a:pt x="1487" y="390"/>
                  </a:lnTo>
                  <a:lnTo>
                    <a:pt x="1475" y="394"/>
                  </a:lnTo>
                  <a:lnTo>
                    <a:pt x="1487" y="392"/>
                  </a:lnTo>
                  <a:lnTo>
                    <a:pt x="1474" y="330"/>
                  </a:lnTo>
                  <a:lnTo>
                    <a:pt x="1472" y="326"/>
                  </a:lnTo>
                  <a:lnTo>
                    <a:pt x="1459" y="305"/>
                  </a:lnTo>
                  <a:lnTo>
                    <a:pt x="1438" y="318"/>
                  </a:lnTo>
                  <a:lnTo>
                    <a:pt x="1452" y="339"/>
                  </a:lnTo>
                  <a:lnTo>
                    <a:pt x="1462" y="333"/>
                  </a:lnTo>
                  <a:lnTo>
                    <a:pt x="1450" y="335"/>
                  </a:lnTo>
                  <a:lnTo>
                    <a:pt x="1464" y="397"/>
                  </a:lnTo>
                  <a:lnTo>
                    <a:pt x="1465" y="399"/>
                  </a:lnTo>
                  <a:lnTo>
                    <a:pt x="1468" y="406"/>
                  </a:lnTo>
                  <a:lnTo>
                    <a:pt x="1490" y="397"/>
                  </a:lnTo>
                  <a:close/>
                  <a:moveTo>
                    <a:pt x="1416" y="221"/>
                  </a:moveTo>
                  <a:lnTo>
                    <a:pt x="1415" y="217"/>
                  </a:lnTo>
                  <a:lnTo>
                    <a:pt x="1403" y="221"/>
                  </a:lnTo>
                  <a:lnTo>
                    <a:pt x="1415" y="224"/>
                  </a:lnTo>
                  <a:lnTo>
                    <a:pt x="1441" y="138"/>
                  </a:lnTo>
                  <a:lnTo>
                    <a:pt x="1418" y="131"/>
                  </a:lnTo>
                  <a:lnTo>
                    <a:pt x="1392" y="218"/>
                  </a:lnTo>
                  <a:lnTo>
                    <a:pt x="1392" y="226"/>
                  </a:lnTo>
                  <a:lnTo>
                    <a:pt x="1395" y="231"/>
                  </a:lnTo>
                  <a:lnTo>
                    <a:pt x="1416" y="221"/>
                  </a:lnTo>
                  <a:close/>
                  <a:moveTo>
                    <a:pt x="1400" y="57"/>
                  </a:moveTo>
                  <a:lnTo>
                    <a:pt x="1383" y="47"/>
                  </a:lnTo>
                  <a:lnTo>
                    <a:pt x="1374" y="46"/>
                  </a:lnTo>
                  <a:lnTo>
                    <a:pt x="1300" y="62"/>
                  </a:lnTo>
                  <a:lnTo>
                    <a:pt x="1305" y="85"/>
                  </a:lnTo>
                  <a:lnTo>
                    <a:pt x="1380" y="69"/>
                  </a:lnTo>
                  <a:lnTo>
                    <a:pt x="1377" y="57"/>
                  </a:lnTo>
                  <a:lnTo>
                    <a:pt x="1371" y="68"/>
                  </a:lnTo>
                  <a:lnTo>
                    <a:pt x="1388" y="78"/>
                  </a:lnTo>
                  <a:lnTo>
                    <a:pt x="1400" y="57"/>
                  </a:lnTo>
                  <a:close/>
                  <a:moveTo>
                    <a:pt x="1209" y="62"/>
                  </a:moveTo>
                  <a:lnTo>
                    <a:pt x="1203" y="62"/>
                  </a:lnTo>
                  <a:lnTo>
                    <a:pt x="1202" y="74"/>
                  </a:lnTo>
                  <a:lnTo>
                    <a:pt x="1205" y="62"/>
                  </a:lnTo>
                  <a:lnTo>
                    <a:pt x="1143" y="48"/>
                  </a:lnTo>
                  <a:lnTo>
                    <a:pt x="1141" y="60"/>
                  </a:lnTo>
                  <a:lnTo>
                    <a:pt x="1145" y="49"/>
                  </a:lnTo>
                  <a:lnTo>
                    <a:pt x="1120" y="38"/>
                  </a:lnTo>
                  <a:lnTo>
                    <a:pt x="1110" y="61"/>
                  </a:lnTo>
                  <a:lnTo>
                    <a:pt x="1136" y="71"/>
                  </a:lnTo>
                  <a:lnTo>
                    <a:pt x="1138" y="72"/>
                  </a:lnTo>
                  <a:lnTo>
                    <a:pt x="1200" y="85"/>
                  </a:lnTo>
                  <a:lnTo>
                    <a:pt x="1201" y="86"/>
                  </a:lnTo>
                  <a:lnTo>
                    <a:pt x="1206" y="86"/>
                  </a:lnTo>
                  <a:lnTo>
                    <a:pt x="1209" y="62"/>
                  </a:lnTo>
                  <a:close/>
                  <a:moveTo>
                    <a:pt x="1024" y="22"/>
                  </a:moveTo>
                  <a:lnTo>
                    <a:pt x="968" y="10"/>
                  </a:lnTo>
                  <a:lnTo>
                    <a:pt x="967" y="10"/>
                  </a:lnTo>
                  <a:lnTo>
                    <a:pt x="928" y="5"/>
                  </a:lnTo>
                  <a:lnTo>
                    <a:pt x="925" y="29"/>
                  </a:lnTo>
                  <a:lnTo>
                    <a:pt x="964" y="34"/>
                  </a:lnTo>
                  <a:lnTo>
                    <a:pt x="966" y="22"/>
                  </a:lnTo>
                  <a:lnTo>
                    <a:pt x="963" y="34"/>
                  </a:lnTo>
                  <a:lnTo>
                    <a:pt x="1019" y="46"/>
                  </a:lnTo>
                  <a:lnTo>
                    <a:pt x="1024" y="22"/>
                  </a:lnTo>
                  <a:close/>
                  <a:moveTo>
                    <a:pt x="830" y="0"/>
                  </a:moveTo>
                  <a:lnTo>
                    <a:pt x="789" y="2"/>
                  </a:lnTo>
                  <a:lnTo>
                    <a:pt x="788" y="2"/>
                  </a:lnTo>
                  <a:lnTo>
                    <a:pt x="734" y="9"/>
                  </a:lnTo>
                  <a:lnTo>
                    <a:pt x="737" y="33"/>
                  </a:lnTo>
                  <a:lnTo>
                    <a:pt x="791" y="26"/>
                  </a:lnTo>
                  <a:lnTo>
                    <a:pt x="789" y="14"/>
                  </a:lnTo>
                  <a:lnTo>
                    <a:pt x="790" y="26"/>
                  </a:lnTo>
                  <a:lnTo>
                    <a:pt x="832" y="24"/>
                  </a:lnTo>
                  <a:lnTo>
                    <a:pt x="830" y="0"/>
                  </a:lnTo>
                  <a:close/>
                  <a:moveTo>
                    <a:pt x="640" y="24"/>
                  </a:moveTo>
                  <a:lnTo>
                    <a:pt x="611" y="25"/>
                  </a:lnTo>
                  <a:lnTo>
                    <a:pt x="607" y="26"/>
                  </a:lnTo>
                  <a:lnTo>
                    <a:pt x="551" y="49"/>
                  </a:lnTo>
                  <a:lnTo>
                    <a:pt x="556" y="60"/>
                  </a:lnTo>
                  <a:lnTo>
                    <a:pt x="553" y="48"/>
                  </a:lnTo>
                  <a:lnTo>
                    <a:pt x="547" y="50"/>
                  </a:lnTo>
                  <a:lnTo>
                    <a:pt x="552" y="73"/>
                  </a:lnTo>
                  <a:lnTo>
                    <a:pt x="558" y="72"/>
                  </a:lnTo>
                  <a:lnTo>
                    <a:pt x="560" y="71"/>
                  </a:lnTo>
                  <a:lnTo>
                    <a:pt x="616" y="48"/>
                  </a:lnTo>
                  <a:lnTo>
                    <a:pt x="611" y="37"/>
                  </a:lnTo>
                  <a:lnTo>
                    <a:pt x="612" y="49"/>
                  </a:lnTo>
                  <a:lnTo>
                    <a:pt x="641" y="48"/>
                  </a:lnTo>
                  <a:lnTo>
                    <a:pt x="640" y="24"/>
                  </a:lnTo>
                  <a:close/>
                  <a:moveTo>
                    <a:pt x="454" y="65"/>
                  </a:moveTo>
                  <a:lnTo>
                    <a:pt x="422" y="68"/>
                  </a:lnTo>
                  <a:lnTo>
                    <a:pt x="423" y="80"/>
                  </a:lnTo>
                  <a:lnTo>
                    <a:pt x="425" y="68"/>
                  </a:lnTo>
                  <a:lnTo>
                    <a:pt x="360" y="61"/>
                  </a:lnTo>
                  <a:lnTo>
                    <a:pt x="357" y="85"/>
                  </a:lnTo>
                  <a:lnTo>
                    <a:pt x="422" y="92"/>
                  </a:lnTo>
                  <a:lnTo>
                    <a:pt x="424" y="92"/>
                  </a:lnTo>
                  <a:lnTo>
                    <a:pt x="456" y="89"/>
                  </a:lnTo>
                  <a:lnTo>
                    <a:pt x="454" y="65"/>
                  </a:lnTo>
                  <a:close/>
                  <a:moveTo>
                    <a:pt x="262" y="79"/>
                  </a:moveTo>
                  <a:lnTo>
                    <a:pt x="252" y="83"/>
                  </a:lnTo>
                  <a:lnTo>
                    <a:pt x="243" y="97"/>
                  </a:lnTo>
                  <a:lnTo>
                    <a:pt x="261" y="179"/>
                  </a:lnTo>
                  <a:lnTo>
                    <a:pt x="285" y="174"/>
                  </a:lnTo>
                  <a:lnTo>
                    <a:pt x="267" y="92"/>
                  </a:lnTo>
                  <a:lnTo>
                    <a:pt x="255" y="94"/>
                  </a:lnTo>
                  <a:lnTo>
                    <a:pt x="259" y="106"/>
                  </a:lnTo>
                  <a:lnTo>
                    <a:pt x="270" y="102"/>
                  </a:lnTo>
                  <a:lnTo>
                    <a:pt x="262" y="79"/>
                  </a:lnTo>
                  <a:close/>
                  <a:moveTo>
                    <a:pt x="258" y="269"/>
                  </a:moveTo>
                  <a:lnTo>
                    <a:pt x="256" y="278"/>
                  </a:lnTo>
                  <a:lnTo>
                    <a:pt x="268" y="281"/>
                  </a:lnTo>
                  <a:lnTo>
                    <a:pt x="258" y="274"/>
                  </a:lnTo>
                  <a:lnTo>
                    <a:pt x="224" y="326"/>
                  </a:lnTo>
                  <a:lnTo>
                    <a:pt x="223" y="330"/>
                  </a:lnTo>
                  <a:lnTo>
                    <a:pt x="218" y="354"/>
                  </a:lnTo>
                  <a:lnTo>
                    <a:pt x="241" y="359"/>
                  </a:lnTo>
                  <a:lnTo>
                    <a:pt x="246" y="335"/>
                  </a:lnTo>
                  <a:lnTo>
                    <a:pt x="235" y="333"/>
                  </a:lnTo>
                  <a:lnTo>
                    <a:pt x="245" y="339"/>
                  </a:lnTo>
                  <a:lnTo>
                    <a:pt x="278" y="287"/>
                  </a:lnTo>
                  <a:lnTo>
                    <a:pt x="280" y="283"/>
                  </a:lnTo>
                  <a:lnTo>
                    <a:pt x="282" y="273"/>
                  </a:lnTo>
                  <a:lnTo>
                    <a:pt x="258" y="269"/>
                  </a:lnTo>
                  <a:close/>
                  <a:moveTo>
                    <a:pt x="188" y="442"/>
                  </a:moveTo>
                  <a:lnTo>
                    <a:pt x="187" y="445"/>
                  </a:lnTo>
                  <a:lnTo>
                    <a:pt x="186" y="446"/>
                  </a:lnTo>
                  <a:lnTo>
                    <a:pt x="168" y="504"/>
                  </a:lnTo>
                  <a:lnTo>
                    <a:pt x="180" y="508"/>
                  </a:lnTo>
                  <a:lnTo>
                    <a:pt x="170" y="500"/>
                  </a:lnTo>
                  <a:lnTo>
                    <a:pt x="149" y="524"/>
                  </a:lnTo>
                  <a:lnTo>
                    <a:pt x="168" y="540"/>
                  </a:lnTo>
                  <a:lnTo>
                    <a:pt x="189" y="515"/>
                  </a:lnTo>
                  <a:lnTo>
                    <a:pt x="191" y="511"/>
                  </a:lnTo>
                  <a:lnTo>
                    <a:pt x="209" y="454"/>
                  </a:lnTo>
                  <a:lnTo>
                    <a:pt x="198" y="450"/>
                  </a:lnTo>
                  <a:lnTo>
                    <a:pt x="209" y="455"/>
                  </a:lnTo>
                  <a:lnTo>
                    <a:pt x="210" y="452"/>
                  </a:lnTo>
                  <a:lnTo>
                    <a:pt x="188" y="442"/>
                  </a:lnTo>
                  <a:close/>
                  <a:moveTo>
                    <a:pt x="76" y="573"/>
                  </a:moveTo>
                  <a:lnTo>
                    <a:pt x="8" y="602"/>
                  </a:lnTo>
                  <a:lnTo>
                    <a:pt x="1" y="613"/>
                  </a:lnTo>
                  <a:lnTo>
                    <a:pt x="0" y="635"/>
                  </a:lnTo>
                  <a:lnTo>
                    <a:pt x="24" y="636"/>
                  </a:lnTo>
                  <a:lnTo>
                    <a:pt x="25" y="614"/>
                  </a:lnTo>
                  <a:lnTo>
                    <a:pt x="13" y="613"/>
                  </a:lnTo>
                  <a:lnTo>
                    <a:pt x="17" y="624"/>
                  </a:lnTo>
                  <a:lnTo>
                    <a:pt x="85" y="595"/>
                  </a:lnTo>
                  <a:lnTo>
                    <a:pt x="76" y="573"/>
                  </a:lnTo>
                  <a:close/>
                  <a:moveTo>
                    <a:pt x="47" y="715"/>
                  </a:moveTo>
                  <a:lnTo>
                    <a:pt x="136" y="750"/>
                  </a:lnTo>
                  <a:lnTo>
                    <a:pt x="145" y="728"/>
                  </a:lnTo>
                  <a:lnTo>
                    <a:pt x="56" y="692"/>
                  </a:lnTo>
                  <a:lnTo>
                    <a:pt x="47" y="715"/>
                  </a:lnTo>
                  <a:close/>
                  <a:moveTo>
                    <a:pt x="164" y="826"/>
                  </a:moveTo>
                  <a:lnTo>
                    <a:pt x="185" y="866"/>
                  </a:lnTo>
                  <a:lnTo>
                    <a:pt x="196" y="861"/>
                  </a:lnTo>
                  <a:lnTo>
                    <a:pt x="184" y="859"/>
                  </a:lnTo>
                  <a:lnTo>
                    <a:pt x="174" y="908"/>
                  </a:lnTo>
                  <a:lnTo>
                    <a:pt x="198" y="913"/>
                  </a:lnTo>
                  <a:lnTo>
                    <a:pt x="207" y="863"/>
                  </a:lnTo>
                  <a:lnTo>
                    <a:pt x="206" y="855"/>
                  </a:lnTo>
                  <a:lnTo>
                    <a:pt x="185" y="815"/>
                  </a:lnTo>
                  <a:lnTo>
                    <a:pt x="164" y="826"/>
                  </a:lnTo>
                  <a:close/>
                  <a:moveTo>
                    <a:pt x="198" y="1004"/>
                  </a:moveTo>
                  <a:lnTo>
                    <a:pt x="209" y="1051"/>
                  </a:lnTo>
                  <a:lnTo>
                    <a:pt x="212" y="1057"/>
                  </a:lnTo>
                  <a:lnTo>
                    <a:pt x="248" y="1090"/>
                  </a:lnTo>
                  <a:lnTo>
                    <a:pt x="264" y="1072"/>
                  </a:lnTo>
                  <a:lnTo>
                    <a:pt x="229" y="1039"/>
                  </a:lnTo>
                  <a:lnTo>
                    <a:pt x="221" y="1048"/>
                  </a:lnTo>
                  <a:lnTo>
                    <a:pt x="232" y="1045"/>
                  </a:lnTo>
                  <a:lnTo>
                    <a:pt x="221" y="998"/>
                  </a:lnTo>
                  <a:lnTo>
                    <a:pt x="198" y="1004"/>
                  </a:lnTo>
                  <a:close/>
                  <a:moveTo>
                    <a:pt x="303" y="1162"/>
                  </a:moveTo>
                  <a:lnTo>
                    <a:pt x="325" y="1204"/>
                  </a:lnTo>
                  <a:lnTo>
                    <a:pt x="336" y="1198"/>
                  </a:lnTo>
                  <a:lnTo>
                    <a:pt x="324" y="1202"/>
                  </a:lnTo>
                  <a:lnTo>
                    <a:pt x="342" y="1248"/>
                  </a:lnTo>
                  <a:lnTo>
                    <a:pt x="365" y="1240"/>
                  </a:lnTo>
                  <a:lnTo>
                    <a:pt x="347" y="1193"/>
                  </a:lnTo>
                  <a:lnTo>
                    <a:pt x="347" y="1192"/>
                  </a:lnTo>
                  <a:lnTo>
                    <a:pt x="324" y="1151"/>
                  </a:lnTo>
                  <a:lnTo>
                    <a:pt x="303" y="1162"/>
                  </a:lnTo>
                  <a:close/>
                  <a:moveTo>
                    <a:pt x="425" y="1306"/>
                  </a:moveTo>
                  <a:lnTo>
                    <a:pt x="482" y="1324"/>
                  </a:lnTo>
                  <a:lnTo>
                    <a:pt x="483" y="1324"/>
                  </a:lnTo>
                  <a:lnTo>
                    <a:pt x="518" y="1333"/>
                  </a:lnTo>
                  <a:lnTo>
                    <a:pt x="524" y="1309"/>
                  </a:lnTo>
                  <a:lnTo>
                    <a:pt x="489" y="1301"/>
                  </a:lnTo>
                  <a:lnTo>
                    <a:pt x="486" y="1313"/>
                  </a:lnTo>
                  <a:lnTo>
                    <a:pt x="490" y="1301"/>
                  </a:lnTo>
                  <a:lnTo>
                    <a:pt x="433" y="1283"/>
                  </a:lnTo>
                  <a:lnTo>
                    <a:pt x="425" y="1306"/>
                  </a:lnTo>
                  <a:close/>
                  <a:moveTo>
                    <a:pt x="612" y="1348"/>
                  </a:moveTo>
                  <a:lnTo>
                    <a:pt x="666" y="1365"/>
                  </a:lnTo>
                  <a:lnTo>
                    <a:pt x="669" y="1354"/>
                  </a:lnTo>
                  <a:lnTo>
                    <a:pt x="659" y="1360"/>
                  </a:lnTo>
                  <a:lnTo>
                    <a:pt x="680" y="1394"/>
                  </a:lnTo>
                  <a:lnTo>
                    <a:pt x="700" y="1382"/>
                  </a:lnTo>
                  <a:lnTo>
                    <a:pt x="679" y="1347"/>
                  </a:lnTo>
                  <a:lnTo>
                    <a:pt x="673" y="1342"/>
                  </a:lnTo>
                  <a:lnTo>
                    <a:pt x="619" y="1325"/>
                  </a:lnTo>
                  <a:lnTo>
                    <a:pt x="612" y="1348"/>
                  </a:lnTo>
                  <a:close/>
                  <a:moveTo>
                    <a:pt x="761" y="1448"/>
                  </a:moveTo>
                  <a:lnTo>
                    <a:pt x="781" y="1451"/>
                  </a:lnTo>
                  <a:lnTo>
                    <a:pt x="782" y="1451"/>
                  </a:lnTo>
                  <a:lnTo>
                    <a:pt x="848" y="1454"/>
                  </a:lnTo>
                  <a:lnTo>
                    <a:pt x="849" y="1454"/>
                  </a:lnTo>
                  <a:lnTo>
                    <a:pt x="859" y="1454"/>
                  </a:lnTo>
                  <a:lnTo>
                    <a:pt x="857" y="1430"/>
                  </a:lnTo>
                  <a:lnTo>
                    <a:pt x="848" y="1430"/>
                  </a:lnTo>
                  <a:lnTo>
                    <a:pt x="848" y="1442"/>
                  </a:lnTo>
                  <a:lnTo>
                    <a:pt x="849" y="1430"/>
                  </a:lnTo>
                  <a:lnTo>
                    <a:pt x="783" y="1427"/>
                  </a:lnTo>
                  <a:lnTo>
                    <a:pt x="782" y="1439"/>
                  </a:lnTo>
                  <a:lnTo>
                    <a:pt x="784" y="1427"/>
                  </a:lnTo>
                  <a:lnTo>
                    <a:pt x="764" y="1425"/>
                  </a:lnTo>
                  <a:lnTo>
                    <a:pt x="761" y="1448"/>
                  </a:lnTo>
                  <a:close/>
                  <a:moveTo>
                    <a:pt x="955" y="1446"/>
                  </a:moveTo>
                  <a:lnTo>
                    <a:pt x="981" y="1443"/>
                  </a:lnTo>
                  <a:lnTo>
                    <a:pt x="990" y="1437"/>
                  </a:lnTo>
                  <a:lnTo>
                    <a:pt x="1027" y="1378"/>
                  </a:lnTo>
                  <a:lnTo>
                    <a:pt x="1006" y="1365"/>
                  </a:lnTo>
                  <a:lnTo>
                    <a:pt x="969" y="1424"/>
                  </a:lnTo>
                  <a:lnTo>
                    <a:pt x="980" y="1431"/>
                  </a:lnTo>
                  <a:lnTo>
                    <a:pt x="978" y="1419"/>
                  </a:lnTo>
                  <a:lnTo>
                    <a:pt x="952" y="1422"/>
                  </a:lnTo>
                  <a:lnTo>
                    <a:pt x="955" y="1446"/>
                  </a:lnTo>
                  <a:close/>
                  <a:moveTo>
                    <a:pt x="1107" y="1357"/>
                  </a:moveTo>
                  <a:lnTo>
                    <a:pt x="1152" y="1338"/>
                  </a:lnTo>
                  <a:lnTo>
                    <a:pt x="1147" y="1327"/>
                  </a:lnTo>
                  <a:lnTo>
                    <a:pt x="1150" y="1339"/>
                  </a:lnTo>
                  <a:lnTo>
                    <a:pt x="1196" y="1328"/>
                  </a:lnTo>
                  <a:lnTo>
                    <a:pt x="1190" y="1305"/>
                  </a:lnTo>
                  <a:lnTo>
                    <a:pt x="1145" y="1316"/>
                  </a:lnTo>
                  <a:lnTo>
                    <a:pt x="1143" y="1316"/>
                  </a:lnTo>
                  <a:lnTo>
                    <a:pt x="1097" y="1335"/>
                  </a:lnTo>
                  <a:lnTo>
                    <a:pt x="1107" y="1357"/>
                  </a:lnTo>
                  <a:close/>
                  <a:moveTo>
                    <a:pt x="1289" y="1298"/>
                  </a:moveTo>
                  <a:lnTo>
                    <a:pt x="1340" y="1276"/>
                  </a:lnTo>
                  <a:lnTo>
                    <a:pt x="1346" y="1270"/>
                  </a:lnTo>
                  <a:lnTo>
                    <a:pt x="1361" y="1231"/>
                  </a:lnTo>
                  <a:lnTo>
                    <a:pt x="1338" y="1223"/>
                  </a:lnTo>
                  <a:lnTo>
                    <a:pt x="1324" y="1261"/>
                  </a:lnTo>
                  <a:lnTo>
                    <a:pt x="1335" y="1265"/>
                  </a:lnTo>
                  <a:lnTo>
                    <a:pt x="1330" y="1254"/>
                  </a:lnTo>
                  <a:lnTo>
                    <a:pt x="1280" y="1276"/>
                  </a:lnTo>
                  <a:lnTo>
                    <a:pt x="1289" y="1298"/>
                  </a:lnTo>
                  <a:close/>
                  <a:moveTo>
                    <a:pt x="1401" y="1148"/>
                  </a:moveTo>
                  <a:lnTo>
                    <a:pt x="1438" y="1099"/>
                  </a:lnTo>
                  <a:lnTo>
                    <a:pt x="1428" y="1092"/>
                  </a:lnTo>
                  <a:lnTo>
                    <a:pt x="1437" y="1101"/>
                  </a:lnTo>
                  <a:lnTo>
                    <a:pt x="1462" y="1077"/>
                  </a:lnTo>
                  <a:lnTo>
                    <a:pt x="1446" y="1060"/>
                  </a:lnTo>
                  <a:lnTo>
                    <a:pt x="1421" y="1083"/>
                  </a:lnTo>
                  <a:lnTo>
                    <a:pt x="1419" y="1085"/>
                  </a:lnTo>
                  <a:lnTo>
                    <a:pt x="1382" y="1133"/>
                  </a:lnTo>
                  <a:lnTo>
                    <a:pt x="1401" y="1148"/>
                  </a:lnTo>
                  <a:close/>
                  <a:moveTo>
                    <a:pt x="1502" y="988"/>
                  </a:moveTo>
                  <a:lnTo>
                    <a:pt x="1525" y="933"/>
                  </a:lnTo>
                  <a:lnTo>
                    <a:pt x="1526" y="926"/>
                  </a:lnTo>
                  <a:lnTo>
                    <a:pt x="1519" y="891"/>
                  </a:lnTo>
                  <a:lnTo>
                    <a:pt x="1495" y="895"/>
                  </a:lnTo>
                  <a:lnTo>
                    <a:pt x="1502" y="930"/>
                  </a:lnTo>
                  <a:lnTo>
                    <a:pt x="1514" y="928"/>
                  </a:lnTo>
                  <a:lnTo>
                    <a:pt x="1503" y="923"/>
                  </a:lnTo>
                  <a:lnTo>
                    <a:pt x="1480" y="979"/>
                  </a:lnTo>
                  <a:lnTo>
                    <a:pt x="1502" y="988"/>
                  </a:lnTo>
                  <a:close/>
                  <a:moveTo>
                    <a:pt x="1542" y="806"/>
                  </a:moveTo>
                  <a:lnTo>
                    <a:pt x="1550" y="748"/>
                  </a:lnTo>
                  <a:lnTo>
                    <a:pt x="1538" y="746"/>
                  </a:lnTo>
                  <a:lnTo>
                    <a:pt x="1542" y="758"/>
                  </a:lnTo>
                  <a:lnTo>
                    <a:pt x="1577" y="743"/>
                  </a:lnTo>
                  <a:lnTo>
                    <a:pt x="1568" y="721"/>
                  </a:lnTo>
                  <a:lnTo>
                    <a:pt x="1533" y="735"/>
                  </a:lnTo>
                  <a:lnTo>
                    <a:pt x="1526" y="745"/>
                  </a:lnTo>
                  <a:lnTo>
                    <a:pt x="1518" y="803"/>
                  </a:lnTo>
                  <a:lnTo>
                    <a:pt x="1542" y="806"/>
                  </a:lnTo>
                  <a:close/>
                  <a:moveTo>
                    <a:pt x="1666" y="708"/>
                  </a:moveTo>
                  <a:lnTo>
                    <a:pt x="1691" y="697"/>
                  </a:lnTo>
                  <a:lnTo>
                    <a:pt x="1682" y="675"/>
                  </a:lnTo>
                  <a:lnTo>
                    <a:pt x="1657" y="685"/>
                  </a:lnTo>
                  <a:lnTo>
                    <a:pt x="1666" y="708"/>
                  </a:lnTo>
                  <a:close/>
                  <a:moveTo>
                    <a:pt x="1699" y="686"/>
                  </a:moveTo>
                  <a:lnTo>
                    <a:pt x="1696" y="613"/>
                  </a:lnTo>
                  <a:lnTo>
                    <a:pt x="1690" y="603"/>
                  </a:lnTo>
                  <a:lnTo>
                    <a:pt x="1669" y="592"/>
                  </a:lnTo>
                  <a:lnTo>
                    <a:pt x="1658" y="613"/>
                  </a:lnTo>
                  <a:lnTo>
                    <a:pt x="1678" y="624"/>
                  </a:lnTo>
                  <a:lnTo>
                    <a:pt x="1684" y="613"/>
                  </a:lnTo>
                  <a:lnTo>
                    <a:pt x="1672" y="614"/>
                  </a:lnTo>
                  <a:lnTo>
                    <a:pt x="1675" y="687"/>
                  </a:lnTo>
                  <a:lnTo>
                    <a:pt x="1699" y="6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57" name="Line 620"/>
            <p:cNvSpPr>
              <a:spLocks noChangeShapeType="1"/>
            </p:cNvSpPr>
            <p:nvPr/>
          </p:nvSpPr>
          <p:spPr bwMode="auto">
            <a:xfrm>
              <a:off x="-4613275" y="3822700"/>
              <a:ext cx="3206751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58" name="Line 621"/>
            <p:cNvSpPr>
              <a:spLocks noChangeShapeType="1"/>
            </p:cNvSpPr>
            <p:nvPr/>
          </p:nvSpPr>
          <p:spPr bwMode="auto">
            <a:xfrm>
              <a:off x="-4613275" y="622300"/>
              <a:ext cx="3206751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59" name="Line 622"/>
            <p:cNvSpPr>
              <a:spLocks noChangeShapeType="1"/>
            </p:cNvSpPr>
            <p:nvPr/>
          </p:nvSpPr>
          <p:spPr bwMode="auto">
            <a:xfrm flipV="1">
              <a:off x="-4560888" y="37909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60" name="Line 623"/>
            <p:cNvSpPr>
              <a:spLocks noChangeShapeType="1"/>
            </p:cNvSpPr>
            <p:nvPr/>
          </p:nvSpPr>
          <p:spPr bwMode="auto">
            <a:xfrm flipV="1">
              <a:off x="-3784600" y="37909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61" name="Line 624"/>
            <p:cNvSpPr>
              <a:spLocks noChangeShapeType="1"/>
            </p:cNvSpPr>
            <p:nvPr/>
          </p:nvSpPr>
          <p:spPr bwMode="auto">
            <a:xfrm flipV="1">
              <a:off x="-3009900" y="37909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62" name="Line 625"/>
            <p:cNvSpPr>
              <a:spLocks noChangeShapeType="1"/>
            </p:cNvSpPr>
            <p:nvPr/>
          </p:nvSpPr>
          <p:spPr bwMode="auto">
            <a:xfrm flipV="1">
              <a:off x="-2233612" y="37909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63" name="Line 626"/>
            <p:cNvSpPr>
              <a:spLocks noChangeShapeType="1"/>
            </p:cNvSpPr>
            <p:nvPr/>
          </p:nvSpPr>
          <p:spPr bwMode="auto">
            <a:xfrm flipV="1">
              <a:off x="-1457325" y="37909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64" name="Line 627"/>
            <p:cNvSpPr>
              <a:spLocks noChangeShapeType="1"/>
            </p:cNvSpPr>
            <p:nvPr/>
          </p:nvSpPr>
          <p:spPr bwMode="auto">
            <a:xfrm>
              <a:off x="-4560888" y="6223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65" name="Line 628"/>
            <p:cNvSpPr>
              <a:spLocks noChangeShapeType="1"/>
            </p:cNvSpPr>
            <p:nvPr/>
          </p:nvSpPr>
          <p:spPr bwMode="auto">
            <a:xfrm>
              <a:off x="-3784600" y="6223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66" name="Line 629"/>
            <p:cNvSpPr>
              <a:spLocks noChangeShapeType="1"/>
            </p:cNvSpPr>
            <p:nvPr/>
          </p:nvSpPr>
          <p:spPr bwMode="auto">
            <a:xfrm>
              <a:off x="-3009900" y="6223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67" name="Line 630"/>
            <p:cNvSpPr>
              <a:spLocks noChangeShapeType="1"/>
            </p:cNvSpPr>
            <p:nvPr/>
          </p:nvSpPr>
          <p:spPr bwMode="auto">
            <a:xfrm>
              <a:off x="-2233612" y="6223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68" name="Line 631"/>
            <p:cNvSpPr>
              <a:spLocks noChangeShapeType="1"/>
            </p:cNvSpPr>
            <p:nvPr/>
          </p:nvSpPr>
          <p:spPr bwMode="auto">
            <a:xfrm>
              <a:off x="-1457325" y="6223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69" name="Line 640"/>
            <p:cNvSpPr>
              <a:spLocks noChangeShapeType="1"/>
            </p:cNvSpPr>
            <p:nvPr/>
          </p:nvSpPr>
          <p:spPr bwMode="auto">
            <a:xfrm flipV="1">
              <a:off x="-4613275" y="622300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70" name="Line 641"/>
            <p:cNvSpPr>
              <a:spLocks noChangeShapeType="1"/>
            </p:cNvSpPr>
            <p:nvPr/>
          </p:nvSpPr>
          <p:spPr bwMode="auto">
            <a:xfrm flipV="1">
              <a:off x="-1406525" y="622300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71" name="Line 642"/>
            <p:cNvSpPr>
              <a:spLocks noChangeShapeType="1"/>
            </p:cNvSpPr>
            <p:nvPr/>
          </p:nvSpPr>
          <p:spPr bwMode="auto">
            <a:xfrm>
              <a:off x="-4613275" y="3771900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72" name="Line 643"/>
            <p:cNvSpPr>
              <a:spLocks noChangeShapeType="1"/>
            </p:cNvSpPr>
            <p:nvPr/>
          </p:nvSpPr>
          <p:spPr bwMode="auto">
            <a:xfrm>
              <a:off x="-4613275" y="2997200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73" name="Line 644"/>
            <p:cNvSpPr>
              <a:spLocks noChangeShapeType="1"/>
            </p:cNvSpPr>
            <p:nvPr/>
          </p:nvSpPr>
          <p:spPr bwMode="auto">
            <a:xfrm>
              <a:off x="-4613275" y="2222500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74" name="Line 645"/>
            <p:cNvSpPr>
              <a:spLocks noChangeShapeType="1"/>
            </p:cNvSpPr>
            <p:nvPr/>
          </p:nvSpPr>
          <p:spPr bwMode="auto">
            <a:xfrm>
              <a:off x="-4613275" y="1449388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75" name="Line 646"/>
            <p:cNvSpPr>
              <a:spLocks noChangeShapeType="1"/>
            </p:cNvSpPr>
            <p:nvPr/>
          </p:nvSpPr>
          <p:spPr bwMode="auto">
            <a:xfrm>
              <a:off x="-4613275" y="674688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76" name="Line 647"/>
            <p:cNvSpPr>
              <a:spLocks noChangeShapeType="1"/>
            </p:cNvSpPr>
            <p:nvPr/>
          </p:nvSpPr>
          <p:spPr bwMode="auto">
            <a:xfrm flipH="1">
              <a:off x="-1438275" y="3771900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77" name="Line 648"/>
            <p:cNvSpPr>
              <a:spLocks noChangeShapeType="1"/>
            </p:cNvSpPr>
            <p:nvPr/>
          </p:nvSpPr>
          <p:spPr bwMode="auto">
            <a:xfrm flipH="1">
              <a:off x="-1438275" y="2997200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78" name="Line 649"/>
            <p:cNvSpPr>
              <a:spLocks noChangeShapeType="1"/>
            </p:cNvSpPr>
            <p:nvPr/>
          </p:nvSpPr>
          <p:spPr bwMode="auto">
            <a:xfrm flipH="1">
              <a:off x="-1438275" y="2222500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79" name="Line 650"/>
            <p:cNvSpPr>
              <a:spLocks noChangeShapeType="1"/>
            </p:cNvSpPr>
            <p:nvPr/>
          </p:nvSpPr>
          <p:spPr bwMode="auto">
            <a:xfrm flipH="1">
              <a:off x="-1438275" y="1449388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80" name="Line 651"/>
            <p:cNvSpPr>
              <a:spLocks noChangeShapeType="1"/>
            </p:cNvSpPr>
            <p:nvPr/>
          </p:nvSpPr>
          <p:spPr bwMode="auto">
            <a:xfrm flipH="1">
              <a:off x="-1438275" y="674688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</p:grpSp>
      <p:grpSp>
        <p:nvGrpSpPr>
          <p:cNvPr id="24" name="Group 23"/>
          <p:cNvGrpSpPr>
            <a:grpSpLocks noChangeAspect="1"/>
          </p:cNvGrpSpPr>
          <p:nvPr/>
        </p:nvGrpSpPr>
        <p:grpSpPr>
          <a:xfrm>
            <a:off x="3742945" y="1846835"/>
            <a:ext cx="1041935" cy="1039886"/>
            <a:chOff x="5294313" y="666750"/>
            <a:chExt cx="3216275" cy="3209925"/>
          </a:xfrm>
        </p:grpSpPr>
        <p:sp>
          <p:nvSpPr>
            <p:cNvPr id="25" name="Rectangle 668"/>
            <p:cNvSpPr>
              <a:spLocks noChangeArrowheads="1"/>
            </p:cNvSpPr>
            <p:nvPr/>
          </p:nvSpPr>
          <p:spPr bwMode="auto">
            <a:xfrm>
              <a:off x="5294313" y="666750"/>
              <a:ext cx="3206750" cy="3200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pic>
          <p:nvPicPr>
            <p:cNvPr id="26" name="Picture 67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4313" y="666750"/>
              <a:ext cx="3216275" cy="320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" name="Freeform 675"/>
            <p:cNvSpPr>
              <a:spLocks noEditPoints="1"/>
            </p:cNvSpPr>
            <p:nvPr/>
          </p:nvSpPr>
          <p:spPr bwMode="auto">
            <a:xfrm>
              <a:off x="5651500" y="1027113"/>
              <a:ext cx="2493963" cy="2287588"/>
            </a:xfrm>
            <a:custGeom>
              <a:avLst/>
              <a:gdLst>
                <a:gd name="T0" fmla="*/ 1570 w 1571"/>
                <a:gd name="T1" fmla="*/ 502 h 1441"/>
                <a:gd name="T2" fmla="*/ 1558 w 1571"/>
                <a:gd name="T3" fmla="*/ 501 h 1441"/>
                <a:gd name="T4" fmla="*/ 1560 w 1571"/>
                <a:gd name="T5" fmla="*/ 590 h 1441"/>
                <a:gd name="T6" fmla="*/ 1449 w 1571"/>
                <a:gd name="T7" fmla="*/ 405 h 1441"/>
                <a:gd name="T8" fmla="*/ 1331 w 1571"/>
                <a:gd name="T9" fmla="*/ 240 h 1441"/>
                <a:gd name="T10" fmla="*/ 1310 w 1571"/>
                <a:gd name="T11" fmla="*/ 252 h 1441"/>
                <a:gd name="T12" fmla="*/ 1223 w 1571"/>
                <a:gd name="T13" fmla="*/ 151 h 1441"/>
                <a:gd name="T14" fmla="*/ 1156 w 1571"/>
                <a:gd name="T15" fmla="*/ 153 h 1441"/>
                <a:gd name="T16" fmla="*/ 1215 w 1571"/>
                <a:gd name="T17" fmla="*/ 173 h 1441"/>
                <a:gd name="T18" fmla="*/ 1034 w 1571"/>
                <a:gd name="T19" fmla="*/ 90 h 1441"/>
                <a:gd name="T20" fmla="*/ 955 w 1571"/>
                <a:gd name="T21" fmla="*/ 100 h 1441"/>
                <a:gd name="T22" fmla="*/ 1026 w 1571"/>
                <a:gd name="T23" fmla="*/ 111 h 1441"/>
                <a:gd name="T24" fmla="*/ 850 w 1571"/>
                <a:gd name="T25" fmla="*/ 0 h 1441"/>
                <a:gd name="T26" fmla="*/ 848 w 1571"/>
                <a:gd name="T27" fmla="*/ 23 h 1441"/>
                <a:gd name="T28" fmla="*/ 645 w 1571"/>
                <a:gd name="T29" fmla="*/ 29 h 1441"/>
                <a:gd name="T30" fmla="*/ 655 w 1571"/>
                <a:gd name="T31" fmla="*/ 49 h 1441"/>
                <a:gd name="T32" fmla="*/ 530 w 1571"/>
                <a:gd name="T33" fmla="*/ 92 h 1441"/>
                <a:gd name="T34" fmla="*/ 461 w 1571"/>
                <a:gd name="T35" fmla="*/ 153 h 1441"/>
                <a:gd name="T36" fmla="*/ 538 w 1571"/>
                <a:gd name="T37" fmla="*/ 113 h 1441"/>
                <a:gd name="T38" fmla="*/ 346 w 1571"/>
                <a:gd name="T39" fmla="*/ 151 h 1441"/>
                <a:gd name="T40" fmla="*/ 298 w 1571"/>
                <a:gd name="T41" fmla="*/ 196 h 1441"/>
                <a:gd name="T42" fmla="*/ 355 w 1571"/>
                <a:gd name="T43" fmla="*/ 173 h 1441"/>
                <a:gd name="T44" fmla="*/ 217 w 1571"/>
                <a:gd name="T45" fmla="*/ 306 h 1441"/>
                <a:gd name="T46" fmla="*/ 170 w 1571"/>
                <a:gd name="T47" fmla="*/ 348 h 1441"/>
                <a:gd name="T48" fmla="*/ 228 w 1571"/>
                <a:gd name="T49" fmla="*/ 312 h 1441"/>
                <a:gd name="T50" fmla="*/ 30 w 1571"/>
                <a:gd name="T51" fmla="*/ 427 h 1441"/>
                <a:gd name="T52" fmla="*/ 45 w 1571"/>
                <a:gd name="T53" fmla="*/ 445 h 1441"/>
                <a:gd name="T54" fmla="*/ 22 w 1571"/>
                <a:gd name="T55" fmla="*/ 577 h 1441"/>
                <a:gd name="T56" fmla="*/ 34 w 1571"/>
                <a:gd name="T57" fmla="*/ 574 h 1441"/>
                <a:gd name="T58" fmla="*/ 0 w 1571"/>
                <a:gd name="T59" fmla="*/ 782 h 1441"/>
                <a:gd name="T60" fmla="*/ 24 w 1571"/>
                <a:gd name="T61" fmla="*/ 782 h 1441"/>
                <a:gd name="T62" fmla="*/ 54 w 1571"/>
                <a:gd name="T63" fmla="*/ 977 h 1441"/>
                <a:gd name="T64" fmla="*/ 65 w 1571"/>
                <a:gd name="T65" fmla="*/ 972 h 1441"/>
                <a:gd name="T66" fmla="*/ 143 w 1571"/>
                <a:gd name="T67" fmla="*/ 1151 h 1441"/>
                <a:gd name="T68" fmla="*/ 154 w 1571"/>
                <a:gd name="T69" fmla="*/ 1146 h 1441"/>
                <a:gd name="T70" fmla="*/ 169 w 1571"/>
                <a:gd name="T71" fmla="*/ 1292 h 1441"/>
                <a:gd name="T72" fmla="*/ 210 w 1571"/>
                <a:gd name="T73" fmla="*/ 1351 h 1441"/>
                <a:gd name="T74" fmla="*/ 192 w 1571"/>
                <a:gd name="T75" fmla="*/ 1286 h 1441"/>
                <a:gd name="T76" fmla="*/ 379 w 1571"/>
                <a:gd name="T77" fmla="*/ 1360 h 1441"/>
                <a:gd name="T78" fmla="*/ 375 w 1571"/>
                <a:gd name="T79" fmla="*/ 1349 h 1441"/>
                <a:gd name="T80" fmla="*/ 506 w 1571"/>
                <a:gd name="T81" fmla="*/ 1378 h 1441"/>
                <a:gd name="T82" fmla="*/ 580 w 1571"/>
                <a:gd name="T83" fmla="*/ 1394 h 1441"/>
                <a:gd name="T84" fmla="*/ 509 w 1571"/>
                <a:gd name="T85" fmla="*/ 1366 h 1441"/>
                <a:gd name="T86" fmla="*/ 672 w 1571"/>
                <a:gd name="T87" fmla="*/ 1441 h 1441"/>
                <a:gd name="T88" fmla="*/ 765 w 1571"/>
                <a:gd name="T89" fmla="*/ 1411 h 1441"/>
                <a:gd name="T90" fmla="*/ 673 w 1571"/>
                <a:gd name="T91" fmla="*/ 1418 h 1441"/>
                <a:gd name="T92" fmla="*/ 902 w 1571"/>
                <a:gd name="T93" fmla="*/ 1441 h 1441"/>
                <a:gd name="T94" fmla="*/ 902 w 1571"/>
                <a:gd name="T95" fmla="*/ 1418 h 1441"/>
                <a:gd name="T96" fmla="*/ 1064 w 1571"/>
                <a:gd name="T97" fmla="*/ 1378 h 1441"/>
                <a:gd name="T98" fmla="*/ 1140 w 1571"/>
                <a:gd name="T99" fmla="*/ 1377 h 1441"/>
                <a:gd name="T100" fmla="*/ 1059 w 1571"/>
                <a:gd name="T101" fmla="*/ 1367 h 1441"/>
                <a:gd name="T102" fmla="*/ 1284 w 1571"/>
                <a:gd name="T103" fmla="*/ 1385 h 1441"/>
                <a:gd name="T104" fmla="*/ 1284 w 1571"/>
                <a:gd name="T105" fmla="*/ 1361 h 1441"/>
                <a:gd name="T106" fmla="*/ 1427 w 1571"/>
                <a:gd name="T107" fmla="*/ 1308 h 1441"/>
                <a:gd name="T108" fmla="*/ 1406 w 1571"/>
                <a:gd name="T109" fmla="*/ 1301 h 1441"/>
                <a:gd name="T110" fmla="*/ 1457 w 1571"/>
                <a:gd name="T111" fmla="*/ 1094 h 1441"/>
                <a:gd name="T112" fmla="*/ 1446 w 1571"/>
                <a:gd name="T113" fmla="*/ 1088 h 1441"/>
                <a:gd name="T114" fmla="*/ 1559 w 1571"/>
                <a:gd name="T115" fmla="*/ 917 h 1441"/>
                <a:gd name="T116" fmla="*/ 1536 w 1571"/>
                <a:gd name="T117" fmla="*/ 910 h 1441"/>
                <a:gd name="T118" fmla="*/ 1568 w 1571"/>
                <a:gd name="T119" fmla="*/ 712 h 1441"/>
                <a:gd name="T120" fmla="*/ 1544 w 1571"/>
                <a:gd name="T121" fmla="*/ 714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71" h="1441">
                  <a:moveTo>
                    <a:pt x="1560" y="590"/>
                  </a:moveTo>
                  <a:lnTo>
                    <a:pt x="1560" y="577"/>
                  </a:lnTo>
                  <a:lnTo>
                    <a:pt x="1548" y="577"/>
                  </a:lnTo>
                  <a:lnTo>
                    <a:pt x="1560" y="579"/>
                  </a:lnTo>
                  <a:lnTo>
                    <a:pt x="1570" y="502"/>
                  </a:lnTo>
                  <a:lnTo>
                    <a:pt x="1569" y="496"/>
                  </a:lnTo>
                  <a:lnTo>
                    <a:pt x="1567" y="490"/>
                  </a:lnTo>
                  <a:lnTo>
                    <a:pt x="1545" y="499"/>
                  </a:lnTo>
                  <a:lnTo>
                    <a:pt x="1547" y="505"/>
                  </a:lnTo>
                  <a:lnTo>
                    <a:pt x="1558" y="501"/>
                  </a:lnTo>
                  <a:lnTo>
                    <a:pt x="1546" y="499"/>
                  </a:lnTo>
                  <a:lnTo>
                    <a:pt x="1536" y="576"/>
                  </a:lnTo>
                  <a:lnTo>
                    <a:pt x="1536" y="577"/>
                  </a:lnTo>
                  <a:lnTo>
                    <a:pt x="1536" y="590"/>
                  </a:lnTo>
                  <a:lnTo>
                    <a:pt x="1560" y="590"/>
                  </a:lnTo>
                  <a:close/>
                  <a:moveTo>
                    <a:pt x="1509" y="410"/>
                  </a:moveTo>
                  <a:lnTo>
                    <a:pt x="1461" y="384"/>
                  </a:lnTo>
                  <a:lnTo>
                    <a:pt x="1426" y="363"/>
                  </a:lnTo>
                  <a:lnTo>
                    <a:pt x="1414" y="384"/>
                  </a:lnTo>
                  <a:lnTo>
                    <a:pt x="1449" y="405"/>
                  </a:lnTo>
                  <a:lnTo>
                    <a:pt x="1498" y="431"/>
                  </a:lnTo>
                  <a:lnTo>
                    <a:pt x="1509" y="410"/>
                  </a:lnTo>
                  <a:close/>
                  <a:moveTo>
                    <a:pt x="1364" y="300"/>
                  </a:moveTo>
                  <a:lnTo>
                    <a:pt x="1331" y="241"/>
                  </a:lnTo>
                  <a:lnTo>
                    <a:pt x="1331" y="240"/>
                  </a:lnTo>
                  <a:lnTo>
                    <a:pt x="1315" y="217"/>
                  </a:lnTo>
                  <a:lnTo>
                    <a:pt x="1295" y="230"/>
                  </a:lnTo>
                  <a:lnTo>
                    <a:pt x="1311" y="253"/>
                  </a:lnTo>
                  <a:lnTo>
                    <a:pt x="1321" y="247"/>
                  </a:lnTo>
                  <a:lnTo>
                    <a:pt x="1310" y="252"/>
                  </a:lnTo>
                  <a:lnTo>
                    <a:pt x="1342" y="312"/>
                  </a:lnTo>
                  <a:lnTo>
                    <a:pt x="1364" y="300"/>
                  </a:lnTo>
                  <a:close/>
                  <a:moveTo>
                    <a:pt x="1237" y="156"/>
                  </a:moveTo>
                  <a:lnTo>
                    <a:pt x="1225" y="151"/>
                  </a:lnTo>
                  <a:lnTo>
                    <a:pt x="1223" y="151"/>
                  </a:lnTo>
                  <a:lnTo>
                    <a:pt x="1160" y="129"/>
                  </a:lnTo>
                  <a:lnTo>
                    <a:pt x="1156" y="129"/>
                  </a:lnTo>
                  <a:lnTo>
                    <a:pt x="1140" y="129"/>
                  </a:lnTo>
                  <a:lnTo>
                    <a:pt x="1140" y="153"/>
                  </a:lnTo>
                  <a:lnTo>
                    <a:pt x="1156" y="153"/>
                  </a:lnTo>
                  <a:lnTo>
                    <a:pt x="1156" y="141"/>
                  </a:lnTo>
                  <a:lnTo>
                    <a:pt x="1152" y="152"/>
                  </a:lnTo>
                  <a:lnTo>
                    <a:pt x="1216" y="173"/>
                  </a:lnTo>
                  <a:lnTo>
                    <a:pt x="1220" y="162"/>
                  </a:lnTo>
                  <a:lnTo>
                    <a:pt x="1215" y="173"/>
                  </a:lnTo>
                  <a:lnTo>
                    <a:pt x="1227" y="178"/>
                  </a:lnTo>
                  <a:lnTo>
                    <a:pt x="1237" y="156"/>
                  </a:lnTo>
                  <a:close/>
                  <a:moveTo>
                    <a:pt x="1059" y="106"/>
                  </a:moveTo>
                  <a:lnTo>
                    <a:pt x="1041" y="92"/>
                  </a:lnTo>
                  <a:lnTo>
                    <a:pt x="1034" y="90"/>
                  </a:lnTo>
                  <a:lnTo>
                    <a:pt x="969" y="86"/>
                  </a:lnTo>
                  <a:lnTo>
                    <a:pt x="969" y="98"/>
                  </a:lnTo>
                  <a:lnTo>
                    <a:pt x="978" y="90"/>
                  </a:lnTo>
                  <a:lnTo>
                    <a:pt x="973" y="85"/>
                  </a:lnTo>
                  <a:lnTo>
                    <a:pt x="955" y="100"/>
                  </a:lnTo>
                  <a:lnTo>
                    <a:pt x="959" y="106"/>
                  </a:lnTo>
                  <a:lnTo>
                    <a:pt x="968" y="110"/>
                  </a:lnTo>
                  <a:lnTo>
                    <a:pt x="1033" y="113"/>
                  </a:lnTo>
                  <a:lnTo>
                    <a:pt x="1033" y="102"/>
                  </a:lnTo>
                  <a:lnTo>
                    <a:pt x="1026" y="111"/>
                  </a:lnTo>
                  <a:lnTo>
                    <a:pt x="1045" y="125"/>
                  </a:lnTo>
                  <a:lnTo>
                    <a:pt x="1059" y="106"/>
                  </a:lnTo>
                  <a:close/>
                  <a:moveTo>
                    <a:pt x="899" y="17"/>
                  </a:moveTo>
                  <a:lnTo>
                    <a:pt x="857" y="1"/>
                  </a:lnTo>
                  <a:lnTo>
                    <a:pt x="850" y="0"/>
                  </a:lnTo>
                  <a:lnTo>
                    <a:pt x="800" y="10"/>
                  </a:lnTo>
                  <a:lnTo>
                    <a:pt x="805" y="34"/>
                  </a:lnTo>
                  <a:lnTo>
                    <a:pt x="855" y="24"/>
                  </a:lnTo>
                  <a:lnTo>
                    <a:pt x="853" y="12"/>
                  </a:lnTo>
                  <a:lnTo>
                    <a:pt x="848" y="23"/>
                  </a:lnTo>
                  <a:lnTo>
                    <a:pt x="891" y="39"/>
                  </a:lnTo>
                  <a:lnTo>
                    <a:pt x="899" y="17"/>
                  </a:lnTo>
                  <a:close/>
                  <a:moveTo>
                    <a:pt x="705" y="18"/>
                  </a:moveTo>
                  <a:lnTo>
                    <a:pt x="652" y="25"/>
                  </a:lnTo>
                  <a:lnTo>
                    <a:pt x="645" y="29"/>
                  </a:lnTo>
                  <a:lnTo>
                    <a:pt x="617" y="61"/>
                  </a:lnTo>
                  <a:lnTo>
                    <a:pt x="636" y="77"/>
                  </a:lnTo>
                  <a:lnTo>
                    <a:pt x="663" y="45"/>
                  </a:lnTo>
                  <a:lnTo>
                    <a:pt x="654" y="37"/>
                  </a:lnTo>
                  <a:lnTo>
                    <a:pt x="655" y="49"/>
                  </a:lnTo>
                  <a:lnTo>
                    <a:pt x="709" y="42"/>
                  </a:lnTo>
                  <a:lnTo>
                    <a:pt x="705" y="18"/>
                  </a:lnTo>
                  <a:close/>
                  <a:moveTo>
                    <a:pt x="544" y="89"/>
                  </a:moveTo>
                  <a:lnTo>
                    <a:pt x="537" y="90"/>
                  </a:lnTo>
                  <a:lnTo>
                    <a:pt x="530" y="92"/>
                  </a:lnTo>
                  <a:lnTo>
                    <a:pt x="479" y="131"/>
                  </a:lnTo>
                  <a:lnTo>
                    <a:pt x="486" y="140"/>
                  </a:lnTo>
                  <a:lnTo>
                    <a:pt x="486" y="128"/>
                  </a:lnTo>
                  <a:lnTo>
                    <a:pt x="461" y="129"/>
                  </a:lnTo>
                  <a:lnTo>
                    <a:pt x="461" y="153"/>
                  </a:lnTo>
                  <a:lnTo>
                    <a:pt x="486" y="152"/>
                  </a:lnTo>
                  <a:lnTo>
                    <a:pt x="493" y="150"/>
                  </a:lnTo>
                  <a:lnTo>
                    <a:pt x="545" y="111"/>
                  </a:lnTo>
                  <a:lnTo>
                    <a:pt x="538" y="102"/>
                  </a:lnTo>
                  <a:lnTo>
                    <a:pt x="538" y="113"/>
                  </a:lnTo>
                  <a:lnTo>
                    <a:pt x="545" y="113"/>
                  </a:lnTo>
                  <a:lnTo>
                    <a:pt x="544" y="89"/>
                  </a:lnTo>
                  <a:close/>
                  <a:moveTo>
                    <a:pt x="364" y="145"/>
                  </a:moveTo>
                  <a:lnTo>
                    <a:pt x="347" y="151"/>
                  </a:lnTo>
                  <a:lnTo>
                    <a:pt x="346" y="151"/>
                  </a:lnTo>
                  <a:lnTo>
                    <a:pt x="283" y="179"/>
                  </a:lnTo>
                  <a:lnTo>
                    <a:pt x="278" y="183"/>
                  </a:lnTo>
                  <a:lnTo>
                    <a:pt x="272" y="191"/>
                  </a:lnTo>
                  <a:lnTo>
                    <a:pt x="292" y="205"/>
                  </a:lnTo>
                  <a:lnTo>
                    <a:pt x="298" y="196"/>
                  </a:lnTo>
                  <a:lnTo>
                    <a:pt x="288" y="190"/>
                  </a:lnTo>
                  <a:lnTo>
                    <a:pt x="293" y="201"/>
                  </a:lnTo>
                  <a:lnTo>
                    <a:pt x="356" y="173"/>
                  </a:lnTo>
                  <a:lnTo>
                    <a:pt x="351" y="162"/>
                  </a:lnTo>
                  <a:lnTo>
                    <a:pt x="355" y="173"/>
                  </a:lnTo>
                  <a:lnTo>
                    <a:pt x="371" y="168"/>
                  </a:lnTo>
                  <a:lnTo>
                    <a:pt x="364" y="145"/>
                  </a:lnTo>
                  <a:close/>
                  <a:moveTo>
                    <a:pt x="221" y="274"/>
                  </a:moveTo>
                  <a:lnTo>
                    <a:pt x="207" y="300"/>
                  </a:lnTo>
                  <a:lnTo>
                    <a:pt x="217" y="306"/>
                  </a:lnTo>
                  <a:lnTo>
                    <a:pt x="208" y="298"/>
                  </a:lnTo>
                  <a:lnTo>
                    <a:pt x="169" y="350"/>
                  </a:lnTo>
                  <a:lnTo>
                    <a:pt x="178" y="357"/>
                  </a:lnTo>
                  <a:lnTo>
                    <a:pt x="172" y="347"/>
                  </a:lnTo>
                  <a:lnTo>
                    <a:pt x="170" y="348"/>
                  </a:lnTo>
                  <a:lnTo>
                    <a:pt x="183" y="368"/>
                  </a:lnTo>
                  <a:lnTo>
                    <a:pt x="184" y="367"/>
                  </a:lnTo>
                  <a:lnTo>
                    <a:pt x="188" y="364"/>
                  </a:lnTo>
                  <a:lnTo>
                    <a:pt x="227" y="313"/>
                  </a:lnTo>
                  <a:lnTo>
                    <a:pt x="228" y="312"/>
                  </a:lnTo>
                  <a:lnTo>
                    <a:pt x="242" y="285"/>
                  </a:lnTo>
                  <a:lnTo>
                    <a:pt x="221" y="274"/>
                  </a:lnTo>
                  <a:close/>
                  <a:moveTo>
                    <a:pt x="88" y="396"/>
                  </a:moveTo>
                  <a:lnTo>
                    <a:pt x="34" y="424"/>
                  </a:lnTo>
                  <a:lnTo>
                    <a:pt x="30" y="427"/>
                  </a:lnTo>
                  <a:lnTo>
                    <a:pt x="10" y="456"/>
                  </a:lnTo>
                  <a:lnTo>
                    <a:pt x="29" y="470"/>
                  </a:lnTo>
                  <a:lnTo>
                    <a:pt x="50" y="441"/>
                  </a:lnTo>
                  <a:lnTo>
                    <a:pt x="40" y="434"/>
                  </a:lnTo>
                  <a:lnTo>
                    <a:pt x="45" y="445"/>
                  </a:lnTo>
                  <a:lnTo>
                    <a:pt x="99" y="417"/>
                  </a:lnTo>
                  <a:lnTo>
                    <a:pt x="88" y="396"/>
                  </a:lnTo>
                  <a:close/>
                  <a:moveTo>
                    <a:pt x="2" y="553"/>
                  </a:moveTo>
                  <a:lnTo>
                    <a:pt x="11" y="581"/>
                  </a:lnTo>
                  <a:lnTo>
                    <a:pt x="22" y="577"/>
                  </a:lnTo>
                  <a:lnTo>
                    <a:pt x="10" y="577"/>
                  </a:lnTo>
                  <a:lnTo>
                    <a:pt x="11" y="645"/>
                  </a:lnTo>
                  <a:lnTo>
                    <a:pt x="35" y="644"/>
                  </a:lnTo>
                  <a:lnTo>
                    <a:pt x="34" y="577"/>
                  </a:lnTo>
                  <a:lnTo>
                    <a:pt x="34" y="574"/>
                  </a:lnTo>
                  <a:lnTo>
                    <a:pt x="25" y="546"/>
                  </a:lnTo>
                  <a:lnTo>
                    <a:pt x="2" y="553"/>
                  </a:lnTo>
                  <a:close/>
                  <a:moveTo>
                    <a:pt x="1" y="739"/>
                  </a:moveTo>
                  <a:lnTo>
                    <a:pt x="0" y="781"/>
                  </a:lnTo>
                  <a:lnTo>
                    <a:pt x="0" y="782"/>
                  </a:lnTo>
                  <a:lnTo>
                    <a:pt x="2" y="836"/>
                  </a:lnTo>
                  <a:lnTo>
                    <a:pt x="26" y="835"/>
                  </a:lnTo>
                  <a:lnTo>
                    <a:pt x="24" y="781"/>
                  </a:lnTo>
                  <a:lnTo>
                    <a:pt x="12" y="781"/>
                  </a:lnTo>
                  <a:lnTo>
                    <a:pt x="24" y="782"/>
                  </a:lnTo>
                  <a:lnTo>
                    <a:pt x="25" y="740"/>
                  </a:lnTo>
                  <a:lnTo>
                    <a:pt x="1" y="739"/>
                  </a:lnTo>
                  <a:close/>
                  <a:moveTo>
                    <a:pt x="19" y="935"/>
                  </a:moveTo>
                  <a:lnTo>
                    <a:pt x="43" y="982"/>
                  </a:lnTo>
                  <a:lnTo>
                    <a:pt x="54" y="977"/>
                  </a:lnTo>
                  <a:lnTo>
                    <a:pt x="42" y="981"/>
                  </a:lnTo>
                  <a:lnTo>
                    <a:pt x="55" y="1021"/>
                  </a:lnTo>
                  <a:lnTo>
                    <a:pt x="78" y="1014"/>
                  </a:lnTo>
                  <a:lnTo>
                    <a:pt x="65" y="973"/>
                  </a:lnTo>
                  <a:lnTo>
                    <a:pt x="65" y="972"/>
                  </a:lnTo>
                  <a:lnTo>
                    <a:pt x="41" y="924"/>
                  </a:lnTo>
                  <a:lnTo>
                    <a:pt x="19" y="935"/>
                  </a:lnTo>
                  <a:close/>
                  <a:moveTo>
                    <a:pt x="106" y="1105"/>
                  </a:moveTo>
                  <a:lnTo>
                    <a:pt x="133" y="1157"/>
                  </a:lnTo>
                  <a:lnTo>
                    <a:pt x="143" y="1151"/>
                  </a:lnTo>
                  <a:lnTo>
                    <a:pt x="132" y="1155"/>
                  </a:lnTo>
                  <a:lnTo>
                    <a:pt x="144" y="1190"/>
                  </a:lnTo>
                  <a:lnTo>
                    <a:pt x="167" y="1183"/>
                  </a:lnTo>
                  <a:lnTo>
                    <a:pt x="155" y="1147"/>
                  </a:lnTo>
                  <a:lnTo>
                    <a:pt x="154" y="1146"/>
                  </a:lnTo>
                  <a:lnTo>
                    <a:pt x="127" y="1093"/>
                  </a:lnTo>
                  <a:lnTo>
                    <a:pt x="106" y="1105"/>
                  </a:lnTo>
                  <a:close/>
                  <a:moveTo>
                    <a:pt x="167" y="1282"/>
                  </a:moveTo>
                  <a:lnTo>
                    <a:pt x="168" y="1291"/>
                  </a:lnTo>
                  <a:lnTo>
                    <a:pt x="169" y="1292"/>
                  </a:lnTo>
                  <a:lnTo>
                    <a:pt x="192" y="1365"/>
                  </a:lnTo>
                  <a:lnTo>
                    <a:pt x="198" y="1372"/>
                  </a:lnTo>
                  <a:lnTo>
                    <a:pt x="206" y="1377"/>
                  </a:lnTo>
                  <a:lnTo>
                    <a:pt x="218" y="1356"/>
                  </a:lnTo>
                  <a:lnTo>
                    <a:pt x="210" y="1351"/>
                  </a:lnTo>
                  <a:lnTo>
                    <a:pt x="204" y="1362"/>
                  </a:lnTo>
                  <a:lnTo>
                    <a:pt x="215" y="1358"/>
                  </a:lnTo>
                  <a:lnTo>
                    <a:pt x="192" y="1284"/>
                  </a:lnTo>
                  <a:lnTo>
                    <a:pt x="180" y="1288"/>
                  </a:lnTo>
                  <a:lnTo>
                    <a:pt x="192" y="1286"/>
                  </a:lnTo>
                  <a:lnTo>
                    <a:pt x="190" y="1277"/>
                  </a:lnTo>
                  <a:lnTo>
                    <a:pt x="167" y="1282"/>
                  </a:lnTo>
                  <a:close/>
                  <a:moveTo>
                    <a:pt x="302" y="1399"/>
                  </a:moveTo>
                  <a:lnTo>
                    <a:pt x="383" y="1372"/>
                  </a:lnTo>
                  <a:lnTo>
                    <a:pt x="379" y="1360"/>
                  </a:lnTo>
                  <a:lnTo>
                    <a:pt x="378" y="1372"/>
                  </a:lnTo>
                  <a:lnTo>
                    <a:pt x="390" y="1373"/>
                  </a:lnTo>
                  <a:lnTo>
                    <a:pt x="391" y="1350"/>
                  </a:lnTo>
                  <a:lnTo>
                    <a:pt x="380" y="1348"/>
                  </a:lnTo>
                  <a:lnTo>
                    <a:pt x="375" y="1349"/>
                  </a:lnTo>
                  <a:lnTo>
                    <a:pt x="295" y="1376"/>
                  </a:lnTo>
                  <a:lnTo>
                    <a:pt x="302" y="1399"/>
                  </a:lnTo>
                  <a:close/>
                  <a:moveTo>
                    <a:pt x="483" y="1385"/>
                  </a:moveTo>
                  <a:lnTo>
                    <a:pt x="504" y="1390"/>
                  </a:lnTo>
                  <a:lnTo>
                    <a:pt x="506" y="1378"/>
                  </a:lnTo>
                  <a:lnTo>
                    <a:pt x="502" y="1389"/>
                  </a:lnTo>
                  <a:lnTo>
                    <a:pt x="555" y="1411"/>
                  </a:lnTo>
                  <a:lnTo>
                    <a:pt x="556" y="1411"/>
                  </a:lnTo>
                  <a:lnTo>
                    <a:pt x="572" y="1417"/>
                  </a:lnTo>
                  <a:lnTo>
                    <a:pt x="580" y="1394"/>
                  </a:lnTo>
                  <a:lnTo>
                    <a:pt x="563" y="1389"/>
                  </a:lnTo>
                  <a:lnTo>
                    <a:pt x="560" y="1400"/>
                  </a:lnTo>
                  <a:lnTo>
                    <a:pt x="564" y="1389"/>
                  </a:lnTo>
                  <a:lnTo>
                    <a:pt x="511" y="1367"/>
                  </a:lnTo>
                  <a:lnTo>
                    <a:pt x="509" y="1366"/>
                  </a:lnTo>
                  <a:lnTo>
                    <a:pt x="488" y="1362"/>
                  </a:lnTo>
                  <a:lnTo>
                    <a:pt x="483" y="1385"/>
                  </a:lnTo>
                  <a:close/>
                  <a:moveTo>
                    <a:pt x="666" y="1441"/>
                  </a:moveTo>
                  <a:lnTo>
                    <a:pt x="668" y="1441"/>
                  </a:lnTo>
                  <a:lnTo>
                    <a:pt x="672" y="1441"/>
                  </a:lnTo>
                  <a:lnTo>
                    <a:pt x="731" y="1433"/>
                  </a:lnTo>
                  <a:lnTo>
                    <a:pt x="729" y="1421"/>
                  </a:lnTo>
                  <a:lnTo>
                    <a:pt x="729" y="1433"/>
                  </a:lnTo>
                  <a:lnTo>
                    <a:pt x="764" y="1435"/>
                  </a:lnTo>
                  <a:lnTo>
                    <a:pt x="765" y="1411"/>
                  </a:lnTo>
                  <a:lnTo>
                    <a:pt x="730" y="1409"/>
                  </a:lnTo>
                  <a:lnTo>
                    <a:pt x="727" y="1409"/>
                  </a:lnTo>
                  <a:lnTo>
                    <a:pt x="669" y="1418"/>
                  </a:lnTo>
                  <a:lnTo>
                    <a:pt x="671" y="1430"/>
                  </a:lnTo>
                  <a:lnTo>
                    <a:pt x="673" y="1418"/>
                  </a:lnTo>
                  <a:lnTo>
                    <a:pt x="672" y="1417"/>
                  </a:lnTo>
                  <a:lnTo>
                    <a:pt x="666" y="1441"/>
                  </a:lnTo>
                  <a:close/>
                  <a:moveTo>
                    <a:pt x="859" y="1436"/>
                  </a:moveTo>
                  <a:lnTo>
                    <a:pt x="898" y="1441"/>
                  </a:lnTo>
                  <a:lnTo>
                    <a:pt x="902" y="1441"/>
                  </a:lnTo>
                  <a:lnTo>
                    <a:pt x="958" y="1429"/>
                  </a:lnTo>
                  <a:lnTo>
                    <a:pt x="952" y="1406"/>
                  </a:lnTo>
                  <a:lnTo>
                    <a:pt x="897" y="1418"/>
                  </a:lnTo>
                  <a:lnTo>
                    <a:pt x="900" y="1430"/>
                  </a:lnTo>
                  <a:lnTo>
                    <a:pt x="902" y="1418"/>
                  </a:lnTo>
                  <a:lnTo>
                    <a:pt x="862" y="1412"/>
                  </a:lnTo>
                  <a:lnTo>
                    <a:pt x="859" y="1436"/>
                  </a:lnTo>
                  <a:close/>
                  <a:moveTo>
                    <a:pt x="1050" y="1397"/>
                  </a:moveTo>
                  <a:lnTo>
                    <a:pt x="1069" y="1389"/>
                  </a:lnTo>
                  <a:lnTo>
                    <a:pt x="1064" y="1378"/>
                  </a:lnTo>
                  <a:lnTo>
                    <a:pt x="1066" y="1390"/>
                  </a:lnTo>
                  <a:lnTo>
                    <a:pt x="1126" y="1377"/>
                  </a:lnTo>
                  <a:lnTo>
                    <a:pt x="1123" y="1366"/>
                  </a:lnTo>
                  <a:lnTo>
                    <a:pt x="1124" y="1378"/>
                  </a:lnTo>
                  <a:lnTo>
                    <a:pt x="1140" y="1377"/>
                  </a:lnTo>
                  <a:lnTo>
                    <a:pt x="1138" y="1353"/>
                  </a:lnTo>
                  <a:lnTo>
                    <a:pt x="1122" y="1354"/>
                  </a:lnTo>
                  <a:lnTo>
                    <a:pt x="1121" y="1354"/>
                  </a:lnTo>
                  <a:lnTo>
                    <a:pt x="1062" y="1366"/>
                  </a:lnTo>
                  <a:lnTo>
                    <a:pt x="1059" y="1367"/>
                  </a:lnTo>
                  <a:lnTo>
                    <a:pt x="1041" y="1375"/>
                  </a:lnTo>
                  <a:lnTo>
                    <a:pt x="1050" y="1397"/>
                  </a:lnTo>
                  <a:close/>
                  <a:moveTo>
                    <a:pt x="1233" y="1378"/>
                  </a:moveTo>
                  <a:lnTo>
                    <a:pt x="1281" y="1385"/>
                  </a:lnTo>
                  <a:lnTo>
                    <a:pt x="1284" y="1385"/>
                  </a:lnTo>
                  <a:lnTo>
                    <a:pt x="1331" y="1378"/>
                  </a:lnTo>
                  <a:lnTo>
                    <a:pt x="1328" y="1355"/>
                  </a:lnTo>
                  <a:lnTo>
                    <a:pt x="1281" y="1361"/>
                  </a:lnTo>
                  <a:lnTo>
                    <a:pt x="1282" y="1373"/>
                  </a:lnTo>
                  <a:lnTo>
                    <a:pt x="1284" y="1361"/>
                  </a:lnTo>
                  <a:lnTo>
                    <a:pt x="1236" y="1354"/>
                  </a:lnTo>
                  <a:lnTo>
                    <a:pt x="1233" y="1378"/>
                  </a:lnTo>
                  <a:close/>
                  <a:moveTo>
                    <a:pt x="1415" y="1327"/>
                  </a:moveTo>
                  <a:lnTo>
                    <a:pt x="1424" y="1317"/>
                  </a:lnTo>
                  <a:lnTo>
                    <a:pt x="1427" y="1308"/>
                  </a:lnTo>
                  <a:lnTo>
                    <a:pt x="1419" y="1225"/>
                  </a:lnTo>
                  <a:lnTo>
                    <a:pt x="1395" y="1228"/>
                  </a:lnTo>
                  <a:lnTo>
                    <a:pt x="1403" y="1310"/>
                  </a:lnTo>
                  <a:lnTo>
                    <a:pt x="1415" y="1309"/>
                  </a:lnTo>
                  <a:lnTo>
                    <a:pt x="1406" y="1301"/>
                  </a:lnTo>
                  <a:lnTo>
                    <a:pt x="1398" y="1311"/>
                  </a:lnTo>
                  <a:lnTo>
                    <a:pt x="1415" y="1327"/>
                  </a:lnTo>
                  <a:close/>
                  <a:moveTo>
                    <a:pt x="1445" y="1141"/>
                  </a:moveTo>
                  <a:lnTo>
                    <a:pt x="1468" y="1099"/>
                  </a:lnTo>
                  <a:lnTo>
                    <a:pt x="1457" y="1094"/>
                  </a:lnTo>
                  <a:lnTo>
                    <a:pt x="1467" y="1101"/>
                  </a:lnTo>
                  <a:lnTo>
                    <a:pt x="1495" y="1062"/>
                  </a:lnTo>
                  <a:lnTo>
                    <a:pt x="1476" y="1048"/>
                  </a:lnTo>
                  <a:lnTo>
                    <a:pt x="1447" y="1087"/>
                  </a:lnTo>
                  <a:lnTo>
                    <a:pt x="1446" y="1088"/>
                  </a:lnTo>
                  <a:lnTo>
                    <a:pt x="1424" y="1131"/>
                  </a:lnTo>
                  <a:lnTo>
                    <a:pt x="1445" y="1141"/>
                  </a:lnTo>
                  <a:close/>
                  <a:moveTo>
                    <a:pt x="1533" y="972"/>
                  </a:moveTo>
                  <a:lnTo>
                    <a:pt x="1558" y="921"/>
                  </a:lnTo>
                  <a:lnTo>
                    <a:pt x="1559" y="917"/>
                  </a:lnTo>
                  <a:lnTo>
                    <a:pt x="1564" y="879"/>
                  </a:lnTo>
                  <a:lnTo>
                    <a:pt x="1540" y="875"/>
                  </a:lnTo>
                  <a:lnTo>
                    <a:pt x="1535" y="914"/>
                  </a:lnTo>
                  <a:lnTo>
                    <a:pt x="1547" y="915"/>
                  </a:lnTo>
                  <a:lnTo>
                    <a:pt x="1536" y="910"/>
                  </a:lnTo>
                  <a:lnTo>
                    <a:pt x="1511" y="961"/>
                  </a:lnTo>
                  <a:lnTo>
                    <a:pt x="1533" y="972"/>
                  </a:lnTo>
                  <a:close/>
                  <a:moveTo>
                    <a:pt x="1571" y="781"/>
                  </a:moveTo>
                  <a:lnTo>
                    <a:pt x="1568" y="714"/>
                  </a:lnTo>
                  <a:lnTo>
                    <a:pt x="1568" y="712"/>
                  </a:lnTo>
                  <a:lnTo>
                    <a:pt x="1564" y="684"/>
                  </a:lnTo>
                  <a:lnTo>
                    <a:pt x="1540" y="687"/>
                  </a:lnTo>
                  <a:lnTo>
                    <a:pt x="1544" y="715"/>
                  </a:lnTo>
                  <a:lnTo>
                    <a:pt x="1556" y="714"/>
                  </a:lnTo>
                  <a:lnTo>
                    <a:pt x="1544" y="714"/>
                  </a:lnTo>
                  <a:lnTo>
                    <a:pt x="1547" y="782"/>
                  </a:lnTo>
                  <a:lnTo>
                    <a:pt x="1571" y="7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29" name="Line 676"/>
            <p:cNvSpPr>
              <a:spLocks noChangeShapeType="1"/>
            </p:cNvSpPr>
            <p:nvPr/>
          </p:nvSpPr>
          <p:spPr bwMode="auto">
            <a:xfrm>
              <a:off x="5294313" y="3867150"/>
              <a:ext cx="3206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30" name="Line 677"/>
            <p:cNvSpPr>
              <a:spLocks noChangeShapeType="1"/>
            </p:cNvSpPr>
            <p:nvPr/>
          </p:nvSpPr>
          <p:spPr bwMode="auto">
            <a:xfrm>
              <a:off x="5294313" y="666750"/>
              <a:ext cx="3206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31" name="Line 678"/>
            <p:cNvSpPr>
              <a:spLocks noChangeShapeType="1"/>
            </p:cNvSpPr>
            <p:nvPr/>
          </p:nvSpPr>
          <p:spPr bwMode="auto">
            <a:xfrm flipV="1">
              <a:off x="5346700" y="38354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32" name="Line 679"/>
            <p:cNvSpPr>
              <a:spLocks noChangeShapeType="1"/>
            </p:cNvSpPr>
            <p:nvPr/>
          </p:nvSpPr>
          <p:spPr bwMode="auto">
            <a:xfrm flipV="1">
              <a:off x="6122988" y="38354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33" name="Line 680"/>
            <p:cNvSpPr>
              <a:spLocks noChangeShapeType="1"/>
            </p:cNvSpPr>
            <p:nvPr/>
          </p:nvSpPr>
          <p:spPr bwMode="auto">
            <a:xfrm flipV="1">
              <a:off x="6897688" y="38354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34" name="Line 681"/>
            <p:cNvSpPr>
              <a:spLocks noChangeShapeType="1"/>
            </p:cNvSpPr>
            <p:nvPr/>
          </p:nvSpPr>
          <p:spPr bwMode="auto">
            <a:xfrm flipV="1">
              <a:off x="7673975" y="38354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35" name="Line 682"/>
            <p:cNvSpPr>
              <a:spLocks noChangeShapeType="1"/>
            </p:cNvSpPr>
            <p:nvPr/>
          </p:nvSpPr>
          <p:spPr bwMode="auto">
            <a:xfrm flipV="1">
              <a:off x="8450263" y="383540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36" name="Line 683"/>
            <p:cNvSpPr>
              <a:spLocks noChangeShapeType="1"/>
            </p:cNvSpPr>
            <p:nvPr/>
          </p:nvSpPr>
          <p:spPr bwMode="auto">
            <a:xfrm>
              <a:off x="5346700" y="6667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37" name="Line 684"/>
            <p:cNvSpPr>
              <a:spLocks noChangeShapeType="1"/>
            </p:cNvSpPr>
            <p:nvPr/>
          </p:nvSpPr>
          <p:spPr bwMode="auto">
            <a:xfrm>
              <a:off x="6122988" y="6667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38" name="Line 685"/>
            <p:cNvSpPr>
              <a:spLocks noChangeShapeType="1"/>
            </p:cNvSpPr>
            <p:nvPr/>
          </p:nvSpPr>
          <p:spPr bwMode="auto">
            <a:xfrm>
              <a:off x="6897688" y="6667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39" name="Line 686"/>
            <p:cNvSpPr>
              <a:spLocks noChangeShapeType="1"/>
            </p:cNvSpPr>
            <p:nvPr/>
          </p:nvSpPr>
          <p:spPr bwMode="auto">
            <a:xfrm>
              <a:off x="7673975" y="6667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40" name="Line 687"/>
            <p:cNvSpPr>
              <a:spLocks noChangeShapeType="1"/>
            </p:cNvSpPr>
            <p:nvPr/>
          </p:nvSpPr>
          <p:spPr bwMode="auto">
            <a:xfrm>
              <a:off x="8450263" y="666750"/>
              <a:ext cx="0" cy="3175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41" name="Line 696"/>
            <p:cNvSpPr>
              <a:spLocks noChangeShapeType="1"/>
            </p:cNvSpPr>
            <p:nvPr/>
          </p:nvSpPr>
          <p:spPr bwMode="auto">
            <a:xfrm flipV="1">
              <a:off x="5294313" y="666750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42" name="Line 697"/>
            <p:cNvSpPr>
              <a:spLocks noChangeShapeType="1"/>
            </p:cNvSpPr>
            <p:nvPr/>
          </p:nvSpPr>
          <p:spPr bwMode="auto">
            <a:xfrm flipV="1">
              <a:off x="8501063" y="666750"/>
              <a:ext cx="0" cy="320040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43" name="Line 698"/>
            <p:cNvSpPr>
              <a:spLocks noChangeShapeType="1"/>
            </p:cNvSpPr>
            <p:nvPr/>
          </p:nvSpPr>
          <p:spPr bwMode="auto">
            <a:xfrm>
              <a:off x="5294313" y="3816350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44" name="Line 699"/>
            <p:cNvSpPr>
              <a:spLocks noChangeShapeType="1"/>
            </p:cNvSpPr>
            <p:nvPr/>
          </p:nvSpPr>
          <p:spPr bwMode="auto">
            <a:xfrm>
              <a:off x="5294313" y="3041650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45" name="Line 700"/>
            <p:cNvSpPr>
              <a:spLocks noChangeShapeType="1"/>
            </p:cNvSpPr>
            <p:nvPr/>
          </p:nvSpPr>
          <p:spPr bwMode="auto">
            <a:xfrm>
              <a:off x="5294313" y="2266950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46" name="Line 701"/>
            <p:cNvSpPr>
              <a:spLocks noChangeShapeType="1"/>
            </p:cNvSpPr>
            <p:nvPr/>
          </p:nvSpPr>
          <p:spPr bwMode="auto">
            <a:xfrm>
              <a:off x="5294313" y="1493838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47" name="Line 702"/>
            <p:cNvSpPr>
              <a:spLocks noChangeShapeType="1"/>
            </p:cNvSpPr>
            <p:nvPr/>
          </p:nvSpPr>
          <p:spPr bwMode="auto">
            <a:xfrm>
              <a:off x="5294313" y="719138"/>
              <a:ext cx="33338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48" name="Line 703"/>
            <p:cNvSpPr>
              <a:spLocks noChangeShapeType="1"/>
            </p:cNvSpPr>
            <p:nvPr/>
          </p:nvSpPr>
          <p:spPr bwMode="auto">
            <a:xfrm flipH="1">
              <a:off x="8469313" y="3816350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49" name="Line 704"/>
            <p:cNvSpPr>
              <a:spLocks noChangeShapeType="1"/>
            </p:cNvSpPr>
            <p:nvPr/>
          </p:nvSpPr>
          <p:spPr bwMode="auto">
            <a:xfrm flipH="1">
              <a:off x="8469313" y="3041650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50" name="Line 705"/>
            <p:cNvSpPr>
              <a:spLocks noChangeShapeType="1"/>
            </p:cNvSpPr>
            <p:nvPr/>
          </p:nvSpPr>
          <p:spPr bwMode="auto">
            <a:xfrm flipH="1">
              <a:off x="8469313" y="2266950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51" name="Line 706"/>
            <p:cNvSpPr>
              <a:spLocks noChangeShapeType="1"/>
            </p:cNvSpPr>
            <p:nvPr/>
          </p:nvSpPr>
          <p:spPr bwMode="auto">
            <a:xfrm flipH="1">
              <a:off x="8469313" y="1493838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  <p:sp>
          <p:nvSpPr>
            <p:cNvPr id="52" name="Line 707"/>
            <p:cNvSpPr>
              <a:spLocks noChangeShapeType="1"/>
            </p:cNvSpPr>
            <p:nvPr/>
          </p:nvSpPr>
          <p:spPr bwMode="auto">
            <a:xfrm flipH="1">
              <a:off x="8469313" y="719138"/>
              <a:ext cx="31750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600">
                <a:solidFill>
                  <a:srgbClr val="000000"/>
                </a:solidFill>
                <a:ea typeface="ＭＳ Ｐゴシック" charset="-128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209167" y="2224261"/>
                <a:ext cx="1066866" cy="358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 defTabSz="496336"/>
                <a14:m>
                  <m:oMath xmlns:m="http://schemas.openxmlformats.org/officeDocument/2006/math">
                    <m:r>
                      <a:rPr lang="en-US" sz="1600" b="1" dirty="0">
                        <a:solidFill>
                          <a:prstClr val="black"/>
                        </a:solidFill>
                        <a:latin typeface="Cambria Math"/>
                        <a:cs typeface="Arial" panose="020B0604020202020204" pitchFamily="34" charset="0"/>
                      </a:rPr>
                      <m:t>𝚫</m:t>
                    </m:r>
                    <m:r>
                      <a:rPr lang="el-GR" sz="1600" b="1" i="1" dirty="0">
                        <a:solidFill>
                          <a:prstClr val="black"/>
                        </a:solidFill>
                        <a:latin typeface="Cambria Math"/>
                        <a:cs typeface="Arial" panose="020B0604020202020204" pitchFamily="34" charset="0"/>
                      </a:rPr>
                      <m:t>𝝀</m:t>
                    </m:r>
                    <m:r>
                      <a:rPr lang="en-US" sz="1600" b="1" i="1" dirty="0">
                        <a:solidFill>
                          <a:prstClr val="black"/>
                        </a:solidFill>
                        <a:latin typeface="Cambria Math"/>
                        <a:cs typeface="Arial" panose="020B0604020202020204" pitchFamily="34" charset="0"/>
                      </a:rPr>
                      <m:t>=</m:t>
                    </m:r>
                    <m:r>
                      <a:rPr lang="en-US" sz="1600" b="1" i="1" dirty="0">
                        <a:solidFill>
                          <a:prstClr val="black"/>
                        </a:solidFill>
                        <a:latin typeface="Cambria Math"/>
                        <a:cs typeface="Arial" panose="020B0604020202020204" pitchFamily="34" charset="0"/>
                      </a:rPr>
                      <m:t>𝟎</m:t>
                    </m:r>
                  </m:oMath>
                </a14:m>
                <a:r>
                  <a:rPr lang="en-US" sz="1600" b="1" dirty="0">
                    <a:solidFill>
                      <a:prstClr val="black"/>
                    </a:solidFill>
                    <a:ea typeface="ＭＳ Ｐゴシック" charset="-128"/>
                    <a:cs typeface="Arial" panose="020B0604020202020204" pitchFamily="34" charset="0"/>
                  </a:rPr>
                  <a:t> </a:t>
                </a:r>
                <a:r>
                  <a:rPr lang="en-US" sz="1600" b="1" dirty="0">
                    <a:solidFill>
                      <a:prstClr val="black"/>
                    </a:solidFill>
                    <a:latin typeface="Calibri"/>
                    <a:ea typeface="ＭＳ Ｐゴシック" charset="-128"/>
                    <a:cs typeface="Arial" panose="020B0604020202020204" pitchFamily="34" charset="0"/>
                  </a:rPr>
                  <a:t>Å</a:t>
                </a:r>
                <a:endParaRPr lang="en-US" sz="1600" b="1" dirty="0">
                  <a:solidFill>
                    <a:prstClr val="black"/>
                  </a:solidFill>
                  <a:ea typeface="ＭＳ Ｐゴシック" charset="-128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09167" y="2224261"/>
                <a:ext cx="1066866" cy="358610"/>
              </a:xfrm>
              <a:prstGeom prst="rect">
                <a:avLst/>
              </a:prstGeom>
              <a:blipFill rotWithShape="1">
                <a:blip r:embed="rId8"/>
                <a:stretch>
                  <a:fillRect t="-5085" r="-3429" b="-1525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/>
              <p:cNvSpPr txBox="1"/>
              <p:nvPr/>
            </p:nvSpPr>
            <p:spPr>
              <a:xfrm>
                <a:off x="688963" y="3949427"/>
                <a:ext cx="145192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defTabSz="496336"/>
                <a14:m>
                  <m:oMath xmlns:m="http://schemas.openxmlformats.org/officeDocument/2006/math">
                    <m:r>
                      <a:rPr lang="en-US" sz="1600" b="1" dirty="0">
                        <a:solidFill>
                          <a:prstClr val="black"/>
                        </a:solidFill>
                        <a:latin typeface="Cambria Math"/>
                        <a:cs typeface="Arial" panose="020B0604020202020204" pitchFamily="34" charset="0"/>
                      </a:rPr>
                      <m:t>𝚫</m:t>
                    </m:r>
                    <m:r>
                      <a:rPr lang="el-GR" sz="1600" b="1" i="1" dirty="0">
                        <a:solidFill>
                          <a:prstClr val="black"/>
                        </a:solidFill>
                        <a:latin typeface="Cambria Math"/>
                        <a:cs typeface="Arial" panose="020B0604020202020204" pitchFamily="34" charset="0"/>
                      </a:rPr>
                      <m:t>𝝀</m:t>
                    </m:r>
                    <m:r>
                      <a:rPr lang="en-US" sz="1600" b="1" i="1" dirty="0">
                        <a:solidFill>
                          <a:prstClr val="black"/>
                        </a:solidFill>
                        <a:latin typeface="Cambria Math"/>
                        <a:cs typeface="Arial" panose="020B0604020202020204" pitchFamily="34" charset="0"/>
                      </a:rPr>
                      <m:t>=±</m:t>
                    </m:r>
                    <m:r>
                      <a:rPr lang="en-US" sz="1600" b="1" i="1" dirty="0">
                        <a:solidFill>
                          <a:prstClr val="black"/>
                        </a:solidFill>
                        <a:latin typeface="Cambria Math"/>
                        <a:cs typeface="Arial" panose="020B0604020202020204" pitchFamily="34" charset="0"/>
                      </a:rPr>
                      <m:t>𝟐</m:t>
                    </m:r>
                    <m:r>
                      <a:rPr lang="en-US" sz="1600" b="1" i="1" dirty="0">
                        <a:solidFill>
                          <a:prstClr val="black"/>
                        </a:solidFill>
                        <a:latin typeface="Cambria Math"/>
                        <a:cs typeface="Arial" panose="020B0604020202020204" pitchFamily="34" charset="0"/>
                      </a:rPr>
                      <m:t>.</m:t>
                    </m:r>
                    <m:r>
                      <a:rPr lang="en-US" sz="1600" b="1" i="1" dirty="0">
                        <a:solidFill>
                          <a:prstClr val="black"/>
                        </a:solidFill>
                        <a:latin typeface="Cambria Math"/>
                        <a:cs typeface="Arial" panose="020B0604020202020204" pitchFamily="34" charset="0"/>
                      </a:rPr>
                      <m:t>𝟑</m:t>
                    </m:r>
                  </m:oMath>
                </a14:m>
                <a:r>
                  <a:rPr lang="en-US" sz="1600" b="1" dirty="0">
                    <a:solidFill>
                      <a:prstClr val="black"/>
                    </a:solidFill>
                    <a:ea typeface="ＭＳ Ｐゴシック" charset="-128"/>
                    <a:cs typeface="Arial" panose="020B0604020202020204" pitchFamily="34" charset="0"/>
                  </a:rPr>
                  <a:t> </a:t>
                </a:r>
                <a:r>
                  <a:rPr lang="en-US" sz="1600" b="1" dirty="0">
                    <a:solidFill>
                      <a:prstClr val="black"/>
                    </a:solidFill>
                    <a:latin typeface="Calibri"/>
                    <a:ea typeface="ＭＳ Ｐゴシック" charset="-128"/>
                    <a:cs typeface="Arial" panose="020B0604020202020204" pitchFamily="34" charset="0"/>
                  </a:rPr>
                  <a:t>Å</a:t>
                </a:r>
                <a:endParaRPr lang="en-US" sz="1600" b="1" dirty="0">
                  <a:solidFill>
                    <a:prstClr val="black"/>
                  </a:solidFill>
                  <a:ea typeface="ＭＳ Ｐゴシック" charset="-128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0" name="TextBox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8963" y="3949427"/>
                <a:ext cx="1451925" cy="338554"/>
              </a:xfrm>
              <a:prstGeom prst="rect">
                <a:avLst/>
              </a:prstGeom>
              <a:blipFill rotWithShape="1">
                <a:blip r:embed="rId9"/>
                <a:stretch>
                  <a:fillRect t="-5455" r="-2521" b="-236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Left Brace 10"/>
          <p:cNvSpPr/>
          <p:nvPr/>
        </p:nvSpPr>
        <p:spPr bwMode="auto">
          <a:xfrm>
            <a:off x="2197197" y="3549036"/>
            <a:ext cx="188294" cy="1165141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600">
              <a:solidFill>
                <a:srgbClr val="000000"/>
              </a:solidFill>
              <a:ea typeface="ＭＳ Ｐゴシック" charset="-128"/>
            </a:endParaRPr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6238347" y="2239054"/>
            <a:ext cx="4114800" cy="2502655"/>
            <a:chOff x="4853561" y="2262173"/>
            <a:chExt cx="3678934" cy="2237556"/>
          </a:xfrm>
        </p:grpSpPr>
        <p:pic>
          <p:nvPicPr>
            <p:cNvPr id="2052" name="Picture 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3576" y="2262173"/>
              <a:ext cx="2834640" cy="2169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226" name="Straight Connector 225"/>
            <p:cNvCxnSpPr/>
            <p:nvPr/>
          </p:nvCxnSpPr>
          <p:spPr bwMode="auto">
            <a:xfrm>
              <a:off x="5930572" y="3752173"/>
              <a:ext cx="219596" cy="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 bwMode="auto">
            <a:xfrm>
              <a:off x="5930572" y="3284248"/>
              <a:ext cx="219596" cy="0"/>
            </a:xfrm>
            <a:prstGeom prst="line">
              <a:avLst/>
            </a:prstGeom>
            <a:ln w="127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 bwMode="auto">
            <a:xfrm>
              <a:off x="5930572" y="3520264"/>
              <a:ext cx="219596" cy="0"/>
            </a:xfrm>
            <a:prstGeom prst="line">
              <a:avLst/>
            </a:prstGeom>
            <a:ln w="127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9" name="TextBox 20"/>
            <p:cNvSpPr txBox="1">
              <a:spLocks noChangeArrowheads="1"/>
            </p:cNvSpPr>
            <p:nvPr/>
          </p:nvSpPr>
          <p:spPr bwMode="auto">
            <a:xfrm>
              <a:off x="6114170" y="3134628"/>
              <a:ext cx="76174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1" dirty="0" err="1"/>
                <a:t>f</a:t>
              </a:r>
              <a:r>
                <a:rPr lang="en-US" altLang="en-US" sz="1200" b="1" baseline="-25000" dirty="0" err="1"/>
                <a:t>CBET</a:t>
              </a:r>
              <a:r>
                <a:rPr lang="en-US" altLang="en-US" sz="1200" b="1" baseline="-25000" dirty="0"/>
                <a:t> </a:t>
              </a:r>
              <a:r>
                <a:rPr lang="en-US" altLang="en-US" sz="1200" b="1" dirty="0"/>
                <a:t>= 0</a:t>
              </a:r>
            </a:p>
          </p:txBody>
        </p:sp>
        <p:sp>
          <p:nvSpPr>
            <p:cNvPr id="230" name="TextBox 26"/>
            <p:cNvSpPr txBox="1">
              <a:spLocks noChangeArrowheads="1"/>
            </p:cNvSpPr>
            <p:nvPr/>
          </p:nvSpPr>
          <p:spPr bwMode="auto">
            <a:xfrm>
              <a:off x="6114170" y="3363768"/>
              <a:ext cx="76174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1"/>
                <a:t>f</a:t>
              </a:r>
              <a:r>
                <a:rPr lang="en-US" altLang="en-US" sz="1200" b="1" baseline="-25000"/>
                <a:t>CBET </a:t>
              </a:r>
              <a:r>
                <a:rPr lang="en-US" altLang="en-US" sz="1200" b="1"/>
                <a:t>= 1</a:t>
              </a:r>
            </a:p>
          </p:txBody>
        </p:sp>
        <p:sp>
          <p:nvSpPr>
            <p:cNvPr id="231" name="TextBox 27"/>
            <p:cNvSpPr txBox="1">
              <a:spLocks noChangeArrowheads="1"/>
            </p:cNvSpPr>
            <p:nvPr/>
          </p:nvSpPr>
          <p:spPr bwMode="auto">
            <a:xfrm>
              <a:off x="6114170" y="3595839"/>
              <a:ext cx="88998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1"/>
                <a:t>f</a:t>
              </a:r>
              <a:r>
                <a:rPr lang="en-US" altLang="en-US" sz="1200" b="1" baseline="-25000"/>
                <a:t>CBET </a:t>
              </a:r>
              <a:r>
                <a:rPr lang="en-US" altLang="en-US" sz="1200" b="1"/>
                <a:t>= 2.7</a:t>
              </a:r>
            </a:p>
          </p:txBody>
        </p:sp>
        <p:sp>
          <p:nvSpPr>
            <p:cNvPr id="2" name="Rectangle 1"/>
            <p:cNvSpPr/>
            <p:nvPr/>
          </p:nvSpPr>
          <p:spPr>
            <a:xfrm>
              <a:off x="7412355" y="2372259"/>
              <a:ext cx="240030" cy="212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Rectangle 204"/>
            <p:cNvSpPr/>
            <p:nvPr/>
          </p:nvSpPr>
          <p:spPr>
            <a:xfrm>
              <a:off x="4853561" y="4287287"/>
              <a:ext cx="547114" cy="212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ectangle 205"/>
            <p:cNvSpPr/>
            <p:nvPr/>
          </p:nvSpPr>
          <p:spPr>
            <a:xfrm>
              <a:off x="8070487" y="4220228"/>
              <a:ext cx="462008" cy="212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>
            <a:off x="2900203" y="1288443"/>
            <a:ext cx="13933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 smtClean="0">
                <a:solidFill>
                  <a:srgbClr val="000000"/>
                </a:solidFill>
                <a:ea typeface="ＭＳ Ｐゴシック" charset="-128"/>
                <a:cs typeface="Arial" panose="020B0604020202020204" pitchFamily="34" charset="0"/>
              </a:rPr>
              <a:t>NIF Results*</a:t>
            </a:r>
            <a:endParaRPr lang="en-US" sz="1600" b="1" dirty="0">
              <a:solidFill>
                <a:srgbClr val="000000"/>
              </a:solidFill>
              <a:ea typeface="ＭＳ Ｐゴシック" charset="-128"/>
              <a:cs typeface="Arial" panose="020B0604020202020204" pitchFamily="34" charset="0"/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9491436" y="2277653"/>
            <a:ext cx="3449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 smtClean="0">
                <a:solidFill>
                  <a:srgbClr val="000000"/>
                </a:solidFill>
                <a:ea typeface="ＭＳ Ｐゴシック" charset="-128"/>
                <a:cs typeface="Arial" panose="020B0604020202020204" pitchFamily="34" charset="0"/>
              </a:rPr>
              <a:t>**</a:t>
            </a:r>
            <a:endParaRPr lang="en-US" sz="1600" b="1" dirty="0">
              <a:solidFill>
                <a:srgbClr val="000000"/>
              </a:solidFill>
              <a:ea typeface="ＭＳ Ｐゴシック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3561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09441" y="560832"/>
            <a:ext cx="10735593" cy="329184"/>
          </a:xfrm>
        </p:spPr>
        <p:txBody>
          <a:bodyPr/>
          <a:lstStyle/>
          <a:p>
            <a:r>
              <a:rPr lang="en-US" dirty="0" smtClean="0"/>
              <a:t>Similarly, CBET </a:t>
            </a:r>
            <a:r>
              <a:rPr lang="en-US" dirty="0"/>
              <a:t>was integral to the success of </a:t>
            </a:r>
            <a:r>
              <a:rPr lang="en-US" dirty="0" smtClean="0"/>
              <a:t>early NIF </a:t>
            </a:r>
            <a:r>
              <a:rPr lang="en-US" dirty="0"/>
              <a:t>ID-ICF experiments*, but ad hoc </a:t>
            </a:r>
            <a:r>
              <a:rPr lang="en-US" dirty="0" smtClean="0"/>
              <a:t>clamps </a:t>
            </a:r>
            <a:r>
              <a:rPr lang="en-US" dirty="0"/>
              <a:t>were later added to account for </a:t>
            </a:r>
            <a:r>
              <a:rPr lang="en-US" dirty="0" smtClean="0"/>
              <a:t>apparent </a:t>
            </a:r>
            <a:r>
              <a:rPr lang="en-US" dirty="0"/>
              <a:t>saturation**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1073427" y="5109153"/>
            <a:ext cx="10008704" cy="606288"/>
          </a:xfrm>
        </p:spPr>
        <p:txBody>
          <a:bodyPr/>
          <a:lstStyle/>
          <a:p>
            <a:r>
              <a:rPr lang="en-US" dirty="0"/>
              <a:t>Inability to calculate CBET has been one factor pushing </a:t>
            </a:r>
            <a:r>
              <a:rPr lang="en-US" dirty="0" smtClean="0"/>
              <a:t>the ID-ICF </a:t>
            </a:r>
            <a:r>
              <a:rPr lang="en-US" dirty="0"/>
              <a:t>program away from </a:t>
            </a:r>
            <a:r>
              <a:rPr lang="en-US" dirty="0" smtClean="0"/>
              <a:t>high-gas-fill </a:t>
            </a:r>
            <a:r>
              <a:rPr lang="en-US" dirty="0" err="1"/>
              <a:t>hohlraums</a:t>
            </a:r>
            <a:r>
              <a:rPr lang="en-US" dirty="0"/>
              <a:t>; demonstrating improved understanding could restore a larger operable design </a:t>
            </a:r>
            <a:r>
              <a:rPr lang="en-US" dirty="0" smtClean="0"/>
              <a:t>space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</a:t>
            </a:r>
            <a:r>
              <a:rPr lang="en-US" dirty="0" err="1"/>
              <a:t>Glenzer</a:t>
            </a:r>
            <a:r>
              <a:rPr lang="en-US" dirty="0"/>
              <a:t> </a:t>
            </a:r>
            <a:r>
              <a:rPr lang="en-US" i="1" dirty="0"/>
              <a:t>et al</a:t>
            </a:r>
            <a:r>
              <a:rPr lang="en-US" dirty="0"/>
              <a:t>., Science </a:t>
            </a:r>
            <a:r>
              <a:rPr lang="en-US" u="sng" dirty="0"/>
              <a:t>327</a:t>
            </a:r>
            <a:r>
              <a:rPr lang="en-US" dirty="0"/>
              <a:t>, 1228 (2010).</a:t>
            </a:r>
          </a:p>
          <a:p>
            <a:r>
              <a:rPr lang="en-US" dirty="0"/>
              <a:t>	**	Michel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109</a:t>
            </a:r>
            <a:r>
              <a:rPr lang="en-US" dirty="0"/>
              <a:t>, 195004 (2012); </a:t>
            </a:r>
          </a:p>
          <a:p>
            <a:r>
              <a:rPr lang="en-US" dirty="0"/>
              <a:t>		Michel </a:t>
            </a:r>
            <a:r>
              <a:rPr lang="en-US" i="1" dirty="0"/>
              <a:t>et al</a:t>
            </a:r>
            <a:r>
              <a:rPr lang="en-US" dirty="0"/>
              <a:t>, </a:t>
            </a:r>
            <a:r>
              <a:rPr lang="en-US" dirty="0" err="1"/>
              <a:t>PoP</a:t>
            </a:r>
            <a:r>
              <a:rPr lang="en-US" dirty="0"/>
              <a:t> </a:t>
            </a:r>
            <a:r>
              <a:rPr lang="en-US" u="sng" dirty="0"/>
              <a:t>20</a:t>
            </a:r>
            <a:r>
              <a:rPr lang="en-US" dirty="0"/>
              <a:t>, 056308 (2013).</a:t>
            </a:r>
          </a:p>
        </p:txBody>
      </p:sp>
      <p:pic>
        <p:nvPicPr>
          <p:cNvPr id="7" name="Picture 2" descr="C:\Users\turnbull\Documents\TOP9\F3.large.jpg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7" b="54159"/>
          <a:stretch/>
        </p:blipFill>
        <p:spPr bwMode="auto">
          <a:xfrm>
            <a:off x="492539" y="2294754"/>
            <a:ext cx="6217920" cy="23823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7188741" y="2220426"/>
            <a:ext cx="2892627" cy="2461130"/>
            <a:chOff x="4604274" y="1635529"/>
            <a:chExt cx="2011363" cy="1711325"/>
          </a:xfrm>
        </p:grpSpPr>
        <p:grpSp>
          <p:nvGrpSpPr>
            <p:cNvPr id="16" name="Group 5"/>
            <p:cNvGrpSpPr>
              <a:grpSpLocks noChangeAspect="1"/>
            </p:cNvGrpSpPr>
            <p:nvPr/>
          </p:nvGrpSpPr>
          <p:grpSpPr bwMode="auto">
            <a:xfrm>
              <a:off x="4604274" y="1635529"/>
              <a:ext cx="2011362" cy="1711325"/>
              <a:chOff x="557739" y="1209751"/>
              <a:chExt cx="2874308" cy="2445292"/>
            </a:xfrm>
          </p:grpSpPr>
          <p:pic>
            <p:nvPicPr>
              <p:cNvPr id="19" name="Picture 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1334" t="3865" b="50000"/>
              <a:stretch>
                <a:fillRect/>
              </a:stretch>
            </p:blipFill>
            <p:spPr bwMode="auto">
              <a:xfrm>
                <a:off x="761999" y="1209751"/>
                <a:ext cx="2670048" cy="24452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Isosceles Triangle 19"/>
              <p:cNvSpPr/>
              <p:nvPr/>
            </p:nvSpPr>
            <p:spPr>
              <a:xfrm rot="20907656">
                <a:off x="557739" y="2180609"/>
                <a:ext cx="610252" cy="1066129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17" name="Straight Connector 16"/>
            <p:cNvCxnSpPr/>
            <p:nvPr/>
          </p:nvCxnSpPr>
          <p:spPr>
            <a:xfrm>
              <a:off x="5213874" y="3043642"/>
              <a:ext cx="140176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Arrow Connector 17"/>
            <p:cNvCxnSpPr/>
            <p:nvPr/>
          </p:nvCxnSpPr>
          <p:spPr>
            <a:xfrm>
              <a:off x="5850662" y="2490587"/>
              <a:ext cx="0" cy="35949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/>
          <p:cNvSpPr txBox="1"/>
          <p:nvPr/>
        </p:nvSpPr>
        <p:spPr>
          <a:xfrm>
            <a:off x="7650864" y="1641366"/>
            <a:ext cx="27971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/>
              <a:t>Expected IAW amplitudes for each quad pairing</a:t>
            </a:r>
          </a:p>
        </p:txBody>
      </p:sp>
      <p:cxnSp>
        <p:nvCxnSpPr>
          <p:cNvPr id="21" name="Straight Connector 20"/>
          <p:cNvCxnSpPr/>
          <p:nvPr/>
        </p:nvCxnSpPr>
        <p:spPr>
          <a:xfrm>
            <a:off x="8059717" y="3626369"/>
            <a:ext cx="2015935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ight Brace 21"/>
          <p:cNvSpPr/>
          <p:nvPr/>
        </p:nvSpPr>
        <p:spPr>
          <a:xfrm>
            <a:off x="10081368" y="3626369"/>
            <a:ext cx="266069" cy="619125"/>
          </a:xfrm>
          <a:prstGeom prst="rightBrace">
            <a:avLst/>
          </a:prstGeom>
          <a:ln>
            <a:solidFill>
              <a:schemeClr val="tx1"/>
            </a:solidFill>
            <a:headEnd type="none" w="lg" len="lg"/>
            <a:tailEnd type="none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0390815" y="3523046"/>
            <a:ext cx="139855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typical clamp</a:t>
            </a:r>
          </a:p>
          <a:p>
            <a:r>
              <a:rPr lang="en-US" sz="1600" b="1" dirty="0" smtClean="0"/>
              <a:t>levels</a:t>
            </a:r>
          </a:p>
        </p:txBody>
      </p:sp>
    </p:spTree>
    <p:extLst>
      <p:ext uri="{BB962C8B-B14F-4D97-AF65-F5344CB8AC3E}">
        <p14:creationId xmlns:p14="http://schemas.microsoft.com/office/powerpoint/2010/main" val="2704693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09441" y="560832"/>
            <a:ext cx="10969943" cy="329184"/>
          </a:xfrm>
        </p:spPr>
        <p:txBody>
          <a:bodyPr/>
          <a:lstStyle/>
          <a:p>
            <a:r>
              <a:rPr lang="en-US" dirty="0" smtClean="0"/>
              <a:t>Backscatter polarization at NIF also provided evidence that CBET modeling neglected important polarization details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681728" y="5678499"/>
            <a:ext cx="6825693" cy="545567"/>
          </a:xfrm>
        </p:spPr>
        <p:txBody>
          <a:bodyPr/>
          <a:lstStyle/>
          <a:p>
            <a:r>
              <a:rPr lang="en-US" dirty="0" smtClean="0"/>
              <a:t>Backscatter polarization was found to deviate from the incident polarization much more than expected, which was attributed to CBET</a:t>
            </a:r>
            <a:endParaRPr lang="en-US" dirty="0"/>
          </a:p>
        </p:txBody>
      </p:sp>
      <p:grpSp>
        <p:nvGrpSpPr>
          <p:cNvPr id="24" name="Group 23"/>
          <p:cNvGrpSpPr>
            <a:grpSpLocks noChangeAspect="1"/>
          </p:cNvGrpSpPr>
          <p:nvPr/>
        </p:nvGrpSpPr>
        <p:grpSpPr>
          <a:xfrm>
            <a:off x="480555" y="1694695"/>
            <a:ext cx="2585374" cy="3587471"/>
            <a:chOff x="724434" y="1651264"/>
            <a:chExt cx="3038204" cy="4215822"/>
          </a:xfrm>
        </p:grpSpPr>
        <p:grpSp>
          <p:nvGrpSpPr>
            <p:cNvPr id="9" name="Group 8"/>
            <p:cNvGrpSpPr>
              <a:grpSpLocks noChangeAspect="1"/>
            </p:cNvGrpSpPr>
            <p:nvPr/>
          </p:nvGrpSpPr>
          <p:grpSpPr>
            <a:xfrm flipH="1">
              <a:off x="724434" y="1651264"/>
              <a:ext cx="2796684" cy="4165352"/>
              <a:chOff x="309045" y="4027415"/>
              <a:chExt cx="1841831" cy="2743200"/>
            </a:xfrm>
          </p:grpSpPr>
          <p:pic>
            <p:nvPicPr>
              <p:cNvPr id="16" name="Picture 5" descr="C:\Users\turnbull2\Documents\Polarization measurements\Wollaston install photos\IMG_2141.JPG"/>
              <p:cNvPicPr>
                <a:picLocks noChangeAspect="1" noChangeArrowheads="1"/>
              </p:cNvPicPr>
              <p:nvPr/>
            </p:nvPicPr>
            <p:blipFill rotWithShape="1">
              <a:blip r:embed="rId2" cstate="print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rightnessContrast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1573" b="12199"/>
              <a:stretch/>
            </p:blipFill>
            <p:spPr bwMode="auto">
              <a:xfrm>
                <a:off x="309045" y="4027415"/>
                <a:ext cx="1841831" cy="2743200"/>
              </a:xfrm>
              <a:prstGeom prst="rect">
                <a:avLst/>
              </a:prstGeom>
              <a:noFill/>
              <a:ln>
                <a:solidFill>
                  <a:sysClr val="windowText" lastClr="000000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7" name="Oval 16"/>
              <p:cNvSpPr/>
              <p:nvPr/>
            </p:nvSpPr>
            <p:spPr>
              <a:xfrm rot="19945639">
                <a:off x="1241137" y="5758225"/>
                <a:ext cx="137160" cy="137160"/>
              </a:xfrm>
              <a:prstGeom prst="ellipse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6350" cap="rnd" cmpd="sng" algn="ctr">
                <a:noFill/>
                <a:prstDash val="solid"/>
              </a:ln>
              <a:effectLst>
                <a:outerShdw blurRad="390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" name="Rectangle 17"/>
              <p:cNvSpPr/>
              <p:nvPr/>
            </p:nvSpPr>
            <p:spPr>
              <a:xfrm rot="21186352">
                <a:off x="918431" y="5846250"/>
                <a:ext cx="325798" cy="29846"/>
              </a:xfrm>
              <a:prstGeom prst="rect">
                <a:avLst/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6350" cap="rnd" cmpd="sng" algn="ctr">
                <a:noFill/>
                <a:prstDash val="solid"/>
              </a:ln>
              <a:effectLst>
                <a:outerShdw blurRad="390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Parallelogram 18"/>
              <p:cNvSpPr/>
              <p:nvPr/>
            </p:nvSpPr>
            <p:spPr>
              <a:xfrm rot="21118008">
                <a:off x="1282572" y="5778115"/>
                <a:ext cx="45720" cy="45720"/>
              </a:xfrm>
              <a:prstGeom prst="parallelogram">
                <a:avLst>
                  <a:gd name="adj" fmla="val 3816"/>
                </a:avLst>
              </a:prstGeom>
              <a:solidFill>
                <a:sysClr val="window" lastClr="FFFFFF">
                  <a:lumMod val="50000"/>
                </a:sysClr>
              </a:solidFill>
              <a:ln w="6350" cap="rnd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" name="Parallelogram 19"/>
              <p:cNvSpPr/>
              <p:nvPr/>
            </p:nvSpPr>
            <p:spPr>
              <a:xfrm rot="21118008">
                <a:off x="1287867" y="5834469"/>
                <a:ext cx="45720" cy="45720"/>
              </a:xfrm>
              <a:prstGeom prst="parallelogram">
                <a:avLst>
                  <a:gd name="adj" fmla="val 3816"/>
                </a:avLst>
              </a:prstGeom>
              <a:solidFill>
                <a:sysClr val="window" lastClr="FFFFFF">
                  <a:lumMod val="85000"/>
                </a:sysClr>
              </a:solidFill>
              <a:ln w="6350" cap="rnd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cxnSp>
          <p:nvCxnSpPr>
            <p:cNvPr id="22" name="Straight Connector 21"/>
            <p:cNvCxnSpPr/>
            <p:nvPr/>
          </p:nvCxnSpPr>
          <p:spPr>
            <a:xfrm flipV="1">
              <a:off x="1890873" y="3709026"/>
              <a:ext cx="1871765" cy="502995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</a:ln>
            <a:effectLst/>
          </p:spPr>
        </p:cxnSp>
        <p:cxnSp>
          <p:nvCxnSpPr>
            <p:cNvPr id="23" name="Straight Connector 22"/>
            <p:cNvCxnSpPr/>
            <p:nvPr/>
          </p:nvCxnSpPr>
          <p:spPr>
            <a:xfrm>
              <a:off x="1858676" y="4524016"/>
              <a:ext cx="1903961" cy="134307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</a:ln>
            <a:effectLst/>
          </p:spPr>
        </p:cxnSp>
      </p:grpSp>
      <p:grpSp>
        <p:nvGrpSpPr>
          <p:cNvPr id="30" name="Group 29"/>
          <p:cNvGrpSpPr>
            <a:grpSpLocks noChangeAspect="1"/>
          </p:cNvGrpSpPr>
          <p:nvPr/>
        </p:nvGrpSpPr>
        <p:grpSpPr>
          <a:xfrm>
            <a:off x="3085011" y="3445756"/>
            <a:ext cx="3655293" cy="1836410"/>
            <a:chOff x="6330799" y="3123187"/>
            <a:chExt cx="4231186" cy="2125737"/>
          </a:xfrm>
        </p:grpSpPr>
        <p:pic>
          <p:nvPicPr>
            <p:cNvPr id="25" name="Picture 2" descr="C:\Users\turnbull2.THE-LAB\Documents\SPIE 2015\old_installation.emf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94" t="4902" r="6051" b="6863"/>
            <a:stretch/>
          </p:blipFill>
          <p:spPr bwMode="auto">
            <a:xfrm>
              <a:off x="6330799" y="3123187"/>
              <a:ext cx="2172456" cy="2125737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Rectangle 25"/>
                <p:cNvSpPr/>
                <p:nvPr/>
              </p:nvSpPr>
              <p:spPr>
                <a:xfrm>
                  <a:off x="8745024" y="3652431"/>
                  <a:ext cx="1816961" cy="49046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defTabSz="457200" eaLnBrk="1" fontAlgn="auto" hangingPunct="1">
                    <a:spcBef>
                      <a:spcPts val="0"/>
                    </a:spcBef>
                    <a:spcAft>
                      <a:spcPts val="0"/>
                    </a:spcAft>
                  </a:pPr>
                  <a14:m>
                    <m:oMath xmlns:m="http://schemas.openxmlformats.org/officeDocument/2006/math">
                      <m:nary>
                        <m:naryPr>
                          <m:ctrlPr>
                            <a:rPr lang="en-US" sz="1600" b="1" i="1" smtClean="0">
                              <a:solidFill>
                                <a:prstClr val="black"/>
                              </a:solidFill>
                              <a:latin typeface="Cambria Math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US" sz="1600" b="1" i="1">
                              <a:solidFill>
                                <a:prstClr val="black"/>
                              </a:solidFill>
                              <a:latin typeface="Cambria Math"/>
                            </a:rPr>
                            <m:t>𝟎</m:t>
                          </m:r>
                        </m:sub>
                        <m:sup>
                          <m:sSub>
                            <m:sSubPr>
                              <m:ctrlPr>
                                <a:rPr lang="en-US" sz="1600" b="1" i="1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1" i="1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  <m:t>𝒕</m:t>
                              </m:r>
                            </m:e>
                            <m:sub>
                              <m:r>
                                <a:rPr lang="en-US" sz="1600" b="1" i="1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  <m:t>𝒆𝒏𝒅</m:t>
                              </m:r>
                            </m:sub>
                          </m:sSub>
                        </m:sup>
                        <m:e>
                          <m:sSup>
                            <m:sSupPr>
                              <m:ctrlPr>
                                <a:rPr lang="en-US" sz="1600" b="1" i="1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sSub>
                                <m:sSubPr>
                                  <m:ctrlPr>
                                    <a:rPr lang="en-US" sz="1600" b="1" i="1">
                                      <a:solidFill>
                                        <a:prstClr val="black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sz="1600" b="1" i="1">
                                      <a:solidFill>
                                        <a:prstClr val="black"/>
                                      </a:solidFill>
                                      <a:latin typeface="Cambria Math"/>
                                    </a:rPr>
                                    <m:t>𝑬</m:t>
                                  </m:r>
                                </m:e>
                                <m:sub>
                                  <m:r>
                                    <a:rPr lang="en-US" sz="1600" b="1" i="1">
                                      <a:solidFill>
                                        <a:prstClr val="black"/>
                                      </a:solidFill>
                                      <a:latin typeface="Cambria Math"/>
                                    </a:rPr>
                                    <m:t>𝒚</m:t>
                                  </m:r>
                                </m:sub>
                              </m:sSub>
                              <m:d>
                                <m:dPr>
                                  <m:ctrlPr>
                                    <a:rPr lang="en-US" sz="1600" b="1" i="1">
                                      <a:solidFill>
                                        <a:prstClr val="black"/>
                                      </a:solidFill>
                                      <a:latin typeface="Cambria Math"/>
                                    </a:rPr>
                                  </m:ctrlPr>
                                </m:dPr>
                                <m:e>
                                  <m:r>
                                    <a:rPr lang="en-US" sz="1600" b="1" i="1">
                                      <a:solidFill>
                                        <a:prstClr val="black"/>
                                      </a:solidFill>
                                      <a:latin typeface="Cambria Math"/>
                                    </a:rPr>
                                    <m:t>𝒕</m:t>
                                  </m:r>
                                </m:e>
                              </m:d>
                            </m:e>
                            <m:sup>
                              <m:r>
                                <a:rPr lang="en-US" sz="1600" b="1" i="1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sz="1600" b="1" i="1">
                              <a:solidFill>
                                <a:prstClr val="black"/>
                              </a:solidFill>
                              <a:latin typeface="Cambria Math"/>
                            </a:rPr>
                            <m:t>𝒅𝒕</m:t>
                          </m:r>
                        </m:e>
                      </m:nary>
                    </m:oMath>
                  </a14:m>
                  <a:r>
                    <a:rPr lang="en-US" sz="1600" b="1" i="1" dirty="0" smtClean="0">
                      <a:solidFill>
                        <a:prstClr val="black"/>
                      </a:solidFill>
                      <a:latin typeface="Arial"/>
                    </a:rPr>
                    <a:t>	</a:t>
                  </a:r>
                  <a:endParaRPr lang="en-US" sz="1600" b="1" i="1" dirty="0">
                    <a:solidFill>
                      <a:prstClr val="black"/>
                    </a:solidFill>
                    <a:latin typeface="Arial"/>
                  </a:endParaRPr>
                </a:p>
              </p:txBody>
            </p:sp>
          </mc:Choice>
          <mc:Fallback xmlns="">
            <p:sp>
              <p:nvSpPr>
                <p:cNvPr id="26" name="Rectangle 2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745024" y="3652431"/>
                  <a:ext cx="1816961" cy="490461"/>
                </a:xfrm>
                <a:prstGeom prst="rect">
                  <a:avLst/>
                </a:prstGeom>
                <a:blipFill rotWithShape="1">
                  <a:blip r:embed="rId5"/>
                  <a:stretch>
                    <a:fillRect l="-22093" t="-100000" b="-16142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Rectangle 26"/>
                <p:cNvSpPr/>
                <p:nvPr/>
              </p:nvSpPr>
              <p:spPr>
                <a:xfrm>
                  <a:off x="8726858" y="4184206"/>
                  <a:ext cx="1816961" cy="49046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defTabSz="457200" eaLnBrk="1" fontAlgn="auto" hangingPunct="1">
                    <a:spcBef>
                      <a:spcPts val="0"/>
                    </a:spcBef>
                    <a:spcAft>
                      <a:spcPts val="0"/>
                    </a:spcAft>
                  </a:pPr>
                  <a14:m>
                    <m:oMath xmlns:m="http://schemas.openxmlformats.org/officeDocument/2006/math">
                      <m:nary>
                        <m:naryPr>
                          <m:ctrlPr>
                            <a:rPr lang="en-US" sz="1600" b="1" i="1" smtClean="0">
                              <a:solidFill>
                                <a:prstClr val="black"/>
                              </a:solidFill>
                              <a:latin typeface="Cambria Math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US" sz="1600" b="1" i="1">
                              <a:solidFill>
                                <a:prstClr val="black"/>
                              </a:solidFill>
                              <a:latin typeface="Cambria Math"/>
                            </a:rPr>
                            <m:t>𝟎</m:t>
                          </m:r>
                        </m:sub>
                        <m:sup>
                          <m:sSub>
                            <m:sSubPr>
                              <m:ctrlPr>
                                <a:rPr lang="en-US" sz="1600" b="1" i="1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1" i="1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  <m:t>𝒕</m:t>
                              </m:r>
                            </m:e>
                            <m:sub>
                              <m:r>
                                <a:rPr lang="en-US" sz="1600" b="1" i="1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  <m:t>𝒆𝒏𝒅</m:t>
                              </m:r>
                            </m:sub>
                          </m:sSub>
                        </m:sup>
                        <m:e>
                          <m:sSup>
                            <m:sSupPr>
                              <m:ctrlPr>
                                <a:rPr lang="en-US" sz="1600" b="1" i="1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sSub>
                                <m:sSubPr>
                                  <m:ctrlPr>
                                    <a:rPr lang="en-US" sz="1600" b="1" i="1">
                                      <a:solidFill>
                                        <a:prstClr val="black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sz="1600" b="1" i="1">
                                      <a:solidFill>
                                        <a:prstClr val="black"/>
                                      </a:solidFill>
                                      <a:latin typeface="Cambria Math"/>
                                    </a:rPr>
                                    <m:t>𝑬</m:t>
                                  </m:r>
                                </m:e>
                                <m:sub>
                                  <m:r>
                                    <a:rPr lang="en-US" sz="1600" b="1" i="1" smtClean="0">
                                      <a:solidFill>
                                        <a:prstClr val="black"/>
                                      </a:solidFill>
                                      <a:latin typeface="Cambria Math"/>
                                    </a:rPr>
                                    <m:t>𝑿</m:t>
                                  </m:r>
                                </m:sub>
                              </m:sSub>
                              <m:d>
                                <m:dPr>
                                  <m:ctrlPr>
                                    <a:rPr lang="en-US" sz="1600" b="1" i="1">
                                      <a:solidFill>
                                        <a:prstClr val="black"/>
                                      </a:solidFill>
                                      <a:latin typeface="Cambria Math"/>
                                    </a:rPr>
                                  </m:ctrlPr>
                                </m:dPr>
                                <m:e>
                                  <m:r>
                                    <a:rPr lang="en-US" sz="1600" b="1" i="1">
                                      <a:solidFill>
                                        <a:prstClr val="black"/>
                                      </a:solidFill>
                                      <a:latin typeface="Cambria Math"/>
                                    </a:rPr>
                                    <m:t>𝒕</m:t>
                                  </m:r>
                                </m:e>
                              </m:d>
                            </m:e>
                            <m:sup>
                              <m:r>
                                <a:rPr lang="en-US" sz="1600" b="1" i="1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sz="1600" b="1" i="1">
                              <a:solidFill>
                                <a:prstClr val="black"/>
                              </a:solidFill>
                              <a:latin typeface="Cambria Math"/>
                            </a:rPr>
                            <m:t>𝒅𝒕</m:t>
                          </m:r>
                        </m:e>
                      </m:nary>
                    </m:oMath>
                  </a14:m>
                  <a:r>
                    <a:rPr lang="en-US" sz="1600" b="1" i="1" dirty="0" smtClean="0">
                      <a:solidFill>
                        <a:prstClr val="black"/>
                      </a:solidFill>
                      <a:latin typeface="Cambria Math" panose="02040503050406030204" pitchFamily="18" charset="0"/>
                      <a:ea typeface="Cambria Math" panose="02040503050406030204" pitchFamily="18" charset="0"/>
                    </a:rPr>
                    <a:t>	</a:t>
                  </a:r>
                  <a:endParaRPr lang="en-US" sz="1600" b="1" i="1" dirty="0">
                    <a:solidFill>
                      <a:prstClr val="black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endParaRPr>
                </a:p>
              </p:txBody>
            </p:sp>
          </mc:Choice>
          <mc:Fallback xmlns="">
            <p:sp>
              <p:nvSpPr>
                <p:cNvPr id="27" name="Rectangle 2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726858" y="4184206"/>
                  <a:ext cx="1816961" cy="490461"/>
                </a:xfrm>
                <a:prstGeom prst="rect">
                  <a:avLst/>
                </a:prstGeom>
                <a:blipFill rotWithShape="1">
                  <a:blip r:embed="rId6"/>
                  <a:stretch>
                    <a:fillRect l="-22568" t="-101449" b="-16521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31" name="Straight Arrow Connector 30"/>
          <p:cNvCxnSpPr/>
          <p:nvPr/>
        </p:nvCxnSpPr>
        <p:spPr>
          <a:xfrm flipH="1">
            <a:off x="4556948" y="4129172"/>
            <a:ext cx="640086" cy="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/>
          <p:cNvCxnSpPr/>
          <p:nvPr/>
        </p:nvCxnSpPr>
        <p:spPr>
          <a:xfrm flipH="1">
            <a:off x="4559576" y="4595692"/>
            <a:ext cx="640086" cy="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 rot="420000">
            <a:off x="660400" y="1646444"/>
            <a:ext cx="640080" cy="822960"/>
          </a:xfrm>
          <a:prstGeom prst="rect">
            <a:avLst/>
          </a:prstGeom>
          <a:noFill/>
          <a:ln w="19050">
            <a:solidFill>
              <a:schemeClr val="tx1"/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 rot="420000">
            <a:off x="1274171" y="3614293"/>
            <a:ext cx="640080" cy="822960"/>
          </a:xfrm>
          <a:prstGeom prst="rect">
            <a:avLst/>
          </a:prstGeom>
          <a:noFill/>
          <a:ln w="19050">
            <a:solidFill>
              <a:schemeClr val="tx1"/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0" name="Straight Connector 39"/>
          <p:cNvCxnSpPr/>
          <p:nvPr/>
        </p:nvCxnSpPr>
        <p:spPr>
          <a:xfrm>
            <a:off x="612638" y="2437420"/>
            <a:ext cx="613771" cy="1935515"/>
          </a:xfrm>
          <a:prstGeom prst="line">
            <a:avLst/>
          </a:prstGeom>
          <a:ln w="19050">
            <a:solidFill>
              <a:schemeClr val="tx1"/>
            </a:solidFill>
            <a:prstDash val="sysDot"/>
            <a:headEnd type="none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248559" y="2527102"/>
            <a:ext cx="613771" cy="1935515"/>
          </a:xfrm>
          <a:prstGeom prst="line">
            <a:avLst/>
          </a:prstGeom>
          <a:ln w="19050">
            <a:solidFill>
              <a:schemeClr val="tx1"/>
            </a:solidFill>
            <a:prstDash val="sysDot"/>
            <a:headEnd type="none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729185" y="1642842"/>
            <a:ext cx="613771" cy="1935515"/>
          </a:xfrm>
          <a:prstGeom prst="line">
            <a:avLst/>
          </a:prstGeom>
          <a:ln w="19050">
            <a:solidFill>
              <a:schemeClr val="tx1"/>
            </a:solidFill>
            <a:prstDash val="sysDot"/>
            <a:headEnd type="none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348242" y="1733561"/>
            <a:ext cx="613771" cy="1935515"/>
          </a:xfrm>
          <a:prstGeom prst="line">
            <a:avLst/>
          </a:prstGeom>
          <a:ln w="19050">
            <a:solidFill>
              <a:schemeClr val="tx1"/>
            </a:solidFill>
            <a:prstDash val="sysDot"/>
            <a:headEnd type="none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Rectangle 44"/>
          <p:cNvSpPr/>
          <p:nvPr/>
        </p:nvSpPr>
        <p:spPr>
          <a:xfrm rot="420000">
            <a:off x="1461676" y="3888613"/>
            <a:ext cx="210312" cy="274320"/>
          </a:xfrm>
          <a:prstGeom prst="rect">
            <a:avLst/>
          </a:prstGeom>
          <a:noFill/>
          <a:ln w="19050">
            <a:solidFill>
              <a:srgbClr val="FF0000"/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58"/>
          <p:cNvGrpSpPr/>
          <p:nvPr/>
        </p:nvGrpSpPr>
        <p:grpSpPr>
          <a:xfrm>
            <a:off x="7318377" y="2143133"/>
            <a:ext cx="4092180" cy="2039548"/>
            <a:chOff x="983453" y="1704670"/>
            <a:chExt cx="5786776" cy="2726450"/>
          </a:xfrm>
          <a:effectLst/>
        </p:grpSpPr>
        <p:sp>
          <p:nvSpPr>
            <p:cNvPr id="61" name="Rounded Rectangle 60"/>
            <p:cNvSpPr/>
            <p:nvPr/>
          </p:nvSpPr>
          <p:spPr>
            <a:xfrm>
              <a:off x="983453" y="3098074"/>
              <a:ext cx="5786776" cy="1333046"/>
            </a:xfrm>
            <a:prstGeom prst="roundRect">
              <a:avLst/>
            </a:prstGeom>
            <a:solidFill>
              <a:srgbClr val="8A343D">
                <a:lumMod val="20000"/>
                <a:lumOff val="80000"/>
              </a:srgbClr>
            </a:soli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3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Rounded Rectangle 61"/>
            <p:cNvSpPr/>
            <p:nvPr/>
          </p:nvSpPr>
          <p:spPr>
            <a:xfrm>
              <a:off x="983453" y="1704670"/>
              <a:ext cx="5786776" cy="1393404"/>
            </a:xfrm>
            <a:prstGeom prst="roundRect">
              <a:avLst/>
            </a:prstGeom>
            <a:solidFill>
              <a:srgbClr val="2157A8">
                <a:lumMod val="20000"/>
                <a:lumOff val="80000"/>
              </a:srgbClr>
            </a:soli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3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</p:grpSp>
      <p:graphicFrame>
        <p:nvGraphicFramePr>
          <p:cNvPr id="63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3162870"/>
              </p:ext>
            </p:extLst>
          </p:nvPr>
        </p:nvGraphicFramePr>
        <p:xfrm>
          <a:off x="6585732" y="1881656"/>
          <a:ext cx="5026234" cy="37060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64" name="TextBox 63"/>
          <p:cNvSpPr txBox="1"/>
          <p:nvPr/>
        </p:nvSpPr>
        <p:spPr>
          <a:xfrm>
            <a:off x="7812080" y="1700410"/>
            <a:ext cx="29658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3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Q31B B316 SBS Polarization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9493445" y="2880662"/>
            <a:ext cx="1447900" cy="3048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3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0" cap="none" spc="0" normalizeH="0" baseline="0" noProof="0" dirty="0" smtClean="0">
                <a:ln>
                  <a:noFill/>
                </a:ln>
                <a:solidFill>
                  <a:srgbClr val="2157A8"/>
                </a:solidFill>
                <a:effectLst/>
                <a:uLnTx/>
                <a:uFillTx/>
              </a:rPr>
              <a:t>Forward CBET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790473" y="3885994"/>
            <a:ext cx="2302323" cy="3048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3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0" cap="none" spc="0" normalizeH="0" baseline="0" noProof="0" dirty="0" smtClean="0">
                <a:ln>
                  <a:noFill/>
                </a:ln>
                <a:solidFill>
                  <a:srgbClr val="8A343D">
                    <a:lumMod val="75000"/>
                  </a:srgbClr>
                </a:solidFill>
                <a:effectLst/>
                <a:uLnTx/>
                <a:uFillTx/>
              </a:rPr>
              <a:t>Glint or Backward CBET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8908220" y="4965407"/>
            <a:ext cx="8114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3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Shot #</a:t>
            </a:r>
          </a:p>
        </p:txBody>
      </p:sp>
    </p:spTree>
    <p:extLst>
      <p:ext uri="{BB962C8B-B14F-4D97-AF65-F5344CB8AC3E}">
        <p14:creationId xmlns:p14="http://schemas.microsoft.com/office/powerpoint/2010/main" val="3465755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CBET strongly impacts both the direct- and indirect-drive approaches to ICF</a:t>
            </a:r>
          </a:p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Anomalies in previous CBET experiments motivate careful model validation efforts</a:t>
            </a:r>
          </a:p>
          <a:p>
            <a:r>
              <a:rPr lang="en-US" dirty="0" smtClean="0"/>
              <a:t>Recent focused experiments using LLNL’s JLF and LLE’s OMEGA TOP9 platform have exposed weaknesses in modeling </a:t>
            </a:r>
          </a:p>
          <a:p>
            <a:pPr lvl="1"/>
            <a:r>
              <a:rPr lang="en-US" dirty="0" smtClean="0"/>
              <a:t>Polarization effects can be important*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IAW saturation appears not to occur at typical ICF levels**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Non-</a:t>
            </a:r>
            <a:r>
              <a:rPr lang="en-US" dirty="0" err="1" smtClean="0">
                <a:solidFill>
                  <a:schemeClr val="bg1">
                    <a:lumMod val="75000"/>
                  </a:schemeClr>
                </a:solidFill>
              </a:rPr>
              <a:t>Maxwellian</a:t>
            </a:r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 electron distribution functions are likely ubiquitous and can strongly impact CBET</a:t>
            </a:r>
            <a:r>
              <a:rPr lang="en-US" baseline="30000" dirty="0">
                <a:solidFill>
                  <a:schemeClr val="bg1">
                    <a:lumMod val="75000"/>
                  </a:schemeClr>
                </a:solidFill>
                <a:cs typeface="Arial"/>
              </a:rPr>
              <a:t> †</a:t>
            </a:r>
            <a:endParaRPr lang="en-US" dirty="0" smtClean="0">
              <a:solidFill>
                <a:schemeClr val="bg1">
                  <a:lumMod val="75000"/>
                </a:schemeClr>
              </a:solidFill>
            </a:endParaRPr>
          </a:p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Future work will target issues more specifically relevant to direct-drive ICF</a:t>
            </a:r>
            <a:endParaRPr lang="en-US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Dedicated crossed-beam energy transfer (CBET) experiments at LLNL and LLE provide important CBET model validation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4674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09441" y="560832"/>
            <a:ext cx="9494679" cy="329184"/>
          </a:xfrm>
        </p:spPr>
        <p:txBody>
          <a:bodyPr/>
          <a:lstStyle/>
          <a:p>
            <a:r>
              <a:rPr lang="en-US" dirty="0" smtClean="0"/>
              <a:t>A CBET platform was first developed at LLNL’s Jupiter Laser Facility to provide model validation and study polarization effects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807099" y="5560695"/>
            <a:ext cx="6432551" cy="557819"/>
          </a:xfrm>
        </p:spPr>
        <p:txBody>
          <a:bodyPr/>
          <a:lstStyle/>
          <a:p>
            <a:r>
              <a:rPr lang="en-US" dirty="0" smtClean="0"/>
              <a:t>Using wavelength detuning and uniform, well-characterized plasmas isolates CBET physics from hydrodynamic uncertainty</a:t>
            </a:r>
            <a:endParaRPr lang="en-US" dirty="0"/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3542950" y="2105224"/>
            <a:ext cx="3304457" cy="2653004"/>
            <a:chOff x="13668" y="248786"/>
            <a:chExt cx="2216172" cy="1779267"/>
          </a:xfrm>
        </p:grpSpPr>
        <p:sp>
          <p:nvSpPr>
            <p:cNvPr id="8" name="Freeform 7"/>
            <p:cNvSpPr/>
            <p:nvPr/>
          </p:nvSpPr>
          <p:spPr>
            <a:xfrm>
              <a:off x="529324" y="633078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480000">
              <a:off x="490874" y="464436"/>
              <a:ext cx="1590675" cy="993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cxnSp>
          <p:nvCxnSpPr>
            <p:cNvPr id="10" name="Straight Arrow Connector 9"/>
            <p:cNvCxnSpPr/>
            <p:nvPr/>
          </p:nvCxnSpPr>
          <p:spPr>
            <a:xfrm flipH="1" flipV="1">
              <a:off x="322712" y="1073581"/>
              <a:ext cx="1" cy="36576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1" name="Straight Arrow Connector 10"/>
            <p:cNvCxnSpPr>
              <a:cxnSpLocks noChangeAspect="1"/>
            </p:cNvCxnSpPr>
            <p:nvPr/>
          </p:nvCxnSpPr>
          <p:spPr>
            <a:xfrm>
              <a:off x="211024" y="1027861"/>
              <a:ext cx="222389" cy="45720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Straight Arrow Connector 11"/>
            <p:cNvCxnSpPr>
              <a:cxnSpLocks/>
            </p:cNvCxnSpPr>
            <p:nvPr/>
          </p:nvCxnSpPr>
          <p:spPr>
            <a:xfrm flipV="1">
              <a:off x="236017" y="1565089"/>
              <a:ext cx="218496" cy="150876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/>
              <a:tailEnd type="triangle"/>
            </a:ln>
            <a:effectLst/>
          </p:spPr>
        </p:cxnSp>
        <p:cxnSp>
          <p:nvCxnSpPr>
            <p:cNvPr id="13" name="Straight Arrow Connector 12"/>
            <p:cNvCxnSpPr/>
            <p:nvPr/>
          </p:nvCxnSpPr>
          <p:spPr>
            <a:xfrm flipV="1">
              <a:off x="319552" y="1180952"/>
              <a:ext cx="213496" cy="68215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/>
              <a:tailEnd type="triangle"/>
            </a:ln>
            <a:effectLst/>
          </p:spPr>
        </p:cxnSp>
        <p:cxnSp>
          <p:nvCxnSpPr>
            <p:cNvPr id="14" name="Straight Arrow Connector 13"/>
            <p:cNvCxnSpPr>
              <a:cxnSpLocks/>
            </p:cNvCxnSpPr>
            <p:nvPr/>
          </p:nvCxnSpPr>
          <p:spPr>
            <a:xfrm flipV="1">
              <a:off x="169098" y="683825"/>
              <a:ext cx="2060742" cy="612648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dash"/>
              <a:headEnd type="none" w="med" len="med"/>
              <a:tailEnd type="none" w="med" len="med"/>
            </a:ln>
            <a:effectLst/>
          </p:spPr>
        </p:cxnSp>
        <p:cxnSp>
          <p:nvCxnSpPr>
            <p:cNvPr id="15" name="Straight Arrow Connector 14"/>
            <p:cNvCxnSpPr>
              <a:cxnSpLocks noChangeAspect="1"/>
            </p:cNvCxnSpPr>
            <p:nvPr/>
          </p:nvCxnSpPr>
          <p:spPr>
            <a:xfrm flipV="1">
              <a:off x="249059" y="341010"/>
              <a:ext cx="1913467" cy="137160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dash"/>
              <a:headEnd type="none" w="med" len="med"/>
              <a:tailEnd type="none" w="med" len="med"/>
            </a:ln>
            <a:effectLst/>
          </p:spPr>
        </p:cxnSp>
        <p:sp>
          <p:nvSpPr>
            <p:cNvPr id="16" name="Freeform 15"/>
            <p:cNvSpPr/>
            <p:nvPr/>
          </p:nvSpPr>
          <p:spPr>
            <a:xfrm>
              <a:off x="529324" y="433877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>
              <a:off x="529324" y="248786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8" name="Straight Connector 17"/>
            <p:cNvCxnSpPr/>
            <p:nvPr/>
          </p:nvCxnSpPr>
          <p:spPr>
            <a:xfrm flipH="1">
              <a:off x="2050943" y="558349"/>
              <a:ext cx="0" cy="384048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9" name="Straight Connector 18"/>
            <p:cNvCxnSpPr>
              <a:stCxn id="17" idx="0"/>
              <a:endCxn id="8" idx="0"/>
            </p:cNvCxnSpPr>
            <p:nvPr/>
          </p:nvCxnSpPr>
          <p:spPr>
            <a:xfrm>
              <a:off x="529324" y="996499"/>
              <a:ext cx="0" cy="384292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20" name="Straight Connector 19"/>
            <p:cNvCxnSpPr>
              <a:stCxn id="17" idx="1"/>
              <a:endCxn id="16" idx="1"/>
            </p:cNvCxnSpPr>
            <p:nvPr/>
          </p:nvCxnSpPr>
          <p:spPr>
            <a:xfrm>
              <a:off x="1565168" y="248786"/>
              <a:ext cx="0" cy="185091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21" name="Straight Connector 20"/>
            <p:cNvCxnSpPr>
              <a:endCxn id="8" idx="3"/>
            </p:cNvCxnSpPr>
            <p:nvPr/>
          </p:nvCxnSpPr>
          <p:spPr>
            <a:xfrm>
              <a:off x="1019862" y="1488771"/>
              <a:ext cx="0" cy="199201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22" name="Group 21"/>
            <p:cNvGrpSpPr/>
            <p:nvPr/>
          </p:nvGrpSpPr>
          <p:grpSpPr>
            <a:xfrm>
              <a:off x="13668" y="1412479"/>
              <a:ext cx="467713" cy="615574"/>
              <a:chOff x="991413" y="2257274"/>
              <a:chExt cx="467713" cy="615574"/>
            </a:xfrm>
          </p:grpSpPr>
          <p:grpSp>
            <p:nvGrpSpPr>
              <p:cNvPr id="27" name="Group 26"/>
              <p:cNvGrpSpPr/>
              <p:nvPr/>
            </p:nvGrpSpPr>
            <p:grpSpPr>
              <a:xfrm>
                <a:off x="991413" y="2338563"/>
                <a:ext cx="467713" cy="438912"/>
                <a:chOff x="1130942" y="2579418"/>
                <a:chExt cx="467713" cy="438912"/>
              </a:xfrm>
            </p:grpSpPr>
            <p:cxnSp>
              <p:nvCxnSpPr>
                <p:cNvPr id="35" name="Straight Arrow Connector 34"/>
                <p:cNvCxnSpPr/>
                <p:nvPr/>
              </p:nvCxnSpPr>
              <p:spPr>
                <a:xfrm flipH="1" flipV="1">
                  <a:off x="1354717" y="2579418"/>
                  <a:ext cx="168" cy="438912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" name="Straight Arrow Connector 35"/>
                <p:cNvCxnSpPr/>
                <p:nvPr/>
              </p:nvCxnSpPr>
              <p:spPr>
                <a:xfrm flipH="1" flipV="1">
                  <a:off x="1130942" y="2655040"/>
                  <a:ext cx="467713" cy="301752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" name="Group 27"/>
              <p:cNvGrpSpPr/>
              <p:nvPr/>
            </p:nvGrpSpPr>
            <p:grpSpPr>
              <a:xfrm>
                <a:off x="1025248" y="2257274"/>
                <a:ext cx="392881" cy="615574"/>
                <a:chOff x="1141170" y="2524003"/>
                <a:chExt cx="392881" cy="615574"/>
              </a:xfrm>
            </p:grpSpPr>
            <p:grpSp>
              <p:nvGrpSpPr>
                <p:cNvPr id="29" name="Group 28"/>
                <p:cNvGrpSpPr/>
                <p:nvPr/>
              </p:nvGrpSpPr>
              <p:grpSpPr>
                <a:xfrm>
                  <a:off x="1141170" y="2524003"/>
                  <a:ext cx="392881" cy="615574"/>
                  <a:chOff x="1134606" y="2524003"/>
                  <a:chExt cx="392881" cy="615574"/>
                </a:xfrm>
              </p:grpSpPr>
              <p:cxnSp>
                <p:nvCxnSpPr>
                  <p:cNvPr id="33" name="Straight Arrow Connector 32"/>
                  <p:cNvCxnSpPr/>
                  <p:nvPr/>
                </p:nvCxnSpPr>
                <p:spPr>
                  <a:xfrm rot="10800000" flipH="1" flipV="1">
                    <a:off x="1527351" y="2777475"/>
                    <a:ext cx="135" cy="36210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" name="Straight Arrow Connector 33"/>
                  <p:cNvCxnSpPr>
                    <a:cxnSpLocks noChangeAspect="1"/>
                  </p:cNvCxnSpPr>
                  <p:nvPr/>
                </p:nvCxnSpPr>
                <p:spPr>
                  <a:xfrm rot="10800000" flipH="1" flipV="1">
                    <a:off x="1134606" y="2524003"/>
                    <a:ext cx="392881" cy="25347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0" name="Group 29"/>
                <p:cNvGrpSpPr/>
                <p:nvPr/>
              </p:nvGrpSpPr>
              <p:grpSpPr>
                <a:xfrm rot="10800000">
                  <a:off x="1141170" y="2524003"/>
                  <a:ext cx="392881" cy="615574"/>
                  <a:chOff x="1134606" y="2524003"/>
                  <a:chExt cx="392881" cy="615574"/>
                </a:xfrm>
              </p:grpSpPr>
              <p:cxnSp>
                <p:nvCxnSpPr>
                  <p:cNvPr id="31" name="Straight Arrow Connector 30"/>
                  <p:cNvCxnSpPr/>
                  <p:nvPr/>
                </p:nvCxnSpPr>
                <p:spPr>
                  <a:xfrm rot="10800000" flipH="1" flipV="1">
                    <a:off x="1527351" y="2777475"/>
                    <a:ext cx="135" cy="36210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" name="Straight Arrow Connector 31"/>
                  <p:cNvCxnSpPr>
                    <a:cxnSpLocks noChangeAspect="1"/>
                  </p:cNvCxnSpPr>
                  <p:nvPr/>
                </p:nvCxnSpPr>
                <p:spPr>
                  <a:xfrm rot="10800000" flipH="1" flipV="1">
                    <a:off x="1134606" y="2524003"/>
                    <a:ext cx="392881" cy="25347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</p:grpSp>
        <p:cxnSp>
          <p:nvCxnSpPr>
            <p:cNvPr id="23" name="Straight Arrow Connector 22"/>
            <p:cNvCxnSpPr/>
            <p:nvPr/>
          </p:nvCxnSpPr>
          <p:spPr>
            <a:xfrm flipV="1">
              <a:off x="47503" y="1665953"/>
              <a:ext cx="392745" cy="108628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 type="arrow" w="med" len="med"/>
              <a:tailEnd type="arrow" w="med" len="med"/>
            </a:ln>
            <a:effectLst/>
          </p:spPr>
        </p:cxnSp>
        <p:cxnSp>
          <p:nvCxnSpPr>
            <p:cNvPr id="24" name="Straight Arrow Connector 23"/>
            <p:cNvCxnSpPr>
              <a:cxnSpLocks noChangeAspect="1"/>
            </p:cNvCxnSpPr>
            <p:nvPr/>
          </p:nvCxnSpPr>
          <p:spPr>
            <a:xfrm>
              <a:off x="228348" y="1055291"/>
              <a:ext cx="177911" cy="36576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headEnd type="arrow" w="med" len="med"/>
              <a:tailEnd type="arrow" w="med" len="med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/>
              <p:cNvSpPr txBox="1"/>
              <p:nvPr/>
            </p:nvSpPr>
            <p:spPr>
              <a:xfrm>
                <a:off x="4171161" y="4060721"/>
                <a:ext cx="73295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SupPr>
                        <m:e>
                          <m: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𝑬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</m:t>
                          </m:r>
                        </m:sub>
                        <m:sup/>
                      </m:sSubSup>
                      <m:r>
                        <a:rPr kumimoji="0" lang="en-US" sz="1600" b="1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3333CC"/>
                          </a:solidFill>
                          <a:effectLst/>
                          <a:uLnTx/>
                          <a:uFillTx/>
                          <a:latin typeface="Cambria Math"/>
                        </a:rPr>
                        <m:t>, </m:t>
                      </m:r>
                      <m:sSub>
                        <m:sSub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0" lang="el-GR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λ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53" name="TextBox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71161" y="4060721"/>
                <a:ext cx="732958" cy="338554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" name="Rectangle 53"/>
              <p:cNvSpPr/>
              <p:nvPr/>
            </p:nvSpPr>
            <p:spPr>
              <a:xfrm>
                <a:off x="3145891" y="3138669"/>
                <a:ext cx="755271" cy="338554"/>
              </a:xfrm>
              <a:prstGeom prst="rect">
                <a:avLst/>
              </a:prstGeom>
              <a:ln w="19050">
                <a:noFill/>
              </a:ln>
            </p:spPr>
            <p:txBody>
              <a:bodyPr wrap="none">
                <a:spAutoFit/>
              </a:bodyPr>
              <a:lstStyle/>
              <a:p>
                <a:pPr algn="ctr" defTabSz="914400" eaLnBrk="0" fontAlgn="base" hangingPunct="0">
                  <a:spcBef>
                    <a:spcPts val="600"/>
                  </a:spcBef>
                  <a:spcAft>
                    <a:spcPct val="0"/>
                  </a:spcAf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  <m:t>𝑬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  <m:t>𝒐</m:t>
                          </m:r>
                        </m:sub>
                      </m:sSub>
                      <m:r>
                        <a:rPr lang="en-US" sz="1600" b="1" i="1" smtClean="0">
                          <a:solidFill>
                            <a:srgbClr val="FF0000"/>
                          </a:solidFill>
                          <a:latin typeface="Cambria Math"/>
                          <a:cs typeface="Times"/>
                        </a:rPr>
                        <m:t>, </m:t>
                      </m:r>
                      <m:sSub>
                        <m:sSubPr>
                          <m:ctrlPr>
                            <a:rPr lang="en-US" sz="1600" b="1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l-GR" sz="1600" b="1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𝝀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lang="en-US" sz="1600" b="1" dirty="0">
                  <a:solidFill>
                    <a:srgbClr val="FF0000"/>
                  </a:solidFill>
                  <a:latin typeface="Times" pitchFamily="18" charset="0"/>
                </a:endParaRPr>
              </a:p>
            </p:txBody>
          </p:sp>
        </mc:Choice>
        <mc:Fallback xmlns="">
          <p:sp>
            <p:nvSpPr>
              <p:cNvPr id="54" name="Rectangle 5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45891" y="3138669"/>
                <a:ext cx="755271" cy="338554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5" name="Group 54"/>
          <p:cNvGrpSpPr/>
          <p:nvPr/>
        </p:nvGrpSpPr>
        <p:grpSpPr>
          <a:xfrm rot="18156199">
            <a:off x="6329235" y="3771834"/>
            <a:ext cx="400368" cy="395568"/>
            <a:chOff x="1169187" y="1728786"/>
            <a:chExt cx="320040" cy="298136"/>
          </a:xfrm>
        </p:grpSpPr>
        <p:sp>
          <p:nvSpPr>
            <p:cNvPr id="56" name="Freeform 55"/>
            <p:cNvSpPr/>
            <p:nvPr/>
          </p:nvSpPr>
          <p:spPr>
            <a:xfrm>
              <a:off x="1323975" y="1728786"/>
              <a:ext cx="119063" cy="190501"/>
            </a:xfrm>
            <a:custGeom>
              <a:avLst/>
              <a:gdLst>
                <a:gd name="connsiteX0" fmla="*/ 0 w 119063"/>
                <a:gd name="connsiteY0" fmla="*/ 190501 h 190501"/>
                <a:gd name="connsiteX1" fmla="*/ 83344 w 119063"/>
                <a:gd name="connsiteY1" fmla="*/ 30957 h 190501"/>
                <a:gd name="connsiteX2" fmla="*/ 119063 w 119063"/>
                <a:gd name="connsiteY2" fmla="*/ 1 h 19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190501">
                  <a:moveTo>
                    <a:pt x="0" y="190501"/>
                  </a:moveTo>
                  <a:cubicBezTo>
                    <a:pt x="31750" y="126604"/>
                    <a:pt x="63500" y="62707"/>
                    <a:pt x="83344" y="30957"/>
                  </a:cubicBezTo>
                  <a:cubicBezTo>
                    <a:pt x="103188" y="-793"/>
                    <a:pt x="119063" y="1"/>
                    <a:pt x="119063" y="1"/>
                  </a:cubicBezTo>
                </a:path>
              </a:pathLst>
            </a:cu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Freeform 56"/>
            <p:cNvSpPr/>
            <p:nvPr/>
          </p:nvSpPr>
          <p:spPr>
            <a:xfrm flipH="1">
              <a:off x="1207294" y="1728786"/>
              <a:ext cx="119063" cy="190501"/>
            </a:xfrm>
            <a:custGeom>
              <a:avLst/>
              <a:gdLst>
                <a:gd name="connsiteX0" fmla="*/ 0 w 119063"/>
                <a:gd name="connsiteY0" fmla="*/ 190501 h 190501"/>
                <a:gd name="connsiteX1" fmla="*/ 83344 w 119063"/>
                <a:gd name="connsiteY1" fmla="*/ 30957 h 190501"/>
                <a:gd name="connsiteX2" fmla="*/ 119063 w 119063"/>
                <a:gd name="connsiteY2" fmla="*/ 1 h 19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190501">
                  <a:moveTo>
                    <a:pt x="0" y="190501"/>
                  </a:moveTo>
                  <a:cubicBezTo>
                    <a:pt x="31750" y="126604"/>
                    <a:pt x="63500" y="62707"/>
                    <a:pt x="83344" y="30957"/>
                  </a:cubicBezTo>
                  <a:cubicBezTo>
                    <a:pt x="103188" y="-793"/>
                    <a:pt x="119063" y="1"/>
                    <a:pt x="119063" y="1"/>
                  </a:cubicBezTo>
                </a:path>
              </a:pathLst>
            </a:cu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Arc 57"/>
            <p:cNvSpPr/>
            <p:nvPr/>
          </p:nvSpPr>
          <p:spPr>
            <a:xfrm>
              <a:off x="1169187" y="1752602"/>
              <a:ext cx="320040" cy="274320"/>
            </a:xfrm>
            <a:prstGeom prst="arc">
              <a:avLst>
                <a:gd name="adj1" fmla="val 14342461"/>
                <a:gd name="adj2" fmla="val 17975729"/>
              </a:avLst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Oval 58"/>
            <p:cNvSpPr/>
            <p:nvPr/>
          </p:nvSpPr>
          <p:spPr>
            <a:xfrm>
              <a:off x="1295832" y="1750221"/>
              <a:ext cx="58189" cy="36576"/>
            </a:xfrm>
            <a:prstGeom prst="ellipse">
              <a:avLst/>
            </a:prstGeom>
            <a:solidFill>
              <a:sysClr val="windowText" lastClr="00000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0" name="TextBox 59"/>
          <p:cNvSpPr txBox="1"/>
          <p:nvPr/>
        </p:nvSpPr>
        <p:spPr>
          <a:xfrm>
            <a:off x="6663610" y="3724408"/>
            <a:ext cx="15776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Interferometry</a:t>
            </a:r>
          </a:p>
        </p:txBody>
      </p:sp>
      <p:grpSp>
        <p:nvGrpSpPr>
          <p:cNvPr id="61" name="Group 60"/>
          <p:cNvGrpSpPr/>
          <p:nvPr/>
        </p:nvGrpSpPr>
        <p:grpSpPr>
          <a:xfrm rot="13597453">
            <a:off x="6928469" y="1754034"/>
            <a:ext cx="400368" cy="395568"/>
            <a:chOff x="1169187" y="1728786"/>
            <a:chExt cx="320040" cy="298136"/>
          </a:xfrm>
        </p:grpSpPr>
        <p:sp>
          <p:nvSpPr>
            <p:cNvPr id="62" name="Freeform 61"/>
            <p:cNvSpPr/>
            <p:nvPr/>
          </p:nvSpPr>
          <p:spPr>
            <a:xfrm>
              <a:off x="1323975" y="1728786"/>
              <a:ext cx="119063" cy="190501"/>
            </a:xfrm>
            <a:custGeom>
              <a:avLst/>
              <a:gdLst>
                <a:gd name="connsiteX0" fmla="*/ 0 w 119063"/>
                <a:gd name="connsiteY0" fmla="*/ 190501 h 190501"/>
                <a:gd name="connsiteX1" fmla="*/ 83344 w 119063"/>
                <a:gd name="connsiteY1" fmla="*/ 30957 h 190501"/>
                <a:gd name="connsiteX2" fmla="*/ 119063 w 119063"/>
                <a:gd name="connsiteY2" fmla="*/ 1 h 19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190501">
                  <a:moveTo>
                    <a:pt x="0" y="190501"/>
                  </a:moveTo>
                  <a:cubicBezTo>
                    <a:pt x="31750" y="126604"/>
                    <a:pt x="63500" y="62707"/>
                    <a:pt x="83344" y="30957"/>
                  </a:cubicBezTo>
                  <a:cubicBezTo>
                    <a:pt x="103188" y="-793"/>
                    <a:pt x="119063" y="1"/>
                    <a:pt x="119063" y="1"/>
                  </a:cubicBezTo>
                </a:path>
              </a:pathLst>
            </a:cu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Freeform 62"/>
            <p:cNvSpPr/>
            <p:nvPr/>
          </p:nvSpPr>
          <p:spPr>
            <a:xfrm flipH="1">
              <a:off x="1207294" y="1728786"/>
              <a:ext cx="119063" cy="190501"/>
            </a:xfrm>
            <a:custGeom>
              <a:avLst/>
              <a:gdLst>
                <a:gd name="connsiteX0" fmla="*/ 0 w 119063"/>
                <a:gd name="connsiteY0" fmla="*/ 190501 h 190501"/>
                <a:gd name="connsiteX1" fmla="*/ 83344 w 119063"/>
                <a:gd name="connsiteY1" fmla="*/ 30957 h 190501"/>
                <a:gd name="connsiteX2" fmla="*/ 119063 w 119063"/>
                <a:gd name="connsiteY2" fmla="*/ 1 h 19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190501">
                  <a:moveTo>
                    <a:pt x="0" y="190501"/>
                  </a:moveTo>
                  <a:cubicBezTo>
                    <a:pt x="31750" y="126604"/>
                    <a:pt x="63500" y="62707"/>
                    <a:pt x="83344" y="30957"/>
                  </a:cubicBezTo>
                  <a:cubicBezTo>
                    <a:pt x="103188" y="-793"/>
                    <a:pt x="119063" y="1"/>
                    <a:pt x="119063" y="1"/>
                  </a:cubicBezTo>
                </a:path>
              </a:pathLst>
            </a:cu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Arc 63"/>
            <p:cNvSpPr/>
            <p:nvPr/>
          </p:nvSpPr>
          <p:spPr>
            <a:xfrm>
              <a:off x="1169187" y="1752602"/>
              <a:ext cx="320040" cy="274320"/>
            </a:xfrm>
            <a:prstGeom prst="arc">
              <a:avLst>
                <a:gd name="adj1" fmla="val 14342461"/>
                <a:gd name="adj2" fmla="val 17975729"/>
              </a:avLst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Oval 64"/>
            <p:cNvSpPr/>
            <p:nvPr/>
          </p:nvSpPr>
          <p:spPr>
            <a:xfrm>
              <a:off x="1295832" y="1750221"/>
              <a:ext cx="58189" cy="36576"/>
            </a:xfrm>
            <a:prstGeom prst="ellipse">
              <a:avLst/>
            </a:prstGeom>
            <a:solidFill>
              <a:sysClr val="windowText" lastClr="00000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7333905" y="1719839"/>
            <a:ext cx="187080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Transmitted beam diagnostic</a:t>
            </a:r>
          </a:p>
        </p:txBody>
      </p:sp>
      <p:grpSp>
        <p:nvGrpSpPr>
          <p:cNvPr id="67" name="Group 66"/>
          <p:cNvGrpSpPr/>
          <p:nvPr/>
        </p:nvGrpSpPr>
        <p:grpSpPr>
          <a:xfrm rot="10800000">
            <a:off x="5176975" y="1508558"/>
            <a:ext cx="400368" cy="395568"/>
            <a:chOff x="1169187" y="1728786"/>
            <a:chExt cx="320040" cy="298136"/>
          </a:xfrm>
        </p:grpSpPr>
        <p:sp>
          <p:nvSpPr>
            <p:cNvPr id="68" name="Freeform 67"/>
            <p:cNvSpPr/>
            <p:nvPr/>
          </p:nvSpPr>
          <p:spPr>
            <a:xfrm>
              <a:off x="1323975" y="1728786"/>
              <a:ext cx="119063" cy="190501"/>
            </a:xfrm>
            <a:custGeom>
              <a:avLst/>
              <a:gdLst>
                <a:gd name="connsiteX0" fmla="*/ 0 w 119063"/>
                <a:gd name="connsiteY0" fmla="*/ 190501 h 190501"/>
                <a:gd name="connsiteX1" fmla="*/ 83344 w 119063"/>
                <a:gd name="connsiteY1" fmla="*/ 30957 h 190501"/>
                <a:gd name="connsiteX2" fmla="*/ 119063 w 119063"/>
                <a:gd name="connsiteY2" fmla="*/ 1 h 19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190501">
                  <a:moveTo>
                    <a:pt x="0" y="190501"/>
                  </a:moveTo>
                  <a:cubicBezTo>
                    <a:pt x="31750" y="126604"/>
                    <a:pt x="63500" y="62707"/>
                    <a:pt x="83344" y="30957"/>
                  </a:cubicBezTo>
                  <a:cubicBezTo>
                    <a:pt x="103188" y="-793"/>
                    <a:pt x="119063" y="1"/>
                    <a:pt x="119063" y="1"/>
                  </a:cubicBezTo>
                </a:path>
              </a:pathLst>
            </a:cu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" name="Freeform 68"/>
            <p:cNvSpPr/>
            <p:nvPr/>
          </p:nvSpPr>
          <p:spPr>
            <a:xfrm flipH="1">
              <a:off x="1207294" y="1728786"/>
              <a:ext cx="119063" cy="190501"/>
            </a:xfrm>
            <a:custGeom>
              <a:avLst/>
              <a:gdLst>
                <a:gd name="connsiteX0" fmla="*/ 0 w 119063"/>
                <a:gd name="connsiteY0" fmla="*/ 190501 h 190501"/>
                <a:gd name="connsiteX1" fmla="*/ 83344 w 119063"/>
                <a:gd name="connsiteY1" fmla="*/ 30957 h 190501"/>
                <a:gd name="connsiteX2" fmla="*/ 119063 w 119063"/>
                <a:gd name="connsiteY2" fmla="*/ 1 h 19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190501">
                  <a:moveTo>
                    <a:pt x="0" y="190501"/>
                  </a:moveTo>
                  <a:cubicBezTo>
                    <a:pt x="31750" y="126604"/>
                    <a:pt x="63500" y="62707"/>
                    <a:pt x="83344" y="30957"/>
                  </a:cubicBezTo>
                  <a:cubicBezTo>
                    <a:pt x="103188" y="-793"/>
                    <a:pt x="119063" y="1"/>
                    <a:pt x="119063" y="1"/>
                  </a:cubicBezTo>
                </a:path>
              </a:pathLst>
            </a:cu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Arc 69"/>
            <p:cNvSpPr/>
            <p:nvPr/>
          </p:nvSpPr>
          <p:spPr>
            <a:xfrm>
              <a:off x="1169187" y="1752602"/>
              <a:ext cx="320040" cy="274320"/>
            </a:xfrm>
            <a:prstGeom prst="arc">
              <a:avLst>
                <a:gd name="adj1" fmla="val 14342461"/>
                <a:gd name="adj2" fmla="val 17975729"/>
              </a:avLst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Oval 70"/>
            <p:cNvSpPr/>
            <p:nvPr/>
          </p:nvSpPr>
          <p:spPr>
            <a:xfrm>
              <a:off x="1295832" y="1750221"/>
              <a:ext cx="58189" cy="36576"/>
            </a:xfrm>
            <a:prstGeom prst="ellipse">
              <a:avLst/>
            </a:prstGeom>
            <a:solidFill>
              <a:sysClr val="windowText" lastClr="00000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3031836" y="1596320"/>
            <a:ext cx="21451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Thomson scattering</a:t>
            </a:r>
          </a:p>
        </p:txBody>
      </p:sp>
      <p:grpSp>
        <p:nvGrpSpPr>
          <p:cNvPr id="74" name="Group 73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75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Group 75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80" name="Freeform 79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Freeform 80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78" name="Freeform 77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reeform 78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21" name="Straight Arrow Connector 120"/>
          <p:cNvCxnSpPr/>
          <p:nvPr/>
        </p:nvCxnSpPr>
        <p:spPr>
          <a:xfrm flipV="1">
            <a:off x="5352691" y="4399275"/>
            <a:ext cx="0" cy="731520"/>
          </a:xfrm>
          <a:prstGeom prst="straightConnector1">
            <a:avLst/>
          </a:prstGeom>
          <a:ln w="19050"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/>
          <p:cNvCxnSpPr/>
          <p:nvPr/>
        </p:nvCxnSpPr>
        <p:spPr>
          <a:xfrm flipV="1">
            <a:off x="5517884" y="4399275"/>
            <a:ext cx="0" cy="731520"/>
          </a:xfrm>
          <a:prstGeom prst="straightConnector1">
            <a:avLst/>
          </a:prstGeom>
          <a:ln w="19050"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/>
          <p:cNvCxnSpPr/>
          <p:nvPr/>
        </p:nvCxnSpPr>
        <p:spPr>
          <a:xfrm flipV="1">
            <a:off x="5683208" y="4399275"/>
            <a:ext cx="0" cy="731520"/>
          </a:xfrm>
          <a:prstGeom prst="straightConnector1">
            <a:avLst/>
          </a:prstGeom>
          <a:ln w="19050"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TextBox 124"/>
          <p:cNvSpPr txBox="1"/>
          <p:nvPr/>
        </p:nvSpPr>
        <p:spPr>
          <a:xfrm>
            <a:off x="5800477" y="4636788"/>
            <a:ext cx="18758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Gas jet emission </a:t>
            </a:r>
          </a:p>
        </p:txBody>
      </p:sp>
    </p:spTree>
    <p:extLst>
      <p:ext uri="{BB962C8B-B14F-4D97-AF65-F5344CB8AC3E}">
        <p14:creationId xmlns:p14="http://schemas.microsoft.com/office/powerpoint/2010/main" val="2648294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09441" y="560832"/>
            <a:ext cx="9494679" cy="329184"/>
          </a:xfrm>
        </p:spPr>
        <p:txBody>
          <a:bodyPr/>
          <a:lstStyle/>
          <a:p>
            <a:r>
              <a:rPr lang="en-US" dirty="0" smtClean="0"/>
              <a:t>For understanding polarization effects, a key point is that the interaction is anisotropic with respect to polarization*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028825" y="5589271"/>
            <a:ext cx="7972425" cy="308610"/>
          </a:xfrm>
        </p:spPr>
        <p:txBody>
          <a:bodyPr/>
          <a:lstStyle/>
          <a:p>
            <a:r>
              <a:rPr lang="en-US" dirty="0" smtClean="0"/>
              <a:t>Polarimetry was developed as a very sensitive diagnostic of the CBET interaction</a:t>
            </a:r>
            <a:endParaRPr lang="en-US" dirty="0"/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3542950" y="2105224"/>
            <a:ext cx="3304457" cy="2653004"/>
            <a:chOff x="13668" y="248786"/>
            <a:chExt cx="2216172" cy="1779267"/>
          </a:xfrm>
        </p:grpSpPr>
        <p:sp>
          <p:nvSpPr>
            <p:cNvPr id="8" name="Freeform 7"/>
            <p:cNvSpPr/>
            <p:nvPr/>
          </p:nvSpPr>
          <p:spPr>
            <a:xfrm>
              <a:off x="529324" y="633078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480000">
              <a:off x="490874" y="464436"/>
              <a:ext cx="1590675" cy="993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cxnSp>
          <p:nvCxnSpPr>
            <p:cNvPr id="10" name="Straight Arrow Connector 9"/>
            <p:cNvCxnSpPr/>
            <p:nvPr/>
          </p:nvCxnSpPr>
          <p:spPr>
            <a:xfrm flipH="1" flipV="1">
              <a:off x="322712" y="1073581"/>
              <a:ext cx="1" cy="36576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1" name="Straight Arrow Connector 10"/>
            <p:cNvCxnSpPr>
              <a:cxnSpLocks noChangeAspect="1"/>
            </p:cNvCxnSpPr>
            <p:nvPr/>
          </p:nvCxnSpPr>
          <p:spPr>
            <a:xfrm>
              <a:off x="211024" y="1027861"/>
              <a:ext cx="222389" cy="45720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Straight Arrow Connector 11"/>
            <p:cNvCxnSpPr>
              <a:cxnSpLocks/>
            </p:cNvCxnSpPr>
            <p:nvPr/>
          </p:nvCxnSpPr>
          <p:spPr>
            <a:xfrm flipV="1">
              <a:off x="236017" y="1565089"/>
              <a:ext cx="218496" cy="150876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/>
              <a:tailEnd type="triangle"/>
            </a:ln>
            <a:effectLst/>
          </p:spPr>
        </p:cxnSp>
        <p:cxnSp>
          <p:nvCxnSpPr>
            <p:cNvPr id="13" name="Straight Arrow Connector 12"/>
            <p:cNvCxnSpPr/>
            <p:nvPr/>
          </p:nvCxnSpPr>
          <p:spPr>
            <a:xfrm flipV="1">
              <a:off x="319552" y="1180952"/>
              <a:ext cx="213496" cy="68215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/>
              <a:tailEnd type="triangle"/>
            </a:ln>
            <a:effectLst/>
          </p:spPr>
        </p:cxnSp>
        <p:cxnSp>
          <p:nvCxnSpPr>
            <p:cNvPr id="14" name="Straight Arrow Connector 13"/>
            <p:cNvCxnSpPr>
              <a:cxnSpLocks/>
            </p:cNvCxnSpPr>
            <p:nvPr/>
          </p:nvCxnSpPr>
          <p:spPr>
            <a:xfrm flipV="1">
              <a:off x="169098" y="683825"/>
              <a:ext cx="2060742" cy="612648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dash"/>
              <a:headEnd type="none" w="med" len="med"/>
              <a:tailEnd type="none" w="med" len="med"/>
            </a:ln>
            <a:effectLst/>
          </p:spPr>
        </p:cxnSp>
        <p:cxnSp>
          <p:nvCxnSpPr>
            <p:cNvPr id="15" name="Straight Arrow Connector 14"/>
            <p:cNvCxnSpPr>
              <a:cxnSpLocks noChangeAspect="1"/>
            </p:cNvCxnSpPr>
            <p:nvPr/>
          </p:nvCxnSpPr>
          <p:spPr>
            <a:xfrm flipV="1">
              <a:off x="249059" y="341010"/>
              <a:ext cx="1913467" cy="137160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dash"/>
              <a:headEnd type="none" w="med" len="med"/>
              <a:tailEnd type="none" w="med" len="med"/>
            </a:ln>
            <a:effectLst/>
          </p:spPr>
        </p:cxnSp>
        <p:sp>
          <p:nvSpPr>
            <p:cNvPr id="16" name="Freeform 15"/>
            <p:cNvSpPr/>
            <p:nvPr/>
          </p:nvSpPr>
          <p:spPr>
            <a:xfrm>
              <a:off x="529324" y="433877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>
              <a:off x="529324" y="248786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8" name="Straight Connector 17"/>
            <p:cNvCxnSpPr/>
            <p:nvPr/>
          </p:nvCxnSpPr>
          <p:spPr>
            <a:xfrm flipH="1">
              <a:off x="2050943" y="558349"/>
              <a:ext cx="0" cy="384048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9" name="Straight Connector 18"/>
            <p:cNvCxnSpPr>
              <a:stCxn id="17" idx="0"/>
              <a:endCxn id="8" idx="0"/>
            </p:cNvCxnSpPr>
            <p:nvPr/>
          </p:nvCxnSpPr>
          <p:spPr>
            <a:xfrm>
              <a:off x="529324" y="996499"/>
              <a:ext cx="0" cy="384292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20" name="Straight Connector 19"/>
            <p:cNvCxnSpPr>
              <a:stCxn id="17" idx="1"/>
              <a:endCxn id="16" idx="1"/>
            </p:cNvCxnSpPr>
            <p:nvPr/>
          </p:nvCxnSpPr>
          <p:spPr>
            <a:xfrm>
              <a:off x="1565168" y="248786"/>
              <a:ext cx="0" cy="185091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21" name="Straight Connector 20"/>
            <p:cNvCxnSpPr>
              <a:endCxn id="8" idx="3"/>
            </p:cNvCxnSpPr>
            <p:nvPr/>
          </p:nvCxnSpPr>
          <p:spPr>
            <a:xfrm>
              <a:off x="1019862" y="1488771"/>
              <a:ext cx="0" cy="199201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22" name="Group 21"/>
            <p:cNvGrpSpPr/>
            <p:nvPr/>
          </p:nvGrpSpPr>
          <p:grpSpPr>
            <a:xfrm>
              <a:off x="13668" y="1412479"/>
              <a:ext cx="467713" cy="615574"/>
              <a:chOff x="991413" y="2257274"/>
              <a:chExt cx="467713" cy="615574"/>
            </a:xfrm>
          </p:grpSpPr>
          <p:grpSp>
            <p:nvGrpSpPr>
              <p:cNvPr id="27" name="Group 26"/>
              <p:cNvGrpSpPr/>
              <p:nvPr/>
            </p:nvGrpSpPr>
            <p:grpSpPr>
              <a:xfrm>
                <a:off x="991413" y="2338563"/>
                <a:ext cx="467713" cy="438912"/>
                <a:chOff x="1130942" y="2579418"/>
                <a:chExt cx="467713" cy="438912"/>
              </a:xfrm>
            </p:grpSpPr>
            <p:cxnSp>
              <p:nvCxnSpPr>
                <p:cNvPr id="35" name="Straight Arrow Connector 34"/>
                <p:cNvCxnSpPr/>
                <p:nvPr/>
              </p:nvCxnSpPr>
              <p:spPr>
                <a:xfrm flipH="1" flipV="1">
                  <a:off x="1354717" y="2579418"/>
                  <a:ext cx="168" cy="438912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" name="Straight Arrow Connector 35"/>
                <p:cNvCxnSpPr/>
                <p:nvPr/>
              </p:nvCxnSpPr>
              <p:spPr>
                <a:xfrm flipH="1" flipV="1">
                  <a:off x="1130942" y="2655040"/>
                  <a:ext cx="467713" cy="301752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" name="Group 27"/>
              <p:cNvGrpSpPr/>
              <p:nvPr/>
            </p:nvGrpSpPr>
            <p:grpSpPr>
              <a:xfrm>
                <a:off x="1025248" y="2257274"/>
                <a:ext cx="392881" cy="615574"/>
                <a:chOff x="1141170" y="2524003"/>
                <a:chExt cx="392881" cy="615574"/>
              </a:xfrm>
            </p:grpSpPr>
            <p:grpSp>
              <p:nvGrpSpPr>
                <p:cNvPr id="29" name="Group 28"/>
                <p:cNvGrpSpPr/>
                <p:nvPr/>
              </p:nvGrpSpPr>
              <p:grpSpPr>
                <a:xfrm>
                  <a:off x="1141170" y="2524003"/>
                  <a:ext cx="392881" cy="615574"/>
                  <a:chOff x="1134606" y="2524003"/>
                  <a:chExt cx="392881" cy="615574"/>
                </a:xfrm>
              </p:grpSpPr>
              <p:cxnSp>
                <p:nvCxnSpPr>
                  <p:cNvPr id="33" name="Straight Arrow Connector 32"/>
                  <p:cNvCxnSpPr/>
                  <p:nvPr/>
                </p:nvCxnSpPr>
                <p:spPr>
                  <a:xfrm rot="10800000" flipH="1" flipV="1">
                    <a:off x="1527351" y="2777475"/>
                    <a:ext cx="135" cy="36210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" name="Straight Arrow Connector 33"/>
                  <p:cNvCxnSpPr>
                    <a:cxnSpLocks noChangeAspect="1"/>
                  </p:cNvCxnSpPr>
                  <p:nvPr/>
                </p:nvCxnSpPr>
                <p:spPr>
                  <a:xfrm rot="10800000" flipH="1" flipV="1">
                    <a:off x="1134606" y="2524003"/>
                    <a:ext cx="392881" cy="25347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0" name="Group 29"/>
                <p:cNvGrpSpPr/>
                <p:nvPr/>
              </p:nvGrpSpPr>
              <p:grpSpPr>
                <a:xfrm rot="10800000">
                  <a:off x="1141170" y="2524003"/>
                  <a:ext cx="392881" cy="615574"/>
                  <a:chOff x="1134606" y="2524003"/>
                  <a:chExt cx="392881" cy="615574"/>
                </a:xfrm>
              </p:grpSpPr>
              <p:cxnSp>
                <p:nvCxnSpPr>
                  <p:cNvPr id="31" name="Straight Arrow Connector 30"/>
                  <p:cNvCxnSpPr/>
                  <p:nvPr/>
                </p:nvCxnSpPr>
                <p:spPr>
                  <a:xfrm rot="10800000" flipH="1" flipV="1">
                    <a:off x="1527351" y="2777475"/>
                    <a:ext cx="135" cy="36210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" name="Straight Arrow Connector 31"/>
                  <p:cNvCxnSpPr>
                    <a:cxnSpLocks noChangeAspect="1"/>
                  </p:cNvCxnSpPr>
                  <p:nvPr/>
                </p:nvCxnSpPr>
                <p:spPr>
                  <a:xfrm rot="10800000" flipH="1" flipV="1">
                    <a:off x="1134606" y="2524003"/>
                    <a:ext cx="392881" cy="25347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</p:grpSp>
        <p:cxnSp>
          <p:nvCxnSpPr>
            <p:cNvPr id="23" name="Straight Arrow Connector 22"/>
            <p:cNvCxnSpPr/>
            <p:nvPr/>
          </p:nvCxnSpPr>
          <p:spPr>
            <a:xfrm flipV="1">
              <a:off x="47503" y="1665953"/>
              <a:ext cx="392745" cy="108628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 type="arrow" w="med" len="med"/>
              <a:tailEnd type="arrow" w="med" len="med"/>
            </a:ln>
            <a:effectLst/>
          </p:spPr>
        </p:cxnSp>
        <p:cxnSp>
          <p:nvCxnSpPr>
            <p:cNvPr id="24" name="Straight Arrow Connector 23"/>
            <p:cNvCxnSpPr>
              <a:cxnSpLocks noChangeAspect="1"/>
            </p:cNvCxnSpPr>
            <p:nvPr/>
          </p:nvCxnSpPr>
          <p:spPr>
            <a:xfrm>
              <a:off x="228348" y="1055291"/>
              <a:ext cx="177911" cy="36576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headEnd type="arrow" w="med" len="med"/>
              <a:tailEnd type="arrow" w="med" len="med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/>
              <p:cNvSpPr txBox="1"/>
              <p:nvPr/>
            </p:nvSpPr>
            <p:spPr>
              <a:xfrm>
                <a:off x="4171161" y="4060721"/>
                <a:ext cx="73295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SupPr>
                        <m:e>
                          <m: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𝑬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</m:t>
                          </m:r>
                        </m:sub>
                        <m:sup/>
                      </m:sSubSup>
                      <m:r>
                        <a:rPr kumimoji="0" lang="en-US" sz="1600" b="1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3333CC"/>
                          </a:solidFill>
                          <a:effectLst/>
                          <a:uLnTx/>
                          <a:uFillTx/>
                          <a:latin typeface="Cambria Math"/>
                        </a:rPr>
                        <m:t>, </m:t>
                      </m:r>
                      <m:sSub>
                        <m:sSub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0" lang="el-GR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λ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53" name="TextBox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71161" y="4060721"/>
                <a:ext cx="732958" cy="338554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" name="Rectangle 53"/>
              <p:cNvSpPr/>
              <p:nvPr/>
            </p:nvSpPr>
            <p:spPr>
              <a:xfrm>
                <a:off x="3145891" y="3138669"/>
                <a:ext cx="755271" cy="338554"/>
              </a:xfrm>
              <a:prstGeom prst="rect">
                <a:avLst/>
              </a:prstGeom>
              <a:ln w="19050">
                <a:noFill/>
              </a:ln>
            </p:spPr>
            <p:txBody>
              <a:bodyPr wrap="none">
                <a:spAutoFit/>
              </a:bodyPr>
              <a:lstStyle/>
              <a:p>
                <a:pPr algn="ctr" defTabSz="914400" eaLnBrk="0" fontAlgn="base" hangingPunct="0">
                  <a:spcBef>
                    <a:spcPts val="600"/>
                  </a:spcBef>
                  <a:spcAft>
                    <a:spcPct val="0"/>
                  </a:spcAf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  <m:t>𝑬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  <m:t>𝒐</m:t>
                          </m:r>
                        </m:sub>
                      </m:sSub>
                      <m:r>
                        <a:rPr lang="en-US" sz="1600" b="1" i="1" smtClean="0">
                          <a:solidFill>
                            <a:srgbClr val="FF0000"/>
                          </a:solidFill>
                          <a:latin typeface="Cambria Math"/>
                          <a:cs typeface="Times"/>
                        </a:rPr>
                        <m:t>, </m:t>
                      </m:r>
                      <m:sSub>
                        <m:sSubPr>
                          <m:ctrlPr>
                            <a:rPr lang="en-US" sz="1600" b="1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l-GR" sz="1600" b="1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𝝀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lang="en-US" sz="1600" b="1" dirty="0">
                  <a:solidFill>
                    <a:srgbClr val="FF0000"/>
                  </a:solidFill>
                  <a:latin typeface="Times" pitchFamily="18" charset="0"/>
                </a:endParaRPr>
              </a:p>
            </p:txBody>
          </p:sp>
        </mc:Choice>
        <mc:Fallback xmlns="">
          <p:sp>
            <p:nvSpPr>
              <p:cNvPr id="54" name="Rectangle 5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45891" y="3138669"/>
                <a:ext cx="755271" cy="338554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oup 60"/>
          <p:cNvGrpSpPr/>
          <p:nvPr/>
        </p:nvGrpSpPr>
        <p:grpSpPr>
          <a:xfrm rot="13597453">
            <a:off x="6928469" y="1754034"/>
            <a:ext cx="400368" cy="395568"/>
            <a:chOff x="1169187" y="1728786"/>
            <a:chExt cx="320040" cy="298136"/>
          </a:xfrm>
        </p:grpSpPr>
        <p:sp>
          <p:nvSpPr>
            <p:cNvPr id="62" name="Freeform 61"/>
            <p:cNvSpPr/>
            <p:nvPr/>
          </p:nvSpPr>
          <p:spPr>
            <a:xfrm>
              <a:off x="1323975" y="1728786"/>
              <a:ext cx="119063" cy="190501"/>
            </a:xfrm>
            <a:custGeom>
              <a:avLst/>
              <a:gdLst>
                <a:gd name="connsiteX0" fmla="*/ 0 w 119063"/>
                <a:gd name="connsiteY0" fmla="*/ 190501 h 190501"/>
                <a:gd name="connsiteX1" fmla="*/ 83344 w 119063"/>
                <a:gd name="connsiteY1" fmla="*/ 30957 h 190501"/>
                <a:gd name="connsiteX2" fmla="*/ 119063 w 119063"/>
                <a:gd name="connsiteY2" fmla="*/ 1 h 19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190501">
                  <a:moveTo>
                    <a:pt x="0" y="190501"/>
                  </a:moveTo>
                  <a:cubicBezTo>
                    <a:pt x="31750" y="126604"/>
                    <a:pt x="63500" y="62707"/>
                    <a:pt x="83344" y="30957"/>
                  </a:cubicBezTo>
                  <a:cubicBezTo>
                    <a:pt x="103188" y="-793"/>
                    <a:pt x="119063" y="1"/>
                    <a:pt x="119063" y="1"/>
                  </a:cubicBezTo>
                </a:path>
              </a:pathLst>
            </a:cu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Freeform 62"/>
            <p:cNvSpPr/>
            <p:nvPr/>
          </p:nvSpPr>
          <p:spPr>
            <a:xfrm flipH="1">
              <a:off x="1207294" y="1728786"/>
              <a:ext cx="119063" cy="190501"/>
            </a:xfrm>
            <a:custGeom>
              <a:avLst/>
              <a:gdLst>
                <a:gd name="connsiteX0" fmla="*/ 0 w 119063"/>
                <a:gd name="connsiteY0" fmla="*/ 190501 h 190501"/>
                <a:gd name="connsiteX1" fmla="*/ 83344 w 119063"/>
                <a:gd name="connsiteY1" fmla="*/ 30957 h 190501"/>
                <a:gd name="connsiteX2" fmla="*/ 119063 w 119063"/>
                <a:gd name="connsiteY2" fmla="*/ 1 h 19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190501">
                  <a:moveTo>
                    <a:pt x="0" y="190501"/>
                  </a:moveTo>
                  <a:cubicBezTo>
                    <a:pt x="31750" y="126604"/>
                    <a:pt x="63500" y="62707"/>
                    <a:pt x="83344" y="30957"/>
                  </a:cubicBezTo>
                  <a:cubicBezTo>
                    <a:pt x="103188" y="-793"/>
                    <a:pt x="119063" y="1"/>
                    <a:pt x="119063" y="1"/>
                  </a:cubicBezTo>
                </a:path>
              </a:pathLst>
            </a:cu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Arc 63"/>
            <p:cNvSpPr/>
            <p:nvPr/>
          </p:nvSpPr>
          <p:spPr>
            <a:xfrm>
              <a:off x="1169187" y="1752602"/>
              <a:ext cx="320040" cy="274320"/>
            </a:xfrm>
            <a:prstGeom prst="arc">
              <a:avLst>
                <a:gd name="adj1" fmla="val 14342461"/>
                <a:gd name="adj2" fmla="val 17975729"/>
              </a:avLst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Oval 64"/>
            <p:cNvSpPr/>
            <p:nvPr/>
          </p:nvSpPr>
          <p:spPr>
            <a:xfrm>
              <a:off x="1295832" y="1750221"/>
              <a:ext cx="58189" cy="36576"/>
            </a:xfrm>
            <a:prstGeom prst="ellipse">
              <a:avLst/>
            </a:prstGeom>
            <a:solidFill>
              <a:sysClr val="windowText" lastClr="00000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7333905" y="1719839"/>
            <a:ext cx="18708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Transmitted beam diagnostic (polarimetry)</a:t>
            </a:r>
          </a:p>
        </p:txBody>
      </p:sp>
      <p:grpSp>
        <p:nvGrpSpPr>
          <p:cNvPr id="74" name="Group 73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75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6" name="Group 75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80" name="Freeform 79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Freeform 80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78" name="Freeform 77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reeform 78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72" name="Straight Arrow Connector 71"/>
          <p:cNvCxnSpPr/>
          <p:nvPr/>
        </p:nvCxnSpPr>
        <p:spPr>
          <a:xfrm flipH="1" flipV="1">
            <a:off x="3593399" y="4121188"/>
            <a:ext cx="585607" cy="377943"/>
          </a:xfrm>
          <a:prstGeom prst="straightConnector1">
            <a:avLst/>
          </a:prstGeom>
          <a:noFill/>
          <a:ln w="19050" cap="flat" cmpd="sng" algn="ctr">
            <a:solidFill>
              <a:srgbClr val="0000FF"/>
            </a:solidFill>
            <a:prstDash val="sysDot"/>
            <a:headEnd type="arrow" w="sm" len="sm"/>
            <a:tailEnd type="arrow" w="sm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2" name="TextBox 81"/>
              <p:cNvSpPr txBox="1"/>
              <p:nvPr/>
            </p:nvSpPr>
            <p:spPr>
              <a:xfrm>
                <a:off x="3017024" y="3819958"/>
                <a:ext cx="576375" cy="3695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SupPr>
                        <m:e>
                          <m: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𝑬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1,‖</m:t>
                          </m:r>
                        </m:sub>
                        <m:sup/>
                      </m:sSubSup>
                    </m:oMath>
                  </m:oMathPara>
                </a14:m>
                <a:endPara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82" name="TextBox 8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17024" y="3819958"/>
                <a:ext cx="576375" cy="369588"/>
              </a:xfrm>
              <a:prstGeom prst="rect">
                <a:avLst/>
              </a:prstGeom>
              <a:blipFill rotWithShape="1">
                <a:blip r:embed="rId6"/>
                <a:stretch>
                  <a:fillRect b="-8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3" name="TextBox 82"/>
          <p:cNvSpPr txBox="1"/>
          <p:nvPr/>
        </p:nvSpPr>
        <p:spPr>
          <a:xfrm>
            <a:off x="1814026" y="3819958"/>
            <a:ext cx="158639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only the aligned component is affected</a:t>
            </a:r>
          </a:p>
        </p:txBody>
      </p:sp>
      <p:cxnSp>
        <p:nvCxnSpPr>
          <p:cNvPr id="84" name="Straight Arrow Connector 83"/>
          <p:cNvCxnSpPr/>
          <p:nvPr/>
        </p:nvCxnSpPr>
        <p:spPr>
          <a:xfrm flipV="1">
            <a:off x="2660715" y="4074331"/>
            <a:ext cx="419670" cy="153633"/>
          </a:xfrm>
          <a:prstGeom prst="straightConnector1">
            <a:avLst/>
          </a:prstGeom>
          <a:ln w="19050"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Footer Placeholder 5"/>
          <p:cNvSpPr>
            <a:spLocks noGrp="1"/>
          </p:cNvSpPr>
          <p:nvPr>
            <p:ph type="ftr" sz="quarter" idx="3"/>
          </p:nvPr>
        </p:nvSpPr>
        <p:spPr>
          <a:xfrm>
            <a:off x="9092242" y="6019812"/>
            <a:ext cx="2487141" cy="366183"/>
          </a:xfrm>
        </p:spPr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	P. Michel </a:t>
            </a:r>
            <a:r>
              <a:rPr lang="en-US" i="1" dirty="0" smtClean="0"/>
              <a:t>et al</a:t>
            </a:r>
            <a:r>
              <a:rPr lang="en-US" dirty="0" smtClean="0"/>
              <a:t>., PRL </a:t>
            </a:r>
            <a:r>
              <a:rPr lang="en-US" u="sng" dirty="0" smtClean="0"/>
              <a:t>113</a:t>
            </a:r>
            <a:r>
              <a:rPr lang="en-US" dirty="0" smtClean="0"/>
              <a:t>, 205001 (2014).</a:t>
            </a:r>
          </a:p>
        </p:txBody>
      </p:sp>
    </p:spTree>
    <p:extLst>
      <p:ext uri="{BB962C8B-B14F-4D97-AF65-F5344CB8AC3E}">
        <p14:creationId xmlns:p14="http://schemas.microsoft.com/office/powerpoint/2010/main" val="2150953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CBET strongly impacts both the direct- and indirect-drive approaches to ICF</a:t>
            </a:r>
          </a:p>
          <a:p>
            <a:r>
              <a:rPr lang="en-US" dirty="0" smtClean="0"/>
              <a:t>Anomalies in previous CBET experiments motivate careful model validation efforts</a:t>
            </a:r>
          </a:p>
          <a:p>
            <a:r>
              <a:rPr lang="en-US" dirty="0" smtClean="0"/>
              <a:t>Recent focused experiments using LLNL’s JLF and LLE’s OMEGA TOP9 platform have exposed weaknesses in modeling </a:t>
            </a:r>
          </a:p>
          <a:p>
            <a:pPr lvl="1"/>
            <a:r>
              <a:rPr lang="en-US" dirty="0" smtClean="0"/>
              <a:t>Polarization effects can be important*</a:t>
            </a:r>
          </a:p>
          <a:p>
            <a:pPr lvl="1"/>
            <a:r>
              <a:rPr lang="en-US" dirty="0" smtClean="0"/>
              <a:t>IAW saturation appears not to occur at typical ICF levels**</a:t>
            </a:r>
          </a:p>
          <a:p>
            <a:pPr lvl="1"/>
            <a:r>
              <a:rPr lang="en-US" dirty="0" smtClean="0"/>
              <a:t>Non-</a:t>
            </a:r>
            <a:r>
              <a:rPr lang="en-US" dirty="0" err="1" smtClean="0"/>
              <a:t>Maxwellian</a:t>
            </a:r>
            <a:r>
              <a:rPr lang="en-US" dirty="0" smtClean="0"/>
              <a:t> electron distribution functions are likely ubiquitous and can strongly impact CBET</a:t>
            </a:r>
            <a:r>
              <a:rPr lang="en-US" baseline="30000" dirty="0">
                <a:cs typeface="Arial"/>
              </a:rPr>
              <a:t> †</a:t>
            </a:r>
            <a:endParaRPr lang="en-US" dirty="0" smtClean="0"/>
          </a:p>
          <a:p>
            <a:r>
              <a:rPr lang="en-US" dirty="0" smtClean="0"/>
              <a:t>Future work will target issues more specifically relevant to direct-drive ICF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Dedicated crossed-beam energy transfer (CBET) experiments at LLNL and LLE provide important CBET model validation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388870" y="4715433"/>
            <a:ext cx="7355765" cy="609601"/>
          </a:xfrm>
        </p:spPr>
        <p:txBody>
          <a:bodyPr/>
          <a:lstStyle/>
          <a:p>
            <a:r>
              <a:rPr lang="en-US" dirty="0" smtClean="0"/>
              <a:t>Validating first-principles models of LPI improves the predictive capability of integrated ICF modeling, including our ability to scale implosions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>
          <a:xfrm>
            <a:off x="9092242" y="6019812"/>
            <a:ext cx="2487141" cy="366183"/>
          </a:xfrm>
        </p:spPr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	P. Michel </a:t>
            </a:r>
            <a:r>
              <a:rPr lang="en-US" i="1" dirty="0" smtClean="0"/>
              <a:t>et al</a:t>
            </a:r>
            <a:r>
              <a:rPr lang="en-US" dirty="0" smtClean="0"/>
              <a:t>., PRL </a:t>
            </a:r>
            <a:r>
              <a:rPr lang="en-US" u="sng" dirty="0" smtClean="0"/>
              <a:t>113</a:t>
            </a:r>
            <a:r>
              <a:rPr lang="en-US" dirty="0" smtClean="0"/>
              <a:t>, 205001 (2014).</a:t>
            </a:r>
          </a:p>
          <a:p>
            <a:r>
              <a:rPr lang="en-US" dirty="0" smtClean="0"/>
              <a:t>    D. Turnbull </a:t>
            </a:r>
            <a:r>
              <a:rPr lang="en-US" i="1" dirty="0" smtClean="0"/>
              <a:t>et al</a:t>
            </a:r>
            <a:r>
              <a:rPr lang="en-US" dirty="0" smtClean="0"/>
              <a:t>., PRL </a:t>
            </a:r>
            <a:r>
              <a:rPr lang="en-US" u="sng" dirty="0" smtClean="0"/>
              <a:t>116</a:t>
            </a:r>
            <a:r>
              <a:rPr lang="en-US" dirty="0" smtClean="0"/>
              <a:t>, 205001 (2016).</a:t>
            </a:r>
          </a:p>
          <a:p>
            <a:r>
              <a:rPr lang="en-US" dirty="0" smtClean="0"/>
              <a:t>	**	D. Turnbull </a:t>
            </a:r>
            <a:r>
              <a:rPr lang="en-US" i="1" dirty="0" smtClean="0"/>
              <a:t>et al</a:t>
            </a:r>
            <a:r>
              <a:rPr lang="en-US" dirty="0" smtClean="0"/>
              <a:t>., PRL </a:t>
            </a:r>
            <a:r>
              <a:rPr lang="en-US" u="sng" dirty="0" smtClean="0"/>
              <a:t>118</a:t>
            </a:r>
            <a:r>
              <a:rPr lang="en-US" dirty="0" smtClean="0"/>
              <a:t>, 015001 (2017).</a:t>
            </a:r>
          </a:p>
          <a:p>
            <a:r>
              <a:rPr lang="en-US" dirty="0" smtClean="0"/>
              <a:t>    D</a:t>
            </a:r>
            <a:r>
              <a:rPr lang="en-US" dirty="0"/>
              <a:t>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</a:t>
            </a:r>
            <a:r>
              <a:rPr lang="en-US" dirty="0" smtClean="0"/>
              <a:t>).</a:t>
            </a:r>
          </a:p>
          <a:p>
            <a:r>
              <a:rPr lang="en-US" baseline="30000" dirty="0" smtClean="0">
                <a:cs typeface="Arial"/>
              </a:rPr>
              <a:t>	†	</a:t>
            </a:r>
            <a:r>
              <a:rPr lang="en-US" dirty="0" smtClean="0">
                <a:cs typeface="Arial"/>
              </a:rPr>
              <a:t>D. Turnbull </a:t>
            </a:r>
            <a:r>
              <a:rPr lang="en-US" i="1" dirty="0" smtClean="0">
                <a:cs typeface="Arial"/>
              </a:rPr>
              <a:t>et al</a:t>
            </a:r>
            <a:r>
              <a:rPr lang="en-US" dirty="0" smtClean="0">
                <a:cs typeface="Arial"/>
              </a:rPr>
              <a:t>, submitted to Nat. Phys. (2019).</a:t>
            </a:r>
          </a:p>
        </p:txBody>
      </p:sp>
    </p:spTree>
    <p:extLst>
      <p:ext uri="{BB962C8B-B14F-4D97-AF65-F5344CB8AC3E}">
        <p14:creationId xmlns:p14="http://schemas.microsoft.com/office/powerpoint/2010/main" val="1926119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609441" y="560832"/>
            <a:ext cx="9704955" cy="329184"/>
          </a:xfrm>
        </p:spPr>
        <p:txBody>
          <a:bodyPr/>
          <a:lstStyle/>
          <a:p>
            <a:r>
              <a:rPr lang="en-US" dirty="0" smtClean="0"/>
              <a:t>Effect of CBET on both the amplitude and phase of the probe beam was in excellent agreement with our existing models for these conditions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</a:t>
            </a:r>
            <a:r>
              <a:rPr lang="en-US" dirty="0" smtClean="0"/>
              <a:t>P</a:t>
            </a:r>
            <a:r>
              <a:rPr lang="en-US" dirty="0"/>
              <a:t>. Michel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113</a:t>
            </a:r>
            <a:r>
              <a:rPr lang="en-US" dirty="0"/>
              <a:t>, 205001 (2014</a:t>
            </a:r>
            <a:r>
              <a:rPr lang="en-US" dirty="0" smtClean="0"/>
              <a:t>);</a:t>
            </a:r>
          </a:p>
          <a:p>
            <a:r>
              <a:rPr lang="en-US" dirty="0"/>
              <a:t> </a:t>
            </a:r>
            <a:r>
              <a:rPr lang="en-US" dirty="0" smtClean="0"/>
              <a:t>  D</a:t>
            </a:r>
            <a:r>
              <a:rPr lang="en-US" dirty="0"/>
              <a:t>. Turnbull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116</a:t>
            </a:r>
            <a:r>
              <a:rPr lang="en-US" dirty="0"/>
              <a:t>, 205001 (2016</a:t>
            </a:r>
            <a:r>
              <a:rPr lang="en-US" dirty="0" smtClean="0"/>
              <a:t>);</a:t>
            </a:r>
            <a:endParaRPr lang="en-US" dirty="0"/>
          </a:p>
          <a:p>
            <a:r>
              <a:rPr lang="en-US" dirty="0"/>
              <a:t>	</a:t>
            </a:r>
            <a:r>
              <a:rPr lang="en-US" dirty="0" smtClean="0"/>
              <a:t>   D</a:t>
            </a:r>
            <a:r>
              <a:rPr lang="en-US" dirty="0"/>
              <a:t>. Turnbull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118</a:t>
            </a:r>
            <a:r>
              <a:rPr lang="en-US" dirty="0"/>
              <a:t>, 015001 (2017).</a:t>
            </a:r>
          </a:p>
        </p:txBody>
      </p:sp>
      <p:grpSp>
        <p:nvGrpSpPr>
          <p:cNvPr id="214" name="Group 213"/>
          <p:cNvGrpSpPr>
            <a:grpSpLocks noChangeAspect="1"/>
          </p:cNvGrpSpPr>
          <p:nvPr/>
        </p:nvGrpSpPr>
        <p:grpSpPr>
          <a:xfrm>
            <a:off x="676639" y="1666337"/>
            <a:ext cx="4846320" cy="3637536"/>
            <a:chOff x="1108683" y="1443138"/>
            <a:chExt cx="4389120" cy="3294373"/>
          </a:xfrm>
        </p:grpSpPr>
        <p:grpSp>
          <p:nvGrpSpPr>
            <p:cNvPr id="11" name="Group 207"/>
            <p:cNvGrpSpPr>
              <a:grpSpLocks noChangeAspect="1"/>
            </p:cNvGrpSpPr>
            <p:nvPr/>
          </p:nvGrpSpPr>
          <p:grpSpPr bwMode="auto">
            <a:xfrm>
              <a:off x="1108683" y="1443138"/>
              <a:ext cx="4389120" cy="3294373"/>
              <a:chOff x="-821" y="1217"/>
              <a:chExt cx="2598" cy="1950"/>
            </a:xfrm>
          </p:grpSpPr>
          <p:sp>
            <p:nvSpPr>
              <p:cNvPr id="12" name="AutoShape 206"/>
              <p:cNvSpPr>
                <a:spLocks noChangeAspect="1" noChangeArrowheads="1" noTextEdit="1"/>
              </p:cNvSpPr>
              <p:nvPr/>
            </p:nvSpPr>
            <p:spPr bwMode="auto">
              <a:xfrm>
                <a:off x="-821" y="1217"/>
                <a:ext cx="2592" cy="1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" name="Rectangle 208"/>
              <p:cNvSpPr>
                <a:spLocks noChangeArrowheads="1"/>
              </p:cNvSpPr>
              <p:nvPr/>
            </p:nvSpPr>
            <p:spPr bwMode="auto">
              <a:xfrm>
                <a:off x="-821" y="1217"/>
                <a:ext cx="2598" cy="19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" name="Rectangle 209"/>
              <p:cNvSpPr>
                <a:spLocks noChangeArrowheads="1"/>
              </p:cNvSpPr>
              <p:nvPr/>
            </p:nvSpPr>
            <p:spPr bwMode="auto">
              <a:xfrm>
                <a:off x="-361" y="1411"/>
                <a:ext cx="1886" cy="14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5" name="Rectangle 210"/>
              <p:cNvSpPr>
                <a:spLocks noChangeArrowheads="1"/>
              </p:cNvSpPr>
              <p:nvPr/>
            </p:nvSpPr>
            <p:spPr bwMode="auto">
              <a:xfrm>
                <a:off x="-361" y="1411"/>
                <a:ext cx="1886" cy="1426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" name="Line 211"/>
              <p:cNvSpPr>
                <a:spLocks noChangeShapeType="1"/>
              </p:cNvSpPr>
              <p:nvPr/>
            </p:nvSpPr>
            <p:spPr bwMode="auto">
              <a:xfrm>
                <a:off x="-361" y="1411"/>
                <a:ext cx="18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" name="Line 212"/>
              <p:cNvSpPr>
                <a:spLocks noChangeShapeType="1"/>
              </p:cNvSpPr>
              <p:nvPr/>
            </p:nvSpPr>
            <p:spPr bwMode="auto">
              <a:xfrm>
                <a:off x="-361" y="2837"/>
                <a:ext cx="18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" name="Line 213"/>
              <p:cNvSpPr>
                <a:spLocks noChangeShapeType="1"/>
              </p:cNvSpPr>
              <p:nvPr/>
            </p:nvSpPr>
            <p:spPr bwMode="auto">
              <a:xfrm flipV="1">
                <a:off x="1525" y="1411"/>
                <a:ext cx="0" cy="14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" name="Line 214"/>
              <p:cNvSpPr>
                <a:spLocks noChangeShapeType="1"/>
              </p:cNvSpPr>
              <p:nvPr/>
            </p:nvSpPr>
            <p:spPr bwMode="auto">
              <a:xfrm flipV="1">
                <a:off x="-361" y="1411"/>
                <a:ext cx="0" cy="14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0" name="Line 215"/>
              <p:cNvSpPr>
                <a:spLocks noChangeShapeType="1"/>
              </p:cNvSpPr>
              <p:nvPr/>
            </p:nvSpPr>
            <p:spPr bwMode="auto">
              <a:xfrm>
                <a:off x="-361" y="2837"/>
                <a:ext cx="18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1" name="Line 216"/>
              <p:cNvSpPr>
                <a:spLocks noChangeShapeType="1"/>
              </p:cNvSpPr>
              <p:nvPr/>
            </p:nvSpPr>
            <p:spPr bwMode="auto">
              <a:xfrm flipV="1">
                <a:off x="-361" y="1411"/>
                <a:ext cx="0" cy="14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2" name="Line 217"/>
              <p:cNvSpPr>
                <a:spLocks noChangeShapeType="1"/>
              </p:cNvSpPr>
              <p:nvPr/>
            </p:nvSpPr>
            <p:spPr bwMode="auto">
              <a:xfrm flipV="1">
                <a:off x="-361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3" name="Line 218"/>
              <p:cNvSpPr>
                <a:spLocks noChangeShapeType="1"/>
              </p:cNvSpPr>
              <p:nvPr/>
            </p:nvSpPr>
            <p:spPr bwMode="auto">
              <a:xfrm>
                <a:off x="-361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4" name="Rectangle 219"/>
              <p:cNvSpPr>
                <a:spLocks noChangeArrowheads="1"/>
              </p:cNvSpPr>
              <p:nvPr/>
            </p:nvSpPr>
            <p:spPr bwMode="auto">
              <a:xfrm>
                <a:off x="-432" y="2856"/>
                <a:ext cx="98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-3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5" name="Line 220"/>
              <p:cNvSpPr>
                <a:spLocks noChangeShapeType="1"/>
              </p:cNvSpPr>
              <p:nvPr/>
            </p:nvSpPr>
            <p:spPr bwMode="auto">
              <a:xfrm flipV="1">
                <a:off x="-50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6" name="Line 221"/>
              <p:cNvSpPr>
                <a:spLocks noChangeShapeType="1"/>
              </p:cNvSpPr>
              <p:nvPr/>
            </p:nvSpPr>
            <p:spPr bwMode="auto">
              <a:xfrm>
                <a:off x="-50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7" name="Rectangle 222"/>
              <p:cNvSpPr>
                <a:spLocks noChangeArrowheads="1"/>
              </p:cNvSpPr>
              <p:nvPr/>
            </p:nvSpPr>
            <p:spPr bwMode="auto">
              <a:xfrm>
                <a:off x="-121" y="2856"/>
                <a:ext cx="98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-2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8" name="Line 223"/>
              <p:cNvSpPr>
                <a:spLocks noChangeShapeType="1"/>
              </p:cNvSpPr>
              <p:nvPr/>
            </p:nvSpPr>
            <p:spPr bwMode="auto">
              <a:xfrm flipV="1">
                <a:off x="268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9" name="Line 224"/>
              <p:cNvSpPr>
                <a:spLocks noChangeShapeType="1"/>
              </p:cNvSpPr>
              <p:nvPr/>
            </p:nvSpPr>
            <p:spPr bwMode="auto">
              <a:xfrm>
                <a:off x="268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0" name="Rectangle 225"/>
              <p:cNvSpPr>
                <a:spLocks noChangeArrowheads="1"/>
              </p:cNvSpPr>
              <p:nvPr/>
            </p:nvSpPr>
            <p:spPr bwMode="auto">
              <a:xfrm>
                <a:off x="196" y="2856"/>
                <a:ext cx="98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-1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31" name="Line 226"/>
              <p:cNvSpPr>
                <a:spLocks noChangeShapeType="1"/>
              </p:cNvSpPr>
              <p:nvPr/>
            </p:nvSpPr>
            <p:spPr bwMode="auto">
              <a:xfrm flipV="1">
                <a:off x="579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2" name="Line 227"/>
              <p:cNvSpPr>
                <a:spLocks noChangeShapeType="1"/>
              </p:cNvSpPr>
              <p:nvPr/>
            </p:nvSpPr>
            <p:spPr bwMode="auto">
              <a:xfrm>
                <a:off x="579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3" name="Rectangle 228"/>
              <p:cNvSpPr>
                <a:spLocks noChangeArrowheads="1"/>
              </p:cNvSpPr>
              <p:nvPr/>
            </p:nvSpPr>
            <p:spPr bwMode="auto">
              <a:xfrm>
                <a:off x="546" y="2856"/>
                <a:ext cx="6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0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34" name="Line 229"/>
              <p:cNvSpPr>
                <a:spLocks noChangeShapeType="1"/>
              </p:cNvSpPr>
              <p:nvPr/>
            </p:nvSpPr>
            <p:spPr bwMode="auto">
              <a:xfrm flipV="1">
                <a:off x="896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5" name="Line 230"/>
              <p:cNvSpPr>
                <a:spLocks noChangeShapeType="1"/>
              </p:cNvSpPr>
              <p:nvPr/>
            </p:nvSpPr>
            <p:spPr bwMode="auto">
              <a:xfrm>
                <a:off x="896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6" name="Rectangle 231"/>
              <p:cNvSpPr>
                <a:spLocks noChangeArrowheads="1"/>
              </p:cNvSpPr>
              <p:nvPr/>
            </p:nvSpPr>
            <p:spPr bwMode="auto">
              <a:xfrm>
                <a:off x="864" y="2856"/>
                <a:ext cx="6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1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37" name="Line 232"/>
              <p:cNvSpPr>
                <a:spLocks noChangeShapeType="1"/>
              </p:cNvSpPr>
              <p:nvPr/>
            </p:nvSpPr>
            <p:spPr bwMode="auto">
              <a:xfrm flipV="1">
                <a:off x="1207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8" name="Line 233"/>
              <p:cNvSpPr>
                <a:spLocks noChangeShapeType="1"/>
              </p:cNvSpPr>
              <p:nvPr/>
            </p:nvSpPr>
            <p:spPr bwMode="auto">
              <a:xfrm>
                <a:off x="1207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9" name="Rectangle 234"/>
              <p:cNvSpPr>
                <a:spLocks noChangeArrowheads="1"/>
              </p:cNvSpPr>
              <p:nvPr/>
            </p:nvSpPr>
            <p:spPr bwMode="auto">
              <a:xfrm>
                <a:off x="1175" y="2856"/>
                <a:ext cx="6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2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40" name="Line 235"/>
              <p:cNvSpPr>
                <a:spLocks noChangeShapeType="1"/>
              </p:cNvSpPr>
              <p:nvPr/>
            </p:nvSpPr>
            <p:spPr bwMode="auto">
              <a:xfrm flipV="1">
                <a:off x="1525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1" name="Line 236"/>
              <p:cNvSpPr>
                <a:spLocks noChangeShapeType="1"/>
              </p:cNvSpPr>
              <p:nvPr/>
            </p:nvSpPr>
            <p:spPr bwMode="auto">
              <a:xfrm>
                <a:off x="1525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2" name="Rectangle 237"/>
              <p:cNvSpPr>
                <a:spLocks noChangeArrowheads="1"/>
              </p:cNvSpPr>
              <p:nvPr/>
            </p:nvSpPr>
            <p:spPr bwMode="auto">
              <a:xfrm>
                <a:off x="1492" y="2856"/>
                <a:ext cx="6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3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43" name="Line 238"/>
              <p:cNvSpPr>
                <a:spLocks noChangeShapeType="1"/>
              </p:cNvSpPr>
              <p:nvPr/>
            </p:nvSpPr>
            <p:spPr bwMode="auto">
              <a:xfrm>
                <a:off x="-361" y="2733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4" name="Line 239"/>
              <p:cNvSpPr>
                <a:spLocks noChangeShapeType="1"/>
              </p:cNvSpPr>
              <p:nvPr/>
            </p:nvSpPr>
            <p:spPr bwMode="auto">
              <a:xfrm flipH="1">
                <a:off x="1505" y="2733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5" name="Rectangle 240"/>
              <p:cNvSpPr>
                <a:spLocks noChangeArrowheads="1"/>
              </p:cNvSpPr>
              <p:nvPr/>
            </p:nvSpPr>
            <p:spPr bwMode="auto">
              <a:xfrm>
                <a:off x="-601" y="2662"/>
                <a:ext cx="190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-1.2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46" name="Line 241"/>
              <p:cNvSpPr>
                <a:spLocks noChangeShapeType="1"/>
              </p:cNvSpPr>
              <p:nvPr/>
            </p:nvSpPr>
            <p:spPr bwMode="auto">
              <a:xfrm>
                <a:off x="-361" y="2526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7" name="Line 242"/>
              <p:cNvSpPr>
                <a:spLocks noChangeShapeType="1"/>
              </p:cNvSpPr>
              <p:nvPr/>
            </p:nvSpPr>
            <p:spPr bwMode="auto">
              <a:xfrm flipH="1">
                <a:off x="1505" y="2526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8" name="Rectangle 243"/>
              <p:cNvSpPr>
                <a:spLocks noChangeArrowheads="1"/>
              </p:cNvSpPr>
              <p:nvPr/>
            </p:nvSpPr>
            <p:spPr bwMode="auto">
              <a:xfrm>
                <a:off x="-601" y="2455"/>
                <a:ext cx="190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-0.8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49" name="Line 244"/>
              <p:cNvSpPr>
                <a:spLocks noChangeShapeType="1"/>
              </p:cNvSpPr>
              <p:nvPr/>
            </p:nvSpPr>
            <p:spPr bwMode="auto">
              <a:xfrm>
                <a:off x="-361" y="2325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0" name="Line 245"/>
              <p:cNvSpPr>
                <a:spLocks noChangeShapeType="1"/>
              </p:cNvSpPr>
              <p:nvPr/>
            </p:nvSpPr>
            <p:spPr bwMode="auto">
              <a:xfrm flipH="1">
                <a:off x="1505" y="2325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1" name="Rectangle 246"/>
              <p:cNvSpPr>
                <a:spLocks noChangeArrowheads="1"/>
              </p:cNvSpPr>
              <p:nvPr/>
            </p:nvSpPr>
            <p:spPr bwMode="auto">
              <a:xfrm>
                <a:off x="-601" y="2254"/>
                <a:ext cx="190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-0.4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52" name="Line 247"/>
              <p:cNvSpPr>
                <a:spLocks noChangeShapeType="1"/>
              </p:cNvSpPr>
              <p:nvPr/>
            </p:nvSpPr>
            <p:spPr bwMode="auto">
              <a:xfrm>
                <a:off x="-361" y="2124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3" name="Line 248"/>
              <p:cNvSpPr>
                <a:spLocks noChangeShapeType="1"/>
              </p:cNvSpPr>
              <p:nvPr/>
            </p:nvSpPr>
            <p:spPr bwMode="auto">
              <a:xfrm flipH="1">
                <a:off x="1505" y="2124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4" name="Rectangle 249"/>
              <p:cNvSpPr>
                <a:spLocks noChangeArrowheads="1"/>
              </p:cNvSpPr>
              <p:nvPr/>
            </p:nvSpPr>
            <p:spPr bwMode="auto">
              <a:xfrm>
                <a:off x="-458" y="2053"/>
                <a:ext cx="6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0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55" name="Line 250"/>
              <p:cNvSpPr>
                <a:spLocks noChangeShapeType="1"/>
              </p:cNvSpPr>
              <p:nvPr/>
            </p:nvSpPr>
            <p:spPr bwMode="auto">
              <a:xfrm>
                <a:off x="-361" y="1917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6" name="Line 251"/>
              <p:cNvSpPr>
                <a:spLocks noChangeShapeType="1"/>
              </p:cNvSpPr>
              <p:nvPr/>
            </p:nvSpPr>
            <p:spPr bwMode="auto">
              <a:xfrm flipH="1">
                <a:off x="1505" y="1917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7" name="Rectangle 252"/>
              <p:cNvSpPr>
                <a:spLocks noChangeArrowheads="1"/>
              </p:cNvSpPr>
              <p:nvPr/>
            </p:nvSpPr>
            <p:spPr bwMode="auto">
              <a:xfrm>
                <a:off x="-562" y="1846"/>
                <a:ext cx="153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0.4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58" name="Line 253"/>
              <p:cNvSpPr>
                <a:spLocks noChangeShapeType="1"/>
              </p:cNvSpPr>
              <p:nvPr/>
            </p:nvSpPr>
            <p:spPr bwMode="auto">
              <a:xfrm>
                <a:off x="-361" y="1716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9" name="Line 254"/>
              <p:cNvSpPr>
                <a:spLocks noChangeShapeType="1"/>
              </p:cNvSpPr>
              <p:nvPr/>
            </p:nvSpPr>
            <p:spPr bwMode="auto">
              <a:xfrm flipH="1">
                <a:off x="1505" y="1716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0" name="Rectangle 255"/>
              <p:cNvSpPr>
                <a:spLocks noChangeArrowheads="1"/>
              </p:cNvSpPr>
              <p:nvPr/>
            </p:nvSpPr>
            <p:spPr bwMode="auto">
              <a:xfrm>
                <a:off x="-562" y="1645"/>
                <a:ext cx="153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0.8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1" name="Line 256"/>
              <p:cNvSpPr>
                <a:spLocks noChangeShapeType="1"/>
              </p:cNvSpPr>
              <p:nvPr/>
            </p:nvSpPr>
            <p:spPr bwMode="auto">
              <a:xfrm>
                <a:off x="-361" y="1509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" name="Line 257"/>
              <p:cNvSpPr>
                <a:spLocks noChangeShapeType="1"/>
              </p:cNvSpPr>
              <p:nvPr/>
            </p:nvSpPr>
            <p:spPr bwMode="auto">
              <a:xfrm flipH="1">
                <a:off x="1505" y="1509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3" name="Rectangle 258"/>
              <p:cNvSpPr>
                <a:spLocks noChangeArrowheads="1"/>
              </p:cNvSpPr>
              <p:nvPr/>
            </p:nvSpPr>
            <p:spPr bwMode="auto">
              <a:xfrm>
                <a:off x="-562" y="1437"/>
                <a:ext cx="153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1.2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4" name="Rectangle 259"/>
              <p:cNvSpPr>
                <a:spLocks noChangeArrowheads="1"/>
              </p:cNvSpPr>
              <p:nvPr/>
            </p:nvSpPr>
            <p:spPr bwMode="auto">
              <a:xfrm>
                <a:off x="-361" y="1256"/>
                <a:ext cx="21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x 10</a:t>
                </a:r>
                <a:endPara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5" name="Rectangle 260"/>
              <p:cNvSpPr>
                <a:spLocks noChangeArrowheads="1"/>
              </p:cNvSpPr>
              <p:nvPr/>
            </p:nvSpPr>
            <p:spPr bwMode="auto">
              <a:xfrm>
                <a:off x="-128" y="1217"/>
                <a:ext cx="98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-4</a:t>
                </a:r>
                <a:endPara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6" name="Line 261"/>
              <p:cNvSpPr>
                <a:spLocks noChangeShapeType="1"/>
              </p:cNvSpPr>
              <p:nvPr/>
            </p:nvSpPr>
            <p:spPr bwMode="auto">
              <a:xfrm>
                <a:off x="-361" y="1411"/>
                <a:ext cx="18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7" name="Line 262"/>
              <p:cNvSpPr>
                <a:spLocks noChangeShapeType="1"/>
              </p:cNvSpPr>
              <p:nvPr/>
            </p:nvSpPr>
            <p:spPr bwMode="auto">
              <a:xfrm>
                <a:off x="-361" y="2837"/>
                <a:ext cx="18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8" name="Line 263"/>
              <p:cNvSpPr>
                <a:spLocks noChangeShapeType="1"/>
              </p:cNvSpPr>
              <p:nvPr/>
            </p:nvSpPr>
            <p:spPr bwMode="auto">
              <a:xfrm flipV="1">
                <a:off x="1525" y="1411"/>
                <a:ext cx="0" cy="14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9" name="Line 264"/>
              <p:cNvSpPr>
                <a:spLocks noChangeShapeType="1"/>
              </p:cNvSpPr>
              <p:nvPr/>
            </p:nvSpPr>
            <p:spPr bwMode="auto">
              <a:xfrm flipV="1">
                <a:off x="-361" y="1411"/>
                <a:ext cx="0" cy="14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0" name="Freeform 265"/>
              <p:cNvSpPr>
                <a:spLocks/>
              </p:cNvSpPr>
              <p:nvPr/>
            </p:nvSpPr>
            <p:spPr bwMode="auto">
              <a:xfrm>
                <a:off x="-361" y="2072"/>
                <a:ext cx="1199" cy="577"/>
              </a:xfrm>
              <a:custGeom>
                <a:avLst/>
                <a:gdLst>
                  <a:gd name="T0" fmla="*/ 13 w 1199"/>
                  <a:gd name="T1" fmla="*/ 91 h 577"/>
                  <a:gd name="T2" fmla="*/ 45 w 1199"/>
                  <a:gd name="T3" fmla="*/ 117 h 577"/>
                  <a:gd name="T4" fmla="*/ 71 w 1199"/>
                  <a:gd name="T5" fmla="*/ 143 h 577"/>
                  <a:gd name="T6" fmla="*/ 104 w 1199"/>
                  <a:gd name="T7" fmla="*/ 182 h 577"/>
                  <a:gd name="T8" fmla="*/ 130 w 1199"/>
                  <a:gd name="T9" fmla="*/ 227 h 577"/>
                  <a:gd name="T10" fmla="*/ 156 w 1199"/>
                  <a:gd name="T11" fmla="*/ 279 h 577"/>
                  <a:gd name="T12" fmla="*/ 188 w 1199"/>
                  <a:gd name="T13" fmla="*/ 344 h 577"/>
                  <a:gd name="T14" fmla="*/ 214 w 1199"/>
                  <a:gd name="T15" fmla="*/ 409 h 577"/>
                  <a:gd name="T16" fmla="*/ 246 w 1199"/>
                  <a:gd name="T17" fmla="*/ 467 h 577"/>
                  <a:gd name="T18" fmla="*/ 272 w 1199"/>
                  <a:gd name="T19" fmla="*/ 519 h 577"/>
                  <a:gd name="T20" fmla="*/ 298 w 1199"/>
                  <a:gd name="T21" fmla="*/ 558 h 577"/>
                  <a:gd name="T22" fmla="*/ 331 w 1199"/>
                  <a:gd name="T23" fmla="*/ 577 h 577"/>
                  <a:gd name="T24" fmla="*/ 356 w 1199"/>
                  <a:gd name="T25" fmla="*/ 571 h 577"/>
                  <a:gd name="T26" fmla="*/ 382 w 1199"/>
                  <a:gd name="T27" fmla="*/ 545 h 577"/>
                  <a:gd name="T28" fmla="*/ 415 w 1199"/>
                  <a:gd name="T29" fmla="*/ 506 h 577"/>
                  <a:gd name="T30" fmla="*/ 441 w 1199"/>
                  <a:gd name="T31" fmla="*/ 447 h 577"/>
                  <a:gd name="T32" fmla="*/ 473 w 1199"/>
                  <a:gd name="T33" fmla="*/ 389 h 577"/>
                  <a:gd name="T34" fmla="*/ 499 w 1199"/>
                  <a:gd name="T35" fmla="*/ 331 h 577"/>
                  <a:gd name="T36" fmla="*/ 525 w 1199"/>
                  <a:gd name="T37" fmla="*/ 273 h 577"/>
                  <a:gd name="T38" fmla="*/ 557 w 1199"/>
                  <a:gd name="T39" fmla="*/ 227 h 577"/>
                  <a:gd name="T40" fmla="*/ 583 w 1199"/>
                  <a:gd name="T41" fmla="*/ 195 h 577"/>
                  <a:gd name="T42" fmla="*/ 616 w 1199"/>
                  <a:gd name="T43" fmla="*/ 162 h 577"/>
                  <a:gd name="T44" fmla="*/ 642 w 1199"/>
                  <a:gd name="T45" fmla="*/ 136 h 577"/>
                  <a:gd name="T46" fmla="*/ 667 w 1199"/>
                  <a:gd name="T47" fmla="*/ 117 h 577"/>
                  <a:gd name="T48" fmla="*/ 700 w 1199"/>
                  <a:gd name="T49" fmla="*/ 104 h 577"/>
                  <a:gd name="T50" fmla="*/ 726 w 1199"/>
                  <a:gd name="T51" fmla="*/ 91 h 577"/>
                  <a:gd name="T52" fmla="*/ 752 w 1199"/>
                  <a:gd name="T53" fmla="*/ 78 h 577"/>
                  <a:gd name="T54" fmla="*/ 784 w 1199"/>
                  <a:gd name="T55" fmla="*/ 72 h 577"/>
                  <a:gd name="T56" fmla="*/ 810 w 1199"/>
                  <a:gd name="T57" fmla="*/ 65 h 577"/>
                  <a:gd name="T58" fmla="*/ 842 w 1199"/>
                  <a:gd name="T59" fmla="*/ 59 h 577"/>
                  <a:gd name="T60" fmla="*/ 868 w 1199"/>
                  <a:gd name="T61" fmla="*/ 59 h 577"/>
                  <a:gd name="T62" fmla="*/ 894 w 1199"/>
                  <a:gd name="T63" fmla="*/ 52 h 577"/>
                  <a:gd name="T64" fmla="*/ 927 w 1199"/>
                  <a:gd name="T65" fmla="*/ 52 h 577"/>
                  <a:gd name="T66" fmla="*/ 953 w 1199"/>
                  <a:gd name="T67" fmla="*/ 52 h 577"/>
                  <a:gd name="T68" fmla="*/ 985 w 1199"/>
                  <a:gd name="T69" fmla="*/ 46 h 577"/>
                  <a:gd name="T70" fmla="*/ 1011 w 1199"/>
                  <a:gd name="T71" fmla="*/ 46 h 577"/>
                  <a:gd name="T72" fmla="*/ 1037 w 1199"/>
                  <a:gd name="T73" fmla="*/ 39 h 577"/>
                  <a:gd name="T74" fmla="*/ 1069 w 1199"/>
                  <a:gd name="T75" fmla="*/ 39 h 577"/>
                  <a:gd name="T76" fmla="*/ 1095 w 1199"/>
                  <a:gd name="T77" fmla="*/ 33 h 577"/>
                  <a:gd name="T78" fmla="*/ 1128 w 1199"/>
                  <a:gd name="T79" fmla="*/ 26 h 577"/>
                  <a:gd name="T80" fmla="*/ 1153 w 1199"/>
                  <a:gd name="T81" fmla="*/ 20 h 577"/>
                  <a:gd name="T82" fmla="*/ 1179 w 1199"/>
                  <a:gd name="T83" fmla="*/ 13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99" h="577">
                    <a:moveTo>
                      <a:pt x="0" y="85"/>
                    </a:moveTo>
                    <a:lnTo>
                      <a:pt x="7" y="91"/>
                    </a:lnTo>
                    <a:lnTo>
                      <a:pt x="13" y="91"/>
                    </a:lnTo>
                    <a:lnTo>
                      <a:pt x="26" y="98"/>
                    </a:lnTo>
                    <a:lnTo>
                      <a:pt x="32" y="104"/>
                    </a:lnTo>
                    <a:lnTo>
                      <a:pt x="45" y="117"/>
                    </a:lnTo>
                    <a:lnTo>
                      <a:pt x="52" y="123"/>
                    </a:lnTo>
                    <a:lnTo>
                      <a:pt x="65" y="130"/>
                    </a:lnTo>
                    <a:lnTo>
                      <a:pt x="71" y="143"/>
                    </a:lnTo>
                    <a:lnTo>
                      <a:pt x="84" y="156"/>
                    </a:lnTo>
                    <a:lnTo>
                      <a:pt x="91" y="169"/>
                    </a:lnTo>
                    <a:lnTo>
                      <a:pt x="104" y="182"/>
                    </a:lnTo>
                    <a:lnTo>
                      <a:pt x="110" y="195"/>
                    </a:lnTo>
                    <a:lnTo>
                      <a:pt x="123" y="208"/>
                    </a:lnTo>
                    <a:lnTo>
                      <a:pt x="130" y="227"/>
                    </a:lnTo>
                    <a:lnTo>
                      <a:pt x="136" y="247"/>
                    </a:lnTo>
                    <a:lnTo>
                      <a:pt x="149" y="260"/>
                    </a:lnTo>
                    <a:lnTo>
                      <a:pt x="156" y="279"/>
                    </a:lnTo>
                    <a:lnTo>
                      <a:pt x="169" y="298"/>
                    </a:lnTo>
                    <a:lnTo>
                      <a:pt x="175" y="324"/>
                    </a:lnTo>
                    <a:lnTo>
                      <a:pt x="188" y="344"/>
                    </a:lnTo>
                    <a:lnTo>
                      <a:pt x="194" y="363"/>
                    </a:lnTo>
                    <a:lnTo>
                      <a:pt x="207" y="383"/>
                    </a:lnTo>
                    <a:lnTo>
                      <a:pt x="214" y="409"/>
                    </a:lnTo>
                    <a:lnTo>
                      <a:pt x="227" y="428"/>
                    </a:lnTo>
                    <a:lnTo>
                      <a:pt x="233" y="447"/>
                    </a:lnTo>
                    <a:lnTo>
                      <a:pt x="246" y="467"/>
                    </a:lnTo>
                    <a:lnTo>
                      <a:pt x="253" y="486"/>
                    </a:lnTo>
                    <a:lnTo>
                      <a:pt x="259" y="506"/>
                    </a:lnTo>
                    <a:lnTo>
                      <a:pt x="272" y="519"/>
                    </a:lnTo>
                    <a:lnTo>
                      <a:pt x="279" y="532"/>
                    </a:lnTo>
                    <a:lnTo>
                      <a:pt x="292" y="545"/>
                    </a:lnTo>
                    <a:lnTo>
                      <a:pt x="298" y="558"/>
                    </a:lnTo>
                    <a:lnTo>
                      <a:pt x="311" y="564"/>
                    </a:lnTo>
                    <a:lnTo>
                      <a:pt x="318" y="571"/>
                    </a:lnTo>
                    <a:lnTo>
                      <a:pt x="331" y="577"/>
                    </a:lnTo>
                    <a:lnTo>
                      <a:pt x="337" y="577"/>
                    </a:lnTo>
                    <a:lnTo>
                      <a:pt x="350" y="577"/>
                    </a:lnTo>
                    <a:lnTo>
                      <a:pt x="356" y="571"/>
                    </a:lnTo>
                    <a:lnTo>
                      <a:pt x="369" y="564"/>
                    </a:lnTo>
                    <a:lnTo>
                      <a:pt x="376" y="558"/>
                    </a:lnTo>
                    <a:lnTo>
                      <a:pt x="382" y="545"/>
                    </a:lnTo>
                    <a:lnTo>
                      <a:pt x="395" y="538"/>
                    </a:lnTo>
                    <a:lnTo>
                      <a:pt x="402" y="519"/>
                    </a:lnTo>
                    <a:lnTo>
                      <a:pt x="415" y="506"/>
                    </a:lnTo>
                    <a:lnTo>
                      <a:pt x="421" y="486"/>
                    </a:lnTo>
                    <a:lnTo>
                      <a:pt x="434" y="467"/>
                    </a:lnTo>
                    <a:lnTo>
                      <a:pt x="441" y="447"/>
                    </a:lnTo>
                    <a:lnTo>
                      <a:pt x="454" y="428"/>
                    </a:lnTo>
                    <a:lnTo>
                      <a:pt x="460" y="409"/>
                    </a:lnTo>
                    <a:lnTo>
                      <a:pt x="473" y="389"/>
                    </a:lnTo>
                    <a:lnTo>
                      <a:pt x="480" y="370"/>
                    </a:lnTo>
                    <a:lnTo>
                      <a:pt x="493" y="350"/>
                    </a:lnTo>
                    <a:lnTo>
                      <a:pt x="499" y="331"/>
                    </a:lnTo>
                    <a:lnTo>
                      <a:pt x="505" y="311"/>
                    </a:lnTo>
                    <a:lnTo>
                      <a:pt x="518" y="292"/>
                    </a:lnTo>
                    <a:lnTo>
                      <a:pt x="525" y="273"/>
                    </a:lnTo>
                    <a:lnTo>
                      <a:pt x="538" y="260"/>
                    </a:lnTo>
                    <a:lnTo>
                      <a:pt x="544" y="247"/>
                    </a:lnTo>
                    <a:lnTo>
                      <a:pt x="557" y="227"/>
                    </a:lnTo>
                    <a:lnTo>
                      <a:pt x="564" y="214"/>
                    </a:lnTo>
                    <a:lnTo>
                      <a:pt x="577" y="201"/>
                    </a:lnTo>
                    <a:lnTo>
                      <a:pt x="583" y="195"/>
                    </a:lnTo>
                    <a:lnTo>
                      <a:pt x="596" y="182"/>
                    </a:lnTo>
                    <a:lnTo>
                      <a:pt x="603" y="175"/>
                    </a:lnTo>
                    <a:lnTo>
                      <a:pt x="616" y="162"/>
                    </a:lnTo>
                    <a:lnTo>
                      <a:pt x="622" y="156"/>
                    </a:lnTo>
                    <a:lnTo>
                      <a:pt x="629" y="143"/>
                    </a:lnTo>
                    <a:lnTo>
                      <a:pt x="642" y="136"/>
                    </a:lnTo>
                    <a:lnTo>
                      <a:pt x="648" y="130"/>
                    </a:lnTo>
                    <a:lnTo>
                      <a:pt x="661" y="123"/>
                    </a:lnTo>
                    <a:lnTo>
                      <a:pt x="667" y="117"/>
                    </a:lnTo>
                    <a:lnTo>
                      <a:pt x="680" y="111"/>
                    </a:lnTo>
                    <a:lnTo>
                      <a:pt x="687" y="104"/>
                    </a:lnTo>
                    <a:lnTo>
                      <a:pt x="700" y="104"/>
                    </a:lnTo>
                    <a:lnTo>
                      <a:pt x="706" y="98"/>
                    </a:lnTo>
                    <a:lnTo>
                      <a:pt x="719" y="91"/>
                    </a:lnTo>
                    <a:lnTo>
                      <a:pt x="726" y="91"/>
                    </a:lnTo>
                    <a:lnTo>
                      <a:pt x="739" y="85"/>
                    </a:lnTo>
                    <a:lnTo>
                      <a:pt x="745" y="78"/>
                    </a:lnTo>
                    <a:lnTo>
                      <a:pt x="752" y="78"/>
                    </a:lnTo>
                    <a:lnTo>
                      <a:pt x="765" y="72"/>
                    </a:lnTo>
                    <a:lnTo>
                      <a:pt x="771" y="72"/>
                    </a:lnTo>
                    <a:lnTo>
                      <a:pt x="784" y="72"/>
                    </a:lnTo>
                    <a:lnTo>
                      <a:pt x="791" y="65"/>
                    </a:lnTo>
                    <a:lnTo>
                      <a:pt x="804" y="65"/>
                    </a:lnTo>
                    <a:lnTo>
                      <a:pt x="810" y="65"/>
                    </a:lnTo>
                    <a:lnTo>
                      <a:pt x="823" y="65"/>
                    </a:lnTo>
                    <a:lnTo>
                      <a:pt x="829" y="59"/>
                    </a:lnTo>
                    <a:lnTo>
                      <a:pt x="842" y="59"/>
                    </a:lnTo>
                    <a:lnTo>
                      <a:pt x="849" y="59"/>
                    </a:lnTo>
                    <a:lnTo>
                      <a:pt x="862" y="59"/>
                    </a:lnTo>
                    <a:lnTo>
                      <a:pt x="868" y="59"/>
                    </a:lnTo>
                    <a:lnTo>
                      <a:pt x="875" y="59"/>
                    </a:lnTo>
                    <a:lnTo>
                      <a:pt x="888" y="52"/>
                    </a:lnTo>
                    <a:lnTo>
                      <a:pt x="894" y="52"/>
                    </a:lnTo>
                    <a:lnTo>
                      <a:pt x="907" y="52"/>
                    </a:lnTo>
                    <a:lnTo>
                      <a:pt x="914" y="52"/>
                    </a:lnTo>
                    <a:lnTo>
                      <a:pt x="927" y="52"/>
                    </a:lnTo>
                    <a:lnTo>
                      <a:pt x="933" y="52"/>
                    </a:lnTo>
                    <a:lnTo>
                      <a:pt x="946" y="52"/>
                    </a:lnTo>
                    <a:lnTo>
                      <a:pt x="953" y="52"/>
                    </a:lnTo>
                    <a:lnTo>
                      <a:pt x="966" y="46"/>
                    </a:lnTo>
                    <a:lnTo>
                      <a:pt x="972" y="46"/>
                    </a:lnTo>
                    <a:lnTo>
                      <a:pt x="985" y="46"/>
                    </a:lnTo>
                    <a:lnTo>
                      <a:pt x="991" y="46"/>
                    </a:lnTo>
                    <a:lnTo>
                      <a:pt x="1004" y="46"/>
                    </a:lnTo>
                    <a:lnTo>
                      <a:pt x="1011" y="46"/>
                    </a:lnTo>
                    <a:lnTo>
                      <a:pt x="1017" y="46"/>
                    </a:lnTo>
                    <a:lnTo>
                      <a:pt x="1030" y="39"/>
                    </a:lnTo>
                    <a:lnTo>
                      <a:pt x="1037" y="39"/>
                    </a:lnTo>
                    <a:lnTo>
                      <a:pt x="1050" y="39"/>
                    </a:lnTo>
                    <a:lnTo>
                      <a:pt x="1056" y="39"/>
                    </a:lnTo>
                    <a:lnTo>
                      <a:pt x="1069" y="39"/>
                    </a:lnTo>
                    <a:lnTo>
                      <a:pt x="1076" y="39"/>
                    </a:lnTo>
                    <a:lnTo>
                      <a:pt x="1089" y="33"/>
                    </a:lnTo>
                    <a:lnTo>
                      <a:pt x="1095" y="33"/>
                    </a:lnTo>
                    <a:lnTo>
                      <a:pt x="1108" y="33"/>
                    </a:lnTo>
                    <a:lnTo>
                      <a:pt x="1115" y="33"/>
                    </a:lnTo>
                    <a:lnTo>
                      <a:pt x="1128" y="26"/>
                    </a:lnTo>
                    <a:lnTo>
                      <a:pt x="1134" y="26"/>
                    </a:lnTo>
                    <a:lnTo>
                      <a:pt x="1140" y="26"/>
                    </a:lnTo>
                    <a:lnTo>
                      <a:pt x="1153" y="20"/>
                    </a:lnTo>
                    <a:lnTo>
                      <a:pt x="1160" y="20"/>
                    </a:lnTo>
                    <a:lnTo>
                      <a:pt x="1173" y="13"/>
                    </a:lnTo>
                    <a:lnTo>
                      <a:pt x="1179" y="13"/>
                    </a:lnTo>
                    <a:lnTo>
                      <a:pt x="1192" y="7"/>
                    </a:lnTo>
                    <a:lnTo>
                      <a:pt x="1199" y="0"/>
                    </a:lnTo>
                  </a:path>
                </a:pathLst>
              </a:custGeom>
              <a:noFill/>
              <a:ln w="20638" cap="flat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1" name="Freeform 266"/>
              <p:cNvSpPr>
                <a:spLocks/>
              </p:cNvSpPr>
              <p:nvPr/>
            </p:nvSpPr>
            <p:spPr bwMode="auto">
              <a:xfrm>
                <a:off x="838" y="1593"/>
                <a:ext cx="687" cy="479"/>
              </a:xfrm>
              <a:custGeom>
                <a:avLst/>
                <a:gdLst>
                  <a:gd name="T0" fmla="*/ 13 w 687"/>
                  <a:gd name="T1" fmla="*/ 473 h 479"/>
                  <a:gd name="T2" fmla="*/ 32 w 687"/>
                  <a:gd name="T3" fmla="*/ 466 h 479"/>
                  <a:gd name="T4" fmla="*/ 52 w 687"/>
                  <a:gd name="T5" fmla="*/ 453 h 479"/>
                  <a:gd name="T6" fmla="*/ 65 w 687"/>
                  <a:gd name="T7" fmla="*/ 440 h 479"/>
                  <a:gd name="T8" fmla="*/ 84 w 687"/>
                  <a:gd name="T9" fmla="*/ 421 h 479"/>
                  <a:gd name="T10" fmla="*/ 103 w 687"/>
                  <a:gd name="T11" fmla="*/ 402 h 479"/>
                  <a:gd name="T12" fmla="*/ 123 w 687"/>
                  <a:gd name="T13" fmla="*/ 382 h 479"/>
                  <a:gd name="T14" fmla="*/ 142 w 687"/>
                  <a:gd name="T15" fmla="*/ 363 h 479"/>
                  <a:gd name="T16" fmla="*/ 162 w 687"/>
                  <a:gd name="T17" fmla="*/ 337 h 479"/>
                  <a:gd name="T18" fmla="*/ 181 w 687"/>
                  <a:gd name="T19" fmla="*/ 304 h 479"/>
                  <a:gd name="T20" fmla="*/ 201 w 687"/>
                  <a:gd name="T21" fmla="*/ 266 h 479"/>
                  <a:gd name="T22" fmla="*/ 220 w 687"/>
                  <a:gd name="T23" fmla="*/ 233 h 479"/>
                  <a:gd name="T24" fmla="*/ 240 w 687"/>
                  <a:gd name="T25" fmla="*/ 188 h 479"/>
                  <a:gd name="T26" fmla="*/ 259 w 687"/>
                  <a:gd name="T27" fmla="*/ 149 h 479"/>
                  <a:gd name="T28" fmla="*/ 278 w 687"/>
                  <a:gd name="T29" fmla="*/ 110 h 479"/>
                  <a:gd name="T30" fmla="*/ 298 w 687"/>
                  <a:gd name="T31" fmla="*/ 71 h 479"/>
                  <a:gd name="T32" fmla="*/ 311 w 687"/>
                  <a:gd name="T33" fmla="*/ 45 h 479"/>
                  <a:gd name="T34" fmla="*/ 330 w 687"/>
                  <a:gd name="T35" fmla="*/ 19 h 479"/>
                  <a:gd name="T36" fmla="*/ 350 w 687"/>
                  <a:gd name="T37" fmla="*/ 6 h 479"/>
                  <a:gd name="T38" fmla="*/ 369 w 687"/>
                  <a:gd name="T39" fmla="*/ 0 h 479"/>
                  <a:gd name="T40" fmla="*/ 389 w 687"/>
                  <a:gd name="T41" fmla="*/ 6 h 479"/>
                  <a:gd name="T42" fmla="*/ 408 w 687"/>
                  <a:gd name="T43" fmla="*/ 26 h 479"/>
                  <a:gd name="T44" fmla="*/ 427 w 687"/>
                  <a:gd name="T45" fmla="*/ 45 h 479"/>
                  <a:gd name="T46" fmla="*/ 447 w 687"/>
                  <a:gd name="T47" fmla="*/ 78 h 479"/>
                  <a:gd name="T48" fmla="*/ 466 w 687"/>
                  <a:gd name="T49" fmla="*/ 116 h 479"/>
                  <a:gd name="T50" fmla="*/ 486 w 687"/>
                  <a:gd name="T51" fmla="*/ 155 h 479"/>
                  <a:gd name="T52" fmla="*/ 505 w 687"/>
                  <a:gd name="T53" fmla="*/ 194 h 479"/>
                  <a:gd name="T54" fmla="*/ 525 w 687"/>
                  <a:gd name="T55" fmla="*/ 233 h 479"/>
                  <a:gd name="T56" fmla="*/ 544 w 687"/>
                  <a:gd name="T57" fmla="*/ 272 h 479"/>
                  <a:gd name="T58" fmla="*/ 557 w 687"/>
                  <a:gd name="T59" fmla="*/ 311 h 479"/>
                  <a:gd name="T60" fmla="*/ 576 w 687"/>
                  <a:gd name="T61" fmla="*/ 343 h 479"/>
                  <a:gd name="T62" fmla="*/ 596 w 687"/>
                  <a:gd name="T63" fmla="*/ 376 h 479"/>
                  <a:gd name="T64" fmla="*/ 615 w 687"/>
                  <a:gd name="T65" fmla="*/ 402 h 479"/>
                  <a:gd name="T66" fmla="*/ 635 w 687"/>
                  <a:gd name="T67" fmla="*/ 428 h 479"/>
                  <a:gd name="T68" fmla="*/ 654 w 687"/>
                  <a:gd name="T69" fmla="*/ 447 h 479"/>
                  <a:gd name="T70" fmla="*/ 674 w 687"/>
                  <a:gd name="T71" fmla="*/ 466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87" h="479">
                    <a:moveTo>
                      <a:pt x="0" y="479"/>
                    </a:moveTo>
                    <a:lnTo>
                      <a:pt x="13" y="473"/>
                    </a:lnTo>
                    <a:lnTo>
                      <a:pt x="19" y="473"/>
                    </a:lnTo>
                    <a:lnTo>
                      <a:pt x="32" y="466"/>
                    </a:lnTo>
                    <a:lnTo>
                      <a:pt x="39" y="460"/>
                    </a:lnTo>
                    <a:lnTo>
                      <a:pt x="52" y="453"/>
                    </a:lnTo>
                    <a:lnTo>
                      <a:pt x="58" y="447"/>
                    </a:lnTo>
                    <a:lnTo>
                      <a:pt x="65" y="440"/>
                    </a:lnTo>
                    <a:lnTo>
                      <a:pt x="78" y="428"/>
                    </a:lnTo>
                    <a:lnTo>
                      <a:pt x="84" y="421"/>
                    </a:lnTo>
                    <a:lnTo>
                      <a:pt x="97" y="415"/>
                    </a:lnTo>
                    <a:lnTo>
                      <a:pt x="103" y="402"/>
                    </a:lnTo>
                    <a:lnTo>
                      <a:pt x="116" y="395"/>
                    </a:lnTo>
                    <a:lnTo>
                      <a:pt x="123" y="382"/>
                    </a:lnTo>
                    <a:lnTo>
                      <a:pt x="136" y="376"/>
                    </a:lnTo>
                    <a:lnTo>
                      <a:pt x="142" y="363"/>
                    </a:lnTo>
                    <a:lnTo>
                      <a:pt x="155" y="350"/>
                    </a:lnTo>
                    <a:lnTo>
                      <a:pt x="162" y="337"/>
                    </a:lnTo>
                    <a:lnTo>
                      <a:pt x="175" y="317"/>
                    </a:lnTo>
                    <a:lnTo>
                      <a:pt x="181" y="304"/>
                    </a:lnTo>
                    <a:lnTo>
                      <a:pt x="188" y="285"/>
                    </a:lnTo>
                    <a:lnTo>
                      <a:pt x="201" y="266"/>
                    </a:lnTo>
                    <a:lnTo>
                      <a:pt x="207" y="253"/>
                    </a:lnTo>
                    <a:lnTo>
                      <a:pt x="220" y="233"/>
                    </a:lnTo>
                    <a:lnTo>
                      <a:pt x="227" y="214"/>
                    </a:lnTo>
                    <a:lnTo>
                      <a:pt x="240" y="188"/>
                    </a:lnTo>
                    <a:lnTo>
                      <a:pt x="246" y="168"/>
                    </a:lnTo>
                    <a:lnTo>
                      <a:pt x="259" y="149"/>
                    </a:lnTo>
                    <a:lnTo>
                      <a:pt x="265" y="129"/>
                    </a:lnTo>
                    <a:lnTo>
                      <a:pt x="278" y="110"/>
                    </a:lnTo>
                    <a:lnTo>
                      <a:pt x="285" y="91"/>
                    </a:lnTo>
                    <a:lnTo>
                      <a:pt x="298" y="71"/>
                    </a:lnTo>
                    <a:lnTo>
                      <a:pt x="304" y="58"/>
                    </a:lnTo>
                    <a:lnTo>
                      <a:pt x="311" y="45"/>
                    </a:lnTo>
                    <a:lnTo>
                      <a:pt x="324" y="32"/>
                    </a:lnTo>
                    <a:lnTo>
                      <a:pt x="330" y="19"/>
                    </a:lnTo>
                    <a:lnTo>
                      <a:pt x="343" y="13"/>
                    </a:lnTo>
                    <a:lnTo>
                      <a:pt x="350" y="6"/>
                    </a:lnTo>
                    <a:lnTo>
                      <a:pt x="363" y="6"/>
                    </a:lnTo>
                    <a:lnTo>
                      <a:pt x="369" y="0"/>
                    </a:lnTo>
                    <a:lnTo>
                      <a:pt x="382" y="6"/>
                    </a:lnTo>
                    <a:lnTo>
                      <a:pt x="389" y="6"/>
                    </a:lnTo>
                    <a:lnTo>
                      <a:pt x="402" y="13"/>
                    </a:lnTo>
                    <a:lnTo>
                      <a:pt x="408" y="26"/>
                    </a:lnTo>
                    <a:lnTo>
                      <a:pt x="421" y="32"/>
                    </a:lnTo>
                    <a:lnTo>
                      <a:pt x="427" y="45"/>
                    </a:lnTo>
                    <a:lnTo>
                      <a:pt x="434" y="65"/>
                    </a:lnTo>
                    <a:lnTo>
                      <a:pt x="447" y="78"/>
                    </a:lnTo>
                    <a:lnTo>
                      <a:pt x="453" y="97"/>
                    </a:lnTo>
                    <a:lnTo>
                      <a:pt x="466" y="116"/>
                    </a:lnTo>
                    <a:lnTo>
                      <a:pt x="473" y="136"/>
                    </a:lnTo>
                    <a:lnTo>
                      <a:pt x="486" y="155"/>
                    </a:lnTo>
                    <a:lnTo>
                      <a:pt x="492" y="175"/>
                    </a:lnTo>
                    <a:lnTo>
                      <a:pt x="505" y="194"/>
                    </a:lnTo>
                    <a:lnTo>
                      <a:pt x="512" y="214"/>
                    </a:lnTo>
                    <a:lnTo>
                      <a:pt x="525" y="233"/>
                    </a:lnTo>
                    <a:lnTo>
                      <a:pt x="531" y="253"/>
                    </a:lnTo>
                    <a:lnTo>
                      <a:pt x="544" y="272"/>
                    </a:lnTo>
                    <a:lnTo>
                      <a:pt x="551" y="291"/>
                    </a:lnTo>
                    <a:lnTo>
                      <a:pt x="557" y="311"/>
                    </a:lnTo>
                    <a:lnTo>
                      <a:pt x="570" y="330"/>
                    </a:lnTo>
                    <a:lnTo>
                      <a:pt x="576" y="343"/>
                    </a:lnTo>
                    <a:lnTo>
                      <a:pt x="589" y="363"/>
                    </a:lnTo>
                    <a:lnTo>
                      <a:pt x="596" y="376"/>
                    </a:lnTo>
                    <a:lnTo>
                      <a:pt x="609" y="389"/>
                    </a:lnTo>
                    <a:lnTo>
                      <a:pt x="615" y="402"/>
                    </a:lnTo>
                    <a:lnTo>
                      <a:pt x="628" y="415"/>
                    </a:lnTo>
                    <a:lnTo>
                      <a:pt x="635" y="428"/>
                    </a:lnTo>
                    <a:lnTo>
                      <a:pt x="648" y="440"/>
                    </a:lnTo>
                    <a:lnTo>
                      <a:pt x="654" y="447"/>
                    </a:lnTo>
                    <a:lnTo>
                      <a:pt x="667" y="460"/>
                    </a:lnTo>
                    <a:lnTo>
                      <a:pt x="674" y="466"/>
                    </a:lnTo>
                    <a:lnTo>
                      <a:pt x="687" y="473"/>
                    </a:lnTo>
                  </a:path>
                </a:pathLst>
              </a:custGeom>
              <a:noFill/>
              <a:ln w="20638" cap="flat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2" name="Freeform 267"/>
              <p:cNvSpPr>
                <a:spLocks/>
              </p:cNvSpPr>
              <p:nvPr/>
            </p:nvSpPr>
            <p:spPr bwMode="auto">
              <a:xfrm>
                <a:off x="-361" y="1761"/>
                <a:ext cx="1199" cy="635"/>
              </a:xfrm>
              <a:custGeom>
                <a:avLst/>
                <a:gdLst>
                  <a:gd name="T0" fmla="*/ 13 w 1199"/>
                  <a:gd name="T1" fmla="*/ 551 h 635"/>
                  <a:gd name="T2" fmla="*/ 45 w 1199"/>
                  <a:gd name="T3" fmla="*/ 577 h 635"/>
                  <a:gd name="T4" fmla="*/ 71 w 1199"/>
                  <a:gd name="T5" fmla="*/ 596 h 635"/>
                  <a:gd name="T6" fmla="*/ 104 w 1199"/>
                  <a:gd name="T7" fmla="*/ 616 h 635"/>
                  <a:gd name="T8" fmla="*/ 130 w 1199"/>
                  <a:gd name="T9" fmla="*/ 629 h 635"/>
                  <a:gd name="T10" fmla="*/ 156 w 1199"/>
                  <a:gd name="T11" fmla="*/ 635 h 635"/>
                  <a:gd name="T12" fmla="*/ 188 w 1199"/>
                  <a:gd name="T13" fmla="*/ 629 h 635"/>
                  <a:gd name="T14" fmla="*/ 214 w 1199"/>
                  <a:gd name="T15" fmla="*/ 603 h 635"/>
                  <a:gd name="T16" fmla="*/ 246 w 1199"/>
                  <a:gd name="T17" fmla="*/ 558 h 635"/>
                  <a:gd name="T18" fmla="*/ 272 w 1199"/>
                  <a:gd name="T19" fmla="*/ 499 h 635"/>
                  <a:gd name="T20" fmla="*/ 298 w 1199"/>
                  <a:gd name="T21" fmla="*/ 428 h 635"/>
                  <a:gd name="T22" fmla="*/ 331 w 1199"/>
                  <a:gd name="T23" fmla="*/ 344 h 635"/>
                  <a:gd name="T24" fmla="*/ 356 w 1199"/>
                  <a:gd name="T25" fmla="*/ 260 h 635"/>
                  <a:gd name="T26" fmla="*/ 382 w 1199"/>
                  <a:gd name="T27" fmla="*/ 175 h 635"/>
                  <a:gd name="T28" fmla="*/ 415 w 1199"/>
                  <a:gd name="T29" fmla="*/ 110 h 635"/>
                  <a:gd name="T30" fmla="*/ 441 w 1199"/>
                  <a:gd name="T31" fmla="*/ 52 h 635"/>
                  <a:gd name="T32" fmla="*/ 473 w 1199"/>
                  <a:gd name="T33" fmla="*/ 20 h 635"/>
                  <a:gd name="T34" fmla="*/ 499 w 1199"/>
                  <a:gd name="T35" fmla="*/ 0 h 635"/>
                  <a:gd name="T36" fmla="*/ 525 w 1199"/>
                  <a:gd name="T37" fmla="*/ 0 h 635"/>
                  <a:gd name="T38" fmla="*/ 557 w 1199"/>
                  <a:gd name="T39" fmla="*/ 7 h 635"/>
                  <a:gd name="T40" fmla="*/ 583 w 1199"/>
                  <a:gd name="T41" fmla="*/ 13 h 635"/>
                  <a:gd name="T42" fmla="*/ 616 w 1199"/>
                  <a:gd name="T43" fmla="*/ 26 h 635"/>
                  <a:gd name="T44" fmla="*/ 642 w 1199"/>
                  <a:gd name="T45" fmla="*/ 39 h 635"/>
                  <a:gd name="T46" fmla="*/ 667 w 1199"/>
                  <a:gd name="T47" fmla="*/ 52 h 635"/>
                  <a:gd name="T48" fmla="*/ 700 w 1199"/>
                  <a:gd name="T49" fmla="*/ 65 h 635"/>
                  <a:gd name="T50" fmla="*/ 726 w 1199"/>
                  <a:gd name="T51" fmla="*/ 78 h 635"/>
                  <a:gd name="T52" fmla="*/ 752 w 1199"/>
                  <a:gd name="T53" fmla="*/ 91 h 635"/>
                  <a:gd name="T54" fmla="*/ 784 w 1199"/>
                  <a:gd name="T55" fmla="*/ 98 h 635"/>
                  <a:gd name="T56" fmla="*/ 810 w 1199"/>
                  <a:gd name="T57" fmla="*/ 110 h 635"/>
                  <a:gd name="T58" fmla="*/ 842 w 1199"/>
                  <a:gd name="T59" fmla="*/ 117 h 635"/>
                  <a:gd name="T60" fmla="*/ 868 w 1199"/>
                  <a:gd name="T61" fmla="*/ 117 h 635"/>
                  <a:gd name="T62" fmla="*/ 894 w 1199"/>
                  <a:gd name="T63" fmla="*/ 123 h 635"/>
                  <a:gd name="T64" fmla="*/ 927 w 1199"/>
                  <a:gd name="T65" fmla="*/ 123 h 635"/>
                  <a:gd name="T66" fmla="*/ 953 w 1199"/>
                  <a:gd name="T67" fmla="*/ 123 h 635"/>
                  <a:gd name="T68" fmla="*/ 985 w 1199"/>
                  <a:gd name="T69" fmla="*/ 123 h 635"/>
                  <a:gd name="T70" fmla="*/ 1011 w 1199"/>
                  <a:gd name="T71" fmla="*/ 123 h 635"/>
                  <a:gd name="T72" fmla="*/ 1037 w 1199"/>
                  <a:gd name="T73" fmla="*/ 117 h 635"/>
                  <a:gd name="T74" fmla="*/ 1069 w 1199"/>
                  <a:gd name="T75" fmla="*/ 117 h 635"/>
                  <a:gd name="T76" fmla="*/ 1095 w 1199"/>
                  <a:gd name="T77" fmla="*/ 110 h 635"/>
                  <a:gd name="T78" fmla="*/ 1128 w 1199"/>
                  <a:gd name="T79" fmla="*/ 98 h 635"/>
                  <a:gd name="T80" fmla="*/ 1153 w 1199"/>
                  <a:gd name="T81" fmla="*/ 91 h 635"/>
                  <a:gd name="T82" fmla="*/ 1179 w 1199"/>
                  <a:gd name="T83" fmla="*/ 7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99" h="635">
                    <a:moveTo>
                      <a:pt x="0" y="538"/>
                    </a:moveTo>
                    <a:lnTo>
                      <a:pt x="7" y="545"/>
                    </a:lnTo>
                    <a:lnTo>
                      <a:pt x="13" y="551"/>
                    </a:lnTo>
                    <a:lnTo>
                      <a:pt x="26" y="558"/>
                    </a:lnTo>
                    <a:lnTo>
                      <a:pt x="32" y="571"/>
                    </a:lnTo>
                    <a:lnTo>
                      <a:pt x="45" y="577"/>
                    </a:lnTo>
                    <a:lnTo>
                      <a:pt x="52" y="584"/>
                    </a:lnTo>
                    <a:lnTo>
                      <a:pt x="65" y="590"/>
                    </a:lnTo>
                    <a:lnTo>
                      <a:pt x="71" y="596"/>
                    </a:lnTo>
                    <a:lnTo>
                      <a:pt x="84" y="603"/>
                    </a:lnTo>
                    <a:lnTo>
                      <a:pt x="91" y="609"/>
                    </a:lnTo>
                    <a:lnTo>
                      <a:pt x="104" y="616"/>
                    </a:lnTo>
                    <a:lnTo>
                      <a:pt x="110" y="622"/>
                    </a:lnTo>
                    <a:lnTo>
                      <a:pt x="123" y="629"/>
                    </a:lnTo>
                    <a:lnTo>
                      <a:pt x="130" y="629"/>
                    </a:lnTo>
                    <a:lnTo>
                      <a:pt x="136" y="635"/>
                    </a:lnTo>
                    <a:lnTo>
                      <a:pt x="149" y="635"/>
                    </a:lnTo>
                    <a:lnTo>
                      <a:pt x="156" y="635"/>
                    </a:lnTo>
                    <a:lnTo>
                      <a:pt x="169" y="635"/>
                    </a:lnTo>
                    <a:lnTo>
                      <a:pt x="175" y="629"/>
                    </a:lnTo>
                    <a:lnTo>
                      <a:pt x="188" y="629"/>
                    </a:lnTo>
                    <a:lnTo>
                      <a:pt x="194" y="622"/>
                    </a:lnTo>
                    <a:lnTo>
                      <a:pt x="207" y="609"/>
                    </a:lnTo>
                    <a:lnTo>
                      <a:pt x="214" y="603"/>
                    </a:lnTo>
                    <a:lnTo>
                      <a:pt x="227" y="590"/>
                    </a:lnTo>
                    <a:lnTo>
                      <a:pt x="233" y="577"/>
                    </a:lnTo>
                    <a:lnTo>
                      <a:pt x="246" y="558"/>
                    </a:lnTo>
                    <a:lnTo>
                      <a:pt x="253" y="545"/>
                    </a:lnTo>
                    <a:lnTo>
                      <a:pt x="259" y="519"/>
                    </a:lnTo>
                    <a:lnTo>
                      <a:pt x="272" y="499"/>
                    </a:lnTo>
                    <a:lnTo>
                      <a:pt x="279" y="480"/>
                    </a:lnTo>
                    <a:lnTo>
                      <a:pt x="292" y="454"/>
                    </a:lnTo>
                    <a:lnTo>
                      <a:pt x="298" y="428"/>
                    </a:lnTo>
                    <a:lnTo>
                      <a:pt x="311" y="402"/>
                    </a:lnTo>
                    <a:lnTo>
                      <a:pt x="318" y="370"/>
                    </a:lnTo>
                    <a:lnTo>
                      <a:pt x="331" y="344"/>
                    </a:lnTo>
                    <a:lnTo>
                      <a:pt x="337" y="318"/>
                    </a:lnTo>
                    <a:lnTo>
                      <a:pt x="350" y="285"/>
                    </a:lnTo>
                    <a:lnTo>
                      <a:pt x="356" y="260"/>
                    </a:lnTo>
                    <a:lnTo>
                      <a:pt x="369" y="227"/>
                    </a:lnTo>
                    <a:lnTo>
                      <a:pt x="376" y="201"/>
                    </a:lnTo>
                    <a:lnTo>
                      <a:pt x="382" y="175"/>
                    </a:lnTo>
                    <a:lnTo>
                      <a:pt x="395" y="149"/>
                    </a:lnTo>
                    <a:lnTo>
                      <a:pt x="402" y="130"/>
                    </a:lnTo>
                    <a:lnTo>
                      <a:pt x="415" y="110"/>
                    </a:lnTo>
                    <a:lnTo>
                      <a:pt x="421" y="91"/>
                    </a:lnTo>
                    <a:lnTo>
                      <a:pt x="434" y="72"/>
                    </a:lnTo>
                    <a:lnTo>
                      <a:pt x="441" y="52"/>
                    </a:lnTo>
                    <a:lnTo>
                      <a:pt x="454" y="39"/>
                    </a:lnTo>
                    <a:lnTo>
                      <a:pt x="460" y="33"/>
                    </a:lnTo>
                    <a:lnTo>
                      <a:pt x="473" y="20"/>
                    </a:lnTo>
                    <a:lnTo>
                      <a:pt x="480" y="13"/>
                    </a:lnTo>
                    <a:lnTo>
                      <a:pt x="493" y="7"/>
                    </a:lnTo>
                    <a:lnTo>
                      <a:pt x="499" y="0"/>
                    </a:lnTo>
                    <a:lnTo>
                      <a:pt x="505" y="0"/>
                    </a:lnTo>
                    <a:lnTo>
                      <a:pt x="518" y="0"/>
                    </a:lnTo>
                    <a:lnTo>
                      <a:pt x="525" y="0"/>
                    </a:lnTo>
                    <a:lnTo>
                      <a:pt x="538" y="0"/>
                    </a:lnTo>
                    <a:lnTo>
                      <a:pt x="544" y="0"/>
                    </a:lnTo>
                    <a:lnTo>
                      <a:pt x="557" y="7"/>
                    </a:lnTo>
                    <a:lnTo>
                      <a:pt x="564" y="7"/>
                    </a:lnTo>
                    <a:lnTo>
                      <a:pt x="577" y="13"/>
                    </a:lnTo>
                    <a:lnTo>
                      <a:pt x="583" y="13"/>
                    </a:lnTo>
                    <a:lnTo>
                      <a:pt x="596" y="20"/>
                    </a:lnTo>
                    <a:lnTo>
                      <a:pt x="603" y="26"/>
                    </a:lnTo>
                    <a:lnTo>
                      <a:pt x="616" y="26"/>
                    </a:lnTo>
                    <a:lnTo>
                      <a:pt x="622" y="33"/>
                    </a:lnTo>
                    <a:lnTo>
                      <a:pt x="629" y="33"/>
                    </a:lnTo>
                    <a:lnTo>
                      <a:pt x="642" y="39"/>
                    </a:lnTo>
                    <a:lnTo>
                      <a:pt x="648" y="46"/>
                    </a:lnTo>
                    <a:lnTo>
                      <a:pt x="661" y="46"/>
                    </a:lnTo>
                    <a:lnTo>
                      <a:pt x="667" y="52"/>
                    </a:lnTo>
                    <a:lnTo>
                      <a:pt x="680" y="59"/>
                    </a:lnTo>
                    <a:lnTo>
                      <a:pt x="687" y="59"/>
                    </a:lnTo>
                    <a:lnTo>
                      <a:pt x="700" y="65"/>
                    </a:lnTo>
                    <a:lnTo>
                      <a:pt x="706" y="72"/>
                    </a:lnTo>
                    <a:lnTo>
                      <a:pt x="719" y="72"/>
                    </a:lnTo>
                    <a:lnTo>
                      <a:pt x="726" y="78"/>
                    </a:lnTo>
                    <a:lnTo>
                      <a:pt x="739" y="85"/>
                    </a:lnTo>
                    <a:lnTo>
                      <a:pt x="745" y="85"/>
                    </a:lnTo>
                    <a:lnTo>
                      <a:pt x="752" y="91"/>
                    </a:lnTo>
                    <a:lnTo>
                      <a:pt x="765" y="91"/>
                    </a:lnTo>
                    <a:lnTo>
                      <a:pt x="771" y="98"/>
                    </a:lnTo>
                    <a:lnTo>
                      <a:pt x="784" y="98"/>
                    </a:lnTo>
                    <a:lnTo>
                      <a:pt x="791" y="104"/>
                    </a:lnTo>
                    <a:lnTo>
                      <a:pt x="804" y="104"/>
                    </a:lnTo>
                    <a:lnTo>
                      <a:pt x="810" y="110"/>
                    </a:lnTo>
                    <a:lnTo>
                      <a:pt x="823" y="110"/>
                    </a:lnTo>
                    <a:lnTo>
                      <a:pt x="829" y="110"/>
                    </a:lnTo>
                    <a:lnTo>
                      <a:pt x="842" y="117"/>
                    </a:lnTo>
                    <a:lnTo>
                      <a:pt x="849" y="117"/>
                    </a:lnTo>
                    <a:lnTo>
                      <a:pt x="862" y="117"/>
                    </a:lnTo>
                    <a:lnTo>
                      <a:pt x="868" y="117"/>
                    </a:lnTo>
                    <a:lnTo>
                      <a:pt x="875" y="123"/>
                    </a:lnTo>
                    <a:lnTo>
                      <a:pt x="888" y="123"/>
                    </a:lnTo>
                    <a:lnTo>
                      <a:pt x="894" y="123"/>
                    </a:lnTo>
                    <a:lnTo>
                      <a:pt x="907" y="123"/>
                    </a:lnTo>
                    <a:lnTo>
                      <a:pt x="914" y="123"/>
                    </a:lnTo>
                    <a:lnTo>
                      <a:pt x="927" y="123"/>
                    </a:lnTo>
                    <a:lnTo>
                      <a:pt x="933" y="123"/>
                    </a:lnTo>
                    <a:lnTo>
                      <a:pt x="946" y="123"/>
                    </a:lnTo>
                    <a:lnTo>
                      <a:pt x="953" y="123"/>
                    </a:lnTo>
                    <a:lnTo>
                      <a:pt x="966" y="123"/>
                    </a:lnTo>
                    <a:lnTo>
                      <a:pt x="972" y="123"/>
                    </a:lnTo>
                    <a:lnTo>
                      <a:pt x="985" y="123"/>
                    </a:lnTo>
                    <a:lnTo>
                      <a:pt x="991" y="123"/>
                    </a:lnTo>
                    <a:lnTo>
                      <a:pt x="1004" y="123"/>
                    </a:lnTo>
                    <a:lnTo>
                      <a:pt x="1011" y="123"/>
                    </a:lnTo>
                    <a:lnTo>
                      <a:pt x="1017" y="123"/>
                    </a:lnTo>
                    <a:lnTo>
                      <a:pt x="1030" y="123"/>
                    </a:lnTo>
                    <a:lnTo>
                      <a:pt x="1037" y="117"/>
                    </a:lnTo>
                    <a:lnTo>
                      <a:pt x="1050" y="117"/>
                    </a:lnTo>
                    <a:lnTo>
                      <a:pt x="1056" y="117"/>
                    </a:lnTo>
                    <a:lnTo>
                      <a:pt x="1069" y="117"/>
                    </a:lnTo>
                    <a:lnTo>
                      <a:pt x="1076" y="110"/>
                    </a:lnTo>
                    <a:lnTo>
                      <a:pt x="1089" y="110"/>
                    </a:lnTo>
                    <a:lnTo>
                      <a:pt x="1095" y="110"/>
                    </a:lnTo>
                    <a:lnTo>
                      <a:pt x="1108" y="104"/>
                    </a:lnTo>
                    <a:lnTo>
                      <a:pt x="1115" y="104"/>
                    </a:lnTo>
                    <a:lnTo>
                      <a:pt x="1128" y="98"/>
                    </a:lnTo>
                    <a:lnTo>
                      <a:pt x="1134" y="98"/>
                    </a:lnTo>
                    <a:lnTo>
                      <a:pt x="1140" y="91"/>
                    </a:lnTo>
                    <a:lnTo>
                      <a:pt x="1153" y="91"/>
                    </a:lnTo>
                    <a:lnTo>
                      <a:pt x="1160" y="85"/>
                    </a:lnTo>
                    <a:lnTo>
                      <a:pt x="1173" y="85"/>
                    </a:lnTo>
                    <a:lnTo>
                      <a:pt x="1179" y="78"/>
                    </a:lnTo>
                    <a:lnTo>
                      <a:pt x="1192" y="72"/>
                    </a:lnTo>
                    <a:lnTo>
                      <a:pt x="1199" y="72"/>
                    </a:lnTo>
                  </a:path>
                </a:pathLst>
              </a:custGeom>
              <a:noFill/>
              <a:ln w="20638" cap="flat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3" name="Freeform 268"/>
              <p:cNvSpPr>
                <a:spLocks/>
              </p:cNvSpPr>
              <p:nvPr/>
            </p:nvSpPr>
            <p:spPr bwMode="auto">
              <a:xfrm>
                <a:off x="838" y="1761"/>
                <a:ext cx="687" cy="629"/>
              </a:xfrm>
              <a:custGeom>
                <a:avLst/>
                <a:gdLst>
                  <a:gd name="T0" fmla="*/ 13 w 687"/>
                  <a:gd name="T1" fmla="*/ 65 h 629"/>
                  <a:gd name="T2" fmla="*/ 32 w 687"/>
                  <a:gd name="T3" fmla="*/ 59 h 629"/>
                  <a:gd name="T4" fmla="*/ 52 w 687"/>
                  <a:gd name="T5" fmla="*/ 46 h 629"/>
                  <a:gd name="T6" fmla="*/ 65 w 687"/>
                  <a:gd name="T7" fmla="*/ 39 h 629"/>
                  <a:gd name="T8" fmla="*/ 84 w 687"/>
                  <a:gd name="T9" fmla="*/ 33 h 629"/>
                  <a:gd name="T10" fmla="*/ 103 w 687"/>
                  <a:gd name="T11" fmla="*/ 26 h 629"/>
                  <a:gd name="T12" fmla="*/ 123 w 687"/>
                  <a:gd name="T13" fmla="*/ 13 h 629"/>
                  <a:gd name="T14" fmla="*/ 142 w 687"/>
                  <a:gd name="T15" fmla="*/ 7 h 629"/>
                  <a:gd name="T16" fmla="*/ 162 w 687"/>
                  <a:gd name="T17" fmla="*/ 7 h 629"/>
                  <a:gd name="T18" fmla="*/ 181 w 687"/>
                  <a:gd name="T19" fmla="*/ 0 h 629"/>
                  <a:gd name="T20" fmla="*/ 201 w 687"/>
                  <a:gd name="T21" fmla="*/ 0 h 629"/>
                  <a:gd name="T22" fmla="*/ 220 w 687"/>
                  <a:gd name="T23" fmla="*/ 7 h 629"/>
                  <a:gd name="T24" fmla="*/ 240 w 687"/>
                  <a:gd name="T25" fmla="*/ 20 h 629"/>
                  <a:gd name="T26" fmla="*/ 259 w 687"/>
                  <a:gd name="T27" fmla="*/ 39 h 629"/>
                  <a:gd name="T28" fmla="*/ 278 w 687"/>
                  <a:gd name="T29" fmla="*/ 72 h 629"/>
                  <a:gd name="T30" fmla="*/ 298 w 687"/>
                  <a:gd name="T31" fmla="*/ 110 h 629"/>
                  <a:gd name="T32" fmla="*/ 311 w 687"/>
                  <a:gd name="T33" fmla="*/ 156 h 629"/>
                  <a:gd name="T34" fmla="*/ 330 w 687"/>
                  <a:gd name="T35" fmla="*/ 201 h 629"/>
                  <a:gd name="T36" fmla="*/ 350 w 687"/>
                  <a:gd name="T37" fmla="*/ 260 h 629"/>
                  <a:gd name="T38" fmla="*/ 369 w 687"/>
                  <a:gd name="T39" fmla="*/ 318 h 629"/>
                  <a:gd name="T40" fmla="*/ 389 w 687"/>
                  <a:gd name="T41" fmla="*/ 370 h 629"/>
                  <a:gd name="T42" fmla="*/ 408 w 687"/>
                  <a:gd name="T43" fmla="*/ 428 h 629"/>
                  <a:gd name="T44" fmla="*/ 427 w 687"/>
                  <a:gd name="T45" fmla="*/ 473 h 629"/>
                  <a:gd name="T46" fmla="*/ 447 w 687"/>
                  <a:gd name="T47" fmla="*/ 519 h 629"/>
                  <a:gd name="T48" fmla="*/ 466 w 687"/>
                  <a:gd name="T49" fmla="*/ 558 h 629"/>
                  <a:gd name="T50" fmla="*/ 486 w 687"/>
                  <a:gd name="T51" fmla="*/ 584 h 629"/>
                  <a:gd name="T52" fmla="*/ 505 w 687"/>
                  <a:gd name="T53" fmla="*/ 603 h 629"/>
                  <a:gd name="T54" fmla="*/ 525 w 687"/>
                  <a:gd name="T55" fmla="*/ 616 h 629"/>
                  <a:gd name="T56" fmla="*/ 544 w 687"/>
                  <a:gd name="T57" fmla="*/ 629 h 629"/>
                  <a:gd name="T58" fmla="*/ 557 w 687"/>
                  <a:gd name="T59" fmla="*/ 629 h 629"/>
                  <a:gd name="T60" fmla="*/ 576 w 687"/>
                  <a:gd name="T61" fmla="*/ 622 h 629"/>
                  <a:gd name="T62" fmla="*/ 596 w 687"/>
                  <a:gd name="T63" fmla="*/ 616 h 629"/>
                  <a:gd name="T64" fmla="*/ 615 w 687"/>
                  <a:gd name="T65" fmla="*/ 609 h 629"/>
                  <a:gd name="T66" fmla="*/ 635 w 687"/>
                  <a:gd name="T67" fmla="*/ 596 h 629"/>
                  <a:gd name="T68" fmla="*/ 654 w 687"/>
                  <a:gd name="T69" fmla="*/ 584 h 629"/>
                  <a:gd name="T70" fmla="*/ 674 w 687"/>
                  <a:gd name="T71" fmla="*/ 57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87" h="629">
                    <a:moveTo>
                      <a:pt x="0" y="72"/>
                    </a:moveTo>
                    <a:lnTo>
                      <a:pt x="13" y="65"/>
                    </a:lnTo>
                    <a:lnTo>
                      <a:pt x="19" y="59"/>
                    </a:lnTo>
                    <a:lnTo>
                      <a:pt x="32" y="59"/>
                    </a:lnTo>
                    <a:lnTo>
                      <a:pt x="39" y="52"/>
                    </a:lnTo>
                    <a:lnTo>
                      <a:pt x="52" y="46"/>
                    </a:lnTo>
                    <a:lnTo>
                      <a:pt x="58" y="46"/>
                    </a:lnTo>
                    <a:lnTo>
                      <a:pt x="65" y="39"/>
                    </a:lnTo>
                    <a:lnTo>
                      <a:pt x="78" y="39"/>
                    </a:lnTo>
                    <a:lnTo>
                      <a:pt x="84" y="33"/>
                    </a:lnTo>
                    <a:lnTo>
                      <a:pt x="97" y="26"/>
                    </a:lnTo>
                    <a:lnTo>
                      <a:pt x="103" y="26"/>
                    </a:lnTo>
                    <a:lnTo>
                      <a:pt x="116" y="20"/>
                    </a:lnTo>
                    <a:lnTo>
                      <a:pt x="123" y="13"/>
                    </a:lnTo>
                    <a:lnTo>
                      <a:pt x="136" y="13"/>
                    </a:lnTo>
                    <a:lnTo>
                      <a:pt x="142" y="7"/>
                    </a:lnTo>
                    <a:lnTo>
                      <a:pt x="155" y="7"/>
                    </a:lnTo>
                    <a:lnTo>
                      <a:pt x="162" y="7"/>
                    </a:lnTo>
                    <a:lnTo>
                      <a:pt x="175" y="0"/>
                    </a:lnTo>
                    <a:lnTo>
                      <a:pt x="181" y="0"/>
                    </a:lnTo>
                    <a:lnTo>
                      <a:pt x="188" y="0"/>
                    </a:lnTo>
                    <a:lnTo>
                      <a:pt x="201" y="0"/>
                    </a:lnTo>
                    <a:lnTo>
                      <a:pt x="207" y="7"/>
                    </a:lnTo>
                    <a:lnTo>
                      <a:pt x="220" y="7"/>
                    </a:lnTo>
                    <a:lnTo>
                      <a:pt x="227" y="13"/>
                    </a:lnTo>
                    <a:lnTo>
                      <a:pt x="240" y="20"/>
                    </a:lnTo>
                    <a:lnTo>
                      <a:pt x="246" y="26"/>
                    </a:lnTo>
                    <a:lnTo>
                      <a:pt x="259" y="39"/>
                    </a:lnTo>
                    <a:lnTo>
                      <a:pt x="265" y="52"/>
                    </a:lnTo>
                    <a:lnTo>
                      <a:pt x="278" y="72"/>
                    </a:lnTo>
                    <a:lnTo>
                      <a:pt x="285" y="85"/>
                    </a:lnTo>
                    <a:lnTo>
                      <a:pt x="298" y="110"/>
                    </a:lnTo>
                    <a:lnTo>
                      <a:pt x="304" y="130"/>
                    </a:lnTo>
                    <a:lnTo>
                      <a:pt x="311" y="156"/>
                    </a:lnTo>
                    <a:lnTo>
                      <a:pt x="324" y="175"/>
                    </a:lnTo>
                    <a:lnTo>
                      <a:pt x="330" y="201"/>
                    </a:lnTo>
                    <a:lnTo>
                      <a:pt x="343" y="234"/>
                    </a:lnTo>
                    <a:lnTo>
                      <a:pt x="350" y="260"/>
                    </a:lnTo>
                    <a:lnTo>
                      <a:pt x="363" y="285"/>
                    </a:lnTo>
                    <a:lnTo>
                      <a:pt x="369" y="318"/>
                    </a:lnTo>
                    <a:lnTo>
                      <a:pt x="382" y="344"/>
                    </a:lnTo>
                    <a:lnTo>
                      <a:pt x="389" y="370"/>
                    </a:lnTo>
                    <a:lnTo>
                      <a:pt x="402" y="402"/>
                    </a:lnTo>
                    <a:lnTo>
                      <a:pt x="408" y="428"/>
                    </a:lnTo>
                    <a:lnTo>
                      <a:pt x="421" y="454"/>
                    </a:lnTo>
                    <a:lnTo>
                      <a:pt x="427" y="473"/>
                    </a:lnTo>
                    <a:lnTo>
                      <a:pt x="434" y="499"/>
                    </a:lnTo>
                    <a:lnTo>
                      <a:pt x="447" y="519"/>
                    </a:lnTo>
                    <a:lnTo>
                      <a:pt x="453" y="538"/>
                    </a:lnTo>
                    <a:lnTo>
                      <a:pt x="466" y="558"/>
                    </a:lnTo>
                    <a:lnTo>
                      <a:pt x="473" y="571"/>
                    </a:lnTo>
                    <a:lnTo>
                      <a:pt x="486" y="584"/>
                    </a:lnTo>
                    <a:lnTo>
                      <a:pt x="492" y="596"/>
                    </a:lnTo>
                    <a:lnTo>
                      <a:pt x="505" y="603"/>
                    </a:lnTo>
                    <a:lnTo>
                      <a:pt x="512" y="609"/>
                    </a:lnTo>
                    <a:lnTo>
                      <a:pt x="525" y="616"/>
                    </a:lnTo>
                    <a:lnTo>
                      <a:pt x="531" y="622"/>
                    </a:lnTo>
                    <a:lnTo>
                      <a:pt x="544" y="629"/>
                    </a:lnTo>
                    <a:lnTo>
                      <a:pt x="551" y="629"/>
                    </a:lnTo>
                    <a:lnTo>
                      <a:pt x="557" y="629"/>
                    </a:lnTo>
                    <a:lnTo>
                      <a:pt x="570" y="629"/>
                    </a:lnTo>
                    <a:lnTo>
                      <a:pt x="576" y="622"/>
                    </a:lnTo>
                    <a:lnTo>
                      <a:pt x="589" y="622"/>
                    </a:lnTo>
                    <a:lnTo>
                      <a:pt x="596" y="616"/>
                    </a:lnTo>
                    <a:lnTo>
                      <a:pt x="609" y="616"/>
                    </a:lnTo>
                    <a:lnTo>
                      <a:pt x="615" y="609"/>
                    </a:lnTo>
                    <a:lnTo>
                      <a:pt x="628" y="603"/>
                    </a:lnTo>
                    <a:lnTo>
                      <a:pt x="635" y="596"/>
                    </a:lnTo>
                    <a:lnTo>
                      <a:pt x="648" y="590"/>
                    </a:lnTo>
                    <a:lnTo>
                      <a:pt x="654" y="584"/>
                    </a:lnTo>
                    <a:lnTo>
                      <a:pt x="667" y="577"/>
                    </a:lnTo>
                    <a:lnTo>
                      <a:pt x="674" y="571"/>
                    </a:lnTo>
                    <a:lnTo>
                      <a:pt x="687" y="564"/>
                    </a:lnTo>
                  </a:path>
                </a:pathLst>
              </a:custGeom>
              <a:noFill/>
              <a:ln w="20638" cap="flat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4" name="Line 269"/>
              <p:cNvSpPr>
                <a:spLocks noChangeShapeType="1"/>
              </p:cNvSpPr>
              <p:nvPr/>
            </p:nvSpPr>
            <p:spPr bwMode="auto">
              <a:xfrm>
                <a:off x="-342" y="2150"/>
                <a:ext cx="0" cy="13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5" name="Line 270"/>
              <p:cNvSpPr>
                <a:spLocks noChangeShapeType="1"/>
              </p:cNvSpPr>
              <p:nvPr/>
            </p:nvSpPr>
            <p:spPr bwMode="auto">
              <a:xfrm>
                <a:off x="-361" y="2150"/>
                <a:ext cx="52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6" name="Line 271"/>
              <p:cNvSpPr>
                <a:spLocks noChangeShapeType="1"/>
              </p:cNvSpPr>
              <p:nvPr/>
            </p:nvSpPr>
            <p:spPr bwMode="auto">
              <a:xfrm>
                <a:off x="-361" y="2163"/>
                <a:ext cx="52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7" name="Line 272"/>
              <p:cNvSpPr>
                <a:spLocks noChangeShapeType="1"/>
              </p:cNvSpPr>
              <p:nvPr/>
            </p:nvSpPr>
            <p:spPr bwMode="auto">
              <a:xfrm>
                <a:off x="-180" y="2422"/>
                <a:ext cx="0" cy="162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8" name="Line 273"/>
              <p:cNvSpPr>
                <a:spLocks noChangeShapeType="1"/>
              </p:cNvSpPr>
              <p:nvPr/>
            </p:nvSpPr>
            <p:spPr bwMode="auto">
              <a:xfrm>
                <a:off x="-212" y="2422"/>
                <a:ext cx="58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9" name="Line 274"/>
              <p:cNvSpPr>
                <a:spLocks noChangeShapeType="1"/>
              </p:cNvSpPr>
              <p:nvPr/>
            </p:nvSpPr>
            <p:spPr bwMode="auto">
              <a:xfrm>
                <a:off x="-212" y="2584"/>
                <a:ext cx="58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0" name="Line 275"/>
              <p:cNvSpPr>
                <a:spLocks noChangeShapeType="1"/>
              </p:cNvSpPr>
              <p:nvPr/>
            </p:nvSpPr>
            <p:spPr bwMode="auto">
              <a:xfrm>
                <a:off x="-89" y="2487"/>
                <a:ext cx="0" cy="194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1" name="Line 276"/>
              <p:cNvSpPr>
                <a:spLocks noChangeShapeType="1"/>
              </p:cNvSpPr>
              <p:nvPr/>
            </p:nvSpPr>
            <p:spPr bwMode="auto">
              <a:xfrm>
                <a:off x="-121" y="2487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2" name="Line 277"/>
              <p:cNvSpPr>
                <a:spLocks noChangeShapeType="1"/>
              </p:cNvSpPr>
              <p:nvPr/>
            </p:nvSpPr>
            <p:spPr bwMode="auto">
              <a:xfrm>
                <a:off x="-121" y="2681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6" name="Line 281"/>
              <p:cNvSpPr>
                <a:spLocks noChangeShapeType="1"/>
              </p:cNvSpPr>
              <p:nvPr/>
            </p:nvSpPr>
            <p:spPr bwMode="auto">
              <a:xfrm>
                <a:off x="164" y="2247"/>
                <a:ext cx="0" cy="72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7" name="Line 282"/>
              <p:cNvSpPr>
                <a:spLocks noChangeShapeType="1"/>
              </p:cNvSpPr>
              <p:nvPr/>
            </p:nvSpPr>
            <p:spPr bwMode="auto">
              <a:xfrm>
                <a:off x="132" y="2247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8" name="Line 283"/>
              <p:cNvSpPr>
                <a:spLocks noChangeShapeType="1"/>
              </p:cNvSpPr>
              <p:nvPr/>
            </p:nvSpPr>
            <p:spPr bwMode="auto">
              <a:xfrm>
                <a:off x="132" y="2319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9" name="Line 284"/>
              <p:cNvSpPr>
                <a:spLocks noChangeShapeType="1"/>
              </p:cNvSpPr>
              <p:nvPr/>
            </p:nvSpPr>
            <p:spPr bwMode="auto">
              <a:xfrm>
                <a:off x="319" y="2170"/>
                <a:ext cx="0" cy="25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0" name="Line 285"/>
              <p:cNvSpPr>
                <a:spLocks noChangeShapeType="1"/>
              </p:cNvSpPr>
              <p:nvPr/>
            </p:nvSpPr>
            <p:spPr bwMode="auto">
              <a:xfrm>
                <a:off x="287" y="2170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1" name="Line 286"/>
              <p:cNvSpPr>
                <a:spLocks noChangeShapeType="1"/>
              </p:cNvSpPr>
              <p:nvPr/>
            </p:nvSpPr>
            <p:spPr bwMode="auto">
              <a:xfrm>
                <a:off x="287" y="2195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2" name="Line 287"/>
              <p:cNvSpPr>
                <a:spLocks noChangeShapeType="1"/>
              </p:cNvSpPr>
              <p:nvPr/>
            </p:nvSpPr>
            <p:spPr bwMode="auto">
              <a:xfrm>
                <a:off x="553" y="2111"/>
                <a:ext cx="0" cy="7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3" name="Line 288"/>
              <p:cNvSpPr>
                <a:spLocks noChangeShapeType="1"/>
              </p:cNvSpPr>
              <p:nvPr/>
            </p:nvSpPr>
            <p:spPr bwMode="auto">
              <a:xfrm>
                <a:off x="520" y="2111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4" name="Line 289"/>
              <p:cNvSpPr>
                <a:spLocks noChangeShapeType="1"/>
              </p:cNvSpPr>
              <p:nvPr/>
            </p:nvSpPr>
            <p:spPr bwMode="auto">
              <a:xfrm>
                <a:off x="520" y="2118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5" name="Line 290"/>
              <p:cNvSpPr>
                <a:spLocks noChangeShapeType="1"/>
              </p:cNvSpPr>
              <p:nvPr/>
            </p:nvSpPr>
            <p:spPr bwMode="auto">
              <a:xfrm>
                <a:off x="838" y="2053"/>
                <a:ext cx="0" cy="26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6" name="Line 291"/>
              <p:cNvSpPr>
                <a:spLocks noChangeShapeType="1"/>
              </p:cNvSpPr>
              <p:nvPr/>
            </p:nvSpPr>
            <p:spPr bwMode="auto">
              <a:xfrm>
                <a:off x="805" y="2053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7" name="Line 292"/>
              <p:cNvSpPr>
                <a:spLocks noChangeShapeType="1"/>
              </p:cNvSpPr>
              <p:nvPr/>
            </p:nvSpPr>
            <p:spPr bwMode="auto">
              <a:xfrm>
                <a:off x="805" y="2079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8" name="Line 293"/>
              <p:cNvSpPr>
                <a:spLocks noChangeShapeType="1"/>
              </p:cNvSpPr>
              <p:nvPr/>
            </p:nvSpPr>
            <p:spPr bwMode="auto">
              <a:xfrm>
                <a:off x="993" y="1897"/>
                <a:ext cx="0" cy="78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9" name="Line 294"/>
              <p:cNvSpPr>
                <a:spLocks noChangeShapeType="1"/>
              </p:cNvSpPr>
              <p:nvPr/>
            </p:nvSpPr>
            <p:spPr bwMode="auto">
              <a:xfrm>
                <a:off x="961" y="1897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0" name="Line 295"/>
              <p:cNvSpPr>
                <a:spLocks noChangeShapeType="1"/>
              </p:cNvSpPr>
              <p:nvPr/>
            </p:nvSpPr>
            <p:spPr bwMode="auto">
              <a:xfrm>
                <a:off x="961" y="1975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1" name="Line 296"/>
              <p:cNvSpPr>
                <a:spLocks noChangeShapeType="1"/>
              </p:cNvSpPr>
              <p:nvPr/>
            </p:nvSpPr>
            <p:spPr bwMode="auto">
              <a:xfrm>
                <a:off x="1116" y="1651"/>
                <a:ext cx="0" cy="162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2" name="Line 297"/>
              <p:cNvSpPr>
                <a:spLocks noChangeShapeType="1"/>
              </p:cNvSpPr>
              <p:nvPr/>
            </p:nvSpPr>
            <p:spPr bwMode="auto">
              <a:xfrm>
                <a:off x="1090" y="1651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3" name="Line 298"/>
              <p:cNvSpPr>
                <a:spLocks noChangeShapeType="1"/>
              </p:cNvSpPr>
              <p:nvPr/>
            </p:nvSpPr>
            <p:spPr bwMode="auto">
              <a:xfrm>
                <a:off x="1090" y="1813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4" name="Line 299"/>
              <p:cNvSpPr>
                <a:spLocks noChangeShapeType="1"/>
              </p:cNvSpPr>
              <p:nvPr/>
            </p:nvSpPr>
            <p:spPr bwMode="auto">
              <a:xfrm>
                <a:off x="1181" y="1509"/>
                <a:ext cx="0" cy="213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5" name="Line 300"/>
              <p:cNvSpPr>
                <a:spLocks noChangeShapeType="1"/>
              </p:cNvSpPr>
              <p:nvPr/>
            </p:nvSpPr>
            <p:spPr bwMode="auto">
              <a:xfrm>
                <a:off x="1149" y="1509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6" name="Line 301"/>
              <p:cNvSpPr>
                <a:spLocks noChangeShapeType="1"/>
              </p:cNvSpPr>
              <p:nvPr/>
            </p:nvSpPr>
            <p:spPr bwMode="auto">
              <a:xfrm>
                <a:off x="1149" y="1722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7" name="Line 302"/>
              <p:cNvSpPr>
                <a:spLocks noChangeShapeType="1"/>
              </p:cNvSpPr>
              <p:nvPr/>
            </p:nvSpPr>
            <p:spPr bwMode="auto">
              <a:xfrm>
                <a:off x="1246" y="1457"/>
                <a:ext cx="0" cy="233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8" name="Line 303"/>
              <p:cNvSpPr>
                <a:spLocks noChangeShapeType="1"/>
              </p:cNvSpPr>
              <p:nvPr/>
            </p:nvSpPr>
            <p:spPr bwMode="auto">
              <a:xfrm>
                <a:off x="1214" y="1457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9" name="Line 304"/>
              <p:cNvSpPr>
                <a:spLocks noChangeShapeType="1"/>
              </p:cNvSpPr>
              <p:nvPr/>
            </p:nvSpPr>
            <p:spPr bwMode="auto">
              <a:xfrm>
                <a:off x="1214" y="1690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0" name="Line 305"/>
              <p:cNvSpPr>
                <a:spLocks noChangeShapeType="1"/>
              </p:cNvSpPr>
              <p:nvPr/>
            </p:nvSpPr>
            <p:spPr bwMode="auto">
              <a:xfrm>
                <a:off x="1311" y="1619"/>
                <a:ext cx="0" cy="175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1" name="Line 306"/>
              <p:cNvSpPr>
                <a:spLocks noChangeShapeType="1"/>
              </p:cNvSpPr>
              <p:nvPr/>
            </p:nvSpPr>
            <p:spPr bwMode="auto">
              <a:xfrm>
                <a:off x="1278" y="1619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2" name="Line 307"/>
              <p:cNvSpPr>
                <a:spLocks noChangeShapeType="1"/>
              </p:cNvSpPr>
              <p:nvPr/>
            </p:nvSpPr>
            <p:spPr bwMode="auto">
              <a:xfrm>
                <a:off x="1278" y="1794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3" name="Line 308"/>
              <p:cNvSpPr>
                <a:spLocks noChangeShapeType="1"/>
              </p:cNvSpPr>
              <p:nvPr/>
            </p:nvSpPr>
            <p:spPr bwMode="auto">
              <a:xfrm>
                <a:off x="1434" y="1897"/>
                <a:ext cx="0" cy="78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4" name="Line 309"/>
              <p:cNvSpPr>
                <a:spLocks noChangeShapeType="1"/>
              </p:cNvSpPr>
              <p:nvPr/>
            </p:nvSpPr>
            <p:spPr bwMode="auto">
              <a:xfrm>
                <a:off x="1402" y="1897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5" name="Line 310"/>
              <p:cNvSpPr>
                <a:spLocks noChangeShapeType="1"/>
              </p:cNvSpPr>
              <p:nvPr/>
            </p:nvSpPr>
            <p:spPr bwMode="auto">
              <a:xfrm>
                <a:off x="1402" y="1975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6" name="Line 311"/>
              <p:cNvSpPr>
                <a:spLocks noChangeShapeType="1"/>
              </p:cNvSpPr>
              <p:nvPr/>
            </p:nvSpPr>
            <p:spPr bwMode="auto">
              <a:xfrm>
                <a:off x="1499" y="2053"/>
                <a:ext cx="0" cy="26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7" name="Line 312"/>
              <p:cNvSpPr>
                <a:spLocks noChangeShapeType="1"/>
              </p:cNvSpPr>
              <p:nvPr/>
            </p:nvSpPr>
            <p:spPr bwMode="auto">
              <a:xfrm>
                <a:off x="1466" y="2053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8" name="Line 313"/>
              <p:cNvSpPr>
                <a:spLocks noChangeShapeType="1"/>
              </p:cNvSpPr>
              <p:nvPr/>
            </p:nvSpPr>
            <p:spPr bwMode="auto">
              <a:xfrm>
                <a:off x="1466" y="2079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9" name="Oval 314"/>
              <p:cNvSpPr>
                <a:spLocks noChangeArrowheads="1"/>
              </p:cNvSpPr>
              <p:nvPr/>
            </p:nvSpPr>
            <p:spPr bwMode="auto">
              <a:xfrm>
                <a:off x="-367" y="2131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0" name="Oval 315"/>
              <p:cNvSpPr>
                <a:spLocks noChangeArrowheads="1"/>
              </p:cNvSpPr>
              <p:nvPr/>
            </p:nvSpPr>
            <p:spPr bwMode="auto">
              <a:xfrm>
                <a:off x="-205" y="2481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1" name="Oval 316"/>
              <p:cNvSpPr>
                <a:spLocks noChangeArrowheads="1"/>
              </p:cNvSpPr>
              <p:nvPr/>
            </p:nvSpPr>
            <p:spPr bwMode="auto">
              <a:xfrm>
                <a:off x="-115" y="2558"/>
                <a:ext cx="59" cy="5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3" name="Oval 318"/>
              <p:cNvSpPr>
                <a:spLocks noChangeArrowheads="1"/>
              </p:cNvSpPr>
              <p:nvPr/>
            </p:nvSpPr>
            <p:spPr bwMode="auto">
              <a:xfrm>
                <a:off x="138" y="2254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4" name="Oval 319"/>
              <p:cNvSpPr>
                <a:spLocks noChangeArrowheads="1"/>
              </p:cNvSpPr>
              <p:nvPr/>
            </p:nvSpPr>
            <p:spPr bwMode="auto">
              <a:xfrm>
                <a:off x="293" y="2157"/>
                <a:ext cx="59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5" name="Oval 320"/>
              <p:cNvSpPr>
                <a:spLocks noChangeArrowheads="1"/>
              </p:cNvSpPr>
              <p:nvPr/>
            </p:nvSpPr>
            <p:spPr bwMode="auto">
              <a:xfrm>
                <a:off x="527" y="2092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6" name="Oval 321"/>
              <p:cNvSpPr>
                <a:spLocks noChangeArrowheads="1"/>
              </p:cNvSpPr>
              <p:nvPr/>
            </p:nvSpPr>
            <p:spPr bwMode="auto">
              <a:xfrm>
                <a:off x="812" y="2040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7" name="Oval 322"/>
              <p:cNvSpPr>
                <a:spLocks noChangeArrowheads="1"/>
              </p:cNvSpPr>
              <p:nvPr/>
            </p:nvSpPr>
            <p:spPr bwMode="auto">
              <a:xfrm>
                <a:off x="967" y="1910"/>
                <a:ext cx="59" cy="5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8" name="Oval 323"/>
              <p:cNvSpPr>
                <a:spLocks noChangeArrowheads="1"/>
              </p:cNvSpPr>
              <p:nvPr/>
            </p:nvSpPr>
            <p:spPr bwMode="auto">
              <a:xfrm>
                <a:off x="1090" y="1709"/>
                <a:ext cx="59" cy="59"/>
              </a:xfrm>
              <a:prstGeom prst="ellipse">
                <a:avLst/>
              </a:prstGeom>
              <a:solidFill>
                <a:srgbClr val="8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9" name="Oval 324"/>
              <p:cNvSpPr>
                <a:spLocks noChangeArrowheads="1"/>
              </p:cNvSpPr>
              <p:nvPr/>
            </p:nvSpPr>
            <p:spPr bwMode="auto">
              <a:xfrm>
                <a:off x="1155" y="1593"/>
                <a:ext cx="59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0" name="Oval 325"/>
              <p:cNvSpPr>
                <a:spLocks noChangeArrowheads="1"/>
              </p:cNvSpPr>
              <p:nvPr/>
            </p:nvSpPr>
            <p:spPr bwMode="auto">
              <a:xfrm>
                <a:off x="1220" y="1547"/>
                <a:ext cx="58" cy="5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1" name="Oval 326"/>
              <p:cNvSpPr>
                <a:spLocks noChangeArrowheads="1"/>
              </p:cNvSpPr>
              <p:nvPr/>
            </p:nvSpPr>
            <p:spPr bwMode="auto">
              <a:xfrm>
                <a:off x="1285" y="1684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2" name="Oval 327"/>
              <p:cNvSpPr>
                <a:spLocks noChangeArrowheads="1"/>
              </p:cNvSpPr>
              <p:nvPr/>
            </p:nvSpPr>
            <p:spPr bwMode="auto">
              <a:xfrm>
                <a:off x="1408" y="1910"/>
                <a:ext cx="58" cy="59"/>
              </a:xfrm>
              <a:prstGeom prst="ellipse">
                <a:avLst/>
              </a:prstGeom>
              <a:solidFill>
                <a:srgbClr val="8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3" name="Oval 328"/>
              <p:cNvSpPr>
                <a:spLocks noChangeArrowheads="1"/>
              </p:cNvSpPr>
              <p:nvPr/>
            </p:nvSpPr>
            <p:spPr bwMode="auto">
              <a:xfrm>
                <a:off x="1473" y="2040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4" name="Oval 329"/>
              <p:cNvSpPr>
                <a:spLocks noChangeArrowheads="1"/>
              </p:cNvSpPr>
              <p:nvPr/>
            </p:nvSpPr>
            <p:spPr bwMode="auto">
              <a:xfrm>
                <a:off x="-367" y="2131"/>
                <a:ext cx="51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5" name="Oval 330"/>
              <p:cNvSpPr>
                <a:spLocks noChangeArrowheads="1"/>
              </p:cNvSpPr>
              <p:nvPr/>
            </p:nvSpPr>
            <p:spPr bwMode="auto">
              <a:xfrm>
                <a:off x="-205" y="2481"/>
                <a:ext cx="51" cy="51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6" name="Oval 331"/>
              <p:cNvSpPr>
                <a:spLocks noChangeArrowheads="1"/>
              </p:cNvSpPr>
              <p:nvPr/>
            </p:nvSpPr>
            <p:spPr bwMode="auto">
              <a:xfrm>
                <a:off x="-115" y="2558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8" name="Oval 333"/>
              <p:cNvSpPr>
                <a:spLocks noChangeArrowheads="1"/>
              </p:cNvSpPr>
              <p:nvPr/>
            </p:nvSpPr>
            <p:spPr bwMode="auto">
              <a:xfrm>
                <a:off x="138" y="2254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9" name="Oval 334"/>
              <p:cNvSpPr>
                <a:spLocks noChangeArrowheads="1"/>
              </p:cNvSpPr>
              <p:nvPr/>
            </p:nvSpPr>
            <p:spPr bwMode="auto">
              <a:xfrm>
                <a:off x="293" y="2157"/>
                <a:ext cx="52" cy="51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0" name="Oval 335"/>
              <p:cNvSpPr>
                <a:spLocks noChangeArrowheads="1"/>
              </p:cNvSpPr>
              <p:nvPr/>
            </p:nvSpPr>
            <p:spPr bwMode="auto">
              <a:xfrm>
                <a:off x="527" y="2092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1" name="Oval 336"/>
              <p:cNvSpPr>
                <a:spLocks noChangeArrowheads="1"/>
              </p:cNvSpPr>
              <p:nvPr/>
            </p:nvSpPr>
            <p:spPr bwMode="auto">
              <a:xfrm>
                <a:off x="812" y="2040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2" name="Oval 337"/>
              <p:cNvSpPr>
                <a:spLocks noChangeArrowheads="1"/>
              </p:cNvSpPr>
              <p:nvPr/>
            </p:nvSpPr>
            <p:spPr bwMode="auto">
              <a:xfrm>
                <a:off x="967" y="1910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3" name="Oval 338"/>
              <p:cNvSpPr>
                <a:spLocks noChangeArrowheads="1"/>
              </p:cNvSpPr>
              <p:nvPr/>
            </p:nvSpPr>
            <p:spPr bwMode="auto">
              <a:xfrm>
                <a:off x="1090" y="1709"/>
                <a:ext cx="52" cy="52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4" name="Oval 339"/>
              <p:cNvSpPr>
                <a:spLocks noChangeArrowheads="1"/>
              </p:cNvSpPr>
              <p:nvPr/>
            </p:nvSpPr>
            <p:spPr bwMode="auto">
              <a:xfrm>
                <a:off x="1155" y="1593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5" name="Oval 340"/>
              <p:cNvSpPr>
                <a:spLocks noChangeArrowheads="1"/>
              </p:cNvSpPr>
              <p:nvPr/>
            </p:nvSpPr>
            <p:spPr bwMode="auto">
              <a:xfrm>
                <a:off x="1220" y="1547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6" name="Oval 341"/>
              <p:cNvSpPr>
                <a:spLocks noChangeArrowheads="1"/>
              </p:cNvSpPr>
              <p:nvPr/>
            </p:nvSpPr>
            <p:spPr bwMode="auto">
              <a:xfrm>
                <a:off x="1285" y="1684"/>
                <a:ext cx="52" cy="51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7" name="Oval 342"/>
              <p:cNvSpPr>
                <a:spLocks noChangeArrowheads="1"/>
              </p:cNvSpPr>
              <p:nvPr/>
            </p:nvSpPr>
            <p:spPr bwMode="auto">
              <a:xfrm>
                <a:off x="1408" y="1910"/>
                <a:ext cx="52" cy="52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8" name="Oval 343"/>
              <p:cNvSpPr>
                <a:spLocks noChangeArrowheads="1"/>
              </p:cNvSpPr>
              <p:nvPr/>
            </p:nvSpPr>
            <p:spPr bwMode="auto">
              <a:xfrm>
                <a:off x="1473" y="2040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9" name="Rectangle 344"/>
              <p:cNvSpPr>
                <a:spLocks noChangeArrowheads="1"/>
              </p:cNvSpPr>
              <p:nvPr/>
            </p:nvSpPr>
            <p:spPr bwMode="auto">
              <a:xfrm>
                <a:off x="371" y="2993"/>
                <a:ext cx="67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D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0" name="Rectangle 345"/>
              <p:cNvSpPr>
                <a:spLocks noChangeArrowheads="1"/>
              </p:cNvSpPr>
              <p:nvPr/>
            </p:nvSpPr>
            <p:spPr bwMode="auto">
              <a:xfrm>
                <a:off x="449" y="2999"/>
                <a:ext cx="3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 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1" name="Rectangle 346"/>
              <p:cNvSpPr>
                <a:spLocks noChangeArrowheads="1"/>
              </p:cNvSpPr>
              <p:nvPr/>
            </p:nvSpPr>
            <p:spPr bwMode="auto">
              <a:xfrm>
                <a:off x="488" y="2993"/>
                <a:ext cx="60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l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2" name="Rectangle 347"/>
              <p:cNvSpPr>
                <a:spLocks noChangeArrowheads="1"/>
              </p:cNvSpPr>
              <p:nvPr/>
            </p:nvSpPr>
            <p:spPr bwMode="auto">
              <a:xfrm>
                <a:off x="566" y="2999"/>
                <a:ext cx="18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 (Å)</a:t>
                </a:r>
                <a:endPara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3" name="Rectangle 348"/>
              <p:cNvSpPr>
                <a:spLocks noChangeArrowheads="1"/>
              </p:cNvSpPr>
              <p:nvPr/>
            </p:nvSpPr>
            <p:spPr bwMode="auto">
              <a:xfrm rot="16200000">
                <a:off x="-729" y="2061"/>
                <a:ext cx="5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d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4" name="Rectangle 349"/>
              <p:cNvSpPr>
                <a:spLocks noChangeArrowheads="1"/>
              </p:cNvSpPr>
              <p:nvPr/>
            </p:nvSpPr>
            <p:spPr bwMode="auto">
              <a:xfrm rot="16200000">
                <a:off x="-735" y="1986"/>
                <a:ext cx="66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h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5" name="Rectangle 350"/>
              <p:cNvSpPr>
                <a:spLocks noChangeArrowheads="1"/>
              </p:cNvSpPr>
              <p:nvPr/>
            </p:nvSpPr>
            <p:spPr bwMode="auto">
              <a:xfrm>
                <a:off x="-374" y="2792"/>
                <a:ext cx="3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 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6" name="Rectangle 351"/>
              <p:cNvSpPr>
                <a:spLocks noChangeArrowheads="1"/>
              </p:cNvSpPr>
              <p:nvPr/>
            </p:nvSpPr>
            <p:spPr bwMode="auto">
              <a:xfrm>
                <a:off x="1518" y="1360"/>
                <a:ext cx="3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 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7" name="Line 352"/>
              <p:cNvSpPr>
                <a:spLocks noChangeShapeType="1"/>
              </p:cNvSpPr>
              <p:nvPr/>
            </p:nvSpPr>
            <p:spPr bwMode="auto">
              <a:xfrm>
                <a:off x="553" y="1897"/>
                <a:ext cx="0" cy="104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58" name="Line 353"/>
              <p:cNvSpPr>
                <a:spLocks noChangeShapeType="1"/>
              </p:cNvSpPr>
              <p:nvPr/>
            </p:nvSpPr>
            <p:spPr bwMode="auto">
              <a:xfrm>
                <a:off x="520" y="1897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59" name="Line 354"/>
              <p:cNvSpPr>
                <a:spLocks noChangeShapeType="1"/>
              </p:cNvSpPr>
              <p:nvPr/>
            </p:nvSpPr>
            <p:spPr bwMode="auto">
              <a:xfrm>
                <a:off x="520" y="2001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0" name="Line 355"/>
              <p:cNvSpPr>
                <a:spLocks noChangeShapeType="1"/>
              </p:cNvSpPr>
              <p:nvPr/>
            </p:nvSpPr>
            <p:spPr bwMode="auto">
              <a:xfrm>
                <a:off x="1116" y="1709"/>
                <a:ext cx="0" cy="156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1" name="Line 356"/>
              <p:cNvSpPr>
                <a:spLocks noChangeShapeType="1"/>
              </p:cNvSpPr>
              <p:nvPr/>
            </p:nvSpPr>
            <p:spPr bwMode="auto">
              <a:xfrm>
                <a:off x="1090" y="1709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2" name="Line 357"/>
              <p:cNvSpPr>
                <a:spLocks noChangeShapeType="1"/>
              </p:cNvSpPr>
              <p:nvPr/>
            </p:nvSpPr>
            <p:spPr bwMode="auto">
              <a:xfrm>
                <a:off x="1090" y="1865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3" name="Line 358"/>
              <p:cNvSpPr>
                <a:spLocks noChangeShapeType="1"/>
              </p:cNvSpPr>
              <p:nvPr/>
            </p:nvSpPr>
            <p:spPr bwMode="auto">
              <a:xfrm>
                <a:off x="1181" y="2046"/>
                <a:ext cx="0" cy="149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4" name="Line 359"/>
              <p:cNvSpPr>
                <a:spLocks noChangeShapeType="1"/>
              </p:cNvSpPr>
              <p:nvPr/>
            </p:nvSpPr>
            <p:spPr bwMode="auto">
              <a:xfrm>
                <a:off x="1149" y="2046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5" name="Line 360"/>
              <p:cNvSpPr>
                <a:spLocks noChangeShapeType="1"/>
              </p:cNvSpPr>
              <p:nvPr/>
            </p:nvSpPr>
            <p:spPr bwMode="auto">
              <a:xfrm>
                <a:off x="1149" y="2195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6" name="Line 361"/>
              <p:cNvSpPr>
                <a:spLocks noChangeShapeType="1"/>
              </p:cNvSpPr>
              <p:nvPr/>
            </p:nvSpPr>
            <p:spPr bwMode="auto">
              <a:xfrm>
                <a:off x="1246" y="2040"/>
                <a:ext cx="0" cy="162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7" name="Line 362"/>
              <p:cNvSpPr>
                <a:spLocks noChangeShapeType="1"/>
              </p:cNvSpPr>
              <p:nvPr/>
            </p:nvSpPr>
            <p:spPr bwMode="auto">
              <a:xfrm>
                <a:off x="1214" y="2040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8" name="Line 363"/>
              <p:cNvSpPr>
                <a:spLocks noChangeShapeType="1"/>
              </p:cNvSpPr>
              <p:nvPr/>
            </p:nvSpPr>
            <p:spPr bwMode="auto">
              <a:xfrm>
                <a:off x="1214" y="2202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9" name="Line 364"/>
              <p:cNvSpPr>
                <a:spLocks noChangeShapeType="1"/>
              </p:cNvSpPr>
              <p:nvPr/>
            </p:nvSpPr>
            <p:spPr bwMode="auto">
              <a:xfrm>
                <a:off x="1311" y="2280"/>
                <a:ext cx="0" cy="142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0" name="Line 365"/>
              <p:cNvSpPr>
                <a:spLocks noChangeShapeType="1"/>
              </p:cNvSpPr>
              <p:nvPr/>
            </p:nvSpPr>
            <p:spPr bwMode="auto">
              <a:xfrm>
                <a:off x="1278" y="2280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1" name="Line 366"/>
              <p:cNvSpPr>
                <a:spLocks noChangeShapeType="1"/>
              </p:cNvSpPr>
              <p:nvPr/>
            </p:nvSpPr>
            <p:spPr bwMode="auto">
              <a:xfrm>
                <a:off x="1278" y="2422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2" name="Line 367"/>
              <p:cNvSpPr>
                <a:spLocks noChangeShapeType="1"/>
              </p:cNvSpPr>
              <p:nvPr/>
            </p:nvSpPr>
            <p:spPr bwMode="auto">
              <a:xfrm>
                <a:off x="1369" y="2338"/>
                <a:ext cx="0" cy="123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3" name="Line 368"/>
              <p:cNvSpPr>
                <a:spLocks noChangeShapeType="1"/>
              </p:cNvSpPr>
              <p:nvPr/>
            </p:nvSpPr>
            <p:spPr bwMode="auto">
              <a:xfrm>
                <a:off x="1337" y="2338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4" name="Line 369"/>
              <p:cNvSpPr>
                <a:spLocks noChangeShapeType="1"/>
              </p:cNvSpPr>
              <p:nvPr/>
            </p:nvSpPr>
            <p:spPr bwMode="auto">
              <a:xfrm>
                <a:off x="1337" y="2461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5" name="Oval 370"/>
              <p:cNvSpPr>
                <a:spLocks noChangeArrowheads="1"/>
              </p:cNvSpPr>
              <p:nvPr/>
            </p:nvSpPr>
            <p:spPr bwMode="auto">
              <a:xfrm>
                <a:off x="527" y="1923"/>
                <a:ext cx="58" cy="5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6" name="Oval 371"/>
              <p:cNvSpPr>
                <a:spLocks noChangeArrowheads="1"/>
              </p:cNvSpPr>
              <p:nvPr/>
            </p:nvSpPr>
            <p:spPr bwMode="auto">
              <a:xfrm>
                <a:off x="1090" y="1761"/>
                <a:ext cx="59" cy="5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7" name="Oval 372"/>
              <p:cNvSpPr>
                <a:spLocks noChangeArrowheads="1"/>
              </p:cNvSpPr>
              <p:nvPr/>
            </p:nvSpPr>
            <p:spPr bwMode="auto">
              <a:xfrm>
                <a:off x="1155" y="2098"/>
                <a:ext cx="59" cy="5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8" name="Oval 373"/>
              <p:cNvSpPr>
                <a:spLocks noChangeArrowheads="1"/>
              </p:cNvSpPr>
              <p:nvPr/>
            </p:nvSpPr>
            <p:spPr bwMode="auto">
              <a:xfrm>
                <a:off x="1220" y="2098"/>
                <a:ext cx="58" cy="5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9" name="Oval 374"/>
              <p:cNvSpPr>
                <a:spLocks noChangeArrowheads="1"/>
              </p:cNvSpPr>
              <p:nvPr/>
            </p:nvSpPr>
            <p:spPr bwMode="auto">
              <a:xfrm>
                <a:off x="1285" y="2325"/>
                <a:ext cx="58" cy="5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0" name="Oval 375"/>
              <p:cNvSpPr>
                <a:spLocks noChangeArrowheads="1"/>
              </p:cNvSpPr>
              <p:nvPr/>
            </p:nvSpPr>
            <p:spPr bwMode="auto">
              <a:xfrm>
                <a:off x="1343" y="2370"/>
                <a:ext cx="59" cy="5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1" name="Oval 376"/>
              <p:cNvSpPr>
                <a:spLocks noChangeArrowheads="1"/>
              </p:cNvSpPr>
              <p:nvPr/>
            </p:nvSpPr>
            <p:spPr bwMode="auto">
              <a:xfrm>
                <a:off x="527" y="1923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2" name="Oval 377"/>
              <p:cNvSpPr>
                <a:spLocks noChangeArrowheads="1"/>
              </p:cNvSpPr>
              <p:nvPr/>
            </p:nvSpPr>
            <p:spPr bwMode="auto">
              <a:xfrm>
                <a:off x="1090" y="1761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3" name="Oval 378"/>
              <p:cNvSpPr>
                <a:spLocks noChangeArrowheads="1"/>
              </p:cNvSpPr>
              <p:nvPr/>
            </p:nvSpPr>
            <p:spPr bwMode="auto">
              <a:xfrm>
                <a:off x="1155" y="2098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4" name="Oval 379"/>
              <p:cNvSpPr>
                <a:spLocks noChangeArrowheads="1"/>
              </p:cNvSpPr>
              <p:nvPr/>
            </p:nvSpPr>
            <p:spPr bwMode="auto">
              <a:xfrm>
                <a:off x="1220" y="2098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5" name="Oval 380"/>
              <p:cNvSpPr>
                <a:spLocks noChangeArrowheads="1"/>
              </p:cNvSpPr>
              <p:nvPr/>
            </p:nvSpPr>
            <p:spPr bwMode="auto">
              <a:xfrm>
                <a:off x="1285" y="2325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6" name="Oval 381"/>
              <p:cNvSpPr>
                <a:spLocks noChangeArrowheads="1"/>
              </p:cNvSpPr>
              <p:nvPr/>
            </p:nvSpPr>
            <p:spPr bwMode="auto">
              <a:xfrm>
                <a:off x="1343" y="2370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7" name="Rectangle 382"/>
              <p:cNvSpPr>
                <a:spLocks noChangeArrowheads="1"/>
              </p:cNvSpPr>
              <p:nvPr/>
            </p:nvSpPr>
            <p:spPr bwMode="auto">
              <a:xfrm>
                <a:off x="352" y="2338"/>
                <a:ext cx="700" cy="3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8" name="Rectangle 383"/>
              <p:cNvSpPr>
                <a:spLocks noChangeArrowheads="1"/>
              </p:cNvSpPr>
              <p:nvPr/>
            </p:nvSpPr>
            <p:spPr bwMode="auto">
              <a:xfrm>
                <a:off x="352" y="2338"/>
                <a:ext cx="700" cy="35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9" name="Line 384"/>
              <p:cNvSpPr>
                <a:spLocks noChangeShapeType="1"/>
              </p:cNvSpPr>
              <p:nvPr/>
            </p:nvSpPr>
            <p:spPr bwMode="auto">
              <a:xfrm>
                <a:off x="352" y="2338"/>
                <a:ext cx="70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0" name="Line 385"/>
              <p:cNvSpPr>
                <a:spLocks noChangeShapeType="1"/>
              </p:cNvSpPr>
              <p:nvPr/>
            </p:nvSpPr>
            <p:spPr bwMode="auto">
              <a:xfrm>
                <a:off x="352" y="2688"/>
                <a:ext cx="70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1" name="Line 386"/>
              <p:cNvSpPr>
                <a:spLocks noChangeShapeType="1"/>
              </p:cNvSpPr>
              <p:nvPr/>
            </p:nvSpPr>
            <p:spPr bwMode="auto">
              <a:xfrm flipV="1">
                <a:off x="1052" y="2338"/>
                <a:ext cx="0" cy="3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2" name="Line 387"/>
              <p:cNvSpPr>
                <a:spLocks noChangeShapeType="1"/>
              </p:cNvSpPr>
              <p:nvPr/>
            </p:nvSpPr>
            <p:spPr bwMode="auto">
              <a:xfrm flipV="1">
                <a:off x="352" y="2338"/>
                <a:ext cx="0" cy="3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3" name="Line 388"/>
              <p:cNvSpPr>
                <a:spLocks noChangeShapeType="1"/>
              </p:cNvSpPr>
              <p:nvPr/>
            </p:nvSpPr>
            <p:spPr bwMode="auto">
              <a:xfrm>
                <a:off x="352" y="2688"/>
                <a:ext cx="70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4" name="Line 389"/>
              <p:cNvSpPr>
                <a:spLocks noChangeShapeType="1"/>
              </p:cNvSpPr>
              <p:nvPr/>
            </p:nvSpPr>
            <p:spPr bwMode="auto">
              <a:xfrm flipV="1">
                <a:off x="352" y="2338"/>
                <a:ext cx="0" cy="3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5" name="Line 390"/>
              <p:cNvSpPr>
                <a:spLocks noChangeShapeType="1"/>
              </p:cNvSpPr>
              <p:nvPr/>
            </p:nvSpPr>
            <p:spPr bwMode="auto">
              <a:xfrm>
                <a:off x="352" y="2338"/>
                <a:ext cx="70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6" name="Line 391"/>
              <p:cNvSpPr>
                <a:spLocks noChangeShapeType="1"/>
              </p:cNvSpPr>
              <p:nvPr/>
            </p:nvSpPr>
            <p:spPr bwMode="auto">
              <a:xfrm>
                <a:off x="352" y="2688"/>
                <a:ext cx="70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7" name="Line 392"/>
              <p:cNvSpPr>
                <a:spLocks noChangeShapeType="1"/>
              </p:cNvSpPr>
              <p:nvPr/>
            </p:nvSpPr>
            <p:spPr bwMode="auto">
              <a:xfrm flipV="1">
                <a:off x="1052" y="2338"/>
                <a:ext cx="0" cy="3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8" name="Line 393"/>
              <p:cNvSpPr>
                <a:spLocks noChangeShapeType="1"/>
              </p:cNvSpPr>
              <p:nvPr/>
            </p:nvSpPr>
            <p:spPr bwMode="auto">
              <a:xfrm flipV="1">
                <a:off x="352" y="2338"/>
                <a:ext cx="0" cy="3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9" name="Rectangle 394"/>
              <p:cNvSpPr>
                <a:spLocks noChangeArrowheads="1"/>
              </p:cNvSpPr>
              <p:nvPr/>
            </p:nvSpPr>
            <p:spPr bwMode="auto">
              <a:xfrm>
                <a:off x="689" y="2364"/>
                <a:ext cx="37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0" name="Rectangle 395"/>
              <p:cNvSpPr>
                <a:spLocks noChangeArrowheads="1"/>
              </p:cNvSpPr>
              <p:nvPr/>
            </p:nvSpPr>
            <p:spPr bwMode="auto">
              <a:xfrm>
                <a:off x="728" y="2364"/>
                <a:ext cx="76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Á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1" name="Rectangle 396"/>
              <p:cNvSpPr>
                <a:spLocks noChangeArrowheads="1"/>
              </p:cNvSpPr>
              <p:nvPr/>
            </p:nvSpPr>
            <p:spPr bwMode="auto">
              <a:xfrm>
                <a:off x="812" y="2364"/>
                <a:ext cx="37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[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2" name="Rectangle 397"/>
              <p:cNvSpPr>
                <a:spLocks noChangeArrowheads="1"/>
              </p:cNvSpPr>
              <p:nvPr/>
            </p:nvSpPr>
            <p:spPr bwMode="auto">
              <a:xfrm>
                <a:off x="844" y="2364"/>
                <a:ext cx="5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d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3" name="Rectangle 398"/>
              <p:cNvSpPr>
                <a:spLocks noChangeArrowheads="1"/>
              </p:cNvSpPr>
              <p:nvPr/>
            </p:nvSpPr>
            <p:spPr bwMode="auto">
              <a:xfrm>
                <a:off x="909" y="2364"/>
                <a:ext cx="66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h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4" name="Rectangle 399"/>
              <p:cNvSpPr>
                <a:spLocks noChangeArrowheads="1"/>
              </p:cNvSpPr>
              <p:nvPr/>
            </p:nvSpPr>
            <p:spPr bwMode="auto">
              <a:xfrm>
                <a:off x="980" y="2364"/>
                <a:ext cx="37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]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5" name="Line 400"/>
              <p:cNvSpPr>
                <a:spLocks noChangeShapeType="1"/>
              </p:cNvSpPr>
              <p:nvPr/>
            </p:nvSpPr>
            <p:spPr bwMode="auto">
              <a:xfrm>
                <a:off x="404" y="2429"/>
                <a:ext cx="259" cy="0"/>
              </a:xfrm>
              <a:prstGeom prst="line">
                <a:avLst/>
              </a:prstGeom>
              <a:noFill/>
              <a:ln w="20638" cap="flat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06" name="Rectangle 401"/>
              <p:cNvSpPr>
                <a:spLocks noChangeArrowheads="1"/>
              </p:cNvSpPr>
              <p:nvPr/>
            </p:nvSpPr>
            <p:spPr bwMode="auto">
              <a:xfrm>
                <a:off x="689" y="2526"/>
                <a:ext cx="88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Â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7" name="Rectangle 402"/>
              <p:cNvSpPr>
                <a:spLocks noChangeArrowheads="1"/>
              </p:cNvSpPr>
              <p:nvPr/>
            </p:nvSpPr>
            <p:spPr bwMode="auto">
              <a:xfrm>
                <a:off x="786" y="2526"/>
                <a:ext cx="37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[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8" name="Rectangle 403"/>
              <p:cNvSpPr>
                <a:spLocks noChangeArrowheads="1"/>
              </p:cNvSpPr>
              <p:nvPr/>
            </p:nvSpPr>
            <p:spPr bwMode="auto">
              <a:xfrm>
                <a:off x="818" y="2526"/>
                <a:ext cx="5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d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9" name="Rectangle 404"/>
              <p:cNvSpPr>
                <a:spLocks noChangeArrowheads="1"/>
              </p:cNvSpPr>
              <p:nvPr/>
            </p:nvSpPr>
            <p:spPr bwMode="auto">
              <a:xfrm>
                <a:off x="883" y="2526"/>
                <a:ext cx="66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h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10" name="Rectangle 405"/>
              <p:cNvSpPr>
                <a:spLocks noChangeArrowheads="1"/>
              </p:cNvSpPr>
              <p:nvPr/>
            </p:nvSpPr>
            <p:spPr bwMode="auto">
              <a:xfrm>
                <a:off x="954" y="2526"/>
                <a:ext cx="37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]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11" name="Line 406"/>
              <p:cNvSpPr>
                <a:spLocks noChangeShapeType="1"/>
              </p:cNvSpPr>
              <p:nvPr/>
            </p:nvSpPr>
            <p:spPr bwMode="auto">
              <a:xfrm>
                <a:off x="404" y="2591"/>
                <a:ext cx="259" cy="0"/>
              </a:xfrm>
              <a:prstGeom prst="line">
                <a:avLst/>
              </a:prstGeom>
              <a:noFill/>
              <a:ln w="20638" cap="flat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2" name="TextBox 211"/>
                <p:cNvSpPr txBox="1"/>
                <p:nvPr/>
              </p:nvSpPr>
              <p:spPr>
                <a:xfrm>
                  <a:off x="1855184" y="1788246"/>
                  <a:ext cx="2107805" cy="30661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1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600" b="1" i="1" smtClean="0">
                                <a:latin typeface="Cambria Math"/>
                              </a:rPr>
                              <m:t>𝑮</m:t>
                            </m:r>
                          </m:e>
                          <m:sub>
                            <m:r>
                              <a:rPr lang="en-US" sz="1600" b="1" i="1" smtClean="0">
                                <a:latin typeface="Cambria Math"/>
                              </a:rPr>
                              <m:t>𝑰</m:t>
                            </m:r>
                          </m:sub>
                        </m:sSub>
                        <m:r>
                          <a:rPr lang="en-US" sz="1600" b="1" i="1" smtClean="0">
                            <a:latin typeface="Cambria Math"/>
                          </a:rPr>
                          <m:t>=−</m:t>
                        </m:r>
                        <m:r>
                          <a:rPr lang="en-US" sz="1600" b="1" i="1" smtClean="0">
                            <a:latin typeface="Cambria Math"/>
                          </a:rPr>
                          <m:t>𝟐</m:t>
                        </m:r>
                        <m:sSub>
                          <m:sSubPr>
                            <m:ctrlPr>
                              <a:rPr lang="en-US" sz="1600" b="1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600" b="1" i="1" smtClean="0">
                                <a:latin typeface="Cambria Math"/>
                              </a:rPr>
                              <m:t>𝒌</m:t>
                            </m:r>
                          </m:e>
                          <m:sub>
                            <m:r>
                              <a:rPr lang="en-US" sz="1600" b="1" i="1" smtClean="0">
                                <a:latin typeface="Cambria Math"/>
                              </a:rPr>
                              <m:t>𝟎</m:t>
                            </m:r>
                          </m:sub>
                        </m:sSub>
                        <m:r>
                          <a:rPr lang="en-US" sz="1600" b="1" i="1" smtClean="0">
                            <a:latin typeface="Cambria Math"/>
                          </a:rPr>
                          <m:t>𝑰𝒎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sz="1600" b="1" i="1" smtClean="0">
                                <a:latin typeface="Cambria Math"/>
                              </a:rPr>
                            </m:ctrlPr>
                          </m:dPr>
                          <m:e>
                            <m:r>
                              <a:rPr lang="el-GR" sz="1600" b="1" i="1" smtClean="0">
                                <a:latin typeface="Cambria Math"/>
                              </a:rPr>
                              <m:t>𝜹𝜼</m:t>
                            </m:r>
                          </m:e>
                        </m:d>
                        <m:r>
                          <a:rPr lang="en-US" sz="1600" b="1" i="1" smtClean="0">
                            <a:latin typeface="Cambria Math"/>
                          </a:rPr>
                          <m:t>𝑳</m:t>
                        </m:r>
                        <m:r>
                          <a:rPr lang="en-US" sz="1600" b="1" i="1" smtClean="0">
                            <a:latin typeface="Cambria Math"/>
                          </a:rPr>
                          <m:t>/</m:t>
                        </m:r>
                        <m:sSub>
                          <m:sSubPr>
                            <m:ctrlPr>
                              <a:rPr lang="en-US" sz="1600" b="1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l-GR" sz="1600" b="1" i="1" smtClean="0">
                                <a:latin typeface="Cambria Math"/>
                              </a:rPr>
                              <m:t>𝜼</m:t>
                            </m:r>
                          </m:e>
                          <m:sub>
                            <m:r>
                              <a:rPr lang="en-US" sz="1600" b="1" i="1" smtClean="0">
                                <a:latin typeface="Cambria Math"/>
                              </a:rPr>
                              <m:t>𝟎</m:t>
                            </m:r>
                          </m:sub>
                        </m:sSub>
                      </m:oMath>
                    </m:oMathPara>
                  </a14:m>
                  <a:endParaRPr lang="en-US" sz="1600" b="1" dirty="0"/>
                </a:p>
              </p:txBody>
            </p:sp>
          </mc:Choice>
          <mc:Fallback xmlns="">
            <p:sp>
              <p:nvSpPr>
                <p:cNvPr id="212" name="TextBox 21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55184" y="1788246"/>
                  <a:ext cx="2107805" cy="306615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b="-1272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3" name="TextBox 212"/>
                <p:cNvSpPr txBox="1"/>
                <p:nvPr/>
              </p:nvSpPr>
              <p:spPr>
                <a:xfrm>
                  <a:off x="1849328" y="2057081"/>
                  <a:ext cx="1908447" cy="30661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l-GR" sz="1600" b="1" i="1" smtClean="0">
                            <a:latin typeface="Cambria Math"/>
                          </a:rPr>
                          <m:t>𝜟𝝋</m:t>
                        </m:r>
                        <m:r>
                          <a:rPr lang="en-US" sz="1600" b="1" i="1" smtClean="0">
                            <a:latin typeface="Cambria Math"/>
                          </a:rPr>
                          <m:t>=</m:t>
                        </m:r>
                        <m:sSub>
                          <m:sSubPr>
                            <m:ctrlPr>
                              <a:rPr lang="en-US" sz="1600" b="1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600" b="1" i="1" smtClean="0">
                                <a:latin typeface="Cambria Math"/>
                              </a:rPr>
                              <m:t>𝒌</m:t>
                            </m:r>
                          </m:e>
                          <m:sub>
                            <m:r>
                              <a:rPr lang="en-US" sz="1600" b="1" i="1" smtClean="0">
                                <a:latin typeface="Cambria Math"/>
                              </a:rPr>
                              <m:t>𝟎</m:t>
                            </m:r>
                          </m:sub>
                        </m:sSub>
                        <m:r>
                          <a:rPr lang="en-US" sz="1600" b="1" i="1" smtClean="0">
                            <a:latin typeface="Cambria Math"/>
                          </a:rPr>
                          <m:t>𝑹𝒆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sz="1600" b="1" i="1" smtClean="0">
                                <a:latin typeface="Cambria Math"/>
                              </a:rPr>
                            </m:ctrlPr>
                          </m:dPr>
                          <m:e>
                            <m:r>
                              <a:rPr lang="el-GR" sz="1600" b="1" i="1" smtClean="0">
                                <a:latin typeface="Cambria Math"/>
                              </a:rPr>
                              <m:t>𝜹𝜼</m:t>
                            </m:r>
                          </m:e>
                        </m:d>
                        <m:r>
                          <a:rPr lang="en-US" sz="1600" b="1" i="1" smtClean="0">
                            <a:latin typeface="Cambria Math"/>
                          </a:rPr>
                          <m:t>𝑳</m:t>
                        </m:r>
                        <m:r>
                          <a:rPr lang="en-US" sz="1600" b="1" i="1" smtClean="0">
                            <a:latin typeface="Cambria Math"/>
                          </a:rPr>
                          <m:t>/</m:t>
                        </m:r>
                        <m:sSub>
                          <m:sSubPr>
                            <m:ctrlPr>
                              <a:rPr lang="en-US" sz="1600" b="1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l-GR" sz="1600" b="1" i="1" smtClean="0">
                                <a:latin typeface="Cambria Math"/>
                              </a:rPr>
                              <m:t>𝜼</m:t>
                            </m:r>
                          </m:e>
                          <m:sub>
                            <m:r>
                              <a:rPr lang="en-US" sz="1600" b="1" i="1" smtClean="0">
                                <a:latin typeface="Cambria Math"/>
                              </a:rPr>
                              <m:t>𝟎</m:t>
                            </m:r>
                          </m:sub>
                        </m:sSub>
                      </m:oMath>
                    </m:oMathPara>
                  </a14:m>
                  <a:endParaRPr lang="en-US" sz="1600" b="1" dirty="0"/>
                </a:p>
              </p:txBody>
            </p:sp>
          </mc:Choice>
          <mc:Fallback xmlns="">
            <p:sp>
              <p:nvSpPr>
                <p:cNvPr id="213" name="TextBox 21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9328" y="2057081"/>
                  <a:ext cx="1908447" cy="306615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 b="-1071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79" name="Group 378"/>
          <p:cNvGrpSpPr>
            <a:grpSpLocks noChangeAspect="1"/>
          </p:cNvGrpSpPr>
          <p:nvPr/>
        </p:nvGrpSpPr>
        <p:grpSpPr>
          <a:xfrm>
            <a:off x="6022386" y="1830949"/>
            <a:ext cx="3304457" cy="2653004"/>
            <a:chOff x="13668" y="248786"/>
            <a:chExt cx="2216172" cy="1779267"/>
          </a:xfrm>
        </p:grpSpPr>
        <p:sp>
          <p:nvSpPr>
            <p:cNvPr id="380" name="Freeform 379"/>
            <p:cNvSpPr/>
            <p:nvPr/>
          </p:nvSpPr>
          <p:spPr>
            <a:xfrm>
              <a:off x="529324" y="633078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381" name="Picture 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480000">
              <a:off x="490874" y="464436"/>
              <a:ext cx="1590675" cy="993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cxnSp>
          <p:nvCxnSpPr>
            <p:cNvPr id="382" name="Straight Arrow Connector 381"/>
            <p:cNvCxnSpPr/>
            <p:nvPr/>
          </p:nvCxnSpPr>
          <p:spPr>
            <a:xfrm flipH="1" flipV="1">
              <a:off x="322712" y="1073581"/>
              <a:ext cx="1" cy="36576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383" name="Straight Arrow Connector 382"/>
            <p:cNvCxnSpPr>
              <a:cxnSpLocks noChangeAspect="1"/>
            </p:cNvCxnSpPr>
            <p:nvPr/>
          </p:nvCxnSpPr>
          <p:spPr>
            <a:xfrm>
              <a:off x="211024" y="1027861"/>
              <a:ext cx="222389" cy="45720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384" name="Straight Arrow Connector 383"/>
            <p:cNvCxnSpPr>
              <a:cxnSpLocks/>
            </p:cNvCxnSpPr>
            <p:nvPr/>
          </p:nvCxnSpPr>
          <p:spPr>
            <a:xfrm flipV="1">
              <a:off x="236017" y="1565089"/>
              <a:ext cx="218496" cy="150876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/>
              <a:tailEnd type="triangle"/>
            </a:ln>
            <a:effectLst/>
          </p:spPr>
        </p:cxnSp>
        <p:cxnSp>
          <p:nvCxnSpPr>
            <p:cNvPr id="385" name="Straight Arrow Connector 384"/>
            <p:cNvCxnSpPr/>
            <p:nvPr/>
          </p:nvCxnSpPr>
          <p:spPr>
            <a:xfrm flipV="1">
              <a:off x="319552" y="1180952"/>
              <a:ext cx="213496" cy="68215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/>
              <a:tailEnd type="triangle"/>
            </a:ln>
            <a:effectLst/>
          </p:spPr>
        </p:cxnSp>
        <p:cxnSp>
          <p:nvCxnSpPr>
            <p:cNvPr id="386" name="Straight Arrow Connector 385"/>
            <p:cNvCxnSpPr>
              <a:cxnSpLocks/>
            </p:cNvCxnSpPr>
            <p:nvPr/>
          </p:nvCxnSpPr>
          <p:spPr>
            <a:xfrm flipV="1">
              <a:off x="169098" y="683825"/>
              <a:ext cx="2060742" cy="612648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dash"/>
              <a:headEnd type="none" w="med" len="med"/>
              <a:tailEnd type="none" w="med" len="med"/>
            </a:ln>
            <a:effectLst/>
          </p:spPr>
        </p:cxnSp>
        <p:cxnSp>
          <p:nvCxnSpPr>
            <p:cNvPr id="387" name="Straight Arrow Connector 386"/>
            <p:cNvCxnSpPr>
              <a:cxnSpLocks noChangeAspect="1"/>
            </p:cNvCxnSpPr>
            <p:nvPr/>
          </p:nvCxnSpPr>
          <p:spPr>
            <a:xfrm flipV="1">
              <a:off x="249059" y="341010"/>
              <a:ext cx="1913467" cy="137160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dash"/>
              <a:headEnd type="none" w="med" len="med"/>
              <a:tailEnd type="none" w="med" len="med"/>
            </a:ln>
            <a:effectLst/>
          </p:spPr>
        </p:cxnSp>
        <p:sp>
          <p:nvSpPr>
            <p:cNvPr id="388" name="Freeform 387"/>
            <p:cNvSpPr/>
            <p:nvPr/>
          </p:nvSpPr>
          <p:spPr>
            <a:xfrm>
              <a:off x="529324" y="433877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9" name="Freeform 388"/>
            <p:cNvSpPr/>
            <p:nvPr/>
          </p:nvSpPr>
          <p:spPr>
            <a:xfrm>
              <a:off x="529324" y="248786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390" name="Straight Connector 389"/>
            <p:cNvCxnSpPr/>
            <p:nvPr/>
          </p:nvCxnSpPr>
          <p:spPr>
            <a:xfrm flipH="1">
              <a:off x="2050943" y="558349"/>
              <a:ext cx="0" cy="384048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91" name="Straight Connector 390"/>
            <p:cNvCxnSpPr>
              <a:stCxn id="389" idx="0"/>
              <a:endCxn id="380" idx="0"/>
            </p:cNvCxnSpPr>
            <p:nvPr/>
          </p:nvCxnSpPr>
          <p:spPr>
            <a:xfrm>
              <a:off x="529324" y="996499"/>
              <a:ext cx="0" cy="384292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92" name="Straight Connector 391"/>
            <p:cNvCxnSpPr>
              <a:stCxn id="389" idx="1"/>
              <a:endCxn id="388" idx="1"/>
            </p:cNvCxnSpPr>
            <p:nvPr/>
          </p:nvCxnSpPr>
          <p:spPr>
            <a:xfrm>
              <a:off x="1565168" y="248786"/>
              <a:ext cx="0" cy="185091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93" name="Straight Connector 392"/>
            <p:cNvCxnSpPr>
              <a:endCxn id="380" idx="3"/>
            </p:cNvCxnSpPr>
            <p:nvPr/>
          </p:nvCxnSpPr>
          <p:spPr>
            <a:xfrm>
              <a:off x="1019862" y="1488771"/>
              <a:ext cx="0" cy="199201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94" name="Group 393"/>
            <p:cNvGrpSpPr/>
            <p:nvPr/>
          </p:nvGrpSpPr>
          <p:grpSpPr>
            <a:xfrm>
              <a:off x="13668" y="1412479"/>
              <a:ext cx="467713" cy="615574"/>
              <a:chOff x="991413" y="2257274"/>
              <a:chExt cx="467713" cy="615574"/>
            </a:xfrm>
          </p:grpSpPr>
          <p:grpSp>
            <p:nvGrpSpPr>
              <p:cNvPr id="399" name="Group 398"/>
              <p:cNvGrpSpPr/>
              <p:nvPr/>
            </p:nvGrpSpPr>
            <p:grpSpPr>
              <a:xfrm>
                <a:off x="991413" y="2338563"/>
                <a:ext cx="467713" cy="438912"/>
                <a:chOff x="1130942" y="2579418"/>
                <a:chExt cx="467713" cy="438912"/>
              </a:xfrm>
            </p:grpSpPr>
            <p:cxnSp>
              <p:nvCxnSpPr>
                <p:cNvPr id="407" name="Straight Arrow Connector 406"/>
                <p:cNvCxnSpPr/>
                <p:nvPr/>
              </p:nvCxnSpPr>
              <p:spPr>
                <a:xfrm flipH="1" flipV="1">
                  <a:off x="1354717" y="2579418"/>
                  <a:ext cx="168" cy="438912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08" name="Straight Arrow Connector 407"/>
                <p:cNvCxnSpPr/>
                <p:nvPr/>
              </p:nvCxnSpPr>
              <p:spPr>
                <a:xfrm flipH="1" flipV="1">
                  <a:off x="1130942" y="2655040"/>
                  <a:ext cx="467713" cy="301752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400" name="Group 399"/>
              <p:cNvGrpSpPr/>
              <p:nvPr/>
            </p:nvGrpSpPr>
            <p:grpSpPr>
              <a:xfrm>
                <a:off x="1025248" y="2257274"/>
                <a:ext cx="392881" cy="615574"/>
                <a:chOff x="1141170" y="2524003"/>
                <a:chExt cx="392881" cy="615574"/>
              </a:xfrm>
            </p:grpSpPr>
            <p:grpSp>
              <p:nvGrpSpPr>
                <p:cNvPr id="401" name="Group 400"/>
                <p:cNvGrpSpPr/>
                <p:nvPr/>
              </p:nvGrpSpPr>
              <p:grpSpPr>
                <a:xfrm>
                  <a:off x="1141170" y="2524003"/>
                  <a:ext cx="392881" cy="615574"/>
                  <a:chOff x="1134606" y="2524003"/>
                  <a:chExt cx="392881" cy="615574"/>
                </a:xfrm>
              </p:grpSpPr>
              <p:cxnSp>
                <p:nvCxnSpPr>
                  <p:cNvPr id="405" name="Straight Arrow Connector 404"/>
                  <p:cNvCxnSpPr/>
                  <p:nvPr/>
                </p:nvCxnSpPr>
                <p:spPr>
                  <a:xfrm rot="10800000" flipH="1" flipV="1">
                    <a:off x="1527351" y="2777475"/>
                    <a:ext cx="135" cy="36210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06" name="Straight Arrow Connector 405"/>
                  <p:cNvCxnSpPr>
                    <a:cxnSpLocks noChangeAspect="1"/>
                  </p:cNvCxnSpPr>
                  <p:nvPr/>
                </p:nvCxnSpPr>
                <p:spPr>
                  <a:xfrm rot="10800000" flipH="1" flipV="1">
                    <a:off x="1134606" y="2524003"/>
                    <a:ext cx="392881" cy="25347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402" name="Group 401"/>
                <p:cNvGrpSpPr/>
                <p:nvPr/>
              </p:nvGrpSpPr>
              <p:grpSpPr>
                <a:xfrm rot="10800000">
                  <a:off x="1141170" y="2524003"/>
                  <a:ext cx="392881" cy="615574"/>
                  <a:chOff x="1134606" y="2524003"/>
                  <a:chExt cx="392881" cy="615574"/>
                </a:xfrm>
              </p:grpSpPr>
              <p:cxnSp>
                <p:nvCxnSpPr>
                  <p:cNvPr id="403" name="Straight Arrow Connector 402"/>
                  <p:cNvCxnSpPr/>
                  <p:nvPr/>
                </p:nvCxnSpPr>
                <p:spPr>
                  <a:xfrm rot="10800000" flipH="1" flipV="1">
                    <a:off x="1527351" y="2777475"/>
                    <a:ext cx="135" cy="36210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04" name="Straight Arrow Connector 403"/>
                  <p:cNvCxnSpPr>
                    <a:cxnSpLocks noChangeAspect="1"/>
                  </p:cNvCxnSpPr>
                  <p:nvPr/>
                </p:nvCxnSpPr>
                <p:spPr>
                  <a:xfrm rot="10800000" flipH="1" flipV="1">
                    <a:off x="1134606" y="2524003"/>
                    <a:ext cx="392881" cy="25347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</p:grpSp>
        <p:cxnSp>
          <p:nvCxnSpPr>
            <p:cNvPr id="395" name="Straight Arrow Connector 394"/>
            <p:cNvCxnSpPr/>
            <p:nvPr/>
          </p:nvCxnSpPr>
          <p:spPr>
            <a:xfrm flipV="1">
              <a:off x="47503" y="1665953"/>
              <a:ext cx="392745" cy="108628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 type="arrow" w="med" len="med"/>
              <a:tailEnd type="arrow" w="med" len="med"/>
            </a:ln>
            <a:effectLst/>
          </p:spPr>
        </p:cxnSp>
        <p:cxnSp>
          <p:nvCxnSpPr>
            <p:cNvPr id="396" name="Straight Arrow Connector 395"/>
            <p:cNvCxnSpPr>
              <a:cxnSpLocks noChangeAspect="1"/>
            </p:cNvCxnSpPr>
            <p:nvPr/>
          </p:nvCxnSpPr>
          <p:spPr>
            <a:xfrm>
              <a:off x="224515" y="1055291"/>
              <a:ext cx="177911" cy="36576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headEnd type="arrow" w="med" len="med"/>
              <a:tailEnd type="arrow" w="med" len="med"/>
            </a:ln>
            <a:effectLst/>
          </p:spPr>
        </p:cxnSp>
        <p:cxnSp>
          <p:nvCxnSpPr>
            <p:cNvPr id="397" name="Straight Arrow Connector 396"/>
            <p:cNvCxnSpPr/>
            <p:nvPr/>
          </p:nvCxnSpPr>
          <p:spPr>
            <a:xfrm flipV="1">
              <a:off x="232184" y="1539215"/>
              <a:ext cx="0" cy="362102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ysDot"/>
              <a:headEnd type="arrow" w="sm" len="sm"/>
              <a:tailEnd type="arrow" w="sm" len="sm"/>
            </a:ln>
            <a:effectLst/>
          </p:spPr>
        </p:cxnSp>
        <p:cxnSp>
          <p:nvCxnSpPr>
            <p:cNvPr id="398" name="Straight Arrow Connector 397"/>
            <p:cNvCxnSpPr/>
            <p:nvPr/>
          </p:nvCxnSpPr>
          <p:spPr>
            <a:xfrm flipH="1" flipV="1">
              <a:off x="47503" y="1594876"/>
              <a:ext cx="392744" cy="253472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ysDot"/>
              <a:headEnd type="arrow" w="sm" len="sm"/>
              <a:tailEnd type="arrow" w="sm" len="sm"/>
            </a:ln>
            <a:effectLst/>
          </p:spPr>
        </p:cxnSp>
      </p:grpSp>
      <p:grpSp>
        <p:nvGrpSpPr>
          <p:cNvPr id="412" name="Group 411"/>
          <p:cNvGrpSpPr>
            <a:grpSpLocks noChangeAspect="1"/>
          </p:cNvGrpSpPr>
          <p:nvPr/>
        </p:nvGrpSpPr>
        <p:grpSpPr>
          <a:xfrm>
            <a:off x="8910196" y="1449884"/>
            <a:ext cx="728659" cy="941081"/>
            <a:chOff x="3432849" y="1706801"/>
            <a:chExt cx="468313" cy="604838"/>
          </a:xfrm>
        </p:grpSpPr>
        <p:cxnSp>
          <p:nvCxnSpPr>
            <p:cNvPr id="413" name="Straight Arrow Connector 412"/>
            <p:cNvCxnSpPr/>
            <p:nvPr/>
          </p:nvCxnSpPr>
          <p:spPr>
            <a:xfrm flipH="1" flipV="1">
              <a:off x="3663037" y="1787764"/>
              <a:ext cx="0" cy="43815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414" name="Straight Arrow Connector 413"/>
            <p:cNvCxnSpPr/>
            <p:nvPr/>
          </p:nvCxnSpPr>
          <p:spPr>
            <a:xfrm flipH="1" flipV="1">
              <a:off x="3432849" y="1859201"/>
              <a:ext cx="468313" cy="301625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grpSp>
          <p:nvGrpSpPr>
            <p:cNvPr id="415" name="Group 219"/>
            <p:cNvGrpSpPr>
              <a:grpSpLocks/>
            </p:cNvGrpSpPr>
            <p:nvPr/>
          </p:nvGrpSpPr>
          <p:grpSpPr bwMode="auto">
            <a:xfrm>
              <a:off x="3466187" y="1706801"/>
              <a:ext cx="400050" cy="604838"/>
              <a:chOff x="1134837" y="2524003"/>
              <a:chExt cx="399214" cy="604919"/>
            </a:xfrm>
          </p:grpSpPr>
          <p:grpSp>
            <p:nvGrpSpPr>
              <p:cNvPr id="420" name="Group 220"/>
              <p:cNvGrpSpPr>
                <a:grpSpLocks/>
              </p:cNvGrpSpPr>
              <p:nvPr/>
            </p:nvGrpSpPr>
            <p:grpSpPr bwMode="auto">
              <a:xfrm>
                <a:off x="1141170" y="2527978"/>
                <a:ext cx="392881" cy="600944"/>
                <a:chOff x="1134606" y="2527978"/>
                <a:chExt cx="392881" cy="600944"/>
              </a:xfrm>
            </p:grpSpPr>
            <p:cxnSp>
              <p:nvCxnSpPr>
                <p:cNvPr id="424" name="Straight Arrow Connector 423"/>
                <p:cNvCxnSpPr/>
                <p:nvPr/>
              </p:nvCxnSpPr>
              <p:spPr>
                <a:xfrm rot="10800000" flipH="1" flipV="1">
                  <a:off x="1527487" y="2781213"/>
                  <a:ext cx="0" cy="34770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ysDot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5" name="Straight Arrow Connector 424"/>
                <p:cNvCxnSpPr>
                  <a:cxnSpLocks noChangeAspect="1"/>
                </p:cNvCxnSpPr>
                <p:nvPr/>
              </p:nvCxnSpPr>
              <p:spPr>
                <a:xfrm rot="10800000" flipH="1" flipV="1">
                  <a:off x="1134610" y="2528767"/>
                  <a:ext cx="392877" cy="252446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ysDot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421" name="Group 221"/>
              <p:cNvGrpSpPr>
                <a:grpSpLocks/>
              </p:cNvGrpSpPr>
              <p:nvPr/>
            </p:nvGrpSpPr>
            <p:grpSpPr bwMode="auto">
              <a:xfrm rot="10800000">
                <a:off x="1134837" y="2524003"/>
                <a:ext cx="392881" cy="594680"/>
                <a:chOff x="1140939" y="2544897"/>
                <a:chExt cx="392881" cy="594680"/>
              </a:xfrm>
            </p:grpSpPr>
            <p:cxnSp>
              <p:nvCxnSpPr>
                <p:cNvPr id="422" name="Straight Arrow Connector 421"/>
                <p:cNvCxnSpPr/>
                <p:nvPr/>
              </p:nvCxnSpPr>
              <p:spPr>
                <a:xfrm rot="10800000" flipH="1" flipV="1">
                  <a:off x="1530652" y="2791867"/>
                  <a:ext cx="0" cy="347710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ysDot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3" name="Straight Arrow Connector 422"/>
                <p:cNvCxnSpPr>
                  <a:cxnSpLocks noChangeAspect="1"/>
                </p:cNvCxnSpPr>
                <p:nvPr/>
              </p:nvCxnSpPr>
              <p:spPr>
                <a:xfrm rot="10800000" flipH="1" flipV="1">
                  <a:off x="1140943" y="2541008"/>
                  <a:ext cx="392877" cy="254034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ysDot"/>
                  <a:headEnd type="none" w="med" len="med"/>
                  <a:tailEnd type="none" w="med" len="med"/>
                </a:ln>
                <a:effectLst/>
              </p:spPr>
            </p:cxnSp>
          </p:grpSp>
        </p:grpSp>
        <p:cxnSp>
          <p:nvCxnSpPr>
            <p:cNvPr id="416" name="Straight Arrow Connector 415"/>
            <p:cNvCxnSpPr/>
            <p:nvPr/>
          </p:nvCxnSpPr>
          <p:spPr>
            <a:xfrm flipV="1">
              <a:off x="3659364" y="1836976"/>
              <a:ext cx="0" cy="338138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ysDot"/>
              <a:headEnd type="arrow" w="sm" len="sm"/>
              <a:tailEnd type="arrow" w="sm" len="sm"/>
            </a:ln>
            <a:effectLst/>
          </p:spPr>
        </p:cxnSp>
        <p:cxnSp>
          <p:nvCxnSpPr>
            <p:cNvPr id="417" name="Straight Arrow Connector 416"/>
            <p:cNvCxnSpPr>
              <a:cxnSpLocks noChangeAspect="1"/>
            </p:cNvCxnSpPr>
            <p:nvPr/>
          </p:nvCxnSpPr>
          <p:spPr>
            <a:xfrm flipH="1" flipV="1">
              <a:off x="3570962" y="1959124"/>
              <a:ext cx="185737" cy="119062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ysDot"/>
              <a:headEnd type="arrow" w="sm" len="sm"/>
              <a:tailEnd type="arrow" w="sm" len="sm"/>
            </a:ln>
            <a:effectLst/>
          </p:spPr>
        </p:cxnSp>
        <p:cxnSp>
          <p:nvCxnSpPr>
            <p:cNvPr id="418" name="Straight Arrow Connector 417"/>
            <p:cNvCxnSpPr/>
            <p:nvPr/>
          </p:nvCxnSpPr>
          <p:spPr>
            <a:xfrm rot="10800000" flipH="1" flipV="1">
              <a:off x="3758287" y="1889364"/>
              <a:ext cx="0" cy="347662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ysDot"/>
              <a:headEnd type="none" w="med" len="med"/>
              <a:tailEnd type="none" w="med" len="med"/>
            </a:ln>
            <a:effectLst/>
          </p:spPr>
        </p:cxnSp>
        <p:cxnSp>
          <p:nvCxnSpPr>
            <p:cNvPr id="419" name="Straight Arrow Connector 418"/>
            <p:cNvCxnSpPr/>
            <p:nvPr/>
          </p:nvCxnSpPr>
          <p:spPr>
            <a:xfrm rot="10800000" flipH="1" flipV="1">
              <a:off x="3569374" y="1771889"/>
              <a:ext cx="1588" cy="347662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ysDot"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26" name="Group 233"/>
          <p:cNvGrpSpPr>
            <a:grpSpLocks/>
          </p:cNvGrpSpPr>
          <p:nvPr/>
        </p:nvGrpSpPr>
        <p:grpSpPr bwMode="auto">
          <a:xfrm rot="16200000" flipV="1">
            <a:off x="9629735" y="3126646"/>
            <a:ext cx="725644" cy="364028"/>
            <a:chOff x="5659232" y="4353985"/>
            <a:chExt cx="731520" cy="365760"/>
          </a:xfrm>
        </p:grpSpPr>
        <p:sp>
          <p:nvSpPr>
            <p:cNvPr id="427" name="Rectangle 426"/>
            <p:cNvSpPr/>
            <p:nvPr/>
          </p:nvSpPr>
          <p:spPr bwMode="auto">
            <a:xfrm>
              <a:off x="5659232" y="4353985"/>
              <a:ext cx="731520" cy="365760"/>
            </a:xfrm>
            <a:prstGeom prst="rect">
              <a:avLst/>
            </a:prstGeom>
            <a:noFill/>
            <a:ln w="19050" cap="flat" cmpd="sng" algn="ctr">
              <a:solidFill>
                <a:srgbClr val="000000"/>
              </a:solidFill>
              <a:prstDash val="sysDot"/>
              <a:headEnd/>
              <a:tailEnd/>
            </a:ln>
            <a:effectLst/>
          </p:spPr>
          <p:txBody>
            <a:bodyPr anchor="b"/>
            <a:lstStyle/>
            <a:p>
              <a:pPr marL="0" marR="0" lvl="0" indent="0" algn="ctr" defTabSz="257648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28" name="Straight Arrow Connector 427"/>
            <p:cNvCxnSpPr/>
            <p:nvPr/>
          </p:nvCxnSpPr>
          <p:spPr>
            <a:xfrm flipH="1">
              <a:off x="5659232" y="4356408"/>
              <a:ext cx="731520" cy="363337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 type="arrow" w="med" len="med"/>
              <a:tailEnd type="arrow" w="med" len="med"/>
            </a:ln>
            <a:effectLst/>
          </p:spPr>
        </p:cxnSp>
      </p:grpSp>
      <p:grpSp>
        <p:nvGrpSpPr>
          <p:cNvPr id="429" name="Group 234"/>
          <p:cNvGrpSpPr>
            <a:grpSpLocks/>
          </p:cNvGrpSpPr>
          <p:nvPr/>
        </p:nvGrpSpPr>
        <p:grpSpPr bwMode="auto">
          <a:xfrm rot="16200000" flipH="1">
            <a:off x="10120328" y="3282142"/>
            <a:ext cx="752164" cy="364027"/>
            <a:chOff x="5815616" y="5255509"/>
            <a:chExt cx="759159" cy="365760"/>
          </a:xfrm>
        </p:grpSpPr>
        <p:sp>
          <p:nvSpPr>
            <p:cNvPr id="430" name="Rectangle 429"/>
            <p:cNvSpPr/>
            <p:nvPr/>
          </p:nvSpPr>
          <p:spPr bwMode="auto">
            <a:xfrm>
              <a:off x="5825349" y="5255509"/>
              <a:ext cx="732395" cy="365760"/>
            </a:xfrm>
            <a:prstGeom prst="rect">
              <a:avLst/>
            </a:prstGeom>
            <a:noFill/>
            <a:ln w="19050" cap="flat" cmpd="sng" algn="ctr">
              <a:solidFill>
                <a:srgbClr val="000000"/>
              </a:solidFill>
              <a:prstDash val="sysDot"/>
              <a:headEnd/>
              <a:tailEnd/>
            </a:ln>
            <a:effectLst/>
          </p:spPr>
          <p:txBody>
            <a:bodyPr anchor="b"/>
            <a:lstStyle/>
            <a:p>
              <a:pPr marL="0" marR="0" lvl="0" indent="0" algn="ctr" defTabSz="257648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1" name="Oval 430"/>
            <p:cNvSpPr/>
            <p:nvPr/>
          </p:nvSpPr>
          <p:spPr bwMode="auto">
            <a:xfrm rot="20548562">
              <a:off x="5815615" y="5289421"/>
              <a:ext cx="759159" cy="302781"/>
            </a:xfrm>
            <a:prstGeom prst="ellips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/>
              <a:tailEnd/>
            </a:ln>
            <a:effectLst/>
          </p:spPr>
          <p:txBody>
            <a:bodyPr anchor="b"/>
            <a:lstStyle/>
            <a:p>
              <a:pPr marL="0" marR="0" lvl="0" indent="0" algn="ctr" defTabSz="257648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32" name="Straight Arrow Connector 431"/>
            <p:cNvCxnSpPr/>
            <p:nvPr/>
          </p:nvCxnSpPr>
          <p:spPr>
            <a:xfrm flipH="1">
              <a:off x="6029738" y="5296687"/>
              <a:ext cx="92462" cy="46024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 type="arrow" w="med" len="med"/>
              <a:tailEnd type="none" w="med" len="med"/>
            </a:ln>
            <a:effectLst/>
          </p:spPr>
        </p:cxnSp>
      </p:grpSp>
      <p:grpSp>
        <p:nvGrpSpPr>
          <p:cNvPr id="433" name="Group 235"/>
          <p:cNvGrpSpPr>
            <a:grpSpLocks/>
          </p:cNvGrpSpPr>
          <p:nvPr/>
        </p:nvGrpSpPr>
        <p:grpSpPr bwMode="auto">
          <a:xfrm rot="16200000" flipH="1">
            <a:off x="10638646" y="3716082"/>
            <a:ext cx="725644" cy="361617"/>
            <a:chOff x="7216980" y="5984877"/>
            <a:chExt cx="731520" cy="365760"/>
          </a:xfrm>
        </p:grpSpPr>
        <p:sp>
          <p:nvSpPr>
            <p:cNvPr id="434" name="Rectangle 433"/>
            <p:cNvSpPr/>
            <p:nvPr/>
          </p:nvSpPr>
          <p:spPr bwMode="auto">
            <a:xfrm>
              <a:off x="7216980" y="5984877"/>
              <a:ext cx="731520" cy="365760"/>
            </a:xfrm>
            <a:prstGeom prst="rect">
              <a:avLst/>
            </a:prstGeom>
            <a:noFill/>
            <a:ln w="19050" cap="flat" cmpd="sng" algn="ctr">
              <a:solidFill>
                <a:srgbClr val="000000"/>
              </a:solidFill>
              <a:prstDash val="sysDot"/>
              <a:headEnd/>
              <a:tailEnd/>
            </a:ln>
            <a:effectLst/>
          </p:spPr>
          <p:txBody>
            <a:bodyPr anchor="b"/>
            <a:lstStyle/>
            <a:p>
              <a:pPr marL="0" marR="0" lvl="0" indent="0" algn="ctr" defTabSz="257648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5" name="Oval 434"/>
            <p:cNvSpPr/>
            <p:nvPr/>
          </p:nvSpPr>
          <p:spPr bwMode="auto">
            <a:xfrm>
              <a:off x="7226702" y="5994630"/>
              <a:ext cx="712078" cy="348690"/>
            </a:xfrm>
            <a:prstGeom prst="ellips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/>
              <a:tailEnd/>
            </a:ln>
            <a:effectLst/>
          </p:spPr>
          <p:txBody>
            <a:bodyPr anchor="b"/>
            <a:lstStyle/>
            <a:p>
              <a:pPr marL="0" marR="0" lvl="0" indent="0" algn="ctr" defTabSz="257648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36" name="Straight Arrow Connector 435"/>
            <p:cNvCxnSpPr/>
            <p:nvPr/>
          </p:nvCxnSpPr>
          <p:spPr>
            <a:xfrm flipH="1">
              <a:off x="7564513" y="5994630"/>
              <a:ext cx="92351" cy="0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 type="arrow" w="med" len="med"/>
              <a:tailEnd type="none" w="med" len="med"/>
            </a:ln>
            <a:effectLst/>
          </p:spPr>
        </p:cxnSp>
      </p:grpSp>
      <p:grpSp>
        <p:nvGrpSpPr>
          <p:cNvPr id="437" name="Group 236"/>
          <p:cNvGrpSpPr>
            <a:grpSpLocks/>
          </p:cNvGrpSpPr>
          <p:nvPr/>
        </p:nvGrpSpPr>
        <p:grpSpPr bwMode="auto">
          <a:xfrm rot="16200000" flipH="1">
            <a:off x="10123945" y="4168103"/>
            <a:ext cx="752164" cy="361617"/>
            <a:chOff x="7857104" y="5108894"/>
            <a:chExt cx="759159" cy="365760"/>
          </a:xfrm>
        </p:grpSpPr>
        <p:sp>
          <p:nvSpPr>
            <p:cNvPr id="438" name="Rectangle 437"/>
            <p:cNvSpPr/>
            <p:nvPr/>
          </p:nvSpPr>
          <p:spPr bwMode="auto">
            <a:xfrm>
              <a:off x="7866838" y="5108893"/>
              <a:ext cx="732393" cy="365760"/>
            </a:xfrm>
            <a:prstGeom prst="rect">
              <a:avLst/>
            </a:prstGeom>
            <a:noFill/>
            <a:ln w="19050" cap="flat" cmpd="sng" algn="ctr">
              <a:solidFill>
                <a:srgbClr val="000000"/>
              </a:solidFill>
              <a:prstDash val="sysDot"/>
              <a:headEnd/>
              <a:tailEnd/>
            </a:ln>
            <a:effectLst/>
          </p:spPr>
          <p:txBody>
            <a:bodyPr anchor="b"/>
            <a:lstStyle/>
            <a:p>
              <a:pPr marL="0" marR="0" lvl="0" indent="0" algn="ctr" defTabSz="257648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9" name="Oval 438"/>
            <p:cNvSpPr/>
            <p:nvPr/>
          </p:nvSpPr>
          <p:spPr bwMode="auto">
            <a:xfrm rot="1051438" flipV="1">
              <a:off x="7857105" y="5143031"/>
              <a:ext cx="759159" cy="302362"/>
            </a:xfrm>
            <a:prstGeom prst="ellips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/>
              <a:tailEnd/>
            </a:ln>
            <a:effectLst/>
          </p:spPr>
          <p:txBody>
            <a:bodyPr anchor="b"/>
            <a:lstStyle/>
            <a:p>
              <a:pPr marL="0" marR="0" lvl="0" indent="0" algn="ctr" defTabSz="257648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40" name="Straight Arrow Connector 439"/>
            <p:cNvCxnSpPr/>
            <p:nvPr/>
          </p:nvCxnSpPr>
          <p:spPr>
            <a:xfrm flipH="1" flipV="1">
              <a:off x="8375377" y="5182044"/>
              <a:ext cx="92462" cy="46329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 type="arrow" w="med" len="med"/>
              <a:tailEnd type="none" w="med" len="med"/>
            </a:ln>
            <a:effectLst/>
          </p:spPr>
        </p:cxnSp>
      </p:grpSp>
      <p:grpSp>
        <p:nvGrpSpPr>
          <p:cNvPr id="441" name="Group 237"/>
          <p:cNvGrpSpPr>
            <a:grpSpLocks/>
          </p:cNvGrpSpPr>
          <p:nvPr/>
        </p:nvGrpSpPr>
        <p:grpSpPr bwMode="auto">
          <a:xfrm rot="16200000" flipH="1">
            <a:off x="9629735" y="4344090"/>
            <a:ext cx="725646" cy="364028"/>
            <a:chOff x="8412480" y="5629336"/>
            <a:chExt cx="731520" cy="365760"/>
          </a:xfrm>
        </p:grpSpPr>
        <p:sp>
          <p:nvSpPr>
            <p:cNvPr id="442" name="Rectangle 441"/>
            <p:cNvSpPr/>
            <p:nvPr/>
          </p:nvSpPr>
          <p:spPr bwMode="auto">
            <a:xfrm>
              <a:off x="8412480" y="5629336"/>
              <a:ext cx="731520" cy="365760"/>
            </a:xfrm>
            <a:prstGeom prst="rect">
              <a:avLst/>
            </a:prstGeom>
            <a:noFill/>
            <a:ln w="19050" cap="flat" cmpd="sng" algn="ctr">
              <a:solidFill>
                <a:srgbClr val="000000"/>
              </a:solidFill>
              <a:prstDash val="sysDot"/>
              <a:headEnd/>
              <a:tailEnd/>
            </a:ln>
            <a:effectLst/>
          </p:spPr>
          <p:txBody>
            <a:bodyPr anchor="b"/>
            <a:lstStyle/>
            <a:p>
              <a:pPr marL="0" marR="0" lvl="0" indent="0" algn="ctr" defTabSz="257648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43" name="Straight Arrow Connector 442"/>
            <p:cNvCxnSpPr/>
            <p:nvPr/>
          </p:nvCxnSpPr>
          <p:spPr>
            <a:xfrm flipH="1" flipV="1">
              <a:off x="8412480" y="5631759"/>
              <a:ext cx="731520" cy="363337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 type="arrow" w="med" len="med"/>
              <a:tailEnd type="arrow" w="med" len="med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44" name="TextBox 443"/>
              <p:cNvSpPr txBox="1"/>
              <p:nvPr/>
            </p:nvSpPr>
            <p:spPr>
              <a:xfrm>
                <a:off x="9873459" y="3277740"/>
                <a:ext cx="365805" cy="338554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defTabSz="257648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1600" b="1" i="1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Cambria Math"/>
                          <a:cs typeface="Times New Roman"/>
                        </a:rPr>
                        <m:t>𝟎</m:t>
                      </m:r>
                    </m:oMath>
                  </m:oMathPara>
                </a14:m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444" name="TextBox 44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873459" y="3277740"/>
                <a:ext cx="365805" cy="338554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5" name="TextBox 444"/>
              <p:cNvSpPr txBox="1"/>
              <p:nvPr/>
            </p:nvSpPr>
            <p:spPr>
              <a:xfrm>
                <a:off x="10261017" y="4049599"/>
                <a:ext cx="506870" cy="553357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defTabSz="257648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kumimoji="0" lang="en-US" sz="1600" b="1" i="1" u="none" strike="noStrike" kern="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FFFFFF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/>
                              <a:cs typeface="Times New Roman"/>
                            </a:rPr>
                          </m:ctrlPr>
                        </m:fPr>
                        <m:num>
                          <m:r>
                            <a:rPr kumimoji="0" lang="en-US" sz="1600" b="1" i="1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/>
                              <a:cs typeface="Times New Roman"/>
                            </a:rPr>
                            <m:t>𝟑</m:t>
                          </m:r>
                          <m:r>
                            <a:rPr kumimoji="0" lang="el-GR" sz="1600" b="1" i="1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/>
                              <a:cs typeface="Times New Roman"/>
                            </a:rPr>
                            <m:t>𝝅</m:t>
                          </m:r>
                        </m:num>
                        <m:den>
                          <m:r>
                            <a:rPr kumimoji="0" lang="en-US" sz="1600" b="1" i="1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/>
                              <a:cs typeface="Times New Roman"/>
                            </a:rPr>
                            <m:t>𝟒</m:t>
                          </m:r>
                        </m:den>
                      </m:f>
                    </m:oMath>
                  </m:oMathPara>
                </a14:m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445" name="TextBox 4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61017" y="4049599"/>
                <a:ext cx="506870" cy="5533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6" name="TextBox 445"/>
              <p:cNvSpPr txBox="1"/>
              <p:nvPr/>
            </p:nvSpPr>
            <p:spPr>
              <a:xfrm>
                <a:off x="9858995" y="4145621"/>
                <a:ext cx="383438" cy="338554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defTabSz="257648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l-GR" sz="1600" b="1" i="1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Cambria Math"/>
                          <a:cs typeface="Times New Roman"/>
                        </a:rPr>
                        <m:t>𝝅</m:t>
                      </m:r>
                    </m:oMath>
                  </m:oMathPara>
                </a14:m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446" name="TextBox 44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858995" y="4145621"/>
                <a:ext cx="383438" cy="338554"/>
              </a:xfrm>
              <a:prstGeom prst="rect">
                <a:avLst/>
              </a:prstGeom>
              <a:blipFill rotWithShape="1">
                <a:blip r:embed="rId7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47" name="TextBox 256"/>
          <p:cNvSpPr txBox="1">
            <a:spLocks noChangeArrowheads="1"/>
          </p:cNvSpPr>
          <p:nvPr/>
        </p:nvSpPr>
        <p:spPr bwMode="auto">
          <a:xfrm>
            <a:off x="7734301" y="3904102"/>
            <a:ext cx="1971202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 sz="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 sz="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 sz="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 sz="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257175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257175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257175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257175" eaLnBrk="0" fontAlgn="base" hangingPunct="0">
              <a:spcBef>
                <a:spcPct val="0"/>
              </a:spcBef>
              <a:spcAft>
                <a:spcPct val="0"/>
              </a:spcAft>
              <a:defRPr sz="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600" b="1" dirty="0" smtClean="0">
                <a:solidFill>
                  <a:srgbClr val="000000"/>
                </a:solidFill>
                <a:latin typeface="Arial"/>
                <a:cs typeface="Times" pitchFamily="18" charset="0"/>
              </a:rPr>
              <a:t>Polarization generally elliptical due </a:t>
            </a:r>
            <a:r>
              <a:rPr lang="en-US" altLang="en-US" sz="1600" b="1" dirty="0">
                <a:solidFill>
                  <a:srgbClr val="000000"/>
                </a:solidFill>
                <a:latin typeface="Arial"/>
                <a:cs typeface="Times" pitchFamily="18" charset="0"/>
              </a:rPr>
              <a:t>to induced phase delay</a:t>
            </a:r>
          </a:p>
        </p:txBody>
      </p:sp>
      <p:sp>
        <p:nvSpPr>
          <p:cNvPr id="448" name="Rectangle 447"/>
          <p:cNvSpPr/>
          <p:nvPr/>
        </p:nvSpPr>
        <p:spPr>
          <a:xfrm>
            <a:off x="9827419" y="3722109"/>
            <a:ext cx="431245" cy="294310"/>
          </a:xfrm>
          <a:prstGeom prst="rect">
            <a:avLst/>
          </a:prstGeom>
          <a:ln w="19050">
            <a:noFill/>
          </a:ln>
        </p:spPr>
        <p:txBody>
          <a:bodyPr wrap="none">
            <a:spAutoFit/>
          </a:bodyPr>
          <a:lstStyle/>
          <a:p>
            <a:pPr defTabSz="257648" eaLnBrk="0" hangingPunct="0">
              <a:defRPr/>
            </a:pPr>
            <a:r>
              <a:rPr lang="el-GR" sz="1200" b="1" dirty="0">
                <a:solidFill>
                  <a:srgbClr val="FFFFFF">
                    <a:lumMod val="50000"/>
                  </a:srgbClr>
                </a:solidFill>
                <a:cs typeface="Times New Roman" panose="02020603050405020304" pitchFamily="18" charset="0"/>
              </a:rPr>
              <a:t>Δφ</a:t>
            </a:r>
            <a:endParaRPr lang="en-US" sz="1200" b="1" dirty="0">
              <a:solidFill>
                <a:srgbClr val="FFFFFF">
                  <a:lumMod val="50000"/>
                </a:srgbClr>
              </a:solidFill>
              <a:cs typeface="Times New Roman" panose="02020603050405020304" pitchFamily="18" charset="0"/>
            </a:endParaRPr>
          </a:p>
        </p:txBody>
      </p:sp>
      <p:cxnSp>
        <p:nvCxnSpPr>
          <p:cNvPr id="449" name="Straight Connector 448"/>
          <p:cNvCxnSpPr/>
          <p:nvPr/>
        </p:nvCxnSpPr>
        <p:spPr>
          <a:xfrm flipH="1">
            <a:off x="9371895" y="3076620"/>
            <a:ext cx="457200" cy="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  <a:headEnd type="arrow" w="med" len="med"/>
            <a:tailEnd type="none" w="med" len="med"/>
          </a:ln>
          <a:effectLst/>
        </p:spPr>
      </p:cxnSp>
      <p:cxnSp>
        <p:nvCxnSpPr>
          <p:cNvPr id="450" name="Straight Connector 449"/>
          <p:cNvCxnSpPr/>
          <p:nvPr/>
        </p:nvCxnSpPr>
        <p:spPr>
          <a:xfrm flipH="1" flipV="1">
            <a:off x="9371895" y="2255194"/>
            <a:ext cx="0" cy="82296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51" name="TextBox 450"/>
              <p:cNvSpPr txBox="1"/>
              <p:nvPr/>
            </p:nvSpPr>
            <p:spPr>
              <a:xfrm>
                <a:off x="6699506" y="4162202"/>
                <a:ext cx="576375" cy="3695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SupPr>
                        <m:e>
                          <m: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𝑬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1,‖</m:t>
                          </m:r>
                        </m:sub>
                        <m:sup/>
                      </m:sSubSup>
                    </m:oMath>
                  </m:oMathPara>
                </a14:m>
                <a:endPara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451" name="TextBox 45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9506" y="4162202"/>
                <a:ext cx="576375" cy="369588"/>
              </a:xfrm>
              <a:prstGeom prst="rect">
                <a:avLst/>
              </a:prstGeom>
              <a:blipFill rotWithShape="1">
                <a:blip r:embed="rId8"/>
                <a:stretch>
                  <a:fillRect b="-8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2" name="TextBox 451"/>
              <p:cNvSpPr txBox="1"/>
              <p:nvPr/>
            </p:nvSpPr>
            <p:spPr>
              <a:xfrm>
                <a:off x="6002057" y="4303844"/>
                <a:ext cx="589200" cy="352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SupPr>
                        <m:e>
                          <m: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𝑬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1,</m:t>
                          </m:r>
                          <m:r>
                            <m:rPr>
                              <m:nor/>
                            </m:rPr>
                            <a:rPr kumimoji="0" lang="en-US" sz="1600" b="0" i="0" u="none" strike="noStrike" kern="0" cap="none" spc="0" normalizeH="0" baseline="-25000" noProof="0" dirty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Times New Roman"/>
                              <a:cs typeface="Times New Roman"/>
                            </a:rPr>
                            <m:t>⊥</m:t>
                          </m:r>
                        </m:sub>
                        <m:sup/>
                      </m:sSubSup>
                    </m:oMath>
                  </m:oMathPara>
                </a14:m>
                <a:endPara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452" name="TextBox 45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2057" y="4303844"/>
                <a:ext cx="589200" cy="352982"/>
              </a:xfrm>
              <a:prstGeom prst="rect">
                <a:avLst/>
              </a:prstGeom>
              <a:blipFill rotWithShape="1">
                <a:blip r:embed="rId9"/>
                <a:stretch>
                  <a:fillRect b="-517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3" name="TextBox 452"/>
              <p:cNvSpPr txBox="1"/>
              <p:nvPr/>
            </p:nvSpPr>
            <p:spPr>
              <a:xfrm>
                <a:off x="6650597" y="3786446"/>
                <a:ext cx="73295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SupPr>
                        <m:e>
                          <m: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𝑬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</m:t>
                          </m:r>
                        </m:sub>
                        <m:sup/>
                      </m:sSubSup>
                      <m:r>
                        <a:rPr kumimoji="0" lang="en-US" sz="1600" b="1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3333CC"/>
                          </a:solidFill>
                          <a:effectLst/>
                          <a:uLnTx/>
                          <a:uFillTx/>
                          <a:latin typeface="Cambria Math"/>
                        </a:rPr>
                        <m:t>, </m:t>
                      </m:r>
                      <m:sSub>
                        <m:sSub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0" lang="el-GR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λ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453" name="TextBox 4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50597" y="3786446"/>
                <a:ext cx="732958" cy="338554"/>
              </a:xfrm>
              <a:prstGeom prst="rect">
                <a:avLst/>
              </a:prstGeom>
              <a:blipFill rotWithShape="1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4" name="Rectangle 453"/>
              <p:cNvSpPr/>
              <p:nvPr/>
            </p:nvSpPr>
            <p:spPr>
              <a:xfrm>
                <a:off x="5625327" y="2864394"/>
                <a:ext cx="755271" cy="338554"/>
              </a:xfrm>
              <a:prstGeom prst="rect">
                <a:avLst/>
              </a:prstGeom>
              <a:ln w="19050">
                <a:noFill/>
              </a:ln>
            </p:spPr>
            <p:txBody>
              <a:bodyPr wrap="none">
                <a:spAutoFit/>
              </a:bodyPr>
              <a:lstStyle/>
              <a:p>
                <a:pPr algn="ctr" defTabSz="914400" eaLnBrk="0" fontAlgn="base" hangingPunct="0">
                  <a:spcBef>
                    <a:spcPts val="600"/>
                  </a:spcBef>
                  <a:spcAft>
                    <a:spcPct val="0"/>
                  </a:spcAf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  <m:t>𝑬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  <m:t>𝒐</m:t>
                          </m:r>
                        </m:sub>
                      </m:sSub>
                      <m:r>
                        <a:rPr lang="en-US" sz="1600" b="1" i="1" smtClean="0">
                          <a:solidFill>
                            <a:srgbClr val="FF0000"/>
                          </a:solidFill>
                          <a:latin typeface="Cambria Math"/>
                          <a:cs typeface="Times"/>
                        </a:rPr>
                        <m:t>, </m:t>
                      </m:r>
                      <m:sSub>
                        <m:sSubPr>
                          <m:ctrlPr>
                            <a:rPr lang="en-US" sz="1600" b="1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l-GR" sz="1600" b="1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𝝀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lang="en-US" sz="1600" b="1" dirty="0">
                  <a:solidFill>
                    <a:srgbClr val="FF0000"/>
                  </a:solidFill>
                  <a:latin typeface="Times" pitchFamily="18" charset="0"/>
                </a:endParaRPr>
              </a:p>
            </p:txBody>
          </p:sp>
        </mc:Choice>
        <mc:Fallback xmlns="">
          <p:sp>
            <p:nvSpPr>
              <p:cNvPr id="454" name="Rectangle 45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25327" y="2864394"/>
                <a:ext cx="755271" cy="338554"/>
              </a:xfrm>
              <a:prstGeom prst="rect">
                <a:avLst/>
              </a:prstGeom>
              <a:blipFill rotWithShape="1">
                <a:blip r:embed="rId11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5" name="TextBox 454"/>
              <p:cNvSpPr txBox="1"/>
              <p:nvPr/>
            </p:nvSpPr>
            <p:spPr>
              <a:xfrm>
                <a:off x="10314488" y="3212822"/>
                <a:ext cx="383438" cy="514372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defTabSz="257648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kumimoji="0" lang="en-US" sz="1600" b="1" i="1" u="none" strike="noStrike" kern="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FFFFFF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/>
                              <a:cs typeface="Times New Roman"/>
                            </a:rPr>
                          </m:ctrlPr>
                        </m:fPr>
                        <m:num>
                          <m:r>
                            <a:rPr kumimoji="0" lang="el-GR" sz="1600" b="1" i="1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/>
                              <a:cs typeface="Times New Roman"/>
                            </a:rPr>
                            <m:t>𝝅</m:t>
                          </m:r>
                        </m:num>
                        <m:den>
                          <m:r>
                            <a:rPr kumimoji="0" lang="en-US" sz="1600" b="1" i="1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/>
                              <a:cs typeface="Times New Roman"/>
                            </a:rPr>
                            <m:t>𝟒</m:t>
                          </m:r>
                        </m:den>
                      </m:f>
                    </m:oMath>
                  </m:oMathPara>
                </a14:m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455" name="TextBox 4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14488" y="3212822"/>
                <a:ext cx="383438" cy="514372"/>
              </a:xfrm>
              <a:prstGeom prst="rect">
                <a:avLst/>
              </a:prstGeom>
              <a:blipFill rotWithShape="1">
                <a:blip r:embed="rId12"/>
                <a:stretch>
                  <a:fillRect b="-3571"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6" name="TextBox 455"/>
              <p:cNvSpPr txBox="1"/>
              <p:nvPr/>
            </p:nvSpPr>
            <p:spPr>
              <a:xfrm>
                <a:off x="10811251" y="3632606"/>
                <a:ext cx="383438" cy="514372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none">
                <a:spAutoFit/>
              </a:bodyPr>
              <a:lstStyle/>
              <a:p>
                <a:pPr marL="0" marR="0" lvl="0" indent="0" defTabSz="257648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kumimoji="0" lang="en-US" sz="1600" b="1" i="1" u="none" strike="noStrike" kern="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FFFFFF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/>
                              <a:cs typeface="Times New Roman"/>
                            </a:rPr>
                          </m:ctrlPr>
                        </m:fPr>
                        <m:num>
                          <m:r>
                            <a:rPr kumimoji="0" lang="el-GR" sz="1600" b="1" i="1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/>
                              <a:cs typeface="Times New Roman"/>
                            </a:rPr>
                            <m:t>𝝅</m:t>
                          </m:r>
                        </m:num>
                        <m:den>
                          <m:r>
                            <a:rPr kumimoji="0" lang="en-US" sz="1600" b="1" i="1" u="none" strike="noStrike" kern="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FFFFFF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/>
                              <a:cs typeface="Times New Roman"/>
                            </a:rPr>
                            <m:t>𝟐</m:t>
                          </m:r>
                        </m:den>
                      </m:f>
                    </m:oMath>
                  </m:oMathPara>
                </a14:m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456" name="TextBox 45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11251" y="3632606"/>
                <a:ext cx="383438" cy="514372"/>
              </a:xfrm>
              <a:prstGeom prst="rect">
                <a:avLst/>
              </a:prstGeom>
              <a:blipFill rotWithShape="1">
                <a:blip r:embed="rId13"/>
                <a:stretch>
                  <a:fillRect b="-3571"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78" name="Group 277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279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80" name="Group 279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284" name="Freeform 283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Freeform 284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1" name="Group 280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282" name="Freeform 281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Freeform 282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86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1441455" y="5406732"/>
            <a:ext cx="9306860" cy="357021"/>
          </a:xfrm>
        </p:spPr>
        <p:txBody>
          <a:bodyPr/>
          <a:lstStyle/>
          <a:p>
            <a:r>
              <a:rPr lang="en-US" dirty="0" smtClean="0"/>
              <a:t>This work began to correct the erroneous notion that LPI cannot be predicted </a:t>
            </a:r>
            <a:r>
              <a:rPr lang="en-US" dirty="0" smtClean="0"/>
              <a:t>quantitatively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0087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609442" y="560832"/>
            <a:ext cx="9905324" cy="329184"/>
          </a:xfrm>
        </p:spPr>
        <p:txBody>
          <a:bodyPr/>
          <a:lstStyle/>
          <a:p>
            <a:r>
              <a:rPr lang="en-US" dirty="0" smtClean="0"/>
              <a:t>An elliptical </a:t>
            </a:r>
            <a:r>
              <a:rPr lang="en-US" dirty="0"/>
              <a:t>probe was converted to a nearly ideal circularly polarized beam by inducing a 52° phase delay in plasma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*</a:t>
            </a:r>
            <a:r>
              <a:rPr lang="en-US" dirty="0"/>
              <a:t>	</a:t>
            </a:r>
            <a:r>
              <a:rPr lang="en-US" dirty="0" smtClean="0"/>
              <a:t> P</a:t>
            </a:r>
            <a:r>
              <a:rPr lang="en-US" dirty="0"/>
              <a:t>. Michel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113</a:t>
            </a:r>
            <a:r>
              <a:rPr lang="en-US" dirty="0"/>
              <a:t>, 205001 (2014).</a:t>
            </a:r>
          </a:p>
          <a:p>
            <a:r>
              <a:rPr lang="en-US" dirty="0" smtClean="0"/>
              <a:t>  D</a:t>
            </a:r>
            <a:r>
              <a:rPr lang="en-US" dirty="0"/>
              <a:t>. Turnbull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116</a:t>
            </a:r>
            <a:r>
              <a:rPr lang="en-US" dirty="0"/>
              <a:t>, 205001 (2016).</a:t>
            </a:r>
          </a:p>
        </p:txBody>
      </p:sp>
      <p:grpSp>
        <p:nvGrpSpPr>
          <p:cNvPr id="11" name="Group 207"/>
          <p:cNvGrpSpPr>
            <a:grpSpLocks noChangeAspect="1"/>
          </p:cNvGrpSpPr>
          <p:nvPr/>
        </p:nvGrpSpPr>
        <p:grpSpPr bwMode="auto">
          <a:xfrm>
            <a:off x="676639" y="1665722"/>
            <a:ext cx="4846320" cy="3637536"/>
            <a:chOff x="-821" y="1217"/>
            <a:chExt cx="2598" cy="1950"/>
          </a:xfrm>
        </p:grpSpPr>
        <p:sp>
          <p:nvSpPr>
            <p:cNvPr id="12" name="AutoShape 206"/>
            <p:cNvSpPr>
              <a:spLocks noChangeAspect="1" noChangeArrowheads="1" noTextEdit="1"/>
            </p:cNvSpPr>
            <p:nvPr/>
          </p:nvSpPr>
          <p:spPr bwMode="auto">
            <a:xfrm>
              <a:off x="-821" y="1217"/>
              <a:ext cx="2592" cy="1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" name="Rectangle 208"/>
            <p:cNvSpPr>
              <a:spLocks noChangeArrowheads="1"/>
            </p:cNvSpPr>
            <p:nvPr/>
          </p:nvSpPr>
          <p:spPr bwMode="auto">
            <a:xfrm>
              <a:off x="-821" y="1217"/>
              <a:ext cx="2598" cy="19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" name="Rectangle 209"/>
            <p:cNvSpPr>
              <a:spLocks noChangeArrowheads="1"/>
            </p:cNvSpPr>
            <p:nvPr/>
          </p:nvSpPr>
          <p:spPr bwMode="auto">
            <a:xfrm>
              <a:off x="-361" y="1411"/>
              <a:ext cx="1886" cy="14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 dirty="0"/>
            </a:p>
          </p:txBody>
        </p:sp>
        <p:sp>
          <p:nvSpPr>
            <p:cNvPr id="15" name="Rectangle 210"/>
            <p:cNvSpPr>
              <a:spLocks noChangeArrowheads="1"/>
            </p:cNvSpPr>
            <p:nvPr/>
          </p:nvSpPr>
          <p:spPr bwMode="auto">
            <a:xfrm>
              <a:off x="-361" y="1411"/>
              <a:ext cx="1886" cy="1426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" name="Line 211"/>
            <p:cNvSpPr>
              <a:spLocks noChangeShapeType="1"/>
            </p:cNvSpPr>
            <p:nvPr/>
          </p:nvSpPr>
          <p:spPr bwMode="auto">
            <a:xfrm>
              <a:off x="-361" y="1411"/>
              <a:ext cx="18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" name="Line 212"/>
            <p:cNvSpPr>
              <a:spLocks noChangeShapeType="1"/>
            </p:cNvSpPr>
            <p:nvPr/>
          </p:nvSpPr>
          <p:spPr bwMode="auto">
            <a:xfrm>
              <a:off x="-361" y="2837"/>
              <a:ext cx="18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" name="Line 213"/>
            <p:cNvSpPr>
              <a:spLocks noChangeShapeType="1"/>
            </p:cNvSpPr>
            <p:nvPr/>
          </p:nvSpPr>
          <p:spPr bwMode="auto">
            <a:xfrm flipV="1">
              <a:off x="1525" y="1411"/>
              <a:ext cx="0" cy="14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" name="Line 214"/>
            <p:cNvSpPr>
              <a:spLocks noChangeShapeType="1"/>
            </p:cNvSpPr>
            <p:nvPr/>
          </p:nvSpPr>
          <p:spPr bwMode="auto">
            <a:xfrm flipV="1">
              <a:off x="-361" y="1411"/>
              <a:ext cx="0" cy="14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" name="Line 215"/>
            <p:cNvSpPr>
              <a:spLocks noChangeShapeType="1"/>
            </p:cNvSpPr>
            <p:nvPr/>
          </p:nvSpPr>
          <p:spPr bwMode="auto">
            <a:xfrm>
              <a:off x="-361" y="2837"/>
              <a:ext cx="18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" name="Line 216"/>
            <p:cNvSpPr>
              <a:spLocks noChangeShapeType="1"/>
            </p:cNvSpPr>
            <p:nvPr/>
          </p:nvSpPr>
          <p:spPr bwMode="auto">
            <a:xfrm flipV="1">
              <a:off x="-361" y="1411"/>
              <a:ext cx="0" cy="14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" name="Line 217"/>
            <p:cNvSpPr>
              <a:spLocks noChangeShapeType="1"/>
            </p:cNvSpPr>
            <p:nvPr/>
          </p:nvSpPr>
          <p:spPr bwMode="auto">
            <a:xfrm flipV="1">
              <a:off x="-361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3" name="Line 218"/>
            <p:cNvSpPr>
              <a:spLocks noChangeShapeType="1"/>
            </p:cNvSpPr>
            <p:nvPr/>
          </p:nvSpPr>
          <p:spPr bwMode="auto">
            <a:xfrm>
              <a:off x="-361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4" name="Rectangle 219"/>
            <p:cNvSpPr>
              <a:spLocks noChangeArrowheads="1"/>
            </p:cNvSpPr>
            <p:nvPr/>
          </p:nvSpPr>
          <p:spPr bwMode="auto">
            <a:xfrm>
              <a:off x="-432" y="2856"/>
              <a:ext cx="98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5" name="Line 220"/>
            <p:cNvSpPr>
              <a:spLocks noChangeShapeType="1"/>
            </p:cNvSpPr>
            <p:nvPr/>
          </p:nvSpPr>
          <p:spPr bwMode="auto">
            <a:xfrm flipV="1">
              <a:off x="-50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6" name="Line 221"/>
            <p:cNvSpPr>
              <a:spLocks noChangeShapeType="1"/>
            </p:cNvSpPr>
            <p:nvPr/>
          </p:nvSpPr>
          <p:spPr bwMode="auto">
            <a:xfrm>
              <a:off x="-50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7" name="Rectangle 222"/>
            <p:cNvSpPr>
              <a:spLocks noChangeArrowheads="1"/>
            </p:cNvSpPr>
            <p:nvPr/>
          </p:nvSpPr>
          <p:spPr bwMode="auto">
            <a:xfrm>
              <a:off x="-121" y="2856"/>
              <a:ext cx="98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8" name="Line 223"/>
            <p:cNvSpPr>
              <a:spLocks noChangeShapeType="1"/>
            </p:cNvSpPr>
            <p:nvPr/>
          </p:nvSpPr>
          <p:spPr bwMode="auto">
            <a:xfrm flipV="1">
              <a:off x="268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9" name="Line 224"/>
            <p:cNvSpPr>
              <a:spLocks noChangeShapeType="1"/>
            </p:cNvSpPr>
            <p:nvPr/>
          </p:nvSpPr>
          <p:spPr bwMode="auto">
            <a:xfrm>
              <a:off x="268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0" name="Rectangle 225"/>
            <p:cNvSpPr>
              <a:spLocks noChangeArrowheads="1"/>
            </p:cNvSpPr>
            <p:nvPr/>
          </p:nvSpPr>
          <p:spPr bwMode="auto">
            <a:xfrm>
              <a:off x="196" y="2856"/>
              <a:ext cx="98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31" name="Line 226"/>
            <p:cNvSpPr>
              <a:spLocks noChangeShapeType="1"/>
            </p:cNvSpPr>
            <p:nvPr/>
          </p:nvSpPr>
          <p:spPr bwMode="auto">
            <a:xfrm flipV="1">
              <a:off x="579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2" name="Line 227"/>
            <p:cNvSpPr>
              <a:spLocks noChangeShapeType="1"/>
            </p:cNvSpPr>
            <p:nvPr/>
          </p:nvSpPr>
          <p:spPr bwMode="auto">
            <a:xfrm>
              <a:off x="579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3" name="Rectangle 228"/>
            <p:cNvSpPr>
              <a:spLocks noChangeArrowheads="1"/>
            </p:cNvSpPr>
            <p:nvPr/>
          </p:nvSpPr>
          <p:spPr bwMode="auto">
            <a:xfrm>
              <a:off x="546" y="2856"/>
              <a:ext cx="6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34" name="Line 229"/>
            <p:cNvSpPr>
              <a:spLocks noChangeShapeType="1"/>
            </p:cNvSpPr>
            <p:nvPr/>
          </p:nvSpPr>
          <p:spPr bwMode="auto">
            <a:xfrm flipV="1">
              <a:off x="896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5" name="Line 230"/>
            <p:cNvSpPr>
              <a:spLocks noChangeShapeType="1"/>
            </p:cNvSpPr>
            <p:nvPr/>
          </p:nvSpPr>
          <p:spPr bwMode="auto">
            <a:xfrm>
              <a:off x="896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6" name="Rectangle 231"/>
            <p:cNvSpPr>
              <a:spLocks noChangeArrowheads="1"/>
            </p:cNvSpPr>
            <p:nvPr/>
          </p:nvSpPr>
          <p:spPr bwMode="auto">
            <a:xfrm>
              <a:off x="864" y="2856"/>
              <a:ext cx="6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37" name="Line 232"/>
            <p:cNvSpPr>
              <a:spLocks noChangeShapeType="1"/>
            </p:cNvSpPr>
            <p:nvPr/>
          </p:nvSpPr>
          <p:spPr bwMode="auto">
            <a:xfrm flipV="1">
              <a:off x="1207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8" name="Line 233"/>
            <p:cNvSpPr>
              <a:spLocks noChangeShapeType="1"/>
            </p:cNvSpPr>
            <p:nvPr/>
          </p:nvSpPr>
          <p:spPr bwMode="auto">
            <a:xfrm>
              <a:off x="1207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9" name="Rectangle 234"/>
            <p:cNvSpPr>
              <a:spLocks noChangeArrowheads="1"/>
            </p:cNvSpPr>
            <p:nvPr/>
          </p:nvSpPr>
          <p:spPr bwMode="auto">
            <a:xfrm>
              <a:off x="1175" y="2856"/>
              <a:ext cx="6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40" name="Line 235"/>
            <p:cNvSpPr>
              <a:spLocks noChangeShapeType="1"/>
            </p:cNvSpPr>
            <p:nvPr/>
          </p:nvSpPr>
          <p:spPr bwMode="auto">
            <a:xfrm flipV="1">
              <a:off x="1525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1" name="Line 236"/>
            <p:cNvSpPr>
              <a:spLocks noChangeShapeType="1"/>
            </p:cNvSpPr>
            <p:nvPr/>
          </p:nvSpPr>
          <p:spPr bwMode="auto">
            <a:xfrm>
              <a:off x="1525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2" name="Rectangle 237"/>
            <p:cNvSpPr>
              <a:spLocks noChangeArrowheads="1"/>
            </p:cNvSpPr>
            <p:nvPr/>
          </p:nvSpPr>
          <p:spPr bwMode="auto">
            <a:xfrm>
              <a:off x="1492" y="2856"/>
              <a:ext cx="6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43" name="Line 238"/>
            <p:cNvSpPr>
              <a:spLocks noChangeShapeType="1"/>
            </p:cNvSpPr>
            <p:nvPr/>
          </p:nvSpPr>
          <p:spPr bwMode="auto">
            <a:xfrm>
              <a:off x="-361" y="2733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4" name="Line 239"/>
            <p:cNvSpPr>
              <a:spLocks noChangeShapeType="1"/>
            </p:cNvSpPr>
            <p:nvPr/>
          </p:nvSpPr>
          <p:spPr bwMode="auto">
            <a:xfrm flipH="1">
              <a:off x="1505" y="2733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5" name="Rectangle 240"/>
            <p:cNvSpPr>
              <a:spLocks noChangeArrowheads="1"/>
            </p:cNvSpPr>
            <p:nvPr/>
          </p:nvSpPr>
          <p:spPr bwMode="auto">
            <a:xfrm>
              <a:off x="-601" y="2662"/>
              <a:ext cx="190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-1.2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46" name="Line 241"/>
            <p:cNvSpPr>
              <a:spLocks noChangeShapeType="1"/>
            </p:cNvSpPr>
            <p:nvPr/>
          </p:nvSpPr>
          <p:spPr bwMode="auto">
            <a:xfrm>
              <a:off x="-361" y="2526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7" name="Line 242"/>
            <p:cNvSpPr>
              <a:spLocks noChangeShapeType="1"/>
            </p:cNvSpPr>
            <p:nvPr/>
          </p:nvSpPr>
          <p:spPr bwMode="auto">
            <a:xfrm flipH="1">
              <a:off x="1505" y="2526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8" name="Rectangle 243"/>
            <p:cNvSpPr>
              <a:spLocks noChangeArrowheads="1"/>
            </p:cNvSpPr>
            <p:nvPr/>
          </p:nvSpPr>
          <p:spPr bwMode="auto">
            <a:xfrm>
              <a:off x="-601" y="2455"/>
              <a:ext cx="190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-0.8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49" name="Line 244"/>
            <p:cNvSpPr>
              <a:spLocks noChangeShapeType="1"/>
            </p:cNvSpPr>
            <p:nvPr/>
          </p:nvSpPr>
          <p:spPr bwMode="auto">
            <a:xfrm>
              <a:off x="-361" y="2325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0" name="Line 245"/>
            <p:cNvSpPr>
              <a:spLocks noChangeShapeType="1"/>
            </p:cNvSpPr>
            <p:nvPr/>
          </p:nvSpPr>
          <p:spPr bwMode="auto">
            <a:xfrm flipH="1">
              <a:off x="1505" y="2325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1" name="Rectangle 246"/>
            <p:cNvSpPr>
              <a:spLocks noChangeArrowheads="1"/>
            </p:cNvSpPr>
            <p:nvPr/>
          </p:nvSpPr>
          <p:spPr bwMode="auto">
            <a:xfrm>
              <a:off x="-601" y="2254"/>
              <a:ext cx="190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-0.4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52" name="Line 247"/>
            <p:cNvSpPr>
              <a:spLocks noChangeShapeType="1"/>
            </p:cNvSpPr>
            <p:nvPr/>
          </p:nvSpPr>
          <p:spPr bwMode="auto">
            <a:xfrm>
              <a:off x="-361" y="2124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3" name="Line 248"/>
            <p:cNvSpPr>
              <a:spLocks noChangeShapeType="1"/>
            </p:cNvSpPr>
            <p:nvPr/>
          </p:nvSpPr>
          <p:spPr bwMode="auto">
            <a:xfrm flipH="1">
              <a:off x="1505" y="2124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4" name="Rectangle 249"/>
            <p:cNvSpPr>
              <a:spLocks noChangeArrowheads="1"/>
            </p:cNvSpPr>
            <p:nvPr/>
          </p:nvSpPr>
          <p:spPr bwMode="auto">
            <a:xfrm>
              <a:off x="-458" y="2053"/>
              <a:ext cx="6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55" name="Line 250"/>
            <p:cNvSpPr>
              <a:spLocks noChangeShapeType="1"/>
            </p:cNvSpPr>
            <p:nvPr/>
          </p:nvSpPr>
          <p:spPr bwMode="auto">
            <a:xfrm>
              <a:off x="-361" y="1917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6" name="Line 251"/>
            <p:cNvSpPr>
              <a:spLocks noChangeShapeType="1"/>
            </p:cNvSpPr>
            <p:nvPr/>
          </p:nvSpPr>
          <p:spPr bwMode="auto">
            <a:xfrm flipH="1">
              <a:off x="1505" y="1917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7" name="Rectangle 252"/>
            <p:cNvSpPr>
              <a:spLocks noChangeArrowheads="1"/>
            </p:cNvSpPr>
            <p:nvPr/>
          </p:nvSpPr>
          <p:spPr bwMode="auto">
            <a:xfrm>
              <a:off x="-562" y="1846"/>
              <a:ext cx="153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0.4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58" name="Line 253"/>
            <p:cNvSpPr>
              <a:spLocks noChangeShapeType="1"/>
            </p:cNvSpPr>
            <p:nvPr/>
          </p:nvSpPr>
          <p:spPr bwMode="auto">
            <a:xfrm>
              <a:off x="-361" y="1716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9" name="Line 254"/>
            <p:cNvSpPr>
              <a:spLocks noChangeShapeType="1"/>
            </p:cNvSpPr>
            <p:nvPr/>
          </p:nvSpPr>
          <p:spPr bwMode="auto">
            <a:xfrm flipH="1">
              <a:off x="1505" y="1716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0" name="Rectangle 255"/>
            <p:cNvSpPr>
              <a:spLocks noChangeArrowheads="1"/>
            </p:cNvSpPr>
            <p:nvPr/>
          </p:nvSpPr>
          <p:spPr bwMode="auto">
            <a:xfrm>
              <a:off x="-562" y="1645"/>
              <a:ext cx="153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0.8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61" name="Line 256"/>
            <p:cNvSpPr>
              <a:spLocks noChangeShapeType="1"/>
            </p:cNvSpPr>
            <p:nvPr/>
          </p:nvSpPr>
          <p:spPr bwMode="auto">
            <a:xfrm>
              <a:off x="-361" y="1509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2" name="Line 257"/>
            <p:cNvSpPr>
              <a:spLocks noChangeShapeType="1"/>
            </p:cNvSpPr>
            <p:nvPr/>
          </p:nvSpPr>
          <p:spPr bwMode="auto">
            <a:xfrm flipH="1">
              <a:off x="1505" y="1509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3" name="Rectangle 258"/>
            <p:cNvSpPr>
              <a:spLocks noChangeArrowheads="1"/>
            </p:cNvSpPr>
            <p:nvPr/>
          </p:nvSpPr>
          <p:spPr bwMode="auto">
            <a:xfrm>
              <a:off x="-562" y="1437"/>
              <a:ext cx="153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1.2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64" name="Rectangle 259"/>
            <p:cNvSpPr>
              <a:spLocks noChangeArrowheads="1"/>
            </p:cNvSpPr>
            <p:nvPr/>
          </p:nvSpPr>
          <p:spPr bwMode="auto">
            <a:xfrm>
              <a:off x="-361" y="1256"/>
              <a:ext cx="214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x 10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65" name="Rectangle 260"/>
            <p:cNvSpPr>
              <a:spLocks noChangeArrowheads="1"/>
            </p:cNvSpPr>
            <p:nvPr/>
          </p:nvSpPr>
          <p:spPr bwMode="auto">
            <a:xfrm>
              <a:off x="-128" y="1217"/>
              <a:ext cx="98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-4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66" name="Line 261"/>
            <p:cNvSpPr>
              <a:spLocks noChangeShapeType="1"/>
            </p:cNvSpPr>
            <p:nvPr/>
          </p:nvSpPr>
          <p:spPr bwMode="auto">
            <a:xfrm>
              <a:off x="-361" y="1411"/>
              <a:ext cx="18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7" name="Line 262"/>
            <p:cNvSpPr>
              <a:spLocks noChangeShapeType="1"/>
            </p:cNvSpPr>
            <p:nvPr/>
          </p:nvSpPr>
          <p:spPr bwMode="auto">
            <a:xfrm>
              <a:off x="-361" y="2837"/>
              <a:ext cx="18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8" name="Line 263"/>
            <p:cNvSpPr>
              <a:spLocks noChangeShapeType="1"/>
            </p:cNvSpPr>
            <p:nvPr/>
          </p:nvSpPr>
          <p:spPr bwMode="auto">
            <a:xfrm flipV="1">
              <a:off x="1525" y="1411"/>
              <a:ext cx="0" cy="14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9" name="Line 264"/>
            <p:cNvSpPr>
              <a:spLocks noChangeShapeType="1"/>
            </p:cNvSpPr>
            <p:nvPr/>
          </p:nvSpPr>
          <p:spPr bwMode="auto">
            <a:xfrm flipV="1">
              <a:off x="-361" y="1411"/>
              <a:ext cx="0" cy="14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>
              <a:off x="-361" y="2072"/>
              <a:ext cx="1199" cy="577"/>
            </a:xfrm>
            <a:custGeom>
              <a:avLst/>
              <a:gdLst>
                <a:gd name="T0" fmla="*/ 13 w 1199"/>
                <a:gd name="T1" fmla="*/ 91 h 577"/>
                <a:gd name="T2" fmla="*/ 45 w 1199"/>
                <a:gd name="T3" fmla="*/ 117 h 577"/>
                <a:gd name="T4" fmla="*/ 71 w 1199"/>
                <a:gd name="T5" fmla="*/ 143 h 577"/>
                <a:gd name="T6" fmla="*/ 104 w 1199"/>
                <a:gd name="T7" fmla="*/ 182 h 577"/>
                <a:gd name="T8" fmla="*/ 130 w 1199"/>
                <a:gd name="T9" fmla="*/ 227 h 577"/>
                <a:gd name="T10" fmla="*/ 156 w 1199"/>
                <a:gd name="T11" fmla="*/ 279 h 577"/>
                <a:gd name="T12" fmla="*/ 188 w 1199"/>
                <a:gd name="T13" fmla="*/ 344 h 577"/>
                <a:gd name="T14" fmla="*/ 214 w 1199"/>
                <a:gd name="T15" fmla="*/ 409 h 577"/>
                <a:gd name="T16" fmla="*/ 246 w 1199"/>
                <a:gd name="T17" fmla="*/ 467 h 577"/>
                <a:gd name="T18" fmla="*/ 272 w 1199"/>
                <a:gd name="T19" fmla="*/ 519 h 577"/>
                <a:gd name="T20" fmla="*/ 298 w 1199"/>
                <a:gd name="T21" fmla="*/ 558 h 577"/>
                <a:gd name="T22" fmla="*/ 331 w 1199"/>
                <a:gd name="T23" fmla="*/ 577 h 577"/>
                <a:gd name="T24" fmla="*/ 356 w 1199"/>
                <a:gd name="T25" fmla="*/ 571 h 577"/>
                <a:gd name="T26" fmla="*/ 382 w 1199"/>
                <a:gd name="T27" fmla="*/ 545 h 577"/>
                <a:gd name="T28" fmla="*/ 415 w 1199"/>
                <a:gd name="T29" fmla="*/ 506 h 577"/>
                <a:gd name="T30" fmla="*/ 441 w 1199"/>
                <a:gd name="T31" fmla="*/ 447 h 577"/>
                <a:gd name="T32" fmla="*/ 473 w 1199"/>
                <a:gd name="T33" fmla="*/ 389 h 577"/>
                <a:gd name="T34" fmla="*/ 499 w 1199"/>
                <a:gd name="T35" fmla="*/ 331 h 577"/>
                <a:gd name="T36" fmla="*/ 525 w 1199"/>
                <a:gd name="T37" fmla="*/ 273 h 577"/>
                <a:gd name="T38" fmla="*/ 557 w 1199"/>
                <a:gd name="T39" fmla="*/ 227 h 577"/>
                <a:gd name="T40" fmla="*/ 583 w 1199"/>
                <a:gd name="T41" fmla="*/ 195 h 577"/>
                <a:gd name="T42" fmla="*/ 616 w 1199"/>
                <a:gd name="T43" fmla="*/ 162 h 577"/>
                <a:gd name="T44" fmla="*/ 642 w 1199"/>
                <a:gd name="T45" fmla="*/ 136 h 577"/>
                <a:gd name="T46" fmla="*/ 667 w 1199"/>
                <a:gd name="T47" fmla="*/ 117 h 577"/>
                <a:gd name="T48" fmla="*/ 700 w 1199"/>
                <a:gd name="T49" fmla="*/ 104 h 577"/>
                <a:gd name="T50" fmla="*/ 726 w 1199"/>
                <a:gd name="T51" fmla="*/ 91 h 577"/>
                <a:gd name="T52" fmla="*/ 752 w 1199"/>
                <a:gd name="T53" fmla="*/ 78 h 577"/>
                <a:gd name="T54" fmla="*/ 784 w 1199"/>
                <a:gd name="T55" fmla="*/ 72 h 577"/>
                <a:gd name="T56" fmla="*/ 810 w 1199"/>
                <a:gd name="T57" fmla="*/ 65 h 577"/>
                <a:gd name="T58" fmla="*/ 842 w 1199"/>
                <a:gd name="T59" fmla="*/ 59 h 577"/>
                <a:gd name="T60" fmla="*/ 868 w 1199"/>
                <a:gd name="T61" fmla="*/ 59 h 577"/>
                <a:gd name="T62" fmla="*/ 894 w 1199"/>
                <a:gd name="T63" fmla="*/ 52 h 577"/>
                <a:gd name="T64" fmla="*/ 927 w 1199"/>
                <a:gd name="T65" fmla="*/ 52 h 577"/>
                <a:gd name="T66" fmla="*/ 953 w 1199"/>
                <a:gd name="T67" fmla="*/ 52 h 577"/>
                <a:gd name="T68" fmla="*/ 985 w 1199"/>
                <a:gd name="T69" fmla="*/ 46 h 577"/>
                <a:gd name="T70" fmla="*/ 1011 w 1199"/>
                <a:gd name="T71" fmla="*/ 46 h 577"/>
                <a:gd name="T72" fmla="*/ 1037 w 1199"/>
                <a:gd name="T73" fmla="*/ 39 h 577"/>
                <a:gd name="T74" fmla="*/ 1069 w 1199"/>
                <a:gd name="T75" fmla="*/ 39 h 577"/>
                <a:gd name="T76" fmla="*/ 1095 w 1199"/>
                <a:gd name="T77" fmla="*/ 33 h 577"/>
                <a:gd name="T78" fmla="*/ 1128 w 1199"/>
                <a:gd name="T79" fmla="*/ 26 h 577"/>
                <a:gd name="T80" fmla="*/ 1153 w 1199"/>
                <a:gd name="T81" fmla="*/ 20 h 577"/>
                <a:gd name="T82" fmla="*/ 1179 w 1199"/>
                <a:gd name="T83" fmla="*/ 13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9" h="577">
                  <a:moveTo>
                    <a:pt x="0" y="85"/>
                  </a:moveTo>
                  <a:lnTo>
                    <a:pt x="7" y="91"/>
                  </a:lnTo>
                  <a:lnTo>
                    <a:pt x="13" y="91"/>
                  </a:lnTo>
                  <a:lnTo>
                    <a:pt x="26" y="98"/>
                  </a:lnTo>
                  <a:lnTo>
                    <a:pt x="32" y="104"/>
                  </a:lnTo>
                  <a:lnTo>
                    <a:pt x="45" y="117"/>
                  </a:lnTo>
                  <a:lnTo>
                    <a:pt x="52" y="123"/>
                  </a:lnTo>
                  <a:lnTo>
                    <a:pt x="65" y="130"/>
                  </a:lnTo>
                  <a:lnTo>
                    <a:pt x="71" y="143"/>
                  </a:lnTo>
                  <a:lnTo>
                    <a:pt x="84" y="156"/>
                  </a:lnTo>
                  <a:lnTo>
                    <a:pt x="91" y="169"/>
                  </a:lnTo>
                  <a:lnTo>
                    <a:pt x="104" y="182"/>
                  </a:lnTo>
                  <a:lnTo>
                    <a:pt x="110" y="195"/>
                  </a:lnTo>
                  <a:lnTo>
                    <a:pt x="123" y="208"/>
                  </a:lnTo>
                  <a:lnTo>
                    <a:pt x="130" y="227"/>
                  </a:lnTo>
                  <a:lnTo>
                    <a:pt x="136" y="247"/>
                  </a:lnTo>
                  <a:lnTo>
                    <a:pt x="149" y="260"/>
                  </a:lnTo>
                  <a:lnTo>
                    <a:pt x="156" y="279"/>
                  </a:lnTo>
                  <a:lnTo>
                    <a:pt x="169" y="298"/>
                  </a:lnTo>
                  <a:lnTo>
                    <a:pt x="175" y="324"/>
                  </a:lnTo>
                  <a:lnTo>
                    <a:pt x="188" y="344"/>
                  </a:lnTo>
                  <a:lnTo>
                    <a:pt x="194" y="363"/>
                  </a:lnTo>
                  <a:lnTo>
                    <a:pt x="207" y="383"/>
                  </a:lnTo>
                  <a:lnTo>
                    <a:pt x="214" y="409"/>
                  </a:lnTo>
                  <a:lnTo>
                    <a:pt x="227" y="428"/>
                  </a:lnTo>
                  <a:lnTo>
                    <a:pt x="233" y="447"/>
                  </a:lnTo>
                  <a:lnTo>
                    <a:pt x="246" y="467"/>
                  </a:lnTo>
                  <a:lnTo>
                    <a:pt x="253" y="486"/>
                  </a:lnTo>
                  <a:lnTo>
                    <a:pt x="259" y="506"/>
                  </a:lnTo>
                  <a:lnTo>
                    <a:pt x="272" y="519"/>
                  </a:lnTo>
                  <a:lnTo>
                    <a:pt x="279" y="532"/>
                  </a:lnTo>
                  <a:lnTo>
                    <a:pt x="292" y="545"/>
                  </a:lnTo>
                  <a:lnTo>
                    <a:pt x="298" y="558"/>
                  </a:lnTo>
                  <a:lnTo>
                    <a:pt x="311" y="564"/>
                  </a:lnTo>
                  <a:lnTo>
                    <a:pt x="318" y="571"/>
                  </a:lnTo>
                  <a:lnTo>
                    <a:pt x="331" y="577"/>
                  </a:lnTo>
                  <a:lnTo>
                    <a:pt x="337" y="577"/>
                  </a:lnTo>
                  <a:lnTo>
                    <a:pt x="350" y="577"/>
                  </a:lnTo>
                  <a:lnTo>
                    <a:pt x="356" y="571"/>
                  </a:lnTo>
                  <a:lnTo>
                    <a:pt x="369" y="564"/>
                  </a:lnTo>
                  <a:lnTo>
                    <a:pt x="376" y="558"/>
                  </a:lnTo>
                  <a:lnTo>
                    <a:pt x="382" y="545"/>
                  </a:lnTo>
                  <a:lnTo>
                    <a:pt x="395" y="538"/>
                  </a:lnTo>
                  <a:lnTo>
                    <a:pt x="402" y="519"/>
                  </a:lnTo>
                  <a:lnTo>
                    <a:pt x="415" y="506"/>
                  </a:lnTo>
                  <a:lnTo>
                    <a:pt x="421" y="486"/>
                  </a:lnTo>
                  <a:lnTo>
                    <a:pt x="434" y="467"/>
                  </a:lnTo>
                  <a:lnTo>
                    <a:pt x="441" y="447"/>
                  </a:lnTo>
                  <a:lnTo>
                    <a:pt x="454" y="428"/>
                  </a:lnTo>
                  <a:lnTo>
                    <a:pt x="460" y="409"/>
                  </a:lnTo>
                  <a:lnTo>
                    <a:pt x="473" y="389"/>
                  </a:lnTo>
                  <a:lnTo>
                    <a:pt x="480" y="370"/>
                  </a:lnTo>
                  <a:lnTo>
                    <a:pt x="493" y="350"/>
                  </a:lnTo>
                  <a:lnTo>
                    <a:pt x="499" y="331"/>
                  </a:lnTo>
                  <a:lnTo>
                    <a:pt x="505" y="311"/>
                  </a:lnTo>
                  <a:lnTo>
                    <a:pt x="518" y="292"/>
                  </a:lnTo>
                  <a:lnTo>
                    <a:pt x="525" y="273"/>
                  </a:lnTo>
                  <a:lnTo>
                    <a:pt x="538" y="260"/>
                  </a:lnTo>
                  <a:lnTo>
                    <a:pt x="544" y="247"/>
                  </a:lnTo>
                  <a:lnTo>
                    <a:pt x="557" y="227"/>
                  </a:lnTo>
                  <a:lnTo>
                    <a:pt x="564" y="214"/>
                  </a:lnTo>
                  <a:lnTo>
                    <a:pt x="577" y="201"/>
                  </a:lnTo>
                  <a:lnTo>
                    <a:pt x="583" y="195"/>
                  </a:lnTo>
                  <a:lnTo>
                    <a:pt x="596" y="182"/>
                  </a:lnTo>
                  <a:lnTo>
                    <a:pt x="603" y="175"/>
                  </a:lnTo>
                  <a:lnTo>
                    <a:pt x="616" y="162"/>
                  </a:lnTo>
                  <a:lnTo>
                    <a:pt x="622" y="156"/>
                  </a:lnTo>
                  <a:lnTo>
                    <a:pt x="629" y="143"/>
                  </a:lnTo>
                  <a:lnTo>
                    <a:pt x="642" y="136"/>
                  </a:lnTo>
                  <a:lnTo>
                    <a:pt x="648" y="130"/>
                  </a:lnTo>
                  <a:lnTo>
                    <a:pt x="661" y="123"/>
                  </a:lnTo>
                  <a:lnTo>
                    <a:pt x="667" y="117"/>
                  </a:lnTo>
                  <a:lnTo>
                    <a:pt x="680" y="111"/>
                  </a:lnTo>
                  <a:lnTo>
                    <a:pt x="687" y="104"/>
                  </a:lnTo>
                  <a:lnTo>
                    <a:pt x="700" y="104"/>
                  </a:lnTo>
                  <a:lnTo>
                    <a:pt x="706" y="98"/>
                  </a:lnTo>
                  <a:lnTo>
                    <a:pt x="719" y="91"/>
                  </a:lnTo>
                  <a:lnTo>
                    <a:pt x="726" y="91"/>
                  </a:lnTo>
                  <a:lnTo>
                    <a:pt x="739" y="85"/>
                  </a:lnTo>
                  <a:lnTo>
                    <a:pt x="745" y="78"/>
                  </a:lnTo>
                  <a:lnTo>
                    <a:pt x="752" y="78"/>
                  </a:lnTo>
                  <a:lnTo>
                    <a:pt x="765" y="72"/>
                  </a:lnTo>
                  <a:lnTo>
                    <a:pt x="771" y="72"/>
                  </a:lnTo>
                  <a:lnTo>
                    <a:pt x="784" y="72"/>
                  </a:lnTo>
                  <a:lnTo>
                    <a:pt x="791" y="65"/>
                  </a:lnTo>
                  <a:lnTo>
                    <a:pt x="804" y="65"/>
                  </a:lnTo>
                  <a:lnTo>
                    <a:pt x="810" y="65"/>
                  </a:lnTo>
                  <a:lnTo>
                    <a:pt x="823" y="65"/>
                  </a:lnTo>
                  <a:lnTo>
                    <a:pt x="829" y="59"/>
                  </a:lnTo>
                  <a:lnTo>
                    <a:pt x="842" y="59"/>
                  </a:lnTo>
                  <a:lnTo>
                    <a:pt x="849" y="59"/>
                  </a:lnTo>
                  <a:lnTo>
                    <a:pt x="862" y="59"/>
                  </a:lnTo>
                  <a:lnTo>
                    <a:pt x="868" y="59"/>
                  </a:lnTo>
                  <a:lnTo>
                    <a:pt x="875" y="59"/>
                  </a:lnTo>
                  <a:lnTo>
                    <a:pt x="888" y="52"/>
                  </a:lnTo>
                  <a:lnTo>
                    <a:pt x="894" y="52"/>
                  </a:lnTo>
                  <a:lnTo>
                    <a:pt x="907" y="52"/>
                  </a:lnTo>
                  <a:lnTo>
                    <a:pt x="914" y="52"/>
                  </a:lnTo>
                  <a:lnTo>
                    <a:pt x="927" y="52"/>
                  </a:lnTo>
                  <a:lnTo>
                    <a:pt x="933" y="52"/>
                  </a:lnTo>
                  <a:lnTo>
                    <a:pt x="946" y="52"/>
                  </a:lnTo>
                  <a:lnTo>
                    <a:pt x="953" y="52"/>
                  </a:lnTo>
                  <a:lnTo>
                    <a:pt x="966" y="46"/>
                  </a:lnTo>
                  <a:lnTo>
                    <a:pt x="972" y="46"/>
                  </a:lnTo>
                  <a:lnTo>
                    <a:pt x="985" y="46"/>
                  </a:lnTo>
                  <a:lnTo>
                    <a:pt x="991" y="46"/>
                  </a:lnTo>
                  <a:lnTo>
                    <a:pt x="1004" y="46"/>
                  </a:lnTo>
                  <a:lnTo>
                    <a:pt x="1011" y="46"/>
                  </a:lnTo>
                  <a:lnTo>
                    <a:pt x="1017" y="46"/>
                  </a:lnTo>
                  <a:lnTo>
                    <a:pt x="1030" y="39"/>
                  </a:lnTo>
                  <a:lnTo>
                    <a:pt x="1037" y="39"/>
                  </a:lnTo>
                  <a:lnTo>
                    <a:pt x="1050" y="39"/>
                  </a:lnTo>
                  <a:lnTo>
                    <a:pt x="1056" y="39"/>
                  </a:lnTo>
                  <a:lnTo>
                    <a:pt x="1069" y="39"/>
                  </a:lnTo>
                  <a:lnTo>
                    <a:pt x="1076" y="39"/>
                  </a:lnTo>
                  <a:lnTo>
                    <a:pt x="1089" y="33"/>
                  </a:lnTo>
                  <a:lnTo>
                    <a:pt x="1095" y="33"/>
                  </a:lnTo>
                  <a:lnTo>
                    <a:pt x="1108" y="33"/>
                  </a:lnTo>
                  <a:lnTo>
                    <a:pt x="1115" y="33"/>
                  </a:lnTo>
                  <a:lnTo>
                    <a:pt x="1128" y="26"/>
                  </a:lnTo>
                  <a:lnTo>
                    <a:pt x="1134" y="26"/>
                  </a:lnTo>
                  <a:lnTo>
                    <a:pt x="1140" y="26"/>
                  </a:lnTo>
                  <a:lnTo>
                    <a:pt x="1153" y="20"/>
                  </a:lnTo>
                  <a:lnTo>
                    <a:pt x="1160" y="20"/>
                  </a:lnTo>
                  <a:lnTo>
                    <a:pt x="1173" y="13"/>
                  </a:lnTo>
                  <a:lnTo>
                    <a:pt x="1179" y="13"/>
                  </a:lnTo>
                  <a:lnTo>
                    <a:pt x="1192" y="7"/>
                  </a:lnTo>
                  <a:lnTo>
                    <a:pt x="1199" y="0"/>
                  </a:lnTo>
                </a:path>
              </a:pathLst>
            </a:custGeom>
            <a:noFill/>
            <a:ln w="20638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>
              <a:off x="838" y="1593"/>
              <a:ext cx="687" cy="479"/>
            </a:xfrm>
            <a:custGeom>
              <a:avLst/>
              <a:gdLst>
                <a:gd name="T0" fmla="*/ 13 w 687"/>
                <a:gd name="T1" fmla="*/ 473 h 479"/>
                <a:gd name="T2" fmla="*/ 32 w 687"/>
                <a:gd name="T3" fmla="*/ 466 h 479"/>
                <a:gd name="T4" fmla="*/ 52 w 687"/>
                <a:gd name="T5" fmla="*/ 453 h 479"/>
                <a:gd name="T6" fmla="*/ 65 w 687"/>
                <a:gd name="T7" fmla="*/ 440 h 479"/>
                <a:gd name="T8" fmla="*/ 84 w 687"/>
                <a:gd name="T9" fmla="*/ 421 h 479"/>
                <a:gd name="T10" fmla="*/ 103 w 687"/>
                <a:gd name="T11" fmla="*/ 402 h 479"/>
                <a:gd name="T12" fmla="*/ 123 w 687"/>
                <a:gd name="T13" fmla="*/ 382 h 479"/>
                <a:gd name="T14" fmla="*/ 142 w 687"/>
                <a:gd name="T15" fmla="*/ 363 h 479"/>
                <a:gd name="T16" fmla="*/ 162 w 687"/>
                <a:gd name="T17" fmla="*/ 337 h 479"/>
                <a:gd name="T18" fmla="*/ 181 w 687"/>
                <a:gd name="T19" fmla="*/ 304 h 479"/>
                <a:gd name="T20" fmla="*/ 201 w 687"/>
                <a:gd name="T21" fmla="*/ 266 h 479"/>
                <a:gd name="T22" fmla="*/ 220 w 687"/>
                <a:gd name="T23" fmla="*/ 233 h 479"/>
                <a:gd name="T24" fmla="*/ 240 w 687"/>
                <a:gd name="T25" fmla="*/ 188 h 479"/>
                <a:gd name="T26" fmla="*/ 259 w 687"/>
                <a:gd name="T27" fmla="*/ 149 h 479"/>
                <a:gd name="T28" fmla="*/ 278 w 687"/>
                <a:gd name="T29" fmla="*/ 110 h 479"/>
                <a:gd name="T30" fmla="*/ 298 w 687"/>
                <a:gd name="T31" fmla="*/ 71 h 479"/>
                <a:gd name="T32" fmla="*/ 311 w 687"/>
                <a:gd name="T33" fmla="*/ 45 h 479"/>
                <a:gd name="T34" fmla="*/ 330 w 687"/>
                <a:gd name="T35" fmla="*/ 19 h 479"/>
                <a:gd name="T36" fmla="*/ 350 w 687"/>
                <a:gd name="T37" fmla="*/ 6 h 479"/>
                <a:gd name="T38" fmla="*/ 369 w 687"/>
                <a:gd name="T39" fmla="*/ 0 h 479"/>
                <a:gd name="T40" fmla="*/ 389 w 687"/>
                <a:gd name="T41" fmla="*/ 6 h 479"/>
                <a:gd name="T42" fmla="*/ 408 w 687"/>
                <a:gd name="T43" fmla="*/ 26 h 479"/>
                <a:gd name="T44" fmla="*/ 427 w 687"/>
                <a:gd name="T45" fmla="*/ 45 h 479"/>
                <a:gd name="T46" fmla="*/ 447 w 687"/>
                <a:gd name="T47" fmla="*/ 78 h 479"/>
                <a:gd name="T48" fmla="*/ 466 w 687"/>
                <a:gd name="T49" fmla="*/ 116 h 479"/>
                <a:gd name="T50" fmla="*/ 486 w 687"/>
                <a:gd name="T51" fmla="*/ 155 h 479"/>
                <a:gd name="T52" fmla="*/ 505 w 687"/>
                <a:gd name="T53" fmla="*/ 194 h 479"/>
                <a:gd name="T54" fmla="*/ 525 w 687"/>
                <a:gd name="T55" fmla="*/ 233 h 479"/>
                <a:gd name="T56" fmla="*/ 544 w 687"/>
                <a:gd name="T57" fmla="*/ 272 h 479"/>
                <a:gd name="T58" fmla="*/ 557 w 687"/>
                <a:gd name="T59" fmla="*/ 311 h 479"/>
                <a:gd name="T60" fmla="*/ 576 w 687"/>
                <a:gd name="T61" fmla="*/ 343 h 479"/>
                <a:gd name="T62" fmla="*/ 596 w 687"/>
                <a:gd name="T63" fmla="*/ 376 h 479"/>
                <a:gd name="T64" fmla="*/ 615 w 687"/>
                <a:gd name="T65" fmla="*/ 402 h 479"/>
                <a:gd name="T66" fmla="*/ 635 w 687"/>
                <a:gd name="T67" fmla="*/ 428 h 479"/>
                <a:gd name="T68" fmla="*/ 654 w 687"/>
                <a:gd name="T69" fmla="*/ 447 h 479"/>
                <a:gd name="T70" fmla="*/ 674 w 687"/>
                <a:gd name="T71" fmla="*/ 466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7" h="479">
                  <a:moveTo>
                    <a:pt x="0" y="479"/>
                  </a:moveTo>
                  <a:lnTo>
                    <a:pt x="13" y="473"/>
                  </a:lnTo>
                  <a:lnTo>
                    <a:pt x="19" y="473"/>
                  </a:lnTo>
                  <a:lnTo>
                    <a:pt x="32" y="466"/>
                  </a:lnTo>
                  <a:lnTo>
                    <a:pt x="39" y="460"/>
                  </a:lnTo>
                  <a:lnTo>
                    <a:pt x="52" y="453"/>
                  </a:lnTo>
                  <a:lnTo>
                    <a:pt x="58" y="447"/>
                  </a:lnTo>
                  <a:lnTo>
                    <a:pt x="65" y="440"/>
                  </a:lnTo>
                  <a:lnTo>
                    <a:pt x="78" y="428"/>
                  </a:lnTo>
                  <a:lnTo>
                    <a:pt x="84" y="421"/>
                  </a:lnTo>
                  <a:lnTo>
                    <a:pt x="97" y="415"/>
                  </a:lnTo>
                  <a:lnTo>
                    <a:pt x="103" y="402"/>
                  </a:lnTo>
                  <a:lnTo>
                    <a:pt x="116" y="395"/>
                  </a:lnTo>
                  <a:lnTo>
                    <a:pt x="123" y="382"/>
                  </a:lnTo>
                  <a:lnTo>
                    <a:pt x="136" y="376"/>
                  </a:lnTo>
                  <a:lnTo>
                    <a:pt x="142" y="363"/>
                  </a:lnTo>
                  <a:lnTo>
                    <a:pt x="155" y="350"/>
                  </a:lnTo>
                  <a:lnTo>
                    <a:pt x="162" y="337"/>
                  </a:lnTo>
                  <a:lnTo>
                    <a:pt x="175" y="317"/>
                  </a:lnTo>
                  <a:lnTo>
                    <a:pt x="181" y="304"/>
                  </a:lnTo>
                  <a:lnTo>
                    <a:pt x="188" y="285"/>
                  </a:lnTo>
                  <a:lnTo>
                    <a:pt x="201" y="266"/>
                  </a:lnTo>
                  <a:lnTo>
                    <a:pt x="207" y="253"/>
                  </a:lnTo>
                  <a:lnTo>
                    <a:pt x="220" y="233"/>
                  </a:lnTo>
                  <a:lnTo>
                    <a:pt x="227" y="214"/>
                  </a:lnTo>
                  <a:lnTo>
                    <a:pt x="240" y="188"/>
                  </a:lnTo>
                  <a:lnTo>
                    <a:pt x="246" y="168"/>
                  </a:lnTo>
                  <a:lnTo>
                    <a:pt x="259" y="149"/>
                  </a:lnTo>
                  <a:lnTo>
                    <a:pt x="265" y="129"/>
                  </a:lnTo>
                  <a:lnTo>
                    <a:pt x="278" y="110"/>
                  </a:lnTo>
                  <a:lnTo>
                    <a:pt x="285" y="91"/>
                  </a:lnTo>
                  <a:lnTo>
                    <a:pt x="298" y="71"/>
                  </a:lnTo>
                  <a:lnTo>
                    <a:pt x="304" y="58"/>
                  </a:lnTo>
                  <a:lnTo>
                    <a:pt x="311" y="45"/>
                  </a:lnTo>
                  <a:lnTo>
                    <a:pt x="324" y="32"/>
                  </a:lnTo>
                  <a:lnTo>
                    <a:pt x="330" y="19"/>
                  </a:lnTo>
                  <a:lnTo>
                    <a:pt x="343" y="13"/>
                  </a:lnTo>
                  <a:lnTo>
                    <a:pt x="350" y="6"/>
                  </a:lnTo>
                  <a:lnTo>
                    <a:pt x="363" y="6"/>
                  </a:lnTo>
                  <a:lnTo>
                    <a:pt x="369" y="0"/>
                  </a:lnTo>
                  <a:lnTo>
                    <a:pt x="382" y="6"/>
                  </a:lnTo>
                  <a:lnTo>
                    <a:pt x="389" y="6"/>
                  </a:lnTo>
                  <a:lnTo>
                    <a:pt x="402" y="13"/>
                  </a:lnTo>
                  <a:lnTo>
                    <a:pt x="408" y="26"/>
                  </a:lnTo>
                  <a:lnTo>
                    <a:pt x="421" y="32"/>
                  </a:lnTo>
                  <a:lnTo>
                    <a:pt x="427" y="45"/>
                  </a:lnTo>
                  <a:lnTo>
                    <a:pt x="434" y="65"/>
                  </a:lnTo>
                  <a:lnTo>
                    <a:pt x="447" y="78"/>
                  </a:lnTo>
                  <a:lnTo>
                    <a:pt x="453" y="97"/>
                  </a:lnTo>
                  <a:lnTo>
                    <a:pt x="466" y="116"/>
                  </a:lnTo>
                  <a:lnTo>
                    <a:pt x="473" y="136"/>
                  </a:lnTo>
                  <a:lnTo>
                    <a:pt x="486" y="155"/>
                  </a:lnTo>
                  <a:lnTo>
                    <a:pt x="492" y="175"/>
                  </a:lnTo>
                  <a:lnTo>
                    <a:pt x="505" y="194"/>
                  </a:lnTo>
                  <a:lnTo>
                    <a:pt x="512" y="214"/>
                  </a:lnTo>
                  <a:lnTo>
                    <a:pt x="525" y="233"/>
                  </a:lnTo>
                  <a:lnTo>
                    <a:pt x="531" y="253"/>
                  </a:lnTo>
                  <a:lnTo>
                    <a:pt x="544" y="272"/>
                  </a:lnTo>
                  <a:lnTo>
                    <a:pt x="551" y="291"/>
                  </a:lnTo>
                  <a:lnTo>
                    <a:pt x="557" y="311"/>
                  </a:lnTo>
                  <a:lnTo>
                    <a:pt x="570" y="330"/>
                  </a:lnTo>
                  <a:lnTo>
                    <a:pt x="576" y="343"/>
                  </a:lnTo>
                  <a:lnTo>
                    <a:pt x="589" y="363"/>
                  </a:lnTo>
                  <a:lnTo>
                    <a:pt x="596" y="376"/>
                  </a:lnTo>
                  <a:lnTo>
                    <a:pt x="609" y="389"/>
                  </a:lnTo>
                  <a:lnTo>
                    <a:pt x="615" y="402"/>
                  </a:lnTo>
                  <a:lnTo>
                    <a:pt x="628" y="415"/>
                  </a:lnTo>
                  <a:lnTo>
                    <a:pt x="635" y="428"/>
                  </a:lnTo>
                  <a:lnTo>
                    <a:pt x="648" y="440"/>
                  </a:lnTo>
                  <a:lnTo>
                    <a:pt x="654" y="447"/>
                  </a:lnTo>
                  <a:lnTo>
                    <a:pt x="667" y="460"/>
                  </a:lnTo>
                  <a:lnTo>
                    <a:pt x="674" y="466"/>
                  </a:lnTo>
                  <a:lnTo>
                    <a:pt x="687" y="473"/>
                  </a:lnTo>
                </a:path>
              </a:pathLst>
            </a:custGeom>
            <a:noFill/>
            <a:ln w="20638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>
              <a:off x="-361" y="1761"/>
              <a:ext cx="1199" cy="635"/>
            </a:xfrm>
            <a:custGeom>
              <a:avLst/>
              <a:gdLst>
                <a:gd name="T0" fmla="*/ 13 w 1199"/>
                <a:gd name="T1" fmla="*/ 551 h 635"/>
                <a:gd name="T2" fmla="*/ 45 w 1199"/>
                <a:gd name="T3" fmla="*/ 577 h 635"/>
                <a:gd name="T4" fmla="*/ 71 w 1199"/>
                <a:gd name="T5" fmla="*/ 596 h 635"/>
                <a:gd name="T6" fmla="*/ 104 w 1199"/>
                <a:gd name="T7" fmla="*/ 616 h 635"/>
                <a:gd name="T8" fmla="*/ 130 w 1199"/>
                <a:gd name="T9" fmla="*/ 629 h 635"/>
                <a:gd name="T10" fmla="*/ 156 w 1199"/>
                <a:gd name="T11" fmla="*/ 635 h 635"/>
                <a:gd name="T12" fmla="*/ 188 w 1199"/>
                <a:gd name="T13" fmla="*/ 629 h 635"/>
                <a:gd name="T14" fmla="*/ 214 w 1199"/>
                <a:gd name="T15" fmla="*/ 603 h 635"/>
                <a:gd name="T16" fmla="*/ 246 w 1199"/>
                <a:gd name="T17" fmla="*/ 558 h 635"/>
                <a:gd name="T18" fmla="*/ 272 w 1199"/>
                <a:gd name="T19" fmla="*/ 499 h 635"/>
                <a:gd name="T20" fmla="*/ 298 w 1199"/>
                <a:gd name="T21" fmla="*/ 428 h 635"/>
                <a:gd name="T22" fmla="*/ 331 w 1199"/>
                <a:gd name="T23" fmla="*/ 344 h 635"/>
                <a:gd name="T24" fmla="*/ 356 w 1199"/>
                <a:gd name="T25" fmla="*/ 260 h 635"/>
                <a:gd name="T26" fmla="*/ 382 w 1199"/>
                <a:gd name="T27" fmla="*/ 175 h 635"/>
                <a:gd name="T28" fmla="*/ 415 w 1199"/>
                <a:gd name="T29" fmla="*/ 110 h 635"/>
                <a:gd name="T30" fmla="*/ 441 w 1199"/>
                <a:gd name="T31" fmla="*/ 52 h 635"/>
                <a:gd name="T32" fmla="*/ 473 w 1199"/>
                <a:gd name="T33" fmla="*/ 20 h 635"/>
                <a:gd name="T34" fmla="*/ 499 w 1199"/>
                <a:gd name="T35" fmla="*/ 0 h 635"/>
                <a:gd name="T36" fmla="*/ 525 w 1199"/>
                <a:gd name="T37" fmla="*/ 0 h 635"/>
                <a:gd name="T38" fmla="*/ 557 w 1199"/>
                <a:gd name="T39" fmla="*/ 7 h 635"/>
                <a:gd name="T40" fmla="*/ 583 w 1199"/>
                <a:gd name="T41" fmla="*/ 13 h 635"/>
                <a:gd name="T42" fmla="*/ 616 w 1199"/>
                <a:gd name="T43" fmla="*/ 26 h 635"/>
                <a:gd name="T44" fmla="*/ 642 w 1199"/>
                <a:gd name="T45" fmla="*/ 39 h 635"/>
                <a:gd name="T46" fmla="*/ 667 w 1199"/>
                <a:gd name="T47" fmla="*/ 52 h 635"/>
                <a:gd name="T48" fmla="*/ 700 w 1199"/>
                <a:gd name="T49" fmla="*/ 65 h 635"/>
                <a:gd name="T50" fmla="*/ 726 w 1199"/>
                <a:gd name="T51" fmla="*/ 78 h 635"/>
                <a:gd name="T52" fmla="*/ 752 w 1199"/>
                <a:gd name="T53" fmla="*/ 91 h 635"/>
                <a:gd name="T54" fmla="*/ 784 w 1199"/>
                <a:gd name="T55" fmla="*/ 98 h 635"/>
                <a:gd name="T56" fmla="*/ 810 w 1199"/>
                <a:gd name="T57" fmla="*/ 110 h 635"/>
                <a:gd name="T58" fmla="*/ 842 w 1199"/>
                <a:gd name="T59" fmla="*/ 117 h 635"/>
                <a:gd name="T60" fmla="*/ 868 w 1199"/>
                <a:gd name="T61" fmla="*/ 117 h 635"/>
                <a:gd name="T62" fmla="*/ 894 w 1199"/>
                <a:gd name="T63" fmla="*/ 123 h 635"/>
                <a:gd name="T64" fmla="*/ 927 w 1199"/>
                <a:gd name="T65" fmla="*/ 123 h 635"/>
                <a:gd name="T66" fmla="*/ 953 w 1199"/>
                <a:gd name="T67" fmla="*/ 123 h 635"/>
                <a:gd name="T68" fmla="*/ 985 w 1199"/>
                <a:gd name="T69" fmla="*/ 123 h 635"/>
                <a:gd name="T70" fmla="*/ 1011 w 1199"/>
                <a:gd name="T71" fmla="*/ 123 h 635"/>
                <a:gd name="T72" fmla="*/ 1037 w 1199"/>
                <a:gd name="T73" fmla="*/ 117 h 635"/>
                <a:gd name="T74" fmla="*/ 1069 w 1199"/>
                <a:gd name="T75" fmla="*/ 117 h 635"/>
                <a:gd name="T76" fmla="*/ 1095 w 1199"/>
                <a:gd name="T77" fmla="*/ 110 h 635"/>
                <a:gd name="T78" fmla="*/ 1128 w 1199"/>
                <a:gd name="T79" fmla="*/ 98 h 635"/>
                <a:gd name="T80" fmla="*/ 1153 w 1199"/>
                <a:gd name="T81" fmla="*/ 91 h 635"/>
                <a:gd name="T82" fmla="*/ 1179 w 1199"/>
                <a:gd name="T83" fmla="*/ 78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9" h="635">
                  <a:moveTo>
                    <a:pt x="0" y="538"/>
                  </a:moveTo>
                  <a:lnTo>
                    <a:pt x="7" y="545"/>
                  </a:lnTo>
                  <a:lnTo>
                    <a:pt x="13" y="551"/>
                  </a:lnTo>
                  <a:lnTo>
                    <a:pt x="26" y="558"/>
                  </a:lnTo>
                  <a:lnTo>
                    <a:pt x="32" y="571"/>
                  </a:lnTo>
                  <a:lnTo>
                    <a:pt x="45" y="577"/>
                  </a:lnTo>
                  <a:lnTo>
                    <a:pt x="52" y="584"/>
                  </a:lnTo>
                  <a:lnTo>
                    <a:pt x="65" y="590"/>
                  </a:lnTo>
                  <a:lnTo>
                    <a:pt x="71" y="596"/>
                  </a:lnTo>
                  <a:lnTo>
                    <a:pt x="84" y="603"/>
                  </a:lnTo>
                  <a:lnTo>
                    <a:pt x="91" y="609"/>
                  </a:lnTo>
                  <a:lnTo>
                    <a:pt x="104" y="616"/>
                  </a:lnTo>
                  <a:lnTo>
                    <a:pt x="110" y="622"/>
                  </a:lnTo>
                  <a:lnTo>
                    <a:pt x="123" y="629"/>
                  </a:lnTo>
                  <a:lnTo>
                    <a:pt x="130" y="629"/>
                  </a:lnTo>
                  <a:lnTo>
                    <a:pt x="136" y="635"/>
                  </a:lnTo>
                  <a:lnTo>
                    <a:pt x="149" y="635"/>
                  </a:lnTo>
                  <a:lnTo>
                    <a:pt x="156" y="635"/>
                  </a:lnTo>
                  <a:lnTo>
                    <a:pt x="169" y="635"/>
                  </a:lnTo>
                  <a:lnTo>
                    <a:pt x="175" y="629"/>
                  </a:lnTo>
                  <a:lnTo>
                    <a:pt x="188" y="629"/>
                  </a:lnTo>
                  <a:lnTo>
                    <a:pt x="194" y="622"/>
                  </a:lnTo>
                  <a:lnTo>
                    <a:pt x="207" y="609"/>
                  </a:lnTo>
                  <a:lnTo>
                    <a:pt x="214" y="603"/>
                  </a:lnTo>
                  <a:lnTo>
                    <a:pt x="227" y="590"/>
                  </a:lnTo>
                  <a:lnTo>
                    <a:pt x="233" y="577"/>
                  </a:lnTo>
                  <a:lnTo>
                    <a:pt x="246" y="558"/>
                  </a:lnTo>
                  <a:lnTo>
                    <a:pt x="253" y="545"/>
                  </a:lnTo>
                  <a:lnTo>
                    <a:pt x="259" y="519"/>
                  </a:lnTo>
                  <a:lnTo>
                    <a:pt x="272" y="499"/>
                  </a:lnTo>
                  <a:lnTo>
                    <a:pt x="279" y="480"/>
                  </a:lnTo>
                  <a:lnTo>
                    <a:pt x="292" y="454"/>
                  </a:lnTo>
                  <a:lnTo>
                    <a:pt x="298" y="428"/>
                  </a:lnTo>
                  <a:lnTo>
                    <a:pt x="311" y="402"/>
                  </a:lnTo>
                  <a:lnTo>
                    <a:pt x="318" y="370"/>
                  </a:lnTo>
                  <a:lnTo>
                    <a:pt x="331" y="344"/>
                  </a:lnTo>
                  <a:lnTo>
                    <a:pt x="337" y="318"/>
                  </a:lnTo>
                  <a:lnTo>
                    <a:pt x="350" y="285"/>
                  </a:lnTo>
                  <a:lnTo>
                    <a:pt x="356" y="260"/>
                  </a:lnTo>
                  <a:lnTo>
                    <a:pt x="369" y="227"/>
                  </a:lnTo>
                  <a:lnTo>
                    <a:pt x="376" y="201"/>
                  </a:lnTo>
                  <a:lnTo>
                    <a:pt x="382" y="175"/>
                  </a:lnTo>
                  <a:lnTo>
                    <a:pt x="395" y="149"/>
                  </a:lnTo>
                  <a:lnTo>
                    <a:pt x="402" y="130"/>
                  </a:lnTo>
                  <a:lnTo>
                    <a:pt x="415" y="110"/>
                  </a:lnTo>
                  <a:lnTo>
                    <a:pt x="421" y="91"/>
                  </a:lnTo>
                  <a:lnTo>
                    <a:pt x="434" y="72"/>
                  </a:lnTo>
                  <a:lnTo>
                    <a:pt x="441" y="52"/>
                  </a:lnTo>
                  <a:lnTo>
                    <a:pt x="454" y="39"/>
                  </a:lnTo>
                  <a:lnTo>
                    <a:pt x="460" y="33"/>
                  </a:lnTo>
                  <a:lnTo>
                    <a:pt x="473" y="20"/>
                  </a:lnTo>
                  <a:lnTo>
                    <a:pt x="480" y="13"/>
                  </a:lnTo>
                  <a:lnTo>
                    <a:pt x="493" y="7"/>
                  </a:lnTo>
                  <a:lnTo>
                    <a:pt x="499" y="0"/>
                  </a:lnTo>
                  <a:lnTo>
                    <a:pt x="505" y="0"/>
                  </a:lnTo>
                  <a:lnTo>
                    <a:pt x="518" y="0"/>
                  </a:lnTo>
                  <a:lnTo>
                    <a:pt x="525" y="0"/>
                  </a:lnTo>
                  <a:lnTo>
                    <a:pt x="538" y="0"/>
                  </a:lnTo>
                  <a:lnTo>
                    <a:pt x="544" y="0"/>
                  </a:lnTo>
                  <a:lnTo>
                    <a:pt x="557" y="7"/>
                  </a:lnTo>
                  <a:lnTo>
                    <a:pt x="564" y="7"/>
                  </a:lnTo>
                  <a:lnTo>
                    <a:pt x="577" y="13"/>
                  </a:lnTo>
                  <a:lnTo>
                    <a:pt x="583" y="13"/>
                  </a:lnTo>
                  <a:lnTo>
                    <a:pt x="596" y="20"/>
                  </a:lnTo>
                  <a:lnTo>
                    <a:pt x="603" y="26"/>
                  </a:lnTo>
                  <a:lnTo>
                    <a:pt x="616" y="26"/>
                  </a:lnTo>
                  <a:lnTo>
                    <a:pt x="622" y="33"/>
                  </a:lnTo>
                  <a:lnTo>
                    <a:pt x="629" y="33"/>
                  </a:lnTo>
                  <a:lnTo>
                    <a:pt x="642" y="39"/>
                  </a:lnTo>
                  <a:lnTo>
                    <a:pt x="648" y="46"/>
                  </a:lnTo>
                  <a:lnTo>
                    <a:pt x="661" y="46"/>
                  </a:lnTo>
                  <a:lnTo>
                    <a:pt x="667" y="52"/>
                  </a:lnTo>
                  <a:lnTo>
                    <a:pt x="680" y="59"/>
                  </a:lnTo>
                  <a:lnTo>
                    <a:pt x="687" y="59"/>
                  </a:lnTo>
                  <a:lnTo>
                    <a:pt x="700" y="65"/>
                  </a:lnTo>
                  <a:lnTo>
                    <a:pt x="706" y="72"/>
                  </a:lnTo>
                  <a:lnTo>
                    <a:pt x="719" y="72"/>
                  </a:lnTo>
                  <a:lnTo>
                    <a:pt x="726" y="78"/>
                  </a:lnTo>
                  <a:lnTo>
                    <a:pt x="739" y="85"/>
                  </a:lnTo>
                  <a:lnTo>
                    <a:pt x="745" y="85"/>
                  </a:lnTo>
                  <a:lnTo>
                    <a:pt x="752" y="91"/>
                  </a:lnTo>
                  <a:lnTo>
                    <a:pt x="765" y="91"/>
                  </a:lnTo>
                  <a:lnTo>
                    <a:pt x="771" y="98"/>
                  </a:lnTo>
                  <a:lnTo>
                    <a:pt x="784" y="98"/>
                  </a:lnTo>
                  <a:lnTo>
                    <a:pt x="791" y="104"/>
                  </a:lnTo>
                  <a:lnTo>
                    <a:pt x="804" y="104"/>
                  </a:lnTo>
                  <a:lnTo>
                    <a:pt x="810" y="110"/>
                  </a:lnTo>
                  <a:lnTo>
                    <a:pt x="823" y="110"/>
                  </a:lnTo>
                  <a:lnTo>
                    <a:pt x="829" y="110"/>
                  </a:lnTo>
                  <a:lnTo>
                    <a:pt x="842" y="117"/>
                  </a:lnTo>
                  <a:lnTo>
                    <a:pt x="849" y="117"/>
                  </a:lnTo>
                  <a:lnTo>
                    <a:pt x="862" y="117"/>
                  </a:lnTo>
                  <a:lnTo>
                    <a:pt x="868" y="117"/>
                  </a:lnTo>
                  <a:lnTo>
                    <a:pt x="875" y="123"/>
                  </a:lnTo>
                  <a:lnTo>
                    <a:pt x="888" y="123"/>
                  </a:lnTo>
                  <a:lnTo>
                    <a:pt x="894" y="123"/>
                  </a:lnTo>
                  <a:lnTo>
                    <a:pt x="907" y="123"/>
                  </a:lnTo>
                  <a:lnTo>
                    <a:pt x="914" y="123"/>
                  </a:lnTo>
                  <a:lnTo>
                    <a:pt x="927" y="123"/>
                  </a:lnTo>
                  <a:lnTo>
                    <a:pt x="933" y="123"/>
                  </a:lnTo>
                  <a:lnTo>
                    <a:pt x="946" y="123"/>
                  </a:lnTo>
                  <a:lnTo>
                    <a:pt x="953" y="123"/>
                  </a:lnTo>
                  <a:lnTo>
                    <a:pt x="966" y="123"/>
                  </a:lnTo>
                  <a:lnTo>
                    <a:pt x="972" y="123"/>
                  </a:lnTo>
                  <a:lnTo>
                    <a:pt x="985" y="123"/>
                  </a:lnTo>
                  <a:lnTo>
                    <a:pt x="991" y="123"/>
                  </a:lnTo>
                  <a:lnTo>
                    <a:pt x="1004" y="123"/>
                  </a:lnTo>
                  <a:lnTo>
                    <a:pt x="1011" y="123"/>
                  </a:lnTo>
                  <a:lnTo>
                    <a:pt x="1017" y="123"/>
                  </a:lnTo>
                  <a:lnTo>
                    <a:pt x="1030" y="123"/>
                  </a:lnTo>
                  <a:lnTo>
                    <a:pt x="1037" y="117"/>
                  </a:lnTo>
                  <a:lnTo>
                    <a:pt x="1050" y="117"/>
                  </a:lnTo>
                  <a:lnTo>
                    <a:pt x="1056" y="117"/>
                  </a:lnTo>
                  <a:lnTo>
                    <a:pt x="1069" y="117"/>
                  </a:lnTo>
                  <a:lnTo>
                    <a:pt x="1076" y="110"/>
                  </a:lnTo>
                  <a:lnTo>
                    <a:pt x="1089" y="110"/>
                  </a:lnTo>
                  <a:lnTo>
                    <a:pt x="1095" y="110"/>
                  </a:lnTo>
                  <a:lnTo>
                    <a:pt x="1108" y="104"/>
                  </a:lnTo>
                  <a:lnTo>
                    <a:pt x="1115" y="104"/>
                  </a:lnTo>
                  <a:lnTo>
                    <a:pt x="1128" y="98"/>
                  </a:lnTo>
                  <a:lnTo>
                    <a:pt x="1134" y="98"/>
                  </a:lnTo>
                  <a:lnTo>
                    <a:pt x="1140" y="91"/>
                  </a:lnTo>
                  <a:lnTo>
                    <a:pt x="1153" y="91"/>
                  </a:lnTo>
                  <a:lnTo>
                    <a:pt x="1160" y="85"/>
                  </a:lnTo>
                  <a:lnTo>
                    <a:pt x="1173" y="85"/>
                  </a:lnTo>
                  <a:lnTo>
                    <a:pt x="1179" y="78"/>
                  </a:lnTo>
                  <a:lnTo>
                    <a:pt x="1192" y="72"/>
                  </a:lnTo>
                  <a:lnTo>
                    <a:pt x="1199" y="72"/>
                  </a:lnTo>
                </a:path>
              </a:pathLst>
            </a:custGeom>
            <a:noFill/>
            <a:ln w="20638" cap="flat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>
              <a:off x="838" y="1761"/>
              <a:ext cx="687" cy="629"/>
            </a:xfrm>
            <a:custGeom>
              <a:avLst/>
              <a:gdLst>
                <a:gd name="T0" fmla="*/ 13 w 687"/>
                <a:gd name="T1" fmla="*/ 65 h 629"/>
                <a:gd name="T2" fmla="*/ 32 w 687"/>
                <a:gd name="T3" fmla="*/ 59 h 629"/>
                <a:gd name="T4" fmla="*/ 52 w 687"/>
                <a:gd name="T5" fmla="*/ 46 h 629"/>
                <a:gd name="T6" fmla="*/ 65 w 687"/>
                <a:gd name="T7" fmla="*/ 39 h 629"/>
                <a:gd name="T8" fmla="*/ 84 w 687"/>
                <a:gd name="T9" fmla="*/ 33 h 629"/>
                <a:gd name="T10" fmla="*/ 103 w 687"/>
                <a:gd name="T11" fmla="*/ 26 h 629"/>
                <a:gd name="T12" fmla="*/ 123 w 687"/>
                <a:gd name="T13" fmla="*/ 13 h 629"/>
                <a:gd name="T14" fmla="*/ 142 w 687"/>
                <a:gd name="T15" fmla="*/ 7 h 629"/>
                <a:gd name="T16" fmla="*/ 162 w 687"/>
                <a:gd name="T17" fmla="*/ 7 h 629"/>
                <a:gd name="T18" fmla="*/ 181 w 687"/>
                <a:gd name="T19" fmla="*/ 0 h 629"/>
                <a:gd name="T20" fmla="*/ 201 w 687"/>
                <a:gd name="T21" fmla="*/ 0 h 629"/>
                <a:gd name="T22" fmla="*/ 220 w 687"/>
                <a:gd name="T23" fmla="*/ 7 h 629"/>
                <a:gd name="T24" fmla="*/ 240 w 687"/>
                <a:gd name="T25" fmla="*/ 20 h 629"/>
                <a:gd name="T26" fmla="*/ 259 w 687"/>
                <a:gd name="T27" fmla="*/ 39 h 629"/>
                <a:gd name="T28" fmla="*/ 278 w 687"/>
                <a:gd name="T29" fmla="*/ 72 h 629"/>
                <a:gd name="T30" fmla="*/ 298 w 687"/>
                <a:gd name="T31" fmla="*/ 110 h 629"/>
                <a:gd name="T32" fmla="*/ 311 w 687"/>
                <a:gd name="T33" fmla="*/ 156 h 629"/>
                <a:gd name="T34" fmla="*/ 330 w 687"/>
                <a:gd name="T35" fmla="*/ 201 h 629"/>
                <a:gd name="T36" fmla="*/ 350 w 687"/>
                <a:gd name="T37" fmla="*/ 260 h 629"/>
                <a:gd name="T38" fmla="*/ 369 w 687"/>
                <a:gd name="T39" fmla="*/ 318 h 629"/>
                <a:gd name="T40" fmla="*/ 389 w 687"/>
                <a:gd name="T41" fmla="*/ 370 h 629"/>
                <a:gd name="T42" fmla="*/ 408 w 687"/>
                <a:gd name="T43" fmla="*/ 428 h 629"/>
                <a:gd name="T44" fmla="*/ 427 w 687"/>
                <a:gd name="T45" fmla="*/ 473 h 629"/>
                <a:gd name="T46" fmla="*/ 447 w 687"/>
                <a:gd name="T47" fmla="*/ 519 h 629"/>
                <a:gd name="T48" fmla="*/ 466 w 687"/>
                <a:gd name="T49" fmla="*/ 558 h 629"/>
                <a:gd name="T50" fmla="*/ 486 w 687"/>
                <a:gd name="T51" fmla="*/ 584 h 629"/>
                <a:gd name="T52" fmla="*/ 505 w 687"/>
                <a:gd name="T53" fmla="*/ 603 h 629"/>
                <a:gd name="T54" fmla="*/ 525 w 687"/>
                <a:gd name="T55" fmla="*/ 616 h 629"/>
                <a:gd name="T56" fmla="*/ 544 w 687"/>
                <a:gd name="T57" fmla="*/ 629 h 629"/>
                <a:gd name="T58" fmla="*/ 557 w 687"/>
                <a:gd name="T59" fmla="*/ 629 h 629"/>
                <a:gd name="T60" fmla="*/ 576 w 687"/>
                <a:gd name="T61" fmla="*/ 622 h 629"/>
                <a:gd name="T62" fmla="*/ 596 w 687"/>
                <a:gd name="T63" fmla="*/ 616 h 629"/>
                <a:gd name="T64" fmla="*/ 615 w 687"/>
                <a:gd name="T65" fmla="*/ 609 h 629"/>
                <a:gd name="T66" fmla="*/ 635 w 687"/>
                <a:gd name="T67" fmla="*/ 596 h 629"/>
                <a:gd name="T68" fmla="*/ 654 w 687"/>
                <a:gd name="T69" fmla="*/ 584 h 629"/>
                <a:gd name="T70" fmla="*/ 674 w 687"/>
                <a:gd name="T71" fmla="*/ 571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7" h="629">
                  <a:moveTo>
                    <a:pt x="0" y="72"/>
                  </a:moveTo>
                  <a:lnTo>
                    <a:pt x="13" y="65"/>
                  </a:lnTo>
                  <a:lnTo>
                    <a:pt x="19" y="59"/>
                  </a:lnTo>
                  <a:lnTo>
                    <a:pt x="32" y="59"/>
                  </a:lnTo>
                  <a:lnTo>
                    <a:pt x="39" y="52"/>
                  </a:lnTo>
                  <a:lnTo>
                    <a:pt x="52" y="46"/>
                  </a:lnTo>
                  <a:lnTo>
                    <a:pt x="58" y="46"/>
                  </a:lnTo>
                  <a:lnTo>
                    <a:pt x="65" y="39"/>
                  </a:lnTo>
                  <a:lnTo>
                    <a:pt x="78" y="39"/>
                  </a:lnTo>
                  <a:lnTo>
                    <a:pt x="84" y="33"/>
                  </a:lnTo>
                  <a:lnTo>
                    <a:pt x="97" y="26"/>
                  </a:lnTo>
                  <a:lnTo>
                    <a:pt x="103" y="26"/>
                  </a:lnTo>
                  <a:lnTo>
                    <a:pt x="116" y="20"/>
                  </a:lnTo>
                  <a:lnTo>
                    <a:pt x="123" y="13"/>
                  </a:lnTo>
                  <a:lnTo>
                    <a:pt x="136" y="13"/>
                  </a:lnTo>
                  <a:lnTo>
                    <a:pt x="142" y="7"/>
                  </a:lnTo>
                  <a:lnTo>
                    <a:pt x="155" y="7"/>
                  </a:lnTo>
                  <a:lnTo>
                    <a:pt x="162" y="7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201" y="0"/>
                  </a:lnTo>
                  <a:lnTo>
                    <a:pt x="207" y="7"/>
                  </a:lnTo>
                  <a:lnTo>
                    <a:pt x="220" y="7"/>
                  </a:lnTo>
                  <a:lnTo>
                    <a:pt x="227" y="13"/>
                  </a:lnTo>
                  <a:lnTo>
                    <a:pt x="240" y="20"/>
                  </a:lnTo>
                  <a:lnTo>
                    <a:pt x="246" y="26"/>
                  </a:lnTo>
                  <a:lnTo>
                    <a:pt x="259" y="39"/>
                  </a:lnTo>
                  <a:lnTo>
                    <a:pt x="265" y="52"/>
                  </a:lnTo>
                  <a:lnTo>
                    <a:pt x="278" y="72"/>
                  </a:lnTo>
                  <a:lnTo>
                    <a:pt x="285" y="85"/>
                  </a:lnTo>
                  <a:lnTo>
                    <a:pt x="298" y="110"/>
                  </a:lnTo>
                  <a:lnTo>
                    <a:pt x="304" y="130"/>
                  </a:lnTo>
                  <a:lnTo>
                    <a:pt x="311" y="156"/>
                  </a:lnTo>
                  <a:lnTo>
                    <a:pt x="324" y="175"/>
                  </a:lnTo>
                  <a:lnTo>
                    <a:pt x="330" y="201"/>
                  </a:lnTo>
                  <a:lnTo>
                    <a:pt x="343" y="234"/>
                  </a:lnTo>
                  <a:lnTo>
                    <a:pt x="350" y="260"/>
                  </a:lnTo>
                  <a:lnTo>
                    <a:pt x="363" y="285"/>
                  </a:lnTo>
                  <a:lnTo>
                    <a:pt x="369" y="318"/>
                  </a:lnTo>
                  <a:lnTo>
                    <a:pt x="382" y="344"/>
                  </a:lnTo>
                  <a:lnTo>
                    <a:pt x="389" y="370"/>
                  </a:lnTo>
                  <a:lnTo>
                    <a:pt x="402" y="402"/>
                  </a:lnTo>
                  <a:lnTo>
                    <a:pt x="408" y="428"/>
                  </a:lnTo>
                  <a:lnTo>
                    <a:pt x="421" y="454"/>
                  </a:lnTo>
                  <a:lnTo>
                    <a:pt x="427" y="473"/>
                  </a:lnTo>
                  <a:lnTo>
                    <a:pt x="434" y="499"/>
                  </a:lnTo>
                  <a:lnTo>
                    <a:pt x="447" y="519"/>
                  </a:lnTo>
                  <a:lnTo>
                    <a:pt x="453" y="538"/>
                  </a:lnTo>
                  <a:lnTo>
                    <a:pt x="466" y="558"/>
                  </a:lnTo>
                  <a:lnTo>
                    <a:pt x="473" y="571"/>
                  </a:lnTo>
                  <a:lnTo>
                    <a:pt x="486" y="584"/>
                  </a:lnTo>
                  <a:lnTo>
                    <a:pt x="492" y="596"/>
                  </a:lnTo>
                  <a:lnTo>
                    <a:pt x="505" y="603"/>
                  </a:lnTo>
                  <a:lnTo>
                    <a:pt x="512" y="609"/>
                  </a:lnTo>
                  <a:lnTo>
                    <a:pt x="525" y="616"/>
                  </a:lnTo>
                  <a:lnTo>
                    <a:pt x="531" y="622"/>
                  </a:lnTo>
                  <a:lnTo>
                    <a:pt x="544" y="629"/>
                  </a:lnTo>
                  <a:lnTo>
                    <a:pt x="551" y="629"/>
                  </a:lnTo>
                  <a:lnTo>
                    <a:pt x="557" y="629"/>
                  </a:lnTo>
                  <a:lnTo>
                    <a:pt x="570" y="629"/>
                  </a:lnTo>
                  <a:lnTo>
                    <a:pt x="576" y="622"/>
                  </a:lnTo>
                  <a:lnTo>
                    <a:pt x="589" y="622"/>
                  </a:lnTo>
                  <a:lnTo>
                    <a:pt x="596" y="616"/>
                  </a:lnTo>
                  <a:lnTo>
                    <a:pt x="609" y="616"/>
                  </a:lnTo>
                  <a:lnTo>
                    <a:pt x="615" y="609"/>
                  </a:lnTo>
                  <a:lnTo>
                    <a:pt x="628" y="603"/>
                  </a:lnTo>
                  <a:lnTo>
                    <a:pt x="635" y="596"/>
                  </a:lnTo>
                  <a:lnTo>
                    <a:pt x="648" y="590"/>
                  </a:lnTo>
                  <a:lnTo>
                    <a:pt x="654" y="584"/>
                  </a:lnTo>
                  <a:lnTo>
                    <a:pt x="667" y="577"/>
                  </a:lnTo>
                  <a:lnTo>
                    <a:pt x="674" y="571"/>
                  </a:lnTo>
                  <a:lnTo>
                    <a:pt x="687" y="564"/>
                  </a:lnTo>
                </a:path>
              </a:pathLst>
            </a:custGeom>
            <a:noFill/>
            <a:ln w="20638" cap="flat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4" name="Line 269"/>
            <p:cNvSpPr>
              <a:spLocks noChangeShapeType="1"/>
            </p:cNvSpPr>
            <p:nvPr/>
          </p:nvSpPr>
          <p:spPr bwMode="auto">
            <a:xfrm>
              <a:off x="-342" y="2150"/>
              <a:ext cx="0" cy="13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5" name="Line 270"/>
            <p:cNvSpPr>
              <a:spLocks noChangeShapeType="1"/>
            </p:cNvSpPr>
            <p:nvPr/>
          </p:nvSpPr>
          <p:spPr bwMode="auto">
            <a:xfrm>
              <a:off x="-361" y="2150"/>
              <a:ext cx="52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6" name="Line 271"/>
            <p:cNvSpPr>
              <a:spLocks noChangeShapeType="1"/>
            </p:cNvSpPr>
            <p:nvPr/>
          </p:nvSpPr>
          <p:spPr bwMode="auto">
            <a:xfrm>
              <a:off x="-361" y="2163"/>
              <a:ext cx="52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7" name="Line 272"/>
            <p:cNvSpPr>
              <a:spLocks noChangeShapeType="1"/>
            </p:cNvSpPr>
            <p:nvPr/>
          </p:nvSpPr>
          <p:spPr bwMode="auto">
            <a:xfrm>
              <a:off x="-180" y="2422"/>
              <a:ext cx="0" cy="162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8" name="Line 273"/>
            <p:cNvSpPr>
              <a:spLocks noChangeShapeType="1"/>
            </p:cNvSpPr>
            <p:nvPr/>
          </p:nvSpPr>
          <p:spPr bwMode="auto">
            <a:xfrm>
              <a:off x="-212" y="2422"/>
              <a:ext cx="58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9" name="Line 274"/>
            <p:cNvSpPr>
              <a:spLocks noChangeShapeType="1"/>
            </p:cNvSpPr>
            <p:nvPr/>
          </p:nvSpPr>
          <p:spPr bwMode="auto">
            <a:xfrm>
              <a:off x="-212" y="2584"/>
              <a:ext cx="58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0" name="Line 275"/>
            <p:cNvSpPr>
              <a:spLocks noChangeShapeType="1"/>
            </p:cNvSpPr>
            <p:nvPr/>
          </p:nvSpPr>
          <p:spPr bwMode="auto">
            <a:xfrm>
              <a:off x="-89" y="2487"/>
              <a:ext cx="0" cy="194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1" name="Line 276"/>
            <p:cNvSpPr>
              <a:spLocks noChangeShapeType="1"/>
            </p:cNvSpPr>
            <p:nvPr/>
          </p:nvSpPr>
          <p:spPr bwMode="auto">
            <a:xfrm>
              <a:off x="-121" y="2487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2" name="Line 277"/>
            <p:cNvSpPr>
              <a:spLocks noChangeShapeType="1"/>
            </p:cNvSpPr>
            <p:nvPr/>
          </p:nvSpPr>
          <p:spPr bwMode="auto">
            <a:xfrm>
              <a:off x="-121" y="2681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6" name="Line 281"/>
            <p:cNvSpPr>
              <a:spLocks noChangeShapeType="1"/>
            </p:cNvSpPr>
            <p:nvPr/>
          </p:nvSpPr>
          <p:spPr bwMode="auto">
            <a:xfrm>
              <a:off x="164" y="2247"/>
              <a:ext cx="0" cy="72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7" name="Line 282"/>
            <p:cNvSpPr>
              <a:spLocks noChangeShapeType="1"/>
            </p:cNvSpPr>
            <p:nvPr/>
          </p:nvSpPr>
          <p:spPr bwMode="auto">
            <a:xfrm>
              <a:off x="132" y="2247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8" name="Line 283"/>
            <p:cNvSpPr>
              <a:spLocks noChangeShapeType="1"/>
            </p:cNvSpPr>
            <p:nvPr/>
          </p:nvSpPr>
          <p:spPr bwMode="auto">
            <a:xfrm>
              <a:off x="132" y="2319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9" name="Line 284"/>
            <p:cNvSpPr>
              <a:spLocks noChangeShapeType="1"/>
            </p:cNvSpPr>
            <p:nvPr/>
          </p:nvSpPr>
          <p:spPr bwMode="auto">
            <a:xfrm>
              <a:off x="319" y="2170"/>
              <a:ext cx="0" cy="25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0" name="Line 285"/>
            <p:cNvSpPr>
              <a:spLocks noChangeShapeType="1"/>
            </p:cNvSpPr>
            <p:nvPr/>
          </p:nvSpPr>
          <p:spPr bwMode="auto">
            <a:xfrm>
              <a:off x="287" y="2170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1" name="Line 286"/>
            <p:cNvSpPr>
              <a:spLocks noChangeShapeType="1"/>
            </p:cNvSpPr>
            <p:nvPr/>
          </p:nvSpPr>
          <p:spPr bwMode="auto">
            <a:xfrm>
              <a:off x="287" y="2195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2" name="Line 287"/>
            <p:cNvSpPr>
              <a:spLocks noChangeShapeType="1"/>
            </p:cNvSpPr>
            <p:nvPr/>
          </p:nvSpPr>
          <p:spPr bwMode="auto">
            <a:xfrm>
              <a:off x="553" y="2111"/>
              <a:ext cx="0" cy="7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3" name="Line 288"/>
            <p:cNvSpPr>
              <a:spLocks noChangeShapeType="1"/>
            </p:cNvSpPr>
            <p:nvPr/>
          </p:nvSpPr>
          <p:spPr bwMode="auto">
            <a:xfrm>
              <a:off x="520" y="2111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4" name="Line 289"/>
            <p:cNvSpPr>
              <a:spLocks noChangeShapeType="1"/>
            </p:cNvSpPr>
            <p:nvPr/>
          </p:nvSpPr>
          <p:spPr bwMode="auto">
            <a:xfrm>
              <a:off x="520" y="2118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5" name="Line 290"/>
            <p:cNvSpPr>
              <a:spLocks noChangeShapeType="1"/>
            </p:cNvSpPr>
            <p:nvPr/>
          </p:nvSpPr>
          <p:spPr bwMode="auto">
            <a:xfrm>
              <a:off x="838" y="2053"/>
              <a:ext cx="0" cy="26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6" name="Line 291"/>
            <p:cNvSpPr>
              <a:spLocks noChangeShapeType="1"/>
            </p:cNvSpPr>
            <p:nvPr/>
          </p:nvSpPr>
          <p:spPr bwMode="auto">
            <a:xfrm>
              <a:off x="805" y="2053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7" name="Line 292"/>
            <p:cNvSpPr>
              <a:spLocks noChangeShapeType="1"/>
            </p:cNvSpPr>
            <p:nvPr/>
          </p:nvSpPr>
          <p:spPr bwMode="auto">
            <a:xfrm>
              <a:off x="805" y="2079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8" name="Line 293"/>
            <p:cNvSpPr>
              <a:spLocks noChangeShapeType="1"/>
            </p:cNvSpPr>
            <p:nvPr/>
          </p:nvSpPr>
          <p:spPr bwMode="auto">
            <a:xfrm>
              <a:off x="993" y="1897"/>
              <a:ext cx="0" cy="78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9" name="Line 294"/>
            <p:cNvSpPr>
              <a:spLocks noChangeShapeType="1"/>
            </p:cNvSpPr>
            <p:nvPr/>
          </p:nvSpPr>
          <p:spPr bwMode="auto">
            <a:xfrm>
              <a:off x="961" y="1897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0" name="Line 295"/>
            <p:cNvSpPr>
              <a:spLocks noChangeShapeType="1"/>
            </p:cNvSpPr>
            <p:nvPr/>
          </p:nvSpPr>
          <p:spPr bwMode="auto">
            <a:xfrm>
              <a:off x="961" y="1975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1" name="Line 296"/>
            <p:cNvSpPr>
              <a:spLocks noChangeShapeType="1"/>
            </p:cNvSpPr>
            <p:nvPr/>
          </p:nvSpPr>
          <p:spPr bwMode="auto">
            <a:xfrm>
              <a:off x="1116" y="1651"/>
              <a:ext cx="0" cy="162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2" name="Line 297"/>
            <p:cNvSpPr>
              <a:spLocks noChangeShapeType="1"/>
            </p:cNvSpPr>
            <p:nvPr/>
          </p:nvSpPr>
          <p:spPr bwMode="auto">
            <a:xfrm>
              <a:off x="1090" y="1651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3" name="Line 298"/>
            <p:cNvSpPr>
              <a:spLocks noChangeShapeType="1"/>
            </p:cNvSpPr>
            <p:nvPr/>
          </p:nvSpPr>
          <p:spPr bwMode="auto">
            <a:xfrm>
              <a:off x="1090" y="1813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4" name="Line 299"/>
            <p:cNvSpPr>
              <a:spLocks noChangeShapeType="1"/>
            </p:cNvSpPr>
            <p:nvPr/>
          </p:nvSpPr>
          <p:spPr bwMode="auto">
            <a:xfrm>
              <a:off x="1181" y="1509"/>
              <a:ext cx="0" cy="213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5" name="Line 300"/>
            <p:cNvSpPr>
              <a:spLocks noChangeShapeType="1"/>
            </p:cNvSpPr>
            <p:nvPr/>
          </p:nvSpPr>
          <p:spPr bwMode="auto">
            <a:xfrm>
              <a:off x="1149" y="1509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6" name="Line 301"/>
            <p:cNvSpPr>
              <a:spLocks noChangeShapeType="1"/>
            </p:cNvSpPr>
            <p:nvPr/>
          </p:nvSpPr>
          <p:spPr bwMode="auto">
            <a:xfrm>
              <a:off x="1149" y="1722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7" name="Line 302"/>
            <p:cNvSpPr>
              <a:spLocks noChangeShapeType="1"/>
            </p:cNvSpPr>
            <p:nvPr/>
          </p:nvSpPr>
          <p:spPr bwMode="auto">
            <a:xfrm>
              <a:off x="1246" y="1457"/>
              <a:ext cx="0" cy="233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8" name="Line 303"/>
            <p:cNvSpPr>
              <a:spLocks noChangeShapeType="1"/>
            </p:cNvSpPr>
            <p:nvPr/>
          </p:nvSpPr>
          <p:spPr bwMode="auto">
            <a:xfrm>
              <a:off x="1214" y="1457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9" name="Line 304"/>
            <p:cNvSpPr>
              <a:spLocks noChangeShapeType="1"/>
            </p:cNvSpPr>
            <p:nvPr/>
          </p:nvSpPr>
          <p:spPr bwMode="auto">
            <a:xfrm>
              <a:off x="1214" y="1690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0" name="Line 305"/>
            <p:cNvSpPr>
              <a:spLocks noChangeShapeType="1"/>
            </p:cNvSpPr>
            <p:nvPr/>
          </p:nvSpPr>
          <p:spPr bwMode="auto">
            <a:xfrm>
              <a:off x="1311" y="1619"/>
              <a:ext cx="0" cy="175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1" name="Line 306"/>
            <p:cNvSpPr>
              <a:spLocks noChangeShapeType="1"/>
            </p:cNvSpPr>
            <p:nvPr/>
          </p:nvSpPr>
          <p:spPr bwMode="auto">
            <a:xfrm>
              <a:off x="1278" y="1619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2" name="Line 307"/>
            <p:cNvSpPr>
              <a:spLocks noChangeShapeType="1"/>
            </p:cNvSpPr>
            <p:nvPr/>
          </p:nvSpPr>
          <p:spPr bwMode="auto">
            <a:xfrm>
              <a:off x="1278" y="1794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3" name="Line 308"/>
            <p:cNvSpPr>
              <a:spLocks noChangeShapeType="1"/>
            </p:cNvSpPr>
            <p:nvPr/>
          </p:nvSpPr>
          <p:spPr bwMode="auto">
            <a:xfrm>
              <a:off x="1434" y="1897"/>
              <a:ext cx="0" cy="78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4" name="Line 309"/>
            <p:cNvSpPr>
              <a:spLocks noChangeShapeType="1"/>
            </p:cNvSpPr>
            <p:nvPr/>
          </p:nvSpPr>
          <p:spPr bwMode="auto">
            <a:xfrm>
              <a:off x="1402" y="1897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5" name="Line 310"/>
            <p:cNvSpPr>
              <a:spLocks noChangeShapeType="1"/>
            </p:cNvSpPr>
            <p:nvPr/>
          </p:nvSpPr>
          <p:spPr bwMode="auto">
            <a:xfrm>
              <a:off x="1402" y="1975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6" name="Line 311"/>
            <p:cNvSpPr>
              <a:spLocks noChangeShapeType="1"/>
            </p:cNvSpPr>
            <p:nvPr/>
          </p:nvSpPr>
          <p:spPr bwMode="auto">
            <a:xfrm>
              <a:off x="1499" y="2053"/>
              <a:ext cx="0" cy="26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7" name="Line 312"/>
            <p:cNvSpPr>
              <a:spLocks noChangeShapeType="1"/>
            </p:cNvSpPr>
            <p:nvPr/>
          </p:nvSpPr>
          <p:spPr bwMode="auto">
            <a:xfrm>
              <a:off x="1466" y="2053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8" name="Line 313"/>
            <p:cNvSpPr>
              <a:spLocks noChangeShapeType="1"/>
            </p:cNvSpPr>
            <p:nvPr/>
          </p:nvSpPr>
          <p:spPr bwMode="auto">
            <a:xfrm>
              <a:off x="1466" y="2079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9" name="Oval 314"/>
            <p:cNvSpPr>
              <a:spLocks noChangeArrowheads="1"/>
            </p:cNvSpPr>
            <p:nvPr/>
          </p:nvSpPr>
          <p:spPr bwMode="auto">
            <a:xfrm>
              <a:off x="-367" y="2131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0" name="Oval 315"/>
            <p:cNvSpPr>
              <a:spLocks noChangeArrowheads="1"/>
            </p:cNvSpPr>
            <p:nvPr/>
          </p:nvSpPr>
          <p:spPr bwMode="auto">
            <a:xfrm>
              <a:off x="-205" y="2481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1" name="Oval 316"/>
            <p:cNvSpPr>
              <a:spLocks noChangeArrowheads="1"/>
            </p:cNvSpPr>
            <p:nvPr/>
          </p:nvSpPr>
          <p:spPr bwMode="auto">
            <a:xfrm>
              <a:off x="-115" y="2558"/>
              <a:ext cx="59" cy="5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3" name="Oval 318"/>
            <p:cNvSpPr>
              <a:spLocks noChangeArrowheads="1"/>
            </p:cNvSpPr>
            <p:nvPr/>
          </p:nvSpPr>
          <p:spPr bwMode="auto">
            <a:xfrm>
              <a:off x="138" y="2254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4" name="Oval 319"/>
            <p:cNvSpPr>
              <a:spLocks noChangeArrowheads="1"/>
            </p:cNvSpPr>
            <p:nvPr/>
          </p:nvSpPr>
          <p:spPr bwMode="auto">
            <a:xfrm>
              <a:off x="293" y="2157"/>
              <a:ext cx="59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5" name="Oval 320"/>
            <p:cNvSpPr>
              <a:spLocks noChangeArrowheads="1"/>
            </p:cNvSpPr>
            <p:nvPr/>
          </p:nvSpPr>
          <p:spPr bwMode="auto">
            <a:xfrm>
              <a:off x="527" y="2092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6" name="Oval 321"/>
            <p:cNvSpPr>
              <a:spLocks noChangeArrowheads="1"/>
            </p:cNvSpPr>
            <p:nvPr/>
          </p:nvSpPr>
          <p:spPr bwMode="auto">
            <a:xfrm>
              <a:off x="812" y="2040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7" name="Oval 322"/>
            <p:cNvSpPr>
              <a:spLocks noChangeArrowheads="1"/>
            </p:cNvSpPr>
            <p:nvPr/>
          </p:nvSpPr>
          <p:spPr bwMode="auto">
            <a:xfrm>
              <a:off x="967" y="1910"/>
              <a:ext cx="59" cy="5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8" name="Oval 323"/>
            <p:cNvSpPr>
              <a:spLocks noChangeArrowheads="1"/>
            </p:cNvSpPr>
            <p:nvPr/>
          </p:nvSpPr>
          <p:spPr bwMode="auto">
            <a:xfrm>
              <a:off x="1090" y="1709"/>
              <a:ext cx="59" cy="59"/>
            </a:xfrm>
            <a:prstGeom prst="ellipse">
              <a:avLst/>
            </a:prstGeom>
            <a:solidFill>
              <a:srgbClr val="8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9" name="Oval 324"/>
            <p:cNvSpPr>
              <a:spLocks noChangeArrowheads="1"/>
            </p:cNvSpPr>
            <p:nvPr/>
          </p:nvSpPr>
          <p:spPr bwMode="auto">
            <a:xfrm>
              <a:off x="1155" y="1593"/>
              <a:ext cx="59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0" name="Oval 325"/>
            <p:cNvSpPr>
              <a:spLocks noChangeArrowheads="1"/>
            </p:cNvSpPr>
            <p:nvPr/>
          </p:nvSpPr>
          <p:spPr bwMode="auto">
            <a:xfrm>
              <a:off x="1220" y="1547"/>
              <a:ext cx="58" cy="5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1" name="Oval 326"/>
            <p:cNvSpPr>
              <a:spLocks noChangeArrowheads="1"/>
            </p:cNvSpPr>
            <p:nvPr/>
          </p:nvSpPr>
          <p:spPr bwMode="auto">
            <a:xfrm>
              <a:off x="1285" y="1684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2" name="Oval 327"/>
            <p:cNvSpPr>
              <a:spLocks noChangeArrowheads="1"/>
            </p:cNvSpPr>
            <p:nvPr/>
          </p:nvSpPr>
          <p:spPr bwMode="auto">
            <a:xfrm>
              <a:off x="1408" y="1910"/>
              <a:ext cx="58" cy="59"/>
            </a:xfrm>
            <a:prstGeom prst="ellipse">
              <a:avLst/>
            </a:prstGeom>
            <a:solidFill>
              <a:srgbClr val="8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3" name="Oval 328"/>
            <p:cNvSpPr>
              <a:spLocks noChangeArrowheads="1"/>
            </p:cNvSpPr>
            <p:nvPr/>
          </p:nvSpPr>
          <p:spPr bwMode="auto">
            <a:xfrm>
              <a:off x="1473" y="2040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4" name="Oval 329"/>
            <p:cNvSpPr>
              <a:spLocks noChangeArrowheads="1"/>
            </p:cNvSpPr>
            <p:nvPr/>
          </p:nvSpPr>
          <p:spPr bwMode="auto">
            <a:xfrm>
              <a:off x="-367" y="2131"/>
              <a:ext cx="51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5" name="Oval 330"/>
            <p:cNvSpPr>
              <a:spLocks noChangeArrowheads="1"/>
            </p:cNvSpPr>
            <p:nvPr/>
          </p:nvSpPr>
          <p:spPr bwMode="auto">
            <a:xfrm>
              <a:off x="-205" y="2481"/>
              <a:ext cx="51" cy="51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6" name="Oval 331"/>
            <p:cNvSpPr>
              <a:spLocks noChangeArrowheads="1"/>
            </p:cNvSpPr>
            <p:nvPr/>
          </p:nvSpPr>
          <p:spPr bwMode="auto">
            <a:xfrm>
              <a:off x="-115" y="2558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8" name="Oval 333"/>
            <p:cNvSpPr>
              <a:spLocks noChangeArrowheads="1"/>
            </p:cNvSpPr>
            <p:nvPr/>
          </p:nvSpPr>
          <p:spPr bwMode="auto">
            <a:xfrm>
              <a:off x="138" y="2254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9" name="Oval 334"/>
            <p:cNvSpPr>
              <a:spLocks noChangeArrowheads="1"/>
            </p:cNvSpPr>
            <p:nvPr/>
          </p:nvSpPr>
          <p:spPr bwMode="auto">
            <a:xfrm>
              <a:off x="293" y="2157"/>
              <a:ext cx="52" cy="51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0" name="Oval 335"/>
            <p:cNvSpPr>
              <a:spLocks noChangeArrowheads="1"/>
            </p:cNvSpPr>
            <p:nvPr/>
          </p:nvSpPr>
          <p:spPr bwMode="auto">
            <a:xfrm>
              <a:off x="527" y="2092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1" name="Oval 336"/>
            <p:cNvSpPr>
              <a:spLocks noChangeArrowheads="1"/>
            </p:cNvSpPr>
            <p:nvPr/>
          </p:nvSpPr>
          <p:spPr bwMode="auto">
            <a:xfrm>
              <a:off x="812" y="2040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2" name="Oval 337"/>
            <p:cNvSpPr>
              <a:spLocks noChangeArrowheads="1"/>
            </p:cNvSpPr>
            <p:nvPr/>
          </p:nvSpPr>
          <p:spPr bwMode="auto">
            <a:xfrm>
              <a:off x="967" y="1910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3" name="Oval 338"/>
            <p:cNvSpPr>
              <a:spLocks noChangeArrowheads="1"/>
            </p:cNvSpPr>
            <p:nvPr/>
          </p:nvSpPr>
          <p:spPr bwMode="auto">
            <a:xfrm>
              <a:off x="1090" y="1709"/>
              <a:ext cx="52" cy="5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4" name="Oval 339"/>
            <p:cNvSpPr>
              <a:spLocks noChangeArrowheads="1"/>
            </p:cNvSpPr>
            <p:nvPr/>
          </p:nvSpPr>
          <p:spPr bwMode="auto">
            <a:xfrm>
              <a:off x="1155" y="1593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5" name="Oval 340"/>
            <p:cNvSpPr>
              <a:spLocks noChangeArrowheads="1"/>
            </p:cNvSpPr>
            <p:nvPr/>
          </p:nvSpPr>
          <p:spPr bwMode="auto">
            <a:xfrm>
              <a:off x="1220" y="1547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6" name="Oval 341"/>
            <p:cNvSpPr>
              <a:spLocks noChangeArrowheads="1"/>
            </p:cNvSpPr>
            <p:nvPr/>
          </p:nvSpPr>
          <p:spPr bwMode="auto">
            <a:xfrm>
              <a:off x="1285" y="1684"/>
              <a:ext cx="52" cy="51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7" name="Oval 342"/>
            <p:cNvSpPr>
              <a:spLocks noChangeArrowheads="1"/>
            </p:cNvSpPr>
            <p:nvPr/>
          </p:nvSpPr>
          <p:spPr bwMode="auto">
            <a:xfrm>
              <a:off x="1408" y="1910"/>
              <a:ext cx="52" cy="5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8" name="Oval 343"/>
            <p:cNvSpPr>
              <a:spLocks noChangeArrowheads="1"/>
            </p:cNvSpPr>
            <p:nvPr/>
          </p:nvSpPr>
          <p:spPr bwMode="auto">
            <a:xfrm>
              <a:off x="1473" y="2040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9" name="Rectangle 344"/>
            <p:cNvSpPr>
              <a:spLocks noChangeArrowheads="1"/>
            </p:cNvSpPr>
            <p:nvPr/>
          </p:nvSpPr>
          <p:spPr bwMode="auto">
            <a:xfrm>
              <a:off x="371" y="2993"/>
              <a:ext cx="6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D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0" name="Rectangle 345"/>
            <p:cNvSpPr>
              <a:spLocks noChangeArrowheads="1"/>
            </p:cNvSpPr>
            <p:nvPr/>
          </p:nvSpPr>
          <p:spPr bwMode="auto">
            <a:xfrm>
              <a:off x="449" y="2999"/>
              <a:ext cx="3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 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1" name="Rectangle 346"/>
            <p:cNvSpPr>
              <a:spLocks noChangeArrowheads="1"/>
            </p:cNvSpPr>
            <p:nvPr/>
          </p:nvSpPr>
          <p:spPr bwMode="auto">
            <a:xfrm>
              <a:off x="488" y="2993"/>
              <a:ext cx="60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l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2" name="Rectangle 347"/>
            <p:cNvSpPr>
              <a:spLocks noChangeArrowheads="1"/>
            </p:cNvSpPr>
            <p:nvPr/>
          </p:nvSpPr>
          <p:spPr bwMode="auto">
            <a:xfrm>
              <a:off x="566" y="2999"/>
              <a:ext cx="184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 [Å]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3" name="Rectangle 348"/>
            <p:cNvSpPr>
              <a:spLocks noChangeArrowheads="1"/>
            </p:cNvSpPr>
            <p:nvPr/>
          </p:nvSpPr>
          <p:spPr bwMode="auto">
            <a:xfrm rot="16200000">
              <a:off x="-729" y="2061"/>
              <a:ext cx="54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d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4" name="Rectangle 349"/>
            <p:cNvSpPr>
              <a:spLocks noChangeArrowheads="1"/>
            </p:cNvSpPr>
            <p:nvPr/>
          </p:nvSpPr>
          <p:spPr bwMode="auto">
            <a:xfrm rot="16200000">
              <a:off x="-735" y="1986"/>
              <a:ext cx="66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h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5" name="Rectangle 350"/>
            <p:cNvSpPr>
              <a:spLocks noChangeArrowheads="1"/>
            </p:cNvSpPr>
            <p:nvPr/>
          </p:nvSpPr>
          <p:spPr bwMode="auto">
            <a:xfrm>
              <a:off x="-374" y="2792"/>
              <a:ext cx="3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 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6" name="Rectangle 351"/>
            <p:cNvSpPr>
              <a:spLocks noChangeArrowheads="1"/>
            </p:cNvSpPr>
            <p:nvPr/>
          </p:nvSpPr>
          <p:spPr bwMode="auto">
            <a:xfrm>
              <a:off x="1518" y="1360"/>
              <a:ext cx="3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 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7" name="Line 352"/>
            <p:cNvSpPr>
              <a:spLocks noChangeShapeType="1"/>
            </p:cNvSpPr>
            <p:nvPr/>
          </p:nvSpPr>
          <p:spPr bwMode="auto">
            <a:xfrm>
              <a:off x="553" y="1897"/>
              <a:ext cx="0" cy="104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58" name="Line 353"/>
            <p:cNvSpPr>
              <a:spLocks noChangeShapeType="1"/>
            </p:cNvSpPr>
            <p:nvPr/>
          </p:nvSpPr>
          <p:spPr bwMode="auto">
            <a:xfrm>
              <a:off x="520" y="1897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59" name="Line 354"/>
            <p:cNvSpPr>
              <a:spLocks noChangeShapeType="1"/>
            </p:cNvSpPr>
            <p:nvPr/>
          </p:nvSpPr>
          <p:spPr bwMode="auto">
            <a:xfrm>
              <a:off x="520" y="2001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0" name="Line 355"/>
            <p:cNvSpPr>
              <a:spLocks noChangeShapeType="1"/>
            </p:cNvSpPr>
            <p:nvPr/>
          </p:nvSpPr>
          <p:spPr bwMode="auto">
            <a:xfrm>
              <a:off x="1116" y="1709"/>
              <a:ext cx="0" cy="156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1" name="Line 356"/>
            <p:cNvSpPr>
              <a:spLocks noChangeShapeType="1"/>
            </p:cNvSpPr>
            <p:nvPr/>
          </p:nvSpPr>
          <p:spPr bwMode="auto">
            <a:xfrm>
              <a:off x="1090" y="1709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2" name="Line 357"/>
            <p:cNvSpPr>
              <a:spLocks noChangeShapeType="1"/>
            </p:cNvSpPr>
            <p:nvPr/>
          </p:nvSpPr>
          <p:spPr bwMode="auto">
            <a:xfrm>
              <a:off x="1090" y="1865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3" name="Line 358"/>
            <p:cNvSpPr>
              <a:spLocks noChangeShapeType="1"/>
            </p:cNvSpPr>
            <p:nvPr/>
          </p:nvSpPr>
          <p:spPr bwMode="auto">
            <a:xfrm>
              <a:off x="1181" y="2046"/>
              <a:ext cx="0" cy="149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4" name="Line 359"/>
            <p:cNvSpPr>
              <a:spLocks noChangeShapeType="1"/>
            </p:cNvSpPr>
            <p:nvPr/>
          </p:nvSpPr>
          <p:spPr bwMode="auto">
            <a:xfrm>
              <a:off x="1149" y="2046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5" name="Line 360"/>
            <p:cNvSpPr>
              <a:spLocks noChangeShapeType="1"/>
            </p:cNvSpPr>
            <p:nvPr/>
          </p:nvSpPr>
          <p:spPr bwMode="auto">
            <a:xfrm>
              <a:off x="1149" y="2195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6" name="Line 361"/>
            <p:cNvSpPr>
              <a:spLocks noChangeShapeType="1"/>
            </p:cNvSpPr>
            <p:nvPr/>
          </p:nvSpPr>
          <p:spPr bwMode="auto">
            <a:xfrm>
              <a:off x="1246" y="2040"/>
              <a:ext cx="0" cy="162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7" name="Line 362"/>
            <p:cNvSpPr>
              <a:spLocks noChangeShapeType="1"/>
            </p:cNvSpPr>
            <p:nvPr/>
          </p:nvSpPr>
          <p:spPr bwMode="auto">
            <a:xfrm>
              <a:off x="1214" y="2040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8" name="Line 363"/>
            <p:cNvSpPr>
              <a:spLocks noChangeShapeType="1"/>
            </p:cNvSpPr>
            <p:nvPr/>
          </p:nvSpPr>
          <p:spPr bwMode="auto">
            <a:xfrm>
              <a:off x="1214" y="2202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9" name="Line 364"/>
            <p:cNvSpPr>
              <a:spLocks noChangeShapeType="1"/>
            </p:cNvSpPr>
            <p:nvPr/>
          </p:nvSpPr>
          <p:spPr bwMode="auto">
            <a:xfrm>
              <a:off x="1311" y="2280"/>
              <a:ext cx="0" cy="142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0" name="Line 365"/>
            <p:cNvSpPr>
              <a:spLocks noChangeShapeType="1"/>
            </p:cNvSpPr>
            <p:nvPr/>
          </p:nvSpPr>
          <p:spPr bwMode="auto">
            <a:xfrm>
              <a:off x="1278" y="2280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1" name="Line 366"/>
            <p:cNvSpPr>
              <a:spLocks noChangeShapeType="1"/>
            </p:cNvSpPr>
            <p:nvPr/>
          </p:nvSpPr>
          <p:spPr bwMode="auto">
            <a:xfrm>
              <a:off x="1278" y="2422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2" name="Line 367"/>
            <p:cNvSpPr>
              <a:spLocks noChangeShapeType="1"/>
            </p:cNvSpPr>
            <p:nvPr/>
          </p:nvSpPr>
          <p:spPr bwMode="auto">
            <a:xfrm>
              <a:off x="1369" y="2338"/>
              <a:ext cx="0" cy="123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3" name="Line 368"/>
            <p:cNvSpPr>
              <a:spLocks noChangeShapeType="1"/>
            </p:cNvSpPr>
            <p:nvPr/>
          </p:nvSpPr>
          <p:spPr bwMode="auto">
            <a:xfrm>
              <a:off x="1337" y="2338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4" name="Line 369"/>
            <p:cNvSpPr>
              <a:spLocks noChangeShapeType="1"/>
            </p:cNvSpPr>
            <p:nvPr/>
          </p:nvSpPr>
          <p:spPr bwMode="auto">
            <a:xfrm>
              <a:off x="1337" y="2461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5" name="Oval 370"/>
            <p:cNvSpPr>
              <a:spLocks noChangeArrowheads="1"/>
            </p:cNvSpPr>
            <p:nvPr/>
          </p:nvSpPr>
          <p:spPr bwMode="auto">
            <a:xfrm>
              <a:off x="527" y="1923"/>
              <a:ext cx="58" cy="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6" name="Oval 371"/>
            <p:cNvSpPr>
              <a:spLocks noChangeArrowheads="1"/>
            </p:cNvSpPr>
            <p:nvPr/>
          </p:nvSpPr>
          <p:spPr bwMode="auto">
            <a:xfrm>
              <a:off x="1090" y="1761"/>
              <a:ext cx="59" cy="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7" name="Oval 372"/>
            <p:cNvSpPr>
              <a:spLocks noChangeArrowheads="1"/>
            </p:cNvSpPr>
            <p:nvPr/>
          </p:nvSpPr>
          <p:spPr bwMode="auto">
            <a:xfrm>
              <a:off x="1155" y="2098"/>
              <a:ext cx="59" cy="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8" name="Oval 373"/>
            <p:cNvSpPr>
              <a:spLocks noChangeArrowheads="1"/>
            </p:cNvSpPr>
            <p:nvPr/>
          </p:nvSpPr>
          <p:spPr bwMode="auto">
            <a:xfrm>
              <a:off x="1220" y="2098"/>
              <a:ext cx="58" cy="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9" name="Oval 374"/>
            <p:cNvSpPr>
              <a:spLocks noChangeArrowheads="1"/>
            </p:cNvSpPr>
            <p:nvPr/>
          </p:nvSpPr>
          <p:spPr bwMode="auto">
            <a:xfrm>
              <a:off x="1285" y="2325"/>
              <a:ext cx="58" cy="5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0" name="Oval 375"/>
            <p:cNvSpPr>
              <a:spLocks noChangeArrowheads="1"/>
            </p:cNvSpPr>
            <p:nvPr/>
          </p:nvSpPr>
          <p:spPr bwMode="auto">
            <a:xfrm>
              <a:off x="1343" y="2370"/>
              <a:ext cx="59" cy="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1" name="Oval 376"/>
            <p:cNvSpPr>
              <a:spLocks noChangeArrowheads="1"/>
            </p:cNvSpPr>
            <p:nvPr/>
          </p:nvSpPr>
          <p:spPr bwMode="auto">
            <a:xfrm>
              <a:off x="527" y="1923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2" name="Oval 377"/>
            <p:cNvSpPr>
              <a:spLocks noChangeArrowheads="1"/>
            </p:cNvSpPr>
            <p:nvPr/>
          </p:nvSpPr>
          <p:spPr bwMode="auto">
            <a:xfrm>
              <a:off x="1090" y="1761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3" name="Oval 378"/>
            <p:cNvSpPr>
              <a:spLocks noChangeArrowheads="1"/>
            </p:cNvSpPr>
            <p:nvPr/>
          </p:nvSpPr>
          <p:spPr bwMode="auto">
            <a:xfrm>
              <a:off x="1155" y="2098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4" name="Oval 379"/>
            <p:cNvSpPr>
              <a:spLocks noChangeArrowheads="1"/>
            </p:cNvSpPr>
            <p:nvPr/>
          </p:nvSpPr>
          <p:spPr bwMode="auto">
            <a:xfrm>
              <a:off x="1220" y="2098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5" name="Oval 380"/>
            <p:cNvSpPr>
              <a:spLocks noChangeArrowheads="1"/>
            </p:cNvSpPr>
            <p:nvPr/>
          </p:nvSpPr>
          <p:spPr bwMode="auto">
            <a:xfrm>
              <a:off x="1285" y="2325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6" name="Oval 381"/>
            <p:cNvSpPr>
              <a:spLocks noChangeArrowheads="1"/>
            </p:cNvSpPr>
            <p:nvPr/>
          </p:nvSpPr>
          <p:spPr bwMode="auto">
            <a:xfrm>
              <a:off x="1343" y="2370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7" name="Rectangle 382"/>
            <p:cNvSpPr>
              <a:spLocks noChangeArrowheads="1"/>
            </p:cNvSpPr>
            <p:nvPr/>
          </p:nvSpPr>
          <p:spPr bwMode="auto">
            <a:xfrm>
              <a:off x="352" y="2338"/>
              <a:ext cx="700" cy="3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8" name="Rectangle 383"/>
            <p:cNvSpPr>
              <a:spLocks noChangeArrowheads="1"/>
            </p:cNvSpPr>
            <p:nvPr/>
          </p:nvSpPr>
          <p:spPr bwMode="auto">
            <a:xfrm>
              <a:off x="352" y="2338"/>
              <a:ext cx="700" cy="350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9" name="Line 384"/>
            <p:cNvSpPr>
              <a:spLocks noChangeShapeType="1"/>
            </p:cNvSpPr>
            <p:nvPr/>
          </p:nvSpPr>
          <p:spPr bwMode="auto">
            <a:xfrm>
              <a:off x="352" y="2338"/>
              <a:ext cx="7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0" name="Line 385"/>
            <p:cNvSpPr>
              <a:spLocks noChangeShapeType="1"/>
            </p:cNvSpPr>
            <p:nvPr/>
          </p:nvSpPr>
          <p:spPr bwMode="auto">
            <a:xfrm>
              <a:off x="352" y="2688"/>
              <a:ext cx="7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1" name="Line 386"/>
            <p:cNvSpPr>
              <a:spLocks noChangeShapeType="1"/>
            </p:cNvSpPr>
            <p:nvPr/>
          </p:nvSpPr>
          <p:spPr bwMode="auto">
            <a:xfrm flipV="1">
              <a:off x="1052" y="2338"/>
              <a:ext cx="0" cy="3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2" name="Line 387"/>
            <p:cNvSpPr>
              <a:spLocks noChangeShapeType="1"/>
            </p:cNvSpPr>
            <p:nvPr/>
          </p:nvSpPr>
          <p:spPr bwMode="auto">
            <a:xfrm flipV="1">
              <a:off x="352" y="2338"/>
              <a:ext cx="0" cy="3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3" name="Line 388"/>
            <p:cNvSpPr>
              <a:spLocks noChangeShapeType="1"/>
            </p:cNvSpPr>
            <p:nvPr/>
          </p:nvSpPr>
          <p:spPr bwMode="auto">
            <a:xfrm>
              <a:off x="352" y="2688"/>
              <a:ext cx="7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4" name="Line 389"/>
            <p:cNvSpPr>
              <a:spLocks noChangeShapeType="1"/>
            </p:cNvSpPr>
            <p:nvPr/>
          </p:nvSpPr>
          <p:spPr bwMode="auto">
            <a:xfrm flipV="1">
              <a:off x="352" y="2338"/>
              <a:ext cx="0" cy="3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5" name="Line 390"/>
            <p:cNvSpPr>
              <a:spLocks noChangeShapeType="1"/>
            </p:cNvSpPr>
            <p:nvPr/>
          </p:nvSpPr>
          <p:spPr bwMode="auto">
            <a:xfrm>
              <a:off x="352" y="2338"/>
              <a:ext cx="7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6" name="Line 391"/>
            <p:cNvSpPr>
              <a:spLocks noChangeShapeType="1"/>
            </p:cNvSpPr>
            <p:nvPr/>
          </p:nvSpPr>
          <p:spPr bwMode="auto">
            <a:xfrm>
              <a:off x="352" y="2688"/>
              <a:ext cx="7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7" name="Line 392"/>
            <p:cNvSpPr>
              <a:spLocks noChangeShapeType="1"/>
            </p:cNvSpPr>
            <p:nvPr/>
          </p:nvSpPr>
          <p:spPr bwMode="auto">
            <a:xfrm flipV="1">
              <a:off x="1052" y="2338"/>
              <a:ext cx="0" cy="3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8" name="Line 393"/>
            <p:cNvSpPr>
              <a:spLocks noChangeShapeType="1"/>
            </p:cNvSpPr>
            <p:nvPr/>
          </p:nvSpPr>
          <p:spPr bwMode="auto">
            <a:xfrm flipV="1">
              <a:off x="352" y="2338"/>
              <a:ext cx="0" cy="3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9" name="Rectangle 394"/>
            <p:cNvSpPr>
              <a:spLocks noChangeArrowheads="1"/>
            </p:cNvSpPr>
            <p:nvPr/>
          </p:nvSpPr>
          <p:spPr bwMode="auto">
            <a:xfrm>
              <a:off x="689" y="2364"/>
              <a:ext cx="3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0" name="Rectangle 395"/>
            <p:cNvSpPr>
              <a:spLocks noChangeArrowheads="1"/>
            </p:cNvSpPr>
            <p:nvPr/>
          </p:nvSpPr>
          <p:spPr bwMode="auto">
            <a:xfrm>
              <a:off x="728" y="2364"/>
              <a:ext cx="76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Á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1" name="Rectangle 396"/>
            <p:cNvSpPr>
              <a:spLocks noChangeArrowheads="1"/>
            </p:cNvSpPr>
            <p:nvPr/>
          </p:nvSpPr>
          <p:spPr bwMode="auto">
            <a:xfrm>
              <a:off x="812" y="2364"/>
              <a:ext cx="3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[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2" name="Rectangle 397"/>
            <p:cNvSpPr>
              <a:spLocks noChangeArrowheads="1"/>
            </p:cNvSpPr>
            <p:nvPr/>
          </p:nvSpPr>
          <p:spPr bwMode="auto">
            <a:xfrm>
              <a:off x="844" y="2364"/>
              <a:ext cx="54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d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3" name="Rectangle 398"/>
            <p:cNvSpPr>
              <a:spLocks noChangeArrowheads="1"/>
            </p:cNvSpPr>
            <p:nvPr/>
          </p:nvSpPr>
          <p:spPr bwMode="auto">
            <a:xfrm>
              <a:off x="909" y="2364"/>
              <a:ext cx="66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h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4" name="Rectangle 399"/>
            <p:cNvSpPr>
              <a:spLocks noChangeArrowheads="1"/>
            </p:cNvSpPr>
            <p:nvPr/>
          </p:nvSpPr>
          <p:spPr bwMode="auto">
            <a:xfrm>
              <a:off x="980" y="2364"/>
              <a:ext cx="3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]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5" name="Line 400"/>
            <p:cNvSpPr>
              <a:spLocks noChangeShapeType="1"/>
            </p:cNvSpPr>
            <p:nvPr/>
          </p:nvSpPr>
          <p:spPr bwMode="auto">
            <a:xfrm>
              <a:off x="404" y="2429"/>
              <a:ext cx="259" cy="0"/>
            </a:xfrm>
            <a:prstGeom prst="line">
              <a:avLst/>
            </a:prstGeom>
            <a:noFill/>
            <a:ln w="20638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6" name="Rectangle 401"/>
            <p:cNvSpPr>
              <a:spLocks noChangeArrowheads="1"/>
            </p:cNvSpPr>
            <p:nvPr/>
          </p:nvSpPr>
          <p:spPr bwMode="auto">
            <a:xfrm>
              <a:off x="689" y="2526"/>
              <a:ext cx="88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Â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7" name="Rectangle 402"/>
            <p:cNvSpPr>
              <a:spLocks noChangeArrowheads="1"/>
            </p:cNvSpPr>
            <p:nvPr/>
          </p:nvSpPr>
          <p:spPr bwMode="auto">
            <a:xfrm>
              <a:off x="786" y="2526"/>
              <a:ext cx="3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[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8" name="Rectangle 403"/>
            <p:cNvSpPr>
              <a:spLocks noChangeArrowheads="1"/>
            </p:cNvSpPr>
            <p:nvPr/>
          </p:nvSpPr>
          <p:spPr bwMode="auto">
            <a:xfrm>
              <a:off x="818" y="2526"/>
              <a:ext cx="54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d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9" name="Rectangle 404"/>
            <p:cNvSpPr>
              <a:spLocks noChangeArrowheads="1"/>
            </p:cNvSpPr>
            <p:nvPr/>
          </p:nvSpPr>
          <p:spPr bwMode="auto">
            <a:xfrm>
              <a:off x="883" y="2526"/>
              <a:ext cx="66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h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10" name="Rectangle 405"/>
            <p:cNvSpPr>
              <a:spLocks noChangeArrowheads="1"/>
            </p:cNvSpPr>
            <p:nvPr/>
          </p:nvSpPr>
          <p:spPr bwMode="auto">
            <a:xfrm>
              <a:off x="954" y="2526"/>
              <a:ext cx="3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]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11" name="Line 406"/>
            <p:cNvSpPr>
              <a:spLocks noChangeShapeType="1"/>
            </p:cNvSpPr>
            <p:nvPr/>
          </p:nvSpPr>
          <p:spPr bwMode="auto">
            <a:xfrm>
              <a:off x="404" y="2591"/>
              <a:ext cx="259" cy="0"/>
            </a:xfrm>
            <a:prstGeom prst="line">
              <a:avLst/>
            </a:prstGeom>
            <a:noFill/>
            <a:ln w="20638" cap="flat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</p:grp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5734535" y="1651063"/>
            <a:ext cx="6142937" cy="3681100"/>
            <a:chOff x="5761907" y="1709625"/>
            <a:chExt cx="5540555" cy="3320126"/>
          </a:xfrm>
        </p:grpSpPr>
        <p:grpSp>
          <p:nvGrpSpPr>
            <p:cNvPr id="367" name="Group 366"/>
            <p:cNvGrpSpPr>
              <a:grpSpLocks noChangeAspect="1"/>
            </p:cNvGrpSpPr>
            <p:nvPr/>
          </p:nvGrpSpPr>
          <p:grpSpPr>
            <a:xfrm>
              <a:off x="6042907" y="1709626"/>
              <a:ext cx="1875898" cy="1804711"/>
              <a:chOff x="985962" y="685800"/>
              <a:chExt cx="2374789" cy="2284675"/>
            </a:xfrm>
          </p:grpSpPr>
          <p:pic>
            <p:nvPicPr>
              <p:cNvPr id="368" name="Picture 2" descr="C:\Users\turnbull2.THE-LAB\Documents\Janus polarization expt 2015\Nature Paper\shot_96_rod.emf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5010" t="12331" r="22660" b="27703"/>
              <a:stretch/>
            </p:blipFill>
            <p:spPr bwMode="auto">
              <a:xfrm>
                <a:off x="985962" y="685800"/>
                <a:ext cx="2374789" cy="22846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69" name="Picture 2" descr="C:\Users\turnbull2.THE-LAB\Documents\Janus polarization expt 2015\Nature Paper\shot_96_rod.emf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1954" t="50365" r="9838" b="15669"/>
              <a:stretch/>
            </p:blipFill>
            <p:spPr bwMode="auto">
              <a:xfrm>
                <a:off x="1905000" y="1676400"/>
                <a:ext cx="1455751" cy="12940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70" name="Group 369"/>
            <p:cNvGrpSpPr>
              <a:grpSpLocks noChangeAspect="1"/>
            </p:cNvGrpSpPr>
            <p:nvPr/>
          </p:nvGrpSpPr>
          <p:grpSpPr>
            <a:xfrm>
              <a:off x="8518556" y="1709625"/>
              <a:ext cx="1875898" cy="1804711"/>
              <a:chOff x="3608057" y="685799"/>
              <a:chExt cx="2374789" cy="2284675"/>
            </a:xfrm>
          </p:grpSpPr>
          <p:pic>
            <p:nvPicPr>
              <p:cNvPr id="371" name="Picture 4" descr="C:\Users\turnbull2.THE-LAB\Documents\Janus polarization expt 2015\Nature Paper\shot_56_circ.emf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3862" t="12351" r="23809" b="27683"/>
              <a:stretch/>
            </p:blipFill>
            <p:spPr bwMode="auto">
              <a:xfrm>
                <a:off x="3608057" y="685799"/>
                <a:ext cx="2374789" cy="22846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72" name="Picture 4" descr="C:\Users\turnbull2.THE-LAB\Documents\Janus polarization expt 2015\Nature Paper\shot_56_circ.emf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5375" t="51082" r="9565" b="19683"/>
              <a:stretch/>
            </p:blipFill>
            <p:spPr bwMode="auto">
              <a:xfrm>
                <a:off x="4647027" y="1856629"/>
                <a:ext cx="1335819" cy="11138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73" name="Group 372"/>
            <p:cNvGrpSpPr/>
            <p:nvPr/>
          </p:nvGrpSpPr>
          <p:grpSpPr>
            <a:xfrm>
              <a:off x="6130527" y="3758760"/>
              <a:ext cx="1971093" cy="979494"/>
              <a:chOff x="1139831" y="2595886"/>
              <a:chExt cx="1997399" cy="992568"/>
            </a:xfrm>
          </p:grpSpPr>
          <p:cxnSp>
            <p:nvCxnSpPr>
              <p:cNvPr id="374" name="Straight Connector 373"/>
              <p:cNvCxnSpPr/>
              <p:nvPr/>
            </p:nvCxnSpPr>
            <p:spPr>
              <a:xfrm rot="5400000">
                <a:off x="1590248" y="3168926"/>
                <a:ext cx="0" cy="20116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5" name="Straight Connector 374"/>
              <p:cNvCxnSpPr/>
              <p:nvPr/>
            </p:nvCxnSpPr>
            <p:spPr>
              <a:xfrm>
                <a:off x="1825491" y="2948374"/>
                <a:ext cx="0" cy="640080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76" name="Rectangle 375"/>
              <p:cNvSpPr/>
              <p:nvPr/>
            </p:nvSpPr>
            <p:spPr>
              <a:xfrm>
                <a:off x="2162664" y="2595886"/>
                <a:ext cx="640080" cy="640080"/>
              </a:xfrm>
              <a:prstGeom prst="rect">
                <a:avLst/>
              </a:prstGeom>
              <a:pattFill prst="wdDnDiag">
                <a:fgClr>
                  <a:srgbClr val="E6E6E6">
                    <a:lumMod val="90000"/>
                  </a:srgbClr>
                </a:fgClr>
                <a:bgClr>
                  <a:sysClr val="window" lastClr="FFFFFF"/>
                </a:bgClr>
              </a:patt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3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cxnSp>
            <p:nvCxnSpPr>
              <p:cNvPr id="377" name="Straight Connector 376"/>
              <p:cNvCxnSpPr/>
              <p:nvPr/>
            </p:nvCxnSpPr>
            <p:spPr>
              <a:xfrm rot="13500000">
                <a:off x="3000070" y="3051256"/>
                <a:ext cx="0" cy="274320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78" name="Straight Connector 377"/>
              <p:cNvCxnSpPr>
                <a:cxnSpLocks/>
              </p:cNvCxnSpPr>
              <p:nvPr/>
            </p:nvCxnSpPr>
            <p:spPr>
              <a:xfrm flipV="1">
                <a:off x="1975067" y="3060630"/>
                <a:ext cx="635002" cy="12778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</a:ln>
              <a:effectLst/>
            </p:spPr>
          </p:cxnSp>
          <p:cxnSp>
            <p:nvCxnSpPr>
              <p:cNvPr id="409" name="Straight Connector 408"/>
              <p:cNvCxnSpPr>
                <a:cxnSpLocks/>
              </p:cNvCxnSpPr>
              <p:nvPr/>
            </p:nvCxnSpPr>
            <p:spPr>
              <a:xfrm flipV="1">
                <a:off x="1941878" y="2815908"/>
                <a:ext cx="415358" cy="323735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</a:ln>
              <a:effectLst/>
            </p:spPr>
          </p:cxnSp>
          <p:grpSp>
            <p:nvGrpSpPr>
              <p:cNvPr id="410" name="Group 409"/>
              <p:cNvGrpSpPr/>
              <p:nvPr/>
            </p:nvGrpSpPr>
            <p:grpSpPr>
              <a:xfrm>
                <a:off x="1644020" y="3090349"/>
                <a:ext cx="376244" cy="320040"/>
                <a:chOff x="1736876" y="3085263"/>
                <a:chExt cx="376244" cy="320040"/>
              </a:xfrm>
            </p:grpSpPr>
            <p:sp>
              <p:nvSpPr>
                <p:cNvPr id="459" name="Freeform 458"/>
                <p:cNvSpPr/>
                <p:nvPr/>
              </p:nvSpPr>
              <p:spPr>
                <a:xfrm>
                  <a:off x="1736876" y="3135086"/>
                  <a:ext cx="270934" cy="268514"/>
                </a:xfrm>
                <a:custGeom>
                  <a:avLst/>
                  <a:gdLst>
                    <a:gd name="connsiteX0" fmla="*/ 0 w 270934"/>
                    <a:gd name="connsiteY0" fmla="*/ 128209 h 270933"/>
                    <a:gd name="connsiteX1" fmla="*/ 133048 w 270934"/>
                    <a:gd name="connsiteY1" fmla="*/ 0 h 270933"/>
                    <a:gd name="connsiteX2" fmla="*/ 270934 w 270934"/>
                    <a:gd name="connsiteY2" fmla="*/ 133047 h 270933"/>
                    <a:gd name="connsiteX3" fmla="*/ 125791 w 270934"/>
                    <a:gd name="connsiteY3" fmla="*/ 270933 h 270933"/>
                    <a:gd name="connsiteX4" fmla="*/ 0 w 270934"/>
                    <a:gd name="connsiteY4" fmla="*/ 128209 h 270933"/>
                    <a:gd name="connsiteX0" fmla="*/ 0 w 270934"/>
                    <a:gd name="connsiteY0" fmla="*/ 128209 h 268514"/>
                    <a:gd name="connsiteX1" fmla="*/ 133048 w 270934"/>
                    <a:gd name="connsiteY1" fmla="*/ 0 h 268514"/>
                    <a:gd name="connsiteX2" fmla="*/ 270934 w 270934"/>
                    <a:gd name="connsiteY2" fmla="*/ 133047 h 268514"/>
                    <a:gd name="connsiteX3" fmla="*/ 133048 w 270934"/>
                    <a:gd name="connsiteY3" fmla="*/ 268514 h 268514"/>
                    <a:gd name="connsiteX4" fmla="*/ 0 w 270934"/>
                    <a:gd name="connsiteY4" fmla="*/ 128209 h 268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0934" h="268514">
                      <a:moveTo>
                        <a:pt x="0" y="128209"/>
                      </a:moveTo>
                      <a:lnTo>
                        <a:pt x="133048" y="0"/>
                      </a:lnTo>
                      <a:lnTo>
                        <a:pt x="270934" y="133047"/>
                      </a:lnTo>
                      <a:lnTo>
                        <a:pt x="133048" y="268514"/>
                      </a:lnTo>
                      <a:lnTo>
                        <a:pt x="0" y="12820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553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0" name="Freeform 459"/>
                <p:cNvSpPr/>
                <p:nvPr/>
              </p:nvSpPr>
              <p:spPr>
                <a:xfrm>
                  <a:off x="1879600" y="3091543"/>
                  <a:ext cx="118533" cy="162076"/>
                </a:xfrm>
                <a:custGeom>
                  <a:avLst/>
                  <a:gdLst>
                    <a:gd name="connsiteX0" fmla="*/ 0 w 118533"/>
                    <a:gd name="connsiteY0" fmla="*/ 38705 h 162076"/>
                    <a:gd name="connsiteX1" fmla="*/ 96762 w 118533"/>
                    <a:gd name="connsiteY1" fmla="*/ 0 h 162076"/>
                    <a:gd name="connsiteX2" fmla="*/ 118533 w 118533"/>
                    <a:gd name="connsiteY2" fmla="*/ 162076 h 162076"/>
                    <a:gd name="connsiteX3" fmla="*/ 0 w 118533"/>
                    <a:gd name="connsiteY3" fmla="*/ 38705 h 162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8533" h="162076">
                      <a:moveTo>
                        <a:pt x="0" y="38705"/>
                      </a:moveTo>
                      <a:lnTo>
                        <a:pt x="96762" y="0"/>
                      </a:lnTo>
                      <a:lnTo>
                        <a:pt x="118533" y="162076"/>
                      </a:lnTo>
                      <a:lnTo>
                        <a:pt x="0" y="3870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553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cxnSp>
              <p:nvCxnSpPr>
                <p:cNvPr id="461" name="Straight Connector 460"/>
                <p:cNvCxnSpPr/>
                <p:nvPr/>
              </p:nvCxnSpPr>
              <p:spPr>
                <a:xfrm flipH="1">
                  <a:off x="1872767" y="3085263"/>
                  <a:ext cx="106366" cy="4586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62" name="Freeform 461"/>
                <p:cNvSpPr/>
                <p:nvPr/>
              </p:nvSpPr>
              <p:spPr>
                <a:xfrm>
                  <a:off x="1882019" y="3227010"/>
                  <a:ext cx="227391" cy="166914"/>
                </a:xfrm>
                <a:custGeom>
                  <a:avLst/>
                  <a:gdLst>
                    <a:gd name="connsiteX0" fmla="*/ 0 w 227391"/>
                    <a:gd name="connsiteY0" fmla="*/ 166914 h 166914"/>
                    <a:gd name="connsiteX1" fmla="*/ 130629 w 227391"/>
                    <a:gd name="connsiteY1" fmla="*/ 38704 h 166914"/>
                    <a:gd name="connsiteX2" fmla="*/ 227391 w 227391"/>
                    <a:gd name="connsiteY2" fmla="*/ 0 h 166914"/>
                    <a:gd name="connsiteX3" fmla="*/ 94343 w 227391"/>
                    <a:gd name="connsiteY3" fmla="*/ 130628 h 166914"/>
                    <a:gd name="connsiteX4" fmla="*/ 0 w 227391"/>
                    <a:gd name="connsiteY4" fmla="*/ 166914 h 166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391" h="166914">
                      <a:moveTo>
                        <a:pt x="0" y="166914"/>
                      </a:moveTo>
                      <a:lnTo>
                        <a:pt x="130629" y="38704"/>
                      </a:lnTo>
                      <a:lnTo>
                        <a:pt x="227391" y="0"/>
                      </a:lnTo>
                      <a:lnTo>
                        <a:pt x="94343" y="130628"/>
                      </a:lnTo>
                      <a:lnTo>
                        <a:pt x="0" y="166914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553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cxnSp>
              <p:nvCxnSpPr>
                <p:cNvPr id="463" name="Straight Connector 462"/>
                <p:cNvCxnSpPr/>
                <p:nvPr/>
              </p:nvCxnSpPr>
              <p:spPr>
                <a:xfrm flipH="1">
                  <a:off x="1871276" y="3359434"/>
                  <a:ext cx="106366" cy="4586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464" name="Group 463"/>
                <p:cNvGrpSpPr/>
                <p:nvPr/>
              </p:nvGrpSpPr>
              <p:grpSpPr>
                <a:xfrm rot="2700000">
                  <a:off x="1775087" y="3170546"/>
                  <a:ext cx="193868" cy="195976"/>
                  <a:chOff x="1730030" y="2050080"/>
                  <a:chExt cx="457200" cy="462170"/>
                </a:xfrm>
              </p:grpSpPr>
              <p:cxnSp>
                <p:nvCxnSpPr>
                  <p:cNvPr id="471" name="Straight Connector 470"/>
                  <p:cNvCxnSpPr/>
                  <p:nvPr/>
                </p:nvCxnSpPr>
                <p:spPr>
                  <a:xfrm rot="5400000">
                    <a:off x="1958630" y="227868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72" name="Straight Connector 471"/>
                  <p:cNvCxnSpPr/>
                  <p:nvPr/>
                </p:nvCxnSpPr>
                <p:spPr>
                  <a:xfrm rot="10800000">
                    <a:off x="1730030" y="205008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73" name="Straight Connector 472"/>
                  <p:cNvCxnSpPr/>
                  <p:nvPr/>
                </p:nvCxnSpPr>
                <p:spPr>
                  <a:xfrm rot="5400000">
                    <a:off x="1958630" y="182645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74" name="Straight Connector 473"/>
                  <p:cNvCxnSpPr/>
                  <p:nvPr/>
                </p:nvCxnSpPr>
                <p:spPr>
                  <a:xfrm rot="10800000">
                    <a:off x="2181866" y="205505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</p:grpSp>
            <p:cxnSp>
              <p:nvCxnSpPr>
                <p:cNvPr id="465" name="Straight Connector 464"/>
                <p:cNvCxnSpPr/>
                <p:nvPr/>
              </p:nvCxnSpPr>
              <p:spPr>
                <a:xfrm flipH="1">
                  <a:off x="2006754" y="3222230"/>
                  <a:ext cx="106366" cy="4586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66" name="Freeform 465"/>
                <p:cNvSpPr/>
                <p:nvPr/>
              </p:nvSpPr>
              <p:spPr>
                <a:xfrm rot="10800000">
                  <a:off x="1988130" y="3099284"/>
                  <a:ext cx="118533" cy="162076"/>
                </a:xfrm>
                <a:custGeom>
                  <a:avLst/>
                  <a:gdLst>
                    <a:gd name="connsiteX0" fmla="*/ 0 w 118533"/>
                    <a:gd name="connsiteY0" fmla="*/ 38705 h 162076"/>
                    <a:gd name="connsiteX1" fmla="*/ 96762 w 118533"/>
                    <a:gd name="connsiteY1" fmla="*/ 0 h 162076"/>
                    <a:gd name="connsiteX2" fmla="*/ 118533 w 118533"/>
                    <a:gd name="connsiteY2" fmla="*/ 162076 h 162076"/>
                    <a:gd name="connsiteX3" fmla="*/ 0 w 118533"/>
                    <a:gd name="connsiteY3" fmla="*/ 38705 h 162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8533" h="162076">
                      <a:moveTo>
                        <a:pt x="0" y="38705"/>
                      </a:moveTo>
                      <a:lnTo>
                        <a:pt x="96762" y="0"/>
                      </a:lnTo>
                      <a:lnTo>
                        <a:pt x="118533" y="162076"/>
                      </a:lnTo>
                      <a:lnTo>
                        <a:pt x="0" y="3870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553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cxnSp>
              <p:nvCxnSpPr>
                <p:cNvPr id="467" name="Straight Connector 466"/>
                <p:cNvCxnSpPr/>
                <p:nvPr/>
              </p:nvCxnSpPr>
              <p:spPr>
                <a:xfrm flipH="1" flipV="1">
                  <a:off x="1976034" y="3087181"/>
                  <a:ext cx="30719" cy="18091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468" name="Group 467"/>
                <p:cNvGrpSpPr/>
                <p:nvPr/>
              </p:nvGrpSpPr>
              <p:grpSpPr>
                <a:xfrm rot="2700000">
                  <a:off x="1880709" y="3126904"/>
                  <a:ext cx="193868" cy="193869"/>
                  <a:chOff x="1730030" y="2055050"/>
                  <a:chExt cx="457200" cy="457200"/>
                </a:xfrm>
              </p:grpSpPr>
              <p:cxnSp>
                <p:nvCxnSpPr>
                  <p:cNvPr id="469" name="Straight Connector 468"/>
                  <p:cNvCxnSpPr/>
                  <p:nvPr/>
                </p:nvCxnSpPr>
                <p:spPr>
                  <a:xfrm rot="5400000">
                    <a:off x="1958630" y="182645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70" name="Straight Connector 469"/>
                  <p:cNvCxnSpPr/>
                  <p:nvPr/>
                </p:nvCxnSpPr>
                <p:spPr>
                  <a:xfrm rot="10800000">
                    <a:off x="2181866" y="205505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cxnSp>
            <p:nvCxnSpPr>
              <p:cNvPr id="411" name="Straight Connector 410"/>
              <p:cNvCxnSpPr/>
              <p:nvPr/>
            </p:nvCxnSpPr>
            <p:spPr>
              <a:xfrm rot="5400000">
                <a:off x="2042267" y="3170848"/>
                <a:ext cx="0" cy="210312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7" name="Straight Connector 456"/>
              <p:cNvCxnSpPr>
                <a:cxnSpLocks noChangeAspect="1"/>
              </p:cNvCxnSpPr>
              <p:nvPr/>
            </p:nvCxnSpPr>
            <p:spPr>
              <a:xfrm flipV="1">
                <a:off x="1139831" y="3268414"/>
                <a:ext cx="640080" cy="296017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</a:ln>
              <a:effectLst/>
            </p:spPr>
          </p:cxnSp>
          <p:cxnSp>
            <p:nvCxnSpPr>
              <p:cNvPr id="458" name="Straight Connector 457"/>
              <p:cNvCxnSpPr>
                <a:cxnSpLocks noChangeAspect="1"/>
              </p:cNvCxnSpPr>
              <p:nvPr/>
            </p:nvCxnSpPr>
            <p:spPr>
              <a:xfrm flipV="1">
                <a:off x="1228170" y="3379267"/>
                <a:ext cx="320040" cy="145712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olid"/>
                <a:headEnd type="none" w="med" len="med"/>
                <a:tailEnd type="arrow" w="sm" len="sm"/>
              </a:ln>
              <a:effectLst/>
            </p:spPr>
          </p:cxnSp>
        </p:grpSp>
        <p:grpSp>
          <p:nvGrpSpPr>
            <p:cNvPr id="475" name="Group 474"/>
            <p:cNvGrpSpPr/>
            <p:nvPr/>
          </p:nvGrpSpPr>
          <p:grpSpPr>
            <a:xfrm>
              <a:off x="8653354" y="3683564"/>
              <a:ext cx="1634270" cy="1142157"/>
              <a:chOff x="3264448" y="2595886"/>
              <a:chExt cx="1656080" cy="1157403"/>
            </a:xfrm>
          </p:grpSpPr>
          <p:cxnSp>
            <p:nvCxnSpPr>
              <p:cNvPr id="476" name="Straight Connector 475"/>
              <p:cNvCxnSpPr/>
              <p:nvPr/>
            </p:nvCxnSpPr>
            <p:spPr>
              <a:xfrm rot="5400000">
                <a:off x="3708032" y="3168926"/>
                <a:ext cx="0" cy="20116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" name="Straight Connector 476"/>
              <p:cNvCxnSpPr/>
              <p:nvPr/>
            </p:nvCxnSpPr>
            <p:spPr>
              <a:xfrm>
                <a:off x="3943275" y="2946406"/>
                <a:ext cx="0" cy="640080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8" name="Rectangle 477"/>
              <p:cNvSpPr/>
              <p:nvPr/>
            </p:nvSpPr>
            <p:spPr>
              <a:xfrm>
                <a:off x="4280448" y="2595886"/>
                <a:ext cx="640080" cy="640080"/>
              </a:xfrm>
              <a:prstGeom prst="rect">
                <a:avLst/>
              </a:prstGeom>
              <a:pattFill prst="wdDnDiag">
                <a:fgClr>
                  <a:srgbClr val="E6E6E6">
                    <a:lumMod val="90000"/>
                  </a:srgbClr>
                </a:fgClr>
                <a:bgClr>
                  <a:sysClr val="window" lastClr="FFFFFF"/>
                </a:bgClr>
              </a:patt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3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cxnSp>
            <p:nvCxnSpPr>
              <p:cNvPr id="479" name="Straight Connector 478"/>
              <p:cNvCxnSpPr>
                <a:cxnSpLocks/>
              </p:cNvCxnSpPr>
              <p:nvPr/>
            </p:nvCxnSpPr>
            <p:spPr>
              <a:xfrm flipV="1">
                <a:off x="4092851" y="3060630"/>
                <a:ext cx="635002" cy="12778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</a:ln>
              <a:effectLst/>
            </p:spPr>
          </p:cxnSp>
          <p:cxnSp>
            <p:nvCxnSpPr>
              <p:cNvPr id="480" name="Straight Connector 479"/>
              <p:cNvCxnSpPr>
                <a:cxnSpLocks/>
              </p:cNvCxnSpPr>
              <p:nvPr/>
            </p:nvCxnSpPr>
            <p:spPr>
              <a:xfrm flipV="1">
                <a:off x="4059662" y="2815908"/>
                <a:ext cx="415358" cy="323735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</a:ln>
              <a:effectLst/>
            </p:spPr>
          </p:cxnSp>
          <p:grpSp>
            <p:nvGrpSpPr>
              <p:cNvPr id="481" name="Group 480"/>
              <p:cNvGrpSpPr/>
              <p:nvPr/>
            </p:nvGrpSpPr>
            <p:grpSpPr>
              <a:xfrm>
                <a:off x="3761804" y="3090349"/>
                <a:ext cx="376244" cy="320040"/>
                <a:chOff x="1736876" y="3085263"/>
                <a:chExt cx="376244" cy="320040"/>
              </a:xfrm>
            </p:grpSpPr>
            <p:sp>
              <p:nvSpPr>
                <p:cNvPr id="488" name="Freeform 487"/>
                <p:cNvSpPr/>
                <p:nvPr/>
              </p:nvSpPr>
              <p:spPr>
                <a:xfrm>
                  <a:off x="1736876" y="3135086"/>
                  <a:ext cx="270934" cy="268514"/>
                </a:xfrm>
                <a:custGeom>
                  <a:avLst/>
                  <a:gdLst>
                    <a:gd name="connsiteX0" fmla="*/ 0 w 270934"/>
                    <a:gd name="connsiteY0" fmla="*/ 128209 h 270933"/>
                    <a:gd name="connsiteX1" fmla="*/ 133048 w 270934"/>
                    <a:gd name="connsiteY1" fmla="*/ 0 h 270933"/>
                    <a:gd name="connsiteX2" fmla="*/ 270934 w 270934"/>
                    <a:gd name="connsiteY2" fmla="*/ 133047 h 270933"/>
                    <a:gd name="connsiteX3" fmla="*/ 125791 w 270934"/>
                    <a:gd name="connsiteY3" fmla="*/ 270933 h 270933"/>
                    <a:gd name="connsiteX4" fmla="*/ 0 w 270934"/>
                    <a:gd name="connsiteY4" fmla="*/ 128209 h 270933"/>
                    <a:gd name="connsiteX0" fmla="*/ 0 w 270934"/>
                    <a:gd name="connsiteY0" fmla="*/ 128209 h 268514"/>
                    <a:gd name="connsiteX1" fmla="*/ 133048 w 270934"/>
                    <a:gd name="connsiteY1" fmla="*/ 0 h 268514"/>
                    <a:gd name="connsiteX2" fmla="*/ 270934 w 270934"/>
                    <a:gd name="connsiteY2" fmla="*/ 133047 h 268514"/>
                    <a:gd name="connsiteX3" fmla="*/ 133048 w 270934"/>
                    <a:gd name="connsiteY3" fmla="*/ 268514 h 268514"/>
                    <a:gd name="connsiteX4" fmla="*/ 0 w 270934"/>
                    <a:gd name="connsiteY4" fmla="*/ 128209 h 268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0934" h="268514">
                      <a:moveTo>
                        <a:pt x="0" y="128209"/>
                      </a:moveTo>
                      <a:lnTo>
                        <a:pt x="133048" y="0"/>
                      </a:lnTo>
                      <a:lnTo>
                        <a:pt x="270934" y="133047"/>
                      </a:lnTo>
                      <a:lnTo>
                        <a:pt x="133048" y="268514"/>
                      </a:lnTo>
                      <a:lnTo>
                        <a:pt x="0" y="12820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553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9" name="Freeform 488"/>
                <p:cNvSpPr/>
                <p:nvPr/>
              </p:nvSpPr>
              <p:spPr>
                <a:xfrm>
                  <a:off x="1879600" y="3091543"/>
                  <a:ext cx="118533" cy="162076"/>
                </a:xfrm>
                <a:custGeom>
                  <a:avLst/>
                  <a:gdLst>
                    <a:gd name="connsiteX0" fmla="*/ 0 w 118533"/>
                    <a:gd name="connsiteY0" fmla="*/ 38705 h 162076"/>
                    <a:gd name="connsiteX1" fmla="*/ 96762 w 118533"/>
                    <a:gd name="connsiteY1" fmla="*/ 0 h 162076"/>
                    <a:gd name="connsiteX2" fmla="*/ 118533 w 118533"/>
                    <a:gd name="connsiteY2" fmla="*/ 162076 h 162076"/>
                    <a:gd name="connsiteX3" fmla="*/ 0 w 118533"/>
                    <a:gd name="connsiteY3" fmla="*/ 38705 h 162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8533" h="162076">
                      <a:moveTo>
                        <a:pt x="0" y="38705"/>
                      </a:moveTo>
                      <a:lnTo>
                        <a:pt x="96762" y="0"/>
                      </a:lnTo>
                      <a:lnTo>
                        <a:pt x="118533" y="162076"/>
                      </a:lnTo>
                      <a:lnTo>
                        <a:pt x="0" y="3870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553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cxnSp>
              <p:nvCxnSpPr>
                <p:cNvPr id="490" name="Straight Connector 489"/>
                <p:cNvCxnSpPr/>
                <p:nvPr/>
              </p:nvCxnSpPr>
              <p:spPr>
                <a:xfrm flipH="1">
                  <a:off x="1872767" y="3085263"/>
                  <a:ext cx="106366" cy="4586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91" name="Freeform 490"/>
                <p:cNvSpPr/>
                <p:nvPr/>
              </p:nvSpPr>
              <p:spPr>
                <a:xfrm>
                  <a:off x="1882019" y="3227010"/>
                  <a:ext cx="227391" cy="166914"/>
                </a:xfrm>
                <a:custGeom>
                  <a:avLst/>
                  <a:gdLst>
                    <a:gd name="connsiteX0" fmla="*/ 0 w 227391"/>
                    <a:gd name="connsiteY0" fmla="*/ 166914 h 166914"/>
                    <a:gd name="connsiteX1" fmla="*/ 130629 w 227391"/>
                    <a:gd name="connsiteY1" fmla="*/ 38704 h 166914"/>
                    <a:gd name="connsiteX2" fmla="*/ 227391 w 227391"/>
                    <a:gd name="connsiteY2" fmla="*/ 0 h 166914"/>
                    <a:gd name="connsiteX3" fmla="*/ 94343 w 227391"/>
                    <a:gd name="connsiteY3" fmla="*/ 130628 h 166914"/>
                    <a:gd name="connsiteX4" fmla="*/ 0 w 227391"/>
                    <a:gd name="connsiteY4" fmla="*/ 166914 h 166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391" h="166914">
                      <a:moveTo>
                        <a:pt x="0" y="166914"/>
                      </a:moveTo>
                      <a:lnTo>
                        <a:pt x="130629" y="38704"/>
                      </a:lnTo>
                      <a:lnTo>
                        <a:pt x="227391" y="0"/>
                      </a:lnTo>
                      <a:lnTo>
                        <a:pt x="94343" y="130628"/>
                      </a:lnTo>
                      <a:lnTo>
                        <a:pt x="0" y="166914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553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cxnSp>
              <p:nvCxnSpPr>
                <p:cNvPr id="492" name="Straight Connector 491"/>
                <p:cNvCxnSpPr/>
                <p:nvPr/>
              </p:nvCxnSpPr>
              <p:spPr>
                <a:xfrm flipH="1">
                  <a:off x="1871276" y="3359434"/>
                  <a:ext cx="106366" cy="4586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493" name="Group 492"/>
                <p:cNvGrpSpPr/>
                <p:nvPr/>
              </p:nvGrpSpPr>
              <p:grpSpPr>
                <a:xfrm rot="2700000">
                  <a:off x="1775087" y="3170546"/>
                  <a:ext cx="193868" cy="195976"/>
                  <a:chOff x="1730030" y="2050080"/>
                  <a:chExt cx="457200" cy="462170"/>
                </a:xfrm>
              </p:grpSpPr>
              <p:cxnSp>
                <p:nvCxnSpPr>
                  <p:cNvPr id="500" name="Straight Connector 499"/>
                  <p:cNvCxnSpPr/>
                  <p:nvPr/>
                </p:nvCxnSpPr>
                <p:spPr>
                  <a:xfrm rot="5400000">
                    <a:off x="1958630" y="227868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01" name="Straight Connector 500"/>
                  <p:cNvCxnSpPr/>
                  <p:nvPr/>
                </p:nvCxnSpPr>
                <p:spPr>
                  <a:xfrm rot="10800000">
                    <a:off x="1730030" y="205008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02" name="Straight Connector 501"/>
                  <p:cNvCxnSpPr/>
                  <p:nvPr/>
                </p:nvCxnSpPr>
                <p:spPr>
                  <a:xfrm rot="5400000">
                    <a:off x="1958630" y="182645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03" name="Straight Connector 502"/>
                  <p:cNvCxnSpPr/>
                  <p:nvPr/>
                </p:nvCxnSpPr>
                <p:spPr>
                  <a:xfrm rot="10800000">
                    <a:off x="2181866" y="205505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</p:grpSp>
            <p:cxnSp>
              <p:nvCxnSpPr>
                <p:cNvPr id="494" name="Straight Connector 493"/>
                <p:cNvCxnSpPr/>
                <p:nvPr/>
              </p:nvCxnSpPr>
              <p:spPr>
                <a:xfrm flipH="1">
                  <a:off x="2006754" y="3222230"/>
                  <a:ext cx="106366" cy="4586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95" name="Freeform 494"/>
                <p:cNvSpPr/>
                <p:nvPr/>
              </p:nvSpPr>
              <p:spPr>
                <a:xfrm rot="10800000">
                  <a:off x="1988130" y="3099284"/>
                  <a:ext cx="118533" cy="162076"/>
                </a:xfrm>
                <a:custGeom>
                  <a:avLst/>
                  <a:gdLst>
                    <a:gd name="connsiteX0" fmla="*/ 0 w 118533"/>
                    <a:gd name="connsiteY0" fmla="*/ 38705 h 162076"/>
                    <a:gd name="connsiteX1" fmla="*/ 96762 w 118533"/>
                    <a:gd name="connsiteY1" fmla="*/ 0 h 162076"/>
                    <a:gd name="connsiteX2" fmla="*/ 118533 w 118533"/>
                    <a:gd name="connsiteY2" fmla="*/ 162076 h 162076"/>
                    <a:gd name="connsiteX3" fmla="*/ 0 w 118533"/>
                    <a:gd name="connsiteY3" fmla="*/ 38705 h 162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8533" h="162076">
                      <a:moveTo>
                        <a:pt x="0" y="38705"/>
                      </a:moveTo>
                      <a:lnTo>
                        <a:pt x="96762" y="0"/>
                      </a:lnTo>
                      <a:lnTo>
                        <a:pt x="118533" y="162076"/>
                      </a:lnTo>
                      <a:lnTo>
                        <a:pt x="0" y="3870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553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cxnSp>
              <p:nvCxnSpPr>
                <p:cNvPr id="496" name="Straight Connector 495"/>
                <p:cNvCxnSpPr/>
                <p:nvPr/>
              </p:nvCxnSpPr>
              <p:spPr>
                <a:xfrm flipH="1" flipV="1">
                  <a:off x="1976034" y="3087181"/>
                  <a:ext cx="30719" cy="18091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497" name="Group 496"/>
                <p:cNvGrpSpPr/>
                <p:nvPr/>
              </p:nvGrpSpPr>
              <p:grpSpPr>
                <a:xfrm rot="2700000">
                  <a:off x="1880709" y="3126904"/>
                  <a:ext cx="193868" cy="193869"/>
                  <a:chOff x="1730030" y="2055050"/>
                  <a:chExt cx="457200" cy="457200"/>
                </a:xfrm>
              </p:grpSpPr>
              <p:cxnSp>
                <p:nvCxnSpPr>
                  <p:cNvPr id="498" name="Straight Connector 497"/>
                  <p:cNvCxnSpPr/>
                  <p:nvPr/>
                </p:nvCxnSpPr>
                <p:spPr>
                  <a:xfrm rot="5400000">
                    <a:off x="1958630" y="182645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99" name="Straight Connector 498"/>
                  <p:cNvCxnSpPr/>
                  <p:nvPr/>
                </p:nvCxnSpPr>
                <p:spPr>
                  <a:xfrm rot="10800000">
                    <a:off x="2181866" y="2055050"/>
                    <a:ext cx="0" cy="4572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ysClr val="windowText" lastClr="000000"/>
                    </a:solidFill>
                    <a:prstDash val="solid"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cxnSp>
            <p:nvCxnSpPr>
              <p:cNvPr id="482" name="Straight Connector 481"/>
              <p:cNvCxnSpPr/>
              <p:nvPr/>
            </p:nvCxnSpPr>
            <p:spPr>
              <a:xfrm rot="5400000">
                <a:off x="4160051" y="3170848"/>
                <a:ext cx="0" cy="210312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3" name="Straight Connector 482"/>
              <p:cNvCxnSpPr>
                <a:cxnSpLocks noChangeAspect="1"/>
              </p:cNvCxnSpPr>
              <p:nvPr/>
            </p:nvCxnSpPr>
            <p:spPr>
              <a:xfrm flipV="1">
                <a:off x="3264448" y="3274365"/>
                <a:ext cx="640080" cy="296018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</a:ln>
              <a:effectLst/>
            </p:spPr>
          </p:cxnSp>
          <p:cxnSp>
            <p:nvCxnSpPr>
              <p:cNvPr id="484" name="Straight Connector 483"/>
              <p:cNvCxnSpPr>
                <a:cxnSpLocks noChangeAspect="1"/>
              </p:cNvCxnSpPr>
              <p:nvPr/>
            </p:nvCxnSpPr>
            <p:spPr>
              <a:xfrm flipV="1">
                <a:off x="3429263" y="3281209"/>
                <a:ext cx="124039" cy="365760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olid"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485" name="Straight Connector 484"/>
              <p:cNvCxnSpPr>
                <a:cxnSpLocks/>
              </p:cNvCxnSpPr>
              <p:nvPr/>
            </p:nvCxnSpPr>
            <p:spPr>
              <a:xfrm flipV="1">
                <a:off x="3390699" y="3067489"/>
                <a:ext cx="228600" cy="685800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ysDot"/>
              </a:ln>
              <a:effectLst/>
            </p:spPr>
          </p:cxnSp>
          <p:cxnSp>
            <p:nvCxnSpPr>
              <p:cNvPr id="486" name="Straight Connector 485"/>
              <p:cNvCxnSpPr>
                <a:cxnSpLocks noChangeAspect="1"/>
              </p:cNvCxnSpPr>
              <p:nvPr/>
            </p:nvCxnSpPr>
            <p:spPr>
              <a:xfrm flipV="1">
                <a:off x="3331263" y="3393280"/>
                <a:ext cx="320040" cy="145712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Text" lastClr="000000"/>
                </a:solidFill>
                <a:prstDash val="solid"/>
                <a:headEnd type="none" w="med" len="med"/>
                <a:tailEnd type="arrow" w="sm" len="sm"/>
              </a:ln>
              <a:effectLst/>
            </p:spPr>
          </p:cxnSp>
          <p:sp>
            <p:nvSpPr>
              <p:cNvPr id="487" name="Oval 486"/>
              <p:cNvSpPr/>
              <p:nvPr/>
            </p:nvSpPr>
            <p:spPr>
              <a:xfrm rot="1081322">
                <a:off x="3425218" y="3393414"/>
                <a:ext cx="118872" cy="182880"/>
              </a:xfrm>
              <a:prstGeom prst="ellipse">
                <a:avLst/>
              </a:prstGeom>
              <a:gradFill>
                <a:gsLst>
                  <a:gs pos="0">
                    <a:srgbClr val="FFC000"/>
                  </a:gs>
                  <a:gs pos="12000">
                    <a:srgbClr val="7030A0"/>
                  </a:gs>
                  <a:gs pos="25000">
                    <a:srgbClr val="FFC000"/>
                  </a:gs>
                  <a:gs pos="37000">
                    <a:srgbClr val="7030A0"/>
                  </a:gs>
                  <a:gs pos="50000">
                    <a:srgbClr val="FFC000"/>
                  </a:gs>
                  <a:gs pos="88000">
                    <a:srgbClr val="7030A0"/>
                  </a:gs>
                  <a:gs pos="75000">
                    <a:srgbClr val="FFC000"/>
                  </a:gs>
                  <a:gs pos="63000">
                    <a:srgbClr val="7030A0"/>
                  </a:gs>
                  <a:gs pos="100000">
                    <a:sysClr val="window" lastClr="FFFFFF"/>
                  </a:gs>
                </a:gsLst>
                <a:lin ang="12000000" scaled="0"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553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1" i="0" u="none" strike="noStrike" kern="0" cap="none" spc="0" normalizeH="0" baseline="0" noProof="0" smtClean="0">
                  <a:ln w="12700">
                    <a:solidFill>
                      <a:srgbClr val="1F497D">
                        <a:satMod val="155000"/>
                      </a:srgbClr>
                    </a:solidFill>
                    <a:prstDash val="solid"/>
                  </a:ln>
                  <a:solidFill>
                    <a:srgbClr val="EEECE1">
                      <a:tint val="85000"/>
                      <a:satMod val="155000"/>
                    </a:srgb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  <a:uLnTx/>
                  <a:uFillTx/>
                </a:endParaRPr>
              </a:p>
            </p:txBody>
          </p:sp>
        </p:grpSp>
        <p:grpSp>
          <p:nvGrpSpPr>
            <p:cNvPr id="504" name="Group 503"/>
            <p:cNvGrpSpPr/>
            <p:nvPr/>
          </p:nvGrpSpPr>
          <p:grpSpPr>
            <a:xfrm>
              <a:off x="9456519" y="1860019"/>
              <a:ext cx="723332" cy="723331"/>
              <a:chOff x="1844037" y="3729535"/>
              <a:chExt cx="732986" cy="732986"/>
            </a:xfrm>
          </p:grpSpPr>
          <p:cxnSp>
            <p:nvCxnSpPr>
              <p:cNvPr id="505" name="Straight Connector 504"/>
              <p:cNvCxnSpPr/>
              <p:nvPr/>
            </p:nvCxnSpPr>
            <p:spPr>
              <a:xfrm>
                <a:off x="2210530" y="3729535"/>
                <a:ext cx="0" cy="73298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/>
                </a:solidFill>
                <a:prstDash val="solid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" name="Straight Connector 505"/>
              <p:cNvCxnSpPr/>
              <p:nvPr/>
            </p:nvCxnSpPr>
            <p:spPr>
              <a:xfrm rot="5400000">
                <a:off x="2210530" y="3729536"/>
                <a:ext cx="0" cy="732986"/>
              </a:xfrm>
              <a:prstGeom prst="line">
                <a:avLst/>
              </a:prstGeom>
              <a:noFill/>
              <a:ln w="12700" cap="flat" cmpd="sng" algn="ctr">
                <a:solidFill>
                  <a:sysClr val="window" lastClr="FFFFFF"/>
                </a:solidFill>
                <a:prstDash val="solid"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507" name="Group 506"/>
              <p:cNvGrpSpPr/>
              <p:nvPr/>
            </p:nvGrpSpPr>
            <p:grpSpPr>
              <a:xfrm rot="4871701">
                <a:off x="2027650" y="3913149"/>
                <a:ext cx="365760" cy="365758"/>
                <a:chOff x="4337327" y="4384508"/>
                <a:chExt cx="547543" cy="547543"/>
              </a:xfrm>
            </p:grpSpPr>
            <p:cxnSp>
              <p:nvCxnSpPr>
                <p:cNvPr id="508" name="Straight Arrow Connector 507"/>
                <p:cNvCxnSpPr>
                  <a:cxnSpLocks noChangeAspect="1"/>
                </p:cNvCxnSpPr>
                <p:nvPr/>
              </p:nvCxnSpPr>
              <p:spPr>
                <a:xfrm rot="21300000">
                  <a:off x="4382864" y="4804398"/>
                  <a:ext cx="56028" cy="9144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headEnd type="none" w="med" len="med"/>
                  <a:tailEnd type="triangle" w="med" len="med"/>
                </a:ln>
                <a:effectLst/>
              </p:spPr>
            </p:cxnSp>
            <p:sp>
              <p:nvSpPr>
                <p:cNvPr id="509" name="Oval 508"/>
                <p:cNvSpPr/>
                <p:nvPr/>
              </p:nvSpPr>
              <p:spPr>
                <a:xfrm rot="19380000">
                  <a:off x="4337327" y="4384508"/>
                  <a:ext cx="547543" cy="547543"/>
                </a:xfrm>
                <a:prstGeom prst="ellips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553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510" name="Group 509"/>
            <p:cNvGrpSpPr/>
            <p:nvPr/>
          </p:nvGrpSpPr>
          <p:grpSpPr>
            <a:xfrm>
              <a:off x="6989893" y="1860019"/>
              <a:ext cx="723332" cy="723331"/>
              <a:chOff x="411240" y="4339398"/>
              <a:chExt cx="732986" cy="732986"/>
            </a:xfrm>
          </p:grpSpPr>
          <p:grpSp>
            <p:nvGrpSpPr>
              <p:cNvPr id="511" name="Group 510"/>
              <p:cNvGrpSpPr/>
              <p:nvPr/>
            </p:nvGrpSpPr>
            <p:grpSpPr>
              <a:xfrm>
                <a:off x="411240" y="4339398"/>
                <a:ext cx="732986" cy="732986"/>
                <a:chOff x="605315" y="3851455"/>
                <a:chExt cx="1097280" cy="1097280"/>
              </a:xfrm>
            </p:grpSpPr>
            <p:cxnSp>
              <p:nvCxnSpPr>
                <p:cNvPr id="514" name="Straight Connector 513"/>
                <p:cNvCxnSpPr/>
                <p:nvPr/>
              </p:nvCxnSpPr>
              <p:spPr>
                <a:xfrm>
                  <a:off x="1153955" y="3851455"/>
                  <a:ext cx="0" cy="10972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ysClr val="window" lastClr="FFFFFF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15" name="Straight Connector 514"/>
                <p:cNvCxnSpPr/>
                <p:nvPr/>
              </p:nvCxnSpPr>
              <p:spPr>
                <a:xfrm rot="5400000">
                  <a:off x="1153955" y="3851455"/>
                  <a:ext cx="0" cy="10972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ysClr val="window" lastClr="FFFFFF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512" name="Straight Arrow Connector 511"/>
              <p:cNvCxnSpPr>
                <a:cxnSpLocks noChangeAspect="1"/>
              </p:cNvCxnSpPr>
              <p:nvPr/>
            </p:nvCxnSpPr>
            <p:spPr>
              <a:xfrm rot="4571701">
                <a:off x="720204" y="4629335"/>
                <a:ext cx="37427" cy="61082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513" name="Oval 512"/>
              <p:cNvSpPr/>
              <p:nvPr/>
            </p:nvSpPr>
            <p:spPr>
              <a:xfrm rot="2651701">
                <a:off x="716651" y="4423388"/>
                <a:ext cx="122164" cy="565007"/>
              </a:xfrm>
              <a:prstGeom prst="ellips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553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516" name="TextBox 515"/>
            <p:cNvSpPr txBox="1"/>
            <p:nvPr/>
          </p:nvSpPr>
          <p:spPr>
            <a:xfrm>
              <a:off x="5761907" y="4321785"/>
              <a:ext cx="689941" cy="3053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553783">
                <a:defRPr/>
              </a:pPr>
              <a:r>
                <a:rPr lang="en-US" sz="1600" b="1" kern="0" dirty="0" smtClean="0">
                  <a:solidFill>
                    <a:prstClr val="black"/>
                  </a:solidFill>
                  <a:cs typeface="Times New Roman" panose="02020603050405020304" pitchFamily="18" charset="0"/>
                </a:rPr>
                <a:t>Probe</a:t>
              </a: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6781087" y="4502320"/>
              <a:ext cx="1362824" cy="5274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53783">
                <a:defRPr/>
              </a:pPr>
              <a:r>
                <a:rPr lang="en-US" sz="1600" b="1" kern="0" dirty="0" smtClean="0">
                  <a:solidFill>
                    <a:prstClr val="black"/>
                  </a:solidFill>
                  <a:cs typeface="Times New Roman" panose="02020603050405020304" pitchFamily="18" charset="0"/>
                </a:rPr>
                <a:t>Wollaston prism</a:t>
              </a: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7742504" y="3935191"/>
              <a:ext cx="5108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53783">
                <a:defRPr/>
              </a:pPr>
              <a:r>
                <a:rPr lang="en-US" sz="1600" b="1" kern="0" dirty="0" smtClean="0">
                  <a:solidFill>
                    <a:prstClr val="black"/>
                  </a:solidFill>
                  <a:cs typeface="Times New Roman" panose="02020603050405020304" pitchFamily="18" charset="0"/>
                </a:rPr>
                <a:t>U</a:t>
              </a:r>
              <a:r>
                <a:rPr lang="en-US" sz="1600" b="1" kern="0" baseline="-25000" dirty="0" smtClean="0">
                  <a:solidFill>
                    <a:prstClr val="black"/>
                  </a:solidFill>
                  <a:cs typeface="Times New Roman" panose="02020603050405020304" pitchFamily="18" charset="0"/>
                </a:rPr>
                <a:t>45</a:t>
              </a:r>
              <a:r>
                <a:rPr lang="en-US" sz="1600" b="1" kern="0" baseline="-25000" dirty="0" smtClean="0">
                  <a:solidFill>
                    <a:prstClr val="black"/>
                  </a:solidFill>
                  <a:cs typeface="Times New Roman"/>
                </a:rPr>
                <a:t>°</a:t>
              </a:r>
              <a:endParaRPr lang="en-US" sz="1600" b="1" kern="0" dirty="0" smtClean="0">
                <a:solidFill>
                  <a:prstClr val="black"/>
                </a:solidFill>
                <a:cs typeface="Times New Roman" panose="02020603050405020304" pitchFamily="18" charset="0"/>
              </a:endParaRP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6640483" y="3539895"/>
              <a:ext cx="588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53783">
                <a:defRPr/>
              </a:pPr>
              <a:r>
                <a:rPr lang="en-US" sz="1600" b="1" kern="0" dirty="0" smtClean="0">
                  <a:solidFill>
                    <a:prstClr val="black"/>
                  </a:solidFill>
                  <a:cs typeface="Times New Roman" panose="02020603050405020304" pitchFamily="18" charset="0"/>
                </a:rPr>
                <a:t>U</a:t>
              </a:r>
              <a:r>
                <a:rPr lang="en-US" sz="1600" b="1" kern="0" baseline="-25000" dirty="0" smtClean="0">
                  <a:solidFill>
                    <a:prstClr val="black"/>
                  </a:solidFill>
                  <a:cs typeface="Times New Roman" panose="02020603050405020304" pitchFamily="18" charset="0"/>
                </a:rPr>
                <a:t>135</a:t>
              </a:r>
              <a:r>
                <a:rPr lang="en-US" sz="1600" b="1" kern="0" baseline="-25000" dirty="0" smtClean="0">
                  <a:solidFill>
                    <a:prstClr val="black"/>
                  </a:solidFill>
                  <a:cs typeface="Times New Roman"/>
                </a:rPr>
                <a:t>°</a:t>
              </a:r>
              <a:endParaRPr lang="en-US" sz="1600" b="1" kern="0" dirty="0" smtClean="0">
                <a:solidFill>
                  <a:prstClr val="black"/>
                </a:solidFill>
                <a:cs typeface="Times New Roman" panose="02020603050405020304" pitchFamily="18" charset="0"/>
              </a:endParaRP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8839588" y="4631614"/>
              <a:ext cx="2462874" cy="30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53783">
                <a:defRPr/>
              </a:pPr>
              <a:r>
                <a:rPr lang="en-US" sz="1600" b="1" kern="0" dirty="0" smtClean="0">
                  <a:solidFill>
                    <a:prstClr val="black"/>
                  </a:solidFill>
                  <a:cs typeface="Times New Roman" panose="02020603050405020304" pitchFamily="18" charset="0"/>
                </a:rPr>
                <a:t>Laser-plasma </a:t>
              </a:r>
              <a:r>
                <a:rPr lang="en-US" sz="1600" b="1" kern="0" dirty="0" err="1" smtClean="0">
                  <a:solidFill>
                    <a:prstClr val="black"/>
                  </a:solidFill>
                  <a:cs typeface="Times New Roman" panose="02020603050405020304" pitchFamily="18" charset="0"/>
                </a:rPr>
                <a:t>waveplate</a:t>
              </a:r>
              <a:endParaRPr lang="en-US" sz="1600" b="1" kern="0" dirty="0" smtClean="0">
                <a:solidFill>
                  <a:prstClr val="black"/>
                </a:solidFill>
                <a:cs typeface="Times New Roman" panose="02020603050405020304" pitchFamily="18" charset="0"/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35145" y="3213552"/>
              <a:ext cx="1381019" cy="30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53783">
                <a:defRPr/>
              </a:pPr>
              <a:r>
                <a:rPr lang="en-US" sz="1600" b="1" kern="0" dirty="0" smtClean="0">
                  <a:solidFill>
                    <a:prstClr val="white"/>
                  </a:solidFill>
                  <a:cs typeface="Times New Roman" panose="02020603050405020304" pitchFamily="18" charset="0"/>
                </a:rPr>
                <a:t>U</a:t>
              </a:r>
              <a:r>
                <a:rPr lang="en-US" sz="1600" b="1" kern="0" baseline="-25000" dirty="0" smtClean="0">
                  <a:solidFill>
                    <a:prstClr val="white"/>
                  </a:solidFill>
                  <a:cs typeface="Times New Roman" panose="02020603050405020304" pitchFamily="18" charset="0"/>
                </a:rPr>
                <a:t>135</a:t>
              </a:r>
              <a:r>
                <a:rPr lang="en-US" sz="1600" b="1" kern="0" baseline="-25000" dirty="0" smtClean="0">
                  <a:solidFill>
                    <a:prstClr val="white"/>
                  </a:solidFill>
                  <a:cs typeface="Times New Roman"/>
                </a:rPr>
                <a:t>°</a:t>
              </a:r>
              <a:r>
                <a:rPr lang="en-US" sz="1600" b="1" kern="0" dirty="0" smtClean="0">
                  <a:solidFill>
                    <a:prstClr val="white"/>
                  </a:solidFill>
                  <a:cs typeface="Times New Roman"/>
                </a:rPr>
                <a:t>/</a:t>
              </a:r>
              <a:r>
                <a:rPr lang="en-US" sz="1600" b="1" kern="0" dirty="0" smtClean="0">
                  <a:solidFill>
                    <a:prstClr val="white"/>
                  </a:solidFill>
                  <a:cs typeface="Times New Roman" panose="02020603050405020304" pitchFamily="18" charset="0"/>
                </a:rPr>
                <a:t>U</a:t>
              </a:r>
              <a:r>
                <a:rPr lang="en-US" sz="1600" b="1" kern="0" baseline="-25000" dirty="0" smtClean="0">
                  <a:solidFill>
                    <a:prstClr val="white"/>
                  </a:solidFill>
                  <a:cs typeface="Times New Roman" panose="02020603050405020304" pitchFamily="18" charset="0"/>
                </a:rPr>
                <a:t>45</a:t>
              </a:r>
              <a:r>
                <a:rPr lang="en-US" sz="1600" b="1" kern="0" baseline="-25000" dirty="0" smtClean="0">
                  <a:solidFill>
                    <a:prstClr val="white"/>
                  </a:solidFill>
                  <a:cs typeface="Times New Roman"/>
                </a:rPr>
                <a:t>° </a:t>
              </a:r>
              <a:r>
                <a:rPr lang="en-US" sz="1600" b="1" kern="0" dirty="0" smtClean="0">
                  <a:solidFill>
                    <a:prstClr val="white"/>
                  </a:solidFill>
                  <a:cs typeface="Times New Roman"/>
                </a:rPr>
                <a:t>≈ .11</a:t>
              </a:r>
              <a:endParaRPr lang="en-US" sz="1600" b="1" kern="0" dirty="0" smtClean="0">
                <a:solidFill>
                  <a:prstClr val="white"/>
                </a:solidFill>
                <a:cs typeface="Times New Roman" panose="02020603050405020304" pitchFamily="18" charset="0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8532704" y="3213552"/>
              <a:ext cx="1540680" cy="30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53783">
                <a:defRPr/>
              </a:pPr>
              <a:r>
                <a:rPr lang="en-US" sz="1600" b="1" kern="0" dirty="0" smtClean="0">
                  <a:solidFill>
                    <a:prstClr val="white"/>
                  </a:solidFill>
                  <a:cs typeface="Times New Roman" panose="02020603050405020304" pitchFamily="18" charset="0"/>
                </a:rPr>
                <a:t>U</a:t>
              </a:r>
              <a:r>
                <a:rPr lang="en-US" sz="1600" b="1" kern="0" baseline="-25000" dirty="0" smtClean="0">
                  <a:solidFill>
                    <a:prstClr val="white"/>
                  </a:solidFill>
                  <a:cs typeface="Times New Roman" panose="02020603050405020304" pitchFamily="18" charset="0"/>
                </a:rPr>
                <a:t>135</a:t>
              </a:r>
              <a:r>
                <a:rPr lang="en-US" sz="1600" b="1" kern="0" baseline="-25000" dirty="0" smtClean="0">
                  <a:solidFill>
                    <a:prstClr val="white"/>
                  </a:solidFill>
                  <a:cs typeface="Times New Roman"/>
                </a:rPr>
                <a:t>°</a:t>
              </a:r>
              <a:r>
                <a:rPr lang="en-US" sz="1600" b="1" kern="0" dirty="0" smtClean="0">
                  <a:solidFill>
                    <a:prstClr val="white"/>
                  </a:solidFill>
                  <a:cs typeface="Times New Roman"/>
                </a:rPr>
                <a:t>/</a:t>
              </a:r>
              <a:r>
                <a:rPr lang="en-US" sz="1600" b="1" kern="0" dirty="0" smtClean="0">
                  <a:solidFill>
                    <a:prstClr val="white"/>
                  </a:solidFill>
                  <a:cs typeface="Times New Roman" panose="02020603050405020304" pitchFamily="18" charset="0"/>
                </a:rPr>
                <a:t>U</a:t>
              </a:r>
              <a:r>
                <a:rPr lang="en-US" sz="1600" b="1" kern="0" baseline="-25000" dirty="0" smtClean="0">
                  <a:solidFill>
                    <a:prstClr val="white"/>
                  </a:solidFill>
                  <a:cs typeface="Times New Roman" panose="02020603050405020304" pitchFamily="18" charset="0"/>
                </a:rPr>
                <a:t>45</a:t>
              </a:r>
              <a:r>
                <a:rPr lang="en-US" sz="1600" b="1" kern="0" baseline="-25000" dirty="0" smtClean="0">
                  <a:solidFill>
                    <a:prstClr val="white"/>
                  </a:solidFill>
                  <a:cs typeface="Times New Roman"/>
                </a:rPr>
                <a:t>° </a:t>
              </a:r>
              <a:r>
                <a:rPr lang="en-US" sz="1600" b="1" kern="0" dirty="0" smtClean="0">
                  <a:solidFill>
                    <a:prstClr val="white"/>
                  </a:solidFill>
                  <a:cs typeface="Times New Roman"/>
                </a:rPr>
                <a:t>≈ 1.01</a:t>
              </a:r>
              <a:endParaRPr lang="en-US" sz="1600" b="1" kern="0" dirty="0" smtClean="0">
                <a:solidFill>
                  <a:prstClr val="white"/>
                </a:solidFill>
                <a:cs typeface="Times New Roman" panose="02020603050405020304" pitchFamily="18" charset="0"/>
              </a:endParaRP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8292272" y="4092976"/>
              <a:ext cx="8139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53783">
                <a:defRPr/>
              </a:pPr>
              <a:r>
                <a:rPr lang="en-US" sz="1600" b="1" kern="0" dirty="0" smtClean="0">
                  <a:solidFill>
                    <a:prstClr val="black"/>
                  </a:solidFill>
                  <a:cs typeface="Times New Roman" panose="02020603050405020304" pitchFamily="18" charset="0"/>
                </a:rPr>
                <a:t>Pump</a:t>
              </a:r>
            </a:p>
          </p:txBody>
        </p:sp>
        <p:sp>
          <p:nvSpPr>
            <p:cNvPr id="524" name="Oval 523"/>
            <p:cNvSpPr/>
            <p:nvPr/>
          </p:nvSpPr>
          <p:spPr>
            <a:xfrm>
              <a:off x="7491166" y="4130690"/>
              <a:ext cx="180472" cy="180471"/>
            </a:xfrm>
            <a:prstGeom prst="ellipse">
              <a:avLst/>
            </a:prstGeom>
            <a:gradFill flip="none" rotWithShape="1">
              <a:gsLst>
                <a:gs pos="25000">
                  <a:srgbClr val="FFFF00"/>
                </a:gs>
                <a:gs pos="0">
                  <a:sysClr val="window" lastClr="FFFFFF"/>
                </a:gs>
                <a:gs pos="69000">
                  <a:srgbClr val="FFA6A6"/>
                </a:gs>
                <a:gs pos="49000">
                  <a:srgbClr val="FF0000"/>
                </a:gs>
                <a:gs pos="100000">
                  <a:sysClr val="window" lastClr="FFFFFF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553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sp>
          <p:nvSpPr>
            <p:cNvPr id="525" name="Oval 524"/>
            <p:cNvSpPr/>
            <p:nvPr/>
          </p:nvSpPr>
          <p:spPr>
            <a:xfrm>
              <a:off x="9757747" y="3778466"/>
              <a:ext cx="180472" cy="180471"/>
            </a:xfrm>
            <a:prstGeom prst="ellipse">
              <a:avLst/>
            </a:prstGeom>
            <a:gradFill flip="none" rotWithShape="1">
              <a:gsLst>
                <a:gs pos="52000">
                  <a:srgbClr val="FFA6A6"/>
                </a:gs>
                <a:gs pos="14000">
                  <a:srgbClr val="FF0000"/>
                </a:gs>
                <a:gs pos="0">
                  <a:srgbClr val="FFC000"/>
                </a:gs>
                <a:gs pos="100000">
                  <a:sysClr val="window" lastClr="FFFFFF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553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sp>
          <p:nvSpPr>
            <p:cNvPr id="526" name="Oval 525"/>
            <p:cNvSpPr/>
            <p:nvPr/>
          </p:nvSpPr>
          <p:spPr>
            <a:xfrm>
              <a:off x="10007250" y="4050015"/>
              <a:ext cx="180472" cy="180471"/>
            </a:xfrm>
            <a:prstGeom prst="ellipse">
              <a:avLst/>
            </a:prstGeom>
            <a:gradFill flip="none" rotWithShape="1">
              <a:gsLst>
                <a:gs pos="52000">
                  <a:srgbClr val="FFA6A6"/>
                </a:gs>
                <a:gs pos="14000">
                  <a:srgbClr val="FF0000"/>
                </a:gs>
                <a:gs pos="0">
                  <a:srgbClr val="FFC000"/>
                </a:gs>
                <a:gs pos="100000">
                  <a:sysClr val="window" lastClr="FFFFFF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553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sp>
          <p:nvSpPr>
            <p:cNvPr id="527" name="Oval 526"/>
            <p:cNvSpPr/>
            <p:nvPr/>
          </p:nvSpPr>
          <p:spPr>
            <a:xfrm>
              <a:off x="7248839" y="3852234"/>
              <a:ext cx="180472" cy="180471"/>
            </a:xfrm>
            <a:prstGeom prst="ellipse">
              <a:avLst/>
            </a:prstGeom>
            <a:gradFill flip="none" rotWithShape="1">
              <a:gsLst>
                <a:gs pos="0">
                  <a:srgbClr val="FFA6A6"/>
                </a:gs>
                <a:gs pos="100000">
                  <a:sysClr val="window" lastClr="FFFFFF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553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cxnSp>
          <p:nvCxnSpPr>
            <p:cNvPr id="528" name="Straight Connector 527"/>
            <p:cNvCxnSpPr/>
            <p:nvPr/>
          </p:nvCxnSpPr>
          <p:spPr>
            <a:xfrm rot="18900000">
              <a:off x="6958814" y="3823464"/>
              <a:ext cx="0" cy="270706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headEnd type="triangle" w="sm" len="sm"/>
              <a:tailEnd type="triangle" w="sm" len="sm"/>
            </a:ln>
            <a:effectLst/>
          </p:spPr>
        </p:cxnSp>
        <p:sp>
          <p:nvSpPr>
            <p:cNvPr id="529" name="TextBox 528"/>
            <p:cNvSpPr txBox="1"/>
            <p:nvPr/>
          </p:nvSpPr>
          <p:spPr>
            <a:xfrm>
              <a:off x="6034062" y="2738854"/>
              <a:ext cx="1445834" cy="5274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rgbClr val="FFFFFF"/>
                  </a:solidFill>
                  <a:cs typeface="Times New Roman" panose="02020603050405020304" pitchFamily="18" charset="0"/>
                </a:rPr>
                <a:t>Phase delay </a:t>
              </a:r>
              <a:r>
                <a:rPr lang="el-GR" sz="1600" b="1" dirty="0" smtClean="0">
                  <a:solidFill>
                    <a:srgbClr val="FFFFFF"/>
                  </a:solidFill>
                  <a:cs typeface="Times New Roman" panose="02020603050405020304" pitchFamily="18" charset="0"/>
                </a:rPr>
                <a:t>Δϕ</a:t>
              </a:r>
              <a:r>
                <a:rPr lang="en-US" sz="1600" b="1" baseline="-25000" dirty="0" smtClean="0">
                  <a:solidFill>
                    <a:srgbClr val="FFFFFF"/>
                  </a:solidFill>
                  <a:cs typeface="Times New Roman" panose="02020603050405020304" pitchFamily="18" charset="0"/>
                </a:rPr>
                <a:t>0</a:t>
              </a:r>
              <a:r>
                <a:rPr lang="en-US" sz="1600" b="1" dirty="0" smtClean="0">
                  <a:solidFill>
                    <a:srgbClr val="FFFFFF"/>
                  </a:solidFill>
                  <a:cs typeface="Times New Roman" panose="02020603050405020304" pitchFamily="18" charset="0"/>
                </a:rPr>
                <a:t>=38.1°</a:t>
              </a:r>
              <a:endParaRPr lang="en-US" sz="1600" b="1" dirty="0">
                <a:solidFill>
                  <a:srgbClr val="FFFFFF"/>
                </a:solidFill>
                <a:cs typeface="Times New Roman" panose="02020603050405020304" pitchFamily="18" charset="0"/>
              </a:endParaRPr>
            </a:p>
          </p:txBody>
        </p:sp>
        <p:sp>
          <p:nvSpPr>
            <p:cNvPr id="530" name="Rectangle 529"/>
            <p:cNvSpPr/>
            <p:nvPr/>
          </p:nvSpPr>
          <p:spPr>
            <a:xfrm>
              <a:off x="8529483" y="2906109"/>
              <a:ext cx="1032599" cy="3053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l-GR" sz="1600" b="1" dirty="0">
                  <a:solidFill>
                    <a:srgbClr val="FFFFFF"/>
                  </a:solidFill>
                  <a:cs typeface="Times New Roman" panose="02020603050405020304" pitchFamily="18" charset="0"/>
                </a:rPr>
                <a:t>Δϕ </a:t>
              </a:r>
              <a:r>
                <a:rPr lang="en-US" sz="1600" b="1" dirty="0" smtClean="0">
                  <a:solidFill>
                    <a:srgbClr val="FFFFFF"/>
                  </a:solidFill>
                  <a:cs typeface="Times New Roman" panose="02020603050405020304" pitchFamily="18" charset="0"/>
                </a:rPr>
                <a:t>=90.2°</a:t>
              </a:r>
              <a:endParaRPr lang="en-US" sz="1600" b="1" dirty="0">
                <a:solidFill>
                  <a:srgbClr val="FFFFFF"/>
                </a:solidFill>
                <a:cs typeface="Times New Roman" panose="02020603050405020304" pitchFamily="18" charset="0"/>
              </a:endParaRPr>
            </a:p>
          </p:txBody>
        </p:sp>
      </p:grpSp>
      <p:sp>
        <p:nvSpPr>
          <p:cNvPr id="531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2042821" y="5551873"/>
            <a:ext cx="7970998" cy="357021"/>
          </a:xfrm>
        </p:spPr>
        <p:txBody>
          <a:bodyPr/>
          <a:lstStyle/>
          <a:p>
            <a:r>
              <a:rPr lang="en-US" dirty="0"/>
              <a:t>This </a:t>
            </a:r>
            <a:r>
              <a:rPr lang="en-US" dirty="0" smtClean="0"/>
              <a:t>was </a:t>
            </a:r>
            <a:r>
              <a:rPr lang="en-US" dirty="0"/>
              <a:t>the first demonstration of a near-ideal tunable laser-plasma </a:t>
            </a:r>
            <a:r>
              <a:rPr lang="en-US" dirty="0" err="1"/>
              <a:t>waveplate</a:t>
            </a:r>
            <a:endParaRPr lang="en-US" dirty="0"/>
          </a:p>
        </p:txBody>
      </p:sp>
      <p:cxnSp>
        <p:nvCxnSpPr>
          <p:cNvPr id="532" name="Straight Arrow Connector 531"/>
          <p:cNvCxnSpPr/>
          <p:nvPr/>
        </p:nvCxnSpPr>
        <p:spPr>
          <a:xfrm>
            <a:off x="3226646" y="2607751"/>
            <a:ext cx="0" cy="27432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2380776" y="2228523"/>
            <a:ext cx="16786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pure </a:t>
            </a:r>
            <a:r>
              <a:rPr lang="en-US" sz="1600" b="1" dirty="0" err="1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waveplate</a:t>
            </a:r>
            <a:endParaRPr lang="en-US" sz="1600" b="1" dirty="0" smtClean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93" name="Group 292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294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95" name="Group 294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299" name="Freeform 298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Freeform 299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6" name="Group 295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297" name="Freeform 296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Freeform 297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75737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system can act as a </a:t>
            </a:r>
            <a:r>
              <a:rPr lang="en-US" dirty="0" smtClean="0"/>
              <a:t>plasma polarizer </a:t>
            </a:r>
            <a:r>
              <a:rPr lang="en-US" dirty="0"/>
              <a:t>with </a:t>
            </a:r>
            <a:r>
              <a:rPr lang="en-US" dirty="0" smtClean="0"/>
              <a:t>a tunable extinction ratio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</a:t>
            </a:r>
            <a:r>
              <a:rPr lang="en-US" dirty="0" smtClean="0"/>
              <a:t>P</a:t>
            </a:r>
            <a:r>
              <a:rPr lang="en-US" dirty="0"/>
              <a:t>. Michel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113</a:t>
            </a:r>
            <a:r>
              <a:rPr lang="en-US" dirty="0"/>
              <a:t>, 205001 (2014).</a:t>
            </a:r>
          </a:p>
          <a:p>
            <a:r>
              <a:rPr lang="en-US" dirty="0"/>
              <a:t>		D. Turnbull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118</a:t>
            </a:r>
            <a:r>
              <a:rPr lang="en-US" dirty="0"/>
              <a:t>, 015001 (2017).</a:t>
            </a:r>
          </a:p>
        </p:txBody>
      </p:sp>
      <p:grpSp>
        <p:nvGrpSpPr>
          <p:cNvPr id="11" name="Group 207"/>
          <p:cNvGrpSpPr>
            <a:grpSpLocks noChangeAspect="1"/>
          </p:cNvGrpSpPr>
          <p:nvPr/>
        </p:nvGrpSpPr>
        <p:grpSpPr bwMode="auto">
          <a:xfrm>
            <a:off x="676639" y="1665722"/>
            <a:ext cx="4846320" cy="3637536"/>
            <a:chOff x="-821" y="1217"/>
            <a:chExt cx="2598" cy="1950"/>
          </a:xfrm>
        </p:grpSpPr>
        <p:sp>
          <p:nvSpPr>
            <p:cNvPr id="12" name="AutoShape 206"/>
            <p:cNvSpPr>
              <a:spLocks noChangeAspect="1" noChangeArrowheads="1" noTextEdit="1"/>
            </p:cNvSpPr>
            <p:nvPr/>
          </p:nvSpPr>
          <p:spPr bwMode="auto">
            <a:xfrm>
              <a:off x="-821" y="1217"/>
              <a:ext cx="2592" cy="1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" name="Rectangle 208"/>
            <p:cNvSpPr>
              <a:spLocks noChangeArrowheads="1"/>
            </p:cNvSpPr>
            <p:nvPr/>
          </p:nvSpPr>
          <p:spPr bwMode="auto">
            <a:xfrm>
              <a:off x="-821" y="1217"/>
              <a:ext cx="2598" cy="19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" name="Rectangle 209"/>
            <p:cNvSpPr>
              <a:spLocks noChangeArrowheads="1"/>
            </p:cNvSpPr>
            <p:nvPr/>
          </p:nvSpPr>
          <p:spPr bwMode="auto">
            <a:xfrm>
              <a:off x="-361" y="1411"/>
              <a:ext cx="1886" cy="14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 dirty="0"/>
            </a:p>
          </p:txBody>
        </p:sp>
        <p:sp>
          <p:nvSpPr>
            <p:cNvPr id="15" name="Rectangle 210"/>
            <p:cNvSpPr>
              <a:spLocks noChangeArrowheads="1"/>
            </p:cNvSpPr>
            <p:nvPr/>
          </p:nvSpPr>
          <p:spPr bwMode="auto">
            <a:xfrm>
              <a:off x="-361" y="1411"/>
              <a:ext cx="1886" cy="1426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" name="Line 211"/>
            <p:cNvSpPr>
              <a:spLocks noChangeShapeType="1"/>
            </p:cNvSpPr>
            <p:nvPr/>
          </p:nvSpPr>
          <p:spPr bwMode="auto">
            <a:xfrm>
              <a:off x="-361" y="1411"/>
              <a:ext cx="18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" name="Line 212"/>
            <p:cNvSpPr>
              <a:spLocks noChangeShapeType="1"/>
            </p:cNvSpPr>
            <p:nvPr/>
          </p:nvSpPr>
          <p:spPr bwMode="auto">
            <a:xfrm>
              <a:off x="-361" y="2837"/>
              <a:ext cx="18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" name="Line 213"/>
            <p:cNvSpPr>
              <a:spLocks noChangeShapeType="1"/>
            </p:cNvSpPr>
            <p:nvPr/>
          </p:nvSpPr>
          <p:spPr bwMode="auto">
            <a:xfrm flipV="1">
              <a:off x="1525" y="1411"/>
              <a:ext cx="0" cy="14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" name="Line 214"/>
            <p:cNvSpPr>
              <a:spLocks noChangeShapeType="1"/>
            </p:cNvSpPr>
            <p:nvPr/>
          </p:nvSpPr>
          <p:spPr bwMode="auto">
            <a:xfrm flipV="1">
              <a:off x="-361" y="1411"/>
              <a:ext cx="0" cy="14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" name="Line 215"/>
            <p:cNvSpPr>
              <a:spLocks noChangeShapeType="1"/>
            </p:cNvSpPr>
            <p:nvPr/>
          </p:nvSpPr>
          <p:spPr bwMode="auto">
            <a:xfrm>
              <a:off x="-361" y="2837"/>
              <a:ext cx="18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" name="Line 216"/>
            <p:cNvSpPr>
              <a:spLocks noChangeShapeType="1"/>
            </p:cNvSpPr>
            <p:nvPr/>
          </p:nvSpPr>
          <p:spPr bwMode="auto">
            <a:xfrm flipV="1">
              <a:off x="-361" y="1411"/>
              <a:ext cx="0" cy="14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" name="Line 217"/>
            <p:cNvSpPr>
              <a:spLocks noChangeShapeType="1"/>
            </p:cNvSpPr>
            <p:nvPr/>
          </p:nvSpPr>
          <p:spPr bwMode="auto">
            <a:xfrm flipV="1">
              <a:off x="-361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3" name="Line 218"/>
            <p:cNvSpPr>
              <a:spLocks noChangeShapeType="1"/>
            </p:cNvSpPr>
            <p:nvPr/>
          </p:nvSpPr>
          <p:spPr bwMode="auto">
            <a:xfrm>
              <a:off x="-361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4" name="Rectangle 219"/>
            <p:cNvSpPr>
              <a:spLocks noChangeArrowheads="1"/>
            </p:cNvSpPr>
            <p:nvPr/>
          </p:nvSpPr>
          <p:spPr bwMode="auto">
            <a:xfrm>
              <a:off x="-432" y="2856"/>
              <a:ext cx="98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5" name="Line 220"/>
            <p:cNvSpPr>
              <a:spLocks noChangeShapeType="1"/>
            </p:cNvSpPr>
            <p:nvPr/>
          </p:nvSpPr>
          <p:spPr bwMode="auto">
            <a:xfrm flipV="1">
              <a:off x="-50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6" name="Line 221"/>
            <p:cNvSpPr>
              <a:spLocks noChangeShapeType="1"/>
            </p:cNvSpPr>
            <p:nvPr/>
          </p:nvSpPr>
          <p:spPr bwMode="auto">
            <a:xfrm>
              <a:off x="-50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7" name="Rectangle 222"/>
            <p:cNvSpPr>
              <a:spLocks noChangeArrowheads="1"/>
            </p:cNvSpPr>
            <p:nvPr/>
          </p:nvSpPr>
          <p:spPr bwMode="auto">
            <a:xfrm>
              <a:off x="-121" y="2856"/>
              <a:ext cx="98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8" name="Line 223"/>
            <p:cNvSpPr>
              <a:spLocks noChangeShapeType="1"/>
            </p:cNvSpPr>
            <p:nvPr/>
          </p:nvSpPr>
          <p:spPr bwMode="auto">
            <a:xfrm flipV="1">
              <a:off x="268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9" name="Line 224"/>
            <p:cNvSpPr>
              <a:spLocks noChangeShapeType="1"/>
            </p:cNvSpPr>
            <p:nvPr/>
          </p:nvSpPr>
          <p:spPr bwMode="auto">
            <a:xfrm>
              <a:off x="268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0" name="Rectangle 225"/>
            <p:cNvSpPr>
              <a:spLocks noChangeArrowheads="1"/>
            </p:cNvSpPr>
            <p:nvPr/>
          </p:nvSpPr>
          <p:spPr bwMode="auto">
            <a:xfrm>
              <a:off x="196" y="2856"/>
              <a:ext cx="98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31" name="Line 226"/>
            <p:cNvSpPr>
              <a:spLocks noChangeShapeType="1"/>
            </p:cNvSpPr>
            <p:nvPr/>
          </p:nvSpPr>
          <p:spPr bwMode="auto">
            <a:xfrm flipV="1">
              <a:off x="579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2" name="Line 227"/>
            <p:cNvSpPr>
              <a:spLocks noChangeShapeType="1"/>
            </p:cNvSpPr>
            <p:nvPr/>
          </p:nvSpPr>
          <p:spPr bwMode="auto">
            <a:xfrm>
              <a:off x="579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3" name="Rectangle 228"/>
            <p:cNvSpPr>
              <a:spLocks noChangeArrowheads="1"/>
            </p:cNvSpPr>
            <p:nvPr/>
          </p:nvSpPr>
          <p:spPr bwMode="auto">
            <a:xfrm>
              <a:off x="546" y="2856"/>
              <a:ext cx="6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34" name="Line 229"/>
            <p:cNvSpPr>
              <a:spLocks noChangeShapeType="1"/>
            </p:cNvSpPr>
            <p:nvPr/>
          </p:nvSpPr>
          <p:spPr bwMode="auto">
            <a:xfrm flipV="1">
              <a:off x="896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5" name="Line 230"/>
            <p:cNvSpPr>
              <a:spLocks noChangeShapeType="1"/>
            </p:cNvSpPr>
            <p:nvPr/>
          </p:nvSpPr>
          <p:spPr bwMode="auto">
            <a:xfrm>
              <a:off x="896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6" name="Rectangle 231"/>
            <p:cNvSpPr>
              <a:spLocks noChangeArrowheads="1"/>
            </p:cNvSpPr>
            <p:nvPr/>
          </p:nvSpPr>
          <p:spPr bwMode="auto">
            <a:xfrm>
              <a:off x="864" y="2856"/>
              <a:ext cx="6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37" name="Line 232"/>
            <p:cNvSpPr>
              <a:spLocks noChangeShapeType="1"/>
            </p:cNvSpPr>
            <p:nvPr/>
          </p:nvSpPr>
          <p:spPr bwMode="auto">
            <a:xfrm flipV="1">
              <a:off x="1207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8" name="Line 233"/>
            <p:cNvSpPr>
              <a:spLocks noChangeShapeType="1"/>
            </p:cNvSpPr>
            <p:nvPr/>
          </p:nvSpPr>
          <p:spPr bwMode="auto">
            <a:xfrm>
              <a:off x="1207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9" name="Rectangle 234"/>
            <p:cNvSpPr>
              <a:spLocks noChangeArrowheads="1"/>
            </p:cNvSpPr>
            <p:nvPr/>
          </p:nvSpPr>
          <p:spPr bwMode="auto">
            <a:xfrm>
              <a:off x="1175" y="2856"/>
              <a:ext cx="6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40" name="Line 235"/>
            <p:cNvSpPr>
              <a:spLocks noChangeShapeType="1"/>
            </p:cNvSpPr>
            <p:nvPr/>
          </p:nvSpPr>
          <p:spPr bwMode="auto">
            <a:xfrm flipV="1">
              <a:off x="1525" y="2818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1" name="Line 236"/>
            <p:cNvSpPr>
              <a:spLocks noChangeShapeType="1"/>
            </p:cNvSpPr>
            <p:nvPr/>
          </p:nvSpPr>
          <p:spPr bwMode="auto">
            <a:xfrm>
              <a:off x="1525" y="1411"/>
              <a:ext cx="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2" name="Rectangle 237"/>
            <p:cNvSpPr>
              <a:spLocks noChangeArrowheads="1"/>
            </p:cNvSpPr>
            <p:nvPr/>
          </p:nvSpPr>
          <p:spPr bwMode="auto">
            <a:xfrm>
              <a:off x="1492" y="2856"/>
              <a:ext cx="6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43" name="Line 238"/>
            <p:cNvSpPr>
              <a:spLocks noChangeShapeType="1"/>
            </p:cNvSpPr>
            <p:nvPr/>
          </p:nvSpPr>
          <p:spPr bwMode="auto">
            <a:xfrm>
              <a:off x="-361" y="2733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4" name="Line 239"/>
            <p:cNvSpPr>
              <a:spLocks noChangeShapeType="1"/>
            </p:cNvSpPr>
            <p:nvPr/>
          </p:nvSpPr>
          <p:spPr bwMode="auto">
            <a:xfrm flipH="1">
              <a:off x="1505" y="2733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5" name="Rectangle 240"/>
            <p:cNvSpPr>
              <a:spLocks noChangeArrowheads="1"/>
            </p:cNvSpPr>
            <p:nvPr/>
          </p:nvSpPr>
          <p:spPr bwMode="auto">
            <a:xfrm>
              <a:off x="-601" y="2662"/>
              <a:ext cx="190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-1.2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46" name="Line 241"/>
            <p:cNvSpPr>
              <a:spLocks noChangeShapeType="1"/>
            </p:cNvSpPr>
            <p:nvPr/>
          </p:nvSpPr>
          <p:spPr bwMode="auto">
            <a:xfrm>
              <a:off x="-361" y="2526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7" name="Line 242"/>
            <p:cNvSpPr>
              <a:spLocks noChangeShapeType="1"/>
            </p:cNvSpPr>
            <p:nvPr/>
          </p:nvSpPr>
          <p:spPr bwMode="auto">
            <a:xfrm flipH="1">
              <a:off x="1505" y="2526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8" name="Rectangle 243"/>
            <p:cNvSpPr>
              <a:spLocks noChangeArrowheads="1"/>
            </p:cNvSpPr>
            <p:nvPr/>
          </p:nvSpPr>
          <p:spPr bwMode="auto">
            <a:xfrm>
              <a:off x="-601" y="2455"/>
              <a:ext cx="190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-0.8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49" name="Line 244"/>
            <p:cNvSpPr>
              <a:spLocks noChangeShapeType="1"/>
            </p:cNvSpPr>
            <p:nvPr/>
          </p:nvSpPr>
          <p:spPr bwMode="auto">
            <a:xfrm>
              <a:off x="-361" y="2325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0" name="Line 245"/>
            <p:cNvSpPr>
              <a:spLocks noChangeShapeType="1"/>
            </p:cNvSpPr>
            <p:nvPr/>
          </p:nvSpPr>
          <p:spPr bwMode="auto">
            <a:xfrm flipH="1">
              <a:off x="1505" y="2325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1" name="Rectangle 246"/>
            <p:cNvSpPr>
              <a:spLocks noChangeArrowheads="1"/>
            </p:cNvSpPr>
            <p:nvPr/>
          </p:nvSpPr>
          <p:spPr bwMode="auto">
            <a:xfrm>
              <a:off x="-601" y="2254"/>
              <a:ext cx="190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-0.4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52" name="Line 247"/>
            <p:cNvSpPr>
              <a:spLocks noChangeShapeType="1"/>
            </p:cNvSpPr>
            <p:nvPr/>
          </p:nvSpPr>
          <p:spPr bwMode="auto">
            <a:xfrm>
              <a:off x="-361" y="2124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3" name="Line 248"/>
            <p:cNvSpPr>
              <a:spLocks noChangeShapeType="1"/>
            </p:cNvSpPr>
            <p:nvPr/>
          </p:nvSpPr>
          <p:spPr bwMode="auto">
            <a:xfrm flipH="1">
              <a:off x="1505" y="2124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4" name="Rectangle 249"/>
            <p:cNvSpPr>
              <a:spLocks noChangeArrowheads="1"/>
            </p:cNvSpPr>
            <p:nvPr/>
          </p:nvSpPr>
          <p:spPr bwMode="auto">
            <a:xfrm>
              <a:off x="-458" y="2053"/>
              <a:ext cx="6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55" name="Line 250"/>
            <p:cNvSpPr>
              <a:spLocks noChangeShapeType="1"/>
            </p:cNvSpPr>
            <p:nvPr/>
          </p:nvSpPr>
          <p:spPr bwMode="auto">
            <a:xfrm>
              <a:off x="-361" y="1917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6" name="Line 251"/>
            <p:cNvSpPr>
              <a:spLocks noChangeShapeType="1"/>
            </p:cNvSpPr>
            <p:nvPr/>
          </p:nvSpPr>
          <p:spPr bwMode="auto">
            <a:xfrm flipH="1">
              <a:off x="1505" y="1917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7" name="Rectangle 252"/>
            <p:cNvSpPr>
              <a:spLocks noChangeArrowheads="1"/>
            </p:cNvSpPr>
            <p:nvPr/>
          </p:nvSpPr>
          <p:spPr bwMode="auto">
            <a:xfrm>
              <a:off x="-562" y="1846"/>
              <a:ext cx="153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0.4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58" name="Line 253"/>
            <p:cNvSpPr>
              <a:spLocks noChangeShapeType="1"/>
            </p:cNvSpPr>
            <p:nvPr/>
          </p:nvSpPr>
          <p:spPr bwMode="auto">
            <a:xfrm>
              <a:off x="-361" y="1716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9" name="Line 254"/>
            <p:cNvSpPr>
              <a:spLocks noChangeShapeType="1"/>
            </p:cNvSpPr>
            <p:nvPr/>
          </p:nvSpPr>
          <p:spPr bwMode="auto">
            <a:xfrm flipH="1">
              <a:off x="1505" y="1716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0" name="Rectangle 255"/>
            <p:cNvSpPr>
              <a:spLocks noChangeArrowheads="1"/>
            </p:cNvSpPr>
            <p:nvPr/>
          </p:nvSpPr>
          <p:spPr bwMode="auto">
            <a:xfrm>
              <a:off x="-562" y="1645"/>
              <a:ext cx="153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0.8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61" name="Line 256"/>
            <p:cNvSpPr>
              <a:spLocks noChangeShapeType="1"/>
            </p:cNvSpPr>
            <p:nvPr/>
          </p:nvSpPr>
          <p:spPr bwMode="auto">
            <a:xfrm>
              <a:off x="-361" y="1509"/>
              <a:ext cx="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2" name="Line 257"/>
            <p:cNvSpPr>
              <a:spLocks noChangeShapeType="1"/>
            </p:cNvSpPr>
            <p:nvPr/>
          </p:nvSpPr>
          <p:spPr bwMode="auto">
            <a:xfrm flipH="1">
              <a:off x="1505" y="1509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3" name="Rectangle 258"/>
            <p:cNvSpPr>
              <a:spLocks noChangeArrowheads="1"/>
            </p:cNvSpPr>
            <p:nvPr/>
          </p:nvSpPr>
          <p:spPr bwMode="auto">
            <a:xfrm>
              <a:off x="-562" y="1437"/>
              <a:ext cx="153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1.2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64" name="Rectangle 259"/>
            <p:cNvSpPr>
              <a:spLocks noChangeArrowheads="1"/>
            </p:cNvSpPr>
            <p:nvPr/>
          </p:nvSpPr>
          <p:spPr bwMode="auto">
            <a:xfrm>
              <a:off x="-361" y="1256"/>
              <a:ext cx="214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x 10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65" name="Rectangle 260"/>
            <p:cNvSpPr>
              <a:spLocks noChangeArrowheads="1"/>
            </p:cNvSpPr>
            <p:nvPr/>
          </p:nvSpPr>
          <p:spPr bwMode="auto">
            <a:xfrm>
              <a:off x="-128" y="1217"/>
              <a:ext cx="98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-4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66" name="Line 261"/>
            <p:cNvSpPr>
              <a:spLocks noChangeShapeType="1"/>
            </p:cNvSpPr>
            <p:nvPr/>
          </p:nvSpPr>
          <p:spPr bwMode="auto">
            <a:xfrm>
              <a:off x="-361" y="1411"/>
              <a:ext cx="18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7" name="Line 262"/>
            <p:cNvSpPr>
              <a:spLocks noChangeShapeType="1"/>
            </p:cNvSpPr>
            <p:nvPr/>
          </p:nvSpPr>
          <p:spPr bwMode="auto">
            <a:xfrm>
              <a:off x="-361" y="2837"/>
              <a:ext cx="188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8" name="Line 263"/>
            <p:cNvSpPr>
              <a:spLocks noChangeShapeType="1"/>
            </p:cNvSpPr>
            <p:nvPr/>
          </p:nvSpPr>
          <p:spPr bwMode="auto">
            <a:xfrm flipV="1">
              <a:off x="1525" y="1411"/>
              <a:ext cx="0" cy="14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9" name="Line 264"/>
            <p:cNvSpPr>
              <a:spLocks noChangeShapeType="1"/>
            </p:cNvSpPr>
            <p:nvPr/>
          </p:nvSpPr>
          <p:spPr bwMode="auto">
            <a:xfrm flipV="1">
              <a:off x="-361" y="1411"/>
              <a:ext cx="0" cy="14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>
              <a:off x="-361" y="2072"/>
              <a:ext cx="1199" cy="577"/>
            </a:xfrm>
            <a:custGeom>
              <a:avLst/>
              <a:gdLst>
                <a:gd name="T0" fmla="*/ 13 w 1199"/>
                <a:gd name="T1" fmla="*/ 91 h 577"/>
                <a:gd name="T2" fmla="*/ 45 w 1199"/>
                <a:gd name="T3" fmla="*/ 117 h 577"/>
                <a:gd name="T4" fmla="*/ 71 w 1199"/>
                <a:gd name="T5" fmla="*/ 143 h 577"/>
                <a:gd name="T6" fmla="*/ 104 w 1199"/>
                <a:gd name="T7" fmla="*/ 182 h 577"/>
                <a:gd name="T8" fmla="*/ 130 w 1199"/>
                <a:gd name="T9" fmla="*/ 227 h 577"/>
                <a:gd name="T10" fmla="*/ 156 w 1199"/>
                <a:gd name="T11" fmla="*/ 279 h 577"/>
                <a:gd name="T12" fmla="*/ 188 w 1199"/>
                <a:gd name="T13" fmla="*/ 344 h 577"/>
                <a:gd name="T14" fmla="*/ 214 w 1199"/>
                <a:gd name="T15" fmla="*/ 409 h 577"/>
                <a:gd name="T16" fmla="*/ 246 w 1199"/>
                <a:gd name="T17" fmla="*/ 467 h 577"/>
                <a:gd name="T18" fmla="*/ 272 w 1199"/>
                <a:gd name="T19" fmla="*/ 519 h 577"/>
                <a:gd name="T20" fmla="*/ 298 w 1199"/>
                <a:gd name="T21" fmla="*/ 558 h 577"/>
                <a:gd name="T22" fmla="*/ 331 w 1199"/>
                <a:gd name="T23" fmla="*/ 577 h 577"/>
                <a:gd name="T24" fmla="*/ 356 w 1199"/>
                <a:gd name="T25" fmla="*/ 571 h 577"/>
                <a:gd name="T26" fmla="*/ 382 w 1199"/>
                <a:gd name="T27" fmla="*/ 545 h 577"/>
                <a:gd name="T28" fmla="*/ 415 w 1199"/>
                <a:gd name="T29" fmla="*/ 506 h 577"/>
                <a:gd name="T30" fmla="*/ 441 w 1199"/>
                <a:gd name="T31" fmla="*/ 447 h 577"/>
                <a:gd name="T32" fmla="*/ 473 w 1199"/>
                <a:gd name="T33" fmla="*/ 389 h 577"/>
                <a:gd name="T34" fmla="*/ 499 w 1199"/>
                <a:gd name="T35" fmla="*/ 331 h 577"/>
                <a:gd name="T36" fmla="*/ 525 w 1199"/>
                <a:gd name="T37" fmla="*/ 273 h 577"/>
                <a:gd name="T38" fmla="*/ 557 w 1199"/>
                <a:gd name="T39" fmla="*/ 227 h 577"/>
                <a:gd name="T40" fmla="*/ 583 w 1199"/>
                <a:gd name="T41" fmla="*/ 195 h 577"/>
                <a:gd name="T42" fmla="*/ 616 w 1199"/>
                <a:gd name="T43" fmla="*/ 162 h 577"/>
                <a:gd name="T44" fmla="*/ 642 w 1199"/>
                <a:gd name="T45" fmla="*/ 136 h 577"/>
                <a:gd name="T46" fmla="*/ 667 w 1199"/>
                <a:gd name="T47" fmla="*/ 117 h 577"/>
                <a:gd name="T48" fmla="*/ 700 w 1199"/>
                <a:gd name="T49" fmla="*/ 104 h 577"/>
                <a:gd name="T50" fmla="*/ 726 w 1199"/>
                <a:gd name="T51" fmla="*/ 91 h 577"/>
                <a:gd name="T52" fmla="*/ 752 w 1199"/>
                <a:gd name="T53" fmla="*/ 78 h 577"/>
                <a:gd name="T54" fmla="*/ 784 w 1199"/>
                <a:gd name="T55" fmla="*/ 72 h 577"/>
                <a:gd name="T56" fmla="*/ 810 w 1199"/>
                <a:gd name="T57" fmla="*/ 65 h 577"/>
                <a:gd name="T58" fmla="*/ 842 w 1199"/>
                <a:gd name="T59" fmla="*/ 59 h 577"/>
                <a:gd name="T60" fmla="*/ 868 w 1199"/>
                <a:gd name="T61" fmla="*/ 59 h 577"/>
                <a:gd name="T62" fmla="*/ 894 w 1199"/>
                <a:gd name="T63" fmla="*/ 52 h 577"/>
                <a:gd name="T64" fmla="*/ 927 w 1199"/>
                <a:gd name="T65" fmla="*/ 52 h 577"/>
                <a:gd name="T66" fmla="*/ 953 w 1199"/>
                <a:gd name="T67" fmla="*/ 52 h 577"/>
                <a:gd name="T68" fmla="*/ 985 w 1199"/>
                <a:gd name="T69" fmla="*/ 46 h 577"/>
                <a:gd name="T70" fmla="*/ 1011 w 1199"/>
                <a:gd name="T71" fmla="*/ 46 h 577"/>
                <a:gd name="T72" fmla="*/ 1037 w 1199"/>
                <a:gd name="T73" fmla="*/ 39 h 577"/>
                <a:gd name="T74" fmla="*/ 1069 w 1199"/>
                <a:gd name="T75" fmla="*/ 39 h 577"/>
                <a:gd name="T76" fmla="*/ 1095 w 1199"/>
                <a:gd name="T77" fmla="*/ 33 h 577"/>
                <a:gd name="T78" fmla="*/ 1128 w 1199"/>
                <a:gd name="T79" fmla="*/ 26 h 577"/>
                <a:gd name="T80" fmla="*/ 1153 w 1199"/>
                <a:gd name="T81" fmla="*/ 20 h 577"/>
                <a:gd name="T82" fmla="*/ 1179 w 1199"/>
                <a:gd name="T83" fmla="*/ 13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9" h="577">
                  <a:moveTo>
                    <a:pt x="0" y="85"/>
                  </a:moveTo>
                  <a:lnTo>
                    <a:pt x="7" y="91"/>
                  </a:lnTo>
                  <a:lnTo>
                    <a:pt x="13" y="91"/>
                  </a:lnTo>
                  <a:lnTo>
                    <a:pt x="26" y="98"/>
                  </a:lnTo>
                  <a:lnTo>
                    <a:pt x="32" y="104"/>
                  </a:lnTo>
                  <a:lnTo>
                    <a:pt x="45" y="117"/>
                  </a:lnTo>
                  <a:lnTo>
                    <a:pt x="52" y="123"/>
                  </a:lnTo>
                  <a:lnTo>
                    <a:pt x="65" y="130"/>
                  </a:lnTo>
                  <a:lnTo>
                    <a:pt x="71" y="143"/>
                  </a:lnTo>
                  <a:lnTo>
                    <a:pt x="84" y="156"/>
                  </a:lnTo>
                  <a:lnTo>
                    <a:pt x="91" y="169"/>
                  </a:lnTo>
                  <a:lnTo>
                    <a:pt x="104" y="182"/>
                  </a:lnTo>
                  <a:lnTo>
                    <a:pt x="110" y="195"/>
                  </a:lnTo>
                  <a:lnTo>
                    <a:pt x="123" y="208"/>
                  </a:lnTo>
                  <a:lnTo>
                    <a:pt x="130" y="227"/>
                  </a:lnTo>
                  <a:lnTo>
                    <a:pt x="136" y="247"/>
                  </a:lnTo>
                  <a:lnTo>
                    <a:pt x="149" y="260"/>
                  </a:lnTo>
                  <a:lnTo>
                    <a:pt x="156" y="279"/>
                  </a:lnTo>
                  <a:lnTo>
                    <a:pt x="169" y="298"/>
                  </a:lnTo>
                  <a:lnTo>
                    <a:pt x="175" y="324"/>
                  </a:lnTo>
                  <a:lnTo>
                    <a:pt x="188" y="344"/>
                  </a:lnTo>
                  <a:lnTo>
                    <a:pt x="194" y="363"/>
                  </a:lnTo>
                  <a:lnTo>
                    <a:pt x="207" y="383"/>
                  </a:lnTo>
                  <a:lnTo>
                    <a:pt x="214" y="409"/>
                  </a:lnTo>
                  <a:lnTo>
                    <a:pt x="227" y="428"/>
                  </a:lnTo>
                  <a:lnTo>
                    <a:pt x="233" y="447"/>
                  </a:lnTo>
                  <a:lnTo>
                    <a:pt x="246" y="467"/>
                  </a:lnTo>
                  <a:lnTo>
                    <a:pt x="253" y="486"/>
                  </a:lnTo>
                  <a:lnTo>
                    <a:pt x="259" y="506"/>
                  </a:lnTo>
                  <a:lnTo>
                    <a:pt x="272" y="519"/>
                  </a:lnTo>
                  <a:lnTo>
                    <a:pt x="279" y="532"/>
                  </a:lnTo>
                  <a:lnTo>
                    <a:pt x="292" y="545"/>
                  </a:lnTo>
                  <a:lnTo>
                    <a:pt x="298" y="558"/>
                  </a:lnTo>
                  <a:lnTo>
                    <a:pt x="311" y="564"/>
                  </a:lnTo>
                  <a:lnTo>
                    <a:pt x="318" y="571"/>
                  </a:lnTo>
                  <a:lnTo>
                    <a:pt x="331" y="577"/>
                  </a:lnTo>
                  <a:lnTo>
                    <a:pt x="337" y="577"/>
                  </a:lnTo>
                  <a:lnTo>
                    <a:pt x="350" y="577"/>
                  </a:lnTo>
                  <a:lnTo>
                    <a:pt x="356" y="571"/>
                  </a:lnTo>
                  <a:lnTo>
                    <a:pt x="369" y="564"/>
                  </a:lnTo>
                  <a:lnTo>
                    <a:pt x="376" y="558"/>
                  </a:lnTo>
                  <a:lnTo>
                    <a:pt x="382" y="545"/>
                  </a:lnTo>
                  <a:lnTo>
                    <a:pt x="395" y="538"/>
                  </a:lnTo>
                  <a:lnTo>
                    <a:pt x="402" y="519"/>
                  </a:lnTo>
                  <a:lnTo>
                    <a:pt x="415" y="506"/>
                  </a:lnTo>
                  <a:lnTo>
                    <a:pt x="421" y="486"/>
                  </a:lnTo>
                  <a:lnTo>
                    <a:pt x="434" y="467"/>
                  </a:lnTo>
                  <a:lnTo>
                    <a:pt x="441" y="447"/>
                  </a:lnTo>
                  <a:lnTo>
                    <a:pt x="454" y="428"/>
                  </a:lnTo>
                  <a:lnTo>
                    <a:pt x="460" y="409"/>
                  </a:lnTo>
                  <a:lnTo>
                    <a:pt x="473" y="389"/>
                  </a:lnTo>
                  <a:lnTo>
                    <a:pt x="480" y="370"/>
                  </a:lnTo>
                  <a:lnTo>
                    <a:pt x="493" y="350"/>
                  </a:lnTo>
                  <a:lnTo>
                    <a:pt x="499" y="331"/>
                  </a:lnTo>
                  <a:lnTo>
                    <a:pt x="505" y="311"/>
                  </a:lnTo>
                  <a:lnTo>
                    <a:pt x="518" y="292"/>
                  </a:lnTo>
                  <a:lnTo>
                    <a:pt x="525" y="273"/>
                  </a:lnTo>
                  <a:lnTo>
                    <a:pt x="538" y="260"/>
                  </a:lnTo>
                  <a:lnTo>
                    <a:pt x="544" y="247"/>
                  </a:lnTo>
                  <a:lnTo>
                    <a:pt x="557" y="227"/>
                  </a:lnTo>
                  <a:lnTo>
                    <a:pt x="564" y="214"/>
                  </a:lnTo>
                  <a:lnTo>
                    <a:pt x="577" y="201"/>
                  </a:lnTo>
                  <a:lnTo>
                    <a:pt x="583" y="195"/>
                  </a:lnTo>
                  <a:lnTo>
                    <a:pt x="596" y="182"/>
                  </a:lnTo>
                  <a:lnTo>
                    <a:pt x="603" y="175"/>
                  </a:lnTo>
                  <a:lnTo>
                    <a:pt x="616" y="162"/>
                  </a:lnTo>
                  <a:lnTo>
                    <a:pt x="622" y="156"/>
                  </a:lnTo>
                  <a:lnTo>
                    <a:pt x="629" y="143"/>
                  </a:lnTo>
                  <a:lnTo>
                    <a:pt x="642" y="136"/>
                  </a:lnTo>
                  <a:lnTo>
                    <a:pt x="648" y="130"/>
                  </a:lnTo>
                  <a:lnTo>
                    <a:pt x="661" y="123"/>
                  </a:lnTo>
                  <a:lnTo>
                    <a:pt x="667" y="117"/>
                  </a:lnTo>
                  <a:lnTo>
                    <a:pt x="680" y="111"/>
                  </a:lnTo>
                  <a:lnTo>
                    <a:pt x="687" y="104"/>
                  </a:lnTo>
                  <a:lnTo>
                    <a:pt x="700" y="104"/>
                  </a:lnTo>
                  <a:lnTo>
                    <a:pt x="706" y="98"/>
                  </a:lnTo>
                  <a:lnTo>
                    <a:pt x="719" y="91"/>
                  </a:lnTo>
                  <a:lnTo>
                    <a:pt x="726" y="91"/>
                  </a:lnTo>
                  <a:lnTo>
                    <a:pt x="739" y="85"/>
                  </a:lnTo>
                  <a:lnTo>
                    <a:pt x="745" y="78"/>
                  </a:lnTo>
                  <a:lnTo>
                    <a:pt x="752" y="78"/>
                  </a:lnTo>
                  <a:lnTo>
                    <a:pt x="765" y="72"/>
                  </a:lnTo>
                  <a:lnTo>
                    <a:pt x="771" y="72"/>
                  </a:lnTo>
                  <a:lnTo>
                    <a:pt x="784" y="72"/>
                  </a:lnTo>
                  <a:lnTo>
                    <a:pt x="791" y="65"/>
                  </a:lnTo>
                  <a:lnTo>
                    <a:pt x="804" y="65"/>
                  </a:lnTo>
                  <a:lnTo>
                    <a:pt x="810" y="65"/>
                  </a:lnTo>
                  <a:lnTo>
                    <a:pt x="823" y="65"/>
                  </a:lnTo>
                  <a:lnTo>
                    <a:pt x="829" y="59"/>
                  </a:lnTo>
                  <a:lnTo>
                    <a:pt x="842" y="59"/>
                  </a:lnTo>
                  <a:lnTo>
                    <a:pt x="849" y="59"/>
                  </a:lnTo>
                  <a:lnTo>
                    <a:pt x="862" y="59"/>
                  </a:lnTo>
                  <a:lnTo>
                    <a:pt x="868" y="59"/>
                  </a:lnTo>
                  <a:lnTo>
                    <a:pt x="875" y="59"/>
                  </a:lnTo>
                  <a:lnTo>
                    <a:pt x="888" y="52"/>
                  </a:lnTo>
                  <a:lnTo>
                    <a:pt x="894" y="52"/>
                  </a:lnTo>
                  <a:lnTo>
                    <a:pt x="907" y="52"/>
                  </a:lnTo>
                  <a:lnTo>
                    <a:pt x="914" y="52"/>
                  </a:lnTo>
                  <a:lnTo>
                    <a:pt x="927" y="52"/>
                  </a:lnTo>
                  <a:lnTo>
                    <a:pt x="933" y="52"/>
                  </a:lnTo>
                  <a:lnTo>
                    <a:pt x="946" y="52"/>
                  </a:lnTo>
                  <a:lnTo>
                    <a:pt x="953" y="52"/>
                  </a:lnTo>
                  <a:lnTo>
                    <a:pt x="966" y="46"/>
                  </a:lnTo>
                  <a:lnTo>
                    <a:pt x="972" y="46"/>
                  </a:lnTo>
                  <a:lnTo>
                    <a:pt x="985" y="46"/>
                  </a:lnTo>
                  <a:lnTo>
                    <a:pt x="991" y="46"/>
                  </a:lnTo>
                  <a:lnTo>
                    <a:pt x="1004" y="46"/>
                  </a:lnTo>
                  <a:lnTo>
                    <a:pt x="1011" y="46"/>
                  </a:lnTo>
                  <a:lnTo>
                    <a:pt x="1017" y="46"/>
                  </a:lnTo>
                  <a:lnTo>
                    <a:pt x="1030" y="39"/>
                  </a:lnTo>
                  <a:lnTo>
                    <a:pt x="1037" y="39"/>
                  </a:lnTo>
                  <a:lnTo>
                    <a:pt x="1050" y="39"/>
                  </a:lnTo>
                  <a:lnTo>
                    <a:pt x="1056" y="39"/>
                  </a:lnTo>
                  <a:lnTo>
                    <a:pt x="1069" y="39"/>
                  </a:lnTo>
                  <a:lnTo>
                    <a:pt x="1076" y="39"/>
                  </a:lnTo>
                  <a:lnTo>
                    <a:pt x="1089" y="33"/>
                  </a:lnTo>
                  <a:lnTo>
                    <a:pt x="1095" y="33"/>
                  </a:lnTo>
                  <a:lnTo>
                    <a:pt x="1108" y="33"/>
                  </a:lnTo>
                  <a:lnTo>
                    <a:pt x="1115" y="33"/>
                  </a:lnTo>
                  <a:lnTo>
                    <a:pt x="1128" y="26"/>
                  </a:lnTo>
                  <a:lnTo>
                    <a:pt x="1134" y="26"/>
                  </a:lnTo>
                  <a:lnTo>
                    <a:pt x="1140" y="26"/>
                  </a:lnTo>
                  <a:lnTo>
                    <a:pt x="1153" y="20"/>
                  </a:lnTo>
                  <a:lnTo>
                    <a:pt x="1160" y="20"/>
                  </a:lnTo>
                  <a:lnTo>
                    <a:pt x="1173" y="13"/>
                  </a:lnTo>
                  <a:lnTo>
                    <a:pt x="1179" y="13"/>
                  </a:lnTo>
                  <a:lnTo>
                    <a:pt x="1192" y="7"/>
                  </a:lnTo>
                  <a:lnTo>
                    <a:pt x="1199" y="0"/>
                  </a:lnTo>
                </a:path>
              </a:pathLst>
            </a:custGeom>
            <a:noFill/>
            <a:ln w="20638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>
              <a:off x="838" y="1593"/>
              <a:ext cx="687" cy="479"/>
            </a:xfrm>
            <a:custGeom>
              <a:avLst/>
              <a:gdLst>
                <a:gd name="T0" fmla="*/ 13 w 687"/>
                <a:gd name="T1" fmla="*/ 473 h 479"/>
                <a:gd name="T2" fmla="*/ 32 w 687"/>
                <a:gd name="T3" fmla="*/ 466 h 479"/>
                <a:gd name="T4" fmla="*/ 52 w 687"/>
                <a:gd name="T5" fmla="*/ 453 h 479"/>
                <a:gd name="T6" fmla="*/ 65 w 687"/>
                <a:gd name="T7" fmla="*/ 440 h 479"/>
                <a:gd name="T8" fmla="*/ 84 w 687"/>
                <a:gd name="T9" fmla="*/ 421 h 479"/>
                <a:gd name="T10" fmla="*/ 103 w 687"/>
                <a:gd name="T11" fmla="*/ 402 h 479"/>
                <a:gd name="T12" fmla="*/ 123 w 687"/>
                <a:gd name="T13" fmla="*/ 382 h 479"/>
                <a:gd name="T14" fmla="*/ 142 w 687"/>
                <a:gd name="T15" fmla="*/ 363 h 479"/>
                <a:gd name="T16" fmla="*/ 162 w 687"/>
                <a:gd name="T17" fmla="*/ 337 h 479"/>
                <a:gd name="T18" fmla="*/ 181 w 687"/>
                <a:gd name="T19" fmla="*/ 304 h 479"/>
                <a:gd name="T20" fmla="*/ 201 w 687"/>
                <a:gd name="T21" fmla="*/ 266 h 479"/>
                <a:gd name="T22" fmla="*/ 220 w 687"/>
                <a:gd name="T23" fmla="*/ 233 h 479"/>
                <a:gd name="T24" fmla="*/ 240 w 687"/>
                <a:gd name="T25" fmla="*/ 188 h 479"/>
                <a:gd name="T26" fmla="*/ 259 w 687"/>
                <a:gd name="T27" fmla="*/ 149 h 479"/>
                <a:gd name="T28" fmla="*/ 278 w 687"/>
                <a:gd name="T29" fmla="*/ 110 h 479"/>
                <a:gd name="T30" fmla="*/ 298 w 687"/>
                <a:gd name="T31" fmla="*/ 71 h 479"/>
                <a:gd name="T32" fmla="*/ 311 w 687"/>
                <a:gd name="T33" fmla="*/ 45 h 479"/>
                <a:gd name="T34" fmla="*/ 330 w 687"/>
                <a:gd name="T35" fmla="*/ 19 h 479"/>
                <a:gd name="T36" fmla="*/ 350 w 687"/>
                <a:gd name="T37" fmla="*/ 6 h 479"/>
                <a:gd name="T38" fmla="*/ 369 w 687"/>
                <a:gd name="T39" fmla="*/ 0 h 479"/>
                <a:gd name="T40" fmla="*/ 389 w 687"/>
                <a:gd name="T41" fmla="*/ 6 h 479"/>
                <a:gd name="T42" fmla="*/ 408 w 687"/>
                <a:gd name="T43" fmla="*/ 26 h 479"/>
                <a:gd name="T44" fmla="*/ 427 w 687"/>
                <a:gd name="T45" fmla="*/ 45 h 479"/>
                <a:gd name="T46" fmla="*/ 447 w 687"/>
                <a:gd name="T47" fmla="*/ 78 h 479"/>
                <a:gd name="T48" fmla="*/ 466 w 687"/>
                <a:gd name="T49" fmla="*/ 116 h 479"/>
                <a:gd name="T50" fmla="*/ 486 w 687"/>
                <a:gd name="T51" fmla="*/ 155 h 479"/>
                <a:gd name="T52" fmla="*/ 505 w 687"/>
                <a:gd name="T53" fmla="*/ 194 h 479"/>
                <a:gd name="T54" fmla="*/ 525 w 687"/>
                <a:gd name="T55" fmla="*/ 233 h 479"/>
                <a:gd name="T56" fmla="*/ 544 w 687"/>
                <a:gd name="T57" fmla="*/ 272 h 479"/>
                <a:gd name="T58" fmla="*/ 557 w 687"/>
                <a:gd name="T59" fmla="*/ 311 h 479"/>
                <a:gd name="T60" fmla="*/ 576 w 687"/>
                <a:gd name="T61" fmla="*/ 343 h 479"/>
                <a:gd name="T62" fmla="*/ 596 w 687"/>
                <a:gd name="T63" fmla="*/ 376 h 479"/>
                <a:gd name="T64" fmla="*/ 615 w 687"/>
                <a:gd name="T65" fmla="*/ 402 h 479"/>
                <a:gd name="T66" fmla="*/ 635 w 687"/>
                <a:gd name="T67" fmla="*/ 428 h 479"/>
                <a:gd name="T68" fmla="*/ 654 w 687"/>
                <a:gd name="T69" fmla="*/ 447 h 479"/>
                <a:gd name="T70" fmla="*/ 674 w 687"/>
                <a:gd name="T71" fmla="*/ 466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7" h="479">
                  <a:moveTo>
                    <a:pt x="0" y="479"/>
                  </a:moveTo>
                  <a:lnTo>
                    <a:pt x="13" y="473"/>
                  </a:lnTo>
                  <a:lnTo>
                    <a:pt x="19" y="473"/>
                  </a:lnTo>
                  <a:lnTo>
                    <a:pt x="32" y="466"/>
                  </a:lnTo>
                  <a:lnTo>
                    <a:pt x="39" y="460"/>
                  </a:lnTo>
                  <a:lnTo>
                    <a:pt x="52" y="453"/>
                  </a:lnTo>
                  <a:lnTo>
                    <a:pt x="58" y="447"/>
                  </a:lnTo>
                  <a:lnTo>
                    <a:pt x="65" y="440"/>
                  </a:lnTo>
                  <a:lnTo>
                    <a:pt x="78" y="428"/>
                  </a:lnTo>
                  <a:lnTo>
                    <a:pt x="84" y="421"/>
                  </a:lnTo>
                  <a:lnTo>
                    <a:pt x="97" y="415"/>
                  </a:lnTo>
                  <a:lnTo>
                    <a:pt x="103" y="402"/>
                  </a:lnTo>
                  <a:lnTo>
                    <a:pt x="116" y="395"/>
                  </a:lnTo>
                  <a:lnTo>
                    <a:pt x="123" y="382"/>
                  </a:lnTo>
                  <a:lnTo>
                    <a:pt x="136" y="376"/>
                  </a:lnTo>
                  <a:lnTo>
                    <a:pt x="142" y="363"/>
                  </a:lnTo>
                  <a:lnTo>
                    <a:pt x="155" y="350"/>
                  </a:lnTo>
                  <a:lnTo>
                    <a:pt x="162" y="337"/>
                  </a:lnTo>
                  <a:lnTo>
                    <a:pt x="175" y="317"/>
                  </a:lnTo>
                  <a:lnTo>
                    <a:pt x="181" y="304"/>
                  </a:lnTo>
                  <a:lnTo>
                    <a:pt x="188" y="285"/>
                  </a:lnTo>
                  <a:lnTo>
                    <a:pt x="201" y="266"/>
                  </a:lnTo>
                  <a:lnTo>
                    <a:pt x="207" y="253"/>
                  </a:lnTo>
                  <a:lnTo>
                    <a:pt x="220" y="233"/>
                  </a:lnTo>
                  <a:lnTo>
                    <a:pt x="227" y="214"/>
                  </a:lnTo>
                  <a:lnTo>
                    <a:pt x="240" y="188"/>
                  </a:lnTo>
                  <a:lnTo>
                    <a:pt x="246" y="168"/>
                  </a:lnTo>
                  <a:lnTo>
                    <a:pt x="259" y="149"/>
                  </a:lnTo>
                  <a:lnTo>
                    <a:pt x="265" y="129"/>
                  </a:lnTo>
                  <a:lnTo>
                    <a:pt x="278" y="110"/>
                  </a:lnTo>
                  <a:lnTo>
                    <a:pt x="285" y="91"/>
                  </a:lnTo>
                  <a:lnTo>
                    <a:pt x="298" y="71"/>
                  </a:lnTo>
                  <a:lnTo>
                    <a:pt x="304" y="58"/>
                  </a:lnTo>
                  <a:lnTo>
                    <a:pt x="311" y="45"/>
                  </a:lnTo>
                  <a:lnTo>
                    <a:pt x="324" y="32"/>
                  </a:lnTo>
                  <a:lnTo>
                    <a:pt x="330" y="19"/>
                  </a:lnTo>
                  <a:lnTo>
                    <a:pt x="343" y="13"/>
                  </a:lnTo>
                  <a:lnTo>
                    <a:pt x="350" y="6"/>
                  </a:lnTo>
                  <a:lnTo>
                    <a:pt x="363" y="6"/>
                  </a:lnTo>
                  <a:lnTo>
                    <a:pt x="369" y="0"/>
                  </a:lnTo>
                  <a:lnTo>
                    <a:pt x="382" y="6"/>
                  </a:lnTo>
                  <a:lnTo>
                    <a:pt x="389" y="6"/>
                  </a:lnTo>
                  <a:lnTo>
                    <a:pt x="402" y="13"/>
                  </a:lnTo>
                  <a:lnTo>
                    <a:pt x="408" y="26"/>
                  </a:lnTo>
                  <a:lnTo>
                    <a:pt x="421" y="32"/>
                  </a:lnTo>
                  <a:lnTo>
                    <a:pt x="427" y="45"/>
                  </a:lnTo>
                  <a:lnTo>
                    <a:pt x="434" y="65"/>
                  </a:lnTo>
                  <a:lnTo>
                    <a:pt x="447" y="78"/>
                  </a:lnTo>
                  <a:lnTo>
                    <a:pt x="453" y="97"/>
                  </a:lnTo>
                  <a:lnTo>
                    <a:pt x="466" y="116"/>
                  </a:lnTo>
                  <a:lnTo>
                    <a:pt x="473" y="136"/>
                  </a:lnTo>
                  <a:lnTo>
                    <a:pt x="486" y="155"/>
                  </a:lnTo>
                  <a:lnTo>
                    <a:pt x="492" y="175"/>
                  </a:lnTo>
                  <a:lnTo>
                    <a:pt x="505" y="194"/>
                  </a:lnTo>
                  <a:lnTo>
                    <a:pt x="512" y="214"/>
                  </a:lnTo>
                  <a:lnTo>
                    <a:pt x="525" y="233"/>
                  </a:lnTo>
                  <a:lnTo>
                    <a:pt x="531" y="253"/>
                  </a:lnTo>
                  <a:lnTo>
                    <a:pt x="544" y="272"/>
                  </a:lnTo>
                  <a:lnTo>
                    <a:pt x="551" y="291"/>
                  </a:lnTo>
                  <a:lnTo>
                    <a:pt x="557" y="311"/>
                  </a:lnTo>
                  <a:lnTo>
                    <a:pt x="570" y="330"/>
                  </a:lnTo>
                  <a:lnTo>
                    <a:pt x="576" y="343"/>
                  </a:lnTo>
                  <a:lnTo>
                    <a:pt x="589" y="363"/>
                  </a:lnTo>
                  <a:lnTo>
                    <a:pt x="596" y="376"/>
                  </a:lnTo>
                  <a:lnTo>
                    <a:pt x="609" y="389"/>
                  </a:lnTo>
                  <a:lnTo>
                    <a:pt x="615" y="402"/>
                  </a:lnTo>
                  <a:lnTo>
                    <a:pt x="628" y="415"/>
                  </a:lnTo>
                  <a:lnTo>
                    <a:pt x="635" y="428"/>
                  </a:lnTo>
                  <a:lnTo>
                    <a:pt x="648" y="440"/>
                  </a:lnTo>
                  <a:lnTo>
                    <a:pt x="654" y="447"/>
                  </a:lnTo>
                  <a:lnTo>
                    <a:pt x="667" y="460"/>
                  </a:lnTo>
                  <a:lnTo>
                    <a:pt x="674" y="466"/>
                  </a:lnTo>
                  <a:lnTo>
                    <a:pt x="687" y="473"/>
                  </a:lnTo>
                </a:path>
              </a:pathLst>
            </a:custGeom>
            <a:noFill/>
            <a:ln w="20638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>
              <a:off x="-361" y="1761"/>
              <a:ext cx="1199" cy="635"/>
            </a:xfrm>
            <a:custGeom>
              <a:avLst/>
              <a:gdLst>
                <a:gd name="T0" fmla="*/ 13 w 1199"/>
                <a:gd name="T1" fmla="*/ 551 h 635"/>
                <a:gd name="T2" fmla="*/ 45 w 1199"/>
                <a:gd name="T3" fmla="*/ 577 h 635"/>
                <a:gd name="T4" fmla="*/ 71 w 1199"/>
                <a:gd name="T5" fmla="*/ 596 h 635"/>
                <a:gd name="T6" fmla="*/ 104 w 1199"/>
                <a:gd name="T7" fmla="*/ 616 h 635"/>
                <a:gd name="T8" fmla="*/ 130 w 1199"/>
                <a:gd name="T9" fmla="*/ 629 h 635"/>
                <a:gd name="T10" fmla="*/ 156 w 1199"/>
                <a:gd name="T11" fmla="*/ 635 h 635"/>
                <a:gd name="T12" fmla="*/ 188 w 1199"/>
                <a:gd name="T13" fmla="*/ 629 h 635"/>
                <a:gd name="T14" fmla="*/ 214 w 1199"/>
                <a:gd name="T15" fmla="*/ 603 h 635"/>
                <a:gd name="T16" fmla="*/ 246 w 1199"/>
                <a:gd name="T17" fmla="*/ 558 h 635"/>
                <a:gd name="T18" fmla="*/ 272 w 1199"/>
                <a:gd name="T19" fmla="*/ 499 h 635"/>
                <a:gd name="T20" fmla="*/ 298 w 1199"/>
                <a:gd name="T21" fmla="*/ 428 h 635"/>
                <a:gd name="T22" fmla="*/ 331 w 1199"/>
                <a:gd name="T23" fmla="*/ 344 h 635"/>
                <a:gd name="T24" fmla="*/ 356 w 1199"/>
                <a:gd name="T25" fmla="*/ 260 h 635"/>
                <a:gd name="T26" fmla="*/ 382 w 1199"/>
                <a:gd name="T27" fmla="*/ 175 h 635"/>
                <a:gd name="T28" fmla="*/ 415 w 1199"/>
                <a:gd name="T29" fmla="*/ 110 h 635"/>
                <a:gd name="T30" fmla="*/ 441 w 1199"/>
                <a:gd name="T31" fmla="*/ 52 h 635"/>
                <a:gd name="T32" fmla="*/ 473 w 1199"/>
                <a:gd name="T33" fmla="*/ 20 h 635"/>
                <a:gd name="T34" fmla="*/ 499 w 1199"/>
                <a:gd name="T35" fmla="*/ 0 h 635"/>
                <a:gd name="T36" fmla="*/ 525 w 1199"/>
                <a:gd name="T37" fmla="*/ 0 h 635"/>
                <a:gd name="T38" fmla="*/ 557 w 1199"/>
                <a:gd name="T39" fmla="*/ 7 h 635"/>
                <a:gd name="T40" fmla="*/ 583 w 1199"/>
                <a:gd name="T41" fmla="*/ 13 h 635"/>
                <a:gd name="T42" fmla="*/ 616 w 1199"/>
                <a:gd name="T43" fmla="*/ 26 h 635"/>
                <a:gd name="T44" fmla="*/ 642 w 1199"/>
                <a:gd name="T45" fmla="*/ 39 h 635"/>
                <a:gd name="T46" fmla="*/ 667 w 1199"/>
                <a:gd name="T47" fmla="*/ 52 h 635"/>
                <a:gd name="T48" fmla="*/ 700 w 1199"/>
                <a:gd name="T49" fmla="*/ 65 h 635"/>
                <a:gd name="T50" fmla="*/ 726 w 1199"/>
                <a:gd name="T51" fmla="*/ 78 h 635"/>
                <a:gd name="T52" fmla="*/ 752 w 1199"/>
                <a:gd name="T53" fmla="*/ 91 h 635"/>
                <a:gd name="T54" fmla="*/ 784 w 1199"/>
                <a:gd name="T55" fmla="*/ 98 h 635"/>
                <a:gd name="T56" fmla="*/ 810 w 1199"/>
                <a:gd name="T57" fmla="*/ 110 h 635"/>
                <a:gd name="T58" fmla="*/ 842 w 1199"/>
                <a:gd name="T59" fmla="*/ 117 h 635"/>
                <a:gd name="T60" fmla="*/ 868 w 1199"/>
                <a:gd name="T61" fmla="*/ 117 h 635"/>
                <a:gd name="T62" fmla="*/ 894 w 1199"/>
                <a:gd name="T63" fmla="*/ 123 h 635"/>
                <a:gd name="T64" fmla="*/ 927 w 1199"/>
                <a:gd name="T65" fmla="*/ 123 h 635"/>
                <a:gd name="T66" fmla="*/ 953 w 1199"/>
                <a:gd name="T67" fmla="*/ 123 h 635"/>
                <a:gd name="T68" fmla="*/ 985 w 1199"/>
                <a:gd name="T69" fmla="*/ 123 h 635"/>
                <a:gd name="T70" fmla="*/ 1011 w 1199"/>
                <a:gd name="T71" fmla="*/ 123 h 635"/>
                <a:gd name="T72" fmla="*/ 1037 w 1199"/>
                <a:gd name="T73" fmla="*/ 117 h 635"/>
                <a:gd name="T74" fmla="*/ 1069 w 1199"/>
                <a:gd name="T75" fmla="*/ 117 h 635"/>
                <a:gd name="T76" fmla="*/ 1095 w 1199"/>
                <a:gd name="T77" fmla="*/ 110 h 635"/>
                <a:gd name="T78" fmla="*/ 1128 w 1199"/>
                <a:gd name="T79" fmla="*/ 98 h 635"/>
                <a:gd name="T80" fmla="*/ 1153 w 1199"/>
                <a:gd name="T81" fmla="*/ 91 h 635"/>
                <a:gd name="T82" fmla="*/ 1179 w 1199"/>
                <a:gd name="T83" fmla="*/ 78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9" h="635">
                  <a:moveTo>
                    <a:pt x="0" y="538"/>
                  </a:moveTo>
                  <a:lnTo>
                    <a:pt x="7" y="545"/>
                  </a:lnTo>
                  <a:lnTo>
                    <a:pt x="13" y="551"/>
                  </a:lnTo>
                  <a:lnTo>
                    <a:pt x="26" y="558"/>
                  </a:lnTo>
                  <a:lnTo>
                    <a:pt x="32" y="571"/>
                  </a:lnTo>
                  <a:lnTo>
                    <a:pt x="45" y="577"/>
                  </a:lnTo>
                  <a:lnTo>
                    <a:pt x="52" y="584"/>
                  </a:lnTo>
                  <a:lnTo>
                    <a:pt x="65" y="590"/>
                  </a:lnTo>
                  <a:lnTo>
                    <a:pt x="71" y="596"/>
                  </a:lnTo>
                  <a:lnTo>
                    <a:pt x="84" y="603"/>
                  </a:lnTo>
                  <a:lnTo>
                    <a:pt x="91" y="609"/>
                  </a:lnTo>
                  <a:lnTo>
                    <a:pt x="104" y="616"/>
                  </a:lnTo>
                  <a:lnTo>
                    <a:pt x="110" y="622"/>
                  </a:lnTo>
                  <a:lnTo>
                    <a:pt x="123" y="629"/>
                  </a:lnTo>
                  <a:lnTo>
                    <a:pt x="130" y="629"/>
                  </a:lnTo>
                  <a:lnTo>
                    <a:pt x="136" y="635"/>
                  </a:lnTo>
                  <a:lnTo>
                    <a:pt x="149" y="635"/>
                  </a:lnTo>
                  <a:lnTo>
                    <a:pt x="156" y="635"/>
                  </a:lnTo>
                  <a:lnTo>
                    <a:pt x="169" y="635"/>
                  </a:lnTo>
                  <a:lnTo>
                    <a:pt x="175" y="629"/>
                  </a:lnTo>
                  <a:lnTo>
                    <a:pt x="188" y="629"/>
                  </a:lnTo>
                  <a:lnTo>
                    <a:pt x="194" y="622"/>
                  </a:lnTo>
                  <a:lnTo>
                    <a:pt x="207" y="609"/>
                  </a:lnTo>
                  <a:lnTo>
                    <a:pt x="214" y="603"/>
                  </a:lnTo>
                  <a:lnTo>
                    <a:pt x="227" y="590"/>
                  </a:lnTo>
                  <a:lnTo>
                    <a:pt x="233" y="577"/>
                  </a:lnTo>
                  <a:lnTo>
                    <a:pt x="246" y="558"/>
                  </a:lnTo>
                  <a:lnTo>
                    <a:pt x="253" y="545"/>
                  </a:lnTo>
                  <a:lnTo>
                    <a:pt x="259" y="519"/>
                  </a:lnTo>
                  <a:lnTo>
                    <a:pt x="272" y="499"/>
                  </a:lnTo>
                  <a:lnTo>
                    <a:pt x="279" y="480"/>
                  </a:lnTo>
                  <a:lnTo>
                    <a:pt x="292" y="454"/>
                  </a:lnTo>
                  <a:lnTo>
                    <a:pt x="298" y="428"/>
                  </a:lnTo>
                  <a:lnTo>
                    <a:pt x="311" y="402"/>
                  </a:lnTo>
                  <a:lnTo>
                    <a:pt x="318" y="370"/>
                  </a:lnTo>
                  <a:lnTo>
                    <a:pt x="331" y="344"/>
                  </a:lnTo>
                  <a:lnTo>
                    <a:pt x="337" y="318"/>
                  </a:lnTo>
                  <a:lnTo>
                    <a:pt x="350" y="285"/>
                  </a:lnTo>
                  <a:lnTo>
                    <a:pt x="356" y="260"/>
                  </a:lnTo>
                  <a:lnTo>
                    <a:pt x="369" y="227"/>
                  </a:lnTo>
                  <a:lnTo>
                    <a:pt x="376" y="201"/>
                  </a:lnTo>
                  <a:lnTo>
                    <a:pt x="382" y="175"/>
                  </a:lnTo>
                  <a:lnTo>
                    <a:pt x="395" y="149"/>
                  </a:lnTo>
                  <a:lnTo>
                    <a:pt x="402" y="130"/>
                  </a:lnTo>
                  <a:lnTo>
                    <a:pt x="415" y="110"/>
                  </a:lnTo>
                  <a:lnTo>
                    <a:pt x="421" y="91"/>
                  </a:lnTo>
                  <a:lnTo>
                    <a:pt x="434" y="72"/>
                  </a:lnTo>
                  <a:lnTo>
                    <a:pt x="441" y="52"/>
                  </a:lnTo>
                  <a:lnTo>
                    <a:pt x="454" y="39"/>
                  </a:lnTo>
                  <a:lnTo>
                    <a:pt x="460" y="33"/>
                  </a:lnTo>
                  <a:lnTo>
                    <a:pt x="473" y="20"/>
                  </a:lnTo>
                  <a:lnTo>
                    <a:pt x="480" y="13"/>
                  </a:lnTo>
                  <a:lnTo>
                    <a:pt x="493" y="7"/>
                  </a:lnTo>
                  <a:lnTo>
                    <a:pt x="499" y="0"/>
                  </a:lnTo>
                  <a:lnTo>
                    <a:pt x="505" y="0"/>
                  </a:lnTo>
                  <a:lnTo>
                    <a:pt x="518" y="0"/>
                  </a:lnTo>
                  <a:lnTo>
                    <a:pt x="525" y="0"/>
                  </a:lnTo>
                  <a:lnTo>
                    <a:pt x="538" y="0"/>
                  </a:lnTo>
                  <a:lnTo>
                    <a:pt x="544" y="0"/>
                  </a:lnTo>
                  <a:lnTo>
                    <a:pt x="557" y="7"/>
                  </a:lnTo>
                  <a:lnTo>
                    <a:pt x="564" y="7"/>
                  </a:lnTo>
                  <a:lnTo>
                    <a:pt x="577" y="13"/>
                  </a:lnTo>
                  <a:lnTo>
                    <a:pt x="583" y="13"/>
                  </a:lnTo>
                  <a:lnTo>
                    <a:pt x="596" y="20"/>
                  </a:lnTo>
                  <a:lnTo>
                    <a:pt x="603" y="26"/>
                  </a:lnTo>
                  <a:lnTo>
                    <a:pt x="616" y="26"/>
                  </a:lnTo>
                  <a:lnTo>
                    <a:pt x="622" y="33"/>
                  </a:lnTo>
                  <a:lnTo>
                    <a:pt x="629" y="33"/>
                  </a:lnTo>
                  <a:lnTo>
                    <a:pt x="642" y="39"/>
                  </a:lnTo>
                  <a:lnTo>
                    <a:pt x="648" y="46"/>
                  </a:lnTo>
                  <a:lnTo>
                    <a:pt x="661" y="46"/>
                  </a:lnTo>
                  <a:lnTo>
                    <a:pt x="667" y="52"/>
                  </a:lnTo>
                  <a:lnTo>
                    <a:pt x="680" y="59"/>
                  </a:lnTo>
                  <a:lnTo>
                    <a:pt x="687" y="59"/>
                  </a:lnTo>
                  <a:lnTo>
                    <a:pt x="700" y="65"/>
                  </a:lnTo>
                  <a:lnTo>
                    <a:pt x="706" y="72"/>
                  </a:lnTo>
                  <a:lnTo>
                    <a:pt x="719" y="72"/>
                  </a:lnTo>
                  <a:lnTo>
                    <a:pt x="726" y="78"/>
                  </a:lnTo>
                  <a:lnTo>
                    <a:pt x="739" y="85"/>
                  </a:lnTo>
                  <a:lnTo>
                    <a:pt x="745" y="85"/>
                  </a:lnTo>
                  <a:lnTo>
                    <a:pt x="752" y="91"/>
                  </a:lnTo>
                  <a:lnTo>
                    <a:pt x="765" y="91"/>
                  </a:lnTo>
                  <a:lnTo>
                    <a:pt x="771" y="98"/>
                  </a:lnTo>
                  <a:lnTo>
                    <a:pt x="784" y="98"/>
                  </a:lnTo>
                  <a:lnTo>
                    <a:pt x="791" y="104"/>
                  </a:lnTo>
                  <a:lnTo>
                    <a:pt x="804" y="104"/>
                  </a:lnTo>
                  <a:lnTo>
                    <a:pt x="810" y="110"/>
                  </a:lnTo>
                  <a:lnTo>
                    <a:pt x="823" y="110"/>
                  </a:lnTo>
                  <a:lnTo>
                    <a:pt x="829" y="110"/>
                  </a:lnTo>
                  <a:lnTo>
                    <a:pt x="842" y="117"/>
                  </a:lnTo>
                  <a:lnTo>
                    <a:pt x="849" y="117"/>
                  </a:lnTo>
                  <a:lnTo>
                    <a:pt x="862" y="117"/>
                  </a:lnTo>
                  <a:lnTo>
                    <a:pt x="868" y="117"/>
                  </a:lnTo>
                  <a:lnTo>
                    <a:pt x="875" y="123"/>
                  </a:lnTo>
                  <a:lnTo>
                    <a:pt x="888" y="123"/>
                  </a:lnTo>
                  <a:lnTo>
                    <a:pt x="894" y="123"/>
                  </a:lnTo>
                  <a:lnTo>
                    <a:pt x="907" y="123"/>
                  </a:lnTo>
                  <a:lnTo>
                    <a:pt x="914" y="123"/>
                  </a:lnTo>
                  <a:lnTo>
                    <a:pt x="927" y="123"/>
                  </a:lnTo>
                  <a:lnTo>
                    <a:pt x="933" y="123"/>
                  </a:lnTo>
                  <a:lnTo>
                    <a:pt x="946" y="123"/>
                  </a:lnTo>
                  <a:lnTo>
                    <a:pt x="953" y="123"/>
                  </a:lnTo>
                  <a:lnTo>
                    <a:pt x="966" y="123"/>
                  </a:lnTo>
                  <a:lnTo>
                    <a:pt x="972" y="123"/>
                  </a:lnTo>
                  <a:lnTo>
                    <a:pt x="985" y="123"/>
                  </a:lnTo>
                  <a:lnTo>
                    <a:pt x="991" y="123"/>
                  </a:lnTo>
                  <a:lnTo>
                    <a:pt x="1004" y="123"/>
                  </a:lnTo>
                  <a:lnTo>
                    <a:pt x="1011" y="123"/>
                  </a:lnTo>
                  <a:lnTo>
                    <a:pt x="1017" y="123"/>
                  </a:lnTo>
                  <a:lnTo>
                    <a:pt x="1030" y="123"/>
                  </a:lnTo>
                  <a:lnTo>
                    <a:pt x="1037" y="117"/>
                  </a:lnTo>
                  <a:lnTo>
                    <a:pt x="1050" y="117"/>
                  </a:lnTo>
                  <a:lnTo>
                    <a:pt x="1056" y="117"/>
                  </a:lnTo>
                  <a:lnTo>
                    <a:pt x="1069" y="117"/>
                  </a:lnTo>
                  <a:lnTo>
                    <a:pt x="1076" y="110"/>
                  </a:lnTo>
                  <a:lnTo>
                    <a:pt x="1089" y="110"/>
                  </a:lnTo>
                  <a:lnTo>
                    <a:pt x="1095" y="110"/>
                  </a:lnTo>
                  <a:lnTo>
                    <a:pt x="1108" y="104"/>
                  </a:lnTo>
                  <a:lnTo>
                    <a:pt x="1115" y="104"/>
                  </a:lnTo>
                  <a:lnTo>
                    <a:pt x="1128" y="98"/>
                  </a:lnTo>
                  <a:lnTo>
                    <a:pt x="1134" y="98"/>
                  </a:lnTo>
                  <a:lnTo>
                    <a:pt x="1140" y="91"/>
                  </a:lnTo>
                  <a:lnTo>
                    <a:pt x="1153" y="91"/>
                  </a:lnTo>
                  <a:lnTo>
                    <a:pt x="1160" y="85"/>
                  </a:lnTo>
                  <a:lnTo>
                    <a:pt x="1173" y="85"/>
                  </a:lnTo>
                  <a:lnTo>
                    <a:pt x="1179" y="78"/>
                  </a:lnTo>
                  <a:lnTo>
                    <a:pt x="1192" y="72"/>
                  </a:lnTo>
                  <a:lnTo>
                    <a:pt x="1199" y="72"/>
                  </a:lnTo>
                </a:path>
              </a:pathLst>
            </a:custGeom>
            <a:noFill/>
            <a:ln w="20638" cap="flat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>
              <a:off x="838" y="1761"/>
              <a:ext cx="687" cy="629"/>
            </a:xfrm>
            <a:custGeom>
              <a:avLst/>
              <a:gdLst>
                <a:gd name="T0" fmla="*/ 13 w 687"/>
                <a:gd name="T1" fmla="*/ 65 h 629"/>
                <a:gd name="T2" fmla="*/ 32 w 687"/>
                <a:gd name="T3" fmla="*/ 59 h 629"/>
                <a:gd name="T4" fmla="*/ 52 w 687"/>
                <a:gd name="T5" fmla="*/ 46 h 629"/>
                <a:gd name="T6" fmla="*/ 65 w 687"/>
                <a:gd name="T7" fmla="*/ 39 h 629"/>
                <a:gd name="T8" fmla="*/ 84 w 687"/>
                <a:gd name="T9" fmla="*/ 33 h 629"/>
                <a:gd name="T10" fmla="*/ 103 w 687"/>
                <a:gd name="T11" fmla="*/ 26 h 629"/>
                <a:gd name="T12" fmla="*/ 123 w 687"/>
                <a:gd name="T13" fmla="*/ 13 h 629"/>
                <a:gd name="T14" fmla="*/ 142 w 687"/>
                <a:gd name="T15" fmla="*/ 7 h 629"/>
                <a:gd name="T16" fmla="*/ 162 w 687"/>
                <a:gd name="T17" fmla="*/ 7 h 629"/>
                <a:gd name="T18" fmla="*/ 181 w 687"/>
                <a:gd name="T19" fmla="*/ 0 h 629"/>
                <a:gd name="T20" fmla="*/ 201 w 687"/>
                <a:gd name="T21" fmla="*/ 0 h 629"/>
                <a:gd name="T22" fmla="*/ 220 w 687"/>
                <a:gd name="T23" fmla="*/ 7 h 629"/>
                <a:gd name="T24" fmla="*/ 240 w 687"/>
                <a:gd name="T25" fmla="*/ 20 h 629"/>
                <a:gd name="T26" fmla="*/ 259 w 687"/>
                <a:gd name="T27" fmla="*/ 39 h 629"/>
                <a:gd name="T28" fmla="*/ 278 w 687"/>
                <a:gd name="T29" fmla="*/ 72 h 629"/>
                <a:gd name="T30" fmla="*/ 298 w 687"/>
                <a:gd name="T31" fmla="*/ 110 h 629"/>
                <a:gd name="T32" fmla="*/ 311 w 687"/>
                <a:gd name="T33" fmla="*/ 156 h 629"/>
                <a:gd name="T34" fmla="*/ 330 w 687"/>
                <a:gd name="T35" fmla="*/ 201 h 629"/>
                <a:gd name="T36" fmla="*/ 350 w 687"/>
                <a:gd name="T37" fmla="*/ 260 h 629"/>
                <a:gd name="T38" fmla="*/ 369 w 687"/>
                <a:gd name="T39" fmla="*/ 318 h 629"/>
                <a:gd name="T40" fmla="*/ 389 w 687"/>
                <a:gd name="T41" fmla="*/ 370 h 629"/>
                <a:gd name="T42" fmla="*/ 408 w 687"/>
                <a:gd name="T43" fmla="*/ 428 h 629"/>
                <a:gd name="T44" fmla="*/ 427 w 687"/>
                <a:gd name="T45" fmla="*/ 473 h 629"/>
                <a:gd name="T46" fmla="*/ 447 w 687"/>
                <a:gd name="T47" fmla="*/ 519 h 629"/>
                <a:gd name="T48" fmla="*/ 466 w 687"/>
                <a:gd name="T49" fmla="*/ 558 h 629"/>
                <a:gd name="T50" fmla="*/ 486 w 687"/>
                <a:gd name="T51" fmla="*/ 584 h 629"/>
                <a:gd name="T52" fmla="*/ 505 w 687"/>
                <a:gd name="T53" fmla="*/ 603 h 629"/>
                <a:gd name="T54" fmla="*/ 525 w 687"/>
                <a:gd name="T55" fmla="*/ 616 h 629"/>
                <a:gd name="T56" fmla="*/ 544 w 687"/>
                <a:gd name="T57" fmla="*/ 629 h 629"/>
                <a:gd name="T58" fmla="*/ 557 w 687"/>
                <a:gd name="T59" fmla="*/ 629 h 629"/>
                <a:gd name="T60" fmla="*/ 576 w 687"/>
                <a:gd name="T61" fmla="*/ 622 h 629"/>
                <a:gd name="T62" fmla="*/ 596 w 687"/>
                <a:gd name="T63" fmla="*/ 616 h 629"/>
                <a:gd name="T64" fmla="*/ 615 w 687"/>
                <a:gd name="T65" fmla="*/ 609 h 629"/>
                <a:gd name="T66" fmla="*/ 635 w 687"/>
                <a:gd name="T67" fmla="*/ 596 h 629"/>
                <a:gd name="T68" fmla="*/ 654 w 687"/>
                <a:gd name="T69" fmla="*/ 584 h 629"/>
                <a:gd name="T70" fmla="*/ 674 w 687"/>
                <a:gd name="T71" fmla="*/ 571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7" h="629">
                  <a:moveTo>
                    <a:pt x="0" y="72"/>
                  </a:moveTo>
                  <a:lnTo>
                    <a:pt x="13" y="65"/>
                  </a:lnTo>
                  <a:lnTo>
                    <a:pt x="19" y="59"/>
                  </a:lnTo>
                  <a:lnTo>
                    <a:pt x="32" y="59"/>
                  </a:lnTo>
                  <a:lnTo>
                    <a:pt x="39" y="52"/>
                  </a:lnTo>
                  <a:lnTo>
                    <a:pt x="52" y="46"/>
                  </a:lnTo>
                  <a:lnTo>
                    <a:pt x="58" y="46"/>
                  </a:lnTo>
                  <a:lnTo>
                    <a:pt x="65" y="39"/>
                  </a:lnTo>
                  <a:lnTo>
                    <a:pt x="78" y="39"/>
                  </a:lnTo>
                  <a:lnTo>
                    <a:pt x="84" y="33"/>
                  </a:lnTo>
                  <a:lnTo>
                    <a:pt x="97" y="26"/>
                  </a:lnTo>
                  <a:lnTo>
                    <a:pt x="103" y="26"/>
                  </a:lnTo>
                  <a:lnTo>
                    <a:pt x="116" y="20"/>
                  </a:lnTo>
                  <a:lnTo>
                    <a:pt x="123" y="13"/>
                  </a:lnTo>
                  <a:lnTo>
                    <a:pt x="136" y="13"/>
                  </a:lnTo>
                  <a:lnTo>
                    <a:pt x="142" y="7"/>
                  </a:lnTo>
                  <a:lnTo>
                    <a:pt x="155" y="7"/>
                  </a:lnTo>
                  <a:lnTo>
                    <a:pt x="162" y="7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201" y="0"/>
                  </a:lnTo>
                  <a:lnTo>
                    <a:pt x="207" y="7"/>
                  </a:lnTo>
                  <a:lnTo>
                    <a:pt x="220" y="7"/>
                  </a:lnTo>
                  <a:lnTo>
                    <a:pt x="227" y="13"/>
                  </a:lnTo>
                  <a:lnTo>
                    <a:pt x="240" y="20"/>
                  </a:lnTo>
                  <a:lnTo>
                    <a:pt x="246" y="26"/>
                  </a:lnTo>
                  <a:lnTo>
                    <a:pt x="259" y="39"/>
                  </a:lnTo>
                  <a:lnTo>
                    <a:pt x="265" y="52"/>
                  </a:lnTo>
                  <a:lnTo>
                    <a:pt x="278" y="72"/>
                  </a:lnTo>
                  <a:lnTo>
                    <a:pt x="285" y="85"/>
                  </a:lnTo>
                  <a:lnTo>
                    <a:pt x="298" y="110"/>
                  </a:lnTo>
                  <a:lnTo>
                    <a:pt x="304" y="130"/>
                  </a:lnTo>
                  <a:lnTo>
                    <a:pt x="311" y="156"/>
                  </a:lnTo>
                  <a:lnTo>
                    <a:pt x="324" y="175"/>
                  </a:lnTo>
                  <a:lnTo>
                    <a:pt x="330" y="201"/>
                  </a:lnTo>
                  <a:lnTo>
                    <a:pt x="343" y="234"/>
                  </a:lnTo>
                  <a:lnTo>
                    <a:pt x="350" y="260"/>
                  </a:lnTo>
                  <a:lnTo>
                    <a:pt x="363" y="285"/>
                  </a:lnTo>
                  <a:lnTo>
                    <a:pt x="369" y="318"/>
                  </a:lnTo>
                  <a:lnTo>
                    <a:pt x="382" y="344"/>
                  </a:lnTo>
                  <a:lnTo>
                    <a:pt x="389" y="370"/>
                  </a:lnTo>
                  <a:lnTo>
                    <a:pt x="402" y="402"/>
                  </a:lnTo>
                  <a:lnTo>
                    <a:pt x="408" y="428"/>
                  </a:lnTo>
                  <a:lnTo>
                    <a:pt x="421" y="454"/>
                  </a:lnTo>
                  <a:lnTo>
                    <a:pt x="427" y="473"/>
                  </a:lnTo>
                  <a:lnTo>
                    <a:pt x="434" y="499"/>
                  </a:lnTo>
                  <a:lnTo>
                    <a:pt x="447" y="519"/>
                  </a:lnTo>
                  <a:lnTo>
                    <a:pt x="453" y="538"/>
                  </a:lnTo>
                  <a:lnTo>
                    <a:pt x="466" y="558"/>
                  </a:lnTo>
                  <a:lnTo>
                    <a:pt x="473" y="571"/>
                  </a:lnTo>
                  <a:lnTo>
                    <a:pt x="486" y="584"/>
                  </a:lnTo>
                  <a:lnTo>
                    <a:pt x="492" y="596"/>
                  </a:lnTo>
                  <a:lnTo>
                    <a:pt x="505" y="603"/>
                  </a:lnTo>
                  <a:lnTo>
                    <a:pt x="512" y="609"/>
                  </a:lnTo>
                  <a:lnTo>
                    <a:pt x="525" y="616"/>
                  </a:lnTo>
                  <a:lnTo>
                    <a:pt x="531" y="622"/>
                  </a:lnTo>
                  <a:lnTo>
                    <a:pt x="544" y="629"/>
                  </a:lnTo>
                  <a:lnTo>
                    <a:pt x="551" y="629"/>
                  </a:lnTo>
                  <a:lnTo>
                    <a:pt x="557" y="629"/>
                  </a:lnTo>
                  <a:lnTo>
                    <a:pt x="570" y="629"/>
                  </a:lnTo>
                  <a:lnTo>
                    <a:pt x="576" y="622"/>
                  </a:lnTo>
                  <a:lnTo>
                    <a:pt x="589" y="622"/>
                  </a:lnTo>
                  <a:lnTo>
                    <a:pt x="596" y="616"/>
                  </a:lnTo>
                  <a:lnTo>
                    <a:pt x="609" y="616"/>
                  </a:lnTo>
                  <a:lnTo>
                    <a:pt x="615" y="609"/>
                  </a:lnTo>
                  <a:lnTo>
                    <a:pt x="628" y="603"/>
                  </a:lnTo>
                  <a:lnTo>
                    <a:pt x="635" y="596"/>
                  </a:lnTo>
                  <a:lnTo>
                    <a:pt x="648" y="590"/>
                  </a:lnTo>
                  <a:lnTo>
                    <a:pt x="654" y="584"/>
                  </a:lnTo>
                  <a:lnTo>
                    <a:pt x="667" y="577"/>
                  </a:lnTo>
                  <a:lnTo>
                    <a:pt x="674" y="571"/>
                  </a:lnTo>
                  <a:lnTo>
                    <a:pt x="687" y="564"/>
                  </a:lnTo>
                </a:path>
              </a:pathLst>
            </a:custGeom>
            <a:noFill/>
            <a:ln w="20638" cap="flat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4" name="Line 269"/>
            <p:cNvSpPr>
              <a:spLocks noChangeShapeType="1"/>
            </p:cNvSpPr>
            <p:nvPr/>
          </p:nvSpPr>
          <p:spPr bwMode="auto">
            <a:xfrm>
              <a:off x="-342" y="2150"/>
              <a:ext cx="0" cy="13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5" name="Line 270"/>
            <p:cNvSpPr>
              <a:spLocks noChangeShapeType="1"/>
            </p:cNvSpPr>
            <p:nvPr/>
          </p:nvSpPr>
          <p:spPr bwMode="auto">
            <a:xfrm>
              <a:off x="-361" y="2150"/>
              <a:ext cx="52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6" name="Line 271"/>
            <p:cNvSpPr>
              <a:spLocks noChangeShapeType="1"/>
            </p:cNvSpPr>
            <p:nvPr/>
          </p:nvSpPr>
          <p:spPr bwMode="auto">
            <a:xfrm>
              <a:off x="-361" y="2163"/>
              <a:ext cx="52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7" name="Line 272"/>
            <p:cNvSpPr>
              <a:spLocks noChangeShapeType="1"/>
            </p:cNvSpPr>
            <p:nvPr/>
          </p:nvSpPr>
          <p:spPr bwMode="auto">
            <a:xfrm>
              <a:off x="-180" y="2422"/>
              <a:ext cx="0" cy="162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8" name="Line 273"/>
            <p:cNvSpPr>
              <a:spLocks noChangeShapeType="1"/>
            </p:cNvSpPr>
            <p:nvPr/>
          </p:nvSpPr>
          <p:spPr bwMode="auto">
            <a:xfrm>
              <a:off x="-212" y="2422"/>
              <a:ext cx="58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9" name="Line 274"/>
            <p:cNvSpPr>
              <a:spLocks noChangeShapeType="1"/>
            </p:cNvSpPr>
            <p:nvPr/>
          </p:nvSpPr>
          <p:spPr bwMode="auto">
            <a:xfrm>
              <a:off x="-212" y="2584"/>
              <a:ext cx="58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0" name="Line 275"/>
            <p:cNvSpPr>
              <a:spLocks noChangeShapeType="1"/>
            </p:cNvSpPr>
            <p:nvPr/>
          </p:nvSpPr>
          <p:spPr bwMode="auto">
            <a:xfrm>
              <a:off x="-89" y="2487"/>
              <a:ext cx="0" cy="194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1" name="Line 276"/>
            <p:cNvSpPr>
              <a:spLocks noChangeShapeType="1"/>
            </p:cNvSpPr>
            <p:nvPr/>
          </p:nvSpPr>
          <p:spPr bwMode="auto">
            <a:xfrm>
              <a:off x="-121" y="2487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2" name="Line 277"/>
            <p:cNvSpPr>
              <a:spLocks noChangeShapeType="1"/>
            </p:cNvSpPr>
            <p:nvPr/>
          </p:nvSpPr>
          <p:spPr bwMode="auto">
            <a:xfrm>
              <a:off x="-121" y="2681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6" name="Line 281"/>
            <p:cNvSpPr>
              <a:spLocks noChangeShapeType="1"/>
            </p:cNvSpPr>
            <p:nvPr/>
          </p:nvSpPr>
          <p:spPr bwMode="auto">
            <a:xfrm>
              <a:off x="164" y="2247"/>
              <a:ext cx="0" cy="72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7" name="Line 282"/>
            <p:cNvSpPr>
              <a:spLocks noChangeShapeType="1"/>
            </p:cNvSpPr>
            <p:nvPr/>
          </p:nvSpPr>
          <p:spPr bwMode="auto">
            <a:xfrm>
              <a:off x="132" y="2247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8" name="Line 283"/>
            <p:cNvSpPr>
              <a:spLocks noChangeShapeType="1"/>
            </p:cNvSpPr>
            <p:nvPr/>
          </p:nvSpPr>
          <p:spPr bwMode="auto">
            <a:xfrm>
              <a:off x="132" y="2319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89" name="Line 284"/>
            <p:cNvSpPr>
              <a:spLocks noChangeShapeType="1"/>
            </p:cNvSpPr>
            <p:nvPr/>
          </p:nvSpPr>
          <p:spPr bwMode="auto">
            <a:xfrm>
              <a:off x="319" y="2170"/>
              <a:ext cx="0" cy="25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0" name="Line 285"/>
            <p:cNvSpPr>
              <a:spLocks noChangeShapeType="1"/>
            </p:cNvSpPr>
            <p:nvPr/>
          </p:nvSpPr>
          <p:spPr bwMode="auto">
            <a:xfrm>
              <a:off x="287" y="2170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1" name="Line 286"/>
            <p:cNvSpPr>
              <a:spLocks noChangeShapeType="1"/>
            </p:cNvSpPr>
            <p:nvPr/>
          </p:nvSpPr>
          <p:spPr bwMode="auto">
            <a:xfrm>
              <a:off x="287" y="2195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2" name="Line 287"/>
            <p:cNvSpPr>
              <a:spLocks noChangeShapeType="1"/>
            </p:cNvSpPr>
            <p:nvPr/>
          </p:nvSpPr>
          <p:spPr bwMode="auto">
            <a:xfrm>
              <a:off x="553" y="2111"/>
              <a:ext cx="0" cy="7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3" name="Line 288"/>
            <p:cNvSpPr>
              <a:spLocks noChangeShapeType="1"/>
            </p:cNvSpPr>
            <p:nvPr/>
          </p:nvSpPr>
          <p:spPr bwMode="auto">
            <a:xfrm>
              <a:off x="520" y="2111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4" name="Line 289"/>
            <p:cNvSpPr>
              <a:spLocks noChangeShapeType="1"/>
            </p:cNvSpPr>
            <p:nvPr/>
          </p:nvSpPr>
          <p:spPr bwMode="auto">
            <a:xfrm>
              <a:off x="520" y="2118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5" name="Line 290"/>
            <p:cNvSpPr>
              <a:spLocks noChangeShapeType="1"/>
            </p:cNvSpPr>
            <p:nvPr/>
          </p:nvSpPr>
          <p:spPr bwMode="auto">
            <a:xfrm>
              <a:off x="838" y="2053"/>
              <a:ext cx="0" cy="26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6" name="Line 291"/>
            <p:cNvSpPr>
              <a:spLocks noChangeShapeType="1"/>
            </p:cNvSpPr>
            <p:nvPr/>
          </p:nvSpPr>
          <p:spPr bwMode="auto">
            <a:xfrm>
              <a:off x="805" y="2053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7" name="Line 292"/>
            <p:cNvSpPr>
              <a:spLocks noChangeShapeType="1"/>
            </p:cNvSpPr>
            <p:nvPr/>
          </p:nvSpPr>
          <p:spPr bwMode="auto">
            <a:xfrm>
              <a:off x="805" y="2079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8" name="Line 293"/>
            <p:cNvSpPr>
              <a:spLocks noChangeShapeType="1"/>
            </p:cNvSpPr>
            <p:nvPr/>
          </p:nvSpPr>
          <p:spPr bwMode="auto">
            <a:xfrm>
              <a:off x="993" y="1897"/>
              <a:ext cx="0" cy="78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99" name="Line 294"/>
            <p:cNvSpPr>
              <a:spLocks noChangeShapeType="1"/>
            </p:cNvSpPr>
            <p:nvPr/>
          </p:nvSpPr>
          <p:spPr bwMode="auto">
            <a:xfrm>
              <a:off x="961" y="1897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0" name="Line 295"/>
            <p:cNvSpPr>
              <a:spLocks noChangeShapeType="1"/>
            </p:cNvSpPr>
            <p:nvPr/>
          </p:nvSpPr>
          <p:spPr bwMode="auto">
            <a:xfrm>
              <a:off x="961" y="1975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1" name="Line 296"/>
            <p:cNvSpPr>
              <a:spLocks noChangeShapeType="1"/>
            </p:cNvSpPr>
            <p:nvPr/>
          </p:nvSpPr>
          <p:spPr bwMode="auto">
            <a:xfrm>
              <a:off x="1116" y="1651"/>
              <a:ext cx="0" cy="162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2" name="Line 297"/>
            <p:cNvSpPr>
              <a:spLocks noChangeShapeType="1"/>
            </p:cNvSpPr>
            <p:nvPr/>
          </p:nvSpPr>
          <p:spPr bwMode="auto">
            <a:xfrm>
              <a:off x="1090" y="1651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3" name="Line 298"/>
            <p:cNvSpPr>
              <a:spLocks noChangeShapeType="1"/>
            </p:cNvSpPr>
            <p:nvPr/>
          </p:nvSpPr>
          <p:spPr bwMode="auto">
            <a:xfrm>
              <a:off x="1090" y="1813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4" name="Line 299"/>
            <p:cNvSpPr>
              <a:spLocks noChangeShapeType="1"/>
            </p:cNvSpPr>
            <p:nvPr/>
          </p:nvSpPr>
          <p:spPr bwMode="auto">
            <a:xfrm>
              <a:off x="1181" y="1509"/>
              <a:ext cx="0" cy="213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5" name="Line 300"/>
            <p:cNvSpPr>
              <a:spLocks noChangeShapeType="1"/>
            </p:cNvSpPr>
            <p:nvPr/>
          </p:nvSpPr>
          <p:spPr bwMode="auto">
            <a:xfrm>
              <a:off x="1149" y="1509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6" name="Line 301"/>
            <p:cNvSpPr>
              <a:spLocks noChangeShapeType="1"/>
            </p:cNvSpPr>
            <p:nvPr/>
          </p:nvSpPr>
          <p:spPr bwMode="auto">
            <a:xfrm>
              <a:off x="1149" y="1722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7" name="Line 302"/>
            <p:cNvSpPr>
              <a:spLocks noChangeShapeType="1"/>
            </p:cNvSpPr>
            <p:nvPr/>
          </p:nvSpPr>
          <p:spPr bwMode="auto">
            <a:xfrm>
              <a:off x="1246" y="1457"/>
              <a:ext cx="0" cy="233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8" name="Line 303"/>
            <p:cNvSpPr>
              <a:spLocks noChangeShapeType="1"/>
            </p:cNvSpPr>
            <p:nvPr/>
          </p:nvSpPr>
          <p:spPr bwMode="auto">
            <a:xfrm>
              <a:off x="1214" y="1457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9" name="Line 304"/>
            <p:cNvSpPr>
              <a:spLocks noChangeShapeType="1"/>
            </p:cNvSpPr>
            <p:nvPr/>
          </p:nvSpPr>
          <p:spPr bwMode="auto">
            <a:xfrm>
              <a:off x="1214" y="1690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0" name="Line 305"/>
            <p:cNvSpPr>
              <a:spLocks noChangeShapeType="1"/>
            </p:cNvSpPr>
            <p:nvPr/>
          </p:nvSpPr>
          <p:spPr bwMode="auto">
            <a:xfrm>
              <a:off x="1311" y="1619"/>
              <a:ext cx="0" cy="175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1" name="Line 306"/>
            <p:cNvSpPr>
              <a:spLocks noChangeShapeType="1"/>
            </p:cNvSpPr>
            <p:nvPr/>
          </p:nvSpPr>
          <p:spPr bwMode="auto">
            <a:xfrm>
              <a:off x="1278" y="1619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2" name="Line 307"/>
            <p:cNvSpPr>
              <a:spLocks noChangeShapeType="1"/>
            </p:cNvSpPr>
            <p:nvPr/>
          </p:nvSpPr>
          <p:spPr bwMode="auto">
            <a:xfrm>
              <a:off x="1278" y="1794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3" name="Line 308"/>
            <p:cNvSpPr>
              <a:spLocks noChangeShapeType="1"/>
            </p:cNvSpPr>
            <p:nvPr/>
          </p:nvSpPr>
          <p:spPr bwMode="auto">
            <a:xfrm>
              <a:off x="1434" y="1897"/>
              <a:ext cx="0" cy="78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4" name="Line 309"/>
            <p:cNvSpPr>
              <a:spLocks noChangeShapeType="1"/>
            </p:cNvSpPr>
            <p:nvPr/>
          </p:nvSpPr>
          <p:spPr bwMode="auto">
            <a:xfrm>
              <a:off x="1402" y="1897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5" name="Line 310"/>
            <p:cNvSpPr>
              <a:spLocks noChangeShapeType="1"/>
            </p:cNvSpPr>
            <p:nvPr/>
          </p:nvSpPr>
          <p:spPr bwMode="auto">
            <a:xfrm>
              <a:off x="1402" y="1975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6" name="Line 311"/>
            <p:cNvSpPr>
              <a:spLocks noChangeShapeType="1"/>
            </p:cNvSpPr>
            <p:nvPr/>
          </p:nvSpPr>
          <p:spPr bwMode="auto">
            <a:xfrm>
              <a:off x="1499" y="2053"/>
              <a:ext cx="0" cy="26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7" name="Line 312"/>
            <p:cNvSpPr>
              <a:spLocks noChangeShapeType="1"/>
            </p:cNvSpPr>
            <p:nvPr/>
          </p:nvSpPr>
          <p:spPr bwMode="auto">
            <a:xfrm>
              <a:off x="1466" y="2053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8" name="Line 313"/>
            <p:cNvSpPr>
              <a:spLocks noChangeShapeType="1"/>
            </p:cNvSpPr>
            <p:nvPr/>
          </p:nvSpPr>
          <p:spPr bwMode="auto">
            <a:xfrm>
              <a:off x="1466" y="2079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9" name="Oval 314"/>
            <p:cNvSpPr>
              <a:spLocks noChangeArrowheads="1"/>
            </p:cNvSpPr>
            <p:nvPr/>
          </p:nvSpPr>
          <p:spPr bwMode="auto">
            <a:xfrm>
              <a:off x="-367" y="2131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0" name="Oval 315"/>
            <p:cNvSpPr>
              <a:spLocks noChangeArrowheads="1"/>
            </p:cNvSpPr>
            <p:nvPr/>
          </p:nvSpPr>
          <p:spPr bwMode="auto">
            <a:xfrm>
              <a:off x="-205" y="2481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1" name="Oval 316"/>
            <p:cNvSpPr>
              <a:spLocks noChangeArrowheads="1"/>
            </p:cNvSpPr>
            <p:nvPr/>
          </p:nvSpPr>
          <p:spPr bwMode="auto">
            <a:xfrm>
              <a:off x="-115" y="2558"/>
              <a:ext cx="59" cy="5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3" name="Oval 318"/>
            <p:cNvSpPr>
              <a:spLocks noChangeArrowheads="1"/>
            </p:cNvSpPr>
            <p:nvPr/>
          </p:nvSpPr>
          <p:spPr bwMode="auto">
            <a:xfrm>
              <a:off x="138" y="2254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4" name="Oval 319"/>
            <p:cNvSpPr>
              <a:spLocks noChangeArrowheads="1"/>
            </p:cNvSpPr>
            <p:nvPr/>
          </p:nvSpPr>
          <p:spPr bwMode="auto">
            <a:xfrm>
              <a:off x="293" y="2157"/>
              <a:ext cx="59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5" name="Oval 320"/>
            <p:cNvSpPr>
              <a:spLocks noChangeArrowheads="1"/>
            </p:cNvSpPr>
            <p:nvPr/>
          </p:nvSpPr>
          <p:spPr bwMode="auto">
            <a:xfrm>
              <a:off x="527" y="2092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6" name="Oval 321"/>
            <p:cNvSpPr>
              <a:spLocks noChangeArrowheads="1"/>
            </p:cNvSpPr>
            <p:nvPr/>
          </p:nvSpPr>
          <p:spPr bwMode="auto">
            <a:xfrm>
              <a:off x="812" y="2040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7" name="Oval 322"/>
            <p:cNvSpPr>
              <a:spLocks noChangeArrowheads="1"/>
            </p:cNvSpPr>
            <p:nvPr/>
          </p:nvSpPr>
          <p:spPr bwMode="auto">
            <a:xfrm>
              <a:off x="967" y="1910"/>
              <a:ext cx="59" cy="5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8" name="Oval 323"/>
            <p:cNvSpPr>
              <a:spLocks noChangeArrowheads="1"/>
            </p:cNvSpPr>
            <p:nvPr/>
          </p:nvSpPr>
          <p:spPr bwMode="auto">
            <a:xfrm>
              <a:off x="1090" y="1709"/>
              <a:ext cx="59" cy="59"/>
            </a:xfrm>
            <a:prstGeom prst="ellipse">
              <a:avLst/>
            </a:prstGeom>
            <a:solidFill>
              <a:srgbClr val="8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9" name="Oval 324"/>
            <p:cNvSpPr>
              <a:spLocks noChangeArrowheads="1"/>
            </p:cNvSpPr>
            <p:nvPr/>
          </p:nvSpPr>
          <p:spPr bwMode="auto">
            <a:xfrm>
              <a:off x="1155" y="1593"/>
              <a:ext cx="59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0" name="Oval 325"/>
            <p:cNvSpPr>
              <a:spLocks noChangeArrowheads="1"/>
            </p:cNvSpPr>
            <p:nvPr/>
          </p:nvSpPr>
          <p:spPr bwMode="auto">
            <a:xfrm>
              <a:off x="1220" y="1547"/>
              <a:ext cx="58" cy="5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1" name="Oval 326"/>
            <p:cNvSpPr>
              <a:spLocks noChangeArrowheads="1"/>
            </p:cNvSpPr>
            <p:nvPr/>
          </p:nvSpPr>
          <p:spPr bwMode="auto">
            <a:xfrm>
              <a:off x="1285" y="1684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2" name="Oval 327"/>
            <p:cNvSpPr>
              <a:spLocks noChangeArrowheads="1"/>
            </p:cNvSpPr>
            <p:nvPr/>
          </p:nvSpPr>
          <p:spPr bwMode="auto">
            <a:xfrm>
              <a:off x="1408" y="1910"/>
              <a:ext cx="58" cy="59"/>
            </a:xfrm>
            <a:prstGeom prst="ellipse">
              <a:avLst/>
            </a:prstGeom>
            <a:solidFill>
              <a:srgbClr val="8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3" name="Oval 328"/>
            <p:cNvSpPr>
              <a:spLocks noChangeArrowheads="1"/>
            </p:cNvSpPr>
            <p:nvPr/>
          </p:nvSpPr>
          <p:spPr bwMode="auto">
            <a:xfrm>
              <a:off x="1473" y="2040"/>
              <a:ext cx="58" cy="5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4" name="Oval 329"/>
            <p:cNvSpPr>
              <a:spLocks noChangeArrowheads="1"/>
            </p:cNvSpPr>
            <p:nvPr/>
          </p:nvSpPr>
          <p:spPr bwMode="auto">
            <a:xfrm>
              <a:off x="-367" y="2131"/>
              <a:ext cx="51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5" name="Oval 330"/>
            <p:cNvSpPr>
              <a:spLocks noChangeArrowheads="1"/>
            </p:cNvSpPr>
            <p:nvPr/>
          </p:nvSpPr>
          <p:spPr bwMode="auto">
            <a:xfrm>
              <a:off x="-205" y="2481"/>
              <a:ext cx="51" cy="51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6" name="Oval 331"/>
            <p:cNvSpPr>
              <a:spLocks noChangeArrowheads="1"/>
            </p:cNvSpPr>
            <p:nvPr/>
          </p:nvSpPr>
          <p:spPr bwMode="auto">
            <a:xfrm>
              <a:off x="-115" y="2558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8" name="Oval 333"/>
            <p:cNvSpPr>
              <a:spLocks noChangeArrowheads="1"/>
            </p:cNvSpPr>
            <p:nvPr/>
          </p:nvSpPr>
          <p:spPr bwMode="auto">
            <a:xfrm>
              <a:off x="138" y="2254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9" name="Oval 334"/>
            <p:cNvSpPr>
              <a:spLocks noChangeArrowheads="1"/>
            </p:cNvSpPr>
            <p:nvPr/>
          </p:nvSpPr>
          <p:spPr bwMode="auto">
            <a:xfrm>
              <a:off x="293" y="2157"/>
              <a:ext cx="52" cy="51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0" name="Oval 335"/>
            <p:cNvSpPr>
              <a:spLocks noChangeArrowheads="1"/>
            </p:cNvSpPr>
            <p:nvPr/>
          </p:nvSpPr>
          <p:spPr bwMode="auto">
            <a:xfrm>
              <a:off x="527" y="2092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1" name="Oval 336"/>
            <p:cNvSpPr>
              <a:spLocks noChangeArrowheads="1"/>
            </p:cNvSpPr>
            <p:nvPr/>
          </p:nvSpPr>
          <p:spPr bwMode="auto">
            <a:xfrm>
              <a:off x="812" y="2040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2" name="Oval 337"/>
            <p:cNvSpPr>
              <a:spLocks noChangeArrowheads="1"/>
            </p:cNvSpPr>
            <p:nvPr/>
          </p:nvSpPr>
          <p:spPr bwMode="auto">
            <a:xfrm>
              <a:off x="967" y="1910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3" name="Oval 338"/>
            <p:cNvSpPr>
              <a:spLocks noChangeArrowheads="1"/>
            </p:cNvSpPr>
            <p:nvPr/>
          </p:nvSpPr>
          <p:spPr bwMode="auto">
            <a:xfrm>
              <a:off x="1090" y="1709"/>
              <a:ext cx="52" cy="5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4" name="Oval 339"/>
            <p:cNvSpPr>
              <a:spLocks noChangeArrowheads="1"/>
            </p:cNvSpPr>
            <p:nvPr/>
          </p:nvSpPr>
          <p:spPr bwMode="auto">
            <a:xfrm>
              <a:off x="1155" y="1593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5" name="Oval 340"/>
            <p:cNvSpPr>
              <a:spLocks noChangeArrowheads="1"/>
            </p:cNvSpPr>
            <p:nvPr/>
          </p:nvSpPr>
          <p:spPr bwMode="auto">
            <a:xfrm>
              <a:off x="1220" y="1547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6" name="Oval 341"/>
            <p:cNvSpPr>
              <a:spLocks noChangeArrowheads="1"/>
            </p:cNvSpPr>
            <p:nvPr/>
          </p:nvSpPr>
          <p:spPr bwMode="auto">
            <a:xfrm>
              <a:off x="1285" y="1684"/>
              <a:ext cx="52" cy="51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7" name="Oval 342"/>
            <p:cNvSpPr>
              <a:spLocks noChangeArrowheads="1"/>
            </p:cNvSpPr>
            <p:nvPr/>
          </p:nvSpPr>
          <p:spPr bwMode="auto">
            <a:xfrm>
              <a:off x="1408" y="1910"/>
              <a:ext cx="52" cy="5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8" name="Oval 343"/>
            <p:cNvSpPr>
              <a:spLocks noChangeArrowheads="1"/>
            </p:cNvSpPr>
            <p:nvPr/>
          </p:nvSpPr>
          <p:spPr bwMode="auto">
            <a:xfrm>
              <a:off x="1473" y="2040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9" name="Rectangle 344"/>
            <p:cNvSpPr>
              <a:spLocks noChangeArrowheads="1"/>
            </p:cNvSpPr>
            <p:nvPr/>
          </p:nvSpPr>
          <p:spPr bwMode="auto">
            <a:xfrm>
              <a:off x="371" y="2993"/>
              <a:ext cx="6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D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0" name="Rectangle 345"/>
            <p:cNvSpPr>
              <a:spLocks noChangeArrowheads="1"/>
            </p:cNvSpPr>
            <p:nvPr/>
          </p:nvSpPr>
          <p:spPr bwMode="auto">
            <a:xfrm>
              <a:off x="449" y="2999"/>
              <a:ext cx="3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 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1" name="Rectangle 346"/>
            <p:cNvSpPr>
              <a:spLocks noChangeArrowheads="1"/>
            </p:cNvSpPr>
            <p:nvPr/>
          </p:nvSpPr>
          <p:spPr bwMode="auto">
            <a:xfrm>
              <a:off x="488" y="2993"/>
              <a:ext cx="60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l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2" name="Rectangle 347"/>
            <p:cNvSpPr>
              <a:spLocks noChangeArrowheads="1"/>
            </p:cNvSpPr>
            <p:nvPr/>
          </p:nvSpPr>
          <p:spPr bwMode="auto">
            <a:xfrm>
              <a:off x="566" y="2999"/>
              <a:ext cx="184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 [Å]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3" name="Rectangle 348"/>
            <p:cNvSpPr>
              <a:spLocks noChangeArrowheads="1"/>
            </p:cNvSpPr>
            <p:nvPr/>
          </p:nvSpPr>
          <p:spPr bwMode="auto">
            <a:xfrm rot="16200000">
              <a:off x="-729" y="2061"/>
              <a:ext cx="54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d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4" name="Rectangle 349"/>
            <p:cNvSpPr>
              <a:spLocks noChangeArrowheads="1"/>
            </p:cNvSpPr>
            <p:nvPr/>
          </p:nvSpPr>
          <p:spPr bwMode="auto">
            <a:xfrm rot="16200000">
              <a:off x="-735" y="1986"/>
              <a:ext cx="66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h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5" name="Rectangle 350"/>
            <p:cNvSpPr>
              <a:spLocks noChangeArrowheads="1"/>
            </p:cNvSpPr>
            <p:nvPr/>
          </p:nvSpPr>
          <p:spPr bwMode="auto">
            <a:xfrm>
              <a:off x="-374" y="2792"/>
              <a:ext cx="3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 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6" name="Rectangle 351"/>
            <p:cNvSpPr>
              <a:spLocks noChangeArrowheads="1"/>
            </p:cNvSpPr>
            <p:nvPr/>
          </p:nvSpPr>
          <p:spPr bwMode="auto">
            <a:xfrm>
              <a:off x="1518" y="1360"/>
              <a:ext cx="31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 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157" name="Line 352"/>
            <p:cNvSpPr>
              <a:spLocks noChangeShapeType="1"/>
            </p:cNvSpPr>
            <p:nvPr/>
          </p:nvSpPr>
          <p:spPr bwMode="auto">
            <a:xfrm>
              <a:off x="553" y="1897"/>
              <a:ext cx="0" cy="104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58" name="Line 353"/>
            <p:cNvSpPr>
              <a:spLocks noChangeShapeType="1"/>
            </p:cNvSpPr>
            <p:nvPr/>
          </p:nvSpPr>
          <p:spPr bwMode="auto">
            <a:xfrm>
              <a:off x="520" y="1897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59" name="Line 354"/>
            <p:cNvSpPr>
              <a:spLocks noChangeShapeType="1"/>
            </p:cNvSpPr>
            <p:nvPr/>
          </p:nvSpPr>
          <p:spPr bwMode="auto">
            <a:xfrm>
              <a:off x="520" y="2001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0" name="Line 355"/>
            <p:cNvSpPr>
              <a:spLocks noChangeShapeType="1"/>
            </p:cNvSpPr>
            <p:nvPr/>
          </p:nvSpPr>
          <p:spPr bwMode="auto">
            <a:xfrm>
              <a:off x="1116" y="1709"/>
              <a:ext cx="0" cy="156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1" name="Line 356"/>
            <p:cNvSpPr>
              <a:spLocks noChangeShapeType="1"/>
            </p:cNvSpPr>
            <p:nvPr/>
          </p:nvSpPr>
          <p:spPr bwMode="auto">
            <a:xfrm>
              <a:off x="1090" y="1709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2" name="Line 357"/>
            <p:cNvSpPr>
              <a:spLocks noChangeShapeType="1"/>
            </p:cNvSpPr>
            <p:nvPr/>
          </p:nvSpPr>
          <p:spPr bwMode="auto">
            <a:xfrm>
              <a:off x="1090" y="1865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3" name="Line 358"/>
            <p:cNvSpPr>
              <a:spLocks noChangeShapeType="1"/>
            </p:cNvSpPr>
            <p:nvPr/>
          </p:nvSpPr>
          <p:spPr bwMode="auto">
            <a:xfrm>
              <a:off x="1181" y="2046"/>
              <a:ext cx="0" cy="149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4" name="Line 359"/>
            <p:cNvSpPr>
              <a:spLocks noChangeShapeType="1"/>
            </p:cNvSpPr>
            <p:nvPr/>
          </p:nvSpPr>
          <p:spPr bwMode="auto">
            <a:xfrm>
              <a:off x="1149" y="2046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5" name="Line 360"/>
            <p:cNvSpPr>
              <a:spLocks noChangeShapeType="1"/>
            </p:cNvSpPr>
            <p:nvPr/>
          </p:nvSpPr>
          <p:spPr bwMode="auto">
            <a:xfrm>
              <a:off x="1149" y="2195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6" name="Line 361"/>
            <p:cNvSpPr>
              <a:spLocks noChangeShapeType="1"/>
            </p:cNvSpPr>
            <p:nvPr/>
          </p:nvSpPr>
          <p:spPr bwMode="auto">
            <a:xfrm>
              <a:off x="1246" y="2040"/>
              <a:ext cx="0" cy="162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7" name="Line 362"/>
            <p:cNvSpPr>
              <a:spLocks noChangeShapeType="1"/>
            </p:cNvSpPr>
            <p:nvPr/>
          </p:nvSpPr>
          <p:spPr bwMode="auto">
            <a:xfrm>
              <a:off x="1214" y="2040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8" name="Line 363"/>
            <p:cNvSpPr>
              <a:spLocks noChangeShapeType="1"/>
            </p:cNvSpPr>
            <p:nvPr/>
          </p:nvSpPr>
          <p:spPr bwMode="auto">
            <a:xfrm>
              <a:off x="1214" y="2202"/>
              <a:ext cx="64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9" name="Line 364"/>
            <p:cNvSpPr>
              <a:spLocks noChangeShapeType="1"/>
            </p:cNvSpPr>
            <p:nvPr/>
          </p:nvSpPr>
          <p:spPr bwMode="auto">
            <a:xfrm>
              <a:off x="1311" y="2280"/>
              <a:ext cx="0" cy="142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0" name="Line 365"/>
            <p:cNvSpPr>
              <a:spLocks noChangeShapeType="1"/>
            </p:cNvSpPr>
            <p:nvPr/>
          </p:nvSpPr>
          <p:spPr bwMode="auto">
            <a:xfrm>
              <a:off x="1278" y="2280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1" name="Line 366"/>
            <p:cNvSpPr>
              <a:spLocks noChangeShapeType="1"/>
            </p:cNvSpPr>
            <p:nvPr/>
          </p:nvSpPr>
          <p:spPr bwMode="auto">
            <a:xfrm>
              <a:off x="1278" y="2422"/>
              <a:ext cx="59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2" name="Line 367"/>
            <p:cNvSpPr>
              <a:spLocks noChangeShapeType="1"/>
            </p:cNvSpPr>
            <p:nvPr/>
          </p:nvSpPr>
          <p:spPr bwMode="auto">
            <a:xfrm>
              <a:off x="1369" y="2338"/>
              <a:ext cx="0" cy="123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3" name="Line 368"/>
            <p:cNvSpPr>
              <a:spLocks noChangeShapeType="1"/>
            </p:cNvSpPr>
            <p:nvPr/>
          </p:nvSpPr>
          <p:spPr bwMode="auto">
            <a:xfrm>
              <a:off x="1337" y="2338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4" name="Line 369"/>
            <p:cNvSpPr>
              <a:spLocks noChangeShapeType="1"/>
            </p:cNvSpPr>
            <p:nvPr/>
          </p:nvSpPr>
          <p:spPr bwMode="auto">
            <a:xfrm>
              <a:off x="1337" y="2461"/>
              <a:ext cx="65" cy="0"/>
            </a:xfrm>
            <a:prstGeom prst="line">
              <a:avLst/>
            </a:prstGeom>
            <a:noFill/>
            <a:ln w="2063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5" name="Oval 370"/>
            <p:cNvSpPr>
              <a:spLocks noChangeArrowheads="1"/>
            </p:cNvSpPr>
            <p:nvPr/>
          </p:nvSpPr>
          <p:spPr bwMode="auto">
            <a:xfrm>
              <a:off x="527" y="1923"/>
              <a:ext cx="58" cy="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6" name="Oval 371"/>
            <p:cNvSpPr>
              <a:spLocks noChangeArrowheads="1"/>
            </p:cNvSpPr>
            <p:nvPr/>
          </p:nvSpPr>
          <p:spPr bwMode="auto">
            <a:xfrm>
              <a:off x="1090" y="1761"/>
              <a:ext cx="59" cy="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7" name="Oval 372"/>
            <p:cNvSpPr>
              <a:spLocks noChangeArrowheads="1"/>
            </p:cNvSpPr>
            <p:nvPr/>
          </p:nvSpPr>
          <p:spPr bwMode="auto">
            <a:xfrm>
              <a:off x="1155" y="2098"/>
              <a:ext cx="59" cy="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8" name="Oval 373"/>
            <p:cNvSpPr>
              <a:spLocks noChangeArrowheads="1"/>
            </p:cNvSpPr>
            <p:nvPr/>
          </p:nvSpPr>
          <p:spPr bwMode="auto">
            <a:xfrm>
              <a:off x="1220" y="2098"/>
              <a:ext cx="58" cy="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9" name="Oval 374"/>
            <p:cNvSpPr>
              <a:spLocks noChangeArrowheads="1"/>
            </p:cNvSpPr>
            <p:nvPr/>
          </p:nvSpPr>
          <p:spPr bwMode="auto">
            <a:xfrm>
              <a:off x="1285" y="2325"/>
              <a:ext cx="58" cy="5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0" name="Oval 375"/>
            <p:cNvSpPr>
              <a:spLocks noChangeArrowheads="1"/>
            </p:cNvSpPr>
            <p:nvPr/>
          </p:nvSpPr>
          <p:spPr bwMode="auto">
            <a:xfrm>
              <a:off x="1343" y="2370"/>
              <a:ext cx="59" cy="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1" name="Oval 376"/>
            <p:cNvSpPr>
              <a:spLocks noChangeArrowheads="1"/>
            </p:cNvSpPr>
            <p:nvPr/>
          </p:nvSpPr>
          <p:spPr bwMode="auto">
            <a:xfrm>
              <a:off x="527" y="1923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2" name="Oval 377"/>
            <p:cNvSpPr>
              <a:spLocks noChangeArrowheads="1"/>
            </p:cNvSpPr>
            <p:nvPr/>
          </p:nvSpPr>
          <p:spPr bwMode="auto">
            <a:xfrm>
              <a:off x="1090" y="1761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3" name="Oval 378"/>
            <p:cNvSpPr>
              <a:spLocks noChangeArrowheads="1"/>
            </p:cNvSpPr>
            <p:nvPr/>
          </p:nvSpPr>
          <p:spPr bwMode="auto">
            <a:xfrm>
              <a:off x="1155" y="2098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4" name="Oval 379"/>
            <p:cNvSpPr>
              <a:spLocks noChangeArrowheads="1"/>
            </p:cNvSpPr>
            <p:nvPr/>
          </p:nvSpPr>
          <p:spPr bwMode="auto">
            <a:xfrm>
              <a:off x="1220" y="2098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5" name="Oval 380"/>
            <p:cNvSpPr>
              <a:spLocks noChangeArrowheads="1"/>
            </p:cNvSpPr>
            <p:nvPr/>
          </p:nvSpPr>
          <p:spPr bwMode="auto">
            <a:xfrm>
              <a:off x="1285" y="2325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6" name="Oval 381"/>
            <p:cNvSpPr>
              <a:spLocks noChangeArrowheads="1"/>
            </p:cNvSpPr>
            <p:nvPr/>
          </p:nvSpPr>
          <p:spPr bwMode="auto">
            <a:xfrm>
              <a:off x="1343" y="2370"/>
              <a:ext cx="52" cy="52"/>
            </a:xfrm>
            <a:prstGeom prst="ellipse">
              <a:avLst/>
            </a:prstGeom>
            <a:noFill/>
            <a:ln w="20638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7" name="Rectangle 382"/>
            <p:cNvSpPr>
              <a:spLocks noChangeArrowheads="1"/>
            </p:cNvSpPr>
            <p:nvPr/>
          </p:nvSpPr>
          <p:spPr bwMode="auto">
            <a:xfrm>
              <a:off x="352" y="2338"/>
              <a:ext cx="700" cy="3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8" name="Rectangle 383"/>
            <p:cNvSpPr>
              <a:spLocks noChangeArrowheads="1"/>
            </p:cNvSpPr>
            <p:nvPr/>
          </p:nvSpPr>
          <p:spPr bwMode="auto">
            <a:xfrm>
              <a:off x="352" y="2338"/>
              <a:ext cx="700" cy="350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9" name="Line 384"/>
            <p:cNvSpPr>
              <a:spLocks noChangeShapeType="1"/>
            </p:cNvSpPr>
            <p:nvPr/>
          </p:nvSpPr>
          <p:spPr bwMode="auto">
            <a:xfrm>
              <a:off x="352" y="2338"/>
              <a:ext cx="7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0" name="Line 385"/>
            <p:cNvSpPr>
              <a:spLocks noChangeShapeType="1"/>
            </p:cNvSpPr>
            <p:nvPr/>
          </p:nvSpPr>
          <p:spPr bwMode="auto">
            <a:xfrm>
              <a:off x="352" y="2688"/>
              <a:ext cx="7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1" name="Line 386"/>
            <p:cNvSpPr>
              <a:spLocks noChangeShapeType="1"/>
            </p:cNvSpPr>
            <p:nvPr/>
          </p:nvSpPr>
          <p:spPr bwMode="auto">
            <a:xfrm flipV="1">
              <a:off x="1052" y="2338"/>
              <a:ext cx="0" cy="3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2" name="Line 387"/>
            <p:cNvSpPr>
              <a:spLocks noChangeShapeType="1"/>
            </p:cNvSpPr>
            <p:nvPr/>
          </p:nvSpPr>
          <p:spPr bwMode="auto">
            <a:xfrm flipV="1">
              <a:off x="352" y="2338"/>
              <a:ext cx="0" cy="3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3" name="Line 388"/>
            <p:cNvSpPr>
              <a:spLocks noChangeShapeType="1"/>
            </p:cNvSpPr>
            <p:nvPr/>
          </p:nvSpPr>
          <p:spPr bwMode="auto">
            <a:xfrm>
              <a:off x="352" y="2688"/>
              <a:ext cx="7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4" name="Line 389"/>
            <p:cNvSpPr>
              <a:spLocks noChangeShapeType="1"/>
            </p:cNvSpPr>
            <p:nvPr/>
          </p:nvSpPr>
          <p:spPr bwMode="auto">
            <a:xfrm flipV="1">
              <a:off x="352" y="2338"/>
              <a:ext cx="0" cy="3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5" name="Line 390"/>
            <p:cNvSpPr>
              <a:spLocks noChangeShapeType="1"/>
            </p:cNvSpPr>
            <p:nvPr/>
          </p:nvSpPr>
          <p:spPr bwMode="auto">
            <a:xfrm>
              <a:off x="352" y="2338"/>
              <a:ext cx="7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6" name="Line 391"/>
            <p:cNvSpPr>
              <a:spLocks noChangeShapeType="1"/>
            </p:cNvSpPr>
            <p:nvPr/>
          </p:nvSpPr>
          <p:spPr bwMode="auto">
            <a:xfrm>
              <a:off x="352" y="2688"/>
              <a:ext cx="7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7" name="Line 392"/>
            <p:cNvSpPr>
              <a:spLocks noChangeShapeType="1"/>
            </p:cNvSpPr>
            <p:nvPr/>
          </p:nvSpPr>
          <p:spPr bwMode="auto">
            <a:xfrm flipV="1">
              <a:off x="1052" y="2338"/>
              <a:ext cx="0" cy="3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8" name="Line 393"/>
            <p:cNvSpPr>
              <a:spLocks noChangeShapeType="1"/>
            </p:cNvSpPr>
            <p:nvPr/>
          </p:nvSpPr>
          <p:spPr bwMode="auto">
            <a:xfrm flipV="1">
              <a:off x="352" y="2338"/>
              <a:ext cx="0" cy="3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9" name="Rectangle 394"/>
            <p:cNvSpPr>
              <a:spLocks noChangeArrowheads="1"/>
            </p:cNvSpPr>
            <p:nvPr/>
          </p:nvSpPr>
          <p:spPr bwMode="auto">
            <a:xfrm>
              <a:off x="689" y="2364"/>
              <a:ext cx="3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-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0" name="Rectangle 395"/>
            <p:cNvSpPr>
              <a:spLocks noChangeArrowheads="1"/>
            </p:cNvSpPr>
            <p:nvPr/>
          </p:nvSpPr>
          <p:spPr bwMode="auto">
            <a:xfrm>
              <a:off x="728" y="2364"/>
              <a:ext cx="76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Á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1" name="Rectangle 396"/>
            <p:cNvSpPr>
              <a:spLocks noChangeArrowheads="1"/>
            </p:cNvSpPr>
            <p:nvPr/>
          </p:nvSpPr>
          <p:spPr bwMode="auto">
            <a:xfrm>
              <a:off x="812" y="2364"/>
              <a:ext cx="3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[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2" name="Rectangle 397"/>
            <p:cNvSpPr>
              <a:spLocks noChangeArrowheads="1"/>
            </p:cNvSpPr>
            <p:nvPr/>
          </p:nvSpPr>
          <p:spPr bwMode="auto">
            <a:xfrm>
              <a:off x="844" y="2364"/>
              <a:ext cx="54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d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3" name="Rectangle 398"/>
            <p:cNvSpPr>
              <a:spLocks noChangeArrowheads="1"/>
            </p:cNvSpPr>
            <p:nvPr/>
          </p:nvSpPr>
          <p:spPr bwMode="auto">
            <a:xfrm>
              <a:off x="909" y="2364"/>
              <a:ext cx="66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h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4" name="Rectangle 399"/>
            <p:cNvSpPr>
              <a:spLocks noChangeArrowheads="1"/>
            </p:cNvSpPr>
            <p:nvPr/>
          </p:nvSpPr>
          <p:spPr bwMode="auto">
            <a:xfrm>
              <a:off x="980" y="2364"/>
              <a:ext cx="3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]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5" name="Line 400"/>
            <p:cNvSpPr>
              <a:spLocks noChangeShapeType="1"/>
            </p:cNvSpPr>
            <p:nvPr/>
          </p:nvSpPr>
          <p:spPr bwMode="auto">
            <a:xfrm>
              <a:off x="404" y="2429"/>
              <a:ext cx="259" cy="0"/>
            </a:xfrm>
            <a:prstGeom prst="line">
              <a:avLst/>
            </a:prstGeom>
            <a:noFill/>
            <a:ln w="20638" cap="flat">
              <a:solidFill>
                <a:schemeClr val="accent1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6" name="Rectangle 401"/>
            <p:cNvSpPr>
              <a:spLocks noChangeArrowheads="1"/>
            </p:cNvSpPr>
            <p:nvPr/>
          </p:nvSpPr>
          <p:spPr bwMode="auto">
            <a:xfrm>
              <a:off x="689" y="2526"/>
              <a:ext cx="88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Â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7" name="Rectangle 402"/>
            <p:cNvSpPr>
              <a:spLocks noChangeArrowheads="1"/>
            </p:cNvSpPr>
            <p:nvPr/>
          </p:nvSpPr>
          <p:spPr bwMode="auto">
            <a:xfrm>
              <a:off x="786" y="2526"/>
              <a:ext cx="3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[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8" name="Rectangle 403"/>
            <p:cNvSpPr>
              <a:spLocks noChangeArrowheads="1"/>
            </p:cNvSpPr>
            <p:nvPr/>
          </p:nvSpPr>
          <p:spPr bwMode="auto">
            <a:xfrm>
              <a:off x="818" y="2526"/>
              <a:ext cx="54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d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09" name="Rectangle 404"/>
            <p:cNvSpPr>
              <a:spLocks noChangeArrowheads="1"/>
            </p:cNvSpPr>
            <p:nvPr/>
          </p:nvSpPr>
          <p:spPr bwMode="auto">
            <a:xfrm>
              <a:off x="883" y="2526"/>
              <a:ext cx="66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h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10" name="Rectangle 405"/>
            <p:cNvSpPr>
              <a:spLocks noChangeArrowheads="1"/>
            </p:cNvSpPr>
            <p:nvPr/>
          </p:nvSpPr>
          <p:spPr bwMode="auto">
            <a:xfrm>
              <a:off x="954" y="2526"/>
              <a:ext cx="37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charset="0"/>
                  <a:cs typeface="Arial" pitchFamily="34" charset="0"/>
                </a:rPr>
                <a:t>]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11" name="Line 406"/>
            <p:cNvSpPr>
              <a:spLocks noChangeShapeType="1"/>
            </p:cNvSpPr>
            <p:nvPr/>
          </p:nvSpPr>
          <p:spPr bwMode="auto">
            <a:xfrm>
              <a:off x="404" y="2591"/>
              <a:ext cx="259" cy="0"/>
            </a:xfrm>
            <a:prstGeom prst="line">
              <a:avLst/>
            </a:prstGeom>
            <a:noFill/>
            <a:ln w="20638" cap="flat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</p:grpSp>
      <p:sp>
        <p:nvSpPr>
          <p:cNvPr id="531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2188741" y="5419035"/>
            <a:ext cx="7451375" cy="603242"/>
          </a:xfrm>
        </p:spPr>
        <p:txBody>
          <a:bodyPr/>
          <a:lstStyle/>
          <a:p>
            <a:r>
              <a:rPr lang="en-US" dirty="0"/>
              <a:t>This </a:t>
            </a:r>
            <a:r>
              <a:rPr lang="en-US" dirty="0" smtClean="0"/>
              <a:t>was </a:t>
            </a:r>
            <a:r>
              <a:rPr lang="en-US" dirty="0"/>
              <a:t>the first demonstration of a high power, tunable laser-plasma </a:t>
            </a:r>
            <a:r>
              <a:rPr lang="en-US" dirty="0" smtClean="0"/>
              <a:t>polarizer; this work contributed to the growing field of “plasma photonics”</a:t>
            </a:r>
            <a:endParaRPr lang="en-US" dirty="0"/>
          </a:p>
        </p:txBody>
      </p:sp>
      <p:cxnSp>
        <p:nvCxnSpPr>
          <p:cNvPr id="532" name="Straight Arrow Connector 531"/>
          <p:cNvCxnSpPr/>
          <p:nvPr/>
        </p:nvCxnSpPr>
        <p:spPr>
          <a:xfrm>
            <a:off x="2103673" y="2665380"/>
            <a:ext cx="0" cy="73152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1609540" y="2293447"/>
            <a:ext cx="1553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pure polarizer</a:t>
            </a:r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5609420" y="1333095"/>
            <a:ext cx="5556676" cy="3931920"/>
            <a:chOff x="5862348" y="1479015"/>
            <a:chExt cx="5427454" cy="3840482"/>
          </a:xfrm>
        </p:grpSpPr>
        <p:sp>
          <p:nvSpPr>
            <p:cNvPr id="294" name="AutoShape 452"/>
            <p:cNvSpPr>
              <a:spLocks noChangeAspect="1" noChangeArrowheads="1" noTextEdit="1"/>
            </p:cNvSpPr>
            <p:nvPr/>
          </p:nvSpPr>
          <p:spPr bwMode="auto">
            <a:xfrm>
              <a:off x="6518298" y="1479015"/>
              <a:ext cx="3831411" cy="3831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Rectangle 454"/>
            <p:cNvSpPr>
              <a:spLocks noChangeArrowheads="1"/>
            </p:cNvSpPr>
            <p:nvPr/>
          </p:nvSpPr>
          <p:spPr bwMode="auto">
            <a:xfrm>
              <a:off x="6518298" y="1479015"/>
              <a:ext cx="3840479" cy="384048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Rectangle 455"/>
            <p:cNvSpPr>
              <a:spLocks noChangeArrowheads="1"/>
            </p:cNvSpPr>
            <p:nvPr/>
          </p:nvSpPr>
          <p:spPr bwMode="auto">
            <a:xfrm>
              <a:off x="8587411" y="1814547"/>
              <a:ext cx="1417698" cy="142676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ectangle 456"/>
            <p:cNvSpPr>
              <a:spLocks noChangeArrowheads="1"/>
            </p:cNvSpPr>
            <p:nvPr/>
          </p:nvSpPr>
          <p:spPr bwMode="auto">
            <a:xfrm>
              <a:off x="8587411" y="1814547"/>
              <a:ext cx="1417698" cy="142676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298" name="Picture 457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7411" y="1823616"/>
              <a:ext cx="1417698" cy="1417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9" name="Rectangle 458"/>
            <p:cNvSpPr>
              <a:spLocks noChangeArrowheads="1"/>
            </p:cNvSpPr>
            <p:nvPr/>
          </p:nvSpPr>
          <p:spPr bwMode="auto">
            <a:xfrm>
              <a:off x="10104861" y="2354119"/>
              <a:ext cx="1184941" cy="4927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Horizontal (</a:t>
              </a:r>
              <a:r>
                <a:rPr kumimoji="0" lang="en-US" altLang="en-US" sz="1600" b="1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preshot</a:t>
              </a: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)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0" name="Line 459"/>
            <p:cNvSpPr>
              <a:spLocks noChangeShapeType="1"/>
            </p:cNvSpPr>
            <p:nvPr/>
          </p:nvSpPr>
          <p:spPr bwMode="auto">
            <a:xfrm>
              <a:off x="8587411" y="3241314"/>
              <a:ext cx="141769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Line 460"/>
            <p:cNvSpPr>
              <a:spLocks noChangeShapeType="1"/>
            </p:cNvSpPr>
            <p:nvPr/>
          </p:nvSpPr>
          <p:spPr bwMode="auto">
            <a:xfrm>
              <a:off x="8587411" y="1814547"/>
              <a:ext cx="141769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Line 461"/>
            <p:cNvSpPr>
              <a:spLocks noChangeShapeType="1"/>
            </p:cNvSpPr>
            <p:nvPr/>
          </p:nvSpPr>
          <p:spPr bwMode="auto">
            <a:xfrm>
              <a:off x="10005108" y="1814547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Line 462"/>
            <p:cNvSpPr>
              <a:spLocks noChangeShapeType="1"/>
            </p:cNvSpPr>
            <p:nvPr/>
          </p:nvSpPr>
          <p:spPr bwMode="auto">
            <a:xfrm>
              <a:off x="8587411" y="1814547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Line 463"/>
            <p:cNvSpPr>
              <a:spLocks noChangeShapeType="1"/>
            </p:cNvSpPr>
            <p:nvPr/>
          </p:nvSpPr>
          <p:spPr bwMode="auto">
            <a:xfrm>
              <a:off x="8587411" y="3241314"/>
              <a:ext cx="141769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Line 464"/>
            <p:cNvSpPr>
              <a:spLocks noChangeShapeType="1"/>
            </p:cNvSpPr>
            <p:nvPr/>
          </p:nvSpPr>
          <p:spPr bwMode="auto">
            <a:xfrm>
              <a:off x="8587411" y="1814547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Line 465"/>
            <p:cNvSpPr>
              <a:spLocks noChangeShapeType="1"/>
            </p:cNvSpPr>
            <p:nvPr/>
          </p:nvSpPr>
          <p:spPr bwMode="auto">
            <a:xfrm flipV="1">
              <a:off x="8969796" y="3221666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Line 466"/>
            <p:cNvSpPr>
              <a:spLocks noChangeShapeType="1"/>
            </p:cNvSpPr>
            <p:nvPr/>
          </p:nvSpPr>
          <p:spPr bwMode="auto">
            <a:xfrm>
              <a:off x="8969796" y="1814547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Line 467"/>
            <p:cNvSpPr>
              <a:spLocks noChangeShapeType="1"/>
            </p:cNvSpPr>
            <p:nvPr/>
          </p:nvSpPr>
          <p:spPr bwMode="auto">
            <a:xfrm flipV="1">
              <a:off x="9371830" y="3221666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Line 468"/>
            <p:cNvSpPr>
              <a:spLocks noChangeShapeType="1"/>
            </p:cNvSpPr>
            <p:nvPr/>
          </p:nvSpPr>
          <p:spPr bwMode="auto">
            <a:xfrm>
              <a:off x="9371830" y="1814547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Line 469"/>
            <p:cNvSpPr>
              <a:spLocks noChangeShapeType="1"/>
            </p:cNvSpPr>
            <p:nvPr/>
          </p:nvSpPr>
          <p:spPr bwMode="auto">
            <a:xfrm flipV="1">
              <a:off x="9775375" y="3221666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Line 470"/>
            <p:cNvSpPr>
              <a:spLocks noChangeShapeType="1"/>
            </p:cNvSpPr>
            <p:nvPr/>
          </p:nvSpPr>
          <p:spPr bwMode="auto">
            <a:xfrm>
              <a:off x="9775375" y="1814547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Line 471"/>
            <p:cNvSpPr>
              <a:spLocks noChangeShapeType="1"/>
            </p:cNvSpPr>
            <p:nvPr/>
          </p:nvSpPr>
          <p:spPr bwMode="auto">
            <a:xfrm>
              <a:off x="8587411" y="2207513"/>
              <a:ext cx="90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Line 472"/>
            <p:cNvSpPr>
              <a:spLocks noChangeShapeType="1"/>
            </p:cNvSpPr>
            <p:nvPr/>
          </p:nvSpPr>
          <p:spPr bwMode="auto">
            <a:xfrm flipH="1">
              <a:off x="9985460" y="2207513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Line 473"/>
            <p:cNvSpPr>
              <a:spLocks noChangeShapeType="1"/>
            </p:cNvSpPr>
            <p:nvPr/>
          </p:nvSpPr>
          <p:spPr bwMode="auto">
            <a:xfrm>
              <a:off x="8587411" y="2609546"/>
              <a:ext cx="90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Line 474"/>
            <p:cNvSpPr>
              <a:spLocks noChangeShapeType="1"/>
            </p:cNvSpPr>
            <p:nvPr/>
          </p:nvSpPr>
          <p:spPr bwMode="auto">
            <a:xfrm flipH="1">
              <a:off x="9985460" y="2609546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Line 475"/>
            <p:cNvSpPr>
              <a:spLocks noChangeShapeType="1"/>
            </p:cNvSpPr>
            <p:nvPr/>
          </p:nvSpPr>
          <p:spPr bwMode="auto">
            <a:xfrm>
              <a:off x="8587411" y="3011580"/>
              <a:ext cx="90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Line 476"/>
            <p:cNvSpPr>
              <a:spLocks noChangeShapeType="1"/>
            </p:cNvSpPr>
            <p:nvPr/>
          </p:nvSpPr>
          <p:spPr bwMode="auto">
            <a:xfrm flipH="1">
              <a:off x="9985460" y="3011580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Line 477"/>
            <p:cNvSpPr>
              <a:spLocks noChangeShapeType="1"/>
            </p:cNvSpPr>
            <p:nvPr/>
          </p:nvSpPr>
          <p:spPr bwMode="auto">
            <a:xfrm>
              <a:off x="8587411" y="3241314"/>
              <a:ext cx="141769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Line 478"/>
            <p:cNvSpPr>
              <a:spLocks noChangeShapeType="1"/>
            </p:cNvSpPr>
            <p:nvPr/>
          </p:nvSpPr>
          <p:spPr bwMode="auto">
            <a:xfrm>
              <a:off x="8587411" y="1814547"/>
              <a:ext cx="141769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Line 479"/>
            <p:cNvSpPr>
              <a:spLocks noChangeShapeType="1"/>
            </p:cNvSpPr>
            <p:nvPr/>
          </p:nvSpPr>
          <p:spPr bwMode="auto">
            <a:xfrm>
              <a:off x="10005108" y="1814547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Line 480"/>
            <p:cNvSpPr>
              <a:spLocks noChangeShapeType="1"/>
            </p:cNvSpPr>
            <p:nvPr/>
          </p:nvSpPr>
          <p:spPr bwMode="auto">
            <a:xfrm>
              <a:off x="8587411" y="1814547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Rectangle 481"/>
            <p:cNvSpPr>
              <a:spLocks noChangeArrowheads="1"/>
            </p:cNvSpPr>
            <p:nvPr/>
          </p:nvSpPr>
          <p:spPr bwMode="auto">
            <a:xfrm>
              <a:off x="6853829" y="3438785"/>
              <a:ext cx="1426766" cy="142676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Rectangle 482"/>
            <p:cNvSpPr>
              <a:spLocks noChangeArrowheads="1"/>
            </p:cNvSpPr>
            <p:nvPr/>
          </p:nvSpPr>
          <p:spPr bwMode="auto">
            <a:xfrm>
              <a:off x="6853829" y="3438785"/>
              <a:ext cx="1426766" cy="142676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324" name="Picture 48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2898" y="3447853"/>
              <a:ext cx="1417698" cy="1417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5" name="Rectangle 484"/>
            <p:cNvSpPr>
              <a:spLocks noChangeArrowheads="1"/>
            </p:cNvSpPr>
            <p:nvPr/>
          </p:nvSpPr>
          <p:spPr bwMode="auto">
            <a:xfrm>
              <a:off x="6016511" y="3925458"/>
              <a:ext cx="746634" cy="4927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Vertical (shot)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6" name="Line 485"/>
            <p:cNvSpPr>
              <a:spLocks noChangeShapeType="1"/>
            </p:cNvSpPr>
            <p:nvPr/>
          </p:nvSpPr>
          <p:spPr bwMode="auto">
            <a:xfrm>
              <a:off x="6853829" y="4865552"/>
              <a:ext cx="142676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Line 486"/>
            <p:cNvSpPr>
              <a:spLocks noChangeShapeType="1"/>
            </p:cNvSpPr>
            <p:nvPr/>
          </p:nvSpPr>
          <p:spPr bwMode="auto">
            <a:xfrm>
              <a:off x="6853829" y="3438785"/>
              <a:ext cx="142676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Line 487"/>
            <p:cNvSpPr>
              <a:spLocks noChangeShapeType="1"/>
            </p:cNvSpPr>
            <p:nvPr/>
          </p:nvSpPr>
          <p:spPr bwMode="auto">
            <a:xfrm>
              <a:off x="8280595" y="3438785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Line 488"/>
            <p:cNvSpPr>
              <a:spLocks noChangeShapeType="1"/>
            </p:cNvSpPr>
            <p:nvPr/>
          </p:nvSpPr>
          <p:spPr bwMode="auto">
            <a:xfrm>
              <a:off x="6853829" y="3438785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Line 489"/>
            <p:cNvSpPr>
              <a:spLocks noChangeShapeType="1"/>
            </p:cNvSpPr>
            <p:nvPr/>
          </p:nvSpPr>
          <p:spPr bwMode="auto">
            <a:xfrm>
              <a:off x="6853829" y="4865552"/>
              <a:ext cx="142676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Line 490"/>
            <p:cNvSpPr>
              <a:spLocks noChangeShapeType="1"/>
            </p:cNvSpPr>
            <p:nvPr/>
          </p:nvSpPr>
          <p:spPr bwMode="auto">
            <a:xfrm>
              <a:off x="6853829" y="3438785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Line 491"/>
            <p:cNvSpPr>
              <a:spLocks noChangeShapeType="1"/>
            </p:cNvSpPr>
            <p:nvPr/>
          </p:nvSpPr>
          <p:spPr bwMode="auto">
            <a:xfrm flipV="1">
              <a:off x="7246795" y="4847415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Line 492"/>
            <p:cNvSpPr>
              <a:spLocks noChangeShapeType="1"/>
            </p:cNvSpPr>
            <p:nvPr/>
          </p:nvSpPr>
          <p:spPr bwMode="auto">
            <a:xfrm>
              <a:off x="7246795" y="3438785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Line 493"/>
            <p:cNvSpPr>
              <a:spLocks noChangeShapeType="1"/>
            </p:cNvSpPr>
            <p:nvPr/>
          </p:nvSpPr>
          <p:spPr bwMode="auto">
            <a:xfrm flipV="1">
              <a:off x="7648828" y="4847415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Line 494"/>
            <p:cNvSpPr>
              <a:spLocks noChangeShapeType="1"/>
            </p:cNvSpPr>
            <p:nvPr/>
          </p:nvSpPr>
          <p:spPr bwMode="auto">
            <a:xfrm>
              <a:off x="7648828" y="3438785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Line 495"/>
            <p:cNvSpPr>
              <a:spLocks noChangeShapeType="1"/>
            </p:cNvSpPr>
            <p:nvPr/>
          </p:nvSpPr>
          <p:spPr bwMode="auto">
            <a:xfrm flipV="1">
              <a:off x="8050862" y="4847415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Line 496"/>
            <p:cNvSpPr>
              <a:spLocks noChangeShapeType="1"/>
            </p:cNvSpPr>
            <p:nvPr/>
          </p:nvSpPr>
          <p:spPr bwMode="auto">
            <a:xfrm>
              <a:off x="8050862" y="3438785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Line 497"/>
            <p:cNvSpPr>
              <a:spLocks noChangeShapeType="1"/>
            </p:cNvSpPr>
            <p:nvPr/>
          </p:nvSpPr>
          <p:spPr bwMode="auto">
            <a:xfrm>
              <a:off x="6853829" y="3831751"/>
              <a:ext cx="181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Line 498"/>
            <p:cNvSpPr>
              <a:spLocks noChangeShapeType="1"/>
            </p:cNvSpPr>
            <p:nvPr/>
          </p:nvSpPr>
          <p:spPr bwMode="auto">
            <a:xfrm flipH="1">
              <a:off x="8260947" y="3831751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Line 499"/>
            <p:cNvSpPr>
              <a:spLocks noChangeShapeType="1"/>
            </p:cNvSpPr>
            <p:nvPr/>
          </p:nvSpPr>
          <p:spPr bwMode="auto">
            <a:xfrm>
              <a:off x="6853829" y="4233784"/>
              <a:ext cx="181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Line 500"/>
            <p:cNvSpPr>
              <a:spLocks noChangeShapeType="1"/>
            </p:cNvSpPr>
            <p:nvPr/>
          </p:nvSpPr>
          <p:spPr bwMode="auto">
            <a:xfrm flipH="1">
              <a:off x="8260947" y="4233784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Line 501"/>
            <p:cNvSpPr>
              <a:spLocks noChangeShapeType="1"/>
            </p:cNvSpPr>
            <p:nvPr/>
          </p:nvSpPr>
          <p:spPr bwMode="auto">
            <a:xfrm>
              <a:off x="6853829" y="4635818"/>
              <a:ext cx="181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Line 502"/>
            <p:cNvSpPr>
              <a:spLocks noChangeShapeType="1"/>
            </p:cNvSpPr>
            <p:nvPr/>
          </p:nvSpPr>
          <p:spPr bwMode="auto">
            <a:xfrm flipH="1">
              <a:off x="8260947" y="4635818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Line 503"/>
            <p:cNvSpPr>
              <a:spLocks noChangeShapeType="1"/>
            </p:cNvSpPr>
            <p:nvPr/>
          </p:nvSpPr>
          <p:spPr bwMode="auto">
            <a:xfrm>
              <a:off x="6853829" y="4865552"/>
              <a:ext cx="142676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Line 504"/>
            <p:cNvSpPr>
              <a:spLocks noChangeShapeType="1"/>
            </p:cNvSpPr>
            <p:nvPr/>
          </p:nvSpPr>
          <p:spPr bwMode="auto">
            <a:xfrm>
              <a:off x="6853829" y="3438785"/>
              <a:ext cx="142676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Line 505"/>
            <p:cNvSpPr>
              <a:spLocks noChangeShapeType="1"/>
            </p:cNvSpPr>
            <p:nvPr/>
          </p:nvSpPr>
          <p:spPr bwMode="auto">
            <a:xfrm>
              <a:off x="8280595" y="3438785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Line 506"/>
            <p:cNvSpPr>
              <a:spLocks noChangeShapeType="1"/>
            </p:cNvSpPr>
            <p:nvPr/>
          </p:nvSpPr>
          <p:spPr bwMode="auto">
            <a:xfrm>
              <a:off x="6853829" y="3438785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Rectangle 507"/>
            <p:cNvSpPr>
              <a:spLocks noChangeArrowheads="1"/>
            </p:cNvSpPr>
            <p:nvPr/>
          </p:nvSpPr>
          <p:spPr bwMode="auto">
            <a:xfrm>
              <a:off x="8587411" y="3438785"/>
              <a:ext cx="1417698" cy="142676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Rectangle 508"/>
            <p:cNvSpPr>
              <a:spLocks noChangeArrowheads="1"/>
            </p:cNvSpPr>
            <p:nvPr/>
          </p:nvSpPr>
          <p:spPr bwMode="auto">
            <a:xfrm>
              <a:off x="8587411" y="3438785"/>
              <a:ext cx="1417698" cy="142676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350" name="Picture 50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7411" y="3447853"/>
              <a:ext cx="1417698" cy="1417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1" name="Rectangle 510"/>
            <p:cNvSpPr>
              <a:spLocks noChangeArrowheads="1"/>
            </p:cNvSpPr>
            <p:nvPr/>
          </p:nvSpPr>
          <p:spPr bwMode="auto">
            <a:xfrm>
              <a:off x="10095792" y="3978357"/>
              <a:ext cx="1144133" cy="4927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Horizontal (shot)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2" name="Line 511"/>
            <p:cNvSpPr>
              <a:spLocks noChangeShapeType="1"/>
            </p:cNvSpPr>
            <p:nvPr/>
          </p:nvSpPr>
          <p:spPr bwMode="auto">
            <a:xfrm>
              <a:off x="8587411" y="4865552"/>
              <a:ext cx="141769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Line 512"/>
            <p:cNvSpPr>
              <a:spLocks noChangeShapeType="1"/>
            </p:cNvSpPr>
            <p:nvPr/>
          </p:nvSpPr>
          <p:spPr bwMode="auto">
            <a:xfrm>
              <a:off x="8587411" y="3438785"/>
              <a:ext cx="141769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Line 513"/>
            <p:cNvSpPr>
              <a:spLocks noChangeShapeType="1"/>
            </p:cNvSpPr>
            <p:nvPr/>
          </p:nvSpPr>
          <p:spPr bwMode="auto">
            <a:xfrm>
              <a:off x="10005108" y="3438785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Line 514"/>
            <p:cNvSpPr>
              <a:spLocks noChangeShapeType="1"/>
            </p:cNvSpPr>
            <p:nvPr/>
          </p:nvSpPr>
          <p:spPr bwMode="auto">
            <a:xfrm>
              <a:off x="8587411" y="3438785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Line 515"/>
            <p:cNvSpPr>
              <a:spLocks noChangeShapeType="1"/>
            </p:cNvSpPr>
            <p:nvPr/>
          </p:nvSpPr>
          <p:spPr bwMode="auto">
            <a:xfrm>
              <a:off x="8587411" y="4865552"/>
              <a:ext cx="141769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Line 516"/>
            <p:cNvSpPr>
              <a:spLocks noChangeShapeType="1"/>
            </p:cNvSpPr>
            <p:nvPr/>
          </p:nvSpPr>
          <p:spPr bwMode="auto">
            <a:xfrm>
              <a:off x="8587411" y="3438785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Line 517"/>
            <p:cNvSpPr>
              <a:spLocks noChangeShapeType="1"/>
            </p:cNvSpPr>
            <p:nvPr/>
          </p:nvSpPr>
          <p:spPr bwMode="auto">
            <a:xfrm flipV="1">
              <a:off x="8969796" y="4847415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Line 518"/>
            <p:cNvSpPr>
              <a:spLocks noChangeShapeType="1"/>
            </p:cNvSpPr>
            <p:nvPr/>
          </p:nvSpPr>
          <p:spPr bwMode="auto">
            <a:xfrm>
              <a:off x="8969796" y="3438785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Line 519"/>
            <p:cNvSpPr>
              <a:spLocks noChangeShapeType="1"/>
            </p:cNvSpPr>
            <p:nvPr/>
          </p:nvSpPr>
          <p:spPr bwMode="auto">
            <a:xfrm flipV="1">
              <a:off x="9371830" y="4847415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Line 520"/>
            <p:cNvSpPr>
              <a:spLocks noChangeShapeType="1"/>
            </p:cNvSpPr>
            <p:nvPr/>
          </p:nvSpPr>
          <p:spPr bwMode="auto">
            <a:xfrm>
              <a:off x="9371830" y="3438785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Line 521"/>
            <p:cNvSpPr>
              <a:spLocks noChangeShapeType="1"/>
            </p:cNvSpPr>
            <p:nvPr/>
          </p:nvSpPr>
          <p:spPr bwMode="auto">
            <a:xfrm flipV="1">
              <a:off x="9775375" y="4847415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Line 522"/>
            <p:cNvSpPr>
              <a:spLocks noChangeShapeType="1"/>
            </p:cNvSpPr>
            <p:nvPr/>
          </p:nvSpPr>
          <p:spPr bwMode="auto">
            <a:xfrm>
              <a:off x="9775375" y="3438785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Line 523"/>
            <p:cNvSpPr>
              <a:spLocks noChangeShapeType="1"/>
            </p:cNvSpPr>
            <p:nvPr/>
          </p:nvSpPr>
          <p:spPr bwMode="auto">
            <a:xfrm>
              <a:off x="8587411" y="3831751"/>
              <a:ext cx="90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Line 524"/>
            <p:cNvSpPr>
              <a:spLocks noChangeShapeType="1"/>
            </p:cNvSpPr>
            <p:nvPr/>
          </p:nvSpPr>
          <p:spPr bwMode="auto">
            <a:xfrm flipH="1">
              <a:off x="9985460" y="3831751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Line 525"/>
            <p:cNvSpPr>
              <a:spLocks noChangeShapeType="1"/>
            </p:cNvSpPr>
            <p:nvPr/>
          </p:nvSpPr>
          <p:spPr bwMode="auto">
            <a:xfrm>
              <a:off x="8587411" y="4233784"/>
              <a:ext cx="90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Line 526"/>
            <p:cNvSpPr>
              <a:spLocks noChangeShapeType="1"/>
            </p:cNvSpPr>
            <p:nvPr/>
          </p:nvSpPr>
          <p:spPr bwMode="auto">
            <a:xfrm flipH="1">
              <a:off x="9985460" y="4233784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Line 527"/>
            <p:cNvSpPr>
              <a:spLocks noChangeShapeType="1"/>
            </p:cNvSpPr>
            <p:nvPr/>
          </p:nvSpPr>
          <p:spPr bwMode="auto">
            <a:xfrm>
              <a:off x="8587411" y="4635818"/>
              <a:ext cx="90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Line 528"/>
            <p:cNvSpPr>
              <a:spLocks noChangeShapeType="1"/>
            </p:cNvSpPr>
            <p:nvPr/>
          </p:nvSpPr>
          <p:spPr bwMode="auto">
            <a:xfrm flipH="1">
              <a:off x="9985460" y="4635818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Line 529"/>
            <p:cNvSpPr>
              <a:spLocks noChangeShapeType="1"/>
            </p:cNvSpPr>
            <p:nvPr/>
          </p:nvSpPr>
          <p:spPr bwMode="auto">
            <a:xfrm>
              <a:off x="8587411" y="4865552"/>
              <a:ext cx="141769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Line 530"/>
            <p:cNvSpPr>
              <a:spLocks noChangeShapeType="1"/>
            </p:cNvSpPr>
            <p:nvPr/>
          </p:nvSpPr>
          <p:spPr bwMode="auto">
            <a:xfrm>
              <a:off x="8587411" y="3438785"/>
              <a:ext cx="141769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Line 531"/>
            <p:cNvSpPr>
              <a:spLocks noChangeShapeType="1"/>
            </p:cNvSpPr>
            <p:nvPr/>
          </p:nvSpPr>
          <p:spPr bwMode="auto">
            <a:xfrm>
              <a:off x="10005108" y="3438785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Line 532"/>
            <p:cNvSpPr>
              <a:spLocks noChangeShapeType="1"/>
            </p:cNvSpPr>
            <p:nvPr/>
          </p:nvSpPr>
          <p:spPr bwMode="auto">
            <a:xfrm>
              <a:off x="8587411" y="3438785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Rectangle 533"/>
            <p:cNvSpPr>
              <a:spLocks noChangeArrowheads="1"/>
            </p:cNvSpPr>
            <p:nvPr/>
          </p:nvSpPr>
          <p:spPr bwMode="auto">
            <a:xfrm>
              <a:off x="6853829" y="1814547"/>
              <a:ext cx="1426766" cy="142676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Rectangle 534"/>
            <p:cNvSpPr>
              <a:spLocks noChangeArrowheads="1"/>
            </p:cNvSpPr>
            <p:nvPr/>
          </p:nvSpPr>
          <p:spPr bwMode="auto">
            <a:xfrm>
              <a:off x="6853829" y="1814547"/>
              <a:ext cx="1426766" cy="142676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388" name="Picture 53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2898" y="1823616"/>
              <a:ext cx="1417698" cy="1417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" name="Rectangle 536"/>
            <p:cNvSpPr>
              <a:spLocks noChangeArrowheads="1"/>
            </p:cNvSpPr>
            <p:nvPr/>
          </p:nvSpPr>
          <p:spPr bwMode="auto">
            <a:xfrm>
              <a:off x="5862348" y="2295174"/>
              <a:ext cx="888706" cy="4927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Vertical (</a:t>
              </a:r>
              <a:r>
                <a:rPr kumimoji="0" lang="en-US" altLang="en-US" sz="1600" b="1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preshot</a:t>
              </a: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)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0" name="Line 537"/>
            <p:cNvSpPr>
              <a:spLocks noChangeShapeType="1"/>
            </p:cNvSpPr>
            <p:nvPr/>
          </p:nvSpPr>
          <p:spPr bwMode="auto">
            <a:xfrm>
              <a:off x="6853829" y="3241314"/>
              <a:ext cx="142676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Line 538"/>
            <p:cNvSpPr>
              <a:spLocks noChangeShapeType="1"/>
            </p:cNvSpPr>
            <p:nvPr/>
          </p:nvSpPr>
          <p:spPr bwMode="auto">
            <a:xfrm>
              <a:off x="6853829" y="1814547"/>
              <a:ext cx="142676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Line 539"/>
            <p:cNvSpPr>
              <a:spLocks noChangeShapeType="1"/>
            </p:cNvSpPr>
            <p:nvPr/>
          </p:nvSpPr>
          <p:spPr bwMode="auto">
            <a:xfrm>
              <a:off x="8280595" y="1814547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Line 540"/>
            <p:cNvSpPr>
              <a:spLocks noChangeShapeType="1"/>
            </p:cNvSpPr>
            <p:nvPr/>
          </p:nvSpPr>
          <p:spPr bwMode="auto">
            <a:xfrm>
              <a:off x="6853829" y="1814547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Line 541"/>
            <p:cNvSpPr>
              <a:spLocks noChangeShapeType="1"/>
            </p:cNvSpPr>
            <p:nvPr/>
          </p:nvSpPr>
          <p:spPr bwMode="auto">
            <a:xfrm>
              <a:off x="6853829" y="3241314"/>
              <a:ext cx="142676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Line 542"/>
            <p:cNvSpPr>
              <a:spLocks noChangeShapeType="1"/>
            </p:cNvSpPr>
            <p:nvPr/>
          </p:nvSpPr>
          <p:spPr bwMode="auto">
            <a:xfrm>
              <a:off x="6853829" y="1814547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Line 543"/>
            <p:cNvSpPr>
              <a:spLocks noChangeShapeType="1"/>
            </p:cNvSpPr>
            <p:nvPr/>
          </p:nvSpPr>
          <p:spPr bwMode="auto">
            <a:xfrm flipV="1">
              <a:off x="7246795" y="3221666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Line 544"/>
            <p:cNvSpPr>
              <a:spLocks noChangeShapeType="1"/>
            </p:cNvSpPr>
            <p:nvPr/>
          </p:nvSpPr>
          <p:spPr bwMode="auto">
            <a:xfrm>
              <a:off x="7246795" y="1814547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Line 545"/>
            <p:cNvSpPr>
              <a:spLocks noChangeShapeType="1"/>
            </p:cNvSpPr>
            <p:nvPr/>
          </p:nvSpPr>
          <p:spPr bwMode="auto">
            <a:xfrm flipV="1">
              <a:off x="7648828" y="3221666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Line 546"/>
            <p:cNvSpPr>
              <a:spLocks noChangeShapeType="1"/>
            </p:cNvSpPr>
            <p:nvPr/>
          </p:nvSpPr>
          <p:spPr bwMode="auto">
            <a:xfrm>
              <a:off x="7648828" y="1814547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Line 547"/>
            <p:cNvSpPr>
              <a:spLocks noChangeShapeType="1"/>
            </p:cNvSpPr>
            <p:nvPr/>
          </p:nvSpPr>
          <p:spPr bwMode="auto">
            <a:xfrm flipV="1">
              <a:off x="8050862" y="3221666"/>
              <a:ext cx="0" cy="196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Line 548"/>
            <p:cNvSpPr>
              <a:spLocks noChangeShapeType="1"/>
            </p:cNvSpPr>
            <p:nvPr/>
          </p:nvSpPr>
          <p:spPr bwMode="auto">
            <a:xfrm>
              <a:off x="8050862" y="1814547"/>
              <a:ext cx="0" cy="1813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Line 549"/>
            <p:cNvSpPr>
              <a:spLocks noChangeShapeType="1"/>
            </p:cNvSpPr>
            <p:nvPr/>
          </p:nvSpPr>
          <p:spPr bwMode="auto">
            <a:xfrm>
              <a:off x="6853829" y="2207513"/>
              <a:ext cx="181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Line 550"/>
            <p:cNvSpPr>
              <a:spLocks noChangeShapeType="1"/>
            </p:cNvSpPr>
            <p:nvPr/>
          </p:nvSpPr>
          <p:spPr bwMode="auto">
            <a:xfrm flipH="1">
              <a:off x="8260947" y="2207513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Line 551"/>
            <p:cNvSpPr>
              <a:spLocks noChangeShapeType="1"/>
            </p:cNvSpPr>
            <p:nvPr/>
          </p:nvSpPr>
          <p:spPr bwMode="auto">
            <a:xfrm>
              <a:off x="6853829" y="2609546"/>
              <a:ext cx="181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Line 552"/>
            <p:cNvSpPr>
              <a:spLocks noChangeShapeType="1"/>
            </p:cNvSpPr>
            <p:nvPr/>
          </p:nvSpPr>
          <p:spPr bwMode="auto">
            <a:xfrm flipH="1">
              <a:off x="8260947" y="2609546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Line 553"/>
            <p:cNvSpPr>
              <a:spLocks noChangeShapeType="1"/>
            </p:cNvSpPr>
            <p:nvPr/>
          </p:nvSpPr>
          <p:spPr bwMode="auto">
            <a:xfrm>
              <a:off x="6853829" y="3011580"/>
              <a:ext cx="181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Line 554"/>
            <p:cNvSpPr>
              <a:spLocks noChangeShapeType="1"/>
            </p:cNvSpPr>
            <p:nvPr/>
          </p:nvSpPr>
          <p:spPr bwMode="auto">
            <a:xfrm flipH="1">
              <a:off x="8260947" y="3011580"/>
              <a:ext cx="1964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Line 555"/>
            <p:cNvSpPr>
              <a:spLocks noChangeShapeType="1"/>
            </p:cNvSpPr>
            <p:nvPr/>
          </p:nvSpPr>
          <p:spPr bwMode="auto">
            <a:xfrm>
              <a:off x="6853829" y="3241314"/>
              <a:ext cx="142676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Line 556"/>
            <p:cNvSpPr>
              <a:spLocks noChangeShapeType="1"/>
            </p:cNvSpPr>
            <p:nvPr/>
          </p:nvSpPr>
          <p:spPr bwMode="auto">
            <a:xfrm>
              <a:off x="6853829" y="1814547"/>
              <a:ext cx="142676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Line 557"/>
            <p:cNvSpPr>
              <a:spLocks noChangeShapeType="1"/>
            </p:cNvSpPr>
            <p:nvPr/>
          </p:nvSpPr>
          <p:spPr bwMode="auto">
            <a:xfrm>
              <a:off x="8280595" y="1814547"/>
              <a:ext cx="0" cy="14267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7866667" y="4917392"/>
              <a:ext cx="2881245" cy="374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>
                  <a:sym typeface="Wingdings" panose="05000000000000000000" pitchFamily="2" charset="2"/>
                </a:rPr>
                <a:t>~85-87% extinction</a:t>
              </a:r>
              <a:endParaRPr lang="en-US" sz="1600" b="1" dirty="0"/>
            </a:p>
          </p:txBody>
        </p:sp>
      </p:grpSp>
      <p:grpSp>
        <p:nvGrpSpPr>
          <p:cNvPr id="367" name="Group 366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368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69" name="Group 368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373" name="Freeform 372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Freeform 373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0" name="Group 369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371" name="Freeform 370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Freeform 371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81157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09441" y="560832"/>
            <a:ext cx="9517539" cy="329184"/>
          </a:xfrm>
        </p:spPr>
        <p:txBody>
          <a:bodyPr/>
          <a:lstStyle/>
          <a:p>
            <a:r>
              <a:rPr lang="en-US" dirty="0" smtClean="0"/>
              <a:t>Careful tracking of polarization is required in any multi-beam situation (i.e., integrated ICF experiments)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D.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grpSp>
        <p:nvGrpSpPr>
          <p:cNvPr id="364" name="Group 363"/>
          <p:cNvGrpSpPr>
            <a:grpSpLocks noChangeAspect="1"/>
          </p:cNvGrpSpPr>
          <p:nvPr/>
        </p:nvGrpSpPr>
        <p:grpSpPr>
          <a:xfrm>
            <a:off x="846002" y="2213615"/>
            <a:ext cx="2411504" cy="2431736"/>
            <a:chOff x="9121720" y="2088306"/>
            <a:chExt cx="1843657" cy="1859126"/>
          </a:xfrm>
        </p:grpSpPr>
        <p:cxnSp>
          <p:nvCxnSpPr>
            <p:cNvPr id="354" name="Straight Arrow Connector 353"/>
            <p:cNvCxnSpPr/>
            <p:nvPr/>
          </p:nvCxnSpPr>
          <p:spPr>
            <a:xfrm flipV="1">
              <a:off x="9915182" y="2156200"/>
              <a:ext cx="0" cy="109728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Arrow Connector 358"/>
            <p:cNvCxnSpPr/>
            <p:nvPr/>
          </p:nvCxnSpPr>
          <p:spPr>
            <a:xfrm rot="1620000" flipV="1">
              <a:off x="9626789" y="2088306"/>
              <a:ext cx="0" cy="109728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Straight Arrow Connector 359"/>
            <p:cNvCxnSpPr/>
            <p:nvPr/>
          </p:nvCxnSpPr>
          <p:spPr>
            <a:xfrm rot="19980000" flipH="1" flipV="1">
              <a:off x="10205414" y="2088453"/>
              <a:ext cx="0" cy="109728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1" name="TextBox 360"/>
                <p:cNvSpPr txBox="1"/>
                <p:nvPr/>
              </p:nvSpPr>
              <p:spPr>
                <a:xfrm>
                  <a:off x="9121720" y="3224707"/>
                  <a:ext cx="372171" cy="4470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1600" b="1" dirty="0" smtClean="0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</a:rPr>
                    <a:t>B1</a:t>
                  </a:r>
                </a:p>
                <a:p>
                  <a:pPr algn="l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1" i="1" dirty="0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𝝀</m:t>
                        </m:r>
                        <m:r>
                          <a:rPr lang="en-US" sz="1600" b="1" i="1" baseline="-25000" dirty="0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𝟏</m:t>
                        </m:r>
                      </m:oMath>
                    </m:oMathPara>
                  </a14:m>
                  <a:endParaRPr lang="en-US" sz="1600" b="1" dirty="0" smtClean="0">
                    <a:solidFill>
                      <a:schemeClr val="tx1"/>
                    </a:solidFill>
                  </a:endParaRPr>
                </a:p>
              </p:txBody>
            </p:sp>
          </mc:Choice>
          <mc:Fallback xmlns="">
            <p:sp>
              <p:nvSpPr>
                <p:cNvPr id="361" name="TextBox 36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121720" y="3224707"/>
                  <a:ext cx="372171" cy="447076"/>
                </a:xfrm>
                <a:prstGeom prst="rect">
                  <a:avLst/>
                </a:prstGeom>
                <a:blipFill rotWithShape="1">
                  <a:blip r:embed="rId5"/>
                  <a:stretch>
                    <a:fillRect l="-7595" t="-31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2" name="TextBox 361"/>
                <p:cNvSpPr txBox="1"/>
                <p:nvPr/>
              </p:nvSpPr>
              <p:spPr>
                <a:xfrm>
                  <a:off x="9555781" y="3312113"/>
                  <a:ext cx="745911" cy="63531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600" b="1" dirty="0" smtClean="0"/>
                    <a:t>B2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1" i="1" dirty="0">
                            <a:latin typeface="Cambria Math"/>
                          </a:rPr>
                          <m:t>𝝀</m:t>
                        </m:r>
                        <m:r>
                          <a:rPr lang="en-US" sz="1600" b="1" i="1" baseline="-25000" dirty="0">
                            <a:latin typeface="Cambria Math"/>
                          </a:rPr>
                          <m:t>𝟏</m:t>
                        </m:r>
                        <m:r>
                          <a:rPr lang="en-US" sz="1600" b="1" i="1" dirty="0" smtClean="0">
                            <a:latin typeface="Cambria Math"/>
                          </a:rPr>
                          <m:t>+</m:t>
                        </m:r>
                        <m:r>
                          <a:rPr lang="el-GR" sz="1600" b="1" i="1" dirty="0" smtClean="0">
                            <a:latin typeface="Cambria Math"/>
                          </a:rPr>
                          <m:t>𝜟𝝀</m:t>
                        </m:r>
                      </m:oMath>
                    </m:oMathPara>
                  </a14:m>
                  <a:endParaRPr lang="en-US" sz="1600" b="1" dirty="0"/>
                </a:p>
                <a:p>
                  <a:pPr algn="ctr"/>
                  <a:endParaRPr lang="en-US" sz="1600" b="1" dirty="0" smtClean="0"/>
                </a:p>
              </p:txBody>
            </p:sp>
          </mc:Choice>
          <mc:Fallback xmlns="">
            <p:sp>
              <p:nvSpPr>
                <p:cNvPr id="362" name="TextBox 36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55781" y="3312113"/>
                  <a:ext cx="745911" cy="635319"/>
                </a:xfrm>
                <a:prstGeom prst="rect">
                  <a:avLst/>
                </a:prstGeom>
                <a:blipFill rotWithShape="1">
                  <a:blip r:embed="rId6"/>
                  <a:stretch>
                    <a:fillRect t="-22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3" name="TextBox 362"/>
                <p:cNvSpPr txBox="1"/>
                <p:nvPr/>
              </p:nvSpPr>
              <p:spPr>
                <a:xfrm>
                  <a:off x="10247114" y="3211892"/>
                  <a:ext cx="718263" cy="63531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600" b="1" dirty="0" smtClean="0">
                      <a:solidFill>
                        <a:srgbClr val="FF0000"/>
                      </a:solidFill>
                    </a:rPr>
                    <a:t>B3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1" i="1" dirty="0">
                            <a:latin typeface="Cambria Math"/>
                          </a:rPr>
                          <m:t>𝝀</m:t>
                        </m:r>
                        <m:r>
                          <a:rPr lang="en-US" sz="1600" b="1" i="1" baseline="-25000" dirty="0">
                            <a:latin typeface="Cambria Math"/>
                          </a:rPr>
                          <m:t>𝟏</m:t>
                        </m:r>
                        <m:r>
                          <a:rPr lang="en-US" sz="1600" b="1" i="1" dirty="0">
                            <a:latin typeface="Cambria Math"/>
                          </a:rPr>
                          <m:t>+</m:t>
                        </m:r>
                        <m:r>
                          <a:rPr lang="el-GR" sz="1600" b="1" i="1" dirty="0">
                            <a:latin typeface="Cambria Math"/>
                          </a:rPr>
                          <m:t>𝜟𝝀</m:t>
                        </m:r>
                      </m:oMath>
                    </m:oMathPara>
                  </a14:m>
                  <a:endParaRPr lang="en-US" sz="1600" b="1" dirty="0"/>
                </a:p>
                <a:p>
                  <a:pPr algn="ctr"/>
                  <a:endParaRPr lang="en-US" sz="1600" b="1" dirty="0" smtClean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63" name="TextBox 36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247114" y="3211892"/>
                  <a:ext cx="718263" cy="635319"/>
                </a:xfrm>
                <a:prstGeom prst="rect">
                  <a:avLst/>
                </a:prstGeom>
                <a:blipFill rotWithShape="1">
                  <a:blip r:embed="rId7"/>
                  <a:stretch>
                    <a:fillRect t="-22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67" name="Group 366"/>
          <p:cNvGrpSpPr/>
          <p:nvPr/>
        </p:nvGrpSpPr>
        <p:grpSpPr>
          <a:xfrm>
            <a:off x="1089402" y="3489645"/>
            <a:ext cx="182880" cy="182880"/>
            <a:chOff x="8851590" y="4360062"/>
            <a:chExt cx="182880" cy="182880"/>
          </a:xfrm>
        </p:grpSpPr>
        <p:sp>
          <p:nvSpPr>
            <p:cNvPr id="365" name="Oval 364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Oval 365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69" name="Straight Arrow Connector 368"/>
          <p:cNvCxnSpPr/>
          <p:nvPr/>
        </p:nvCxnSpPr>
        <p:spPr>
          <a:xfrm>
            <a:off x="1608222" y="3739047"/>
            <a:ext cx="544286" cy="0"/>
          </a:xfrm>
          <a:prstGeom prst="straightConnector1">
            <a:avLst/>
          </a:prstGeom>
          <a:ln>
            <a:solidFill>
              <a:schemeClr val="tx1"/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Arrow Connector 369"/>
          <p:cNvCxnSpPr/>
          <p:nvPr/>
        </p:nvCxnSpPr>
        <p:spPr>
          <a:xfrm rot="-1620000">
            <a:off x="2365416" y="3581303"/>
            <a:ext cx="457200" cy="0"/>
          </a:xfrm>
          <a:prstGeom prst="straightConnector1">
            <a:avLst/>
          </a:prstGeom>
          <a:ln>
            <a:solidFill>
              <a:schemeClr val="tx1"/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71" name="Group 370"/>
          <p:cNvGrpSpPr/>
          <p:nvPr/>
        </p:nvGrpSpPr>
        <p:grpSpPr>
          <a:xfrm>
            <a:off x="2546370" y="3529938"/>
            <a:ext cx="91440" cy="91440"/>
            <a:chOff x="8851590" y="4360062"/>
            <a:chExt cx="182880" cy="182880"/>
          </a:xfrm>
        </p:grpSpPr>
        <p:sp>
          <p:nvSpPr>
            <p:cNvPr id="372" name="Oval 371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Oval 372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44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D.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sp>
        <p:nvSpPr>
          <p:cNvPr id="12" name="TextBox 11"/>
          <p:cNvSpPr txBox="1"/>
          <p:nvPr/>
        </p:nvSpPr>
        <p:spPr>
          <a:xfrm rot="16200000">
            <a:off x="2703624" y="2044713"/>
            <a:ext cx="20014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cs typeface="Times New Roman" panose="02020603050405020304" pitchFamily="18" charset="0"/>
              </a:rPr>
              <a:t>Normalized vector potential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292599" y="1545400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1 &amp; 2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95" name="Line 171"/>
          <p:cNvSpPr>
            <a:spLocks noChangeShapeType="1"/>
          </p:cNvSpPr>
          <p:nvPr/>
        </p:nvSpPr>
        <p:spPr bwMode="auto">
          <a:xfrm>
            <a:off x="4257362" y="3108640"/>
            <a:ext cx="20494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Line 172"/>
          <p:cNvSpPr>
            <a:spLocks noChangeShapeType="1"/>
          </p:cNvSpPr>
          <p:nvPr/>
        </p:nvSpPr>
        <p:spPr bwMode="auto">
          <a:xfrm>
            <a:off x="4257362" y="1492565"/>
            <a:ext cx="20494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Line 173"/>
          <p:cNvSpPr>
            <a:spLocks noChangeShapeType="1"/>
          </p:cNvSpPr>
          <p:nvPr/>
        </p:nvSpPr>
        <p:spPr bwMode="auto">
          <a:xfrm flipV="1">
            <a:off x="4257362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Line 174"/>
          <p:cNvSpPr>
            <a:spLocks noChangeShapeType="1"/>
          </p:cNvSpPr>
          <p:nvPr/>
        </p:nvSpPr>
        <p:spPr bwMode="auto">
          <a:xfrm flipV="1">
            <a:off x="4770124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Line 175"/>
          <p:cNvSpPr>
            <a:spLocks noChangeShapeType="1"/>
          </p:cNvSpPr>
          <p:nvPr/>
        </p:nvSpPr>
        <p:spPr bwMode="auto">
          <a:xfrm flipV="1">
            <a:off x="5282887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Line 176"/>
          <p:cNvSpPr>
            <a:spLocks noChangeShapeType="1"/>
          </p:cNvSpPr>
          <p:nvPr/>
        </p:nvSpPr>
        <p:spPr bwMode="auto">
          <a:xfrm flipV="1">
            <a:off x="5794062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Line 177"/>
          <p:cNvSpPr>
            <a:spLocks noChangeShapeType="1"/>
          </p:cNvSpPr>
          <p:nvPr/>
        </p:nvSpPr>
        <p:spPr bwMode="auto">
          <a:xfrm flipV="1">
            <a:off x="6306824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Line 178"/>
          <p:cNvSpPr>
            <a:spLocks noChangeShapeType="1"/>
          </p:cNvSpPr>
          <p:nvPr/>
        </p:nvSpPr>
        <p:spPr bwMode="auto">
          <a:xfrm>
            <a:off x="4257362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Line 179"/>
          <p:cNvSpPr>
            <a:spLocks noChangeShapeType="1"/>
          </p:cNvSpPr>
          <p:nvPr/>
        </p:nvSpPr>
        <p:spPr bwMode="auto">
          <a:xfrm>
            <a:off x="4770124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Line 180"/>
          <p:cNvSpPr>
            <a:spLocks noChangeShapeType="1"/>
          </p:cNvSpPr>
          <p:nvPr/>
        </p:nvSpPr>
        <p:spPr bwMode="auto">
          <a:xfrm>
            <a:off x="5282887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Line 181"/>
          <p:cNvSpPr>
            <a:spLocks noChangeShapeType="1"/>
          </p:cNvSpPr>
          <p:nvPr/>
        </p:nvSpPr>
        <p:spPr bwMode="auto">
          <a:xfrm>
            <a:off x="5794062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Line 182"/>
          <p:cNvSpPr>
            <a:spLocks noChangeShapeType="1"/>
          </p:cNvSpPr>
          <p:nvPr/>
        </p:nvSpPr>
        <p:spPr bwMode="auto">
          <a:xfrm>
            <a:off x="6306824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Line 183"/>
          <p:cNvSpPr>
            <a:spLocks noChangeShapeType="1"/>
          </p:cNvSpPr>
          <p:nvPr/>
        </p:nvSpPr>
        <p:spPr bwMode="auto">
          <a:xfrm flipV="1">
            <a:off x="4257362" y="1492565"/>
            <a:ext cx="0" cy="1616075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Line 184"/>
          <p:cNvSpPr>
            <a:spLocks noChangeShapeType="1"/>
          </p:cNvSpPr>
          <p:nvPr/>
        </p:nvSpPr>
        <p:spPr bwMode="auto">
          <a:xfrm flipV="1">
            <a:off x="6306824" y="1492565"/>
            <a:ext cx="0" cy="1616075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Line 185"/>
          <p:cNvSpPr>
            <a:spLocks noChangeShapeType="1"/>
          </p:cNvSpPr>
          <p:nvPr/>
        </p:nvSpPr>
        <p:spPr bwMode="auto">
          <a:xfrm>
            <a:off x="4257362" y="3108640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Line 186"/>
          <p:cNvSpPr>
            <a:spLocks noChangeShapeType="1"/>
          </p:cNvSpPr>
          <p:nvPr/>
        </p:nvSpPr>
        <p:spPr bwMode="auto">
          <a:xfrm>
            <a:off x="4257362" y="2784790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Line 187"/>
          <p:cNvSpPr>
            <a:spLocks noChangeShapeType="1"/>
          </p:cNvSpPr>
          <p:nvPr/>
        </p:nvSpPr>
        <p:spPr bwMode="auto">
          <a:xfrm>
            <a:off x="4257362" y="2462528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Line 188"/>
          <p:cNvSpPr>
            <a:spLocks noChangeShapeType="1"/>
          </p:cNvSpPr>
          <p:nvPr/>
        </p:nvSpPr>
        <p:spPr bwMode="auto">
          <a:xfrm>
            <a:off x="4257362" y="2138678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Line 189"/>
          <p:cNvSpPr>
            <a:spLocks noChangeShapeType="1"/>
          </p:cNvSpPr>
          <p:nvPr/>
        </p:nvSpPr>
        <p:spPr bwMode="auto">
          <a:xfrm>
            <a:off x="4257362" y="1816415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Line 190"/>
          <p:cNvSpPr>
            <a:spLocks noChangeShapeType="1"/>
          </p:cNvSpPr>
          <p:nvPr/>
        </p:nvSpPr>
        <p:spPr bwMode="auto">
          <a:xfrm>
            <a:off x="4257362" y="1492565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Line 191"/>
          <p:cNvSpPr>
            <a:spLocks noChangeShapeType="1"/>
          </p:cNvSpPr>
          <p:nvPr/>
        </p:nvSpPr>
        <p:spPr bwMode="auto">
          <a:xfrm flipH="1">
            <a:off x="6225862" y="3108640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Line 192"/>
          <p:cNvSpPr>
            <a:spLocks noChangeShapeType="1"/>
          </p:cNvSpPr>
          <p:nvPr/>
        </p:nvSpPr>
        <p:spPr bwMode="auto">
          <a:xfrm flipH="1">
            <a:off x="6225862" y="2784790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Line 193"/>
          <p:cNvSpPr>
            <a:spLocks noChangeShapeType="1"/>
          </p:cNvSpPr>
          <p:nvPr/>
        </p:nvSpPr>
        <p:spPr bwMode="auto">
          <a:xfrm flipH="1">
            <a:off x="6225862" y="2462528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Line 194"/>
          <p:cNvSpPr>
            <a:spLocks noChangeShapeType="1"/>
          </p:cNvSpPr>
          <p:nvPr/>
        </p:nvSpPr>
        <p:spPr bwMode="auto">
          <a:xfrm flipH="1">
            <a:off x="6225862" y="2138678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Line 195"/>
          <p:cNvSpPr>
            <a:spLocks noChangeShapeType="1"/>
          </p:cNvSpPr>
          <p:nvPr/>
        </p:nvSpPr>
        <p:spPr bwMode="auto">
          <a:xfrm flipH="1">
            <a:off x="6225862" y="1816415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Line 196"/>
          <p:cNvSpPr>
            <a:spLocks noChangeShapeType="1"/>
          </p:cNvSpPr>
          <p:nvPr/>
        </p:nvSpPr>
        <p:spPr bwMode="auto">
          <a:xfrm flipH="1">
            <a:off x="6225862" y="1492565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197"/>
          <p:cNvSpPr>
            <a:spLocks/>
          </p:cNvSpPr>
          <p:nvPr/>
        </p:nvSpPr>
        <p:spPr bwMode="auto">
          <a:xfrm>
            <a:off x="4257362" y="20799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198"/>
          <p:cNvSpPr>
            <a:spLocks/>
          </p:cNvSpPr>
          <p:nvPr/>
        </p:nvSpPr>
        <p:spPr bwMode="auto">
          <a:xfrm>
            <a:off x="432086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199"/>
          <p:cNvSpPr>
            <a:spLocks/>
          </p:cNvSpPr>
          <p:nvPr/>
        </p:nvSpPr>
        <p:spPr bwMode="auto">
          <a:xfrm>
            <a:off x="43875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200"/>
          <p:cNvSpPr>
            <a:spLocks/>
          </p:cNvSpPr>
          <p:nvPr/>
        </p:nvSpPr>
        <p:spPr bwMode="auto">
          <a:xfrm>
            <a:off x="44526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201"/>
          <p:cNvSpPr>
            <a:spLocks/>
          </p:cNvSpPr>
          <p:nvPr/>
        </p:nvSpPr>
        <p:spPr bwMode="auto">
          <a:xfrm>
            <a:off x="451771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202"/>
          <p:cNvSpPr>
            <a:spLocks/>
          </p:cNvSpPr>
          <p:nvPr/>
        </p:nvSpPr>
        <p:spPr bwMode="auto">
          <a:xfrm>
            <a:off x="458438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203"/>
          <p:cNvSpPr>
            <a:spLocks/>
          </p:cNvSpPr>
          <p:nvPr/>
        </p:nvSpPr>
        <p:spPr bwMode="auto">
          <a:xfrm>
            <a:off x="46494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204"/>
          <p:cNvSpPr>
            <a:spLocks/>
          </p:cNvSpPr>
          <p:nvPr/>
        </p:nvSpPr>
        <p:spPr bwMode="auto">
          <a:xfrm>
            <a:off x="4716149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205"/>
          <p:cNvSpPr>
            <a:spLocks/>
          </p:cNvSpPr>
          <p:nvPr/>
        </p:nvSpPr>
        <p:spPr bwMode="auto">
          <a:xfrm>
            <a:off x="47812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206"/>
          <p:cNvSpPr>
            <a:spLocks/>
          </p:cNvSpPr>
          <p:nvPr/>
        </p:nvSpPr>
        <p:spPr bwMode="auto">
          <a:xfrm>
            <a:off x="48463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eeform 207"/>
          <p:cNvSpPr>
            <a:spLocks/>
          </p:cNvSpPr>
          <p:nvPr/>
        </p:nvSpPr>
        <p:spPr bwMode="auto">
          <a:xfrm>
            <a:off x="49129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eeform 208"/>
          <p:cNvSpPr>
            <a:spLocks/>
          </p:cNvSpPr>
          <p:nvPr/>
        </p:nvSpPr>
        <p:spPr bwMode="auto">
          <a:xfrm>
            <a:off x="49780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209"/>
          <p:cNvSpPr>
            <a:spLocks/>
          </p:cNvSpPr>
          <p:nvPr/>
        </p:nvSpPr>
        <p:spPr bwMode="auto">
          <a:xfrm>
            <a:off x="50431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Freeform 210"/>
          <p:cNvSpPr>
            <a:spLocks/>
          </p:cNvSpPr>
          <p:nvPr/>
        </p:nvSpPr>
        <p:spPr bwMode="auto">
          <a:xfrm>
            <a:off x="510984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Freeform 211"/>
          <p:cNvSpPr>
            <a:spLocks/>
          </p:cNvSpPr>
          <p:nvPr/>
        </p:nvSpPr>
        <p:spPr bwMode="auto">
          <a:xfrm>
            <a:off x="51749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212"/>
          <p:cNvSpPr>
            <a:spLocks/>
          </p:cNvSpPr>
          <p:nvPr/>
        </p:nvSpPr>
        <p:spPr bwMode="auto">
          <a:xfrm>
            <a:off x="52400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213"/>
          <p:cNvSpPr>
            <a:spLocks/>
          </p:cNvSpPr>
          <p:nvPr/>
        </p:nvSpPr>
        <p:spPr bwMode="auto">
          <a:xfrm>
            <a:off x="53066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214"/>
          <p:cNvSpPr>
            <a:spLocks/>
          </p:cNvSpPr>
          <p:nvPr/>
        </p:nvSpPr>
        <p:spPr bwMode="auto">
          <a:xfrm>
            <a:off x="53717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215"/>
          <p:cNvSpPr>
            <a:spLocks/>
          </p:cNvSpPr>
          <p:nvPr/>
        </p:nvSpPr>
        <p:spPr bwMode="auto">
          <a:xfrm>
            <a:off x="5436874" y="20799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216"/>
          <p:cNvSpPr>
            <a:spLocks/>
          </p:cNvSpPr>
          <p:nvPr/>
        </p:nvSpPr>
        <p:spPr bwMode="auto">
          <a:xfrm>
            <a:off x="55035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217"/>
          <p:cNvSpPr>
            <a:spLocks/>
          </p:cNvSpPr>
          <p:nvPr/>
        </p:nvSpPr>
        <p:spPr bwMode="auto">
          <a:xfrm>
            <a:off x="55686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218"/>
          <p:cNvSpPr>
            <a:spLocks/>
          </p:cNvSpPr>
          <p:nvPr/>
        </p:nvSpPr>
        <p:spPr bwMode="auto">
          <a:xfrm>
            <a:off x="56353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219"/>
          <p:cNvSpPr>
            <a:spLocks/>
          </p:cNvSpPr>
          <p:nvPr/>
        </p:nvSpPr>
        <p:spPr bwMode="auto">
          <a:xfrm>
            <a:off x="57003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220"/>
          <p:cNvSpPr>
            <a:spLocks/>
          </p:cNvSpPr>
          <p:nvPr/>
        </p:nvSpPr>
        <p:spPr bwMode="auto">
          <a:xfrm>
            <a:off x="57654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221"/>
          <p:cNvSpPr>
            <a:spLocks/>
          </p:cNvSpPr>
          <p:nvPr/>
        </p:nvSpPr>
        <p:spPr bwMode="auto">
          <a:xfrm>
            <a:off x="58321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222"/>
          <p:cNvSpPr>
            <a:spLocks/>
          </p:cNvSpPr>
          <p:nvPr/>
        </p:nvSpPr>
        <p:spPr bwMode="auto">
          <a:xfrm>
            <a:off x="58972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eeform 223"/>
          <p:cNvSpPr>
            <a:spLocks/>
          </p:cNvSpPr>
          <p:nvPr/>
        </p:nvSpPr>
        <p:spPr bwMode="auto">
          <a:xfrm>
            <a:off x="596392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224"/>
          <p:cNvSpPr>
            <a:spLocks/>
          </p:cNvSpPr>
          <p:nvPr/>
        </p:nvSpPr>
        <p:spPr bwMode="auto">
          <a:xfrm>
            <a:off x="60290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Freeform 225"/>
          <p:cNvSpPr>
            <a:spLocks/>
          </p:cNvSpPr>
          <p:nvPr/>
        </p:nvSpPr>
        <p:spPr bwMode="auto">
          <a:xfrm>
            <a:off x="60940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eeform 226"/>
          <p:cNvSpPr>
            <a:spLocks/>
          </p:cNvSpPr>
          <p:nvPr/>
        </p:nvSpPr>
        <p:spPr bwMode="auto">
          <a:xfrm>
            <a:off x="616077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Freeform 227"/>
          <p:cNvSpPr>
            <a:spLocks/>
          </p:cNvSpPr>
          <p:nvPr/>
        </p:nvSpPr>
        <p:spPr bwMode="auto">
          <a:xfrm>
            <a:off x="62258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Freeform 228"/>
          <p:cNvSpPr>
            <a:spLocks/>
          </p:cNvSpPr>
          <p:nvPr/>
        </p:nvSpPr>
        <p:spPr bwMode="auto">
          <a:xfrm>
            <a:off x="6290949" y="20799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229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85 w 1291"/>
              <a:gd name="T1" fmla="*/ 6 h 6"/>
              <a:gd name="T2" fmla="*/ 111 w 1291"/>
              <a:gd name="T3" fmla="*/ 6 h 6"/>
              <a:gd name="T4" fmla="*/ 102 w 1291"/>
              <a:gd name="T5" fmla="*/ 0 h 6"/>
              <a:gd name="T6" fmla="*/ 139 w 1291"/>
              <a:gd name="T7" fmla="*/ 6 h 6"/>
              <a:gd name="T8" fmla="*/ 169 w 1291"/>
              <a:gd name="T9" fmla="*/ 6 h 6"/>
              <a:gd name="T10" fmla="*/ 196 w 1291"/>
              <a:gd name="T11" fmla="*/ 6 h 6"/>
              <a:gd name="T12" fmla="*/ 176 w 1291"/>
              <a:gd name="T13" fmla="*/ 0 h 6"/>
              <a:gd name="T14" fmla="*/ 224 w 1291"/>
              <a:gd name="T15" fmla="*/ 6 h 6"/>
              <a:gd name="T16" fmla="*/ 254 w 1291"/>
              <a:gd name="T17" fmla="*/ 6 h 6"/>
              <a:gd name="T18" fmla="*/ 277 w 1291"/>
              <a:gd name="T19" fmla="*/ 0 h 6"/>
              <a:gd name="T20" fmla="*/ 250 w 1291"/>
              <a:gd name="T21" fmla="*/ 0 h 6"/>
              <a:gd name="T22" fmla="*/ 298 w 1291"/>
              <a:gd name="T23" fmla="*/ 0 h 6"/>
              <a:gd name="T24" fmla="*/ 338 w 1291"/>
              <a:gd name="T25" fmla="*/ 6 h 6"/>
              <a:gd name="T26" fmla="*/ 351 w 1291"/>
              <a:gd name="T27" fmla="*/ 0 h 6"/>
              <a:gd name="T28" fmla="*/ 325 w 1291"/>
              <a:gd name="T29" fmla="*/ 0 h 6"/>
              <a:gd name="T30" fmla="*/ 373 w 1291"/>
              <a:gd name="T31" fmla="*/ 0 h 6"/>
              <a:gd name="T32" fmla="*/ 42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479 w 1291"/>
              <a:gd name="T39" fmla="*/ 6 h 6"/>
              <a:gd name="T40" fmla="*/ 505 w 1291"/>
              <a:gd name="T41" fmla="*/ 6 h 6"/>
              <a:gd name="T42" fmla="*/ 502 w 1291"/>
              <a:gd name="T43" fmla="*/ 0 h 6"/>
              <a:gd name="T44" fmla="*/ 533 w 1291"/>
              <a:gd name="T45" fmla="*/ 6 h 6"/>
              <a:gd name="T46" fmla="*/ 562 w 1291"/>
              <a:gd name="T47" fmla="*/ 6 h 6"/>
              <a:gd name="T48" fmla="*/ 588 w 1291"/>
              <a:gd name="T49" fmla="*/ 6 h 6"/>
              <a:gd name="T50" fmla="*/ 578 w 1291"/>
              <a:gd name="T51" fmla="*/ 0 h 6"/>
              <a:gd name="T52" fmla="*/ 616 w 1291"/>
              <a:gd name="T53" fmla="*/ 6 h 6"/>
              <a:gd name="T54" fmla="*/ 646 w 1291"/>
              <a:gd name="T55" fmla="*/ 6 h 6"/>
              <a:gd name="T56" fmla="*/ 672 w 1291"/>
              <a:gd name="T57" fmla="*/ 6 h 6"/>
              <a:gd name="T58" fmla="*/ 653 w 1291"/>
              <a:gd name="T59" fmla="*/ 0 h 6"/>
              <a:gd name="T60" fmla="*/ 700 w 1291"/>
              <a:gd name="T61" fmla="*/ 6 h 6"/>
              <a:gd name="T62" fmla="*/ 730 w 1291"/>
              <a:gd name="T63" fmla="*/ 6 h 6"/>
              <a:gd name="T64" fmla="*/ 753 w 1291"/>
              <a:gd name="T65" fmla="*/ 0 h 6"/>
              <a:gd name="T66" fmla="*/ 727 w 1291"/>
              <a:gd name="T67" fmla="*/ 0 h 6"/>
              <a:gd name="T68" fmla="*/ 775 w 1291"/>
              <a:gd name="T69" fmla="*/ 0 h 6"/>
              <a:gd name="T70" fmla="*/ 815 w 1291"/>
              <a:gd name="T71" fmla="*/ 6 h 6"/>
              <a:gd name="T72" fmla="*/ 828 w 1291"/>
              <a:gd name="T73" fmla="*/ 0 h 6"/>
              <a:gd name="T74" fmla="*/ 801 w 1291"/>
              <a:gd name="T75" fmla="*/ 0 h 6"/>
              <a:gd name="T76" fmla="*/ 850 w 1291"/>
              <a:gd name="T77" fmla="*/ 0 h 6"/>
              <a:gd name="T78" fmla="*/ 899 w 1291"/>
              <a:gd name="T79" fmla="*/ 6 h 6"/>
              <a:gd name="T80" fmla="*/ 902 w 1291"/>
              <a:gd name="T81" fmla="*/ 0 h 6"/>
              <a:gd name="T82" fmla="*/ 876 w 1291"/>
              <a:gd name="T83" fmla="*/ 0 h 6"/>
              <a:gd name="T84" fmla="*/ 955 w 1291"/>
              <a:gd name="T85" fmla="*/ 6 h 6"/>
              <a:gd name="T86" fmla="*/ 982 w 1291"/>
              <a:gd name="T87" fmla="*/ 6 h 6"/>
              <a:gd name="T88" fmla="*/ 978 w 1291"/>
              <a:gd name="T89" fmla="*/ 0 h 6"/>
              <a:gd name="T90" fmla="*/ 1010 w 1291"/>
              <a:gd name="T91" fmla="*/ 6 h 6"/>
              <a:gd name="T92" fmla="*/ 1040 w 1291"/>
              <a:gd name="T93" fmla="*/ 6 h 6"/>
              <a:gd name="T94" fmla="*/ 1066 w 1291"/>
              <a:gd name="T95" fmla="*/ 6 h 6"/>
              <a:gd name="T96" fmla="*/ 1053 w 1291"/>
              <a:gd name="T97" fmla="*/ 0 h 6"/>
              <a:gd name="T98" fmla="*/ 1094 w 1291"/>
              <a:gd name="T99" fmla="*/ 6 h 6"/>
              <a:gd name="T100" fmla="*/ 1124 w 1291"/>
              <a:gd name="T101" fmla="*/ 6 h 6"/>
              <a:gd name="T102" fmla="*/ 1151 w 1291"/>
              <a:gd name="T103" fmla="*/ 6 h 6"/>
              <a:gd name="T104" fmla="*/ 1128 w 1291"/>
              <a:gd name="T105" fmla="*/ 0 h 6"/>
              <a:gd name="T106" fmla="*/ 1177 w 1291"/>
              <a:gd name="T107" fmla="*/ 6 h 6"/>
              <a:gd name="T108" fmla="*/ 1207 w 1291"/>
              <a:gd name="T109" fmla="*/ 6 h 6"/>
              <a:gd name="T110" fmla="*/ 1230 w 1291"/>
              <a:gd name="T111" fmla="*/ 0 h 6"/>
              <a:gd name="T112" fmla="*/ 1204 w 1291"/>
              <a:gd name="T113" fmla="*/ 0 h 6"/>
              <a:gd name="T114" fmla="*/ 1252 w 1291"/>
              <a:gd name="T115" fmla="*/ 0 h 6"/>
              <a:gd name="T116" fmla="*/ 1291 w 1291"/>
              <a:gd name="T117" fmla="*/ 6 h 6"/>
              <a:gd name="T118" fmla="*/ 5 w 1291"/>
              <a:gd name="T119" fmla="*/ 6 h 6"/>
              <a:gd name="T120" fmla="*/ 32 w 1291"/>
              <a:gd name="T121" fmla="*/ 6 h 6"/>
              <a:gd name="T122" fmla="*/ 22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55" y="6"/>
                </a:move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60" y="6"/>
                </a:lnTo>
                <a:lnTo>
                  <a:pt x="60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5" y="6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6"/>
                </a:lnTo>
                <a:close/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34" y="6"/>
                </a:moveTo>
                <a:lnTo>
                  <a:pt x="136" y="6"/>
                </a:lnTo>
                <a:lnTo>
                  <a:pt x="136" y="6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14" y="6"/>
                </a:moveTo>
                <a:lnTo>
                  <a:pt x="216" y="6"/>
                </a:lnTo>
                <a:lnTo>
                  <a:pt x="216" y="6"/>
                </a:lnTo>
                <a:lnTo>
                  <a:pt x="217" y="6"/>
                </a:lnTo>
                <a:lnTo>
                  <a:pt x="217" y="6"/>
                </a:lnTo>
                <a:lnTo>
                  <a:pt x="219" y="6"/>
                </a:lnTo>
                <a:lnTo>
                  <a:pt x="219" y="6"/>
                </a:lnTo>
                <a:lnTo>
                  <a:pt x="221" y="6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4" y="6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293" y="6"/>
                </a:moveTo>
                <a:lnTo>
                  <a:pt x="295" y="6"/>
                </a:lnTo>
                <a:lnTo>
                  <a:pt x="295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300" y="6"/>
                </a:lnTo>
                <a:lnTo>
                  <a:pt x="300" y="6"/>
                </a:lnTo>
                <a:lnTo>
                  <a:pt x="302" y="6"/>
                </a:lnTo>
                <a:lnTo>
                  <a:pt x="302" y="6"/>
                </a:lnTo>
                <a:lnTo>
                  <a:pt x="303" y="6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73" y="6"/>
                </a:moveTo>
                <a:lnTo>
                  <a:pt x="375" y="6"/>
                </a:lnTo>
                <a:lnTo>
                  <a:pt x="375" y="6"/>
                </a:lnTo>
                <a:lnTo>
                  <a:pt x="376" y="6"/>
                </a:lnTo>
                <a:lnTo>
                  <a:pt x="376" y="6"/>
                </a:lnTo>
                <a:lnTo>
                  <a:pt x="378" y="6"/>
                </a:lnTo>
                <a:lnTo>
                  <a:pt x="378" y="6"/>
                </a:lnTo>
                <a:lnTo>
                  <a:pt x="380" y="6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3" y="6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52" y="6"/>
                </a:moveTo>
                <a:lnTo>
                  <a:pt x="452" y="6"/>
                </a:lnTo>
                <a:lnTo>
                  <a:pt x="454" y="6"/>
                </a:lnTo>
                <a:lnTo>
                  <a:pt x="454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9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32" y="6"/>
                </a:moveTo>
                <a:lnTo>
                  <a:pt x="533" y="6"/>
                </a:lnTo>
                <a:lnTo>
                  <a:pt x="533" y="6"/>
                </a:lnTo>
                <a:lnTo>
                  <a:pt x="535" y="6"/>
                </a:lnTo>
                <a:lnTo>
                  <a:pt x="535" y="6"/>
                </a:lnTo>
                <a:lnTo>
                  <a:pt x="535" y="6"/>
                </a:lnTo>
                <a:lnTo>
                  <a:pt x="537" y="6"/>
                </a:lnTo>
                <a:lnTo>
                  <a:pt x="537" y="6"/>
                </a:lnTo>
                <a:lnTo>
                  <a:pt x="538" y="6"/>
                </a:lnTo>
                <a:lnTo>
                  <a:pt x="538" y="6"/>
                </a:lnTo>
                <a:lnTo>
                  <a:pt x="540" y="6"/>
                </a:lnTo>
                <a:lnTo>
                  <a:pt x="540" y="6"/>
                </a:lnTo>
                <a:lnTo>
                  <a:pt x="541" y="6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11" y="6"/>
                </a:moveTo>
                <a:lnTo>
                  <a:pt x="613" y="6"/>
                </a:lnTo>
                <a:lnTo>
                  <a:pt x="613" y="6"/>
                </a:lnTo>
                <a:lnTo>
                  <a:pt x="614" y="6"/>
                </a:lnTo>
                <a:lnTo>
                  <a:pt x="614" y="6"/>
                </a:lnTo>
                <a:lnTo>
                  <a:pt x="616" y="6"/>
                </a:lnTo>
                <a:lnTo>
                  <a:pt x="616" y="6"/>
                </a:lnTo>
                <a:lnTo>
                  <a:pt x="618" y="6"/>
                </a:lnTo>
                <a:lnTo>
                  <a:pt x="618" y="6"/>
                </a:lnTo>
                <a:lnTo>
                  <a:pt x="619" y="6"/>
                </a:lnTo>
                <a:lnTo>
                  <a:pt x="619" y="6"/>
                </a:lnTo>
                <a:lnTo>
                  <a:pt x="621" y="6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691" y="6"/>
                </a:moveTo>
                <a:lnTo>
                  <a:pt x="692" y="6"/>
                </a:lnTo>
                <a:lnTo>
                  <a:pt x="692" y="6"/>
                </a:lnTo>
                <a:lnTo>
                  <a:pt x="694" y="6"/>
                </a:lnTo>
                <a:lnTo>
                  <a:pt x="694" y="6"/>
                </a:lnTo>
                <a:lnTo>
                  <a:pt x="695" y="6"/>
                </a:lnTo>
                <a:lnTo>
                  <a:pt x="696" y="6"/>
                </a:lnTo>
                <a:lnTo>
                  <a:pt x="697" y="6"/>
                </a:lnTo>
                <a:lnTo>
                  <a:pt x="697" y="6"/>
                </a:lnTo>
                <a:lnTo>
                  <a:pt x="699" y="6"/>
                </a:lnTo>
                <a:lnTo>
                  <a:pt x="699" y="6"/>
                </a:lnTo>
                <a:lnTo>
                  <a:pt x="700" y="6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70" y="6"/>
                </a:moveTo>
                <a:lnTo>
                  <a:pt x="772" y="6"/>
                </a:lnTo>
                <a:lnTo>
                  <a:pt x="772" y="6"/>
                </a:lnTo>
                <a:lnTo>
                  <a:pt x="773" y="6"/>
                </a:lnTo>
                <a:lnTo>
                  <a:pt x="773" y="6"/>
                </a:lnTo>
                <a:lnTo>
                  <a:pt x="775" y="6"/>
                </a:lnTo>
                <a:lnTo>
                  <a:pt x="775" y="6"/>
                </a:lnTo>
                <a:lnTo>
                  <a:pt x="777" y="6"/>
                </a:lnTo>
                <a:lnTo>
                  <a:pt x="777" y="6"/>
                </a:lnTo>
                <a:lnTo>
                  <a:pt x="778" y="6"/>
                </a:lnTo>
                <a:lnTo>
                  <a:pt x="778" y="6"/>
                </a:lnTo>
                <a:lnTo>
                  <a:pt x="780" y="6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50" y="6"/>
                </a:moveTo>
                <a:lnTo>
                  <a:pt x="851" y="6"/>
                </a:lnTo>
                <a:lnTo>
                  <a:pt x="851" y="6"/>
                </a:lnTo>
                <a:lnTo>
                  <a:pt x="853" y="6"/>
                </a:lnTo>
                <a:lnTo>
                  <a:pt x="853" y="6"/>
                </a:lnTo>
                <a:lnTo>
                  <a:pt x="854" y="6"/>
                </a:lnTo>
                <a:lnTo>
                  <a:pt x="855" y="6"/>
                </a:lnTo>
                <a:lnTo>
                  <a:pt x="856" y="6"/>
                </a:lnTo>
                <a:lnTo>
                  <a:pt x="856" y="6"/>
                </a:lnTo>
                <a:lnTo>
                  <a:pt x="858" y="6"/>
                </a:lnTo>
                <a:lnTo>
                  <a:pt x="858" y="6"/>
                </a:lnTo>
                <a:lnTo>
                  <a:pt x="859" y="6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29" y="6"/>
                </a:moveTo>
                <a:lnTo>
                  <a:pt x="931" y="6"/>
                </a:lnTo>
                <a:lnTo>
                  <a:pt x="931" y="6"/>
                </a:lnTo>
                <a:lnTo>
                  <a:pt x="932" y="6"/>
                </a:lnTo>
                <a:lnTo>
                  <a:pt x="932" y="6"/>
                </a:lnTo>
                <a:lnTo>
                  <a:pt x="934" y="6"/>
                </a:lnTo>
                <a:lnTo>
                  <a:pt x="934" y="6"/>
                </a:lnTo>
                <a:lnTo>
                  <a:pt x="934" y="6"/>
                </a:lnTo>
                <a:lnTo>
                  <a:pt x="936" y="6"/>
                </a:lnTo>
                <a:lnTo>
                  <a:pt x="936" y="6"/>
                </a:lnTo>
                <a:lnTo>
                  <a:pt x="937" y="6"/>
                </a:lnTo>
                <a:lnTo>
                  <a:pt x="937" y="6"/>
                </a:lnTo>
                <a:lnTo>
                  <a:pt x="939" y="6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08" y="6"/>
                </a:moveTo>
                <a:lnTo>
                  <a:pt x="1010" y="6"/>
                </a:lnTo>
                <a:lnTo>
                  <a:pt x="1010" y="6"/>
                </a:lnTo>
                <a:lnTo>
                  <a:pt x="1012" y="6"/>
                </a:lnTo>
                <a:lnTo>
                  <a:pt x="1012" y="6"/>
                </a:lnTo>
                <a:lnTo>
                  <a:pt x="1013" y="6"/>
                </a:lnTo>
                <a:lnTo>
                  <a:pt x="1013" y="6"/>
                </a:lnTo>
                <a:lnTo>
                  <a:pt x="1015" y="6"/>
                </a:lnTo>
                <a:lnTo>
                  <a:pt x="1015" y="6"/>
                </a:lnTo>
                <a:lnTo>
                  <a:pt x="1016" y="6"/>
                </a:lnTo>
                <a:lnTo>
                  <a:pt x="1016" y="6"/>
                </a:lnTo>
                <a:lnTo>
                  <a:pt x="1018" y="6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088" y="6"/>
                </a:moveTo>
                <a:lnTo>
                  <a:pt x="1089" y="6"/>
                </a:lnTo>
                <a:lnTo>
                  <a:pt x="1089" y="6"/>
                </a:lnTo>
                <a:lnTo>
                  <a:pt x="1091" y="6"/>
                </a:lnTo>
                <a:lnTo>
                  <a:pt x="1091" y="6"/>
                </a:lnTo>
                <a:lnTo>
                  <a:pt x="1093" y="6"/>
                </a:lnTo>
                <a:lnTo>
                  <a:pt x="1093" y="6"/>
                </a:lnTo>
                <a:lnTo>
                  <a:pt x="1094" y="6"/>
                </a:lnTo>
                <a:lnTo>
                  <a:pt x="1094" y="6"/>
                </a:lnTo>
                <a:lnTo>
                  <a:pt x="1096" y="6"/>
                </a:lnTo>
                <a:lnTo>
                  <a:pt x="1096" y="6"/>
                </a:lnTo>
                <a:lnTo>
                  <a:pt x="1097" y="6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67" y="6"/>
                </a:moveTo>
                <a:lnTo>
                  <a:pt x="1169" y="6"/>
                </a:lnTo>
                <a:lnTo>
                  <a:pt x="1169" y="6"/>
                </a:lnTo>
                <a:lnTo>
                  <a:pt x="1170" y="6"/>
                </a:lnTo>
                <a:lnTo>
                  <a:pt x="1170" y="6"/>
                </a:lnTo>
                <a:lnTo>
                  <a:pt x="1172" y="6"/>
                </a:lnTo>
                <a:lnTo>
                  <a:pt x="1172" y="6"/>
                </a:lnTo>
                <a:lnTo>
                  <a:pt x="1174" y="6"/>
                </a:lnTo>
                <a:lnTo>
                  <a:pt x="1174" y="6"/>
                </a:lnTo>
                <a:lnTo>
                  <a:pt x="1175" y="6"/>
                </a:lnTo>
                <a:lnTo>
                  <a:pt x="1175" y="6"/>
                </a:lnTo>
                <a:lnTo>
                  <a:pt x="1177" y="6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47" y="6"/>
                </a:moveTo>
                <a:lnTo>
                  <a:pt x="1248" y="6"/>
                </a:lnTo>
                <a:lnTo>
                  <a:pt x="1248" y="6"/>
                </a:lnTo>
                <a:lnTo>
                  <a:pt x="1250" y="6"/>
                </a:lnTo>
                <a:lnTo>
                  <a:pt x="1250" y="6"/>
                </a:lnTo>
                <a:lnTo>
                  <a:pt x="1251" y="6"/>
                </a:lnTo>
                <a:lnTo>
                  <a:pt x="1252" y="6"/>
                </a:lnTo>
                <a:lnTo>
                  <a:pt x="1253" y="6"/>
                </a:lnTo>
                <a:lnTo>
                  <a:pt x="1253" y="6"/>
                </a:lnTo>
                <a:lnTo>
                  <a:pt x="1255" y="6"/>
                </a:lnTo>
                <a:lnTo>
                  <a:pt x="1255" y="6"/>
                </a:lnTo>
                <a:lnTo>
                  <a:pt x="1256" y="6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230"/>
          <p:cNvSpPr>
            <a:spLocks noEditPoints="1"/>
          </p:cNvSpPr>
          <p:nvPr/>
        </p:nvSpPr>
        <p:spPr bwMode="auto">
          <a:xfrm>
            <a:off x="4257362" y="2075178"/>
            <a:ext cx="2049462" cy="11113"/>
          </a:xfrm>
          <a:custGeom>
            <a:avLst/>
            <a:gdLst>
              <a:gd name="T0" fmla="*/ 107 w 1291"/>
              <a:gd name="T1" fmla="*/ 7 h 7"/>
              <a:gd name="T2" fmla="*/ 126 w 1291"/>
              <a:gd name="T3" fmla="*/ 0 h 7"/>
              <a:gd name="T4" fmla="*/ 100 w 1291"/>
              <a:gd name="T5" fmla="*/ 0 h 7"/>
              <a:gd name="T6" fmla="*/ 164 w 1291"/>
              <a:gd name="T7" fmla="*/ 7 h 7"/>
              <a:gd name="T8" fmla="*/ 191 w 1291"/>
              <a:gd name="T9" fmla="*/ 7 h 7"/>
              <a:gd name="T10" fmla="*/ 201 w 1291"/>
              <a:gd name="T11" fmla="*/ 0 h 7"/>
              <a:gd name="T12" fmla="*/ 174 w 1291"/>
              <a:gd name="T13" fmla="*/ 0 h 7"/>
              <a:gd name="T14" fmla="*/ 250 w 1291"/>
              <a:gd name="T15" fmla="*/ 7 h 7"/>
              <a:gd name="T16" fmla="*/ 277 w 1291"/>
              <a:gd name="T17" fmla="*/ 7 h 7"/>
              <a:gd name="T18" fmla="*/ 274 w 1291"/>
              <a:gd name="T19" fmla="*/ 0 h 7"/>
              <a:gd name="T20" fmla="*/ 247 w 1291"/>
              <a:gd name="T21" fmla="*/ 0 h 7"/>
              <a:gd name="T22" fmla="*/ 335 w 1291"/>
              <a:gd name="T23" fmla="*/ 7 h 7"/>
              <a:gd name="T24" fmla="*/ 361 w 1291"/>
              <a:gd name="T25" fmla="*/ 7 h 7"/>
              <a:gd name="T26" fmla="*/ 348 w 1291"/>
              <a:gd name="T27" fmla="*/ 0 h 7"/>
              <a:gd name="T28" fmla="*/ 322 w 1291"/>
              <a:gd name="T29" fmla="*/ 0 h 7"/>
              <a:gd name="T30" fmla="*/ 421 w 1291"/>
              <a:gd name="T31" fmla="*/ 7 h 7"/>
              <a:gd name="T32" fmla="*/ 447 w 1291"/>
              <a:gd name="T33" fmla="*/ 7 h 7"/>
              <a:gd name="T34" fmla="*/ 421 w 1291"/>
              <a:gd name="T35" fmla="*/ 0 h 7"/>
              <a:gd name="T36" fmla="*/ 479 w 1291"/>
              <a:gd name="T37" fmla="*/ 7 h 7"/>
              <a:gd name="T38" fmla="*/ 505 w 1291"/>
              <a:gd name="T39" fmla="*/ 7 h 7"/>
              <a:gd name="T40" fmla="*/ 522 w 1291"/>
              <a:gd name="T41" fmla="*/ 0 h 7"/>
              <a:gd name="T42" fmla="*/ 495 w 1291"/>
              <a:gd name="T43" fmla="*/ 0 h 7"/>
              <a:gd name="T44" fmla="*/ 565 w 1291"/>
              <a:gd name="T45" fmla="*/ 7 h 7"/>
              <a:gd name="T46" fmla="*/ 591 w 1291"/>
              <a:gd name="T47" fmla="*/ 7 h 7"/>
              <a:gd name="T48" fmla="*/ 595 w 1291"/>
              <a:gd name="T49" fmla="*/ 0 h 7"/>
              <a:gd name="T50" fmla="*/ 568 w 1291"/>
              <a:gd name="T51" fmla="*/ 0 h 7"/>
              <a:gd name="T52" fmla="*/ 649 w 1291"/>
              <a:gd name="T53" fmla="*/ 7 h 7"/>
              <a:gd name="T54" fmla="*/ 676 w 1291"/>
              <a:gd name="T55" fmla="*/ 7 h 7"/>
              <a:gd name="T56" fmla="*/ 669 w 1291"/>
              <a:gd name="T57" fmla="*/ 0 h 7"/>
              <a:gd name="T58" fmla="*/ 643 w 1291"/>
              <a:gd name="T59" fmla="*/ 0 h 7"/>
              <a:gd name="T60" fmla="*/ 735 w 1291"/>
              <a:gd name="T61" fmla="*/ 7 h 7"/>
              <a:gd name="T62" fmla="*/ 762 w 1291"/>
              <a:gd name="T63" fmla="*/ 7 h 7"/>
              <a:gd name="T64" fmla="*/ 742 w 1291"/>
              <a:gd name="T65" fmla="*/ 0 h 7"/>
              <a:gd name="T66" fmla="*/ 715 w 1291"/>
              <a:gd name="T67" fmla="*/ 0 h 7"/>
              <a:gd name="T68" fmla="*/ 820 w 1291"/>
              <a:gd name="T69" fmla="*/ 7 h 7"/>
              <a:gd name="T70" fmla="*/ 843 w 1291"/>
              <a:gd name="T71" fmla="*/ 0 h 7"/>
              <a:gd name="T72" fmla="*/ 816 w 1291"/>
              <a:gd name="T73" fmla="*/ 0 h 7"/>
              <a:gd name="T74" fmla="*/ 879 w 1291"/>
              <a:gd name="T75" fmla="*/ 7 h 7"/>
              <a:gd name="T76" fmla="*/ 906 w 1291"/>
              <a:gd name="T77" fmla="*/ 7 h 7"/>
              <a:gd name="T78" fmla="*/ 916 w 1291"/>
              <a:gd name="T79" fmla="*/ 0 h 7"/>
              <a:gd name="T80" fmla="*/ 889 w 1291"/>
              <a:gd name="T81" fmla="*/ 0 h 7"/>
              <a:gd name="T82" fmla="*/ 964 w 1291"/>
              <a:gd name="T83" fmla="*/ 7 h 7"/>
              <a:gd name="T84" fmla="*/ 990 w 1291"/>
              <a:gd name="T85" fmla="*/ 7 h 7"/>
              <a:gd name="T86" fmla="*/ 990 w 1291"/>
              <a:gd name="T87" fmla="*/ 0 h 7"/>
              <a:gd name="T88" fmla="*/ 963 w 1291"/>
              <a:gd name="T89" fmla="*/ 0 h 7"/>
              <a:gd name="T90" fmla="*/ 1050 w 1291"/>
              <a:gd name="T91" fmla="*/ 7 h 7"/>
              <a:gd name="T92" fmla="*/ 1076 w 1291"/>
              <a:gd name="T93" fmla="*/ 7 h 7"/>
              <a:gd name="T94" fmla="*/ 1063 w 1291"/>
              <a:gd name="T95" fmla="*/ 0 h 7"/>
              <a:gd name="T96" fmla="*/ 1036 w 1291"/>
              <a:gd name="T97" fmla="*/ 0 h 7"/>
              <a:gd name="T98" fmla="*/ 1134 w 1291"/>
              <a:gd name="T99" fmla="*/ 7 h 7"/>
              <a:gd name="T100" fmla="*/ 1160 w 1291"/>
              <a:gd name="T101" fmla="*/ 7 h 7"/>
              <a:gd name="T102" fmla="*/ 1137 w 1291"/>
              <a:gd name="T103" fmla="*/ 0 h 7"/>
              <a:gd name="T104" fmla="*/ 1194 w 1291"/>
              <a:gd name="T105" fmla="*/ 7 h 7"/>
              <a:gd name="T106" fmla="*/ 1220 w 1291"/>
              <a:gd name="T107" fmla="*/ 7 h 7"/>
              <a:gd name="T108" fmla="*/ 1237 w 1291"/>
              <a:gd name="T109" fmla="*/ 0 h 7"/>
              <a:gd name="T110" fmla="*/ 1210 w 1291"/>
              <a:gd name="T111" fmla="*/ 0 h 7"/>
              <a:gd name="T112" fmla="*/ 1278 w 1291"/>
              <a:gd name="T113" fmla="*/ 7 h 7"/>
              <a:gd name="T114" fmla="*/ 1280 w 1291"/>
              <a:gd name="T115" fmla="*/ 0 h 7"/>
              <a:gd name="T116" fmla="*/ 19 w 1291"/>
              <a:gd name="T117" fmla="*/ 7 h 7"/>
              <a:gd name="T118" fmla="*/ 45 w 1291"/>
              <a:gd name="T119" fmla="*/ 7 h 7"/>
              <a:gd name="T120" fmla="*/ 29 w 1291"/>
              <a:gd name="T121" fmla="*/ 0 h 7"/>
              <a:gd name="T122" fmla="*/ 2 w 1291"/>
              <a:gd name="T1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7">
                <a:moveTo>
                  <a:pt x="80" y="7"/>
                </a:move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5" y="7"/>
                </a:lnTo>
                <a:lnTo>
                  <a:pt x="85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2" y="7"/>
                </a:lnTo>
                <a:lnTo>
                  <a:pt x="92" y="7"/>
                </a:lnTo>
                <a:lnTo>
                  <a:pt x="93" y="7"/>
                </a:lnTo>
                <a:lnTo>
                  <a:pt x="93" y="7"/>
                </a:lnTo>
                <a:lnTo>
                  <a:pt x="95" y="7"/>
                </a:lnTo>
                <a:lnTo>
                  <a:pt x="95" y="7"/>
                </a:lnTo>
                <a:lnTo>
                  <a:pt x="97" y="7"/>
                </a:lnTo>
                <a:lnTo>
                  <a:pt x="97" y="7"/>
                </a:lnTo>
                <a:lnTo>
                  <a:pt x="98" y="7"/>
                </a:lnTo>
                <a:lnTo>
                  <a:pt x="98" y="7"/>
                </a:lnTo>
                <a:lnTo>
                  <a:pt x="100" y="7"/>
                </a:lnTo>
                <a:lnTo>
                  <a:pt x="100" y="7"/>
                </a:lnTo>
                <a:lnTo>
                  <a:pt x="102" y="7"/>
                </a:lnTo>
                <a:lnTo>
                  <a:pt x="102" y="7"/>
                </a:lnTo>
                <a:lnTo>
                  <a:pt x="103" y="7"/>
                </a:lnTo>
                <a:lnTo>
                  <a:pt x="103" y="7"/>
                </a:lnTo>
                <a:lnTo>
                  <a:pt x="105" y="7"/>
                </a:lnTo>
                <a:lnTo>
                  <a:pt x="105" y="7"/>
                </a:lnTo>
                <a:lnTo>
                  <a:pt x="107" y="7"/>
                </a:lnTo>
                <a:lnTo>
                  <a:pt x="107" y="7"/>
                </a:lnTo>
                <a:lnTo>
                  <a:pt x="108" y="7"/>
                </a:lnTo>
                <a:lnTo>
                  <a:pt x="108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3" y="7"/>
                </a:lnTo>
                <a:lnTo>
                  <a:pt x="113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8" y="7"/>
                </a:lnTo>
                <a:lnTo>
                  <a:pt x="118" y="7"/>
                </a:lnTo>
                <a:lnTo>
                  <a:pt x="120" y="7"/>
                </a:lnTo>
                <a:lnTo>
                  <a:pt x="120" y="7"/>
                </a:lnTo>
                <a:lnTo>
                  <a:pt x="121" y="7"/>
                </a:lnTo>
                <a:lnTo>
                  <a:pt x="121" y="7"/>
                </a:lnTo>
                <a:lnTo>
                  <a:pt x="123" y="7"/>
                </a:lnTo>
                <a:lnTo>
                  <a:pt x="123" y="7"/>
                </a:lnTo>
                <a:lnTo>
                  <a:pt x="125" y="7"/>
                </a:lnTo>
                <a:lnTo>
                  <a:pt x="125" y="7"/>
                </a:lnTo>
                <a:lnTo>
                  <a:pt x="126" y="7"/>
                </a:lnTo>
                <a:lnTo>
                  <a:pt x="126" y="7"/>
                </a:lnTo>
                <a:lnTo>
                  <a:pt x="128" y="7"/>
                </a:lnTo>
                <a:lnTo>
                  <a:pt x="128" y="7"/>
                </a:lnTo>
                <a:lnTo>
                  <a:pt x="129" y="7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7"/>
                </a:lnTo>
                <a:close/>
                <a:moveTo>
                  <a:pt x="160" y="7"/>
                </a:moveTo>
                <a:lnTo>
                  <a:pt x="161" y="7"/>
                </a:lnTo>
                <a:lnTo>
                  <a:pt x="161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6" y="7"/>
                </a:lnTo>
                <a:lnTo>
                  <a:pt x="166" y="7"/>
                </a:lnTo>
                <a:lnTo>
                  <a:pt x="168" y="7"/>
                </a:lnTo>
                <a:lnTo>
                  <a:pt x="168" y="7"/>
                </a:lnTo>
                <a:lnTo>
                  <a:pt x="169" y="7"/>
                </a:lnTo>
                <a:lnTo>
                  <a:pt x="169" y="7"/>
                </a:lnTo>
                <a:lnTo>
                  <a:pt x="171" y="7"/>
                </a:lnTo>
                <a:lnTo>
                  <a:pt x="171" y="7"/>
                </a:lnTo>
                <a:lnTo>
                  <a:pt x="173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6" y="7"/>
                </a:lnTo>
                <a:lnTo>
                  <a:pt x="178" y="7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3" y="7"/>
                </a:lnTo>
                <a:lnTo>
                  <a:pt x="183" y="7"/>
                </a:lnTo>
                <a:lnTo>
                  <a:pt x="184" y="7"/>
                </a:lnTo>
                <a:lnTo>
                  <a:pt x="184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9" y="7"/>
                </a:lnTo>
                <a:lnTo>
                  <a:pt x="189" y="7"/>
                </a:lnTo>
                <a:lnTo>
                  <a:pt x="191" y="7"/>
                </a:lnTo>
                <a:lnTo>
                  <a:pt x="191" y="7"/>
                </a:lnTo>
                <a:lnTo>
                  <a:pt x="192" y="7"/>
                </a:lnTo>
                <a:lnTo>
                  <a:pt x="192" y="7"/>
                </a:lnTo>
                <a:lnTo>
                  <a:pt x="194" y="7"/>
                </a:lnTo>
                <a:lnTo>
                  <a:pt x="194" y="7"/>
                </a:lnTo>
                <a:lnTo>
                  <a:pt x="196" y="7"/>
                </a:lnTo>
                <a:lnTo>
                  <a:pt x="196" y="7"/>
                </a:lnTo>
                <a:lnTo>
                  <a:pt x="197" y="7"/>
                </a:lnTo>
                <a:lnTo>
                  <a:pt x="197" y="7"/>
                </a:lnTo>
                <a:lnTo>
                  <a:pt x="199" y="7"/>
                </a:lnTo>
                <a:lnTo>
                  <a:pt x="199" y="7"/>
                </a:lnTo>
                <a:lnTo>
                  <a:pt x="201" y="7"/>
                </a:lnTo>
                <a:lnTo>
                  <a:pt x="201" y="7"/>
                </a:lnTo>
                <a:lnTo>
                  <a:pt x="202" y="7"/>
                </a:lnTo>
                <a:lnTo>
                  <a:pt x="202" y="7"/>
                </a:lnTo>
                <a:lnTo>
                  <a:pt x="204" y="7"/>
                </a:lnTo>
                <a:lnTo>
                  <a:pt x="204" y="7"/>
                </a:lnTo>
                <a:lnTo>
                  <a:pt x="206" y="7"/>
                </a:ln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9" y="7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7"/>
                </a:lnTo>
                <a:close/>
                <a:moveTo>
                  <a:pt x="239" y="7"/>
                </a:moveTo>
                <a:lnTo>
                  <a:pt x="241" y="7"/>
                </a:lnTo>
                <a:lnTo>
                  <a:pt x="241" y="7"/>
                </a:lnTo>
                <a:lnTo>
                  <a:pt x="242" y="7"/>
                </a:lnTo>
                <a:lnTo>
                  <a:pt x="242" y="7"/>
                </a:lnTo>
                <a:lnTo>
                  <a:pt x="244" y="7"/>
                </a:lnTo>
                <a:lnTo>
                  <a:pt x="244" y="7"/>
                </a:lnTo>
                <a:lnTo>
                  <a:pt x="246" y="7"/>
                </a:lnTo>
                <a:lnTo>
                  <a:pt x="246" y="7"/>
                </a:lnTo>
                <a:lnTo>
                  <a:pt x="247" y="7"/>
                </a:lnTo>
                <a:lnTo>
                  <a:pt x="247" y="7"/>
                </a:lnTo>
                <a:lnTo>
                  <a:pt x="249" y="7"/>
                </a:lnTo>
                <a:lnTo>
                  <a:pt x="249" y="7"/>
                </a:lnTo>
                <a:lnTo>
                  <a:pt x="250" y="7"/>
                </a:lnTo>
                <a:lnTo>
                  <a:pt x="250" y="7"/>
                </a:lnTo>
                <a:lnTo>
                  <a:pt x="252" y="7"/>
                </a:lnTo>
                <a:lnTo>
                  <a:pt x="252" y="7"/>
                </a:lnTo>
                <a:lnTo>
                  <a:pt x="254" y="7"/>
                </a:lnTo>
                <a:lnTo>
                  <a:pt x="254" y="7"/>
                </a:lnTo>
                <a:lnTo>
                  <a:pt x="255" y="7"/>
                </a:lnTo>
                <a:lnTo>
                  <a:pt x="255" y="7"/>
                </a:lnTo>
                <a:lnTo>
                  <a:pt x="257" y="7"/>
                </a:lnTo>
                <a:lnTo>
                  <a:pt x="257" y="7"/>
                </a:lnTo>
                <a:lnTo>
                  <a:pt x="259" y="7"/>
                </a:lnTo>
                <a:lnTo>
                  <a:pt x="259" y="7"/>
                </a:lnTo>
                <a:lnTo>
                  <a:pt x="260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7" y="7"/>
                </a:lnTo>
                <a:lnTo>
                  <a:pt x="267" y="7"/>
                </a:lnTo>
                <a:lnTo>
                  <a:pt x="268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79" y="7"/>
                </a:lnTo>
                <a:lnTo>
                  <a:pt x="280" y="7"/>
                </a:lnTo>
                <a:lnTo>
                  <a:pt x="280" y="7"/>
                </a:lnTo>
                <a:lnTo>
                  <a:pt x="282" y="7"/>
                </a:lnTo>
                <a:lnTo>
                  <a:pt x="282" y="7"/>
                </a:lnTo>
                <a:lnTo>
                  <a:pt x="283" y="7"/>
                </a:lnTo>
                <a:lnTo>
                  <a:pt x="284" y="7"/>
                </a:lnTo>
                <a:lnTo>
                  <a:pt x="285" y="7"/>
                </a:lnTo>
                <a:lnTo>
                  <a:pt x="285" y="7"/>
                </a:lnTo>
                <a:lnTo>
                  <a:pt x="287" y="7"/>
                </a:lnTo>
                <a:lnTo>
                  <a:pt x="287" y="7"/>
                </a:lnTo>
                <a:lnTo>
                  <a:pt x="288" y="7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7"/>
                </a:lnTo>
                <a:close/>
                <a:moveTo>
                  <a:pt x="318" y="7"/>
                </a:moveTo>
                <a:lnTo>
                  <a:pt x="320" y="7"/>
                </a:lnTo>
                <a:lnTo>
                  <a:pt x="320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8" y="7"/>
                </a:lnTo>
                <a:lnTo>
                  <a:pt x="328" y="7"/>
                </a:lnTo>
                <a:lnTo>
                  <a:pt x="330" y="7"/>
                </a:lnTo>
                <a:lnTo>
                  <a:pt x="330" y="7"/>
                </a:lnTo>
                <a:lnTo>
                  <a:pt x="331" y="7"/>
                </a:lnTo>
                <a:lnTo>
                  <a:pt x="331" y="7"/>
                </a:lnTo>
                <a:lnTo>
                  <a:pt x="333" y="7"/>
                </a:lnTo>
                <a:lnTo>
                  <a:pt x="333" y="7"/>
                </a:lnTo>
                <a:lnTo>
                  <a:pt x="335" y="7"/>
                </a:lnTo>
                <a:lnTo>
                  <a:pt x="335" y="7"/>
                </a:lnTo>
                <a:lnTo>
                  <a:pt x="336" y="7"/>
                </a:lnTo>
                <a:lnTo>
                  <a:pt x="336" y="7"/>
                </a:lnTo>
                <a:lnTo>
                  <a:pt x="338" y="7"/>
                </a:lnTo>
                <a:lnTo>
                  <a:pt x="338" y="7"/>
                </a:lnTo>
                <a:lnTo>
                  <a:pt x="340" y="7"/>
                </a:lnTo>
                <a:lnTo>
                  <a:pt x="340" y="7"/>
                </a:lnTo>
                <a:lnTo>
                  <a:pt x="341" y="7"/>
                </a:lnTo>
                <a:lnTo>
                  <a:pt x="341" y="7"/>
                </a:lnTo>
                <a:lnTo>
                  <a:pt x="343" y="7"/>
                </a:lnTo>
                <a:lnTo>
                  <a:pt x="343" y="7"/>
                </a:lnTo>
                <a:lnTo>
                  <a:pt x="345" y="7"/>
                </a:lnTo>
                <a:lnTo>
                  <a:pt x="345" y="7"/>
                </a:lnTo>
                <a:lnTo>
                  <a:pt x="346" y="7"/>
                </a:lnTo>
                <a:lnTo>
                  <a:pt x="346" y="7"/>
                </a:lnTo>
                <a:lnTo>
                  <a:pt x="348" y="7"/>
                </a:lnTo>
                <a:lnTo>
                  <a:pt x="348" y="7"/>
                </a:lnTo>
                <a:lnTo>
                  <a:pt x="350" y="7"/>
                </a:lnTo>
                <a:lnTo>
                  <a:pt x="350" y="7"/>
                </a:lnTo>
                <a:lnTo>
                  <a:pt x="351" y="7"/>
                </a:lnTo>
                <a:lnTo>
                  <a:pt x="351" y="7"/>
                </a:lnTo>
                <a:lnTo>
                  <a:pt x="353" y="7"/>
                </a:lnTo>
                <a:lnTo>
                  <a:pt x="353" y="7"/>
                </a:lnTo>
                <a:lnTo>
                  <a:pt x="355" y="7"/>
                </a:lnTo>
                <a:lnTo>
                  <a:pt x="355" y="7"/>
                </a:lnTo>
                <a:lnTo>
                  <a:pt x="356" y="7"/>
                </a:lnTo>
                <a:lnTo>
                  <a:pt x="356" y="7"/>
                </a:lnTo>
                <a:lnTo>
                  <a:pt x="358" y="7"/>
                </a:lnTo>
                <a:lnTo>
                  <a:pt x="358" y="7"/>
                </a:lnTo>
                <a:lnTo>
                  <a:pt x="360" y="7"/>
                </a:lnTo>
                <a:lnTo>
                  <a:pt x="360" y="7"/>
                </a:lnTo>
                <a:lnTo>
                  <a:pt x="361" y="7"/>
                </a:lnTo>
                <a:lnTo>
                  <a:pt x="361" y="7"/>
                </a:lnTo>
                <a:lnTo>
                  <a:pt x="363" y="7"/>
                </a:lnTo>
                <a:lnTo>
                  <a:pt x="363" y="7"/>
                </a:lnTo>
                <a:lnTo>
                  <a:pt x="365" y="7"/>
                </a:lnTo>
                <a:lnTo>
                  <a:pt x="365" y="7"/>
                </a:lnTo>
                <a:lnTo>
                  <a:pt x="366" y="7"/>
                </a:lnTo>
                <a:lnTo>
                  <a:pt x="366" y="7"/>
                </a:lnTo>
                <a:lnTo>
                  <a:pt x="368" y="7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7"/>
                </a:lnTo>
                <a:close/>
                <a:moveTo>
                  <a:pt x="398" y="7"/>
                </a:moveTo>
                <a:lnTo>
                  <a:pt x="399" y="7"/>
                </a:lnTo>
                <a:lnTo>
                  <a:pt x="399" y="7"/>
                </a:lnTo>
                <a:lnTo>
                  <a:pt x="401" y="7"/>
                </a:lnTo>
                <a:lnTo>
                  <a:pt x="401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6" y="7"/>
                </a:lnTo>
                <a:lnTo>
                  <a:pt x="406" y="7"/>
                </a:lnTo>
                <a:lnTo>
                  <a:pt x="407" y="7"/>
                </a:lnTo>
                <a:lnTo>
                  <a:pt x="408" y="7"/>
                </a:lnTo>
                <a:lnTo>
                  <a:pt x="409" y="7"/>
                </a:lnTo>
                <a:lnTo>
                  <a:pt x="409" y="7"/>
                </a:lnTo>
                <a:lnTo>
                  <a:pt x="411" y="7"/>
                </a:lnTo>
                <a:lnTo>
                  <a:pt x="411" y="7"/>
                </a:lnTo>
                <a:lnTo>
                  <a:pt x="412" y="7"/>
                </a:lnTo>
                <a:lnTo>
                  <a:pt x="413" y="7"/>
                </a:lnTo>
                <a:lnTo>
                  <a:pt x="414" y="7"/>
                </a:lnTo>
                <a:lnTo>
                  <a:pt x="414" y="7"/>
                </a:lnTo>
                <a:lnTo>
                  <a:pt x="416" y="7"/>
                </a:lnTo>
                <a:lnTo>
                  <a:pt x="416" y="7"/>
                </a:lnTo>
                <a:lnTo>
                  <a:pt x="417" y="7"/>
                </a:lnTo>
                <a:lnTo>
                  <a:pt x="418" y="7"/>
                </a:lnTo>
                <a:lnTo>
                  <a:pt x="419" y="7"/>
                </a:lnTo>
                <a:lnTo>
                  <a:pt x="419" y="7"/>
                </a:lnTo>
                <a:lnTo>
                  <a:pt x="421" y="7"/>
                </a:lnTo>
                <a:lnTo>
                  <a:pt x="421" y="7"/>
                </a:lnTo>
                <a:lnTo>
                  <a:pt x="422" y="7"/>
                </a:lnTo>
                <a:lnTo>
                  <a:pt x="422" y="7"/>
                </a:lnTo>
                <a:lnTo>
                  <a:pt x="424" y="7"/>
                </a:lnTo>
                <a:lnTo>
                  <a:pt x="424" y="7"/>
                </a:lnTo>
                <a:lnTo>
                  <a:pt x="426" y="7"/>
                </a:lnTo>
                <a:lnTo>
                  <a:pt x="426" y="7"/>
                </a:lnTo>
                <a:lnTo>
                  <a:pt x="427" y="7"/>
                </a:lnTo>
                <a:lnTo>
                  <a:pt x="427" y="7"/>
                </a:lnTo>
                <a:lnTo>
                  <a:pt x="429" y="7"/>
                </a:lnTo>
                <a:lnTo>
                  <a:pt x="429" y="7"/>
                </a:lnTo>
                <a:lnTo>
                  <a:pt x="431" y="7"/>
                </a:lnTo>
                <a:lnTo>
                  <a:pt x="431" y="7"/>
                </a:lnTo>
                <a:lnTo>
                  <a:pt x="432" y="7"/>
                </a:lnTo>
                <a:lnTo>
                  <a:pt x="433" y="7"/>
                </a:lnTo>
                <a:lnTo>
                  <a:pt x="434" y="7"/>
                </a:lnTo>
                <a:lnTo>
                  <a:pt x="434" y="7"/>
                </a:lnTo>
                <a:lnTo>
                  <a:pt x="436" y="7"/>
                </a:lnTo>
                <a:lnTo>
                  <a:pt x="436" y="7"/>
                </a:lnTo>
                <a:lnTo>
                  <a:pt x="437" y="7"/>
                </a:lnTo>
                <a:lnTo>
                  <a:pt x="438" y="7"/>
                </a:lnTo>
                <a:lnTo>
                  <a:pt x="439" y="7"/>
                </a:lnTo>
                <a:lnTo>
                  <a:pt x="439" y="7"/>
                </a:lnTo>
                <a:lnTo>
                  <a:pt x="441" y="7"/>
                </a:lnTo>
                <a:lnTo>
                  <a:pt x="441" y="7"/>
                </a:lnTo>
                <a:lnTo>
                  <a:pt x="442" y="7"/>
                </a:lnTo>
                <a:lnTo>
                  <a:pt x="443" y="7"/>
                </a:lnTo>
                <a:lnTo>
                  <a:pt x="444" y="7"/>
                </a:lnTo>
                <a:lnTo>
                  <a:pt x="444" y="7"/>
                </a:lnTo>
                <a:lnTo>
                  <a:pt x="446" y="7"/>
                </a:lnTo>
                <a:lnTo>
                  <a:pt x="446" y="7"/>
                </a:lnTo>
                <a:lnTo>
                  <a:pt x="447" y="7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7"/>
                </a:lnTo>
                <a:close/>
                <a:moveTo>
                  <a:pt x="477" y="7"/>
                </a:moveTo>
                <a:lnTo>
                  <a:pt x="479" y="7"/>
                </a:lnTo>
                <a:lnTo>
                  <a:pt x="479" y="7"/>
                </a:lnTo>
                <a:lnTo>
                  <a:pt x="480" y="7"/>
                </a:lnTo>
                <a:lnTo>
                  <a:pt x="480" y="7"/>
                </a:lnTo>
                <a:lnTo>
                  <a:pt x="482" y="7"/>
                </a:lnTo>
                <a:lnTo>
                  <a:pt x="482" y="7"/>
                </a:lnTo>
                <a:lnTo>
                  <a:pt x="484" y="7"/>
                </a:lnTo>
                <a:lnTo>
                  <a:pt x="484" y="7"/>
                </a:lnTo>
                <a:lnTo>
                  <a:pt x="485" y="7"/>
                </a:lnTo>
                <a:lnTo>
                  <a:pt x="485" y="7"/>
                </a:lnTo>
                <a:lnTo>
                  <a:pt x="487" y="7"/>
                </a:lnTo>
                <a:lnTo>
                  <a:pt x="487" y="7"/>
                </a:lnTo>
                <a:lnTo>
                  <a:pt x="489" y="7"/>
                </a:lnTo>
                <a:lnTo>
                  <a:pt x="489" y="7"/>
                </a:lnTo>
                <a:lnTo>
                  <a:pt x="490" y="7"/>
                </a:lnTo>
                <a:lnTo>
                  <a:pt x="490" y="7"/>
                </a:lnTo>
                <a:lnTo>
                  <a:pt x="492" y="7"/>
                </a:lnTo>
                <a:lnTo>
                  <a:pt x="492" y="7"/>
                </a:lnTo>
                <a:lnTo>
                  <a:pt x="494" y="7"/>
                </a:lnTo>
                <a:lnTo>
                  <a:pt x="494" y="7"/>
                </a:lnTo>
                <a:lnTo>
                  <a:pt x="495" y="7"/>
                </a:lnTo>
                <a:lnTo>
                  <a:pt x="495" y="7"/>
                </a:lnTo>
                <a:lnTo>
                  <a:pt x="497" y="7"/>
                </a:lnTo>
                <a:lnTo>
                  <a:pt x="497" y="7"/>
                </a:lnTo>
                <a:lnTo>
                  <a:pt x="499" y="7"/>
                </a:lnTo>
                <a:lnTo>
                  <a:pt x="499" y="7"/>
                </a:lnTo>
                <a:lnTo>
                  <a:pt x="500" y="7"/>
                </a:lnTo>
                <a:lnTo>
                  <a:pt x="500" y="7"/>
                </a:lnTo>
                <a:lnTo>
                  <a:pt x="502" y="7"/>
                </a:lnTo>
                <a:lnTo>
                  <a:pt x="502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5" y="7"/>
                </a:lnTo>
                <a:lnTo>
                  <a:pt x="507" y="7"/>
                </a:lnTo>
                <a:lnTo>
                  <a:pt x="507" y="7"/>
                </a:lnTo>
                <a:lnTo>
                  <a:pt x="509" y="7"/>
                </a:lnTo>
                <a:lnTo>
                  <a:pt x="509" y="7"/>
                </a:lnTo>
                <a:lnTo>
                  <a:pt x="510" y="7"/>
                </a:lnTo>
                <a:lnTo>
                  <a:pt x="510" y="7"/>
                </a:lnTo>
                <a:lnTo>
                  <a:pt x="512" y="7"/>
                </a:lnTo>
                <a:lnTo>
                  <a:pt x="512" y="7"/>
                </a:lnTo>
                <a:lnTo>
                  <a:pt x="514" y="7"/>
                </a:lnTo>
                <a:lnTo>
                  <a:pt x="514" y="7"/>
                </a:lnTo>
                <a:lnTo>
                  <a:pt x="515" y="7"/>
                </a:lnTo>
                <a:lnTo>
                  <a:pt x="515" y="7"/>
                </a:lnTo>
                <a:lnTo>
                  <a:pt x="517" y="7"/>
                </a:lnTo>
                <a:lnTo>
                  <a:pt x="517" y="7"/>
                </a:lnTo>
                <a:lnTo>
                  <a:pt x="519" y="7"/>
                </a:lnTo>
                <a:lnTo>
                  <a:pt x="519" y="7"/>
                </a:lnTo>
                <a:lnTo>
                  <a:pt x="520" y="7"/>
                </a:lnTo>
                <a:lnTo>
                  <a:pt x="520" y="7"/>
                </a:lnTo>
                <a:lnTo>
                  <a:pt x="522" y="7"/>
                </a:lnTo>
                <a:lnTo>
                  <a:pt x="522" y="7"/>
                </a:lnTo>
                <a:lnTo>
                  <a:pt x="524" y="7"/>
                </a:lnTo>
                <a:lnTo>
                  <a:pt x="524" y="7"/>
                </a:lnTo>
                <a:lnTo>
                  <a:pt x="525" y="7"/>
                </a:lnTo>
                <a:lnTo>
                  <a:pt x="525" y="7"/>
                </a:lnTo>
                <a:lnTo>
                  <a:pt x="527" y="7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7"/>
                </a:lnTo>
                <a:close/>
                <a:moveTo>
                  <a:pt x="556" y="7"/>
                </a:moveTo>
                <a:lnTo>
                  <a:pt x="558" y="7"/>
                </a:lnTo>
                <a:lnTo>
                  <a:pt x="558" y="7"/>
                </a:lnTo>
                <a:lnTo>
                  <a:pt x="560" y="7"/>
                </a:lnTo>
                <a:lnTo>
                  <a:pt x="560" y="7"/>
                </a:lnTo>
                <a:lnTo>
                  <a:pt x="561" y="7"/>
                </a:lnTo>
                <a:lnTo>
                  <a:pt x="562" y="7"/>
                </a:lnTo>
                <a:lnTo>
                  <a:pt x="563" y="7"/>
                </a:lnTo>
                <a:lnTo>
                  <a:pt x="563" y="7"/>
                </a:lnTo>
                <a:lnTo>
                  <a:pt x="565" y="7"/>
                </a:lnTo>
                <a:lnTo>
                  <a:pt x="565" y="7"/>
                </a:lnTo>
                <a:lnTo>
                  <a:pt x="566" y="7"/>
                </a:lnTo>
                <a:lnTo>
                  <a:pt x="567" y="7"/>
                </a:lnTo>
                <a:lnTo>
                  <a:pt x="568" y="7"/>
                </a:lnTo>
                <a:lnTo>
                  <a:pt x="568" y="7"/>
                </a:lnTo>
                <a:lnTo>
                  <a:pt x="570" y="7"/>
                </a:lnTo>
                <a:lnTo>
                  <a:pt x="570" y="7"/>
                </a:lnTo>
                <a:lnTo>
                  <a:pt x="571" y="7"/>
                </a:lnTo>
                <a:lnTo>
                  <a:pt x="572" y="7"/>
                </a:lnTo>
                <a:lnTo>
                  <a:pt x="573" y="7"/>
                </a:lnTo>
                <a:lnTo>
                  <a:pt x="573" y="7"/>
                </a:lnTo>
                <a:lnTo>
                  <a:pt x="575" y="7"/>
                </a:lnTo>
                <a:lnTo>
                  <a:pt x="575" y="7"/>
                </a:lnTo>
                <a:lnTo>
                  <a:pt x="576" y="7"/>
                </a:lnTo>
                <a:lnTo>
                  <a:pt x="577" y="7"/>
                </a:lnTo>
                <a:lnTo>
                  <a:pt x="578" y="7"/>
                </a:lnTo>
                <a:lnTo>
                  <a:pt x="578" y="7"/>
                </a:lnTo>
                <a:lnTo>
                  <a:pt x="580" y="7"/>
                </a:lnTo>
                <a:lnTo>
                  <a:pt x="580" y="7"/>
                </a:lnTo>
                <a:lnTo>
                  <a:pt x="581" y="7"/>
                </a:lnTo>
                <a:lnTo>
                  <a:pt x="582" y="7"/>
                </a:lnTo>
                <a:lnTo>
                  <a:pt x="583" y="7"/>
                </a:lnTo>
                <a:lnTo>
                  <a:pt x="583" y="7"/>
                </a:lnTo>
                <a:lnTo>
                  <a:pt x="585" y="7"/>
                </a:lnTo>
                <a:lnTo>
                  <a:pt x="585" y="7"/>
                </a:lnTo>
                <a:lnTo>
                  <a:pt x="586" y="7"/>
                </a:lnTo>
                <a:lnTo>
                  <a:pt x="586" y="7"/>
                </a:lnTo>
                <a:lnTo>
                  <a:pt x="588" y="7"/>
                </a:lnTo>
                <a:lnTo>
                  <a:pt x="588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3" y="7"/>
                </a:lnTo>
                <a:lnTo>
                  <a:pt x="593" y="7"/>
                </a:lnTo>
                <a:lnTo>
                  <a:pt x="595" y="7"/>
                </a:lnTo>
                <a:lnTo>
                  <a:pt x="595" y="7"/>
                </a:lnTo>
                <a:lnTo>
                  <a:pt x="596" y="7"/>
                </a:lnTo>
                <a:lnTo>
                  <a:pt x="596" y="7"/>
                </a:lnTo>
                <a:lnTo>
                  <a:pt x="598" y="7"/>
                </a:lnTo>
                <a:lnTo>
                  <a:pt x="598" y="7"/>
                </a:lnTo>
                <a:lnTo>
                  <a:pt x="600" y="7"/>
                </a:lnTo>
                <a:lnTo>
                  <a:pt x="600" y="7"/>
                </a:lnTo>
                <a:lnTo>
                  <a:pt x="601" y="7"/>
                </a:lnTo>
                <a:lnTo>
                  <a:pt x="601" y="7"/>
                </a:lnTo>
                <a:lnTo>
                  <a:pt x="603" y="7"/>
                </a:lnTo>
                <a:lnTo>
                  <a:pt x="603" y="7"/>
                </a:lnTo>
                <a:lnTo>
                  <a:pt x="604" y="7"/>
                </a:lnTo>
                <a:lnTo>
                  <a:pt x="604" y="7"/>
                </a:lnTo>
                <a:lnTo>
                  <a:pt x="606" y="7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7"/>
                </a:lnTo>
                <a:close/>
                <a:moveTo>
                  <a:pt x="636" y="7"/>
                </a:moveTo>
                <a:lnTo>
                  <a:pt x="638" y="7"/>
                </a:lnTo>
                <a:lnTo>
                  <a:pt x="638" y="7"/>
                </a:lnTo>
                <a:lnTo>
                  <a:pt x="639" y="7"/>
                </a:lnTo>
                <a:lnTo>
                  <a:pt x="639" y="7"/>
                </a:lnTo>
                <a:lnTo>
                  <a:pt x="641" y="7"/>
                </a:lnTo>
                <a:lnTo>
                  <a:pt x="641" y="7"/>
                </a:lnTo>
                <a:lnTo>
                  <a:pt x="643" y="7"/>
                </a:lnTo>
                <a:lnTo>
                  <a:pt x="643" y="7"/>
                </a:lnTo>
                <a:lnTo>
                  <a:pt x="644" y="7"/>
                </a:lnTo>
                <a:lnTo>
                  <a:pt x="644" y="7"/>
                </a:lnTo>
                <a:lnTo>
                  <a:pt x="646" y="7"/>
                </a:lnTo>
                <a:lnTo>
                  <a:pt x="646" y="7"/>
                </a:lnTo>
                <a:lnTo>
                  <a:pt x="648" y="7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51" y="7"/>
                </a:lnTo>
                <a:lnTo>
                  <a:pt x="651" y="7"/>
                </a:lnTo>
                <a:lnTo>
                  <a:pt x="653" y="7"/>
                </a:lnTo>
                <a:lnTo>
                  <a:pt x="653" y="7"/>
                </a:lnTo>
                <a:lnTo>
                  <a:pt x="654" y="7"/>
                </a:lnTo>
                <a:lnTo>
                  <a:pt x="654" y="7"/>
                </a:lnTo>
                <a:lnTo>
                  <a:pt x="656" y="7"/>
                </a:lnTo>
                <a:lnTo>
                  <a:pt x="656" y="7"/>
                </a:lnTo>
                <a:lnTo>
                  <a:pt x="658" y="7"/>
                </a:lnTo>
                <a:lnTo>
                  <a:pt x="658" y="7"/>
                </a:lnTo>
                <a:lnTo>
                  <a:pt x="659" y="7"/>
                </a:lnTo>
                <a:lnTo>
                  <a:pt x="659" y="7"/>
                </a:lnTo>
                <a:lnTo>
                  <a:pt x="661" y="7"/>
                </a:lnTo>
                <a:lnTo>
                  <a:pt x="661" y="7"/>
                </a:lnTo>
                <a:lnTo>
                  <a:pt x="662" y="7"/>
                </a:lnTo>
                <a:lnTo>
                  <a:pt x="662" y="7"/>
                </a:lnTo>
                <a:lnTo>
                  <a:pt x="664" y="7"/>
                </a:lnTo>
                <a:lnTo>
                  <a:pt x="664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7" y="7"/>
                </a:lnTo>
                <a:lnTo>
                  <a:pt x="669" y="7"/>
                </a:lnTo>
                <a:lnTo>
                  <a:pt x="669" y="7"/>
                </a:lnTo>
                <a:lnTo>
                  <a:pt x="671" y="7"/>
                </a:lnTo>
                <a:lnTo>
                  <a:pt x="671" y="7"/>
                </a:lnTo>
                <a:lnTo>
                  <a:pt x="672" y="7"/>
                </a:lnTo>
                <a:lnTo>
                  <a:pt x="672" y="7"/>
                </a:lnTo>
                <a:lnTo>
                  <a:pt x="674" y="7"/>
                </a:lnTo>
                <a:lnTo>
                  <a:pt x="674" y="7"/>
                </a:lnTo>
                <a:lnTo>
                  <a:pt x="676" y="7"/>
                </a:lnTo>
                <a:lnTo>
                  <a:pt x="676" y="7"/>
                </a:lnTo>
                <a:lnTo>
                  <a:pt x="677" y="7"/>
                </a:lnTo>
                <a:lnTo>
                  <a:pt x="677" y="7"/>
                </a:lnTo>
                <a:lnTo>
                  <a:pt x="679" y="7"/>
                </a:lnTo>
                <a:lnTo>
                  <a:pt x="679" y="7"/>
                </a:lnTo>
                <a:lnTo>
                  <a:pt x="680" y="7"/>
                </a:lnTo>
                <a:lnTo>
                  <a:pt x="680" y="7"/>
                </a:lnTo>
                <a:lnTo>
                  <a:pt x="682" y="7"/>
                </a:lnTo>
                <a:lnTo>
                  <a:pt x="682" y="7"/>
                </a:lnTo>
                <a:lnTo>
                  <a:pt x="684" y="7"/>
                </a:lnTo>
                <a:lnTo>
                  <a:pt x="684" y="7"/>
                </a:lnTo>
                <a:lnTo>
                  <a:pt x="685" y="7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7"/>
                </a:lnTo>
                <a:close/>
                <a:moveTo>
                  <a:pt x="715" y="7"/>
                </a:moveTo>
                <a:lnTo>
                  <a:pt x="717" y="7"/>
                </a:lnTo>
                <a:lnTo>
                  <a:pt x="717" y="7"/>
                </a:lnTo>
                <a:lnTo>
                  <a:pt x="719" y="7"/>
                </a:lnTo>
                <a:lnTo>
                  <a:pt x="719" y="7"/>
                </a:lnTo>
                <a:lnTo>
                  <a:pt x="720" y="7"/>
                </a:lnTo>
                <a:lnTo>
                  <a:pt x="721" y="7"/>
                </a:lnTo>
                <a:lnTo>
                  <a:pt x="722" y="7"/>
                </a:lnTo>
                <a:lnTo>
                  <a:pt x="722" y="7"/>
                </a:lnTo>
                <a:lnTo>
                  <a:pt x="724" y="7"/>
                </a:lnTo>
                <a:lnTo>
                  <a:pt x="724" y="7"/>
                </a:lnTo>
                <a:lnTo>
                  <a:pt x="725" y="7"/>
                </a:lnTo>
                <a:lnTo>
                  <a:pt x="725" y="7"/>
                </a:lnTo>
                <a:lnTo>
                  <a:pt x="727" y="7"/>
                </a:lnTo>
                <a:lnTo>
                  <a:pt x="727" y="7"/>
                </a:lnTo>
                <a:lnTo>
                  <a:pt x="729" y="7"/>
                </a:lnTo>
                <a:lnTo>
                  <a:pt x="729" y="7"/>
                </a:lnTo>
                <a:lnTo>
                  <a:pt x="730" y="7"/>
                </a:lnTo>
                <a:lnTo>
                  <a:pt x="730" y="7"/>
                </a:lnTo>
                <a:lnTo>
                  <a:pt x="732" y="7"/>
                </a:lnTo>
                <a:lnTo>
                  <a:pt x="732" y="7"/>
                </a:lnTo>
                <a:lnTo>
                  <a:pt x="734" y="7"/>
                </a:lnTo>
                <a:lnTo>
                  <a:pt x="734" y="7"/>
                </a:lnTo>
                <a:lnTo>
                  <a:pt x="735" y="7"/>
                </a:lnTo>
                <a:lnTo>
                  <a:pt x="735" y="7"/>
                </a:lnTo>
                <a:lnTo>
                  <a:pt x="737" y="7"/>
                </a:lnTo>
                <a:lnTo>
                  <a:pt x="737" y="7"/>
                </a:lnTo>
                <a:lnTo>
                  <a:pt x="739" y="7"/>
                </a:lnTo>
                <a:lnTo>
                  <a:pt x="739" y="7"/>
                </a:lnTo>
                <a:lnTo>
                  <a:pt x="740" y="7"/>
                </a:lnTo>
                <a:lnTo>
                  <a:pt x="740" y="7"/>
                </a:lnTo>
                <a:lnTo>
                  <a:pt x="742" y="7"/>
                </a:lnTo>
                <a:lnTo>
                  <a:pt x="742" y="7"/>
                </a:lnTo>
                <a:lnTo>
                  <a:pt x="743" y="7"/>
                </a:lnTo>
                <a:lnTo>
                  <a:pt x="743" y="7"/>
                </a:lnTo>
                <a:lnTo>
                  <a:pt x="745" y="7"/>
                </a:lnTo>
                <a:lnTo>
                  <a:pt x="745" y="7"/>
                </a:lnTo>
                <a:lnTo>
                  <a:pt x="747" y="7"/>
                </a:lnTo>
                <a:lnTo>
                  <a:pt x="747" y="7"/>
                </a:lnTo>
                <a:lnTo>
                  <a:pt x="748" y="7"/>
                </a:lnTo>
                <a:lnTo>
                  <a:pt x="748" y="7"/>
                </a:lnTo>
                <a:lnTo>
                  <a:pt x="750" y="7"/>
                </a:lnTo>
                <a:lnTo>
                  <a:pt x="750" y="7"/>
                </a:lnTo>
                <a:lnTo>
                  <a:pt x="752" y="7"/>
                </a:lnTo>
                <a:lnTo>
                  <a:pt x="752" y="7"/>
                </a:lnTo>
                <a:lnTo>
                  <a:pt x="753" y="7"/>
                </a:lnTo>
                <a:lnTo>
                  <a:pt x="753" y="7"/>
                </a:lnTo>
                <a:lnTo>
                  <a:pt x="755" y="7"/>
                </a:lnTo>
                <a:lnTo>
                  <a:pt x="755" y="7"/>
                </a:lnTo>
                <a:lnTo>
                  <a:pt x="757" y="7"/>
                </a:lnTo>
                <a:lnTo>
                  <a:pt x="757" y="7"/>
                </a:lnTo>
                <a:lnTo>
                  <a:pt x="758" y="7"/>
                </a:lnTo>
                <a:lnTo>
                  <a:pt x="758" y="7"/>
                </a:lnTo>
                <a:lnTo>
                  <a:pt x="760" y="7"/>
                </a:lnTo>
                <a:lnTo>
                  <a:pt x="760" y="7"/>
                </a:lnTo>
                <a:lnTo>
                  <a:pt x="762" y="7"/>
                </a:lnTo>
                <a:lnTo>
                  <a:pt x="762" y="7"/>
                </a:lnTo>
                <a:lnTo>
                  <a:pt x="763" y="7"/>
                </a:lnTo>
                <a:lnTo>
                  <a:pt x="763" y="7"/>
                </a:lnTo>
                <a:lnTo>
                  <a:pt x="765" y="7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7"/>
                </a:lnTo>
                <a:close/>
                <a:moveTo>
                  <a:pt x="795" y="7"/>
                </a:moveTo>
                <a:lnTo>
                  <a:pt x="797" y="7"/>
                </a:lnTo>
                <a:lnTo>
                  <a:pt x="797" y="7"/>
                </a:lnTo>
                <a:lnTo>
                  <a:pt x="798" y="7"/>
                </a:lnTo>
                <a:lnTo>
                  <a:pt x="798" y="7"/>
                </a:lnTo>
                <a:lnTo>
                  <a:pt x="800" y="7"/>
                </a:lnTo>
                <a:lnTo>
                  <a:pt x="800" y="7"/>
                </a:lnTo>
                <a:lnTo>
                  <a:pt x="801" y="7"/>
                </a:lnTo>
                <a:lnTo>
                  <a:pt x="801" y="7"/>
                </a:lnTo>
                <a:lnTo>
                  <a:pt x="803" y="7"/>
                </a:lnTo>
                <a:lnTo>
                  <a:pt x="803" y="7"/>
                </a:lnTo>
                <a:lnTo>
                  <a:pt x="805" y="7"/>
                </a:lnTo>
                <a:lnTo>
                  <a:pt x="805" y="7"/>
                </a:lnTo>
                <a:lnTo>
                  <a:pt x="806" y="7"/>
                </a:lnTo>
                <a:lnTo>
                  <a:pt x="806" y="7"/>
                </a:lnTo>
                <a:lnTo>
                  <a:pt x="808" y="7"/>
                </a:lnTo>
                <a:lnTo>
                  <a:pt x="808" y="7"/>
                </a:lnTo>
                <a:lnTo>
                  <a:pt x="810" y="7"/>
                </a:lnTo>
                <a:lnTo>
                  <a:pt x="810" y="7"/>
                </a:lnTo>
                <a:lnTo>
                  <a:pt x="811" y="7"/>
                </a:lnTo>
                <a:lnTo>
                  <a:pt x="811" y="7"/>
                </a:lnTo>
                <a:lnTo>
                  <a:pt x="813" y="7"/>
                </a:lnTo>
                <a:lnTo>
                  <a:pt x="813" y="7"/>
                </a:lnTo>
                <a:lnTo>
                  <a:pt x="815" y="7"/>
                </a:lnTo>
                <a:lnTo>
                  <a:pt x="815" y="7"/>
                </a:lnTo>
                <a:lnTo>
                  <a:pt x="816" y="7"/>
                </a:lnTo>
                <a:lnTo>
                  <a:pt x="816" y="7"/>
                </a:lnTo>
                <a:lnTo>
                  <a:pt x="818" y="7"/>
                </a:lnTo>
                <a:lnTo>
                  <a:pt x="818" y="7"/>
                </a:lnTo>
                <a:lnTo>
                  <a:pt x="819" y="7"/>
                </a:lnTo>
                <a:lnTo>
                  <a:pt x="820" y="7"/>
                </a:lnTo>
                <a:lnTo>
                  <a:pt x="821" y="7"/>
                </a:lnTo>
                <a:lnTo>
                  <a:pt x="821" y="7"/>
                </a:lnTo>
                <a:lnTo>
                  <a:pt x="823" y="7"/>
                </a:lnTo>
                <a:lnTo>
                  <a:pt x="823" y="7"/>
                </a:lnTo>
                <a:lnTo>
                  <a:pt x="824" y="7"/>
                </a:lnTo>
                <a:lnTo>
                  <a:pt x="825" y="7"/>
                </a:lnTo>
                <a:lnTo>
                  <a:pt x="826" y="7"/>
                </a:lnTo>
                <a:lnTo>
                  <a:pt x="826" y="7"/>
                </a:lnTo>
                <a:lnTo>
                  <a:pt x="828" y="7"/>
                </a:lnTo>
                <a:lnTo>
                  <a:pt x="828" y="7"/>
                </a:lnTo>
                <a:lnTo>
                  <a:pt x="829" y="7"/>
                </a:lnTo>
                <a:lnTo>
                  <a:pt x="830" y="7"/>
                </a:lnTo>
                <a:lnTo>
                  <a:pt x="831" y="7"/>
                </a:lnTo>
                <a:lnTo>
                  <a:pt x="831" y="7"/>
                </a:lnTo>
                <a:lnTo>
                  <a:pt x="833" y="7"/>
                </a:lnTo>
                <a:lnTo>
                  <a:pt x="833" y="7"/>
                </a:lnTo>
                <a:lnTo>
                  <a:pt x="834" y="7"/>
                </a:lnTo>
                <a:lnTo>
                  <a:pt x="835" y="7"/>
                </a:lnTo>
                <a:lnTo>
                  <a:pt x="836" y="7"/>
                </a:lnTo>
                <a:lnTo>
                  <a:pt x="836" y="7"/>
                </a:lnTo>
                <a:lnTo>
                  <a:pt x="838" y="7"/>
                </a:lnTo>
                <a:lnTo>
                  <a:pt x="838" y="7"/>
                </a:lnTo>
                <a:lnTo>
                  <a:pt x="839" y="7"/>
                </a:lnTo>
                <a:lnTo>
                  <a:pt x="840" y="7"/>
                </a:lnTo>
                <a:lnTo>
                  <a:pt x="841" y="7"/>
                </a:lnTo>
                <a:lnTo>
                  <a:pt x="841" y="7"/>
                </a:lnTo>
                <a:lnTo>
                  <a:pt x="843" y="7"/>
                </a:lnTo>
                <a:lnTo>
                  <a:pt x="843" y="7"/>
                </a:lnTo>
                <a:lnTo>
                  <a:pt x="844" y="7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7"/>
                </a:lnTo>
                <a:close/>
                <a:moveTo>
                  <a:pt x="874" y="7"/>
                </a:moveTo>
                <a:lnTo>
                  <a:pt x="876" y="7"/>
                </a:lnTo>
                <a:lnTo>
                  <a:pt x="876" y="7"/>
                </a:lnTo>
                <a:lnTo>
                  <a:pt x="877" y="7"/>
                </a:lnTo>
                <a:lnTo>
                  <a:pt x="877" y="7"/>
                </a:lnTo>
                <a:lnTo>
                  <a:pt x="879" y="7"/>
                </a:lnTo>
                <a:lnTo>
                  <a:pt x="879" y="7"/>
                </a:lnTo>
                <a:lnTo>
                  <a:pt x="881" y="7"/>
                </a:lnTo>
                <a:lnTo>
                  <a:pt x="881" y="7"/>
                </a:lnTo>
                <a:lnTo>
                  <a:pt x="882" y="7"/>
                </a:lnTo>
                <a:lnTo>
                  <a:pt x="882" y="7"/>
                </a:lnTo>
                <a:lnTo>
                  <a:pt x="884" y="7"/>
                </a:lnTo>
                <a:lnTo>
                  <a:pt x="884" y="7"/>
                </a:lnTo>
                <a:lnTo>
                  <a:pt x="886" y="7"/>
                </a:lnTo>
                <a:lnTo>
                  <a:pt x="886" y="7"/>
                </a:lnTo>
                <a:lnTo>
                  <a:pt x="887" y="7"/>
                </a:lnTo>
                <a:lnTo>
                  <a:pt x="887" y="7"/>
                </a:lnTo>
                <a:lnTo>
                  <a:pt x="889" y="7"/>
                </a:lnTo>
                <a:lnTo>
                  <a:pt x="889" y="7"/>
                </a:lnTo>
                <a:lnTo>
                  <a:pt x="891" y="7"/>
                </a:lnTo>
                <a:lnTo>
                  <a:pt x="891" y="7"/>
                </a:lnTo>
                <a:lnTo>
                  <a:pt x="892" y="7"/>
                </a:lnTo>
                <a:lnTo>
                  <a:pt x="892" y="7"/>
                </a:lnTo>
                <a:lnTo>
                  <a:pt x="894" y="7"/>
                </a:lnTo>
                <a:lnTo>
                  <a:pt x="894" y="7"/>
                </a:lnTo>
                <a:lnTo>
                  <a:pt x="896" y="7"/>
                </a:lnTo>
                <a:lnTo>
                  <a:pt x="896" y="7"/>
                </a:lnTo>
                <a:lnTo>
                  <a:pt x="897" y="7"/>
                </a:lnTo>
                <a:lnTo>
                  <a:pt x="897" y="7"/>
                </a:lnTo>
                <a:lnTo>
                  <a:pt x="899" y="7"/>
                </a:lnTo>
                <a:lnTo>
                  <a:pt x="899" y="7"/>
                </a:lnTo>
                <a:lnTo>
                  <a:pt x="901" y="7"/>
                </a:lnTo>
                <a:lnTo>
                  <a:pt x="901" y="7"/>
                </a:lnTo>
                <a:lnTo>
                  <a:pt x="902" y="7"/>
                </a:lnTo>
                <a:lnTo>
                  <a:pt x="902" y="7"/>
                </a:lnTo>
                <a:lnTo>
                  <a:pt x="904" y="7"/>
                </a:lnTo>
                <a:lnTo>
                  <a:pt x="904" y="7"/>
                </a:lnTo>
                <a:lnTo>
                  <a:pt x="906" y="7"/>
                </a:lnTo>
                <a:lnTo>
                  <a:pt x="906" y="7"/>
                </a:lnTo>
                <a:lnTo>
                  <a:pt x="907" y="7"/>
                </a:lnTo>
                <a:lnTo>
                  <a:pt x="907" y="7"/>
                </a:lnTo>
                <a:lnTo>
                  <a:pt x="909" y="7"/>
                </a:lnTo>
                <a:lnTo>
                  <a:pt x="909" y="7"/>
                </a:lnTo>
                <a:lnTo>
                  <a:pt x="911" y="7"/>
                </a:lnTo>
                <a:lnTo>
                  <a:pt x="911" y="7"/>
                </a:lnTo>
                <a:lnTo>
                  <a:pt x="912" y="7"/>
                </a:lnTo>
                <a:lnTo>
                  <a:pt x="912" y="7"/>
                </a:lnTo>
                <a:lnTo>
                  <a:pt x="914" y="7"/>
                </a:lnTo>
                <a:lnTo>
                  <a:pt x="914" y="7"/>
                </a:lnTo>
                <a:lnTo>
                  <a:pt x="916" y="7"/>
                </a:lnTo>
                <a:lnTo>
                  <a:pt x="916" y="7"/>
                </a:lnTo>
                <a:lnTo>
                  <a:pt x="917" y="7"/>
                </a:lnTo>
                <a:lnTo>
                  <a:pt x="917" y="7"/>
                </a:lnTo>
                <a:lnTo>
                  <a:pt x="919" y="7"/>
                </a:lnTo>
                <a:lnTo>
                  <a:pt x="919" y="7"/>
                </a:lnTo>
                <a:lnTo>
                  <a:pt x="921" y="7"/>
                </a:lnTo>
                <a:lnTo>
                  <a:pt x="921" y="7"/>
                </a:lnTo>
                <a:lnTo>
                  <a:pt x="922" y="7"/>
                </a:lnTo>
                <a:lnTo>
                  <a:pt x="922" y="7"/>
                </a:lnTo>
                <a:lnTo>
                  <a:pt x="924" y="7"/>
                </a:lnTo>
                <a:lnTo>
                  <a:pt x="924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7"/>
                </a:lnTo>
                <a:close/>
                <a:moveTo>
                  <a:pt x="954" y="7"/>
                </a:moveTo>
                <a:lnTo>
                  <a:pt x="955" y="7"/>
                </a:lnTo>
                <a:lnTo>
                  <a:pt x="955" y="7"/>
                </a:lnTo>
                <a:lnTo>
                  <a:pt x="957" y="7"/>
                </a:lnTo>
                <a:lnTo>
                  <a:pt x="957" y="7"/>
                </a:lnTo>
                <a:lnTo>
                  <a:pt x="958" y="7"/>
                </a:lnTo>
                <a:lnTo>
                  <a:pt x="959" y="7"/>
                </a:lnTo>
                <a:lnTo>
                  <a:pt x="960" y="7"/>
                </a:lnTo>
                <a:lnTo>
                  <a:pt x="960" y="7"/>
                </a:lnTo>
                <a:lnTo>
                  <a:pt x="962" y="7"/>
                </a:lnTo>
                <a:lnTo>
                  <a:pt x="962" y="7"/>
                </a:lnTo>
                <a:lnTo>
                  <a:pt x="963" y="7"/>
                </a:lnTo>
                <a:lnTo>
                  <a:pt x="964" y="7"/>
                </a:lnTo>
                <a:lnTo>
                  <a:pt x="965" y="7"/>
                </a:lnTo>
                <a:lnTo>
                  <a:pt x="965" y="7"/>
                </a:lnTo>
                <a:lnTo>
                  <a:pt x="967" y="7"/>
                </a:lnTo>
                <a:lnTo>
                  <a:pt x="967" y="7"/>
                </a:lnTo>
                <a:lnTo>
                  <a:pt x="968" y="7"/>
                </a:lnTo>
                <a:lnTo>
                  <a:pt x="968" y="7"/>
                </a:lnTo>
                <a:lnTo>
                  <a:pt x="970" y="7"/>
                </a:lnTo>
                <a:lnTo>
                  <a:pt x="970" y="7"/>
                </a:lnTo>
                <a:lnTo>
                  <a:pt x="972" y="7"/>
                </a:lnTo>
                <a:lnTo>
                  <a:pt x="972" y="7"/>
                </a:lnTo>
                <a:lnTo>
                  <a:pt x="973" y="7"/>
                </a:lnTo>
                <a:lnTo>
                  <a:pt x="973" y="7"/>
                </a:lnTo>
                <a:lnTo>
                  <a:pt x="975" y="7"/>
                </a:lnTo>
                <a:lnTo>
                  <a:pt x="975" y="7"/>
                </a:lnTo>
                <a:lnTo>
                  <a:pt x="977" y="7"/>
                </a:lnTo>
                <a:lnTo>
                  <a:pt x="977" y="7"/>
                </a:lnTo>
                <a:lnTo>
                  <a:pt x="978" y="7"/>
                </a:lnTo>
                <a:lnTo>
                  <a:pt x="979" y="7"/>
                </a:lnTo>
                <a:lnTo>
                  <a:pt x="980" y="7"/>
                </a:lnTo>
                <a:lnTo>
                  <a:pt x="980" y="7"/>
                </a:lnTo>
                <a:lnTo>
                  <a:pt x="982" y="7"/>
                </a:lnTo>
                <a:lnTo>
                  <a:pt x="982" y="7"/>
                </a:lnTo>
                <a:lnTo>
                  <a:pt x="983" y="7"/>
                </a:lnTo>
                <a:lnTo>
                  <a:pt x="984" y="7"/>
                </a:lnTo>
                <a:lnTo>
                  <a:pt x="985" y="7"/>
                </a:lnTo>
                <a:lnTo>
                  <a:pt x="985" y="7"/>
                </a:lnTo>
                <a:lnTo>
                  <a:pt x="987" y="7"/>
                </a:lnTo>
                <a:lnTo>
                  <a:pt x="987" y="7"/>
                </a:lnTo>
                <a:lnTo>
                  <a:pt x="988" y="7"/>
                </a:lnTo>
                <a:lnTo>
                  <a:pt x="989" y="7"/>
                </a:lnTo>
                <a:lnTo>
                  <a:pt x="990" y="7"/>
                </a:lnTo>
                <a:lnTo>
                  <a:pt x="990" y="7"/>
                </a:lnTo>
                <a:lnTo>
                  <a:pt x="992" y="7"/>
                </a:lnTo>
                <a:lnTo>
                  <a:pt x="992" y="7"/>
                </a:lnTo>
                <a:lnTo>
                  <a:pt x="993" y="7"/>
                </a:lnTo>
                <a:lnTo>
                  <a:pt x="994" y="7"/>
                </a:lnTo>
                <a:lnTo>
                  <a:pt x="995" y="7"/>
                </a:lnTo>
                <a:lnTo>
                  <a:pt x="995" y="7"/>
                </a:lnTo>
                <a:lnTo>
                  <a:pt x="997" y="7"/>
                </a:lnTo>
                <a:lnTo>
                  <a:pt x="997" y="7"/>
                </a:lnTo>
                <a:lnTo>
                  <a:pt x="998" y="7"/>
                </a:lnTo>
                <a:lnTo>
                  <a:pt x="998" y="7"/>
                </a:lnTo>
                <a:lnTo>
                  <a:pt x="1000" y="7"/>
                </a:lnTo>
                <a:lnTo>
                  <a:pt x="1000" y="7"/>
                </a:lnTo>
                <a:lnTo>
                  <a:pt x="1002" y="7"/>
                </a:lnTo>
                <a:lnTo>
                  <a:pt x="1002" y="7"/>
                </a:lnTo>
                <a:lnTo>
                  <a:pt x="1003" y="7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7"/>
                </a:lnTo>
                <a:close/>
                <a:moveTo>
                  <a:pt x="1033" y="7"/>
                </a:moveTo>
                <a:lnTo>
                  <a:pt x="1035" y="7"/>
                </a:lnTo>
                <a:lnTo>
                  <a:pt x="1035" y="7"/>
                </a:lnTo>
                <a:lnTo>
                  <a:pt x="1036" y="7"/>
                </a:lnTo>
                <a:lnTo>
                  <a:pt x="1036" y="7"/>
                </a:lnTo>
                <a:lnTo>
                  <a:pt x="1038" y="7"/>
                </a:lnTo>
                <a:lnTo>
                  <a:pt x="1038" y="7"/>
                </a:lnTo>
                <a:lnTo>
                  <a:pt x="1040" y="7"/>
                </a:lnTo>
                <a:lnTo>
                  <a:pt x="1040" y="7"/>
                </a:lnTo>
                <a:lnTo>
                  <a:pt x="1041" y="7"/>
                </a:lnTo>
                <a:lnTo>
                  <a:pt x="1041" y="7"/>
                </a:lnTo>
                <a:lnTo>
                  <a:pt x="1043" y="7"/>
                </a:lnTo>
                <a:lnTo>
                  <a:pt x="1043" y="7"/>
                </a:lnTo>
                <a:lnTo>
                  <a:pt x="1045" y="7"/>
                </a:lnTo>
                <a:lnTo>
                  <a:pt x="1045" y="7"/>
                </a:lnTo>
                <a:lnTo>
                  <a:pt x="1046" y="7"/>
                </a:lnTo>
                <a:lnTo>
                  <a:pt x="1046" y="7"/>
                </a:lnTo>
                <a:lnTo>
                  <a:pt x="1048" y="7"/>
                </a:lnTo>
                <a:lnTo>
                  <a:pt x="1048" y="7"/>
                </a:lnTo>
                <a:lnTo>
                  <a:pt x="1050" y="7"/>
                </a:lnTo>
                <a:lnTo>
                  <a:pt x="1050" y="7"/>
                </a:lnTo>
                <a:lnTo>
                  <a:pt x="1051" y="7"/>
                </a:lnTo>
                <a:lnTo>
                  <a:pt x="1051" y="7"/>
                </a:lnTo>
                <a:lnTo>
                  <a:pt x="1053" y="7"/>
                </a:lnTo>
                <a:lnTo>
                  <a:pt x="1053" y="7"/>
                </a:lnTo>
                <a:lnTo>
                  <a:pt x="1055" y="7"/>
                </a:lnTo>
                <a:lnTo>
                  <a:pt x="1055" y="7"/>
                </a:lnTo>
                <a:lnTo>
                  <a:pt x="1056" y="7"/>
                </a:lnTo>
                <a:lnTo>
                  <a:pt x="1056" y="7"/>
                </a:lnTo>
                <a:lnTo>
                  <a:pt x="1058" y="7"/>
                </a:lnTo>
                <a:lnTo>
                  <a:pt x="1058" y="7"/>
                </a:lnTo>
                <a:lnTo>
                  <a:pt x="1060" y="7"/>
                </a:lnTo>
                <a:lnTo>
                  <a:pt x="1060" y="7"/>
                </a:lnTo>
                <a:lnTo>
                  <a:pt x="1061" y="7"/>
                </a:lnTo>
                <a:lnTo>
                  <a:pt x="1061" y="7"/>
                </a:lnTo>
                <a:lnTo>
                  <a:pt x="1063" y="7"/>
                </a:lnTo>
                <a:lnTo>
                  <a:pt x="1063" y="7"/>
                </a:lnTo>
                <a:lnTo>
                  <a:pt x="1065" y="7"/>
                </a:lnTo>
                <a:lnTo>
                  <a:pt x="1065" y="7"/>
                </a:lnTo>
                <a:lnTo>
                  <a:pt x="1066" y="7"/>
                </a:lnTo>
                <a:lnTo>
                  <a:pt x="1066" y="7"/>
                </a:lnTo>
                <a:lnTo>
                  <a:pt x="1068" y="7"/>
                </a:lnTo>
                <a:lnTo>
                  <a:pt x="1068" y="7"/>
                </a:lnTo>
                <a:lnTo>
                  <a:pt x="1070" y="7"/>
                </a:lnTo>
                <a:lnTo>
                  <a:pt x="1070" y="7"/>
                </a:lnTo>
                <a:lnTo>
                  <a:pt x="1071" y="7"/>
                </a:lnTo>
                <a:lnTo>
                  <a:pt x="1071" y="7"/>
                </a:lnTo>
                <a:lnTo>
                  <a:pt x="1073" y="7"/>
                </a:lnTo>
                <a:lnTo>
                  <a:pt x="1073" y="7"/>
                </a:lnTo>
                <a:lnTo>
                  <a:pt x="1075" y="7"/>
                </a:lnTo>
                <a:lnTo>
                  <a:pt x="1075" y="7"/>
                </a:lnTo>
                <a:lnTo>
                  <a:pt x="1076" y="7"/>
                </a:lnTo>
                <a:lnTo>
                  <a:pt x="1076" y="7"/>
                </a:lnTo>
                <a:lnTo>
                  <a:pt x="1078" y="7"/>
                </a:lnTo>
                <a:lnTo>
                  <a:pt x="1078" y="7"/>
                </a:lnTo>
                <a:lnTo>
                  <a:pt x="1079" y="7"/>
                </a:lnTo>
                <a:lnTo>
                  <a:pt x="1079" y="7"/>
                </a:lnTo>
                <a:lnTo>
                  <a:pt x="1081" y="7"/>
                </a:lnTo>
                <a:lnTo>
                  <a:pt x="1081" y="7"/>
                </a:lnTo>
                <a:lnTo>
                  <a:pt x="1083" y="7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7"/>
                </a:lnTo>
                <a:close/>
                <a:moveTo>
                  <a:pt x="1113" y="7"/>
                </a:moveTo>
                <a:lnTo>
                  <a:pt x="1114" y="7"/>
                </a:lnTo>
                <a:lnTo>
                  <a:pt x="1114" y="7"/>
                </a:lnTo>
                <a:lnTo>
                  <a:pt x="1116" y="7"/>
                </a:lnTo>
                <a:lnTo>
                  <a:pt x="1116" y="7"/>
                </a:lnTo>
                <a:lnTo>
                  <a:pt x="1117" y="7"/>
                </a:lnTo>
                <a:lnTo>
                  <a:pt x="1118" y="7"/>
                </a:lnTo>
                <a:lnTo>
                  <a:pt x="1119" y="7"/>
                </a:lnTo>
                <a:lnTo>
                  <a:pt x="1119" y="7"/>
                </a:lnTo>
                <a:lnTo>
                  <a:pt x="1121" y="7"/>
                </a:lnTo>
                <a:lnTo>
                  <a:pt x="1121" y="7"/>
                </a:lnTo>
                <a:lnTo>
                  <a:pt x="1122" y="7"/>
                </a:lnTo>
                <a:lnTo>
                  <a:pt x="1123" y="7"/>
                </a:lnTo>
                <a:lnTo>
                  <a:pt x="1124" y="7"/>
                </a:lnTo>
                <a:lnTo>
                  <a:pt x="1124" y="7"/>
                </a:lnTo>
                <a:lnTo>
                  <a:pt x="1126" y="7"/>
                </a:lnTo>
                <a:lnTo>
                  <a:pt x="1126" y="7"/>
                </a:lnTo>
                <a:lnTo>
                  <a:pt x="1127" y="7"/>
                </a:lnTo>
                <a:lnTo>
                  <a:pt x="1128" y="7"/>
                </a:lnTo>
                <a:lnTo>
                  <a:pt x="1129" y="7"/>
                </a:lnTo>
                <a:lnTo>
                  <a:pt x="1129" y="7"/>
                </a:lnTo>
                <a:lnTo>
                  <a:pt x="1131" y="7"/>
                </a:lnTo>
                <a:lnTo>
                  <a:pt x="1131" y="7"/>
                </a:lnTo>
                <a:lnTo>
                  <a:pt x="1132" y="7"/>
                </a:lnTo>
                <a:lnTo>
                  <a:pt x="1132" y="7"/>
                </a:lnTo>
                <a:lnTo>
                  <a:pt x="1134" y="7"/>
                </a:lnTo>
                <a:lnTo>
                  <a:pt x="1134" y="7"/>
                </a:lnTo>
                <a:lnTo>
                  <a:pt x="1136" y="7"/>
                </a:lnTo>
                <a:lnTo>
                  <a:pt x="1136" y="7"/>
                </a:lnTo>
                <a:lnTo>
                  <a:pt x="1137" y="7"/>
                </a:lnTo>
                <a:lnTo>
                  <a:pt x="1137" y="7"/>
                </a:lnTo>
                <a:lnTo>
                  <a:pt x="1139" y="7"/>
                </a:lnTo>
                <a:lnTo>
                  <a:pt x="1139" y="7"/>
                </a:lnTo>
                <a:lnTo>
                  <a:pt x="1141" y="7"/>
                </a:lnTo>
                <a:lnTo>
                  <a:pt x="1141" y="7"/>
                </a:lnTo>
                <a:lnTo>
                  <a:pt x="1142" y="7"/>
                </a:lnTo>
                <a:lnTo>
                  <a:pt x="1142" y="7"/>
                </a:lnTo>
                <a:lnTo>
                  <a:pt x="1144" y="7"/>
                </a:lnTo>
                <a:lnTo>
                  <a:pt x="1144" y="7"/>
                </a:lnTo>
                <a:lnTo>
                  <a:pt x="1146" y="7"/>
                </a:lnTo>
                <a:lnTo>
                  <a:pt x="1146" y="7"/>
                </a:lnTo>
                <a:lnTo>
                  <a:pt x="1147" y="7"/>
                </a:lnTo>
                <a:lnTo>
                  <a:pt x="1147" y="7"/>
                </a:lnTo>
                <a:lnTo>
                  <a:pt x="1149" y="7"/>
                </a:lnTo>
                <a:lnTo>
                  <a:pt x="1149" y="7"/>
                </a:lnTo>
                <a:lnTo>
                  <a:pt x="1151" y="7"/>
                </a:lnTo>
                <a:lnTo>
                  <a:pt x="1151" y="7"/>
                </a:lnTo>
                <a:lnTo>
                  <a:pt x="1152" y="7"/>
                </a:lnTo>
                <a:lnTo>
                  <a:pt x="1152" y="7"/>
                </a:lnTo>
                <a:lnTo>
                  <a:pt x="1154" y="7"/>
                </a:lnTo>
                <a:lnTo>
                  <a:pt x="1154" y="7"/>
                </a:lnTo>
                <a:lnTo>
                  <a:pt x="1155" y="7"/>
                </a:lnTo>
                <a:lnTo>
                  <a:pt x="1155" y="7"/>
                </a:lnTo>
                <a:lnTo>
                  <a:pt x="1157" y="7"/>
                </a:lnTo>
                <a:lnTo>
                  <a:pt x="1157" y="7"/>
                </a:lnTo>
                <a:lnTo>
                  <a:pt x="1159" y="7"/>
                </a:lnTo>
                <a:lnTo>
                  <a:pt x="1159" y="7"/>
                </a:lnTo>
                <a:lnTo>
                  <a:pt x="1160" y="7"/>
                </a:lnTo>
                <a:lnTo>
                  <a:pt x="1160" y="7"/>
                </a:lnTo>
                <a:lnTo>
                  <a:pt x="1162" y="7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7"/>
                </a:lnTo>
                <a:close/>
                <a:moveTo>
                  <a:pt x="1192" y="7"/>
                </a:moveTo>
                <a:lnTo>
                  <a:pt x="1194" y="7"/>
                </a:lnTo>
                <a:lnTo>
                  <a:pt x="1194" y="7"/>
                </a:lnTo>
                <a:lnTo>
                  <a:pt x="1195" y="7"/>
                </a:lnTo>
                <a:lnTo>
                  <a:pt x="1195" y="7"/>
                </a:lnTo>
                <a:lnTo>
                  <a:pt x="1197" y="7"/>
                </a:lnTo>
                <a:lnTo>
                  <a:pt x="1197" y="7"/>
                </a:lnTo>
                <a:lnTo>
                  <a:pt x="1199" y="7"/>
                </a:lnTo>
                <a:lnTo>
                  <a:pt x="1199" y="7"/>
                </a:lnTo>
                <a:lnTo>
                  <a:pt x="1200" y="7"/>
                </a:lnTo>
                <a:lnTo>
                  <a:pt x="1200" y="7"/>
                </a:lnTo>
                <a:lnTo>
                  <a:pt x="1202" y="7"/>
                </a:lnTo>
                <a:lnTo>
                  <a:pt x="1202" y="7"/>
                </a:lnTo>
                <a:lnTo>
                  <a:pt x="1204" y="7"/>
                </a:lnTo>
                <a:lnTo>
                  <a:pt x="1204" y="7"/>
                </a:lnTo>
                <a:lnTo>
                  <a:pt x="1205" y="7"/>
                </a:lnTo>
                <a:lnTo>
                  <a:pt x="1205" y="7"/>
                </a:lnTo>
                <a:lnTo>
                  <a:pt x="1207" y="7"/>
                </a:lnTo>
                <a:lnTo>
                  <a:pt x="1207" y="7"/>
                </a:lnTo>
                <a:lnTo>
                  <a:pt x="1209" y="7"/>
                </a:lnTo>
                <a:lnTo>
                  <a:pt x="1209" y="7"/>
                </a:lnTo>
                <a:lnTo>
                  <a:pt x="1210" y="7"/>
                </a:lnTo>
                <a:lnTo>
                  <a:pt x="1210" y="7"/>
                </a:lnTo>
                <a:lnTo>
                  <a:pt x="1212" y="7"/>
                </a:lnTo>
                <a:lnTo>
                  <a:pt x="1212" y="7"/>
                </a:lnTo>
                <a:lnTo>
                  <a:pt x="1214" y="7"/>
                </a:lnTo>
                <a:lnTo>
                  <a:pt x="1214" y="7"/>
                </a:lnTo>
                <a:lnTo>
                  <a:pt x="1215" y="7"/>
                </a:lnTo>
                <a:lnTo>
                  <a:pt x="1215" y="7"/>
                </a:lnTo>
                <a:lnTo>
                  <a:pt x="1217" y="7"/>
                </a:lnTo>
                <a:lnTo>
                  <a:pt x="1217" y="7"/>
                </a:lnTo>
                <a:lnTo>
                  <a:pt x="1218" y="7"/>
                </a:lnTo>
                <a:lnTo>
                  <a:pt x="1218" y="7"/>
                </a:lnTo>
                <a:lnTo>
                  <a:pt x="1220" y="7"/>
                </a:lnTo>
                <a:lnTo>
                  <a:pt x="1220" y="7"/>
                </a:lnTo>
                <a:lnTo>
                  <a:pt x="1222" y="7"/>
                </a:lnTo>
                <a:lnTo>
                  <a:pt x="1222" y="7"/>
                </a:lnTo>
                <a:lnTo>
                  <a:pt x="1223" y="7"/>
                </a:lnTo>
                <a:lnTo>
                  <a:pt x="1223" y="7"/>
                </a:lnTo>
                <a:lnTo>
                  <a:pt x="1225" y="7"/>
                </a:lnTo>
                <a:lnTo>
                  <a:pt x="1225" y="7"/>
                </a:lnTo>
                <a:lnTo>
                  <a:pt x="1227" y="7"/>
                </a:lnTo>
                <a:lnTo>
                  <a:pt x="1227" y="7"/>
                </a:lnTo>
                <a:lnTo>
                  <a:pt x="1228" y="7"/>
                </a:lnTo>
                <a:lnTo>
                  <a:pt x="1228" y="7"/>
                </a:lnTo>
                <a:lnTo>
                  <a:pt x="1230" y="7"/>
                </a:lnTo>
                <a:lnTo>
                  <a:pt x="1230" y="7"/>
                </a:lnTo>
                <a:lnTo>
                  <a:pt x="1231" y="7"/>
                </a:lnTo>
                <a:lnTo>
                  <a:pt x="1231" y="7"/>
                </a:lnTo>
                <a:lnTo>
                  <a:pt x="1233" y="7"/>
                </a:lnTo>
                <a:lnTo>
                  <a:pt x="1233" y="7"/>
                </a:lnTo>
                <a:lnTo>
                  <a:pt x="1235" y="7"/>
                </a:lnTo>
                <a:lnTo>
                  <a:pt x="1235" y="7"/>
                </a:lnTo>
                <a:lnTo>
                  <a:pt x="1236" y="7"/>
                </a:lnTo>
                <a:lnTo>
                  <a:pt x="1237" y="7"/>
                </a:lnTo>
                <a:lnTo>
                  <a:pt x="1238" y="7"/>
                </a:lnTo>
                <a:lnTo>
                  <a:pt x="1238" y="7"/>
                </a:lnTo>
                <a:lnTo>
                  <a:pt x="1240" y="7"/>
                </a:lnTo>
                <a:lnTo>
                  <a:pt x="1240" y="7"/>
                </a:lnTo>
                <a:lnTo>
                  <a:pt x="1241" y="7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7"/>
                </a:lnTo>
                <a:close/>
                <a:moveTo>
                  <a:pt x="1272" y="7"/>
                </a:moveTo>
                <a:lnTo>
                  <a:pt x="1273" y="7"/>
                </a:lnTo>
                <a:lnTo>
                  <a:pt x="1273" y="7"/>
                </a:lnTo>
                <a:lnTo>
                  <a:pt x="1275" y="7"/>
                </a:lnTo>
                <a:lnTo>
                  <a:pt x="1275" y="7"/>
                </a:lnTo>
                <a:lnTo>
                  <a:pt x="1276" y="7"/>
                </a:lnTo>
                <a:lnTo>
                  <a:pt x="1276" y="7"/>
                </a:lnTo>
                <a:lnTo>
                  <a:pt x="1278" y="7"/>
                </a:lnTo>
                <a:lnTo>
                  <a:pt x="1278" y="7"/>
                </a:lnTo>
                <a:lnTo>
                  <a:pt x="1280" y="7"/>
                </a:lnTo>
                <a:lnTo>
                  <a:pt x="1280" y="7"/>
                </a:lnTo>
                <a:lnTo>
                  <a:pt x="1281" y="7"/>
                </a:lnTo>
                <a:lnTo>
                  <a:pt x="1281" y="7"/>
                </a:lnTo>
                <a:lnTo>
                  <a:pt x="1283" y="7"/>
                </a:lnTo>
                <a:lnTo>
                  <a:pt x="1283" y="7"/>
                </a:lnTo>
                <a:lnTo>
                  <a:pt x="1285" y="7"/>
                </a:lnTo>
                <a:lnTo>
                  <a:pt x="1285" y="7"/>
                </a:lnTo>
                <a:lnTo>
                  <a:pt x="1286" y="7"/>
                </a:lnTo>
                <a:lnTo>
                  <a:pt x="1286" y="7"/>
                </a:lnTo>
                <a:lnTo>
                  <a:pt x="1288" y="7"/>
                </a:lnTo>
                <a:lnTo>
                  <a:pt x="1288" y="7"/>
                </a:lnTo>
                <a:lnTo>
                  <a:pt x="1290" y="7"/>
                </a:lnTo>
                <a:lnTo>
                  <a:pt x="1290" y="7"/>
                </a:lnTo>
                <a:lnTo>
                  <a:pt x="1291" y="7"/>
                </a:lnTo>
                <a:lnTo>
                  <a:pt x="1291" y="7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7"/>
                </a:lnTo>
                <a:close/>
                <a:moveTo>
                  <a:pt x="0" y="7"/>
                </a:move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2" y="7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6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1" y="7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0" y="7"/>
                </a:lnTo>
                <a:lnTo>
                  <a:pt x="40" y="7"/>
                </a:lnTo>
                <a:lnTo>
                  <a:pt x="42" y="7"/>
                </a:lnTo>
                <a:lnTo>
                  <a:pt x="42" y="7"/>
                </a:lnTo>
                <a:lnTo>
                  <a:pt x="44" y="7"/>
                </a:lnTo>
                <a:lnTo>
                  <a:pt x="44" y="7"/>
                </a:lnTo>
                <a:lnTo>
                  <a:pt x="45" y="7"/>
                </a:lnTo>
                <a:lnTo>
                  <a:pt x="45" y="7"/>
                </a:lnTo>
                <a:lnTo>
                  <a:pt x="47" y="7"/>
                </a:lnTo>
                <a:lnTo>
                  <a:pt x="47" y="7"/>
                </a:lnTo>
                <a:lnTo>
                  <a:pt x="49" y="7"/>
                </a:lnTo>
                <a:lnTo>
                  <a:pt x="49" y="7"/>
                </a:lnTo>
                <a:lnTo>
                  <a:pt x="50" y="7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231"/>
          <p:cNvSpPr>
            <a:spLocks/>
          </p:cNvSpPr>
          <p:nvPr/>
        </p:nvSpPr>
        <p:spPr bwMode="auto">
          <a:xfrm>
            <a:off x="4257362" y="20799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Freeform 232"/>
          <p:cNvSpPr>
            <a:spLocks/>
          </p:cNvSpPr>
          <p:nvPr/>
        </p:nvSpPr>
        <p:spPr bwMode="auto">
          <a:xfrm>
            <a:off x="432086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Freeform 233"/>
          <p:cNvSpPr>
            <a:spLocks/>
          </p:cNvSpPr>
          <p:nvPr/>
        </p:nvSpPr>
        <p:spPr bwMode="auto">
          <a:xfrm>
            <a:off x="43875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Freeform 234"/>
          <p:cNvSpPr>
            <a:spLocks/>
          </p:cNvSpPr>
          <p:nvPr/>
        </p:nvSpPr>
        <p:spPr bwMode="auto">
          <a:xfrm>
            <a:off x="44526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Freeform 235"/>
          <p:cNvSpPr>
            <a:spLocks/>
          </p:cNvSpPr>
          <p:nvPr/>
        </p:nvSpPr>
        <p:spPr bwMode="auto">
          <a:xfrm>
            <a:off x="451771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Freeform 236"/>
          <p:cNvSpPr>
            <a:spLocks/>
          </p:cNvSpPr>
          <p:nvPr/>
        </p:nvSpPr>
        <p:spPr bwMode="auto">
          <a:xfrm>
            <a:off x="458438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Freeform 237"/>
          <p:cNvSpPr>
            <a:spLocks/>
          </p:cNvSpPr>
          <p:nvPr/>
        </p:nvSpPr>
        <p:spPr bwMode="auto">
          <a:xfrm>
            <a:off x="46494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Freeform 238"/>
          <p:cNvSpPr>
            <a:spLocks/>
          </p:cNvSpPr>
          <p:nvPr/>
        </p:nvSpPr>
        <p:spPr bwMode="auto">
          <a:xfrm>
            <a:off x="4716149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Freeform 239"/>
          <p:cNvSpPr>
            <a:spLocks/>
          </p:cNvSpPr>
          <p:nvPr/>
        </p:nvSpPr>
        <p:spPr bwMode="auto">
          <a:xfrm>
            <a:off x="47812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Freeform 240"/>
          <p:cNvSpPr>
            <a:spLocks/>
          </p:cNvSpPr>
          <p:nvPr/>
        </p:nvSpPr>
        <p:spPr bwMode="auto">
          <a:xfrm>
            <a:off x="48463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Freeform 241"/>
          <p:cNvSpPr>
            <a:spLocks/>
          </p:cNvSpPr>
          <p:nvPr/>
        </p:nvSpPr>
        <p:spPr bwMode="auto">
          <a:xfrm>
            <a:off x="49129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Freeform 242"/>
          <p:cNvSpPr>
            <a:spLocks/>
          </p:cNvSpPr>
          <p:nvPr/>
        </p:nvSpPr>
        <p:spPr bwMode="auto">
          <a:xfrm>
            <a:off x="49780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Freeform 243"/>
          <p:cNvSpPr>
            <a:spLocks/>
          </p:cNvSpPr>
          <p:nvPr/>
        </p:nvSpPr>
        <p:spPr bwMode="auto">
          <a:xfrm>
            <a:off x="50431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244"/>
          <p:cNvSpPr>
            <a:spLocks/>
          </p:cNvSpPr>
          <p:nvPr/>
        </p:nvSpPr>
        <p:spPr bwMode="auto">
          <a:xfrm>
            <a:off x="510984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245"/>
          <p:cNvSpPr>
            <a:spLocks/>
          </p:cNvSpPr>
          <p:nvPr/>
        </p:nvSpPr>
        <p:spPr bwMode="auto">
          <a:xfrm>
            <a:off x="51749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246"/>
          <p:cNvSpPr>
            <a:spLocks/>
          </p:cNvSpPr>
          <p:nvPr/>
        </p:nvSpPr>
        <p:spPr bwMode="auto">
          <a:xfrm>
            <a:off x="52400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247"/>
          <p:cNvSpPr>
            <a:spLocks/>
          </p:cNvSpPr>
          <p:nvPr/>
        </p:nvSpPr>
        <p:spPr bwMode="auto">
          <a:xfrm>
            <a:off x="53066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Freeform 248"/>
          <p:cNvSpPr>
            <a:spLocks/>
          </p:cNvSpPr>
          <p:nvPr/>
        </p:nvSpPr>
        <p:spPr bwMode="auto">
          <a:xfrm>
            <a:off x="53717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Freeform 249"/>
          <p:cNvSpPr>
            <a:spLocks/>
          </p:cNvSpPr>
          <p:nvPr/>
        </p:nvSpPr>
        <p:spPr bwMode="auto">
          <a:xfrm>
            <a:off x="5436874" y="20799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Freeform 250"/>
          <p:cNvSpPr>
            <a:spLocks/>
          </p:cNvSpPr>
          <p:nvPr/>
        </p:nvSpPr>
        <p:spPr bwMode="auto">
          <a:xfrm>
            <a:off x="55035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Freeform 251"/>
          <p:cNvSpPr>
            <a:spLocks/>
          </p:cNvSpPr>
          <p:nvPr/>
        </p:nvSpPr>
        <p:spPr bwMode="auto">
          <a:xfrm>
            <a:off x="55686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Freeform 252"/>
          <p:cNvSpPr>
            <a:spLocks/>
          </p:cNvSpPr>
          <p:nvPr/>
        </p:nvSpPr>
        <p:spPr bwMode="auto">
          <a:xfrm>
            <a:off x="56353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Freeform 253"/>
          <p:cNvSpPr>
            <a:spLocks/>
          </p:cNvSpPr>
          <p:nvPr/>
        </p:nvSpPr>
        <p:spPr bwMode="auto">
          <a:xfrm>
            <a:off x="57003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Freeform 254"/>
          <p:cNvSpPr>
            <a:spLocks/>
          </p:cNvSpPr>
          <p:nvPr/>
        </p:nvSpPr>
        <p:spPr bwMode="auto">
          <a:xfrm>
            <a:off x="57654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Freeform 255"/>
          <p:cNvSpPr>
            <a:spLocks/>
          </p:cNvSpPr>
          <p:nvPr/>
        </p:nvSpPr>
        <p:spPr bwMode="auto">
          <a:xfrm>
            <a:off x="58321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Freeform 256"/>
          <p:cNvSpPr>
            <a:spLocks/>
          </p:cNvSpPr>
          <p:nvPr/>
        </p:nvSpPr>
        <p:spPr bwMode="auto">
          <a:xfrm>
            <a:off x="58972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" name="Freeform 257"/>
          <p:cNvSpPr>
            <a:spLocks/>
          </p:cNvSpPr>
          <p:nvPr/>
        </p:nvSpPr>
        <p:spPr bwMode="auto">
          <a:xfrm>
            <a:off x="596392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Freeform 258"/>
          <p:cNvSpPr>
            <a:spLocks/>
          </p:cNvSpPr>
          <p:nvPr/>
        </p:nvSpPr>
        <p:spPr bwMode="auto">
          <a:xfrm>
            <a:off x="60290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259"/>
          <p:cNvSpPr>
            <a:spLocks/>
          </p:cNvSpPr>
          <p:nvPr/>
        </p:nvSpPr>
        <p:spPr bwMode="auto">
          <a:xfrm>
            <a:off x="60940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" name="Freeform 260"/>
          <p:cNvSpPr>
            <a:spLocks/>
          </p:cNvSpPr>
          <p:nvPr/>
        </p:nvSpPr>
        <p:spPr bwMode="auto">
          <a:xfrm>
            <a:off x="616077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Freeform 261"/>
          <p:cNvSpPr>
            <a:spLocks/>
          </p:cNvSpPr>
          <p:nvPr/>
        </p:nvSpPr>
        <p:spPr bwMode="auto">
          <a:xfrm>
            <a:off x="62258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Freeform 262"/>
          <p:cNvSpPr>
            <a:spLocks/>
          </p:cNvSpPr>
          <p:nvPr/>
        </p:nvSpPr>
        <p:spPr bwMode="auto">
          <a:xfrm>
            <a:off x="6290949" y="20799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Freeform 263"/>
          <p:cNvSpPr>
            <a:spLocks noEditPoints="1"/>
          </p:cNvSpPr>
          <p:nvPr/>
        </p:nvSpPr>
        <p:spPr bwMode="auto">
          <a:xfrm>
            <a:off x="4257362" y="2075178"/>
            <a:ext cx="2049462" cy="11113"/>
          </a:xfrm>
          <a:custGeom>
            <a:avLst/>
            <a:gdLst>
              <a:gd name="T0" fmla="*/ 85 w 1291"/>
              <a:gd name="T1" fmla="*/ 7 h 7"/>
              <a:gd name="T2" fmla="*/ 111 w 1291"/>
              <a:gd name="T3" fmla="*/ 7 h 7"/>
              <a:gd name="T4" fmla="*/ 102 w 1291"/>
              <a:gd name="T5" fmla="*/ 0 h 7"/>
              <a:gd name="T6" fmla="*/ 139 w 1291"/>
              <a:gd name="T7" fmla="*/ 7 h 7"/>
              <a:gd name="T8" fmla="*/ 169 w 1291"/>
              <a:gd name="T9" fmla="*/ 7 h 7"/>
              <a:gd name="T10" fmla="*/ 196 w 1291"/>
              <a:gd name="T11" fmla="*/ 7 h 7"/>
              <a:gd name="T12" fmla="*/ 176 w 1291"/>
              <a:gd name="T13" fmla="*/ 0 h 7"/>
              <a:gd name="T14" fmla="*/ 224 w 1291"/>
              <a:gd name="T15" fmla="*/ 7 h 7"/>
              <a:gd name="T16" fmla="*/ 254 w 1291"/>
              <a:gd name="T17" fmla="*/ 7 h 7"/>
              <a:gd name="T18" fmla="*/ 277 w 1291"/>
              <a:gd name="T19" fmla="*/ 0 h 7"/>
              <a:gd name="T20" fmla="*/ 250 w 1291"/>
              <a:gd name="T21" fmla="*/ 0 h 7"/>
              <a:gd name="T22" fmla="*/ 298 w 1291"/>
              <a:gd name="T23" fmla="*/ 0 h 7"/>
              <a:gd name="T24" fmla="*/ 338 w 1291"/>
              <a:gd name="T25" fmla="*/ 7 h 7"/>
              <a:gd name="T26" fmla="*/ 351 w 1291"/>
              <a:gd name="T27" fmla="*/ 0 h 7"/>
              <a:gd name="T28" fmla="*/ 325 w 1291"/>
              <a:gd name="T29" fmla="*/ 0 h 7"/>
              <a:gd name="T30" fmla="*/ 373 w 1291"/>
              <a:gd name="T31" fmla="*/ 0 h 7"/>
              <a:gd name="T32" fmla="*/ 422 w 1291"/>
              <a:gd name="T33" fmla="*/ 7 h 7"/>
              <a:gd name="T34" fmla="*/ 426 w 1291"/>
              <a:gd name="T35" fmla="*/ 0 h 7"/>
              <a:gd name="T36" fmla="*/ 399 w 1291"/>
              <a:gd name="T37" fmla="*/ 0 h 7"/>
              <a:gd name="T38" fmla="*/ 479 w 1291"/>
              <a:gd name="T39" fmla="*/ 7 h 7"/>
              <a:gd name="T40" fmla="*/ 505 w 1291"/>
              <a:gd name="T41" fmla="*/ 7 h 7"/>
              <a:gd name="T42" fmla="*/ 502 w 1291"/>
              <a:gd name="T43" fmla="*/ 0 h 7"/>
              <a:gd name="T44" fmla="*/ 533 w 1291"/>
              <a:gd name="T45" fmla="*/ 7 h 7"/>
              <a:gd name="T46" fmla="*/ 563 w 1291"/>
              <a:gd name="T47" fmla="*/ 7 h 7"/>
              <a:gd name="T48" fmla="*/ 590 w 1291"/>
              <a:gd name="T49" fmla="*/ 7 h 7"/>
              <a:gd name="T50" fmla="*/ 576 w 1291"/>
              <a:gd name="T51" fmla="*/ 0 h 7"/>
              <a:gd name="T52" fmla="*/ 618 w 1291"/>
              <a:gd name="T53" fmla="*/ 7 h 7"/>
              <a:gd name="T54" fmla="*/ 648 w 1291"/>
              <a:gd name="T55" fmla="*/ 7 h 7"/>
              <a:gd name="T56" fmla="*/ 674 w 1291"/>
              <a:gd name="T57" fmla="*/ 7 h 7"/>
              <a:gd name="T58" fmla="*/ 651 w 1291"/>
              <a:gd name="T59" fmla="*/ 0 h 7"/>
              <a:gd name="T60" fmla="*/ 699 w 1291"/>
              <a:gd name="T61" fmla="*/ 0 h 7"/>
              <a:gd name="T62" fmla="*/ 732 w 1291"/>
              <a:gd name="T63" fmla="*/ 7 h 7"/>
              <a:gd name="T64" fmla="*/ 752 w 1291"/>
              <a:gd name="T65" fmla="*/ 0 h 7"/>
              <a:gd name="T66" fmla="*/ 725 w 1291"/>
              <a:gd name="T67" fmla="*/ 0 h 7"/>
              <a:gd name="T68" fmla="*/ 773 w 1291"/>
              <a:gd name="T69" fmla="*/ 0 h 7"/>
              <a:gd name="T70" fmla="*/ 816 w 1291"/>
              <a:gd name="T71" fmla="*/ 7 h 7"/>
              <a:gd name="T72" fmla="*/ 826 w 1291"/>
              <a:gd name="T73" fmla="*/ 0 h 7"/>
              <a:gd name="T74" fmla="*/ 800 w 1291"/>
              <a:gd name="T75" fmla="*/ 0 h 7"/>
              <a:gd name="T76" fmla="*/ 874 w 1291"/>
              <a:gd name="T77" fmla="*/ 7 h 7"/>
              <a:gd name="T78" fmla="*/ 901 w 1291"/>
              <a:gd name="T79" fmla="*/ 7 h 7"/>
              <a:gd name="T80" fmla="*/ 901 w 1291"/>
              <a:gd name="T81" fmla="*/ 0 h 7"/>
              <a:gd name="T82" fmla="*/ 874 w 1291"/>
              <a:gd name="T83" fmla="*/ 7 h 7"/>
              <a:gd name="T84" fmla="*/ 959 w 1291"/>
              <a:gd name="T85" fmla="*/ 7 h 7"/>
              <a:gd name="T86" fmla="*/ 985 w 1291"/>
              <a:gd name="T87" fmla="*/ 7 h 7"/>
              <a:gd name="T88" fmla="*/ 975 w 1291"/>
              <a:gd name="T89" fmla="*/ 0 h 7"/>
              <a:gd name="T90" fmla="*/ 1013 w 1291"/>
              <a:gd name="T91" fmla="*/ 7 h 7"/>
              <a:gd name="T92" fmla="*/ 1043 w 1291"/>
              <a:gd name="T93" fmla="*/ 7 h 7"/>
              <a:gd name="T94" fmla="*/ 1070 w 1291"/>
              <a:gd name="T95" fmla="*/ 7 h 7"/>
              <a:gd name="T96" fmla="*/ 1050 w 1291"/>
              <a:gd name="T97" fmla="*/ 0 h 7"/>
              <a:gd name="T98" fmla="*/ 1097 w 1291"/>
              <a:gd name="T99" fmla="*/ 7 h 7"/>
              <a:gd name="T100" fmla="*/ 1128 w 1291"/>
              <a:gd name="T101" fmla="*/ 7 h 7"/>
              <a:gd name="T102" fmla="*/ 1151 w 1291"/>
              <a:gd name="T103" fmla="*/ 0 h 7"/>
              <a:gd name="T104" fmla="*/ 1124 w 1291"/>
              <a:gd name="T105" fmla="*/ 0 h 7"/>
              <a:gd name="T106" fmla="*/ 1172 w 1291"/>
              <a:gd name="T107" fmla="*/ 0 h 7"/>
              <a:gd name="T108" fmla="*/ 1212 w 1291"/>
              <a:gd name="T109" fmla="*/ 7 h 7"/>
              <a:gd name="T110" fmla="*/ 1225 w 1291"/>
              <a:gd name="T111" fmla="*/ 0 h 7"/>
              <a:gd name="T112" fmla="*/ 1199 w 1291"/>
              <a:gd name="T113" fmla="*/ 0 h 7"/>
              <a:gd name="T114" fmla="*/ 1247 w 1291"/>
              <a:gd name="T115" fmla="*/ 0 h 7"/>
              <a:gd name="T116" fmla="*/ 1288 w 1291"/>
              <a:gd name="T117" fmla="*/ 0 h 7"/>
              <a:gd name="T118" fmla="*/ 10 w 1291"/>
              <a:gd name="T119" fmla="*/ 7 h 7"/>
              <a:gd name="T120" fmla="*/ 37 w 1291"/>
              <a:gd name="T121" fmla="*/ 7 h 7"/>
              <a:gd name="T122" fmla="*/ 17 w 1291"/>
              <a:gd name="T1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7">
                <a:moveTo>
                  <a:pt x="55" y="7"/>
                </a:move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60" y="7"/>
                </a:lnTo>
                <a:lnTo>
                  <a:pt x="60" y="7"/>
                </a:lnTo>
                <a:lnTo>
                  <a:pt x="62" y="7"/>
                </a:lnTo>
                <a:lnTo>
                  <a:pt x="62" y="7"/>
                </a:lnTo>
                <a:lnTo>
                  <a:pt x="63" y="7"/>
                </a:lnTo>
                <a:lnTo>
                  <a:pt x="63" y="7"/>
                </a:lnTo>
                <a:lnTo>
                  <a:pt x="65" y="7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7"/>
                </a:lnTo>
                <a:close/>
                <a:moveTo>
                  <a:pt x="80" y="7"/>
                </a:move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5" y="7"/>
                </a:lnTo>
                <a:lnTo>
                  <a:pt x="85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2" y="7"/>
                </a:lnTo>
                <a:lnTo>
                  <a:pt x="92" y="7"/>
                </a:lnTo>
                <a:lnTo>
                  <a:pt x="93" y="7"/>
                </a:lnTo>
                <a:lnTo>
                  <a:pt x="93" y="7"/>
                </a:lnTo>
                <a:lnTo>
                  <a:pt x="95" y="7"/>
                </a:lnTo>
                <a:lnTo>
                  <a:pt x="95" y="7"/>
                </a:lnTo>
                <a:lnTo>
                  <a:pt x="97" y="7"/>
                </a:lnTo>
                <a:lnTo>
                  <a:pt x="97" y="7"/>
                </a:lnTo>
                <a:lnTo>
                  <a:pt x="98" y="7"/>
                </a:lnTo>
                <a:lnTo>
                  <a:pt x="98" y="7"/>
                </a:lnTo>
                <a:lnTo>
                  <a:pt x="100" y="7"/>
                </a:lnTo>
                <a:lnTo>
                  <a:pt x="100" y="7"/>
                </a:lnTo>
                <a:lnTo>
                  <a:pt x="102" y="7"/>
                </a:lnTo>
                <a:lnTo>
                  <a:pt x="102" y="7"/>
                </a:lnTo>
                <a:lnTo>
                  <a:pt x="103" y="7"/>
                </a:lnTo>
                <a:lnTo>
                  <a:pt x="103" y="7"/>
                </a:lnTo>
                <a:lnTo>
                  <a:pt x="105" y="7"/>
                </a:lnTo>
                <a:lnTo>
                  <a:pt x="105" y="7"/>
                </a:lnTo>
                <a:lnTo>
                  <a:pt x="107" y="7"/>
                </a:lnTo>
                <a:lnTo>
                  <a:pt x="107" y="7"/>
                </a:lnTo>
                <a:lnTo>
                  <a:pt x="108" y="7"/>
                </a:lnTo>
                <a:lnTo>
                  <a:pt x="108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3" y="7"/>
                </a:lnTo>
                <a:lnTo>
                  <a:pt x="113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8" y="7"/>
                </a:lnTo>
                <a:lnTo>
                  <a:pt x="118" y="7"/>
                </a:lnTo>
                <a:lnTo>
                  <a:pt x="120" y="7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7"/>
                </a:lnTo>
                <a:close/>
                <a:moveTo>
                  <a:pt x="134" y="7"/>
                </a:moveTo>
                <a:lnTo>
                  <a:pt x="136" y="7"/>
                </a:lnTo>
                <a:lnTo>
                  <a:pt x="136" y="7"/>
                </a:lnTo>
                <a:lnTo>
                  <a:pt x="138" y="7"/>
                </a:lnTo>
                <a:lnTo>
                  <a:pt x="138" y="7"/>
                </a:lnTo>
                <a:lnTo>
                  <a:pt x="139" y="7"/>
                </a:lnTo>
                <a:lnTo>
                  <a:pt x="140" y="7"/>
                </a:lnTo>
                <a:lnTo>
                  <a:pt x="141" y="7"/>
                </a:lnTo>
                <a:lnTo>
                  <a:pt x="141" y="7"/>
                </a:lnTo>
                <a:lnTo>
                  <a:pt x="143" y="7"/>
                </a:lnTo>
                <a:lnTo>
                  <a:pt x="143" y="7"/>
                </a:lnTo>
                <a:lnTo>
                  <a:pt x="144" y="7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7"/>
                </a:lnTo>
                <a:close/>
                <a:moveTo>
                  <a:pt x="160" y="7"/>
                </a:moveTo>
                <a:lnTo>
                  <a:pt x="161" y="7"/>
                </a:lnTo>
                <a:lnTo>
                  <a:pt x="161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6" y="7"/>
                </a:lnTo>
                <a:lnTo>
                  <a:pt x="166" y="7"/>
                </a:lnTo>
                <a:lnTo>
                  <a:pt x="168" y="7"/>
                </a:lnTo>
                <a:lnTo>
                  <a:pt x="168" y="7"/>
                </a:lnTo>
                <a:lnTo>
                  <a:pt x="169" y="7"/>
                </a:lnTo>
                <a:lnTo>
                  <a:pt x="169" y="7"/>
                </a:lnTo>
                <a:lnTo>
                  <a:pt x="171" y="7"/>
                </a:lnTo>
                <a:lnTo>
                  <a:pt x="171" y="7"/>
                </a:lnTo>
                <a:lnTo>
                  <a:pt x="173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6" y="7"/>
                </a:lnTo>
                <a:lnTo>
                  <a:pt x="178" y="7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3" y="7"/>
                </a:lnTo>
                <a:lnTo>
                  <a:pt x="183" y="7"/>
                </a:lnTo>
                <a:lnTo>
                  <a:pt x="184" y="7"/>
                </a:lnTo>
                <a:lnTo>
                  <a:pt x="184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9" y="7"/>
                </a:lnTo>
                <a:lnTo>
                  <a:pt x="189" y="7"/>
                </a:lnTo>
                <a:lnTo>
                  <a:pt x="191" y="7"/>
                </a:lnTo>
                <a:lnTo>
                  <a:pt x="191" y="7"/>
                </a:lnTo>
                <a:lnTo>
                  <a:pt x="192" y="7"/>
                </a:lnTo>
                <a:lnTo>
                  <a:pt x="192" y="7"/>
                </a:lnTo>
                <a:lnTo>
                  <a:pt x="194" y="7"/>
                </a:lnTo>
                <a:lnTo>
                  <a:pt x="194" y="7"/>
                </a:lnTo>
                <a:lnTo>
                  <a:pt x="196" y="7"/>
                </a:lnTo>
                <a:lnTo>
                  <a:pt x="196" y="7"/>
                </a:lnTo>
                <a:lnTo>
                  <a:pt x="197" y="7"/>
                </a:lnTo>
                <a:lnTo>
                  <a:pt x="197" y="7"/>
                </a:lnTo>
                <a:lnTo>
                  <a:pt x="199" y="7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7"/>
                </a:lnTo>
                <a:close/>
                <a:moveTo>
                  <a:pt x="214" y="7"/>
                </a:moveTo>
                <a:lnTo>
                  <a:pt x="216" y="7"/>
                </a:lnTo>
                <a:lnTo>
                  <a:pt x="216" y="7"/>
                </a:lnTo>
                <a:lnTo>
                  <a:pt x="217" y="7"/>
                </a:lnTo>
                <a:lnTo>
                  <a:pt x="217" y="7"/>
                </a:lnTo>
                <a:lnTo>
                  <a:pt x="219" y="7"/>
                </a:lnTo>
                <a:lnTo>
                  <a:pt x="219" y="7"/>
                </a:lnTo>
                <a:lnTo>
                  <a:pt x="221" y="7"/>
                </a:lnTo>
                <a:lnTo>
                  <a:pt x="221" y="7"/>
                </a:lnTo>
                <a:lnTo>
                  <a:pt x="222" y="7"/>
                </a:lnTo>
                <a:lnTo>
                  <a:pt x="222" y="7"/>
                </a:lnTo>
                <a:lnTo>
                  <a:pt x="224" y="7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7"/>
                </a:lnTo>
                <a:close/>
                <a:moveTo>
                  <a:pt x="239" y="7"/>
                </a:moveTo>
                <a:lnTo>
                  <a:pt x="241" y="7"/>
                </a:lnTo>
                <a:lnTo>
                  <a:pt x="241" y="7"/>
                </a:lnTo>
                <a:lnTo>
                  <a:pt x="242" y="7"/>
                </a:lnTo>
                <a:lnTo>
                  <a:pt x="242" y="7"/>
                </a:lnTo>
                <a:lnTo>
                  <a:pt x="244" y="7"/>
                </a:lnTo>
                <a:lnTo>
                  <a:pt x="244" y="7"/>
                </a:lnTo>
                <a:lnTo>
                  <a:pt x="246" y="7"/>
                </a:lnTo>
                <a:lnTo>
                  <a:pt x="246" y="7"/>
                </a:lnTo>
                <a:lnTo>
                  <a:pt x="247" y="7"/>
                </a:lnTo>
                <a:lnTo>
                  <a:pt x="247" y="7"/>
                </a:lnTo>
                <a:lnTo>
                  <a:pt x="249" y="7"/>
                </a:lnTo>
                <a:lnTo>
                  <a:pt x="249" y="7"/>
                </a:lnTo>
                <a:lnTo>
                  <a:pt x="250" y="7"/>
                </a:lnTo>
                <a:lnTo>
                  <a:pt x="250" y="7"/>
                </a:lnTo>
                <a:lnTo>
                  <a:pt x="252" y="7"/>
                </a:lnTo>
                <a:lnTo>
                  <a:pt x="252" y="7"/>
                </a:lnTo>
                <a:lnTo>
                  <a:pt x="254" y="7"/>
                </a:lnTo>
                <a:lnTo>
                  <a:pt x="254" y="7"/>
                </a:lnTo>
                <a:lnTo>
                  <a:pt x="255" y="7"/>
                </a:lnTo>
                <a:lnTo>
                  <a:pt x="255" y="7"/>
                </a:lnTo>
                <a:lnTo>
                  <a:pt x="257" y="7"/>
                </a:lnTo>
                <a:lnTo>
                  <a:pt x="257" y="7"/>
                </a:lnTo>
                <a:lnTo>
                  <a:pt x="259" y="7"/>
                </a:lnTo>
                <a:lnTo>
                  <a:pt x="259" y="7"/>
                </a:lnTo>
                <a:lnTo>
                  <a:pt x="260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7" y="7"/>
                </a:lnTo>
                <a:lnTo>
                  <a:pt x="267" y="7"/>
                </a:lnTo>
                <a:lnTo>
                  <a:pt x="268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7"/>
                </a:lnTo>
                <a:close/>
                <a:moveTo>
                  <a:pt x="293" y="7"/>
                </a:moveTo>
                <a:lnTo>
                  <a:pt x="295" y="7"/>
                </a:lnTo>
                <a:lnTo>
                  <a:pt x="295" y="7"/>
                </a:lnTo>
                <a:lnTo>
                  <a:pt x="297" y="7"/>
                </a:lnTo>
                <a:lnTo>
                  <a:pt x="297" y="7"/>
                </a:lnTo>
                <a:lnTo>
                  <a:pt x="298" y="7"/>
                </a:lnTo>
                <a:lnTo>
                  <a:pt x="298" y="7"/>
                </a:lnTo>
                <a:lnTo>
                  <a:pt x="300" y="7"/>
                </a:lnTo>
                <a:lnTo>
                  <a:pt x="300" y="7"/>
                </a:lnTo>
                <a:lnTo>
                  <a:pt x="302" y="7"/>
                </a:lnTo>
                <a:lnTo>
                  <a:pt x="302" y="7"/>
                </a:lnTo>
                <a:lnTo>
                  <a:pt x="303" y="7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7"/>
                </a:lnTo>
                <a:close/>
                <a:moveTo>
                  <a:pt x="318" y="7"/>
                </a:moveTo>
                <a:lnTo>
                  <a:pt x="320" y="7"/>
                </a:lnTo>
                <a:lnTo>
                  <a:pt x="320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8" y="7"/>
                </a:lnTo>
                <a:lnTo>
                  <a:pt x="328" y="7"/>
                </a:lnTo>
                <a:lnTo>
                  <a:pt x="330" y="7"/>
                </a:lnTo>
                <a:lnTo>
                  <a:pt x="330" y="7"/>
                </a:lnTo>
                <a:lnTo>
                  <a:pt x="331" y="7"/>
                </a:lnTo>
                <a:lnTo>
                  <a:pt x="331" y="7"/>
                </a:lnTo>
                <a:lnTo>
                  <a:pt x="333" y="7"/>
                </a:lnTo>
                <a:lnTo>
                  <a:pt x="333" y="7"/>
                </a:lnTo>
                <a:lnTo>
                  <a:pt x="335" y="7"/>
                </a:lnTo>
                <a:lnTo>
                  <a:pt x="335" y="7"/>
                </a:lnTo>
                <a:lnTo>
                  <a:pt x="336" y="7"/>
                </a:lnTo>
                <a:lnTo>
                  <a:pt x="336" y="7"/>
                </a:lnTo>
                <a:lnTo>
                  <a:pt x="338" y="7"/>
                </a:lnTo>
                <a:lnTo>
                  <a:pt x="338" y="7"/>
                </a:lnTo>
                <a:lnTo>
                  <a:pt x="340" y="7"/>
                </a:lnTo>
                <a:lnTo>
                  <a:pt x="340" y="7"/>
                </a:lnTo>
                <a:lnTo>
                  <a:pt x="341" y="7"/>
                </a:lnTo>
                <a:lnTo>
                  <a:pt x="341" y="7"/>
                </a:lnTo>
                <a:lnTo>
                  <a:pt x="343" y="7"/>
                </a:lnTo>
                <a:lnTo>
                  <a:pt x="343" y="7"/>
                </a:lnTo>
                <a:lnTo>
                  <a:pt x="345" y="7"/>
                </a:lnTo>
                <a:lnTo>
                  <a:pt x="345" y="7"/>
                </a:lnTo>
                <a:lnTo>
                  <a:pt x="346" y="7"/>
                </a:lnTo>
                <a:lnTo>
                  <a:pt x="346" y="7"/>
                </a:lnTo>
                <a:lnTo>
                  <a:pt x="348" y="7"/>
                </a:lnTo>
                <a:lnTo>
                  <a:pt x="348" y="7"/>
                </a:lnTo>
                <a:lnTo>
                  <a:pt x="350" y="7"/>
                </a:lnTo>
                <a:lnTo>
                  <a:pt x="350" y="7"/>
                </a:lnTo>
                <a:lnTo>
                  <a:pt x="351" y="7"/>
                </a:lnTo>
                <a:lnTo>
                  <a:pt x="351" y="7"/>
                </a:lnTo>
                <a:lnTo>
                  <a:pt x="353" y="7"/>
                </a:lnTo>
                <a:lnTo>
                  <a:pt x="353" y="7"/>
                </a:lnTo>
                <a:lnTo>
                  <a:pt x="355" y="7"/>
                </a:lnTo>
                <a:lnTo>
                  <a:pt x="355" y="7"/>
                </a:lnTo>
                <a:lnTo>
                  <a:pt x="356" y="7"/>
                </a:lnTo>
                <a:lnTo>
                  <a:pt x="356" y="7"/>
                </a:lnTo>
                <a:lnTo>
                  <a:pt x="358" y="7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7"/>
                </a:lnTo>
                <a:close/>
                <a:moveTo>
                  <a:pt x="373" y="7"/>
                </a:moveTo>
                <a:lnTo>
                  <a:pt x="375" y="7"/>
                </a:lnTo>
                <a:lnTo>
                  <a:pt x="375" y="7"/>
                </a:lnTo>
                <a:lnTo>
                  <a:pt x="376" y="7"/>
                </a:lnTo>
                <a:lnTo>
                  <a:pt x="376" y="7"/>
                </a:lnTo>
                <a:lnTo>
                  <a:pt x="378" y="7"/>
                </a:lnTo>
                <a:lnTo>
                  <a:pt x="378" y="7"/>
                </a:lnTo>
                <a:lnTo>
                  <a:pt x="380" y="7"/>
                </a:lnTo>
                <a:lnTo>
                  <a:pt x="380" y="7"/>
                </a:lnTo>
                <a:lnTo>
                  <a:pt x="381" y="7"/>
                </a:lnTo>
                <a:lnTo>
                  <a:pt x="381" y="7"/>
                </a:lnTo>
                <a:lnTo>
                  <a:pt x="383" y="7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7"/>
                </a:lnTo>
                <a:close/>
                <a:moveTo>
                  <a:pt x="398" y="7"/>
                </a:moveTo>
                <a:lnTo>
                  <a:pt x="399" y="7"/>
                </a:lnTo>
                <a:lnTo>
                  <a:pt x="399" y="7"/>
                </a:lnTo>
                <a:lnTo>
                  <a:pt x="401" y="7"/>
                </a:lnTo>
                <a:lnTo>
                  <a:pt x="401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6" y="7"/>
                </a:lnTo>
                <a:lnTo>
                  <a:pt x="406" y="7"/>
                </a:lnTo>
                <a:lnTo>
                  <a:pt x="407" y="7"/>
                </a:lnTo>
                <a:lnTo>
                  <a:pt x="408" y="7"/>
                </a:lnTo>
                <a:lnTo>
                  <a:pt x="409" y="7"/>
                </a:lnTo>
                <a:lnTo>
                  <a:pt x="409" y="7"/>
                </a:lnTo>
                <a:lnTo>
                  <a:pt x="411" y="7"/>
                </a:lnTo>
                <a:lnTo>
                  <a:pt x="411" y="7"/>
                </a:lnTo>
                <a:lnTo>
                  <a:pt x="412" y="7"/>
                </a:lnTo>
                <a:lnTo>
                  <a:pt x="413" y="7"/>
                </a:lnTo>
                <a:lnTo>
                  <a:pt x="414" y="7"/>
                </a:lnTo>
                <a:lnTo>
                  <a:pt x="414" y="7"/>
                </a:lnTo>
                <a:lnTo>
                  <a:pt x="416" y="7"/>
                </a:lnTo>
                <a:lnTo>
                  <a:pt x="416" y="7"/>
                </a:lnTo>
                <a:lnTo>
                  <a:pt x="417" y="7"/>
                </a:lnTo>
                <a:lnTo>
                  <a:pt x="418" y="7"/>
                </a:lnTo>
                <a:lnTo>
                  <a:pt x="419" y="7"/>
                </a:lnTo>
                <a:lnTo>
                  <a:pt x="419" y="7"/>
                </a:lnTo>
                <a:lnTo>
                  <a:pt x="421" y="7"/>
                </a:lnTo>
                <a:lnTo>
                  <a:pt x="421" y="7"/>
                </a:lnTo>
                <a:lnTo>
                  <a:pt x="422" y="7"/>
                </a:lnTo>
                <a:lnTo>
                  <a:pt x="422" y="7"/>
                </a:lnTo>
                <a:lnTo>
                  <a:pt x="424" y="7"/>
                </a:lnTo>
                <a:lnTo>
                  <a:pt x="424" y="7"/>
                </a:lnTo>
                <a:lnTo>
                  <a:pt x="426" y="7"/>
                </a:lnTo>
                <a:lnTo>
                  <a:pt x="426" y="7"/>
                </a:lnTo>
                <a:lnTo>
                  <a:pt x="427" y="7"/>
                </a:lnTo>
                <a:lnTo>
                  <a:pt x="427" y="7"/>
                </a:lnTo>
                <a:lnTo>
                  <a:pt x="429" y="7"/>
                </a:lnTo>
                <a:lnTo>
                  <a:pt x="429" y="7"/>
                </a:lnTo>
                <a:lnTo>
                  <a:pt x="431" y="7"/>
                </a:lnTo>
                <a:lnTo>
                  <a:pt x="431" y="7"/>
                </a:lnTo>
                <a:lnTo>
                  <a:pt x="432" y="7"/>
                </a:lnTo>
                <a:lnTo>
                  <a:pt x="433" y="7"/>
                </a:lnTo>
                <a:lnTo>
                  <a:pt x="434" y="7"/>
                </a:lnTo>
                <a:lnTo>
                  <a:pt x="434" y="7"/>
                </a:lnTo>
                <a:lnTo>
                  <a:pt x="436" y="7"/>
                </a:lnTo>
                <a:lnTo>
                  <a:pt x="436" y="7"/>
                </a:lnTo>
                <a:lnTo>
                  <a:pt x="437" y="7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7"/>
                </a:lnTo>
                <a:close/>
                <a:moveTo>
                  <a:pt x="452" y="7"/>
                </a:moveTo>
                <a:lnTo>
                  <a:pt x="452" y="7"/>
                </a:lnTo>
                <a:lnTo>
                  <a:pt x="454" y="7"/>
                </a:lnTo>
                <a:lnTo>
                  <a:pt x="454" y="7"/>
                </a:lnTo>
                <a:lnTo>
                  <a:pt x="456" y="7"/>
                </a:lnTo>
                <a:lnTo>
                  <a:pt x="456" y="7"/>
                </a:lnTo>
                <a:lnTo>
                  <a:pt x="457" y="7"/>
                </a:lnTo>
                <a:lnTo>
                  <a:pt x="457" y="7"/>
                </a:lnTo>
                <a:lnTo>
                  <a:pt x="459" y="7"/>
                </a:lnTo>
                <a:lnTo>
                  <a:pt x="459" y="7"/>
                </a:lnTo>
                <a:lnTo>
                  <a:pt x="461" y="7"/>
                </a:lnTo>
                <a:lnTo>
                  <a:pt x="461" y="7"/>
                </a:lnTo>
                <a:lnTo>
                  <a:pt x="462" y="7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7"/>
                </a:lnTo>
                <a:close/>
                <a:moveTo>
                  <a:pt x="477" y="7"/>
                </a:moveTo>
                <a:lnTo>
                  <a:pt x="479" y="7"/>
                </a:lnTo>
                <a:lnTo>
                  <a:pt x="479" y="7"/>
                </a:lnTo>
                <a:lnTo>
                  <a:pt x="480" y="7"/>
                </a:lnTo>
                <a:lnTo>
                  <a:pt x="480" y="7"/>
                </a:lnTo>
                <a:lnTo>
                  <a:pt x="482" y="7"/>
                </a:lnTo>
                <a:lnTo>
                  <a:pt x="482" y="7"/>
                </a:lnTo>
                <a:lnTo>
                  <a:pt x="484" y="7"/>
                </a:lnTo>
                <a:lnTo>
                  <a:pt x="484" y="7"/>
                </a:lnTo>
                <a:lnTo>
                  <a:pt x="485" y="7"/>
                </a:lnTo>
                <a:lnTo>
                  <a:pt x="485" y="7"/>
                </a:lnTo>
                <a:lnTo>
                  <a:pt x="487" y="7"/>
                </a:lnTo>
                <a:lnTo>
                  <a:pt x="487" y="7"/>
                </a:lnTo>
                <a:lnTo>
                  <a:pt x="489" y="7"/>
                </a:lnTo>
                <a:lnTo>
                  <a:pt x="489" y="7"/>
                </a:lnTo>
                <a:lnTo>
                  <a:pt x="490" y="7"/>
                </a:lnTo>
                <a:lnTo>
                  <a:pt x="490" y="7"/>
                </a:lnTo>
                <a:lnTo>
                  <a:pt x="492" y="7"/>
                </a:lnTo>
                <a:lnTo>
                  <a:pt x="492" y="7"/>
                </a:lnTo>
                <a:lnTo>
                  <a:pt x="494" y="7"/>
                </a:lnTo>
                <a:lnTo>
                  <a:pt x="494" y="7"/>
                </a:lnTo>
                <a:lnTo>
                  <a:pt x="495" y="7"/>
                </a:lnTo>
                <a:lnTo>
                  <a:pt x="495" y="7"/>
                </a:lnTo>
                <a:lnTo>
                  <a:pt x="497" y="7"/>
                </a:lnTo>
                <a:lnTo>
                  <a:pt x="497" y="7"/>
                </a:lnTo>
                <a:lnTo>
                  <a:pt x="499" y="7"/>
                </a:lnTo>
                <a:lnTo>
                  <a:pt x="499" y="7"/>
                </a:lnTo>
                <a:lnTo>
                  <a:pt x="500" y="7"/>
                </a:lnTo>
                <a:lnTo>
                  <a:pt x="500" y="7"/>
                </a:lnTo>
                <a:lnTo>
                  <a:pt x="502" y="7"/>
                </a:lnTo>
                <a:lnTo>
                  <a:pt x="502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5" y="7"/>
                </a:lnTo>
                <a:lnTo>
                  <a:pt x="507" y="7"/>
                </a:lnTo>
                <a:lnTo>
                  <a:pt x="507" y="7"/>
                </a:lnTo>
                <a:lnTo>
                  <a:pt x="509" y="7"/>
                </a:lnTo>
                <a:lnTo>
                  <a:pt x="509" y="7"/>
                </a:lnTo>
                <a:lnTo>
                  <a:pt x="510" y="7"/>
                </a:lnTo>
                <a:lnTo>
                  <a:pt x="510" y="7"/>
                </a:lnTo>
                <a:lnTo>
                  <a:pt x="512" y="7"/>
                </a:lnTo>
                <a:lnTo>
                  <a:pt x="512" y="7"/>
                </a:lnTo>
                <a:lnTo>
                  <a:pt x="514" y="7"/>
                </a:lnTo>
                <a:lnTo>
                  <a:pt x="514" y="7"/>
                </a:lnTo>
                <a:lnTo>
                  <a:pt x="515" y="7"/>
                </a:lnTo>
                <a:lnTo>
                  <a:pt x="515" y="7"/>
                </a:lnTo>
                <a:lnTo>
                  <a:pt x="517" y="7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7"/>
                </a:lnTo>
                <a:close/>
                <a:moveTo>
                  <a:pt x="532" y="7"/>
                </a:moveTo>
                <a:lnTo>
                  <a:pt x="533" y="7"/>
                </a:lnTo>
                <a:lnTo>
                  <a:pt x="533" y="7"/>
                </a:lnTo>
                <a:lnTo>
                  <a:pt x="535" y="7"/>
                </a:lnTo>
                <a:lnTo>
                  <a:pt x="535" y="7"/>
                </a:lnTo>
                <a:lnTo>
                  <a:pt x="537" y="7"/>
                </a:lnTo>
                <a:lnTo>
                  <a:pt x="537" y="7"/>
                </a:lnTo>
                <a:lnTo>
                  <a:pt x="538" y="7"/>
                </a:lnTo>
                <a:lnTo>
                  <a:pt x="538" y="7"/>
                </a:lnTo>
                <a:lnTo>
                  <a:pt x="540" y="7"/>
                </a:lnTo>
                <a:lnTo>
                  <a:pt x="540" y="7"/>
                </a:lnTo>
                <a:lnTo>
                  <a:pt x="541" y="7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7"/>
                </a:lnTo>
                <a:close/>
                <a:moveTo>
                  <a:pt x="556" y="7"/>
                </a:moveTo>
                <a:lnTo>
                  <a:pt x="558" y="7"/>
                </a:lnTo>
                <a:lnTo>
                  <a:pt x="558" y="7"/>
                </a:lnTo>
                <a:lnTo>
                  <a:pt x="560" y="7"/>
                </a:lnTo>
                <a:lnTo>
                  <a:pt x="560" y="7"/>
                </a:lnTo>
                <a:lnTo>
                  <a:pt x="561" y="7"/>
                </a:lnTo>
                <a:lnTo>
                  <a:pt x="562" y="7"/>
                </a:lnTo>
                <a:lnTo>
                  <a:pt x="563" y="7"/>
                </a:lnTo>
                <a:lnTo>
                  <a:pt x="563" y="7"/>
                </a:lnTo>
                <a:lnTo>
                  <a:pt x="565" y="7"/>
                </a:lnTo>
                <a:lnTo>
                  <a:pt x="565" y="7"/>
                </a:lnTo>
                <a:lnTo>
                  <a:pt x="566" y="7"/>
                </a:lnTo>
                <a:lnTo>
                  <a:pt x="567" y="7"/>
                </a:lnTo>
                <a:lnTo>
                  <a:pt x="568" y="7"/>
                </a:lnTo>
                <a:lnTo>
                  <a:pt x="568" y="7"/>
                </a:lnTo>
                <a:lnTo>
                  <a:pt x="570" y="7"/>
                </a:lnTo>
                <a:lnTo>
                  <a:pt x="570" y="7"/>
                </a:lnTo>
                <a:lnTo>
                  <a:pt x="571" y="7"/>
                </a:lnTo>
                <a:lnTo>
                  <a:pt x="572" y="7"/>
                </a:lnTo>
                <a:lnTo>
                  <a:pt x="573" y="7"/>
                </a:lnTo>
                <a:lnTo>
                  <a:pt x="573" y="7"/>
                </a:lnTo>
                <a:lnTo>
                  <a:pt x="575" y="7"/>
                </a:lnTo>
                <a:lnTo>
                  <a:pt x="575" y="7"/>
                </a:lnTo>
                <a:lnTo>
                  <a:pt x="576" y="7"/>
                </a:lnTo>
                <a:lnTo>
                  <a:pt x="577" y="7"/>
                </a:lnTo>
                <a:lnTo>
                  <a:pt x="578" y="7"/>
                </a:lnTo>
                <a:lnTo>
                  <a:pt x="578" y="7"/>
                </a:lnTo>
                <a:lnTo>
                  <a:pt x="580" y="7"/>
                </a:lnTo>
                <a:lnTo>
                  <a:pt x="580" y="7"/>
                </a:lnTo>
                <a:lnTo>
                  <a:pt x="581" y="7"/>
                </a:lnTo>
                <a:lnTo>
                  <a:pt x="582" y="7"/>
                </a:lnTo>
                <a:lnTo>
                  <a:pt x="583" y="7"/>
                </a:lnTo>
                <a:lnTo>
                  <a:pt x="583" y="7"/>
                </a:lnTo>
                <a:lnTo>
                  <a:pt x="585" y="7"/>
                </a:lnTo>
                <a:lnTo>
                  <a:pt x="585" y="7"/>
                </a:lnTo>
                <a:lnTo>
                  <a:pt x="586" y="7"/>
                </a:lnTo>
                <a:lnTo>
                  <a:pt x="586" y="7"/>
                </a:lnTo>
                <a:lnTo>
                  <a:pt x="588" y="7"/>
                </a:lnTo>
                <a:lnTo>
                  <a:pt x="588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3" y="7"/>
                </a:lnTo>
                <a:lnTo>
                  <a:pt x="593" y="7"/>
                </a:lnTo>
                <a:lnTo>
                  <a:pt x="595" y="7"/>
                </a:lnTo>
                <a:lnTo>
                  <a:pt x="595" y="7"/>
                </a:lnTo>
                <a:lnTo>
                  <a:pt x="596" y="7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7"/>
                </a:lnTo>
                <a:close/>
                <a:moveTo>
                  <a:pt x="611" y="7"/>
                </a:moveTo>
                <a:lnTo>
                  <a:pt x="613" y="7"/>
                </a:lnTo>
                <a:lnTo>
                  <a:pt x="613" y="7"/>
                </a:lnTo>
                <a:lnTo>
                  <a:pt x="614" y="7"/>
                </a:lnTo>
                <a:lnTo>
                  <a:pt x="614" y="7"/>
                </a:lnTo>
                <a:lnTo>
                  <a:pt x="616" y="7"/>
                </a:lnTo>
                <a:lnTo>
                  <a:pt x="616" y="7"/>
                </a:lnTo>
                <a:lnTo>
                  <a:pt x="618" y="7"/>
                </a:lnTo>
                <a:lnTo>
                  <a:pt x="618" y="7"/>
                </a:lnTo>
                <a:lnTo>
                  <a:pt x="619" y="7"/>
                </a:lnTo>
                <a:lnTo>
                  <a:pt x="619" y="7"/>
                </a:lnTo>
                <a:lnTo>
                  <a:pt x="621" y="7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7"/>
                </a:lnTo>
                <a:close/>
                <a:moveTo>
                  <a:pt x="636" y="7"/>
                </a:moveTo>
                <a:lnTo>
                  <a:pt x="638" y="7"/>
                </a:lnTo>
                <a:lnTo>
                  <a:pt x="638" y="7"/>
                </a:lnTo>
                <a:lnTo>
                  <a:pt x="639" y="7"/>
                </a:lnTo>
                <a:lnTo>
                  <a:pt x="639" y="7"/>
                </a:lnTo>
                <a:lnTo>
                  <a:pt x="641" y="7"/>
                </a:lnTo>
                <a:lnTo>
                  <a:pt x="641" y="7"/>
                </a:lnTo>
                <a:lnTo>
                  <a:pt x="643" y="7"/>
                </a:lnTo>
                <a:lnTo>
                  <a:pt x="643" y="7"/>
                </a:lnTo>
                <a:lnTo>
                  <a:pt x="644" y="7"/>
                </a:lnTo>
                <a:lnTo>
                  <a:pt x="644" y="7"/>
                </a:lnTo>
                <a:lnTo>
                  <a:pt x="646" y="7"/>
                </a:lnTo>
                <a:lnTo>
                  <a:pt x="646" y="7"/>
                </a:lnTo>
                <a:lnTo>
                  <a:pt x="648" y="7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51" y="7"/>
                </a:lnTo>
                <a:lnTo>
                  <a:pt x="651" y="7"/>
                </a:lnTo>
                <a:lnTo>
                  <a:pt x="653" y="7"/>
                </a:lnTo>
                <a:lnTo>
                  <a:pt x="653" y="7"/>
                </a:lnTo>
                <a:lnTo>
                  <a:pt x="654" y="7"/>
                </a:lnTo>
                <a:lnTo>
                  <a:pt x="654" y="7"/>
                </a:lnTo>
                <a:lnTo>
                  <a:pt x="656" y="7"/>
                </a:lnTo>
                <a:lnTo>
                  <a:pt x="656" y="7"/>
                </a:lnTo>
                <a:lnTo>
                  <a:pt x="658" y="7"/>
                </a:lnTo>
                <a:lnTo>
                  <a:pt x="658" y="7"/>
                </a:lnTo>
                <a:lnTo>
                  <a:pt x="659" y="7"/>
                </a:lnTo>
                <a:lnTo>
                  <a:pt x="659" y="7"/>
                </a:lnTo>
                <a:lnTo>
                  <a:pt x="661" y="7"/>
                </a:lnTo>
                <a:lnTo>
                  <a:pt x="661" y="7"/>
                </a:lnTo>
                <a:lnTo>
                  <a:pt x="662" y="7"/>
                </a:lnTo>
                <a:lnTo>
                  <a:pt x="662" y="7"/>
                </a:lnTo>
                <a:lnTo>
                  <a:pt x="664" y="7"/>
                </a:lnTo>
                <a:lnTo>
                  <a:pt x="664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7" y="7"/>
                </a:lnTo>
                <a:lnTo>
                  <a:pt x="669" y="7"/>
                </a:lnTo>
                <a:lnTo>
                  <a:pt x="669" y="7"/>
                </a:lnTo>
                <a:lnTo>
                  <a:pt x="671" y="7"/>
                </a:lnTo>
                <a:lnTo>
                  <a:pt x="671" y="7"/>
                </a:lnTo>
                <a:lnTo>
                  <a:pt x="672" y="7"/>
                </a:lnTo>
                <a:lnTo>
                  <a:pt x="672" y="7"/>
                </a:lnTo>
                <a:lnTo>
                  <a:pt x="674" y="7"/>
                </a:lnTo>
                <a:lnTo>
                  <a:pt x="674" y="7"/>
                </a:lnTo>
                <a:lnTo>
                  <a:pt x="676" y="7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7"/>
                </a:lnTo>
                <a:close/>
                <a:moveTo>
                  <a:pt x="691" y="7"/>
                </a:moveTo>
                <a:lnTo>
                  <a:pt x="692" y="7"/>
                </a:lnTo>
                <a:lnTo>
                  <a:pt x="692" y="7"/>
                </a:lnTo>
                <a:lnTo>
                  <a:pt x="694" y="7"/>
                </a:lnTo>
                <a:lnTo>
                  <a:pt x="694" y="7"/>
                </a:lnTo>
                <a:lnTo>
                  <a:pt x="695" y="7"/>
                </a:lnTo>
                <a:lnTo>
                  <a:pt x="696" y="7"/>
                </a:lnTo>
                <a:lnTo>
                  <a:pt x="697" y="7"/>
                </a:lnTo>
                <a:lnTo>
                  <a:pt x="697" y="7"/>
                </a:lnTo>
                <a:lnTo>
                  <a:pt x="699" y="7"/>
                </a:lnTo>
                <a:lnTo>
                  <a:pt x="699" y="7"/>
                </a:lnTo>
                <a:lnTo>
                  <a:pt x="700" y="7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7"/>
                </a:lnTo>
                <a:close/>
                <a:moveTo>
                  <a:pt x="715" y="7"/>
                </a:moveTo>
                <a:lnTo>
                  <a:pt x="717" y="7"/>
                </a:lnTo>
                <a:lnTo>
                  <a:pt x="717" y="7"/>
                </a:lnTo>
                <a:lnTo>
                  <a:pt x="719" y="7"/>
                </a:lnTo>
                <a:lnTo>
                  <a:pt x="719" y="7"/>
                </a:lnTo>
                <a:lnTo>
                  <a:pt x="720" y="7"/>
                </a:lnTo>
                <a:lnTo>
                  <a:pt x="721" y="7"/>
                </a:lnTo>
                <a:lnTo>
                  <a:pt x="722" y="7"/>
                </a:lnTo>
                <a:lnTo>
                  <a:pt x="722" y="7"/>
                </a:lnTo>
                <a:lnTo>
                  <a:pt x="724" y="7"/>
                </a:lnTo>
                <a:lnTo>
                  <a:pt x="724" y="7"/>
                </a:lnTo>
                <a:lnTo>
                  <a:pt x="725" y="7"/>
                </a:lnTo>
                <a:lnTo>
                  <a:pt x="725" y="7"/>
                </a:lnTo>
                <a:lnTo>
                  <a:pt x="727" y="7"/>
                </a:lnTo>
                <a:lnTo>
                  <a:pt x="727" y="7"/>
                </a:lnTo>
                <a:lnTo>
                  <a:pt x="729" y="7"/>
                </a:lnTo>
                <a:lnTo>
                  <a:pt x="729" y="7"/>
                </a:lnTo>
                <a:lnTo>
                  <a:pt x="730" y="7"/>
                </a:lnTo>
                <a:lnTo>
                  <a:pt x="730" y="7"/>
                </a:lnTo>
                <a:lnTo>
                  <a:pt x="732" y="7"/>
                </a:lnTo>
                <a:lnTo>
                  <a:pt x="732" y="7"/>
                </a:lnTo>
                <a:lnTo>
                  <a:pt x="734" y="7"/>
                </a:lnTo>
                <a:lnTo>
                  <a:pt x="734" y="7"/>
                </a:lnTo>
                <a:lnTo>
                  <a:pt x="735" y="7"/>
                </a:lnTo>
                <a:lnTo>
                  <a:pt x="735" y="7"/>
                </a:lnTo>
                <a:lnTo>
                  <a:pt x="737" y="7"/>
                </a:lnTo>
                <a:lnTo>
                  <a:pt x="737" y="7"/>
                </a:lnTo>
                <a:lnTo>
                  <a:pt x="739" y="7"/>
                </a:lnTo>
                <a:lnTo>
                  <a:pt x="739" y="7"/>
                </a:lnTo>
                <a:lnTo>
                  <a:pt x="740" y="7"/>
                </a:lnTo>
                <a:lnTo>
                  <a:pt x="740" y="7"/>
                </a:lnTo>
                <a:lnTo>
                  <a:pt x="742" y="7"/>
                </a:lnTo>
                <a:lnTo>
                  <a:pt x="742" y="7"/>
                </a:lnTo>
                <a:lnTo>
                  <a:pt x="743" y="7"/>
                </a:lnTo>
                <a:lnTo>
                  <a:pt x="743" y="7"/>
                </a:lnTo>
                <a:lnTo>
                  <a:pt x="745" y="7"/>
                </a:lnTo>
                <a:lnTo>
                  <a:pt x="745" y="7"/>
                </a:lnTo>
                <a:lnTo>
                  <a:pt x="747" y="7"/>
                </a:lnTo>
                <a:lnTo>
                  <a:pt x="747" y="7"/>
                </a:lnTo>
                <a:lnTo>
                  <a:pt x="748" y="7"/>
                </a:lnTo>
                <a:lnTo>
                  <a:pt x="748" y="7"/>
                </a:lnTo>
                <a:lnTo>
                  <a:pt x="750" y="7"/>
                </a:lnTo>
                <a:lnTo>
                  <a:pt x="750" y="7"/>
                </a:lnTo>
                <a:lnTo>
                  <a:pt x="752" y="7"/>
                </a:lnTo>
                <a:lnTo>
                  <a:pt x="752" y="7"/>
                </a:lnTo>
                <a:lnTo>
                  <a:pt x="753" y="7"/>
                </a:lnTo>
                <a:lnTo>
                  <a:pt x="753" y="7"/>
                </a:lnTo>
                <a:lnTo>
                  <a:pt x="755" y="7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7"/>
                </a:lnTo>
                <a:close/>
                <a:moveTo>
                  <a:pt x="770" y="7"/>
                </a:moveTo>
                <a:lnTo>
                  <a:pt x="772" y="7"/>
                </a:lnTo>
                <a:lnTo>
                  <a:pt x="772" y="7"/>
                </a:lnTo>
                <a:lnTo>
                  <a:pt x="773" y="7"/>
                </a:lnTo>
                <a:lnTo>
                  <a:pt x="773" y="7"/>
                </a:lnTo>
                <a:lnTo>
                  <a:pt x="775" y="7"/>
                </a:lnTo>
                <a:lnTo>
                  <a:pt x="775" y="7"/>
                </a:lnTo>
                <a:lnTo>
                  <a:pt x="777" y="7"/>
                </a:lnTo>
                <a:lnTo>
                  <a:pt x="777" y="7"/>
                </a:lnTo>
                <a:lnTo>
                  <a:pt x="778" y="7"/>
                </a:lnTo>
                <a:lnTo>
                  <a:pt x="778" y="7"/>
                </a:lnTo>
                <a:lnTo>
                  <a:pt x="780" y="7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7"/>
                </a:lnTo>
                <a:close/>
                <a:moveTo>
                  <a:pt x="795" y="7"/>
                </a:moveTo>
                <a:lnTo>
                  <a:pt x="797" y="7"/>
                </a:lnTo>
                <a:lnTo>
                  <a:pt x="797" y="7"/>
                </a:lnTo>
                <a:lnTo>
                  <a:pt x="798" y="7"/>
                </a:lnTo>
                <a:lnTo>
                  <a:pt x="798" y="7"/>
                </a:lnTo>
                <a:lnTo>
                  <a:pt x="800" y="7"/>
                </a:lnTo>
                <a:lnTo>
                  <a:pt x="800" y="7"/>
                </a:lnTo>
                <a:lnTo>
                  <a:pt x="801" y="7"/>
                </a:lnTo>
                <a:lnTo>
                  <a:pt x="801" y="7"/>
                </a:lnTo>
                <a:lnTo>
                  <a:pt x="803" y="7"/>
                </a:lnTo>
                <a:lnTo>
                  <a:pt x="803" y="7"/>
                </a:lnTo>
                <a:lnTo>
                  <a:pt x="805" y="7"/>
                </a:lnTo>
                <a:lnTo>
                  <a:pt x="805" y="7"/>
                </a:lnTo>
                <a:lnTo>
                  <a:pt x="806" y="7"/>
                </a:lnTo>
                <a:lnTo>
                  <a:pt x="806" y="7"/>
                </a:lnTo>
                <a:lnTo>
                  <a:pt x="808" y="7"/>
                </a:lnTo>
                <a:lnTo>
                  <a:pt x="808" y="7"/>
                </a:lnTo>
                <a:lnTo>
                  <a:pt x="810" y="7"/>
                </a:lnTo>
                <a:lnTo>
                  <a:pt x="810" y="7"/>
                </a:lnTo>
                <a:lnTo>
                  <a:pt x="811" y="7"/>
                </a:lnTo>
                <a:lnTo>
                  <a:pt x="811" y="7"/>
                </a:lnTo>
                <a:lnTo>
                  <a:pt x="813" y="7"/>
                </a:lnTo>
                <a:lnTo>
                  <a:pt x="813" y="7"/>
                </a:lnTo>
                <a:lnTo>
                  <a:pt x="815" y="7"/>
                </a:lnTo>
                <a:lnTo>
                  <a:pt x="815" y="7"/>
                </a:lnTo>
                <a:lnTo>
                  <a:pt x="816" y="7"/>
                </a:lnTo>
                <a:lnTo>
                  <a:pt x="816" y="7"/>
                </a:lnTo>
                <a:lnTo>
                  <a:pt x="818" y="7"/>
                </a:lnTo>
                <a:lnTo>
                  <a:pt x="818" y="7"/>
                </a:lnTo>
                <a:lnTo>
                  <a:pt x="819" y="7"/>
                </a:lnTo>
                <a:lnTo>
                  <a:pt x="820" y="7"/>
                </a:lnTo>
                <a:lnTo>
                  <a:pt x="821" y="7"/>
                </a:lnTo>
                <a:lnTo>
                  <a:pt x="821" y="7"/>
                </a:lnTo>
                <a:lnTo>
                  <a:pt x="823" y="7"/>
                </a:lnTo>
                <a:lnTo>
                  <a:pt x="823" y="7"/>
                </a:lnTo>
                <a:lnTo>
                  <a:pt x="824" y="7"/>
                </a:lnTo>
                <a:lnTo>
                  <a:pt x="825" y="7"/>
                </a:lnTo>
                <a:lnTo>
                  <a:pt x="826" y="7"/>
                </a:lnTo>
                <a:lnTo>
                  <a:pt x="826" y="7"/>
                </a:lnTo>
                <a:lnTo>
                  <a:pt x="828" y="7"/>
                </a:lnTo>
                <a:lnTo>
                  <a:pt x="828" y="7"/>
                </a:lnTo>
                <a:lnTo>
                  <a:pt x="829" y="7"/>
                </a:lnTo>
                <a:lnTo>
                  <a:pt x="830" y="7"/>
                </a:lnTo>
                <a:lnTo>
                  <a:pt x="831" y="7"/>
                </a:lnTo>
                <a:lnTo>
                  <a:pt x="831" y="7"/>
                </a:lnTo>
                <a:lnTo>
                  <a:pt x="833" y="7"/>
                </a:lnTo>
                <a:lnTo>
                  <a:pt x="833" y="7"/>
                </a:lnTo>
                <a:lnTo>
                  <a:pt x="834" y="7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7"/>
                </a:lnTo>
                <a:close/>
                <a:moveTo>
                  <a:pt x="850" y="7"/>
                </a:moveTo>
                <a:lnTo>
                  <a:pt x="851" y="7"/>
                </a:lnTo>
                <a:lnTo>
                  <a:pt x="851" y="7"/>
                </a:lnTo>
                <a:lnTo>
                  <a:pt x="853" y="7"/>
                </a:lnTo>
                <a:lnTo>
                  <a:pt x="853" y="7"/>
                </a:lnTo>
                <a:lnTo>
                  <a:pt x="854" y="7"/>
                </a:lnTo>
                <a:lnTo>
                  <a:pt x="855" y="7"/>
                </a:lnTo>
                <a:lnTo>
                  <a:pt x="856" y="7"/>
                </a:lnTo>
                <a:lnTo>
                  <a:pt x="856" y="7"/>
                </a:lnTo>
                <a:lnTo>
                  <a:pt x="858" y="7"/>
                </a:lnTo>
                <a:lnTo>
                  <a:pt x="858" y="7"/>
                </a:lnTo>
                <a:lnTo>
                  <a:pt x="859" y="7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7"/>
                </a:lnTo>
                <a:close/>
                <a:moveTo>
                  <a:pt x="874" y="7"/>
                </a:moveTo>
                <a:lnTo>
                  <a:pt x="876" y="7"/>
                </a:lnTo>
                <a:lnTo>
                  <a:pt x="876" y="7"/>
                </a:lnTo>
                <a:lnTo>
                  <a:pt x="877" y="7"/>
                </a:lnTo>
                <a:lnTo>
                  <a:pt x="877" y="7"/>
                </a:lnTo>
                <a:lnTo>
                  <a:pt x="879" y="7"/>
                </a:lnTo>
                <a:lnTo>
                  <a:pt x="879" y="7"/>
                </a:lnTo>
                <a:lnTo>
                  <a:pt x="881" y="7"/>
                </a:lnTo>
                <a:lnTo>
                  <a:pt x="881" y="7"/>
                </a:lnTo>
                <a:lnTo>
                  <a:pt x="882" y="7"/>
                </a:lnTo>
                <a:lnTo>
                  <a:pt x="882" y="7"/>
                </a:lnTo>
                <a:lnTo>
                  <a:pt x="884" y="7"/>
                </a:lnTo>
                <a:lnTo>
                  <a:pt x="884" y="7"/>
                </a:lnTo>
                <a:lnTo>
                  <a:pt x="886" y="7"/>
                </a:lnTo>
                <a:lnTo>
                  <a:pt x="886" y="7"/>
                </a:lnTo>
                <a:lnTo>
                  <a:pt x="887" y="7"/>
                </a:lnTo>
                <a:lnTo>
                  <a:pt x="887" y="7"/>
                </a:lnTo>
                <a:lnTo>
                  <a:pt x="889" y="7"/>
                </a:lnTo>
                <a:lnTo>
                  <a:pt x="889" y="7"/>
                </a:lnTo>
                <a:lnTo>
                  <a:pt x="891" y="7"/>
                </a:lnTo>
                <a:lnTo>
                  <a:pt x="891" y="7"/>
                </a:lnTo>
                <a:lnTo>
                  <a:pt x="892" y="7"/>
                </a:lnTo>
                <a:lnTo>
                  <a:pt x="892" y="7"/>
                </a:lnTo>
                <a:lnTo>
                  <a:pt x="894" y="7"/>
                </a:lnTo>
                <a:lnTo>
                  <a:pt x="894" y="7"/>
                </a:lnTo>
                <a:lnTo>
                  <a:pt x="896" y="7"/>
                </a:lnTo>
                <a:lnTo>
                  <a:pt x="896" y="7"/>
                </a:lnTo>
                <a:lnTo>
                  <a:pt x="897" y="7"/>
                </a:lnTo>
                <a:lnTo>
                  <a:pt x="897" y="7"/>
                </a:lnTo>
                <a:lnTo>
                  <a:pt x="899" y="7"/>
                </a:lnTo>
                <a:lnTo>
                  <a:pt x="899" y="7"/>
                </a:lnTo>
                <a:lnTo>
                  <a:pt x="901" y="7"/>
                </a:lnTo>
                <a:lnTo>
                  <a:pt x="901" y="7"/>
                </a:lnTo>
                <a:lnTo>
                  <a:pt x="902" y="7"/>
                </a:lnTo>
                <a:lnTo>
                  <a:pt x="902" y="7"/>
                </a:lnTo>
                <a:lnTo>
                  <a:pt x="904" y="7"/>
                </a:lnTo>
                <a:lnTo>
                  <a:pt x="904" y="7"/>
                </a:lnTo>
                <a:lnTo>
                  <a:pt x="906" y="7"/>
                </a:lnTo>
                <a:lnTo>
                  <a:pt x="906" y="7"/>
                </a:lnTo>
                <a:lnTo>
                  <a:pt x="907" y="7"/>
                </a:lnTo>
                <a:lnTo>
                  <a:pt x="907" y="7"/>
                </a:lnTo>
                <a:lnTo>
                  <a:pt x="909" y="7"/>
                </a:lnTo>
                <a:lnTo>
                  <a:pt x="909" y="7"/>
                </a:lnTo>
                <a:lnTo>
                  <a:pt x="911" y="7"/>
                </a:lnTo>
                <a:lnTo>
                  <a:pt x="911" y="7"/>
                </a:lnTo>
                <a:lnTo>
                  <a:pt x="912" y="7"/>
                </a:lnTo>
                <a:lnTo>
                  <a:pt x="912" y="7"/>
                </a:lnTo>
                <a:lnTo>
                  <a:pt x="914" y="7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7"/>
                </a:lnTo>
                <a:close/>
                <a:moveTo>
                  <a:pt x="929" y="7"/>
                </a:moveTo>
                <a:lnTo>
                  <a:pt x="931" y="7"/>
                </a:lnTo>
                <a:lnTo>
                  <a:pt x="931" y="7"/>
                </a:lnTo>
                <a:lnTo>
                  <a:pt x="932" y="7"/>
                </a:lnTo>
                <a:lnTo>
                  <a:pt x="932" y="7"/>
                </a:lnTo>
                <a:lnTo>
                  <a:pt x="934" y="7"/>
                </a:lnTo>
                <a:lnTo>
                  <a:pt x="934" y="7"/>
                </a:lnTo>
                <a:lnTo>
                  <a:pt x="936" y="7"/>
                </a:lnTo>
                <a:lnTo>
                  <a:pt x="936" y="7"/>
                </a:lnTo>
                <a:lnTo>
                  <a:pt x="937" y="7"/>
                </a:lnTo>
                <a:lnTo>
                  <a:pt x="937" y="7"/>
                </a:lnTo>
                <a:lnTo>
                  <a:pt x="939" y="7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7"/>
                </a:lnTo>
                <a:close/>
                <a:moveTo>
                  <a:pt x="954" y="7"/>
                </a:moveTo>
                <a:lnTo>
                  <a:pt x="955" y="7"/>
                </a:lnTo>
                <a:lnTo>
                  <a:pt x="955" y="7"/>
                </a:lnTo>
                <a:lnTo>
                  <a:pt x="957" y="7"/>
                </a:lnTo>
                <a:lnTo>
                  <a:pt x="957" y="7"/>
                </a:lnTo>
                <a:lnTo>
                  <a:pt x="958" y="7"/>
                </a:lnTo>
                <a:lnTo>
                  <a:pt x="959" y="7"/>
                </a:lnTo>
                <a:lnTo>
                  <a:pt x="960" y="7"/>
                </a:lnTo>
                <a:lnTo>
                  <a:pt x="960" y="7"/>
                </a:lnTo>
                <a:lnTo>
                  <a:pt x="962" y="7"/>
                </a:lnTo>
                <a:lnTo>
                  <a:pt x="962" y="7"/>
                </a:lnTo>
                <a:lnTo>
                  <a:pt x="963" y="7"/>
                </a:lnTo>
                <a:lnTo>
                  <a:pt x="964" y="7"/>
                </a:lnTo>
                <a:lnTo>
                  <a:pt x="965" y="7"/>
                </a:lnTo>
                <a:lnTo>
                  <a:pt x="965" y="7"/>
                </a:lnTo>
                <a:lnTo>
                  <a:pt x="967" y="7"/>
                </a:lnTo>
                <a:lnTo>
                  <a:pt x="967" y="7"/>
                </a:lnTo>
                <a:lnTo>
                  <a:pt x="968" y="7"/>
                </a:lnTo>
                <a:lnTo>
                  <a:pt x="968" y="7"/>
                </a:lnTo>
                <a:lnTo>
                  <a:pt x="970" y="7"/>
                </a:lnTo>
                <a:lnTo>
                  <a:pt x="970" y="7"/>
                </a:lnTo>
                <a:lnTo>
                  <a:pt x="972" y="7"/>
                </a:lnTo>
                <a:lnTo>
                  <a:pt x="972" y="7"/>
                </a:lnTo>
                <a:lnTo>
                  <a:pt x="973" y="7"/>
                </a:lnTo>
                <a:lnTo>
                  <a:pt x="973" y="7"/>
                </a:lnTo>
                <a:lnTo>
                  <a:pt x="975" y="7"/>
                </a:lnTo>
                <a:lnTo>
                  <a:pt x="975" y="7"/>
                </a:lnTo>
                <a:lnTo>
                  <a:pt x="977" y="7"/>
                </a:lnTo>
                <a:lnTo>
                  <a:pt x="977" y="7"/>
                </a:lnTo>
                <a:lnTo>
                  <a:pt x="978" y="7"/>
                </a:lnTo>
                <a:lnTo>
                  <a:pt x="979" y="7"/>
                </a:lnTo>
                <a:lnTo>
                  <a:pt x="980" y="7"/>
                </a:lnTo>
                <a:lnTo>
                  <a:pt x="980" y="7"/>
                </a:lnTo>
                <a:lnTo>
                  <a:pt x="982" y="7"/>
                </a:lnTo>
                <a:lnTo>
                  <a:pt x="982" y="7"/>
                </a:lnTo>
                <a:lnTo>
                  <a:pt x="983" y="7"/>
                </a:lnTo>
                <a:lnTo>
                  <a:pt x="984" y="7"/>
                </a:lnTo>
                <a:lnTo>
                  <a:pt x="985" y="7"/>
                </a:lnTo>
                <a:lnTo>
                  <a:pt x="985" y="7"/>
                </a:lnTo>
                <a:lnTo>
                  <a:pt x="987" y="7"/>
                </a:lnTo>
                <a:lnTo>
                  <a:pt x="987" y="7"/>
                </a:lnTo>
                <a:lnTo>
                  <a:pt x="988" y="7"/>
                </a:lnTo>
                <a:lnTo>
                  <a:pt x="989" y="7"/>
                </a:lnTo>
                <a:lnTo>
                  <a:pt x="990" y="7"/>
                </a:lnTo>
                <a:lnTo>
                  <a:pt x="990" y="7"/>
                </a:lnTo>
                <a:lnTo>
                  <a:pt x="992" y="7"/>
                </a:lnTo>
                <a:lnTo>
                  <a:pt x="992" y="7"/>
                </a:lnTo>
                <a:lnTo>
                  <a:pt x="993" y="7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7"/>
                </a:lnTo>
                <a:close/>
                <a:moveTo>
                  <a:pt x="1008" y="7"/>
                </a:moveTo>
                <a:lnTo>
                  <a:pt x="1010" y="7"/>
                </a:lnTo>
                <a:lnTo>
                  <a:pt x="1010" y="7"/>
                </a:lnTo>
                <a:lnTo>
                  <a:pt x="1012" y="7"/>
                </a:lnTo>
                <a:lnTo>
                  <a:pt x="1012" y="7"/>
                </a:lnTo>
                <a:lnTo>
                  <a:pt x="1013" y="7"/>
                </a:lnTo>
                <a:lnTo>
                  <a:pt x="1013" y="7"/>
                </a:lnTo>
                <a:lnTo>
                  <a:pt x="1015" y="7"/>
                </a:lnTo>
                <a:lnTo>
                  <a:pt x="1015" y="7"/>
                </a:lnTo>
                <a:lnTo>
                  <a:pt x="1016" y="7"/>
                </a:lnTo>
                <a:lnTo>
                  <a:pt x="1016" y="7"/>
                </a:lnTo>
                <a:lnTo>
                  <a:pt x="1018" y="7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7"/>
                </a:lnTo>
                <a:close/>
                <a:moveTo>
                  <a:pt x="1033" y="7"/>
                </a:moveTo>
                <a:lnTo>
                  <a:pt x="1035" y="7"/>
                </a:lnTo>
                <a:lnTo>
                  <a:pt x="1035" y="7"/>
                </a:lnTo>
                <a:lnTo>
                  <a:pt x="1036" y="7"/>
                </a:lnTo>
                <a:lnTo>
                  <a:pt x="1036" y="7"/>
                </a:lnTo>
                <a:lnTo>
                  <a:pt x="1038" y="7"/>
                </a:lnTo>
                <a:lnTo>
                  <a:pt x="1038" y="7"/>
                </a:lnTo>
                <a:lnTo>
                  <a:pt x="1040" y="7"/>
                </a:lnTo>
                <a:lnTo>
                  <a:pt x="1040" y="7"/>
                </a:lnTo>
                <a:lnTo>
                  <a:pt x="1041" y="7"/>
                </a:lnTo>
                <a:lnTo>
                  <a:pt x="1041" y="7"/>
                </a:lnTo>
                <a:lnTo>
                  <a:pt x="1043" y="7"/>
                </a:lnTo>
                <a:lnTo>
                  <a:pt x="1043" y="7"/>
                </a:lnTo>
                <a:lnTo>
                  <a:pt x="1045" y="7"/>
                </a:lnTo>
                <a:lnTo>
                  <a:pt x="1045" y="7"/>
                </a:lnTo>
                <a:lnTo>
                  <a:pt x="1046" y="7"/>
                </a:lnTo>
                <a:lnTo>
                  <a:pt x="1046" y="7"/>
                </a:lnTo>
                <a:lnTo>
                  <a:pt x="1048" y="7"/>
                </a:lnTo>
                <a:lnTo>
                  <a:pt x="1048" y="7"/>
                </a:lnTo>
                <a:lnTo>
                  <a:pt x="1050" y="7"/>
                </a:lnTo>
                <a:lnTo>
                  <a:pt x="1050" y="7"/>
                </a:lnTo>
                <a:lnTo>
                  <a:pt x="1051" y="7"/>
                </a:lnTo>
                <a:lnTo>
                  <a:pt x="1051" y="7"/>
                </a:lnTo>
                <a:lnTo>
                  <a:pt x="1053" y="7"/>
                </a:lnTo>
                <a:lnTo>
                  <a:pt x="1053" y="7"/>
                </a:lnTo>
                <a:lnTo>
                  <a:pt x="1055" y="7"/>
                </a:lnTo>
                <a:lnTo>
                  <a:pt x="1055" y="7"/>
                </a:lnTo>
                <a:lnTo>
                  <a:pt x="1056" y="7"/>
                </a:lnTo>
                <a:lnTo>
                  <a:pt x="1056" y="7"/>
                </a:lnTo>
                <a:lnTo>
                  <a:pt x="1058" y="7"/>
                </a:lnTo>
                <a:lnTo>
                  <a:pt x="1058" y="7"/>
                </a:lnTo>
                <a:lnTo>
                  <a:pt x="1060" y="7"/>
                </a:lnTo>
                <a:lnTo>
                  <a:pt x="1060" y="7"/>
                </a:lnTo>
                <a:lnTo>
                  <a:pt x="1061" y="7"/>
                </a:lnTo>
                <a:lnTo>
                  <a:pt x="1061" y="7"/>
                </a:lnTo>
                <a:lnTo>
                  <a:pt x="1063" y="7"/>
                </a:lnTo>
                <a:lnTo>
                  <a:pt x="1063" y="7"/>
                </a:lnTo>
                <a:lnTo>
                  <a:pt x="1065" y="7"/>
                </a:lnTo>
                <a:lnTo>
                  <a:pt x="1065" y="7"/>
                </a:lnTo>
                <a:lnTo>
                  <a:pt x="1066" y="7"/>
                </a:lnTo>
                <a:lnTo>
                  <a:pt x="1066" y="7"/>
                </a:lnTo>
                <a:lnTo>
                  <a:pt x="1068" y="7"/>
                </a:lnTo>
                <a:lnTo>
                  <a:pt x="1068" y="7"/>
                </a:lnTo>
                <a:lnTo>
                  <a:pt x="1070" y="7"/>
                </a:lnTo>
                <a:lnTo>
                  <a:pt x="1070" y="7"/>
                </a:lnTo>
                <a:lnTo>
                  <a:pt x="1071" y="7"/>
                </a:lnTo>
                <a:lnTo>
                  <a:pt x="1071" y="7"/>
                </a:lnTo>
                <a:lnTo>
                  <a:pt x="1073" y="7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7"/>
                </a:lnTo>
                <a:close/>
                <a:moveTo>
                  <a:pt x="1088" y="7"/>
                </a:moveTo>
                <a:lnTo>
                  <a:pt x="1089" y="7"/>
                </a:lnTo>
                <a:lnTo>
                  <a:pt x="1089" y="7"/>
                </a:lnTo>
                <a:lnTo>
                  <a:pt x="1091" y="7"/>
                </a:lnTo>
                <a:lnTo>
                  <a:pt x="1091" y="7"/>
                </a:lnTo>
                <a:lnTo>
                  <a:pt x="1093" y="7"/>
                </a:lnTo>
                <a:lnTo>
                  <a:pt x="1093" y="7"/>
                </a:lnTo>
                <a:lnTo>
                  <a:pt x="1094" y="7"/>
                </a:lnTo>
                <a:lnTo>
                  <a:pt x="1094" y="7"/>
                </a:lnTo>
                <a:lnTo>
                  <a:pt x="1096" y="7"/>
                </a:lnTo>
                <a:lnTo>
                  <a:pt x="1096" y="7"/>
                </a:lnTo>
                <a:lnTo>
                  <a:pt x="1097" y="7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7"/>
                </a:lnTo>
                <a:close/>
                <a:moveTo>
                  <a:pt x="1113" y="7"/>
                </a:moveTo>
                <a:lnTo>
                  <a:pt x="1114" y="7"/>
                </a:lnTo>
                <a:lnTo>
                  <a:pt x="1114" y="7"/>
                </a:lnTo>
                <a:lnTo>
                  <a:pt x="1116" y="7"/>
                </a:lnTo>
                <a:lnTo>
                  <a:pt x="1116" y="7"/>
                </a:lnTo>
                <a:lnTo>
                  <a:pt x="1117" y="7"/>
                </a:lnTo>
                <a:lnTo>
                  <a:pt x="1118" y="7"/>
                </a:lnTo>
                <a:lnTo>
                  <a:pt x="1119" y="7"/>
                </a:lnTo>
                <a:lnTo>
                  <a:pt x="1119" y="7"/>
                </a:lnTo>
                <a:lnTo>
                  <a:pt x="1121" y="7"/>
                </a:lnTo>
                <a:lnTo>
                  <a:pt x="1121" y="7"/>
                </a:lnTo>
                <a:lnTo>
                  <a:pt x="1122" y="7"/>
                </a:lnTo>
                <a:lnTo>
                  <a:pt x="1123" y="7"/>
                </a:lnTo>
                <a:lnTo>
                  <a:pt x="1124" y="7"/>
                </a:lnTo>
                <a:lnTo>
                  <a:pt x="1124" y="7"/>
                </a:lnTo>
                <a:lnTo>
                  <a:pt x="1126" y="7"/>
                </a:lnTo>
                <a:lnTo>
                  <a:pt x="1126" y="7"/>
                </a:lnTo>
                <a:lnTo>
                  <a:pt x="1127" y="7"/>
                </a:lnTo>
                <a:lnTo>
                  <a:pt x="1128" y="7"/>
                </a:lnTo>
                <a:lnTo>
                  <a:pt x="1129" y="7"/>
                </a:lnTo>
                <a:lnTo>
                  <a:pt x="1129" y="7"/>
                </a:lnTo>
                <a:lnTo>
                  <a:pt x="1131" y="7"/>
                </a:lnTo>
                <a:lnTo>
                  <a:pt x="1131" y="7"/>
                </a:lnTo>
                <a:lnTo>
                  <a:pt x="1132" y="7"/>
                </a:lnTo>
                <a:lnTo>
                  <a:pt x="1132" y="7"/>
                </a:lnTo>
                <a:lnTo>
                  <a:pt x="1134" y="7"/>
                </a:lnTo>
                <a:lnTo>
                  <a:pt x="1134" y="7"/>
                </a:lnTo>
                <a:lnTo>
                  <a:pt x="1136" y="7"/>
                </a:lnTo>
                <a:lnTo>
                  <a:pt x="1136" y="7"/>
                </a:lnTo>
                <a:lnTo>
                  <a:pt x="1137" y="7"/>
                </a:lnTo>
                <a:lnTo>
                  <a:pt x="1137" y="7"/>
                </a:lnTo>
                <a:lnTo>
                  <a:pt x="1139" y="7"/>
                </a:lnTo>
                <a:lnTo>
                  <a:pt x="1139" y="7"/>
                </a:lnTo>
                <a:lnTo>
                  <a:pt x="1141" y="7"/>
                </a:lnTo>
                <a:lnTo>
                  <a:pt x="1141" y="7"/>
                </a:lnTo>
                <a:lnTo>
                  <a:pt x="1142" y="7"/>
                </a:lnTo>
                <a:lnTo>
                  <a:pt x="1142" y="7"/>
                </a:lnTo>
                <a:lnTo>
                  <a:pt x="1144" y="7"/>
                </a:lnTo>
                <a:lnTo>
                  <a:pt x="1144" y="7"/>
                </a:lnTo>
                <a:lnTo>
                  <a:pt x="1146" y="7"/>
                </a:lnTo>
                <a:lnTo>
                  <a:pt x="1146" y="7"/>
                </a:lnTo>
                <a:lnTo>
                  <a:pt x="1147" y="7"/>
                </a:lnTo>
                <a:lnTo>
                  <a:pt x="1147" y="7"/>
                </a:lnTo>
                <a:lnTo>
                  <a:pt x="1149" y="7"/>
                </a:lnTo>
                <a:lnTo>
                  <a:pt x="1149" y="7"/>
                </a:lnTo>
                <a:lnTo>
                  <a:pt x="1151" y="7"/>
                </a:lnTo>
                <a:lnTo>
                  <a:pt x="1151" y="7"/>
                </a:lnTo>
                <a:lnTo>
                  <a:pt x="1152" y="7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7"/>
                </a:lnTo>
                <a:close/>
                <a:moveTo>
                  <a:pt x="1167" y="7"/>
                </a:moveTo>
                <a:lnTo>
                  <a:pt x="1169" y="7"/>
                </a:lnTo>
                <a:lnTo>
                  <a:pt x="1169" y="7"/>
                </a:lnTo>
                <a:lnTo>
                  <a:pt x="1170" y="7"/>
                </a:lnTo>
                <a:lnTo>
                  <a:pt x="1170" y="7"/>
                </a:lnTo>
                <a:lnTo>
                  <a:pt x="1172" y="7"/>
                </a:lnTo>
                <a:lnTo>
                  <a:pt x="1172" y="7"/>
                </a:lnTo>
                <a:lnTo>
                  <a:pt x="1174" y="7"/>
                </a:lnTo>
                <a:lnTo>
                  <a:pt x="1174" y="7"/>
                </a:lnTo>
                <a:lnTo>
                  <a:pt x="1175" y="7"/>
                </a:lnTo>
                <a:lnTo>
                  <a:pt x="1175" y="7"/>
                </a:lnTo>
                <a:lnTo>
                  <a:pt x="1177" y="7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7"/>
                </a:lnTo>
                <a:close/>
                <a:moveTo>
                  <a:pt x="1192" y="7"/>
                </a:moveTo>
                <a:lnTo>
                  <a:pt x="1194" y="7"/>
                </a:lnTo>
                <a:lnTo>
                  <a:pt x="1194" y="7"/>
                </a:lnTo>
                <a:lnTo>
                  <a:pt x="1195" y="7"/>
                </a:lnTo>
                <a:lnTo>
                  <a:pt x="1195" y="7"/>
                </a:lnTo>
                <a:lnTo>
                  <a:pt x="1197" y="7"/>
                </a:lnTo>
                <a:lnTo>
                  <a:pt x="1197" y="7"/>
                </a:lnTo>
                <a:lnTo>
                  <a:pt x="1199" y="7"/>
                </a:lnTo>
                <a:lnTo>
                  <a:pt x="1199" y="7"/>
                </a:lnTo>
                <a:lnTo>
                  <a:pt x="1200" y="7"/>
                </a:lnTo>
                <a:lnTo>
                  <a:pt x="1200" y="7"/>
                </a:lnTo>
                <a:lnTo>
                  <a:pt x="1202" y="7"/>
                </a:lnTo>
                <a:lnTo>
                  <a:pt x="1202" y="7"/>
                </a:lnTo>
                <a:lnTo>
                  <a:pt x="1204" y="7"/>
                </a:lnTo>
                <a:lnTo>
                  <a:pt x="1204" y="7"/>
                </a:lnTo>
                <a:lnTo>
                  <a:pt x="1205" y="7"/>
                </a:lnTo>
                <a:lnTo>
                  <a:pt x="1205" y="7"/>
                </a:lnTo>
                <a:lnTo>
                  <a:pt x="1207" y="7"/>
                </a:lnTo>
                <a:lnTo>
                  <a:pt x="1207" y="7"/>
                </a:lnTo>
                <a:lnTo>
                  <a:pt x="1209" y="7"/>
                </a:lnTo>
                <a:lnTo>
                  <a:pt x="1209" y="7"/>
                </a:lnTo>
                <a:lnTo>
                  <a:pt x="1210" y="7"/>
                </a:lnTo>
                <a:lnTo>
                  <a:pt x="1210" y="7"/>
                </a:lnTo>
                <a:lnTo>
                  <a:pt x="1212" y="7"/>
                </a:lnTo>
                <a:lnTo>
                  <a:pt x="1212" y="7"/>
                </a:lnTo>
                <a:lnTo>
                  <a:pt x="1214" y="7"/>
                </a:lnTo>
                <a:lnTo>
                  <a:pt x="1214" y="7"/>
                </a:lnTo>
                <a:lnTo>
                  <a:pt x="1215" y="7"/>
                </a:lnTo>
                <a:lnTo>
                  <a:pt x="1215" y="7"/>
                </a:lnTo>
                <a:lnTo>
                  <a:pt x="1217" y="7"/>
                </a:lnTo>
                <a:lnTo>
                  <a:pt x="1217" y="7"/>
                </a:lnTo>
                <a:lnTo>
                  <a:pt x="1218" y="7"/>
                </a:lnTo>
                <a:lnTo>
                  <a:pt x="1218" y="7"/>
                </a:lnTo>
                <a:lnTo>
                  <a:pt x="1220" y="7"/>
                </a:lnTo>
                <a:lnTo>
                  <a:pt x="1220" y="7"/>
                </a:lnTo>
                <a:lnTo>
                  <a:pt x="1222" y="7"/>
                </a:lnTo>
                <a:lnTo>
                  <a:pt x="1222" y="7"/>
                </a:lnTo>
                <a:lnTo>
                  <a:pt x="1223" y="7"/>
                </a:lnTo>
                <a:lnTo>
                  <a:pt x="1223" y="7"/>
                </a:lnTo>
                <a:lnTo>
                  <a:pt x="1225" y="7"/>
                </a:lnTo>
                <a:lnTo>
                  <a:pt x="1225" y="7"/>
                </a:lnTo>
                <a:lnTo>
                  <a:pt x="1227" y="7"/>
                </a:lnTo>
                <a:lnTo>
                  <a:pt x="1227" y="7"/>
                </a:lnTo>
                <a:lnTo>
                  <a:pt x="1228" y="7"/>
                </a:lnTo>
                <a:lnTo>
                  <a:pt x="1228" y="7"/>
                </a:lnTo>
                <a:lnTo>
                  <a:pt x="1230" y="7"/>
                </a:lnTo>
                <a:lnTo>
                  <a:pt x="1230" y="7"/>
                </a:lnTo>
                <a:lnTo>
                  <a:pt x="1231" y="7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7"/>
                </a:lnTo>
                <a:close/>
                <a:moveTo>
                  <a:pt x="1247" y="7"/>
                </a:moveTo>
                <a:lnTo>
                  <a:pt x="1248" y="7"/>
                </a:lnTo>
                <a:lnTo>
                  <a:pt x="1248" y="7"/>
                </a:lnTo>
                <a:lnTo>
                  <a:pt x="1250" y="7"/>
                </a:lnTo>
                <a:lnTo>
                  <a:pt x="1250" y="7"/>
                </a:lnTo>
                <a:lnTo>
                  <a:pt x="1251" y="7"/>
                </a:lnTo>
                <a:lnTo>
                  <a:pt x="1252" y="7"/>
                </a:lnTo>
                <a:lnTo>
                  <a:pt x="1253" y="7"/>
                </a:lnTo>
                <a:lnTo>
                  <a:pt x="1253" y="7"/>
                </a:lnTo>
                <a:lnTo>
                  <a:pt x="1255" y="7"/>
                </a:lnTo>
                <a:lnTo>
                  <a:pt x="1255" y="7"/>
                </a:lnTo>
                <a:lnTo>
                  <a:pt x="1256" y="7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7"/>
                </a:lnTo>
                <a:close/>
                <a:moveTo>
                  <a:pt x="1272" y="7"/>
                </a:moveTo>
                <a:lnTo>
                  <a:pt x="1273" y="7"/>
                </a:lnTo>
                <a:lnTo>
                  <a:pt x="1273" y="7"/>
                </a:lnTo>
                <a:lnTo>
                  <a:pt x="1275" y="7"/>
                </a:lnTo>
                <a:lnTo>
                  <a:pt x="1275" y="7"/>
                </a:lnTo>
                <a:lnTo>
                  <a:pt x="1276" y="7"/>
                </a:lnTo>
                <a:lnTo>
                  <a:pt x="1276" y="7"/>
                </a:lnTo>
                <a:lnTo>
                  <a:pt x="1278" y="7"/>
                </a:lnTo>
                <a:lnTo>
                  <a:pt x="1278" y="7"/>
                </a:lnTo>
                <a:lnTo>
                  <a:pt x="1280" y="7"/>
                </a:lnTo>
                <a:lnTo>
                  <a:pt x="1280" y="7"/>
                </a:lnTo>
                <a:lnTo>
                  <a:pt x="1281" y="7"/>
                </a:lnTo>
                <a:lnTo>
                  <a:pt x="1281" y="7"/>
                </a:lnTo>
                <a:lnTo>
                  <a:pt x="1283" y="7"/>
                </a:lnTo>
                <a:lnTo>
                  <a:pt x="1283" y="7"/>
                </a:lnTo>
                <a:lnTo>
                  <a:pt x="1285" y="7"/>
                </a:lnTo>
                <a:lnTo>
                  <a:pt x="1285" y="7"/>
                </a:lnTo>
                <a:lnTo>
                  <a:pt x="1286" y="7"/>
                </a:lnTo>
                <a:lnTo>
                  <a:pt x="1286" y="7"/>
                </a:lnTo>
                <a:lnTo>
                  <a:pt x="1288" y="7"/>
                </a:lnTo>
                <a:lnTo>
                  <a:pt x="1288" y="7"/>
                </a:lnTo>
                <a:lnTo>
                  <a:pt x="1290" y="7"/>
                </a:lnTo>
                <a:lnTo>
                  <a:pt x="1290" y="7"/>
                </a:lnTo>
                <a:lnTo>
                  <a:pt x="1291" y="7"/>
                </a:lnTo>
                <a:lnTo>
                  <a:pt x="1291" y="7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7"/>
                </a:lnTo>
                <a:close/>
                <a:moveTo>
                  <a:pt x="0" y="7"/>
                </a:move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2" y="7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6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1" y="7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0" y="7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Freeform 264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107 w 1291"/>
              <a:gd name="T1" fmla="*/ 6 h 6"/>
              <a:gd name="T2" fmla="*/ 128 w 1291"/>
              <a:gd name="T3" fmla="*/ 0 h 6"/>
              <a:gd name="T4" fmla="*/ 102 w 1291"/>
              <a:gd name="T5" fmla="*/ 0 h 6"/>
              <a:gd name="T6" fmla="*/ 163 w 1291"/>
              <a:gd name="T7" fmla="*/ 6 h 6"/>
              <a:gd name="T8" fmla="*/ 189 w 1291"/>
              <a:gd name="T9" fmla="*/ 6 h 6"/>
              <a:gd name="T10" fmla="*/ 202 w 1291"/>
              <a:gd name="T11" fmla="*/ 0 h 6"/>
              <a:gd name="T12" fmla="*/ 178 w 1291"/>
              <a:gd name="T13" fmla="*/ 0 h 6"/>
              <a:gd name="T14" fmla="*/ 247 w 1291"/>
              <a:gd name="T15" fmla="*/ 6 h 6"/>
              <a:gd name="T16" fmla="*/ 272 w 1291"/>
              <a:gd name="T17" fmla="*/ 6 h 6"/>
              <a:gd name="T18" fmla="*/ 278 w 1291"/>
              <a:gd name="T19" fmla="*/ 0 h 6"/>
              <a:gd name="T20" fmla="*/ 252 w 1291"/>
              <a:gd name="T21" fmla="*/ 0 h 6"/>
              <a:gd name="T22" fmla="*/ 330 w 1291"/>
              <a:gd name="T23" fmla="*/ 6 h 6"/>
              <a:gd name="T24" fmla="*/ 356 w 1291"/>
              <a:gd name="T25" fmla="*/ 6 h 6"/>
              <a:gd name="T26" fmla="*/ 353 w 1291"/>
              <a:gd name="T27" fmla="*/ 0 h 6"/>
              <a:gd name="T28" fmla="*/ 326 w 1291"/>
              <a:gd name="T29" fmla="*/ 0 h 6"/>
              <a:gd name="T30" fmla="*/ 416 w 1291"/>
              <a:gd name="T31" fmla="*/ 6 h 6"/>
              <a:gd name="T32" fmla="*/ 44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500 w 1291"/>
              <a:gd name="T39" fmla="*/ 6 h 6"/>
              <a:gd name="T40" fmla="*/ 527 w 1291"/>
              <a:gd name="T41" fmla="*/ 0 h 6"/>
              <a:gd name="T42" fmla="*/ 500 w 1291"/>
              <a:gd name="T43" fmla="*/ 0 h 6"/>
              <a:gd name="T44" fmla="*/ 560 w 1291"/>
              <a:gd name="T45" fmla="*/ 6 h 6"/>
              <a:gd name="T46" fmla="*/ 586 w 1291"/>
              <a:gd name="T47" fmla="*/ 6 h 6"/>
              <a:gd name="T48" fmla="*/ 600 w 1291"/>
              <a:gd name="T49" fmla="*/ 0 h 6"/>
              <a:gd name="T50" fmla="*/ 573 w 1291"/>
              <a:gd name="T51" fmla="*/ 0 h 6"/>
              <a:gd name="T52" fmla="*/ 644 w 1291"/>
              <a:gd name="T53" fmla="*/ 6 h 6"/>
              <a:gd name="T54" fmla="*/ 671 w 1291"/>
              <a:gd name="T55" fmla="*/ 6 h 6"/>
              <a:gd name="T56" fmla="*/ 676 w 1291"/>
              <a:gd name="T57" fmla="*/ 0 h 6"/>
              <a:gd name="T58" fmla="*/ 649 w 1291"/>
              <a:gd name="T59" fmla="*/ 0 h 6"/>
              <a:gd name="T60" fmla="*/ 729 w 1291"/>
              <a:gd name="T61" fmla="*/ 6 h 6"/>
              <a:gd name="T62" fmla="*/ 755 w 1291"/>
              <a:gd name="T63" fmla="*/ 6 h 6"/>
              <a:gd name="T64" fmla="*/ 750 w 1291"/>
              <a:gd name="T65" fmla="*/ 0 h 6"/>
              <a:gd name="T66" fmla="*/ 724 w 1291"/>
              <a:gd name="T67" fmla="*/ 0 h 6"/>
              <a:gd name="T68" fmla="*/ 811 w 1291"/>
              <a:gd name="T69" fmla="*/ 6 h 6"/>
              <a:gd name="T70" fmla="*/ 838 w 1291"/>
              <a:gd name="T71" fmla="*/ 6 h 6"/>
              <a:gd name="T72" fmla="*/ 826 w 1291"/>
              <a:gd name="T73" fmla="*/ 0 h 6"/>
              <a:gd name="T74" fmla="*/ 800 w 1291"/>
              <a:gd name="T75" fmla="*/ 0 h 6"/>
              <a:gd name="T76" fmla="*/ 896 w 1291"/>
              <a:gd name="T77" fmla="*/ 6 h 6"/>
              <a:gd name="T78" fmla="*/ 922 w 1291"/>
              <a:gd name="T79" fmla="*/ 6 h 6"/>
              <a:gd name="T80" fmla="*/ 901 w 1291"/>
              <a:gd name="T81" fmla="*/ 0 h 6"/>
              <a:gd name="T82" fmla="*/ 874 w 1291"/>
              <a:gd name="T83" fmla="*/ 0 h 6"/>
              <a:gd name="T84" fmla="*/ 979 w 1291"/>
              <a:gd name="T85" fmla="*/ 6 h 6"/>
              <a:gd name="T86" fmla="*/ 1002 w 1291"/>
              <a:gd name="T87" fmla="*/ 0 h 6"/>
              <a:gd name="T88" fmla="*/ 975 w 1291"/>
              <a:gd name="T89" fmla="*/ 0 h 6"/>
              <a:gd name="T90" fmla="*/ 1038 w 1291"/>
              <a:gd name="T91" fmla="*/ 6 h 6"/>
              <a:gd name="T92" fmla="*/ 1065 w 1291"/>
              <a:gd name="T93" fmla="*/ 6 h 6"/>
              <a:gd name="T94" fmla="*/ 1075 w 1291"/>
              <a:gd name="T95" fmla="*/ 0 h 6"/>
              <a:gd name="T96" fmla="*/ 1048 w 1291"/>
              <a:gd name="T97" fmla="*/ 0 h 6"/>
              <a:gd name="T98" fmla="*/ 1123 w 1291"/>
              <a:gd name="T99" fmla="*/ 6 h 6"/>
              <a:gd name="T100" fmla="*/ 1149 w 1291"/>
              <a:gd name="T101" fmla="*/ 6 h 6"/>
              <a:gd name="T102" fmla="*/ 1149 w 1291"/>
              <a:gd name="T103" fmla="*/ 0 h 6"/>
              <a:gd name="T104" fmla="*/ 1122 w 1291"/>
              <a:gd name="T105" fmla="*/ 0 h 6"/>
              <a:gd name="T106" fmla="*/ 1209 w 1291"/>
              <a:gd name="T107" fmla="*/ 6 h 6"/>
              <a:gd name="T108" fmla="*/ 1233 w 1291"/>
              <a:gd name="T109" fmla="*/ 6 h 6"/>
              <a:gd name="T110" fmla="*/ 1223 w 1291"/>
              <a:gd name="T111" fmla="*/ 0 h 6"/>
              <a:gd name="T112" fmla="*/ 1197 w 1291"/>
              <a:gd name="T113" fmla="*/ 0 h 6"/>
              <a:gd name="T114" fmla="*/ 1291 w 1291"/>
              <a:gd name="T115" fmla="*/ 6 h 6"/>
              <a:gd name="T116" fmla="*/ 5 w 1291"/>
              <a:gd name="T117" fmla="*/ 6 h 6"/>
              <a:gd name="T118" fmla="*/ 32 w 1291"/>
              <a:gd name="T119" fmla="*/ 6 h 6"/>
              <a:gd name="T120" fmla="*/ 44 w 1291"/>
              <a:gd name="T121" fmla="*/ 0 h 6"/>
              <a:gd name="T122" fmla="*/ 17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3" y="6"/>
                </a:lnTo>
                <a:lnTo>
                  <a:pt x="123" y="6"/>
                </a:lnTo>
                <a:lnTo>
                  <a:pt x="125" y="6"/>
                </a:lnTo>
                <a:lnTo>
                  <a:pt x="125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6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4" y="6"/>
                </a:lnTo>
                <a:lnTo>
                  <a:pt x="204" y="6"/>
                </a:lnTo>
                <a:lnTo>
                  <a:pt x="206" y="6"/>
                </a:lnTo>
                <a:lnTo>
                  <a:pt x="206" y="6"/>
                </a:lnTo>
                <a:lnTo>
                  <a:pt x="207" y="6"/>
                </a:lnTo>
                <a:lnTo>
                  <a:pt x="207" y="6"/>
                </a:lnTo>
                <a:lnTo>
                  <a:pt x="209" y="6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2" y="6"/>
                </a:lnTo>
                <a:lnTo>
                  <a:pt x="282" y="6"/>
                </a:lnTo>
                <a:lnTo>
                  <a:pt x="283" y="6"/>
                </a:lnTo>
                <a:lnTo>
                  <a:pt x="284" y="6"/>
                </a:lnTo>
                <a:lnTo>
                  <a:pt x="285" y="6"/>
                </a:lnTo>
                <a:lnTo>
                  <a:pt x="285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6"/>
                </a:lnTo>
                <a:lnTo>
                  <a:pt x="360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3" y="6"/>
                </a:lnTo>
                <a:lnTo>
                  <a:pt x="363" y="6"/>
                </a:lnTo>
                <a:lnTo>
                  <a:pt x="365" y="6"/>
                </a:lnTo>
                <a:lnTo>
                  <a:pt x="365" y="6"/>
                </a:lnTo>
                <a:lnTo>
                  <a:pt x="366" y="6"/>
                </a:lnTo>
                <a:lnTo>
                  <a:pt x="366" y="6"/>
                </a:lnTo>
                <a:lnTo>
                  <a:pt x="368" y="6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9" y="6"/>
                </a:lnTo>
                <a:lnTo>
                  <a:pt x="439" y="6"/>
                </a:lnTo>
                <a:lnTo>
                  <a:pt x="441" y="6"/>
                </a:lnTo>
                <a:lnTo>
                  <a:pt x="441" y="6"/>
                </a:lnTo>
                <a:lnTo>
                  <a:pt x="442" y="6"/>
                </a:lnTo>
                <a:lnTo>
                  <a:pt x="443" y="6"/>
                </a:lnTo>
                <a:lnTo>
                  <a:pt x="444" y="6"/>
                </a:lnTo>
                <a:lnTo>
                  <a:pt x="444" y="6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6"/>
                </a:lnTo>
                <a:lnTo>
                  <a:pt x="519" y="6"/>
                </a:lnTo>
                <a:lnTo>
                  <a:pt x="519" y="6"/>
                </a:lnTo>
                <a:lnTo>
                  <a:pt x="520" y="6"/>
                </a:lnTo>
                <a:lnTo>
                  <a:pt x="520" y="6"/>
                </a:lnTo>
                <a:lnTo>
                  <a:pt x="522" y="6"/>
                </a:lnTo>
                <a:lnTo>
                  <a:pt x="522" y="6"/>
                </a:lnTo>
                <a:lnTo>
                  <a:pt x="524" y="6"/>
                </a:lnTo>
                <a:lnTo>
                  <a:pt x="524" y="6"/>
                </a:lnTo>
                <a:lnTo>
                  <a:pt x="525" y="6"/>
                </a:lnTo>
                <a:lnTo>
                  <a:pt x="525" y="6"/>
                </a:lnTo>
                <a:lnTo>
                  <a:pt x="527" y="6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6"/>
                </a:lnTo>
                <a:lnTo>
                  <a:pt x="598" y="6"/>
                </a:lnTo>
                <a:lnTo>
                  <a:pt x="598" y="6"/>
                </a:lnTo>
                <a:lnTo>
                  <a:pt x="600" y="6"/>
                </a:lnTo>
                <a:lnTo>
                  <a:pt x="600" y="6"/>
                </a:lnTo>
                <a:lnTo>
                  <a:pt x="601" y="6"/>
                </a:lnTo>
                <a:lnTo>
                  <a:pt x="601" y="6"/>
                </a:lnTo>
                <a:lnTo>
                  <a:pt x="603" y="6"/>
                </a:lnTo>
                <a:lnTo>
                  <a:pt x="603" y="6"/>
                </a:lnTo>
                <a:lnTo>
                  <a:pt x="604" y="6"/>
                </a:lnTo>
                <a:lnTo>
                  <a:pt x="604" y="6"/>
                </a:lnTo>
                <a:lnTo>
                  <a:pt x="606" y="6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6"/>
                </a:lnTo>
                <a:lnTo>
                  <a:pt x="677" y="6"/>
                </a:lnTo>
                <a:lnTo>
                  <a:pt x="677" y="6"/>
                </a:lnTo>
                <a:lnTo>
                  <a:pt x="679" y="6"/>
                </a:lnTo>
                <a:lnTo>
                  <a:pt x="679" y="6"/>
                </a:lnTo>
                <a:lnTo>
                  <a:pt x="680" y="6"/>
                </a:lnTo>
                <a:lnTo>
                  <a:pt x="680" y="6"/>
                </a:lnTo>
                <a:lnTo>
                  <a:pt x="681" y="6"/>
                </a:lnTo>
                <a:lnTo>
                  <a:pt x="682" y="6"/>
                </a:lnTo>
                <a:lnTo>
                  <a:pt x="682" y="6"/>
                </a:lnTo>
                <a:lnTo>
                  <a:pt x="684" y="6"/>
                </a:lnTo>
                <a:lnTo>
                  <a:pt x="684" y="6"/>
                </a:lnTo>
                <a:lnTo>
                  <a:pt x="685" y="6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1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6"/>
                </a:lnTo>
                <a:lnTo>
                  <a:pt x="757" y="6"/>
                </a:lnTo>
                <a:lnTo>
                  <a:pt x="757" y="6"/>
                </a:lnTo>
                <a:lnTo>
                  <a:pt x="758" y="6"/>
                </a:lnTo>
                <a:lnTo>
                  <a:pt x="758" y="6"/>
                </a:lnTo>
                <a:lnTo>
                  <a:pt x="759" y="6"/>
                </a:lnTo>
                <a:lnTo>
                  <a:pt x="760" y="6"/>
                </a:lnTo>
                <a:lnTo>
                  <a:pt x="760" y="6"/>
                </a:lnTo>
                <a:lnTo>
                  <a:pt x="762" y="6"/>
                </a:lnTo>
                <a:lnTo>
                  <a:pt x="762" y="6"/>
                </a:lnTo>
                <a:lnTo>
                  <a:pt x="763" y="6"/>
                </a:lnTo>
                <a:lnTo>
                  <a:pt x="763" y="6"/>
                </a:lnTo>
                <a:lnTo>
                  <a:pt x="765" y="6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9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5" y="6"/>
                </a:lnTo>
                <a:lnTo>
                  <a:pt x="836" y="6"/>
                </a:lnTo>
                <a:lnTo>
                  <a:pt x="836" y="6"/>
                </a:lnTo>
                <a:lnTo>
                  <a:pt x="838" y="6"/>
                </a:lnTo>
                <a:lnTo>
                  <a:pt x="838" y="6"/>
                </a:lnTo>
                <a:lnTo>
                  <a:pt x="839" y="6"/>
                </a:lnTo>
                <a:lnTo>
                  <a:pt x="839" y="6"/>
                </a:lnTo>
                <a:lnTo>
                  <a:pt x="840" y="6"/>
                </a:lnTo>
                <a:lnTo>
                  <a:pt x="841" y="6"/>
                </a:lnTo>
                <a:lnTo>
                  <a:pt x="841" y="6"/>
                </a:lnTo>
                <a:lnTo>
                  <a:pt x="843" y="6"/>
                </a:lnTo>
                <a:lnTo>
                  <a:pt x="843" y="6"/>
                </a:lnTo>
                <a:lnTo>
                  <a:pt x="844" y="6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6"/>
                </a:lnTo>
                <a:lnTo>
                  <a:pt x="916" y="6"/>
                </a:lnTo>
                <a:lnTo>
                  <a:pt x="916" y="6"/>
                </a:lnTo>
                <a:lnTo>
                  <a:pt x="917" y="6"/>
                </a:lnTo>
                <a:lnTo>
                  <a:pt x="917" y="6"/>
                </a:lnTo>
                <a:lnTo>
                  <a:pt x="919" y="6"/>
                </a:lnTo>
                <a:lnTo>
                  <a:pt x="919" y="6"/>
                </a:lnTo>
                <a:lnTo>
                  <a:pt x="921" y="6"/>
                </a:lnTo>
                <a:lnTo>
                  <a:pt x="921" y="6"/>
                </a:lnTo>
                <a:lnTo>
                  <a:pt x="922" y="6"/>
                </a:lnTo>
                <a:lnTo>
                  <a:pt x="922" y="6"/>
                </a:lnTo>
                <a:lnTo>
                  <a:pt x="923" y="6"/>
                </a:lnTo>
                <a:lnTo>
                  <a:pt x="924" y="6"/>
                </a:lnTo>
                <a:lnTo>
                  <a:pt x="924" y="0"/>
                </a:lnTo>
                <a:lnTo>
                  <a:pt x="923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4" y="6"/>
                </a:lnTo>
                <a:lnTo>
                  <a:pt x="995" y="6"/>
                </a:lnTo>
                <a:lnTo>
                  <a:pt x="995" y="6"/>
                </a:lnTo>
                <a:lnTo>
                  <a:pt x="997" y="6"/>
                </a:lnTo>
                <a:lnTo>
                  <a:pt x="997" y="6"/>
                </a:lnTo>
                <a:lnTo>
                  <a:pt x="998" y="6"/>
                </a:lnTo>
                <a:lnTo>
                  <a:pt x="998" y="6"/>
                </a:lnTo>
                <a:lnTo>
                  <a:pt x="1000" y="6"/>
                </a:lnTo>
                <a:lnTo>
                  <a:pt x="1000" y="6"/>
                </a:lnTo>
                <a:lnTo>
                  <a:pt x="1002" y="6"/>
                </a:lnTo>
                <a:lnTo>
                  <a:pt x="1002" y="6"/>
                </a:lnTo>
                <a:lnTo>
                  <a:pt x="1003" y="6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6"/>
                </a:lnTo>
                <a:lnTo>
                  <a:pt x="1075" y="6"/>
                </a:lnTo>
                <a:lnTo>
                  <a:pt x="1075" y="6"/>
                </a:lnTo>
                <a:lnTo>
                  <a:pt x="1076" y="6"/>
                </a:lnTo>
                <a:lnTo>
                  <a:pt x="1076" y="6"/>
                </a:lnTo>
                <a:lnTo>
                  <a:pt x="1078" y="6"/>
                </a:lnTo>
                <a:lnTo>
                  <a:pt x="1078" y="6"/>
                </a:lnTo>
                <a:lnTo>
                  <a:pt x="1079" y="6"/>
                </a:lnTo>
                <a:lnTo>
                  <a:pt x="1079" y="6"/>
                </a:lnTo>
                <a:lnTo>
                  <a:pt x="1081" y="6"/>
                </a:lnTo>
                <a:lnTo>
                  <a:pt x="1081" y="6"/>
                </a:lnTo>
                <a:lnTo>
                  <a:pt x="1083" y="6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6"/>
                </a:lnTo>
                <a:lnTo>
                  <a:pt x="1154" y="6"/>
                </a:lnTo>
                <a:lnTo>
                  <a:pt x="1154" y="6"/>
                </a:lnTo>
                <a:lnTo>
                  <a:pt x="1155" y="6"/>
                </a:lnTo>
                <a:lnTo>
                  <a:pt x="1155" y="6"/>
                </a:lnTo>
                <a:lnTo>
                  <a:pt x="1157" y="6"/>
                </a:lnTo>
                <a:lnTo>
                  <a:pt x="1157" y="6"/>
                </a:lnTo>
                <a:lnTo>
                  <a:pt x="1159" y="6"/>
                </a:lnTo>
                <a:lnTo>
                  <a:pt x="1159" y="6"/>
                </a:lnTo>
                <a:lnTo>
                  <a:pt x="1160" y="6"/>
                </a:lnTo>
                <a:lnTo>
                  <a:pt x="1160" y="6"/>
                </a:lnTo>
                <a:lnTo>
                  <a:pt x="1162" y="6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6"/>
                </a:lnTo>
                <a:lnTo>
                  <a:pt x="1233" y="6"/>
                </a:lnTo>
                <a:lnTo>
                  <a:pt x="1233" y="6"/>
                </a:lnTo>
                <a:lnTo>
                  <a:pt x="1235" y="6"/>
                </a:lnTo>
                <a:lnTo>
                  <a:pt x="1235" y="6"/>
                </a:lnTo>
                <a:lnTo>
                  <a:pt x="1236" y="6"/>
                </a:lnTo>
                <a:lnTo>
                  <a:pt x="1237" y="6"/>
                </a:lnTo>
                <a:lnTo>
                  <a:pt x="1238" y="6"/>
                </a:lnTo>
                <a:lnTo>
                  <a:pt x="1238" y="6"/>
                </a:lnTo>
                <a:lnTo>
                  <a:pt x="1240" y="6"/>
                </a:lnTo>
                <a:lnTo>
                  <a:pt x="1240" y="6"/>
                </a:lnTo>
                <a:lnTo>
                  <a:pt x="1241" y="6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9" y="6"/>
                </a:lnTo>
                <a:lnTo>
                  <a:pt x="49" y="6"/>
                </a:lnTo>
                <a:lnTo>
                  <a:pt x="50" y="6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Freeform 265"/>
          <p:cNvSpPr>
            <a:spLocks/>
          </p:cNvSpPr>
          <p:nvPr/>
        </p:nvSpPr>
        <p:spPr bwMode="auto">
          <a:xfrm>
            <a:off x="4257362" y="31086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Freeform 266"/>
          <p:cNvSpPr>
            <a:spLocks/>
          </p:cNvSpPr>
          <p:nvPr/>
        </p:nvSpPr>
        <p:spPr bwMode="auto">
          <a:xfrm>
            <a:off x="4320862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Freeform 267"/>
          <p:cNvSpPr>
            <a:spLocks/>
          </p:cNvSpPr>
          <p:nvPr/>
        </p:nvSpPr>
        <p:spPr bwMode="auto">
          <a:xfrm>
            <a:off x="438753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268"/>
          <p:cNvSpPr>
            <a:spLocks/>
          </p:cNvSpPr>
          <p:nvPr/>
        </p:nvSpPr>
        <p:spPr bwMode="auto">
          <a:xfrm>
            <a:off x="44526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269"/>
          <p:cNvSpPr>
            <a:spLocks/>
          </p:cNvSpPr>
          <p:nvPr/>
        </p:nvSpPr>
        <p:spPr bwMode="auto">
          <a:xfrm>
            <a:off x="4517712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270"/>
          <p:cNvSpPr>
            <a:spLocks/>
          </p:cNvSpPr>
          <p:nvPr/>
        </p:nvSpPr>
        <p:spPr bwMode="auto">
          <a:xfrm>
            <a:off x="458438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271"/>
          <p:cNvSpPr>
            <a:spLocks/>
          </p:cNvSpPr>
          <p:nvPr/>
        </p:nvSpPr>
        <p:spPr bwMode="auto">
          <a:xfrm>
            <a:off x="464947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272"/>
          <p:cNvSpPr>
            <a:spLocks/>
          </p:cNvSpPr>
          <p:nvPr/>
        </p:nvSpPr>
        <p:spPr bwMode="auto">
          <a:xfrm>
            <a:off x="4716149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273"/>
          <p:cNvSpPr>
            <a:spLocks/>
          </p:cNvSpPr>
          <p:nvPr/>
        </p:nvSpPr>
        <p:spPr bwMode="auto">
          <a:xfrm>
            <a:off x="478123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274"/>
          <p:cNvSpPr>
            <a:spLocks/>
          </p:cNvSpPr>
          <p:nvPr/>
        </p:nvSpPr>
        <p:spPr bwMode="auto">
          <a:xfrm>
            <a:off x="48463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275"/>
          <p:cNvSpPr>
            <a:spLocks/>
          </p:cNvSpPr>
          <p:nvPr/>
        </p:nvSpPr>
        <p:spPr bwMode="auto">
          <a:xfrm>
            <a:off x="491299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276"/>
          <p:cNvSpPr>
            <a:spLocks/>
          </p:cNvSpPr>
          <p:nvPr/>
        </p:nvSpPr>
        <p:spPr bwMode="auto">
          <a:xfrm>
            <a:off x="49780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277"/>
          <p:cNvSpPr>
            <a:spLocks/>
          </p:cNvSpPr>
          <p:nvPr/>
        </p:nvSpPr>
        <p:spPr bwMode="auto">
          <a:xfrm>
            <a:off x="504317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Freeform 278"/>
          <p:cNvSpPr>
            <a:spLocks/>
          </p:cNvSpPr>
          <p:nvPr/>
        </p:nvSpPr>
        <p:spPr bwMode="auto">
          <a:xfrm>
            <a:off x="510984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279"/>
          <p:cNvSpPr>
            <a:spLocks/>
          </p:cNvSpPr>
          <p:nvPr/>
        </p:nvSpPr>
        <p:spPr bwMode="auto">
          <a:xfrm>
            <a:off x="517493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280"/>
          <p:cNvSpPr>
            <a:spLocks/>
          </p:cNvSpPr>
          <p:nvPr/>
        </p:nvSpPr>
        <p:spPr bwMode="auto">
          <a:xfrm>
            <a:off x="52400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81"/>
          <p:cNvSpPr>
            <a:spLocks/>
          </p:cNvSpPr>
          <p:nvPr/>
        </p:nvSpPr>
        <p:spPr bwMode="auto">
          <a:xfrm>
            <a:off x="530669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Freeform 282"/>
          <p:cNvSpPr>
            <a:spLocks/>
          </p:cNvSpPr>
          <p:nvPr/>
        </p:nvSpPr>
        <p:spPr bwMode="auto">
          <a:xfrm>
            <a:off x="53717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83"/>
          <p:cNvSpPr>
            <a:spLocks/>
          </p:cNvSpPr>
          <p:nvPr/>
        </p:nvSpPr>
        <p:spPr bwMode="auto">
          <a:xfrm>
            <a:off x="5436874" y="31086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84"/>
          <p:cNvSpPr>
            <a:spLocks/>
          </p:cNvSpPr>
          <p:nvPr/>
        </p:nvSpPr>
        <p:spPr bwMode="auto">
          <a:xfrm>
            <a:off x="550354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85"/>
          <p:cNvSpPr>
            <a:spLocks/>
          </p:cNvSpPr>
          <p:nvPr/>
        </p:nvSpPr>
        <p:spPr bwMode="auto">
          <a:xfrm>
            <a:off x="556863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86"/>
          <p:cNvSpPr>
            <a:spLocks/>
          </p:cNvSpPr>
          <p:nvPr/>
        </p:nvSpPr>
        <p:spPr bwMode="auto">
          <a:xfrm>
            <a:off x="563531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87"/>
          <p:cNvSpPr>
            <a:spLocks/>
          </p:cNvSpPr>
          <p:nvPr/>
        </p:nvSpPr>
        <p:spPr bwMode="auto">
          <a:xfrm>
            <a:off x="570039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88"/>
          <p:cNvSpPr>
            <a:spLocks/>
          </p:cNvSpPr>
          <p:nvPr/>
        </p:nvSpPr>
        <p:spPr bwMode="auto">
          <a:xfrm>
            <a:off x="57654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89"/>
          <p:cNvSpPr>
            <a:spLocks/>
          </p:cNvSpPr>
          <p:nvPr/>
        </p:nvSpPr>
        <p:spPr bwMode="auto">
          <a:xfrm>
            <a:off x="583216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Freeform 290"/>
          <p:cNvSpPr>
            <a:spLocks/>
          </p:cNvSpPr>
          <p:nvPr/>
        </p:nvSpPr>
        <p:spPr bwMode="auto">
          <a:xfrm>
            <a:off x="589724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91"/>
          <p:cNvSpPr>
            <a:spLocks/>
          </p:cNvSpPr>
          <p:nvPr/>
        </p:nvSpPr>
        <p:spPr bwMode="auto">
          <a:xfrm>
            <a:off x="5963924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Freeform 292"/>
          <p:cNvSpPr>
            <a:spLocks/>
          </p:cNvSpPr>
          <p:nvPr/>
        </p:nvSpPr>
        <p:spPr bwMode="auto">
          <a:xfrm>
            <a:off x="602901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Freeform 293"/>
          <p:cNvSpPr>
            <a:spLocks/>
          </p:cNvSpPr>
          <p:nvPr/>
        </p:nvSpPr>
        <p:spPr bwMode="auto">
          <a:xfrm>
            <a:off x="609409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Freeform 294"/>
          <p:cNvSpPr>
            <a:spLocks/>
          </p:cNvSpPr>
          <p:nvPr/>
        </p:nvSpPr>
        <p:spPr bwMode="auto">
          <a:xfrm>
            <a:off x="6160774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295"/>
          <p:cNvSpPr>
            <a:spLocks/>
          </p:cNvSpPr>
          <p:nvPr/>
        </p:nvSpPr>
        <p:spPr bwMode="auto">
          <a:xfrm>
            <a:off x="622586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Freeform 296"/>
          <p:cNvSpPr>
            <a:spLocks/>
          </p:cNvSpPr>
          <p:nvPr/>
        </p:nvSpPr>
        <p:spPr bwMode="auto">
          <a:xfrm>
            <a:off x="6290949" y="31086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" name="Freeform 297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85 w 1291"/>
              <a:gd name="T1" fmla="*/ 6 h 6"/>
              <a:gd name="T2" fmla="*/ 111 w 1291"/>
              <a:gd name="T3" fmla="*/ 6 h 6"/>
              <a:gd name="T4" fmla="*/ 102 w 1291"/>
              <a:gd name="T5" fmla="*/ 0 h 6"/>
              <a:gd name="T6" fmla="*/ 139 w 1291"/>
              <a:gd name="T7" fmla="*/ 6 h 6"/>
              <a:gd name="T8" fmla="*/ 169 w 1291"/>
              <a:gd name="T9" fmla="*/ 6 h 6"/>
              <a:gd name="T10" fmla="*/ 196 w 1291"/>
              <a:gd name="T11" fmla="*/ 6 h 6"/>
              <a:gd name="T12" fmla="*/ 176 w 1291"/>
              <a:gd name="T13" fmla="*/ 0 h 6"/>
              <a:gd name="T14" fmla="*/ 224 w 1291"/>
              <a:gd name="T15" fmla="*/ 6 h 6"/>
              <a:gd name="T16" fmla="*/ 254 w 1291"/>
              <a:gd name="T17" fmla="*/ 6 h 6"/>
              <a:gd name="T18" fmla="*/ 277 w 1291"/>
              <a:gd name="T19" fmla="*/ 0 h 6"/>
              <a:gd name="T20" fmla="*/ 250 w 1291"/>
              <a:gd name="T21" fmla="*/ 0 h 6"/>
              <a:gd name="T22" fmla="*/ 298 w 1291"/>
              <a:gd name="T23" fmla="*/ 0 h 6"/>
              <a:gd name="T24" fmla="*/ 338 w 1291"/>
              <a:gd name="T25" fmla="*/ 6 h 6"/>
              <a:gd name="T26" fmla="*/ 351 w 1291"/>
              <a:gd name="T27" fmla="*/ 0 h 6"/>
              <a:gd name="T28" fmla="*/ 325 w 1291"/>
              <a:gd name="T29" fmla="*/ 0 h 6"/>
              <a:gd name="T30" fmla="*/ 373 w 1291"/>
              <a:gd name="T31" fmla="*/ 0 h 6"/>
              <a:gd name="T32" fmla="*/ 42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479 w 1291"/>
              <a:gd name="T39" fmla="*/ 6 h 6"/>
              <a:gd name="T40" fmla="*/ 505 w 1291"/>
              <a:gd name="T41" fmla="*/ 6 h 6"/>
              <a:gd name="T42" fmla="*/ 502 w 1291"/>
              <a:gd name="T43" fmla="*/ 0 h 6"/>
              <a:gd name="T44" fmla="*/ 533 w 1291"/>
              <a:gd name="T45" fmla="*/ 6 h 6"/>
              <a:gd name="T46" fmla="*/ 563 w 1291"/>
              <a:gd name="T47" fmla="*/ 6 h 6"/>
              <a:gd name="T48" fmla="*/ 590 w 1291"/>
              <a:gd name="T49" fmla="*/ 6 h 6"/>
              <a:gd name="T50" fmla="*/ 576 w 1291"/>
              <a:gd name="T51" fmla="*/ 0 h 6"/>
              <a:gd name="T52" fmla="*/ 618 w 1291"/>
              <a:gd name="T53" fmla="*/ 6 h 6"/>
              <a:gd name="T54" fmla="*/ 648 w 1291"/>
              <a:gd name="T55" fmla="*/ 6 h 6"/>
              <a:gd name="T56" fmla="*/ 674 w 1291"/>
              <a:gd name="T57" fmla="*/ 6 h 6"/>
              <a:gd name="T58" fmla="*/ 651 w 1291"/>
              <a:gd name="T59" fmla="*/ 0 h 6"/>
              <a:gd name="T60" fmla="*/ 699 w 1291"/>
              <a:gd name="T61" fmla="*/ 0 h 6"/>
              <a:gd name="T62" fmla="*/ 732 w 1291"/>
              <a:gd name="T63" fmla="*/ 6 h 6"/>
              <a:gd name="T64" fmla="*/ 752 w 1291"/>
              <a:gd name="T65" fmla="*/ 0 h 6"/>
              <a:gd name="T66" fmla="*/ 725 w 1291"/>
              <a:gd name="T67" fmla="*/ 0 h 6"/>
              <a:gd name="T68" fmla="*/ 773 w 1291"/>
              <a:gd name="T69" fmla="*/ 0 h 6"/>
              <a:gd name="T70" fmla="*/ 816 w 1291"/>
              <a:gd name="T71" fmla="*/ 6 h 6"/>
              <a:gd name="T72" fmla="*/ 826 w 1291"/>
              <a:gd name="T73" fmla="*/ 0 h 6"/>
              <a:gd name="T74" fmla="*/ 800 w 1291"/>
              <a:gd name="T75" fmla="*/ 0 h 6"/>
              <a:gd name="T76" fmla="*/ 874 w 1291"/>
              <a:gd name="T77" fmla="*/ 6 h 6"/>
              <a:gd name="T78" fmla="*/ 901 w 1291"/>
              <a:gd name="T79" fmla="*/ 6 h 6"/>
              <a:gd name="T80" fmla="*/ 901 w 1291"/>
              <a:gd name="T81" fmla="*/ 0 h 6"/>
              <a:gd name="T82" fmla="*/ 874 w 1291"/>
              <a:gd name="T83" fmla="*/ 6 h 6"/>
              <a:gd name="T84" fmla="*/ 959 w 1291"/>
              <a:gd name="T85" fmla="*/ 6 h 6"/>
              <a:gd name="T86" fmla="*/ 985 w 1291"/>
              <a:gd name="T87" fmla="*/ 6 h 6"/>
              <a:gd name="T88" fmla="*/ 975 w 1291"/>
              <a:gd name="T89" fmla="*/ 0 h 6"/>
              <a:gd name="T90" fmla="*/ 1013 w 1291"/>
              <a:gd name="T91" fmla="*/ 6 h 6"/>
              <a:gd name="T92" fmla="*/ 1043 w 1291"/>
              <a:gd name="T93" fmla="*/ 6 h 6"/>
              <a:gd name="T94" fmla="*/ 1070 w 1291"/>
              <a:gd name="T95" fmla="*/ 6 h 6"/>
              <a:gd name="T96" fmla="*/ 1050 w 1291"/>
              <a:gd name="T97" fmla="*/ 0 h 6"/>
              <a:gd name="T98" fmla="*/ 1097 w 1291"/>
              <a:gd name="T99" fmla="*/ 6 h 6"/>
              <a:gd name="T100" fmla="*/ 1128 w 1291"/>
              <a:gd name="T101" fmla="*/ 6 h 6"/>
              <a:gd name="T102" fmla="*/ 1151 w 1291"/>
              <a:gd name="T103" fmla="*/ 0 h 6"/>
              <a:gd name="T104" fmla="*/ 1124 w 1291"/>
              <a:gd name="T105" fmla="*/ 0 h 6"/>
              <a:gd name="T106" fmla="*/ 1172 w 1291"/>
              <a:gd name="T107" fmla="*/ 0 h 6"/>
              <a:gd name="T108" fmla="*/ 1212 w 1291"/>
              <a:gd name="T109" fmla="*/ 6 h 6"/>
              <a:gd name="T110" fmla="*/ 1225 w 1291"/>
              <a:gd name="T111" fmla="*/ 0 h 6"/>
              <a:gd name="T112" fmla="*/ 1199 w 1291"/>
              <a:gd name="T113" fmla="*/ 0 h 6"/>
              <a:gd name="T114" fmla="*/ 1247 w 1291"/>
              <a:gd name="T115" fmla="*/ 0 h 6"/>
              <a:gd name="T116" fmla="*/ 1288 w 1291"/>
              <a:gd name="T117" fmla="*/ 0 h 6"/>
              <a:gd name="T118" fmla="*/ 10 w 1291"/>
              <a:gd name="T119" fmla="*/ 6 h 6"/>
              <a:gd name="T120" fmla="*/ 37 w 1291"/>
              <a:gd name="T121" fmla="*/ 6 h 6"/>
              <a:gd name="T122" fmla="*/ 17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55" y="6"/>
                </a:move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60" y="6"/>
                </a:lnTo>
                <a:lnTo>
                  <a:pt x="60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5" y="6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6"/>
                </a:lnTo>
                <a:close/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34" y="6"/>
                </a:moveTo>
                <a:lnTo>
                  <a:pt x="136" y="6"/>
                </a:lnTo>
                <a:lnTo>
                  <a:pt x="136" y="6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14" y="6"/>
                </a:moveTo>
                <a:lnTo>
                  <a:pt x="216" y="6"/>
                </a:lnTo>
                <a:lnTo>
                  <a:pt x="216" y="6"/>
                </a:lnTo>
                <a:lnTo>
                  <a:pt x="217" y="6"/>
                </a:lnTo>
                <a:lnTo>
                  <a:pt x="217" y="6"/>
                </a:lnTo>
                <a:lnTo>
                  <a:pt x="219" y="6"/>
                </a:lnTo>
                <a:lnTo>
                  <a:pt x="219" y="6"/>
                </a:lnTo>
                <a:lnTo>
                  <a:pt x="221" y="6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4" y="6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293" y="6"/>
                </a:moveTo>
                <a:lnTo>
                  <a:pt x="295" y="6"/>
                </a:lnTo>
                <a:lnTo>
                  <a:pt x="295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300" y="6"/>
                </a:lnTo>
                <a:lnTo>
                  <a:pt x="300" y="6"/>
                </a:lnTo>
                <a:lnTo>
                  <a:pt x="302" y="6"/>
                </a:lnTo>
                <a:lnTo>
                  <a:pt x="302" y="6"/>
                </a:lnTo>
                <a:lnTo>
                  <a:pt x="303" y="6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73" y="6"/>
                </a:moveTo>
                <a:lnTo>
                  <a:pt x="375" y="6"/>
                </a:lnTo>
                <a:lnTo>
                  <a:pt x="375" y="6"/>
                </a:lnTo>
                <a:lnTo>
                  <a:pt x="376" y="6"/>
                </a:lnTo>
                <a:lnTo>
                  <a:pt x="376" y="6"/>
                </a:lnTo>
                <a:lnTo>
                  <a:pt x="378" y="6"/>
                </a:lnTo>
                <a:lnTo>
                  <a:pt x="378" y="6"/>
                </a:lnTo>
                <a:lnTo>
                  <a:pt x="380" y="6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3" y="6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52" y="6"/>
                </a:moveTo>
                <a:lnTo>
                  <a:pt x="452" y="6"/>
                </a:lnTo>
                <a:lnTo>
                  <a:pt x="454" y="6"/>
                </a:lnTo>
                <a:lnTo>
                  <a:pt x="454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9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32" y="6"/>
                </a:moveTo>
                <a:lnTo>
                  <a:pt x="533" y="6"/>
                </a:lnTo>
                <a:lnTo>
                  <a:pt x="533" y="6"/>
                </a:lnTo>
                <a:lnTo>
                  <a:pt x="535" y="6"/>
                </a:lnTo>
                <a:lnTo>
                  <a:pt x="535" y="6"/>
                </a:lnTo>
                <a:lnTo>
                  <a:pt x="537" y="6"/>
                </a:lnTo>
                <a:lnTo>
                  <a:pt x="537" y="6"/>
                </a:lnTo>
                <a:lnTo>
                  <a:pt x="538" y="6"/>
                </a:lnTo>
                <a:lnTo>
                  <a:pt x="538" y="6"/>
                </a:lnTo>
                <a:lnTo>
                  <a:pt x="540" y="6"/>
                </a:lnTo>
                <a:lnTo>
                  <a:pt x="540" y="6"/>
                </a:lnTo>
                <a:lnTo>
                  <a:pt x="541" y="6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11" y="6"/>
                </a:moveTo>
                <a:lnTo>
                  <a:pt x="613" y="6"/>
                </a:lnTo>
                <a:lnTo>
                  <a:pt x="613" y="6"/>
                </a:lnTo>
                <a:lnTo>
                  <a:pt x="614" y="6"/>
                </a:lnTo>
                <a:lnTo>
                  <a:pt x="614" y="6"/>
                </a:lnTo>
                <a:lnTo>
                  <a:pt x="616" y="6"/>
                </a:lnTo>
                <a:lnTo>
                  <a:pt x="616" y="6"/>
                </a:lnTo>
                <a:lnTo>
                  <a:pt x="618" y="6"/>
                </a:lnTo>
                <a:lnTo>
                  <a:pt x="618" y="6"/>
                </a:lnTo>
                <a:lnTo>
                  <a:pt x="619" y="6"/>
                </a:lnTo>
                <a:lnTo>
                  <a:pt x="619" y="6"/>
                </a:lnTo>
                <a:lnTo>
                  <a:pt x="621" y="6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691" y="6"/>
                </a:moveTo>
                <a:lnTo>
                  <a:pt x="692" y="6"/>
                </a:lnTo>
                <a:lnTo>
                  <a:pt x="692" y="6"/>
                </a:lnTo>
                <a:lnTo>
                  <a:pt x="694" y="6"/>
                </a:lnTo>
                <a:lnTo>
                  <a:pt x="694" y="6"/>
                </a:lnTo>
                <a:lnTo>
                  <a:pt x="695" y="6"/>
                </a:lnTo>
                <a:lnTo>
                  <a:pt x="696" y="6"/>
                </a:lnTo>
                <a:lnTo>
                  <a:pt x="697" y="6"/>
                </a:lnTo>
                <a:lnTo>
                  <a:pt x="697" y="6"/>
                </a:lnTo>
                <a:lnTo>
                  <a:pt x="699" y="6"/>
                </a:lnTo>
                <a:lnTo>
                  <a:pt x="699" y="6"/>
                </a:lnTo>
                <a:lnTo>
                  <a:pt x="700" y="6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70" y="6"/>
                </a:moveTo>
                <a:lnTo>
                  <a:pt x="772" y="6"/>
                </a:lnTo>
                <a:lnTo>
                  <a:pt x="772" y="6"/>
                </a:lnTo>
                <a:lnTo>
                  <a:pt x="773" y="6"/>
                </a:lnTo>
                <a:lnTo>
                  <a:pt x="773" y="6"/>
                </a:lnTo>
                <a:lnTo>
                  <a:pt x="775" y="6"/>
                </a:lnTo>
                <a:lnTo>
                  <a:pt x="775" y="6"/>
                </a:lnTo>
                <a:lnTo>
                  <a:pt x="777" y="6"/>
                </a:lnTo>
                <a:lnTo>
                  <a:pt x="777" y="6"/>
                </a:lnTo>
                <a:lnTo>
                  <a:pt x="778" y="6"/>
                </a:lnTo>
                <a:lnTo>
                  <a:pt x="778" y="6"/>
                </a:lnTo>
                <a:lnTo>
                  <a:pt x="780" y="6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50" y="6"/>
                </a:moveTo>
                <a:lnTo>
                  <a:pt x="851" y="6"/>
                </a:lnTo>
                <a:lnTo>
                  <a:pt x="851" y="6"/>
                </a:lnTo>
                <a:lnTo>
                  <a:pt x="853" y="6"/>
                </a:lnTo>
                <a:lnTo>
                  <a:pt x="853" y="6"/>
                </a:lnTo>
                <a:lnTo>
                  <a:pt x="854" y="6"/>
                </a:lnTo>
                <a:lnTo>
                  <a:pt x="855" y="6"/>
                </a:lnTo>
                <a:lnTo>
                  <a:pt x="856" y="6"/>
                </a:lnTo>
                <a:lnTo>
                  <a:pt x="856" y="6"/>
                </a:lnTo>
                <a:lnTo>
                  <a:pt x="858" y="6"/>
                </a:lnTo>
                <a:lnTo>
                  <a:pt x="858" y="6"/>
                </a:lnTo>
                <a:lnTo>
                  <a:pt x="859" y="6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29" y="6"/>
                </a:moveTo>
                <a:lnTo>
                  <a:pt x="931" y="6"/>
                </a:lnTo>
                <a:lnTo>
                  <a:pt x="931" y="6"/>
                </a:lnTo>
                <a:lnTo>
                  <a:pt x="932" y="6"/>
                </a:lnTo>
                <a:lnTo>
                  <a:pt x="932" y="6"/>
                </a:lnTo>
                <a:lnTo>
                  <a:pt x="934" y="6"/>
                </a:lnTo>
                <a:lnTo>
                  <a:pt x="934" y="6"/>
                </a:lnTo>
                <a:lnTo>
                  <a:pt x="936" y="6"/>
                </a:lnTo>
                <a:lnTo>
                  <a:pt x="936" y="6"/>
                </a:lnTo>
                <a:lnTo>
                  <a:pt x="937" y="6"/>
                </a:lnTo>
                <a:lnTo>
                  <a:pt x="937" y="6"/>
                </a:lnTo>
                <a:lnTo>
                  <a:pt x="939" y="6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08" y="6"/>
                </a:moveTo>
                <a:lnTo>
                  <a:pt x="1010" y="6"/>
                </a:lnTo>
                <a:lnTo>
                  <a:pt x="1010" y="6"/>
                </a:lnTo>
                <a:lnTo>
                  <a:pt x="1012" y="6"/>
                </a:lnTo>
                <a:lnTo>
                  <a:pt x="1012" y="6"/>
                </a:lnTo>
                <a:lnTo>
                  <a:pt x="1013" y="6"/>
                </a:lnTo>
                <a:lnTo>
                  <a:pt x="1013" y="6"/>
                </a:lnTo>
                <a:lnTo>
                  <a:pt x="1015" y="6"/>
                </a:lnTo>
                <a:lnTo>
                  <a:pt x="1015" y="6"/>
                </a:lnTo>
                <a:lnTo>
                  <a:pt x="1016" y="6"/>
                </a:lnTo>
                <a:lnTo>
                  <a:pt x="1016" y="6"/>
                </a:lnTo>
                <a:lnTo>
                  <a:pt x="1018" y="6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088" y="6"/>
                </a:moveTo>
                <a:lnTo>
                  <a:pt x="1089" y="6"/>
                </a:lnTo>
                <a:lnTo>
                  <a:pt x="1089" y="6"/>
                </a:lnTo>
                <a:lnTo>
                  <a:pt x="1091" y="6"/>
                </a:lnTo>
                <a:lnTo>
                  <a:pt x="1091" y="6"/>
                </a:lnTo>
                <a:lnTo>
                  <a:pt x="1093" y="6"/>
                </a:lnTo>
                <a:lnTo>
                  <a:pt x="1093" y="6"/>
                </a:lnTo>
                <a:lnTo>
                  <a:pt x="1094" y="6"/>
                </a:lnTo>
                <a:lnTo>
                  <a:pt x="1094" y="6"/>
                </a:lnTo>
                <a:lnTo>
                  <a:pt x="1096" y="6"/>
                </a:lnTo>
                <a:lnTo>
                  <a:pt x="1096" y="6"/>
                </a:lnTo>
                <a:lnTo>
                  <a:pt x="1097" y="6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67" y="6"/>
                </a:moveTo>
                <a:lnTo>
                  <a:pt x="1169" y="6"/>
                </a:lnTo>
                <a:lnTo>
                  <a:pt x="1169" y="6"/>
                </a:lnTo>
                <a:lnTo>
                  <a:pt x="1170" y="6"/>
                </a:lnTo>
                <a:lnTo>
                  <a:pt x="1170" y="6"/>
                </a:lnTo>
                <a:lnTo>
                  <a:pt x="1172" y="6"/>
                </a:lnTo>
                <a:lnTo>
                  <a:pt x="1172" y="6"/>
                </a:lnTo>
                <a:lnTo>
                  <a:pt x="1174" y="6"/>
                </a:lnTo>
                <a:lnTo>
                  <a:pt x="1174" y="6"/>
                </a:lnTo>
                <a:lnTo>
                  <a:pt x="1175" y="6"/>
                </a:lnTo>
                <a:lnTo>
                  <a:pt x="1175" y="6"/>
                </a:lnTo>
                <a:lnTo>
                  <a:pt x="1177" y="6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47" y="6"/>
                </a:moveTo>
                <a:lnTo>
                  <a:pt x="1248" y="6"/>
                </a:lnTo>
                <a:lnTo>
                  <a:pt x="1248" y="6"/>
                </a:lnTo>
                <a:lnTo>
                  <a:pt x="1250" y="6"/>
                </a:lnTo>
                <a:lnTo>
                  <a:pt x="1250" y="6"/>
                </a:lnTo>
                <a:lnTo>
                  <a:pt x="1251" y="6"/>
                </a:lnTo>
                <a:lnTo>
                  <a:pt x="1252" y="6"/>
                </a:lnTo>
                <a:lnTo>
                  <a:pt x="1253" y="6"/>
                </a:lnTo>
                <a:lnTo>
                  <a:pt x="1253" y="6"/>
                </a:lnTo>
                <a:lnTo>
                  <a:pt x="1255" y="6"/>
                </a:lnTo>
                <a:lnTo>
                  <a:pt x="1255" y="6"/>
                </a:lnTo>
                <a:lnTo>
                  <a:pt x="1256" y="6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Freeform 298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107 w 1291"/>
              <a:gd name="T1" fmla="*/ 6 h 6"/>
              <a:gd name="T2" fmla="*/ 126 w 1291"/>
              <a:gd name="T3" fmla="*/ 0 h 6"/>
              <a:gd name="T4" fmla="*/ 100 w 1291"/>
              <a:gd name="T5" fmla="*/ 0 h 6"/>
              <a:gd name="T6" fmla="*/ 164 w 1291"/>
              <a:gd name="T7" fmla="*/ 6 h 6"/>
              <a:gd name="T8" fmla="*/ 191 w 1291"/>
              <a:gd name="T9" fmla="*/ 6 h 6"/>
              <a:gd name="T10" fmla="*/ 201 w 1291"/>
              <a:gd name="T11" fmla="*/ 0 h 6"/>
              <a:gd name="T12" fmla="*/ 174 w 1291"/>
              <a:gd name="T13" fmla="*/ 0 h 6"/>
              <a:gd name="T14" fmla="*/ 250 w 1291"/>
              <a:gd name="T15" fmla="*/ 6 h 6"/>
              <a:gd name="T16" fmla="*/ 277 w 1291"/>
              <a:gd name="T17" fmla="*/ 6 h 6"/>
              <a:gd name="T18" fmla="*/ 274 w 1291"/>
              <a:gd name="T19" fmla="*/ 0 h 6"/>
              <a:gd name="T20" fmla="*/ 247 w 1291"/>
              <a:gd name="T21" fmla="*/ 0 h 6"/>
              <a:gd name="T22" fmla="*/ 335 w 1291"/>
              <a:gd name="T23" fmla="*/ 6 h 6"/>
              <a:gd name="T24" fmla="*/ 361 w 1291"/>
              <a:gd name="T25" fmla="*/ 6 h 6"/>
              <a:gd name="T26" fmla="*/ 348 w 1291"/>
              <a:gd name="T27" fmla="*/ 0 h 6"/>
              <a:gd name="T28" fmla="*/ 322 w 1291"/>
              <a:gd name="T29" fmla="*/ 0 h 6"/>
              <a:gd name="T30" fmla="*/ 421 w 1291"/>
              <a:gd name="T31" fmla="*/ 6 h 6"/>
              <a:gd name="T32" fmla="*/ 447 w 1291"/>
              <a:gd name="T33" fmla="*/ 6 h 6"/>
              <a:gd name="T34" fmla="*/ 421 w 1291"/>
              <a:gd name="T35" fmla="*/ 0 h 6"/>
              <a:gd name="T36" fmla="*/ 479 w 1291"/>
              <a:gd name="T37" fmla="*/ 6 h 6"/>
              <a:gd name="T38" fmla="*/ 505 w 1291"/>
              <a:gd name="T39" fmla="*/ 6 h 6"/>
              <a:gd name="T40" fmla="*/ 522 w 1291"/>
              <a:gd name="T41" fmla="*/ 0 h 6"/>
              <a:gd name="T42" fmla="*/ 495 w 1291"/>
              <a:gd name="T43" fmla="*/ 0 h 6"/>
              <a:gd name="T44" fmla="*/ 565 w 1291"/>
              <a:gd name="T45" fmla="*/ 6 h 6"/>
              <a:gd name="T46" fmla="*/ 591 w 1291"/>
              <a:gd name="T47" fmla="*/ 6 h 6"/>
              <a:gd name="T48" fmla="*/ 595 w 1291"/>
              <a:gd name="T49" fmla="*/ 0 h 6"/>
              <a:gd name="T50" fmla="*/ 568 w 1291"/>
              <a:gd name="T51" fmla="*/ 0 h 6"/>
              <a:gd name="T52" fmla="*/ 649 w 1291"/>
              <a:gd name="T53" fmla="*/ 6 h 6"/>
              <a:gd name="T54" fmla="*/ 676 w 1291"/>
              <a:gd name="T55" fmla="*/ 6 h 6"/>
              <a:gd name="T56" fmla="*/ 669 w 1291"/>
              <a:gd name="T57" fmla="*/ 0 h 6"/>
              <a:gd name="T58" fmla="*/ 643 w 1291"/>
              <a:gd name="T59" fmla="*/ 0 h 6"/>
              <a:gd name="T60" fmla="*/ 735 w 1291"/>
              <a:gd name="T61" fmla="*/ 6 h 6"/>
              <a:gd name="T62" fmla="*/ 762 w 1291"/>
              <a:gd name="T63" fmla="*/ 6 h 6"/>
              <a:gd name="T64" fmla="*/ 742 w 1291"/>
              <a:gd name="T65" fmla="*/ 0 h 6"/>
              <a:gd name="T66" fmla="*/ 715 w 1291"/>
              <a:gd name="T67" fmla="*/ 0 h 6"/>
              <a:gd name="T68" fmla="*/ 820 w 1291"/>
              <a:gd name="T69" fmla="*/ 6 h 6"/>
              <a:gd name="T70" fmla="*/ 843 w 1291"/>
              <a:gd name="T71" fmla="*/ 0 h 6"/>
              <a:gd name="T72" fmla="*/ 816 w 1291"/>
              <a:gd name="T73" fmla="*/ 0 h 6"/>
              <a:gd name="T74" fmla="*/ 879 w 1291"/>
              <a:gd name="T75" fmla="*/ 6 h 6"/>
              <a:gd name="T76" fmla="*/ 906 w 1291"/>
              <a:gd name="T77" fmla="*/ 6 h 6"/>
              <a:gd name="T78" fmla="*/ 916 w 1291"/>
              <a:gd name="T79" fmla="*/ 0 h 6"/>
              <a:gd name="T80" fmla="*/ 889 w 1291"/>
              <a:gd name="T81" fmla="*/ 0 h 6"/>
              <a:gd name="T82" fmla="*/ 964 w 1291"/>
              <a:gd name="T83" fmla="*/ 6 h 6"/>
              <a:gd name="T84" fmla="*/ 990 w 1291"/>
              <a:gd name="T85" fmla="*/ 6 h 6"/>
              <a:gd name="T86" fmla="*/ 990 w 1291"/>
              <a:gd name="T87" fmla="*/ 0 h 6"/>
              <a:gd name="T88" fmla="*/ 963 w 1291"/>
              <a:gd name="T89" fmla="*/ 0 h 6"/>
              <a:gd name="T90" fmla="*/ 1050 w 1291"/>
              <a:gd name="T91" fmla="*/ 6 h 6"/>
              <a:gd name="T92" fmla="*/ 1076 w 1291"/>
              <a:gd name="T93" fmla="*/ 6 h 6"/>
              <a:gd name="T94" fmla="*/ 1063 w 1291"/>
              <a:gd name="T95" fmla="*/ 0 h 6"/>
              <a:gd name="T96" fmla="*/ 1036 w 1291"/>
              <a:gd name="T97" fmla="*/ 0 h 6"/>
              <a:gd name="T98" fmla="*/ 1134 w 1291"/>
              <a:gd name="T99" fmla="*/ 6 h 6"/>
              <a:gd name="T100" fmla="*/ 1160 w 1291"/>
              <a:gd name="T101" fmla="*/ 6 h 6"/>
              <a:gd name="T102" fmla="*/ 1137 w 1291"/>
              <a:gd name="T103" fmla="*/ 0 h 6"/>
              <a:gd name="T104" fmla="*/ 1194 w 1291"/>
              <a:gd name="T105" fmla="*/ 6 h 6"/>
              <a:gd name="T106" fmla="*/ 1220 w 1291"/>
              <a:gd name="T107" fmla="*/ 6 h 6"/>
              <a:gd name="T108" fmla="*/ 1237 w 1291"/>
              <a:gd name="T109" fmla="*/ 0 h 6"/>
              <a:gd name="T110" fmla="*/ 1210 w 1291"/>
              <a:gd name="T111" fmla="*/ 0 h 6"/>
              <a:gd name="T112" fmla="*/ 1278 w 1291"/>
              <a:gd name="T113" fmla="*/ 6 h 6"/>
              <a:gd name="T114" fmla="*/ 1280 w 1291"/>
              <a:gd name="T115" fmla="*/ 0 h 6"/>
              <a:gd name="T116" fmla="*/ 19 w 1291"/>
              <a:gd name="T117" fmla="*/ 6 h 6"/>
              <a:gd name="T118" fmla="*/ 45 w 1291"/>
              <a:gd name="T119" fmla="*/ 6 h 6"/>
              <a:gd name="T120" fmla="*/ 29 w 1291"/>
              <a:gd name="T121" fmla="*/ 0 h 6"/>
              <a:gd name="T122" fmla="*/ 2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3" y="6"/>
                </a:lnTo>
                <a:lnTo>
                  <a:pt x="123" y="6"/>
                </a:lnTo>
                <a:lnTo>
                  <a:pt x="125" y="6"/>
                </a:lnTo>
                <a:lnTo>
                  <a:pt x="125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6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4" y="6"/>
                </a:lnTo>
                <a:lnTo>
                  <a:pt x="204" y="6"/>
                </a:lnTo>
                <a:lnTo>
                  <a:pt x="206" y="6"/>
                </a:lnTo>
                <a:lnTo>
                  <a:pt x="206" y="6"/>
                </a:lnTo>
                <a:lnTo>
                  <a:pt x="207" y="6"/>
                </a:lnTo>
                <a:lnTo>
                  <a:pt x="207" y="6"/>
                </a:lnTo>
                <a:lnTo>
                  <a:pt x="209" y="6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2" y="6"/>
                </a:lnTo>
                <a:lnTo>
                  <a:pt x="282" y="6"/>
                </a:lnTo>
                <a:lnTo>
                  <a:pt x="283" y="6"/>
                </a:lnTo>
                <a:lnTo>
                  <a:pt x="284" y="6"/>
                </a:lnTo>
                <a:lnTo>
                  <a:pt x="285" y="6"/>
                </a:lnTo>
                <a:lnTo>
                  <a:pt x="285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6"/>
                </a:lnTo>
                <a:lnTo>
                  <a:pt x="360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3" y="6"/>
                </a:lnTo>
                <a:lnTo>
                  <a:pt x="363" y="6"/>
                </a:lnTo>
                <a:lnTo>
                  <a:pt x="365" y="6"/>
                </a:lnTo>
                <a:lnTo>
                  <a:pt x="365" y="6"/>
                </a:lnTo>
                <a:lnTo>
                  <a:pt x="366" y="6"/>
                </a:lnTo>
                <a:lnTo>
                  <a:pt x="366" y="6"/>
                </a:lnTo>
                <a:lnTo>
                  <a:pt x="368" y="6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9" y="6"/>
                </a:lnTo>
                <a:lnTo>
                  <a:pt x="439" y="6"/>
                </a:lnTo>
                <a:lnTo>
                  <a:pt x="441" y="6"/>
                </a:lnTo>
                <a:lnTo>
                  <a:pt x="441" y="6"/>
                </a:lnTo>
                <a:lnTo>
                  <a:pt x="442" y="6"/>
                </a:lnTo>
                <a:lnTo>
                  <a:pt x="443" y="6"/>
                </a:lnTo>
                <a:lnTo>
                  <a:pt x="444" y="6"/>
                </a:lnTo>
                <a:lnTo>
                  <a:pt x="444" y="6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6"/>
                </a:lnTo>
                <a:lnTo>
                  <a:pt x="519" y="6"/>
                </a:lnTo>
                <a:lnTo>
                  <a:pt x="519" y="6"/>
                </a:lnTo>
                <a:lnTo>
                  <a:pt x="520" y="6"/>
                </a:lnTo>
                <a:lnTo>
                  <a:pt x="520" y="6"/>
                </a:lnTo>
                <a:lnTo>
                  <a:pt x="522" y="6"/>
                </a:lnTo>
                <a:lnTo>
                  <a:pt x="522" y="6"/>
                </a:lnTo>
                <a:lnTo>
                  <a:pt x="524" y="6"/>
                </a:lnTo>
                <a:lnTo>
                  <a:pt x="524" y="6"/>
                </a:lnTo>
                <a:lnTo>
                  <a:pt x="525" y="6"/>
                </a:lnTo>
                <a:lnTo>
                  <a:pt x="525" y="6"/>
                </a:lnTo>
                <a:lnTo>
                  <a:pt x="527" y="6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6"/>
                </a:lnTo>
                <a:lnTo>
                  <a:pt x="598" y="6"/>
                </a:lnTo>
                <a:lnTo>
                  <a:pt x="598" y="6"/>
                </a:lnTo>
                <a:lnTo>
                  <a:pt x="600" y="6"/>
                </a:lnTo>
                <a:lnTo>
                  <a:pt x="600" y="6"/>
                </a:lnTo>
                <a:lnTo>
                  <a:pt x="601" y="6"/>
                </a:lnTo>
                <a:lnTo>
                  <a:pt x="601" y="6"/>
                </a:lnTo>
                <a:lnTo>
                  <a:pt x="603" y="6"/>
                </a:lnTo>
                <a:lnTo>
                  <a:pt x="603" y="6"/>
                </a:lnTo>
                <a:lnTo>
                  <a:pt x="604" y="6"/>
                </a:lnTo>
                <a:lnTo>
                  <a:pt x="604" y="6"/>
                </a:lnTo>
                <a:lnTo>
                  <a:pt x="606" y="6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6"/>
                </a:lnTo>
                <a:lnTo>
                  <a:pt x="677" y="6"/>
                </a:lnTo>
                <a:lnTo>
                  <a:pt x="677" y="6"/>
                </a:lnTo>
                <a:lnTo>
                  <a:pt x="679" y="6"/>
                </a:lnTo>
                <a:lnTo>
                  <a:pt x="679" y="6"/>
                </a:lnTo>
                <a:lnTo>
                  <a:pt x="680" y="6"/>
                </a:lnTo>
                <a:lnTo>
                  <a:pt x="680" y="6"/>
                </a:lnTo>
                <a:lnTo>
                  <a:pt x="682" y="6"/>
                </a:lnTo>
                <a:lnTo>
                  <a:pt x="682" y="6"/>
                </a:lnTo>
                <a:lnTo>
                  <a:pt x="684" y="6"/>
                </a:lnTo>
                <a:lnTo>
                  <a:pt x="684" y="6"/>
                </a:lnTo>
                <a:lnTo>
                  <a:pt x="685" y="6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6"/>
                </a:lnTo>
                <a:lnTo>
                  <a:pt x="757" y="6"/>
                </a:lnTo>
                <a:lnTo>
                  <a:pt x="757" y="6"/>
                </a:lnTo>
                <a:lnTo>
                  <a:pt x="758" y="6"/>
                </a:lnTo>
                <a:lnTo>
                  <a:pt x="758" y="6"/>
                </a:lnTo>
                <a:lnTo>
                  <a:pt x="760" y="6"/>
                </a:lnTo>
                <a:lnTo>
                  <a:pt x="760" y="6"/>
                </a:lnTo>
                <a:lnTo>
                  <a:pt x="762" y="6"/>
                </a:lnTo>
                <a:lnTo>
                  <a:pt x="762" y="6"/>
                </a:lnTo>
                <a:lnTo>
                  <a:pt x="763" y="6"/>
                </a:lnTo>
                <a:lnTo>
                  <a:pt x="763" y="6"/>
                </a:lnTo>
                <a:lnTo>
                  <a:pt x="765" y="6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5" y="6"/>
                </a:lnTo>
                <a:lnTo>
                  <a:pt x="836" y="6"/>
                </a:lnTo>
                <a:lnTo>
                  <a:pt x="836" y="6"/>
                </a:lnTo>
                <a:lnTo>
                  <a:pt x="838" y="6"/>
                </a:lnTo>
                <a:lnTo>
                  <a:pt x="838" y="6"/>
                </a:lnTo>
                <a:lnTo>
                  <a:pt x="839" y="6"/>
                </a:lnTo>
                <a:lnTo>
                  <a:pt x="840" y="6"/>
                </a:lnTo>
                <a:lnTo>
                  <a:pt x="841" y="6"/>
                </a:lnTo>
                <a:lnTo>
                  <a:pt x="841" y="6"/>
                </a:lnTo>
                <a:lnTo>
                  <a:pt x="843" y="6"/>
                </a:lnTo>
                <a:lnTo>
                  <a:pt x="843" y="6"/>
                </a:lnTo>
                <a:lnTo>
                  <a:pt x="844" y="6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6"/>
                </a:lnTo>
                <a:lnTo>
                  <a:pt x="916" y="6"/>
                </a:lnTo>
                <a:lnTo>
                  <a:pt x="916" y="6"/>
                </a:lnTo>
                <a:lnTo>
                  <a:pt x="917" y="6"/>
                </a:lnTo>
                <a:lnTo>
                  <a:pt x="917" y="6"/>
                </a:lnTo>
                <a:lnTo>
                  <a:pt x="919" y="6"/>
                </a:lnTo>
                <a:lnTo>
                  <a:pt x="919" y="6"/>
                </a:lnTo>
                <a:lnTo>
                  <a:pt x="921" y="6"/>
                </a:lnTo>
                <a:lnTo>
                  <a:pt x="921" y="6"/>
                </a:lnTo>
                <a:lnTo>
                  <a:pt x="922" y="6"/>
                </a:lnTo>
                <a:lnTo>
                  <a:pt x="922" y="6"/>
                </a:lnTo>
                <a:lnTo>
                  <a:pt x="924" y="6"/>
                </a:lnTo>
                <a:lnTo>
                  <a:pt x="924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4" y="6"/>
                </a:lnTo>
                <a:lnTo>
                  <a:pt x="995" y="6"/>
                </a:lnTo>
                <a:lnTo>
                  <a:pt x="995" y="6"/>
                </a:lnTo>
                <a:lnTo>
                  <a:pt x="997" y="6"/>
                </a:lnTo>
                <a:lnTo>
                  <a:pt x="997" y="6"/>
                </a:lnTo>
                <a:lnTo>
                  <a:pt x="998" y="6"/>
                </a:lnTo>
                <a:lnTo>
                  <a:pt x="998" y="6"/>
                </a:lnTo>
                <a:lnTo>
                  <a:pt x="1000" y="6"/>
                </a:lnTo>
                <a:lnTo>
                  <a:pt x="1000" y="6"/>
                </a:lnTo>
                <a:lnTo>
                  <a:pt x="1002" y="6"/>
                </a:lnTo>
                <a:lnTo>
                  <a:pt x="1002" y="6"/>
                </a:lnTo>
                <a:lnTo>
                  <a:pt x="1003" y="6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6"/>
                </a:lnTo>
                <a:lnTo>
                  <a:pt x="1075" y="6"/>
                </a:lnTo>
                <a:lnTo>
                  <a:pt x="1075" y="6"/>
                </a:lnTo>
                <a:lnTo>
                  <a:pt x="1076" y="6"/>
                </a:lnTo>
                <a:lnTo>
                  <a:pt x="1076" y="6"/>
                </a:lnTo>
                <a:lnTo>
                  <a:pt x="1078" y="6"/>
                </a:lnTo>
                <a:lnTo>
                  <a:pt x="1078" y="6"/>
                </a:lnTo>
                <a:lnTo>
                  <a:pt x="1079" y="6"/>
                </a:lnTo>
                <a:lnTo>
                  <a:pt x="1079" y="6"/>
                </a:lnTo>
                <a:lnTo>
                  <a:pt x="1081" y="6"/>
                </a:lnTo>
                <a:lnTo>
                  <a:pt x="1081" y="6"/>
                </a:lnTo>
                <a:lnTo>
                  <a:pt x="1083" y="6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6"/>
                </a:lnTo>
                <a:lnTo>
                  <a:pt x="1154" y="6"/>
                </a:lnTo>
                <a:lnTo>
                  <a:pt x="1154" y="6"/>
                </a:lnTo>
                <a:lnTo>
                  <a:pt x="1155" y="6"/>
                </a:lnTo>
                <a:lnTo>
                  <a:pt x="1155" y="6"/>
                </a:lnTo>
                <a:lnTo>
                  <a:pt x="1157" y="6"/>
                </a:lnTo>
                <a:lnTo>
                  <a:pt x="1157" y="6"/>
                </a:lnTo>
                <a:lnTo>
                  <a:pt x="1159" y="6"/>
                </a:lnTo>
                <a:lnTo>
                  <a:pt x="1159" y="6"/>
                </a:lnTo>
                <a:lnTo>
                  <a:pt x="1160" y="6"/>
                </a:lnTo>
                <a:lnTo>
                  <a:pt x="1160" y="6"/>
                </a:lnTo>
                <a:lnTo>
                  <a:pt x="1162" y="6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6"/>
                </a:lnTo>
                <a:lnTo>
                  <a:pt x="1233" y="6"/>
                </a:lnTo>
                <a:lnTo>
                  <a:pt x="1233" y="6"/>
                </a:lnTo>
                <a:lnTo>
                  <a:pt x="1235" y="6"/>
                </a:lnTo>
                <a:lnTo>
                  <a:pt x="1235" y="6"/>
                </a:lnTo>
                <a:lnTo>
                  <a:pt x="1236" y="6"/>
                </a:lnTo>
                <a:lnTo>
                  <a:pt x="1237" y="6"/>
                </a:lnTo>
                <a:lnTo>
                  <a:pt x="1238" y="6"/>
                </a:lnTo>
                <a:lnTo>
                  <a:pt x="1238" y="6"/>
                </a:lnTo>
                <a:lnTo>
                  <a:pt x="1240" y="6"/>
                </a:lnTo>
                <a:lnTo>
                  <a:pt x="1240" y="6"/>
                </a:lnTo>
                <a:lnTo>
                  <a:pt x="1241" y="6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9" y="6"/>
                </a:lnTo>
                <a:lnTo>
                  <a:pt x="49" y="6"/>
                </a:lnTo>
                <a:lnTo>
                  <a:pt x="50" y="6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52" name="Group 351"/>
          <p:cNvGrpSpPr>
            <a:grpSpLocks noChangeAspect="1"/>
          </p:cNvGrpSpPr>
          <p:nvPr/>
        </p:nvGrpSpPr>
        <p:grpSpPr>
          <a:xfrm>
            <a:off x="8944212" y="1470771"/>
            <a:ext cx="822960" cy="2338933"/>
            <a:chOff x="8925708" y="1739369"/>
            <a:chExt cx="681226" cy="1936110"/>
          </a:xfrm>
        </p:grpSpPr>
        <p:sp>
          <p:nvSpPr>
            <p:cNvPr id="324" name="Rectangle 300"/>
            <p:cNvSpPr>
              <a:spLocks noChangeArrowheads="1"/>
            </p:cNvSpPr>
            <p:nvPr/>
          </p:nvSpPr>
          <p:spPr bwMode="auto">
            <a:xfrm>
              <a:off x="9342438" y="1739369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6" name="Line 302"/>
            <p:cNvSpPr>
              <a:spLocks noChangeShapeType="1"/>
            </p:cNvSpPr>
            <p:nvPr/>
          </p:nvSpPr>
          <p:spPr bwMode="auto">
            <a:xfrm>
              <a:off x="8996363" y="1854616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27" name="Rectangle 303"/>
            <p:cNvSpPr>
              <a:spLocks noChangeArrowheads="1"/>
            </p:cNvSpPr>
            <p:nvPr/>
          </p:nvSpPr>
          <p:spPr bwMode="auto">
            <a:xfrm>
              <a:off x="9342438" y="1944156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9" name="Freeform 305"/>
            <p:cNvSpPr>
              <a:spLocks noEditPoints="1"/>
            </p:cNvSpPr>
            <p:nvPr/>
          </p:nvSpPr>
          <p:spPr bwMode="auto">
            <a:xfrm>
              <a:off x="8996363" y="2059404"/>
              <a:ext cx="314325" cy="11113"/>
            </a:xfrm>
            <a:custGeom>
              <a:avLst/>
              <a:gdLst>
                <a:gd name="T0" fmla="*/ 55 w 198"/>
                <a:gd name="T1" fmla="*/ 7 h 7"/>
                <a:gd name="T2" fmla="*/ 64 w 198"/>
                <a:gd name="T3" fmla="*/ 7 h 7"/>
                <a:gd name="T4" fmla="*/ 64 w 198"/>
                <a:gd name="T5" fmla="*/ 0 h 7"/>
                <a:gd name="T6" fmla="*/ 55 w 198"/>
                <a:gd name="T7" fmla="*/ 0 h 7"/>
                <a:gd name="T8" fmla="*/ 55 w 198"/>
                <a:gd name="T9" fmla="*/ 7 h 7"/>
                <a:gd name="T10" fmla="*/ 79 w 198"/>
                <a:gd name="T11" fmla="*/ 7 h 7"/>
                <a:gd name="T12" fmla="*/ 119 w 198"/>
                <a:gd name="T13" fmla="*/ 7 h 7"/>
                <a:gd name="T14" fmla="*/ 119 w 198"/>
                <a:gd name="T15" fmla="*/ 0 h 7"/>
                <a:gd name="T16" fmla="*/ 79 w 198"/>
                <a:gd name="T17" fmla="*/ 0 h 7"/>
                <a:gd name="T18" fmla="*/ 79 w 198"/>
                <a:gd name="T19" fmla="*/ 7 h 7"/>
                <a:gd name="T20" fmla="*/ 134 w 198"/>
                <a:gd name="T21" fmla="*/ 7 h 7"/>
                <a:gd name="T22" fmla="*/ 144 w 198"/>
                <a:gd name="T23" fmla="*/ 7 h 7"/>
                <a:gd name="T24" fmla="*/ 144 w 198"/>
                <a:gd name="T25" fmla="*/ 0 h 7"/>
                <a:gd name="T26" fmla="*/ 134 w 198"/>
                <a:gd name="T27" fmla="*/ 0 h 7"/>
                <a:gd name="T28" fmla="*/ 134 w 198"/>
                <a:gd name="T29" fmla="*/ 7 h 7"/>
                <a:gd name="T30" fmla="*/ 159 w 198"/>
                <a:gd name="T31" fmla="*/ 7 h 7"/>
                <a:gd name="T32" fmla="*/ 198 w 198"/>
                <a:gd name="T33" fmla="*/ 7 h 7"/>
                <a:gd name="T34" fmla="*/ 198 w 198"/>
                <a:gd name="T35" fmla="*/ 0 h 7"/>
                <a:gd name="T36" fmla="*/ 159 w 198"/>
                <a:gd name="T37" fmla="*/ 0 h 7"/>
                <a:gd name="T38" fmla="*/ 159 w 198"/>
                <a:gd name="T39" fmla="*/ 7 h 7"/>
                <a:gd name="T40" fmla="*/ 0 w 198"/>
                <a:gd name="T41" fmla="*/ 7 h 7"/>
                <a:gd name="T42" fmla="*/ 40 w 198"/>
                <a:gd name="T43" fmla="*/ 7 h 7"/>
                <a:gd name="T44" fmla="*/ 40 w 198"/>
                <a:gd name="T45" fmla="*/ 0 h 7"/>
                <a:gd name="T46" fmla="*/ 0 w 198"/>
                <a:gd name="T47" fmla="*/ 0 h 7"/>
                <a:gd name="T48" fmla="*/ 0 w 198"/>
                <a:gd name="T4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7">
                  <a:moveTo>
                    <a:pt x="55" y="7"/>
                  </a:moveTo>
                  <a:lnTo>
                    <a:pt x="64" y="7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7"/>
                  </a:lnTo>
                  <a:close/>
                  <a:moveTo>
                    <a:pt x="79" y="7"/>
                  </a:moveTo>
                  <a:lnTo>
                    <a:pt x="119" y="7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34" y="7"/>
                  </a:moveTo>
                  <a:lnTo>
                    <a:pt x="144" y="7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40" y="7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0" name="Rectangle 306"/>
            <p:cNvSpPr>
              <a:spLocks noChangeArrowheads="1"/>
            </p:cNvSpPr>
            <p:nvPr/>
          </p:nvSpPr>
          <p:spPr bwMode="auto">
            <a:xfrm>
              <a:off x="9342438" y="2156880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2" name="Freeform 308"/>
            <p:cNvSpPr>
              <a:spLocks noEditPoints="1"/>
            </p:cNvSpPr>
            <p:nvPr/>
          </p:nvSpPr>
          <p:spPr bwMode="auto">
            <a:xfrm>
              <a:off x="8996363" y="2270541"/>
              <a:ext cx="314325" cy="9525"/>
            </a:xfrm>
            <a:custGeom>
              <a:avLst/>
              <a:gdLst>
                <a:gd name="T0" fmla="*/ 79 w 198"/>
                <a:gd name="T1" fmla="*/ 6 h 6"/>
                <a:gd name="T2" fmla="*/ 129 w 198"/>
                <a:gd name="T3" fmla="*/ 6 h 6"/>
                <a:gd name="T4" fmla="*/ 129 w 198"/>
                <a:gd name="T5" fmla="*/ 0 h 6"/>
                <a:gd name="T6" fmla="*/ 79 w 198"/>
                <a:gd name="T7" fmla="*/ 0 h 6"/>
                <a:gd name="T8" fmla="*/ 79 w 198"/>
                <a:gd name="T9" fmla="*/ 6 h 6"/>
                <a:gd name="T10" fmla="*/ 159 w 198"/>
                <a:gd name="T11" fmla="*/ 6 h 6"/>
                <a:gd name="T12" fmla="*/ 198 w 198"/>
                <a:gd name="T13" fmla="*/ 6 h 6"/>
                <a:gd name="T14" fmla="*/ 198 w 198"/>
                <a:gd name="T15" fmla="*/ 0 h 6"/>
                <a:gd name="T16" fmla="*/ 159 w 198"/>
                <a:gd name="T17" fmla="*/ 0 h 6"/>
                <a:gd name="T18" fmla="*/ 159 w 198"/>
                <a:gd name="T19" fmla="*/ 6 h 6"/>
                <a:gd name="T20" fmla="*/ 0 w 198"/>
                <a:gd name="T21" fmla="*/ 6 h 6"/>
                <a:gd name="T22" fmla="*/ 50 w 198"/>
                <a:gd name="T23" fmla="*/ 6 h 6"/>
                <a:gd name="T24" fmla="*/ 50 w 198"/>
                <a:gd name="T25" fmla="*/ 0 h 6"/>
                <a:gd name="T26" fmla="*/ 0 w 198"/>
                <a:gd name="T27" fmla="*/ 0 h 6"/>
                <a:gd name="T28" fmla="*/ 0 w 19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6">
                  <a:moveTo>
                    <a:pt x="79" y="6"/>
                  </a:moveTo>
                  <a:lnTo>
                    <a:pt x="129" y="6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50" y="6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3" name="Rectangle 309"/>
            <p:cNvSpPr>
              <a:spLocks noChangeArrowheads="1"/>
            </p:cNvSpPr>
            <p:nvPr/>
          </p:nvSpPr>
          <p:spPr bwMode="auto">
            <a:xfrm>
              <a:off x="9342438" y="2369605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5" name="Line 311"/>
            <p:cNvSpPr>
              <a:spLocks noChangeShapeType="1"/>
            </p:cNvSpPr>
            <p:nvPr/>
          </p:nvSpPr>
          <p:spPr bwMode="auto">
            <a:xfrm>
              <a:off x="8996363" y="2486441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6" name="Rectangle 312"/>
            <p:cNvSpPr>
              <a:spLocks noChangeArrowheads="1"/>
            </p:cNvSpPr>
            <p:nvPr/>
          </p:nvSpPr>
          <p:spPr bwMode="auto">
            <a:xfrm>
              <a:off x="9342438" y="2582334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8" name="Freeform 314"/>
            <p:cNvSpPr>
              <a:spLocks noEditPoints="1"/>
            </p:cNvSpPr>
            <p:nvPr/>
          </p:nvSpPr>
          <p:spPr bwMode="auto">
            <a:xfrm>
              <a:off x="8996363" y="2691229"/>
              <a:ext cx="314325" cy="9525"/>
            </a:xfrm>
            <a:custGeom>
              <a:avLst/>
              <a:gdLst>
                <a:gd name="T0" fmla="*/ 55 w 198"/>
                <a:gd name="T1" fmla="*/ 6 h 6"/>
                <a:gd name="T2" fmla="*/ 64 w 198"/>
                <a:gd name="T3" fmla="*/ 6 h 6"/>
                <a:gd name="T4" fmla="*/ 64 w 198"/>
                <a:gd name="T5" fmla="*/ 0 h 6"/>
                <a:gd name="T6" fmla="*/ 55 w 198"/>
                <a:gd name="T7" fmla="*/ 0 h 6"/>
                <a:gd name="T8" fmla="*/ 55 w 198"/>
                <a:gd name="T9" fmla="*/ 6 h 6"/>
                <a:gd name="T10" fmla="*/ 79 w 198"/>
                <a:gd name="T11" fmla="*/ 6 h 6"/>
                <a:gd name="T12" fmla="*/ 119 w 198"/>
                <a:gd name="T13" fmla="*/ 6 h 6"/>
                <a:gd name="T14" fmla="*/ 119 w 198"/>
                <a:gd name="T15" fmla="*/ 0 h 6"/>
                <a:gd name="T16" fmla="*/ 79 w 198"/>
                <a:gd name="T17" fmla="*/ 0 h 6"/>
                <a:gd name="T18" fmla="*/ 79 w 198"/>
                <a:gd name="T19" fmla="*/ 6 h 6"/>
                <a:gd name="T20" fmla="*/ 134 w 198"/>
                <a:gd name="T21" fmla="*/ 6 h 6"/>
                <a:gd name="T22" fmla="*/ 144 w 198"/>
                <a:gd name="T23" fmla="*/ 6 h 6"/>
                <a:gd name="T24" fmla="*/ 144 w 198"/>
                <a:gd name="T25" fmla="*/ 0 h 6"/>
                <a:gd name="T26" fmla="*/ 134 w 198"/>
                <a:gd name="T27" fmla="*/ 0 h 6"/>
                <a:gd name="T28" fmla="*/ 134 w 198"/>
                <a:gd name="T29" fmla="*/ 6 h 6"/>
                <a:gd name="T30" fmla="*/ 159 w 198"/>
                <a:gd name="T31" fmla="*/ 6 h 6"/>
                <a:gd name="T32" fmla="*/ 198 w 198"/>
                <a:gd name="T33" fmla="*/ 6 h 6"/>
                <a:gd name="T34" fmla="*/ 198 w 198"/>
                <a:gd name="T35" fmla="*/ 0 h 6"/>
                <a:gd name="T36" fmla="*/ 159 w 198"/>
                <a:gd name="T37" fmla="*/ 0 h 6"/>
                <a:gd name="T38" fmla="*/ 159 w 198"/>
                <a:gd name="T39" fmla="*/ 6 h 6"/>
                <a:gd name="T40" fmla="*/ 0 w 198"/>
                <a:gd name="T41" fmla="*/ 6 h 6"/>
                <a:gd name="T42" fmla="*/ 40 w 198"/>
                <a:gd name="T43" fmla="*/ 6 h 6"/>
                <a:gd name="T44" fmla="*/ 40 w 198"/>
                <a:gd name="T45" fmla="*/ 0 h 6"/>
                <a:gd name="T46" fmla="*/ 0 w 198"/>
                <a:gd name="T47" fmla="*/ 0 h 6"/>
                <a:gd name="T48" fmla="*/ 0 w 198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6">
                  <a:moveTo>
                    <a:pt x="55" y="6"/>
                  </a:moveTo>
                  <a:lnTo>
                    <a:pt x="64" y="6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6"/>
                  </a:lnTo>
                  <a:close/>
                  <a:moveTo>
                    <a:pt x="79" y="6"/>
                  </a:moveTo>
                  <a:lnTo>
                    <a:pt x="119" y="6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34" y="6"/>
                  </a:moveTo>
                  <a:lnTo>
                    <a:pt x="144" y="6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40" y="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9" name="Rectangle 315"/>
            <p:cNvSpPr>
              <a:spLocks noChangeArrowheads="1"/>
            </p:cNvSpPr>
            <p:nvPr/>
          </p:nvSpPr>
          <p:spPr bwMode="auto">
            <a:xfrm>
              <a:off x="9342438" y="2787118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1" name="Freeform 317"/>
            <p:cNvSpPr>
              <a:spLocks noEditPoints="1"/>
            </p:cNvSpPr>
            <p:nvPr/>
          </p:nvSpPr>
          <p:spPr bwMode="auto">
            <a:xfrm>
              <a:off x="8996363" y="2900779"/>
              <a:ext cx="314325" cy="11113"/>
            </a:xfrm>
            <a:custGeom>
              <a:avLst/>
              <a:gdLst>
                <a:gd name="T0" fmla="*/ 79 w 198"/>
                <a:gd name="T1" fmla="*/ 7 h 7"/>
                <a:gd name="T2" fmla="*/ 129 w 198"/>
                <a:gd name="T3" fmla="*/ 7 h 7"/>
                <a:gd name="T4" fmla="*/ 129 w 198"/>
                <a:gd name="T5" fmla="*/ 0 h 7"/>
                <a:gd name="T6" fmla="*/ 79 w 198"/>
                <a:gd name="T7" fmla="*/ 0 h 7"/>
                <a:gd name="T8" fmla="*/ 79 w 198"/>
                <a:gd name="T9" fmla="*/ 7 h 7"/>
                <a:gd name="T10" fmla="*/ 159 w 198"/>
                <a:gd name="T11" fmla="*/ 7 h 7"/>
                <a:gd name="T12" fmla="*/ 198 w 198"/>
                <a:gd name="T13" fmla="*/ 7 h 7"/>
                <a:gd name="T14" fmla="*/ 198 w 198"/>
                <a:gd name="T15" fmla="*/ 0 h 7"/>
                <a:gd name="T16" fmla="*/ 159 w 198"/>
                <a:gd name="T17" fmla="*/ 0 h 7"/>
                <a:gd name="T18" fmla="*/ 159 w 198"/>
                <a:gd name="T19" fmla="*/ 7 h 7"/>
                <a:gd name="T20" fmla="*/ 0 w 198"/>
                <a:gd name="T21" fmla="*/ 7 h 7"/>
                <a:gd name="T22" fmla="*/ 50 w 198"/>
                <a:gd name="T23" fmla="*/ 7 h 7"/>
                <a:gd name="T24" fmla="*/ 50 w 198"/>
                <a:gd name="T25" fmla="*/ 0 h 7"/>
                <a:gd name="T26" fmla="*/ 0 w 198"/>
                <a:gd name="T27" fmla="*/ 0 h 7"/>
                <a:gd name="T28" fmla="*/ 0 w 198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7">
                  <a:moveTo>
                    <a:pt x="79" y="7"/>
                  </a:moveTo>
                  <a:lnTo>
                    <a:pt x="129" y="7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50" y="7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2" name="Rectangle 318"/>
            <p:cNvSpPr>
              <a:spLocks noChangeArrowheads="1"/>
            </p:cNvSpPr>
            <p:nvPr/>
          </p:nvSpPr>
          <p:spPr bwMode="auto">
            <a:xfrm>
              <a:off x="9342438" y="2999843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4" name="Line 320"/>
            <p:cNvSpPr>
              <a:spLocks noChangeShapeType="1"/>
            </p:cNvSpPr>
            <p:nvPr/>
          </p:nvSpPr>
          <p:spPr bwMode="auto">
            <a:xfrm>
              <a:off x="8996363" y="3116679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5" name="Rectangle 321"/>
            <p:cNvSpPr>
              <a:spLocks noChangeArrowheads="1"/>
            </p:cNvSpPr>
            <p:nvPr/>
          </p:nvSpPr>
          <p:spPr bwMode="auto">
            <a:xfrm>
              <a:off x="9342438" y="3214154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7" name="Freeform 323"/>
            <p:cNvSpPr>
              <a:spLocks noEditPoints="1"/>
            </p:cNvSpPr>
            <p:nvPr/>
          </p:nvSpPr>
          <p:spPr bwMode="auto">
            <a:xfrm>
              <a:off x="8996363" y="3323054"/>
              <a:ext cx="314325" cy="9525"/>
            </a:xfrm>
            <a:custGeom>
              <a:avLst/>
              <a:gdLst>
                <a:gd name="T0" fmla="*/ 55 w 198"/>
                <a:gd name="T1" fmla="*/ 6 h 6"/>
                <a:gd name="T2" fmla="*/ 64 w 198"/>
                <a:gd name="T3" fmla="*/ 6 h 6"/>
                <a:gd name="T4" fmla="*/ 64 w 198"/>
                <a:gd name="T5" fmla="*/ 0 h 6"/>
                <a:gd name="T6" fmla="*/ 55 w 198"/>
                <a:gd name="T7" fmla="*/ 0 h 6"/>
                <a:gd name="T8" fmla="*/ 55 w 198"/>
                <a:gd name="T9" fmla="*/ 6 h 6"/>
                <a:gd name="T10" fmla="*/ 79 w 198"/>
                <a:gd name="T11" fmla="*/ 6 h 6"/>
                <a:gd name="T12" fmla="*/ 119 w 198"/>
                <a:gd name="T13" fmla="*/ 6 h 6"/>
                <a:gd name="T14" fmla="*/ 119 w 198"/>
                <a:gd name="T15" fmla="*/ 0 h 6"/>
                <a:gd name="T16" fmla="*/ 79 w 198"/>
                <a:gd name="T17" fmla="*/ 0 h 6"/>
                <a:gd name="T18" fmla="*/ 79 w 198"/>
                <a:gd name="T19" fmla="*/ 6 h 6"/>
                <a:gd name="T20" fmla="*/ 134 w 198"/>
                <a:gd name="T21" fmla="*/ 6 h 6"/>
                <a:gd name="T22" fmla="*/ 144 w 198"/>
                <a:gd name="T23" fmla="*/ 6 h 6"/>
                <a:gd name="T24" fmla="*/ 144 w 198"/>
                <a:gd name="T25" fmla="*/ 0 h 6"/>
                <a:gd name="T26" fmla="*/ 134 w 198"/>
                <a:gd name="T27" fmla="*/ 0 h 6"/>
                <a:gd name="T28" fmla="*/ 134 w 198"/>
                <a:gd name="T29" fmla="*/ 6 h 6"/>
                <a:gd name="T30" fmla="*/ 159 w 198"/>
                <a:gd name="T31" fmla="*/ 6 h 6"/>
                <a:gd name="T32" fmla="*/ 198 w 198"/>
                <a:gd name="T33" fmla="*/ 6 h 6"/>
                <a:gd name="T34" fmla="*/ 198 w 198"/>
                <a:gd name="T35" fmla="*/ 0 h 6"/>
                <a:gd name="T36" fmla="*/ 159 w 198"/>
                <a:gd name="T37" fmla="*/ 0 h 6"/>
                <a:gd name="T38" fmla="*/ 159 w 198"/>
                <a:gd name="T39" fmla="*/ 6 h 6"/>
                <a:gd name="T40" fmla="*/ 0 w 198"/>
                <a:gd name="T41" fmla="*/ 6 h 6"/>
                <a:gd name="T42" fmla="*/ 40 w 198"/>
                <a:gd name="T43" fmla="*/ 6 h 6"/>
                <a:gd name="T44" fmla="*/ 40 w 198"/>
                <a:gd name="T45" fmla="*/ 0 h 6"/>
                <a:gd name="T46" fmla="*/ 0 w 198"/>
                <a:gd name="T47" fmla="*/ 0 h 6"/>
                <a:gd name="T48" fmla="*/ 0 w 198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6">
                  <a:moveTo>
                    <a:pt x="55" y="6"/>
                  </a:moveTo>
                  <a:lnTo>
                    <a:pt x="64" y="6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6"/>
                  </a:lnTo>
                  <a:close/>
                  <a:moveTo>
                    <a:pt x="79" y="6"/>
                  </a:moveTo>
                  <a:lnTo>
                    <a:pt x="119" y="6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34" y="6"/>
                  </a:moveTo>
                  <a:lnTo>
                    <a:pt x="144" y="6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40" y="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8" name="Rectangle 324"/>
            <p:cNvSpPr>
              <a:spLocks noChangeArrowheads="1"/>
            </p:cNvSpPr>
            <p:nvPr/>
          </p:nvSpPr>
          <p:spPr bwMode="auto">
            <a:xfrm>
              <a:off x="9342438" y="3418946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50" name="Freeform 326"/>
            <p:cNvSpPr>
              <a:spLocks noEditPoints="1"/>
            </p:cNvSpPr>
            <p:nvPr/>
          </p:nvSpPr>
          <p:spPr bwMode="auto">
            <a:xfrm>
              <a:off x="8996363" y="3532604"/>
              <a:ext cx="314325" cy="11113"/>
            </a:xfrm>
            <a:custGeom>
              <a:avLst/>
              <a:gdLst>
                <a:gd name="T0" fmla="*/ 79 w 198"/>
                <a:gd name="T1" fmla="*/ 7 h 7"/>
                <a:gd name="T2" fmla="*/ 129 w 198"/>
                <a:gd name="T3" fmla="*/ 7 h 7"/>
                <a:gd name="T4" fmla="*/ 129 w 198"/>
                <a:gd name="T5" fmla="*/ 0 h 7"/>
                <a:gd name="T6" fmla="*/ 79 w 198"/>
                <a:gd name="T7" fmla="*/ 0 h 7"/>
                <a:gd name="T8" fmla="*/ 79 w 198"/>
                <a:gd name="T9" fmla="*/ 7 h 7"/>
                <a:gd name="T10" fmla="*/ 159 w 198"/>
                <a:gd name="T11" fmla="*/ 7 h 7"/>
                <a:gd name="T12" fmla="*/ 198 w 198"/>
                <a:gd name="T13" fmla="*/ 7 h 7"/>
                <a:gd name="T14" fmla="*/ 198 w 198"/>
                <a:gd name="T15" fmla="*/ 0 h 7"/>
                <a:gd name="T16" fmla="*/ 159 w 198"/>
                <a:gd name="T17" fmla="*/ 0 h 7"/>
                <a:gd name="T18" fmla="*/ 159 w 198"/>
                <a:gd name="T19" fmla="*/ 7 h 7"/>
                <a:gd name="T20" fmla="*/ 0 w 198"/>
                <a:gd name="T21" fmla="*/ 7 h 7"/>
                <a:gd name="T22" fmla="*/ 50 w 198"/>
                <a:gd name="T23" fmla="*/ 7 h 7"/>
                <a:gd name="T24" fmla="*/ 50 w 198"/>
                <a:gd name="T25" fmla="*/ 0 h 7"/>
                <a:gd name="T26" fmla="*/ 0 w 198"/>
                <a:gd name="T27" fmla="*/ 0 h 7"/>
                <a:gd name="T28" fmla="*/ 0 w 198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7">
                  <a:moveTo>
                    <a:pt x="79" y="7"/>
                  </a:moveTo>
                  <a:lnTo>
                    <a:pt x="129" y="7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50" y="7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51" name="Rectangle 327"/>
            <p:cNvSpPr>
              <a:spLocks noChangeArrowheads="1"/>
            </p:cNvSpPr>
            <p:nvPr/>
          </p:nvSpPr>
          <p:spPr bwMode="auto">
            <a:xfrm>
              <a:off x="8925708" y="1745079"/>
              <a:ext cx="681226" cy="1930400"/>
            </a:xfrm>
            <a:prstGeom prst="rect">
              <a:avLst/>
            </a:prstGeom>
            <a:noFill/>
            <a:ln w="4763" cap="flat">
              <a:solidFill>
                <a:srgbClr val="26262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</p:grpSp>
      <p:cxnSp>
        <p:nvCxnSpPr>
          <p:cNvPr id="354" name="Straight Arrow Connector 353"/>
          <p:cNvCxnSpPr/>
          <p:nvPr/>
        </p:nvCxnSpPr>
        <p:spPr>
          <a:xfrm flipV="1">
            <a:off x="1883851" y="2302420"/>
            <a:ext cx="0" cy="1435242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9" name="Straight Arrow Connector 358"/>
          <p:cNvCxnSpPr/>
          <p:nvPr/>
        </p:nvCxnSpPr>
        <p:spPr>
          <a:xfrm rot="1620000" flipV="1">
            <a:off x="1506632" y="2213615"/>
            <a:ext cx="0" cy="1435242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Arrow Connector 359"/>
          <p:cNvCxnSpPr/>
          <p:nvPr/>
        </p:nvCxnSpPr>
        <p:spPr>
          <a:xfrm rot="19980000" flipH="1" flipV="1">
            <a:off x="2263474" y="2213807"/>
            <a:ext cx="0" cy="1435242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61" name="TextBox 360"/>
              <p:cNvSpPr txBox="1"/>
              <p:nvPr/>
            </p:nvSpPr>
            <p:spPr>
              <a:xfrm>
                <a:off x="846002" y="3700027"/>
                <a:ext cx="486800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600" b="1" dirty="0" smtClean="0">
                    <a:solidFill>
                      <a:schemeClr val="tx2">
                        <a:lumMod val="60000"/>
                        <a:lumOff val="40000"/>
                      </a:schemeClr>
                    </a:solidFill>
                  </a:rPr>
                  <a:t>B1</a:t>
                </a:r>
              </a:p>
              <a:p>
                <a:pPr algn="l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𝝀</m:t>
                      </m:r>
                      <m:r>
                        <a:rPr lang="en-US" sz="1600" b="1" i="1" baseline="-25000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𝟏</m:t>
                      </m:r>
                    </m:oMath>
                  </m:oMathPara>
                </a14:m>
                <a:endParaRPr lang="en-US" sz="1600" b="1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61" name="TextBox 3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6002" y="3700027"/>
                <a:ext cx="486800" cy="584775"/>
              </a:xfrm>
              <a:prstGeom prst="rect">
                <a:avLst/>
              </a:prstGeom>
              <a:blipFill rotWithShape="1">
                <a:blip r:embed="rId2"/>
                <a:stretch>
                  <a:fillRect l="-7500" t="-31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2" name="TextBox 361"/>
              <p:cNvSpPr txBox="1"/>
              <p:nvPr/>
            </p:nvSpPr>
            <p:spPr>
              <a:xfrm>
                <a:off x="1413754" y="3814354"/>
                <a:ext cx="975652" cy="830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600" b="1" dirty="0" smtClean="0"/>
                  <a:t>B2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dirty="0">
                          <a:latin typeface="Cambria Math"/>
                        </a:rPr>
                        <m:t>𝝀</m:t>
                      </m:r>
                      <m:r>
                        <a:rPr lang="en-US" sz="1600" b="1" i="1" baseline="-25000" dirty="0">
                          <a:latin typeface="Cambria Math"/>
                        </a:rPr>
                        <m:t>𝟏</m:t>
                      </m:r>
                      <m:r>
                        <a:rPr lang="en-US" sz="1600" b="1" i="1" dirty="0" smtClean="0">
                          <a:latin typeface="Cambria Math"/>
                        </a:rPr>
                        <m:t>+</m:t>
                      </m:r>
                      <m:r>
                        <a:rPr lang="el-GR" sz="1600" b="1" i="1" dirty="0" smtClean="0">
                          <a:latin typeface="Cambria Math"/>
                        </a:rPr>
                        <m:t>𝜟𝝀</m:t>
                      </m:r>
                    </m:oMath>
                  </m:oMathPara>
                </a14:m>
                <a:endParaRPr lang="en-US" sz="1600" b="1" dirty="0"/>
              </a:p>
              <a:p>
                <a:pPr algn="ctr"/>
                <a:endParaRPr lang="en-US" sz="1600" b="1" dirty="0" smtClean="0"/>
              </a:p>
            </p:txBody>
          </p:sp>
        </mc:Choice>
        <mc:Fallback xmlns="">
          <p:sp>
            <p:nvSpPr>
              <p:cNvPr id="362" name="TextBox 36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13754" y="3814354"/>
                <a:ext cx="975652" cy="830997"/>
              </a:xfrm>
              <a:prstGeom prst="rect">
                <a:avLst/>
              </a:prstGeom>
              <a:blipFill rotWithShape="1">
                <a:blip r:embed="rId3"/>
                <a:stretch>
                  <a:fillRect t="-22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3" name="TextBox 362"/>
              <p:cNvSpPr txBox="1"/>
              <p:nvPr/>
            </p:nvSpPr>
            <p:spPr>
              <a:xfrm>
                <a:off x="2318018" y="3683265"/>
                <a:ext cx="939488" cy="830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600" b="1" dirty="0" smtClean="0">
                    <a:solidFill>
                      <a:schemeClr val="bg1">
                        <a:lumMod val="75000"/>
                      </a:schemeClr>
                    </a:solidFill>
                  </a:rPr>
                  <a:t>B3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/>
                        </a:rPr>
                        <m:t>𝝀</m:t>
                      </m:r>
                      <m:r>
                        <a:rPr lang="en-US" sz="1600" b="1" i="1" baseline="-25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/>
                        </a:rPr>
                        <m:t>𝟏</m:t>
                      </m:r>
                      <m:r>
                        <a:rPr lang="en-US" sz="1600" b="1" i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/>
                        </a:rPr>
                        <m:t>+</m:t>
                      </m:r>
                      <m:r>
                        <a:rPr lang="el-GR" sz="1600" b="1" i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/>
                        </a:rPr>
                        <m:t>𝜟𝝀</m:t>
                      </m:r>
                    </m:oMath>
                  </m:oMathPara>
                </a14:m>
                <a:endParaRPr lang="en-US" sz="1600" b="1" dirty="0">
                  <a:solidFill>
                    <a:schemeClr val="bg1">
                      <a:lumMod val="75000"/>
                    </a:schemeClr>
                  </a:solidFill>
                </a:endParaRPr>
              </a:p>
              <a:p>
                <a:pPr algn="ctr"/>
                <a:endParaRPr lang="en-US" sz="1600" b="1" dirty="0" smtClean="0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363" name="TextBox 36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8018" y="3683265"/>
                <a:ext cx="939488" cy="830997"/>
              </a:xfrm>
              <a:prstGeom prst="rect">
                <a:avLst/>
              </a:prstGeom>
              <a:blipFill rotWithShape="1">
                <a:blip r:embed="rId4"/>
                <a:stretch>
                  <a:fillRect t="-21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67" name="Group 366"/>
          <p:cNvGrpSpPr/>
          <p:nvPr/>
        </p:nvGrpSpPr>
        <p:grpSpPr>
          <a:xfrm>
            <a:off x="1089402" y="3489645"/>
            <a:ext cx="182880" cy="182880"/>
            <a:chOff x="8851590" y="4360062"/>
            <a:chExt cx="182880" cy="182880"/>
          </a:xfrm>
        </p:grpSpPr>
        <p:sp>
          <p:nvSpPr>
            <p:cNvPr id="365" name="Oval 364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Oval 365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69" name="Straight Arrow Connector 368"/>
          <p:cNvCxnSpPr/>
          <p:nvPr/>
        </p:nvCxnSpPr>
        <p:spPr>
          <a:xfrm>
            <a:off x="1608222" y="3739047"/>
            <a:ext cx="544286" cy="0"/>
          </a:xfrm>
          <a:prstGeom prst="straightConnector1">
            <a:avLst/>
          </a:prstGeom>
          <a:ln>
            <a:solidFill>
              <a:schemeClr val="tx1"/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Arrow Connector 369"/>
          <p:cNvCxnSpPr/>
          <p:nvPr/>
        </p:nvCxnSpPr>
        <p:spPr>
          <a:xfrm rot="-1620000">
            <a:off x="2365416" y="3581303"/>
            <a:ext cx="457200" cy="0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71" name="Group 370"/>
          <p:cNvGrpSpPr/>
          <p:nvPr/>
        </p:nvGrpSpPr>
        <p:grpSpPr>
          <a:xfrm>
            <a:off x="2546370" y="3529938"/>
            <a:ext cx="91440" cy="91440"/>
            <a:chOff x="8851590" y="4360062"/>
            <a:chExt cx="182880" cy="182880"/>
          </a:xfrm>
        </p:grpSpPr>
        <p:sp>
          <p:nvSpPr>
            <p:cNvPr id="372" name="Oval 371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73" name="Oval 372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19050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sp>
        <p:nvSpPr>
          <p:cNvPr id="374" name="TextBox 373"/>
          <p:cNvSpPr txBox="1"/>
          <p:nvPr/>
        </p:nvSpPr>
        <p:spPr>
          <a:xfrm>
            <a:off x="4316996" y="2667728"/>
            <a:ext cx="13933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(orthogonal)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854580" y="3138131"/>
            <a:ext cx="10133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z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72" name="Title 2"/>
          <p:cNvSpPr>
            <a:spLocks noGrp="1"/>
          </p:cNvSpPr>
          <p:nvPr>
            <p:ph type="title"/>
          </p:nvPr>
        </p:nvSpPr>
        <p:spPr>
          <a:xfrm>
            <a:off x="609441" y="560832"/>
            <a:ext cx="9517539" cy="329184"/>
          </a:xfrm>
        </p:spPr>
        <p:txBody>
          <a:bodyPr/>
          <a:lstStyle/>
          <a:p>
            <a:r>
              <a:rPr lang="en-US" dirty="0" smtClean="0"/>
              <a:t>Careful tracking of polarization is required in any multi-beam situation (i.e., integrated ICF experiments)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4312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D.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pic>
        <p:nvPicPr>
          <p:cNvPr id="9" name="Picture 9" descr="C:\Users\turnbull\Documents\AAC 2017\figpt2new.e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8716" y="1346847"/>
            <a:ext cx="2639159" cy="1977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 rot="16200000">
            <a:off x="2703624" y="2044713"/>
            <a:ext cx="20014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cs typeface="Times New Roman" panose="02020603050405020304" pitchFamily="18" charset="0"/>
              </a:rPr>
              <a:t>Normalized vector potential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846324" y="3137893"/>
            <a:ext cx="10133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z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259497" y="3145577"/>
            <a:ext cx="9470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z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292599" y="1545400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1 &amp; 2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743807" y="1547965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2 &amp; 3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95" name="Line 171"/>
          <p:cNvSpPr>
            <a:spLocks noChangeShapeType="1"/>
          </p:cNvSpPr>
          <p:nvPr/>
        </p:nvSpPr>
        <p:spPr bwMode="auto">
          <a:xfrm>
            <a:off x="4257362" y="3108640"/>
            <a:ext cx="20494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Line 172"/>
          <p:cNvSpPr>
            <a:spLocks noChangeShapeType="1"/>
          </p:cNvSpPr>
          <p:nvPr/>
        </p:nvSpPr>
        <p:spPr bwMode="auto">
          <a:xfrm>
            <a:off x="4257362" y="1492565"/>
            <a:ext cx="20494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Line 173"/>
          <p:cNvSpPr>
            <a:spLocks noChangeShapeType="1"/>
          </p:cNvSpPr>
          <p:nvPr/>
        </p:nvSpPr>
        <p:spPr bwMode="auto">
          <a:xfrm flipV="1">
            <a:off x="4257362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Line 174"/>
          <p:cNvSpPr>
            <a:spLocks noChangeShapeType="1"/>
          </p:cNvSpPr>
          <p:nvPr/>
        </p:nvSpPr>
        <p:spPr bwMode="auto">
          <a:xfrm flipV="1">
            <a:off x="4770124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Line 175"/>
          <p:cNvSpPr>
            <a:spLocks noChangeShapeType="1"/>
          </p:cNvSpPr>
          <p:nvPr/>
        </p:nvSpPr>
        <p:spPr bwMode="auto">
          <a:xfrm flipV="1">
            <a:off x="5282887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Line 176"/>
          <p:cNvSpPr>
            <a:spLocks noChangeShapeType="1"/>
          </p:cNvSpPr>
          <p:nvPr/>
        </p:nvSpPr>
        <p:spPr bwMode="auto">
          <a:xfrm flipV="1">
            <a:off x="5794062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Line 177"/>
          <p:cNvSpPr>
            <a:spLocks noChangeShapeType="1"/>
          </p:cNvSpPr>
          <p:nvPr/>
        </p:nvSpPr>
        <p:spPr bwMode="auto">
          <a:xfrm flipV="1">
            <a:off x="6306824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Line 178"/>
          <p:cNvSpPr>
            <a:spLocks noChangeShapeType="1"/>
          </p:cNvSpPr>
          <p:nvPr/>
        </p:nvSpPr>
        <p:spPr bwMode="auto">
          <a:xfrm>
            <a:off x="4257362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Line 179"/>
          <p:cNvSpPr>
            <a:spLocks noChangeShapeType="1"/>
          </p:cNvSpPr>
          <p:nvPr/>
        </p:nvSpPr>
        <p:spPr bwMode="auto">
          <a:xfrm>
            <a:off x="4770124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Line 180"/>
          <p:cNvSpPr>
            <a:spLocks noChangeShapeType="1"/>
          </p:cNvSpPr>
          <p:nvPr/>
        </p:nvSpPr>
        <p:spPr bwMode="auto">
          <a:xfrm>
            <a:off x="5282887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Line 181"/>
          <p:cNvSpPr>
            <a:spLocks noChangeShapeType="1"/>
          </p:cNvSpPr>
          <p:nvPr/>
        </p:nvSpPr>
        <p:spPr bwMode="auto">
          <a:xfrm>
            <a:off x="5794062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Line 182"/>
          <p:cNvSpPr>
            <a:spLocks noChangeShapeType="1"/>
          </p:cNvSpPr>
          <p:nvPr/>
        </p:nvSpPr>
        <p:spPr bwMode="auto">
          <a:xfrm>
            <a:off x="6306824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Line 183"/>
          <p:cNvSpPr>
            <a:spLocks noChangeShapeType="1"/>
          </p:cNvSpPr>
          <p:nvPr/>
        </p:nvSpPr>
        <p:spPr bwMode="auto">
          <a:xfrm flipV="1">
            <a:off x="4257362" y="1492565"/>
            <a:ext cx="0" cy="1616075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Line 184"/>
          <p:cNvSpPr>
            <a:spLocks noChangeShapeType="1"/>
          </p:cNvSpPr>
          <p:nvPr/>
        </p:nvSpPr>
        <p:spPr bwMode="auto">
          <a:xfrm flipV="1">
            <a:off x="6306824" y="1492565"/>
            <a:ext cx="0" cy="1616075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Line 185"/>
          <p:cNvSpPr>
            <a:spLocks noChangeShapeType="1"/>
          </p:cNvSpPr>
          <p:nvPr/>
        </p:nvSpPr>
        <p:spPr bwMode="auto">
          <a:xfrm>
            <a:off x="4257362" y="3108640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Line 186"/>
          <p:cNvSpPr>
            <a:spLocks noChangeShapeType="1"/>
          </p:cNvSpPr>
          <p:nvPr/>
        </p:nvSpPr>
        <p:spPr bwMode="auto">
          <a:xfrm>
            <a:off x="4257362" y="2784790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Line 187"/>
          <p:cNvSpPr>
            <a:spLocks noChangeShapeType="1"/>
          </p:cNvSpPr>
          <p:nvPr/>
        </p:nvSpPr>
        <p:spPr bwMode="auto">
          <a:xfrm>
            <a:off x="4257362" y="2462528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Line 188"/>
          <p:cNvSpPr>
            <a:spLocks noChangeShapeType="1"/>
          </p:cNvSpPr>
          <p:nvPr/>
        </p:nvSpPr>
        <p:spPr bwMode="auto">
          <a:xfrm>
            <a:off x="4257362" y="2138678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Line 189"/>
          <p:cNvSpPr>
            <a:spLocks noChangeShapeType="1"/>
          </p:cNvSpPr>
          <p:nvPr/>
        </p:nvSpPr>
        <p:spPr bwMode="auto">
          <a:xfrm>
            <a:off x="4257362" y="1816415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Line 190"/>
          <p:cNvSpPr>
            <a:spLocks noChangeShapeType="1"/>
          </p:cNvSpPr>
          <p:nvPr/>
        </p:nvSpPr>
        <p:spPr bwMode="auto">
          <a:xfrm>
            <a:off x="4257362" y="1492565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Line 191"/>
          <p:cNvSpPr>
            <a:spLocks noChangeShapeType="1"/>
          </p:cNvSpPr>
          <p:nvPr/>
        </p:nvSpPr>
        <p:spPr bwMode="auto">
          <a:xfrm flipH="1">
            <a:off x="6225862" y="3108640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Line 192"/>
          <p:cNvSpPr>
            <a:spLocks noChangeShapeType="1"/>
          </p:cNvSpPr>
          <p:nvPr/>
        </p:nvSpPr>
        <p:spPr bwMode="auto">
          <a:xfrm flipH="1">
            <a:off x="6225862" y="2784790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Line 193"/>
          <p:cNvSpPr>
            <a:spLocks noChangeShapeType="1"/>
          </p:cNvSpPr>
          <p:nvPr/>
        </p:nvSpPr>
        <p:spPr bwMode="auto">
          <a:xfrm flipH="1">
            <a:off x="6225862" y="2462528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Line 194"/>
          <p:cNvSpPr>
            <a:spLocks noChangeShapeType="1"/>
          </p:cNvSpPr>
          <p:nvPr/>
        </p:nvSpPr>
        <p:spPr bwMode="auto">
          <a:xfrm flipH="1">
            <a:off x="6225862" y="2138678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Line 195"/>
          <p:cNvSpPr>
            <a:spLocks noChangeShapeType="1"/>
          </p:cNvSpPr>
          <p:nvPr/>
        </p:nvSpPr>
        <p:spPr bwMode="auto">
          <a:xfrm flipH="1">
            <a:off x="6225862" y="1816415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Line 196"/>
          <p:cNvSpPr>
            <a:spLocks noChangeShapeType="1"/>
          </p:cNvSpPr>
          <p:nvPr/>
        </p:nvSpPr>
        <p:spPr bwMode="auto">
          <a:xfrm flipH="1">
            <a:off x="6225862" y="1492565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197"/>
          <p:cNvSpPr>
            <a:spLocks/>
          </p:cNvSpPr>
          <p:nvPr/>
        </p:nvSpPr>
        <p:spPr bwMode="auto">
          <a:xfrm>
            <a:off x="4257362" y="20799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198"/>
          <p:cNvSpPr>
            <a:spLocks/>
          </p:cNvSpPr>
          <p:nvPr/>
        </p:nvSpPr>
        <p:spPr bwMode="auto">
          <a:xfrm>
            <a:off x="432086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199"/>
          <p:cNvSpPr>
            <a:spLocks/>
          </p:cNvSpPr>
          <p:nvPr/>
        </p:nvSpPr>
        <p:spPr bwMode="auto">
          <a:xfrm>
            <a:off x="43875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200"/>
          <p:cNvSpPr>
            <a:spLocks/>
          </p:cNvSpPr>
          <p:nvPr/>
        </p:nvSpPr>
        <p:spPr bwMode="auto">
          <a:xfrm>
            <a:off x="44526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201"/>
          <p:cNvSpPr>
            <a:spLocks/>
          </p:cNvSpPr>
          <p:nvPr/>
        </p:nvSpPr>
        <p:spPr bwMode="auto">
          <a:xfrm>
            <a:off x="451771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202"/>
          <p:cNvSpPr>
            <a:spLocks/>
          </p:cNvSpPr>
          <p:nvPr/>
        </p:nvSpPr>
        <p:spPr bwMode="auto">
          <a:xfrm>
            <a:off x="458438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203"/>
          <p:cNvSpPr>
            <a:spLocks/>
          </p:cNvSpPr>
          <p:nvPr/>
        </p:nvSpPr>
        <p:spPr bwMode="auto">
          <a:xfrm>
            <a:off x="46494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204"/>
          <p:cNvSpPr>
            <a:spLocks/>
          </p:cNvSpPr>
          <p:nvPr/>
        </p:nvSpPr>
        <p:spPr bwMode="auto">
          <a:xfrm>
            <a:off x="4716149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205"/>
          <p:cNvSpPr>
            <a:spLocks/>
          </p:cNvSpPr>
          <p:nvPr/>
        </p:nvSpPr>
        <p:spPr bwMode="auto">
          <a:xfrm>
            <a:off x="47812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206"/>
          <p:cNvSpPr>
            <a:spLocks/>
          </p:cNvSpPr>
          <p:nvPr/>
        </p:nvSpPr>
        <p:spPr bwMode="auto">
          <a:xfrm>
            <a:off x="48463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eeform 207"/>
          <p:cNvSpPr>
            <a:spLocks/>
          </p:cNvSpPr>
          <p:nvPr/>
        </p:nvSpPr>
        <p:spPr bwMode="auto">
          <a:xfrm>
            <a:off x="49129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eeform 208"/>
          <p:cNvSpPr>
            <a:spLocks/>
          </p:cNvSpPr>
          <p:nvPr/>
        </p:nvSpPr>
        <p:spPr bwMode="auto">
          <a:xfrm>
            <a:off x="49780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209"/>
          <p:cNvSpPr>
            <a:spLocks/>
          </p:cNvSpPr>
          <p:nvPr/>
        </p:nvSpPr>
        <p:spPr bwMode="auto">
          <a:xfrm>
            <a:off x="50431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Freeform 210"/>
          <p:cNvSpPr>
            <a:spLocks/>
          </p:cNvSpPr>
          <p:nvPr/>
        </p:nvSpPr>
        <p:spPr bwMode="auto">
          <a:xfrm>
            <a:off x="510984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Freeform 211"/>
          <p:cNvSpPr>
            <a:spLocks/>
          </p:cNvSpPr>
          <p:nvPr/>
        </p:nvSpPr>
        <p:spPr bwMode="auto">
          <a:xfrm>
            <a:off x="51749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212"/>
          <p:cNvSpPr>
            <a:spLocks/>
          </p:cNvSpPr>
          <p:nvPr/>
        </p:nvSpPr>
        <p:spPr bwMode="auto">
          <a:xfrm>
            <a:off x="52400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213"/>
          <p:cNvSpPr>
            <a:spLocks/>
          </p:cNvSpPr>
          <p:nvPr/>
        </p:nvSpPr>
        <p:spPr bwMode="auto">
          <a:xfrm>
            <a:off x="53066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214"/>
          <p:cNvSpPr>
            <a:spLocks/>
          </p:cNvSpPr>
          <p:nvPr/>
        </p:nvSpPr>
        <p:spPr bwMode="auto">
          <a:xfrm>
            <a:off x="53717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215"/>
          <p:cNvSpPr>
            <a:spLocks/>
          </p:cNvSpPr>
          <p:nvPr/>
        </p:nvSpPr>
        <p:spPr bwMode="auto">
          <a:xfrm>
            <a:off x="5436874" y="20799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216"/>
          <p:cNvSpPr>
            <a:spLocks/>
          </p:cNvSpPr>
          <p:nvPr/>
        </p:nvSpPr>
        <p:spPr bwMode="auto">
          <a:xfrm>
            <a:off x="55035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217"/>
          <p:cNvSpPr>
            <a:spLocks/>
          </p:cNvSpPr>
          <p:nvPr/>
        </p:nvSpPr>
        <p:spPr bwMode="auto">
          <a:xfrm>
            <a:off x="55686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218"/>
          <p:cNvSpPr>
            <a:spLocks/>
          </p:cNvSpPr>
          <p:nvPr/>
        </p:nvSpPr>
        <p:spPr bwMode="auto">
          <a:xfrm>
            <a:off x="56353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219"/>
          <p:cNvSpPr>
            <a:spLocks/>
          </p:cNvSpPr>
          <p:nvPr/>
        </p:nvSpPr>
        <p:spPr bwMode="auto">
          <a:xfrm>
            <a:off x="57003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220"/>
          <p:cNvSpPr>
            <a:spLocks/>
          </p:cNvSpPr>
          <p:nvPr/>
        </p:nvSpPr>
        <p:spPr bwMode="auto">
          <a:xfrm>
            <a:off x="57654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221"/>
          <p:cNvSpPr>
            <a:spLocks/>
          </p:cNvSpPr>
          <p:nvPr/>
        </p:nvSpPr>
        <p:spPr bwMode="auto">
          <a:xfrm>
            <a:off x="58321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222"/>
          <p:cNvSpPr>
            <a:spLocks/>
          </p:cNvSpPr>
          <p:nvPr/>
        </p:nvSpPr>
        <p:spPr bwMode="auto">
          <a:xfrm>
            <a:off x="58972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eeform 223"/>
          <p:cNvSpPr>
            <a:spLocks/>
          </p:cNvSpPr>
          <p:nvPr/>
        </p:nvSpPr>
        <p:spPr bwMode="auto">
          <a:xfrm>
            <a:off x="596392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224"/>
          <p:cNvSpPr>
            <a:spLocks/>
          </p:cNvSpPr>
          <p:nvPr/>
        </p:nvSpPr>
        <p:spPr bwMode="auto">
          <a:xfrm>
            <a:off x="60290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Freeform 225"/>
          <p:cNvSpPr>
            <a:spLocks/>
          </p:cNvSpPr>
          <p:nvPr/>
        </p:nvSpPr>
        <p:spPr bwMode="auto">
          <a:xfrm>
            <a:off x="60940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eeform 226"/>
          <p:cNvSpPr>
            <a:spLocks/>
          </p:cNvSpPr>
          <p:nvPr/>
        </p:nvSpPr>
        <p:spPr bwMode="auto">
          <a:xfrm>
            <a:off x="616077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Freeform 227"/>
          <p:cNvSpPr>
            <a:spLocks/>
          </p:cNvSpPr>
          <p:nvPr/>
        </p:nvSpPr>
        <p:spPr bwMode="auto">
          <a:xfrm>
            <a:off x="62258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Freeform 228"/>
          <p:cNvSpPr>
            <a:spLocks/>
          </p:cNvSpPr>
          <p:nvPr/>
        </p:nvSpPr>
        <p:spPr bwMode="auto">
          <a:xfrm>
            <a:off x="6290949" y="20799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229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85 w 1291"/>
              <a:gd name="T1" fmla="*/ 6 h 6"/>
              <a:gd name="T2" fmla="*/ 111 w 1291"/>
              <a:gd name="T3" fmla="*/ 6 h 6"/>
              <a:gd name="T4" fmla="*/ 102 w 1291"/>
              <a:gd name="T5" fmla="*/ 0 h 6"/>
              <a:gd name="T6" fmla="*/ 139 w 1291"/>
              <a:gd name="T7" fmla="*/ 6 h 6"/>
              <a:gd name="T8" fmla="*/ 169 w 1291"/>
              <a:gd name="T9" fmla="*/ 6 h 6"/>
              <a:gd name="T10" fmla="*/ 196 w 1291"/>
              <a:gd name="T11" fmla="*/ 6 h 6"/>
              <a:gd name="T12" fmla="*/ 176 w 1291"/>
              <a:gd name="T13" fmla="*/ 0 h 6"/>
              <a:gd name="T14" fmla="*/ 224 w 1291"/>
              <a:gd name="T15" fmla="*/ 6 h 6"/>
              <a:gd name="T16" fmla="*/ 254 w 1291"/>
              <a:gd name="T17" fmla="*/ 6 h 6"/>
              <a:gd name="T18" fmla="*/ 277 w 1291"/>
              <a:gd name="T19" fmla="*/ 0 h 6"/>
              <a:gd name="T20" fmla="*/ 250 w 1291"/>
              <a:gd name="T21" fmla="*/ 0 h 6"/>
              <a:gd name="T22" fmla="*/ 298 w 1291"/>
              <a:gd name="T23" fmla="*/ 0 h 6"/>
              <a:gd name="T24" fmla="*/ 338 w 1291"/>
              <a:gd name="T25" fmla="*/ 6 h 6"/>
              <a:gd name="T26" fmla="*/ 351 w 1291"/>
              <a:gd name="T27" fmla="*/ 0 h 6"/>
              <a:gd name="T28" fmla="*/ 325 w 1291"/>
              <a:gd name="T29" fmla="*/ 0 h 6"/>
              <a:gd name="T30" fmla="*/ 373 w 1291"/>
              <a:gd name="T31" fmla="*/ 0 h 6"/>
              <a:gd name="T32" fmla="*/ 42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479 w 1291"/>
              <a:gd name="T39" fmla="*/ 6 h 6"/>
              <a:gd name="T40" fmla="*/ 505 w 1291"/>
              <a:gd name="T41" fmla="*/ 6 h 6"/>
              <a:gd name="T42" fmla="*/ 502 w 1291"/>
              <a:gd name="T43" fmla="*/ 0 h 6"/>
              <a:gd name="T44" fmla="*/ 533 w 1291"/>
              <a:gd name="T45" fmla="*/ 6 h 6"/>
              <a:gd name="T46" fmla="*/ 562 w 1291"/>
              <a:gd name="T47" fmla="*/ 6 h 6"/>
              <a:gd name="T48" fmla="*/ 588 w 1291"/>
              <a:gd name="T49" fmla="*/ 6 h 6"/>
              <a:gd name="T50" fmla="*/ 578 w 1291"/>
              <a:gd name="T51" fmla="*/ 0 h 6"/>
              <a:gd name="T52" fmla="*/ 616 w 1291"/>
              <a:gd name="T53" fmla="*/ 6 h 6"/>
              <a:gd name="T54" fmla="*/ 646 w 1291"/>
              <a:gd name="T55" fmla="*/ 6 h 6"/>
              <a:gd name="T56" fmla="*/ 672 w 1291"/>
              <a:gd name="T57" fmla="*/ 6 h 6"/>
              <a:gd name="T58" fmla="*/ 653 w 1291"/>
              <a:gd name="T59" fmla="*/ 0 h 6"/>
              <a:gd name="T60" fmla="*/ 700 w 1291"/>
              <a:gd name="T61" fmla="*/ 6 h 6"/>
              <a:gd name="T62" fmla="*/ 730 w 1291"/>
              <a:gd name="T63" fmla="*/ 6 h 6"/>
              <a:gd name="T64" fmla="*/ 753 w 1291"/>
              <a:gd name="T65" fmla="*/ 0 h 6"/>
              <a:gd name="T66" fmla="*/ 727 w 1291"/>
              <a:gd name="T67" fmla="*/ 0 h 6"/>
              <a:gd name="T68" fmla="*/ 775 w 1291"/>
              <a:gd name="T69" fmla="*/ 0 h 6"/>
              <a:gd name="T70" fmla="*/ 815 w 1291"/>
              <a:gd name="T71" fmla="*/ 6 h 6"/>
              <a:gd name="T72" fmla="*/ 828 w 1291"/>
              <a:gd name="T73" fmla="*/ 0 h 6"/>
              <a:gd name="T74" fmla="*/ 801 w 1291"/>
              <a:gd name="T75" fmla="*/ 0 h 6"/>
              <a:gd name="T76" fmla="*/ 850 w 1291"/>
              <a:gd name="T77" fmla="*/ 0 h 6"/>
              <a:gd name="T78" fmla="*/ 899 w 1291"/>
              <a:gd name="T79" fmla="*/ 6 h 6"/>
              <a:gd name="T80" fmla="*/ 902 w 1291"/>
              <a:gd name="T81" fmla="*/ 0 h 6"/>
              <a:gd name="T82" fmla="*/ 876 w 1291"/>
              <a:gd name="T83" fmla="*/ 0 h 6"/>
              <a:gd name="T84" fmla="*/ 955 w 1291"/>
              <a:gd name="T85" fmla="*/ 6 h 6"/>
              <a:gd name="T86" fmla="*/ 982 w 1291"/>
              <a:gd name="T87" fmla="*/ 6 h 6"/>
              <a:gd name="T88" fmla="*/ 978 w 1291"/>
              <a:gd name="T89" fmla="*/ 0 h 6"/>
              <a:gd name="T90" fmla="*/ 1010 w 1291"/>
              <a:gd name="T91" fmla="*/ 6 h 6"/>
              <a:gd name="T92" fmla="*/ 1040 w 1291"/>
              <a:gd name="T93" fmla="*/ 6 h 6"/>
              <a:gd name="T94" fmla="*/ 1066 w 1291"/>
              <a:gd name="T95" fmla="*/ 6 h 6"/>
              <a:gd name="T96" fmla="*/ 1053 w 1291"/>
              <a:gd name="T97" fmla="*/ 0 h 6"/>
              <a:gd name="T98" fmla="*/ 1094 w 1291"/>
              <a:gd name="T99" fmla="*/ 6 h 6"/>
              <a:gd name="T100" fmla="*/ 1124 w 1291"/>
              <a:gd name="T101" fmla="*/ 6 h 6"/>
              <a:gd name="T102" fmla="*/ 1151 w 1291"/>
              <a:gd name="T103" fmla="*/ 6 h 6"/>
              <a:gd name="T104" fmla="*/ 1128 w 1291"/>
              <a:gd name="T105" fmla="*/ 0 h 6"/>
              <a:gd name="T106" fmla="*/ 1177 w 1291"/>
              <a:gd name="T107" fmla="*/ 6 h 6"/>
              <a:gd name="T108" fmla="*/ 1207 w 1291"/>
              <a:gd name="T109" fmla="*/ 6 h 6"/>
              <a:gd name="T110" fmla="*/ 1230 w 1291"/>
              <a:gd name="T111" fmla="*/ 0 h 6"/>
              <a:gd name="T112" fmla="*/ 1204 w 1291"/>
              <a:gd name="T113" fmla="*/ 0 h 6"/>
              <a:gd name="T114" fmla="*/ 1252 w 1291"/>
              <a:gd name="T115" fmla="*/ 0 h 6"/>
              <a:gd name="T116" fmla="*/ 1291 w 1291"/>
              <a:gd name="T117" fmla="*/ 6 h 6"/>
              <a:gd name="T118" fmla="*/ 5 w 1291"/>
              <a:gd name="T119" fmla="*/ 6 h 6"/>
              <a:gd name="T120" fmla="*/ 32 w 1291"/>
              <a:gd name="T121" fmla="*/ 6 h 6"/>
              <a:gd name="T122" fmla="*/ 22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55" y="6"/>
                </a:move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60" y="6"/>
                </a:lnTo>
                <a:lnTo>
                  <a:pt x="60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5" y="6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6"/>
                </a:lnTo>
                <a:close/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34" y="6"/>
                </a:moveTo>
                <a:lnTo>
                  <a:pt x="136" y="6"/>
                </a:lnTo>
                <a:lnTo>
                  <a:pt x="136" y="6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14" y="6"/>
                </a:moveTo>
                <a:lnTo>
                  <a:pt x="216" y="6"/>
                </a:lnTo>
                <a:lnTo>
                  <a:pt x="216" y="6"/>
                </a:lnTo>
                <a:lnTo>
                  <a:pt x="217" y="6"/>
                </a:lnTo>
                <a:lnTo>
                  <a:pt x="217" y="6"/>
                </a:lnTo>
                <a:lnTo>
                  <a:pt x="219" y="6"/>
                </a:lnTo>
                <a:lnTo>
                  <a:pt x="219" y="6"/>
                </a:lnTo>
                <a:lnTo>
                  <a:pt x="221" y="6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4" y="6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293" y="6"/>
                </a:moveTo>
                <a:lnTo>
                  <a:pt x="295" y="6"/>
                </a:lnTo>
                <a:lnTo>
                  <a:pt x="295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300" y="6"/>
                </a:lnTo>
                <a:lnTo>
                  <a:pt x="300" y="6"/>
                </a:lnTo>
                <a:lnTo>
                  <a:pt x="302" y="6"/>
                </a:lnTo>
                <a:lnTo>
                  <a:pt x="302" y="6"/>
                </a:lnTo>
                <a:lnTo>
                  <a:pt x="303" y="6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73" y="6"/>
                </a:moveTo>
                <a:lnTo>
                  <a:pt x="375" y="6"/>
                </a:lnTo>
                <a:lnTo>
                  <a:pt x="375" y="6"/>
                </a:lnTo>
                <a:lnTo>
                  <a:pt x="376" y="6"/>
                </a:lnTo>
                <a:lnTo>
                  <a:pt x="376" y="6"/>
                </a:lnTo>
                <a:lnTo>
                  <a:pt x="378" y="6"/>
                </a:lnTo>
                <a:lnTo>
                  <a:pt x="378" y="6"/>
                </a:lnTo>
                <a:lnTo>
                  <a:pt x="380" y="6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3" y="6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52" y="6"/>
                </a:moveTo>
                <a:lnTo>
                  <a:pt x="452" y="6"/>
                </a:lnTo>
                <a:lnTo>
                  <a:pt x="454" y="6"/>
                </a:lnTo>
                <a:lnTo>
                  <a:pt x="454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9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32" y="6"/>
                </a:moveTo>
                <a:lnTo>
                  <a:pt x="533" y="6"/>
                </a:lnTo>
                <a:lnTo>
                  <a:pt x="533" y="6"/>
                </a:lnTo>
                <a:lnTo>
                  <a:pt x="535" y="6"/>
                </a:lnTo>
                <a:lnTo>
                  <a:pt x="535" y="6"/>
                </a:lnTo>
                <a:lnTo>
                  <a:pt x="535" y="6"/>
                </a:lnTo>
                <a:lnTo>
                  <a:pt x="537" y="6"/>
                </a:lnTo>
                <a:lnTo>
                  <a:pt x="537" y="6"/>
                </a:lnTo>
                <a:lnTo>
                  <a:pt x="538" y="6"/>
                </a:lnTo>
                <a:lnTo>
                  <a:pt x="538" y="6"/>
                </a:lnTo>
                <a:lnTo>
                  <a:pt x="540" y="6"/>
                </a:lnTo>
                <a:lnTo>
                  <a:pt x="540" y="6"/>
                </a:lnTo>
                <a:lnTo>
                  <a:pt x="541" y="6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11" y="6"/>
                </a:moveTo>
                <a:lnTo>
                  <a:pt x="613" y="6"/>
                </a:lnTo>
                <a:lnTo>
                  <a:pt x="613" y="6"/>
                </a:lnTo>
                <a:lnTo>
                  <a:pt x="614" y="6"/>
                </a:lnTo>
                <a:lnTo>
                  <a:pt x="614" y="6"/>
                </a:lnTo>
                <a:lnTo>
                  <a:pt x="616" y="6"/>
                </a:lnTo>
                <a:lnTo>
                  <a:pt x="616" y="6"/>
                </a:lnTo>
                <a:lnTo>
                  <a:pt x="618" y="6"/>
                </a:lnTo>
                <a:lnTo>
                  <a:pt x="618" y="6"/>
                </a:lnTo>
                <a:lnTo>
                  <a:pt x="619" y="6"/>
                </a:lnTo>
                <a:lnTo>
                  <a:pt x="619" y="6"/>
                </a:lnTo>
                <a:lnTo>
                  <a:pt x="621" y="6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691" y="6"/>
                </a:moveTo>
                <a:lnTo>
                  <a:pt x="692" y="6"/>
                </a:lnTo>
                <a:lnTo>
                  <a:pt x="692" y="6"/>
                </a:lnTo>
                <a:lnTo>
                  <a:pt x="694" y="6"/>
                </a:lnTo>
                <a:lnTo>
                  <a:pt x="694" y="6"/>
                </a:lnTo>
                <a:lnTo>
                  <a:pt x="695" y="6"/>
                </a:lnTo>
                <a:lnTo>
                  <a:pt x="696" y="6"/>
                </a:lnTo>
                <a:lnTo>
                  <a:pt x="697" y="6"/>
                </a:lnTo>
                <a:lnTo>
                  <a:pt x="697" y="6"/>
                </a:lnTo>
                <a:lnTo>
                  <a:pt x="699" y="6"/>
                </a:lnTo>
                <a:lnTo>
                  <a:pt x="699" y="6"/>
                </a:lnTo>
                <a:lnTo>
                  <a:pt x="700" y="6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70" y="6"/>
                </a:moveTo>
                <a:lnTo>
                  <a:pt x="772" y="6"/>
                </a:lnTo>
                <a:lnTo>
                  <a:pt x="772" y="6"/>
                </a:lnTo>
                <a:lnTo>
                  <a:pt x="773" y="6"/>
                </a:lnTo>
                <a:lnTo>
                  <a:pt x="773" y="6"/>
                </a:lnTo>
                <a:lnTo>
                  <a:pt x="775" y="6"/>
                </a:lnTo>
                <a:lnTo>
                  <a:pt x="775" y="6"/>
                </a:lnTo>
                <a:lnTo>
                  <a:pt x="777" y="6"/>
                </a:lnTo>
                <a:lnTo>
                  <a:pt x="777" y="6"/>
                </a:lnTo>
                <a:lnTo>
                  <a:pt x="778" y="6"/>
                </a:lnTo>
                <a:lnTo>
                  <a:pt x="778" y="6"/>
                </a:lnTo>
                <a:lnTo>
                  <a:pt x="780" y="6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50" y="6"/>
                </a:moveTo>
                <a:lnTo>
                  <a:pt x="851" y="6"/>
                </a:lnTo>
                <a:lnTo>
                  <a:pt x="851" y="6"/>
                </a:lnTo>
                <a:lnTo>
                  <a:pt x="853" y="6"/>
                </a:lnTo>
                <a:lnTo>
                  <a:pt x="853" y="6"/>
                </a:lnTo>
                <a:lnTo>
                  <a:pt x="854" y="6"/>
                </a:lnTo>
                <a:lnTo>
                  <a:pt x="855" y="6"/>
                </a:lnTo>
                <a:lnTo>
                  <a:pt x="856" y="6"/>
                </a:lnTo>
                <a:lnTo>
                  <a:pt x="856" y="6"/>
                </a:lnTo>
                <a:lnTo>
                  <a:pt x="858" y="6"/>
                </a:lnTo>
                <a:lnTo>
                  <a:pt x="858" y="6"/>
                </a:lnTo>
                <a:lnTo>
                  <a:pt x="859" y="6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29" y="6"/>
                </a:moveTo>
                <a:lnTo>
                  <a:pt x="931" y="6"/>
                </a:lnTo>
                <a:lnTo>
                  <a:pt x="931" y="6"/>
                </a:lnTo>
                <a:lnTo>
                  <a:pt x="932" y="6"/>
                </a:lnTo>
                <a:lnTo>
                  <a:pt x="932" y="6"/>
                </a:lnTo>
                <a:lnTo>
                  <a:pt x="934" y="6"/>
                </a:lnTo>
                <a:lnTo>
                  <a:pt x="934" y="6"/>
                </a:lnTo>
                <a:lnTo>
                  <a:pt x="934" y="6"/>
                </a:lnTo>
                <a:lnTo>
                  <a:pt x="936" y="6"/>
                </a:lnTo>
                <a:lnTo>
                  <a:pt x="936" y="6"/>
                </a:lnTo>
                <a:lnTo>
                  <a:pt x="937" y="6"/>
                </a:lnTo>
                <a:lnTo>
                  <a:pt x="937" y="6"/>
                </a:lnTo>
                <a:lnTo>
                  <a:pt x="939" y="6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08" y="6"/>
                </a:moveTo>
                <a:lnTo>
                  <a:pt x="1010" y="6"/>
                </a:lnTo>
                <a:lnTo>
                  <a:pt x="1010" y="6"/>
                </a:lnTo>
                <a:lnTo>
                  <a:pt x="1012" y="6"/>
                </a:lnTo>
                <a:lnTo>
                  <a:pt x="1012" y="6"/>
                </a:lnTo>
                <a:lnTo>
                  <a:pt x="1013" y="6"/>
                </a:lnTo>
                <a:lnTo>
                  <a:pt x="1013" y="6"/>
                </a:lnTo>
                <a:lnTo>
                  <a:pt x="1015" y="6"/>
                </a:lnTo>
                <a:lnTo>
                  <a:pt x="1015" y="6"/>
                </a:lnTo>
                <a:lnTo>
                  <a:pt x="1016" y="6"/>
                </a:lnTo>
                <a:lnTo>
                  <a:pt x="1016" y="6"/>
                </a:lnTo>
                <a:lnTo>
                  <a:pt x="1018" y="6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088" y="6"/>
                </a:moveTo>
                <a:lnTo>
                  <a:pt x="1089" y="6"/>
                </a:lnTo>
                <a:lnTo>
                  <a:pt x="1089" y="6"/>
                </a:lnTo>
                <a:lnTo>
                  <a:pt x="1091" y="6"/>
                </a:lnTo>
                <a:lnTo>
                  <a:pt x="1091" y="6"/>
                </a:lnTo>
                <a:lnTo>
                  <a:pt x="1093" y="6"/>
                </a:lnTo>
                <a:lnTo>
                  <a:pt x="1093" y="6"/>
                </a:lnTo>
                <a:lnTo>
                  <a:pt x="1094" y="6"/>
                </a:lnTo>
                <a:lnTo>
                  <a:pt x="1094" y="6"/>
                </a:lnTo>
                <a:lnTo>
                  <a:pt x="1096" y="6"/>
                </a:lnTo>
                <a:lnTo>
                  <a:pt x="1096" y="6"/>
                </a:lnTo>
                <a:lnTo>
                  <a:pt x="1097" y="6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67" y="6"/>
                </a:moveTo>
                <a:lnTo>
                  <a:pt x="1169" y="6"/>
                </a:lnTo>
                <a:lnTo>
                  <a:pt x="1169" y="6"/>
                </a:lnTo>
                <a:lnTo>
                  <a:pt x="1170" y="6"/>
                </a:lnTo>
                <a:lnTo>
                  <a:pt x="1170" y="6"/>
                </a:lnTo>
                <a:lnTo>
                  <a:pt x="1172" y="6"/>
                </a:lnTo>
                <a:lnTo>
                  <a:pt x="1172" y="6"/>
                </a:lnTo>
                <a:lnTo>
                  <a:pt x="1174" y="6"/>
                </a:lnTo>
                <a:lnTo>
                  <a:pt x="1174" y="6"/>
                </a:lnTo>
                <a:lnTo>
                  <a:pt x="1175" y="6"/>
                </a:lnTo>
                <a:lnTo>
                  <a:pt x="1175" y="6"/>
                </a:lnTo>
                <a:lnTo>
                  <a:pt x="1177" y="6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47" y="6"/>
                </a:moveTo>
                <a:lnTo>
                  <a:pt x="1248" y="6"/>
                </a:lnTo>
                <a:lnTo>
                  <a:pt x="1248" y="6"/>
                </a:lnTo>
                <a:lnTo>
                  <a:pt x="1250" y="6"/>
                </a:lnTo>
                <a:lnTo>
                  <a:pt x="1250" y="6"/>
                </a:lnTo>
                <a:lnTo>
                  <a:pt x="1251" y="6"/>
                </a:lnTo>
                <a:lnTo>
                  <a:pt x="1252" y="6"/>
                </a:lnTo>
                <a:lnTo>
                  <a:pt x="1253" y="6"/>
                </a:lnTo>
                <a:lnTo>
                  <a:pt x="1253" y="6"/>
                </a:lnTo>
                <a:lnTo>
                  <a:pt x="1255" y="6"/>
                </a:lnTo>
                <a:lnTo>
                  <a:pt x="1255" y="6"/>
                </a:lnTo>
                <a:lnTo>
                  <a:pt x="1256" y="6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230"/>
          <p:cNvSpPr>
            <a:spLocks noEditPoints="1"/>
          </p:cNvSpPr>
          <p:nvPr/>
        </p:nvSpPr>
        <p:spPr bwMode="auto">
          <a:xfrm>
            <a:off x="4257362" y="2075178"/>
            <a:ext cx="2049462" cy="11113"/>
          </a:xfrm>
          <a:custGeom>
            <a:avLst/>
            <a:gdLst>
              <a:gd name="T0" fmla="*/ 107 w 1291"/>
              <a:gd name="T1" fmla="*/ 7 h 7"/>
              <a:gd name="T2" fmla="*/ 126 w 1291"/>
              <a:gd name="T3" fmla="*/ 0 h 7"/>
              <a:gd name="T4" fmla="*/ 100 w 1291"/>
              <a:gd name="T5" fmla="*/ 0 h 7"/>
              <a:gd name="T6" fmla="*/ 164 w 1291"/>
              <a:gd name="T7" fmla="*/ 7 h 7"/>
              <a:gd name="T8" fmla="*/ 191 w 1291"/>
              <a:gd name="T9" fmla="*/ 7 h 7"/>
              <a:gd name="T10" fmla="*/ 201 w 1291"/>
              <a:gd name="T11" fmla="*/ 0 h 7"/>
              <a:gd name="T12" fmla="*/ 174 w 1291"/>
              <a:gd name="T13" fmla="*/ 0 h 7"/>
              <a:gd name="T14" fmla="*/ 250 w 1291"/>
              <a:gd name="T15" fmla="*/ 7 h 7"/>
              <a:gd name="T16" fmla="*/ 277 w 1291"/>
              <a:gd name="T17" fmla="*/ 7 h 7"/>
              <a:gd name="T18" fmla="*/ 274 w 1291"/>
              <a:gd name="T19" fmla="*/ 0 h 7"/>
              <a:gd name="T20" fmla="*/ 247 w 1291"/>
              <a:gd name="T21" fmla="*/ 0 h 7"/>
              <a:gd name="T22" fmla="*/ 335 w 1291"/>
              <a:gd name="T23" fmla="*/ 7 h 7"/>
              <a:gd name="T24" fmla="*/ 361 w 1291"/>
              <a:gd name="T25" fmla="*/ 7 h 7"/>
              <a:gd name="T26" fmla="*/ 348 w 1291"/>
              <a:gd name="T27" fmla="*/ 0 h 7"/>
              <a:gd name="T28" fmla="*/ 322 w 1291"/>
              <a:gd name="T29" fmla="*/ 0 h 7"/>
              <a:gd name="T30" fmla="*/ 421 w 1291"/>
              <a:gd name="T31" fmla="*/ 7 h 7"/>
              <a:gd name="T32" fmla="*/ 447 w 1291"/>
              <a:gd name="T33" fmla="*/ 7 h 7"/>
              <a:gd name="T34" fmla="*/ 421 w 1291"/>
              <a:gd name="T35" fmla="*/ 0 h 7"/>
              <a:gd name="T36" fmla="*/ 479 w 1291"/>
              <a:gd name="T37" fmla="*/ 7 h 7"/>
              <a:gd name="T38" fmla="*/ 505 w 1291"/>
              <a:gd name="T39" fmla="*/ 7 h 7"/>
              <a:gd name="T40" fmla="*/ 522 w 1291"/>
              <a:gd name="T41" fmla="*/ 0 h 7"/>
              <a:gd name="T42" fmla="*/ 495 w 1291"/>
              <a:gd name="T43" fmla="*/ 0 h 7"/>
              <a:gd name="T44" fmla="*/ 565 w 1291"/>
              <a:gd name="T45" fmla="*/ 7 h 7"/>
              <a:gd name="T46" fmla="*/ 591 w 1291"/>
              <a:gd name="T47" fmla="*/ 7 h 7"/>
              <a:gd name="T48" fmla="*/ 595 w 1291"/>
              <a:gd name="T49" fmla="*/ 0 h 7"/>
              <a:gd name="T50" fmla="*/ 568 w 1291"/>
              <a:gd name="T51" fmla="*/ 0 h 7"/>
              <a:gd name="T52" fmla="*/ 649 w 1291"/>
              <a:gd name="T53" fmla="*/ 7 h 7"/>
              <a:gd name="T54" fmla="*/ 676 w 1291"/>
              <a:gd name="T55" fmla="*/ 7 h 7"/>
              <a:gd name="T56" fmla="*/ 669 w 1291"/>
              <a:gd name="T57" fmla="*/ 0 h 7"/>
              <a:gd name="T58" fmla="*/ 643 w 1291"/>
              <a:gd name="T59" fmla="*/ 0 h 7"/>
              <a:gd name="T60" fmla="*/ 735 w 1291"/>
              <a:gd name="T61" fmla="*/ 7 h 7"/>
              <a:gd name="T62" fmla="*/ 762 w 1291"/>
              <a:gd name="T63" fmla="*/ 7 h 7"/>
              <a:gd name="T64" fmla="*/ 742 w 1291"/>
              <a:gd name="T65" fmla="*/ 0 h 7"/>
              <a:gd name="T66" fmla="*/ 715 w 1291"/>
              <a:gd name="T67" fmla="*/ 0 h 7"/>
              <a:gd name="T68" fmla="*/ 820 w 1291"/>
              <a:gd name="T69" fmla="*/ 7 h 7"/>
              <a:gd name="T70" fmla="*/ 843 w 1291"/>
              <a:gd name="T71" fmla="*/ 0 h 7"/>
              <a:gd name="T72" fmla="*/ 816 w 1291"/>
              <a:gd name="T73" fmla="*/ 0 h 7"/>
              <a:gd name="T74" fmla="*/ 879 w 1291"/>
              <a:gd name="T75" fmla="*/ 7 h 7"/>
              <a:gd name="T76" fmla="*/ 906 w 1291"/>
              <a:gd name="T77" fmla="*/ 7 h 7"/>
              <a:gd name="T78" fmla="*/ 916 w 1291"/>
              <a:gd name="T79" fmla="*/ 0 h 7"/>
              <a:gd name="T80" fmla="*/ 889 w 1291"/>
              <a:gd name="T81" fmla="*/ 0 h 7"/>
              <a:gd name="T82" fmla="*/ 964 w 1291"/>
              <a:gd name="T83" fmla="*/ 7 h 7"/>
              <a:gd name="T84" fmla="*/ 990 w 1291"/>
              <a:gd name="T85" fmla="*/ 7 h 7"/>
              <a:gd name="T86" fmla="*/ 990 w 1291"/>
              <a:gd name="T87" fmla="*/ 0 h 7"/>
              <a:gd name="T88" fmla="*/ 963 w 1291"/>
              <a:gd name="T89" fmla="*/ 0 h 7"/>
              <a:gd name="T90" fmla="*/ 1050 w 1291"/>
              <a:gd name="T91" fmla="*/ 7 h 7"/>
              <a:gd name="T92" fmla="*/ 1076 w 1291"/>
              <a:gd name="T93" fmla="*/ 7 h 7"/>
              <a:gd name="T94" fmla="*/ 1063 w 1291"/>
              <a:gd name="T95" fmla="*/ 0 h 7"/>
              <a:gd name="T96" fmla="*/ 1036 w 1291"/>
              <a:gd name="T97" fmla="*/ 0 h 7"/>
              <a:gd name="T98" fmla="*/ 1134 w 1291"/>
              <a:gd name="T99" fmla="*/ 7 h 7"/>
              <a:gd name="T100" fmla="*/ 1160 w 1291"/>
              <a:gd name="T101" fmla="*/ 7 h 7"/>
              <a:gd name="T102" fmla="*/ 1137 w 1291"/>
              <a:gd name="T103" fmla="*/ 0 h 7"/>
              <a:gd name="T104" fmla="*/ 1194 w 1291"/>
              <a:gd name="T105" fmla="*/ 7 h 7"/>
              <a:gd name="T106" fmla="*/ 1220 w 1291"/>
              <a:gd name="T107" fmla="*/ 7 h 7"/>
              <a:gd name="T108" fmla="*/ 1237 w 1291"/>
              <a:gd name="T109" fmla="*/ 0 h 7"/>
              <a:gd name="T110" fmla="*/ 1210 w 1291"/>
              <a:gd name="T111" fmla="*/ 0 h 7"/>
              <a:gd name="T112" fmla="*/ 1278 w 1291"/>
              <a:gd name="T113" fmla="*/ 7 h 7"/>
              <a:gd name="T114" fmla="*/ 1280 w 1291"/>
              <a:gd name="T115" fmla="*/ 0 h 7"/>
              <a:gd name="T116" fmla="*/ 19 w 1291"/>
              <a:gd name="T117" fmla="*/ 7 h 7"/>
              <a:gd name="T118" fmla="*/ 45 w 1291"/>
              <a:gd name="T119" fmla="*/ 7 h 7"/>
              <a:gd name="T120" fmla="*/ 29 w 1291"/>
              <a:gd name="T121" fmla="*/ 0 h 7"/>
              <a:gd name="T122" fmla="*/ 2 w 1291"/>
              <a:gd name="T1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7">
                <a:moveTo>
                  <a:pt x="80" y="7"/>
                </a:move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5" y="7"/>
                </a:lnTo>
                <a:lnTo>
                  <a:pt x="85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2" y="7"/>
                </a:lnTo>
                <a:lnTo>
                  <a:pt x="92" y="7"/>
                </a:lnTo>
                <a:lnTo>
                  <a:pt x="93" y="7"/>
                </a:lnTo>
                <a:lnTo>
                  <a:pt x="93" y="7"/>
                </a:lnTo>
                <a:lnTo>
                  <a:pt x="95" y="7"/>
                </a:lnTo>
                <a:lnTo>
                  <a:pt x="95" y="7"/>
                </a:lnTo>
                <a:lnTo>
                  <a:pt x="97" y="7"/>
                </a:lnTo>
                <a:lnTo>
                  <a:pt x="97" y="7"/>
                </a:lnTo>
                <a:lnTo>
                  <a:pt x="98" y="7"/>
                </a:lnTo>
                <a:lnTo>
                  <a:pt x="98" y="7"/>
                </a:lnTo>
                <a:lnTo>
                  <a:pt x="100" y="7"/>
                </a:lnTo>
                <a:lnTo>
                  <a:pt x="100" y="7"/>
                </a:lnTo>
                <a:lnTo>
                  <a:pt x="102" y="7"/>
                </a:lnTo>
                <a:lnTo>
                  <a:pt x="102" y="7"/>
                </a:lnTo>
                <a:lnTo>
                  <a:pt x="103" y="7"/>
                </a:lnTo>
                <a:lnTo>
                  <a:pt x="103" y="7"/>
                </a:lnTo>
                <a:lnTo>
                  <a:pt x="105" y="7"/>
                </a:lnTo>
                <a:lnTo>
                  <a:pt x="105" y="7"/>
                </a:lnTo>
                <a:lnTo>
                  <a:pt x="107" y="7"/>
                </a:lnTo>
                <a:lnTo>
                  <a:pt x="107" y="7"/>
                </a:lnTo>
                <a:lnTo>
                  <a:pt x="108" y="7"/>
                </a:lnTo>
                <a:lnTo>
                  <a:pt x="108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3" y="7"/>
                </a:lnTo>
                <a:lnTo>
                  <a:pt x="113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8" y="7"/>
                </a:lnTo>
                <a:lnTo>
                  <a:pt x="118" y="7"/>
                </a:lnTo>
                <a:lnTo>
                  <a:pt x="120" y="7"/>
                </a:lnTo>
                <a:lnTo>
                  <a:pt x="120" y="7"/>
                </a:lnTo>
                <a:lnTo>
                  <a:pt x="121" y="7"/>
                </a:lnTo>
                <a:lnTo>
                  <a:pt x="121" y="7"/>
                </a:lnTo>
                <a:lnTo>
                  <a:pt x="123" y="7"/>
                </a:lnTo>
                <a:lnTo>
                  <a:pt x="123" y="7"/>
                </a:lnTo>
                <a:lnTo>
                  <a:pt x="125" y="7"/>
                </a:lnTo>
                <a:lnTo>
                  <a:pt x="125" y="7"/>
                </a:lnTo>
                <a:lnTo>
                  <a:pt x="126" y="7"/>
                </a:lnTo>
                <a:lnTo>
                  <a:pt x="126" y="7"/>
                </a:lnTo>
                <a:lnTo>
                  <a:pt x="128" y="7"/>
                </a:lnTo>
                <a:lnTo>
                  <a:pt x="128" y="7"/>
                </a:lnTo>
                <a:lnTo>
                  <a:pt x="129" y="7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7"/>
                </a:lnTo>
                <a:close/>
                <a:moveTo>
                  <a:pt x="160" y="7"/>
                </a:moveTo>
                <a:lnTo>
                  <a:pt x="161" y="7"/>
                </a:lnTo>
                <a:lnTo>
                  <a:pt x="161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6" y="7"/>
                </a:lnTo>
                <a:lnTo>
                  <a:pt x="166" y="7"/>
                </a:lnTo>
                <a:lnTo>
                  <a:pt x="168" y="7"/>
                </a:lnTo>
                <a:lnTo>
                  <a:pt x="168" y="7"/>
                </a:lnTo>
                <a:lnTo>
                  <a:pt x="169" y="7"/>
                </a:lnTo>
                <a:lnTo>
                  <a:pt x="169" y="7"/>
                </a:lnTo>
                <a:lnTo>
                  <a:pt x="171" y="7"/>
                </a:lnTo>
                <a:lnTo>
                  <a:pt x="171" y="7"/>
                </a:lnTo>
                <a:lnTo>
                  <a:pt x="173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6" y="7"/>
                </a:lnTo>
                <a:lnTo>
                  <a:pt x="178" y="7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3" y="7"/>
                </a:lnTo>
                <a:lnTo>
                  <a:pt x="183" y="7"/>
                </a:lnTo>
                <a:lnTo>
                  <a:pt x="184" y="7"/>
                </a:lnTo>
                <a:lnTo>
                  <a:pt x="184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9" y="7"/>
                </a:lnTo>
                <a:lnTo>
                  <a:pt x="189" y="7"/>
                </a:lnTo>
                <a:lnTo>
                  <a:pt x="191" y="7"/>
                </a:lnTo>
                <a:lnTo>
                  <a:pt x="191" y="7"/>
                </a:lnTo>
                <a:lnTo>
                  <a:pt x="192" y="7"/>
                </a:lnTo>
                <a:lnTo>
                  <a:pt x="192" y="7"/>
                </a:lnTo>
                <a:lnTo>
                  <a:pt x="194" y="7"/>
                </a:lnTo>
                <a:lnTo>
                  <a:pt x="194" y="7"/>
                </a:lnTo>
                <a:lnTo>
                  <a:pt x="196" y="7"/>
                </a:lnTo>
                <a:lnTo>
                  <a:pt x="196" y="7"/>
                </a:lnTo>
                <a:lnTo>
                  <a:pt x="197" y="7"/>
                </a:lnTo>
                <a:lnTo>
                  <a:pt x="197" y="7"/>
                </a:lnTo>
                <a:lnTo>
                  <a:pt x="199" y="7"/>
                </a:lnTo>
                <a:lnTo>
                  <a:pt x="199" y="7"/>
                </a:lnTo>
                <a:lnTo>
                  <a:pt x="201" y="7"/>
                </a:lnTo>
                <a:lnTo>
                  <a:pt x="201" y="7"/>
                </a:lnTo>
                <a:lnTo>
                  <a:pt x="202" y="7"/>
                </a:lnTo>
                <a:lnTo>
                  <a:pt x="202" y="7"/>
                </a:lnTo>
                <a:lnTo>
                  <a:pt x="204" y="7"/>
                </a:lnTo>
                <a:lnTo>
                  <a:pt x="204" y="7"/>
                </a:lnTo>
                <a:lnTo>
                  <a:pt x="206" y="7"/>
                </a:ln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9" y="7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7"/>
                </a:lnTo>
                <a:close/>
                <a:moveTo>
                  <a:pt x="239" y="7"/>
                </a:moveTo>
                <a:lnTo>
                  <a:pt x="241" y="7"/>
                </a:lnTo>
                <a:lnTo>
                  <a:pt x="241" y="7"/>
                </a:lnTo>
                <a:lnTo>
                  <a:pt x="242" y="7"/>
                </a:lnTo>
                <a:lnTo>
                  <a:pt x="242" y="7"/>
                </a:lnTo>
                <a:lnTo>
                  <a:pt x="244" y="7"/>
                </a:lnTo>
                <a:lnTo>
                  <a:pt x="244" y="7"/>
                </a:lnTo>
                <a:lnTo>
                  <a:pt x="246" y="7"/>
                </a:lnTo>
                <a:lnTo>
                  <a:pt x="246" y="7"/>
                </a:lnTo>
                <a:lnTo>
                  <a:pt x="247" y="7"/>
                </a:lnTo>
                <a:lnTo>
                  <a:pt x="247" y="7"/>
                </a:lnTo>
                <a:lnTo>
                  <a:pt x="249" y="7"/>
                </a:lnTo>
                <a:lnTo>
                  <a:pt x="249" y="7"/>
                </a:lnTo>
                <a:lnTo>
                  <a:pt x="250" y="7"/>
                </a:lnTo>
                <a:lnTo>
                  <a:pt x="250" y="7"/>
                </a:lnTo>
                <a:lnTo>
                  <a:pt x="252" y="7"/>
                </a:lnTo>
                <a:lnTo>
                  <a:pt x="252" y="7"/>
                </a:lnTo>
                <a:lnTo>
                  <a:pt x="254" y="7"/>
                </a:lnTo>
                <a:lnTo>
                  <a:pt x="254" y="7"/>
                </a:lnTo>
                <a:lnTo>
                  <a:pt x="255" y="7"/>
                </a:lnTo>
                <a:lnTo>
                  <a:pt x="255" y="7"/>
                </a:lnTo>
                <a:lnTo>
                  <a:pt x="257" y="7"/>
                </a:lnTo>
                <a:lnTo>
                  <a:pt x="257" y="7"/>
                </a:lnTo>
                <a:lnTo>
                  <a:pt x="259" y="7"/>
                </a:lnTo>
                <a:lnTo>
                  <a:pt x="259" y="7"/>
                </a:lnTo>
                <a:lnTo>
                  <a:pt x="260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7" y="7"/>
                </a:lnTo>
                <a:lnTo>
                  <a:pt x="267" y="7"/>
                </a:lnTo>
                <a:lnTo>
                  <a:pt x="268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79" y="7"/>
                </a:lnTo>
                <a:lnTo>
                  <a:pt x="280" y="7"/>
                </a:lnTo>
                <a:lnTo>
                  <a:pt x="280" y="7"/>
                </a:lnTo>
                <a:lnTo>
                  <a:pt x="282" y="7"/>
                </a:lnTo>
                <a:lnTo>
                  <a:pt x="282" y="7"/>
                </a:lnTo>
                <a:lnTo>
                  <a:pt x="283" y="7"/>
                </a:lnTo>
                <a:lnTo>
                  <a:pt x="284" y="7"/>
                </a:lnTo>
                <a:lnTo>
                  <a:pt x="285" y="7"/>
                </a:lnTo>
                <a:lnTo>
                  <a:pt x="285" y="7"/>
                </a:lnTo>
                <a:lnTo>
                  <a:pt x="287" y="7"/>
                </a:lnTo>
                <a:lnTo>
                  <a:pt x="287" y="7"/>
                </a:lnTo>
                <a:lnTo>
                  <a:pt x="288" y="7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7"/>
                </a:lnTo>
                <a:close/>
                <a:moveTo>
                  <a:pt x="318" y="7"/>
                </a:moveTo>
                <a:lnTo>
                  <a:pt x="320" y="7"/>
                </a:lnTo>
                <a:lnTo>
                  <a:pt x="320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8" y="7"/>
                </a:lnTo>
                <a:lnTo>
                  <a:pt x="328" y="7"/>
                </a:lnTo>
                <a:lnTo>
                  <a:pt x="330" y="7"/>
                </a:lnTo>
                <a:lnTo>
                  <a:pt x="330" y="7"/>
                </a:lnTo>
                <a:lnTo>
                  <a:pt x="331" y="7"/>
                </a:lnTo>
                <a:lnTo>
                  <a:pt x="331" y="7"/>
                </a:lnTo>
                <a:lnTo>
                  <a:pt x="333" y="7"/>
                </a:lnTo>
                <a:lnTo>
                  <a:pt x="333" y="7"/>
                </a:lnTo>
                <a:lnTo>
                  <a:pt x="335" y="7"/>
                </a:lnTo>
                <a:lnTo>
                  <a:pt x="335" y="7"/>
                </a:lnTo>
                <a:lnTo>
                  <a:pt x="336" y="7"/>
                </a:lnTo>
                <a:lnTo>
                  <a:pt x="336" y="7"/>
                </a:lnTo>
                <a:lnTo>
                  <a:pt x="338" y="7"/>
                </a:lnTo>
                <a:lnTo>
                  <a:pt x="338" y="7"/>
                </a:lnTo>
                <a:lnTo>
                  <a:pt x="340" y="7"/>
                </a:lnTo>
                <a:lnTo>
                  <a:pt x="340" y="7"/>
                </a:lnTo>
                <a:lnTo>
                  <a:pt x="341" y="7"/>
                </a:lnTo>
                <a:lnTo>
                  <a:pt x="341" y="7"/>
                </a:lnTo>
                <a:lnTo>
                  <a:pt x="343" y="7"/>
                </a:lnTo>
                <a:lnTo>
                  <a:pt x="343" y="7"/>
                </a:lnTo>
                <a:lnTo>
                  <a:pt x="345" y="7"/>
                </a:lnTo>
                <a:lnTo>
                  <a:pt x="345" y="7"/>
                </a:lnTo>
                <a:lnTo>
                  <a:pt x="346" y="7"/>
                </a:lnTo>
                <a:lnTo>
                  <a:pt x="346" y="7"/>
                </a:lnTo>
                <a:lnTo>
                  <a:pt x="348" y="7"/>
                </a:lnTo>
                <a:lnTo>
                  <a:pt x="348" y="7"/>
                </a:lnTo>
                <a:lnTo>
                  <a:pt x="350" y="7"/>
                </a:lnTo>
                <a:lnTo>
                  <a:pt x="350" y="7"/>
                </a:lnTo>
                <a:lnTo>
                  <a:pt x="351" y="7"/>
                </a:lnTo>
                <a:lnTo>
                  <a:pt x="351" y="7"/>
                </a:lnTo>
                <a:lnTo>
                  <a:pt x="353" y="7"/>
                </a:lnTo>
                <a:lnTo>
                  <a:pt x="353" y="7"/>
                </a:lnTo>
                <a:lnTo>
                  <a:pt x="355" y="7"/>
                </a:lnTo>
                <a:lnTo>
                  <a:pt x="355" y="7"/>
                </a:lnTo>
                <a:lnTo>
                  <a:pt x="356" y="7"/>
                </a:lnTo>
                <a:lnTo>
                  <a:pt x="356" y="7"/>
                </a:lnTo>
                <a:lnTo>
                  <a:pt x="358" y="7"/>
                </a:lnTo>
                <a:lnTo>
                  <a:pt x="358" y="7"/>
                </a:lnTo>
                <a:lnTo>
                  <a:pt x="360" y="7"/>
                </a:lnTo>
                <a:lnTo>
                  <a:pt x="360" y="7"/>
                </a:lnTo>
                <a:lnTo>
                  <a:pt x="361" y="7"/>
                </a:lnTo>
                <a:lnTo>
                  <a:pt x="361" y="7"/>
                </a:lnTo>
                <a:lnTo>
                  <a:pt x="363" y="7"/>
                </a:lnTo>
                <a:lnTo>
                  <a:pt x="363" y="7"/>
                </a:lnTo>
                <a:lnTo>
                  <a:pt x="365" y="7"/>
                </a:lnTo>
                <a:lnTo>
                  <a:pt x="365" y="7"/>
                </a:lnTo>
                <a:lnTo>
                  <a:pt x="366" y="7"/>
                </a:lnTo>
                <a:lnTo>
                  <a:pt x="366" y="7"/>
                </a:lnTo>
                <a:lnTo>
                  <a:pt x="368" y="7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7"/>
                </a:lnTo>
                <a:close/>
                <a:moveTo>
                  <a:pt x="398" y="7"/>
                </a:moveTo>
                <a:lnTo>
                  <a:pt x="399" y="7"/>
                </a:lnTo>
                <a:lnTo>
                  <a:pt x="399" y="7"/>
                </a:lnTo>
                <a:lnTo>
                  <a:pt x="401" y="7"/>
                </a:lnTo>
                <a:lnTo>
                  <a:pt x="401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6" y="7"/>
                </a:lnTo>
                <a:lnTo>
                  <a:pt x="406" y="7"/>
                </a:lnTo>
                <a:lnTo>
                  <a:pt x="407" y="7"/>
                </a:lnTo>
                <a:lnTo>
                  <a:pt x="408" y="7"/>
                </a:lnTo>
                <a:lnTo>
                  <a:pt x="409" y="7"/>
                </a:lnTo>
                <a:lnTo>
                  <a:pt x="409" y="7"/>
                </a:lnTo>
                <a:lnTo>
                  <a:pt x="411" y="7"/>
                </a:lnTo>
                <a:lnTo>
                  <a:pt x="411" y="7"/>
                </a:lnTo>
                <a:lnTo>
                  <a:pt x="412" y="7"/>
                </a:lnTo>
                <a:lnTo>
                  <a:pt x="413" y="7"/>
                </a:lnTo>
                <a:lnTo>
                  <a:pt x="414" y="7"/>
                </a:lnTo>
                <a:lnTo>
                  <a:pt x="414" y="7"/>
                </a:lnTo>
                <a:lnTo>
                  <a:pt x="416" y="7"/>
                </a:lnTo>
                <a:lnTo>
                  <a:pt x="416" y="7"/>
                </a:lnTo>
                <a:lnTo>
                  <a:pt x="417" y="7"/>
                </a:lnTo>
                <a:lnTo>
                  <a:pt x="418" y="7"/>
                </a:lnTo>
                <a:lnTo>
                  <a:pt x="419" y="7"/>
                </a:lnTo>
                <a:lnTo>
                  <a:pt x="419" y="7"/>
                </a:lnTo>
                <a:lnTo>
                  <a:pt x="421" y="7"/>
                </a:lnTo>
                <a:lnTo>
                  <a:pt x="421" y="7"/>
                </a:lnTo>
                <a:lnTo>
                  <a:pt x="422" y="7"/>
                </a:lnTo>
                <a:lnTo>
                  <a:pt x="422" y="7"/>
                </a:lnTo>
                <a:lnTo>
                  <a:pt x="424" y="7"/>
                </a:lnTo>
                <a:lnTo>
                  <a:pt x="424" y="7"/>
                </a:lnTo>
                <a:lnTo>
                  <a:pt x="426" y="7"/>
                </a:lnTo>
                <a:lnTo>
                  <a:pt x="426" y="7"/>
                </a:lnTo>
                <a:lnTo>
                  <a:pt x="427" y="7"/>
                </a:lnTo>
                <a:lnTo>
                  <a:pt x="427" y="7"/>
                </a:lnTo>
                <a:lnTo>
                  <a:pt x="429" y="7"/>
                </a:lnTo>
                <a:lnTo>
                  <a:pt x="429" y="7"/>
                </a:lnTo>
                <a:lnTo>
                  <a:pt x="431" y="7"/>
                </a:lnTo>
                <a:lnTo>
                  <a:pt x="431" y="7"/>
                </a:lnTo>
                <a:lnTo>
                  <a:pt x="432" y="7"/>
                </a:lnTo>
                <a:lnTo>
                  <a:pt x="433" y="7"/>
                </a:lnTo>
                <a:lnTo>
                  <a:pt x="434" y="7"/>
                </a:lnTo>
                <a:lnTo>
                  <a:pt x="434" y="7"/>
                </a:lnTo>
                <a:lnTo>
                  <a:pt x="436" y="7"/>
                </a:lnTo>
                <a:lnTo>
                  <a:pt x="436" y="7"/>
                </a:lnTo>
                <a:lnTo>
                  <a:pt x="437" y="7"/>
                </a:lnTo>
                <a:lnTo>
                  <a:pt x="438" y="7"/>
                </a:lnTo>
                <a:lnTo>
                  <a:pt x="439" y="7"/>
                </a:lnTo>
                <a:lnTo>
                  <a:pt x="439" y="7"/>
                </a:lnTo>
                <a:lnTo>
                  <a:pt x="441" y="7"/>
                </a:lnTo>
                <a:lnTo>
                  <a:pt x="441" y="7"/>
                </a:lnTo>
                <a:lnTo>
                  <a:pt x="442" y="7"/>
                </a:lnTo>
                <a:lnTo>
                  <a:pt x="443" y="7"/>
                </a:lnTo>
                <a:lnTo>
                  <a:pt x="444" y="7"/>
                </a:lnTo>
                <a:lnTo>
                  <a:pt x="444" y="7"/>
                </a:lnTo>
                <a:lnTo>
                  <a:pt x="446" y="7"/>
                </a:lnTo>
                <a:lnTo>
                  <a:pt x="446" y="7"/>
                </a:lnTo>
                <a:lnTo>
                  <a:pt x="447" y="7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7"/>
                </a:lnTo>
                <a:close/>
                <a:moveTo>
                  <a:pt x="477" y="7"/>
                </a:moveTo>
                <a:lnTo>
                  <a:pt x="479" y="7"/>
                </a:lnTo>
                <a:lnTo>
                  <a:pt x="479" y="7"/>
                </a:lnTo>
                <a:lnTo>
                  <a:pt x="480" y="7"/>
                </a:lnTo>
                <a:lnTo>
                  <a:pt x="480" y="7"/>
                </a:lnTo>
                <a:lnTo>
                  <a:pt x="482" y="7"/>
                </a:lnTo>
                <a:lnTo>
                  <a:pt x="482" y="7"/>
                </a:lnTo>
                <a:lnTo>
                  <a:pt x="484" y="7"/>
                </a:lnTo>
                <a:lnTo>
                  <a:pt x="484" y="7"/>
                </a:lnTo>
                <a:lnTo>
                  <a:pt x="485" y="7"/>
                </a:lnTo>
                <a:lnTo>
                  <a:pt x="485" y="7"/>
                </a:lnTo>
                <a:lnTo>
                  <a:pt x="487" y="7"/>
                </a:lnTo>
                <a:lnTo>
                  <a:pt x="487" y="7"/>
                </a:lnTo>
                <a:lnTo>
                  <a:pt x="489" y="7"/>
                </a:lnTo>
                <a:lnTo>
                  <a:pt x="489" y="7"/>
                </a:lnTo>
                <a:lnTo>
                  <a:pt x="490" y="7"/>
                </a:lnTo>
                <a:lnTo>
                  <a:pt x="490" y="7"/>
                </a:lnTo>
                <a:lnTo>
                  <a:pt x="492" y="7"/>
                </a:lnTo>
                <a:lnTo>
                  <a:pt x="492" y="7"/>
                </a:lnTo>
                <a:lnTo>
                  <a:pt x="494" y="7"/>
                </a:lnTo>
                <a:lnTo>
                  <a:pt x="494" y="7"/>
                </a:lnTo>
                <a:lnTo>
                  <a:pt x="495" y="7"/>
                </a:lnTo>
                <a:lnTo>
                  <a:pt x="495" y="7"/>
                </a:lnTo>
                <a:lnTo>
                  <a:pt x="497" y="7"/>
                </a:lnTo>
                <a:lnTo>
                  <a:pt x="497" y="7"/>
                </a:lnTo>
                <a:lnTo>
                  <a:pt x="499" y="7"/>
                </a:lnTo>
                <a:lnTo>
                  <a:pt x="499" y="7"/>
                </a:lnTo>
                <a:lnTo>
                  <a:pt x="500" y="7"/>
                </a:lnTo>
                <a:lnTo>
                  <a:pt x="500" y="7"/>
                </a:lnTo>
                <a:lnTo>
                  <a:pt x="502" y="7"/>
                </a:lnTo>
                <a:lnTo>
                  <a:pt x="502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5" y="7"/>
                </a:lnTo>
                <a:lnTo>
                  <a:pt x="507" y="7"/>
                </a:lnTo>
                <a:lnTo>
                  <a:pt x="507" y="7"/>
                </a:lnTo>
                <a:lnTo>
                  <a:pt x="509" y="7"/>
                </a:lnTo>
                <a:lnTo>
                  <a:pt x="509" y="7"/>
                </a:lnTo>
                <a:lnTo>
                  <a:pt x="510" y="7"/>
                </a:lnTo>
                <a:lnTo>
                  <a:pt x="510" y="7"/>
                </a:lnTo>
                <a:lnTo>
                  <a:pt x="512" y="7"/>
                </a:lnTo>
                <a:lnTo>
                  <a:pt x="512" y="7"/>
                </a:lnTo>
                <a:lnTo>
                  <a:pt x="514" y="7"/>
                </a:lnTo>
                <a:lnTo>
                  <a:pt x="514" y="7"/>
                </a:lnTo>
                <a:lnTo>
                  <a:pt x="515" y="7"/>
                </a:lnTo>
                <a:lnTo>
                  <a:pt x="515" y="7"/>
                </a:lnTo>
                <a:lnTo>
                  <a:pt x="517" y="7"/>
                </a:lnTo>
                <a:lnTo>
                  <a:pt x="517" y="7"/>
                </a:lnTo>
                <a:lnTo>
                  <a:pt x="519" y="7"/>
                </a:lnTo>
                <a:lnTo>
                  <a:pt x="519" y="7"/>
                </a:lnTo>
                <a:lnTo>
                  <a:pt x="520" y="7"/>
                </a:lnTo>
                <a:lnTo>
                  <a:pt x="520" y="7"/>
                </a:lnTo>
                <a:lnTo>
                  <a:pt x="522" y="7"/>
                </a:lnTo>
                <a:lnTo>
                  <a:pt x="522" y="7"/>
                </a:lnTo>
                <a:lnTo>
                  <a:pt x="524" y="7"/>
                </a:lnTo>
                <a:lnTo>
                  <a:pt x="524" y="7"/>
                </a:lnTo>
                <a:lnTo>
                  <a:pt x="525" y="7"/>
                </a:lnTo>
                <a:lnTo>
                  <a:pt x="525" y="7"/>
                </a:lnTo>
                <a:lnTo>
                  <a:pt x="527" y="7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7"/>
                </a:lnTo>
                <a:close/>
                <a:moveTo>
                  <a:pt x="556" y="7"/>
                </a:moveTo>
                <a:lnTo>
                  <a:pt x="558" y="7"/>
                </a:lnTo>
                <a:lnTo>
                  <a:pt x="558" y="7"/>
                </a:lnTo>
                <a:lnTo>
                  <a:pt x="560" y="7"/>
                </a:lnTo>
                <a:lnTo>
                  <a:pt x="560" y="7"/>
                </a:lnTo>
                <a:lnTo>
                  <a:pt x="561" y="7"/>
                </a:lnTo>
                <a:lnTo>
                  <a:pt x="562" y="7"/>
                </a:lnTo>
                <a:lnTo>
                  <a:pt x="563" y="7"/>
                </a:lnTo>
                <a:lnTo>
                  <a:pt x="563" y="7"/>
                </a:lnTo>
                <a:lnTo>
                  <a:pt x="565" y="7"/>
                </a:lnTo>
                <a:lnTo>
                  <a:pt x="565" y="7"/>
                </a:lnTo>
                <a:lnTo>
                  <a:pt x="566" y="7"/>
                </a:lnTo>
                <a:lnTo>
                  <a:pt x="567" y="7"/>
                </a:lnTo>
                <a:lnTo>
                  <a:pt x="568" y="7"/>
                </a:lnTo>
                <a:lnTo>
                  <a:pt x="568" y="7"/>
                </a:lnTo>
                <a:lnTo>
                  <a:pt x="570" y="7"/>
                </a:lnTo>
                <a:lnTo>
                  <a:pt x="570" y="7"/>
                </a:lnTo>
                <a:lnTo>
                  <a:pt x="571" y="7"/>
                </a:lnTo>
                <a:lnTo>
                  <a:pt x="572" y="7"/>
                </a:lnTo>
                <a:lnTo>
                  <a:pt x="573" y="7"/>
                </a:lnTo>
                <a:lnTo>
                  <a:pt x="573" y="7"/>
                </a:lnTo>
                <a:lnTo>
                  <a:pt x="575" y="7"/>
                </a:lnTo>
                <a:lnTo>
                  <a:pt x="575" y="7"/>
                </a:lnTo>
                <a:lnTo>
                  <a:pt x="576" y="7"/>
                </a:lnTo>
                <a:lnTo>
                  <a:pt x="577" y="7"/>
                </a:lnTo>
                <a:lnTo>
                  <a:pt x="578" y="7"/>
                </a:lnTo>
                <a:lnTo>
                  <a:pt x="578" y="7"/>
                </a:lnTo>
                <a:lnTo>
                  <a:pt x="580" y="7"/>
                </a:lnTo>
                <a:lnTo>
                  <a:pt x="580" y="7"/>
                </a:lnTo>
                <a:lnTo>
                  <a:pt x="581" y="7"/>
                </a:lnTo>
                <a:lnTo>
                  <a:pt x="582" y="7"/>
                </a:lnTo>
                <a:lnTo>
                  <a:pt x="583" y="7"/>
                </a:lnTo>
                <a:lnTo>
                  <a:pt x="583" y="7"/>
                </a:lnTo>
                <a:lnTo>
                  <a:pt x="585" y="7"/>
                </a:lnTo>
                <a:lnTo>
                  <a:pt x="585" y="7"/>
                </a:lnTo>
                <a:lnTo>
                  <a:pt x="586" y="7"/>
                </a:lnTo>
                <a:lnTo>
                  <a:pt x="586" y="7"/>
                </a:lnTo>
                <a:lnTo>
                  <a:pt x="588" y="7"/>
                </a:lnTo>
                <a:lnTo>
                  <a:pt x="588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3" y="7"/>
                </a:lnTo>
                <a:lnTo>
                  <a:pt x="593" y="7"/>
                </a:lnTo>
                <a:lnTo>
                  <a:pt x="595" y="7"/>
                </a:lnTo>
                <a:lnTo>
                  <a:pt x="595" y="7"/>
                </a:lnTo>
                <a:lnTo>
                  <a:pt x="596" y="7"/>
                </a:lnTo>
                <a:lnTo>
                  <a:pt x="596" y="7"/>
                </a:lnTo>
                <a:lnTo>
                  <a:pt x="598" y="7"/>
                </a:lnTo>
                <a:lnTo>
                  <a:pt x="598" y="7"/>
                </a:lnTo>
                <a:lnTo>
                  <a:pt x="600" y="7"/>
                </a:lnTo>
                <a:lnTo>
                  <a:pt x="600" y="7"/>
                </a:lnTo>
                <a:lnTo>
                  <a:pt x="601" y="7"/>
                </a:lnTo>
                <a:lnTo>
                  <a:pt x="601" y="7"/>
                </a:lnTo>
                <a:lnTo>
                  <a:pt x="603" y="7"/>
                </a:lnTo>
                <a:lnTo>
                  <a:pt x="603" y="7"/>
                </a:lnTo>
                <a:lnTo>
                  <a:pt x="604" y="7"/>
                </a:lnTo>
                <a:lnTo>
                  <a:pt x="604" y="7"/>
                </a:lnTo>
                <a:lnTo>
                  <a:pt x="606" y="7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7"/>
                </a:lnTo>
                <a:close/>
                <a:moveTo>
                  <a:pt x="636" y="7"/>
                </a:moveTo>
                <a:lnTo>
                  <a:pt x="638" y="7"/>
                </a:lnTo>
                <a:lnTo>
                  <a:pt x="638" y="7"/>
                </a:lnTo>
                <a:lnTo>
                  <a:pt x="639" y="7"/>
                </a:lnTo>
                <a:lnTo>
                  <a:pt x="639" y="7"/>
                </a:lnTo>
                <a:lnTo>
                  <a:pt x="641" y="7"/>
                </a:lnTo>
                <a:lnTo>
                  <a:pt x="641" y="7"/>
                </a:lnTo>
                <a:lnTo>
                  <a:pt x="643" y="7"/>
                </a:lnTo>
                <a:lnTo>
                  <a:pt x="643" y="7"/>
                </a:lnTo>
                <a:lnTo>
                  <a:pt x="644" y="7"/>
                </a:lnTo>
                <a:lnTo>
                  <a:pt x="644" y="7"/>
                </a:lnTo>
                <a:lnTo>
                  <a:pt x="646" y="7"/>
                </a:lnTo>
                <a:lnTo>
                  <a:pt x="646" y="7"/>
                </a:lnTo>
                <a:lnTo>
                  <a:pt x="648" y="7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51" y="7"/>
                </a:lnTo>
                <a:lnTo>
                  <a:pt x="651" y="7"/>
                </a:lnTo>
                <a:lnTo>
                  <a:pt x="653" y="7"/>
                </a:lnTo>
                <a:lnTo>
                  <a:pt x="653" y="7"/>
                </a:lnTo>
                <a:lnTo>
                  <a:pt x="654" y="7"/>
                </a:lnTo>
                <a:lnTo>
                  <a:pt x="654" y="7"/>
                </a:lnTo>
                <a:lnTo>
                  <a:pt x="656" y="7"/>
                </a:lnTo>
                <a:lnTo>
                  <a:pt x="656" y="7"/>
                </a:lnTo>
                <a:lnTo>
                  <a:pt x="658" y="7"/>
                </a:lnTo>
                <a:lnTo>
                  <a:pt x="658" y="7"/>
                </a:lnTo>
                <a:lnTo>
                  <a:pt x="659" y="7"/>
                </a:lnTo>
                <a:lnTo>
                  <a:pt x="659" y="7"/>
                </a:lnTo>
                <a:lnTo>
                  <a:pt x="661" y="7"/>
                </a:lnTo>
                <a:lnTo>
                  <a:pt x="661" y="7"/>
                </a:lnTo>
                <a:lnTo>
                  <a:pt x="662" y="7"/>
                </a:lnTo>
                <a:lnTo>
                  <a:pt x="662" y="7"/>
                </a:lnTo>
                <a:lnTo>
                  <a:pt x="664" y="7"/>
                </a:lnTo>
                <a:lnTo>
                  <a:pt x="664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7" y="7"/>
                </a:lnTo>
                <a:lnTo>
                  <a:pt x="669" y="7"/>
                </a:lnTo>
                <a:lnTo>
                  <a:pt x="669" y="7"/>
                </a:lnTo>
                <a:lnTo>
                  <a:pt x="671" y="7"/>
                </a:lnTo>
                <a:lnTo>
                  <a:pt x="671" y="7"/>
                </a:lnTo>
                <a:lnTo>
                  <a:pt x="672" y="7"/>
                </a:lnTo>
                <a:lnTo>
                  <a:pt x="672" y="7"/>
                </a:lnTo>
                <a:lnTo>
                  <a:pt x="674" y="7"/>
                </a:lnTo>
                <a:lnTo>
                  <a:pt x="674" y="7"/>
                </a:lnTo>
                <a:lnTo>
                  <a:pt x="676" y="7"/>
                </a:lnTo>
                <a:lnTo>
                  <a:pt x="676" y="7"/>
                </a:lnTo>
                <a:lnTo>
                  <a:pt x="677" y="7"/>
                </a:lnTo>
                <a:lnTo>
                  <a:pt x="677" y="7"/>
                </a:lnTo>
                <a:lnTo>
                  <a:pt x="679" y="7"/>
                </a:lnTo>
                <a:lnTo>
                  <a:pt x="679" y="7"/>
                </a:lnTo>
                <a:lnTo>
                  <a:pt x="680" y="7"/>
                </a:lnTo>
                <a:lnTo>
                  <a:pt x="680" y="7"/>
                </a:lnTo>
                <a:lnTo>
                  <a:pt x="682" y="7"/>
                </a:lnTo>
                <a:lnTo>
                  <a:pt x="682" y="7"/>
                </a:lnTo>
                <a:lnTo>
                  <a:pt x="684" y="7"/>
                </a:lnTo>
                <a:lnTo>
                  <a:pt x="684" y="7"/>
                </a:lnTo>
                <a:lnTo>
                  <a:pt x="685" y="7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7"/>
                </a:lnTo>
                <a:close/>
                <a:moveTo>
                  <a:pt x="715" y="7"/>
                </a:moveTo>
                <a:lnTo>
                  <a:pt x="717" y="7"/>
                </a:lnTo>
                <a:lnTo>
                  <a:pt x="717" y="7"/>
                </a:lnTo>
                <a:lnTo>
                  <a:pt x="719" y="7"/>
                </a:lnTo>
                <a:lnTo>
                  <a:pt x="719" y="7"/>
                </a:lnTo>
                <a:lnTo>
                  <a:pt x="720" y="7"/>
                </a:lnTo>
                <a:lnTo>
                  <a:pt x="721" y="7"/>
                </a:lnTo>
                <a:lnTo>
                  <a:pt x="722" y="7"/>
                </a:lnTo>
                <a:lnTo>
                  <a:pt x="722" y="7"/>
                </a:lnTo>
                <a:lnTo>
                  <a:pt x="724" y="7"/>
                </a:lnTo>
                <a:lnTo>
                  <a:pt x="724" y="7"/>
                </a:lnTo>
                <a:lnTo>
                  <a:pt x="725" y="7"/>
                </a:lnTo>
                <a:lnTo>
                  <a:pt x="725" y="7"/>
                </a:lnTo>
                <a:lnTo>
                  <a:pt x="727" y="7"/>
                </a:lnTo>
                <a:lnTo>
                  <a:pt x="727" y="7"/>
                </a:lnTo>
                <a:lnTo>
                  <a:pt x="729" y="7"/>
                </a:lnTo>
                <a:lnTo>
                  <a:pt x="729" y="7"/>
                </a:lnTo>
                <a:lnTo>
                  <a:pt x="730" y="7"/>
                </a:lnTo>
                <a:lnTo>
                  <a:pt x="730" y="7"/>
                </a:lnTo>
                <a:lnTo>
                  <a:pt x="732" y="7"/>
                </a:lnTo>
                <a:lnTo>
                  <a:pt x="732" y="7"/>
                </a:lnTo>
                <a:lnTo>
                  <a:pt x="734" y="7"/>
                </a:lnTo>
                <a:lnTo>
                  <a:pt x="734" y="7"/>
                </a:lnTo>
                <a:lnTo>
                  <a:pt x="735" y="7"/>
                </a:lnTo>
                <a:lnTo>
                  <a:pt x="735" y="7"/>
                </a:lnTo>
                <a:lnTo>
                  <a:pt x="737" y="7"/>
                </a:lnTo>
                <a:lnTo>
                  <a:pt x="737" y="7"/>
                </a:lnTo>
                <a:lnTo>
                  <a:pt x="739" y="7"/>
                </a:lnTo>
                <a:lnTo>
                  <a:pt x="739" y="7"/>
                </a:lnTo>
                <a:lnTo>
                  <a:pt x="740" y="7"/>
                </a:lnTo>
                <a:lnTo>
                  <a:pt x="740" y="7"/>
                </a:lnTo>
                <a:lnTo>
                  <a:pt x="742" y="7"/>
                </a:lnTo>
                <a:lnTo>
                  <a:pt x="742" y="7"/>
                </a:lnTo>
                <a:lnTo>
                  <a:pt x="743" y="7"/>
                </a:lnTo>
                <a:lnTo>
                  <a:pt x="743" y="7"/>
                </a:lnTo>
                <a:lnTo>
                  <a:pt x="745" y="7"/>
                </a:lnTo>
                <a:lnTo>
                  <a:pt x="745" y="7"/>
                </a:lnTo>
                <a:lnTo>
                  <a:pt x="747" y="7"/>
                </a:lnTo>
                <a:lnTo>
                  <a:pt x="747" y="7"/>
                </a:lnTo>
                <a:lnTo>
                  <a:pt x="748" y="7"/>
                </a:lnTo>
                <a:lnTo>
                  <a:pt x="748" y="7"/>
                </a:lnTo>
                <a:lnTo>
                  <a:pt x="750" y="7"/>
                </a:lnTo>
                <a:lnTo>
                  <a:pt x="750" y="7"/>
                </a:lnTo>
                <a:lnTo>
                  <a:pt x="752" y="7"/>
                </a:lnTo>
                <a:lnTo>
                  <a:pt x="752" y="7"/>
                </a:lnTo>
                <a:lnTo>
                  <a:pt x="753" y="7"/>
                </a:lnTo>
                <a:lnTo>
                  <a:pt x="753" y="7"/>
                </a:lnTo>
                <a:lnTo>
                  <a:pt x="755" y="7"/>
                </a:lnTo>
                <a:lnTo>
                  <a:pt x="755" y="7"/>
                </a:lnTo>
                <a:lnTo>
                  <a:pt x="757" y="7"/>
                </a:lnTo>
                <a:lnTo>
                  <a:pt x="757" y="7"/>
                </a:lnTo>
                <a:lnTo>
                  <a:pt x="758" y="7"/>
                </a:lnTo>
                <a:lnTo>
                  <a:pt x="758" y="7"/>
                </a:lnTo>
                <a:lnTo>
                  <a:pt x="760" y="7"/>
                </a:lnTo>
                <a:lnTo>
                  <a:pt x="760" y="7"/>
                </a:lnTo>
                <a:lnTo>
                  <a:pt x="762" y="7"/>
                </a:lnTo>
                <a:lnTo>
                  <a:pt x="762" y="7"/>
                </a:lnTo>
                <a:lnTo>
                  <a:pt x="763" y="7"/>
                </a:lnTo>
                <a:lnTo>
                  <a:pt x="763" y="7"/>
                </a:lnTo>
                <a:lnTo>
                  <a:pt x="765" y="7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7"/>
                </a:lnTo>
                <a:close/>
                <a:moveTo>
                  <a:pt x="795" y="7"/>
                </a:moveTo>
                <a:lnTo>
                  <a:pt x="797" y="7"/>
                </a:lnTo>
                <a:lnTo>
                  <a:pt x="797" y="7"/>
                </a:lnTo>
                <a:lnTo>
                  <a:pt x="798" y="7"/>
                </a:lnTo>
                <a:lnTo>
                  <a:pt x="798" y="7"/>
                </a:lnTo>
                <a:lnTo>
                  <a:pt x="800" y="7"/>
                </a:lnTo>
                <a:lnTo>
                  <a:pt x="800" y="7"/>
                </a:lnTo>
                <a:lnTo>
                  <a:pt x="801" y="7"/>
                </a:lnTo>
                <a:lnTo>
                  <a:pt x="801" y="7"/>
                </a:lnTo>
                <a:lnTo>
                  <a:pt x="803" y="7"/>
                </a:lnTo>
                <a:lnTo>
                  <a:pt x="803" y="7"/>
                </a:lnTo>
                <a:lnTo>
                  <a:pt x="805" y="7"/>
                </a:lnTo>
                <a:lnTo>
                  <a:pt x="805" y="7"/>
                </a:lnTo>
                <a:lnTo>
                  <a:pt x="806" y="7"/>
                </a:lnTo>
                <a:lnTo>
                  <a:pt x="806" y="7"/>
                </a:lnTo>
                <a:lnTo>
                  <a:pt x="808" y="7"/>
                </a:lnTo>
                <a:lnTo>
                  <a:pt x="808" y="7"/>
                </a:lnTo>
                <a:lnTo>
                  <a:pt x="810" y="7"/>
                </a:lnTo>
                <a:lnTo>
                  <a:pt x="810" y="7"/>
                </a:lnTo>
                <a:lnTo>
                  <a:pt x="811" y="7"/>
                </a:lnTo>
                <a:lnTo>
                  <a:pt x="811" y="7"/>
                </a:lnTo>
                <a:lnTo>
                  <a:pt x="813" y="7"/>
                </a:lnTo>
                <a:lnTo>
                  <a:pt x="813" y="7"/>
                </a:lnTo>
                <a:lnTo>
                  <a:pt x="815" y="7"/>
                </a:lnTo>
                <a:lnTo>
                  <a:pt x="815" y="7"/>
                </a:lnTo>
                <a:lnTo>
                  <a:pt x="816" y="7"/>
                </a:lnTo>
                <a:lnTo>
                  <a:pt x="816" y="7"/>
                </a:lnTo>
                <a:lnTo>
                  <a:pt x="818" y="7"/>
                </a:lnTo>
                <a:lnTo>
                  <a:pt x="818" y="7"/>
                </a:lnTo>
                <a:lnTo>
                  <a:pt x="819" y="7"/>
                </a:lnTo>
                <a:lnTo>
                  <a:pt x="820" y="7"/>
                </a:lnTo>
                <a:lnTo>
                  <a:pt x="821" y="7"/>
                </a:lnTo>
                <a:lnTo>
                  <a:pt x="821" y="7"/>
                </a:lnTo>
                <a:lnTo>
                  <a:pt x="823" y="7"/>
                </a:lnTo>
                <a:lnTo>
                  <a:pt x="823" y="7"/>
                </a:lnTo>
                <a:lnTo>
                  <a:pt x="824" y="7"/>
                </a:lnTo>
                <a:lnTo>
                  <a:pt x="825" y="7"/>
                </a:lnTo>
                <a:lnTo>
                  <a:pt x="826" y="7"/>
                </a:lnTo>
                <a:lnTo>
                  <a:pt x="826" y="7"/>
                </a:lnTo>
                <a:lnTo>
                  <a:pt x="828" y="7"/>
                </a:lnTo>
                <a:lnTo>
                  <a:pt x="828" y="7"/>
                </a:lnTo>
                <a:lnTo>
                  <a:pt x="829" y="7"/>
                </a:lnTo>
                <a:lnTo>
                  <a:pt x="830" y="7"/>
                </a:lnTo>
                <a:lnTo>
                  <a:pt x="831" y="7"/>
                </a:lnTo>
                <a:lnTo>
                  <a:pt x="831" y="7"/>
                </a:lnTo>
                <a:lnTo>
                  <a:pt x="833" y="7"/>
                </a:lnTo>
                <a:lnTo>
                  <a:pt x="833" y="7"/>
                </a:lnTo>
                <a:lnTo>
                  <a:pt x="834" y="7"/>
                </a:lnTo>
                <a:lnTo>
                  <a:pt x="835" y="7"/>
                </a:lnTo>
                <a:lnTo>
                  <a:pt x="836" y="7"/>
                </a:lnTo>
                <a:lnTo>
                  <a:pt x="836" y="7"/>
                </a:lnTo>
                <a:lnTo>
                  <a:pt x="838" y="7"/>
                </a:lnTo>
                <a:lnTo>
                  <a:pt x="838" y="7"/>
                </a:lnTo>
                <a:lnTo>
                  <a:pt x="839" y="7"/>
                </a:lnTo>
                <a:lnTo>
                  <a:pt x="840" y="7"/>
                </a:lnTo>
                <a:lnTo>
                  <a:pt x="841" y="7"/>
                </a:lnTo>
                <a:lnTo>
                  <a:pt x="841" y="7"/>
                </a:lnTo>
                <a:lnTo>
                  <a:pt x="843" y="7"/>
                </a:lnTo>
                <a:lnTo>
                  <a:pt x="843" y="7"/>
                </a:lnTo>
                <a:lnTo>
                  <a:pt x="844" y="7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7"/>
                </a:lnTo>
                <a:close/>
                <a:moveTo>
                  <a:pt x="874" y="7"/>
                </a:moveTo>
                <a:lnTo>
                  <a:pt x="876" y="7"/>
                </a:lnTo>
                <a:lnTo>
                  <a:pt x="876" y="7"/>
                </a:lnTo>
                <a:lnTo>
                  <a:pt x="877" y="7"/>
                </a:lnTo>
                <a:lnTo>
                  <a:pt x="877" y="7"/>
                </a:lnTo>
                <a:lnTo>
                  <a:pt x="879" y="7"/>
                </a:lnTo>
                <a:lnTo>
                  <a:pt x="879" y="7"/>
                </a:lnTo>
                <a:lnTo>
                  <a:pt x="881" y="7"/>
                </a:lnTo>
                <a:lnTo>
                  <a:pt x="881" y="7"/>
                </a:lnTo>
                <a:lnTo>
                  <a:pt x="882" y="7"/>
                </a:lnTo>
                <a:lnTo>
                  <a:pt x="882" y="7"/>
                </a:lnTo>
                <a:lnTo>
                  <a:pt x="884" y="7"/>
                </a:lnTo>
                <a:lnTo>
                  <a:pt x="884" y="7"/>
                </a:lnTo>
                <a:lnTo>
                  <a:pt x="886" y="7"/>
                </a:lnTo>
                <a:lnTo>
                  <a:pt x="886" y="7"/>
                </a:lnTo>
                <a:lnTo>
                  <a:pt x="887" y="7"/>
                </a:lnTo>
                <a:lnTo>
                  <a:pt x="887" y="7"/>
                </a:lnTo>
                <a:lnTo>
                  <a:pt x="889" y="7"/>
                </a:lnTo>
                <a:lnTo>
                  <a:pt x="889" y="7"/>
                </a:lnTo>
                <a:lnTo>
                  <a:pt x="891" y="7"/>
                </a:lnTo>
                <a:lnTo>
                  <a:pt x="891" y="7"/>
                </a:lnTo>
                <a:lnTo>
                  <a:pt x="892" y="7"/>
                </a:lnTo>
                <a:lnTo>
                  <a:pt x="892" y="7"/>
                </a:lnTo>
                <a:lnTo>
                  <a:pt x="894" y="7"/>
                </a:lnTo>
                <a:lnTo>
                  <a:pt x="894" y="7"/>
                </a:lnTo>
                <a:lnTo>
                  <a:pt x="896" y="7"/>
                </a:lnTo>
                <a:lnTo>
                  <a:pt x="896" y="7"/>
                </a:lnTo>
                <a:lnTo>
                  <a:pt x="897" y="7"/>
                </a:lnTo>
                <a:lnTo>
                  <a:pt x="897" y="7"/>
                </a:lnTo>
                <a:lnTo>
                  <a:pt x="899" y="7"/>
                </a:lnTo>
                <a:lnTo>
                  <a:pt x="899" y="7"/>
                </a:lnTo>
                <a:lnTo>
                  <a:pt x="901" y="7"/>
                </a:lnTo>
                <a:lnTo>
                  <a:pt x="901" y="7"/>
                </a:lnTo>
                <a:lnTo>
                  <a:pt x="902" y="7"/>
                </a:lnTo>
                <a:lnTo>
                  <a:pt x="902" y="7"/>
                </a:lnTo>
                <a:lnTo>
                  <a:pt x="904" y="7"/>
                </a:lnTo>
                <a:lnTo>
                  <a:pt x="904" y="7"/>
                </a:lnTo>
                <a:lnTo>
                  <a:pt x="906" y="7"/>
                </a:lnTo>
                <a:lnTo>
                  <a:pt x="906" y="7"/>
                </a:lnTo>
                <a:lnTo>
                  <a:pt x="907" y="7"/>
                </a:lnTo>
                <a:lnTo>
                  <a:pt x="907" y="7"/>
                </a:lnTo>
                <a:lnTo>
                  <a:pt x="909" y="7"/>
                </a:lnTo>
                <a:lnTo>
                  <a:pt x="909" y="7"/>
                </a:lnTo>
                <a:lnTo>
                  <a:pt x="911" y="7"/>
                </a:lnTo>
                <a:lnTo>
                  <a:pt x="911" y="7"/>
                </a:lnTo>
                <a:lnTo>
                  <a:pt x="912" y="7"/>
                </a:lnTo>
                <a:lnTo>
                  <a:pt x="912" y="7"/>
                </a:lnTo>
                <a:lnTo>
                  <a:pt x="914" y="7"/>
                </a:lnTo>
                <a:lnTo>
                  <a:pt x="914" y="7"/>
                </a:lnTo>
                <a:lnTo>
                  <a:pt x="916" y="7"/>
                </a:lnTo>
                <a:lnTo>
                  <a:pt x="916" y="7"/>
                </a:lnTo>
                <a:lnTo>
                  <a:pt x="917" y="7"/>
                </a:lnTo>
                <a:lnTo>
                  <a:pt x="917" y="7"/>
                </a:lnTo>
                <a:lnTo>
                  <a:pt x="919" y="7"/>
                </a:lnTo>
                <a:lnTo>
                  <a:pt x="919" y="7"/>
                </a:lnTo>
                <a:lnTo>
                  <a:pt x="921" y="7"/>
                </a:lnTo>
                <a:lnTo>
                  <a:pt x="921" y="7"/>
                </a:lnTo>
                <a:lnTo>
                  <a:pt x="922" y="7"/>
                </a:lnTo>
                <a:lnTo>
                  <a:pt x="922" y="7"/>
                </a:lnTo>
                <a:lnTo>
                  <a:pt x="924" y="7"/>
                </a:lnTo>
                <a:lnTo>
                  <a:pt x="924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7"/>
                </a:lnTo>
                <a:close/>
                <a:moveTo>
                  <a:pt x="954" y="7"/>
                </a:moveTo>
                <a:lnTo>
                  <a:pt x="955" y="7"/>
                </a:lnTo>
                <a:lnTo>
                  <a:pt x="955" y="7"/>
                </a:lnTo>
                <a:lnTo>
                  <a:pt x="957" y="7"/>
                </a:lnTo>
                <a:lnTo>
                  <a:pt x="957" y="7"/>
                </a:lnTo>
                <a:lnTo>
                  <a:pt x="958" y="7"/>
                </a:lnTo>
                <a:lnTo>
                  <a:pt x="959" y="7"/>
                </a:lnTo>
                <a:lnTo>
                  <a:pt x="960" y="7"/>
                </a:lnTo>
                <a:lnTo>
                  <a:pt x="960" y="7"/>
                </a:lnTo>
                <a:lnTo>
                  <a:pt x="962" y="7"/>
                </a:lnTo>
                <a:lnTo>
                  <a:pt x="962" y="7"/>
                </a:lnTo>
                <a:lnTo>
                  <a:pt x="963" y="7"/>
                </a:lnTo>
                <a:lnTo>
                  <a:pt x="964" y="7"/>
                </a:lnTo>
                <a:lnTo>
                  <a:pt x="965" y="7"/>
                </a:lnTo>
                <a:lnTo>
                  <a:pt x="965" y="7"/>
                </a:lnTo>
                <a:lnTo>
                  <a:pt x="967" y="7"/>
                </a:lnTo>
                <a:lnTo>
                  <a:pt x="967" y="7"/>
                </a:lnTo>
                <a:lnTo>
                  <a:pt x="968" y="7"/>
                </a:lnTo>
                <a:lnTo>
                  <a:pt x="968" y="7"/>
                </a:lnTo>
                <a:lnTo>
                  <a:pt x="970" y="7"/>
                </a:lnTo>
                <a:lnTo>
                  <a:pt x="970" y="7"/>
                </a:lnTo>
                <a:lnTo>
                  <a:pt x="972" y="7"/>
                </a:lnTo>
                <a:lnTo>
                  <a:pt x="972" y="7"/>
                </a:lnTo>
                <a:lnTo>
                  <a:pt x="973" y="7"/>
                </a:lnTo>
                <a:lnTo>
                  <a:pt x="973" y="7"/>
                </a:lnTo>
                <a:lnTo>
                  <a:pt x="975" y="7"/>
                </a:lnTo>
                <a:lnTo>
                  <a:pt x="975" y="7"/>
                </a:lnTo>
                <a:lnTo>
                  <a:pt x="977" y="7"/>
                </a:lnTo>
                <a:lnTo>
                  <a:pt x="977" y="7"/>
                </a:lnTo>
                <a:lnTo>
                  <a:pt x="978" y="7"/>
                </a:lnTo>
                <a:lnTo>
                  <a:pt x="979" y="7"/>
                </a:lnTo>
                <a:lnTo>
                  <a:pt x="980" y="7"/>
                </a:lnTo>
                <a:lnTo>
                  <a:pt x="980" y="7"/>
                </a:lnTo>
                <a:lnTo>
                  <a:pt x="982" y="7"/>
                </a:lnTo>
                <a:lnTo>
                  <a:pt x="982" y="7"/>
                </a:lnTo>
                <a:lnTo>
                  <a:pt x="983" y="7"/>
                </a:lnTo>
                <a:lnTo>
                  <a:pt x="984" y="7"/>
                </a:lnTo>
                <a:lnTo>
                  <a:pt x="985" y="7"/>
                </a:lnTo>
                <a:lnTo>
                  <a:pt x="985" y="7"/>
                </a:lnTo>
                <a:lnTo>
                  <a:pt x="987" y="7"/>
                </a:lnTo>
                <a:lnTo>
                  <a:pt x="987" y="7"/>
                </a:lnTo>
                <a:lnTo>
                  <a:pt x="988" y="7"/>
                </a:lnTo>
                <a:lnTo>
                  <a:pt x="989" y="7"/>
                </a:lnTo>
                <a:lnTo>
                  <a:pt x="990" y="7"/>
                </a:lnTo>
                <a:lnTo>
                  <a:pt x="990" y="7"/>
                </a:lnTo>
                <a:lnTo>
                  <a:pt x="992" y="7"/>
                </a:lnTo>
                <a:lnTo>
                  <a:pt x="992" y="7"/>
                </a:lnTo>
                <a:lnTo>
                  <a:pt x="993" y="7"/>
                </a:lnTo>
                <a:lnTo>
                  <a:pt x="994" y="7"/>
                </a:lnTo>
                <a:lnTo>
                  <a:pt x="995" y="7"/>
                </a:lnTo>
                <a:lnTo>
                  <a:pt x="995" y="7"/>
                </a:lnTo>
                <a:lnTo>
                  <a:pt x="997" y="7"/>
                </a:lnTo>
                <a:lnTo>
                  <a:pt x="997" y="7"/>
                </a:lnTo>
                <a:lnTo>
                  <a:pt x="998" y="7"/>
                </a:lnTo>
                <a:lnTo>
                  <a:pt x="998" y="7"/>
                </a:lnTo>
                <a:lnTo>
                  <a:pt x="1000" y="7"/>
                </a:lnTo>
                <a:lnTo>
                  <a:pt x="1000" y="7"/>
                </a:lnTo>
                <a:lnTo>
                  <a:pt x="1002" y="7"/>
                </a:lnTo>
                <a:lnTo>
                  <a:pt x="1002" y="7"/>
                </a:lnTo>
                <a:lnTo>
                  <a:pt x="1003" y="7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7"/>
                </a:lnTo>
                <a:close/>
                <a:moveTo>
                  <a:pt x="1033" y="7"/>
                </a:moveTo>
                <a:lnTo>
                  <a:pt x="1035" y="7"/>
                </a:lnTo>
                <a:lnTo>
                  <a:pt x="1035" y="7"/>
                </a:lnTo>
                <a:lnTo>
                  <a:pt x="1036" y="7"/>
                </a:lnTo>
                <a:lnTo>
                  <a:pt x="1036" y="7"/>
                </a:lnTo>
                <a:lnTo>
                  <a:pt x="1038" y="7"/>
                </a:lnTo>
                <a:lnTo>
                  <a:pt x="1038" y="7"/>
                </a:lnTo>
                <a:lnTo>
                  <a:pt x="1040" y="7"/>
                </a:lnTo>
                <a:lnTo>
                  <a:pt x="1040" y="7"/>
                </a:lnTo>
                <a:lnTo>
                  <a:pt x="1041" y="7"/>
                </a:lnTo>
                <a:lnTo>
                  <a:pt x="1041" y="7"/>
                </a:lnTo>
                <a:lnTo>
                  <a:pt x="1043" y="7"/>
                </a:lnTo>
                <a:lnTo>
                  <a:pt x="1043" y="7"/>
                </a:lnTo>
                <a:lnTo>
                  <a:pt x="1045" y="7"/>
                </a:lnTo>
                <a:lnTo>
                  <a:pt x="1045" y="7"/>
                </a:lnTo>
                <a:lnTo>
                  <a:pt x="1046" y="7"/>
                </a:lnTo>
                <a:lnTo>
                  <a:pt x="1046" y="7"/>
                </a:lnTo>
                <a:lnTo>
                  <a:pt x="1048" y="7"/>
                </a:lnTo>
                <a:lnTo>
                  <a:pt x="1048" y="7"/>
                </a:lnTo>
                <a:lnTo>
                  <a:pt x="1050" y="7"/>
                </a:lnTo>
                <a:lnTo>
                  <a:pt x="1050" y="7"/>
                </a:lnTo>
                <a:lnTo>
                  <a:pt x="1051" y="7"/>
                </a:lnTo>
                <a:lnTo>
                  <a:pt x="1051" y="7"/>
                </a:lnTo>
                <a:lnTo>
                  <a:pt x="1053" y="7"/>
                </a:lnTo>
                <a:lnTo>
                  <a:pt x="1053" y="7"/>
                </a:lnTo>
                <a:lnTo>
                  <a:pt x="1055" y="7"/>
                </a:lnTo>
                <a:lnTo>
                  <a:pt x="1055" y="7"/>
                </a:lnTo>
                <a:lnTo>
                  <a:pt x="1056" y="7"/>
                </a:lnTo>
                <a:lnTo>
                  <a:pt x="1056" y="7"/>
                </a:lnTo>
                <a:lnTo>
                  <a:pt x="1058" y="7"/>
                </a:lnTo>
                <a:lnTo>
                  <a:pt x="1058" y="7"/>
                </a:lnTo>
                <a:lnTo>
                  <a:pt x="1060" y="7"/>
                </a:lnTo>
                <a:lnTo>
                  <a:pt x="1060" y="7"/>
                </a:lnTo>
                <a:lnTo>
                  <a:pt x="1061" y="7"/>
                </a:lnTo>
                <a:lnTo>
                  <a:pt x="1061" y="7"/>
                </a:lnTo>
                <a:lnTo>
                  <a:pt x="1063" y="7"/>
                </a:lnTo>
                <a:lnTo>
                  <a:pt x="1063" y="7"/>
                </a:lnTo>
                <a:lnTo>
                  <a:pt x="1065" y="7"/>
                </a:lnTo>
                <a:lnTo>
                  <a:pt x="1065" y="7"/>
                </a:lnTo>
                <a:lnTo>
                  <a:pt x="1066" y="7"/>
                </a:lnTo>
                <a:lnTo>
                  <a:pt x="1066" y="7"/>
                </a:lnTo>
                <a:lnTo>
                  <a:pt x="1068" y="7"/>
                </a:lnTo>
                <a:lnTo>
                  <a:pt x="1068" y="7"/>
                </a:lnTo>
                <a:lnTo>
                  <a:pt x="1070" y="7"/>
                </a:lnTo>
                <a:lnTo>
                  <a:pt x="1070" y="7"/>
                </a:lnTo>
                <a:lnTo>
                  <a:pt x="1071" y="7"/>
                </a:lnTo>
                <a:lnTo>
                  <a:pt x="1071" y="7"/>
                </a:lnTo>
                <a:lnTo>
                  <a:pt x="1073" y="7"/>
                </a:lnTo>
                <a:lnTo>
                  <a:pt x="1073" y="7"/>
                </a:lnTo>
                <a:lnTo>
                  <a:pt x="1075" y="7"/>
                </a:lnTo>
                <a:lnTo>
                  <a:pt x="1075" y="7"/>
                </a:lnTo>
                <a:lnTo>
                  <a:pt x="1076" y="7"/>
                </a:lnTo>
                <a:lnTo>
                  <a:pt x="1076" y="7"/>
                </a:lnTo>
                <a:lnTo>
                  <a:pt x="1078" y="7"/>
                </a:lnTo>
                <a:lnTo>
                  <a:pt x="1078" y="7"/>
                </a:lnTo>
                <a:lnTo>
                  <a:pt x="1079" y="7"/>
                </a:lnTo>
                <a:lnTo>
                  <a:pt x="1079" y="7"/>
                </a:lnTo>
                <a:lnTo>
                  <a:pt x="1081" y="7"/>
                </a:lnTo>
                <a:lnTo>
                  <a:pt x="1081" y="7"/>
                </a:lnTo>
                <a:lnTo>
                  <a:pt x="1083" y="7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7"/>
                </a:lnTo>
                <a:close/>
                <a:moveTo>
                  <a:pt x="1113" y="7"/>
                </a:moveTo>
                <a:lnTo>
                  <a:pt x="1114" y="7"/>
                </a:lnTo>
                <a:lnTo>
                  <a:pt x="1114" y="7"/>
                </a:lnTo>
                <a:lnTo>
                  <a:pt x="1116" y="7"/>
                </a:lnTo>
                <a:lnTo>
                  <a:pt x="1116" y="7"/>
                </a:lnTo>
                <a:lnTo>
                  <a:pt x="1117" y="7"/>
                </a:lnTo>
                <a:lnTo>
                  <a:pt x="1118" y="7"/>
                </a:lnTo>
                <a:lnTo>
                  <a:pt x="1119" y="7"/>
                </a:lnTo>
                <a:lnTo>
                  <a:pt x="1119" y="7"/>
                </a:lnTo>
                <a:lnTo>
                  <a:pt x="1121" y="7"/>
                </a:lnTo>
                <a:lnTo>
                  <a:pt x="1121" y="7"/>
                </a:lnTo>
                <a:lnTo>
                  <a:pt x="1122" y="7"/>
                </a:lnTo>
                <a:lnTo>
                  <a:pt x="1123" y="7"/>
                </a:lnTo>
                <a:lnTo>
                  <a:pt x="1124" y="7"/>
                </a:lnTo>
                <a:lnTo>
                  <a:pt x="1124" y="7"/>
                </a:lnTo>
                <a:lnTo>
                  <a:pt x="1126" y="7"/>
                </a:lnTo>
                <a:lnTo>
                  <a:pt x="1126" y="7"/>
                </a:lnTo>
                <a:lnTo>
                  <a:pt x="1127" y="7"/>
                </a:lnTo>
                <a:lnTo>
                  <a:pt x="1128" y="7"/>
                </a:lnTo>
                <a:lnTo>
                  <a:pt x="1129" y="7"/>
                </a:lnTo>
                <a:lnTo>
                  <a:pt x="1129" y="7"/>
                </a:lnTo>
                <a:lnTo>
                  <a:pt x="1131" y="7"/>
                </a:lnTo>
                <a:lnTo>
                  <a:pt x="1131" y="7"/>
                </a:lnTo>
                <a:lnTo>
                  <a:pt x="1132" y="7"/>
                </a:lnTo>
                <a:lnTo>
                  <a:pt x="1132" y="7"/>
                </a:lnTo>
                <a:lnTo>
                  <a:pt x="1134" y="7"/>
                </a:lnTo>
                <a:lnTo>
                  <a:pt x="1134" y="7"/>
                </a:lnTo>
                <a:lnTo>
                  <a:pt x="1136" y="7"/>
                </a:lnTo>
                <a:lnTo>
                  <a:pt x="1136" y="7"/>
                </a:lnTo>
                <a:lnTo>
                  <a:pt x="1137" y="7"/>
                </a:lnTo>
                <a:lnTo>
                  <a:pt x="1137" y="7"/>
                </a:lnTo>
                <a:lnTo>
                  <a:pt x="1139" y="7"/>
                </a:lnTo>
                <a:lnTo>
                  <a:pt x="1139" y="7"/>
                </a:lnTo>
                <a:lnTo>
                  <a:pt x="1141" y="7"/>
                </a:lnTo>
                <a:lnTo>
                  <a:pt x="1141" y="7"/>
                </a:lnTo>
                <a:lnTo>
                  <a:pt x="1142" y="7"/>
                </a:lnTo>
                <a:lnTo>
                  <a:pt x="1142" y="7"/>
                </a:lnTo>
                <a:lnTo>
                  <a:pt x="1144" y="7"/>
                </a:lnTo>
                <a:lnTo>
                  <a:pt x="1144" y="7"/>
                </a:lnTo>
                <a:lnTo>
                  <a:pt x="1146" y="7"/>
                </a:lnTo>
                <a:lnTo>
                  <a:pt x="1146" y="7"/>
                </a:lnTo>
                <a:lnTo>
                  <a:pt x="1147" y="7"/>
                </a:lnTo>
                <a:lnTo>
                  <a:pt x="1147" y="7"/>
                </a:lnTo>
                <a:lnTo>
                  <a:pt x="1149" y="7"/>
                </a:lnTo>
                <a:lnTo>
                  <a:pt x="1149" y="7"/>
                </a:lnTo>
                <a:lnTo>
                  <a:pt x="1151" y="7"/>
                </a:lnTo>
                <a:lnTo>
                  <a:pt x="1151" y="7"/>
                </a:lnTo>
                <a:lnTo>
                  <a:pt x="1152" y="7"/>
                </a:lnTo>
                <a:lnTo>
                  <a:pt x="1152" y="7"/>
                </a:lnTo>
                <a:lnTo>
                  <a:pt x="1154" y="7"/>
                </a:lnTo>
                <a:lnTo>
                  <a:pt x="1154" y="7"/>
                </a:lnTo>
                <a:lnTo>
                  <a:pt x="1155" y="7"/>
                </a:lnTo>
                <a:lnTo>
                  <a:pt x="1155" y="7"/>
                </a:lnTo>
                <a:lnTo>
                  <a:pt x="1157" y="7"/>
                </a:lnTo>
                <a:lnTo>
                  <a:pt x="1157" y="7"/>
                </a:lnTo>
                <a:lnTo>
                  <a:pt x="1159" y="7"/>
                </a:lnTo>
                <a:lnTo>
                  <a:pt x="1159" y="7"/>
                </a:lnTo>
                <a:lnTo>
                  <a:pt x="1160" y="7"/>
                </a:lnTo>
                <a:lnTo>
                  <a:pt x="1160" y="7"/>
                </a:lnTo>
                <a:lnTo>
                  <a:pt x="1162" y="7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7"/>
                </a:lnTo>
                <a:close/>
                <a:moveTo>
                  <a:pt x="1192" y="7"/>
                </a:moveTo>
                <a:lnTo>
                  <a:pt x="1194" y="7"/>
                </a:lnTo>
                <a:lnTo>
                  <a:pt x="1194" y="7"/>
                </a:lnTo>
                <a:lnTo>
                  <a:pt x="1195" y="7"/>
                </a:lnTo>
                <a:lnTo>
                  <a:pt x="1195" y="7"/>
                </a:lnTo>
                <a:lnTo>
                  <a:pt x="1197" y="7"/>
                </a:lnTo>
                <a:lnTo>
                  <a:pt x="1197" y="7"/>
                </a:lnTo>
                <a:lnTo>
                  <a:pt x="1199" y="7"/>
                </a:lnTo>
                <a:lnTo>
                  <a:pt x="1199" y="7"/>
                </a:lnTo>
                <a:lnTo>
                  <a:pt x="1200" y="7"/>
                </a:lnTo>
                <a:lnTo>
                  <a:pt x="1200" y="7"/>
                </a:lnTo>
                <a:lnTo>
                  <a:pt x="1202" y="7"/>
                </a:lnTo>
                <a:lnTo>
                  <a:pt x="1202" y="7"/>
                </a:lnTo>
                <a:lnTo>
                  <a:pt x="1204" y="7"/>
                </a:lnTo>
                <a:lnTo>
                  <a:pt x="1204" y="7"/>
                </a:lnTo>
                <a:lnTo>
                  <a:pt x="1205" y="7"/>
                </a:lnTo>
                <a:lnTo>
                  <a:pt x="1205" y="7"/>
                </a:lnTo>
                <a:lnTo>
                  <a:pt x="1207" y="7"/>
                </a:lnTo>
                <a:lnTo>
                  <a:pt x="1207" y="7"/>
                </a:lnTo>
                <a:lnTo>
                  <a:pt x="1209" y="7"/>
                </a:lnTo>
                <a:lnTo>
                  <a:pt x="1209" y="7"/>
                </a:lnTo>
                <a:lnTo>
                  <a:pt x="1210" y="7"/>
                </a:lnTo>
                <a:lnTo>
                  <a:pt x="1210" y="7"/>
                </a:lnTo>
                <a:lnTo>
                  <a:pt x="1212" y="7"/>
                </a:lnTo>
                <a:lnTo>
                  <a:pt x="1212" y="7"/>
                </a:lnTo>
                <a:lnTo>
                  <a:pt x="1214" y="7"/>
                </a:lnTo>
                <a:lnTo>
                  <a:pt x="1214" y="7"/>
                </a:lnTo>
                <a:lnTo>
                  <a:pt x="1215" y="7"/>
                </a:lnTo>
                <a:lnTo>
                  <a:pt x="1215" y="7"/>
                </a:lnTo>
                <a:lnTo>
                  <a:pt x="1217" y="7"/>
                </a:lnTo>
                <a:lnTo>
                  <a:pt x="1217" y="7"/>
                </a:lnTo>
                <a:lnTo>
                  <a:pt x="1218" y="7"/>
                </a:lnTo>
                <a:lnTo>
                  <a:pt x="1218" y="7"/>
                </a:lnTo>
                <a:lnTo>
                  <a:pt x="1220" y="7"/>
                </a:lnTo>
                <a:lnTo>
                  <a:pt x="1220" y="7"/>
                </a:lnTo>
                <a:lnTo>
                  <a:pt x="1222" y="7"/>
                </a:lnTo>
                <a:lnTo>
                  <a:pt x="1222" y="7"/>
                </a:lnTo>
                <a:lnTo>
                  <a:pt x="1223" y="7"/>
                </a:lnTo>
                <a:lnTo>
                  <a:pt x="1223" y="7"/>
                </a:lnTo>
                <a:lnTo>
                  <a:pt x="1225" y="7"/>
                </a:lnTo>
                <a:lnTo>
                  <a:pt x="1225" y="7"/>
                </a:lnTo>
                <a:lnTo>
                  <a:pt x="1227" y="7"/>
                </a:lnTo>
                <a:lnTo>
                  <a:pt x="1227" y="7"/>
                </a:lnTo>
                <a:lnTo>
                  <a:pt x="1228" y="7"/>
                </a:lnTo>
                <a:lnTo>
                  <a:pt x="1228" y="7"/>
                </a:lnTo>
                <a:lnTo>
                  <a:pt x="1230" y="7"/>
                </a:lnTo>
                <a:lnTo>
                  <a:pt x="1230" y="7"/>
                </a:lnTo>
                <a:lnTo>
                  <a:pt x="1231" y="7"/>
                </a:lnTo>
                <a:lnTo>
                  <a:pt x="1231" y="7"/>
                </a:lnTo>
                <a:lnTo>
                  <a:pt x="1233" y="7"/>
                </a:lnTo>
                <a:lnTo>
                  <a:pt x="1233" y="7"/>
                </a:lnTo>
                <a:lnTo>
                  <a:pt x="1235" y="7"/>
                </a:lnTo>
                <a:lnTo>
                  <a:pt x="1235" y="7"/>
                </a:lnTo>
                <a:lnTo>
                  <a:pt x="1236" y="7"/>
                </a:lnTo>
                <a:lnTo>
                  <a:pt x="1237" y="7"/>
                </a:lnTo>
                <a:lnTo>
                  <a:pt x="1238" y="7"/>
                </a:lnTo>
                <a:lnTo>
                  <a:pt x="1238" y="7"/>
                </a:lnTo>
                <a:lnTo>
                  <a:pt x="1240" y="7"/>
                </a:lnTo>
                <a:lnTo>
                  <a:pt x="1240" y="7"/>
                </a:lnTo>
                <a:lnTo>
                  <a:pt x="1241" y="7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7"/>
                </a:lnTo>
                <a:close/>
                <a:moveTo>
                  <a:pt x="1272" y="7"/>
                </a:moveTo>
                <a:lnTo>
                  <a:pt x="1273" y="7"/>
                </a:lnTo>
                <a:lnTo>
                  <a:pt x="1273" y="7"/>
                </a:lnTo>
                <a:lnTo>
                  <a:pt x="1275" y="7"/>
                </a:lnTo>
                <a:lnTo>
                  <a:pt x="1275" y="7"/>
                </a:lnTo>
                <a:lnTo>
                  <a:pt x="1276" y="7"/>
                </a:lnTo>
                <a:lnTo>
                  <a:pt x="1276" y="7"/>
                </a:lnTo>
                <a:lnTo>
                  <a:pt x="1278" y="7"/>
                </a:lnTo>
                <a:lnTo>
                  <a:pt x="1278" y="7"/>
                </a:lnTo>
                <a:lnTo>
                  <a:pt x="1280" y="7"/>
                </a:lnTo>
                <a:lnTo>
                  <a:pt x="1280" y="7"/>
                </a:lnTo>
                <a:lnTo>
                  <a:pt x="1281" y="7"/>
                </a:lnTo>
                <a:lnTo>
                  <a:pt x="1281" y="7"/>
                </a:lnTo>
                <a:lnTo>
                  <a:pt x="1283" y="7"/>
                </a:lnTo>
                <a:lnTo>
                  <a:pt x="1283" y="7"/>
                </a:lnTo>
                <a:lnTo>
                  <a:pt x="1285" y="7"/>
                </a:lnTo>
                <a:lnTo>
                  <a:pt x="1285" y="7"/>
                </a:lnTo>
                <a:lnTo>
                  <a:pt x="1286" y="7"/>
                </a:lnTo>
                <a:lnTo>
                  <a:pt x="1286" y="7"/>
                </a:lnTo>
                <a:lnTo>
                  <a:pt x="1288" y="7"/>
                </a:lnTo>
                <a:lnTo>
                  <a:pt x="1288" y="7"/>
                </a:lnTo>
                <a:lnTo>
                  <a:pt x="1290" y="7"/>
                </a:lnTo>
                <a:lnTo>
                  <a:pt x="1290" y="7"/>
                </a:lnTo>
                <a:lnTo>
                  <a:pt x="1291" y="7"/>
                </a:lnTo>
                <a:lnTo>
                  <a:pt x="1291" y="7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7"/>
                </a:lnTo>
                <a:close/>
                <a:moveTo>
                  <a:pt x="0" y="7"/>
                </a:move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2" y="7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6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1" y="7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0" y="7"/>
                </a:lnTo>
                <a:lnTo>
                  <a:pt x="40" y="7"/>
                </a:lnTo>
                <a:lnTo>
                  <a:pt x="42" y="7"/>
                </a:lnTo>
                <a:lnTo>
                  <a:pt x="42" y="7"/>
                </a:lnTo>
                <a:lnTo>
                  <a:pt x="44" y="7"/>
                </a:lnTo>
                <a:lnTo>
                  <a:pt x="44" y="7"/>
                </a:lnTo>
                <a:lnTo>
                  <a:pt x="45" y="7"/>
                </a:lnTo>
                <a:lnTo>
                  <a:pt x="45" y="7"/>
                </a:lnTo>
                <a:lnTo>
                  <a:pt x="47" y="7"/>
                </a:lnTo>
                <a:lnTo>
                  <a:pt x="47" y="7"/>
                </a:lnTo>
                <a:lnTo>
                  <a:pt x="49" y="7"/>
                </a:lnTo>
                <a:lnTo>
                  <a:pt x="49" y="7"/>
                </a:lnTo>
                <a:lnTo>
                  <a:pt x="50" y="7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231"/>
          <p:cNvSpPr>
            <a:spLocks/>
          </p:cNvSpPr>
          <p:nvPr/>
        </p:nvSpPr>
        <p:spPr bwMode="auto">
          <a:xfrm>
            <a:off x="4257362" y="20799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Freeform 232"/>
          <p:cNvSpPr>
            <a:spLocks/>
          </p:cNvSpPr>
          <p:nvPr/>
        </p:nvSpPr>
        <p:spPr bwMode="auto">
          <a:xfrm>
            <a:off x="432086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Freeform 233"/>
          <p:cNvSpPr>
            <a:spLocks/>
          </p:cNvSpPr>
          <p:nvPr/>
        </p:nvSpPr>
        <p:spPr bwMode="auto">
          <a:xfrm>
            <a:off x="43875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Freeform 234"/>
          <p:cNvSpPr>
            <a:spLocks/>
          </p:cNvSpPr>
          <p:nvPr/>
        </p:nvSpPr>
        <p:spPr bwMode="auto">
          <a:xfrm>
            <a:off x="44526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Freeform 235"/>
          <p:cNvSpPr>
            <a:spLocks/>
          </p:cNvSpPr>
          <p:nvPr/>
        </p:nvSpPr>
        <p:spPr bwMode="auto">
          <a:xfrm>
            <a:off x="451771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Freeform 236"/>
          <p:cNvSpPr>
            <a:spLocks/>
          </p:cNvSpPr>
          <p:nvPr/>
        </p:nvSpPr>
        <p:spPr bwMode="auto">
          <a:xfrm>
            <a:off x="458438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Freeform 237"/>
          <p:cNvSpPr>
            <a:spLocks/>
          </p:cNvSpPr>
          <p:nvPr/>
        </p:nvSpPr>
        <p:spPr bwMode="auto">
          <a:xfrm>
            <a:off x="46494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Freeform 238"/>
          <p:cNvSpPr>
            <a:spLocks/>
          </p:cNvSpPr>
          <p:nvPr/>
        </p:nvSpPr>
        <p:spPr bwMode="auto">
          <a:xfrm>
            <a:off x="4716149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Freeform 239"/>
          <p:cNvSpPr>
            <a:spLocks/>
          </p:cNvSpPr>
          <p:nvPr/>
        </p:nvSpPr>
        <p:spPr bwMode="auto">
          <a:xfrm>
            <a:off x="47812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Freeform 240"/>
          <p:cNvSpPr>
            <a:spLocks/>
          </p:cNvSpPr>
          <p:nvPr/>
        </p:nvSpPr>
        <p:spPr bwMode="auto">
          <a:xfrm>
            <a:off x="48463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Freeform 241"/>
          <p:cNvSpPr>
            <a:spLocks/>
          </p:cNvSpPr>
          <p:nvPr/>
        </p:nvSpPr>
        <p:spPr bwMode="auto">
          <a:xfrm>
            <a:off x="49129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Freeform 242"/>
          <p:cNvSpPr>
            <a:spLocks/>
          </p:cNvSpPr>
          <p:nvPr/>
        </p:nvSpPr>
        <p:spPr bwMode="auto">
          <a:xfrm>
            <a:off x="49780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Freeform 243"/>
          <p:cNvSpPr>
            <a:spLocks/>
          </p:cNvSpPr>
          <p:nvPr/>
        </p:nvSpPr>
        <p:spPr bwMode="auto">
          <a:xfrm>
            <a:off x="50431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244"/>
          <p:cNvSpPr>
            <a:spLocks/>
          </p:cNvSpPr>
          <p:nvPr/>
        </p:nvSpPr>
        <p:spPr bwMode="auto">
          <a:xfrm>
            <a:off x="510984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245"/>
          <p:cNvSpPr>
            <a:spLocks/>
          </p:cNvSpPr>
          <p:nvPr/>
        </p:nvSpPr>
        <p:spPr bwMode="auto">
          <a:xfrm>
            <a:off x="51749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246"/>
          <p:cNvSpPr>
            <a:spLocks/>
          </p:cNvSpPr>
          <p:nvPr/>
        </p:nvSpPr>
        <p:spPr bwMode="auto">
          <a:xfrm>
            <a:off x="52400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247"/>
          <p:cNvSpPr>
            <a:spLocks/>
          </p:cNvSpPr>
          <p:nvPr/>
        </p:nvSpPr>
        <p:spPr bwMode="auto">
          <a:xfrm>
            <a:off x="53066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Freeform 248"/>
          <p:cNvSpPr>
            <a:spLocks/>
          </p:cNvSpPr>
          <p:nvPr/>
        </p:nvSpPr>
        <p:spPr bwMode="auto">
          <a:xfrm>
            <a:off x="53717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Freeform 249"/>
          <p:cNvSpPr>
            <a:spLocks/>
          </p:cNvSpPr>
          <p:nvPr/>
        </p:nvSpPr>
        <p:spPr bwMode="auto">
          <a:xfrm>
            <a:off x="5436874" y="20799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Freeform 250"/>
          <p:cNvSpPr>
            <a:spLocks/>
          </p:cNvSpPr>
          <p:nvPr/>
        </p:nvSpPr>
        <p:spPr bwMode="auto">
          <a:xfrm>
            <a:off x="55035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Freeform 251"/>
          <p:cNvSpPr>
            <a:spLocks/>
          </p:cNvSpPr>
          <p:nvPr/>
        </p:nvSpPr>
        <p:spPr bwMode="auto">
          <a:xfrm>
            <a:off x="55686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Freeform 252"/>
          <p:cNvSpPr>
            <a:spLocks/>
          </p:cNvSpPr>
          <p:nvPr/>
        </p:nvSpPr>
        <p:spPr bwMode="auto">
          <a:xfrm>
            <a:off x="56353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Freeform 253"/>
          <p:cNvSpPr>
            <a:spLocks/>
          </p:cNvSpPr>
          <p:nvPr/>
        </p:nvSpPr>
        <p:spPr bwMode="auto">
          <a:xfrm>
            <a:off x="57003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Freeform 254"/>
          <p:cNvSpPr>
            <a:spLocks/>
          </p:cNvSpPr>
          <p:nvPr/>
        </p:nvSpPr>
        <p:spPr bwMode="auto">
          <a:xfrm>
            <a:off x="57654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Freeform 255"/>
          <p:cNvSpPr>
            <a:spLocks/>
          </p:cNvSpPr>
          <p:nvPr/>
        </p:nvSpPr>
        <p:spPr bwMode="auto">
          <a:xfrm>
            <a:off x="58321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Freeform 256"/>
          <p:cNvSpPr>
            <a:spLocks/>
          </p:cNvSpPr>
          <p:nvPr/>
        </p:nvSpPr>
        <p:spPr bwMode="auto">
          <a:xfrm>
            <a:off x="58972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" name="Freeform 257"/>
          <p:cNvSpPr>
            <a:spLocks/>
          </p:cNvSpPr>
          <p:nvPr/>
        </p:nvSpPr>
        <p:spPr bwMode="auto">
          <a:xfrm>
            <a:off x="596392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Freeform 258"/>
          <p:cNvSpPr>
            <a:spLocks/>
          </p:cNvSpPr>
          <p:nvPr/>
        </p:nvSpPr>
        <p:spPr bwMode="auto">
          <a:xfrm>
            <a:off x="60290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259"/>
          <p:cNvSpPr>
            <a:spLocks/>
          </p:cNvSpPr>
          <p:nvPr/>
        </p:nvSpPr>
        <p:spPr bwMode="auto">
          <a:xfrm>
            <a:off x="60940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" name="Freeform 260"/>
          <p:cNvSpPr>
            <a:spLocks/>
          </p:cNvSpPr>
          <p:nvPr/>
        </p:nvSpPr>
        <p:spPr bwMode="auto">
          <a:xfrm>
            <a:off x="616077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Freeform 261"/>
          <p:cNvSpPr>
            <a:spLocks/>
          </p:cNvSpPr>
          <p:nvPr/>
        </p:nvSpPr>
        <p:spPr bwMode="auto">
          <a:xfrm>
            <a:off x="62258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Freeform 262"/>
          <p:cNvSpPr>
            <a:spLocks/>
          </p:cNvSpPr>
          <p:nvPr/>
        </p:nvSpPr>
        <p:spPr bwMode="auto">
          <a:xfrm>
            <a:off x="6290949" y="20799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Freeform 263"/>
          <p:cNvSpPr>
            <a:spLocks noEditPoints="1"/>
          </p:cNvSpPr>
          <p:nvPr/>
        </p:nvSpPr>
        <p:spPr bwMode="auto">
          <a:xfrm>
            <a:off x="4257362" y="2075178"/>
            <a:ext cx="2049462" cy="11113"/>
          </a:xfrm>
          <a:custGeom>
            <a:avLst/>
            <a:gdLst>
              <a:gd name="T0" fmla="*/ 85 w 1291"/>
              <a:gd name="T1" fmla="*/ 7 h 7"/>
              <a:gd name="T2" fmla="*/ 111 w 1291"/>
              <a:gd name="T3" fmla="*/ 7 h 7"/>
              <a:gd name="T4" fmla="*/ 102 w 1291"/>
              <a:gd name="T5" fmla="*/ 0 h 7"/>
              <a:gd name="T6" fmla="*/ 139 w 1291"/>
              <a:gd name="T7" fmla="*/ 7 h 7"/>
              <a:gd name="T8" fmla="*/ 169 w 1291"/>
              <a:gd name="T9" fmla="*/ 7 h 7"/>
              <a:gd name="T10" fmla="*/ 196 w 1291"/>
              <a:gd name="T11" fmla="*/ 7 h 7"/>
              <a:gd name="T12" fmla="*/ 176 w 1291"/>
              <a:gd name="T13" fmla="*/ 0 h 7"/>
              <a:gd name="T14" fmla="*/ 224 w 1291"/>
              <a:gd name="T15" fmla="*/ 7 h 7"/>
              <a:gd name="T16" fmla="*/ 254 w 1291"/>
              <a:gd name="T17" fmla="*/ 7 h 7"/>
              <a:gd name="T18" fmla="*/ 277 w 1291"/>
              <a:gd name="T19" fmla="*/ 0 h 7"/>
              <a:gd name="T20" fmla="*/ 250 w 1291"/>
              <a:gd name="T21" fmla="*/ 0 h 7"/>
              <a:gd name="T22" fmla="*/ 298 w 1291"/>
              <a:gd name="T23" fmla="*/ 0 h 7"/>
              <a:gd name="T24" fmla="*/ 338 w 1291"/>
              <a:gd name="T25" fmla="*/ 7 h 7"/>
              <a:gd name="T26" fmla="*/ 351 w 1291"/>
              <a:gd name="T27" fmla="*/ 0 h 7"/>
              <a:gd name="T28" fmla="*/ 325 w 1291"/>
              <a:gd name="T29" fmla="*/ 0 h 7"/>
              <a:gd name="T30" fmla="*/ 373 w 1291"/>
              <a:gd name="T31" fmla="*/ 0 h 7"/>
              <a:gd name="T32" fmla="*/ 422 w 1291"/>
              <a:gd name="T33" fmla="*/ 7 h 7"/>
              <a:gd name="T34" fmla="*/ 426 w 1291"/>
              <a:gd name="T35" fmla="*/ 0 h 7"/>
              <a:gd name="T36" fmla="*/ 399 w 1291"/>
              <a:gd name="T37" fmla="*/ 0 h 7"/>
              <a:gd name="T38" fmla="*/ 479 w 1291"/>
              <a:gd name="T39" fmla="*/ 7 h 7"/>
              <a:gd name="T40" fmla="*/ 505 w 1291"/>
              <a:gd name="T41" fmla="*/ 7 h 7"/>
              <a:gd name="T42" fmla="*/ 502 w 1291"/>
              <a:gd name="T43" fmla="*/ 0 h 7"/>
              <a:gd name="T44" fmla="*/ 533 w 1291"/>
              <a:gd name="T45" fmla="*/ 7 h 7"/>
              <a:gd name="T46" fmla="*/ 563 w 1291"/>
              <a:gd name="T47" fmla="*/ 7 h 7"/>
              <a:gd name="T48" fmla="*/ 590 w 1291"/>
              <a:gd name="T49" fmla="*/ 7 h 7"/>
              <a:gd name="T50" fmla="*/ 576 w 1291"/>
              <a:gd name="T51" fmla="*/ 0 h 7"/>
              <a:gd name="T52" fmla="*/ 618 w 1291"/>
              <a:gd name="T53" fmla="*/ 7 h 7"/>
              <a:gd name="T54" fmla="*/ 648 w 1291"/>
              <a:gd name="T55" fmla="*/ 7 h 7"/>
              <a:gd name="T56" fmla="*/ 674 w 1291"/>
              <a:gd name="T57" fmla="*/ 7 h 7"/>
              <a:gd name="T58" fmla="*/ 651 w 1291"/>
              <a:gd name="T59" fmla="*/ 0 h 7"/>
              <a:gd name="T60" fmla="*/ 699 w 1291"/>
              <a:gd name="T61" fmla="*/ 0 h 7"/>
              <a:gd name="T62" fmla="*/ 732 w 1291"/>
              <a:gd name="T63" fmla="*/ 7 h 7"/>
              <a:gd name="T64" fmla="*/ 752 w 1291"/>
              <a:gd name="T65" fmla="*/ 0 h 7"/>
              <a:gd name="T66" fmla="*/ 725 w 1291"/>
              <a:gd name="T67" fmla="*/ 0 h 7"/>
              <a:gd name="T68" fmla="*/ 773 w 1291"/>
              <a:gd name="T69" fmla="*/ 0 h 7"/>
              <a:gd name="T70" fmla="*/ 816 w 1291"/>
              <a:gd name="T71" fmla="*/ 7 h 7"/>
              <a:gd name="T72" fmla="*/ 826 w 1291"/>
              <a:gd name="T73" fmla="*/ 0 h 7"/>
              <a:gd name="T74" fmla="*/ 800 w 1291"/>
              <a:gd name="T75" fmla="*/ 0 h 7"/>
              <a:gd name="T76" fmla="*/ 874 w 1291"/>
              <a:gd name="T77" fmla="*/ 7 h 7"/>
              <a:gd name="T78" fmla="*/ 901 w 1291"/>
              <a:gd name="T79" fmla="*/ 7 h 7"/>
              <a:gd name="T80" fmla="*/ 901 w 1291"/>
              <a:gd name="T81" fmla="*/ 0 h 7"/>
              <a:gd name="T82" fmla="*/ 874 w 1291"/>
              <a:gd name="T83" fmla="*/ 7 h 7"/>
              <a:gd name="T84" fmla="*/ 959 w 1291"/>
              <a:gd name="T85" fmla="*/ 7 h 7"/>
              <a:gd name="T86" fmla="*/ 985 w 1291"/>
              <a:gd name="T87" fmla="*/ 7 h 7"/>
              <a:gd name="T88" fmla="*/ 975 w 1291"/>
              <a:gd name="T89" fmla="*/ 0 h 7"/>
              <a:gd name="T90" fmla="*/ 1013 w 1291"/>
              <a:gd name="T91" fmla="*/ 7 h 7"/>
              <a:gd name="T92" fmla="*/ 1043 w 1291"/>
              <a:gd name="T93" fmla="*/ 7 h 7"/>
              <a:gd name="T94" fmla="*/ 1070 w 1291"/>
              <a:gd name="T95" fmla="*/ 7 h 7"/>
              <a:gd name="T96" fmla="*/ 1050 w 1291"/>
              <a:gd name="T97" fmla="*/ 0 h 7"/>
              <a:gd name="T98" fmla="*/ 1097 w 1291"/>
              <a:gd name="T99" fmla="*/ 7 h 7"/>
              <a:gd name="T100" fmla="*/ 1128 w 1291"/>
              <a:gd name="T101" fmla="*/ 7 h 7"/>
              <a:gd name="T102" fmla="*/ 1151 w 1291"/>
              <a:gd name="T103" fmla="*/ 0 h 7"/>
              <a:gd name="T104" fmla="*/ 1124 w 1291"/>
              <a:gd name="T105" fmla="*/ 0 h 7"/>
              <a:gd name="T106" fmla="*/ 1172 w 1291"/>
              <a:gd name="T107" fmla="*/ 0 h 7"/>
              <a:gd name="T108" fmla="*/ 1212 w 1291"/>
              <a:gd name="T109" fmla="*/ 7 h 7"/>
              <a:gd name="T110" fmla="*/ 1225 w 1291"/>
              <a:gd name="T111" fmla="*/ 0 h 7"/>
              <a:gd name="T112" fmla="*/ 1199 w 1291"/>
              <a:gd name="T113" fmla="*/ 0 h 7"/>
              <a:gd name="T114" fmla="*/ 1247 w 1291"/>
              <a:gd name="T115" fmla="*/ 0 h 7"/>
              <a:gd name="T116" fmla="*/ 1288 w 1291"/>
              <a:gd name="T117" fmla="*/ 0 h 7"/>
              <a:gd name="T118" fmla="*/ 10 w 1291"/>
              <a:gd name="T119" fmla="*/ 7 h 7"/>
              <a:gd name="T120" fmla="*/ 37 w 1291"/>
              <a:gd name="T121" fmla="*/ 7 h 7"/>
              <a:gd name="T122" fmla="*/ 17 w 1291"/>
              <a:gd name="T1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7">
                <a:moveTo>
                  <a:pt x="55" y="7"/>
                </a:move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60" y="7"/>
                </a:lnTo>
                <a:lnTo>
                  <a:pt x="60" y="7"/>
                </a:lnTo>
                <a:lnTo>
                  <a:pt x="62" y="7"/>
                </a:lnTo>
                <a:lnTo>
                  <a:pt x="62" y="7"/>
                </a:lnTo>
                <a:lnTo>
                  <a:pt x="63" y="7"/>
                </a:lnTo>
                <a:lnTo>
                  <a:pt x="63" y="7"/>
                </a:lnTo>
                <a:lnTo>
                  <a:pt x="65" y="7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7"/>
                </a:lnTo>
                <a:close/>
                <a:moveTo>
                  <a:pt x="80" y="7"/>
                </a:move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5" y="7"/>
                </a:lnTo>
                <a:lnTo>
                  <a:pt x="85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2" y="7"/>
                </a:lnTo>
                <a:lnTo>
                  <a:pt x="92" y="7"/>
                </a:lnTo>
                <a:lnTo>
                  <a:pt x="93" y="7"/>
                </a:lnTo>
                <a:lnTo>
                  <a:pt x="93" y="7"/>
                </a:lnTo>
                <a:lnTo>
                  <a:pt x="95" y="7"/>
                </a:lnTo>
                <a:lnTo>
                  <a:pt x="95" y="7"/>
                </a:lnTo>
                <a:lnTo>
                  <a:pt x="97" y="7"/>
                </a:lnTo>
                <a:lnTo>
                  <a:pt x="97" y="7"/>
                </a:lnTo>
                <a:lnTo>
                  <a:pt x="98" y="7"/>
                </a:lnTo>
                <a:lnTo>
                  <a:pt x="98" y="7"/>
                </a:lnTo>
                <a:lnTo>
                  <a:pt x="100" y="7"/>
                </a:lnTo>
                <a:lnTo>
                  <a:pt x="100" y="7"/>
                </a:lnTo>
                <a:lnTo>
                  <a:pt x="102" y="7"/>
                </a:lnTo>
                <a:lnTo>
                  <a:pt x="102" y="7"/>
                </a:lnTo>
                <a:lnTo>
                  <a:pt x="103" y="7"/>
                </a:lnTo>
                <a:lnTo>
                  <a:pt x="103" y="7"/>
                </a:lnTo>
                <a:lnTo>
                  <a:pt x="105" y="7"/>
                </a:lnTo>
                <a:lnTo>
                  <a:pt x="105" y="7"/>
                </a:lnTo>
                <a:lnTo>
                  <a:pt x="107" y="7"/>
                </a:lnTo>
                <a:lnTo>
                  <a:pt x="107" y="7"/>
                </a:lnTo>
                <a:lnTo>
                  <a:pt x="108" y="7"/>
                </a:lnTo>
                <a:lnTo>
                  <a:pt x="108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3" y="7"/>
                </a:lnTo>
                <a:lnTo>
                  <a:pt x="113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8" y="7"/>
                </a:lnTo>
                <a:lnTo>
                  <a:pt x="118" y="7"/>
                </a:lnTo>
                <a:lnTo>
                  <a:pt x="120" y="7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7"/>
                </a:lnTo>
                <a:close/>
                <a:moveTo>
                  <a:pt x="134" y="7"/>
                </a:moveTo>
                <a:lnTo>
                  <a:pt x="136" y="7"/>
                </a:lnTo>
                <a:lnTo>
                  <a:pt x="136" y="7"/>
                </a:lnTo>
                <a:lnTo>
                  <a:pt x="138" y="7"/>
                </a:lnTo>
                <a:lnTo>
                  <a:pt x="138" y="7"/>
                </a:lnTo>
                <a:lnTo>
                  <a:pt x="139" y="7"/>
                </a:lnTo>
                <a:lnTo>
                  <a:pt x="140" y="7"/>
                </a:lnTo>
                <a:lnTo>
                  <a:pt x="141" y="7"/>
                </a:lnTo>
                <a:lnTo>
                  <a:pt x="141" y="7"/>
                </a:lnTo>
                <a:lnTo>
                  <a:pt x="143" y="7"/>
                </a:lnTo>
                <a:lnTo>
                  <a:pt x="143" y="7"/>
                </a:lnTo>
                <a:lnTo>
                  <a:pt x="144" y="7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7"/>
                </a:lnTo>
                <a:close/>
                <a:moveTo>
                  <a:pt x="160" y="7"/>
                </a:moveTo>
                <a:lnTo>
                  <a:pt x="161" y="7"/>
                </a:lnTo>
                <a:lnTo>
                  <a:pt x="161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6" y="7"/>
                </a:lnTo>
                <a:lnTo>
                  <a:pt x="166" y="7"/>
                </a:lnTo>
                <a:lnTo>
                  <a:pt x="168" y="7"/>
                </a:lnTo>
                <a:lnTo>
                  <a:pt x="168" y="7"/>
                </a:lnTo>
                <a:lnTo>
                  <a:pt x="169" y="7"/>
                </a:lnTo>
                <a:lnTo>
                  <a:pt x="169" y="7"/>
                </a:lnTo>
                <a:lnTo>
                  <a:pt x="171" y="7"/>
                </a:lnTo>
                <a:lnTo>
                  <a:pt x="171" y="7"/>
                </a:lnTo>
                <a:lnTo>
                  <a:pt x="173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6" y="7"/>
                </a:lnTo>
                <a:lnTo>
                  <a:pt x="178" y="7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3" y="7"/>
                </a:lnTo>
                <a:lnTo>
                  <a:pt x="183" y="7"/>
                </a:lnTo>
                <a:lnTo>
                  <a:pt x="184" y="7"/>
                </a:lnTo>
                <a:lnTo>
                  <a:pt x="184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9" y="7"/>
                </a:lnTo>
                <a:lnTo>
                  <a:pt x="189" y="7"/>
                </a:lnTo>
                <a:lnTo>
                  <a:pt x="191" y="7"/>
                </a:lnTo>
                <a:lnTo>
                  <a:pt x="191" y="7"/>
                </a:lnTo>
                <a:lnTo>
                  <a:pt x="192" y="7"/>
                </a:lnTo>
                <a:lnTo>
                  <a:pt x="192" y="7"/>
                </a:lnTo>
                <a:lnTo>
                  <a:pt x="194" y="7"/>
                </a:lnTo>
                <a:lnTo>
                  <a:pt x="194" y="7"/>
                </a:lnTo>
                <a:lnTo>
                  <a:pt x="196" y="7"/>
                </a:lnTo>
                <a:lnTo>
                  <a:pt x="196" y="7"/>
                </a:lnTo>
                <a:lnTo>
                  <a:pt x="197" y="7"/>
                </a:lnTo>
                <a:lnTo>
                  <a:pt x="197" y="7"/>
                </a:lnTo>
                <a:lnTo>
                  <a:pt x="199" y="7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7"/>
                </a:lnTo>
                <a:close/>
                <a:moveTo>
                  <a:pt x="214" y="7"/>
                </a:moveTo>
                <a:lnTo>
                  <a:pt x="216" y="7"/>
                </a:lnTo>
                <a:lnTo>
                  <a:pt x="216" y="7"/>
                </a:lnTo>
                <a:lnTo>
                  <a:pt x="217" y="7"/>
                </a:lnTo>
                <a:lnTo>
                  <a:pt x="217" y="7"/>
                </a:lnTo>
                <a:lnTo>
                  <a:pt x="219" y="7"/>
                </a:lnTo>
                <a:lnTo>
                  <a:pt x="219" y="7"/>
                </a:lnTo>
                <a:lnTo>
                  <a:pt x="221" y="7"/>
                </a:lnTo>
                <a:lnTo>
                  <a:pt x="221" y="7"/>
                </a:lnTo>
                <a:lnTo>
                  <a:pt x="222" y="7"/>
                </a:lnTo>
                <a:lnTo>
                  <a:pt x="222" y="7"/>
                </a:lnTo>
                <a:lnTo>
                  <a:pt x="224" y="7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7"/>
                </a:lnTo>
                <a:close/>
                <a:moveTo>
                  <a:pt x="239" y="7"/>
                </a:moveTo>
                <a:lnTo>
                  <a:pt x="241" y="7"/>
                </a:lnTo>
                <a:lnTo>
                  <a:pt x="241" y="7"/>
                </a:lnTo>
                <a:lnTo>
                  <a:pt x="242" y="7"/>
                </a:lnTo>
                <a:lnTo>
                  <a:pt x="242" y="7"/>
                </a:lnTo>
                <a:lnTo>
                  <a:pt x="244" y="7"/>
                </a:lnTo>
                <a:lnTo>
                  <a:pt x="244" y="7"/>
                </a:lnTo>
                <a:lnTo>
                  <a:pt x="246" y="7"/>
                </a:lnTo>
                <a:lnTo>
                  <a:pt x="246" y="7"/>
                </a:lnTo>
                <a:lnTo>
                  <a:pt x="247" y="7"/>
                </a:lnTo>
                <a:lnTo>
                  <a:pt x="247" y="7"/>
                </a:lnTo>
                <a:lnTo>
                  <a:pt x="249" y="7"/>
                </a:lnTo>
                <a:lnTo>
                  <a:pt x="249" y="7"/>
                </a:lnTo>
                <a:lnTo>
                  <a:pt x="250" y="7"/>
                </a:lnTo>
                <a:lnTo>
                  <a:pt x="250" y="7"/>
                </a:lnTo>
                <a:lnTo>
                  <a:pt x="252" y="7"/>
                </a:lnTo>
                <a:lnTo>
                  <a:pt x="252" y="7"/>
                </a:lnTo>
                <a:lnTo>
                  <a:pt x="254" y="7"/>
                </a:lnTo>
                <a:lnTo>
                  <a:pt x="254" y="7"/>
                </a:lnTo>
                <a:lnTo>
                  <a:pt x="255" y="7"/>
                </a:lnTo>
                <a:lnTo>
                  <a:pt x="255" y="7"/>
                </a:lnTo>
                <a:lnTo>
                  <a:pt x="257" y="7"/>
                </a:lnTo>
                <a:lnTo>
                  <a:pt x="257" y="7"/>
                </a:lnTo>
                <a:lnTo>
                  <a:pt x="259" y="7"/>
                </a:lnTo>
                <a:lnTo>
                  <a:pt x="259" y="7"/>
                </a:lnTo>
                <a:lnTo>
                  <a:pt x="260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7" y="7"/>
                </a:lnTo>
                <a:lnTo>
                  <a:pt x="267" y="7"/>
                </a:lnTo>
                <a:lnTo>
                  <a:pt x="268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7"/>
                </a:lnTo>
                <a:close/>
                <a:moveTo>
                  <a:pt x="293" y="7"/>
                </a:moveTo>
                <a:lnTo>
                  <a:pt x="295" y="7"/>
                </a:lnTo>
                <a:lnTo>
                  <a:pt x="295" y="7"/>
                </a:lnTo>
                <a:lnTo>
                  <a:pt x="297" y="7"/>
                </a:lnTo>
                <a:lnTo>
                  <a:pt x="297" y="7"/>
                </a:lnTo>
                <a:lnTo>
                  <a:pt x="298" y="7"/>
                </a:lnTo>
                <a:lnTo>
                  <a:pt x="298" y="7"/>
                </a:lnTo>
                <a:lnTo>
                  <a:pt x="300" y="7"/>
                </a:lnTo>
                <a:lnTo>
                  <a:pt x="300" y="7"/>
                </a:lnTo>
                <a:lnTo>
                  <a:pt x="302" y="7"/>
                </a:lnTo>
                <a:lnTo>
                  <a:pt x="302" y="7"/>
                </a:lnTo>
                <a:lnTo>
                  <a:pt x="303" y="7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7"/>
                </a:lnTo>
                <a:close/>
                <a:moveTo>
                  <a:pt x="318" y="7"/>
                </a:moveTo>
                <a:lnTo>
                  <a:pt x="320" y="7"/>
                </a:lnTo>
                <a:lnTo>
                  <a:pt x="320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8" y="7"/>
                </a:lnTo>
                <a:lnTo>
                  <a:pt x="328" y="7"/>
                </a:lnTo>
                <a:lnTo>
                  <a:pt x="330" y="7"/>
                </a:lnTo>
                <a:lnTo>
                  <a:pt x="330" y="7"/>
                </a:lnTo>
                <a:lnTo>
                  <a:pt x="331" y="7"/>
                </a:lnTo>
                <a:lnTo>
                  <a:pt x="331" y="7"/>
                </a:lnTo>
                <a:lnTo>
                  <a:pt x="333" y="7"/>
                </a:lnTo>
                <a:lnTo>
                  <a:pt x="333" y="7"/>
                </a:lnTo>
                <a:lnTo>
                  <a:pt x="335" y="7"/>
                </a:lnTo>
                <a:lnTo>
                  <a:pt x="335" y="7"/>
                </a:lnTo>
                <a:lnTo>
                  <a:pt x="336" y="7"/>
                </a:lnTo>
                <a:lnTo>
                  <a:pt x="336" y="7"/>
                </a:lnTo>
                <a:lnTo>
                  <a:pt x="338" y="7"/>
                </a:lnTo>
                <a:lnTo>
                  <a:pt x="338" y="7"/>
                </a:lnTo>
                <a:lnTo>
                  <a:pt x="340" y="7"/>
                </a:lnTo>
                <a:lnTo>
                  <a:pt x="340" y="7"/>
                </a:lnTo>
                <a:lnTo>
                  <a:pt x="341" y="7"/>
                </a:lnTo>
                <a:lnTo>
                  <a:pt x="341" y="7"/>
                </a:lnTo>
                <a:lnTo>
                  <a:pt x="343" y="7"/>
                </a:lnTo>
                <a:lnTo>
                  <a:pt x="343" y="7"/>
                </a:lnTo>
                <a:lnTo>
                  <a:pt x="345" y="7"/>
                </a:lnTo>
                <a:lnTo>
                  <a:pt x="345" y="7"/>
                </a:lnTo>
                <a:lnTo>
                  <a:pt x="346" y="7"/>
                </a:lnTo>
                <a:lnTo>
                  <a:pt x="346" y="7"/>
                </a:lnTo>
                <a:lnTo>
                  <a:pt x="348" y="7"/>
                </a:lnTo>
                <a:lnTo>
                  <a:pt x="348" y="7"/>
                </a:lnTo>
                <a:lnTo>
                  <a:pt x="350" y="7"/>
                </a:lnTo>
                <a:lnTo>
                  <a:pt x="350" y="7"/>
                </a:lnTo>
                <a:lnTo>
                  <a:pt x="351" y="7"/>
                </a:lnTo>
                <a:lnTo>
                  <a:pt x="351" y="7"/>
                </a:lnTo>
                <a:lnTo>
                  <a:pt x="353" y="7"/>
                </a:lnTo>
                <a:lnTo>
                  <a:pt x="353" y="7"/>
                </a:lnTo>
                <a:lnTo>
                  <a:pt x="355" y="7"/>
                </a:lnTo>
                <a:lnTo>
                  <a:pt x="355" y="7"/>
                </a:lnTo>
                <a:lnTo>
                  <a:pt x="356" y="7"/>
                </a:lnTo>
                <a:lnTo>
                  <a:pt x="356" y="7"/>
                </a:lnTo>
                <a:lnTo>
                  <a:pt x="358" y="7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7"/>
                </a:lnTo>
                <a:close/>
                <a:moveTo>
                  <a:pt x="373" y="7"/>
                </a:moveTo>
                <a:lnTo>
                  <a:pt x="375" y="7"/>
                </a:lnTo>
                <a:lnTo>
                  <a:pt x="375" y="7"/>
                </a:lnTo>
                <a:lnTo>
                  <a:pt x="376" y="7"/>
                </a:lnTo>
                <a:lnTo>
                  <a:pt x="376" y="7"/>
                </a:lnTo>
                <a:lnTo>
                  <a:pt x="378" y="7"/>
                </a:lnTo>
                <a:lnTo>
                  <a:pt x="378" y="7"/>
                </a:lnTo>
                <a:lnTo>
                  <a:pt x="380" y="7"/>
                </a:lnTo>
                <a:lnTo>
                  <a:pt x="380" y="7"/>
                </a:lnTo>
                <a:lnTo>
                  <a:pt x="381" y="7"/>
                </a:lnTo>
                <a:lnTo>
                  <a:pt x="381" y="7"/>
                </a:lnTo>
                <a:lnTo>
                  <a:pt x="383" y="7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7"/>
                </a:lnTo>
                <a:close/>
                <a:moveTo>
                  <a:pt x="398" y="7"/>
                </a:moveTo>
                <a:lnTo>
                  <a:pt x="399" y="7"/>
                </a:lnTo>
                <a:lnTo>
                  <a:pt x="399" y="7"/>
                </a:lnTo>
                <a:lnTo>
                  <a:pt x="401" y="7"/>
                </a:lnTo>
                <a:lnTo>
                  <a:pt x="401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6" y="7"/>
                </a:lnTo>
                <a:lnTo>
                  <a:pt x="406" y="7"/>
                </a:lnTo>
                <a:lnTo>
                  <a:pt x="407" y="7"/>
                </a:lnTo>
                <a:lnTo>
                  <a:pt x="408" y="7"/>
                </a:lnTo>
                <a:lnTo>
                  <a:pt x="409" y="7"/>
                </a:lnTo>
                <a:lnTo>
                  <a:pt x="409" y="7"/>
                </a:lnTo>
                <a:lnTo>
                  <a:pt x="411" y="7"/>
                </a:lnTo>
                <a:lnTo>
                  <a:pt x="411" y="7"/>
                </a:lnTo>
                <a:lnTo>
                  <a:pt x="412" y="7"/>
                </a:lnTo>
                <a:lnTo>
                  <a:pt x="413" y="7"/>
                </a:lnTo>
                <a:lnTo>
                  <a:pt x="414" y="7"/>
                </a:lnTo>
                <a:lnTo>
                  <a:pt x="414" y="7"/>
                </a:lnTo>
                <a:lnTo>
                  <a:pt x="416" y="7"/>
                </a:lnTo>
                <a:lnTo>
                  <a:pt x="416" y="7"/>
                </a:lnTo>
                <a:lnTo>
                  <a:pt x="417" y="7"/>
                </a:lnTo>
                <a:lnTo>
                  <a:pt x="418" y="7"/>
                </a:lnTo>
                <a:lnTo>
                  <a:pt x="419" y="7"/>
                </a:lnTo>
                <a:lnTo>
                  <a:pt x="419" y="7"/>
                </a:lnTo>
                <a:lnTo>
                  <a:pt x="421" y="7"/>
                </a:lnTo>
                <a:lnTo>
                  <a:pt x="421" y="7"/>
                </a:lnTo>
                <a:lnTo>
                  <a:pt x="422" y="7"/>
                </a:lnTo>
                <a:lnTo>
                  <a:pt x="422" y="7"/>
                </a:lnTo>
                <a:lnTo>
                  <a:pt x="424" y="7"/>
                </a:lnTo>
                <a:lnTo>
                  <a:pt x="424" y="7"/>
                </a:lnTo>
                <a:lnTo>
                  <a:pt x="426" y="7"/>
                </a:lnTo>
                <a:lnTo>
                  <a:pt x="426" y="7"/>
                </a:lnTo>
                <a:lnTo>
                  <a:pt x="427" y="7"/>
                </a:lnTo>
                <a:lnTo>
                  <a:pt x="427" y="7"/>
                </a:lnTo>
                <a:lnTo>
                  <a:pt x="429" y="7"/>
                </a:lnTo>
                <a:lnTo>
                  <a:pt x="429" y="7"/>
                </a:lnTo>
                <a:lnTo>
                  <a:pt x="431" y="7"/>
                </a:lnTo>
                <a:lnTo>
                  <a:pt x="431" y="7"/>
                </a:lnTo>
                <a:lnTo>
                  <a:pt x="432" y="7"/>
                </a:lnTo>
                <a:lnTo>
                  <a:pt x="433" y="7"/>
                </a:lnTo>
                <a:lnTo>
                  <a:pt x="434" y="7"/>
                </a:lnTo>
                <a:lnTo>
                  <a:pt x="434" y="7"/>
                </a:lnTo>
                <a:lnTo>
                  <a:pt x="436" y="7"/>
                </a:lnTo>
                <a:lnTo>
                  <a:pt x="436" y="7"/>
                </a:lnTo>
                <a:lnTo>
                  <a:pt x="437" y="7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7"/>
                </a:lnTo>
                <a:close/>
                <a:moveTo>
                  <a:pt x="452" y="7"/>
                </a:moveTo>
                <a:lnTo>
                  <a:pt x="452" y="7"/>
                </a:lnTo>
                <a:lnTo>
                  <a:pt x="454" y="7"/>
                </a:lnTo>
                <a:lnTo>
                  <a:pt x="454" y="7"/>
                </a:lnTo>
                <a:lnTo>
                  <a:pt x="456" y="7"/>
                </a:lnTo>
                <a:lnTo>
                  <a:pt x="456" y="7"/>
                </a:lnTo>
                <a:lnTo>
                  <a:pt x="457" y="7"/>
                </a:lnTo>
                <a:lnTo>
                  <a:pt x="457" y="7"/>
                </a:lnTo>
                <a:lnTo>
                  <a:pt x="459" y="7"/>
                </a:lnTo>
                <a:lnTo>
                  <a:pt x="459" y="7"/>
                </a:lnTo>
                <a:lnTo>
                  <a:pt x="461" y="7"/>
                </a:lnTo>
                <a:lnTo>
                  <a:pt x="461" y="7"/>
                </a:lnTo>
                <a:lnTo>
                  <a:pt x="462" y="7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7"/>
                </a:lnTo>
                <a:close/>
                <a:moveTo>
                  <a:pt x="477" y="7"/>
                </a:moveTo>
                <a:lnTo>
                  <a:pt x="479" y="7"/>
                </a:lnTo>
                <a:lnTo>
                  <a:pt x="479" y="7"/>
                </a:lnTo>
                <a:lnTo>
                  <a:pt x="480" y="7"/>
                </a:lnTo>
                <a:lnTo>
                  <a:pt x="480" y="7"/>
                </a:lnTo>
                <a:lnTo>
                  <a:pt x="482" y="7"/>
                </a:lnTo>
                <a:lnTo>
                  <a:pt x="482" y="7"/>
                </a:lnTo>
                <a:lnTo>
                  <a:pt x="484" y="7"/>
                </a:lnTo>
                <a:lnTo>
                  <a:pt x="484" y="7"/>
                </a:lnTo>
                <a:lnTo>
                  <a:pt x="485" y="7"/>
                </a:lnTo>
                <a:lnTo>
                  <a:pt x="485" y="7"/>
                </a:lnTo>
                <a:lnTo>
                  <a:pt x="487" y="7"/>
                </a:lnTo>
                <a:lnTo>
                  <a:pt x="487" y="7"/>
                </a:lnTo>
                <a:lnTo>
                  <a:pt x="489" y="7"/>
                </a:lnTo>
                <a:lnTo>
                  <a:pt x="489" y="7"/>
                </a:lnTo>
                <a:lnTo>
                  <a:pt x="490" y="7"/>
                </a:lnTo>
                <a:lnTo>
                  <a:pt x="490" y="7"/>
                </a:lnTo>
                <a:lnTo>
                  <a:pt x="492" y="7"/>
                </a:lnTo>
                <a:lnTo>
                  <a:pt x="492" y="7"/>
                </a:lnTo>
                <a:lnTo>
                  <a:pt x="494" y="7"/>
                </a:lnTo>
                <a:lnTo>
                  <a:pt x="494" y="7"/>
                </a:lnTo>
                <a:lnTo>
                  <a:pt x="495" y="7"/>
                </a:lnTo>
                <a:lnTo>
                  <a:pt x="495" y="7"/>
                </a:lnTo>
                <a:lnTo>
                  <a:pt x="497" y="7"/>
                </a:lnTo>
                <a:lnTo>
                  <a:pt x="497" y="7"/>
                </a:lnTo>
                <a:lnTo>
                  <a:pt x="499" y="7"/>
                </a:lnTo>
                <a:lnTo>
                  <a:pt x="499" y="7"/>
                </a:lnTo>
                <a:lnTo>
                  <a:pt x="500" y="7"/>
                </a:lnTo>
                <a:lnTo>
                  <a:pt x="500" y="7"/>
                </a:lnTo>
                <a:lnTo>
                  <a:pt x="502" y="7"/>
                </a:lnTo>
                <a:lnTo>
                  <a:pt x="502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5" y="7"/>
                </a:lnTo>
                <a:lnTo>
                  <a:pt x="507" y="7"/>
                </a:lnTo>
                <a:lnTo>
                  <a:pt x="507" y="7"/>
                </a:lnTo>
                <a:lnTo>
                  <a:pt x="509" y="7"/>
                </a:lnTo>
                <a:lnTo>
                  <a:pt x="509" y="7"/>
                </a:lnTo>
                <a:lnTo>
                  <a:pt x="510" y="7"/>
                </a:lnTo>
                <a:lnTo>
                  <a:pt x="510" y="7"/>
                </a:lnTo>
                <a:lnTo>
                  <a:pt x="512" y="7"/>
                </a:lnTo>
                <a:lnTo>
                  <a:pt x="512" y="7"/>
                </a:lnTo>
                <a:lnTo>
                  <a:pt x="514" y="7"/>
                </a:lnTo>
                <a:lnTo>
                  <a:pt x="514" y="7"/>
                </a:lnTo>
                <a:lnTo>
                  <a:pt x="515" y="7"/>
                </a:lnTo>
                <a:lnTo>
                  <a:pt x="515" y="7"/>
                </a:lnTo>
                <a:lnTo>
                  <a:pt x="517" y="7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7"/>
                </a:lnTo>
                <a:close/>
                <a:moveTo>
                  <a:pt x="532" y="7"/>
                </a:moveTo>
                <a:lnTo>
                  <a:pt x="533" y="7"/>
                </a:lnTo>
                <a:lnTo>
                  <a:pt x="533" y="7"/>
                </a:lnTo>
                <a:lnTo>
                  <a:pt x="535" y="7"/>
                </a:lnTo>
                <a:lnTo>
                  <a:pt x="535" y="7"/>
                </a:lnTo>
                <a:lnTo>
                  <a:pt x="537" y="7"/>
                </a:lnTo>
                <a:lnTo>
                  <a:pt x="537" y="7"/>
                </a:lnTo>
                <a:lnTo>
                  <a:pt x="538" y="7"/>
                </a:lnTo>
                <a:lnTo>
                  <a:pt x="538" y="7"/>
                </a:lnTo>
                <a:lnTo>
                  <a:pt x="540" y="7"/>
                </a:lnTo>
                <a:lnTo>
                  <a:pt x="540" y="7"/>
                </a:lnTo>
                <a:lnTo>
                  <a:pt x="541" y="7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7"/>
                </a:lnTo>
                <a:close/>
                <a:moveTo>
                  <a:pt x="556" y="7"/>
                </a:moveTo>
                <a:lnTo>
                  <a:pt x="558" y="7"/>
                </a:lnTo>
                <a:lnTo>
                  <a:pt x="558" y="7"/>
                </a:lnTo>
                <a:lnTo>
                  <a:pt x="560" y="7"/>
                </a:lnTo>
                <a:lnTo>
                  <a:pt x="560" y="7"/>
                </a:lnTo>
                <a:lnTo>
                  <a:pt x="561" y="7"/>
                </a:lnTo>
                <a:lnTo>
                  <a:pt x="562" y="7"/>
                </a:lnTo>
                <a:lnTo>
                  <a:pt x="563" y="7"/>
                </a:lnTo>
                <a:lnTo>
                  <a:pt x="563" y="7"/>
                </a:lnTo>
                <a:lnTo>
                  <a:pt x="565" y="7"/>
                </a:lnTo>
                <a:lnTo>
                  <a:pt x="565" y="7"/>
                </a:lnTo>
                <a:lnTo>
                  <a:pt x="566" y="7"/>
                </a:lnTo>
                <a:lnTo>
                  <a:pt x="567" y="7"/>
                </a:lnTo>
                <a:lnTo>
                  <a:pt x="568" y="7"/>
                </a:lnTo>
                <a:lnTo>
                  <a:pt x="568" y="7"/>
                </a:lnTo>
                <a:lnTo>
                  <a:pt x="570" y="7"/>
                </a:lnTo>
                <a:lnTo>
                  <a:pt x="570" y="7"/>
                </a:lnTo>
                <a:lnTo>
                  <a:pt x="571" y="7"/>
                </a:lnTo>
                <a:lnTo>
                  <a:pt x="572" y="7"/>
                </a:lnTo>
                <a:lnTo>
                  <a:pt x="573" y="7"/>
                </a:lnTo>
                <a:lnTo>
                  <a:pt x="573" y="7"/>
                </a:lnTo>
                <a:lnTo>
                  <a:pt x="575" y="7"/>
                </a:lnTo>
                <a:lnTo>
                  <a:pt x="575" y="7"/>
                </a:lnTo>
                <a:lnTo>
                  <a:pt x="576" y="7"/>
                </a:lnTo>
                <a:lnTo>
                  <a:pt x="577" y="7"/>
                </a:lnTo>
                <a:lnTo>
                  <a:pt x="578" y="7"/>
                </a:lnTo>
                <a:lnTo>
                  <a:pt x="578" y="7"/>
                </a:lnTo>
                <a:lnTo>
                  <a:pt x="580" y="7"/>
                </a:lnTo>
                <a:lnTo>
                  <a:pt x="580" y="7"/>
                </a:lnTo>
                <a:lnTo>
                  <a:pt x="581" y="7"/>
                </a:lnTo>
                <a:lnTo>
                  <a:pt x="582" y="7"/>
                </a:lnTo>
                <a:lnTo>
                  <a:pt x="583" y="7"/>
                </a:lnTo>
                <a:lnTo>
                  <a:pt x="583" y="7"/>
                </a:lnTo>
                <a:lnTo>
                  <a:pt x="585" y="7"/>
                </a:lnTo>
                <a:lnTo>
                  <a:pt x="585" y="7"/>
                </a:lnTo>
                <a:lnTo>
                  <a:pt x="586" y="7"/>
                </a:lnTo>
                <a:lnTo>
                  <a:pt x="586" y="7"/>
                </a:lnTo>
                <a:lnTo>
                  <a:pt x="588" y="7"/>
                </a:lnTo>
                <a:lnTo>
                  <a:pt x="588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3" y="7"/>
                </a:lnTo>
                <a:lnTo>
                  <a:pt x="593" y="7"/>
                </a:lnTo>
                <a:lnTo>
                  <a:pt x="595" y="7"/>
                </a:lnTo>
                <a:lnTo>
                  <a:pt x="595" y="7"/>
                </a:lnTo>
                <a:lnTo>
                  <a:pt x="596" y="7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7"/>
                </a:lnTo>
                <a:close/>
                <a:moveTo>
                  <a:pt x="611" y="7"/>
                </a:moveTo>
                <a:lnTo>
                  <a:pt x="613" y="7"/>
                </a:lnTo>
                <a:lnTo>
                  <a:pt x="613" y="7"/>
                </a:lnTo>
                <a:lnTo>
                  <a:pt x="614" y="7"/>
                </a:lnTo>
                <a:lnTo>
                  <a:pt x="614" y="7"/>
                </a:lnTo>
                <a:lnTo>
                  <a:pt x="616" y="7"/>
                </a:lnTo>
                <a:lnTo>
                  <a:pt x="616" y="7"/>
                </a:lnTo>
                <a:lnTo>
                  <a:pt x="618" y="7"/>
                </a:lnTo>
                <a:lnTo>
                  <a:pt x="618" y="7"/>
                </a:lnTo>
                <a:lnTo>
                  <a:pt x="619" y="7"/>
                </a:lnTo>
                <a:lnTo>
                  <a:pt x="619" y="7"/>
                </a:lnTo>
                <a:lnTo>
                  <a:pt x="621" y="7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7"/>
                </a:lnTo>
                <a:close/>
                <a:moveTo>
                  <a:pt x="636" y="7"/>
                </a:moveTo>
                <a:lnTo>
                  <a:pt x="638" y="7"/>
                </a:lnTo>
                <a:lnTo>
                  <a:pt x="638" y="7"/>
                </a:lnTo>
                <a:lnTo>
                  <a:pt x="639" y="7"/>
                </a:lnTo>
                <a:lnTo>
                  <a:pt x="639" y="7"/>
                </a:lnTo>
                <a:lnTo>
                  <a:pt x="641" y="7"/>
                </a:lnTo>
                <a:lnTo>
                  <a:pt x="641" y="7"/>
                </a:lnTo>
                <a:lnTo>
                  <a:pt x="643" y="7"/>
                </a:lnTo>
                <a:lnTo>
                  <a:pt x="643" y="7"/>
                </a:lnTo>
                <a:lnTo>
                  <a:pt x="644" y="7"/>
                </a:lnTo>
                <a:lnTo>
                  <a:pt x="644" y="7"/>
                </a:lnTo>
                <a:lnTo>
                  <a:pt x="646" y="7"/>
                </a:lnTo>
                <a:lnTo>
                  <a:pt x="646" y="7"/>
                </a:lnTo>
                <a:lnTo>
                  <a:pt x="648" y="7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51" y="7"/>
                </a:lnTo>
                <a:lnTo>
                  <a:pt x="651" y="7"/>
                </a:lnTo>
                <a:lnTo>
                  <a:pt x="653" y="7"/>
                </a:lnTo>
                <a:lnTo>
                  <a:pt x="653" y="7"/>
                </a:lnTo>
                <a:lnTo>
                  <a:pt x="654" y="7"/>
                </a:lnTo>
                <a:lnTo>
                  <a:pt x="654" y="7"/>
                </a:lnTo>
                <a:lnTo>
                  <a:pt x="656" y="7"/>
                </a:lnTo>
                <a:lnTo>
                  <a:pt x="656" y="7"/>
                </a:lnTo>
                <a:lnTo>
                  <a:pt x="658" y="7"/>
                </a:lnTo>
                <a:lnTo>
                  <a:pt x="658" y="7"/>
                </a:lnTo>
                <a:lnTo>
                  <a:pt x="659" y="7"/>
                </a:lnTo>
                <a:lnTo>
                  <a:pt x="659" y="7"/>
                </a:lnTo>
                <a:lnTo>
                  <a:pt x="661" y="7"/>
                </a:lnTo>
                <a:lnTo>
                  <a:pt x="661" y="7"/>
                </a:lnTo>
                <a:lnTo>
                  <a:pt x="662" y="7"/>
                </a:lnTo>
                <a:lnTo>
                  <a:pt x="662" y="7"/>
                </a:lnTo>
                <a:lnTo>
                  <a:pt x="664" y="7"/>
                </a:lnTo>
                <a:lnTo>
                  <a:pt x="664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7" y="7"/>
                </a:lnTo>
                <a:lnTo>
                  <a:pt x="669" y="7"/>
                </a:lnTo>
                <a:lnTo>
                  <a:pt x="669" y="7"/>
                </a:lnTo>
                <a:lnTo>
                  <a:pt x="671" y="7"/>
                </a:lnTo>
                <a:lnTo>
                  <a:pt x="671" y="7"/>
                </a:lnTo>
                <a:lnTo>
                  <a:pt x="672" y="7"/>
                </a:lnTo>
                <a:lnTo>
                  <a:pt x="672" y="7"/>
                </a:lnTo>
                <a:lnTo>
                  <a:pt x="674" y="7"/>
                </a:lnTo>
                <a:lnTo>
                  <a:pt x="674" y="7"/>
                </a:lnTo>
                <a:lnTo>
                  <a:pt x="676" y="7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7"/>
                </a:lnTo>
                <a:close/>
                <a:moveTo>
                  <a:pt x="691" y="7"/>
                </a:moveTo>
                <a:lnTo>
                  <a:pt x="692" y="7"/>
                </a:lnTo>
                <a:lnTo>
                  <a:pt x="692" y="7"/>
                </a:lnTo>
                <a:lnTo>
                  <a:pt x="694" y="7"/>
                </a:lnTo>
                <a:lnTo>
                  <a:pt x="694" y="7"/>
                </a:lnTo>
                <a:lnTo>
                  <a:pt x="695" y="7"/>
                </a:lnTo>
                <a:lnTo>
                  <a:pt x="696" y="7"/>
                </a:lnTo>
                <a:lnTo>
                  <a:pt x="697" y="7"/>
                </a:lnTo>
                <a:lnTo>
                  <a:pt x="697" y="7"/>
                </a:lnTo>
                <a:lnTo>
                  <a:pt x="699" y="7"/>
                </a:lnTo>
                <a:lnTo>
                  <a:pt x="699" y="7"/>
                </a:lnTo>
                <a:lnTo>
                  <a:pt x="700" y="7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7"/>
                </a:lnTo>
                <a:close/>
                <a:moveTo>
                  <a:pt x="715" y="7"/>
                </a:moveTo>
                <a:lnTo>
                  <a:pt x="717" y="7"/>
                </a:lnTo>
                <a:lnTo>
                  <a:pt x="717" y="7"/>
                </a:lnTo>
                <a:lnTo>
                  <a:pt x="719" y="7"/>
                </a:lnTo>
                <a:lnTo>
                  <a:pt x="719" y="7"/>
                </a:lnTo>
                <a:lnTo>
                  <a:pt x="720" y="7"/>
                </a:lnTo>
                <a:lnTo>
                  <a:pt x="721" y="7"/>
                </a:lnTo>
                <a:lnTo>
                  <a:pt x="722" y="7"/>
                </a:lnTo>
                <a:lnTo>
                  <a:pt x="722" y="7"/>
                </a:lnTo>
                <a:lnTo>
                  <a:pt x="724" y="7"/>
                </a:lnTo>
                <a:lnTo>
                  <a:pt x="724" y="7"/>
                </a:lnTo>
                <a:lnTo>
                  <a:pt x="725" y="7"/>
                </a:lnTo>
                <a:lnTo>
                  <a:pt x="725" y="7"/>
                </a:lnTo>
                <a:lnTo>
                  <a:pt x="727" y="7"/>
                </a:lnTo>
                <a:lnTo>
                  <a:pt x="727" y="7"/>
                </a:lnTo>
                <a:lnTo>
                  <a:pt x="729" y="7"/>
                </a:lnTo>
                <a:lnTo>
                  <a:pt x="729" y="7"/>
                </a:lnTo>
                <a:lnTo>
                  <a:pt x="730" y="7"/>
                </a:lnTo>
                <a:lnTo>
                  <a:pt x="730" y="7"/>
                </a:lnTo>
                <a:lnTo>
                  <a:pt x="732" y="7"/>
                </a:lnTo>
                <a:lnTo>
                  <a:pt x="732" y="7"/>
                </a:lnTo>
                <a:lnTo>
                  <a:pt x="734" y="7"/>
                </a:lnTo>
                <a:lnTo>
                  <a:pt x="734" y="7"/>
                </a:lnTo>
                <a:lnTo>
                  <a:pt x="735" y="7"/>
                </a:lnTo>
                <a:lnTo>
                  <a:pt x="735" y="7"/>
                </a:lnTo>
                <a:lnTo>
                  <a:pt x="737" y="7"/>
                </a:lnTo>
                <a:lnTo>
                  <a:pt x="737" y="7"/>
                </a:lnTo>
                <a:lnTo>
                  <a:pt x="739" y="7"/>
                </a:lnTo>
                <a:lnTo>
                  <a:pt x="739" y="7"/>
                </a:lnTo>
                <a:lnTo>
                  <a:pt x="740" y="7"/>
                </a:lnTo>
                <a:lnTo>
                  <a:pt x="740" y="7"/>
                </a:lnTo>
                <a:lnTo>
                  <a:pt x="742" y="7"/>
                </a:lnTo>
                <a:lnTo>
                  <a:pt x="742" y="7"/>
                </a:lnTo>
                <a:lnTo>
                  <a:pt x="743" y="7"/>
                </a:lnTo>
                <a:lnTo>
                  <a:pt x="743" y="7"/>
                </a:lnTo>
                <a:lnTo>
                  <a:pt x="745" y="7"/>
                </a:lnTo>
                <a:lnTo>
                  <a:pt x="745" y="7"/>
                </a:lnTo>
                <a:lnTo>
                  <a:pt x="747" y="7"/>
                </a:lnTo>
                <a:lnTo>
                  <a:pt x="747" y="7"/>
                </a:lnTo>
                <a:lnTo>
                  <a:pt x="748" y="7"/>
                </a:lnTo>
                <a:lnTo>
                  <a:pt x="748" y="7"/>
                </a:lnTo>
                <a:lnTo>
                  <a:pt x="750" y="7"/>
                </a:lnTo>
                <a:lnTo>
                  <a:pt x="750" y="7"/>
                </a:lnTo>
                <a:lnTo>
                  <a:pt x="752" y="7"/>
                </a:lnTo>
                <a:lnTo>
                  <a:pt x="752" y="7"/>
                </a:lnTo>
                <a:lnTo>
                  <a:pt x="753" y="7"/>
                </a:lnTo>
                <a:lnTo>
                  <a:pt x="753" y="7"/>
                </a:lnTo>
                <a:lnTo>
                  <a:pt x="755" y="7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7"/>
                </a:lnTo>
                <a:close/>
                <a:moveTo>
                  <a:pt x="770" y="7"/>
                </a:moveTo>
                <a:lnTo>
                  <a:pt x="772" y="7"/>
                </a:lnTo>
                <a:lnTo>
                  <a:pt x="772" y="7"/>
                </a:lnTo>
                <a:lnTo>
                  <a:pt x="773" y="7"/>
                </a:lnTo>
                <a:lnTo>
                  <a:pt x="773" y="7"/>
                </a:lnTo>
                <a:lnTo>
                  <a:pt x="775" y="7"/>
                </a:lnTo>
                <a:lnTo>
                  <a:pt x="775" y="7"/>
                </a:lnTo>
                <a:lnTo>
                  <a:pt x="777" y="7"/>
                </a:lnTo>
                <a:lnTo>
                  <a:pt x="777" y="7"/>
                </a:lnTo>
                <a:lnTo>
                  <a:pt x="778" y="7"/>
                </a:lnTo>
                <a:lnTo>
                  <a:pt x="778" y="7"/>
                </a:lnTo>
                <a:lnTo>
                  <a:pt x="780" y="7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7"/>
                </a:lnTo>
                <a:close/>
                <a:moveTo>
                  <a:pt x="795" y="7"/>
                </a:moveTo>
                <a:lnTo>
                  <a:pt x="797" y="7"/>
                </a:lnTo>
                <a:lnTo>
                  <a:pt x="797" y="7"/>
                </a:lnTo>
                <a:lnTo>
                  <a:pt x="798" y="7"/>
                </a:lnTo>
                <a:lnTo>
                  <a:pt x="798" y="7"/>
                </a:lnTo>
                <a:lnTo>
                  <a:pt x="800" y="7"/>
                </a:lnTo>
                <a:lnTo>
                  <a:pt x="800" y="7"/>
                </a:lnTo>
                <a:lnTo>
                  <a:pt x="801" y="7"/>
                </a:lnTo>
                <a:lnTo>
                  <a:pt x="801" y="7"/>
                </a:lnTo>
                <a:lnTo>
                  <a:pt x="803" y="7"/>
                </a:lnTo>
                <a:lnTo>
                  <a:pt x="803" y="7"/>
                </a:lnTo>
                <a:lnTo>
                  <a:pt x="805" y="7"/>
                </a:lnTo>
                <a:lnTo>
                  <a:pt x="805" y="7"/>
                </a:lnTo>
                <a:lnTo>
                  <a:pt x="806" y="7"/>
                </a:lnTo>
                <a:lnTo>
                  <a:pt x="806" y="7"/>
                </a:lnTo>
                <a:lnTo>
                  <a:pt x="808" y="7"/>
                </a:lnTo>
                <a:lnTo>
                  <a:pt x="808" y="7"/>
                </a:lnTo>
                <a:lnTo>
                  <a:pt x="810" y="7"/>
                </a:lnTo>
                <a:lnTo>
                  <a:pt x="810" y="7"/>
                </a:lnTo>
                <a:lnTo>
                  <a:pt x="811" y="7"/>
                </a:lnTo>
                <a:lnTo>
                  <a:pt x="811" y="7"/>
                </a:lnTo>
                <a:lnTo>
                  <a:pt x="813" y="7"/>
                </a:lnTo>
                <a:lnTo>
                  <a:pt x="813" y="7"/>
                </a:lnTo>
                <a:lnTo>
                  <a:pt x="815" y="7"/>
                </a:lnTo>
                <a:lnTo>
                  <a:pt x="815" y="7"/>
                </a:lnTo>
                <a:lnTo>
                  <a:pt x="816" y="7"/>
                </a:lnTo>
                <a:lnTo>
                  <a:pt x="816" y="7"/>
                </a:lnTo>
                <a:lnTo>
                  <a:pt x="818" y="7"/>
                </a:lnTo>
                <a:lnTo>
                  <a:pt x="818" y="7"/>
                </a:lnTo>
                <a:lnTo>
                  <a:pt x="819" y="7"/>
                </a:lnTo>
                <a:lnTo>
                  <a:pt x="820" y="7"/>
                </a:lnTo>
                <a:lnTo>
                  <a:pt x="821" y="7"/>
                </a:lnTo>
                <a:lnTo>
                  <a:pt x="821" y="7"/>
                </a:lnTo>
                <a:lnTo>
                  <a:pt x="823" y="7"/>
                </a:lnTo>
                <a:lnTo>
                  <a:pt x="823" y="7"/>
                </a:lnTo>
                <a:lnTo>
                  <a:pt x="824" y="7"/>
                </a:lnTo>
                <a:lnTo>
                  <a:pt x="825" y="7"/>
                </a:lnTo>
                <a:lnTo>
                  <a:pt x="826" y="7"/>
                </a:lnTo>
                <a:lnTo>
                  <a:pt x="826" y="7"/>
                </a:lnTo>
                <a:lnTo>
                  <a:pt x="828" y="7"/>
                </a:lnTo>
                <a:lnTo>
                  <a:pt x="828" y="7"/>
                </a:lnTo>
                <a:lnTo>
                  <a:pt x="829" y="7"/>
                </a:lnTo>
                <a:lnTo>
                  <a:pt x="830" y="7"/>
                </a:lnTo>
                <a:lnTo>
                  <a:pt x="831" y="7"/>
                </a:lnTo>
                <a:lnTo>
                  <a:pt x="831" y="7"/>
                </a:lnTo>
                <a:lnTo>
                  <a:pt x="833" y="7"/>
                </a:lnTo>
                <a:lnTo>
                  <a:pt x="833" y="7"/>
                </a:lnTo>
                <a:lnTo>
                  <a:pt x="834" y="7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7"/>
                </a:lnTo>
                <a:close/>
                <a:moveTo>
                  <a:pt x="850" y="7"/>
                </a:moveTo>
                <a:lnTo>
                  <a:pt x="851" y="7"/>
                </a:lnTo>
                <a:lnTo>
                  <a:pt x="851" y="7"/>
                </a:lnTo>
                <a:lnTo>
                  <a:pt x="853" y="7"/>
                </a:lnTo>
                <a:lnTo>
                  <a:pt x="853" y="7"/>
                </a:lnTo>
                <a:lnTo>
                  <a:pt x="854" y="7"/>
                </a:lnTo>
                <a:lnTo>
                  <a:pt x="855" y="7"/>
                </a:lnTo>
                <a:lnTo>
                  <a:pt x="856" y="7"/>
                </a:lnTo>
                <a:lnTo>
                  <a:pt x="856" y="7"/>
                </a:lnTo>
                <a:lnTo>
                  <a:pt x="858" y="7"/>
                </a:lnTo>
                <a:lnTo>
                  <a:pt x="858" y="7"/>
                </a:lnTo>
                <a:lnTo>
                  <a:pt x="859" y="7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7"/>
                </a:lnTo>
                <a:close/>
                <a:moveTo>
                  <a:pt x="874" y="7"/>
                </a:moveTo>
                <a:lnTo>
                  <a:pt x="876" y="7"/>
                </a:lnTo>
                <a:lnTo>
                  <a:pt x="876" y="7"/>
                </a:lnTo>
                <a:lnTo>
                  <a:pt x="877" y="7"/>
                </a:lnTo>
                <a:lnTo>
                  <a:pt x="877" y="7"/>
                </a:lnTo>
                <a:lnTo>
                  <a:pt x="879" y="7"/>
                </a:lnTo>
                <a:lnTo>
                  <a:pt x="879" y="7"/>
                </a:lnTo>
                <a:lnTo>
                  <a:pt x="881" y="7"/>
                </a:lnTo>
                <a:lnTo>
                  <a:pt x="881" y="7"/>
                </a:lnTo>
                <a:lnTo>
                  <a:pt x="882" y="7"/>
                </a:lnTo>
                <a:lnTo>
                  <a:pt x="882" y="7"/>
                </a:lnTo>
                <a:lnTo>
                  <a:pt x="884" y="7"/>
                </a:lnTo>
                <a:lnTo>
                  <a:pt x="884" y="7"/>
                </a:lnTo>
                <a:lnTo>
                  <a:pt x="886" y="7"/>
                </a:lnTo>
                <a:lnTo>
                  <a:pt x="886" y="7"/>
                </a:lnTo>
                <a:lnTo>
                  <a:pt x="887" y="7"/>
                </a:lnTo>
                <a:lnTo>
                  <a:pt x="887" y="7"/>
                </a:lnTo>
                <a:lnTo>
                  <a:pt x="889" y="7"/>
                </a:lnTo>
                <a:lnTo>
                  <a:pt x="889" y="7"/>
                </a:lnTo>
                <a:lnTo>
                  <a:pt x="891" y="7"/>
                </a:lnTo>
                <a:lnTo>
                  <a:pt x="891" y="7"/>
                </a:lnTo>
                <a:lnTo>
                  <a:pt x="892" y="7"/>
                </a:lnTo>
                <a:lnTo>
                  <a:pt x="892" y="7"/>
                </a:lnTo>
                <a:lnTo>
                  <a:pt x="894" y="7"/>
                </a:lnTo>
                <a:lnTo>
                  <a:pt x="894" y="7"/>
                </a:lnTo>
                <a:lnTo>
                  <a:pt x="896" y="7"/>
                </a:lnTo>
                <a:lnTo>
                  <a:pt x="896" y="7"/>
                </a:lnTo>
                <a:lnTo>
                  <a:pt x="897" y="7"/>
                </a:lnTo>
                <a:lnTo>
                  <a:pt x="897" y="7"/>
                </a:lnTo>
                <a:lnTo>
                  <a:pt x="899" y="7"/>
                </a:lnTo>
                <a:lnTo>
                  <a:pt x="899" y="7"/>
                </a:lnTo>
                <a:lnTo>
                  <a:pt x="901" y="7"/>
                </a:lnTo>
                <a:lnTo>
                  <a:pt x="901" y="7"/>
                </a:lnTo>
                <a:lnTo>
                  <a:pt x="902" y="7"/>
                </a:lnTo>
                <a:lnTo>
                  <a:pt x="902" y="7"/>
                </a:lnTo>
                <a:lnTo>
                  <a:pt x="904" y="7"/>
                </a:lnTo>
                <a:lnTo>
                  <a:pt x="904" y="7"/>
                </a:lnTo>
                <a:lnTo>
                  <a:pt x="906" y="7"/>
                </a:lnTo>
                <a:lnTo>
                  <a:pt x="906" y="7"/>
                </a:lnTo>
                <a:lnTo>
                  <a:pt x="907" y="7"/>
                </a:lnTo>
                <a:lnTo>
                  <a:pt x="907" y="7"/>
                </a:lnTo>
                <a:lnTo>
                  <a:pt x="909" y="7"/>
                </a:lnTo>
                <a:lnTo>
                  <a:pt x="909" y="7"/>
                </a:lnTo>
                <a:lnTo>
                  <a:pt x="911" y="7"/>
                </a:lnTo>
                <a:lnTo>
                  <a:pt x="911" y="7"/>
                </a:lnTo>
                <a:lnTo>
                  <a:pt x="912" y="7"/>
                </a:lnTo>
                <a:lnTo>
                  <a:pt x="912" y="7"/>
                </a:lnTo>
                <a:lnTo>
                  <a:pt x="914" y="7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7"/>
                </a:lnTo>
                <a:close/>
                <a:moveTo>
                  <a:pt x="929" y="7"/>
                </a:moveTo>
                <a:lnTo>
                  <a:pt x="931" y="7"/>
                </a:lnTo>
                <a:lnTo>
                  <a:pt x="931" y="7"/>
                </a:lnTo>
                <a:lnTo>
                  <a:pt x="932" y="7"/>
                </a:lnTo>
                <a:lnTo>
                  <a:pt x="932" y="7"/>
                </a:lnTo>
                <a:lnTo>
                  <a:pt x="934" y="7"/>
                </a:lnTo>
                <a:lnTo>
                  <a:pt x="934" y="7"/>
                </a:lnTo>
                <a:lnTo>
                  <a:pt x="936" y="7"/>
                </a:lnTo>
                <a:lnTo>
                  <a:pt x="936" y="7"/>
                </a:lnTo>
                <a:lnTo>
                  <a:pt x="937" y="7"/>
                </a:lnTo>
                <a:lnTo>
                  <a:pt x="937" y="7"/>
                </a:lnTo>
                <a:lnTo>
                  <a:pt x="939" y="7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7"/>
                </a:lnTo>
                <a:close/>
                <a:moveTo>
                  <a:pt x="954" y="7"/>
                </a:moveTo>
                <a:lnTo>
                  <a:pt x="955" y="7"/>
                </a:lnTo>
                <a:lnTo>
                  <a:pt x="955" y="7"/>
                </a:lnTo>
                <a:lnTo>
                  <a:pt x="957" y="7"/>
                </a:lnTo>
                <a:lnTo>
                  <a:pt x="957" y="7"/>
                </a:lnTo>
                <a:lnTo>
                  <a:pt x="958" y="7"/>
                </a:lnTo>
                <a:lnTo>
                  <a:pt x="959" y="7"/>
                </a:lnTo>
                <a:lnTo>
                  <a:pt x="960" y="7"/>
                </a:lnTo>
                <a:lnTo>
                  <a:pt x="960" y="7"/>
                </a:lnTo>
                <a:lnTo>
                  <a:pt x="962" y="7"/>
                </a:lnTo>
                <a:lnTo>
                  <a:pt x="962" y="7"/>
                </a:lnTo>
                <a:lnTo>
                  <a:pt x="963" y="7"/>
                </a:lnTo>
                <a:lnTo>
                  <a:pt x="964" y="7"/>
                </a:lnTo>
                <a:lnTo>
                  <a:pt x="965" y="7"/>
                </a:lnTo>
                <a:lnTo>
                  <a:pt x="965" y="7"/>
                </a:lnTo>
                <a:lnTo>
                  <a:pt x="967" y="7"/>
                </a:lnTo>
                <a:lnTo>
                  <a:pt x="967" y="7"/>
                </a:lnTo>
                <a:lnTo>
                  <a:pt x="968" y="7"/>
                </a:lnTo>
                <a:lnTo>
                  <a:pt x="968" y="7"/>
                </a:lnTo>
                <a:lnTo>
                  <a:pt x="970" y="7"/>
                </a:lnTo>
                <a:lnTo>
                  <a:pt x="970" y="7"/>
                </a:lnTo>
                <a:lnTo>
                  <a:pt x="972" y="7"/>
                </a:lnTo>
                <a:lnTo>
                  <a:pt x="972" y="7"/>
                </a:lnTo>
                <a:lnTo>
                  <a:pt x="973" y="7"/>
                </a:lnTo>
                <a:lnTo>
                  <a:pt x="973" y="7"/>
                </a:lnTo>
                <a:lnTo>
                  <a:pt x="975" y="7"/>
                </a:lnTo>
                <a:lnTo>
                  <a:pt x="975" y="7"/>
                </a:lnTo>
                <a:lnTo>
                  <a:pt x="977" y="7"/>
                </a:lnTo>
                <a:lnTo>
                  <a:pt x="977" y="7"/>
                </a:lnTo>
                <a:lnTo>
                  <a:pt x="978" y="7"/>
                </a:lnTo>
                <a:lnTo>
                  <a:pt x="979" y="7"/>
                </a:lnTo>
                <a:lnTo>
                  <a:pt x="980" y="7"/>
                </a:lnTo>
                <a:lnTo>
                  <a:pt x="980" y="7"/>
                </a:lnTo>
                <a:lnTo>
                  <a:pt x="982" y="7"/>
                </a:lnTo>
                <a:lnTo>
                  <a:pt x="982" y="7"/>
                </a:lnTo>
                <a:lnTo>
                  <a:pt x="983" y="7"/>
                </a:lnTo>
                <a:lnTo>
                  <a:pt x="984" y="7"/>
                </a:lnTo>
                <a:lnTo>
                  <a:pt x="985" y="7"/>
                </a:lnTo>
                <a:lnTo>
                  <a:pt x="985" y="7"/>
                </a:lnTo>
                <a:lnTo>
                  <a:pt x="987" y="7"/>
                </a:lnTo>
                <a:lnTo>
                  <a:pt x="987" y="7"/>
                </a:lnTo>
                <a:lnTo>
                  <a:pt x="988" y="7"/>
                </a:lnTo>
                <a:lnTo>
                  <a:pt x="989" y="7"/>
                </a:lnTo>
                <a:lnTo>
                  <a:pt x="990" y="7"/>
                </a:lnTo>
                <a:lnTo>
                  <a:pt x="990" y="7"/>
                </a:lnTo>
                <a:lnTo>
                  <a:pt x="992" y="7"/>
                </a:lnTo>
                <a:lnTo>
                  <a:pt x="992" y="7"/>
                </a:lnTo>
                <a:lnTo>
                  <a:pt x="993" y="7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7"/>
                </a:lnTo>
                <a:close/>
                <a:moveTo>
                  <a:pt x="1008" y="7"/>
                </a:moveTo>
                <a:lnTo>
                  <a:pt x="1010" y="7"/>
                </a:lnTo>
                <a:lnTo>
                  <a:pt x="1010" y="7"/>
                </a:lnTo>
                <a:lnTo>
                  <a:pt x="1012" y="7"/>
                </a:lnTo>
                <a:lnTo>
                  <a:pt x="1012" y="7"/>
                </a:lnTo>
                <a:lnTo>
                  <a:pt x="1013" y="7"/>
                </a:lnTo>
                <a:lnTo>
                  <a:pt x="1013" y="7"/>
                </a:lnTo>
                <a:lnTo>
                  <a:pt x="1015" y="7"/>
                </a:lnTo>
                <a:lnTo>
                  <a:pt x="1015" y="7"/>
                </a:lnTo>
                <a:lnTo>
                  <a:pt x="1016" y="7"/>
                </a:lnTo>
                <a:lnTo>
                  <a:pt x="1016" y="7"/>
                </a:lnTo>
                <a:lnTo>
                  <a:pt x="1018" y="7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7"/>
                </a:lnTo>
                <a:close/>
                <a:moveTo>
                  <a:pt x="1033" y="7"/>
                </a:moveTo>
                <a:lnTo>
                  <a:pt x="1035" y="7"/>
                </a:lnTo>
                <a:lnTo>
                  <a:pt x="1035" y="7"/>
                </a:lnTo>
                <a:lnTo>
                  <a:pt x="1036" y="7"/>
                </a:lnTo>
                <a:lnTo>
                  <a:pt x="1036" y="7"/>
                </a:lnTo>
                <a:lnTo>
                  <a:pt x="1038" y="7"/>
                </a:lnTo>
                <a:lnTo>
                  <a:pt x="1038" y="7"/>
                </a:lnTo>
                <a:lnTo>
                  <a:pt x="1040" y="7"/>
                </a:lnTo>
                <a:lnTo>
                  <a:pt x="1040" y="7"/>
                </a:lnTo>
                <a:lnTo>
                  <a:pt x="1041" y="7"/>
                </a:lnTo>
                <a:lnTo>
                  <a:pt x="1041" y="7"/>
                </a:lnTo>
                <a:lnTo>
                  <a:pt x="1043" y="7"/>
                </a:lnTo>
                <a:lnTo>
                  <a:pt x="1043" y="7"/>
                </a:lnTo>
                <a:lnTo>
                  <a:pt x="1045" y="7"/>
                </a:lnTo>
                <a:lnTo>
                  <a:pt x="1045" y="7"/>
                </a:lnTo>
                <a:lnTo>
                  <a:pt x="1046" y="7"/>
                </a:lnTo>
                <a:lnTo>
                  <a:pt x="1046" y="7"/>
                </a:lnTo>
                <a:lnTo>
                  <a:pt x="1048" y="7"/>
                </a:lnTo>
                <a:lnTo>
                  <a:pt x="1048" y="7"/>
                </a:lnTo>
                <a:lnTo>
                  <a:pt x="1050" y="7"/>
                </a:lnTo>
                <a:lnTo>
                  <a:pt x="1050" y="7"/>
                </a:lnTo>
                <a:lnTo>
                  <a:pt x="1051" y="7"/>
                </a:lnTo>
                <a:lnTo>
                  <a:pt x="1051" y="7"/>
                </a:lnTo>
                <a:lnTo>
                  <a:pt x="1053" y="7"/>
                </a:lnTo>
                <a:lnTo>
                  <a:pt x="1053" y="7"/>
                </a:lnTo>
                <a:lnTo>
                  <a:pt x="1055" y="7"/>
                </a:lnTo>
                <a:lnTo>
                  <a:pt x="1055" y="7"/>
                </a:lnTo>
                <a:lnTo>
                  <a:pt x="1056" y="7"/>
                </a:lnTo>
                <a:lnTo>
                  <a:pt x="1056" y="7"/>
                </a:lnTo>
                <a:lnTo>
                  <a:pt x="1058" y="7"/>
                </a:lnTo>
                <a:lnTo>
                  <a:pt x="1058" y="7"/>
                </a:lnTo>
                <a:lnTo>
                  <a:pt x="1060" y="7"/>
                </a:lnTo>
                <a:lnTo>
                  <a:pt x="1060" y="7"/>
                </a:lnTo>
                <a:lnTo>
                  <a:pt x="1061" y="7"/>
                </a:lnTo>
                <a:lnTo>
                  <a:pt x="1061" y="7"/>
                </a:lnTo>
                <a:lnTo>
                  <a:pt x="1063" y="7"/>
                </a:lnTo>
                <a:lnTo>
                  <a:pt x="1063" y="7"/>
                </a:lnTo>
                <a:lnTo>
                  <a:pt x="1065" y="7"/>
                </a:lnTo>
                <a:lnTo>
                  <a:pt x="1065" y="7"/>
                </a:lnTo>
                <a:lnTo>
                  <a:pt x="1066" y="7"/>
                </a:lnTo>
                <a:lnTo>
                  <a:pt x="1066" y="7"/>
                </a:lnTo>
                <a:lnTo>
                  <a:pt x="1068" y="7"/>
                </a:lnTo>
                <a:lnTo>
                  <a:pt x="1068" y="7"/>
                </a:lnTo>
                <a:lnTo>
                  <a:pt x="1070" y="7"/>
                </a:lnTo>
                <a:lnTo>
                  <a:pt x="1070" y="7"/>
                </a:lnTo>
                <a:lnTo>
                  <a:pt x="1071" y="7"/>
                </a:lnTo>
                <a:lnTo>
                  <a:pt x="1071" y="7"/>
                </a:lnTo>
                <a:lnTo>
                  <a:pt x="1073" y="7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7"/>
                </a:lnTo>
                <a:close/>
                <a:moveTo>
                  <a:pt x="1088" y="7"/>
                </a:moveTo>
                <a:lnTo>
                  <a:pt x="1089" y="7"/>
                </a:lnTo>
                <a:lnTo>
                  <a:pt x="1089" y="7"/>
                </a:lnTo>
                <a:lnTo>
                  <a:pt x="1091" y="7"/>
                </a:lnTo>
                <a:lnTo>
                  <a:pt x="1091" y="7"/>
                </a:lnTo>
                <a:lnTo>
                  <a:pt x="1093" y="7"/>
                </a:lnTo>
                <a:lnTo>
                  <a:pt x="1093" y="7"/>
                </a:lnTo>
                <a:lnTo>
                  <a:pt x="1094" y="7"/>
                </a:lnTo>
                <a:lnTo>
                  <a:pt x="1094" y="7"/>
                </a:lnTo>
                <a:lnTo>
                  <a:pt x="1096" y="7"/>
                </a:lnTo>
                <a:lnTo>
                  <a:pt x="1096" y="7"/>
                </a:lnTo>
                <a:lnTo>
                  <a:pt x="1097" y="7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7"/>
                </a:lnTo>
                <a:close/>
                <a:moveTo>
                  <a:pt x="1113" y="7"/>
                </a:moveTo>
                <a:lnTo>
                  <a:pt x="1114" y="7"/>
                </a:lnTo>
                <a:lnTo>
                  <a:pt x="1114" y="7"/>
                </a:lnTo>
                <a:lnTo>
                  <a:pt x="1116" y="7"/>
                </a:lnTo>
                <a:lnTo>
                  <a:pt x="1116" y="7"/>
                </a:lnTo>
                <a:lnTo>
                  <a:pt x="1117" y="7"/>
                </a:lnTo>
                <a:lnTo>
                  <a:pt x="1118" y="7"/>
                </a:lnTo>
                <a:lnTo>
                  <a:pt x="1119" y="7"/>
                </a:lnTo>
                <a:lnTo>
                  <a:pt x="1119" y="7"/>
                </a:lnTo>
                <a:lnTo>
                  <a:pt x="1121" y="7"/>
                </a:lnTo>
                <a:lnTo>
                  <a:pt x="1121" y="7"/>
                </a:lnTo>
                <a:lnTo>
                  <a:pt x="1122" y="7"/>
                </a:lnTo>
                <a:lnTo>
                  <a:pt x="1123" y="7"/>
                </a:lnTo>
                <a:lnTo>
                  <a:pt x="1124" y="7"/>
                </a:lnTo>
                <a:lnTo>
                  <a:pt x="1124" y="7"/>
                </a:lnTo>
                <a:lnTo>
                  <a:pt x="1126" y="7"/>
                </a:lnTo>
                <a:lnTo>
                  <a:pt x="1126" y="7"/>
                </a:lnTo>
                <a:lnTo>
                  <a:pt x="1127" y="7"/>
                </a:lnTo>
                <a:lnTo>
                  <a:pt x="1128" y="7"/>
                </a:lnTo>
                <a:lnTo>
                  <a:pt x="1129" y="7"/>
                </a:lnTo>
                <a:lnTo>
                  <a:pt x="1129" y="7"/>
                </a:lnTo>
                <a:lnTo>
                  <a:pt x="1131" y="7"/>
                </a:lnTo>
                <a:lnTo>
                  <a:pt x="1131" y="7"/>
                </a:lnTo>
                <a:lnTo>
                  <a:pt x="1132" y="7"/>
                </a:lnTo>
                <a:lnTo>
                  <a:pt x="1132" y="7"/>
                </a:lnTo>
                <a:lnTo>
                  <a:pt x="1134" y="7"/>
                </a:lnTo>
                <a:lnTo>
                  <a:pt x="1134" y="7"/>
                </a:lnTo>
                <a:lnTo>
                  <a:pt x="1136" y="7"/>
                </a:lnTo>
                <a:lnTo>
                  <a:pt x="1136" y="7"/>
                </a:lnTo>
                <a:lnTo>
                  <a:pt x="1137" y="7"/>
                </a:lnTo>
                <a:lnTo>
                  <a:pt x="1137" y="7"/>
                </a:lnTo>
                <a:lnTo>
                  <a:pt x="1139" y="7"/>
                </a:lnTo>
                <a:lnTo>
                  <a:pt x="1139" y="7"/>
                </a:lnTo>
                <a:lnTo>
                  <a:pt x="1141" y="7"/>
                </a:lnTo>
                <a:lnTo>
                  <a:pt x="1141" y="7"/>
                </a:lnTo>
                <a:lnTo>
                  <a:pt x="1142" y="7"/>
                </a:lnTo>
                <a:lnTo>
                  <a:pt x="1142" y="7"/>
                </a:lnTo>
                <a:lnTo>
                  <a:pt x="1144" y="7"/>
                </a:lnTo>
                <a:lnTo>
                  <a:pt x="1144" y="7"/>
                </a:lnTo>
                <a:lnTo>
                  <a:pt x="1146" y="7"/>
                </a:lnTo>
                <a:lnTo>
                  <a:pt x="1146" y="7"/>
                </a:lnTo>
                <a:lnTo>
                  <a:pt x="1147" y="7"/>
                </a:lnTo>
                <a:lnTo>
                  <a:pt x="1147" y="7"/>
                </a:lnTo>
                <a:lnTo>
                  <a:pt x="1149" y="7"/>
                </a:lnTo>
                <a:lnTo>
                  <a:pt x="1149" y="7"/>
                </a:lnTo>
                <a:lnTo>
                  <a:pt x="1151" y="7"/>
                </a:lnTo>
                <a:lnTo>
                  <a:pt x="1151" y="7"/>
                </a:lnTo>
                <a:lnTo>
                  <a:pt x="1152" y="7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7"/>
                </a:lnTo>
                <a:close/>
                <a:moveTo>
                  <a:pt x="1167" y="7"/>
                </a:moveTo>
                <a:lnTo>
                  <a:pt x="1169" y="7"/>
                </a:lnTo>
                <a:lnTo>
                  <a:pt x="1169" y="7"/>
                </a:lnTo>
                <a:lnTo>
                  <a:pt x="1170" y="7"/>
                </a:lnTo>
                <a:lnTo>
                  <a:pt x="1170" y="7"/>
                </a:lnTo>
                <a:lnTo>
                  <a:pt x="1172" y="7"/>
                </a:lnTo>
                <a:lnTo>
                  <a:pt x="1172" y="7"/>
                </a:lnTo>
                <a:lnTo>
                  <a:pt x="1174" y="7"/>
                </a:lnTo>
                <a:lnTo>
                  <a:pt x="1174" y="7"/>
                </a:lnTo>
                <a:lnTo>
                  <a:pt x="1175" y="7"/>
                </a:lnTo>
                <a:lnTo>
                  <a:pt x="1175" y="7"/>
                </a:lnTo>
                <a:lnTo>
                  <a:pt x="1177" y="7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7"/>
                </a:lnTo>
                <a:close/>
                <a:moveTo>
                  <a:pt x="1192" y="7"/>
                </a:moveTo>
                <a:lnTo>
                  <a:pt x="1194" y="7"/>
                </a:lnTo>
                <a:lnTo>
                  <a:pt x="1194" y="7"/>
                </a:lnTo>
                <a:lnTo>
                  <a:pt x="1195" y="7"/>
                </a:lnTo>
                <a:lnTo>
                  <a:pt x="1195" y="7"/>
                </a:lnTo>
                <a:lnTo>
                  <a:pt x="1197" y="7"/>
                </a:lnTo>
                <a:lnTo>
                  <a:pt x="1197" y="7"/>
                </a:lnTo>
                <a:lnTo>
                  <a:pt x="1199" y="7"/>
                </a:lnTo>
                <a:lnTo>
                  <a:pt x="1199" y="7"/>
                </a:lnTo>
                <a:lnTo>
                  <a:pt x="1200" y="7"/>
                </a:lnTo>
                <a:lnTo>
                  <a:pt x="1200" y="7"/>
                </a:lnTo>
                <a:lnTo>
                  <a:pt x="1202" y="7"/>
                </a:lnTo>
                <a:lnTo>
                  <a:pt x="1202" y="7"/>
                </a:lnTo>
                <a:lnTo>
                  <a:pt x="1204" y="7"/>
                </a:lnTo>
                <a:lnTo>
                  <a:pt x="1204" y="7"/>
                </a:lnTo>
                <a:lnTo>
                  <a:pt x="1205" y="7"/>
                </a:lnTo>
                <a:lnTo>
                  <a:pt x="1205" y="7"/>
                </a:lnTo>
                <a:lnTo>
                  <a:pt x="1207" y="7"/>
                </a:lnTo>
                <a:lnTo>
                  <a:pt x="1207" y="7"/>
                </a:lnTo>
                <a:lnTo>
                  <a:pt x="1209" y="7"/>
                </a:lnTo>
                <a:lnTo>
                  <a:pt x="1209" y="7"/>
                </a:lnTo>
                <a:lnTo>
                  <a:pt x="1210" y="7"/>
                </a:lnTo>
                <a:lnTo>
                  <a:pt x="1210" y="7"/>
                </a:lnTo>
                <a:lnTo>
                  <a:pt x="1212" y="7"/>
                </a:lnTo>
                <a:lnTo>
                  <a:pt x="1212" y="7"/>
                </a:lnTo>
                <a:lnTo>
                  <a:pt x="1214" y="7"/>
                </a:lnTo>
                <a:lnTo>
                  <a:pt x="1214" y="7"/>
                </a:lnTo>
                <a:lnTo>
                  <a:pt x="1215" y="7"/>
                </a:lnTo>
                <a:lnTo>
                  <a:pt x="1215" y="7"/>
                </a:lnTo>
                <a:lnTo>
                  <a:pt x="1217" y="7"/>
                </a:lnTo>
                <a:lnTo>
                  <a:pt x="1217" y="7"/>
                </a:lnTo>
                <a:lnTo>
                  <a:pt x="1218" y="7"/>
                </a:lnTo>
                <a:lnTo>
                  <a:pt x="1218" y="7"/>
                </a:lnTo>
                <a:lnTo>
                  <a:pt x="1220" y="7"/>
                </a:lnTo>
                <a:lnTo>
                  <a:pt x="1220" y="7"/>
                </a:lnTo>
                <a:lnTo>
                  <a:pt x="1222" y="7"/>
                </a:lnTo>
                <a:lnTo>
                  <a:pt x="1222" y="7"/>
                </a:lnTo>
                <a:lnTo>
                  <a:pt x="1223" y="7"/>
                </a:lnTo>
                <a:lnTo>
                  <a:pt x="1223" y="7"/>
                </a:lnTo>
                <a:lnTo>
                  <a:pt x="1225" y="7"/>
                </a:lnTo>
                <a:lnTo>
                  <a:pt x="1225" y="7"/>
                </a:lnTo>
                <a:lnTo>
                  <a:pt x="1227" y="7"/>
                </a:lnTo>
                <a:lnTo>
                  <a:pt x="1227" y="7"/>
                </a:lnTo>
                <a:lnTo>
                  <a:pt x="1228" y="7"/>
                </a:lnTo>
                <a:lnTo>
                  <a:pt x="1228" y="7"/>
                </a:lnTo>
                <a:lnTo>
                  <a:pt x="1230" y="7"/>
                </a:lnTo>
                <a:lnTo>
                  <a:pt x="1230" y="7"/>
                </a:lnTo>
                <a:lnTo>
                  <a:pt x="1231" y="7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7"/>
                </a:lnTo>
                <a:close/>
                <a:moveTo>
                  <a:pt x="1247" y="7"/>
                </a:moveTo>
                <a:lnTo>
                  <a:pt x="1248" y="7"/>
                </a:lnTo>
                <a:lnTo>
                  <a:pt x="1248" y="7"/>
                </a:lnTo>
                <a:lnTo>
                  <a:pt x="1250" y="7"/>
                </a:lnTo>
                <a:lnTo>
                  <a:pt x="1250" y="7"/>
                </a:lnTo>
                <a:lnTo>
                  <a:pt x="1251" y="7"/>
                </a:lnTo>
                <a:lnTo>
                  <a:pt x="1252" y="7"/>
                </a:lnTo>
                <a:lnTo>
                  <a:pt x="1253" y="7"/>
                </a:lnTo>
                <a:lnTo>
                  <a:pt x="1253" y="7"/>
                </a:lnTo>
                <a:lnTo>
                  <a:pt x="1255" y="7"/>
                </a:lnTo>
                <a:lnTo>
                  <a:pt x="1255" y="7"/>
                </a:lnTo>
                <a:lnTo>
                  <a:pt x="1256" y="7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7"/>
                </a:lnTo>
                <a:close/>
                <a:moveTo>
                  <a:pt x="1272" y="7"/>
                </a:moveTo>
                <a:lnTo>
                  <a:pt x="1273" y="7"/>
                </a:lnTo>
                <a:lnTo>
                  <a:pt x="1273" y="7"/>
                </a:lnTo>
                <a:lnTo>
                  <a:pt x="1275" y="7"/>
                </a:lnTo>
                <a:lnTo>
                  <a:pt x="1275" y="7"/>
                </a:lnTo>
                <a:lnTo>
                  <a:pt x="1276" y="7"/>
                </a:lnTo>
                <a:lnTo>
                  <a:pt x="1276" y="7"/>
                </a:lnTo>
                <a:lnTo>
                  <a:pt x="1278" y="7"/>
                </a:lnTo>
                <a:lnTo>
                  <a:pt x="1278" y="7"/>
                </a:lnTo>
                <a:lnTo>
                  <a:pt x="1280" y="7"/>
                </a:lnTo>
                <a:lnTo>
                  <a:pt x="1280" y="7"/>
                </a:lnTo>
                <a:lnTo>
                  <a:pt x="1281" y="7"/>
                </a:lnTo>
                <a:lnTo>
                  <a:pt x="1281" y="7"/>
                </a:lnTo>
                <a:lnTo>
                  <a:pt x="1283" y="7"/>
                </a:lnTo>
                <a:lnTo>
                  <a:pt x="1283" y="7"/>
                </a:lnTo>
                <a:lnTo>
                  <a:pt x="1285" y="7"/>
                </a:lnTo>
                <a:lnTo>
                  <a:pt x="1285" y="7"/>
                </a:lnTo>
                <a:lnTo>
                  <a:pt x="1286" y="7"/>
                </a:lnTo>
                <a:lnTo>
                  <a:pt x="1286" y="7"/>
                </a:lnTo>
                <a:lnTo>
                  <a:pt x="1288" y="7"/>
                </a:lnTo>
                <a:lnTo>
                  <a:pt x="1288" y="7"/>
                </a:lnTo>
                <a:lnTo>
                  <a:pt x="1290" y="7"/>
                </a:lnTo>
                <a:lnTo>
                  <a:pt x="1290" y="7"/>
                </a:lnTo>
                <a:lnTo>
                  <a:pt x="1291" y="7"/>
                </a:lnTo>
                <a:lnTo>
                  <a:pt x="1291" y="7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7"/>
                </a:lnTo>
                <a:close/>
                <a:moveTo>
                  <a:pt x="0" y="7"/>
                </a:move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2" y="7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6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1" y="7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0" y="7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Freeform 264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107 w 1291"/>
              <a:gd name="T1" fmla="*/ 6 h 6"/>
              <a:gd name="T2" fmla="*/ 128 w 1291"/>
              <a:gd name="T3" fmla="*/ 0 h 6"/>
              <a:gd name="T4" fmla="*/ 102 w 1291"/>
              <a:gd name="T5" fmla="*/ 0 h 6"/>
              <a:gd name="T6" fmla="*/ 163 w 1291"/>
              <a:gd name="T7" fmla="*/ 6 h 6"/>
              <a:gd name="T8" fmla="*/ 189 w 1291"/>
              <a:gd name="T9" fmla="*/ 6 h 6"/>
              <a:gd name="T10" fmla="*/ 202 w 1291"/>
              <a:gd name="T11" fmla="*/ 0 h 6"/>
              <a:gd name="T12" fmla="*/ 178 w 1291"/>
              <a:gd name="T13" fmla="*/ 0 h 6"/>
              <a:gd name="T14" fmla="*/ 247 w 1291"/>
              <a:gd name="T15" fmla="*/ 6 h 6"/>
              <a:gd name="T16" fmla="*/ 272 w 1291"/>
              <a:gd name="T17" fmla="*/ 6 h 6"/>
              <a:gd name="T18" fmla="*/ 278 w 1291"/>
              <a:gd name="T19" fmla="*/ 0 h 6"/>
              <a:gd name="T20" fmla="*/ 252 w 1291"/>
              <a:gd name="T21" fmla="*/ 0 h 6"/>
              <a:gd name="T22" fmla="*/ 330 w 1291"/>
              <a:gd name="T23" fmla="*/ 6 h 6"/>
              <a:gd name="T24" fmla="*/ 356 w 1291"/>
              <a:gd name="T25" fmla="*/ 6 h 6"/>
              <a:gd name="T26" fmla="*/ 353 w 1291"/>
              <a:gd name="T27" fmla="*/ 0 h 6"/>
              <a:gd name="T28" fmla="*/ 326 w 1291"/>
              <a:gd name="T29" fmla="*/ 0 h 6"/>
              <a:gd name="T30" fmla="*/ 416 w 1291"/>
              <a:gd name="T31" fmla="*/ 6 h 6"/>
              <a:gd name="T32" fmla="*/ 44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500 w 1291"/>
              <a:gd name="T39" fmla="*/ 6 h 6"/>
              <a:gd name="T40" fmla="*/ 527 w 1291"/>
              <a:gd name="T41" fmla="*/ 0 h 6"/>
              <a:gd name="T42" fmla="*/ 500 w 1291"/>
              <a:gd name="T43" fmla="*/ 0 h 6"/>
              <a:gd name="T44" fmla="*/ 560 w 1291"/>
              <a:gd name="T45" fmla="*/ 6 h 6"/>
              <a:gd name="T46" fmla="*/ 586 w 1291"/>
              <a:gd name="T47" fmla="*/ 6 h 6"/>
              <a:gd name="T48" fmla="*/ 600 w 1291"/>
              <a:gd name="T49" fmla="*/ 0 h 6"/>
              <a:gd name="T50" fmla="*/ 573 w 1291"/>
              <a:gd name="T51" fmla="*/ 0 h 6"/>
              <a:gd name="T52" fmla="*/ 644 w 1291"/>
              <a:gd name="T53" fmla="*/ 6 h 6"/>
              <a:gd name="T54" fmla="*/ 671 w 1291"/>
              <a:gd name="T55" fmla="*/ 6 h 6"/>
              <a:gd name="T56" fmla="*/ 676 w 1291"/>
              <a:gd name="T57" fmla="*/ 0 h 6"/>
              <a:gd name="T58" fmla="*/ 649 w 1291"/>
              <a:gd name="T59" fmla="*/ 0 h 6"/>
              <a:gd name="T60" fmla="*/ 729 w 1291"/>
              <a:gd name="T61" fmla="*/ 6 h 6"/>
              <a:gd name="T62" fmla="*/ 755 w 1291"/>
              <a:gd name="T63" fmla="*/ 6 h 6"/>
              <a:gd name="T64" fmla="*/ 750 w 1291"/>
              <a:gd name="T65" fmla="*/ 0 h 6"/>
              <a:gd name="T66" fmla="*/ 724 w 1291"/>
              <a:gd name="T67" fmla="*/ 0 h 6"/>
              <a:gd name="T68" fmla="*/ 811 w 1291"/>
              <a:gd name="T69" fmla="*/ 6 h 6"/>
              <a:gd name="T70" fmla="*/ 838 w 1291"/>
              <a:gd name="T71" fmla="*/ 6 h 6"/>
              <a:gd name="T72" fmla="*/ 826 w 1291"/>
              <a:gd name="T73" fmla="*/ 0 h 6"/>
              <a:gd name="T74" fmla="*/ 800 w 1291"/>
              <a:gd name="T75" fmla="*/ 0 h 6"/>
              <a:gd name="T76" fmla="*/ 896 w 1291"/>
              <a:gd name="T77" fmla="*/ 6 h 6"/>
              <a:gd name="T78" fmla="*/ 922 w 1291"/>
              <a:gd name="T79" fmla="*/ 6 h 6"/>
              <a:gd name="T80" fmla="*/ 901 w 1291"/>
              <a:gd name="T81" fmla="*/ 0 h 6"/>
              <a:gd name="T82" fmla="*/ 874 w 1291"/>
              <a:gd name="T83" fmla="*/ 0 h 6"/>
              <a:gd name="T84" fmla="*/ 979 w 1291"/>
              <a:gd name="T85" fmla="*/ 6 h 6"/>
              <a:gd name="T86" fmla="*/ 1002 w 1291"/>
              <a:gd name="T87" fmla="*/ 0 h 6"/>
              <a:gd name="T88" fmla="*/ 975 w 1291"/>
              <a:gd name="T89" fmla="*/ 0 h 6"/>
              <a:gd name="T90" fmla="*/ 1038 w 1291"/>
              <a:gd name="T91" fmla="*/ 6 h 6"/>
              <a:gd name="T92" fmla="*/ 1065 w 1291"/>
              <a:gd name="T93" fmla="*/ 6 h 6"/>
              <a:gd name="T94" fmla="*/ 1075 w 1291"/>
              <a:gd name="T95" fmla="*/ 0 h 6"/>
              <a:gd name="T96" fmla="*/ 1048 w 1291"/>
              <a:gd name="T97" fmla="*/ 0 h 6"/>
              <a:gd name="T98" fmla="*/ 1123 w 1291"/>
              <a:gd name="T99" fmla="*/ 6 h 6"/>
              <a:gd name="T100" fmla="*/ 1149 w 1291"/>
              <a:gd name="T101" fmla="*/ 6 h 6"/>
              <a:gd name="T102" fmla="*/ 1149 w 1291"/>
              <a:gd name="T103" fmla="*/ 0 h 6"/>
              <a:gd name="T104" fmla="*/ 1122 w 1291"/>
              <a:gd name="T105" fmla="*/ 0 h 6"/>
              <a:gd name="T106" fmla="*/ 1209 w 1291"/>
              <a:gd name="T107" fmla="*/ 6 h 6"/>
              <a:gd name="T108" fmla="*/ 1233 w 1291"/>
              <a:gd name="T109" fmla="*/ 6 h 6"/>
              <a:gd name="T110" fmla="*/ 1223 w 1291"/>
              <a:gd name="T111" fmla="*/ 0 h 6"/>
              <a:gd name="T112" fmla="*/ 1197 w 1291"/>
              <a:gd name="T113" fmla="*/ 0 h 6"/>
              <a:gd name="T114" fmla="*/ 1291 w 1291"/>
              <a:gd name="T115" fmla="*/ 6 h 6"/>
              <a:gd name="T116" fmla="*/ 5 w 1291"/>
              <a:gd name="T117" fmla="*/ 6 h 6"/>
              <a:gd name="T118" fmla="*/ 32 w 1291"/>
              <a:gd name="T119" fmla="*/ 6 h 6"/>
              <a:gd name="T120" fmla="*/ 44 w 1291"/>
              <a:gd name="T121" fmla="*/ 0 h 6"/>
              <a:gd name="T122" fmla="*/ 17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3" y="6"/>
                </a:lnTo>
                <a:lnTo>
                  <a:pt x="123" y="6"/>
                </a:lnTo>
                <a:lnTo>
                  <a:pt x="125" y="6"/>
                </a:lnTo>
                <a:lnTo>
                  <a:pt x="125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6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4" y="6"/>
                </a:lnTo>
                <a:lnTo>
                  <a:pt x="204" y="6"/>
                </a:lnTo>
                <a:lnTo>
                  <a:pt x="206" y="6"/>
                </a:lnTo>
                <a:lnTo>
                  <a:pt x="206" y="6"/>
                </a:lnTo>
                <a:lnTo>
                  <a:pt x="207" y="6"/>
                </a:lnTo>
                <a:lnTo>
                  <a:pt x="207" y="6"/>
                </a:lnTo>
                <a:lnTo>
                  <a:pt x="209" y="6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2" y="6"/>
                </a:lnTo>
                <a:lnTo>
                  <a:pt x="282" y="6"/>
                </a:lnTo>
                <a:lnTo>
                  <a:pt x="283" y="6"/>
                </a:lnTo>
                <a:lnTo>
                  <a:pt x="284" y="6"/>
                </a:lnTo>
                <a:lnTo>
                  <a:pt x="285" y="6"/>
                </a:lnTo>
                <a:lnTo>
                  <a:pt x="285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6"/>
                </a:lnTo>
                <a:lnTo>
                  <a:pt x="360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3" y="6"/>
                </a:lnTo>
                <a:lnTo>
                  <a:pt x="363" y="6"/>
                </a:lnTo>
                <a:lnTo>
                  <a:pt x="365" y="6"/>
                </a:lnTo>
                <a:lnTo>
                  <a:pt x="365" y="6"/>
                </a:lnTo>
                <a:lnTo>
                  <a:pt x="366" y="6"/>
                </a:lnTo>
                <a:lnTo>
                  <a:pt x="366" y="6"/>
                </a:lnTo>
                <a:lnTo>
                  <a:pt x="368" y="6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9" y="6"/>
                </a:lnTo>
                <a:lnTo>
                  <a:pt x="439" y="6"/>
                </a:lnTo>
                <a:lnTo>
                  <a:pt x="441" y="6"/>
                </a:lnTo>
                <a:lnTo>
                  <a:pt x="441" y="6"/>
                </a:lnTo>
                <a:lnTo>
                  <a:pt x="442" y="6"/>
                </a:lnTo>
                <a:lnTo>
                  <a:pt x="443" y="6"/>
                </a:lnTo>
                <a:lnTo>
                  <a:pt x="444" y="6"/>
                </a:lnTo>
                <a:lnTo>
                  <a:pt x="444" y="6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6"/>
                </a:lnTo>
                <a:lnTo>
                  <a:pt x="519" y="6"/>
                </a:lnTo>
                <a:lnTo>
                  <a:pt x="519" y="6"/>
                </a:lnTo>
                <a:lnTo>
                  <a:pt x="520" y="6"/>
                </a:lnTo>
                <a:lnTo>
                  <a:pt x="520" y="6"/>
                </a:lnTo>
                <a:lnTo>
                  <a:pt x="522" y="6"/>
                </a:lnTo>
                <a:lnTo>
                  <a:pt x="522" y="6"/>
                </a:lnTo>
                <a:lnTo>
                  <a:pt x="524" y="6"/>
                </a:lnTo>
                <a:lnTo>
                  <a:pt x="524" y="6"/>
                </a:lnTo>
                <a:lnTo>
                  <a:pt x="525" y="6"/>
                </a:lnTo>
                <a:lnTo>
                  <a:pt x="525" y="6"/>
                </a:lnTo>
                <a:lnTo>
                  <a:pt x="527" y="6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6"/>
                </a:lnTo>
                <a:lnTo>
                  <a:pt x="598" y="6"/>
                </a:lnTo>
                <a:lnTo>
                  <a:pt x="598" y="6"/>
                </a:lnTo>
                <a:lnTo>
                  <a:pt x="600" y="6"/>
                </a:lnTo>
                <a:lnTo>
                  <a:pt x="600" y="6"/>
                </a:lnTo>
                <a:lnTo>
                  <a:pt x="601" y="6"/>
                </a:lnTo>
                <a:lnTo>
                  <a:pt x="601" y="6"/>
                </a:lnTo>
                <a:lnTo>
                  <a:pt x="603" y="6"/>
                </a:lnTo>
                <a:lnTo>
                  <a:pt x="603" y="6"/>
                </a:lnTo>
                <a:lnTo>
                  <a:pt x="604" y="6"/>
                </a:lnTo>
                <a:lnTo>
                  <a:pt x="604" y="6"/>
                </a:lnTo>
                <a:lnTo>
                  <a:pt x="606" y="6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6"/>
                </a:lnTo>
                <a:lnTo>
                  <a:pt x="677" y="6"/>
                </a:lnTo>
                <a:lnTo>
                  <a:pt x="677" y="6"/>
                </a:lnTo>
                <a:lnTo>
                  <a:pt x="679" y="6"/>
                </a:lnTo>
                <a:lnTo>
                  <a:pt x="679" y="6"/>
                </a:lnTo>
                <a:lnTo>
                  <a:pt x="680" y="6"/>
                </a:lnTo>
                <a:lnTo>
                  <a:pt x="680" y="6"/>
                </a:lnTo>
                <a:lnTo>
                  <a:pt x="681" y="6"/>
                </a:lnTo>
                <a:lnTo>
                  <a:pt x="682" y="6"/>
                </a:lnTo>
                <a:lnTo>
                  <a:pt x="682" y="6"/>
                </a:lnTo>
                <a:lnTo>
                  <a:pt x="684" y="6"/>
                </a:lnTo>
                <a:lnTo>
                  <a:pt x="684" y="6"/>
                </a:lnTo>
                <a:lnTo>
                  <a:pt x="685" y="6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1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6"/>
                </a:lnTo>
                <a:lnTo>
                  <a:pt x="757" y="6"/>
                </a:lnTo>
                <a:lnTo>
                  <a:pt x="757" y="6"/>
                </a:lnTo>
                <a:lnTo>
                  <a:pt x="758" y="6"/>
                </a:lnTo>
                <a:lnTo>
                  <a:pt x="758" y="6"/>
                </a:lnTo>
                <a:lnTo>
                  <a:pt x="759" y="6"/>
                </a:lnTo>
                <a:lnTo>
                  <a:pt x="760" y="6"/>
                </a:lnTo>
                <a:lnTo>
                  <a:pt x="760" y="6"/>
                </a:lnTo>
                <a:lnTo>
                  <a:pt x="762" y="6"/>
                </a:lnTo>
                <a:lnTo>
                  <a:pt x="762" y="6"/>
                </a:lnTo>
                <a:lnTo>
                  <a:pt x="763" y="6"/>
                </a:lnTo>
                <a:lnTo>
                  <a:pt x="763" y="6"/>
                </a:lnTo>
                <a:lnTo>
                  <a:pt x="765" y="6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9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5" y="6"/>
                </a:lnTo>
                <a:lnTo>
                  <a:pt x="836" y="6"/>
                </a:lnTo>
                <a:lnTo>
                  <a:pt x="836" y="6"/>
                </a:lnTo>
                <a:lnTo>
                  <a:pt x="838" y="6"/>
                </a:lnTo>
                <a:lnTo>
                  <a:pt x="838" y="6"/>
                </a:lnTo>
                <a:lnTo>
                  <a:pt x="839" y="6"/>
                </a:lnTo>
                <a:lnTo>
                  <a:pt x="839" y="6"/>
                </a:lnTo>
                <a:lnTo>
                  <a:pt x="840" y="6"/>
                </a:lnTo>
                <a:lnTo>
                  <a:pt x="841" y="6"/>
                </a:lnTo>
                <a:lnTo>
                  <a:pt x="841" y="6"/>
                </a:lnTo>
                <a:lnTo>
                  <a:pt x="843" y="6"/>
                </a:lnTo>
                <a:lnTo>
                  <a:pt x="843" y="6"/>
                </a:lnTo>
                <a:lnTo>
                  <a:pt x="844" y="6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6"/>
                </a:lnTo>
                <a:lnTo>
                  <a:pt x="916" y="6"/>
                </a:lnTo>
                <a:lnTo>
                  <a:pt x="916" y="6"/>
                </a:lnTo>
                <a:lnTo>
                  <a:pt x="917" y="6"/>
                </a:lnTo>
                <a:lnTo>
                  <a:pt x="917" y="6"/>
                </a:lnTo>
                <a:lnTo>
                  <a:pt x="919" y="6"/>
                </a:lnTo>
                <a:lnTo>
                  <a:pt x="919" y="6"/>
                </a:lnTo>
                <a:lnTo>
                  <a:pt x="921" y="6"/>
                </a:lnTo>
                <a:lnTo>
                  <a:pt x="921" y="6"/>
                </a:lnTo>
                <a:lnTo>
                  <a:pt x="922" y="6"/>
                </a:lnTo>
                <a:lnTo>
                  <a:pt x="922" y="6"/>
                </a:lnTo>
                <a:lnTo>
                  <a:pt x="923" y="6"/>
                </a:lnTo>
                <a:lnTo>
                  <a:pt x="924" y="6"/>
                </a:lnTo>
                <a:lnTo>
                  <a:pt x="924" y="0"/>
                </a:lnTo>
                <a:lnTo>
                  <a:pt x="923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4" y="6"/>
                </a:lnTo>
                <a:lnTo>
                  <a:pt x="995" y="6"/>
                </a:lnTo>
                <a:lnTo>
                  <a:pt x="995" y="6"/>
                </a:lnTo>
                <a:lnTo>
                  <a:pt x="997" y="6"/>
                </a:lnTo>
                <a:lnTo>
                  <a:pt x="997" y="6"/>
                </a:lnTo>
                <a:lnTo>
                  <a:pt x="998" y="6"/>
                </a:lnTo>
                <a:lnTo>
                  <a:pt x="998" y="6"/>
                </a:lnTo>
                <a:lnTo>
                  <a:pt x="1000" y="6"/>
                </a:lnTo>
                <a:lnTo>
                  <a:pt x="1000" y="6"/>
                </a:lnTo>
                <a:lnTo>
                  <a:pt x="1002" y="6"/>
                </a:lnTo>
                <a:lnTo>
                  <a:pt x="1002" y="6"/>
                </a:lnTo>
                <a:lnTo>
                  <a:pt x="1003" y="6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6"/>
                </a:lnTo>
                <a:lnTo>
                  <a:pt x="1075" y="6"/>
                </a:lnTo>
                <a:lnTo>
                  <a:pt x="1075" y="6"/>
                </a:lnTo>
                <a:lnTo>
                  <a:pt x="1076" y="6"/>
                </a:lnTo>
                <a:lnTo>
                  <a:pt x="1076" y="6"/>
                </a:lnTo>
                <a:lnTo>
                  <a:pt x="1078" y="6"/>
                </a:lnTo>
                <a:lnTo>
                  <a:pt x="1078" y="6"/>
                </a:lnTo>
                <a:lnTo>
                  <a:pt x="1079" y="6"/>
                </a:lnTo>
                <a:lnTo>
                  <a:pt x="1079" y="6"/>
                </a:lnTo>
                <a:lnTo>
                  <a:pt x="1081" y="6"/>
                </a:lnTo>
                <a:lnTo>
                  <a:pt x="1081" y="6"/>
                </a:lnTo>
                <a:lnTo>
                  <a:pt x="1083" y="6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6"/>
                </a:lnTo>
                <a:lnTo>
                  <a:pt x="1154" y="6"/>
                </a:lnTo>
                <a:lnTo>
                  <a:pt x="1154" y="6"/>
                </a:lnTo>
                <a:lnTo>
                  <a:pt x="1155" y="6"/>
                </a:lnTo>
                <a:lnTo>
                  <a:pt x="1155" y="6"/>
                </a:lnTo>
                <a:lnTo>
                  <a:pt x="1157" y="6"/>
                </a:lnTo>
                <a:lnTo>
                  <a:pt x="1157" y="6"/>
                </a:lnTo>
                <a:lnTo>
                  <a:pt x="1159" y="6"/>
                </a:lnTo>
                <a:lnTo>
                  <a:pt x="1159" y="6"/>
                </a:lnTo>
                <a:lnTo>
                  <a:pt x="1160" y="6"/>
                </a:lnTo>
                <a:lnTo>
                  <a:pt x="1160" y="6"/>
                </a:lnTo>
                <a:lnTo>
                  <a:pt x="1162" y="6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6"/>
                </a:lnTo>
                <a:lnTo>
                  <a:pt x="1233" y="6"/>
                </a:lnTo>
                <a:lnTo>
                  <a:pt x="1233" y="6"/>
                </a:lnTo>
                <a:lnTo>
                  <a:pt x="1235" y="6"/>
                </a:lnTo>
                <a:lnTo>
                  <a:pt x="1235" y="6"/>
                </a:lnTo>
                <a:lnTo>
                  <a:pt x="1236" y="6"/>
                </a:lnTo>
                <a:lnTo>
                  <a:pt x="1237" y="6"/>
                </a:lnTo>
                <a:lnTo>
                  <a:pt x="1238" y="6"/>
                </a:lnTo>
                <a:lnTo>
                  <a:pt x="1238" y="6"/>
                </a:lnTo>
                <a:lnTo>
                  <a:pt x="1240" y="6"/>
                </a:lnTo>
                <a:lnTo>
                  <a:pt x="1240" y="6"/>
                </a:lnTo>
                <a:lnTo>
                  <a:pt x="1241" y="6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9" y="6"/>
                </a:lnTo>
                <a:lnTo>
                  <a:pt x="49" y="6"/>
                </a:lnTo>
                <a:lnTo>
                  <a:pt x="50" y="6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Freeform 265"/>
          <p:cNvSpPr>
            <a:spLocks/>
          </p:cNvSpPr>
          <p:nvPr/>
        </p:nvSpPr>
        <p:spPr bwMode="auto">
          <a:xfrm>
            <a:off x="4257362" y="31086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Freeform 266"/>
          <p:cNvSpPr>
            <a:spLocks/>
          </p:cNvSpPr>
          <p:nvPr/>
        </p:nvSpPr>
        <p:spPr bwMode="auto">
          <a:xfrm>
            <a:off x="4320862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Freeform 267"/>
          <p:cNvSpPr>
            <a:spLocks/>
          </p:cNvSpPr>
          <p:nvPr/>
        </p:nvSpPr>
        <p:spPr bwMode="auto">
          <a:xfrm>
            <a:off x="438753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268"/>
          <p:cNvSpPr>
            <a:spLocks/>
          </p:cNvSpPr>
          <p:nvPr/>
        </p:nvSpPr>
        <p:spPr bwMode="auto">
          <a:xfrm>
            <a:off x="44526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269"/>
          <p:cNvSpPr>
            <a:spLocks/>
          </p:cNvSpPr>
          <p:nvPr/>
        </p:nvSpPr>
        <p:spPr bwMode="auto">
          <a:xfrm>
            <a:off x="4517712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270"/>
          <p:cNvSpPr>
            <a:spLocks/>
          </p:cNvSpPr>
          <p:nvPr/>
        </p:nvSpPr>
        <p:spPr bwMode="auto">
          <a:xfrm>
            <a:off x="458438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271"/>
          <p:cNvSpPr>
            <a:spLocks/>
          </p:cNvSpPr>
          <p:nvPr/>
        </p:nvSpPr>
        <p:spPr bwMode="auto">
          <a:xfrm>
            <a:off x="464947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272"/>
          <p:cNvSpPr>
            <a:spLocks/>
          </p:cNvSpPr>
          <p:nvPr/>
        </p:nvSpPr>
        <p:spPr bwMode="auto">
          <a:xfrm>
            <a:off x="4716149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273"/>
          <p:cNvSpPr>
            <a:spLocks/>
          </p:cNvSpPr>
          <p:nvPr/>
        </p:nvSpPr>
        <p:spPr bwMode="auto">
          <a:xfrm>
            <a:off x="478123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274"/>
          <p:cNvSpPr>
            <a:spLocks/>
          </p:cNvSpPr>
          <p:nvPr/>
        </p:nvSpPr>
        <p:spPr bwMode="auto">
          <a:xfrm>
            <a:off x="48463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275"/>
          <p:cNvSpPr>
            <a:spLocks/>
          </p:cNvSpPr>
          <p:nvPr/>
        </p:nvSpPr>
        <p:spPr bwMode="auto">
          <a:xfrm>
            <a:off x="491299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276"/>
          <p:cNvSpPr>
            <a:spLocks/>
          </p:cNvSpPr>
          <p:nvPr/>
        </p:nvSpPr>
        <p:spPr bwMode="auto">
          <a:xfrm>
            <a:off x="49780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277"/>
          <p:cNvSpPr>
            <a:spLocks/>
          </p:cNvSpPr>
          <p:nvPr/>
        </p:nvSpPr>
        <p:spPr bwMode="auto">
          <a:xfrm>
            <a:off x="504317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Freeform 278"/>
          <p:cNvSpPr>
            <a:spLocks/>
          </p:cNvSpPr>
          <p:nvPr/>
        </p:nvSpPr>
        <p:spPr bwMode="auto">
          <a:xfrm>
            <a:off x="510984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279"/>
          <p:cNvSpPr>
            <a:spLocks/>
          </p:cNvSpPr>
          <p:nvPr/>
        </p:nvSpPr>
        <p:spPr bwMode="auto">
          <a:xfrm>
            <a:off x="517493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280"/>
          <p:cNvSpPr>
            <a:spLocks/>
          </p:cNvSpPr>
          <p:nvPr/>
        </p:nvSpPr>
        <p:spPr bwMode="auto">
          <a:xfrm>
            <a:off x="52400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81"/>
          <p:cNvSpPr>
            <a:spLocks/>
          </p:cNvSpPr>
          <p:nvPr/>
        </p:nvSpPr>
        <p:spPr bwMode="auto">
          <a:xfrm>
            <a:off x="530669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Freeform 282"/>
          <p:cNvSpPr>
            <a:spLocks/>
          </p:cNvSpPr>
          <p:nvPr/>
        </p:nvSpPr>
        <p:spPr bwMode="auto">
          <a:xfrm>
            <a:off x="53717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83"/>
          <p:cNvSpPr>
            <a:spLocks/>
          </p:cNvSpPr>
          <p:nvPr/>
        </p:nvSpPr>
        <p:spPr bwMode="auto">
          <a:xfrm>
            <a:off x="5436874" y="31086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84"/>
          <p:cNvSpPr>
            <a:spLocks/>
          </p:cNvSpPr>
          <p:nvPr/>
        </p:nvSpPr>
        <p:spPr bwMode="auto">
          <a:xfrm>
            <a:off x="550354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85"/>
          <p:cNvSpPr>
            <a:spLocks/>
          </p:cNvSpPr>
          <p:nvPr/>
        </p:nvSpPr>
        <p:spPr bwMode="auto">
          <a:xfrm>
            <a:off x="556863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86"/>
          <p:cNvSpPr>
            <a:spLocks/>
          </p:cNvSpPr>
          <p:nvPr/>
        </p:nvSpPr>
        <p:spPr bwMode="auto">
          <a:xfrm>
            <a:off x="563531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87"/>
          <p:cNvSpPr>
            <a:spLocks/>
          </p:cNvSpPr>
          <p:nvPr/>
        </p:nvSpPr>
        <p:spPr bwMode="auto">
          <a:xfrm>
            <a:off x="570039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88"/>
          <p:cNvSpPr>
            <a:spLocks/>
          </p:cNvSpPr>
          <p:nvPr/>
        </p:nvSpPr>
        <p:spPr bwMode="auto">
          <a:xfrm>
            <a:off x="57654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89"/>
          <p:cNvSpPr>
            <a:spLocks/>
          </p:cNvSpPr>
          <p:nvPr/>
        </p:nvSpPr>
        <p:spPr bwMode="auto">
          <a:xfrm>
            <a:off x="583216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Freeform 290"/>
          <p:cNvSpPr>
            <a:spLocks/>
          </p:cNvSpPr>
          <p:nvPr/>
        </p:nvSpPr>
        <p:spPr bwMode="auto">
          <a:xfrm>
            <a:off x="589724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91"/>
          <p:cNvSpPr>
            <a:spLocks/>
          </p:cNvSpPr>
          <p:nvPr/>
        </p:nvSpPr>
        <p:spPr bwMode="auto">
          <a:xfrm>
            <a:off x="5963924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Freeform 292"/>
          <p:cNvSpPr>
            <a:spLocks/>
          </p:cNvSpPr>
          <p:nvPr/>
        </p:nvSpPr>
        <p:spPr bwMode="auto">
          <a:xfrm>
            <a:off x="602901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Freeform 293"/>
          <p:cNvSpPr>
            <a:spLocks/>
          </p:cNvSpPr>
          <p:nvPr/>
        </p:nvSpPr>
        <p:spPr bwMode="auto">
          <a:xfrm>
            <a:off x="609409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Freeform 294"/>
          <p:cNvSpPr>
            <a:spLocks/>
          </p:cNvSpPr>
          <p:nvPr/>
        </p:nvSpPr>
        <p:spPr bwMode="auto">
          <a:xfrm>
            <a:off x="6160774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295"/>
          <p:cNvSpPr>
            <a:spLocks/>
          </p:cNvSpPr>
          <p:nvPr/>
        </p:nvSpPr>
        <p:spPr bwMode="auto">
          <a:xfrm>
            <a:off x="622586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Freeform 296"/>
          <p:cNvSpPr>
            <a:spLocks/>
          </p:cNvSpPr>
          <p:nvPr/>
        </p:nvSpPr>
        <p:spPr bwMode="auto">
          <a:xfrm>
            <a:off x="6290949" y="31086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" name="Freeform 297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85 w 1291"/>
              <a:gd name="T1" fmla="*/ 6 h 6"/>
              <a:gd name="T2" fmla="*/ 111 w 1291"/>
              <a:gd name="T3" fmla="*/ 6 h 6"/>
              <a:gd name="T4" fmla="*/ 102 w 1291"/>
              <a:gd name="T5" fmla="*/ 0 h 6"/>
              <a:gd name="T6" fmla="*/ 139 w 1291"/>
              <a:gd name="T7" fmla="*/ 6 h 6"/>
              <a:gd name="T8" fmla="*/ 169 w 1291"/>
              <a:gd name="T9" fmla="*/ 6 h 6"/>
              <a:gd name="T10" fmla="*/ 196 w 1291"/>
              <a:gd name="T11" fmla="*/ 6 h 6"/>
              <a:gd name="T12" fmla="*/ 176 w 1291"/>
              <a:gd name="T13" fmla="*/ 0 h 6"/>
              <a:gd name="T14" fmla="*/ 224 w 1291"/>
              <a:gd name="T15" fmla="*/ 6 h 6"/>
              <a:gd name="T16" fmla="*/ 254 w 1291"/>
              <a:gd name="T17" fmla="*/ 6 h 6"/>
              <a:gd name="T18" fmla="*/ 277 w 1291"/>
              <a:gd name="T19" fmla="*/ 0 h 6"/>
              <a:gd name="T20" fmla="*/ 250 w 1291"/>
              <a:gd name="T21" fmla="*/ 0 h 6"/>
              <a:gd name="T22" fmla="*/ 298 w 1291"/>
              <a:gd name="T23" fmla="*/ 0 h 6"/>
              <a:gd name="T24" fmla="*/ 338 w 1291"/>
              <a:gd name="T25" fmla="*/ 6 h 6"/>
              <a:gd name="T26" fmla="*/ 351 w 1291"/>
              <a:gd name="T27" fmla="*/ 0 h 6"/>
              <a:gd name="T28" fmla="*/ 325 w 1291"/>
              <a:gd name="T29" fmla="*/ 0 h 6"/>
              <a:gd name="T30" fmla="*/ 373 w 1291"/>
              <a:gd name="T31" fmla="*/ 0 h 6"/>
              <a:gd name="T32" fmla="*/ 42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479 w 1291"/>
              <a:gd name="T39" fmla="*/ 6 h 6"/>
              <a:gd name="T40" fmla="*/ 505 w 1291"/>
              <a:gd name="T41" fmla="*/ 6 h 6"/>
              <a:gd name="T42" fmla="*/ 502 w 1291"/>
              <a:gd name="T43" fmla="*/ 0 h 6"/>
              <a:gd name="T44" fmla="*/ 533 w 1291"/>
              <a:gd name="T45" fmla="*/ 6 h 6"/>
              <a:gd name="T46" fmla="*/ 563 w 1291"/>
              <a:gd name="T47" fmla="*/ 6 h 6"/>
              <a:gd name="T48" fmla="*/ 590 w 1291"/>
              <a:gd name="T49" fmla="*/ 6 h 6"/>
              <a:gd name="T50" fmla="*/ 576 w 1291"/>
              <a:gd name="T51" fmla="*/ 0 h 6"/>
              <a:gd name="T52" fmla="*/ 618 w 1291"/>
              <a:gd name="T53" fmla="*/ 6 h 6"/>
              <a:gd name="T54" fmla="*/ 648 w 1291"/>
              <a:gd name="T55" fmla="*/ 6 h 6"/>
              <a:gd name="T56" fmla="*/ 674 w 1291"/>
              <a:gd name="T57" fmla="*/ 6 h 6"/>
              <a:gd name="T58" fmla="*/ 651 w 1291"/>
              <a:gd name="T59" fmla="*/ 0 h 6"/>
              <a:gd name="T60" fmla="*/ 699 w 1291"/>
              <a:gd name="T61" fmla="*/ 0 h 6"/>
              <a:gd name="T62" fmla="*/ 732 w 1291"/>
              <a:gd name="T63" fmla="*/ 6 h 6"/>
              <a:gd name="T64" fmla="*/ 752 w 1291"/>
              <a:gd name="T65" fmla="*/ 0 h 6"/>
              <a:gd name="T66" fmla="*/ 725 w 1291"/>
              <a:gd name="T67" fmla="*/ 0 h 6"/>
              <a:gd name="T68" fmla="*/ 773 w 1291"/>
              <a:gd name="T69" fmla="*/ 0 h 6"/>
              <a:gd name="T70" fmla="*/ 816 w 1291"/>
              <a:gd name="T71" fmla="*/ 6 h 6"/>
              <a:gd name="T72" fmla="*/ 826 w 1291"/>
              <a:gd name="T73" fmla="*/ 0 h 6"/>
              <a:gd name="T74" fmla="*/ 800 w 1291"/>
              <a:gd name="T75" fmla="*/ 0 h 6"/>
              <a:gd name="T76" fmla="*/ 874 w 1291"/>
              <a:gd name="T77" fmla="*/ 6 h 6"/>
              <a:gd name="T78" fmla="*/ 901 w 1291"/>
              <a:gd name="T79" fmla="*/ 6 h 6"/>
              <a:gd name="T80" fmla="*/ 901 w 1291"/>
              <a:gd name="T81" fmla="*/ 0 h 6"/>
              <a:gd name="T82" fmla="*/ 874 w 1291"/>
              <a:gd name="T83" fmla="*/ 6 h 6"/>
              <a:gd name="T84" fmla="*/ 959 w 1291"/>
              <a:gd name="T85" fmla="*/ 6 h 6"/>
              <a:gd name="T86" fmla="*/ 985 w 1291"/>
              <a:gd name="T87" fmla="*/ 6 h 6"/>
              <a:gd name="T88" fmla="*/ 975 w 1291"/>
              <a:gd name="T89" fmla="*/ 0 h 6"/>
              <a:gd name="T90" fmla="*/ 1013 w 1291"/>
              <a:gd name="T91" fmla="*/ 6 h 6"/>
              <a:gd name="T92" fmla="*/ 1043 w 1291"/>
              <a:gd name="T93" fmla="*/ 6 h 6"/>
              <a:gd name="T94" fmla="*/ 1070 w 1291"/>
              <a:gd name="T95" fmla="*/ 6 h 6"/>
              <a:gd name="T96" fmla="*/ 1050 w 1291"/>
              <a:gd name="T97" fmla="*/ 0 h 6"/>
              <a:gd name="T98" fmla="*/ 1097 w 1291"/>
              <a:gd name="T99" fmla="*/ 6 h 6"/>
              <a:gd name="T100" fmla="*/ 1128 w 1291"/>
              <a:gd name="T101" fmla="*/ 6 h 6"/>
              <a:gd name="T102" fmla="*/ 1151 w 1291"/>
              <a:gd name="T103" fmla="*/ 0 h 6"/>
              <a:gd name="T104" fmla="*/ 1124 w 1291"/>
              <a:gd name="T105" fmla="*/ 0 h 6"/>
              <a:gd name="T106" fmla="*/ 1172 w 1291"/>
              <a:gd name="T107" fmla="*/ 0 h 6"/>
              <a:gd name="T108" fmla="*/ 1212 w 1291"/>
              <a:gd name="T109" fmla="*/ 6 h 6"/>
              <a:gd name="T110" fmla="*/ 1225 w 1291"/>
              <a:gd name="T111" fmla="*/ 0 h 6"/>
              <a:gd name="T112" fmla="*/ 1199 w 1291"/>
              <a:gd name="T113" fmla="*/ 0 h 6"/>
              <a:gd name="T114" fmla="*/ 1247 w 1291"/>
              <a:gd name="T115" fmla="*/ 0 h 6"/>
              <a:gd name="T116" fmla="*/ 1288 w 1291"/>
              <a:gd name="T117" fmla="*/ 0 h 6"/>
              <a:gd name="T118" fmla="*/ 10 w 1291"/>
              <a:gd name="T119" fmla="*/ 6 h 6"/>
              <a:gd name="T120" fmla="*/ 37 w 1291"/>
              <a:gd name="T121" fmla="*/ 6 h 6"/>
              <a:gd name="T122" fmla="*/ 17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55" y="6"/>
                </a:move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60" y="6"/>
                </a:lnTo>
                <a:lnTo>
                  <a:pt x="60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5" y="6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6"/>
                </a:lnTo>
                <a:close/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34" y="6"/>
                </a:moveTo>
                <a:lnTo>
                  <a:pt x="136" y="6"/>
                </a:lnTo>
                <a:lnTo>
                  <a:pt x="136" y="6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14" y="6"/>
                </a:moveTo>
                <a:lnTo>
                  <a:pt x="216" y="6"/>
                </a:lnTo>
                <a:lnTo>
                  <a:pt x="216" y="6"/>
                </a:lnTo>
                <a:lnTo>
                  <a:pt x="217" y="6"/>
                </a:lnTo>
                <a:lnTo>
                  <a:pt x="217" y="6"/>
                </a:lnTo>
                <a:lnTo>
                  <a:pt x="219" y="6"/>
                </a:lnTo>
                <a:lnTo>
                  <a:pt x="219" y="6"/>
                </a:lnTo>
                <a:lnTo>
                  <a:pt x="221" y="6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4" y="6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293" y="6"/>
                </a:moveTo>
                <a:lnTo>
                  <a:pt x="295" y="6"/>
                </a:lnTo>
                <a:lnTo>
                  <a:pt x="295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300" y="6"/>
                </a:lnTo>
                <a:lnTo>
                  <a:pt x="300" y="6"/>
                </a:lnTo>
                <a:lnTo>
                  <a:pt x="302" y="6"/>
                </a:lnTo>
                <a:lnTo>
                  <a:pt x="302" y="6"/>
                </a:lnTo>
                <a:lnTo>
                  <a:pt x="303" y="6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73" y="6"/>
                </a:moveTo>
                <a:lnTo>
                  <a:pt x="375" y="6"/>
                </a:lnTo>
                <a:lnTo>
                  <a:pt x="375" y="6"/>
                </a:lnTo>
                <a:lnTo>
                  <a:pt x="376" y="6"/>
                </a:lnTo>
                <a:lnTo>
                  <a:pt x="376" y="6"/>
                </a:lnTo>
                <a:lnTo>
                  <a:pt x="378" y="6"/>
                </a:lnTo>
                <a:lnTo>
                  <a:pt x="378" y="6"/>
                </a:lnTo>
                <a:lnTo>
                  <a:pt x="380" y="6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3" y="6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52" y="6"/>
                </a:moveTo>
                <a:lnTo>
                  <a:pt x="452" y="6"/>
                </a:lnTo>
                <a:lnTo>
                  <a:pt x="454" y="6"/>
                </a:lnTo>
                <a:lnTo>
                  <a:pt x="454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9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32" y="6"/>
                </a:moveTo>
                <a:lnTo>
                  <a:pt x="533" y="6"/>
                </a:lnTo>
                <a:lnTo>
                  <a:pt x="533" y="6"/>
                </a:lnTo>
                <a:lnTo>
                  <a:pt x="535" y="6"/>
                </a:lnTo>
                <a:lnTo>
                  <a:pt x="535" y="6"/>
                </a:lnTo>
                <a:lnTo>
                  <a:pt x="537" y="6"/>
                </a:lnTo>
                <a:lnTo>
                  <a:pt x="537" y="6"/>
                </a:lnTo>
                <a:lnTo>
                  <a:pt x="538" y="6"/>
                </a:lnTo>
                <a:lnTo>
                  <a:pt x="538" y="6"/>
                </a:lnTo>
                <a:lnTo>
                  <a:pt x="540" y="6"/>
                </a:lnTo>
                <a:lnTo>
                  <a:pt x="540" y="6"/>
                </a:lnTo>
                <a:lnTo>
                  <a:pt x="541" y="6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11" y="6"/>
                </a:moveTo>
                <a:lnTo>
                  <a:pt x="613" y="6"/>
                </a:lnTo>
                <a:lnTo>
                  <a:pt x="613" y="6"/>
                </a:lnTo>
                <a:lnTo>
                  <a:pt x="614" y="6"/>
                </a:lnTo>
                <a:lnTo>
                  <a:pt x="614" y="6"/>
                </a:lnTo>
                <a:lnTo>
                  <a:pt x="616" y="6"/>
                </a:lnTo>
                <a:lnTo>
                  <a:pt x="616" y="6"/>
                </a:lnTo>
                <a:lnTo>
                  <a:pt x="618" y="6"/>
                </a:lnTo>
                <a:lnTo>
                  <a:pt x="618" y="6"/>
                </a:lnTo>
                <a:lnTo>
                  <a:pt x="619" y="6"/>
                </a:lnTo>
                <a:lnTo>
                  <a:pt x="619" y="6"/>
                </a:lnTo>
                <a:lnTo>
                  <a:pt x="621" y="6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691" y="6"/>
                </a:moveTo>
                <a:lnTo>
                  <a:pt x="692" y="6"/>
                </a:lnTo>
                <a:lnTo>
                  <a:pt x="692" y="6"/>
                </a:lnTo>
                <a:lnTo>
                  <a:pt x="694" y="6"/>
                </a:lnTo>
                <a:lnTo>
                  <a:pt x="694" y="6"/>
                </a:lnTo>
                <a:lnTo>
                  <a:pt x="695" y="6"/>
                </a:lnTo>
                <a:lnTo>
                  <a:pt x="696" y="6"/>
                </a:lnTo>
                <a:lnTo>
                  <a:pt x="697" y="6"/>
                </a:lnTo>
                <a:lnTo>
                  <a:pt x="697" y="6"/>
                </a:lnTo>
                <a:lnTo>
                  <a:pt x="699" y="6"/>
                </a:lnTo>
                <a:lnTo>
                  <a:pt x="699" y="6"/>
                </a:lnTo>
                <a:lnTo>
                  <a:pt x="700" y="6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70" y="6"/>
                </a:moveTo>
                <a:lnTo>
                  <a:pt x="772" y="6"/>
                </a:lnTo>
                <a:lnTo>
                  <a:pt x="772" y="6"/>
                </a:lnTo>
                <a:lnTo>
                  <a:pt x="773" y="6"/>
                </a:lnTo>
                <a:lnTo>
                  <a:pt x="773" y="6"/>
                </a:lnTo>
                <a:lnTo>
                  <a:pt x="775" y="6"/>
                </a:lnTo>
                <a:lnTo>
                  <a:pt x="775" y="6"/>
                </a:lnTo>
                <a:lnTo>
                  <a:pt x="777" y="6"/>
                </a:lnTo>
                <a:lnTo>
                  <a:pt x="777" y="6"/>
                </a:lnTo>
                <a:lnTo>
                  <a:pt x="778" y="6"/>
                </a:lnTo>
                <a:lnTo>
                  <a:pt x="778" y="6"/>
                </a:lnTo>
                <a:lnTo>
                  <a:pt x="780" y="6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50" y="6"/>
                </a:moveTo>
                <a:lnTo>
                  <a:pt x="851" y="6"/>
                </a:lnTo>
                <a:lnTo>
                  <a:pt x="851" y="6"/>
                </a:lnTo>
                <a:lnTo>
                  <a:pt x="853" y="6"/>
                </a:lnTo>
                <a:lnTo>
                  <a:pt x="853" y="6"/>
                </a:lnTo>
                <a:lnTo>
                  <a:pt x="854" y="6"/>
                </a:lnTo>
                <a:lnTo>
                  <a:pt x="855" y="6"/>
                </a:lnTo>
                <a:lnTo>
                  <a:pt x="856" y="6"/>
                </a:lnTo>
                <a:lnTo>
                  <a:pt x="856" y="6"/>
                </a:lnTo>
                <a:lnTo>
                  <a:pt x="858" y="6"/>
                </a:lnTo>
                <a:lnTo>
                  <a:pt x="858" y="6"/>
                </a:lnTo>
                <a:lnTo>
                  <a:pt x="859" y="6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29" y="6"/>
                </a:moveTo>
                <a:lnTo>
                  <a:pt x="931" y="6"/>
                </a:lnTo>
                <a:lnTo>
                  <a:pt x="931" y="6"/>
                </a:lnTo>
                <a:lnTo>
                  <a:pt x="932" y="6"/>
                </a:lnTo>
                <a:lnTo>
                  <a:pt x="932" y="6"/>
                </a:lnTo>
                <a:lnTo>
                  <a:pt x="934" y="6"/>
                </a:lnTo>
                <a:lnTo>
                  <a:pt x="934" y="6"/>
                </a:lnTo>
                <a:lnTo>
                  <a:pt x="936" y="6"/>
                </a:lnTo>
                <a:lnTo>
                  <a:pt x="936" y="6"/>
                </a:lnTo>
                <a:lnTo>
                  <a:pt x="937" y="6"/>
                </a:lnTo>
                <a:lnTo>
                  <a:pt x="937" y="6"/>
                </a:lnTo>
                <a:lnTo>
                  <a:pt x="939" y="6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08" y="6"/>
                </a:moveTo>
                <a:lnTo>
                  <a:pt x="1010" y="6"/>
                </a:lnTo>
                <a:lnTo>
                  <a:pt x="1010" y="6"/>
                </a:lnTo>
                <a:lnTo>
                  <a:pt x="1012" y="6"/>
                </a:lnTo>
                <a:lnTo>
                  <a:pt x="1012" y="6"/>
                </a:lnTo>
                <a:lnTo>
                  <a:pt x="1013" y="6"/>
                </a:lnTo>
                <a:lnTo>
                  <a:pt x="1013" y="6"/>
                </a:lnTo>
                <a:lnTo>
                  <a:pt x="1015" y="6"/>
                </a:lnTo>
                <a:lnTo>
                  <a:pt x="1015" y="6"/>
                </a:lnTo>
                <a:lnTo>
                  <a:pt x="1016" y="6"/>
                </a:lnTo>
                <a:lnTo>
                  <a:pt x="1016" y="6"/>
                </a:lnTo>
                <a:lnTo>
                  <a:pt x="1018" y="6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088" y="6"/>
                </a:moveTo>
                <a:lnTo>
                  <a:pt x="1089" y="6"/>
                </a:lnTo>
                <a:lnTo>
                  <a:pt x="1089" y="6"/>
                </a:lnTo>
                <a:lnTo>
                  <a:pt x="1091" y="6"/>
                </a:lnTo>
                <a:lnTo>
                  <a:pt x="1091" y="6"/>
                </a:lnTo>
                <a:lnTo>
                  <a:pt x="1093" y="6"/>
                </a:lnTo>
                <a:lnTo>
                  <a:pt x="1093" y="6"/>
                </a:lnTo>
                <a:lnTo>
                  <a:pt x="1094" y="6"/>
                </a:lnTo>
                <a:lnTo>
                  <a:pt x="1094" y="6"/>
                </a:lnTo>
                <a:lnTo>
                  <a:pt x="1096" y="6"/>
                </a:lnTo>
                <a:lnTo>
                  <a:pt x="1096" y="6"/>
                </a:lnTo>
                <a:lnTo>
                  <a:pt x="1097" y="6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67" y="6"/>
                </a:moveTo>
                <a:lnTo>
                  <a:pt x="1169" y="6"/>
                </a:lnTo>
                <a:lnTo>
                  <a:pt x="1169" y="6"/>
                </a:lnTo>
                <a:lnTo>
                  <a:pt x="1170" y="6"/>
                </a:lnTo>
                <a:lnTo>
                  <a:pt x="1170" y="6"/>
                </a:lnTo>
                <a:lnTo>
                  <a:pt x="1172" y="6"/>
                </a:lnTo>
                <a:lnTo>
                  <a:pt x="1172" y="6"/>
                </a:lnTo>
                <a:lnTo>
                  <a:pt x="1174" y="6"/>
                </a:lnTo>
                <a:lnTo>
                  <a:pt x="1174" y="6"/>
                </a:lnTo>
                <a:lnTo>
                  <a:pt x="1175" y="6"/>
                </a:lnTo>
                <a:lnTo>
                  <a:pt x="1175" y="6"/>
                </a:lnTo>
                <a:lnTo>
                  <a:pt x="1177" y="6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47" y="6"/>
                </a:moveTo>
                <a:lnTo>
                  <a:pt x="1248" y="6"/>
                </a:lnTo>
                <a:lnTo>
                  <a:pt x="1248" y="6"/>
                </a:lnTo>
                <a:lnTo>
                  <a:pt x="1250" y="6"/>
                </a:lnTo>
                <a:lnTo>
                  <a:pt x="1250" y="6"/>
                </a:lnTo>
                <a:lnTo>
                  <a:pt x="1251" y="6"/>
                </a:lnTo>
                <a:lnTo>
                  <a:pt x="1252" y="6"/>
                </a:lnTo>
                <a:lnTo>
                  <a:pt x="1253" y="6"/>
                </a:lnTo>
                <a:lnTo>
                  <a:pt x="1253" y="6"/>
                </a:lnTo>
                <a:lnTo>
                  <a:pt x="1255" y="6"/>
                </a:lnTo>
                <a:lnTo>
                  <a:pt x="1255" y="6"/>
                </a:lnTo>
                <a:lnTo>
                  <a:pt x="1256" y="6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Freeform 298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107 w 1291"/>
              <a:gd name="T1" fmla="*/ 6 h 6"/>
              <a:gd name="T2" fmla="*/ 126 w 1291"/>
              <a:gd name="T3" fmla="*/ 0 h 6"/>
              <a:gd name="T4" fmla="*/ 100 w 1291"/>
              <a:gd name="T5" fmla="*/ 0 h 6"/>
              <a:gd name="T6" fmla="*/ 164 w 1291"/>
              <a:gd name="T7" fmla="*/ 6 h 6"/>
              <a:gd name="T8" fmla="*/ 191 w 1291"/>
              <a:gd name="T9" fmla="*/ 6 h 6"/>
              <a:gd name="T10" fmla="*/ 201 w 1291"/>
              <a:gd name="T11" fmla="*/ 0 h 6"/>
              <a:gd name="T12" fmla="*/ 174 w 1291"/>
              <a:gd name="T13" fmla="*/ 0 h 6"/>
              <a:gd name="T14" fmla="*/ 250 w 1291"/>
              <a:gd name="T15" fmla="*/ 6 h 6"/>
              <a:gd name="T16" fmla="*/ 277 w 1291"/>
              <a:gd name="T17" fmla="*/ 6 h 6"/>
              <a:gd name="T18" fmla="*/ 274 w 1291"/>
              <a:gd name="T19" fmla="*/ 0 h 6"/>
              <a:gd name="T20" fmla="*/ 247 w 1291"/>
              <a:gd name="T21" fmla="*/ 0 h 6"/>
              <a:gd name="T22" fmla="*/ 335 w 1291"/>
              <a:gd name="T23" fmla="*/ 6 h 6"/>
              <a:gd name="T24" fmla="*/ 361 w 1291"/>
              <a:gd name="T25" fmla="*/ 6 h 6"/>
              <a:gd name="T26" fmla="*/ 348 w 1291"/>
              <a:gd name="T27" fmla="*/ 0 h 6"/>
              <a:gd name="T28" fmla="*/ 322 w 1291"/>
              <a:gd name="T29" fmla="*/ 0 h 6"/>
              <a:gd name="T30" fmla="*/ 421 w 1291"/>
              <a:gd name="T31" fmla="*/ 6 h 6"/>
              <a:gd name="T32" fmla="*/ 447 w 1291"/>
              <a:gd name="T33" fmla="*/ 6 h 6"/>
              <a:gd name="T34" fmla="*/ 421 w 1291"/>
              <a:gd name="T35" fmla="*/ 0 h 6"/>
              <a:gd name="T36" fmla="*/ 479 w 1291"/>
              <a:gd name="T37" fmla="*/ 6 h 6"/>
              <a:gd name="T38" fmla="*/ 505 w 1291"/>
              <a:gd name="T39" fmla="*/ 6 h 6"/>
              <a:gd name="T40" fmla="*/ 522 w 1291"/>
              <a:gd name="T41" fmla="*/ 0 h 6"/>
              <a:gd name="T42" fmla="*/ 495 w 1291"/>
              <a:gd name="T43" fmla="*/ 0 h 6"/>
              <a:gd name="T44" fmla="*/ 565 w 1291"/>
              <a:gd name="T45" fmla="*/ 6 h 6"/>
              <a:gd name="T46" fmla="*/ 591 w 1291"/>
              <a:gd name="T47" fmla="*/ 6 h 6"/>
              <a:gd name="T48" fmla="*/ 595 w 1291"/>
              <a:gd name="T49" fmla="*/ 0 h 6"/>
              <a:gd name="T50" fmla="*/ 568 w 1291"/>
              <a:gd name="T51" fmla="*/ 0 h 6"/>
              <a:gd name="T52" fmla="*/ 649 w 1291"/>
              <a:gd name="T53" fmla="*/ 6 h 6"/>
              <a:gd name="T54" fmla="*/ 676 w 1291"/>
              <a:gd name="T55" fmla="*/ 6 h 6"/>
              <a:gd name="T56" fmla="*/ 669 w 1291"/>
              <a:gd name="T57" fmla="*/ 0 h 6"/>
              <a:gd name="T58" fmla="*/ 643 w 1291"/>
              <a:gd name="T59" fmla="*/ 0 h 6"/>
              <a:gd name="T60" fmla="*/ 735 w 1291"/>
              <a:gd name="T61" fmla="*/ 6 h 6"/>
              <a:gd name="T62" fmla="*/ 762 w 1291"/>
              <a:gd name="T63" fmla="*/ 6 h 6"/>
              <a:gd name="T64" fmla="*/ 742 w 1291"/>
              <a:gd name="T65" fmla="*/ 0 h 6"/>
              <a:gd name="T66" fmla="*/ 715 w 1291"/>
              <a:gd name="T67" fmla="*/ 0 h 6"/>
              <a:gd name="T68" fmla="*/ 820 w 1291"/>
              <a:gd name="T69" fmla="*/ 6 h 6"/>
              <a:gd name="T70" fmla="*/ 843 w 1291"/>
              <a:gd name="T71" fmla="*/ 0 h 6"/>
              <a:gd name="T72" fmla="*/ 816 w 1291"/>
              <a:gd name="T73" fmla="*/ 0 h 6"/>
              <a:gd name="T74" fmla="*/ 879 w 1291"/>
              <a:gd name="T75" fmla="*/ 6 h 6"/>
              <a:gd name="T76" fmla="*/ 906 w 1291"/>
              <a:gd name="T77" fmla="*/ 6 h 6"/>
              <a:gd name="T78" fmla="*/ 916 w 1291"/>
              <a:gd name="T79" fmla="*/ 0 h 6"/>
              <a:gd name="T80" fmla="*/ 889 w 1291"/>
              <a:gd name="T81" fmla="*/ 0 h 6"/>
              <a:gd name="T82" fmla="*/ 964 w 1291"/>
              <a:gd name="T83" fmla="*/ 6 h 6"/>
              <a:gd name="T84" fmla="*/ 990 w 1291"/>
              <a:gd name="T85" fmla="*/ 6 h 6"/>
              <a:gd name="T86" fmla="*/ 990 w 1291"/>
              <a:gd name="T87" fmla="*/ 0 h 6"/>
              <a:gd name="T88" fmla="*/ 963 w 1291"/>
              <a:gd name="T89" fmla="*/ 0 h 6"/>
              <a:gd name="T90" fmla="*/ 1050 w 1291"/>
              <a:gd name="T91" fmla="*/ 6 h 6"/>
              <a:gd name="T92" fmla="*/ 1076 w 1291"/>
              <a:gd name="T93" fmla="*/ 6 h 6"/>
              <a:gd name="T94" fmla="*/ 1063 w 1291"/>
              <a:gd name="T95" fmla="*/ 0 h 6"/>
              <a:gd name="T96" fmla="*/ 1036 w 1291"/>
              <a:gd name="T97" fmla="*/ 0 h 6"/>
              <a:gd name="T98" fmla="*/ 1134 w 1291"/>
              <a:gd name="T99" fmla="*/ 6 h 6"/>
              <a:gd name="T100" fmla="*/ 1160 w 1291"/>
              <a:gd name="T101" fmla="*/ 6 h 6"/>
              <a:gd name="T102" fmla="*/ 1137 w 1291"/>
              <a:gd name="T103" fmla="*/ 0 h 6"/>
              <a:gd name="T104" fmla="*/ 1194 w 1291"/>
              <a:gd name="T105" fmla="*/ 6 h 6"/>
              <a:gd name="T106" fmla="*/ 1220 w 1291"/>
              <a:gd name="T107" fmla="*/ 6 h 6"/>
              <a:gd name="T108" fmla="*/ 1237 w 1291"/>
              <a:gd name="T109" fmla="*/ 0 h 6"/>
              <a:gd name="T110" fmla="*/ 1210 w 1291"/>
              <a:gd name="T111" fmla="*/ 0 h 6"/>
              <a:gd name="T112" fmla="*/ 1278 w 1291"/>
              <a:gd name="T113" fmla="*/ 6 h 6"/>
              <a:gd name="T114" fmla="*/ 1280 w 1291"/>
              <a:gd name="T115" fmla="*/ 0 h 6"/>
              <a:gd name="T116" fmla="*/ 19 w 1291"/>
              <a:gd name="T117" fmla="*/ 6 h 6"/>
              <a:gd name="T118" fmla="*/ 45 w 1291"/>
              <a:gd name="T119" fmla="*/ 6 h 6"/>
              <a:gd name="T120" fmla="*/ 29 w 1291"/>
              <a:gd name="T121" fmla="*/ 0 h 6"/>
              <a:gd name="T122" fmla="*/ 2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3" y="6"/>
                </a:lnTo>
                <a:lnTo>
                  <a:pt x="123" y="6"/>
                </a:lnTo>
                <a:lnTo>
                  <a:pt x="125" y="6"/>
                </a:lnTo>
                <a:lnTo>
                  <a:pt x="125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6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4" y="6"/>
                </a:lnTo>
                <a:lnTo>
                  <a:pt x="204" y="6"/>
                </a:lnTo>
                <a:lnTo>
                  <a:pt x="206" y="6"/>
                </a:lnTo>
                <a:lnTo>
                  <a:pt x="206" y="6"/>
                </a:lnTo>
                <a:lnTo>
                  <a:pt x="207" y="6"/>
                </a:lnTo>
                <a:lnTo>
                  <a:pt x="207" y="6"/>
                </a:lnTo>
                <a:lnTo>
                  <a:pt x="209" y="6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2" y="6"/>
                </a:lnTo>
                <a:lnTo>
                  <a:pt x="282" y="6"/>
                </a:lnTo>
                <a:lnTo>
                  <a:pt x="283" y="6"/>
                </a:lnTo>
                <a:lnTo>
                  <a:pt x="284" y="6"/>
                </a:lnTo>
                <a:lnTo>
                  <a:pt x="285" y="6"/>
                </a:lnTo>
                <a:lnTo>
                  <a:pt x="285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6"/>
                </a:lnTo>
                <a:lnTo>
                  <a:pt x="360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3" y="6"/>
                </a:lnTo>
                <a:lnTo>
                  <a:pt x="363" y="6"/>
                </a:lnTo>
                <a:lnTo>
                  <a:pt x="365" y="6"/>
                </a:lnTo>
                <a:lnTo>
                  <a:pt x="365" y="6"/>
                </a:lnTo>
                <a:lnTo>
                  <a:pt x="366" y="6"/>
                </a:lnTo>
                <a:lnTo>
                  <a:pt x="366" y="6"/>
                </a:lnTo>
                <a:lnTo>
                  <a:pt x="368" y="6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9" y="6"/>
                </a:lnTo>
                <a:lnTo>
                  <a:pt x="439" y="6"/>
                </a:lnTo>
                <a:lnTo>
                  <a:pt x="441" y="6"/>
                </a:lnTo>
                <a:lnTo>
                  <a:pt x="441" y="6"/>
                </a:lnTo>
                <a:lnTo>
                  <a:pt x="442" y="6"/>
                </a:lnTo>
                <a:lnTo>
                  <a:pt x="443" y="6"/>
                </a:lnTo>
                <a:lnTo>
                  <a:pt x="444" y="6"/>
                </a:lnTo>
                <a:lnTo>
                  <a:pt x="444" y="6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6"/>
                </a:lnTo>
                <a:lnTo>
                  <a:pt x="519" y="6"/>
                </a:lnTo>
                <a:lnTo>
                  <a:pt x="519" y="6"/>
                </a:lnTo>
                <a:lnTo>
                  <a:pt x="520" y="6"/>
                </a:lnTo>
                <a:lnTo>
                  <a:pt x="520" y="6"/>
                </a:lnTo>
                <a:lnTo>
                  <a:pt x="522" y="6"/>
                </a:lnTo>
                <a:lnTo>
                  <a:pt x="522" y="6"/>
                </a:lnTo>
                <a:lnTo>
                  <a:pt x="524" y="6"/>
                </a:lnTo>
                <a:lnTo>
                  <a:pt x="524" y="6"/>
                </a:lnTo>
                <a:lnTo>
                  <a:pt x="525" y="6"/>
                </a:lnTo>
                <a:lnTo>
                  <a:pt x="525" y="6"/>
                </a:lnTo>
                <a:lnTo>
                  <a:pt x="527" y="6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6"/>
                </a:lnTo>
                <a:lnTo>
                  <a:pt x="598" y="6"/>
                </a:lnTo>
                <a:lnTo>
                  <a:pt x="598" y="6"/>
                </a:lnTo>
                <a:lnTo>
                  <a:pt x="600" y="6"/>
                </a:lnTo>
                <a:lnTo>
                  <a:pt x="600" y="6"/>
                </a:lnTo>
                <a:lnTo>
                  <a:pt x="601" y="6"/>
                </a:lnTo>
                <a:lnTo>
                  <a:pt x="601" y="6"/>
                </a:lnTo>
                <a:lnTo>
                  <a:pt x="603" y="6"/>
                </a:lnTo>
                <a:lnTo>
                  <a:pt x="603" y="6"/>
                </a:lnTo>
                <a:lnTo>
                  <a:pt x="604" y="6"/>
                </a:lnTo>
                <a:lnTo>
                  <a:pt x="604" y="6"/>
                </a:lnTo>
                <a:lnTo>
                  <a:pt x="606" y="6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6"/>
                </a:lnTo>
                <a:lnTo>
                  <a:pt x="677" y="6"/>
                </a:lnTo>
                <a:lnTo>
                  <a:pt x="677" y="6"/>
                </a:lnTo>
                <a:lnTo>
                  <a:pt x="679" y="6"/>
                </a:lnTo>
                <a:lnTo>
                  <a:pt x="679" y="6"/>
                </a:lnTo>
                <a:lnTo>
                  <a:pt x="680" y="6"/>
                </a:lnTo>
                <a:lnTo>
                  <a:pt x="680" y="6"/>
                </a:lnTo>
                <a:lnTo>
                  <a:pt x="682" y="6"/>
                </a:lnTo>
                <a:lnTo>
                  <a:pt x="682" y="6"/>
                </a:lnTo>
                <a:lnTo>
                  <a:pt x="684" y="6"/>
                </a:lnTo>
                <a:lnTo>
                  <a:pt x="684" y="6"/>
                </a:lnTo>
                <a:lnTo>
                  <a:pt x="685" y="6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6"/>
                </a:lnTo>
                <a:lnTo>
                  <a:pt x="757" y="6"/>
                </a:lnTo>
                <a:lnTo>
                  <a:pt x="757" y="6"/>
                </a:lnTo>
                <a:lnTo>
                  <a:pt x="758" y="6"/>
                </a:lnTo>
                <a:lnTo>
                  <a:pt x="758" y="6"/>
                </a:lnTo>
                <a:lnTo>
                  <a:pt x="760" y="6"/>
                </a:lnTo>
                <a:lnTo>
                  <a:pt x="760" y="6"/>
                </a:lnTo>
                <a:lnTo>
                  <a:pt x="762" y="6"/>
                </a:lnTo>
                <a:lnTo>
                  <a:pt x="762" y="6"/>
                </a:lnTo>
                <a:lnTo>
                  <a:pt x="763" y="6"/>
                </a:lnTo>
                <a:lnTo>
                  <a:pt x="763" y="6"/>
                </a:lnTo>
                <a:lnTo>
                  <a:pt x="765" y="6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5" y="6"/>
                </a:lnTo>
                <a:lnTo>
                  <a:pt x="836" y="6"/>
                </a:lnTo>
                <a:lnTo>
                  <a:pt x="836" y="6"/>
                </a:lnTo>
                <a:lnTo>
                  <a:pt x="838" y="6"/>
                </a:lnTo>
                <a:lnTo>
                  <a:pt x="838" y="6"/>
                </a:lnTo>
                <a:lnTo>
                  <a:pt x="839" y="6"/>
                </a:lnTo>
                <a:lnTo>
                  <a:pt x="840" y="6"/>
                </a:lnTo>
                <a:lnTo>
                  <a:pt x="841" y="6"/>
                </a:lnTo>
                <a:lnTo>
                  <a:pt x="841" y="6"/>
                </a:lnTo>
                <a:lnTo>
                  <a:pt x="843" y="6"/>
                </a:lnTo>
                <a:lnTo>
                  <a:pt x="843" y="6"/>
                </a:lnTo>
                <a:lnTo>
                  <a:pt x="844" y="6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6"/>
                </a:lnTo>
                <a:lnTo>
                  <a:pt x="916" y="6"/>
                </a:lnTo>
                <a:lnTo>
                  <a:pt x="916" y="6"/>
                </a:lnTo>
                <a:lnTo>
                  <a:pt x="917" y="6"/>
                </a:lnTo>
                <a:lnTo>
                  <a:pt x="917" y="6"/>
                </a:lnTo>
                <a:lnTo>
                  <a:pt x="919" y="6"/>
                </a:lnTo>
                <a:lnTo>
                  <a:pt x="919" y="6"/>
                </a:lnTo>
                <a:lnTo>
                  <a:pt x="921" y="6"/>
                </a:lnTo>
                <a:lnTo>
                  <a:pt x="921" y="6"/>
                </a:lnTo>
                <a:lnTo>
                  <a:pt x="922" y="6"/>
                </a:lnTo>
                <a:lnTo>
                  <a:pt x="922" y="6"/>
                </a:lnTo>
                <a:lnTo>
                  <a:pt x="924" y="6"/>
                </a:lnTo>
                <a:lnTo>
                  <a:pt x="924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4" y="6"/>
                </a:lnTo>
                <a:lnTo>
                  <a:pt x="995" y="6"/>
                </a:lnTo>
                <a:lnTo>
                  <a:pt x="995" y="6"/>
                </a:lnTo>
                <a:lnTo>
                  <a:pt x="997" y="6"/>
                </a:lnTo>
                <a:lnTo>
                  <a:pt x="997" y="6"/>
                </a:lnTo>
                <a:lnTo>
                  <a:pt x="998" y="6"/>
                </a:lnTo>
                <a:lnTo>
                  <a:pt x="998" y="6"/>
                </a:lnTo>
                <a:lnTo>
                  <a:pt x="1000" y="6"/>
                </a:lnTo>
                <a:lnTo>
                  <a:pt x="1000" y="6"/>
                </a:lnTo>
                <a:lnTo>
                  <a:pt x="1002" y="6"/>
                </a:lnTo>
                <a:lnTo>
                  <a:pt x="1002" y="6"/>
                </a:lnTo>
                <a:lnTo>
                  <a:pt x="1003" y="6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6"/>
                </a:lnTo>
                <a:lnTo>
                  <a:pt x="1075" y="6"/>
                </a:lnTo>
                <a:lnTo>
                  <a:pt x="1075" y="6"/>
                </a:lnTo>
                <a:lnTo>
                  <a:pt x="1076" y="6"/>
                </a:lnTo>
                <a:lnTo>
                  <a:pt x="1076" y="6"/>
                </a:lnTo>
                <a:lnTo>
                  <a:pt x="1078" y="6"/>
                </a:lnTo>
                <a:lnTo>
                  <a:pt x="1078" y="6"/>
                </a:lnTo>
                <a:lnTo>
                  <a:pt x="1079" y="6"/>
                </a:lnTo>
                <a:lnTo>
                  <a:pt x="1079" y="6"/>
                </a:lnTo>
                <a:lnTo>
                  <a:pt x="1081" y="6"/>
                </a:lnTo>
                <a:lnTo>
                  <a:pt x="1081" y="6"/>
                </a:lnTo>
                <a:lnTo>
                  <a:pt x="1083" y="6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6"/>
                </a:lnTo>
                <a:lnTo>
                  <a:pt x="1154" y="6"/>
                </a:lnTo>
                <a:lnTo>
                  <a:pt x="1154" y="6"/>
                </a:lnTo>
                <a:lnTo>
                  <a:pt x="1155" y="6"/>
                </a:lnTo>
                <a:lnTo>
                  <a:pt x="1155" y="6"/>
                </a:lnTo>
                <a:lnTo>
                  <a:pt x="1157" y="6"/>
                </a:lnTo>
                <a:lnTo>
                  <a:pt x="1157" y="6"/>
                </a:lnTo>
                <a:lnTo>
                  <a:pt x="1159" y="6"/>
                </a:lnTo>
                <a:lnTo>
                  <a:pt x="1159" y="6"/>
                </a:lnTo>
                <a:lnTo>
                  <a:pt x="1160" y="6"/>
                </a:lnTo>
                <a:lnTo>
                  <a:pt x="1160" y="6"/>
                </a:lnTo>
                <a:lnTo>
                  <a:pt x="1162" y="6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6"/>
                </a:lnTo>
                <a:lnTo>
                  <a:pt x="1233" y="6"/>
                </a:lnTo>
                <a:lnTo>
                  <a:pt x="1233" y="6"/>
                </a:lnTo>
                <a:lnTo>
                  <a:pt x="1235" y="6"/>
                </a:lnTo>
                <a:lnTo>
                  <a:pt x="1235" y="6"/>
                </a:lnTo>
                <a:lnTo>
                  <a:pt x="1236" y="6"/>
                </a:lnTo>
                <a:lnTo>
                  <a:pt x="1237" y="6"/>
                </a:lnTo>
                <a:lnTo>
                  <a:pt x="1238" y="6"/>
                </a:lnTo>
                <a:lnTo>
                  <a:pt x="1238" y="6"/>
                </a:lnTo>
                <a:lnTo>
                  <a:pt x="1240" y="6"/>
                </a:lnTo>
                <a:lnTo>
                  <a:pt x="1240" y="6"/>
                </a:lnTo>
                <a:lnTo>
                  <a:pt x="1241" y="6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9" y="6"/>
                </a:lnTo>
                <a:lnTo>
                  <a:pt x="49" y="6"/>
                </a:lnTo>
                <a:lnTo>
                  <a:pt x="50" y="6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52" name="Group 351"/>
          <p:cNvGrpSpPr>
            <a:grpSpLocks noChangeAspect="1"/>
          </p:cNvGrpSpPr>
          <p:nvPr/>
        </p:nvGrpSpPr>
        <p:grpSpPr>
          <a:xfrm>
            <a:off x="8944212" y="1470771"/>
            <a:ext cx="822960" cy="2338933"/>
            <a:chOff x="8925708" y="1739369"/>
            <a:chExt cx="681226" cy="1936110"/>
          </a:xfrm>
        </p:grpSpPr>
        <p:sp>
          <p:nvSpPr>
            <p:cNvPr id="324" name="Rectangle 300"/>
            <p:cNvSpPr>
              <a:spLocks noChangeArrowheads="1"/>
            </p:cNvSpPr>
            <p:nvPr/>
          </p:nvSpPr>
          <p:spPr bwMode="auto">
            <a:xfrm>
              <a:off x="9342438" y="1739369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6" name="Line 302"/>
            <p:cNvSpPr>
              <a:spLocks noChangeShapeType="1"/>
            </p:cNvSpPr>
            <p:nvPr/>
          </p:nvSpPr>
          <p:spPr bwMode="auto">
            <a:xfrm>
              <a:off x="8996363" y="1854616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27" name="Rectangle 303"/>
            <p:cNvSpPr>
              <a:spLocks noChangeArrowheads="1"/>
            </p:cNvSpPr>
            <p:nvPr/>
          </p:nvSpPr>
          <p:spPr bwMode="auto">
            <a:xfrm>
              <a:off x="9342438" y="1944156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9" name="Freeform 305"/>
            <p:cNvSpPr>
              <a:spLocks noEditPoints="1"/>
            </p:cNvSpPr>
            <p:nvPr/>
          </p:nvSpPr>
          <p:spPr bwMode="auto">
            <a:xfrm>
              <a:off x="8996363" y="2059404"/>
              <a:ext cx="314325" cy="11113"/>
            </a:xfrm>
            <a:custGeom>
              <a:avLst/>
              <a:gdLst>
                <a:gd name="T0" fmla="*/ 55 w 198"/>
                <a:gd name="T1" fmla="*/ 7 h 7"/>
                <a:gd name="T2" fmla="*/ 64 w 198"/>
                <a:gd name="T3" fmla="*/ 7 h 7"/>
                <a:gd name="T4" fmla="*/ 64 w 198"/>
                <a:gd name="T5" fmla="*/ 0 h 7"/>
                <a:gd name="T6" fmla="*/ 55 w 198"/>
                <a:gd name="T7" fmla="*/ 0 h 7"/>
                <a:gd name="T8" fmla="*/ 55 w 198"/>
                <a:gd name="T9" fmla="*/ 7 h 7"/>
                <a:gd name="T10" fmla="*/ 79 w 198"/>
                <a:gd name="T11" fmla="*/ 7 h 7"/>
                <a:gd name="T12" fmla="*/ 119 w 198"/>
                <a:gd name="T13" fmla="*/ 7 h 7"/>
                <a:gd name="T14" fmla="*/ 119 w 198"/>
                <a:gd name="T15" fmla="*/ 0 h 7"/>
                <a:gd name="T16" fmla="*/ 79 w 198"/>
                <a:gd name="T17" fmla="*/ 0 h 7"/>
                <a:gd name="T18" fmla="*/ 79 w 198"/>
                <a:gd name="T19" fmla="*/ 7 h 7"/>
                <a:gd name="T20" fmla="*/ 134 w 198"/>
                <a:gd name="T21" fmla="*/ 7 h 7"/>
                <a:gd name="T22" fmla="*/ 144 w 198"/>
                <a:gd name="T23" fmla="*/ 7 h 7"/>
                <a:gd name="T24" fmla="*/ 144 w 198"/>
                <a:gd name="T25" fmla="*/ 0 h 7"/>
                <a:gd name="T26" fmla="*/ 134 w 198"/>
                <a:gd name="T27" fmla="*/ 0 h 7"/>
                <a:gd name="T28" fmla="*/ 134 w 198"/>
                <a:gd name="T29" fmla="*/ 7 h 7"/>
                <a:gd name="T30" fmla="*/ 159 w 198"/>
                <a:gd name="T31" fmla="*/ 7 h 7"/>
                <a:gd name="T32" fmla="*/ 198 w 198"/>
                <a:gd name="T33" fmla="*/ 7 h 7"/>
                <a:gd name="T34" fmla="*/ 198 w 198"/>
                <a:gd name="T35" fmla="*/ 0 h 7"/>
                <a:gd name="T36" fmla="*/ 159 w 198"/>
                <a:gd name="T37" fmla="*/ 0 h 7"/>
                <a:gd name="T38" fmla="*/ 159 w 198"/>
                <a:gd name="T39" fmla="*/ 7 h 7"/>
                <a:gd name="T40" fmla="*/ 0 w 198"/>
                <a:gd name="T41" fmla="*/ 7 h 7"/>
                <a:gd name="T42" fmla="*/ 40 w 198"/>
                <a:gd name="T43" fmla="*/ 7 h 7"/>
                <a:gd name="T44" fmla="*/ 40 w 198"/>
                <a:gd name="T45" fmla="*/ 0 h 7"/>
                <a:gd name="T46" fmla="*/ 0 w 198"/>
                <a:gd name="T47" fmla="*/ 0 h 7"/>
                <a:gd name="T48" fmla="*/ 0 w 198"/>
                <a:gd name="T4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7">
                  <a:moveTo>
                    <a:pt x="55" y="7"/>
                  </a:moveTo>
                  <a:lnTo>
                    <a:pt x="64" y="7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7"/>
                  </a:lnTo>
                  <a:close/>
                  <a:moveTo>
                    <a:pt x="79" y="7"/>
                  </a:moveTo>
                  <a:lnTo>
                    <a:pt x="119" y="7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34" y="7"/>
                  </a:moveTo>
                  <a:lnTo>
                    <a:pt x="144" y="7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40" y="7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0" name="Rectangle 306"/>
            <p:cNvSpPr>
              <a:spLocks noChangeArrowheads="1"/>
            </p:cNvSpPr>
            <p:nvPr/>
          </p:nvSpPr>
          <p:spPr bwMode="auto">
            <a:xfrm>
              <a:off x="9342438" y="2156880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2" name="Freeform 308"/>
            <p:cNvSpPr>
              <a:spLocks noEditPoints="1"/>
            </p:cNvSpPr>
            <p:nvPr/>
          </p:nvSpPr>
          <p:spPr bwMode="auto">
            <a:xfrm>
              <a:off x="8996363" y="2270541"/>
              <a:ext cx="314325" cy="9525"/>
            </a:xfrm>
            <a:custGeom>
              <a:avLst/>
              <a:gdLst>
                <a:gd name="T0" fmla="*/ 79 w 198"/>
                <a:gd name="T1" fmla="*/ 6 h 6"/>
                <a:gd name="T2" fmla="*/ 129 w 198"/>
                <a:gd name="T3" fmla="*/ 6 h 6"/>
                <a:gd name="T4" fmla="*/ 129 w 198"/>
                <a:gd name="T5" fmla="*/ 0 h 6"/>
                <a:gd name="T6" fmla="*/ 79 w 198"/>
                <a:gd name="T7" fmla="*/ 0 h 6"/>
                <a:gd name="T8" fmla="*/ 79 w 198"/>
                <a:gd name="T9" fmla="*/ 6 h 6"/>
                <a:gd name="T10" fmla="*/ 159 w 198"/>
                <a:gd name="T11" fmla="*/ 6 h 6"/>
                <a:gd name="T12" fmla="*/ 198 w 198"/>
                <a:gd name="T13" fmla="*/ 6 h 6"/>
                <a:gd name="T14" fmla="*/ 198 w 198"/>
                <a:gd name="T15" fmla="*/ 0 h 6"/>
                <a:gd name="T16" fmla="*/ 159 w 198"/>
                <a:gd name="T17" fmla="*/ 0 h 6"/>
                <a:gd name="T18" fmla="*/ 159 w 198"/>
                <a:gd name="T19" fmla="*/ 6 h 6"/>
                <a:gd name="T20" fmla="*/ 0 w 198"/>
                <a:gd name="T21" fmla="*/ 6 h 6"/>
                <a:gd name="T22" fmla="*/ 50 w 198"/>
                <a:gd name="T23" fmla="*/ 6 h 6"/>
                <a:gd name="T24" fmla="*/ 50 w 198"/>
                <a:gd name="T25" fmla="*/ 0 h 6"/>
                <a:gd name="T26" fmla="*/ 0 w 198"/>
                <a:gd name="T27" fmla="*/ 0 h 6"/>
                <a:gd name="T28" fmla="*/ 0 w 19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6">
                  <a:moveTo>
                    <a:pt x="79" y="6"/>
                  </a:moveTo>
                  <a:lnTo>
                    <a:pt x="129" y="6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50" y="6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3" name="Rectangle 309"/>
            <p:cNvSpPr>
              <a:spLocks noChangeArrowheads="1"/>
            </p:cNvSpPr>
            <p:nvPr/>
          </p:nvSpPr>
          <p:spPr bwMode="auto">
            <a:xfrm>
              <a:off x="9342438" y="2369605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5" name="Line 311"/>
            <p:cNvSpPr>
              <a:spLocks noChangeShapeType="1"/>
            </p:cNvSpPr>
            <p:nvPr/>
          </p:nvSpPr>
          <p:spPr bwMode="auto">
            <a:xfrm>
              <a:off x="8996363" y="2486441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6" name="Rectangle 312"/>
            <p:cNvSpPr>
              <a:spLocks noChangeArrowheads="1"/>
            </p:cNvSpPr>
            <p:nvPr/>
          </p:nvSpPr>
          <p:spPr bwMode="auto">
            <a:xfrm>
              <a:off x="9342438" y="2582334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8" name="Freeform 314"/>
            <p:cNvSpPr>
              <a:spLocks noEditPoints="1"/>
            </p:cNvSpPr>
            <p:nvPr/>
          </p:nvSpPr>
          <p:spPr bwMode="auto">
            <a:xfrm>
              <a:off x="8996363" y="2691229"/>
              <a:ext cx="314325" cy="9525"/>
            </a:xfrm>
            <a:custGeom>
              <a:avLst/>
              <a:gdLst>
                <a:gd name="T0" fmla="*/ 55 w 198"/>
                <a:gd name="T1" fmla="*/ 6 h 6"/>
                <a:gd name="T2" fmla="*/ 64 w 198"/>
                <a:gd name="T3" fmla="*/ 6 h 6"/>
                <a:gd name="T4" fmla="*/ 64 w 198"/>
                <a:gd name="T5" fmla="*/ 0 h 6"/>
                <a:gd name="T6" fmla="*/ 55 w 198"/>
                <a:gd name="T7" fmla="*/ 0 h 6"/>
                <a:gd name="T8" fmla="*/ 55 w 198"/>
                <a:gd name="T9" fmla="*/ 6 h 6"/>
                <a:gd name="T10" fmla="*/ 79 w 198"/>
                <a:gd name="T11" fmla="*/ 6 h 6"/>
                <a:gd name="T12" fmla="*/ 119 w 198"/>
                <a:gd name="T13" fmla="*/ 6 h 6"/>
                <a:gd name="T14" fmla="*/ 119 w 198"/>
                <a:gd name="T15" fmla="*/ 0 h 6"/>
                <a:gd name="T16" fmla="*/ 79 w 198"/>
                <a:gd name="T17" fmla="*/ 0 h 6"/>
                <a:gd name="T18" fmla="*/ 79 w 198"/>
                <a:gd name="T19" fmla="*/ 6 h 6"/>
                <a:gd name="T20" fmla="*/ 134 w 198"/>
                <a:gd name="T21" fmla="*/ 6 h 6"/>
                <a:gd name="T22" fmla="*/ 144 w 198"/>
                <a:gd name="T23" fmla="*/ 6 h 6"/>
                <a:gd name="T24" fmla="*/ 144 w 198"/>
                <a:gd name="T25" fmla="*/ 0 h 6"/>
                <a:gd name="T26" fmla="*/ 134 w 198"/>
                <a:gd name="T27" fmla="*/ 0 h 6"/>
                <a:gd name="T28" fmla="*/ 134 w 198"/>
                <a:gd name="T29" fmla="*/ 6 h 6"/>
                <a:gd name="T30" fmla="*/ 159 w 198"/>
                <a:gd name="T31" fmla="*/ 6 h 6"/>
                <a:gd name="T32" fmla="*/ 198 w 198"/>
                <a:gd name="T33" fmla="*/ 6 h 6"/>
                <a:gd name="T34" fmla="*/ 198 w 198"/>
                <a:gd name="T35" fmla="*/ 0 h 6"/>
                <a:gd name="T36" fmla="*/ 159 w 198"/>
                <a:gd name="T37" fmla="*/ 0 h 6"/>
                <a:gd name="T38" fmla="*/ 159 w 198"/>
                <a:gd name="T39" fmla="*/ 6 h 6"/>
                <a:gd name="T40" fmla="*/ 0 w 198"/>
                <a:gd name="T41" fmla="*/ 6 h 6"/>
                <a:gd name="T42" fmla="*/ 40 w 198"/>
                <a:gd name="T43" fmla="*/ 6 h 6"/>
                <a:gd name="T44" fmla="*/ 40 w 198"/>
                <a:gd name="T45" fmla="*/ 0 h 6"/>
                <a:gd name="T46" fmla="*/ 0 w 198"/>
                <a:gd name="T47" fmla="*/ 0 h 6"/>
                <a:gd name="T48" fmla="*/ 0 w 198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6">
                  <a:moveTo>
                    <a:pt x="55" y="6"/>
                  </a:moveTo>
                  <a:lnTo>
                    <a:pt x="64" y="6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6"/>
                  </a:lnTo>
                  <a:close/>
                  <a:moveTo>
                    <a:pt x="79" y="6"/>
                  </a:moveTo>
                  <a:lnTo>
                    <a:pt x="119" y="6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34" y="6"/>
                  </a:moveTo>
                  <a:lnTo>
                    <a:pt x="144" y="6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40" y="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9" name="Rectangle 315"/>
            <p:cNvSpPr>
              <a:spLocks noChangeArrowheads="1"/>
            </p:cNvSpPr>
            <p:nvPr/>
          </p:nvSpPr>
          <p:spPr bwMode="auto">
            <a:xfrm>
              <a:off x="9342438" y="2787118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1" name="Freeform 317"/>
            <p:cNvSpPr>
              <a:spLocks noEditPoints="1"/>
            </p:cNvSpPr>
            <p:nvPr/>
          </p:nvSpPr>
          <p:spPr bwMode="auto">
            <a:xfrm>
              <a:off x="8996363" y="2900779"/>
              <a:ext cx="314325" cy="11113"/>
            </a:xfrm>
            <a:custGeom>
              <a:avLst/>
              <a:gdLst>
                <a:gd name="T0" fmla="*/ 79 w 198"/>
                <a:gd name="T1" fmla="*/ 7 h 7"/>
                <a:gd name="T2" fmla="*/ 129 w 198"/>
                <a:gd name="T3" fmla="*/ 7 h 7"/>
                <a:gd name="T4" fmla="*/ 129 w 198"/>
                <a:gd name="T5" fmla="*/ 0 h 7"/>
                <a:gd name="T6" fmla="*/ 79 w 198"/>
                <a:gd name="T7" fmla="*/ 0 h 7"/>
                <a:gd name="T8" fmla="*/ 79 w 198"/>
                <a:gd name="T9" fmla="*/ 7 h 7"/>
                <a:gd name="T10" fmla="*/ 159 w 198"/>
                <a:gd name="T11" fmla="*/ 7 h 7"/>
                <a:gd name="T12" fmla="*/ 198 w 198"/>
                <a:gd name="T13" fmla="*/ 7 h 7"/>
                <a:gd name="T14" fmla="*/ 198 w 198"/>
                <a:gd name="T15" fmla="*/ 0 h 7"/>
                <a:gd name="T16" fmla="*/ 159 w 198"/>
                <a:gd name="T17" fmla="*/ 0 h 7"/>
                <a:gd name="T18" fmla="*/ 159 w 198"/>
                <a:gd name="T19" fmla="*/ 7 h 7"/>
                <a:gd name="T20" fmla="*/ 0 w 198"/>
                <a:gd name="T21" fmla="*/ 7 h 7"/>
                <a:gd name="T22" fmla="*/ 50 w 198"/>
                <a:gd name="T23" fmla="*/ 7 h 7"/>
                <a:gd name="T24" fmla="*/ 50 w 198"/>
                <a:gd name="T25" fmla="*/ 0 h 7"/>
                <a:gd name="T26" fmla="*/ 0 w 198"/>
                <a:gd name="T27" fmla="*/ 0 h 7"/>
                <a:gd name="T28" fmla="*/ 0 w 198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7">
                  <a:moveTo>
                    <a:pt x="79" y="7"/>
                  </a:moveTo>
                  <a:lnTo>
                    <a:pt x="129" y="7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50" y="7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2" name="Rectangle 318"/>
            <p:cNvSpPr>
              <a:spLocks noChangeArrowheads="1"/>
            </p:cNvSpPr>
            <p:nvPr/>
          </p:nvSpPr>
          <p:spPr bwMode="auto">
            <a:xfrm>
              <a:off x="9342438" y="2999843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4" name="Line 320"/>
            <p:cNvSpPr>
              <a:spLocks noChangeShapeType="1"/>
            </p:cNvSpPr>
            <p:nvPr/>
          </p:nvSpPr>
          <p:spPr bwMode="auto">
            <a:xfrm>
              <a:off x="8996363" y="3116679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5" name="Rectangle 321"/>
            <p:cNvSpPr>
              <a:spLocks noChangeArrowheads="1"/>
            </p:cNvSpPr>
            <p:nvPr/>
          </p:nvSpPr>
          <p:spPr bwMode="auto">
            <a:xfrm>
              <a:off x="9342438" y="3214154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7" name="Freeform 323"/>
            <p:cNvSpPr>
              <a:spLocks noEditPoints="1"/>
            </p:cNvSpPr>
            <p:nvPr/>
          </p:nvSpPr>
          <p:spPr bwMode="auto">
            <a:xfrm>
              <a:off x="8996363" y="3323054"/>
              <a:ext cx="314325" cy="9525"/>
            </a:xfrm>
            <a:custGeom>
              <a:avLst/>
              <a:gdLst>
                <a:gd name="T0" fmla="*/ 55 w 198"/>
                <a:gd name="T1" fmla="*/ 6 h 6"/>
                <a:gd name="T2" fmla="*/ 64 w 198"/>
                <a:gd name="T3" fmla="*/ 6 h 6"/>
                <a:gd name="T4" fmla="*/ 64 w 198"/>
                <a:gd name="T5" fmla="*/ 0 h 6"/>
                <a:gd name="T6" fmla="*/ 55 w 198"/>
                <a:gd name="T7" fmla="*/ 0 h 6"/>
                <a:gd name="T8" fmla="*/ 55 w 198"/>
                <a:gd name="T9" fmla="*/ 6 h 6"/>
                <a:gd name="T10" fmla="*/ 79 w 198"/>
                <a:gd name="T11" fmla="*/ 6 h 6"/>
                <a:gd name="T12" fmla="*/ 119 w 198"/>
                <a:gd name="T13" fmla="*/ 6 h 6"/>
                <a:gd name="T14" fmla="*/ 119 w 198"/>
                <a:gd name="T15" fmla="*/ 0 h 6"/>
                <a:gd name="T16" fmla="*/ 79 w 198"/>
                <a:gd name="T17" fmla="*/ 0 h 6"/>
                <a:gd name="T18" fmla="*/ 79 w 198"/>
                <a:gd name="T19" fmla="*/ 6 h 6"/>
                <a:gd name="T20" fmla="*/ 134 w 198"/>
                <a:gd name="T21" fmla="*/ 6 h 6"/>
                <a:gd name="T22" fmla="*/ 144 w 198"/>
                <a:gd name="T23" fmla="*/ 6 h 6"/>
                <a:gd name="T24" fmla="*/ 144 w 198"/>
                <a:gd name="T25" fmla="*/ 0 h 6"/>
                <a:gd name="T26" fmla="*/ 134 w 198"/>
                <a:gd name="T27" fmla="*/ 0 h 6"/>
                <a:gd name="T28" fmla="*/ 134 w 198"/>
                <a:gd name="T29" fmla="*/ 6 h 6"/>
                <a:gd name="T30" fmla="*/ 159 w 198"/>
                <a:gd name="T31" fmla="*/ 6 h 6"/>
                <a:gd name="T32" fmla="*/ 198 w 198"/>
                <a:gd name="T33" fmla="*/ 6 h 6"/>
                <a:gd name="T34" fmla="*/ 198 w 198"/>
                <a:gd name="T35" fmla="*/ 0 h 6"/>
                <a:gd name="T36" fmla="*/ 159 w 198"/>
                <a:gd name="T37" fmla="*/ 0 h 6"/>
                <a:gd name="T38" fmla="*/ 159 w 198"/>
                <a:gd name="T39" fmla="*/ 6 h 6"/>
                <a:gd name="T40" fmla="*/ 0 w 198"/>
                <a:gd name="T41" fmla="*/ 6 h 6"/>
                <a:gd name="T42" fmla="*/ 40 w 198"/>
                <a:gd name="T43" fmla="*/ 6 h 6"/>
                <a:gd name="T44" fmla="*/ 40 w 198"/>
                <a:gd name="T45" fmla="*/ 0 h 6"/>
                <a:gd name="T46" fmla="*/ 0 w 198"/>
                <a:gd name="T47" fmla="*/ 0 h 6"/>
                <a:gd name="T48" fmla="*/ 0 w 198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6">
                  <a:moveTo>
                    <a:pt x="55" y="6"/>
                  </a:moveTo>
                  <a:lnTo>
                    <a:pt x="64" y="6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6"/>
                  </a:lnTo>
                  <a:close/>
                  <a:moveTo>
                    <a:pt x="79" y="6"/>
                  </a:moveTo>
                  <a:lnTo>
                    <a:pt x="119" y="6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34" y="6"/>
                  </a:moveTo>
                  <a:lnTo>
                    <a:pt x="144" y="6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40" y="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8" name="Rectangle 324"/>
            <p:cNvSpPr>
              <a:spLocks noChangeArrowheads="1"/>
            </p:cNvSpPr>
            <p:nvPr/>
          </p:nvSpPr>
          <p:spPr bwMode="auto">
            <a:xfrm>
              <a:off x="9342438" y="3418946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50" name="Freeform 326"/>
            <p:cNvSpPr>
              <a:spLocks noEditPoints="1"/>
            </p:cNvSpPr>
            <p:nvPr/>
          </p:nvSpPr>
          <p:spPr bwMode="auto">
            <a:xfrm>
              <a:off x="8996363" y="3532604"/>
              <a:ext cx="314325" cy="11113"/>
            </a:xfrm>
            <a:custGeom>
              <a:avLst/>
              <a:gdLst>
                <a:gd name="T0" fmla="*/ 79 w 198"/>
                <a:gd name="T1" fmla="*/ 7 h 7"/>
                <a:gd name="T2" fmla="*/ 129 w 198"/>
                <a:gd name="T3" fmla="*/ 7 h 7"/>
                <a:gd name="T4" fmla="*/ 129 w 198"/>
                <a:gd name="T5" fmla="*/ 0 h 7"/>
                <a:gd name="T6" fmla="*/ 79 w 198"/>
                <a:gd name="T7" fmla="*/ 0 h 7"/>
                <a:gd name="T8" fmla="*/ 79 w 198"/>
                <a:gd name="T9" fmla="*/ 7 h 7"/>
                <a:gd name="T10" fmla="*/ 159 w 198"/>
                <a:gd name="T11" fmla="*/ 7 h 7"/>
                <a:gd name="T12" fmla="*/ 198 w 198"/>
                <a:gd name="T13" fmla="*/ 7 h 7"/>
                <a:gd name="T14" fmla="*/ 198 w 198"/>
                <a:gd name="T15" fmla="*/ 0 h 7"/>
                <a:gd name="T16" fmla="*/ 159 w 198"/>
                <a:gd name="T17" fmla="*/ 0 h 7"/>
                <a:gd name="T18" fmla="*/ 159 w 198"/>
                <a:gd name="T19" fmla="*/ 7 h 7"/>
                <a:gd name="T20" fmla="*/ 0 w 198"/>
                <a:gd name="T21" fmla="*/ 7 h 7"/>
                <a:gd name="T22" fmla="*/ 50 w 198"/>
                <a:gd name="T23" fmla="*/ 7 h 7"/>
                <a:gd name="T24" fmla="*/ 50 w 198"/>
                <a:gd name="T25" fmla="*/ 0 h 7"/>
                <a:gd name="T26" fmla="*/ 0 w 198"/>
                <a:gd name="T27" fmla="*/ 0 h 7"/>
                <a:gd name="T28" fmla="*/ 0 w 198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7">
                  <a:moveTo>
                    <a:pt x="79" y="7"/>
                  </a:moveTo>
                  <a:lnTo>
                    <a:pt x="129" y="7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50" y="7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51" name="Rectangle 327"/>
            <p:cNvSpPr>
              <a:spLocks noChangeArrowheads="1"/>
            </p:cNvSpPr>
            <p:nvPr/>
          </p:nvSpPr>
          <p:spPr bwMode="auto">
            <a:xfrm>
              <a:off x="8925708" y="1745079"/>
              <a:ext cx="681226" cy="1930400"/>
            </a:xfrm>
            <a:prstGeom prst="rect">
              <a:avLst/>
            </a:prstGeom>
            <a:noFill/>
            <a:ln w="4763" cap="flat">
              <a:solidFill>
                <a:srgbClr val="26262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</p:grpSp>
      <p:cxnSp>
        <p:nvCxnSpPr>
          <p:cNvPr id="354" name="Straight Arrow Connector 353"/>
          <p:cNvCxnSpPr/>
          <p:nvPr/>
        </p:nvCxnSpPr>
        <p:spPr>
          <a:xfrm flipV="1">
            <a:off x="1883851" y="2302420"/>
            <a:ext cx="0" cy="1435242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9" name="Straight Arrow Connector 358"/>
          <p:cNvCxnSpPr/>
          <p:nvPr/>
        </p:nvCxnSpPr>
        <p:spPr>
          <a:xfrm rot="1620000" flipV="1">
            <a:off x="1506632" y="2213615"/>
            <a:ext cx="0" cy="1435242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Arrow Connector 359"/>
          <p:cNvCxnSpPr/>
          <p:nvPr/>
        </p:nvCxnSpPr>
        <p:spPr>
          <a:xfrm rot="19980000" flipH="1" flipV="1">
            <a:off x="2263474" y="2213807"/>
            <a:ext cx="0" cy="1435242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61" name="TextBox 360"/>
              <p:cNvSpPr txBox="1"/>
              <p:nvPr/>
            </p:nvSpPr>
            <p:spPr>
              <a:xfrm>
                <a:off x="846002" y="3700027"/>
                <a:ext cx="494046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600" b="1" dirty="0" smtClean="0">
                    <a:solidFill>
                      <a:schemeClr val="bg1">
                        <a:lumMod val="75000"/>
                      </a:schemeClr>
                    </a:solidFill>
                  </a:rPr>
                  <a:t>B1</a:t>
                </a:r>
              </a:p>
              <a:p>
                <a:pPr algn="l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dirty="0" smtClean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/>
                        </a:rPr>
                        <m:t>𝝀</m:t>
                      </m:r>
                      <m:r>
                        <a:rPr lang="en-US" sz="1600" b="1" i="1" baseline="-25000" dirty="0" smtClean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/>
                        </a:rPr>
                        <m:t>𝟏</m:t>
                      </m:r>
                    </m:oMath>
                  </m:oMathPara>
                </a14:m>
                <a:endParaRPr lang="en-US" sz="1600" b="1" dirty="0" smtClean="0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361" name="TextBox 3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6002" y="3700027"/>
                <a:ext cx="494046" cy="584775"/>
              </a:xfrm>
              <a:prstGeom prst="rect">
                <a:avLst/>
              </a:prstGeom>
              <a:blipFill rotWithShape="1">
                <a:blip r:embed="rId3"/>
                <a:stretch>
                  <a:fillRect l="-7407" t="-31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2" name="TextBox 361"/>
              <p:cNvSpPr txBox="1"/>
              <p:nvPr/>
            </p:nvSpPr>
            <p:spPr>
              <a:xfrm>
                <a:off x="1413754" y="3814354"/>
                <a:ext cx="975652" cy="830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600" b="1" dirty="0" smtClean="0"/>
                  <a:t>B2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dirty="0">
                          <a:latin typeface="Cambria Math"/>
                        </a:rPr>
                        <m:t>𝝀</m:t>
                      </m:r>
                      <m:r>
                        <a:rPr lang="en-US" sz="1600" b="1" i="1" baseline="-25000" dirty="0">
                          <a:latin typeface="Cambria Math"/>
                        </a:rPr>
                        <m:t>𝟏</m:t>
                      </m:r>
                      <m:r>
                        <a:rPr lang="en-US" sz="1600" b="1" i="1" dirty="0" smtClean="0">
                          <a:latin typeface="Cambria Math"/>
                        </a:rPr>
                        <m:t>+</m:t>
                      </m:r>
                      <m:r>
                        <a:rPr lang="el-GR" sz="1600" b="1" i="1" dirty="0" smtClean="0">
                          <a:latin typeface="Cambria Math"/>
                        </a:rPr>
                        <m:t>𝜟𝝀</m:t>
                      </m:r>
                    </m:oMath>
                  </m:oMathPara>
                </a14:m>
                <a:endParaRPr lang="en-US" sz="1600" b="1" dirty="0"/>
              </a:p>
              <a:p>
                <a:pPr algn="ctr"/>
                <a:endParaRPr lang="en-US" sz="1600" b="1" dirty="0" smtClean="0"/>
              </a:p>
            </p:txBody>
          </p:sp>
        </mc:Choice>
        <mc:Fallback xmlns="">
          <p:sp>
            <p:nvSpPr>
              <p:cNvPr id="362" name="TextBox 36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13754" y="3814354"/>
                <a:ext cx="975652" cy="830997"/>
              </a:xfrm>
              <a:prstGeom prst="rect">
                <a:avLst/>
              </a:prstGeom>
              <a:blipFill rotWithShape="1">
                <a:blip r:embed="rId4"/>
                <a:stretch>
                  <a:fillRect t="-22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3" name="TextBox 362"/>
              <p:cNvSpPr txBox="1"/>
              <p:nvPr/>
            </p:nvSpPr>
            <p:spPr>
              <a:xfrm>
                <a:off x="2318018" y="3683265"/>
                <a:ext cx="939488" cy="830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600" b="1" dirty="0" smtClean="0">
                    <a:solidFill>
                      <a:srgbClr val="FF0000"/>
                    </a:solidFill>
                  </a:rPr>
                  <a:t>B3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dirty="0">
                          <a:latin typeface="Cambria Math"/>
                        </a:rPr>
                        <m:t>𝝀</m:t>
                      </m:r>
                      <m:r>
                        <a:rPr lang="en-US" sz="1600" b="1" i="1" baseline="-25000" dirty="0">
                          <a:latin typeface="Cambria Math"/>
                        </a:rPr>
                        <m:t>𝟏</m:t>
                      </m:r>
                      <m:r>
                        <a:rPr lang="en-US" sz="1600" b="1" i="1" dirty="0">
                          <a:latin typeface="Cambria Math"/>
                        </a:rPr>
                        <m:t>+</m:t>
                      </m:r>
                      <m:r>
                        <a:rPr lang="el-GR" sz="1600" b="1" i="1" dirty="0">
                          <a:latin typeface="Cambria Math"/>
                        </a:rPr>
                        <m:t>𝜟𝝀</m:t>
                      </m:r>
                    </m:oMath>
                  </m:oMathPara>
                </a14:m>
                <a:endParaRPr lang="en-US" sz="1600" b="1" dirty="0"/>
              </a:p>
              <a:p>
                <a:pPr algn="ctr"/>
                <a:endParaRPr lang="en-US" sz="1600" b="1" dirty="0" smtClean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63" name="TextBox 36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8018" y="3683265"/>
                <a:ext cx="939488" cy="830997"/>
              </a:xfrm>
              <a:prstGeom prst="rect">
                <a:avLst/>
              </a:prstGeom>
              <a:blipFill rotWithShape="1">
                <a:blip r:embed="rId5"/>
                <a:stretch>
                  <a:fillRect t="-21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67" name="Group 366"/>
          <p:cNvGrpSpPr/>
          <p:nvPr/>
        </p:nvGrpSpPr>
        <p:grpSpPr>
          <a:xfrm>
            <a:off x="1089402" y="3489645"/>
            <a:ext cx="182880" cy="182880"/>
            <a:chOff x="8851590" y="4360062"/>
            <a:chExt cx="182880" cy="182880"/>
          </a:xfrm>
        </p:grpSpPr>
        <p:sp>
          <p:nvSpPr>
            <p:cNvPr id="365" name="Oval 364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Oval 365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19050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69" name="Straight Arrow Connector 368"/>
          <p:cNvCxnSpPr/>
          <p:nvPr/>
        </p:nvCxnSpPr>
        <p:spPr>
          <a:xfrm>
            <a:off x="1608222" y="3739047"/>
            <a:ext cx="544286" cy="0"/>
          </a:xfrm>
          <a:prstGeom prst="straightConnector1">
            <a:avLst/>
          </a:prstGeom>
          <a:ln>
            <a:solidFill>
              <a:schemeClr val="tx1"/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Arrow Connector 369"/>
          <p:cNvCxnSpPr/>
          <p:nvPr/>
        </p:nvCxnSpPr>
        <p:spPr>
          <a:xfrm rot="-1620000">
            <a:off x="2365416" y="3581303"/>
            <a:ext cx="457200" cy="0"/>
          </a:xfrm>
          <a:prstGeom prst="straightConnector1">
            <a:avLst/>
          </a:prstGeom>
          <a:ln>
            <a:solidFill>
              <a:schemeClr val="tx1"/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71" name="Group 370"/>
          <p:cNvGrpSpPr/>
          <p:nvPr/>
        </p:nvGrpSpPr>
        <p:grpSpPr>
          <a:xfrm>
            <a:off x="2546370" y="3529938"/>
            <a:ext cx="91440" cy="91440"/>
            <a:chOff x="8851590" y="4360062"/>
            <a:chExt cx="182880" cy="182880"/>
          </a:xfrm>
        </p:grpSpPr>
        <p:sp>
          <p:nvSpPr>
            <p:cNvPr id="372" name="Oval 371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Oval 372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4" name="TextBox 373"/>
          <p:cNvSpPr txBox="1"/>
          <p:nvPr/>
        </p:nvSpPr>
        <p:spPr>
          <a:xfrm>
            <a:off x="4316996" y="2667728"/>
            <a:ext cx="13933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(orthogonal)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5" name="TextBox 374"/>
              <p:cNvSpPr txBox="1"/>
              <p:nvPr/>
            </p:nvSpPr>
            <p:spPr>
              <a:xfrm>
                <a:off x="6725199" y="2507006"/>
                <a:ext cx="71526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600" b="1" dirty="0" smtClean="0"/>
                  <a:t>(0 </a:t>
                </a:r>
                <a14:m>
                  <m:oMath xmlns:m="http://schemas.openxmlformats.org/officeDocument/2006/math">
                    <m:r>
                      <a:rPr lang="en-US" sz="1600" b="1" i="1" smtClean="0">
                        <a:latin typeface="Cambria Math"/>
                        <a:ea typeface="Cambria Math"/>
                      </a:rPr>
                      <m:t>∆</m:t>
                    </m:r>
                    <m:r>
                      <m:rPr>
                        <m:sty m:val="p"/>
                      </m:rPr>
                      <a:rPr lang="el-GR" sz="1600" b="1" i="1" smtClean="0">
                        <a:latin typeface="Cambria Math"/>
                        <a:ea typeface="Cambria Math"/>
                      </a:rPr>
                      <m:t>λ</m:t>
                    </m:r>
                  </m:oMath>
                </a14:m>
                <a:r>
                  <a:rPr lang="en-US" sz="1600" b="1" dirty="0" smtClean="0"/>
                  <a:t>)</a:t>
                </a:r>
              </a:p>
            </p:txBody>
          </p:sp>
        </mc:Choice>
        <mc:Fallback xmlns="">
          <p:sp>
            <p:nvSpPr>
              <p:cNvPr id="375" name="TextBox 3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25199" y="2507006"/>
                <a:ext cx="715260" cy="338554"/>
              </a:xfrm>
              <a:prstGeom prst="rect">
                <a:avLst/>
              </a:prstGeom>
              <a:blipFill rotWithShape="1">
                <a:blip r:embed="rId6"/>
                <a:stretch>
                  <a:fillRect l="-4237" t="-5357" r="-3390" b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5" name="Title 2"/>
          <p:cNvSpPr>
            <a:spLocks noGrp="1"/>
          </p:cNvSpPr>
          <p:nvPr>
            <p:ph type="title"/>
          </p:nvPr>
        </p:nvSpPr>
        <p:spPr>
          <a:xfrm>
            <a:off x="609441" y="560832"/>
            <a:ext cx="9517539" cy="329184"/>
          </a:xfrm>
        </p:spPr>
        <p:txBody>
          <a:bodyPr/>
          <a:lstStyle/>
          <a:p>
            <a:r>
              <a:rPr lang="en-US" dirty="0" smtClean="0"/>
              <a:t>Careful tracking of polarization is required in any multi-beam situation (i.e., integrated ICF experiments)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8146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D.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pic>
        <p:nvPicPr>
          <p:cNvPr id="8" name="Picture 8" descr="C:\Users\turnbull\Documents\AAC 2017\figpt3new.e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9920" y="3282646"/>
            <a:ext cx="2639159" cy="1977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9" descr="C:\Users\turnbull\Documents\AAC 2017\figpt2new.e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8716" y="1346847"/>
            <a:ext cx="2639159" cy="1977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 rot="16200000">
            <a:off x="2703624" y="2044713"/>
            <a:ext cx="20014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cs typeface="Times New Roman" panose="02020603050405020304" pitchFamily="18" charset="0"/>
              </a:rPr>
              <a:t>Normalized vector potential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917363" y="5065962"/>
            <a:ext cx="10133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z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292599" y="1545400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1 &amp; 2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743807" y="1547965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2 &amp; 3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300283" y="3469151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1 &amp; 3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95" name="Line 171"/>
          <p:cNvSpPr>
            <a:spLocks noChangeShapeType="1"/>
          </p:cNvSpPr>
          <p:nvPr/>
        </p:nvSpPr>
        <p:spPr bwMode="auto">
          <a:xfrm>
            <a:off x="4257362" y="3108640"/>
            <a:ext cx="20494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Line 172"/>
          <p:cNvSpPr>
            <a:spLocks noChangeShapeType="1"/>
          </p:cNvSpPr>
          <p:nvPr/>
        </p:nvSpPr>
        <p:spPr bwMode="auto">
          <a:xfrm>
            <a:off x="4257362" y="1492565"/>
            <a:ext cx="20494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Line 173"/>
          <p:cNvSpPr>
            <a:spLocks noChangeShapeType="1"/>
          </p:cNvSpPr>
          <p:nvPr/>
        </p:nvSpPr>
        <p:spPr bwMode="auto">
          <a:xfrm flipV="1">
            <a:off x="4257362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Line 174"/>
          <p:cNvSpPr>
            <a:spLocks noChangeShapeType="1"/>
          </p:cNvSpPr>
          <p:nvPr/>
        </p:nvSpPr>
        <p:spPr bwMode="auto">
          <a:xfrm flipV="1">
            <a:off x="4770124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Line 175"/>
          <p:cNvSpPr>
            <a:spLocks noChangeShapeType="1"/>
          </p:cNvSpPr>
          <p:nvPr/>
        </p:nvSpPr>
        <p:spPr bwMode="auto">
          <a:xfrm flipV="1">
            <a:off x="5282887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Line 176"/>
          <p:cNvSpPr>
            <a:spLocks noChangeShapeType="1"/>
          </p:cNvSpPr>
          <p:nvPr/>
        </p:nvSpPr>
        <p:spPr bwMode="auto">
          <a:xfrm flipV="1">
            <a:off x="5794062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Line 177"/>
          <p:cNvSpPr>
            <a:spLocks noChangeShapeType="1"/>
          </p:cNvSpPr>
          <p:nvPr/>
        </p:nvSpPr>
        <p:spPr bwMode="auto">
          <a:xfrm flipV="1">
            <a:off x="6306824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Line 178"/>
          <p:cNvSpPr>
            <a:spLocks noChangeShapeType="1"/>
          </p:cNvSpPr>
          <p:nvPr/>
        </p:nvSpPr>
        <p:spPr bwMode="auto">
          <a:xfrm>
            <a:off x="4257362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Line 179"/>
          <p:cNvSpPr>
            <a:spLocks noChangeShapeType="1"/>
          </p:cNvSpPr>
          <p:nvPr/>
        </p:nvSpPr>
        <p:spPr bwMode="auto">
          <a:xfrm>
            <a:off x="4770124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Line 180"/>
          <p:cNvSpPr>
            <a:spLocks noChangeShapeType="1"/>
          </p:cNvSpPr>
          <p:nvPr/>
        </p:nvSpPr>
        <p:spPr bwMode="auto">
          <a:xfrm>
            <a:off x="5282887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Line 181"/>
          <p:cNvSpPr>
            <a:spLocks noChangeShapeType="1"/>
          </p:cNvSpPr>
          <p:nvPr/>
        </p:nvSpPr>
        <p:spPr bwMode="auto">
          <a:xfrm>
            <a:off x="5794062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Line 182"/>
          <p:cNvSpPr>
            <a:spLocks noChangeShapeType="1"/>
          </p:cNvSpPr>
          <p:nvPr/>
        </p:nvSpPr>
        <p:spPr bwMode="auto">
          <a:xfrm>
            <a:off x="6306824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Line 183"/>
          <p:cNvSpPr>
            <a:spLocks noChangeShapeType="1"/>
          </p:cNvSpPr>
          <p:nvPr/>
        </p:nvSpPr>
        <p:spPr bwMode="auto">
          <a:xfrm flipV="1">
            <a:off x="4257362" y="1492565"/>
            <a:ext cx="0" cy="1616075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Line 184"/>
          <p:cNvSpPr>
            <a:spLocks noChangeShapeType="1"/>
          </p:cNvSpPr>
          <p:nvPr/>
        </p:nvSpPr>
        <p:spPr bwMode="auto">
          <a:xfrm flipV="1">
            <a:off x="6306824" y="1492565"/>
            <a:ext cx="0" cy="1616075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Line 185"/>
          <p:cNvSpPr>
            <a:spLocks noChangeShapeType="1"/>
          </p:cNvSpPr>
          <p:nvPr/>
        </p:nvSpPr>
        <p:spPr bwMode="auto">
          <a:xfrm>
            <a:off x="4257362" y="3108640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Line 186"/>
          <p:cNvSpPr>
            <a:spLocks noChangeShapeType="1"/>
          </p:cNvSpPr>
          <p:nvPr/>
        </p:nvSpPr>
        <p:spPr bwMode="auto">
          <a:xfrm>
            <a:off x="4257362" y="2784790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Line 187"/>
          <p:cNvSpPr>
            <a:spLocks noChangeShapeType="1"/>
          </p:cNvSpPr>
          <p:nvPr/>
        </p:nvSpPr>
        <p:spPr bwMode="auto">
          <a:xfrm>
            <a:off x="4257362" y="2462528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Line 188"/>
          <p:cNvSpPr>
            <a:spLocks noChangeShapeType="1"/>
          </p:cNvSpPr>
          <p:nvPr/>
        </p:nvSpPr>
        <p:spPr bwMode="auto">
          <a:xfrm>
            <a:off x="4257362" y="2138678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Line 189"/>
          <p:cNvSpPr>
            <a:spLocks noChangeShapeType="1"/>
          </p:cNvSpPr>
          <p:nvPr/>
        </p:nvSpPr>
        <p:spPr bwMode="auto">
          <a:xfrm>
            <a:off x="4257362" y="1816415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Line 190"/>
          <p:cNvSpPr>
            <a:spLocks noChangeShapeType="1"/>
          </p:cNvSpPr>
          <p:nvPr/>
        </p:nvSpPr>
        <p:spPr bwMode="auto">
          <a:xfrm>
            <a:off x="4257362" y="1492565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Line 191"/>
          <p:cNvSpPr>
            <a:spLocks noChangeShapeType="1"/>
          </p:cNvSpPr>
          <p:nvPr/>
        </p:nvSpPr>
        <p:spPr bwMode="auto">
          <a:xfrm flipH="1">
            <a:off x="6225862" y="3108640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Line 192"/>
          <p:cNvSpPr>
            <a:spLocks noChangeShapeType="1"/>
          </p:cNvSpPr>
          <p:nvPr/>
        </p:nvSpPr>
        <p:spPr bwMode="auto">
          <a:xfrm flipH="1">
            <a:off x="6225862" y="2784790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Line 193"/>
          <p:cNvSpPr>
            <a:spLocks noChangeShapeType="1"/>
          </p:cNvSpPr>
          <p:nvPr/>
        </p:nvSpPr>
        <p:spPr bwMode="auto">
          <a:xfrm flipH="1">
            <a:off x="6225862" y="2462528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Line 194"/>
          <p:cNvSpPr>
            <a:spLocks noChangeShapeType="1"/>
          </p:cNvSpPr>
          <p:nvPr/>
        </p:nvSpPr>
        <p:spPr bwMode="auto">
          <a:xfrm flipH="1">
            <a:off x="6225862" y="2138678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Line 195"/>
          <p:cNvSpPr>
            <a:spLocks noChangeShapeType="1"/>
          </p:cNvSpPr>
          <p:nvPr/>
        </p:nvSpPr>
        <p:spPr bwMode="auto">
          <a:xfrm flipH="1">
            <a:off x="6225862" y="1816415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Line 196"/>
          <p:cNvSpPr>
            <a:spLocks noChangeShapeType="1"/>
          </p:cNvSpPr>
          <p:nvPr/>
        </p:nvSpPr>
        <p:spPr bwMode="auto">
          <a:xfrm flipH="1">
            <a:off x="6225862" y="1492565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197"/>
          <p:cNvSpPr>
            <a:spLocks/>
          </p:cNvSpPr>
          <p:nvPr/>
        </p:nvSpPr>
        <p:spPr bwMode="auto">
          <a:xfrm>
            <a:off x="4257362" y="20799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198"/>
          <p:cNvSpPr>
            <a:spLocks/>
          </p:cNvSpPr>
          <p:nvPr/>
        </p:nvSpPr>
        <p:spPr bwMode="auto">
          <a:xfrm>
            <a:off x="432086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199"/>
          <p:cNvSpPr>
            <a:spLocks/>
          </p:cNvSpPr>
          <p:nvPr/>
        </p:nvSpPr>
        <p:spPr bwMode="auto">
          <a:xfrm>
            <a:off x="43875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200"/>
          <p:cNvSpPr>
            <a:spLocks/>
          </p:cNvSpPr>
          <p:nvPr/>
        </p:nvSpPr>
        <p:spPr bwMode="auto">
          <a:xfrm>
            <a:off x="44526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201"/>
          <p:cNvSpPr>
            <a:spLocks/>
          </p:cNvSpPr>
          <p:nvPr/>
        </p:nvSpPr>
        <p:spPr bwMode="auto">
          <a:xfrm>
            <a:off x="451771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202"/>
          <p:cNvSpPr>
            <a:spLocks/>
          </p:cNvSpPr>
          <p:nvPr/>
        </p:nvSpPr>
        <p:spPr bwMode="auto">
          <a:xfrm>
            <a:off x="458438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203"/>
          <p:cNvSpPr>
            <a:spLocks/>
          </p:cNvSpPr>
          <p:nvPr/>
        </p:nvSpPr>
        <p:spPr bwMode="auto">
          <a:xfrm>
            <a:off x="46494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204"/>
          <p:cNvSpPr>
            <a:spLocks/>
          </p:cNvSpPr>
          <p:nvPr/>
        </p:nvSpPr>
        <p:spPr bwMode="auto">
          <a:xfrm>
            <a:off x="4716149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205"/>
          <p:cNvSpPr>
            <a:spLocks/>
          </p:cNvSpPr>
          <p:nvPr/>
        </p:nvSpPr>
        <p:spPr bwMode="auto">
          <a:xfrm>
            <a:off x="47812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206"/>
          <p:cNvSpPr>
            <a:spLocks/>
          </p:cNvSpPr>
          <p:nvPr/>
        </p:nvSpPr>
        <p:spPr bwMode="auto">
          <a:xfrm>
            <a:off x="48463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eeform 207"/>
          <p:cNvSpPr>
            <a:spLocks/>
          </p:cNvSpPr>
          <p:nvPr/>
        </p:nvSpPr>
        <p:spPr bwMode="auto">
          <a:xfrm>
            <a:off x="49129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eeform 208"/>
          <p:cNvSpPr>
            <a:spLocks/>
          </p:cNvSpPr>
          <p:nvPr/>
        </p:nvSpPr>
        <p:spPr bwMode="auto">
          <a:xfrm>
            <a:off x="49780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209"/>
          <p:cNvSpPr>
            <a:spLocks/>
          </p:cNvSpPr>
          <p:nvPr/>
        </p:nvSpPr>
        <p:spPr bwMode="auto">
          <a:xfrm>
            <a:off x="50431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Freeform 210"/>
          <p:cNvSpPr>
            <a:spLocks/>
          </p:cNvSpPr>
          <p:nvPr/>
        </p:nvSpPr>
        <p:spPr bwMode="auto">
          <a:xfrm>
            <a:off x="510984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Freeform 211"/>
          <p:cNvSpPr>
            <a:spLocks/>
          </p:cNvSpPr>
          <p:nvPr/>
        </p:nvSpPr>
        <p:spPr bwMode="auto">
          <a:xfrm>
            <a:off x="51749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212"/>
          <p:cNvSpPr>
            <a:spLocks/>
          </p:cNvSpPr>
          <p:nvPr/>
        </p:nvSpPr>
        <p:spPr bwMode="auto">
          <a:xfrm>
            <a:off x="52400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213"/>
          <p:cNvSpPr>
            <a:spLocks/>
          </p:cNvSpPr>
          <p:nvPr/>
        </p:nvSpPr>
        <p:spPr bwMode="auto">
          <a:xfrm>
            <a:off x="53066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214"/>
          <p:cNvSpPr>
            <a:spLocks/>
          </p:cNvSpPr>
          <p:nvPr/>
        </p:nvSpPr>
        <p:spPr bwMode="auto">
          <a:xfrm>
            <a:off x="53717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215"/>
          <p:cNvSpPr>
            <a:spLocks/>
          </p:cNvSpPr>
          <p:nvPr/>
        </p:nvSpPr>
        <p:spPr bwMode="auto">
          <a:xfrm>
            <a:off x="5436874" y="20799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216"/>
          <p:cNvSpPr>
            <a:spLocks/>
          </p:cNvSpPr>
          <p:nvPr/>
        </p:nvSpPr>
        <p:spPr bwMode="auto">
          <a:xfrm>
            <a:off x="55035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217"/>
          <p:cNvSpPr>
            <a:spLocks/>
          </p:cNvSpPr>
          <p:nvPr/>
        </p:nvSpPr>
        <p:spPr bwMode="auto">
          <a:xfrm>
            <a:off x="55686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218"/>
          <p:cNvSpPr>
            <a:spLocks/>
          </p:cNvSpPr>
          <p:nvPr/>
        </p:nvSpPr>
        <p:spPr bwMode="auto">
          <a:xfrm>
            <a:off x="56353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219"/>
          <p:cNvSpPr>
            <a:spLocks/>
          </p:cNvSpPr>
          <p:nvPr/>
        </p:nvSpPr>
        <p:spPr bwMode="auto">
          <a:xfrm>
            <a:off x="57003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220"/>
          <p:cNvSpPr>
            <a:spLocks/>
          </p:cNvSpPr>
          <p:nvPr/>
        </p:nvSpPr>
        <p:spPr bwMode="auto">
          <a:xfrm>
            <a:off x="57654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221"/>
          <p:cNvSpPr>
            <a:spLocks/>
          </p:cNvSpPr>
          <p:nvPr/>
        </p:nvSpPr>
        <p:spPr bwMode="auto">
          <a:xfrm>
            <a:off x="58321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222"/>
          <p:cNvSpPr>
            <a:spLocks/>
          </p:cNvSpPr>
          <p:nvPr/>
        </p:nvSpPr>
        <p:spPr bwMode="auto">
          <a:xfrm>
            <a:off x="58972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eeform 223"/>
          <p:cNvSpPr>
            <a:spLocks/>
          </p:cNvSpPr>
          <p:nvPr/>
        </p:nvSpPr>
        <p:spPr bwMode="auto">
          <a:xfrm>
            <a:off x="596392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224"/>
          <p:cNvSpPr>
            <a:spLocks/>
          </p:cNvSpPr>
          <p:nvPr/>
        </p:nvSpPr>
        <p:spPr bwMode="auto">
          <a:xfrm>
            <a:off x="60290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Freeform 225"/>
          <p:cNvSpPr>
            <a:spLocks/>
          </p:cNvSpPr>
          <p:nvPr/>
        </p:nvSpPr>
        <p:spPr bwMode="auto">
          <a:xfrm>
            <a:off x="60940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eeform 226"/>
          <p:cNvSpPr>
            <a:spLocks/>
          </p:cNvSpPr>
          <p:nvPr/>
        </p:nvSpPr>
        <p:spPr bwMode="auto">
          <a:xfrm>
            <a:off x="616077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Freeform 227"/>
          <p:cNvSpPr>
            <a:spLocks/>
          </p:cNvSpPr>
          <p:nvPr/>
        </p:nvSpPr>
        <p:spPr bwMode="auto">
          <a:xfrm>
            <a:off x="62258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Freeform 228"/>
          <p:cNvSpPr>
            <a:spLocks/>
          </p:cNvSpPr>
          <p:nvPr/>
        </p:nvSpPr>
        <p:spPr bwMode="auto">
          <a:xfrm>
            <a:off x="6290949" y="20799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229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85 w 1291"/>
              <a:gd name="T1" fmla="*/ 6 h 6"/>
              <a:gd name="T2" fmla="*/ 111 w 1291"/>
              <a:gd name="T3" fmla="*/ 6 h 6"/>
              <a:gd name="T4" fmla="*/ 102 w 1291"/>
              <a:gd name="T5" fmla="*/ 0 h 6"/>
              <a:gd name="T6" fmla="*/ 139 w 1291"/>
              <a:gd name="T7" fmla="*/ 6 h 6"/>
              <a:gd name="T8" fmla="*/ 169 w 1291"/>
              <a:gd name="T9" fmla="*/ 6 h 6"/>
              <a:gd name="T10" fmla="*/ 196 w 1291"/>
              <a:gd name="T11" fmla="*/ 6 h 6"/>
              <a:gd name="T12" fmla="*/ 176 w 1291"/>
              <a:gd name="T13" fmla="*/ 0 h 6"/>
              <a:gd name="T14" fmla="*/ 224 w 1291"/>
              <a:gd name="T15" fmla="*/ 6 h 6"/>
              <a:gd name="T16" fmla="*/ 254 w 1291"/>
              <a:gd name="T17" fmla="*/ 6 h 6"/>
              <a:gd name="T18" fmla="*/ 277 w 1291"/>
              <a:gd name="T19" fmla="*/ 0 h 6"/>
              <a:gd name="T20" fmla="*/ 250 w 1291"/>
              <a:gd name="T21" fmla="*/ 0 h 6"/>
              <a:gd name="T22" fmla="*/ 298 w 1291"/>
              <a:gd name="T23" fmla="*/ 0 h 6"/>
              <a:gd name="T24" fmla="*/ 338 w 1291"/>
              <a:gd name="T25" fmla="*/ 6 h 6"/>
              <a:gd name="T26" fmla="*/ 351 w 1291"/>
              <a:gd name="T27" fmla="*/ 0 h 6"/>
              <a:gd name="T28" fmla="*/ 325 w 1291"/>
              <a:gd name="T29" fmla="*/ 0 h 6"/>
              <a:gd name="T30" fmla="*/ 373 w 1291"/>
              <a:gd name="T31" fmla="*/ 0 h 6"/>
              <a:gd name="T32" fmla="*/ 42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479 w 1291"/>
              <a:gd name="T39" fmla="*/ 6 h 6"/>
              <a:gd name="T40" fmla="*/ 505 w 1291"/>
              <a:gd name="T41" fmla="*/ 6 h 6"/>
              <a:gd name="T42" fmla="*/ 502 w 1291"/>
              <a:gd name="T43" fmla="*/ 0 h 6"/>
              <a:gd name="T44" fmla="*/ 533 w 1291"/>
              <a:gd name="T45" fmla="*/ 6 h 6"/>
              <a:gd name="T46" fmla="*/ 562 w 1291"/>
              <a:gd name="T47" fmla="*/ 6 h 6"/>
              <a:gd name="T48" fmla="*/ 588 w 1291"/>
              <a:gd name="T49" fmla="*/ 6 h 6"/>
              <a:gd name="T50" fmla="*/ 578 w 1291"/>
              <a:gd name="T51" fmla="*/ 0 h 6"/>
              <a:gd name="T52" fmla="*/ 616 w 1291"/>
              <a:gd name="T53" fmla="*/ 6 h 6"/>
              <a:gd name="T54" fmla="*/ 646 w 1291"/>
              <a:gd name="T55" fmla="*/ 6 h 6"/>
              <a:gd name="T56" fmla="*/ 672 w 1291"/>
              <a:gd name="T57" fmla="*/ 6 h 6"/>
              <a:gd name="T58" fmla="*/ 653 w 1291"/>
              <a:gd name="T59" fmla="*/ 0 h 6"/>
              <a:gd name="T60" fmla="*/ 700 w 1291"/>
              <a:gd name="T61" fmla="*/ 6 h 6"/>
              <a:gd name="T62" fmla="*/ 730 w 1291"/>
              <a:gd name="T63" fmla="*/ 6 h 6"/>
              <a:gd name="T64" fmla="*/ 753 w 1291"/>
              <a:gd name="T65" fmla="*/ 0 h 6"/>
              <a:gd name="T66" fmla="*/ 727 w 1291"/>
              <a:gd name="T67" fmla="*/ 0 h 6"/>
              <a:gd name="T68" fmla="*/ 775 w 1291"/>
              <a:gd name="T69" fmla="*/ 0 h 6"/>
              <a:gd name="T70" fmla="*/ 815 w 1291"/>
              <a:gd name="T71" fmla="*/ 6 h 6"/>
              <a:gd name="T72" fmla="*/ 828 w 1291"/>
              <a:gd name="T73" fmla="*/ 0 h 6"/>
              <a:gd name="T74" fmla="*/ 801 w 1291"/>
              <a:gd name="T75" fmla="*/ 0 h 6"/>
              <a:gd name="T76" fmla="*/ 850 w 1291"/>
              <a:gd name="T77" fmla="*/ 0 h 6"/>
              <a:gd name="T78" fmla="*/ 899 w 1291"/>
              <a:gd name="T79" fmla="*/ 6 h 6"/>
              <a:gd name="T80" fmla="*/ 902 w 1291"/>
              <a:gd name="T81" fmla="*/ 0 h 6"/>
              <a:gd name="T82" fmla="*/ 876 w 1291"/>
              <a:gd name="T83" fmla="*/ 0 h 6"/>
              <a:gd name="T84" fmla="*/ 955 w 1291"/>
              <a:gd name="T85" fmla="*/ 6 h 6"/>
              <a:gd name="T86" fmla="*/ 982 w 1291"/>
              <a:gd name="T87" fmla="*/ 6 h 6"/>
              <a:gd name="T88" fmla="*/ 978 w 1291"/>
              <a:gd name="T89" fmla="*/ 0 h 6"/>
              <a:gd name="T90" fmla="*/ 1010 w 1291"/>
              <a:gd name="T91" fmla="*/ 6 h 6"/>
              <a:gd name="T92" fmla="*/ 1040 w 1291"/>
              <a:gd name="T93" fmla="*/ 6 h 6"/>
              <a:gd name="T94" fmla="*/ 1066 w 1291"/>
              <a:gd name="T95" fmla="*/ 6 h 6"/>
              <a:gd name="T96" fmla="*/ 1053 w 1291"/>
              <a:gd name="T97" fmla="*/ 0 h 6"/>
              <a:gd name="T98" fmla="*/ 1094 w 1291"/>
              <a:gd name="T99" fmla="*/ 6 h 6"/>
              <a:gd name="T100" fmla="*/ 1124 w 1291"/>
              <a:gd name="T101" fmla="*/ 6 h 6"/>
              <a:gd name="T102" fmla="*/ 1151 w 1291"/>
              <a:gd name="T103" fmla="*/ 6 h 6"/>
              <a:gd name="T104" fmla="*/ 1128 w 1291"/>
              <a:gd name="T105" fmla="*/ 0 h 6"/>
              <a:gd name="T106" fmla="*/ 1177 w 1291"/>
              <a:gd name="T107" fmla="*/ 6 h 6"/>
              <a:gd name="T108" fmla="*/ 1207 w 1291"/>
              <a:gd name="T109" fmla="*/ 6 h 6"/>
              <a:gd name="T110" fmla="*/ 1230 w 1291"/>
              <a:gd name="T111" fmla="*/ 0 h 6"/>
              <a:gd name="T112" fmla="*/ 1204 w 1291"/>
              <a:gd name="T113" fmla="*/ 0 h 6"/>
              <a:gd name="T114" fmla="*/ 1252 w 1291"/>
              <a:gd name="T115" fmla="*/ 0 h 6"/>
              <a:gd name="T116" fmla="*/ 1291 w 1291"/>
              <a:gd name="T117" fmla="*/ 6 h 6"/>
              <a:gd name="T118" fmla="*/ 5 w 1291"/>
              <a:gd name="T119" fmla="*/ 6 h 6"/>
              <a:gd name="T120" fmla="*/ 32 w 1291"/>
              <a:gd name="T121" fmla="*/ 6 h 6"/>
              <a:gd name="T122" fmla="*/ 22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55" y="6"/>
                </a:move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60" y="6"/>
                </a:lnTo>
                <a:lnTo>
                  <a:pt x="60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5" y="6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6"/>
                </a:lnTo>
                <a:close/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34" y="6"/>
                </a:moveTo>
                <a:lnTo>
                  <a:pt x="136" y="6"/>
                </a:lnTo>
                <a:lnTo>
                  <a:pt x="136" y="6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14" y="6"/>
                </a:moveTo>
                <a:lnTo>
                  <a:pt x="216" y="6"/>
                </a:lnTo>
                <a:lnTo>
                  <a:pt x="216" y="6"/>
                </a:lnTo>
                <a:lnTo>
                  <a:pt x="217" y="6"/>
                </a:lnTo>
                <a:lnTo>
                  <a:pt x="217" y="6"/>
                </a:lnTo>
                <a:lnTo>
                  <a:pt x="219" y="6"/>
                </a:lnTo>
                <a:lnTo>
                  <a:pt x="219" y="6"/>
                </a:lnTo>
                <a:lnTo>
                  <a:pt x="221" y="6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4" y="6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293" y="6"/>
                </a:moveTo>
                <a:lnTo>
                  <a:pt x="295" y="6"/>
                </a:lnTo>
                <a:lnTo>
                  <a:pt x="295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300" y="6"/>
                </a:lnTo>
                <a:lnTo>
                  <a:pt x="300" y="6"/>
                </a:lnTo>
                <a:lnTo>
                  <a:pt x="302" y="6"/>
                </a:lnTo>
                <a:lnTo>
                  <a:pt x="302" y="6"/>
                </a:lnTo>
                <a:lnTo>
                  <a:pt x="303" y="6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73" y="6"/>
                </a:moveTo>
                <a:lnTo>
                  <a:pt x="375" y="6"/>
                </a:lnTo>
                <a:lnTo>
                  <a:pt x="375" y="6"/>
                </a:lnTo>
                <a:lnTo>
                  <a:pt x="376" y="6"/>
                </a:lnTo>
                <a:lnTo>
                  <a:pt x="376" y="6"/>
                </a:lnTo>
                <a:lnTo>
                  <a:pt x="378" y="6"/>
                </a:lnTo>
                <a:lnTo>
                  <a:pt x="378" y="6"/>
                </a:lnTo>
                <a:lnTo>
                  <a:pt x="380" y="6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3" y="6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52" y="6"/>
                </a:moveTo>
                <a:lnTo>
                  <a:pt x="452" y="6"/>
                </a:lnTo>
                <a:lnTo>
                  <a:pt x="454" y="6"/>
                </a:lnTo>
                <a:lnTo>
                  <a:pt x="454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9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32" y="6"/>
                </a:moveTo>
                <a:lnTo>
                  <a:pt x="533" y="6"/>
                </a:lnTo>
                <a:lnTo>
                  <a:pt x="533" y="6"/>
                </a:lnTo>
                <a:lnTo>
                  <a:pt x="535" y="6"/>
                </a:lnTo>
                <a:lnTo>
                  <a:pt x="535" y="6"/>
                </a:lnTo>
                <a:lnTo>
                  <a:pt x="535" y="6"/>
                </a:lnTo>
                <a:lnTo>
                  <a:pt x="537" y="6"/>
                </a:lnTo>
                <a:lnTo>
                  <a:pt x="537" y="6"/>
                </a:lnTo>
                <a:lnTo>
                  <a:pt x="538" y="6"/>
                </a:lnTo>
                <a:lnTo>
                  <a:pt x="538" y="6"/>
                </a:lnTo>
                <a:lnTo>
                  <a:pt x="540" y="6"/>
                </a:lnTo>
                <a:lnTo>
                  <a:pt x="540" y="6"/>
                </a:lnTo>
                <a:lnTo>
                  <a:pt x="541" y="6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11" y="6"/>
                </a:moveTo>
                <a:lnTo>
                  <a:pt x="613" y="6"/>
                </a:lnTo>
                <a:lnTo>
                  <a:pt x="613" y="6"/>
                </a:lnTo>
                <a:lnTo>
                  <a:pt x="614" y="6"/>
                </a:lnTo>
                <a:lnTo>
                  <a:pt x="614" y="6"/>
                </a:lnTo>
                <a:lnTo>
                  <a:pt x="616" y="6"/>
                </a:lnTo>
                <a:lnTo>
                  <a:pt x="616" y="6"/>
                </a:lnTo>
                <a:lnTo>
                  <a:pt x="618" y="6"/>
                </a:lnTo>
                <a:lnTo>
                  <a:pt x="618" y="6"/>
                </a:lnTo>
                <a:lnTo>
                  <a:pt x="619" y="6"/>
                </a:lnTo>
                <a:lnTo>
                  <a:pt x="619" y="6"/>
                </a:lnTo>
                <a:lnTo>
                  <a:pt x="621" y="6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691" y="6"/>
                </a:moveTo>
                <a:lnTo>
                  <a:pt x="692" y="6"/>
                </a:lnTo>
                <a:lnTo>
                  <a:pt x="692" y="6"/>
                </a:lnTo>
                <a:lnTo>
                  <a:pt x="694" y="6"/>
                </a:lnTo>
                <a:lnTo>
                  <a:pt x="694" y="6"/>
                </a:lnTo>
                <a:lnTo>
                  <a:pt x="695" y="6"/>
                </a:lnTo>
                <a:lnTo>
                  <a:pt x="696" y="6"/>
                </a:lnTo>
                <a:lnTo>
                  <a:pt x="697" y="6"/>
                </a:lnTo>
                <a:lnTo>
                  <a:pt x="697" y="6"/>
                </a:lnTo>
                <a:lnTo>
                  <a:pt x="699" y="6"/>
                </a:lnTo>
                <a:lnTo>
                  <a:pt x="699" y="6"/>
                </a:lnTo>
                <a:lnTo>
                  <a:pt x="700" y="6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70" y="6"/>
                </a:moveTo>
                <a:lnTo>
                  <a:pt x="772" y="6"/>
                </a:lnTo>
                <a:lnTo>
                  <a:pt x="772" y="6"/>
                </a:lnTo>
                <a:lnTo>
                  <a:pt x="773" y="6"/>
                </a:lnTo>
                <a:lnTo>
                  <a:pt x="773" y="6"/>
                </a:lnTo>
                <a:lnTo>
                  <a:pt x="775" y="6"/>
                </a:lnTo>
                <a:lnTo>
                  <a:pt x="775" y="6"/>
                </a:lnTo>
                <a:lnTo>
                  <a:pt x="777" y="6"/>
                </a:lnTo>
                <a:lnTo>
                  <a:pt x="777" y="6"/>
                </a:lnTo>
                <a:lnTo>
                  <a:pt x="778" y="6"/>
                </a:lnTo>
                <a:lnTo>
                  <a:pt x="778" y="6"/>
                </a:lnTo>
                <a:lnTo>
                  <a:pt x="780" y="6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50" y="6"/>
                </a:moveTo>
                <a:lnTo>
                  <a:pt x="851" y="6"/>
                </a:lnTo>
                <a:lnTo>
                  <a:pt x="851" y="6"/>
                </a:lnTo>
                <a:lnTo>
                  <a:pt x="853" y="6"/>
                </a:lnTo>
                <a:lnTo>
                  <a:pt x="853" y="6"/>
                </a:lnTo>
                <a:lnTo>
                  <a:pt x="854" y="6"/>
                </a:lnTo>
                <a:lnTo>
                  <a:pt x="855" y="6"/>
                </a:lnTo>
                <a:lnTo>
                  <a:pt x="856" y="6"/>
                </a:lnTo>
                <a:lnTo>
                  <a:pt x="856" y="6"/>
                </a:lnTo>
                <a:lnTo>
                  <a:pt x="858" y="6"/>
                </a:lnTo>
                <a:lnTo>
                  <a:pt x="858" y="6"/>
                </a:lnTo>
                <a:lnTo>
                  <a:pt x="859" y="6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29" y="6"/>
                </a:moveTo>
                <a:lnTo>
                  <a:pt x="931" y="6"/>
                </a:lnTo>
                <a:lnTo>
                  <a:pt x="931" y="6"/>
                </a:lnTo>
                <a:lnTo>
                  <a:pt x="932" y="6"/>
                </a:lnTo>
                <a:lnTo>
                  <a:pt x="932" y="6"/>
                </a:lnTo>
                <a:lnTo>
                  <a:pt x="934" y="6"/>
                </a:lnTo>
                <a:lnTo>
                  <a:pt x="934" y="6"/>
                </a:lnTo>
                <a:lnTo>
                  <a:pt x="934" y="6"/>
                </a:lnTo>
                <a:lnTo>
                  <a:pt x="936" y="6"/>
                </a:lnTo>
                <a:lnTo>
                  <a:pt x="936" y="6"/>
                </a:lnTo>
                <a:lnTo>
                  <a:pt x="937" y="6"/>
                </a:lnTo>
                <a:lnTo>
                  <a:pt x="937" y="6"/>
                </a:lnTo>
                <a:lnTo>
                  <a:pt x="939" y="6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08" y="6"/>
                </a:moveTo>
                <a:lnTo>
                  <a:pt x="1010" y="6"/>
                </a:lnTo>
                <a:lnTo>
                  <a:pt x="1010" y="6"/>
                </a:lnTo>
                <a:lnTo>
                  <a:pt x="1012" y="6"/>
                </a:lnTo>
                <a:lnTo>
                  <a:pt x="1012" y="6"/>
                </a:lnTo>
                <a:lnTo>
                  <a:pt x="1013" y="6"/>
                </a:lnTo>
                <a:lnTo>
                  <a:pt x="1013" y="6"/>
                </a:lnTo>
                <a:lnTo>
                  <a:pt x="1015" y="6"/>
                </a:lnTo>
                <a:lnTo>
                  <a:pt x="1015" y="6"/>
                </a:lnTo>
                <a:lnTo>
                  <a:pt x="1016" y="6"/>
                </a:lnTo>
                <a:lnTo>
                  <a:pt x="1016" y="6"/>
                </a:lnTo>
                <a:lnTo>
                  <a:pt x="1018" y="6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088" y="6"/>
                </a:moveTo>
                <a:lnTo>
                  <a:pt x="1089" y="6"/>
                </a:lnTo>
                <a:lnTo>
                  <a:pt x="1089" y="6"/>
                </a:lnTo>
                <a:lnTo>
                  <a:pt x="1091" y="6"/>
                </a:lnTo>
                <a:lnTo>
                  <a:pt x="1091" y="6"/>
                </a:lnTo>
                <a:lnTo>
                  <a:pt x="1093" y="6"/>
                </a:lnTo>
                <a:lnTo>
                  <a:pt x="1093" y="6"/>
                </a:lnTo>
                <a:lnTo>
                  <a:pt x="1094" y="6"/>
                </a:lnTo>
                <a:lnTo>
                  <a:pt x="1094" y="6"/>
                </a:lnTo>
                <a:lnTo>
                  <a:pt x="1096" y="6"/>
                </a:lnTo>
                <a:lnTo>
                  <a:pt x="1096" y="6"/>
                </a:lnTo>
                <a:lnTo>
                  <a:pt x="1097" y="6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67" y="6"/>
                </a:moveTo>
                <a:lnTo>
                  <a:pt x="1169" y="6"/>
                </a:lnTo>
                <a:lnTo>
                  <a:pt x="1169" y="6"/>
                </a:lnTo>
                <a:lnTo>
                  <a:pt x="1170" y="6"/>
                </a:lnTo>
                <a:lnTo>
                  <a:pt x="1170" y="6"/>
                </a:lnTo>
                <a:lnTo>
                  <a:pt x="1172" y="6"/>
                </a:lnTo>
                <a:lnTo>
                  <a:pt x="1172" y="6"/>
                </a:lnTo>
                <a:lnTo>
                  <a:pt x="1174" y="6"/>
                </a:lnTo>
                <a:lnTo>
                  <a:pt x="1174" y="6"/>
                </a:lnTo>
                <a:lnTo>
                  <a:pt x="1175" y="6"/>
                </a:lnTo>
                <a:lnTo>
                  <a:pt x="1175" y="6"/>
                </a:lnTo>
                <a:lnTo>
                  <a:pt x="1177" y="6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47" y="6"/>
                </a:moveTo>
                <a:lnTo>
                  <a:pt x="1248" y="6"/>
                </a:lnTo>
                <a:lnTo>
                  <a:pt x="1248" y="6"/>
                </a:lnTo>
                <a:lnTo>
                  <a:pt x="1250" y="6"/>
                </a:lnTo>
                <a:lnTo>
                  <a:pt x="1250" y="6"/>
                </a:lnTo>
                <a:lnTo>
                  <a:pt x="1251" y="6"/>
                </a:lnTo>
                <a:lnTo>
                  <a:pt x="1252" y="6"/>
                </a:lnTo>
                <a:lnTo>
                  <a:pt x="1253" y="6"/>
                </a:lnTo>
                <a:lnTo>
                  <a:pt x="1253" y="6"/>
                </a:lnTo>
                <a:lnTo>
                  <a:pt x="1255" y="6"/>
                </a:lnTo>
                <a:lnTo>
                  <a:pt x="1255" y="6"/>
                </a:lnTo>
                <a:lnTo>
                  <a:pt x="1256" y="6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230"/>
          <p:cNvSpPr>
            <a:spLocks noEditPoints="1"/>
          </p:cNvSpPr>
          <p:nvPr/>
        </p:nvSpPr>
        <p:spPr bwMode="auto">
          <a:xfrm>
            <a:off x="4257362" y="2075178"/>
            <a:ext cx="2049462" cy="11113"/>
          </a:xfrm>
          <a:custGeom>
            <a:avLst/>
            <a:gdLst>
              <a:gd name="T0" fmla="*/ 107 w 1291"/>
              <a:gd name="T1" fmla="*/ 7 h 7"/>
              <a:gd name="T2" fmla="*/ 126 w 1291"/>
              <a:gd name="T3" fmla="*/ 0 h 7"/>
              <a:gd name="T4" fmla="*/ 100 w 1291"/>
              <a:gd name="T5" fmla="*/ 0 h 7"/>
              <a:gd name="T6" fmla="*/ 164 w 1291"/>
              <a:gd name="T7" fmla="*/ 7 h 7"/>
              <a:gd name="T8" fmla="*/ 191 w 1291"/>
              <a:gd name="T9" fmla="*/ 7 h 7"/>
              <a:gd name="T10" fmla="*/ 201 w 1291"/>
              <a:gd name="T11" fmla="*/ 0 h 7"/>
              <a:gd name="T12" fmla="*/ 174 w 1291"/>
              <a:gd name="T13" fmla="*/ 0 h 7"/>
              <a:gd name="T14" fmla="*/ 250 w 1291"/>
              <a:gd name="T15" fmla="*/ 7 h 7"/>
              <a:gd name="T16" fmla="*/ 277 w 1291"/>
              <a:gd name="T17" fmla="*/ 7 h 7"/>
              <a:gd name="T18" fmla="*/ 274 w 1291"/>
              <a:gd name="T19" fmla="*/ 0 h 7"/>
              <a:gd name="T20" fmla="*/ 247 w 1291"/>
              <a:gd name="T21" fmla="*/ 0 h 7"/>
              <a:gd name="T22" fmla="*/ 335 w 1291"/>
              <a:gd name="T23" fmla="*/ 7 h 7"/>
              <a:gd name="T24" fmla="*/ 361 w 1291"/>
              <a:gd name="T25" fmla="*/ 7 h 7"/>
              <a:gd name="T26" fmla="*/ 348 w 1291"/>
              <a:gd name="T27" fmla="*/ 0 h 7"/>
              <a:gd name="T28" fmla="*/ 322 w 1291"/>
              <a:gd name="T29" fmla="*/ 0 h 7"/>
              <a:gd name="T30" fmla="*/ 421 w 1291"/>
              <a:gd name="T31" fmla="*/ 7 h 7"/>
              <a:gd name="T32" fmla="*/ 447 w 1291"/>
              <a:gd name="T33" fmla="*/ 7 h 7"/>
              <a:gd name="T34" fmla="*/ 421 w 1291"/>
              <a:gd name="T35" fmla="*/ 0 h 7"/>
              <a:gd name="T36" fmla="*/ 479 w 1291"/>
              <a:gd name="T37" fmla="*/ 7 h 7"/>
              <a:gd name="T38" fmla="*/ 505 w 1291"/>
              <a:gd name="T39" fmla="*/ 7 h 7"/>
              <a:gd name="T40" fmla="*/ 522 w 1291"/>
              <a:gd name="T41" fmla="*/ 0 h 7"/>
              <a:gd name="T42" fmla="*/ 495 w 1291"/>
              <a:gd name="T43" fmla="*/ 0 h 7"/>
              <a:gd name="T44" fmla="*/ 565 w 1291"/>
              <a:gd name="T45" fmla="*/ 7 h 7"/>
              <a:gd name="T46" fmla="*/ 591 w 1291"/>
              <a:gd name="T47" fmla="*/ 7 h 7"/>
              <a:gd name="T48" fmla="*/ 595 w 1291"/>
              <a:gd name="T49" fmla="*/ 0 h 7"/>
              <a:gd name="T50" fmla="*/ 568 w 1291"/>
              <a:gd name="T51" fmla="*/ 0 h 7"/>
              <a:gd name="T52" fmla="*/ 649 w 1291"/>
              <a:gd name="T53" fmla="*/ 7 h 7"/>
              <a:gd name="T54" fmla="*/ 676 w 1291"/>
              <a:gd name="T55" fmla="*/ 7 h 7"/>
              <a:gd name="T56" fmla="*/ 669 w 1291"/>
              <a:gd name="T57" fmla="*/ 0 h 7"/>
              <a:gd name="T58" fmla="*/ 643 w 1291"/>
              <a:gd name="T59" fmla="*/ 0 h 7"/>
              <a:gd name="T60" fmla="*/ 735 w 1291"/>
              <a:gd name="T61" fmla="*/ 7 h 7"/>
              <a:gd name="T62" fmla="*/ 762 w 1291"/>
              <a:gd name="T63" fmla="*/ 7 h 7"/>
              <a:gd name="T64" fmla="*/ 742 w 1291"/>
              <a:gd name="T65" fmla="*/ 0 h 7"/>
              <a:gd name="T66" fmla="*/ 715 w 1291"/>
              <a:gd name="T67" fmla="*/ 0 h 7"/>
              <a:gd name="T68" fmla="*/ 820 w 1291"/>
              <a:gd name="T69" fmla="*/ 7 h 7"/>
              <a:gd name="T70" fmla="*/ 843 w 1291"/>
              <a:gd name="T71" fmla="*/ 0 h 7"/>
              <a:gd name="T72" fmla="*/ 816 w 1291"/>
              <a:gd name="T73" fmla="*/ 0 h 7"/>
              <a:gd name="T74" fmla="*/ 879 w 1291"/>
              <a:gd name="T75" fmla="*/ 7 h 7"/>
              <a:gd name="T76" fmla="*/ 906 w 1291"/>
              <a:gd name="T77" fmla="*/ 7 h 7"/>
              <a:gd name="T78" fmla="*/ 916 w 1291"/>
              <a:gd name="T79" fmla="*/ 0 h 7"/>
              <a:gd name="T80" fmla="*/ 889 w 1291"/>
              <a:gd name="T81" fmla="*/ 0 h 7"/>
              <a:gd name="T82" fmla="*/ 964 w 1291"/>
              <a:gd name="T83" fmla="*/ 7 h 7"/>
              <a:gd name="T84" fmla="*/ 990 w 1291"/>
              <a:gd name="T85" fmla="*/ 7 h 7"/>
              <a:gd name="T86" fmla="*/ 990 w 1291"/>
              <a:gd name="T87" fmla="*/ 0 h 7"/>
              <a:gd name="T88" fmla="*/ 963 w 1291"/>
              <a:gd name="T89" fmla="*/ 0 h 7"/>
              <a:gd name="T90" fmla="*/ 1050 w 1291"/>
              <a:gd name="T91" fmla="*/ 7 h 7"/>
              <a:gd name="T92" fmla="*/ 1076 w 1291"/>
              <a:gd name="T93" fmla="*/ 7 h 7"/>
              <a:gd name="T94" fmla="*/ 1063 w 1291"/>
              <a:gd name="T95" fmla="*/ 0 h 7"/>
              <a:gd name="T96" fmla="*/ 1036 w 1291"/>
              <a:gd name="T97" fmla="*/ 0 h 7"/>
              <a:gd name="T98" fmla="*/ 1134 w 1291"/>
              <a:gd name="T99" fmla="*/ 7 h 7"/>
              <a:gd name="T100" fmla="*/ 1160 w 1291"/>
              <a:gd name="T101" fmla="*/ 7 h 7"/>
              <a:gd name="T102" fmla="*/ 1137 w 1291"/>
              <a:gd name="T103" fmla="*/ 0 h 7"/>
              <a:gd name="T104" fmla="*/ 1194 w 1291"/>
              <a:gd name="T105" fmla="*/ 7 h 7"/>
              <a:gd name="T106" fmla="*/ 1220 w 1291"/>
              <a:gd name="T107" fmla="*/ 7 h 7"/>
              <a:gd name="T108" fmla="*/ 1237 w 1291"/>
              <a:gd name="T109" fmla="*/ 0 h 7"/>
              <a:gd name="T110" fmla="*/ 1210 w 1291"/>
              <a:gd name="T111" fmla="*/ 0 h 7"/>
              <a:gd name="T112" fmla="*/ 1278 w 1291"/>
              <a:gd name="T113" fmla="*/ 7 h 7"/>
              <a:gd name="T114" fmla="*/ 1280 w 1291"/>
              <a:gd name="T115" fmla="*/ 0 h 7"/>
              <a:gd name="T116" fmla="*/ 19 w 1291"/>
              <a:gd name="T117" fmla="*/ 7 h 7"/>
              <a:gd name="T118" fmla="*/ 45 w 1291"/>
              <a:gd name="T119" fmla="*/ 7 h 7"/>
              <a:gd name="T120" fmla="*/ 29 w 1291"/>
              <a:gd name="T121" fmla="*/ 0 h 7"/>
              <a:gd name="T122" fmla="*/ 2 w 1291"/>
              <a:gd name="T1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7">
                <a:moveTo>
                  <a:pt x="80" y="7"/>
                </a:move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5" y="7"/>
                </a:lnTo>
                <a:lnTo>
                  <a:pt x="85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2" y="7"/>
                </a:lnTo>
                <a:lnTo>
                  <a:pt x="92" y="7"/>
                </a:lnTo>
                <a:lnTo>
                  <a:pt x="93" y="7"/>
                </a:lnTo>
                <a:lnTo>
                  <a:pt x="93" y="7"/>
                </a:lnTo>
                <a:lnTo>
                  <a:pt x="95" y="7"/>
                </a:lnTo>
                <a:lnTo>
                  <a:pt x="95" y="7"/>
                </a:lnTo>
                <a:lnTo>
                  <a:pt x="97" y="7"/>
                </a:lnTo>
                <a:lnTo>
                  <a:pt x="97" y="7"/>
                </a:lnTo>
                <a:lnTo>
                  <a:pt x="98" y="7"/>
                </a:lnTo>
                <a:lnTo>
                  <a:pt x="98" y="7"/>
                </a:lnTo>
                <a:lnTo>
                  <a:pt x="100" y="7"/>
                </a:lnTo>
                <a:lnTo>
                  <a:pt x="100" y="7"/>
                </a:lnTo>
                <a:lnTo>
                  <a:pt x="102" y="7"/>
                </a:lnTo>
                <a:lnTo>
                  <a:pt x="102" y="7"/>
                </a:lnTo>
                <a:lnTo>
                  <a:pt x="103" y="7"/>
                </a:lnTo>
                <a:lnTo>
                  <a:pt x="103" y="7"/>
                </a:lnTo>
                <a:lnTo>
                  <a:pt x="105" y="7"/>
                </a:lnTo>
                <a:lnTo>
                  <a:pt x="105" y="7"/>
                </a:lnTo>
                <a:lnTo>
                  <a:pt x="107" y="7"/>
                </a:lnTo>
                <a:lnTo>
                  <a:pt x="107" y="7"/>
                </a:lnTo>
                <a:lnTo>
                  <a:pt x="108" y="7"/>
                </a:lnTo>
                <a:lnTo>
                  <a:pt x="108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3" y="7"/>
                </a:lnTo>
                <a:lnTo>
                  <a:pt x="113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8" y="7"/>
                </a:lnTo>
                <a:lnTo>
                  <a:pt x="118" y="7"/>
                </a:lnTo>
                <a:lnTo>
                  <a:pt x="120" y="7"/>
                </a:lnTo>
                <a:lnTo>
                  <a:pt x="120" y="7"/>
                </a:lnTo>
                <a:lnTo>
                  <a:pt x="121" y="7"/>
                </a:lnTo>
                <a:lnTo>
                  <a:pt x="121" y="7"/>
                </a:lnTo>
                <a:lnTo>
                  <a:pt x="123" y="7"/>
                </a:lnTo>
                <a:lnTo>
                  <a:pt x="123" y="7"/>
                </a:lnTo>
                <a:lnTo>
                  <a:pt x="125" y="7"/>
                </a:lnTo>
                <a:lnTo>
                  <a:pt x="125" y="7"/>
                </a:lnTo>
                <a:lnTo>
                  <a:pt x="126" y="7"/>
                </a:lnTo>
                <a:lnTo>
                  <a:pt x="126" y="7"/>
                </a:lnTo>
                <a:lnTo>
                  <a:pt x="128" y="7"/>
                </a:lnTo>
                <a:lnTo>
                  <a:pt x="128" y="7"/>
                </a:lnTo>
                <a:lnTo>
                  <a:pt x="129" y="7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7"/>
                </a:lnTo>
                <a:close/>
                <a:moveTo>
                  <a:pt x="160" y="7"/>
                </a:moveTo>
                <a:lnTo>
                  <a:pt x="161" y="7"/>
                </a:lnTo>
                <a:lnTo>
                  <a:pt x="161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6" y="7"/>
                </a:lnTo>
                <a:lnTo>
                  <a:pt x="166" y="7"/>
                </a:lnTo>
                <a:lnTo>
                  <a:pt x="168" y="7"/>
                </a:lnTo>
                <a:lnTo>
                  <a:pt x="168" y="7"/>
                </a:lnTo>
                <a:lnTo>
                  <a:pt x="169" y="7"/>
                </a:lnTo>
                <a:lnTo>
                  <a:pt x="169" y="7"/>
                </a:lnTo>
                <a:lnTo>
                  <a:pt x="171" y="7"/>
                </a:lnTo>
                <a:lnTo>
                  <a:pt x="171" y="7"/>
                </a:lnTo>
                <a:lnTo>
                  <a:pt x="173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6" y="7"/>
                </a:lnTo>
                <a:lnTo>
                  <a:pt x="178" y="7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3" y="7"/>
                </a:lnTo>
                <a:lnTo>
                  <a:pt x="183" y="7"/>
                </a:lnTo>
                <a:lnTo>
                  <a:pt x="184" y="7"/>
                </a:lnTo>
                <a:lnTo>
                  <a:pt x="184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9" y="7"/>
                </a:lnTo>
                <a:lnTo>
                  <a:pt x="189" y="7"/>
                </a:lnTo>
                <a:lnTo>
                  <a:pt x="191" y="7"/>
                </a:lnTo>
                <a:lnTo>
                  <a:pt x="191" y="7"/>
                </a:lnTo>
                <a:lnTo>
                  <a:pt x="192" y="7"/>
                </a:lnTo>
                <a:lnTo>
                  <a:pt x="192" y="7"/>
                </a:lnTo>
                <a:lnTo>
                  <a:pt x="194" y="7"/>
                </a:lnTo>
                <a:lnTo>
                  <a:pt x="194" y="7"/>
                </a:lnTo>
                <a:lnTo>
                  <a:pt x="196" y="7"/>
                </a:lnTo>
                <a:lnTo>
                  <a:pt x="196" y="7"/>
                </a:lnTo>
                <a:lnTo>
                  <a:pt x="197" y="7"/>
                </a:lnTo>
                <a:lnTo>
                  <a:pt x="197" y="7"/>
                </a:lnTo>
                <a:lnTo>
                  <a:pt x="199" y="7"/>
                </a:lnTo>
                <a:lnTo>
                  <a:pt x="199" y="7"/>
                </a:lnTo>
                <a:lnTo>
                  <a:pt x="201" y="7"/>
                </a:lnTo>
                <a:lnTo>
                  <a:pt x="201" y="7"/>
                </a:lnTo>
                <a:lnTo>
                  <a:pt x="202" y="7"/>
                </a:lnTo>
                <a:lnTo>
                  <a:pt x="202" y="7"/>
                </a:lnTo>
                <a:lnTo>
                  <a:pt x="204" y="7"/>
                </a:lnTo>
                <a:lnTo>
                  <a:pt x="204" y="7"/>
                </a:lnTo>
                <a:lnTo>
                  <a:pt x="206" y="7"/>
                </a:ln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9" y="7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7"/>
                </a:lnTo>
                <a:close/>
                <a:moveTo>
                  <a:pt x="239" y="7"/>
                </a:moveTo>
                <a:lnTo>
                  <a:pt x="241" y="7"/>
                </a:lnTo>
                <a:lnTo>
                  <a:pt x="241" y="7"/>
                </a:lnTo>
                <a:lnTo>
                  <a:pt x="242" y="7"/>
                </a:lnTo>
                <a:lnTo>
                  <a:pt x="242" y="7"/>
                </a:lnTo>
                <a:lnTo>
                  <a:pt x="244" y="7"/>
                </a:lnTo>
                <a:lnTo>
                  <a:pt x="244" y="7"/>
                </a:lnTo>
                <a:lnTo>
                  <a:pt x="246" y="7"/>
                </a:lnTo>
                <a:lnTo>
                  <a:pt x="246" y="7"/>
                </a:lnTo>
                <a:lnTo>
                  <a:pt x="247" y="7"/>
                </a:lnTo>
                <a:lnTo>
                  <a:pt x="247" y="7"/>
                </a:lnTo>
                <a:lnTo>
                  <a:pt x="249" y="7"/>
                </a:lnTo>
                <a:lnTo>
                  <a:pt x="249" y="7"/>
                </a:lnTo>
                <a:lnTo>
                  <a:pt x="250" y="7"/>
                </a:lnTo>
                <a:lnTo>
                  <a:pt x="250" y="7"/>
                </a:lnTo>
                <a:lnTo>
                  <a:pt x="252" y="7"/>
                </a:lnTo>
                <a:lnTo>
                  <a:pt x="252" y="7"/>
                </a:lnTo>
                <a:lnTo>
                  <a:pt x="254" y="7"/>
                </a:lnTo>
                <a:lnTo>
                  <a:pt x="254" y="7"/>
                </a:lnTo>
                <a:lnTo>
                  <a:pt x="255" y="7"/>
                </a:lnTo>
                <a:lnTo>
                  <a:pt x="255" y="7"/>
                </a:lnTo>
                <a:lnTo>
                  <a:pt x="257" y="7"/>
                </a:lnTo>
                <a:lnTo>
                  <a:pt x="257" y="7"/>
                </a:lnTo>
                <a:lnTo>
                  <a:pt x="259" y="7"/>
                </a:lnTo>
                <a:lnTo>
                  <a:pt x="259" y="7"/>
                </a:lnTo>
                <a:lnTo>
                  <a:pt x="260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7" y="7"/>
                </a:lnTo>
                <a:lnTo>
                  <a:pt x="267" y="7"/>
                </a:lnTo>
                <a:lnTo>
                  <a:pt x="268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79" y="7"/>
                </a:lnTo>
                <a:lnTo>
                  <a:pt x="280" y="7"/>
                </a:lnTo>
                <a:lnTo>
                  <a:pt x="280" y="7"/>
                </a:lnTo>
                <a:lnTo>
                  <a:pt x="282" y="7"/>
                </a:lnTo>
                <a:lnTo>
                  <a:pt x="282" y="7"/>
                </a:lnTo>
                <a:lnTo>
                  <a:pt x="283" y="7"/>
                </a:lnTo>
                <a:lnTo>
                  <a:pt x="284" y="7"/>
                </a:lnTo>
                <a:lnTo>
                  <a:pt x="285" y="7"/>
                </a:lnTo>
                <a:lnTo>
                  <a:pt x="285" y="7"/>
                </a:lnTo>
                <a:lnTo>
                  <a:pt x="287" y="7"/>
                </a:lnTo>
                <a:lnTo>
                  <a:pt x="287" y="7"/>
                </a:lnTo>
                <a:lnTo>
                  <a:pt x="288" y="7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7"/>
                </a:lnTo>
                <a:close/>
                <a:moveTo>
                  <a:pt x="318" y="7"/>
                </a:moveTo>
                <a:lnTo>
                  <a:pt x="320" y="7"/>
                </a:lnTo>
                <a:lnTo>
                  <a:pt x="320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8" y="7"/>
                </a:lnTo>
                <a:lnTo>
                  <a:pt x="328" y="7"/>
                </a:lnTo>
                <a:lnTo>
                  <a:pt x="330" y="7"/>
                </a:lnTo>
                <a:lnTo>
                  <a:pt x="330" y="7"/>
                </a:lnTo>
                <a:lnTo>
                  <a:pt x="331" y="7"/>
                </a:lnTo>
                <a:lnTo>
                  <a:pt x="331" y="7"/>
                </a:lnTo>
                <a:lnTo>
                  <a:pt x="333" y="7"/>
                </a:lnTo>
                <a:lnTo>
                  <a:pt x="333" y="7"/>
                </a:lnTo>
                <a:lnTo>
                  <a:pt x="335" y="7"/>
                </a:lnTo>
                <a:lnTo>
                  <a:pt x="335" y="7"/>
                </a:lnTo>
                <a:lnTo>
                  <a:pt x="336" y="7"/>
                </a:lnTo>
                <a:lnTo>
                  <a:pt x="336" y="7"/>
                </a:lnTo>
                <a:lnTo>
                  <a:pt x="338" y="7"/>
                </a:lnTo>
                <a:lnTo>
                  <a:pt x="338" y="7"/>
                </a:lnTo>
                <a:lnTo>
                  <a:pt x="340" y="7"/>
                </a:lnTo>
                <a:lnTo>
                  <a:pt x="340" y="7"/>
                </a:lnTo>
                <a:lnTo>
                  <a:pt x="341" y="7"/>
                </a:lnTo>
                <a:lnTo>
                  <a:pt x="341" y="7"/>
                </a:lnTo>
                <a:lnTo>
                  <a:pt x="343" y="7"/>
                </a:lnTo>
                <a:lnTo>
                  <a:pt x="343" y="7"/>
                </a:lnTo>
                <a:lnTo>
                  <a:pt x="345" y="7"/>
                </a:lnTo>
                <a:lnTo>
                  <a:pt x="345" y="7"/>
                </a:lnTo>
                <a:lnTo>
                  <a:pt x="346" y="7"/>
                </a:lnTo>
                <a:lnTo>
                  <a:pt x="346" y="7"/>
                </a:lnTo>
                <a:lnTo>
                  <a:pt x="348" y="7"/>
                </a:lnTo>
                <a:lnTo>
                  <a:pt x="348" y="7"/>
                </a:lnTo>
                <a:lnTo>
                  <a:pt x="350" y="7"/>
                </a:lnTo>
                <a:lnTo>
                  <a:pt x="350" y="7"/>
                </a:lnTo>
                <a:lnTo>
                  <a:pt x="351" y="7"/>
                </a:lnTo>
                <a:lnTo>
                  <a:pt x="351" y="7"/>
                </a:lnTo>
                <a:lnTo>
                  <a:pt x="353" y="7"/>
                </a:lnTo>
                <a:lnTo>
                  <a:pt x="353" y="7"/>
                </a:lnTo>
                <a:lnTo>
                  <a:pt x="355" y="7"/>
                </a:lnTo>
                <a:lnTo>
                  <a:pt x="355" y="7"/>
                </a:lnTo>
                <a:lnTo>
                  <a:pt x="356" y="7"/>
                </a:lnTo>
                <a:lnTo>
                  <a:pt x="356" y="7"/>
                </a:lnTo>
                <a:lnTo>
                  <a:pt x="358" y="7"/>
                </a:lnTo>
                <a:lnTo>
                  <a:pt x="358" y="7"/>
                </a:lnTo>
                <a:lnTo>
                  <a:pt x="360" y="7"/>
                </a:lnTo>
                <a:lnTo>
                  <a:pt x="360" y="7"/>
                </a:lnTo>
                <a:lnTo>
                  <a:pt x="361" y="7"/>
                </a:lnTo>
                <a:lnTo>
                  <a:pt x="361" y="7"/>
                </a:lnTo>
                <a:lnTo>
                  <a:pt x="363" y="7"/>
                </a:lnTo>
                <a:lnTo>
                  <a:pt x="363" y="7"/>
                </a:lnTo>
                <a:lnTo>
                  <a:pt x="365" y="7"/>
                </a:lnTo>
                <a:lnTo>
                  <a:pt x="365" y="7"/>
                </a:lnTo>
                <a:lnTo>
                  <a:pt x="366" y="7"/>
                </a:lnTo>
                <a:lnTo>
                  <a:pt x="366" y="7"/>
                </a:lnTo>
                <a:lnTo>
                  <a:pt x="368" y="7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7"/>
                </a:lnTo>
                <a:close/>
                <a:moveTo>
                  <a:pt x="398" y="7"/>
                </a:moveTo>
                <a:lnTo>
                  <a:pt x="399" y="7"/>
                </a:lnTo>
                <a:lnTo>
                  <a:pt x="399" y="7"/>
                </a:lnTo>
                <a:lnTo>
                  <a:pt x="401" y="7"/>
                </a:lnTo>
                <a:lnTo>
                  <a:pt x="401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6" y="7"/>
                </a:lnTo>
                <a:lnTo>
                  <a:pt x="406" y="7"/>
                </a:lnTo>
                <a:lnTo>
                  <a:pt x="407" y="7"/>
                </a:lnTo>
                <a:lnTo>
                  <a:pt x="408" y="7"/>
                </a:lnTo>
                <a:lnTo>
                  <a:pt x="409" y="7"/>
                </a:lnTo>
                <a:lnTo>
                  <a:pt x="409" y="7"/>
                </a:lnTo>
                <a:lnTo>
                  <a:pt x="411" y="7"/>
                </a:lnTo>
                <a:lnTo>
                  <a:pt x="411" y="7"/>
                </a:lnTo>
                <a:lnTo>
                  <a:pt x="412" y="7"/>
                </a:lnTo>
                <a:lnTo>
                  <a:pt x="413" y="7"/>
                </a:lnTo>
                <a:lnTo>
                  <a:pt x="414" y="7"/>
                </a:lnTo>
                <a:lnTo>
                  <a:pt x="414" y="7"/>
                </a:lnTo>
                <a:lnTo>
                  <a:pt x="416" y="7"/>
                </a:lnTo>
                <a:lnTo>
                  <a:pt x="416" y="7"/>
                </a:lnTo>
                <a:lnTo>
                  <a:pt x="417" y="7"/>
                </a:lnTo>
                <a:lnTo>
                  <a:pt x="418" y="7"/>
                </a:lnTo>
                <a:lnTo>
                  <a:pt x="419" y="7"/>
                </a:lnTo>
                <a:lnTo>
                  <a:pt x="419" y="7"/>
                </a:lnTo>
                <a:lnTo>
                  <a:pt x="421" y="7"/>
                </a:lnTo>
                <a:lnTo>
                  <a:pt x="421" y="7"/>
                </a:lnTo>
                <a:lnTo>
                  <a:pt x="422" y="7"/>
                </a:lnTo>
                <a:lnTo>
                  <a:pt x="422" y="7"/>
                </a:lnTo>
                <a:lnTo>
                  <a:pt x="424" y="7"/>
                </a:lnTo>
                <a:lnTo>
                  <a:pt x="424" y="7"/>
                </a:lnTo>
                <a:lnTo>
                  <a:pt x="426" y="7"/>
                </a:lnTo>
                <a:lnTo>
                  <a:pt x="426" y="7"/>
                </a:lnTo>
                <a:lnTo>
                  <a:pt x="427" y="7"/>
                </a:lnTo>
                <a:lnTo>
                  <a:pt x="427" y="7"/>
                </a:lnTo>
                <a:lnTo>
                  <a:pt x="429" y="7"/>
                </a:lnTo>
                <a:lnTo>
                  <a:pt x="429" y="7"/>
                </a:lnTo>
                <a:lnTo>
                  <a:pt x="431" y="7"/>
                </a:lnTo>
                <a:lnTo>
                  <a:pt x="431" y="7"/>
                </a:lnTo>
                <a:lnTo>
                  <a:pt x="432" y="7"/>
                </a:lnTo>
                <a:lnTo>
                  <a:pt x="433" y="7"/>
                </a:lnTo>
                <a:lnTo>
                  <a:pt x="434" y="7"/>
                </a:lnTo>
                <a:lnTo>
                  <a:pt x="434" y="7"/>
                </a:lnTo>
                <a:lnTo>
                  <a:pt x="436" y="7"/>
                </a:lnTo>
                <a:lnTo>
                  <a:pt x="436" y="7"/>
                </a:lnTo>
                <a:lnTo>
                  <a:pt x="437" y="7"/>
                </a:lnTo>
                <a:lnTo>
                  <a:pt x="438" y="7"/>
                </a:lnTo>
                <a:lnTo>
                  <a:pt x="439" y="7"/>
                </a:lnTo>
                <a:lnTo>
                  <a:pt x="439" y="7"/>
                </a:lnTo>
                <a:lnTo>
                  <a:pt x="441" y="7"/>
                </a:lnTo>
                <a:lnTo>
                  <a:pt x="441" y="7"/>
                </a:lnTo>
                <a:lnTo>
                  <a:pt x="442" y="7"/>
                </a:lnTo>
                <a:lnTo>
                  <a:pt x="443" y="7"/>
                </a:lnTo>
                <a:lnTo>
                  <a:pt x="444" y="7"/>
                </a:lnTo>
                <a:lnTo>
                  <a:pt x="444" y="7"/>
                </a:lnTo>
                <a:lnTo>
                  <a:pt x="446" y="7"/>
                </a:lnTo>
                <a:lnTo>
                  <a:pt x="446" y="7"/>
                </a:lnTo>
                <a:lnTo>
                  <a:pt x="447" y="7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7"/>
                </a:lnTo>
                <a:close/>
                <a:moveTo>
                  <a:pt x="477" y="7"/>
                </a:moveTo>
                <a:lnTo>
                  <a:pt x="479" y="7"/>
                </a:lnTo>
                <a:lnTo>
                  <a:pt x="479" y="7"/>
                </a:lnTo>
                <a:lnTo>
                  <a:pt x="480" y="7"/>
                </a:lnTo>
                <a:lnTo>
                  <a:pt x="480" y="7"/>
                </a:lnTo>
                <a:lnTo>
                  <a:pt x="482" y="7"/>
                </a:lnTo>
                <a:lnTo>
                  <a:pt x="482" y="7"/>
                </a:lnTo>
                <a:lnTo>
                  <a:pt x="484" y="7"/>
                </a:lnTo>
                <a:lnTo>
                  <a:pt x="484" y="7"/>
                </a:lnTo>
                <a:lnTo>
                  <a:pt x="485" y="7"/>
                </a:lnTo>
                <a:lnTo>
                  <a:pt x="485" y="7"/>
                </a:lnTo>
                <a:lnTo>
                  <a:pt x="487" y="7"/>
                </a:lnTo>
                <a:lnTo>
                  <a:pt x="487" y="7"/>
                </a:lnTo>
                <a:lnTo>
                  <a:pt x="489" y="7"/>
                </a:lnTo>
                <a:lnTo>
                  <a:pt x="489" y="7"/>
                </a:lnTo>
                <a:lnTo>
                  <a:pt x="490" y="7"/>
                </a:lnTo>
                <a:lnTo>
                  <a:pt x="490" y="7"/>
                </a:lnTo>
                <a:lnTo>
                  <a:pt x="492" y="7"/>
                </a:lnTo>
                <a:lnTo>
                  <a:pt x="492" y="7"/>
                </a:lnTo>
                <a:lnTo>
                  <a:pt x="494" y="7"/>
                </a:lnTo>
                <a:lnTo>
                  <a:pt x="494" y="7"/>
                </a:lnTo>
                <a:lnTo>
                  <a:pt x="495" y="7"/>
                </a:lnTo>
                <a:lnTo>
                  <a:pt x="495" y="7"/>
                </a:lnTo>
                <a:lnTo>
                  <a:pt x="497" y="7"/>
                </a:lnTo>
                <a:lnTo>
                  <a:pt x="497" y="7"/>
                </a:lnTo>
                <a:lnTo>
                  <a:pt x="499" y="7"/>
                </a:lnTo>
                <a:lnTo>
                  <a:pt x="499" y="7"/>
                </a:lnTo>
                <a:lnTo>
                  <a:pt x="500" y="7"/>
                </a:lnTo>
                <a:lnTo>
                  <a:pt x="500" y="7"/>
                </a:lnTo>
                <a:lnTo>
                  <a:pt x="502" y="7"/>
                </a:lnTo>
                <a:lnTo>
                  <a:pt x="502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5" y="7"/>
                </a:lnTo>
                <a:lnTo>
                  <a:pt x="507" y="7"/>
                </a:lnTo>
                <a:lnTo>
                  <a:pt x="507" y="7"/>
                </a:lnTo>
                <a:lnTo>
                  <a:pt x="509" y="7"/>
                </a:lnTo>
                <a:lnTo>
                  <a:pt x="509" y="7"/>
                </a:lnTo>
                <a:lnTo>
                  <a:pt x="510" y="7"/>
                </a:lnTo>
                <a:lnTo>
                  <a:pt x="510" y="7"/>
                </a:lnTo>
                <a:lnTo>
                  <a:pt x="512" y="7"/>
                </a:lnTo>
                <a:lnTo>
                  <a:pt x="512" y="7"/>
                </a:lnTo>
                <a:lnTo>
                  <a:pt x="514" y="7"/>
                </a:lnTo>
                <a:lnTo>
                  <a:pt x="514" y="7"/>
                </a:lnTo>
                <a:lnTo>
                  <a:pt x="515" y="7"/>
                </a:lnTo>
                <a:lnTo>
                  <a:pt x="515" y="7"/>
                </a:lnTo>
                <a:lnTo>
                  <a:pt x="517" y="7"/>
                </a:lnTo>
                <a:lnTo>
                  <a:pt x="517" y="7"/>
                </a:lnTo>
                <a:lnTo>
                  <a:pt x="519" y="7"/>
                </a:lnTo>
                <a:lnTo>
                  <a:pt x="519" y="7"/>
                </a:lnTo>
                <a:lnTo>
                  <a:pt x="520" y="7"/>
                </a:lnTo>
                <a:lnTo>
                  <a:pt x="520" y="7"/>
                </a:lnTo>
                <a:lnTo>
                  <a:pt x="522" y="7"/>
                </a:lnTo>
                <a:lnTo>
                  <a:pt x="522" y="7"/>
                </a:lnTo>
                <a:lnTo>
                  <a:pt x="524" y="7"/>
                </a:lnTo>
                <a:lnTo>
                  <a:pt x="524" y="7"/>
                </a:lnTo>
                <a:lnTo>
                  <a:pt x="525" y="7"/>
                </a:lnTo>
                <a:lnTo>
                  <a:pt x="525" y="7"/>
                </a:lnTo>
                <a:lnTo>
                  <a:pt x="527" y="7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7"/>
                </a:lnTo>
                <a:close/>
                <a:moveTo>
                  <a:pt x="556" y="7"/>
                </a:moveTo>
                <a:lnTo>
                  <a:pt x="558" y="7"/>
                </a:lnTo>
                <a:lnTo>
                  <a:pt x="558" y="7"/>
                </a:lnTo>
                <a:lnTo>
                  <a:pt x="560" y="7"/>
                </a:lnTo>
                <a:lnTo>
                  <a:pt x="560" y="7"/>
                </a:lnTo>
                <a:lnTo>
                  <a:pt x="561" y="7"/>
                </a:lnTo>
                <a:lnTo>
                  <a:pt x="562" y="7"/>
                </a:lnTo>
                <a:lnTo>
                  <a:pt x="563" y="7"/>
                </a:lnTo>
                <a:lnTo>
                  <a:pt x="563" y="7"/>
                </a:lnTo>
                <a:lnTo>
                  <a:pt x="565" y="7"/>
                </a:lnTo>
                <a:lnTo>
                  <a:pt x="565" y="7"/>
                </a:lnTo>
                <a:lnTo>
                  <a:pt x="566" y="7"/>
                </a:lnTo>
                <a:lnTo>
                  <a:pt x="567" y="7"/>
                </a:lnTo>
                <a:lnTo>
                  <a:pt x="568" y="7"/>
                </a:lnTo>
                <a:lnTo>
                  <a:pt x="568" y="7"/>
                </a:lnTo>
                <a:lnTo>
                  <a:pt x="570" y="7"/>
                </a:lnTo>
                <a:lnTo>
                  <a:pt x="570" y="7"/>
                </a:lnTo>
                <a:lnTo>
                  <a:pt x="571" y="7"/>
                </a:lnTo>
                <a:lnTo>
                  <a:pt x="572" y="7"/>
                </a:lnTo>
                <a:lnTo>
                  <a:pt x="573" y="7"/>
                </a:lnTo>
                <a:lnTo>
                  <a:pt x="573" y="7"/>
                </a:lnTo>
                <a:lnTo>
                  <a:pt x="575" y="7"/>
                </a:lnTo>
                <a:lnTo>
                  <a:pt x="575" y="7"/>
                </a:lnTo>
                <a:lnTo>
                  <a:pt x="576" y="7"/>
                </a:lnTo>
                <a:lnTo>
                  <a:pt x="577" y="7"/>
                </a:lnTo>
                <a:lnTo>
                  <a:pt x="578" y="7"/>
                </a:lnTo>
                <a:lnTo>
                  <a:pt x="578" y="7"/>
                </a:lnTo>
                <a:lnTo>
                  <a:pt x="580" y="7"/>
                </a:lnTo>
                <a:lnTo>
                  <a:pt x="580" y="7"/>
                </a:lnTo>
                <a:lnTo>
                  <a:pt x="581" y="7"/>
                </a:lnTo>
                <a:lnTo>
                  <a:pt x="582" y="7"/>
                </a:lnTo>
                <a:lnTo>
                  <a:pt x="583" y="7"/>
                </a:lnTo>
                <a:lnTo>
                  <a:pt x="583" y="7"/>
                </a:lnTo>
                <a:lnTo>
                  <a:pt x="585" y="7"/>
                </a:lnTo>
                <a:lnTo>
                  <a:pt x="585" y="7"/>
                </a:lnTo>
                <a:lnTo>
                  <a:pt x="586" y="7"/>
                </a:lnTo>
                <a:lnTo>
                  <a:pt x="586" y="7"/>
                </a:lnTo>
                <a:lnTo>
                  <a:pt x="588" y="7"/>
                </a:lnTo>
                <a:lnTo>
                  <a:pt x="588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3" y="7"/>
                </a:lnTo>
                <a:lnTo>
                  <a:pt x="593" y="7"/>
                </a:lnTo>
                <a:lnTo>
                  <a:pt x="595" y="7"/>
                </a:lnTo>
                <a:lnTo>
                  <a:pt x="595" y="7"/>
                </a:lnTo>
                <a:lnTo>
                  <a:pt x="596" y="7"/>
                </a:lnTo>
                <a:lnTo>
                  <a:pt x="596" y="7"/>
                </a:lnTo>
                <a:lnTo>
                  <a:pt x="598" y="7"/>
                </a:lnTo>
                <a:lnTo>
                  <a:pt x="598" y="7"/>
                </a:lnTo>
                <a:lnTo>
                  <a:pt x="600" y="7"/>
                </a:lnTo>
                <a:lnTo>
                  <a:pt x="600" y="7"/>
                </a:lnTo>
                <a:lnTo>
                  <a:pt x="601" y="7"/>
                </a:lnTo>
                <a:lnTo>
                  <a:pt x="601" y="7"/>
                </a:lnTo>
                <a:lnTo>
                  <a:pt x="603" y="7"/>
                </a:lnTo>
                <a:lnTo>
                  <a:pt x="603" y="7"/>
                </a:lnTo>
                <a:lnTo>
                  <a:pt x="604" y="7"/>
                </a:lnTo>
                <a:lnTo>
                  <a:pt x="604" y="7"/>
                </a:lnTo>
                <a:lnTo>
                  <a:pt x="606" y="7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7"/>
                </a:lnTo>
                <a:close/>
                <a:moveTo>
                  <a:pt x="636" y="7"/>
                </a:moveTo>
                <a:lnTo>
                  <a:pt x="638" y="7"/>
                </a:lnTo>
                <a:lnTo>
                  <a:pt x="638" y="7"/>
                </a:lnTo>
                <a:lnTo>
                  <a:pt x="639" y="7"/>
                </a:lnTo>
                <a:lnTo>
                  <a:pt x="639" y="7"/>
                </a:lnTo>
                <a:lnTo>
                  <a:pt x="641" y="7"/>
                </a:lnTo>
                <a:lnTo>
                  <a:pt x="641" y="7"/>
                </a:lnTo>
                <a:lnTo>
                  <a:pt x="643" y="7"/>
                </a:lnTo>
                <a:lnTo>
                  <a:pt x="643" y="7"/>
                </a:lnTo>
                <a:lnTo>
                  <a:pt x="644" y="7"/>
                </a:lnTo>
                <a:lnTo>
                  <a:pt x="644" y="7"/>
                </a:lnTo>
                <a:lnTo>
                  <a:pt x="646" y="7"/>
                </a:lnTo>
                <a:lnTo>
                  <a:pt x="646" y="7"/>
                </a:lnTo>
                <a:lnTo>
                  <a:pt x="648" y="7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51" y="7"/>
                </a:lnTo>
                <a:lnTo>
                  <a:pt x="651" y="7"/>
                </a:lnTo>
                <a:lnTo>
                  <a:pt x="653" y="7"/>
                </a:lnTo>
                <a:lnTo>
                  <a:pt x="653" y="7"/>
                </a:lnTo>
                <a:lnTo>
                  <a:pt x="654" y="7"/>
                </a:lnTo>
                <a:lnTo>
                  <a:pt x="654" y="7"/>
                </a:lnTo>
                <a:lnTo>
                  <a:pt x="656" y="7"/>
                </a:lnTo>
                <a:lnTo>
                  <a:pt x="656" y="7"/>
                </a:lnTo>
                <a:lnTo>
                  <a:pt x="658" y="7"/>
                </a:lnTo>
                <a:lnTo>
                  <a:pt x="658" y="7"/>
                </a:lnTo>
                <a:lnTo>
                  <a:pt x="659" y="7"/>
                </a:lnTo>
                <a:lnTo>
                  <a:pt x="659" y="7"/>
                </a:lnTo>
                <a:lnTo>
                  <a:pt x="661" y="7"/>
                </a:lnTo>
                <a:lnTo>
                  <a:pt x="661" y="7"/>
                </a:lnTo>
                <a:lnTo>
                  <a:pt x="662" y="7"/>
                </a:lnTo>
                <a:lnTo>
                  <a:pt x="662" y="7"/>
                </a:lnTo>
                <a:lnTo>
                  <a:pt x="664" y="7"/>
                </a:lnTo>
                <a:lnTo>
                  <a:pt x="664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7" y="7"/>
                </a:lnTo>
                <a:lnTo>
                  <a:pt x="669" y="7"/>
                </a:lnTo>
                <a:lnTo>
                  <a:pt x="669" y="7"/>
                </a:lnTo>
                <a:lnTo>
                  <a:pt x="671" y="7"/>
                </a:lnTo>
                <a:lnTo>
                  <a:pt x="671" y="7"/>
                </a:lnTo>
                <a:lnTo>
                  <a:pt x="672" y="7"/>
                </a:lnTo>
                <a:lnTo>
                  <a:pt x="672" y="7"/>
                </a:lnTo>
                <a:lnTo>
                  <a:pt x="674" y="7"/>
                </a:lnTo>
                <a:lnTo>
                  <a:pt x="674" y="7"/>
                </a:lnTo>
                <a:lnTo>
                  <a:pt x="676" y="7"/>
                </a:lnTo>
                <a:lnTo>
                  <a:pt x="676" y="7"/>
                </a:lnTo>
                <a:lnTo>
                  <a:pt x="677" y="7"/>
                </a:lnTo>
                <a:lnTo>
                  <a:pt x="677" y="7"/>
                </a:lnTo>
                <a:lnTo>
                  <a:pt x="679" y="7"/>
                </a:lnTo>
                <a:lnTo>
                  <a:pt x="679" y="7"/>
                </a:lnTo>
                <a:lnTo>
                  <a:pt x="680" y="7"/>
                </a:lnTo>
                <a:lnTo>
                  <a:pt x="680" y="7"/>
                </a:lnTo>
                <a:lnTo>
                  <a:pt x="682" y="7"/>
                </a:lnTo>
                <a:lnTo>
                  <a:pt x="682" y="7"/>
                </a:lnTo>
                <a:lnTo>
                  <a:pt x="684" y="7"/>
                </a:lnTo>
                <a:lnTo>
                  <a:pt x="684" y="7"/>
                </a:lnTo>
                <a:lnTo>
                  <a:pt x="685" y="7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7"/>
                </a:lnTo>
                <a:close/>
                <a:moveTo>
                  <a:pt x="715" y="7"/>
                </a:moveTo>
                <a:lnTo>
                  <a:pt x="717" y="7"/>
                </a:lnTo>
                <a:lnTo>
                  <a:pt x="717" y="7"/>
                </a:lnTo>
                <a:lnTo>
                  <a:pt x="719" y="7"/>
                </a:lnTo>
                <a:lnTo>
                  <a:pt x="719" y="7"/>
                </a:lnTo>
                <a:lnTo>
                  <a:pt x="720" y="7"/>
                </a:lnTo>
                <a:lnTo>
                  <a:pt x="721" y="7"/>
                </a:lnTo>
                <a:lnTo>
                  <a:pt x="722" y="7"/>
                </a:lnTo>
                <a:lnTo>
                  <a:pt x="722" y="7"/>
                </a:lnTo>
                <a:lnTo>
                  <a:pt x="724" y="7"/>
                </a:lnTo>
                <a:lnTo>
                  <a:pt x="724" y="7"/>
                </a:lnTo>
                <a:lnTo>
                  <a:pt x="725" y="7"/>
                </a:lnTo>
                <a:lnTo>
                  <a:pt x="725" y="7"/>
                </a:lnTo>
                <a:lnTo>
                  <a:pt x="727" y="7"/>
                </a:lnTo>
                <a:lnTo>
                  <a:pt x="727" y="7"/>
                </a:lnTo>
                <a:lnTo>
                  <a:pt x="729" y="7"/>
                </a:lnTo>
                <a:lnTo>
                  <a:pt x="729" y="7"/>
                </a:lnTo>
                <a:lnTo>
                  <a:pt x="730" y="7"/>
                </a:lnTo>
                <a:lnTo>
                  <a:pt x="730" y="7"/>
                </a:lnTo>
                <a:lnTo>
                  <a:pt x="732" y="7"/>
                </a:lnTo>
                <a:lnTo>
                  <a:pt x="732" y="7"/>
                </a:lnTo>
                <a:lnTo>
                  <a:pt x="734" y="7"/>
                </a:lnTo>
                <a:lnTo>
                  <a:pt x="734" y="7"/>
                </a:lnTo>
                <a:lnTo>
                  <a:pt x="735" y="7"/>
                </a:lnTo>
                <a:lnTo>
                  <a:pt x="735" y="7"/>
                </a:lnTo>
                <a:lnTo>
                  <a:pt x="737" y="7"/>
                </a:lnTo>
                <a:lnTo>
                  <a:pt x="737" y="7"/>
                </a:lnTo>
                <a:lnTo>
                  <a:pt x="739" y="7"/>
                </a:lnTo>
                <a:lnTo>
                  <a:pt x="739" y="7"/>
                </a:lnTo>
                <a:lnTo>
                  <a:pt x="740" y="7"/>
                </a:lnTo>
                <a:lnTo>
                  <a:pt x="740" y="7"/>
                </a:lnTo>
                <a:lnTo>
                  <a:pt x="742" y="7"/>
                </a:lnTo>
                <a:lnTo>
                  <a:pt x="742" y="7"/>
                </a:lnTo>
                <a:lnTo>
                  <a:pt x="743" y="7"/>
                </a:lnTo>
                <a:lnTo>
                  <a:pt x="743" y="7"/>
                </a:lnTo>
                <a:lnTo>
                  <a:pt x="745" y="7"/>
                </a:lnTo>
                <a:lnTo>
                  <a:pt x="745" y="7"/>
                </a:lnTo>
                <a:lnTo>
                  <a:pt x="747" y="7"/>
                </a:lnTo>
                <a:lnTo>
                  <a:pt x="747" y="7"/>
                </a:lnTo>
                <a:lnTo>
                  <a:pt x="748" y="7"/>
                </a:lnTo>
                <a:lnTo>
                  <a:pt x="748" y="7"/>
                </a:lnTo>
                <a:lnTo>
                  <a:pt x="750" y="7"/>
                </a:lnTo>
                <a:lnTo>
                  <a:pt x="750" y="7"/>
                </a:lnTo>
                <a:lnTo>
                  <a:pt x="752" y="7"/>
                </a:lnTo>
                <a:lnTo>
                  <a:pt x="752" y="7"/>
                </a:lnTo>
                <a:lnTo>
                  <a:pt x="753" y="7"/>
                </a:lnTo>
                <a:lnTo>
                  <a:pt x="753" y="7"/>
                </a:lnTo>
                <a:lnTo>
                  <a:pt x="755" y="7"/>
                </a:lnTo>
                <a:lnTo>
                  <a:pt x="755" y="7"/>
                </a:lnTo>
                <a:lnTo>
                  <a:pt x="757" y="7"/>
                </a:lnTo>
                <a:lnTo>
                  <a:pt x="757" y="7"/>
                </a:lnTo>
                <a:lnTo>
                  <a:pt x="758" y="7"/>
                </a:lnTo>
                <a:lnTo>
                  <a:pt x="758" y="7"/>
                </a:lnTo>
                <a:lnTo>
                  <a:pt x="760" y="7"/>
                </a:lnTo>
                <a:lnTo>
                  <a:pt x="760" y="7"/>
                </a:lnTo>
                <a:lnTo>
                  <a:pt x="762" y="7"/>
                </a:lnTo>
                <a:lnTo>
                  <a:pt x="762" y="7"/>
                </a:lnTo>
                <a:lnTo>
                  <a:pt x="763" y="7"/>
                </a:lnTo>
                <a:lnTo>
                  <a:pt x="763" y="7"/>
                </a:lnTo>
                <a:lnTo>
                  <a:pt x="765" y="7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7"/>
                </a:lnTo>
                <a:close/>
                <a:moveTo>
                  <a:pt x="795" y="7"/>
                </a:moveTo>
                <a:lnTo>
                  <a:pt x="797" y="7"/>
                </a:lnTo>
                <a:lnTo>
                  <a:pt x="797" y="7"/>
                </a:lnTo>
                <a:lnTo>
                  <a:pt x="798" y="7"/>
                </a:lnTo>
                <a:lnTo>
                  <a:pt x="798" y="7"/>
                </a:lnTo>
                <a:lnTo>
                  <a:pt x="800" y="7"/>
                </a:lnTo>
                <a:lnTo>
                  <a:pt x="800" y="7"/>
                </a:lnTo>
                <a:lnTo>
                  <a:pt x="801" y="7"/>
                </a:lnTo>
                <a:lnTo>
                  <a:pt x="801" y="7"/>
                </a:lnTo>
                <a:lnTo>
                  <a:pt x="803" y="7"/>
                </a:lnTo>
                <a:lnTo>
                  <a:pt x="803" y="7"/>
                </a:lnTo>
                <a:lnTo>
                  <a:pt x="805" y="7"/>
                </a:lnTo>
                <a:lnTo>
                  <a:pt x="805" y="7"/>
                </a:lnTo>
                <a:lnTo>
                  <a:pt x="806" y="7"/>
                </a:lnTo>
                <a:lnTo>
                  <a:pt x="806" y="7"/>
                </a:lnTo>
                <a:lnTo>
                  <a:pt x="808" y="7"/>
                </a:lnTo>
                <a:lnTo>
                  <a:pt x="808" y="7"/>
                </a:lnTo>
                <a:lnTo>
                  <a:pt x="810" y="7"/>
                </a:lnTo>
                <a:lnTo>
                  <a:pt x="810" y="7"/>
                </a:lnTo>
                <a:lnTo>
                  <a:pt x="811" y="7"/>
                </a:lnTo>
                <a:lnTo>
                  <a:pt x="811" y="7"/>
                </a:lnTo>
                <a:lnTo>
                  <a:pt x="813" y="7"/>
                </a:lnTo>
                <a:lnTo>
                  <a:pt x="813" y="7"/>
                </a:lnTo>
                <a:lnTo>
                  <a:pt x="815" y="7"/>
                </a:lnTo>
                <a:lnTo>
                  <a:pt x="815" y="7"/>
                </a:lnTo>
                <a:lnTo>
                  <a:pt x="816" y="7"/>
                </a:lnTo>
                <a:lnTo>
                  <a:pt x="816" y="7"/>
                </a:lnTo>
                <a:lnTo>
                  <a:pt x="818" y="7"/>
                </a:lnTo>
                <a:lnTo>
                  <a:pt x="818" y="7"/>
                </a:lnTo>
                <a:lnTo>
                  <a:pt x="819" y="7"/>
                </a:lnTo>
                <a:lnTo>
                  <a:pt x="820" y="7"/>
                </a:lnTo>
                <a:lnTo>
                  <a:pt x="821" y="7"/>
                </a:lnTo>
                <a:lnTo>
                  <a:pt x="821" y="7"/>
                </a:lnTo>
                <a:lnTo>
                  <a:pt x="823" y="7"/>
                </a:lnTo>
                <a:lnTo>
                  <a:pt x="823" y="7"/>
                </a:lnTo>
                <a:lnTo>
                  <a:pt x="824" y="7"/>
                </a:lnTo>
                <a:lnTo>
                  <a:pt x="825" y="7"/>
                </a:lnTo>
                <a:lnTo>
                  <a:pt x="826" y="7"/>
                </a:lnTo>
                <a:lnTo>
                  <a:pt x="826" y="7"/>
                </a:lnTo>
                <a:lnTo>
                  <a:pt x="828" y="7"/>
                </a:lnTo>
                <a:lnTo>
                  <a:pt x="828" y="7"/>
                </a:lnTo>
                <a:lnTo>
                  <a:pt x="829" y="7"/>
                </a:lnTo>
                <a:lnTo>
                  <a:pt x="830" y="7"/>
                </a:lnTo>
                <a:lnTo>
                  <a:pt x="831" y="7"/>
                </a:lnTo>
                <a:lnTo>
                  <a:pt x="831" y="7"/>
                </a:lnTo>
                <a:lnTo>
                  <a:pt x="833" y="7"/>
                </a:lnTo>
                <a:lnTo>
                  <a:pt x="833" y="7"/>
                </a:lnTo>
                <a:lnTo>
                  <a:pt x="834" y="7"/>
                </a:lnTo>
                <a:lnTo>
                  <a:pt x="835" y="7"/>
                </a:lnTo>
                <a:lnTo>
                  <a:pt x="836" y="7"/>
                </a:lnTo>
                <a:lnTo>
                  <a:pt x="836" y="7"/>
                </a:lnTo>
                <a:lnTo>
                  <a:pt x="838" y="7"/>
                </a:lnTo>
                <a:lnTo>
                  <a:pt x="838" y="7"/>
                </a:lnTo>
                <a:lnTo>
                  <a:pt x="839" y="7"/>
                </a:lnTo>
                <a:lnTo>
                  <a:pt x="840" y="7"/>
                </a:lnTo>
                <a:lnTo>
                  <a:pt x="841" y="7"/>
                </a:lnTo>
                <a:lnTo>
                  <a:pt x="841" y="7"/>
                </a:lnTo>
                <a:lnTo>
                  <a:pt x="843" y="7"/>
                </a:lnTo>
                <a:lnTo>
                  <a:pt x="843" y="7"/>
                </a:lnTo>
                <a:lnTo>
                  <a:pt x="844" y="7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7"/>
                </a:lnTo>
                <a:close/>
                <a:moveTo>
                  <a:pt x="874" y="7"/>
                </a:moveTo>
                <a:lnTo>
                  <a:pt x="876" y="7"/>
                </a:lnTo>
                <a:lnTo>
                  <a:pt x="876" y="7"/>
                </a:lnTo>
                <a:lnTo>
                  <a:pt x="877" y="7"/>
                </a:lnTo>
                <a:lnTo>
                  <a:pt x="877" y="7"/>
                </a:lnTo>
                <a:lnTo>
                  <a:pt x="879" y="7"/>
                </a:lnTo>
                <a:lnTo>
                  <a:pt x="879" y="7"/>
                </a:lnTo>
                <a:lnTo>
                  <a:pt x="881" y="7"/>
                </a:lnTo>
                <a:lnTo>
                  <a:pt x="881" y="7"/>
                </a:lnTo>
                <a:lnTo>
                  <a:pt x="882" y="7"/>
                </a:lnTo>
                <a:lnTo>
                  <a:pt x="882" y="7"/>
                </a:lnTo>
                <a:lnTo>
                  <a:pt x="884" y="7"/>
                </a:lnTo>
                <a:lnTo>
                  <a:pt x="884" y="7"/>
                </a:lnTo>
                <a:lnTo>
                  <a:pt x="886" y="7"/>
                </a:lnTo>
                <a:lnTo>
                  <a:pt x="886" y="7"/>
                </a:lnTo>
                <a:lnTo>
                  <a:pt x="887" y="7"/>
                </a:lnTo>
                <a:lnTo>
                  <a:pt x="887" y="7"/>
                </a:lnTo>
                <a:lnTo>
                  <a:pt x="889" y="7"/>
                </a:lnTo>
                <a:lnTo>
                  <a:pt x="889" y="7"/>
                </a:lnTo>
                <a:lnTo>
                  <a:pt x="891" y="7"/>
                </a:lnTo>
                <a:lnTo>
                  <a:pt x="891" y="7"/>
                </a:lnTo>
                <a:lnTo>
                  <a:pt x="892" y="7"/>
                </a:lnTo>
                <a:lnTo>
                  <a:pt x="892" y="7"/>
                </a:lnTo>
                <a:lnTo>
                  <a:pt x="894" y="7"/>
                </a:lnTo>
                <a:lnTo>
                  <a:pt x="894" y="7"/>
                </a:lnTo>
                <a:lnTo>
                  <a:pt x="896" y="7"/>
                </a:lnTo>
                <a:lnTo>
                  <a:pt x="896" y="7"/>
                </a:lnTo>
                <a:lnTo>
                  <a:pt x="897" y="7"/>
                </a:lnTo>
                <a:lnTo>
                  <a:pt x="897" y="7"/>
                </a:lnTo>
                <a:lnTo>
                  <a:pt x="899" y="7"/>
                </a:lnTo>
                <a:lnTo>
                  <a:pt x="899" y="7"/>
                </a:lnTo>
                <a:lnTo>
                  <a:pt x="901" y="7"/>
                </a:lnTo>
                <a:lnTo>
                  <a:pt x="901" y="7"/>
                </a:lnTo>
                <a:lnTo>
                  <a:pt x="902" y="7"/>
                </a:lnTo>
                <a:lnTo>
                  <a:pt x="902" y="7"/>
                </a:lnTo>
                <a:lnTo>
                  <a:pt x="904" y="7"/>
                </a:lnTo>
                <a:lnTo>
                  <a:pt x="904" y="7"/>
                </a:lnTo>
                <a:lnTo>
                  <a:pt x="906" y="7"/>
                </a:lnTo>
                <a:lnTo>
                  <a:pt x="906" y="7"/>
                </a:lnTo>
                <a:lnTo>
                  <a:pt x="907" y="7"/>
                </a:lnTo>
                <a:lnTo>
                  <a:pt x="907" y="7"/>
                </a:lnTo>
                <a:lnTo>
                  <a:pt x="909" y="7"/>
                </a:lnTo>
                <a:lnTo>
                  <a:pt x="909" y="7"/>
                </a:lnTo>
                <a:lnTo>
                  <a:pt x="911" y="7"/>
                </a:lnTo>
                <a:lnTo>
                  <a:pt x="911" y="7"/>
                </a:lnTo>
                <a:lnTo>
                  <a:pt x="912" y="7"/>
                </a:lnTo>
                <a:lnTo>
                  <a:pt x="912" y="7"/>
                </a:lnTo>
                <a:lnTo>
                  <a:pt x="914" y="7"/>
                </a:lnTo>
                <a:lnTo>
                  <a:pt x="914" y="7"/>
                </a:lnTo>
                <a:lnTo>
                  <a:pt x="916" y="7"/>
                </a:lnTo>
                <a:lnTo>
                  <a:pt x="916" y="7"/>
                </a:lnTo>
                <a:lnTo>
                  <a:pt x="917" y="7"/>
                </a:lnTo>
                <a:lnTo>
                  <a:pt x="917" y="7"/>
                </a:lnTo>
                <a:lnTo>
                  <a:pt x="919" y="7"/>
                </a:lnTo>
                <a:lnTo>
                  <a:pt x="919" y="7"/>
                </a:lnTo>
                <a:lnTo>
                  <a:pt x="921" y="7"/>
                </a:lnTo>
                <a:lnTo>
                  <a:pt x="921" y="7"/>
                </a:lnTo>
                <a:lnTo>
                  <a:pt x="922" y="7"/>
                </a:lnTo>
                <a:lnTo>
                  <a:pt x="922" y="7"/>
                </a:lnTo>
                <a:lnTo>
                  <a:pt x="924" y="7"/>
                </a:lnTo>
                <a:lnTo>
                  <a:pt x="924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7"/>
                </a:lnTo>
                <a:close/>
                <a:moveTo>
                  <a:pt x="954" y="7"/>
                </a:moveTo>
                <a:lnTo>
                  <a:pt x="955" y="7"/>
                </a:lnTo>
                <a:lnTo>
                  <a:pt x="955" y="7"/>
                </a:lnTo>
                <a:lnTo>
                  <a:pt x="957" y="7"/>
                </a:lnTo>
                <a:lnTo>
                  <a:pt x="957" y="7"/>
                </a:lnTo>
                <a:lnTo>
                  <a:pt x="958" y="7"/>
                </a:lnTo>
                <a:lnTo>
                  <a:pt x="959" y="7"/>
                </a:lnTo>
                <a:lnTo>
                  <a:pt x="960" y="7"/>
                </a:lnTo>
                <a:lnTo>
                  <a:pt x="960" y="7"/>
                </a:lnTo>
                <a:lnTo>
                  <a:pt x="962" y="7"/>
                </a:lnTo>
                <a:lnTo>
                  <a:pt x="962" y="7"/>
                </a:lnTo>
                <a:lnTo>
                  <a:pt x="963" y="7"/>
                </a:lnTo>
                <a:lnTo>
                  <a:pt x="964" y="7"/>
                </a:lnTo>
                <a:lnTo>
                  <a:pt x="965" y="7"/>
                </a:lnTo>
                <a:lnTo>
                  <a:pt x="965" y="7"/>
                </a:lnTo>
                <a:lnTo>
                  <a:pt x="967" y="7"/>
                </a:lnTo>
                <a:lnTo>
                  <a:pt x="967" y="7"/>
                </a:lnTo>
                <a:lnTo>
                  <a:pt x="968" y="7"/>
                </a:lnTo>
                <a:lnTo>
                  <a:pt x="968" y="7"/>
                </a:lnTo>
                <a:lnTo>
                  <a:pt x="970" y="7"/>
                </a:lnTo>
                <a:lnTo>
                  <a:pt x="970" y="7"/>
                </a:lnTo>
                <a:lnTo>
                  <a:pt x="972" y="7"/>
                </a:lnTo>
                <a:lnTo>
                  <a:pt x="972" y="7"/>
                </a:lnTo>
                <a:lnTo>
                  <a:pt x="973" y="7"/>
                </a:lnTo>
                <a:lnTo>
                  <a:pt x="973" y="7"/>
                </a:lnTo>
                <a:lnTo>
                  <a:pt x="975" y="7"/>
                </a:lnTo>
                <a:lnTo>
                  <a:pt x="975" y="7"/>
                </a:lnTo>
                <a:lnTo>
                  <a:pt x="977" y="7"/>
                </a:lnTo>
                <a:lnTo>
                  <a:pt x="977" y="7"/>
                </a:lnTo>
                <a:lnTo>
                  <a:pt x="978" y="7"/>
                </a:lnTo>
                <a:lnTo>
                  <a:pt x="979" y="7"/>
                </a:lnTo>
                <a:lnTo>
                  <a:pt x="980" y="7"/>
                </a:lnTo>
                <a:lnTo>
                  <a:pt x="980" y="7"/>
                </a:lnTo>
                <a:lnTo>
                  <a:pt x="982" y="7"/>
                </a:lnTo>
                <a:lnTo>
                  <a:pt x="982" y="7"/>
                </a:lnTo>
                <a:lnTo>
                  <a:pt x="983" y="7"/>
                </a:lnTo>
                <a:lnTo>
                  <a:pt x="984" y="7"/>
                </a:lnTo>
                <a:lnTo>
                  <a:pt x="985" y="7"/>
                </a:lnTo>
                <a:lnTo>
                  <a:pt x="985" y="7"/>
                </a:lnTo>
                <a:lnTo>
                  <a:pt x="987" y="7"/>
                </a:lnTo>
                <a:lnTo>
                  <a:pt x="987" y="7"/>
                </a:lnTo>
                <a:lnTo>
                  <a:pt x="988" y="7"/>
                </a:lnTo>
                <a:lnTo>
                  <a:pt x="989" y="7"/>
                </a:lnTo>
                <a:lnTo>
                  <a:pt x="990" y="7"/>
                </a:lnTo>
                <a:lnTo>
                  <a:pt x="990" y="7"/>
                </a:lnTo>
                <a:lnTo>
                  <a:pt x="992" y="7"/>
                </a:lnTo>
                <a:lnTo>
                  <a:pt x="992" y="7"/>
                </a:lnTo>
                <a:lnTo>
                  <a:pt x="993" y="7"/>
                </a:lnTo>
                <a:lnTo>
                  <a:pt x="994" y="7"/>
                </a:lnTo>
                <a:lnTo>
                  <a:pt x="995" y="7"/>
                </a:lnTo>
                <a:lnTo>
                  <a:pt x="995" y="7"/>
                </a:lnTo>
                <a:lnTo>
                  <a:pt x="997" y="7"/>
                </a:lnTo>
                <a:lnTo>
                  <a:pt x="997" y="7"/>
                </a:lnTo>
                <a:lnTo>
                  <a:pt x="998" y="7"/>
                </a:lnTo>
                <a:lnTo>
                  <a:pt x="998" y="7"/>
                </a:lnTo>
                <a:lnTo>
                  <a:pt x="1000" y="7"/>
                </a:lnTo>
                <a:lnTo>
                  <a:pt x="1000" y="7"/>
                </a:lnTo>
                <a:lnTo>
                  <a:pt x="1002" y="7"/>
                </a:lnTo>
                <a:lnTo>
                  <a:pt x="1002" y="7"/>
                </a:lnTo>
                <a:lnTo>
                  <a:pt x="1003" y="7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7"/>
                </a:lnTo>
                <a:close/>
                <a:moveTo>
                  <a:pt x="1033" y="7"/>
                </a:moveTo>
                <a:lnTo>
                  <a:pt x="1035" y="7"/>
                </a:lnTo>
                <a:lnTo>
                  <a:pt x="1035" y="7"/>
                </a:lnTo>
                <a:lnTo>
                  <a:pt x="1036" y="7"/>
                </a:lnTo>
                <a:lnTo>
                  <a:pt x="1036" y="7"/>
                </a:lnTo>
                <a:lnTo>
                  <a:pt x="1038" y="7"/>
                </a:lnTo>
                <a:lnTo>
                  <a:pt x="1038" y="7"/>
                </a:lnTo>
                <a:lnTo>
                  <a:pt x="1040" y="7"/>
                </a:lnTo>
                <a:lnTo>
                  <a:pt x="1040" y="7"/>
                </a:lnTo>
                <a:lnTo>
                  <a:pt x="1041" y="7"/>
                </a:lnTo>
                <a:lnTo>
                  <a:pt x="1041" y="7"/>
                </a:lnTo>
                <a:lnTo>
                  <a:pt x="1043" y="7"/>
                </a:lnTo>
                <a:lnTo>
                  <a:pt x="1043" y="7"/>
                </a:lnTo>
                <a:lnTo>
                  <a:pt x="1045" y="7"/>
                </a:lnTo>
                <a:lnTo>
                  <a:pt x="1045" y="7"/>
                </a:lnTo>
                <a:lnTo>
                  <a:pt x="1046" y="7"/>
                </a:lnTo>
                <a:lnTo>
                  <a:pt x="1046" y="7"/>
                </a:lnTo>
                <a:lnTo>
                  <a:pt x="1048" y="7"/>
                </a:lnTo>
                <a:lnTo>
                  <a:pt x="1048" y="7"/>
                </a:lnTo>
                <a:lnTo>
                  <a:pt x="1050" y="7"/>
                </a:lnTo>
                <a:lnTo>
                  <a:pt x="1050" y="7"/>
                </a:lnTo>
                <a:lnTo>
                  <a:pt x="1051" y="7"/>
                </a:lnTo>
                <a:lnTo>
                  <a:pt x="1051" y="7"/>
                </a:lnTo>
                <a:lnTo>
                  <a:pt x="1053" y="7"/>
                </a:lnTo>
                <a:lnTo>
                  <a:pt x="1053" y="7"/>
                </a:lnTo>
                <a:lnTo>
                  <a:pt x="1055" y="7"/>
                </a:lnTo>
                <a:lnTo>
                  <a:pt x="1055" y="7"/>
                </a:lnTo>
                <a:lnTo>
                  <a:pt x="1056" y="7"/>
                </a:lnTo>
                <a:lnTo>
                  <a:pt x="1056" y="7"/>
                </a:lnTo>
                <a:lnTo>
                  <a:pt x="1058" y="7"/>
                </a:lnTo>
                <a:lnTo>
                  <a:pt x="1058" y="7"/>
                </a:lnTo>
                <a:lnTo>
                  <a:pt x="1060" y="7"/>
                </a:lnTo>
                <a:lnTo>
                  <a:pt x="1060" y="7"/>
                </a:lnTo>
                <a:lnTo>
                  <a:pt x="1061" y="7"/>
                </a:lnTo>
                <a:lnTo>
                  <a:pt x="1061" y="7"/>
                </a:lnTo>
                <a:lnTo>
                  <a:pt x="1063" y="7"/>
                </a:lnTo>
                <a:lnTo>
                  <a:pt x="1063" y="7"/>
                </a:lnTo>
                <a:lnTo>
                  <a:pt x="1065" y="7"/>
                </a:lnTo>
                <a:lnTo>
                  <a:pt x="1065" y="7"/>
                </a:lnTo>
                <a:lnTo>
                  <a:pt x="1066" y="7"/>
                </a:lnTo>
                <a:lnTo>
                  <a:pt x="1066" y="7"/>
                </a:lnTo>
                <a:lnTo>
                  <a:pt x="1068" y="7"/>
                </a:lnTo>
                <a:lnTo>
                  <a:pt x="1068" y="7"/>
                </a:lnTo>
                <a:lnTo>
                  <a:pt x="1070" y="7"/>
                </a:lnTo>
                <a:lnTo>
                  <a:pt x="1070" y="7"/>
                </a:lnTo>
                <a:lnTo>
                  <a:pt x="1071" y="7"/>
                </a:lnTo>
                <a:lnTo>
                  <a:pt x="1071" y="7"/>
                </a:lnTo>
                <a:lnTo>
                  <a:pt x="1073" y="7"/>
                </a:lnTo>
                <a:lnTo>
                  <a:pt x="1073" y="7"/>
                </a:lnTo>
                <a:lnTo>
                  <a:pt x="1075" y="7"/>
                </a:lnTo>
                <a:lnTo>
                  <a:pt x="1075" y="7"/>
                </a:lnTo>
                <a:lnTo>
                  <a:pt x="1076" y="7"/>
                </a:lnTo>
                <a:lnTo>
                  <a:pt x="1076" y="7"/>
                </a:lnTo>
                <a:lnTo>
                  <a:pt x="1078" y="7"/>
                </a:lnTo>
                <a:lnTo>
                  <a:pt x="1078" y="7"/>
                </a:lnTo>
                <a:lnTo>
                  <a:pt x="1079" y="7"/>
                </a:lnTo>
                <a:lnTo>
                  <a:pt x="1079" y="7"/>
                </a:lnTo>
                <a:lnTo>
                  <a:pt x="1081" y="7"/>
                </a:lnTo>
                <a:lnTo>
                  <a:pt x="1081" y="7"/>
                </a:lnTo>
                <a:lnTo>
                  <a:pt x="1083" y="7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7"/>
                </a:lnTo>
                <a:close/>
                <a:moveTo>
                  <a:pt x="1113" y="7"/>
                </a:moveTo>
                <a:lnTo>
                  <a:pt x="1114" y="7"/>
                </a:lnTo>
                <a:lnTo>
                  <a:pt x="1114" y="7"/>
                </a:lnTo>
                <a:lnTo>
                  <a:pt x="1116" y="7"/>
                </a:lnTo>
                <a:lnTo>
                  <a:pt x="1116" y="7"/>
                </a:lnTo>
                <a:lnTo>
                  <a:pt x="1117" y="7"/>
                </a:lnTo>
                <a:lnTo>
                  <a:pt x="1118" y="7"/>
                </a:lnTo>
                <a:lnTo>
                  <a:pt x="1119" y="7"/>
                </a:lnTo>
                <a:lnTo>
                  <a:pt x="1119" y="7"/>
                </a:lnTo>
                <a:lnTo>
                  <a:pt x="1121" y="7"/>
                </a:lnTo>
                <a:lnTo>
                  <a:pt x="1121" y="7"/>
                </a:lnTo>
                <a:lnTo>
                  <a:pt x="1122" y="7"/>
                </a:lnTo>
                <a:lnTo>
                  <a:pt x="1123" y="7"/>
                </a:lnTo>
                <a:lnTo>
                  <a:pt x="1124" y="7"/>
                </a:lnTo>
                <a:lnTo>
                  <a:pt x="1124" y="7"/>
                </a:lnTo>
                <a:lnTo>
                  <a:pt x="1126" y="7"/>
                </a:lnTo>
                <a:lnTo>
                  <a:pt x="1126" y="7"/>
                </a:lnTo>
                <a:lnTo>
                  <a:pt x="1127" y="7"/>
                </a:lnTo>
                <a:lnTo>
                  <a:pt x="1128" y="7"/>
                </a:lnTo>
                <a:lnTo>
                  <a:pt x="1129" y="7"/>
                </a:lnTo>
                <a:lnTo>
                  <a:pt x="1129" y="7"/>
                </a:lnTo>
                <a:lnTo>
                  <a:pt x="1131" y="7"/>
                </a:lnTo>
                <a:lnTo>
                  <a:pt x="1131" y="7"/>
                </a:lnTo>
                <a:lnTo>
                  <a:pt x="1132" y="7"/>
                </a:lnTo>
                <a:lnTo>
                  <a:pt x="1132" y="7"/>
                </a:lnTo>
                <a:lnTo>
                  <a:pt x="1134" y="7"/>
                </a:lnTo>
                <a:lnTo>
                  <a:pt x="1134" y="7"/>
                </a:lnTo>
                <a:lnTo>
                  <a:pt x="1136" y="7"/>
                </a:lnTo>
                <a:lnTo>
                  <a:pt x="1136" y="7"/>
                </a:lnTo>
                <a:lnTo>
                  <a:pt x="1137" y="7"/>
                </a:lnTo>
                <a:lnTo>
                  <a:pt x="1137" y="7"/>
                </a:lnTo>
                <a:lnTo>
                  <a:pt x="1139" y="7"/>
                </a:lnTo>
                <a:lnTo>
                  <a:pt x="1139" y="7"/>
                </a:lnTo>
                <a:lnTo>
                  <a:pt x="1141" y="7"/>
                </a:lnTo>
                <a:lnTo>
                  <a:pt x="1141" y="7"/>
                </a:lnTo>
                <a:lnTo>
                  <a:pt x="1142" y="7"/>
                </a:lnTo>
                <a:lnTo>
                  <a:pt x="1142" y="7"/>
                </a:lnTo>
                <a:lnTo>
                  <a:pt x="1144" y="7"/>
                </a:lnTo>
                <a:lnTo>
                  <a:pt x="1144" y="7"/>
                </a:lnTo>
                <a:lnTo>
                  <a:pt x="1146" y="7"/>
                </a:lnTo>
                <a:lnTo>
                  <a:pt x="1146" y="7"/>
                </a:lnTo>
                <a:lnTo>
                  <a:pt x="1147" y="7"/>
                </a:lnTo>
                <a:lnTo>
                  <a:pt x="1147" y="7"/>
                </a:lnTo>
                <a:lnTo>
                  <a:pt x="1149" y="7"/>
                </a:lnTo>
                <a:lnTo>
                  <a:pt x="1149" y="7"/>
                </a:lnTo>
                <a:lnTo>
                  <a:pt x="1151" y="7"/>
                </a:lnTo>
                <a:lnTo>
                  <a:pt x="1151" y="7"/>
                </a:lnTo>
                <a:lnTo>
                  <a:pt x="1152" y="7"/>
                </a:lnTo>
                <a:lnTo>
                  <a:pt x="1152" y="7"/>
                </a:lnTo>
                <a:lnTo>
                  <a:pt x="1154" y="7"/>
                </a:lnTo>
                <a:lnTo>
                  <a:pt x="1154" y="7"/>
                </a:lnTo>
                <a:lnTo>
                  <a:pt x="1155" y="7"/>
                </a:lnTo>
                <a:lnTo>
                  <a:pt x="1155" y="7"/>
                </a:lnTo>
                <a:lnTo>
                  <a:pt x="1157" y="7"/>
                </a:lnTo>
                <a:lnTo>
                  <a:pt x="1157" y="7"/>
                </a:lnTo>
                <a:lnTo>
                  <a:pt x="1159" y="7"/>
                </a:lnTo>
                <a:lnTo>
                  <a:pt x="1159" y="7"/>
                </a:lnTo>
                <a:lnTo>
                  <a:pt x="1160" y="7"/>
                </a:lnTo>
                <a:lnTo>
                  <a:pt x="1160" y="7"/>
                </a:lnTo>
                <a:lnTo>
                  <a:pt x="1162" y="7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7"/>
                </a:lnTo>
                <a:close/>
                <a:moveTo>
                  <a:pt x="1192" y="7"/>
                </a:moveTo>
                <a:lnTo>
                  <a:pt x="1194" y="7"/>
                </a:lnTo>
                <a:lnTo>
                  <a:pt x="1194" y="7"/>
                </a:lnTo>
                <a:lnTo>
                  <a:pt x="1195" y="7"/>
                </a:lnTo>
                <a:lnTo>
                  <a:pt x="1195" y="7"/>
                </a:lnTo>
                <a:lnTo>
                  <a:pt x="1197" y="7"/>
                </a:lnTo>
                <a:lnTo>
                  <a:pt x="1197" y="7"/>
                </a:lnTo>
                <a:lnTo>
                  <a:pt x="1199" y="7"/>
                </a:lnTo>
                <a:lnTo>
                  <a:pt x="1199" y="7"/>
                </a:lnTo>
                <a:lnTo>
                  <a:pt x="1200" y="7"/>
                </a:lnTo>
                <a:lnTo>
                  <a:pt x="1200" y="7"/>
                </a:lnTo>
                <a:lnTo>
                  <a:pt x="1202" y="7"/>
                </a:lnTo>
                <a:lnTo>
                  <a:pt x="1202" y="7"/>
                </a:lnTo>
                <a:lnTo>
                  <a:pt x="1204" y="7"/>
                </a:lnTo>
                <a:lnTo>
                  <a:pt x="1204" y="7"/>
                </a:lnTo>
                <a:lnTo>
                  <a:pt x="1205" y="7"/>
                </a:lnTo>
                <a:lnTo>
                  <a:pt x="1205" y="7"/>
                </a:lnTo>
                <a:lnTo>
                  <a:pt x="1207" y="7"/>
                </a:lnTo>
                <a:lnTo>
                  <a:pt x="1207" y="7"/>
                </a:lnTo>
                <a:lnTo>
                  <a:pt x="1209" y="7"/>
                </a:lnTo>
                <a:lnTo>
                  <a:pt x="1209" y="7"/>
                </a:lnTo>
                <a:lnTo>
                  <a:pt x="1210" y="7"/>
                </a:lnTo>
                <a:lnTo>
                  <a:pt x="1210" y="7"/>
                </a:lnTo>
                <a:lnTo>
                  <a:pt x="1212" y="7"/>
                </a:lnTo>
                <a:lnTo>
                  <a:pt x="1212" y="7"/>
                </a:lnTo>
                <a:lnTo>
                  <a:pt x="1214" y="7"/>
                </a:lnTo>
                <a:lnTo>
                  <a:pt x="1214" y="7"/>
                </a:lnTo>
                <a:lnTo>
                  <a:pt x="1215" y="7"/>
                </a:lnTo>
                <a:lnTo>
                  <a:pt x="1215" y="7"/>
                </a:lnTo>
                <a:lnTo>
                  <a:pt x="1217" y="7"/>
                </a:lnTo>
                <a:lnTo>
                  <a:pt x="1217" y="7"/>
                </a:lnTo>
                <a:lnTo>
                  <a:pt x="1218" y="7"/>
                </a:lnTo>
                <a:lnTo>
                  <a:pt x="1218" y="7"/>
                </a:lnTo>
                <a:lnTo>
                  <a:pt x="1220" y="7"/>
                </a:lnTo>
                <a:lnTo>
                  <a:pt x="1220" y="7"/>
                </a:lnTo>
                <a:lnTo>
                  <a:pt x="1222" y="7"/>
                </a:lnTo>
                <a:lnTo>
                  <a:pt x="1222" y="7"/>
                </a:lnTo>
                <a:lnTo>
                  <a:pt x="1223" y="7"/>
                </a:lnTo>
                <a:lnTo>
                  <a:pt x="1223" y="7"/>
                </a:lnTo>
                <a:lnTo>
                  <a:pt x="1225" y="7"/>
                </a:lnTo>
                <a:lnTo>
                  <a:pt x="1225" y="7"/>
                </a:lnTo>
                <a:lnTo>
                  <a:pt x="1227" y="7"/>
                </a:lnTo>
                <a:lnTo>
                  <a:pt x="1227" y="7"/>
                </a:lnTo>
                <a:lnTo>
                  <a:pt x="1228" y="7"/>
                </a:lnTo>
                <a:lnTo>
                  <a:pt x="1228" y="7"/>
                </a:lnTo>
                <a:lnTo>
                  <a:pt x="1230" y="7"/>
                </a:lnTo>
                <a:lnTo>
                  <a:pt x="1230" y="7"/>
                </a:lnTo>
                <a:lnTo>
                  <a:pt x="1231" y="7"/>
                </a:lnTo>
                <a:lnTo>
                  <a:pt x="1231" y="7"/>
                </a:lnTo>
                <a:lnTo>
                  <a:pt x="1233" y="7"/>
                </a:lnTo>
                <a:lnTo>
                  <a:pt x="1233" y="7"/>
                </a:lnTo>
                <a:lnTo>
                  <a:pt x="1235" y="7"/>
                </a:lnTo>
                <a:lnTo>
                  <a:pt x="1235" y="7"/>
                </a:lnTo>
                <a:lnTo>
                  <a:pt x="1236" y="7"/>
                </a:lnTo>
                <a:lnTo>
                  <a:pt x="1237" y="7"/>
                </a:lnTo>
                <a:lnTo>
                  <a:pt x="1238" y="7"/>
                </a:lnTo>
                <a:lnTo>
                  <a:pt x="1238" y="7"/>
                </a:lnTo>
                <a:lnTo>
                  <a:pt x="1240" y="7"/>
                </a:lnTo>
                <a:lnTo>
                  <a:pt x="1240" y="7"/>
                </a:lnTo>
                <a:lnTo>
                  <a:pt x="1241" y="7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7"/>
                </a:lnTo>
                <a:close/>
                <a:moveTo>
                  <a:pt x="1272" y="7"/>
                </a:moveTo>
                <a:lnTo>
                  <a:pt x="1273" y="7"/>
                </a:lnTo>
                <a:lnTo>
                  <a:pt x="1273" y="7"/>
                </a:lnTo>
                <a:lnTo>
                  <a:pt x="1275" y="7"/>
                </a:lnTo>
                <a:lnTo>
                  <a:pt x="1275" y="7"/>
                </a:lnTo>
                <a:lnTo>
                  <a:pt x="1276" y="7"/>
                </a:lnTo>
                <a:lnTo>
                  <a:pt x="1276" y="7"/>
                </a:lnTo>
                <a:lnTo>
                  <a:pt x="1278" y="7"/>
                </a:lnTo>
                <a:lnTo>
                  <a:pt x="1278" y="7"/>
                </a:lnTo>
                <a:lnTo>
                  <a:pt x="1280" y="7"/>
                </a:lnTo>
                <a:lnTo>
                  <a:pt x="1280" y="7"/>
                </a:lnTo>
                <a:lnTo>
                  <a:pt x="1281" y="7"/>
                </a:lnTo>
                <a:lnTo>
                  <a:pt x="1281" y="7"/>
                </a:lnTo>
                <a:lnTo>
                  <a:pt x="1283" y="7"/>
                </a:lnTo>
                <a:lnTo>
                  <a:pt x="1283" y="7"/>
                </a:lnTo>
                <a:lnTo>
                  <a:pt x="1285" y="7"/>
                </a:lnTo>
                <a:lnTo>
                  <a:pt x="1285" y="7"/>
                </a:lnTo>
                <a:lnTo>
                  <a:pt x="1286" y="7"/>
                </a:lnTo>
                <a:lnTo>
                  <a:pt x="1286" y="7"/>
                </a:lnTo>
                <a:lnTo>
                  <a:pt x="1288" y="7"/>
                </a:lnTo>
                <a:lnTo>
                  <a:pt x="1288" y="7"/>
                </a:lnTo>
                <a:lnTo>
                  <a:pt x="1290" y="7"/>
                </a:lnTo>
                <a:lnTo>
                  <a:pt x="1290" y="7"/>
                </a:lnTo>
                <a:lnTo>
                  <a:pt x="1291" y="7"/>
                </a:lnTo>
                <a:lnTo>
                  <a:pt x="1291" y="7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7"/>
                </a:lnTo>
                <a:close/>
                <a:moveTo>
                  <a:pt x="0" y="7"/>
                </a:move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2" y="7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6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1" y="7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0" y="7"/>
                </a:lnTo>
                <a:lnTo>
                  <a:pt x="40" y="7"/>
                </a:lnTo>
                <a:lnTo>
                  <a:pt x="42" y="7"/>
                </a:lnTo>
                <a:lnTo>
                  <a:pt x="42" y="7"/>
                </a:lnTo>
                <a:lnTo>
                  <a:pt x="44" y="7"/>
                </a:lnTo>
                <a:lnTo>
                  <a:pt x="44" y="7"/>
                </a:lnTo>
                <a:lnTo>
                  <a:pt x="45" y="7"/>
                </a:lnTo>
                <a:lnTo>
                  <a:pt x="45" y="7"/>
                </a:lnTo>
                <a:lnTo>
                  <a:pt x="47" y="7"/>
                </a:lnTo>
                <a:lnTo>
                  <a:pt x="47" y="7"/>
                </a:lnTo>
                <a:lnTo>
                  <a:pt x="49" y="7"/>
                </a:lnTo>
                <a:lnTo>
                  <a:pt x="49" y="7"/>
                </a:lnTo>
                <a:lnTo>
                  <a:pt x="50" y="7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231"/>
          <p:cNvSpPr>
            <a:spLocks/>
          </p:cNvSpPr>
          <p:nvPr/>
        </p:nvSpPr>
        <p:spPr bwMode="auto">
          <a:xfrm>
            <a:off x="4257362" y="20799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Freeform 232"/>
          <p:cNvSpPr>
            <a:spLocks/>
          </p:cNvSpPr>
          <p:nvPr/>
        </p:nvSpPr>
        <p:spPr bwMode="auto">
          <a:xfrm>
            <a:off x="432086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Freeform 233"/>
          <p:cNvSpPr>
            <a:spLocks/>
          </p:cNvSpPr>
          <p:nvPr/>
        </p:nvSpPr>
        <p:spPr bwMode="auto">
          <a:xfrm>
            <a:off x="43875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Freeform 234"/>
          <p:cNvSpPr>
            <a:spLocks/>
          </p:cNvSpPr>
          <p:nvPr/>
        </p:nvSpPr>
        <p:spPr bwMode="auto">
          <a:xfrm>
            <a:off x="44526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Freeform 235"/>
          <p:cNvSpPr>
            <a:spLocks/>
          </p:cNvSpPr>
          <p:nvPr/>
        </p:nvSpPr>
        <p:spPr bwMode="auto">
          <a:xfrm>
            <a:off x="451771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Freeform 236"/>
          <p:cNvSpPr>
            <a:spLocks/>
          </p:cNvSpPr>
          <p:nvPr/>
        </p:nvSpPr>
        <p:spPr bwMode="auto">
          <a:xfrm>
            <a:off x="458438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Freeform 237"/>
          <p:cNvSpPr>
            <a:spLocks/>
          </p:cNvSpPr>
          <p:nvPr/>
        </p:nvSpPr>
        <p:spPr bwMode="auto">
          <a:xfrm>
            <a:off x="46494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Freeform 238"/>
          <p:cNvSpPr>
            <a:spLocks/>
          </p:cNvSpPr>
          <p:nvPr/>
        </p:nvSpPr>
        <p:spPr bwMode="auto">
          <a:xfrm>
            <a:off x="4716149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Freeform 239"/>
          <p:cNvSpPr>
            <a:spLocks/>
          </p:cNvSpPr>
          <p:nvPr/>
        </p:nvSpPr>
        <p:spPr bwMode="auto">
          <a:xfrm>
            <a:off x="47812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Freeform 240"/>
          <p:cNvSpPr>
            <a:spLocks/>
          </p:cNvSpPr>
          <p:nvPr/>
        </p:nvSpPr>
        <p:spPr bwMode="auto">
          <a:xfrm>
            <a:off x="48463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Freeform 241"/>
          <p:cNvSpPr>
            <a:spLocks/>
          </p:cNvSpPr>
          <p:nvPr/>
        </p:nvSpPr>
        <p:spPr bwMode="auto">
          <a:xfrm>
            <a:off x="49129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Freeform 242"/>
          <p:cNvSpPr>
            <a:spLocks/>
          </p:cNvSpPr>
          <p:nvPr/>
        </p:nvSpPr>
        <p:spPr bwMode="auto">
          <a:xfrm>
            <a:off x="49780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Freeform 243"/>
          <p:cNvSpPr>
            <a:spLocks/>
          </p:cNvSpPr>
          <p:nvPr/>
        </p:nvSpPr>
        <p:spPr bwMode="auto">
          <a:xfrm>
            <a:off x="50431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244"/>
          <p:cNvSpPr>
            <a:spLocks/>
          </p:cNvSpPr>
          <p:nvPr/>
        </p:nvSpPr>
        <p:spPr bwMode="auto">
          <a:xfrm>
            <a:off x="510984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245"/>
          <p:cNvSpPr>
            <a:spLocks/>
          </p:cNvSpPr>
          <p:nvPr/>
        </p:nvSpPr>
        <p:spPr bwMode="auto">
          <a:xfrm>
            <a:off x="51749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246"/>
          <p:cNvSpPr>
            <a:spLocks/>
          </p:cNvSpPr>
          <p:nvPr/>
        </p:nvSpPr>
        <p:spPr bwMode="auto">
          <a:xfrm>
            <a:off x="52400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247"/>
          <p:cNvSpPr>
            <a:spLocks/>
          </p:cNvSpPr>
          <p:nvPr/>
        </p:nvSpPr>
        <p:spPr bwMode="auto">
          <a:xfrm>
            <a:off x="53066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Freeform 248"/>
          <p:cNvSpPr>
            <a:spLocks/>
          </p:cNvSpPr>
          <p:nvPr/>
        </p:nvSpPr>
        <p:spPr bwMode="auto">
          <a:xfrm>
            <a:off x="53717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Freeform 249"/>
          <p:cNvSpPr>
            <a:spLocks/>
          </p:cNvSpPr>
          <p:nvPr/>
        </p:nvSpPr>
        <p:spPr bwMode="auto">
          <a:xfrm>
            <a:off x="5436874" y="20799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Freeform 250"/>
          <p:cNvSpPr>
            <a:spLocks/>
          </p:cNvSpPr>
          <p:nvPr/>
        </p:nvSpPr>
        <p:spPr bwMode="auto">
          <a:xfrm>
            <a:off x="55035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Freeform 251"/>
          <p:cNvSpPr>
            <a:spLocks/>
          </p:cNvSpPr>
          <p:nvPr/>
        </p:nvSpPr>
        <p:spPr bwMode="auto">
          <a:xfrm>
            <a:off x="55686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Freeform 252"/>
          <p:cNvSpPr>
            <a:spLocks/>
          </p:cNvSpPr>
          <p:nvPr/>
        </p:nvSpPr>
        <p:spPr bwMode="auto">
          <a:xfrm>
            <a:off x="56353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Freeform 253"/>
          <p:cNvSpPr>
            <a:spLocks/>
          </p:cNvSpPr>
          <p:nvPr/>
        </p:nvSpPr>
        <p:spPr bwMode="auto">
          <a:xfrm>
            <a:off x="57003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Freeform 254"/>
          <p:cNvSpPr>
            <a:spLocks/>
          </p:cNvSpPr>
          <p:nvPr/>
        </p:nvSpPr>
        <p:spPr bwMode="auto">
          <a:xfrm>
            <a:off x="57654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Freeform 255"/>
          <p:cNvSpPr>
            <a:spLocks/>
          </p:cNvSpPr>
          <p:nvPr/>
        </p:nvSpPr>
        <p:spPr bwMode="auto">
          <a:xfrm>
            <a:off x="58321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Freeform 256"/>
          <p:cNvSpPr>
            <a:spLocks/>
          </p:cNvSpPr>
          <p:nvPr/>
        </p:nvSpPr>
        <p:spPr bwMode="auto">
          <a:xfrm>
            <a:off x="58972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" name="Freeform 257"/>
          <p:cNvSpPr>
            <a:spLocks/>
          </p:cNvSpPr>
          <p:nvPr/>
        </p:nvSpPr>
        <p:spPr bwMode="auto">
          <a:xfrm>
            <a:off x="596392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Freeform 258"/>
          <p:cNvSpPr>
            <a:spLocks/>
          </p:cNvSpPr>
          <p:nvPr/>
        </p:nvSpPr>
        <p:spPr bwMode="auto">
          <a:xfrm>
            <a:off x="60290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259"/>
          <p:cNvSpPr>
            <a:spLocks/>
          </p:cNvSpPr>
          <p:nvPr/>
        </p:nvSpPr>
        <p:spPr bwMode="auto">
          <a:xfrm>
            <a:off x="60940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" name="Freeform 260"/>
          <p:cNvSpPr>
            <a:spLocks/>
          </p:cNvSpPr>
          <p:nvPr/>
        </p:nvSpPr>
        <p:spPr bwMode="auto">
          <a:xfrm>
            <a:off x="616077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Freeform 261"/>
          <p:cNvSpPr>
            <a:spLocks/>
          </p:cNvSpPr>
          <p:nvPr/>
        </p:nvSpPr>
        <p:spPr bwMode="auto">
          <a:xfrm>
            <a:off x="62258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Freeform 262"/>
          <p:cNvSpPr>
            <a:spLocks/>
          </p:cNvSpPr>
          <p:nvPr/>
        </p:nvSpPr>
        <p:spPr bwMode="auto">
          <a:xfrm>
            <a:off x="6290949" y="20799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Freeform 263"/>
          <p:cNvSpPr>
            <a:spLocks noEditPoints="1"/>
          </p:cNvSpPr>
          <p:nvPr/>
        </p:nvSpPr>
        <p:spPr bwMode="auto">
          <a:xfrm>
            <a:off x="4257362" y="2075178"/>
            <a:ext cx="2049462" cy="11113"/>
          </a:xfrm>
          <a:custGeom>
            <a:avLst/>
            <a:gdLst>
              <a:gd name="T0" fmla="*/ 85 w 1291"/>
              <a:gd name="T1" fmla="*/ 7 h 7"/>
              <a:gd name="T2" fmla="*/ 111 w 1291"/>
              <a:gd name="T3" fmla="*/ 7 h 7"/>
              <a:gd name="T4" fmla="*/ 102 w 1291"/>
              <a:gd name="T5" fmla="*/ 0 h 7"/>
              <a:gd name="T6" fmla="*/ 139 w 1291"/>
              <a:gd name="T7" fmla="*/ 7 h 7"/>
              <a:gd name="T8" fmla="*/ 169 w 1291"/>
              <a:gd name="T9" fmla="*/ 7 h 7"/>
              <a:gd name="T10" fmla="*/ 196 w 1291"/>
              <a:gd name="T11" fmla="*/ 7 h 7"/>
              <a:gd name="T12" fmla="*/ 176 w 1291"/>
              <a:gd name="T13" fmla="*/ 0 h 7"/>
              <a:gd name="T14" fmla="*/ 224 w 1291"/>
              <a:gd name="T15" fmla="*/ 7 h 7"/>
              <a:gd name="T16" fmla="*/ 254 w 1291"/>
              <a:gd name="T17" fmla="*/ 7 h 7"/>
              <a:gd name="T18" fmla="*/ 277 w 1291"/>
              <a:gd name="T19" fmla="*/ 0 h 7"/>
              <a:gd name="T20" fmla="*/ 250 w 1291"/>
              <a:gd name="T21" fmla="*/ 0 h 7"/>
              <a:gd name="T22" fmla="*/ 298 w 1291"/>
              <a:gd name="T23" fmla="*/ 0 h 7"/>
              <a:gd name="T24" fmla="*/ 338 w 1291"/>
              <a:gd name="T25" fmla="*/ 7 h 7"/>
              <a:gd name="T26" fmla="*/ 351 w 1291"/>
              <a:gd name="T27" fmla="*/ 0 h 7"/>
              <a:gd name="T28" fmla="*/ 325 w 1291"/>
              <a:gd name="T29" fmla="*/ 0 h 7"/>
              <a:gd name="T30" fmla="*/ 373 w 1291"/>
              <a:gd name="T31" fmla="*/ 0 h 7"/>
              <a:gd name="T32" fmla="*/ 422 w 1291"/>
              <a:gd name="T33" fmla="*/ 7 h 7"/>
              <a:gd name="T34" fmla="*/ 426 w 1291"/>
              <a:gd name="T35" fmla="*/ 0 h 7"/>
              <a:gd name="T36" fmla="*/ 399 w 1291"/>
              <a:gd name="T37" fmla="*/ 0 h 7"/>
              <a:gd name="T38" fmla="*/ 479 w 1291"/>
              <a:gd name="T39" fmla="*/ 7 h 7"/>
              <a:gd name="T40" fmla="*/ 505 w 1291"/>
              <a:gd name="T41" fmla="*/ 7 h 7"/>
              <a:gd name="T42" fmla="*/ 502 w 1291"/>
              <a:gd name="T43" fmla="*/ 0 h 7"/>
              <a:gd name="T44" fmla="*/ 533 w 1291"/>
              <a:gd name="T45" fmla="*/ 7 h 7"/>
              <a:gd name="T46" fmla="*/ 563 w 1291"/>
              <a:gd name="T47" fmla="*/ 7 h 7"/>
              <a:gd name="T48" fmla="*/ 590 w 1291"/>
              <a:gd name="T49" fmla="*/ 7 h 7"/>
              <a:gd name="T50" fmla="*/ 576 w 1291"/>
              <a:gd name="T51" fmla="*/ 0 h 7"/>
              <a:gd name="T52" fmla="*/ 618 w 1291"/>
              <a:gd name="T53" fmla="*/ 7 h 7"/>
              <a:gd name="T54" fmla="*/ 648 w 1291"/>
              <a:gd name="T55" fmla="*/ 7 h 7"/>
              <a:gd name="T56" fmla="*/ 674 w 1291"/>
              <a:gd name="T57" fmla="*/ 7 h 7"/>
              <a:gd name="T58" fmla="*/ 651 w 1291"/>
              <a:gd name="T59" fmla="*/ 0 h 7"/>
              <a:gd name="T60" fmla="*/ 699 w 1291"/>
              <a:gd name="T61" fmla="*/ 0 h 7"/>
              <a:gd name="T62" fmla="*/ 732 w 1291"/>
              <a:gd name="T63" fmla="*/ 7 h 7"/>
              <a:gd name="T64" fmla="*/ 752 w 1291"/>
              <a:gd name="T65" fmla="*/ 0 h 7"/>
              <a:gd name="T66" fmla="*/ 725 w 1291"/>
              <a:gd name="T67" fmla="*/ 0 h 7"/>
              <a:gd name="T68" fmla="*/ 773 w 1291"/>
              <a:gd name="T69" fmla="*/ 0 h 7"/>
              <a:gd name="T70" fmla="*/ 816 w 1291"/>
              <a:gd name="T71" fmla="*/ 7 h 7"/>
              <a:gd name="T72" fmla="*/ 826 w 1291"/>
              <a:gd name="T73" fmla="*/ 0 h 7"/>
              <a:gd name="T74" fmla="*/ 800 w 1291"/>
              <a:gd name="T75" fmla="*/ 0 h 7"/>
              <a:gd name="T76" fmla="*/ 874 w 1291"/>
              <a:gd name="T77" fmla="*/ 7 h 7"/>
              <a:gd name="T78" fmla="*/ 901 w 1291"/>
              <a:gd name="T79" fmla="*/ 7 h 7"/>
              <a:gd name="T80" fmla="*/ 901 w 1291"/>
              <a:gd name="T81" fmla="*/ 0 h 7"/>
              <a:gd name="T82" fmla="*/ 874 w 1291"/>
              <a:gd name="T83" fmla="*/ 7 h 7"/>
              <a:gd name="T84" fmla="*/ 959 w 1291"/>
              <a:gd name="T85" fmla="*/ 7 h 7"/>
              <a:gd name="T86" fmla="*/ 985 w 1291"/>
              <a:gd name="T87" fmla="*/ 7 h 7"/>
              <a:gd name="T88" fmla="*/ 975 w 1291"/>
              <a:gd name="T89" fmla="*/ 0 h 7"/>
              <a:gd name="T90" fmla="*/ 1013 w 1291"/>
              <a:gd name="T91" fmla="*/ 7 h 7"/>
              <a:gd name="T92" fmla="*/ 1043 w 1291"/>
              <a:gd name="T93" fmla="*/ 7 h 7"/>
              <a:gd name="T94" fmla="*/ 1070 w 1291"/>
              <a:gd name="T95" fmla="*/ 7 h 7"/>
              <a:gd name="T96" fmla="*/ 1050 w 1291"/>
              <a:gd name="T97" fmla="*/ 0 h 7"/>
              <a:gd name="T98" fmla="*/ 1097 w 1291"/>
              <a:gd name="T99" fmla="*/ 7 h 7"/>
              <a:gd name="T100" fmla="*/ 1128 w 1291"/>
              <a:gd name="T101" fmla="*/ 7 h 7"/>
              <a:gd name="T102" fmla="*/ 1151 w 1291"/>
              <a:gd name="T103" fmla="*/ 0 h 7"/>
              <a:gd name="T104" fmla="*/ 1124 w 1291"/>
              <a:gd name="T105" fmla="*/ 0 h 7"/>
              <a:gd name="T106" fmla="*/ 1172 w 1291"/>
              <a:gd name="T107" fmla="*/ 0 h 7"/>
              <a:gd name="T108" fmla="*/ 1212 w 1291"/>
              <a:gd name="T109" fmla="*/ 7 h 7"/>
              <a:gd name="T110" fmla="*/ 1225 w 1291"/>
              <a:gd name="T111" fmla="*/ 0 h 7"/>
              <a:gd name="T112" fmla="*/ 1199 w 1291"/>
              <a:gd name="T113" fmla="*/ 0 h 7"/>
              <a:gd name="T114" fmla="*/ 1247 w 1291"/>
              <a:gd name="T115" fmla="*/ 0 h 7"/>
              <a:gd name="T116" fmla="*/ 1288 w 1291"/>
              <a:gd name="T117" fmla="*/ 0 h 7"/>
              <a:gd name="T118" fmla="*/ 10 w 1291"/>
              <a:gd name="T119" fmla="*/ 7 h 7"/>
              <a:gd name="T120" fmla="*/ 37 w 1291"/>
              <a:gd name="T121" fmla="*/ 7 h 7"/>
              <a:gd name="T122" fmla="*/ 17 w 1291"/>
              <a:gd name="T1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7">
                <a:moveTo>
                  <a:pt x="55" y="7"/>
                </a:move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60" y="7"/>
                </a:lnTo>
                <a:lnTo>
                  <a:pt x="60" y="7"/>
                </a:lnTo>
                <a:lnTo>
                  <a:pt x="62" y="7"/>
                </a:lnTo>
                <a:lnTo>
                  <a:pt x="62" y="7"/>
                </a:lnTo>
                <a:lnTo>
                  <a:pt x="63" y="7"/>
                </a:lnTo>
                <a:lnTo>
                  <a:pt x="63" y="7"/>
                </a:lnTo>
                <a:lnTo>
                  <a:pt x="65" y="7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7"/>
                </a:lnTo>
                <a:close/>
                <a:moveTo>
                  <a:pt x="80" y="7"/>
                </a:move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5" y="7"/>
                </a:lnTo>
                <a:lnTo>
                  <a:pt x="85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2" y="7"/>
                </a:lnTo>
                <a:lnTo>
                  <a:pt x="92" y="7"/>
                </a:lnTo>
                <a:lnTo>
                  <a:pt x="93" y="7"/>
                </a:lnTo>
                <a:lnTo>
                  <a:pt x="93" y="7"/>
                </a:lnTo>
                <a:lnTo>
                  <a:pt x="95" y="7"/>
                </a:lnTo>
                <a:lnTo>
                  <a:pt x="95" y="7"/>
                </a:lnTo>
                <a:lnTo>
                  <a:pt x="97" y="7"/>
                </a:lnTo>
                <a:lnTo>
                  <a:pt x="97" y="7"/>
                </a:lnTo>
                <a:lnTo>
                  <a:pt x="98" y="7"/>
                </a:lnTo>
                <a:lnTo>
                  <a:pt x="98" y="7"/>
                </a:lnTo>
                <a:lnTo>
                  <a:pt x="100" y="7"/>
                </a:lnTo>
                <a:lnTo>
                  <a:pt x="100" y="7"/>
                </a:lnTo>
                <a:lnTo>
                  <a:pt x="102" y="7"/>
                </a:lnTo>
                <a:lnTo>
                  <a:pt x="102" y="7"/>
                </a:lnTo>
                <a:lnTo>
                  <a:pt x="103" y="7"/>
                </a:lnTo>
                <a:lnTo>
                  <a:pt x="103" y="7"/>
                </a:lnTo>
                <a:lnTo>
                  <a:pt x="105" y="7"/>
                </a:lnTo>
                <a:lnTo>
                  <a:pt x="105" y="7"/>
                </a:lnTo>
                <a:lnTo>
                  <a:pt x="107" y="7"/>
                </a:lnTo>
                <a:lnTo>
                  <a:pt x="107" y="7"/>
                </a:lnTo>
                <a:lnTo>
                  <a:pt x="108" y="7"/>
                </a:lnTo>
                <a:lnTo>
                  <a:pt x="108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3" y="7"/>
                </a:lnTo>
                <a:lnTo>
                  <a:pt x="113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8" y="7"/>
                </a:lnTo>
                <a:lnTo>
                  <a:pt x="118" y="7"/>
                </a:lnTo>
                <a:lnTo>
                  <a:pt x="120" y="7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7"/>
                </a:lnTo>
                <a:close/>
                <a:moveTo>
                  <a:pt x="134" y="7"/>
                </a:moveTo>
                <a:lnTo>
                  <a:pt x="136" y="7"/>
                </a:lnTo>
                <a:lnTo>
                  <a:pt x="136" y="7"/>
                </a:lnTo>
                <a:lnTo>
                  <a:pt x="138" y="7"/>
                </a:lnTo>
                <a:lnTo>
                  <a:pt x="138" y="7"/>
                </a:lnTo>
                <a:lnTo>
                  <a:pt x="139" y="7"/>
                </a:lnTo>
                <a:lnTo>
                  <a:pt x="140" y="7"/>
                </a:lnTo>
                <a:lnTo>
                  <a:pt x="141" y="7"/>
                </a:lnTo>
                <a:lnTo>
                  <a:pt x="141" y="7"/>
                </a:lnTo>
                <a:lnTo>
                  <a:pt x="143" y="7"/>
                </a:lnTo>
                <a:lnTo>
                  <a:pt x="143" y="7"/>
                </a:lnTo>
                <a:lnTo>
                  <a:pt x="144" y="7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7"/>
                </a:lnTo>
                <a:close/>
                <a:moveTo>
                  <a:pt x="160" y="7"/>
                </a:moveTo>
                <a:lnTo>
                  <a:pt x="161" y="7"/>
                </a:lnTo>
                <a:lnTo>
                  <a:pt x="161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6" y="7"/>
                </a:lnTo>
                <a:lnTo>
                  <a:pt x="166" y="7"/>
                </a:lnTo>
                <a:lnTo>
                  <a:pt x="168" y="7"/>
                </a:lnTo>
                <a:lnTo>
                  <a:pt x="168" y="7"/>
                </a:lnTo>
                <a:lnTo>
                  <a:pt x="169" y="7"/>
                </a:lnTo>
                <a:lnTo>
                  <a:pt x="169" y="7"/>
                </a:lnTo>
                <a:lnTo>
                  <a:pt x="171" y="7"/>
                </a:lnTo>
                <a:lnTo>
                  <a:pt x="171" y="7"/>
                </a:lnTo>
                <a:lnTo>
                  <a:pt x="173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6" y="7"/>
                </a:lnTo>
                <a:lnTo>
                  <a:pt x="178" y="7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3" y="7"/>
                </a:lnTo>
                <a:lnTo>
                  <a:pt x="183" y="7"/>
                </a:lnTo>
                <a:lnTo>
                  <a:pt x="184" y="7"/>
                </a:lnTo>
                <a:lnTo>
                  <a:pt x="184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9" y="7"/>
                </a:lnTo>
                <a:lnTo>
                  <a:pt x="189" y="7"/>
                </a:lnTo>
                <a:lnTo>
                  <a:pt x="191" y="7"/>
                </a:lnTo>
                <a:lnTo>
                  <a:pt x="191" y="7"/>
                </a:lnTo>
                <a:lnTo>
                  <a:pt x="192" y="7"/>
                </a:lnTo>
                <a:lnTo>
                  <a:pt x="192" y="7"/>
                </a:lnTo>
                <a:lnTo>
                  <a:pt x="194" y="7"/>
                </a:lnTo>
                <a:lnTo>
                  <a:pt x="194" y="7"/>
                </a:lnTo>
                <a:lnTo>
                  <a:pt x="196" y="7"/>
                </a:lnTo>
                <a:lnTo>
                  <a:pt x="196" y="7"/>
                </a:lnTo>
                <a:lnTo>
                  <a:pt x="197" y="7"/>
                </a:lnTo>
                <a:lnTo>
                  <a:pt x="197" y="7"/>
                </a:lnTo>
                <a:lnTo>
                  <a:pt x="199" y="7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7"/>
                </a:lnTo>
                <a:close/>
                <a:moveTo>
                  <a:pt x="214" y="7"/>
                </a:moveTo>
                <a:lnTo>
                  <a:pt x="216" y="7"/>
                </a:lnTo>
                <a:lnTo>
                  <a:pt x="216" y="7"/>
                </a:lnTo>
                <a:lnTo>
                  <a:pt x="217" y="7"/>
                </a:lnTo>
                <a:lnTo>
                  <a:pt x="217" y="7"/>
                </a:lnTo>
                <a:lnTo>
                  <a:pt x="219" y="7"/>
                </a:lnTo>
                <a:lnTo>
                  <a:pt x="219" y="7"/>
                </a:lnTo>
                <a:lnTo>
                  <a:pt x="221" y="7"/>
                </a:lnTo>
                <a:lnTo>
                  <a:pt x="221" y="7"/>
                </a:lnTo>
                <a:lnTo>
                  <a:pt x="222" y="7"/>
                </a:lnTo>
                <a:lnTo>
                  <a:pt x="222" y="7"/>
                </a:lnTo>
                <a:lnTo>
                  <a:pt x="224" y="7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7"/>
                </a:lnTo>
                <a:close/>
                <a:moveTo>
                  <a:pt x="239" y="7"/>
                </a:moveTo>
                <a:lnTo>
                  <a:pt x="241" y="7"/>
                </a:lnTo>
                <a:lnTo>
                  <a:pt x="241" y="7"/>
                </a:lnTo>
                <a:lnTo>
                  <a:pt x="242" y="7"/>
                </a:lnTo>
                <a:lnTo>
                  <a:pt x="242" y="7"/>
                </a:lnTo>
                <a:lnTo>
                  <a:pt x="244" y="7"/>
                </a:lnTo>
                <a:lnTo>
                  <a:pt x="244" y="7"/>
                </a:lnTo>
                <a:lnTo>
                  <a:pt x="246" y="7"/>
                </a:lnTo>
                <a:lnTo>
                  <a:pt x="246" y="7"/>
                </a:lnTo>
                <a:lnTo>
                  <a:pt x="247" y="7"/>
                </a:lnTo>
                <a:lnTo>
                  <a:pt x="247" y="7"/>
                </a:lnTo>
                <a:lnTo>
                  <a:pt x="249" y="7"/>
                </a:lnTo>
                <a:lnTo>
                  <a:pt x="249" y="7"/>
                </a:lnTo>
                <a:lnTo>
                  <a:pt x="250" y="7"/>
                </a:lnTo>
                <a:lnTo>
                  <a:pt x="250" y="7"/>
                </a:lnTo>
                <a:lnTo>
                  <a:pt x="252" y="7"/>
                </a:lnTo>
                <a:lnTo>
                  <a:pt x="252" y="7"/>
                </a:lnTo>
                <a:lnTo>
                  <a:pt x="254" y="7"/>
                </a:lnTo>
                <a:lnTo>
                  <a:pt x="254" y="7"/>
                </a:lnTo>
                <a:lnTo>
                  <a:pt x="255" y="7"/>
                </a:lnTo>
                <a:lnTo>
                  <a:pt x="255" y="7"/>
                </a:lnTo>
                <a:lnTo>
                  <a:pt x="257" y="7"/>
                </a:lnTo>
                <a:lnTo>
                  <a:pt x="257" y="7"/>
                </a:lnTo>
                <a:lnTo>
                  <a:pt x="259" y="7"/>
                </a:lnTo>
                <a:lnTo>
                  <a:pt x="259" y="7"/>
                </a:lnTo>
                <a:lnTo>
                  <a:pt x="260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7" y="7"/>
                </a:lnTo>
                <a:lnTo>
                  <a:pt x="267" y="7"/>
                </a:lnTo>
                <a:lnTo>
                  <a:pt x="268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7"/>
                </a:lnTo>
                <a:close/>
                <a:moveTo>
                  <a:pt x="293" y="7"/>
                </a:moveTo>
                <a:lnTo>
                  <a:pt x="295" y="7"/>
                </a:lnTo>
                <a:lnTo>
                  <a:pt x="295" y="7"/>
                </a:lnTo>
                <a:lnTo>
                  <a:pt x="297" y="7"/>
                </a:lnTo>
                <a:lnTo>
                  <a:pt x="297" y="7"/>
                </a:lnTo>
                <a:lnTo>
                  <a:pt x="298" y="7"/>
                </a:lnTo>
                <a:lnTo>
                  <a:pt x="298" y="7"/>
                </a:lnTo>
                <a:lnTo>
                  <a:pt x="300" y="7"/>
                </a:lnTo>
                <a:lnTo>
                  <a:pt x="300" y="7"/>
                </a:lnTo>
                <a:lnTo>
                  <a:pt x="302" y="7"/>
                </a:lnTo>
                <a:lnTo>
                  <a:pt x="302" y="7"/>
                </a:lnTo>
                <a:lnTo>
                  <a:pt x="303" y="7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7"/>
                </a:lnTo>
                <a:close/>
                <a:moveTo>
                  <a:pt x="318" y="7"/>
                </a:moveTo>
                <a:lnTo>
                  <a:pt x="320" y="7"/>
                </a:lnTo>
                <a:lnTo>
                  <a:pt x="320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8" y="7"/>
                </a:lnTo>
                <a:lnTo>
                  <a:pt x="328" y="7"/>
                </a:lnTo>
                <a:lnTo>
                  <a:pt x="330" y="7"/>
                </a:lnTo>
                <a:lnTo>
                  <a:pt x="330" y="7"/>
                </a:lnTo>
                <a:lnTo>
                  <a:pt x="331" y="7"/>
                </a:lnTo>
                <a:lnTo>
                  <a:pt x="331" y="7"/>
                </a:lnTo>
                <a:lnTo>
                  <a:pt x="333" y="7"/>
                </a:lnTo>
                <a:lnTo>
                  <a:pt x="333" y="7"/>
                </a:lnTo>
                <a:lnTo>
                  <a:pt x="335" y="7"/>
                </a:lnTo>
                <a:lnTo>
                  <a:pt x="335" y="7"/>
                </a:lnTo>
                <a:lnTo>
                  <a:pt x="336" y="7"/>
                </a:lnTo>
                <a:lnTo>
                  <a:pt x="336" y="7"/>
                </a:lnTo>
                <a:lnTo>
                  <a:pt x="338" y="7"/>
                </a:lnTo>
                <a:lnTo>
                  <a:pt x="338" y="7"/>
                </a:lnTo>
                <a:lnTo>
                  <a:pt x="340" y="7"/>
                </a:lnTo>
                <a:lnTo>
                  <a:pt x="340" y="7"/>
                </a:lnTo>
                <a:lnTo>
                  <a:pt x="341" y="7"/>
                </a:lnTo>
                <a:lnTo>
                  <a:pt x="341" y="7"/>
                </a:lnTo>
                <a:lnTo>
                  <a:pt x="343" y="7"/>
                </a:lnTo>
                <a:lnTo>
                  <a:pt x="343" y="7"/>
                </a:lnTo>
                <a:lnTo>
                  <a:pt x="345" y="7"/>
                </a:lnTo>
                <a:lnTo>
                  <a:pt x="345" y="7"/>
                </a:lnTo>
                <a:lnTo>
                  <a:pt x="346" y="7"/>
                </a:lnTo>
                <a:lnTo>
                  <a:pt x="346" y="7"/>
                </a:lnTo>
                <a:lnTo>
                  <a:pt x="348" y="7"/>
                </a:lnTo>
                <a:lnTo>
                  <a:pt x="348" y="7"/>
                </a:lnTo>
                <a:lnTo>
                  <a:pt x="350" y="7"/>
                </a:lnTo>
                <a:lnTo>
                  <a:pt x="350" y="7"/>
                </a:lnTo>
                <a:lnTo>
                  <a:pt x="351" y="7"/>
                </a:lnTo>
                <a:lnTo>
                  <a:pt x="351" y="7"/>
                </a:lnTo>
                <a:lnTo>
                  <a:pt x="353" y="7"/>
                </a:lnTo>
                <a:lnTo>
                  <a:pt x="353" y="7"/>
                </a:lnTo>
                <a:lnTo>
                  <a:pt x="355" y="7"/>
                </a:lnTo>
                <a:lnTo>
                  <a:pt x="355" y="7"/>
                </a:lnTo>
                <a:lnTo>
                  <a:pt x="356" y="7"/>
                </a:lnTo>
                <a:lnTo>
                  <a:pt x="356" y="7"/>
                </a:lnTo>
                <a:lnTo>
                  <a:pt x="358" y="7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7"/>
                </a:lnTo>
                <a:close/>
                <a:moveTo>
                  <a:pt x="373" y="7"/>
                </a:moveTo>
                <a:lnTo>
                  <a:pt x="375" y="7"/>
                </a:lnTo>
                <a:lnTo>
                  <a:pt x="375" y="7"/>
                </a:lnTo>
                <a:lnTo>
                  <a:pt x="376" y="7"/>
                </a:lnTo>
                <a:lnTo>
                  <a:pt x="376" y="7"/>
                </a:lnTo>
                <a:lnTo>
                  <a:pt x="378" y="7"/>
                </a:lnTo>
                <a:lnTo>
                  <a:pt x="378" y="7"/>
                </a:lnTo>
                <a:lnTo>
                  <a:pt x="380" y="7"/>
                </a:lnTo>
                <a:lnTo>
                  <a:pt x="380" y="7"/>
                </a:lnTo>
                <a:lnTo>
                  <a:pt x="381" y="7"/>
                </a:lnTo>
                <a:lnTo>
                  <a:pt x="381" y="7"/>
                </a:lnTo>
                <a:lnTo>
                  <a:pt x="383" y="7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7"/>
                </a:lnTo>
                <a:close/>
                <a:moveTo>
                  <a:pt x="398" y="7"/>
                </a:moveTo>
                <a:lnTo>
                  <a:pt x="399" y="7"/>
                </a:lnTo>
                <a:lnTo>
                  <a:pt x="399" y="7"/>
                </a:lnTo>
                <a:lnTo>
                  <a:pt x="401" y="7"/>
                </a:lnTo>
                <a:lnTo>
                  <a:pt x="401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6" y="7"/>
                </a:lnTo>
                <a:lnTo>
                  <a:pt x="406" y="7"/>
                </a:lnTo>
                <a:lnTo>
                  <a:pt x="407" y="7"/>
                </a:lnTo>
                <a:lnTo>
                  <a:pt x="408" y="7"/>
                </a:lnTo>
                <a:lnTo>
                  <a:pt x="409" y="7"/>
                </a:lnTo>
                <a:lnTo>
                  <a:pt x="409" y="7"/>
                </a:lnTo>
                <a:lnTo>
                  <a:pt x="411" y="7"/>
                </a:lnTo>
                <a:lnTo>
                  <a:pt x="411" y="7"/>
                </a:lnTo>
                <a:lnTo>
                  <a:pt x="412" y="7"/>
                </a:lnTo>
                <a:lnTo>
                  <a:pt x="413" y="7"/>
                </a:lnTo>
                <a:lnTo>
                  <a:pt x="414" y="7"/>
                </a:lnTo>
                <a:lnTo>
                  <a:pt x="414" y="7"/>
                </a:lnTo>
                <a:lnTo>
                  <a:pt x="416" y="7"/>
                </a:lnTo>
                <a:lnTo>
                  <a:pt x="416" y="7"/>
                </a:lnTo>
                <a:lnTo>
                  <a:pt x="417" y="7"/>
                </a:lnTo>
                <a:lnTo>
                  <a:pt x="418" y="7"/>
                </a:lnTo>
                <a:lnTo>
                  <a:pt x="419" y="7"/>
                </a:lnTo>
                <a:lnTo>
                  <a:pt x="419" y="7"/>
                </a:lnTo>
                <a:lnTo>
                  <a:pt x="421" y="7"/>
                </a:lnTo>
                <a:lnTo>
                  <a:pt x="421" y="7"/>
                </a:lnTo>
                <a:lnTo>
                  <a:pt x="422" y="7"/>
                </a:lnTo>
                <a:lnTo>
                  <a:pt x="422" y="7"/>
                </a:lnTo>
                <a:lnTo>
                  <a:pt x="424" y="7"/>
                </a:lnTo>
                <a:lnTo>
                  <a:pt x="424" y="7"/>
                </a:lnTo>
                <a:lnTo>
                  <a:pt x="426" y="7"/>
                </a:lnTo>
                <a:lnTo>
                  <a:pt x="426" y="7"/>
                </a:lnTo>
                <a:lnTo>
                  <a:pt x="427" y="7"/>
                </a:lnTo>
                <a:lnTo>
                  <a:pt x="427" y="7"/>
                </a:lnTo>
                <a:lnTo>
                  <a:pt x="429" y="7"/>
                </a:lnTo>
                <a:lnTo>
                  <a:pt x="429" y="7"/>
                </a:lnTo>
                <a:lnTo>
                  <a:pt x="431" y="7"/>
                </a:lnTo>
                <a:lnTo>
                  <a:pt x="431" y="7"/>
                </a:lnTo>
                <a:lnTo>
                  <a:pt x="432" y="7"/>
                </a:lnTo>
                <a:lnTo>
                  <a:pt x="433" y="7"/>
                </a:lnTo>
                <a:lnTo>
                  <a:pt x="434" y="7"/>
                </a:lnTo>
                <a:lnTo>
                  <a:pt x="434" y="7"/>
                </a:lnTo>
                <a:lnTo>
                  <a:pt x="436" y="7"/>
                </a:lnTo>
                <a:lnTo>
                  <a:pt x="436" y="7"/>
                </a:lnTo>
                <a:lnTo>
                  <a:pt x="437" y="7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7"/>
                </a:lnTo>
                <a:close/>
                <a:moveTo>
                  <a:pt x="452" y="7"/>
                </a:moveTo>
                <a:lnTo>
                  <a:pt x="452" y="7"/>
                </a:lnTo>
                <a:lnTo>
                  <a:pt x="454" y="7"/>
                </a:lnTo>
                <a:lnTo>
                  <a:pt x="454" y="7"/>
                </a:lnTo>
                <a:lnTo>
                  <a:pt x="456" y="7"/>
                </a:lnTo>
                <a:lnTo>
                  <a:pt x="456" y="7"/>
                </a:lnTo>
                <a:lnTo>
                  <a:pt x="457" y="7"/>
                </a:lnTo>
                <a:lnTo>
                  <a:pt x="457" y="7"/>
                </a:lnTo>
                <a:lnTo>
                  <a:pt x="459" y="7"/>
                </a:lnTo>
                <a:lnTo>
                  <a:pt x="459" y="7"/>
                </a:lnTo>
                <a:lnTo>
                  <a:pt x="461" y="7"/>
                </a:lnTo>
                <a:lnTo>
                  <a:pt x="461" y="7"/>
                </a:lnTo>
                <a:lnTo>
                  <a:pt x="462" y="7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7"/>
                </a:lnTo>
                <a:close/>
                <a:moveTo>
                  <a:pt x="477" y="7"/>
                </a:moveTo>
                <a:lnTo>
                  <a:pt x="479" y="7"/>
                </a:lnTo>
                <a:lnTo>
                  <a:pt x="479" y="7"/>
                </a:lnTo>
                <a:lnTo>
                  <a:pt x="480" y="7"/>
                </a:lnTo>
                <a:lnTo>
                  <a:pt x="480" y="7"/>
                </a:lnTo>
                <a:lnTo>
                  <a:pt x="482" y="7"/>
                </a:lnTo>
                <a:lnTo>
                  <a:pt x="482" y="7"/>
                </a:lnTo>
                <a:lnTo>
                  <a:pt x="484" y="7"/>
                </a:lnTo>
                <a:lnTo>
                  <a:pt x="484" y="7"/>
                </a:lnTo>
                <a:lnTo>
                  <a:pt x="485" y="7"/>
                </a:lnTo>
                <a:lnTo>
                  <a:pt x="485" y="7"/>
                </a:lnTo>
                <a:lnTo>
                  <a:pt x="487" y="7"/>
                </a:lnTo>
                <a:lnTo>
                  <a:pt x="487" y="7"/>
                </a:lnTo>
                <a:lnTo>
                  <a:pt x="489" y="7"/>
                </a:lnTo>
                <a:lnTo>
                  <a:pt x="489" y="7"/>
                </a:lnTo>
                <a:lnTo>
                  <a:pt x="490" y="7"/>
                </a:lnTo>
                <a:lnTo>
                  <a:pt x="490" y="7"/>
                </a:lnTo>
                <a:lnTo>
                  <a:pt x="492" y="7"/>
                </a:lnTo>
                <a:lnTo>
                  <a:pt x="492" y="7"/>
                </a:lnTo>
                <a:lnTo>
                  <a:pt x="494" y="7"/>
                </a:lnTo>
                <a:lnTo>
                  <a:pt x="494" y="7"/>
                </a:lnTo>
                <a:lnTo>
                  <a:pt x="495" y="7"/>
                </a:lnTo>
                <a:lnTo>
                  <a:pt x="495" y="7"/>
                </a:lnTo>
                <a:lnTo>
                  <a:pt x="497" y="7"/>
                </a:lnTo>
                <a:lnTo>
                  <a:pt x="497" y="7"/>
                </a:lnTo>
                <a:lnTo>
                  <a:pt x="499" y="7"/>
                </a:lnTo>
                <a:lnTo>
                  <a:pt x="499" y="7"/>
                </a:lnTo>
                <a:lnTo>
                  <a:pt x="500" y="7"/>
                </a:lnTo>
                <a:lnTo>
                  <a:pt x="500" y="7"/>
                </a:lnTo>
                <a:lnTo>
                  <a:pt x="502" y="7"/>
                </a:lnTo>
                <a:lnTo>
                  <a:pt x="502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5" y="7"/>
                </a:lnTo>
                <a:lnTo>
                  <a:pt x="507" y="7"/>
                </a:lnTo>
                <a:lnTo>
                  <a:pt x="507" y="7"/>
                </a:lnTo>
                <a:lnTo>
                  <a:pt x="509" y="7"/>
                </a:lnTo>
                <a:lnTo>
                  <a:pt x="509" y="7"/>
                </a:lnTo>
                <a:lnTo>
                  <a:pt x="510" y="7"/>
                </a:lnTo>
                <a:lnTo>
                  <a:pt x="510" y="7"/>
                </a:lnTo>
                <a:lnTo>
                  <a:pt x="512" y="7"/>
                </a:lnTo>
                <a:lnTo>
                  <a:pt x="512" y="7"/>
                </a:lnTo>
                <a:lnTo>
                  <a:pt x="514" y="7"/>
                </a:lnTo>
                <a:lnTo>
                  <a:pt x="514" y="7"/>
                </a:lnTo>
                <a:lnTo>
                  <a:pt x="515" y="7"/>
                </a:lnTo>
                <a:lnTo>
                  <a:pt x="515" y="7"/>
                </a:lnTo>
                <a:lnTo>
                  <a:pt x="517" y="7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7"/>
                </a:lnTo>
                <a:close/>
                <a:moveTo>
                  <a:pt x="532" y="7"/>
                </a:moveTo>
                <a:lnTo>
                  <a:pt x="533" y="7"/>
                </a:lnTo>
                <a:lnTo>
                  <a:pt x="533" y="7"/>
                </a:lnTo>
                <a:lnTo>
                  <a:pt x="535" y="7"/>
                </a:lnTo>
                <a:lnTo>
                  <a:pt x="535" y="7"/>
                </a:lnTo>
                <a:lnTo>
                  <a:pt x="537" y="7"/>
                </a:lnTo>
                <a:lnTo>
                  <a:pt x="537" y="7"/>
                </a:lnTo>
                <a:lnTo>
                  <a:pt x="538" y="7"/>
                </a:lnTo>
                <a:lnTo>
                  <a:pt x="538" y="7"/>
                </a:lnTo>
                <a:lnTo>
                  <a:pt x="540" y="7"/>
                </a:lnTo>
                <a:lnTo>
                  <a:pt x="540" y="7"/>
                </a:lnTo>
                <a:lnTo>
                  <a:pt x="541" y="7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7"/>
                </a:lnTo>
                <a:close/>
                <a:moveTo>
                  <a:pt x="556" y="7"/>
                </a:moveTo>
                <a:lnTo>
                  <a:pt x="558" y="7"/>
                </a:lnTo>
                <a:lnTo>
                  <a:pt x="558" y="7"/>
                </a:lnTo>
                <a:lnTo>
                  <a:pt x="560" y="7"/>
                </a:lnTo>
                <a:lnTo>
                  <a:pt x="560" y="7"/>
                </a:lnTo>
                <a:lnTo>
                  <a:pt x="561" y="7"/>
                </a:lnTo>
                <a:lnTo>
                  <a:pt x="562" y="7"/>
                </a:lnTo>
                <a:lnTo>
                  <a:pt x="563" y="7"/>
                </a:lnTo>
                <a:lnTo>
                  <a:pt x="563" y="7"/>
                </a:lnTo>
                <a:lnTo>
                  <a:pt x="565" y="7"/>
                </a:lnTo>
                <a:lnTo>
                  <a:pt x="565" y="7"/>
                </a:lnTo>
                <a:lnTo>
                  <a:pt x="566" y="7"/>
                </a:lnTo>
                <a:lnTo>
                  <a:pt x="567" y="7"/>
                </a:lnTo>
                <a:lnTo>
                  <a:pt x="568" y="7"/>
                </a:lnTo>
                <a:lnTo>
                  <a:pt x="568" y="7"/>
                </a:lnTo>
                <a:lnTo>
                  <a:pt x="570" y="7"/>
                </a:lnTo>
                <a:lnTo>
                  <a:pt x="570" y="7"/>
                </a:lnTo>
                <a:lnTo>
                  <a:pt x="571" y="7"/>
                </a:lnTo>
                <a:lnTo>
                  <a:pt x="572" y="7"/>
                </a:lnTo>
                <a:lnTo>
                  <a:pt x="573" y="7"/>
                </a:lnTo>
                <a:lnTo>
                  <a:pt x="573" y="7"/>
                </a:lnTo>
                <a:lnTo>
                  <a:pt x="575" y="7"/>
                </a:lnTo>
                <a:lnTo>
                  <a:pt x="575" y="7"/>
                </a:lnTo>
                <a:lnTo>
                  <a:pt x="576" y="7"/>
                </a:lnTo>
                <a:lnTo>
                  <a:pt x="577" y="7"/>
                </a:lnTo>
                <a:lnTo>
                  <a:pt x="578" y="7"/>
                </a:lnTo>
                <a:lnTo>
                  <a:pt x="578" y="7"/>
                </a:lnTo>
                <a:lnTo>
                  <a:pt x="580" y="7"/>
                </a:lnTo>
                <a:lnTo>
                  <a:pt x="580" y="7"/>
                </a:lnTo>
                <a:lnTo>
                  <a:pt x="581" y="7"/>
                </a:lnTo>
                <a:lnTo>
                  <a:pt x="582" y="7"/>
                </a:lnTo>
                <a:lnTo>
                  <a:pt x="583" y="7"/>
                </a:lnTo>
                <a:lnTo>
                  <a:pt x="583" y="7"/>
                </a:lnTo>
                <a:lnTo>
                  <a:pt x="585" y="7"/>
                </a:lnTo>
                <a:lnTo>
                  <a:pt x="585" y="7"/>
                </a:lnTo>
                <a:lnTo>
                  <a:pt x="586" y="7"/>
                </a:lnTo>
                <a:lnTo>
                  <a:pt x="586" y="7"/>
                </a:lnTo>
                <a:lnTo>
                  <a:pt x="588" y="7"/>
                </a:lnTo>
                <a:lnTo>
                  <a:pt x="588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3" y="7"/>
                </a:lnTo>
                <a:lnTo>
                  <a:pt x="593" y="7"/>
                </a:lnTo>
                <a:lnTo>
                  <a:pt x="595" y="7"/>
                </a:lnTo>
                <a:lnTo>
                  <a:pt x="595" y="7"/>
                </a:lnTo>
                <a:lnTo>
                  <a:pt x="596" y="7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7"/>
                </a:lnTo>
                <a:close/>
                <a:moveTo>
                  <a:pt x="611" y="7"/>
                </a:moveTo>
                <a:lnTo>
                  <a:pt x="613" y="7"/>
                </a:lnTo>
                <a:lnTo>
                  <a:pt x="613" y="7"/>
                </a:lnTo>
                <a:lnTo>
                  <a:pt x="614" y="7"/>
                </a:lnTo>
                <a:lnTo>
                  <a:pt x="614" y="7"/>
                </a:lnTo>
                <a:lnTo>
                  <a:pt x="616" y="7"/>
                </a:lnTo>
                <a:lnTo>
                  <a:pt x="616" y="7"/>
                </a:lnTo>
                <a:lnTo>
                  <a:pt x="618" y="7"/>
                </a:lnTo>
                <a:lnTo>
                  <a:pt x="618" y="7"/>
                </a:lnTo>
                <a:lnTo>
                  <a:pt x="619" y="7"/>
                </a:lnTo>
                <a:lnTo>
                  <a:pt x="619" y="7"/>
                </a:lnTo>
                <a:lnTo>
                  <a:pt x="621" y="7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7"/>
                </a:lnTo>
                <a:close/>
                <a:moveTo>
                  <a:pt x="636" y="7"/>
                </a:moveTo>
                <a:lnTo>
                  <a:pt x="638" y="7"/>
                </a:lnTo>
                <a:lnTo>
                  <a:pt x="638" y="7"/>
                </a:lnTo>
                <a:lnTo>
                  <a:pt x="639" y="7"/>
                </a:lnTo>
                <a:lnTo>
                  <a:pt x="639" y="7"/>
                </a:lnTo>
                <a:lnTo>
                  <a:pt x="641" y="7"/>
                </a:lnTo>
                <a:lnTo>
                  <a:pt x="641" y="7"/>
                </a:lnTo>
                <a:lnTo>
                  <a:pt x="643" y="7"/>
                </a:lnTo>
                <a:lnTo>
                  <a:pt x="643" y="7"/>
                </a:lnTo>
                <a:lnTo>
                  <a:pt x="644" y="7"/>
                </a:lnTo>
                <a:lnTo>
                  <a:pt x="644" y="7"/>
                </a:lnTo>
                <a:lnTo>
                  <a:pt x="646" y="7"/>
                </a:lnTo>
                <a:lnTo>
                  <a:pt x="646" y="7"/>
                </a:lnTo>
                <a:lnTo>
                  <a:pt x="648" y="7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51" y="7"/>
                </a:lnTo>
                <a:lnTo>
                  <a:pt x="651" y="7"/>
                </a:lnTo>
                <a:lnTo>
                  <a:pt x="653" y="7"/>
                </a:lnTo>
                <a:lnTo>
                  <a:pt x="653" y="7"/>
                </a:lnTo>
                <a:lnTo>
                  <a:pt x="654" y="7"/>
                </a:lnTo>
                <a:lnTo>
                  <a:pt x="654" y="7"/>
                </a:lnTo>
                <a:lnTo>
                  <a:pt x="656" y="7"/>
                </a:lnTo>
                <a:lnTo>
                  <a:pt x="656" y="7"/>
                </a:lnTo>
                <a:lnTo>
                  <a:pt x="658" y="7"/>
                </a:lnTo>
                <a:lnTo>
                  <a:pt x="658" y="7"/>
                </a:lnTo>
                <a:lnTo>
                  <a:pt x="659" y="7"/>
                </a:lnTo>
                <a:lnTo>
                  <a:pt x="659" y="7"/>
                </a:lnTo>
                <a:lnTo>
                  <a:pt x="661" y="7"/>
                </a:lnTo>
                <a:lnTo>
                  <a:pt x="661" y="7"/>
                </a:lnTo>
                <a:lnTo>
                  <a:pt x="662" y="7"/>
                </a:lnTo>
                <a:lnTo>
                  <a:pt x="662" y="7"/>
                </a:lnTo>
                <a:lnTo>
                  <a:pt x="664" y="7"/>
                </a:lnTo>
                <a:lnTo>
                  <a:pt x="664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7" y="7"/>
                </a:lnTo>
                <a:lnTo>
                  <a:pt x="669" y="7"/>
                </a:lnTo>
                <a:lnTo>
                  <a:pt x="669" y="7"/>
                </a:lnTo>
                <a:lnTo>
                  <a:pt x="671" y="7"/>
                </a:lnTo>
                <a:lnTo>
                  <a:pt x="671" y="7"/>
                </a:lnTo>
                <a:lnTo>
                  <a:pt x="672" y="7"/>
                </a:lnTo>
                <a:lnTo>
                  <a:pt x="672" y="7"/>
                </a:lnTo>
                <a:lnTo>
                  <a:pt x="674" y="7"/>
                </a:lnTo>
                <a:lnTo>
                  <a:pt x="674" y="7"/>
                </a:lnTo>
                <a:lnTo>
                  <a:pt x="676" y="7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7"/>
                </a:lnTo>
                <a:close/>
                <a:moveTo>
                  <a:pt x="691" y="7"/>
                </a:moveTo>
                <a:lnTo>
                  <a:pt x="692" y="7"/>
                </a:lnTo>
                <a:lnTo>
                  <a:pt x="692" y="7"/>
                </a:lnTo>
                <a:lnTo>
                  <a:pt x="694" y="7"/>
                </a:lnTo>
                <a:lnTo>
                  <a:pt x="694" y="7"/>
                </a:lnTo>
                <a:lnTo>
                  <a:pt x="695" y="7"/>
                </a:lnTo>
                <a:lnTo>
                  <a:pt x="696" y="7"/>
                </a:lnTo>
                <a:lnTo>
                  <a:pt x="697" y="7"/>
                </a:lnTo>
                <a:lnTo>
                  <a:pt x="697" y="7"/>
                </a:lnTo>
                <a:lnTo>
                  <a:pt x="699" y="7"/>
                </a:lnTo>
                <a:lnTo>
                  <a:pt x="699" y="7"/>
                </a:lnTo>
                <a:lnTo>
                  <a:pt x="700" y="7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7"/>
                </a:lnTo>
                <a:close/>
                <a:moveTo>
                  <a:pt x="715" y="7"/>
                </a:moveTo>
                <a:lnTo>
                  <a:pt x="717" y="7"/>
                </a:lnTo>
                <a:lnTo>
                  <a:pt x="717" y="7"/>
                </a:lnTo>
                <a:lnTo>
                  <a:pt x="719" y="7"/>
                </a:lnTo>
                <a:lnTo>
                  <a:pt x="719" y="7"/>
                </a:lnTo>
                <a:lnTo>
                  <a:pt x="720" y="7"/>
                </a:lnTo>
                <a:lnTo>
                  <a:pt x="721" y="7"/>
                </a:lnTo>
                <a:lnTo>
                  <a:pt x="722" y="7"/>
                </a:lnTo>
                <a:lnTo>
                  <a:pt x="722" y="7"/>
                </a:lnTo>
                <a:lnTo>
                  <a:pt x="724" y="7"/>
                </a:lnTo>
                <a:lnTo>
                  <a:pt x="724" y="7"/>
                </a:lnTo>
                <a:lnTo>
                  <a:pt x="725" y="7"/>
                </a:lnTo>
                <a:lnTo>
                  <a:pt x="725" y="7"/>
                </a:lnTo>
                <a:lnTo>
                  <a:pt x="727" y="7"/>
                </a:lnTo>
                <a:lnTo>
                  <a:pt x="727" y="7"/>
                </a:lnTo>
                <a:lnTo>
                  <a:pt x="729" y="7"/>
                </a:lnTo>
                <a:lnTo>
                  <a:pt x="729" y="7"/>
                </a:lnTo>
                <a:lnTo>
                  <a:pt x="730" y="7"/>
                </a:lnTo>
                <a:lnTo>
                  <a:pt x="730" y="7"/>
                </a:lnTo>
                <a:lnTo>
                  <a:pt x="732" y="7"/>
                </a:lnTo>
                <a:lnTo>
                  <a:pt x="732" y="7"/>
                </a:lnTo>
                <a:lnTo>
                  <a:pt x="734" y="7"/>
                </a:lnTo>
                <a:lnTo>
                  <a:pt x="734" y="7"/>
                </a:lnTo>
                <a:lnTo>
                  <a:pt x="735" y="7"/>
                </a:lnTo>
                <a:lnTo>
                  <a:pt x="735" y="7"/>
                </a:lnTo>
                <a:lnTo>
                  <a:pt x="737" y="7"/>
                </a:lnTo>
                <a:lnTo>
                  <a:pt x="737" y="7"/>
                </a:lnTo>
                <a:lnTo>
                  <a:pt x="739" y="7"/>
                </a:lnTo>
                <a:lnTo>
                  <a:pt x="739" y="7"/>
                </a:lnTo>
                <a:lnTo>
                  <a:pt x="740" y="7"/>
                </a:lnTo>
                <a:lnTo>
                  <a:pt x="740" y="7"/>
                </a:lnTo>
                <a:lnTo>
                  <a:pt x="742" y="7"/>
                </a:lnTo>
                <a:lnTo>
                  <a:pt x="742" y="7"/>
                </a:lnTo>
                <a:lnTo>
                  <a:pt x="743" y="7"/>
                </a:lnTo>
                <a:lnTo>
                  <a:pt x="743" y="7"/>
                </a:lnTo>
                <a:lnTo>
                  <a:pt x="745" y="7"/>
                </a:lnTo>
                <a:lnTo>
                  <a:pt x="745" y="7"/>
                </a:lnTo>
                <a:lnTo>
                  <a:pt x="747" y="7"/>
                </a:lnTo>
                <a:lnTo>
                  <a:pt x="747" y="7"/>
                </a:lnTo>
                <a:lnTo>
                  <a:pt x="748" y="7"/>
                </a:lnTo>
                <a:lnTo>
                  <a:pt x="748" y="7"/>
                </a:lnTo>
                <a:lnTo>
                  <a:pt x="750" y="7"/>
                </a:lnTo>
                <a:lnTo>
                  <a:pt x="750" y="7"/>
                </a:lnTo>
                <a:lnTo>
                  <a:pt x="752" y="7"/>
                </a:lnTo>
                <a:lnTo>
                  <a:pt x="752" y="7"/>
                </a:lnTo>
                <a:lnTo>
                  <a:pt x="753" y="7"/>
                </a:lnTo>
                <a:lnTo>
                  <a:pt x="753" y="7"/>
                </a:lnTo>
                <a:lnTo>
                  <a:pt x="755" y="7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7"/>
                </a:lnTo>
                <a:close/>
                <a:moveTo>
                  <a:pt x="770" y="7"/>
                </a:moveTo>
                <a:lnTo>
                  <a:pt x="772" y="7"/>
                </a:lnTo>
                <a:lnTo>
                  <a:pt x="772" y="7"/>
                </a:lnTo>
                <a:lnTo>
                  <a:pt x="773" y="7"/>
                </a:lnTo>
                <a:lnTo>
                  <a:pt x="773" y="7"/>
                </a:lnTo>
                <a:lnTo>
                  <a:pt x="775" y="7"/>
                </a:lnTo>
                <a:lnTo>
                  <a:pt x="775" y="7"/>
                </a:lnTo>
                <a:lnTo>
                  <a:pt x="777" y="7"/>
                </a:lnTo>
                <a:lnTo>
                  <a:pt x="777" y="7"/>
                </a:lnTo>
                <a:lnTo>
                  <a:pt x="778" y="7"/>
                </a:lnTo>
                <a:lnTo>
                  <a:pt x="778" y="7"/>
                </a:lnTo>
                <a:lnTo>
                  <a:pt x="780" y="7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7"/>
                </a:lnTo>
                <a:close/>
                <a:moveTo>
                  <a:pt x="795" y="7"/>
                </a:moveTo>
                <a:lnTo>
                  <a:pt x="797" y="7"/>
                </a:lnTo>
                <a:lnTo>
                  <a:pt x="797" y="7"/>
                </a:lnTo>
                <a:lnTo>
                  <a:pt x="798" y="7"/>
                </a:lnTo>
                <a:lnTo>
                  <a:pt x="798" y="7"/>
                </a:lnTo>
                <a:lnTo>
                  <a:pt x="800" y="7"/>
                </a:lnTo>
                <a:lnTo>
                  <a:pt x="800" y="7"/>
                </a:lnTo>
                <a:lnTo>
                  <a:pt x="801" y="7"/>
                </a:lnTo>
                <a:lnTo>
                  <a:pt x="801" y="7"/>
                </a:lnTo>
                <a:lnTo>
                  <a:pt x="803" y="7"/>
                </a:lnTo>
                <a:lnTo>
                  <a:pt x="803" y="7"/>
                </a:lnTo>
                <a:lnTo>
                  <a:pt x="805" y="7"/>
                </a:lnTo>
                <a:lnTo>
                  <a:pt x="805" y="7"/>
                </a:lnTo>
                <a:lnTo>
                  <a:pt x="806" y="7"/>
                </a:lnTo>
                <a:lnTo>
                  <a:pt x="806" y="7"/>
                </a:lnTo>
                <a:lnTo>
                  <a:pt x="808" y="7"/>
                </a:lnTo>
                <a:lnTo>
                  <a:pt x="808" y="7"/>
                </a:lnTo>
                <a:lnTo>
                  <a:pt x="810" y="7"/>
                </a:lnTo>
                <a:lnTo>
                  <a:pt x="810" y="7"/>
                </a:lnTo>
                <a:lnTo>
                  <a:pt x="811" y="7"/>
                </a:lnTo>
                <a:lnTo>
                  <a:pt x="811" y="7"/>
                </a:lnTo>
                <a:lnTo>
                  <a:pt x="813" y="7"/>
                </a:lnTo>
                <a:lnTo>
                  <a:pt x="813" y="7"/>
                </a:lnTo>
                <a:lnTo>
                  <a:pt x="815" y="7"/>
                </a:lnTo>
                <a:lnTo>
                  <a:pt x="815" y="7"/>
                </a:lnTo>
                <a:lnTo>
                  <a:pt x="816" y="7"/>
                </a:lnTo>
                <a:lnTo>
                  <a:pt x="816" y="7"/>
                </a:lnTo>
                <a:lnTo>
                  <a:pt x="818" y="7"/>
                </a:lnTo>
                <a:lnTo>
                  <a:pt x="818" y="7"/>
                </a:lnTo>
                <a:lnTo>
                  <a:pt x="819" y="7"/>
                </a:lnTo>
                <a:lnTo>
                  <a:pt x="820" y="7"/>
                </a:lnTo>
                <a:lnTo>
                  <a:pt x="821" y="7"/>
                </a:lnTo>
                <a:lnTo>
                  <a:pt x="821" y="7"/>
                </a:lnTo>
                <a:lnTo>
                  <a:pt x="823" y="7"/>
                </a:lnTo>
                <a:lnTo>
                  <a:pt x="823" y="7"/>
                </a:lnTo>
                <a:lnTo>
                  <a:pt x="824" y="7"/>
                </a:lnTo>
                <a:lnTo>
                  <a:pt x="825" y="7"/>
                </a:lnTo>
                <a:lnTo>
                  <a:pt x="826" y="7"/>
                </a:lnTo>
                <a:lnTo>
                  <a:pt x="826" y="7"/>
                </a:lnTo>
                <a:lnTo>
                  <a:pt x="828" y="7"/>
                </a:lnTo>
                <a:lnTo>
                  <a:pt x="828" y="7"/>
                </a:lnTo>
                <a:lnTo>
                  <a:pt x="829" y="7"/>
                </a:lnTo>
                <a:lnTo>
                  <a:pt x="830" y="7"/>
                </a:lnTo>
                <a:lnTo>
                  <a:pt x="831" y="7"/>
                </a:lnTo>
                <a:lnTo>
                  <a:pt x="831" y="7"/>
                </a:lnTo>
                <a:lnTo>
                  <a:pt x="833" y="7"/>
                </a:lnTo>
                <a:lnTo>
                  <a:pt x="833" y="7"/>
                </a:lnTo>
                <a:lnTo>
                  <a:pt x="834" y="7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7"/>
                </a:lnTo>
                <a:close/>
                <a:moveTo>
                  <a:pt x="850" y="7"/>
                </a:moveTo>
                <a:lnTo>
                  <a:pt x="851" y="7"/>
                </a:lnTo>
                <a:lnTo>
                  <a:pt x="851" y="7"/>
                </a:lnTo>
                <a:lnTo>
                  <a:pt x="853" y="7"/>
                </a:lnTo>
                <a:lnTo>
                  <a:pt x="853" y="7"/>
                </a:lnTo>
                <a:lnTo>
                  <a:pt x="854" y="7"/>
                </a:lnTo>
                <a:lnTo>
                  <a:pt x="855" y="7"/>
                </a:lnTo>
                <a:lnTo>
                  <a:pt x="856" y="7"/>
                </a:lnTo>
                <a:lnTo>
                  <a:pt x="856" y="7"/>
                </a:lnTo>
                <a:lnTo>
                  <a:pt x="858" y="7"/>
                </a:lnTo>
                <a:lnTo>
                  <a:pt x="858" y="7"/>
                </a:lnTo>
                <a:lnTo>
                  <a:pt x="859" y="7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7"/>
                </a:lnTo>
                <a:close/>
                <a:moveTo>
                  <a:pt x="874" y="7"/>
                </a:moveTo>
                <a:lnTo>
                  <a:pt x="876" y="7"/>
                </a:lnTo>
                <a:lnTo>
                  <a:pt x="876" y="7"/>
                </a:lnTo>
                <a:lnTo>
                  <a:pt x="877" y="7"/>
                </a:lnTo>
                <a:lnTo>
                  <a:pt x="877" y="7"/>
                </a:lnTo>
                <a:lnTo>
                  <a:pt x="879" y="7"/>
                </a:lnTo>
                <a:lnTo>
                  <a:pt x="879" y="7"/>
                </a:lnTo>
                <a:lnTo>
                  <a:pt x="881" y="7"/>
                </a:lnTo>
                <a:lnTo>
                  <a:pt x="881" y="7"/>
                </a:lnTo>
                <a:lnTo>
                  <a:pt x="882" y="7"/>
                </a:lnTo>
                <a:lnTo>
                  <a:pt x="882" y="7"/>
                </a:lnTo>
                <a:lnTo>
                  <a:pt x="884" y="7"/>
                </a:lnTo>
                <a:lnTo>
                  <a:pt x="884" y="7"/>
                </a:lnTo>
                <a:lnTo>
                  <a:pt x="886" y="7"/>
                </a:lnTo>
                <a:lnTo>
                  <a:pt x="886" y="7"/>
                </a:lnTo>
                <a:lnTo>
                  <a:pt x="887" y="7"/>
                </a:lnTo>
                <a:lnTo>
                  <a:pt x="887" y="7"/>
                </a:lnTo>
                <a:lnTo>
                  <a:pt x="889" y="7"/>
                </a:lnTo>
                <a:lnTo>
                  <a:pt x="889" y="7"/>
                </a:lnTo>
                <a:lnTo>
                  <a:pt x="891" y="7"/>
                </a:lnTo>
                <a:lnTo>
                  <a:pt x="891" y="7"/>
                </a:lnTo>
                <a:lnTo>
                  <a:pt x="892" y="7"/>
                </a:lnTo>
                <a:lnTo>
                  <a:pt x="892" y="7"/>
                </a:lnTo>
                <a:lnTo>
                  <a:pt x="894" y="7"/>
                </a:lnTo>
                <a:lnTo>
                  <a:pt x="894" y="7"/>
                </a:lnTo>
                <a:lnTo>
                  <a:pt x="896" y="7"/>
                </a:lnTo>
                <a:lnTo>
                  <a:pt x="896" y="7"/>
                </a:lnTo>
                <a:lnTo>
                  <a:pt x="897" y="7"/>
                </a:lnTo>
                <a:lnTo>
                  <a:pt x="897" y="7"/>
                </a:lnTo>
                <a:lnTo>
                  <a:pt x="899" y="7"/>
                </a:lnTo>
                <a:lnTo>
                  <a:pt x="899" y="7"/>
                </a:lnTo>
                <a:lnTo>
                  <a:pt x="901" y="7"/>
                </a:lnTo>
                <a:lnTo>
                  <a:pt x="901" y="7"/>
                </a:lnTo>
                <a:lnTo>
                  <a:pt x="902" y="7"/>
                </a:lnTo>
                <a:lnTo>
                  <a:pt x="902" y="7"/>
                </a:lnTo>
                <a:lnTo>
                  <a:pt x="904" y="7"/>
                </a:lnTo>
                <a:lnTo>
                  <a:pt x="904" y="7"/>
                </a:lnTo>
                <a:lnTo>
                  <a:pt x="906" y="7"/>
                </a:lnTo>
                <a:lnTo>
                  <a:pt x="906" y="7"/>
                </a:lnTo>
                <a:lnTo>
                  <a:pt x="907" y="7"/>
                </a:lnTo>
                <a:lnTo>
                  <a:pt x="907" y="7"/>
                </a:lnTo>
                <a:lnTo>
                  <a:pt x="909" y="7"/>
                </a:lnTo>
                <a:lnTo>
                  <a:pt x="909" y="7"/>
                </a:lnTo>
                <a:lnTo>
                  <a:pt x="911" y="7"/>
                </a:lnTo>
                <a:lnTo>
                  <a:pt x="911" y="7"/>
                </a:lnTo>
                <a:lnTo>
                  <a:pt x="912" y="7"/>
                </a:lnTo>
                <a:lnTo>
                  <a:pt x="912" y="7"/>
                </a:lnTo>
                <a:lnTo>
                  <a:pt x="914" y="7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7"/>
                </a:lnTo>
                <a:close/>
                <a:moveTo>
                  <a:pt x="929" y="7"/>
                </a:moveTo>
                <a:lnTo>
                  <a:pt x="931" y="7"/>
                </a:lnTo>
                <a:lnTo>
                  <a:pt x="931" y="7"/>
                </a:lnTo>
                <a:lnTo>
                  <a:pt x="932" y="7"/>
                </a:lnTo>
                <a:lnTo>
                  <a:pt x="932" y="7"/>
                </a:lnTo>
                <a:lnTo>
                  <a:pt x="934" y="7"/>
                </a:lnTo>
                <a:lnTo>
                  <a:pt x="934" y="7"/>
                </a:lnTo>
                <a:lnTo>
                  <a:pt x="936" y="7"/>
                </a:lnTo>
                <a:lnTo>
                  <a:pt x="936" y="7"/>
                </a:lnTo>
                <a:lnTo>
                  <a:pt x="937" y="7"/>
                </a:lnTo>
                <a:lnTo>
                  <a:pt x="937" y="7"/>
                </a:lnTo>
                <a:lnTo>
                  <a:pt x="939" y="7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7"/>
                </a:lnTo>
                <a:close/>
                <a:moveTo>
                  <a:pt x="954" y="7"/>
                </a:moveTo>
                <a:lnTo>
                  <a:pt x="955" y="7"/>
                </a:lnTo>
                <a:lnTo>
                  <a:pt x="955" y="7"/>
                </a:lnTo>
                <a:lnTo>
                  <a:pt x="957" y="7"/>
                </a:lnTo>
                <a:lnTo>
                  <a:pt x="957" y="7"/>
                </a:lnTo>
                <a:lnTo>
                  <a:pt x="958" y="7"/>
                </a:lnTo>
                <a:lnTo>
                  <a:pt x="959" y="7"/>
                </a:lnTo>
                <a:lnTo>
                  <a:pt x="960" y="7"/>
                </a:lnTo>
                <a:lnTo>
                  <a:pt x="960" y="7"/>
                </a:lnTo>
                <a:lnTo>
                  <a:pt x="962" y="7"/>
                </a:lnTo>
                <a:lnTo>
                  <a:pt x="962" y="7"/>
                </a:lnTo>
                <a:lnTo>
                  <a:pt x="963" y="7"/>
                </a:lnTo>
                <a:lnTo>
                  <a:pt x="964" y="7"/>
                </a:lnTo>
                <a:lnTo>
                  <a:pt x="965" y="7"/>
                </a:lnTo>
                <a:lnTo>
                  <a:pt x="965" y="7"/>
                </a:lnTo>
                <a:lnTo>
                  <a:pt x="967" y="7"/>
                </a:lnTo>
                <a:lnTo>
                  <a:pt x="967" y="7"/>
                </a:lnTo>
                <a:lnTo>
                  <a:pt x="968" y="7"/>
                </a:lnTo>
                <a:lnTo>
                  <a:pt x="968" y="7"/>
                </a:lnTo>
                <a:lnTo>
                  <a:pt x="970" y="7"/>
                </a:lnTo>
                <a:lnTo>
                  <a:pt x="970" y="7"/>
                </a:lnTo>
                <a:lnTo>
                  <a:pt x="972" y="7"/>
                </a:lnTo>
                <a:lnTo>
                  <a:pt x="972" y="7"/>
                </a:lnTo>
                <a:lnTo>
                  <a:pt x="973" y="7"/>
                </a:lnTo>
                <a:lnTo>
                  <a:pt x="973" y="7"/>
                </a:lnTo>
                <a:lnTo>
                  <a:pt x="975" y="7"/>
                </a:lnTo>
                <a:lnTo>
                  <a:pt x="975" y="7"/>
                </a:lnTo>
                <a:lnTo>
                  <a:pt x="977" y="7"/>
                </a:lnTo>
                <a:lnTo>
                  <a:pt x="977" y="7"/>
                </a:lnTo>
                <a:lnTo>
                  <a:pt x="978" y="7"/>
                </a:lnTo>
                <a:lnTo>
                  <a:pt x="979" y="7"/>
                </a:lnTo>
                <a:lnTo>
                  <a:pt x="980" y="7"/>
                </a:lnTo>
                <a:lnTo>
                  <a:pt x="980" y="7"/>
                </a:lnTo>
                <a:lnTo>
                  <a:pt x="982" y="7"/>
                </a:lnTo>
                <a:lnTo>
                  <a:pt x="982" y="7"/>
                </a:lnTo>
                <a:lnTo>
                  <a:pt x="983" y="7"/>
                </a:lnTo>
                <a:lnTo>
                  <a:pt x="984" y="7"/>
                </a:lnTo>
                <a:lnTo>
                  <a:pt x="985" y="7"/>
                </a:lnTo>
                <a:lnTo>
                  <a:pt x="985" y="7"/>
                </a:lnTo>
                <a:lnTo>
                  <a:pt x="987" y="7"/>
                </a:lnTo>
                <a:lnTo>
                  <a:pt x="987" y="7"/>
                </a:lnTo>
                <a:lnTo>
                  <a:pt x="988" y="7"/>
                </a:lnTo>
                <a:lnTo>
                  <a:pt x="989" y="7"/>
                </a:lnTo>
                <a:lnTo>
                  <a:pt x="990" y="7"/>
                </a:lnTo>
                <a:lnTo>
                  <a:pt x="990" y="7"/>
                </a:lnTo>
                <a:lnTo>
                  <a:pt x="992" y="7"/>
                </a:lnTo>
                <a:lnTo>
                  <a:pt x="992" y="7"/>
                </a:lnTo>
                <a:lnTo>
                  <a:pt x="993" y="7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7"/>
                </a:lnTo>
                <a:close/>
                <a:moveTo>
                  <a:pt x="1008" y="7"/>
                </a:moveTo>
                <a:lnTo>
                  <a:pt x="1010" y="7"/>
                </a:lnTo>
                <a:lnTo>
                  <a:pt x="1010" y="7"/>
                </a:lnTo>
                <a:lnTo>
                  <a:pt x="1012" y="7"/>
                </a:lnTo>
                <a:lnTo>
                  <a:pt x="1012" y="7"/>
                </a:lnTo>
                <a:lnTo>
                  <a:pt x="1013" y="7"/>
                </a:lnTo>
                <a:lnTo>
                  <a:pt x="1013" y="7"/>
                </a:lnTo>
                <a:lnTo>
                  <a:pt x="1015" y="7"/>
                </a:lnTo>
                <a:lnTo>
                  <a:pt x="1015" y="7"/>
                </a:lnTo>
                <a:lnTo>
                  <a:pt x="1016" y="7"/>
                </a:lnTo>
                <a:lnTo>
                  <a:pt x="1016" y="7"/>
                </a:lnTo>
                <a:lnTo>
                  <a:pt x="1018" y="7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7"/>
                </a:lnTo>
                <a:close/>
                <a:moveTo>
                  <a:pt x="1033" y="7"/>
                </a:moveTo>
                <a:lnTo>
                  <a:pt x="1035" y="7"/>
                </a:lnTo>
                <a:lnTo>
                  <a:pt x="1035" y="7"/>
                </a:lnTo>
                <a:lnTo>
                  <a:pt x="1036" y="7"/>
                </a:lnTo>
                <a:lnTo>
                  <a:pt x="1036" y="7"/>
                </a:lnTo>
                <a:lnTo>
                  <a:pt x="1038" y="7"/>
                </a:lnTo>
                <a:lnTo>
                  <a:pt x="1038" y="7"/>
                </a:lnTo>
                <a:lnTo>
                  <a:pt x="1040" y="7"/>
                </a:lnTo>
                <a:lnTo>
                  <a:pt x="1040" y="7"/>
                </a:lnTo>
                <a:lnTo>
                  <a:pt x="1041" y="7"/>
                </a:lnTo>
                <a:lnTo>
                  <a:pt x="1041" y="7"/>
                </a:lnTo>
                <a:lnTo>
                  <a:pt x="1043" y="7"/>
                </a:lnTo>
                <a:lnTo>
                  <a:pt x="1043" y="7"/>
                </a:lnTo>
                <a:lnTo>
                  <a:pt x="1045" y="7"/>
                </a:lnTo>
                <a:lnTo>
                  <a:pt x="1045" y="7"/>
                </a:lnTo>
                <a:lnTo>
                  <a:pt x="1046" y="7"/>
                </a:lnTo>
                <a:lnTo>
                  <a:pt x="1046" y="7"/>
                </a:lnTo>
                <a:lnTo>
                  <a:pt x="1048" y="7"/>
                </a:lnTo>
                <a:lnTo>
                  <a:pt x="1048" y="7"/>
                </a:lnTo>
                <a:lnTo>
                  <a:pt x="1050" y="7"/>
                </a:lnTo>
                <a:lnTo>
                  <a:pt x="1050" y="7"/>
                </a:lnTo>
                <a:lnTo>
                  <a:pt x="1051" y="7"/>
                </a:lnTo>
                <a:lnTo>
                  <a:pt x="1051" y="7"/>
                </a:lnTo>
                <a:lnTo>
                  <a:pt x="1053" y="7"/>
                </a:lnTo>
                <a:lnTo>
                  <a:pt x="1053" y="7"/>
                </a:lnTo>
                <a:lnTo>
                  <a:pt x="1055" y="7"/>
                </a:lnTo>
                <a:lnTo>
                  <a:pt x="1055" y="7"/>
                </a:lnTo>
                <a:lnTo>
                  <a:pt x="1056" y="7"/>
                </a:lnTo>
                <a:lnTo>
                  <a:pt x="1056" y="7"/>
                </a:lnTo>
                <a:lnTo>
                  <a:pt x="1058" y="7"/>
                </a:lnTo>
                <a:lnTo>
                  <a:pt x="1058" y="7"/>
                </a:lnTo>
                <a:lnTo>
                  <a:pt x="1060" y="7"/>
                </a:lnTo>
                <a:lnTo>
                  <a:pt x="1060" y="7"/>
                </a:lnTo>
                <a:lnTo>
                  <a:pt x="1061" y="7"/>
                </a:lnTo>
                <a:lnTo>
                  <a:pt x="1061" y="7"/>
                </a:lnTo>
                <a:lnTo>
                  <a:pt x="1063" y="7"/>
                </a:lnTo>
                <a:lnTo>
                  <a:pt x="1063" y="7"/>
                </a:lnTo>
                <a:lnTo>
                  <a:pt x="1065" y="7"/>
                </a:lnTo>
                <a:lnTo>
                  <a:pt x="1065" y="7"/>
                </a:lnTo>
                <a:lnTo>
                  <a:pt x="1066" y="7"/>
                </a:lnTo>
                <a:lnTo>
                  <a:pt x="1066" y="7"/>
                </a:lnTo>
                <a:lnTo>
                  <a:pt x="1068" y="7"/>
                </a:lnTo>
                <a:lnTo>
                  <a:pt x="1068" y="7"/>
                </a:lnTo>
                <a:lnTo>
                  <a:pt x="1070" y="7"/>
                </a:lnTo>
                <a:lnTo>
                  <a:pt x="1070" y="7"/>
                </a:lnTo>
                <a:lnTo>
                  <a:pt x="1071" y="7"/>
                </a:lnTo>
                <a:lnTo>
                  <a:pt x="1071" y="7"/>
                </a:lnTo>
                <a:lnTo>
                  <a:pt x="1073" y="7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7"/>
                </a:lnTo>
                <a:close/>
                <a:moveTo>
                  <a:pt x="1088" y="7"/>
                </a:moveTo>
                <a:lnTo>
                  <a:pt x="1089" y="7"/>
                </a:lnTo>
                <a:lnTo>
                  <a:pt x="1089" y="7"/>
                </a:lnTo>
                <a:lnTo>
                  <a:pt x="1091" y="7"/>
                </a:lnTo>
                <a:lnTo>
                  <a:pt x="1091" y="7"/>
                </a:lnTo>
                <a:lnTo>
                  <a:pt x="1093" y="7"/>
                </a:lnTo>
                <a:lnTo>
                  <a:pt x="1093" y="7"/>
                </a:lnTo>
                <a:lnTo>
                  <a:pt x="1094" y="7"/>
                </a:lnTo>
                <a:lnTo>
                  <a:pt x="1094" y="7"/>
                </a:lnTo>
                <a:lnTo>
                  <a:pt x="1096" y="7"/>
                </a:lnTo>
                <a:lnTo>
                  <a:pt x="1096" y="7"/>
                </a:lnTo>
                <a:lnTo>
                  <a:pt x="1097" y="7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7"/>
                </a:lnTo>
                <a:close/>
                <a:moveTo>
                  <a:pt x="1113" y="7"/>
                </a:moveTo>
                <a:lnTo>
                  <a:pt x="1114" y="7"/>
                </a:lnTo>
                <a:lnTo>
                  <a:pt x="1114" y="7"/>
                </a:lnTo>
                <a:lnTo>
                  <a:pt x="1116" y="7"/>
                </a:lnTo>
                <a:lnTo>
                  <a:pt x="1116" y="7"/>
                </a:lnTo>
                <a:lnTo>
                  <a:pt x="1117" y="7"/>
                </a:lnTo>
                <a:lnTo>
                  <a:pt x="1118" y="7"/>
                </a:lnTo>
                <a:lnTo>
                  <a:pt x="1119" y="7"/>
                </a:lnTo>
                <a:lnTo>
                  <a:pt x="1119" y="7"/>
                </a:lnTo>
                <a:lnTo>
                  <a:pt x="1121" y="7"/>
                </a:lnTo>
                <a:lnTo>
                  <a:pt x="1121" y="7"/>
                </a:lnTo>
                <a:lnTo>
                  <a:pt x="1122" y="7"/>
                </a:lnTo>
                <a:lnTo>
                  <a:pt x="1123" y="7"/>
                </a:lnTo>
                <a:lnTo>
                  <a:pt x="1124" y="7"/>
                </a:lnTo>
                <a:lnTo>
                  <a:pt x="1124" y="7"/>
                </a:lnTo>
                <a:lnTo>
                  <a:pt x="1126" y="7"/>
                </a:lnTo>
                <a:lnTo>
                  <a:pt x="1126" y="7"/>
                </a:lnTo>
                <a:lnTo>
                  <a:pt x="1127" y="7"/>
                </a:lnTo>
                <a:lnTo>
                  <a:pt x="1128" y="7"/>
                </a:lnTo>
                <a:lnTo>
                  <a:pt x="1129" y="7"/>
                </a:lnTo>
                <a:lnTo>
                  <a:pt x="1129" y="7"/>
                </a:lnTo>
                <a:lnTo>
                  <a:pt x="1131" y="7"/>
                </a:lnTo>
                <a:lnTo>
                  <a:pt x="1131" y="7"/>
                </a:lnTo>
                <a:lnTo>
                  <a:pt x="1132" y="7"/>
                </a:lnTo>
                <a:lnTo>
                  <a:pt x="1132" y="7"/>
                </a:lnTo>
                <a:lnTo>
                  <a:pt x="1134" y="7"/>
                </a:lnTo>
                <a:lnTo>
                  <a:pt x="1134" y="7"/>
                </a:lnTo>
                <a:lnTo>
                  <a:pt x="1136" y="7"/>
                </a:lnTo>
                <a:lnTo>
                  <a:pt x="1136" y="7"/>
                </a:lnTo>
                <a:lnTo>
                  <a:pt x="1137" y="7"/>
                </a:lnTo>
                <a:lnTo>
                  <a:pt x="1137" y="7"/>
                </a:lnTo>
                <a:lnTo>
                  <a:pt x="1139" y="7"/>
                </a:lnTo>
                <a:lnTo>
                  <a:pt x="1139" y="7"/>
                </a:lnTo>
                <a:lnTo>
                  <a:pt x="1141" y="7"/>
                </a:lnTo>
                <a:lnTo>
                  <a:pt x="1141" y="7"/>
                </a:lnTo>
                <a:lnTo>
                  <a:pt x="1142" y="7"/>
                </a:lnTo>
                <a:lnTo>
                  <a:pt x="1142" y="7"/>
                </a:lnTo>
                <a:lnTo>
                  <a:pt x="1144" y="7"/>
                </a:lnTo>
                <a:lnTo>
                  <a:pt x="1144" y="7"/>
                </a:lnTo>
                <a:lnTo>
                  <a:pt x="1146" y="7"/>
                </a:lnTo>
                <a:lnTo>
                  <a:pt x="1146" y="7"/>
                </a:lnTo>
                <a:lnTo>
                  <a:pt x="1147" y="7"/>
                </a:lnTo>
                <a:lnTo>
                  <a:pt x="1147" y="7"/>
                </a:lnTo>
                <a:lnTo>
                  <a:pt x="1149" y="7"/>
                </a:lnTo>
                <a:lnTo>
                  <a:pt x="1149" y="7"/>
                </a:lnTo>
                <a:lnTo>
                  <a:pt x="1151" y="7"/>
                </a:lnTo>
                <a:lnTo>
                  <a:pt x="1151" y="7"/>
                </a:lnTo>
                <a:lnTo>
                  <a:pt x="1152" y="7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7"/>
                </a:lnTo>
                <a:close/>
                <a:moveTo>
                  <a:pt x="1167" y="7"/>
                </a:moveTo>
                <a:lnTo>
                  <a:pt x="1169" y="7"/>
                </a:lnTo>
                <a:lnTo>
                  <a:pt x="1169" y="7"/>
                </a:lnTo>
                <a:lnTo>
                  <a:pt x="1170" y="7"/>
                </a:lnTo>
                <a:lnTo>
                  <a:pt x="1170" y="7"/>
                </a:lnTo>
                <a:lnTo>
                  <a:pt x="1172" y="7"/>
                </a:lnTo>
                <a:lnTo>
                  <a:pt x="1172" y="7"/>
                </a:lnTo>
                <a:lnTo>
                  <a:pt x="1174" y="7"/>
                </a:lnTo>
                <a:lnTo>
                  <a:pt x="1174" y="7"/>
                </a:lnTo>
                <a:lnTo>
                  <a:pt x="1175" y="7"/>
                </a:lnTo>
                <a:lnTo>
                  <a:pt x="1175" y="7"/>
                </a:lnTo>
                <a:lnTo>
                  <a:pt x="1177" y="7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7"/>
                </a:lnTo>
                <a:close/>
                <a:moveTo>
                  <a:pt x="1192" y="7"/>
                </a:moveTo>
                <a:lnTo>
                  <a:pt x="1194" y="7"/>
                </a:lnTo>
                <a:lnTo>
                  <a:pt x="1194" y="7"/>
                </a:lnTo>
                <a:lnTo>
                  <a:pt x="1195" y="7"/>
                </a:lnTo>
                <a:lnTo>
                  <a:pt x="1195" y="7"/>
                </a:lnTo>
                <a:lnTo>
                  <a:pt x="1197" y="7"/>
                </a:lnTo>
                <a:lnTo>
                  <a:pt x="1197" y="7"/>
                </a:lnTo>
                <a:lnTo>
                  <a:pt x="1199" y="7"/>
                </a:lnTo>
                <a:lnTo>
                  <a:pt x="1199" y="7"/>
                </a:lnTo>
                <a:lnTo>
                  <a:pt x="1200" y="7"/>
                </a:lnTo>
                <a:lnTo>
                  <a:pt x="1200" y="7"/>
                </a:lnTo>
                <a:lnTo>
                  <a:pt x="1202" y="7"/>
                </a:lnTo>
                <a:lnTo>
                  <a:pt x="1202" y="7"/>
                </a:lnTo>
                <a:lnTo>
                  <a:pt x="1204" y="7"/>
                </a:lnTo>
                <a:lnTo>
                  <a:pt x="1204" y="7"/>
                </a:lnTo>
                <a:lnTo>
                  <a:pt x="1205" y="7"/>
                </a:lnTo>
                <a:lnTo>
                  <a:pt x="1205" y="7"/>
                </a:lnTo>
                <a:lnTo>
                  <a:pt x="1207" y="7"/>
                </a:lnTo>
                <a:lnTo>
                  <a:pt x="1207" y="7"/>
                </a:lnTo>
                <a:lnTo>
                  <a:pt x="1209" y="7"/>
                </a:lnTo>
                <a:lnTo>
                  <a:pt x="1209" y="7"/>
                </a:lnTo>
                <a:lnTo>
                  <a:pt x="1210" y="7"/>
                </a:lnTo>
                <a:lnTo>
                  <a:pt x="1210" y="7"/>
                </a:lnTo>
                <a:lnTo>
                  <a:pt x="1212" y="7"/>
                </a:lnTo>
                <a:lnTo>
                  <a:pt x="1212" y="7"/>
                </a:lnTo>
                <a:lnTo>
                  <a:pt x="1214" y="7"/>
                </a:lnTo>
                <a:lnTo>
                  <a:pt x="1214" y="7"/>
                </a:lnTo>
                <a:lnTo>
                  <a:pt x="1215" y="7"/>
                </a:lnTo>
                <a:lnTo>
                  <a:pt x="1215" y="7"/>
                </a:lnTo>
                <a:lnTo>
                  <a:pt x="1217" y="7"/>
                </a:lnTo>
                <a:lnTo>
                  <a:pt x="1217" y="7"/>
                </a:lnTo>
                <a:lnTo>
                  <a:pt x="1218" y="7"/>
                </a:lnTo>
                <a:lnTo>
                  <a:pt x="1218" y="7"/>
                </a:lnTo>
                <a:lnTo>
                  <a:pt x="1220" y="7"/>
                </a:lnTo>
                <a:lnTo>
                  <a:pt x="1220" y="7"/>
                </a:lnTo>
                <a:lnTo>
                  <a:pt x="1222" y="7"/>
                </a:lnTo>
                <a:lnTo>
                  <a:pt x="1222" y="7"/>
                </a:lnTo>
                <a:lnTo>
                  <a:pt x="1223" y="7"/>
                </a:lnTo>
                <a:lnTo>
                  <a:pt x="1223" y="7"/>
                </a:lnTo>
                <a:lnTo>
                  <a:pt x="1225" y="7"/>
                </a:lnTo>
                <a:lnTo>
                  <a:pt x="1225" y="7"/>
                </a:lnTo>
                <a:lnTo>
                  <a:pt x="1227" y="7"/>
                </a:lnTo>
                <a:lnTo>
                  <a:pt x="1227" y="7"/>
                </a:lnTo>
                <a:lnTo>
                  <a:pt x="1228" y="7"/>
                </a:lnTo>
                <a:lnTo>
                  <a:pt x="1228" y="7"/>
                </a:lnTo>
                <a:lnTo>
                  <a:pt x="1230" y="7"/>
                </a:lnTo>
                <a:lnTo>
                  <a:pt x="1230" y="7"/>
                </a:lnTo>
                <a:lnTo>
                  <a:pt x="1231" y="7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7"/>
                </a:lnTo>
                <a:close/>
                <a:moveTo>
                  <a:pt x="1247" y="7"/>
                </a:moveTo>
                <a:lnTo>
                  <a:pt x="1248" y="7"/>
                </a:lnTo>
                <a:lnTo>
                  <a:pt x="1248" y="7"/>
                </a:lnTo>
                <a:lnTo>
                  <a:pt x="1250" y="7"/>
                </a:lnTo>
                <a:lnTo>
                  <a:pt x="1250" y="7"/>
                </a:lnTo>
                <a:lnTo>
                  <a:pt x="1251" y="7"/>
                </a:lnTo>
                <a:lnTo>
                  <a:pt x="1252" y="7"/>
                </a:lnTo>
                <a:lnTo>
                  <a:pt x="1253" y="7"/>
                </a:lnTo>
                <a:lnTo>
                  <a:pt x="1253" y="7"/>
                </a:lnTo>
                <a:lnTo>
                  <a:pt x="1255" y="7"/>
                </a:lnTo>
                <a:lnTo>
                  <a:pt x="1255" y="7"/>
                </a:lnTo>
                <a:lnTo>
                  <a:pt x="1256" y="7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7"/>
                </a:lnTo>
                <a:close/>
                <a:moveTo>
                  <a:pt x="1272" y="7"/>
                </a:moveTo>
                <a:lnTo>
                  <a:pt x="1273" y="7"/>
                </a:lnTo>
                <a:lnTo>
                  <a:pt x="1273" y="7"/>
                </a:lnTo>
                <a:lnTo>
                  <a:pt x="1275" y="7"/>
                </a:lnTo>
                <a:lnTo>
                  <a:pt x="1275" y="7"/>
                </a:lnTo>
                <a:lnTo>
                  <a:pt x="1276" y="7"/>
                </a:lnTo>
                <a:lnTo>
                  <a:pt x="1276" y="7"/>
                </a:lnTo>
                <a:lnTo>
                  <a:pt x="1278" y="7"/>
                </a:lnTo>
                <a:lnTo>
                  <a:pt x="1278" y="7"/>
                </a:lnTo>
                <a:lnTo>
                  <a:pt x="1280" y="7"/>
                </a:lnTo>
                <a:lnTo>
                  <a:pt x="1280" y="7"/>
                </a:lnTo>
                <a:lnTo>
                  <a:pt x="1281" y="7"/>
                </a:lnTo>
                <a:lnTo>
                  <a:pt x="1281" y="7"/>
                </a:lnTo>
                <a:lnTo>
                  <a:pt x="1283" y="7"/>
                </a:lnTo>
                <a:lnTo>
                  <a:pt x="1283" y="7"/>
                </a:lnTo>
                <a:lnTo>
                  <a:pt x="1285" y="7"/>
                </a:lnTo>
                <a:lnTo>
                  <a:pt x="1285" y="7"/>
                </a:lnTo>
                <a:lnTo>
                  <a:pt x="1286" y="7"/>
                </a:lnTo>
                <a:lnTo>
                  <a:pt x="1286" y="7"/>
                </a:lnTo>
                <a:lnTo>
                  <a:pt x="1288" y="7"/>
                </a:lnTo>
                <a:lnTo>
                  <a:pt x="1288" y="7"/>
                </a:lnTo>
                <a:lnTo>
                  <a:pt x="1290" y="7"/>
                </a:lnTo>
                <a:lnTo>
                  <a:pt x="1290" y="7"/>
                </a:lnTo>
                <a:lnTo>
                  <a:pt x="1291" y="7"/>
                </a:lnTo>
                <a:lnTo>
                  <a:pt x="1291" y="7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7"/>
                </a:lnTo>
                <a:close/>
                <a:moveTo>
                  <a:pt x="0" y="7"/>
                </a:move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2" y="7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6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1" y="7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0" y="7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Freeform 264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107 w 1291"/>
              <a:gd name="T1" fmla="*/ 6 h 6"/>
              <a:gd name="T2" fmla="*/ 128 w 1291"/>
              <a:gd name="T3" fmla="*/ 0 h 6"/>
              <a:gd name="T4" fmla="*/ 102 w 1291"/>
              <a:gd name="T5" fmla="*/ 0 h 6"/>
              <a:gd name="T6" fmla="*/ 163 w 1291"/>
              <a:gd name="T7" fmla="*/ 6 h 6"/>
              <a:gd name="T8" fmla="*/ 189 w 1291"/>
              <a:gd name="T9" fmla="*/ 6 h 6"/>
              <a:gd name="T10" fmla="*/ 202 w 1291"/>
              <a:gd name="T11" fmla="*/ 0 h 6"/>
              <a:gd name="T12" fmla="*/ 178 w 1291"/>
              <a:gd name="T13" fmla="*/ 0 h 6"/>
              <a:gd name="T14" fmla="*/ 247 w 1291"/>
              <a:gd name="T15" fmla="*/ 6 h 6"/>
              <a:gd name="T16" fmla="*/ 272 w 1291"/>
              <a:gd name="T17" fmla="*/ 6 h 6"/>
              <a:gd name="T18" fmla="*/ 278 w 1291"/>
              <a:gd name="T19" fmla="*/ 0 h 6"/>
              <a:gd name="T20" fmla="*/ 252 w 1291"/>
              <a:gd name="T21" fmla="*/ 0 h 6"/>
              <a:gd name="T22" fmla="*/ 330 w 1291"/>
              <a:gd name="T23" fmla="*/ 6 h 6"/>
              <a:gd name="T24" fmla="*/ 356 w 1291"/>
              <a:gd name="T25" fmla="*/ 6 h 6"/>
              <a:gd name="T26" fmla="*/ 353 w 1291"/>
              <a:gd name="T27" fmla="*/ 0 h 6"/>
              <a:gd name="T28" fmla="*/ 326 w 1291"/>
              <a:gd name="T29" fmla="*/ 0 h 6"/>
              <a:gd name="T30" fmla="*/ 416 w 1291"/>
              <a:gd name="T31" fmla="*/ 6 h 6"/>
              <a:gd name="T32" fmla="*/ 44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500 w 1291"/>
              <a:gd name="T39" fmla="*/ 6 h 6"/>
              <a:gd name="T40" fmla="*/ 527 w 1291"/>
              <a:gd name="T41" fmla="*/ 0 h 6"/>
              <a:gd name="T42" fmla="*/ 500 w 1291"/>
              <a:gd name="T43" fmla="*/ 0 h 6"/>
              <a:gd name="T44" fmla="*/ 560 w 1291"/>
              <a:gd name="T45" fmla="*/ 6 h 6"/>
              <a:gd name="T46" fmla="*/ 586 w 1291"/>
              <a:gd name="T47" fmla="*/ 6 h 6"/>
              <a:gd name="T48" fmla="*/ 600 w 1291"/>
              <a:gd name="T49" fmla="*/ 0 h 6"/>
              <a:gd name="T50" fmla="*/ 573 w 1291"/>
              <a:gd name="T51" fmla="*/ 0 h 6"/>
              <a:gd name="T52" fmla="*/ 644 w 1291"/>
              <a:gd name="T53" fmla="*/ 6 h 6"/>
              <a:gd name="T54" fmla="*/ 671 w 1291"/>
              <a:gd name="T55" fmla="*/ 6 h 6"/>
              <a:gd name="T56" fmla="*/ 676 w 1291"/>
              <a:gd name="T57" fmla="*/ 0 h 6"/>
              <a:gd name="T58" fmla="*/ 649 w 1291"/>
              <a:gd name="T59" fmla="*/ 0 h 6"/>
              <a:gd name="T60" fmla="*/ 729 w 1291"/>
              <a:gd name="T61" fmla="*/ 6 h 6"/>
              <a:gd name="T62" fmla="*/ 755 w 1291"/>
              <a:gd name="T63" fmla="*/ 6 h 6"/>
              <a:gd name="T64" fmla="*/ 750 w 1291"/>
              <a:gd name="T65" fmla="*/ 0 h 6"/>
              <a:gd name="T66" fmla="*/ 724 w 1291"/>
              <a:gd name="T67" fmla="*/ 0 h 6"/>
              <a:gd name="T68" fmla="*/ 811 w 1291"/>
              <a:gd name="T69" fmla="*/ 6 h 6"/>
              <a:gd name="T70" fmla="*/ 838 w 1291"/>
              <a:gd name="T71" fmla="*/ 6 h 6"/>
              <a:gd name="T72" fmla="*/ 826 w 1291"/>
              <a:gd name="T73" fmla="*/ 0 h 6"/>
              <a:gd name="T74" fmla="*/ 800 w 1291"/>
              <a:gd name="T75" fmla="*/ 0 h 6"/>
              <a:gd name="T76" fmla="*/ 896 w 1291"/>
              <a:gd name="T77" fmla="*/ 6 h 6"/>
              <a:gd name="T78" fmla="*/ 922 w 1291"/>
              <a:gd name="T79" fmla="*/ 6 h 6"/>
              <a:gd name="T80" fmla="*/ 901 w 1291"/>
              <a:gd name="T81" fmla="*/ 0 h 6"/>
              <a:gd name="T82" fmla="*/ 874 w 1291"/>
              <a:gd name="T83" fmla="*/ 0 h 6"/>
              <a:gd name="T84" fmla="*/ 979 w 1291"/>
              <a:gd name="T85" fmla="*/ 6 h 6"/>
              <a:gd name="T86" fmla="*/ 1002 w 1291"/>
              <a:gd name="T87" fmla="*/ 0 h 6"/>
              <a:gd name="T88" fmla="*/ 975 w 1291"/>
              <a:gd name="T89" fmla="*/ 0 h 6"/>
              <a:gd name="T90" fmla="*/ 1038 w 1291"/>
              <a:gd name="T91" fmla="*/ 6 h 6"/>
              <a:gd name="T92" fmla="*/ 1065 w 1291"/>
              <a:gd name="T93" fmla="*/ 6 h 6"/>
              <a:gd name="T94" fmla="*/ 1075 w 1291"/>
              <a:gd name="T95" fmla="*/ 0 h 6"/>
              <a:gd name="T96" fmla="*/ 1048 w 1291"/>
              <a:gd name="T97" fmla="*/ 0 h 6"/>
              <a:gd name="T98" fmla="*/ 1123 w 1291"/>
              <a:gd name="T99" fmla="*/ 6 h 6"/>
              <a:gd name="T100" fmla="*/ 1149 w 1291"/>
              <a:gd name="T101" fmla="*/ 6 h 6"/>
              <a:gd name="T102" fmla="*/ 1149 w 1291"/>
              <a:gd name="T103" fmla="*/ 0 h 6"/>
              <a:gd name="T104" fmla="*/ 1122 w 1291"/>
              <a:gd name="T105" fmla="*/ 0 h 6"/>
              <a:gd name="T106" fmla="*/ 1209 w 1291"/>
              <a:gd name="T107" fmla="*/ 6 h 6"/>
              <a:gd name="T108" fmla="*/ 1233 w 1291"/>
              <a:gd name="T109" fmla="*/ 6 h 6"/>
              <a:gd name="T110" fmla="*/ 1223 w 1291"/>
              <a:gd name="T111" fmla="*/ 0 h 6"/>
              <a:gd name="T112" fmla="*/ 1197 w 1291"/>
              <a:gd name="T113" fmla="*/ 0 h 6"/>
              <a:gd name="T114" fmla="*/ 1291 w 1291"/>
              <a:gd name="T115" fmla="*/ 6 h 6"/>
              <a:gd name="T116" fmla="*/ 5 w 1291"/>
              <a:gd name="T117" fmla="*/ 6 h 6"/>
              <a:gd name="T118" fmla="*/ 32 w 1291"/>
              <a:gd name="T119" fmla="*/ 6 h 6"/>
              <a:gd name="T120" fmla="*/ 44 w 1291"/>
              <a:gd name="T121" fmla="*/ 0 h 6"/>
              <a:gd name="T122" fmla="*/ 17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3" y="6"/>
                </a:lnTo>
                <a:lnTo>
                  <a:pt x="123" y="6"/>
                </a:lnTo>
                <a:lnTo>
                  <a:pt x="125" y="6"/>
                </a:lnTo>
                <a:lnTo>
                  <a:pt x="125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6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4" y="6"/>
                </a:lnTo>
                <a:lnTo>
                  <a:pt x="204" y="6"/>
                </a:lnTo>
                <a:lnTo>
                  <a:pt x="206" y="6"/>
                </a:lnTo>
                <a:lnTo>
                  <a:pt x="206" y="6"/>
                </a:lnTo>
                <a:lnTo>
                  <a:pt x="207" y="6"/>
                </a:lnTo>
                <a:lnTo>
                  <a:pt x="207" y="6"/>
                </a:lnTo>
                <a:lnTo>
                  <a:pt x="209" y="6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2" y="6"/>
                </a:lnTo>
                <a:lnTo>
                  <a:pt x="282" y="6"/>
                </a:lnTo>
                <a:lnTo>
                  <a:pt x="283" y="6"/>
                </a:lnTo>
                <a:lnTo>
                  <a:pt x="284" y="6"/>
                </a:lnTo>
                <a:lnTo>
                  <a:pt x="285" y="6"/>
                </a:lnTo>
                <a:lnTo>
                  <a:pt x="285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6"/>
                </a:lnTo>
                <a:lnTo>
                  <a:pt x="360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3" y="6"/>
                </a:lnTo>
                <a:lnTo>
                  <a:pt x="363" y="6"/>
                </a:lnTo>
                <a:lnTo>
                  <a:pt x="365" y="6"/>
                </a:lnTo>
                <a:lnTo>
                  <a:pt x="365" y="6"/>
                </a:lnTo>
                <a:lnTo>
                  <a:pt x="366" y="6"/>
                </a:lnTo>
                <a:lnTo>
                  <a:pt x="366" y="6"/>
                </a:lnTo>
                <a:lnTo>
                  <a:pt x="368" y="6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9" y="6"/>
                </a:lnTo>
                <a:lnTo>
                  <a:pt x="439" y="6"/>
                </a:lnTo>
                <a:lnTo>
                  <a:pt x="441" y="6"/>
                </a:lnTo>
                <a:lnTo>
                  <a:pt x="441" y="6"/>
                </a:lnTo>
                <a:lnTo>
                  <a:pt x="442" y="6"/>
                </a:lnTo>
                <a:lnTo>
                  <a:pt x="443" y="6"/>
                </a:lnTo>
                <a:lnTo>
                  <a:pt x="444" y="6"/>
                </a:lnTo>
                <a:lnTo>
                  <a:pt x="444" y="6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6"/>
                </a:lnTo>
                <a:lnTo>
                  <a:pt x="519" y="6"/>
                </a:lnTo>
                <a:lnTo>
                  <a:pt x="519" y="6"/>
                </a:lnTo>
                <a:lnTo>
                  <a:pt x="520" y="6"/>
                </a:lnTo>
                <a:lnTo>
                  <a:pt x="520" y="6"/>
                </a:lnTo>
                <a:lnTo>
                  <a:pt x="522" y="6"/>
                </a:lnTo>
                <a:lnTo>
                  <a:pt x="522" y="6"/>
                </a:lnTo>
                <a:lnTo>
                  <a:pt x="524" y="6"/>
                </a:lnTo>
                <a:lnTo>
                  <a:pt x="524" y="6"/>
                </a:lnTo>
                <a:lnTo>
                  <a:pt x="525" y="6"/>
                </a:lnTo>
                <a:lnTo>
                  <a:pt x="525" y="6"/>
                </a:lnTo>
                <a:lnTo>
                  <a:pt x="527" y="6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6"/>
                </a:lnTo>
                <a:lnTo>
                  <a:pt x="598" y="6"/>
                </a:lnTo>
                <a:lnTo>
                  <a:pt x="598" y="6"/>
                </a:lnTo>
                <a:lnTo>
                  <a:pt x="600" y="6"/>
                </a:lnTo>
                <a:lnTo>
                  <a:pt x="600" y="6"/>
                </a:lnTo>
                <a:lnTo>
                  <a:pt x="601" y="6"/>
                </a:lnTo>
                <a:lnTo>
                  <a:pt x="601" y="6"/>
                </a:lnTo>
                <a:lnTo>
                  <a:pt x="603" y="6"/>
                </a:lnTo>
                <a:lnTo>
                  <a:pt x="603" y="6"/>
                </a:lnTo>
                <a:lnTo>
                  <a:pt x="604" y="6"/>
                </a:lnTo>
                <a:lnTo>
                  <a:pt x="604" y="6"/>
                </a:lnTo>
                <a:lnTo>
                  <a:pt x="606" y="6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6"/>
                </a:lnTo>
                <a:lnTo>
                  <a:pt x="677" y="6"/>
                </a:lnTo>
                <a:lnTo>
                  <a:pt x="677" y="6"/>
                </a:lnTo>
                <a:lnTo>
                  <a:pt x="679" y="6"/>
                </a:lnTo>
                <a:lnTo>
                  <a:pt x="679" y="6"/>
                </a:lnTo>
                <a:lnTo>
                  <a:pt x="680" y="6"/>
                </a:lnTo>
                <a:lnTo>
                  <a:pt x="680" y="6"/>
                </a:lnTo>
                <a:lnTo>
                  <a:pt x="681" y="6"/>
                </a:lnTo>
                <a:lnTo>
                  <a:pt x="682" y="6"/>
                </a:lnTo>
                <a:lnTo>
                  <a:pt x="682" y="6"/>
                </a:lnTo>
                <a:lnTo>
                  <a:pt x="684" y="6"/>
                </a:lnTo>
                <a:lnTo>
                  <a:pt x="684" y="6"/>
                </a:lnTo>
                <a:lnTo>
                  <a:pt x="685" y="6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1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6"/>
                </a:lnTo>
                <a:lnTo>
                  <a:pt x="757" y="6"/>
                </a:lnTo>
                <a:lnTo>
                  <a:pt x="757" y="6"/>
                </a:lnTo>
                <a:lnTo>
                  <a:pt x="758" y="6"/>
                </a:lnTo>
                <a:lnTo>
                  <a:pt x="758" y="6"/>
                </a:lnTo>
                <a:lnTo>
                  <a:pt x="759" y="6"/>
                </a:lnTo>
                <a:lnTo>
                  <a:pt x="760" y="6"/>
                </a:lnTo>
                <a:lnTo>
                  <a:pt x="760" y="6"/>
                </a:lnTo>
                <a:lnTo>
                  <a:pt x="762" y="6"/>
                </a:lnTo>
                <a:lnTo>
                  <a:pt x="762" y="6"/>
                </a:lnTo>
                <a:lnTo>
                  <a:pt x="763" y="6"/>
                </a:lnTo>
                <a:lnTo>
                  <a:pt x="763" y="6"/>
                </a:lnTo>
                <a:lnTo>
                  <a:pt x="765" y="6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9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5" y="6"/>
                </a:lnTo>
                <a:lnTo>
                  <a:pt x="836" y="6"/>
                </a:lnTo>
                <a:lnTo>
                  <a:pt x="836" y="6"/>
                </a:lnTo>
                <a:lnTo>
                  <a:pt x="838" y="6"/>
                </a:lnTo>
                <a:lnTo>
                  <a:pt x="838" y="6"/>
                </a:lnTo>
                <a:lnTo>
                  <a:pt x="839" y="6"/>
                </a:lnTo>
                <a:lnTo>
                  <a:pt x="839" y="6"/>
                </a:lnTo>
                <a:lnTo>
                  <a:pt x="840" y="6"/>
                </a:lnTo>
                <a:lnTo>
                  <a:pt x="841" y="6"/>
                </a:lnTo>
                <a:lnTo>
                  <a:pt x="841" y="6"/>
                </a:lnTo>
                <a:lnTo>
                  <a:pt x="843" y="6"/>
                </a:lnTo>
                <a:lnTo>
                  <a:pt x="843" y="6"/>
                </a:lnTo>
                <a:lnTo>
                  <a:pt x="844" y="6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6"/>
                </a:lnTo>
                <a:lnTo>
                  <a:pt x="916" y="6"/>
                </a:lnTo>
                <a:lnTo>
                  <a:pt x="916" y="6"/>
                </a:lnTo>
                <a:lnTo>
                  <a:pt x="917" y="6"/>
                </a:lnTo>
                <a:lnTo>
                  <a:pt x="917" y="6"/>
                </a:lnTo>
                <a:lnTo>
                  <a:pt x="919" y="6"/>
                </a:lnTo>
                <a:lnTo>
                  <a:pt x="919" y="6"/>
                </a:lnTo>
                <a:lnTo>
                  <a:pt x="921" y="6"/>
                </a:lnTo>
                <a:lnTo>
                  <a:pt x="921" y="6"/>
                </a:lnTo>
                <a:lnTo>
                  <a:pt x="922" y="6"/>
                </a:lnTo>
                <a:lnTo>
                  <a:pt x="922" y="6"/>
                </a:lnTo>
                <a:lnTo>
                  <a:pt x="923" y="6"/>
                </a:lnTo>
                <a:lnTo>
                  <a:pt x="924" y="6"/>
                </a:lnTo>
                <a:lnTo>
                  <a:pt x="924" y="0"/>
                </a:lnTo>
                <a:lnTo>
                  <a:pt x="923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4" y="6"/>
                </a:lnTo>
                <a:lnTo>
                  <a:pt x="995" y="6"/>
                </a:lnTo>
                <a:lnTo>
                  <a:pt x="995" y="6"/>
                </a:lnTo>
                <a:lnTo>
                  <a:pt x="997" y="6"/>
                </a:lnTo>
                <a:lnTo>
                  <a:pt x="997" y="6"/>
                </a:lnTo>
                <a:lnTo>
                  <a:pt x="998" y="6"/>
                </a:lnTo>
                <a:lnTo>
                  <a:pt x="998" y="6"/>
                </a:lnTo>
                <a:lnTo>
                  <a:pt x="1000" y="6"/>
                </a:lnTo>
                <a:lnTo>
                  <a:pt x="1000" y="6"/>
                </a:lnTo>
                <a:lnTo>
                  <a:pt x="1002" y="6"/>
                </a:lnTo>
                <a:lnTo>
                  <a:pt x="1002" y="6"/>
                </a:lnTo>
                <a:lnTo>
                  <a:pt x="1003" y="6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6"/>
                </a:lnTo>
                <a:lnTo>
                  <a:pt x="1075" y="6"/>
                </a:lnTo>
                <a:lnTo>
                  <a:pt x="1075" y="6"/>
                </a:lnTo>
                <a:lnTo>
                  <a:pt x="1076" y="6"/>
                </a:lnTo>
                <a:lnTo>
                  <a:pt x="1076" y="6"/>
                </a:lnTo>
                <a:lnTo>
                  <a:pt x="1078" y="6"/>
                </a:lnTo>
                <a:lnTo>
                  <a:pt x="1078" y="6"/>
                </a:lnTo>
                <a:lnTo>
                  <a:pt x="1079" y="6"/>
                </a:lnTo>
                <a:lnTo>
                  <a:pt x="1079" y="6"/>
                </a:lnTo>
                <a:lnTo>
                  <a:pt x="1081" y="6"/>
                </a:lnTo>
                <a:lnTo>
                  <a:pt x="1081" y="6"/>
                </a:lnTo>
                <a:lnTo>
                  <a:pt x="1083" y="6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6"/>
                </a:lnTo>
                <a:lnTo>
                  <a:pt x="1154" y="6"/>
                </a:lnTo>
                <a:lnTo>
                  <a:pt x="1154" y="6"/>
                </a:lnTo>
                <a:lnTo>
                  <a:pt x="1155" y="6"/>
                </a:lnTo>
                <a:lnTo>
                  <a:pt x="1155" y="6"/>
                </a:lnTo>
                <a:lnTo>
                  <a:pt x="1157" y="6"/>
                </a:lnTo>
                <a:lnTo>
                  <a:pt x="1157" y="6"/>
                </a:lnTo>
                <a:lnTo>
                  <a:pt x="1159" y="6"/>
                </a:lnTo>
                <a:lnTo>
                  <a:pt x="1159" y="6"/>
                </a:lnTo>
                <a:lnTo>
                  <a:pt x="1160" y="6"/>
                </a:lnTo>
                <a:lnTo>
                  <a:pt x="1160" y="6"/>
                </a:lnTo>
                <a:lnTo>
                  <a:pt x="1162" y="6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6"/>
                </a:lnTo>
                <a:lnTo>
                  <a:pt x="1233" y="6"/>
                </a:lnTo>
                <a:lnTo>
                  <a:pt x="1233" y="6"/>
                </a:lnTo>
                <a:lnTo>
                  <a:pt x="1235" y="6"/>
                </a:lnTo>
                <a:lnTo>
                  <a:pt x="1235" y="6"/>
                </a:lnTo>
                <a:lnTo>
                  <a:pt x="1236" y="6"/>
                </a:lnTo>
                <a:lnTo>
                  <a:pt x="1237" y="6"/>
                </a:lnTo>
                <a:lnTo>
                  <a:pt x="1238" y="6"/>
                </a:lnTo>
                <a:lnTo>
                  <a:pt x="1238" y="6"/>
                </a:lnTo>
                <a:lnTo>
                  <a:pt x="1240" y="6"/>
                </a:lnTo>
                <a:lnTo>
                  <a:pt x="1240" y="6"/>
                </a:lnTo>
                <a:lnTo>
                  <a:pt x="1241" y="6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9" y="6"/>
                </a:lnTo>
                <a:lnTo>
                  <a:pt x="49" y="6"/>
                </a:lnTo>
                <a:lnTo>
                  <a:pt x="50" y="6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Freeform 265"/>
          <p:cNvSpPr>
            <a:spLocks/>
          </p:cNvSpPr>
          <p:nvPr/>
        </p:nvSpPr>
        <p:spPr bwMode="auto">
          <a:xfrm>
            <a:off x="4257362" y="31086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Freeform 266"/>
          <p:cNvSpPr>
            <a:spLocks/>
          </p:cNvSpPr>
          <p:nvPr/>
        </p:nvSpPr>
        <p:spPr bwMode="auto">
          <a:xfrm>
            <a:off x="4320862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Freeform 267"/>
          <p:cNvSpPr>
            <a:spLocks/>
          </p:cNvSpPr>
          <p:nvPr/>
        </p:nvSpPr>
        <p:spPr bwMode="auto">
          <a:xfrm>
            <a:off x="438753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268"/>
          <p:cNvSpPr>
            <a:spLocks/>
          </p:cNvSpPr>
          <p:nvPr/>
        </p:nvSpPr>
        <p:spPr bwMode="auto">
          <a:xfrm>
            <a:off x="44526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269"/>
          <p:cNvSpPr>
            <a:spLocks/>
          </p:cNvSpPr>
          <p:nvPr/>
        </p:nvSpPr>
        <p:spPr bwMode="auto">
          <a:xfrm>
            <a:off x="4517712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270"/>
          <p:cNvSpPr>
            <a:spLocks/>
          </p:cNvSpPr>
          <p:nvPr/>
        </p:nvSpPr>
        <p:spPr bwMode="auto">
          <a:xfrm>
            <a:off x="458438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271"/>
          <p:cNvSpPr>
            <a:spLocks/>
          </p:cNvSpPr>
          <p:nvPr/>
        </p:nvSpPr>
        <p:spPr bwMode="auto">
          <a:xfrm>
            <a:off x="464947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272"/>
          <p:cNvSpPr>
            <a:spLocks/>
          </p:cNvSpPr>
          <p:nvPr/>
        </p:nvSpPr>
        <p:spPr bwMode="auto">
          <a:xfrm>
            <a:off x="4716149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273"/>
          <p:cNvSpPr>
            <a:spLocks/>
          </p:cNvSpPr>
          <p:nvPr/>
        </p:nvSpPr>
        <p:spPr bwMode="auto">
          <a:xfrm>
            <a:off x="478123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274"/>
          <p:cNvSpPr>
            <a:spLocks/>
          </p:cNvSpPr>
          <p:nvPr/>
        </p:nvSpPr>
        <p:spPr bwMode="auto">
          <a:xfrm>
            <a:off x="48463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275"/>
          <p:cNvSpPr>
            <a:spLocks/>
          </p:cNvSpPr>
          <p:nvPr/>
        </p:nvSpPr>
        <p:spPr bwMode="auto">
          <a:xfrm>
            <a:off x="491299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276"/>
          <p:cNvSpPr>
            <a:spLocks/>
          </p:cNvSpPr>
          <p:nvPr/>
        </p:nvSpPr>
        <p:spPr bwMode="auto">
          <a:xfrm>
            <a:off x="49780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277"/>
          <p:cNvSpPr>
            <a:spLocks/>
          </p:cNvSpPr>
          <p:nvPr/>
        </p:nvSpPr>
        <p:spPr bwMode="auto">
          <a:xfrm>
            <a:off x="504317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Freeform 278"/>
          <p:cNvSpPr>
            <a:spLocks/>
          </p:cNvSpPr>
          <p:nvPr/>
        </p:nvSpPr>
        <p:spPr bwMode="auto">
          <a:xfrm>
            <a:off x="510984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279"/>
          <p:cNvSpPr>
            <a:spLocks/>
          </p:cNvSpPr>
          <p:nvPr/>
        </p:nvSpPr>
        <p:spPr bwMode="auto">
          <a:xfrm>
            <a:off x="517493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280"/>
          <p:cNvSpPr>
            <a:spLocks/>
          </p:cNvSpPr>
          <p:nvPr/>
        </p:nvSpPr>
        <p:spPr bwMode="auto">
          <a:xfrm>
            <a:off x="52400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81"/>
          <p:cNvSpPr>
            <a:spLocks/>
          </p:cNvSpPr>
          <p:nvPr/>
        </p:nvSpPr>
        <p:spPr bwMode="auto">
          <a:xfrm>
            <a:off x="530669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Freeform 282"/>
          <p:cNvSpPr>
            <a:spLocks/>
          </p:cNvSpPr>
          <p:nvPr/>
        </p:nvSpPr>
        <p:spPr bwMode="auto">
          <a:xfrm>
            <a:off x="53717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83"/>
          <p:cNvSpPr>
            <a:spLocks/>
          </p:cNvSpPr>
          <p:nvPr/>
        </p:nvSpPr>
        <p:spPr bwMode="auto">
          <a:xfrm>
            <a:off x="5436874" y="31086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84"/>
          <p:cNvSpPr>
            <a:spLocks/>
          </p:cNvSpPr>
          <p:nvPr/>
        </p:nvSpPr>
        <p:spPr bwMode="auto">
          <a:xfrm>
            <a:off x="550354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85"/>
          <p:cNvSpPr>
            <a:spLocks/>
          </p:cNvSpPr>
          <p:nvPr/>
        </p:nvSpPr>
        <p:spPr bwMode="auto">
          <a:xfrm>
            <a:off x="556863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86"/>
          <p:cNvSpPr>
            <a:spLocks/>
          </p:cNvSpPr>
          <p:nvPr/>
        </p:nvSpPr>
        <p:spPr bwMode="auto">
          <a:xfrm>
            <a:off x="563531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87"/>
          <p:cNvSpPr>
            <a:spLocks/>
          </p:cNvSpPr>
          <p:nvPr/>
        </p:nvSpPr>
        <p:spPr bwMode="auto">
          <a:xfrm>
            <a:off x="570039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88"/>
          <p:cNvSpPr>
            <a:spLocks/>
          </p:cNvSpPr>
          <p:nvPr/>
        </p:nvSpPr>
        <p:spPr bwMode="auto">
          <a:xfrm>
            <a:off x="57654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89"/>
          <p:cNvSpPr>
            <a:spLocks/>
          </p:cNvSpPr>
          <p:nvPr/>
        </p:nvSpPr>
        <p:spPr bwMode="auto">
          <a:xfrm>
            <a:off x="583216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Freeform 290"/>
          <p:cNvSpPr>
            <a:spLocks/>
          </p:cNvSpPr>
          <p:nvPr/>
        </p:nvSpPr>
        <p:spPr bwMode="auto">
          <a:xfrm>
            <a:off x="589724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91"/>
          <p:cNvSpPr>
            <a:spLocks/>
          </p:cNvSpPr>
          <p:nvPr/>
        </p:nvSpPr>
        <p:spPr bwMode="auto">
          <a:xfrm>
            <a:off x="5963924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Freeform 292"/>
          <p:cNvSpPr>
            <a:spLocks/>
          </p:cNvSpPr>
          <p:nvPr/>
        </p:nvSpPr>
        <p:spPr bwMode="auto">
          <a:xfrm>
            <a:off x="602901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Freeform 293"/>
          <p:cNvSpPr>
            <a:spLocks/>
          </p:cNvSpPr>
          <p:nvPr/>
        </p:nvSpPr>
        <p:spPr bwMode="auto">
          <a:xfrm>
            <a:off x="609409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Freeform 294"/>
          <p:cNvSpPr>
            <a:spLocks/>
          </p:cNvSpPr>
          <p:nvPr/>
        </p:nvSpPr>
        <p:spPr bwMode="auto">
          <a:xfrm>
            <a:off x="6160774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295"/>
          <p:cNvSpPr>
            <a:spLocks/>
          </p:cNvSpPr>
          <p:nvPr/>
        </p:nvSpPr>
        <p:spPr bwMode="auto">
          <a:xfrm>
            <a:off x="622586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Freeform 296"/>
          <p:cNvSpPr>
            <a:spLocks/>
          </p:cNvSpPr>
          <p:nvPr/>
        </p:nvSpPr>
        <p:spPr bwMode="auto">
          <a:xfrm>
            <a:off x="6290949" y="31086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" name="Freeform 297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85 w 1291"/>
              <a:gd name="T1" fmla="*/ 6 h 6"/>
              <a:gd name="T2" fmla="*/ 111 w 1291"/>
              <a:gd name="T3" fmla="*/ 6 h 6"/>
              <a:gd name="T4" fmla="*/ 102 w 1291"/>
              <a:gd name="T5" fmla="*/ 0 h 6"/>
              <a:gd name="T6" fmla="*/ 139 w 1291"/>
              <a:gd name="T7" fmla="*/ 6 h 6"/>
              <a:gd name="T8" fmla="*/ 169 w 1291"/>
              <a:gd name="T9" fmla="*/ 6 h 6"/>
              <a:gd name="T10" fmla="*/ 196 w 1291"/>
              <a:gd name="T11" fmla="*/ 6 h 6"/>
              <a:gd name="T12" fmla="*/ 176 w 1291"/>
              <a:gd name="T13" fmla="*/ 0 h 6"/>
              <a:gd name="T14" fmla="*/ 224 w 1291"/>
              <a:gd name="T15" fmla="*/ 6 h 6"/>
              <a:gd name="T16" fmla="*/ 254 w 1291"/>
              <a:gd name="T17" fmla="*/ 6 h 6"/>
              <a:gd name="T18" fmla="*/ 277 w 1291"/>
              <a:gd name="T19" fmla="*/ 0 h 6"/>
              <a:gd name="T20" fmla="*/ 250 w 1291"/>
              <a:gd name="T21" fmla="*/ 0 h 6"/>
              <a:gd name="T22" fmla="*/ 298 w 1291"/>
              <a:gd name="T23" fmla="*/ 0 h 6"/>
              <a:gd name="T24" fmla="*/ 338 w 1291"/>
              <a:gd name="T25" fmla="*/ 6 h 6"/>
              <a:gd name="T26" fmla="*/ 351 w 1291"/>
              <a:gd name="T27" fmla="*/ 0 h 6"/>
              <a:gd name="T28" fmla="*/ 325 w 1291"/>
              <a:gd name="T29" fmla="*/ 0 h 6"/>
              <a:gd name="T30" fmla="*/ 373 w 1291"/>
              <a:gd name="T31" fmla="*/ 0 h 6"/>
              <a:gd name="T32" fmla="*/ 42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479 w 1291"/>
              <a:gd name="T39" fmla="*/ 6 h 6"/>
              <a:gd name="T40" fmla="*/ 505 w 1291"/>
              <a:gd name="T41" fmla="*/ 6 h 6"/>
              <a:gd name="T42" fmla="*/ 502 w 1291"/>
              <a:gd name="T43" fmla="*/ 0 h 6"/>
              <a:gd name="T44" fmla="*/ 533 w 1291"/>
              <a:gd name="T45" fmla="*/ 6 h 6"/>
              <a:gd name="T46" fmla="*/ 563 w 1291"/>
              <a:gd name="T47" fmla="*/ 6 h 6"/>
              <a:gd name="T48" fmla="*/ 590 w 1291"/>
              <a:gd name="T49" fmla="*/ 6 h 6"/>
              <a:gd name="T50" fmla="*/ 576 w 1291"/>
              <a:gd name="T51" fmla="*/ 0 h 6"/>
              <a:gd name="T52" fmla="*/ 618 w 1291"/>
              <a:gd name="T53" fmla="*/ 6 h 6"/>
              <a:gd name="T54" fmla="*/ 648 w 1291"/>
              <a:gd name="T55" fmla="*/ 6 h 6"/>
              <a:gd name="T56" fmla="*/ 674 w 1291"/>
              <a:gd name="T57" fmla="*/ 6 h 6"/>
              <a:gd name="T58" fmla="*/ 651 w 1291"/>
              <a:gd name="T59" fmla="*/ 0 h 6"/>
              <a:gd name="T60" fmla="*/ 699 w 1291"/>
              <a:gd name="T61" fmla="*/ 0 h 6"/>
              <a:gd name="T62" fmla="*/ 732 w 1291"/>
              <a:gd name="T63" fmla="*/ 6 h 6"/>
              <a:gd name="T64" fmla="*/ 752 w 1291"/>
              <a:gd name="T65" fmla="*/ 0 h 6"/>
              <a:gd name="T66" fmla="*/ 725 w 1291"/>
              <a:gd name="T67" fmla="*/ 0 h 6"/>
              <a:gd name="T68" fmla="*/ 773 w 1291"/>
              <a:gd name="T69" fmla="*/ 0 h 6"/>
              <a:gd name="T70" fmla="*/ 816 w 1291"/>
              <a:gd name="T71" fmla="*/ 6 h 6"/>
              <a:gd name="T72" fmla="*/ 826 w 1291"/>
              <a:gd name="T73" fmla="*/ 0 h 6"/>
              <a:gd name="T74" fmla="*/ 800 w 1291"/>
              <a:gd name="T75" fmla="*/ 0 h 6"/>
              <a:gd name="T76" fmla="*/ 874 w 1291"/>
              <a:gd name="T77" fmla="*/ 6 h 6"/>
              <a:gd name="T78" fmla="*/ 901 w 1291"/>
              <a:gd name="T79" fmla="*/ 6 h 6"/>
              <a:gd name="T80" fmla="*/ 901 w 1291"/>
              <a:gd name="T81" fmla="*/ 0 h 6"/>
              <a:gd name="T82" fmla="*/ 874 w 1291"/>
              <a:gd name="T83" fmla="*/ 6 h 6"/>
              <a:gd name="T84" fmla="*/ 959 w 1291"/>
              <a:gd name="T85" fmla="*/ 6 h 6"/>
              <a:gd name="T86" fmla="*/ 985 w 1291"/>
              <a:gd name="T87" fmla="*/ 6 h 6"/>
              <a:gd name="T88" fmla="*/ 975 w 1291"/>
              <a:gd name="T89" fmla="*/ 0 h 6"/>
              <a:gd name="T90" fmla="*/ 1013 w 1291"/>
              <a:gd name="T91" fmla="*/ 6 h 6"/>
              <a:gd name="T92" fmla="*/ 1043 w 1291"/>
              <a:gd name="T93" fmla="*/ 6 h 6"/>
              <a:gd name="T94" fmla="*/ 1070 w 1291"/>
              <a:gd name="T95" fmla="*/ 6 h 6"/>
              <a:gd name="T96" fmla="*/ 1050 w 1291"/>
              <a:gd name="T97" fmla="*/ 0 h 6"/>
              <a:gd name="T98" fmla="*/ 1097 w 1291"/>
              <a:gd name="T99" fmla="*/ 6 h 6"/>
              <a:gd name="T100" fmla="*/ 1128 w 1291"/>
              <a:gd name="T101" fmla="*/ 6 h 6"/>
              <a:gd name="T102" fmla="*/ 1151 w 1291"/>
              <a:gd name="T103" fmla="*/ 0 h 6"/>
              <a:gd name="T104" fmla="*/ 1124 w 1291"/>
              <a:gd name="T105" fmla="*/ 0 h 6"/>
              <a:gd name="T106" fmla="*/ 1172 w 1291"/>
              <a:gd name="T107" fmla="*/ 0 h 6"/>
              <a:gd name="T108" fmla="*/ 1212 w 1291"/>
              <a:gd name="T109" fmla="*/ 6 h 6"/>
              <a:gd name="T110" fmla="*/ 1225 w 1291"/>
              <a:gd name="T111" fmla="*/ 0 h 6"/>
              <a:gd name="T112" fmla="*/ 1199 w 1291"/>
              <a:gd name="T113" fmla="*/ 0 h 6"/>
              <a:gd name="T114" fmla="*/ 1247 w 1291"/>
              <a:gd name="T115" fmla="*/ 0 h 6"/>
              <a:gd name="T116" fmla="*/ 1288 w 1291"/>
              <a:gd name="T117" fmla="*/ 0 h 6"/>
              <a:gd name="T118" fmla="*/ 10 w 1291"/>
              <a:gd name="T119" fmla="*/ 6 h 6"/>
              <a:gd name="T120" fmla="*/ 37 w 1291"/>
              <a:gd name="T121" fmla="*/ 6 h 6"/>
              <a:gd name="T122" fmla="*/ 17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55" y="6"/>
                </a:move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60" y="6"/>
                </a:lnTo>
                <a:lnTo>
                  <a:pt x="60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5" y="6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6"/>
                </a:lnTo>
                <a:close/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34" y="6"/>
                </a:moveTo>
                <a:lnTo>
                  <a:pt x="136" y="6"/>
                </a:lnTo>
                <a:lnTo>
                  <a:pt x="136" y="6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14" y="6"/>
                </a:moveTo>
                <a:lnTo>
                  <a:pt x="216" y="6"/>
                </a:lnTo>
                <a:lnTo>
                  <a:pt x="216" y="6"/>
                </a:lnTo>
                <a:lnTo>
                  <a:pt x="217" y="6"/>
                </a:lnTo>
                <a:lnTo>
                  <a:pt x="217" y="6"/>
                </a:lnTo>
                <a:lnTo>
                  <a:pt x="219" y="6"/>
                </a:lnTo>
                <a:lnTo>
                  <a:pt x="219" y="6"/>
                </a:lnTo>
                <a:lnTo>
                  <a:pt x="221" y="6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4" y="6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293" y="6"/>
                </a:moveTo>
                <a:lnTo>
                  <a:pt x="295" y="6"/>
                </a:lnTo>
                <a:lnTo>
                  <a:pt x="295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300" y="6"/>
                </a:lnTo>
                <a:lnTo>
                  <a:pt x="300" y="6"/>
                </a:lnTo>
                <a:lnTo>
                  <a:pt x="302" y="6"/>
                </a:lnTo>
                <a:lnTo>
                  <a:pt x="302" y="6"/>
                </a:lnTo>
                <a:lnTo>
                  <a:pt x="303" y="6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73" y="6"/>
                </a:moveTo>
                <a:lnTo>
                  <a:pt x="375" y="6"/>
                </a:lnTo>
                <a:lnTo>
                  <a:pt x="375" y="6"/>
                </a:lnTo>
                <a:lnTo>
                  <a:pt x="376" y="6"/>
                </a:lnTo>
                <a:lnTo>
                  <a:pt x="376" y="6"/>
                </a:lnTo>
                <a:lnTo>
                  <a:pt x="378" y="6"/>
                </a:lnTo>
                <a:lnTo>
                  <a:pt x="378" y="6"/>
                </a:lnTo>
                <a:lnTo>
                  <a:pt x="380" y="6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3" y="6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52" y="6"/>
                </a:moveTo>
                <a:lnTo>
                  <a:pt x="452" y="6"/>
                </a:lnTo>
                <a:lnTo>
                  <a:pt x="454" y="6"/>
                </a:lnTo>
                <a:lnTo>
                  <a:pt x="454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9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32" y="6"/>
                </a:moveTo>
                <a:lnTo>
                  <a:pt x="533" y="6"/>
                </a:lnTo>
                <a:lnTo>
                  <a:pt x="533" y="6"/>
                </a:lnTo>
                <a:lnTo>
                  <a:pt x="535" y="6"/>
                </a:lnTo>
                <a:lnTo>
                  <a:pt x="535" y="6"/>
                </a:lnTo>
                <a:lnTo>
                  <a:pt x="537" y="6"/>
                </a:lnTo>
                <a:lnTo>
                  <a:pt x="537" y="6"/>
                </a:lnTo>
                <a:lnTo>
                  <a:pt x="538" y="6"/>
                </a:lnTo>
                <a:lnTo>
                  <a:pt x="538" y="6"/>
                </a:lnTo>
                <a:lnTo>
                  <a:pt x="540" y="6"/>
                </a:lnTo>
                <a:lnTo>
                  <a:pt x="540" y="6"/>
                </a:lnTo>
                <a:lnTo>
                  <a:pt x="541" y="6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11" y="6"/>
                </a:moveTo>
                <a:lnTo>
                  <a:pt x="613" y="6"/>
                </a:lnTo>
                <a:lnTo>
                  <a:pt x="613" y="6"/>
                </a:lnTo>
                <a:lnTo>
                  <a:pt x="614" y="6"/>
                </a:lnTo>
                <a:lnTo>
                  <a:pt x="614" y="6"/>
                </a:lnTo>
                <a:lnTo>
                  <a:pt x="616" y="6"/>
                </a:lnTo>
                <a:lnTo>
                  <a:pt x="616" y="6"/>
                </a:lnTo>
                <a:lnTo>
                  <a:pt x="618" y="6"/>
                </a:lnTo>
                <a:lnTo>
                  <a:pt x="618" y="6"/>
                </a:lnTo>
                <a:lnTo>
                  <a:pt x="619" y="6"/>
                </a:lnTo>
                <a:lnTo>
                  <a:pt x="619" y="6"/>
                </a:lnTo>
                <a:lnTo>
                  <a:pt x="621" y="6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691" y="6"/>
                </a:moveTo>
                <a:lnTo>
                  <a:pt x="692" y="6"/>
                </a:lnTo>
                <a:lnTo>
                  <a:pt x="692" y="6"/>
                </a:lnTo>
                <a:lnTo>
                  <a:pt x="694" y="6"/>
                </a:lnTo>
                <a:lnTo>
                  <a:pt x="694" y="6"/>
                </a:lnTo>
                <a:lnTo>
                  <a:pt x="695" y="6"/>
                </a:lnTo>
                <a:lnTo>
                  <a:pt x="696" y="6"/>
                </a:lnTo>
                <a:lnTo>
                  <a:pt x="697" y="6"/>
                </a:lnTo>
                <a:lnTo>
                  <a:pt x="697" y="6"/>
                </a:lnTo>
                <a:lnTo>
                  <a:pt x="699" y="6"/>
                </a:lnTo>
                <a:lnTo>
                  <a:pt x="699" y="6"/>
                </a:lnTo>
                <a:lnTo>
                  <a:pt x="700" y="6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70" y="6"/>
                </a:moveTo>
                <a:lnTo>
                  <a:pt x="772" y="6"/>
                </a:lnTo>
                <a:lnTo>
                  <a:pt x="772" y="6"/>
                </a:lnTo>
                <a:lnTo>
                  <a:pt x="773" y="6"/>
                </a:lnTo>
                <a:lnTo>
                  <a:pt x="773" y="6"/>
                </a:lnTo>
                <a:lnTo>
                  <a:pt x="775" y="6"/>
                </a:lnTo>
                <a:lnTo>
                  <a:pt x="775" y="6"/>
                </a:lnTo>
                <a:lnTo>
                  <a:pt x="777" y="6"/>
                </a:lnTo>
                <a:lnTo>
                  <a:pt x="777" y="6"/>
                </a:lnTo>
                <a:lnTo>
                  <a:pt x="778" y="6"/>
                </a:lnTo>
                <a:lnTo>
                  <a:pt x="778" y="6"/>
                </a:lnTo>
                <a:lnTo>
                  <a:pt x="780" y="6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50" y="6"/>
                </a:moveTo>
                <a:lnTo>
                  <a:pt x="851" y="6"/>
                </a:lnTo>
                <a:lnTo>
                  <a:pt x="851" y="6"/>
                </a:lnTo>
                <a:lnTo>
                  <a:pt x="853" y="6"/>
                </a:lnTo>
                <a:lnTo>
                  <a:pt x="853" y="6"/>
                </a:lnTo>
                <a:lnTo>
                  <a:pt x="854" y="6"/>
                </a:lnTo>
                <a:lnTo>
                  <a:pt x="855" y="6"/>
                </a:lnTo>
                <a:lnTo>
                  <a:pt x="856" y="6"/>
                </a:lnTo>
                <a:lnTo>
                  <a:pt x="856" y="6"/>
                </a:lnTo>
                <a:lnTo>
                  <a:pt x="858" y="6"/>
                </a:lnTo>
                <a:lnTo>
                  <a:pt x="858" y="6"/>
                </a:lnTo>
                <a:lnTo>
                  <a:pt x="859" y="6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29" y="6"/>
                </a:moveTo>
                <a:lnTo>
                  <a:pt x="931" y="6"/>
                </a:lnTo>
                <a:lnTo>
                  <a:pt x="931" y="6"/>
                </a:lnTo>
                <a:lnTo>
                  <a:pt x="932" y="6"/>
                </a:lnTo>
                <a:lnTo>
                  <a:pt x="932" y="6"/>
                </a:lnTo>
                <a:lnTo>
                  <a:pt x="934" y="6"/>
                </a:lnTo>
                <a:lnTo>
                  <a:pt x="934" y="6"/>
                </a:lnTo>
                <a:lnTo>
                  <a:pt x="936" y="6"/>
                </a:lnTo>
                <a:lnTo>
                  <a:pt x="936" y="6"/>
                </a:lnTo>
                <a:lnTo>
                  <a:pt x="937" y="6"/>
                </a:lnTo>
                <a:lnTo>
                  <a:pt x="937" y="6"/>
                </a:lnTo>
                <a:lnTo>
                  <a:pt x="939" y="6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08" y="6"/>
                </a:moveTo>
                <a:lnTo>
                  <a:pt x="1010" y="6"/>
                </a:lnTo>
                <a:lnTo>
                  <a:pt x="1010" y="6"/>
                </a:lnTo>
                <a:lnTo>
                  <a:pt x="1012" y="6"/>
                </a:lnTo>
                <a:lnTo>
                  <a:pt x="1012" y="6"/>
                </a:lnTo>
                <a:lnTo>
                  <a:pt x="1013" y="6"/>
                </a:lnTo>
                <a:lnTo>
                  <a:pt x="1013" y="6"/>
                </a:lnTo>
                <a:lnTo>
                  <a:pt x="1015" y="6"/>
                </a:lnTo>
                <a:lnTo>
                  <a:pt x="1015" y="6"/>
                </a:lnTo>
                <a:lnTo>
                  <a:pt x="1016" y="6"/>
                </a:lnTo>
                <a:lnTo>
                  <a:pt x="1016" y="6"/>
                </a:lnTo>
                <a:lnTo>
                  <a:pt x="1018" y="6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088" y="6"/>
                </a:moveTo>
                <a:lnTo>
                  <a:pt x="1089" y="6"/>
                </a:lnTo>
                <a:lnTo>
                  <a:pt x="1089" y="6"/>
                </a:lnTo>
                <a:lnTo>
                  <a:pt x="1091" y="6"/>
                </a:lnTo>
                <a:lnTo>
                  <a:pt x="1091" y="6"/>
                </a:lnTo>
                <a:lnTo>
                  <a:pt x="1093" y="6"/>
                </a:lnTo>
                <a:lnTo>
                  <a:pt x="1093" y="6"/>
                </a:lnTo>
                <a:lnTo>
                  <a:pt x="1094" y="6"/>
                </a:lnTo>
                <a:lnTo>
                  <a:pt x="1094" y="6"/>
                </a:lnTo>
                <a:lnTo>
                  <a:pt x="1096" y="6"/>
                </a:lnTo>
                <a:lnTo>
                  <a:pt x="1096" y="6"/>
                </a:lnTo>
                <a:lnTo>
                  <a:pt x="1097" y="6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67" y="6"/>
                </a:moveTo>
                <a:lnTo>
                  <a:pt x="1169" y="6"/>
                </a:lnTo>
                <a:lnTo>
                  <a:pt x="1169" y="6"/>
                </a:lnTo>
                <a:lnTo>
                  <a:pt x="1170" y="6"/>
                </a:lnTo>
                <a:lnTo>
                  <a:pt x="1170" y="6"/>
                </a:lnTo>
                <a:lnTo>
                  <a:pt x="1172" y="6"/>
                </a:lnTo>
                <a:lnTo>
                  <a:pt x="1172" y="6"/>
                </a:lnTo>
                <a:lnTo>
                  <a:pt x="1174" y="6"/>
                </a:lnTo>
                <a:lnTo>
                  <a:pt x="1174" y="6"/>
                </a:lnTo>
                <a:lnTo>
                  <a:pt x="1175" y="6"/>
                </a:lnTo>
                <a:lnTo>
                  <a:pt x="1175" y="6"/>
                </a:lnTo>
                <a:lnTo>
                  <a:pt x="1177" y="6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47" y="6"/>
                </a:moveTo>
                <a:lnTo>
                  <a:pt x="1248" y="6"/>
                </a:lnTo>
                <a:lnTo>
                  <a:pt x="1248" y="6"/>
                </a:lnTo>
                <a:lnTo>
                  <a:pt x="1250" y="6"/>
                </a:lnTo>
                <a:lnTo>
                  <a:pt x="1250" y="6"/>
                </a:lnTo>
                <a:lnTo>
                  <a:pt x="1251" y="6"/>
                </a:lnTo>
                <a:lnTo>
                  <a:pt x="1252" y="6"/>
                </a:lnTo>
                <a:lnTo>
                  <a:pt x="1253" y="6"/>
                </a:lnTo>
                <a:lnTo>
                  <a:pt x="1253" y="6"/>
                </a:lnTo>
                <a:lnTo>
                  <a:pt x="1255" y="6"/>
                </a:lnTo>
                <a:lnTo>
                  <a:pt x="1255" y="6"/>
                </a:lnTo>
                <a:lnTo>
                  <a:pt x="1256" y="6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Freeform 298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107 w 1291"/>
              <a:gd name="T1" fmla="*/ 6 h 6"/>
              <a:gd name="T2" fmla="*/ 126 w 1291"/>
              <a:gd name="T3" fmla="*/ 0 h 6"/>
              <a:gd name="T4" fmla="*/ 100 w 1291"/>
              <a:gd name="T5" fmla="*/ 0 h 6"/>
              <a:gd name="T6" fmla="*/ 164 w 1291"/>
              <a:gd name="T7" fmla="*/ 6 h 6"/>
              <a:gd name="T8" fmla="*/ 191 w 1291"/>
              <a:gd name="T9" fmla="*/ 6 h 6"/>
              <a:gd name="T10" fmla="*/ 201 w 1291"/>
              <a:gd name="T11" fmla="*/ 0 h 6"/>
              <a:gd name="T12" fmla="*/ 174 w 1291"/>
              <a:gd name="T13" fmla="*/ 0 h 6"/>
              <a:gd name="T14" fmla="*/ 250 w 1291"/>
              <a:gd name="T15" fmla="*/ 6 h 6"/>
              <a:gd name="T16" fmla="*/ 277 w 1291"/>
              <a:gd name="T17" fmla="*/ 6 h 6"/>
              <a:gd name="T18" fmla="*/ 274 w 1291"/>
              <a:gd name="T19" fmla="*/ 0 h 6"/>
              <a:gd name="T20" fmla="*/ 247 w 1291"/>
              <a:gd name="T21" fmla="*/ 0 h 6"/>
              <a:gd name="T22" fmla="*/ 335 w 1291"/>
              <a:gd name="T23" fmla="*/ 6 h 6"/>
              <a:gd name="T24" fmla="*/ 361 w 1291"/>
              <a:gd name="T25" fmla="*/ 6 h 6"/>
              <a:gd name="T26" fmla="*/ 348 w 1291"/>
              <a:gd name="T27" fmla="*/ 0 h 6"/>
              <a:gd name="T28" fmla="*/ 322 w 1291"/>
              <a:gd name="T29" fmla="*/ 0 h 6"/>
              <a:gd name="T30" fmla="*/ 421 w 1291"/>
              <a:gd name="T31" fmla="*/ 6 h 6"/>
              <a:gd name="T32" fmla="*/ 447 w 1291"/>
              <a:gd name="T33" fmla="*/ 6 h 6"/>
              <a:gd name="T34" fmla="*/ 421 w 1291"/>
              <a:gd name="T35" fmla="*/ 0 h 6"/>
              <a:gd name="T36" fmla="*/ 479 w 1291"/>
              <a:gd name="T37" fmla="*/ 6 h 6"/>
              <a:gd name="T38" fmla="*/ 505 w 1291"/>
              <a:gd name="T39" fmla="*/ 6 h 6"/>
              <a:gd name="T40" fmla="*/ 522 w 1291"/>
              <a:gd name="T41" fmla="*/ 0 h 6"/>
              <a:gd name="T42" fmla="*/ 495 w 1291"/>
              <a:gd name="T43" fmla="*/ 0 h 6"/>
              <a:gd name="T44" fmla="*/ 565 w 1291"/>
              <a:gd name="T45" fmla="*/ 6 h 6"/>
              <a:gd name="T46" fmla="*/ 591 w 1291"/>
              <a:gd name="T47" fmla="*/ 6 h 6"/>
              <a:gd name="T48" fmla="*/ 595 w 1291"/>
              <a:gd name="T49" fmla="*/ 0 h 6"/>
              <a:gd name="T50" fmla="*/ 568 w 1291"/>
              <a:gd name="T51" fmla="*/ 0 h 6"/>
              <a:gd name="T52" fmla="*/ 649 w 1291"/>
              <a:gd name="T53" fmla="*/ 6 h 6"/>
              <a:gd name="T54" fmla="*/ 676 w 1291"/>
              <a:gd name="T55" fmla="*/ 6 h 6"/>
              <a:gd name="T56" fmla="*/ 669 w 1291"/>
              <a:gd name="T57" fmla="*/ 0 h 6"/>
              <a:gd name="T58" fmla="*/ 643 w 1291"/>
              <a:gd name="T59" fmla="*/ 0 h 6"/>
              <a:gd name="T60" fmla="*/ 735 w 1291"/>
              <a:gd name="T61" fmla="*/ 6 h 6"/>
              <a:gd name="T62" fmla="*/ 762 w 1291"/>
              <a:gd name="T63" fmla="*/ 6 h 6"/>
              <a:gd name="T64" fmla="*/ 742 w 1291"/>
              <a:gd name="T65" fmla="*/ 0 h 6"/>
              <a:gd name="T66" fmla="*/ 715 w 1291"/>
              <a:gd name="T67" fmla="*/ 0 h 6"/>
              <a:gd name="T68" fmla="*/ 820 w 1291"/>
              <a:gd name="T69" fmla="*/ 6 h 6"/>
              <a:gd name="T70" fmla="*/ 843 w 1291"/>
              <a:gd name="T71" fmla="*/ 0 h 6"/>
              <a:gd name="T72" fmla="*/ 816 w 1291"/>
              <a:gd name="T73" fmla="*/ 0 h 6"/>
              <a:gd name="T74" fmla="*/ 879 w 1291"/>
              <a:gd name="T75" fmla="*/ 6 h 6"/>
              <a:gd name="T76" fmla="*/ 906 w 1291"/>
              <a:gd name="T77" fmla="*/ 6 h 6"/>
              <a:gd name="T78" fmla="*/ 916 w 1291"/>
              <a:gd name="T79" fmla="*/ 0 h 6"/>
              <a:gd name="T80" fmla="*/ 889 w 1291"/>
              <a:gd name="T81" fmla="*/ 0 h 6"/>
              <a:gd name="T82" fmla="*/ 964 w 1291"/>
              <a:gd name="T83" fmla="*/ 6 h 6"/>
              <a:gd name="T84" fmla="*/ 990 w 1291"/>
              <a:gd name="T85" fmla="*/ 6 h 6"/>
              <a:gd name="T86" fmla="*/ 990 w 1291"/>
              <a:gd name="T87" fmla="*/ 0 h 6"/>
              <a:gd name="T88" fmla="*/ 963 w 1291"/>
              <a:gd name="T89" fmla="*/ 0 h 6"/>
              <a:gd name="T90" fmla="*/ 1050 w 1291"/>
              <a:gd name="T91" fmla="*/ 6 h 6"/>
              <a:gd name="T92" fmla="*/ 1076 w 1291"/>
              <a:gd name="T93" fmla="*/ 6 h 6"/>
              <a:gd name="T94" fmla="*/ 1063 w 1291"/>
              <a:gd name="T95" fmla="*/ 0 h 6"/>
              <a:gd name="T96" fmla="*/ 1036 w 1291"/>
              <a:gd name="T97" fmla="*/ 0 h 6"/>
              <a:gd name="T98" fmla="*/ 1134 w 1291"/>
              <a:gd name="T99" fmla="*/ 6 h 6"/>
              <a:gd name="T100" fmla="*/ 1160 w 1291"/>
              <a:gd name="T101" fmla="*/ 6 h 6"/>
              <a:gd name="T102" fmla="*/ 1137 w 1291"/>
              <a:gd name="T103" fmla="*/ 0 h 6"/>
              <a:gd name="T104" fmla="*/ 1194 w 1291"/>
              <a:gd name="T105" fmla="*/ 6 h 6"/>
              <a:gd name="T106" fmla="*/ 1220 w 1291"/>
              <a:gd name="T107" fmla="*/ 6 h 6"/>
              <a:gd name="T108" fmla="*/ 1237 w 1291"/>
              <a:gd name="T109" fmla="*/ 0 h 6"/>
              <a:gd name="T110" fmla="*/ 1210 w 1291"/>
              <a:gd name="T111" fmla="*/ 0 h 6"/>
              <a:gd name="T112" fmla="*/ 1278 w 1291"/>
              <a:gd name="T113" fmla="*/ 6 h 6"/>
              <a:gd name="T114" fmla="*/ 1280 w 1291"/>
              <a:gd name="T115" fmla="*/ 0 h 6"/>
              <a:gd name="T116" fmla="*/ 19 w 1291"/>
              <a:gd name="T117" fmla="*/ 6 h 6"/>
              <a:gd name="T118" fmla="*/ 45 w 1291"/>
              <a:gd name="T119" fmla="*/ 6 h 6"/>
              <a:gd name="T120" fmla="*/ 29 w 1291"/>
              <a:gd name="T121" fmla="*/ 0 h 6"/>
              <a:gd name="T122" fmla="*/ 2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3" y="6"/>
                </a:lnTo>
                <a:lnTo>
                  <a:pt x="123" y="6"/>
                </a:lnTo>
                <a:lnTo>
                  <a:pt x="125" y="6"/>
                </a:lnTo>
                <a:lnTo>
                  <a:pt x="125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6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4" y="6"/>
                </a:lnTo>
                <a:lnTo>
                  <a:pt x="204" y="6"/>
                </a:lnTo>
                <a:lnTo>
                  <a:pt x="206" y="6"/>
                </a:lnTo>
                <a:lnTo>
                  <a:pt x="206" y="6"/>
                </a:lnTo>
                <a:lnTo>
                  <a:pt x="207" y="6"/>
                </a:lnTo>
                <a:lnTo>
                  <a:pt x="207" y="6"/>
                </a:lnTo>
                <a:lnTo>
                  <a:pt x="209" y="6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2" y="6"/>
                </a:lnTo>
                <a:lnTo>
                  <a:pt x="282" y="6"/>
                </a:lnTo>
                <a:lnTo>
                  <a:pt x="283" y="6"/>
                </a:lnTo>
                <a:lnTo>
                  <a:pt x="284" y="6"/>
                </a:lnTo>
                <a:lnTo>
                  <a:pt x="285" y="6"/>
                </a:lnTo>
                <a:lnTo>
                  <a:pt x="285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6"/>
                </a:lnTo>
                <a:lnTo>
                  <a:pt x="360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3" y="6"/>
                </a:lnTo>
                <a:lnTo>
                  <a:pt x="363" y="6"/>
                </a:lnTo>
                <a:lnTo>
                  <a:pt x="365" y="6"/>
                </a:lnTo>
                <a:lnTo>
                  <a:pt x="365" y="6"/>
                </a:lnTo>
                <a:lnTo>
                  <a:pt x="366" y="6"/>
                </a:lnTo>
                <a:lnTo>
                  <a:pt x="366" y="6"/>
                </a:lnTo>
                <a:lnTo>
                  <a:pt x="368" y="6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9" y="6"/>
                </a:lnTo>
                <a:lnTo>
                  <a:pt x="439" y="6"/>
                </a:lnTo>
                <a:lnTo>
                  <a:pt x="441" y="6"/>
                </a:lnTo>
                <a:lnTo>
                  <a:pt x="441" y="6"/>
                </a:lnTo>
                <a:lnTo>
                  <a:pt x="442" y="6"/>
                </a:lnTo>
                <a:lnTo>
                  <a:pt x="443" y="6"/>
                </a:lnTo>
                <a:lnTo>
                  <a:pt x="444" y="6"/>
                </a:lnTo>
                <a:lnTo>
                  <a:pt x="444" y="6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6"/>
                </a:lnTo>
                <a:lnTo>
                  <a:pt x="519" y="6"/>
                </a:lnTo>
                <a:lnTo>
                  <a:pt x="519" y="6"/>
                </a:lnTo>
                <a:lnTo>
                  <a:pt x="520" y="6"/>
                </a:lnTo>
                <a:lnTo>
                  <a:pt x="520" y="6"/>
                </a:lnTo>
                <a:lnTo>
                  <a:pt x="522" y="6"/>
                </a:lnTo>
                <a:lnTo>
                  <a:pt x="522" y="6"/>
                </a:lnTo>
                <a:lnTo>
                  <a:pt x="524" y="6"/>
                </a:lnTo>
                <a:lnTo>
                  <a:pt x="524" y="6"/>
                </a:lnTo>
                <a:lnTo>
                  <a:pt x="525" y="6"/>
                </a:lnTo>
                <a:lnTo>
                  <a:pt x="525" y="6"/>
                </a:lnTo>
                <a:lnTo>
                  <a:pt x="527" y="6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6"/>
                </a:lnTo>
                <a:lnTo>
                  <a:pt x="598" y="6"/>
                </a:lnTo>
                <a:lnTo>
                  <a:pt x="598" y="6"/>
                </a:lnTo>
                <a:lnTo>
                  <a:pt x="600" y="6"/>
                </a:lnTo>
                <a:lnTo>
                  <a:pt x="600" y="6"/>
                </a:lnTo>
                <a:lnTo>
                  <a:pt x="601" y="6"/>
                </a:lnTo>
                <a:lnTo>
                  <a:pt x="601" y="6"/>
                </a:lnTo>
                <a:lnTo>
                  <a:pt x="603" y="6"/>
                </a:lnTo>
                <a:lnTo>
                  <a:pt x="603" y="6"/>
                </a:lnTo>
                <a:lnTo>
                  <a:pt x="604" y="6"/>
                </a:lnTo>
                <a:lnTo>
                  <a:pt x="604" y="6"/>
                </a:lnTo>
                <a:lnTo>
                  <a:pt x="606" y="6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6"/>
                </a:lnTo>
                <a:lnTo>
                  <a:pt x="677" y="6"/>
                </a:lnTo>
                <a:lnTo>
                  <a:pt x="677" y="6"/>
                </a:lnTo>
                <a:lnTo>
                  <a:pt x="679" y="6"/>
                </a:lnTo>
                <a:lnTo>
                  <a:pt x="679" y="6"/>
                </a:lnTo>
                <a:lnTo>
                  <a:pt x="680" y="6"/>
                </a:lnTo>
                <a:lnTo>
                  <a:pt x="680" y="6"/>
                </a:lnTo>
                <a:lnTo>
                  <a:pt x="682" y="6"/>
                </a:lnTo>
                <a:lnTo>
                  <a:pt x="682" y="6"/>
                </a:lnTo>
                <a:lnTo>
                  <a:pt x="684" y="6"/>
                </a:lnTo>
                <a:lnTo>
                  <a:pt x="684" y="6"/>
                </a:lnTo>
                <a:lnTo>
                  <a:pt x="685" y="6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6"/>
                </a:lnTo>
                <a:lnTo>
                  <a:pt x="757" y="6"/>
                </a:lnTo>
                <a:lnTo>
                  <a:pt x="757" y="6"/>
                </a:lnTo>
                <a:lnTo>
                  <a:pt x="758" y="6"/>
                </a:lnTo>
                <a:lnTo>
                  <a:pt x="758" y="6"/>
                </a:lnTo>
                <a:lnTo>
                  <a:pt x="760" y="6"/>
                </a:lnTo>
                <a:lnTo>
                  <a:pt x="760" y="6"/>
                </a:lnTo>
                <a:lnTo>
                  <a:pt x="762" y="6"/>
                </a:lnTo>
                <a:lnTo>
                  <a:pt x="762" y="6"/>
                </a:lnTo>
                <a:lnTo>
                  <a:pt x="763" y="6"/>
                </a:lnTo>
                <a:lnTo>
                  <a:pt x="763" y="6"/>
                </a:lnTo>
                <a:lnTo>
                  <a:pt x="765" y="6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5" y="6"/>
                </a:lnTo>
                <a:lnTo>
                  <a:pt x="836" y="6"/>
                </a:lnTo>
                <a:lnTo>
                  <a:pt x="836" y="6"/>
                </a:lnTo>
                <a:lnTo>
                  <a:pt x="838" y="6"/>
                </a:lnTo>
                <a:lnTo>
                  <a:pt x="838" y="6"/>
                </a:lnTo>
                <a:lnTo>
                  <a:pt x="839" y="6"/>
                </a:lnTo>
                <a:lnTo>
                  <a:pt x="840" y="6"/>
                </a:lnTo>
                <a:lnTo>
                  <a:pt x="841" y="6"/>
                </a:lnTo>
                <a:lnTo>
                  <a:pt x="841" y="6"/>
                </a:lnTo>
                <a:lnTo>
                  <a:pt x="843" y="6"/>
                </a:lnTo>
                <a:lnTo>
                  <a:pt x="843" y="6"/>
                </a:lnTo>
                <a:lnTo>
                  <a:pt x="844" y="6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6"/>
                </a:lnTo>
                <a:lnTo>
                  <a:pt x="916" y="6"/>
                </a:lnTo>
                <a:lnTo>
                  <a:pt x="916" y="6"/>
                </a:lnTo>
                <a:lnTo>
                  <a:pt x="917" y="6"/>
                </a:lnTo>
                <a:lnTo>
                  <a:pt x="917" y="6"/>
                </a:lnTo>
                <a:lnTo>
                  <a:pt x="919" y="6"/>
                </a:lnTo>
                <a:lnTo>
                  <a:pt x="919" y="6"/>
                </a:lnTo>
                <a:lnTo>
                  <a:pt x="921" y="6"/>
                </a:lnTo>
                <a:lnTo>
                  <a:pt x="921" y="6"/>
                </a:lnTo>
                <a:lnTo>
                  <a:pt x="922" y="6"/>
                </a:lnTo>
                <a:lnTo>
                  <a:pt x="922" y="6"/>
                </a:lnTo>
                <a:lnTo>
                  <a:pt x="924" y="6"/>
                </a:lnTo>
                <a:lnTo>
                  <a:pt x="924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4" y="6"/>
                </a:lnTo>
                <a:lnTo>
                  <a:pt x="995" y="6"/>
                </a:lnTo>
                <a:lnTo>
                  <a:pt x="995" y="6"/>
                </a:lnTo>
                <a:lnTo>
                  <a:pt x="997" y="6"/>
                </a:lnTo>
                <a:lnTo>
                  <a:pt x="997" y="6"/>
                </a:lnTo>
                <a:lnTo>
                  <a:pt x="998" y="6"/>
                </a:lnTo>
                <a:lnTo>
                  <a:pt x="998" y="6"/>
                </a:lnTo>
                <a:lnTo>
                  <a:pt x="1000" y="6"/>
                </a:lnTo>
                <a:lnTo>
                  <a:pt x="1000" y="6"/>
                </a:lnTo>
                <a:lnTo>
                  <a:pt x="1002" y="6"/>
                </a:lnTo>
                <a:lnTo>
                  <a:pt x="1002" y="6"/>
                </a:lnTo>
                <a:lnTo>
                  <a:pt x="1003" y="6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6"/>
                </a:lnTo>
                <a:lnTo>
                  <a:pt x="1075" y="6"/>
                </a:lnTo>
                <a:lnTo>
                  <a:pt x="1075" y="6"/>
                </a:lnTo>
                <a:lnTo>
                  <a:pt x="1076" y="6"/>
                </a:lnTo>
                <a:lnTo>
                  <a:pt x="1076" y="6"/>
                </a:lnTo>
                <a:lnTo>
                  <a:pt x="1078" y="6"/>
                </a:lnTo>
                <a:lnTo>
                  <a:pt x="1078" y="6"/>
                </a:lnTo>
                <a:lnTo>
                  <a:pt x="1079" y="6"/>
                </a:lnTo>
                <a:lnTo>
                  <a:pt x="1079" y="6"/>
                </a:lnTo>
                <a:lnTo>
                  <a:pt x="1081" y="6"/>
                </a:lnTo>
                <a:lnTo>
                  <a:pt x="1081" y="6"/>
                </a:lnTo>
                <a:lnTo>
                  <a:pt x="1083" y="6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6"/>
                </a:lnTo>
                <a:lnTo>
                  <a:pt x="1154" y="6"/>
                </a:lnTo>
                <a:lnTo>
                  <a:pt x="1154" y="6"/>
                </a:lnTo>
                <a:lnTo>
                  <a:pt x="1155" y="6"/>
                </a:lnTo>
                <a:lnTo>
                  <a:pt x="1155" y="6"/>
                </a:lnTo>
                <a:lnTo>
                  <a:pt x="1157" y="6"/>
                </a:lnTo>
                <a:lnTo>
                  <a:pt x="1157" y="6"/>
                </a:lnTo>
                <a:lnTo>
                  <a:pt x="1159" y="6"/>
                </a:lnTo>
                <a:lnTo>
                  <a:pt x="1159" y="6"/>
                </a:lnTo>
                <a:lnTo>
                  <a:pt x="1160" y="6"/>
                </a:lnTo>
                <a:lnTo>
                  <a:pt x="1160" y="6"/>
                </a:lnTo>
                <a:lnTo>
                  <a:pt x="1162" y="6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6"/>
                </a:lnTo>
                <a:lnTo>
                  <a:pt x="1233" y="6"/>
                </a:lnTo>
                <a:lnTo>
                  <a:pt x="1233" y="6"/>
                </a:lnTo>
                <a:lnTo>
                  <a:pt x="1235" y="6"/>
                </a:lnTo>
                <a:lnTo>
                  <a:pt x="1235" y="6"/>
                </a:lnTo>
                <a:lnTo>
                  <a:pt x="1236" y="6"/>
                </a:lnTo>
                <a:lnTo>
                  <a:pt x="1237" y="6"/>
                </a:lnTo>
                <a:lnTo>
                  <a:pt x="1238" y="6"/>
                </a:lnTo>
                <a:lnTo>
                  <a:pt x="1238" y="6"/>
                </a:lnTo>
                <a:lnTo>
                  <a:pt x="1240" y="6"/>
                </a:lnTo>
                <a:lnTo>
                  <a:pt x="1240" y="6"/>
                </a:lnTo>
                <a:lnTo>
                  <a:pt x="1241" y="6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9" y="6"/>
                </a:lnTo>
                <a:lnTo>
                  <a:pt x="49" y="6"/>
                </a:lnTo>
                <a:lnTo>
                  <a:pt x="50" y="6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52" name="Group 351"/>
          <p:cNvGrpSpPr>
            <a:grpSpLocks noChangeAspect="1"/>
          </p:cNvGrpSpPr>
          <p:nvPr/>
        </p:nvGrpSpPr>
        <p:grpSpPr>
          <a:xfrm>
            <a:off x="8944212" y="1470771"/>
            <a:ext cx="822960" cy="2338933"/>
            <a:chOff x="8925708" y="1739369"/>
            <a:chExt cx="681226" cy="1936110"/>
          </a:xfrm>
        </p:grpSpPr>
        <p:sp>
          <p:nvSpPr>
            <p:cNvPr id="324" name="Rectangle 300"/>
            <p:cNvSpPr>
              <a:spLocks noChangeArrowheads="1"/>
            </p:cNvSpPr>
            <p:nvPr/>
          </p:nvSpPr>
          <p:spPr bwMode="auto">
            <a:xfrm>
              <a:off x="9342438" y="1739369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6" name="Line 302"/>
            <p:cNvSpPr>
              <a:spLocks noChangeShapeType="1"/>
            </p:cNvSpPr>
            <p:nvPr/>
          </p:nvSpPr>
          <p:spPr bwMode="auto">
            <a:xfrm>
              <a:off x="8996363" y="1854616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27" name="Rectangle 303"/>
            <p:cNvSpPr>
              <a:spLocks noChangeArrowheads="1"/>
            </p:cNvSpPr>
            <p:nvPr/>
          </p:nvSpPr>
          <p:spPr bwMode="auto">
            <a:xfrm>
              <a:off x="9342438" y="1944156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9" name="Freeform 305"/>
            <p:cNvSpPr>
              <a:spLocks noEditPoints="1"/>
            </p:cNvSpPr>
            <p:nvPr/>
          </p:nvSpPr>
          <p:spPr bwMode="auto">
            <a:xfrm>
              <a:off x="8996363" y="2059404"/>
              <a:ext cx="314325" cy="11113"/>
            </a:xfrm>
            <a:custGeom>
              <a:avLst/>
              <a:gdLst>
                <a:gd name="T0" fmla="*/ 55 w 198"/>
                <a:gd name="T1" fmla="*/ 7 h 7"/>
                <a:gd name="T2" fmla="*/ 64 w 198"/>
                <a:gd name="T3" fmla="*/ 7 h 7"/>
                <a:gd name="T4" fmla="*/ 64 w 198"/>
                <a:gd name="T5" fmla="*/ 0 h 7"/>
                <a:gd name="T6" fmla="*/ 55 w 198"/>
                <a:gd name="T7" fmla="*/ 0 h 7"/>
                <a:gd name="T8" fmla="*/ 55 w 198"/>
                <a:gd name="T9" fmla="*/ 7 h 7"/>
                <a:gd name="T10" fmla="*/ 79 w 198"/>
                <a:gd name="T11" fmla="*/ 7 h 7"/>
                <a:gd name="T12" fmla="*/ 119 w 198"/>
                <a:gd name="T13" fmla="*/ 7 h 7"/>
                <a:gd name="T14" fmla="*/ 119 w 198"/>
                <a:gd name="T15" fmla="*/ 0 h 7"/>
                <a:gd name="T16" fmla="*/ 79 w 198"/>
                <a:gd name="T17" fmla="*/ 0 h 7"/>
                <a:gd name="T18" fmla="*/ 79 w 198"/>
                <a:gd name="T19" fmla="*/ 7 h 7"/>
                <a:gd name="T20" fmla="*/ 134 w 198"/>
                <a:gd name="T21" fmla="*/ 7 h 7"/>
                <a:gd name="T22" fmla="*/ 144 w 198"/>
                <a:gd name="T23" fmla="*/ 7 h 7"/>
                <a:gd name="T24" fmla="*/ 144 w 198"/>
                <a:gd name="T25" fmla="*/ 0 h 7"/>
                <a:gd name="T26" fmla="*/ 134 w 198"/>
                <a:gd name="T27" fmla="*/ 0 h 7"/>
                <a:gd name="T28" fmla="*/ 134 w 198"/>
                <a:gd name="T29" fmla="*/ 7 h 7"/>
                <a:gd name="T30" fmla="*/ 159 w 198"/>
                <a:gd name="T31" fmla="*/ 7 h 7"/>
                <a:gd name="T32" fmla="*/ 198 w 198"/>
                <a:gd name="T33" fmla="*/ 7 h 7"/>
                <a:gd name="T34" fmla="*/ 198 w 198"/>
                <a:gd name="T35" fmla="*/ 0 h 7"/>
                <a:gd name="T36" fmla="*/ 159 w 198"/>
                <a:gd name="T37" fmla="*/ 0 h 7"/>
                <a:gd name="T38" fmla="*/ 159 w 198"/>
                <a:gd name="T39" fmla="*/ 7 h 7"/>
                <a:gd name="T40" fmla="*/ 0 w 198"/>
                <a:gd name="T41" fmla="*/ 7 h 7"/>
                <a:gd name="T42" fmla="*/ 40 w 198"/>
                <a:gd name="T43" fmla="*/ 7 h 7"/>
                <a:gd name="T44" fmla="*/ 40 w 198"/>
                <a:gd name="T45" fmla="*/ 0 h 7"/>
                <a:gd name="T46" fmla="*/ 0 w 198"/>
                <a:gd name="T47" fmla="*/ 0 h 7"/>
                <a:gd name="T48" fmla="*/ 0 w 198"/>
                <a:gd name="T4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7">
                  <a:moveTo>
                    <a:pt x="55" y="7"/>
                  </a:moveTo>
                  <a:lnTo>
                    <a:pt x="64" y="7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7"/>
                  </a:lnTo>
                  <a:close/>
                  <a:moveTo>
                    <a:pt x="79" y="7"/>
                  </a:moveTo>
                  <a:lnTo>
                    <a:pt x="119" y="7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34" y="7"/>
                  </a:moveTo>
                  <a:lnTo>
                    <a:pt x="144" y="7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40" y="7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0" name="Rectangle 306"/>
            <p:cNvSpPr>
              <a:spLocks noChangeArrowheads="1"/>
            </p:cNvSpPr>
            <p:nvPr/>
          </p:nvSpPr>
          <p:spPr bwMode="auto">
            <a:xfrm>
              <a:off x="9342438" y="2156880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2" name="Freeform 308"/>
            <p:cNvSpPr>
              <a:spLocks noEditPoints="1"/>
            </p:cNvSpPr>
            <p:nvPr/>
          </p:nvSpPr>
          <p:spPr bwMode="auto">
            <a:xfrm>
              <a:off x="8996363" y="2270541"/>
              <a:ext cx="314325" cy="9525"/>
            </a:xfrm>
            <a:custGeom>
              <a:avLst/>
              <a:gdLst>
                <a:gd name="T0" fmla="*/ 79 w 198"/>
                <a:gd name="T1" fmla="*/ 6 h 6"/>
                <a:gd name="T2" fmla="*/ 129 w 198"/>
                <a:gd name="T3" fmla="*/ 6 h 6"/>
                <a:gd name="T4" fmla="*/ 129 w 198"/>
                <a:gd name="T5" fmla="*/ 0 h 6"/>
                <a:gd name="T6" fmla="*/ 79 w 198"/>
                <a:gd name="T7" fmla="*/ 0 h 6"/>
                <a:gd name="T8" fmla="*/ 79 w 198"/>
                <a:gd name="T9" fmla="*/ 6 h 6"/>
                <a:gd name="T10" fmla="*/ 159 w 198"/>
                <a:gd name="T11" fmla="*/ 6 h 6"/>
                <a:gd name="T12" fmla="*/ 198 w 198"/>
                <a:gd name="T13" fmla="*/ 6 h 6"/>
                <a:gd name="T14" fmla="*/ 198 w 198"/>
                <a:gd name="T15" fmla="*/ 0 h 6"/>
                <a:gd name="T16" fmla="*/ 159 w 198"/>
                <a:gd name="T17" fmla="*/ 0 h 6"/>
                <a:gd name="T18" fmla="*/ 159 w 198"/>
                <a:gd name="T19" fmla="*/ 6 h 6"/>
                <a:gd name="T20" fmla="*/ 0 w 198"/>
                <a:gd name="T21" fmla="*/ 6 h 6"/>
                <a:gd name="T22" fmla="*/ 50 w 198"/>
                <a:gd name="T23" fmla="*/ 6 h 6"/>
                <a:gd name="T24" fmla="*/ 50 w 198"/>
                <a:gd name="T25" fmla="*/ 0 h 6"/>
                <a:gd name="T26" fmla="*/ 0 w 198"/>
                <a:gd name="T27" fmla="*/ 0 h 6"/>
                <a:gd name="T28" fmla="*/ 0 w 19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6">
                  <a:moveTo>
                    <a:pt x="79" y="6"/>
                  </a:moveTo>
                  <a:lnTo>
                    <a:pt x="129" y="6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50" y="6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3" name="Rectangle 309"/>
            <p:cNvSpPr>
              <a:spLocks noChangeArrowheads="1"/>
            </p:cNvSpPr>
            <p:nvPr/>
          </p:nvSpPr>
          <p:spPr bwMode="auto">
            <a:xfrm>
              <a:off x="9342438" y="2369605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5" name="Line 311"/>
            <p:cNvSpPr>
              <a:spLocks noChangeShapeType="1"/>
            </p:cNvSpPr>
            <p:nvPr/>
          </p:nvSpPr>
          <p:spPr bwMode="auto">
            <a:xfrm>
              <a:off x="8996363" y="2486441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6" name="Rectangle 312"/>
            <p:cNvSpPr>
              <a:spLocks noChangeArrowheads="1"/>
            </p:cNvSpPr>
            <p:nvPr/>
          </p:nvSpPr>
          <p:spPr bwMode="auto">
            <a:xfrm>
              <a:off x="9342438" y="2582334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8" name="Freeform 314"/>
            <p:cNvSpPr>
              <a:spLocks noEditPoints="1"/>
            </p:cNvSpPr>
            <p:nvPr/>
          </p:nvSpPr>
          <p:spPr bwMode="auto">
            <a:xfrm>
              <a:off x="8996363" y="2691229"/>
              <a:ext cx="314325" cy="9525"/>
            </a:xfrm>
            <a:custGeom>
              <a:avLst/>
              <a:gdLst>
                <a:gd name="T0" fmla="*/ 55 w 198"/>
                <a:gd name="T1" fmla="*/ 6 h 6"/>
                <a:gd name="T2" fmla="*/ 64 w 198"/>
                <a:gd name="T3" fmla="*/ 6 h 6"/>
                <a:gd name="T4" fmla="*/ 64 w 198"/>
                <a:gd name="T5" fmla="*/ 0 h 6"/>
                <a:gd name="T6" fmla="*/ 55 w 198"/>
                <a:gd name="T7" fmla="*/ 0 h 6"/>
                <a:gd name="T8" fmla="*/ 55 w 198"/>
                <a:gd name="T9" fmla="*/ 6 h 6"/>
                <a:gd name="T10" fmla="*/ 79 w 198"/>
                <a:gd name="T11" fmla="*/ 6 h 6"/>
                <a:gd name="T12" fmla="*/ 119 w 198"/>
                <a:gd name="T13" fmla="*/ 6 h 6"/>
                <a:gd name="T14" fmla="*/ 119 w 198"/>
                <a:gd name="T15" fmla="*/ 0 h 6"/>
                <a:gd name="T16" fmla="*/ 79 w 198"/>
                <a:gd name="T17" fmla="*/ 0 h 6"/>
                <a:gd name="T18" fmla="*/ 79 w 198"/>
                <a:gd name="T19" fmla="*/ 6 h 6"/>
                <a:gd name="T20" fmla="*/ 134 w 198"/>
                <a:gd name="T21" fmla="*/ 6 h 6"/>
                <a:gd name="T22" fmla="*/ 144 w 198"/>
                <a:gd name="T23" fmla="*/ 6 h 6"/>
                <a:gd name="T24" fmla="*/ 144 w 198"/>
                <a:gd name="T25" fmla="*/ 0 h 6"/>
                <a:gd name="T26" fmla="*/ 134 w 198"/>
                <a:gd name="T27" fmla="*/ 0 h 6"/>
                <a:gd name="T28" fmla="*/ 134 w 198"/>
                <a:gd name="T29" fmla="*/ 6 h 6"/>
                <a:gd name="T30" fmla="*/ 159 w 198"/>
                <a:gd name="T31" fmla="*/ 6 h 6"/>
                <a:gd name="T32" fmla="*/ 198 w 198"/>
                <a:gd name="T33" fmla="*/ 6 h 6"/>
                <a:gd name="T34" fmla="*/ 198 w 198"/>
                <a:gd name="T35" fmla="*/ 0 h 6"/>
                <a:gd name="T36" fmla="*/ 159 w 198"/>
                <a:gd name="T37" fmla="*/ 0 h 6"/>
                <a:gd name="T38" fmla="*/ 159 w 198"/>
                <a:gd name="T39" fmla="*/ 6 h 6"/>
                <a:gd name="T40" fmla="*/ 0 w 198"/>
                <a:gd name="T41" fmla="*/ 6 h 6"/>
                <a:gd name="T42" fmla="*/ 40 w 198"/>
                <a:gd name="T43" fmla="*/ 6 h 6"/>
                <a:gd name="T44" fmla="*/ 40 w 198"/>
                <a:gd name="T45" fmla="*/ 0 h 6"/>
                <a:gd name="T46" fmla="*/ 0 w 198"/>
                <a:gd name="T47" fmla="*/ 0 h 6"/>
                <a:gd name="T48" fmla="*/ 0 w 198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6">
                  <a:moveTo>
                    <a:pt x="55" y="6"/>
                  </a:moveTo>
                  <a:lnTo>
                    <a:pt x="64" y="6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6"/>
                  </a:lnTo>
                  <a:close/>
                  <a:moveTo>
                    <a:pt x="79" y="6"/>
                  </a:moveTo>
                  <a:lnTo>
                    <a:pt x="119" y="6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34" y="6"/>
                  </a:moveTo>
                  <a:lnTo>
                    <a:pt x="144" y="6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40" y="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9" name="Rectangle 315"/>
            <p:cNvSpPr>
              <a:spLocks noChangeArrowheads="1"/>
            </p:cNvSpPr>
            <p:nvPr/>
          </p:nvSpPr>
          <p:spPr bwMode="auto">
            <a:xfrm>
              <a:off x="9342438" y="2787118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1" name="Freeform 317"/>
            <p:cNvSpPr>
              <a:spLocks noEditPoints="1"/>
            </p:cNvSpPr>
            <p:nvPr/>
          </p:nvSpPr>
          <p:spPr bwMode="auto">
            <a:xfrm>
              <a:off x="8996363" y="2900779"/>
              <a:ext cx="314325" cy="11113"/>
            </a:xfrm>
            <a:custGeom>
              <a:avLst/>
              <a:gdLst>
                <a:gd name="T0" fmla="*/ 79 w 198"/>
                <a:gd name="T1" fmla="*/ 7 h 7"/>
                <a:gd name="T2" fmla="*/ 129 w 198"/>
                <a:gd name="T3" fmla="*/ 7 h 7"/>
                <a:gd name="T4" fmla="*/ 129 w 198"/>
                <a:gd name="T5" fmla="*/ 0 h 7"/>
                <a:gd name="T6" fmla="*/ 79 w 198"/>
                <a:gd name="T7" fmla="*/ 0 h 7"/>
                <a:gd name="T8" fmla="*/ 79 w 198"/>
                <a:gd name="T9" fmla="*/ 7 h 7"/>
                <a:gd name="T10" fmla="*/ 159 w 198"/>
                <a:gd name="T11" fmla="*/ 7 h 7"/>
                <a:gd name="T12" fmla="*/ 198 w 198"/>
                <a:gd name="T13" fmla="*/ 7 h 7"/>
                <a:gd name="T14" fmla="*/ 198 w 198"/>
                <a:gd name="T15" fmla="*/ 0 h 7"/>
                <a:gd name="T16" fmla="*/ 159 w 198"/>
                <a:gd name="T17" fmla="*/ 0 h 7"/>
                <a:gd name="T18" fmla="*/ 159 w 198"/>
                <a:gd name="T19" fmla="*/ 7 h 7"/>
                <a:gd name="T20" fmla="*/ 0 w 198"/>
                <a:gd name="T21" fmla="*/ 7 h 7"/>
                <a:gd name="T22" fmla="*/ 50 w 198"/>
                <a:gd name="T23" fmla="*/ 7 h 7"/>
                <a:gd name="T24" fmla="*/ 50 w 198"/>
                <a:gd name="T25" fmla="*/ 0 h 7"/>
                <a:gd name="T26" fmla="*/ 0 w 198"/>
                <a:gd name="T27" fmla="*/ 0 h 7"/>
                <a:gd name="T28" fmla="*/ 0 w 198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7">
                  <a:moveTo>
                    <a:pt x="79" y="7"/>
                  </a:moveTo>
                  <a:lnTo>
                    <a:pt x="129" y="7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50" y="7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2" name="Rectangle 318"/>
            <p:cNvSpPr>
              <a:spLocks noChangeArrowheads="1"/>
            </p:cNvSpPr>
            <p:nvPr/>
          </p:nvSpPr>
          <p:spPr bwMode="auto">
            <a:xfrm>
              <a:off x="9342438" y="2999843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4" name="Line 320"/>
            <p:cNvSpPr>
              <a:spLocks noChangeShapeType="1"/>
            </p:cNvSpPr>
            <p:nvPr/>
          </p:nvSpPr>
          <p:spPr bwMode="auto">
            <a:xfrm>
              <a:off x="8996363" y="3116679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5" name="Rectangle 321"/>
            <p:cNvSpPr>
              <a:spLocks noChangeArrowheads="1"/>
            </p:cNvSpPr>
            <p:nvPr/>
          </p:nvSpPr>
          <p:spPr bwMode="auto">
            <a:xfrm>
              <a:off x="9342438" y="3214154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7" name="Freeform 323"/>
            <p:cNvSpPr>
              <a:spLocks noEditPoints="1"/>
            </p:cNvSpPr>
            <p:nvPr/>
          </p:nvSpPr>
          <p:spPr bwMode="auto">
            <a:xfrm>
              <a:off x="8996363" y="3323054"/>
              <a:ext cx="314325" cy="9525"/>
            </a:xfrm>
            <a:custGeom>
              <a:avLst/>
              <a:gdLst>
                <a:gd name="T0" fmla="*/ 55 w 198"/>
                <a:gd name="T1" fmla="*/ 6 h 6"/>
                <a:gd name="T2" fmla="*/ 64 w 198"/>
                <a:gd name="T3" fmla="*/ 6 h 6"/>
                <a:gd name="T4" fmla="*/ 64 w 198"/>
                <a:gd name="T5" fmla="*/ 0 h 6"/>
                <a:gd name="T6" fmla="*/ 55 w 198"/>
                <a:gd name="T7" fmla="*/ 0 h 6"/>
                <a:gd name="T8" fmla="*/ 55 w 198"/>
                <a:gd name="T9" fmla="*/ 6 h 6"/>
                <a:gd name="T10" fmla="*/ 79 w 198"/>
                <a:gd name="T11" fmla="*/ 6 h 6"/>
                <a:gd name="T12" fmla="*/ 119 w 198"/>
                <a:gd name="T13" fmla="*/ 6 h 6"/>
                <a:gd name="T14" fmla="*/ 119 w 198"/>
                <a:gd name="T15" fmla="*/ 0 h 6"/>
                <a:gd name="T16" fmla="*/ 79 w 198"/>
                <a:gd name="T17" fmla="*/ 0 h 6"/>
                <a:gd name="T18" fmla="*/ 79 w 198"/>
                <a:gd name="T19" fmla="*/ 6 h 6"/>
                <a:gd name="T20" fmla="*/ 134 w 198"/>
                <a:gd name="T21" fmla="*/ 6 h 6"/>
                <a:gd name="T22" fmla="*/ 144 w 198"/>
                <a:gd name="T23" fmla="*/ 6 h 6"/>
                <a:gd name="T24" fmla="*/ 144 w 198"/>
                <a:gd name="T25" fmla="*/ 0 h 6"/>
                <a:gd name="T26" fmla="*/ 134 w 198"/>
                <a:gd name="T27" fmla="*/ 0 h 6"/>
                <a:gd name="T28" fmla="*/ 134 w 198"/>
                <a:gd name="T29" fmla="*/ 6 h 6"/>
                <a:gd name="T30" fmla="*/ 159 w 198"/>
                <a:gd name="T31" fmla="*/ 6 h 6"/>
                <a:gd name="T32" fmla="*/ 198 w 198"/>
                <a:gd name="T33" fmla="*/ 6 h 6"/>
                <a:gd name="T34" fmla="*/ 198 w 198"/>
                <a:gd name="T35" fmla="*/ 0 h 6"/>
                <a:gd name="T36" fmla="*/ 159 w 198"/>
                <a:gd name="T37" fmla="*/ 0 h 6"/>
                <a:gd name="T38" fmla="*/ 159 w 198"/>
                <a:gd name="T39" fmla="*/ 6 h 6"/>
                <a:gd name="T40" fmla="*/ 0 w 198"/>
                <a:gd name="T41" fmla="*/ 6 h 6"/>
                <a:gd name="T42" fmla="*/ 40 w 198"/>
                <a:gd name="T43" fmla="*/ 6 h 6"/>
                <a:gd name="T44" fmla="*/ 40 w 198"/>
                <a:gd name="T45" fmla="*/ 0 h 6"/>
                <a:gd name="T46" fmla="*/ 0 w 198"/>
                <a:gd name="T47" fmla="*/ 0 h 6"/>
                <a:gd name="T48" fmla="*/ 0 w 198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6">
                  <a:moveTo>
                    <a:pt x="55" y="6"/>
                  </a:moveTo>
                  <a:lnTo>
                    <a:pt x="64" y="6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6"/>
                  </a:lnTo>
                  <a:close/>
                  <a:moveTo>
                    <a:pt x="79" y="6"/>
                  </a:moveTo>
                  <a:lnTo>
                    <a:pt x="119" y="6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34" y="6"/>
                  </a:moveTo>
                  <a:lnTo>
                    <a:pt x="144" y="6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40" y="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8" name="Rectangle 324"/>
            <p:cNvSpPr>
              <a:spLocks noChangeArrowheads="1"/>
            </p:cNvSpPr>
            <p:nvPr/>
          </p:nvSpPr>
          <p:spPr bwMode="auto">
            <a:xfrm>
              <a:off x="9342438" y="3418946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50" name="Freeform 326"/>
            <p:cNvSpPr>
              <a:spLocks noEditPoints="1"/>
            </p:cNvSpPr>
            <p:nvPr/>
          </p:nvSpPr>
          <p:spPr bwMode="auto">
            <a:xfrm>
              <a:off x="8996363" y="3532604"/>
              <a:ext cx="314325" cy="11113"/>
            </a:xfrm>
            <a:custGeom>
              <a:avLst/>
              <a:gdLst>
                <a:gd name="T0" fmla="*/ 79 w 198"/>
                <a:gd name="T1" fmla="*/ 7 h 7"/>
                <a:gd name="T2" fmla="*/ 129 w 198"/>
                <a:gd name="T3" fmla="*/ 7 h 7"/>
                <a:gd name="T4" fmla="*/ 129 w 198"/>
                <a:gd name="T5" fmla="*/ 0 h 7"/>
                <a:gd name="T6" fmla="*/ 79 w 198"/>
                <a:gd name="T7" fmla="*/ 0 h 7"/>
                <a:gd name="T8" fmla="*/ 79 w 198"/>
                <a:gd name="T9" fmla="*/ 7 h 7"/>
                <a:gd name="T10" fmla="*/ 159 w 198"/>
                <a:gd name="T11" fmla="*/ 7 h 7"/>
                <a:gd name="T12" fmla="*/ 198 w 198"/>
                <a:gd name="T13" fmla="*/ 7 h 7"/>
                <a:gd name="T14" fmla="*/ 198 w 198"/>
                <a:gd name="T15" fmla="*/ 0 h 7"/>
                <a:gd name="T16" fmla="*/ 159 w 198"/>
                <a:gd name="T17" fmla="*/ 0 h 7"/>
                <a:gd name="T18" fmla="*/ 159 w 198"/>
                <a:gd name="T19" fmla="*/ 7 h 7"/>
                <a:gd name="T20" fmla="*/ 0 w 198"/>
                <a:gd name="T21" fmla="*/ 7 h 7"/>
                <a:gd name="T22" fmla="*/ 50 w 198"/>
                <a:gd name="T23" fmla="*/ 7 h 7"/>
                <a:gd name="T24" fmla="*/ 50 w 198"/>
                <a:gd name="T25" fmla="*/ 0 h 7"/>
                <a:gd name="T26" fmla="*/ 0 w 198"/>
                <a:gd name="T27" fmla="*/ 0 h 7"/>
                <a:gd name="T28" fmla="*/ 0 w 198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7">
                  <a:moveTo>
                    <a:pt x="79" y="7"/>
                  </a:moveTo>
                  <a:lnTo>
                    <a:pt x="129" y="7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50" y="7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51" name="Rectangle 327"/>
            <p:cNvSpPr>
              <a:spLocks noChangeArrowheads="1"/>
            </p:cNvSpPr>
            <p:nvPr/>
          </p:nvSpPr>
          <p:spPr bwMode="auto">
            <a:xfrm>
              <a:off x="8925708" y="1745079"/>
              <a:ext cx="681226" cy="1930400"/>
            </a:xfrm>
            <a:prstGeom prst="rect">
              <a:avLst/>
            </a:prstGeom>
            <a:noFill/>
            <a:ln w="4763" cap="flat">
              <a:solidFill>
                <a:srgbClr val="26262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</p:grpSp>
      <p:cxnSp>
        <p:nvCxnSpPr>
          <p:cNvPr id="354" name="Straight Arrow Connector 353"/>
          <p:cNvCxnSpPr/>
          <p:nvPr/>
        </p:nvCxnSpPr>
        <p:spPr>
          <a:xfrm flipV="1">
            <a:off x="1883851" y="2302420"/>
            <a:ext cx="0" cy="1435242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9" name="Straight Arrow Connector 358"/>
          <p:cNvCxnSpPr/>
          <p:nvPr/>
        </p:nvCxnSpPr>
        <p:spPr>
          <a:xfrm rot="1620000" flipV="1">
            <a:off x="1506632" y="2213615"/>
            <a:ext cx="0" cy="1435242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Arrow Connector 359"/>
          <p:cNvCxnSpPr/>
          <p:nvPr/>
        </p:nvCxnSpPr>
        <p:spPr>
          <a:xfrm rot="19980000" flipH="1" flipV="1">
            <a:off x="2263474" y="2213807"/>
            <a:ext cx="0" cy="1435242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61" name="TextBox 360"/>
              <p:cNvSpPr txBox="1"/>
              <p:nvPr/>
            </p:nvSpPr>
            <p:spPr>
              <a:xfrm>
                <a:off x="846002" y="3700027"/>
                <a:ext cx="486800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600" b="1" dirty="0" smtClean="0">
                    <a:solidFill>
                      <a:schemeClr val="tx2">
                        <a:lumMod val="60000"/>
                        <a:lumOff val="40000"/>
                      </a:schemeClr>
                    </a:solidFill>
                  </a:rPr>
                  <a:t>B1</a:t>
                </a:r>
              </a:p>
              <a:p>
                <a:pPr algn="l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𝝀</m:t>
                      </m:r>
                      <m:r>
                        <a:rPr lang="en-US" sz="1600" b="1" i="1" baseline="-25000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𝟏</m:t>
                      </m:r>
                    </m:oMath>
                  </m:oMathPara>
                </a14:m>
                <a:endParaRPr lang="en-US" sz="1600" b="1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61" name="TextBox 3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6002" y="3700027"/>
                <a:ext cx="486800" cy="584775"/>
              </a:xfrm>
              <a:prstGeom prst="rect">
                <a:avLst/>
              </a:prstGeom>
              <a:blipFill rotWithShape="1">
                <a:blip r:embed="rId4"/>
                <a:stretch>
                  <a:fillRect l="-7500" t="-31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2" name="TextBox 361"/>
              <p:cNvSpPr txBox="1"/>
              <p:nvPr/>
            </p:nvSpPr>
            <p:spPr>
              <a:xfrm>
                <a:off x="1413754" y="3814354"/>
                <a:ext cx="975652" cy="830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600" b="1" dirty="0" smtClean="0">
                    <a:solidFill>
                      <a:schemeClr val="bg1">
                        <a:lumMod val="75000"/>
                      </a:schemeClr>
                    </a:solidFill>
                  </a:rPr>
                  <a:t>B2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/>
                        </a:rPr>
                        <m:t>𝝀</m:t>
                      </m:r>
                      <m:r>
                        <a:rPr lang="en-US" sz="1600" b="1" i="1" baseline="-25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/>
                        </a:rPr>
                        <m:t>𝟏</m:t>
                      </m:r>
                      <m:r>
                        <a:rPr lang="en-US" sz="1600" b="1" i="1" dirty="0" smtClean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/>
                        </a:rPr>
                        <m:t>+</m:t>
                      </m:r>
                      <m:r>
                        <a:rPr lang="el-GR" sz="1600" b="1" i="1" dirty="0" smtClean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/>
                        </a:rPr>
                        <m:t>𝜟𝝀</m:t>
                      </m:r>
                    </m:oMath>
                  </m:oMathPara>
                </a14:m>
                <a:endParaRPr lang="en-US" sz="1600" b="1" dirty="0">
                  <a:solidFill>
                    <a:schemeClr val="bg1">
                      <a:lumMod val="75000"/>
                    </a:schemeClr>
                  </a:solidFill>
                </a:endParaRPr>
              </a:p>
              <a:p>
                <a:pPr algn="ctr"/>
                <a:endParaRPr lang="en-US" sz="1600" b="1" dirty="0" smtClean="0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362" name="TextBox 36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13754" y="3814354"/>
                <a:ext cx="975652" cy="830997"/>
              </a:xfrm>
              <a:prstGeom prst="rect">
                <a:avLst/>
              </a:prstGeom>
              <a:blipFill rotWithShape="1">
                <a:blip r:embed="rId5"/>
                <a:stretch>
                  <a:fillRect t="-22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3" name="TextBox 362"/>
              <p:cNvSpPr txBox="1"/>
              <p:nvPr/>
            </p:nvSpPr>
            <p:spPr>
              <a:xfrm>
                <a:off x="2318018" y="3683265"/>
                <a:ext cx="939488" cy="830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600" b="1" dirty="0" smtClean="0">
                    <a:solidFill>
                      <a:srgbClr val="FF0000"/>
                    </a:solidFill>
                  </a:rPr>
                  <a:t>B3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dirty="0">
                          <a:latin typeface="Cambria Math"/>
                        </a:rPr>
                        <m:t>𝝀</m:t>
                      </m:r>
                      <m:r>
                        <a:rPr lang="en-US" sz="1600" b="1" i="1" baseline="-25000" dirty="0">
                          <a:latin typeface="Cambria Math"/>
                        </a:rPr>
                        <m:t>𝟏</m:t>
                      </m:r>
                      <m:r>
                        <a:rPr lang="en-US" sz="1600" b="1" i="1" dirty="0">
                          <a:latin typeface="Cambria Math"/>
                        </a:rPr>
                        <m:t>+</m:t>
                      </m:r>
                      <m:r>
                        <a:rPr lang="el-GR" sz="1600" b="1" i="1" dirty="0">
                          <a:latin typeface="Cambria Math"/>
                        </a:rPr>
                        <m:t>𝜟𝝀</m:t>
                      </m:r>
                    </m:oMath>
                  </m:oMathPara>
                </a14:m>
                <a:endParaRPr lang="en-US" sz="1600" b="1" dirty="0"/>
              </a:p>
              <a:p>
                <a:pPr algn="ctr"/>
                <a:endParaRPr lang="en-US" sz="1600" b="1" dirty="0" smtClean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63" name="TextBox 36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8018" y="3683265"/>
                <a:ext cx="939488" cy="830997"/>
              </a:xfrm>
              <a:prstGeom prst="rect">
                <a:avLst/>
              </a:prstGeom>
              <a:blipFill rotWithShape="1">
                <a:blip r:embed="rId6"/>
                <a:stretch>
                  <a:fillRect t="-21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67" name="Group 366"/>
          <p:cNvGrpSpPr/>
          <p:nvPr/>
        </p:nvGrpSpPr>
        <p:grpSpPr>
          <a:xfrm>
            <a:off x="1089402" y="3489645"/>
            <a:ext cx="182880" cy="182880"/>
            <a:chOff x="8851590" y="4360062"/>
            <a:chExt cx="182880" cy="182880"/>
          </a:xfrm>
        </p:grpSpPr>
        <p:sp>
          <p:nvSpPr>
            <p:cNvPr id="365" name="Oval 364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Oval 365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69" name="Straight Arrow Connector 368"/>
          <p:cNvCxnSpPr/>
          <p:nvPr/>
        </p:nvCxnSpPr>
        <p:spPr>
          <a:xfrm>
            <a:off x="1608222" y="3739047"/>
            <a:ext cx="544286" cy="0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Arrow Connector 369"/>
          <p:cNvCxnSpPr/>
          <p:nvPr/>
        </p:nvCxnSpPr>
        <p:spPr>
          <a:xfrm rot="-1620000">
            <a:off x="2365416" y="3581303"/>
            <a:ext cx="457200" cy="0"/>
          </a:xfrm>
          <a:prstGeom prst="straightConnector1">
            <a:avLst/>
          </a:prstGeom>
          <a:ln>
            <a:solidFill>
              <a:schemeClr val="tx1"/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71" name="Group 370"/>
          <p:cNvGrpSpPr/>
          <p:nvPr/>
        </p:nvGrpSpPr>
        <p:grpSpPr>
          <a:xfrm>
            <a:off x="2546370" y="3529938"/>
            <a:ext cx="91440" cy="91440"/>
            <a:chOff x="8851590" y="4360062"/>
            <a:chExt cx="182880" cy="182880"/>
          </a:xfrm>
        </p:grpSpPr>
        <p:sp>
          <p:nvSpPr>
            <p:cNvPr id="372" name="Oval 371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Oval 372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4" name="TextBox 373"/>
          <p:cNvSpPr txBox="1"/>
          <p:nvPr/>
        </p:nvSpPr>
        <p:spPr>
          <a:xfrm>
            <a:off x="4316996" y="2667728"/>
            <a:ext cx="13933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(orthogonal)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5" name="TextBox 374"/>
              <p:cNvSpPr txBox="1"/>
              <p:nvPr/>
            </p:nvSpPr>
            <p:spPr>
              <a:xfrm>
                <a:off x="6725199" y="2507006"/>
                <a:ext cx="71526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600" b="1" dirty="0" smtClean="0"/>
                  <a:t>(0 </a:t>
                </a:r>
                <a14:m>
                  <m:oMath xmlns:m="http://schemas.openxmlformats.org/officeDocument/2006/math">
                    <m:r>
                      <a:rPr lang="en-US" sz="1600" b="1" i="1" smtClean="0">
                        <a:latin typeface="Cambria Math"/>
                        <a:ea typeface="Cambria Math"/>
                      </a:rPr>
                      <m:t>∆</m:t>
                    </m:r>
                    <m:r>
                      <m:rPr>
                        <m:sty m:val="p"/>
                      </m:rPr>
                      <a:rPr lang="el-GR" sz="1600" b="1" i="1" smtClean="0">
                        <a:latin typeface="Cambria Math"/>
                        <a:ea typeface="Cambria Math"/>
                      </a:rPr>
                      <m:t>λ</m:t>
                    </m:r>
                  </m:oMath>
                </a14:m>
                <a:r>
                  <a:rPr lang="en-US" sz="1600" b="1" dirty="0" smtClean="0"/>
                  <a:t>)</a:t>
                </a:r>
              </a:p>
            </p:txBody>
          </p:sp>
        </mc:Choice>
        <mc:Fallback xmlns="">
          <p:sp>
            <p:nvSpPr>
              <p:cNvPr id="375" name="TextBox 3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25199" y="2507006"/>
                <a:ext cx="715260" cy="338554"/>
              </a:xfrm>
              <a:prstGeom prst="rect">
                <a:avLst/>
              </a:prstGeom>
              <a:blipFill rotWithShape="1">
                <a:blip r:embed="rId7"/>
                <a:stretch>
                  <a:fillRect l="-4237" t="-5357" r="-3390" b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6" name="TextBox 375"/>
          <p:cNvSpPr txBox="1"/>
          <p:nvPr/>
        </p:nvSpPr>
        <p:spPr>
          <a:xfrm>
            <a:off x="4348535" y="4729986"/>
            <a:ext cx="20553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(</a:t>
            </a:r>
            <a:r>
              <a:rPr lang="en-US" sz="1600" b="1" i="1" dirty="0" smtClean="0"/>
              <a:t>nearly </a:t>
            </a:r>
            <a:r>
              <a:rPr lang="en-US" sz="1600" b="1" dirty="0" smtClean="0"/>
              <a:t>orthogonal)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7259497" y="3145577"/>
            <a:ext cx="9470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z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78" name="Title 2"/>
          <p:cNvSpPr>
            <a:spLocks noGrp="1"/>
          </p:cNvSpPr>
          <p:nvPr>
            <p:ph type="title"/>
          </p:nvPr>
        </p:nvSpPr>
        <p:spPr>
          <a:xfrm>
            <a:off x="609441" y="560832"/>
            <a:ext cx="9517539" cy="329184"/>
          </a:xfrm>
        </p:spPr>
        <p:txBody>
          <a:bodyPr/>
          <a:lstStyle/>
          <a:p>
            <a:r>
              <a:rPr lang="en-US" dirty="0" smtClean="0"/>
              <a:t>Careful tracking of polarization is required in any multi-beam situation (i.e., integrated ICF experiments)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9256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D.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pic>
        <p:nvPicPr>
          <p:cNvPr id="8" name="Picture 8" descr="C:\Users\turnbull\Documents\AAC 2017\figpt3new.e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9920" y="3282646"/>
            <a:ext cx="2639159" cy="1977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9" descr="C:\Users\turnbull\Documents\AAC 2017\figpt2new.e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8716" y="1346847"/>
            <a:ext cx="2639159" cy="1977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7" descr="C:\Users\turnbull\Documents\AAC 2017\figpt4new.em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2814" y="3281698"/>
            <a:ext cx="2639159" cy="1977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 rot="16200000">
            <a:off x="2703624" y="2044713"/>
            <a:ext cx="20014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cs typeface="Times New Roman" panose="02020603050405020304" pitchFamily="18" charset="0"/>
              </a:rPr>
              <a:t>Normalized vector potential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917363" y="5065962"/>
            <a:ext cx="10133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z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330536" y="5073646"/>
            <a:ext cx="9470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z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292599" y="1545400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1 &amp; 2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743807" y="1547965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2 &amp; 3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300283" y="3469151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1 &amp; 3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768419" y="3476496"/>
            <a:ext cx="619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All 3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95" name="Line 171"/>
          <p:cNvSpPr>
            <a:spLocks noChangeShapeType="1"/>
          </p:cNvSpPr>
          <p:nvPr/>
        </p:nvSpPr>
        <p:spPr bwMode="auto">
          <a:xfrm>
            <a:off x="4257362" y="3108640"/>
            <a:ext cx="20494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Line 172"/>
          <p:cNvSpPr>
            <a:spLocks noChangeShapeType="1"/>
          </p:cNvSpPr>
          <p:nvPr/>
        </p:nvSpPr>
        <p:spPr bwMode="auto">
          <a:xfrm>
            <a:off x="4257362" y="1492565"/>
            <a:ext cx="20494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Line 173"/>
          <p:cNvSpPr>
            <a:spLocks noChangeShapeType="1"/>
          </p:cNvSpPr>
          <p:nvPr/>
        </p:nvSpPr>
        <p:spPr bwMode="auto">
          <a:xfrm flipV="1">
            <a:off x="4257362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Line 174"/>
          <p:cNvSpPr>
            <a:spLocks noChangeShapeType="1"/>
          </p:cNvSpPr>
          <p:nvPr/>
        </p:nvSpPr>
        <p:spPr bwMode="auto">
          <a:xfrm flipV="1">
            <a:off x="4770124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Line 175"/>
          <p:cNvSpPr>
            <a:spLocks noChangeShapeType="1"/>
          </p:cNvSpPr>
          <p:nvPr/>
        </p:nvSpPr>
        <p:spPr bwMode="auto">
          <a:xfrm flipV="1">
            <a:off x="5282887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Line 176"/>
          <p:cNvSpPr>
            <a:spLocks noChangeShapeType="1"/>
          </p:cNvSpPr>
          <p:nvPr/>
        </p:nvSpPr>
        <p:spPr bwMode="auto">
          <a:xfrm flipV="1">
            <a:off x="5794062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Line 177"/>
          <p:cNvSpPr>
            <a:spLocks noChangeShapeType="1"/>
          </p:cNvSpPr>
          <p:nvPr/>
        </p:nvSpPr>
        <p:spPr bwMode="auto">
          <a:xfrm flipV="1">
            <a:off x="6306824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Line 178"/>
          <p:cNvSpPr>
            <a:spLocks noChangeShapeType="1"/>
          </p:cNvSpPr>
          <p:nvPr/>
        </p:nvSpPr>
        <p:spPr bwMode="auto">
          <a:xfrm>
            <a:off x="4257362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Line 179"/>
          <p:cNvSpPr>
            <a:spLocks noChangeShapeType="1"/>
          </p:cNvSpPr>
          <p:nvPr/>
        </p:nvSpPr>
        <p:spPr bwMode="auto">
          <a:xfrm>
            <a:off x="4770124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Line 180"/>
          <p:cNvSpPr>
            <a:spLocks noChangeShapeType="1"/>
          </p:cNvSpPr>
          <p:nvPr/>
        </p:nvSpPr>
        <p:spPr bwMode="auto">
          <a:xfrm>
            <a:off x="5282887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Line 181"/>
          <p:cNvSpPr>
            <a:spLocks noChangeShapeType="1"/>
          </p:cNvSpPr>
          <p:nvPr/>
        </p:nvSpPr>
        <p:spPr bwMode="auto">
          <a:xfrm>
            <a:off x="5794062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Line 182"/>
          <p:cNvSpPr>
            <a:spLocks noChangeShapeType="1"/>
          </p:cNvSpPr>
          <p:nvPr/>
        </p:nvSpPr>
        <p:spPr bwMode="auto">
          <a:xfrm>
            <a:off x="6306824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Line 183"/>
          <p:cNvSpPr>
            <a:spLocks noChangeShapeType="1"/>
          </p:cNvSpPr>
          <p:nvPr/>
        </p:nvSpPr>
        <p:spPr bwMode="auto">
          <a:xfrm flipV="1">
            <a:off x="4257362" y="1492565"/>
            <a:ext cx="0" cy="1616075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Line 184"/>
          <p:cNvSpPr>
            <a:spLocks noChangeShapeType="1"/>
          </p:cNvSpPr>
          <p:nvPr/>
        </p:nvSpPr>
        <p:spPr bwMode="auto">
          <a:xfrm flipV="1">
            <a:off x="6306824" y="1492565"/>
            <a:ext cx="0" cy="1616075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Line 185"/>
          <p:cNvSpPr>
            <a:spLocks noChangeShapeType="1"/>
          </p:cNvSpPr>
          <p:nvPr/>
        </p:nvSpPr>
        <p:spPr bwMode="auto">
          <a:xfrm>
            <a:off x="4257362" y="3108640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Line 186"/>
          <p:cNvSpPr>
            <a:spLocks noChangeShapeType="1"/>
          </p:cNvSpPr>
          <p:nvPr/>
        </p:nvSpPr>
        <p:spPr bwMode="auto">
          <a:xfrm>
            <a:off x="4257362" y="2784790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Line 187"/>
          <p:cNvSpPr>
            <a:spLocks noChangeShapeType="1"/>
          </p:cNvSpPr>
          <p:nvPr/>
        </p:nvSpPr>
        <p:spPr bwMode="auto">
          <a:xfrm>
            <a:off x="4257362" y="2462528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Line 188"/>
          <p:cNvSpPr>
            <a:spLocks noChangeShapeType="1"/>
          </p:cNvSpPr>
          <p:nvPr/>
        </p:nvSpPr>
        <p:spPr bwMode="auto">
          <a:xfrm>
            <a:off x="4257362" y="2138678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Line 189"/>
          <p:cNvSpPr>
            <a:spLocks noChangeShapeType="1"/>
          </p:cNvSpPr>
          <p:nvPr/>
        </p:nvSpPr>
        <p:spPr bwMode="auto">
          <a:xfrm>
            <a:off x="4257362" y="1816415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Line 190"/>
          <p:cNvSpPr>
            <a:spLocks noChangeShapeType="1"/>
          </p:cNvSpPr>
          <p:nvPr/>
        </p:nvSpPr>
        <p:spPr bwMode="auto">
          <a:xfrm>
            <a:off x="4257362" y="1492565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Line 191"/>
          <p:cNvSpPr>
            <a:spLocks noChangeShapeType="1"/>
          </p:cNvSpPr>
          <p:nvPr/>
        </p:nvSpPr>
        <p:spPr bwMode="auto">
          <a:xfrm flipH="1">
            <a:off x="6225862" y="3108640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Line 192"/>
          <p:cNvSpPr>
            <a:spLocks noChangeShapeType="1"/>
          </p:cNvSpPr>
          <p:nvPr/>
        </p:nvSpPr>
        <p:spPr bwMode="auto">
          <a:xfrm flipH="1">
            <a:off x="6225862" y="2784790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Line 193"/>
          <p:cNvSpPr>
            <a:spLocks noChangeShapeType="1"/>
          </p:cNvSpPr>
          <p:nvPr/>
        </p:nvSpPr>
        <p:spPr bwMode="auto">
          <a:xfrm flipH="1">
            <a:off x="6225862" y="2462528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Line 194"/>
          <p:cNvSpPr>
            <a:spLocks noChangeShapeType="1"/>
          </p:cNvSpPr>
          <p:nvPr/>
        </p:nvSpPr>
        <p:spPr bwMode="auto">
          <a:xfrm flipH="1">
            <a:off x="6225862" y="2138678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Line 195"/>
          <p:cNvSpPr>
            <a:spLocks noChangeShapeType="1"/>
          </p:cNvSpPr>
          <p:nvPr/>
        </p:nvSpPr>
        <p:spPr bwMode="auto">
          <a:xfrm flipH="1">
            <a:off x="6225862" y="1816415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Line 196"/>
          <p:cNvSpPr>
            <a:spLocks noChangeShapeType="1"/>
          </p:cNvSpPr>
          <p:nvPr/>
        </p:nvSpPr>
        <p:spPr bwMode="auto">
          <a:xfrm flipH="1">
            <a:off x="6225862" y="1492565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197"/>
          <p:cNvSpPr>
            <a:spLocks/>
          </p:cNvSpPr>
          <p:nvPr/>
        </p:nvSpPr>
        <p:spPr bwMode="auto">
          <a:xfrm>
            <a:off x="4257362" y="20799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198"/>
          <p:cNvSpPr>
            <a:spLocks/>
          </p:cNvSpPr>
          <p:nvPr/>
        </p:nvSpPr>
        <p:spPr bwMode="auto">
          <a:xfrm>
            <a:off x="432086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199"/>
          <p:cNvSpPr>
            <a:spLocks/>
          </p:cNvSpPr>
          <p:nvPr/>
        </p:nvSpPr>
        <p:spPr bwMode="auto">
          <a:xfrm>
            <a:off x="43875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200"/>
          <p:cNvSpPr>
            <a:spLocks/>
          </p:cNvSpPr>
          <p:nvPr/>
        </p:nvSpPr>
        <p:spPr bwMode="auto">
          <a:xfrm>
            <a:off x="44526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201"/>
          <p:cNvSpPr>
            <a:spLocks/>
          </p:cNvSpPr>
          <p:nvPr/>
        </p:nvSpPr>
        <p:spPr bwMode="auto">
          <a:xfrm>
            <a:off x="451771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202"/>
          <p:cNvSpPr>
            <a:spLocks/>
          </p:cNvSpPr>
          <p:nvPr/>
        </p:nvSpPr>
        <p:spPr bwMode="auto">
          <a:xfrm>
            <a:off x="458438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203"/>
          <p:cNvSpPr>
            <a:spLocks/>
          </p:cNvSpPr>
          <p:nvPr/>
        </p:nvSpPr>
        <p:spPr bwMode="auto">
          <a:xfrm>
            <a:off x="46494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204"/>
          <p:cNvSpPr>
            <a:spLocks/>
          </p:cNvSpPr>
          <p:nvPr/>
        </p:nvSpPr>
        <p:spPr bwMode="auto">
          <a:xfrm>
            <a:off x="4716149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205"/>
          <p:cNvSpPr>
            <a:spLocks/>
          </p:cNvSpPr>
          <p:nvPr/>
        </p:nvSpPr>
        <p:spPr bwMode="auto">
          <a:xfrm>
            <a:off x="47812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206"/>
          <p:cNvSpPr>
            <a:spLocks/>
          </p:cNvSpPr>
          <p:nvPr/>
        </p:nvSpPr>
        <p:spPr bwMode="auto">
          <a:xfrm>
            <a:off x="48463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eeform 207"/>
          <p:cNvSpPr>
            <a:spLocks/>
          </p:cNvSpPr>
          <p:nvPr/>
        </p:nvSpPr>
        <p:spPr bwMode="auto">
          <a:xfrm>
            <a:off x="49129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eeform 208"/>
          <p:cNvSpPr>
            <a:spLocks/>
          </p:cNvSpPr>
          <p:nvPr/>
        </p:nvSpPr>
        <p:spPr bwMode="auto">
          <a:xfrm>
            <a:off x="49780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209"/>
          <p:cNvSpPr>
            <a:spLocks/>
          </p:cNvSpPr>
          <p:nvPr/>
        </p:nvSpPr>
        <p:spPr bwMode="auto">
          <a:xfrm>
            <a:off x="50431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Freeform 210"/>
          <p:cNvSpPr>
            <a:spLocks/>
          </p:cNvSpPr>
          <p:nvPr/>
        </p:nvSpPr>
        <p:spPr bwMode="auto">
          <a:xfrm>
            <a:off x="510984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Freeform 211"/>
          <p:cNvSpPr>
            <a:spLocks/>
          </p:cNvSpPr>
          <p:nvPr/>
        </p:nvSpPr>
        <p:spPr bwMode="auto">
          <a:xfrm>
            <a:off x="51749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212"/>
          <p:cNvSpPr>
            <a:spLocks/>
          </p:cNvSpPr>
          <p:nvPr/>
        </p:nvSpPr>
        <p:spPr bwMode="auto">
          <a:xfrm>
            <a:off x="52400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213"/>
          <p:cNvSpPr>
            <a:spLocks/>
          </p:cNvSpPr>
          <p:nvPr/>
        </p:nvSpPr>
        <p:spPr bwMode="auto">
          <a:xfrm>
            <a:off x="53066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214"/>
          <p:cNvSpPr>
            <a:spLocks/>
          </p:cNvSpPr>
          <p:nvPr/>
        </p:nvSpPr>
        <p:spPr bwMode="auto">
          <a:xfrm>
            <a:off x="53717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215"/>
          <p:cNvSpPr>
            <a:spLocks/>
          </p:cNvSpPr>
          <p:nvPr/>
        </p:nvSpPr>
        <p:spPr bwMode="auto">
          <a:xfrm>
            <a:off x="5436874" y="20799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216"/>
          <p:cNvSpPr>
            <a:spLocks/>
          </p:cNvSpPr>
          <p:nvPr/>
        </p:nvSpPr>
        <p:spPr bwMode="auto">
          <a:xfrm>
            <a:off x="55035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217"/>
          <p:cNvSpPr>
            <a:spLocks/>
          </p:cNvSpPr>
          <p:nvPr/>
        </p:nvSpPr>
        <p:spPr bwMode="auto">
          <a:xfrm>
            <a:off x="55686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218"/>
          <p:cNvSpPr>
            <a:spLocks/>
          </p:cNvSpPr>
          <p:nvPr/>
        </p:nvSpPr>
        <p:spPr bwMode="auto">
          <a:xfrm>
            <a:off x="56353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219"/>
          <p:cNvSpPr>
            <a:spLocks/>
          </p:cNvSpPr>
          <p:nvPr/>
        </p:nvSpPr>
        <p:spPr bwMode="auto">
          <a:xfrm>
            <a:off x="57003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220"/>
          <p:cNvSpPr>
            <a:spLocks/>
          </p:cNvSpPr>
          <p:nvPr/>
        </p:nvSpPr>
        <p:spPr bwMode="auto">
          <a:xfrm>
            <a:off x="57654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221"/>
          <p:cNvSpPr>
            <a:spLocks/>
          </p:cNvSpPr>
          <p:nvPr/>
        </p:nvSpPr>
        <p:spPr bwMode="auto">
          <a:xfrm>
            <a:off x="58321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222"/>
          <p:cNvSpPr>
            <a:spLocks/>
          </p:cNvSpPr>
          <p:nvPr/>
        </p:nvSpPr>
        <p:spPr bwMode="auto">
          <a:xfrm>
            <a:off x="58972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eeform 223"/>
          <p:cNvSpPr>
            <a:spLocks/>
          </p:cNvSpPr>
          <p:nvPr/>
        </p:nvSpPr>
        <p:spPr bwMode="auto">
          <a:xfrm>
            <a:off x="596392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224"/>
          <p:cNvSpPr>
            <a:spLocks/>
          </p:cNvSpPr>
          <p:nvPr/>
        </p:nvSpPr>
        <p:spPr bwMode="auto">
          <a:xfrm>
            <a:off x="60290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Freeform 225"/>
          <p:cNvSpPr>
            <a:spLocks/>
          </p:cNvSpPr>
          <p:nvPr/>
        </p:nvSpPr>
        <p:spPr bwMode="auto">
          <a:xfrm>
            <a:off x="60940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eeform 226"/>
          <p:cNvSpPr>
            <a:spLocks/>
          </p:cNvSpPr>
          <p:nvPr/>
        </p:nvSpPr>
        <p:spPr bwMode="auto">
          <a:xfrm>
            <a:off x="616077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Freeform 227"/>
          <p:cNvSpPr>
            <a:spLocks/>
          </p:cNvSpPr>
          <p:nvPr/>
        </p:nvSpPr>
        <p:spPr bwMode="auto">
          <a:xfrm>
            <a:off x="62258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Freeform 228"/>
          <p:cNvSpPr>
            <a:spLocks/>
          </p:cNvSpPr>
          <p:nvPr/>
        </p:nvSpPr>
        <p:spPr bwMode="auto">
          <a:xfrm>
            <a:off x="6290949" y="20799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229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85 w 1291"/>
              <a:gd name="T1" fmla="*/ 6 h 6"/>
              <a:gd name="T2" fmla="*/ 111 w 1291"/>
              <a:gd name="T3" fmla="*/ 6 h 6"/>
              <a:gd name="T4" fmla="*/ 102 w 1291"/>
              <a:gd name="T5" fmla="*/ 0 h 6"/>
              <a:gd name="T6" fmla="*/ 139 w 1291"/>
              <a:gd name="T7" fmla="*/ 6 h 6"/>
              <a:gd name="T8" fmla="*/ 169 w 1291"/>
              <a:gd name="T9" fmla="*/ 6 h 6"/>
              <a:gd name="T10" fmla="*/ 196 w 1291"/>
              <a:gd name="T11" fmla="*/ 6 h 6"/>
              <a:gd name="T12" fmla="*/ 176 w 1291"/>
              <a:gd name="T13" fmla="*/ 0 h 6"/>
              <a:gd name="T14" fmla="*/ 224 w 1291"/>
              <a:gd name="T15" fmla="*/ 6 h 6"/>
              <a:gd name="T16" fmla="*/ 254 w 1291"/>
              <a:gd name="T17" fmla="*/ 6 h 6"/>
              <a:gd name="T18" fmla="*/ 277 w 1291"/>
              <a:gd name="T19" fmla="*/ 0 h 6"/>
              <a:gd name="T20" fmla="*/ 250 w 1291"/>
              <a:gd name="T21" fmla="*/ 0 h 6"/>
              <a:gd name="T22" fmla="*/ 298 w 1291"/>
              <a:gd name="T23" fmla="*/ 0 h 6"/>
              <a:gd name="T24" fmla="*/ 338 w 1291"/>
              <a:gd name="T25" fmla="*/ 6 h 6"/>
              <a:gd name="T26" fmla="*/ 351 w 1291"/>
              <a:gd name="T27" fmla="*/ 0 h 6"/>
              <a:gd name="T28" fmla="*/ 325 w 1291"/>
              <a:gd name="T29" fmla="*/ 0 h 6"/>
              <a:gd name="T30" fmla="*/ 373 w 1291"/>
              <a:gd name="T31" fmla="*/ 0 h 6"/>
              <a:gd name="T32" fmla="*/ 42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479 w 1291"/>
              <a:gd name="T39" fmla="*/ 6 h 6"/>
              <a:gd name="T40" fmla="*/ 505 w 1291"/>
              <a:gd name="T41" fmla="*/ 6 h 6"/>
              <a:gd name="T42" fmla="*/ 502 w 1291"/>
              <a:gd name="T43" fmla="*/ 0 h 6"/>
              <a:gd name="T44" fmla="*/ 533 w 1291"/>
              <a:gd name="T45" fmla="*/ 6 h 6"/>
              <a:gd name="T46" fmla="*/ 562 w 1291"/>
              <a:gd name="T47" fmla="*/ 6 h 6"/>
              <a:gd name="T48" fmla="*/ 588 w 1291"/>
              <a:gd name="T49" fmla="*/ 6 h 6"/>
              <a:gd name="T50" fmla="*/ 578 w 1291"/>
              <a:gd name="T51" fmla="*/ 0 h 6"/>
              <a:gd name="T52" fmla="*/ 616 w 1291"/>
              <a:gd name="T53" fmla="*/ 6 h 6"/>
              <a:gd name="T54" fmla="*/ 646 w 1291"/>
              <a:gd name="T55" fmla="*/ 6 h 6"/>
              <a:gd name="T56" fmla="*/ 672 w 1291"/>
              <a:gd name="T57" fmla="*/ 6 h 6"/>
              <a:gd name="T58" fmla="*/ 653 w 1291"/>
              <a:gd name="T59" fmla="*/ 0 h 6"/>
              <a:gd name="T60" fmla="*/ 700 w 1291"/>
              <a:gd name="T61" fmla="*/ 6 h 6"/>
              <a:gd name="T62" fmla="*/ 730 w 1291"/>
              <a:gd name="T63" fmla="*/ 6 h 6"/>
              <a:gd name="T64" fmla="*/ 753 w 1291"/>
              <a:gd name="T65" fmla="*/ 0 h 6"/>
              <a:gd name="T66" fmla="*/ 727 w 1291"/>
              <a:gd name="T67" fmla="*/ 0 h 6"/>
              <a:gd name="T68" fmla="*/ 775 w 1291"/>
              <a:gd name="T69" fmla="*/ 0 h 6"/>
              <a:gd name="T70" fmla="*/ 815 w 1291"/>
              <a:gd name="T71" fmla="*/ 6 h 6"/>
              <a:gd name="T72" fmla="*/ 828 w 1291"/>
              <a:gd name="T73" fmla="*/ 0 h 6"/>
              <a:gd name="T74" fmla="*/ 801 w 1291"/>
              <a:gd name="T75" fmla="*/ 0 h 6"/>
              <a:gd name="T76" fmla="*/ 850 w 1291"/>
              <a:gd name="T77" fmla="*/ 0 h 6"/>
              <a:gd name="T78" fmla="*/ 899 w 1291"/>
              <a:gd name="T79" fmla="*/ 6 h 6"/>
              <a:gd name="T80" fmla="*/ 902 w 1291"/>
              <a:gd name="T81" fmla="*/ 0 h 6"/>
              <a:gd name="T82" fmla="*/ 876 w 1291"/>
              <a:gd name="T83" fmla="*/ 0 h 6"/>
              <a:gd name="T84" fmla="*/ 955 w 1291"/>
              <a:gd name="T85" fmla="*/ 6 h 6"/>
              <a:gd name="T86" fmla="*/ 982 w 1291"/>
              <a:gd name="T87" fmla="*/ 6 h 6"/>
              <a:gd name="T88" fmla="*/ 978 w 1291"/>
              <a:gd name="T89" fmla="*/ 0 h 6"/>
              <a:gd name="T90" fmla="*/ 1010 w 1291"/>
              <a:gd name="T91" fmla="*/ 6 h 6"/>
              <a:gd name="T92" fmla="*/ 1040 w 1291"/>
              <a:gd name="T93" fmla="*/ 6 h 6"/>
              <a:gd name="T94" fmla="*/ 1066 w 1291"/>
              <a:gd name="T95" fmla="*/ 6 h 6"/>
              <a:gd name="T96" fmla="*/ 1053 w 1291"/>
              <a:gd name="T97" fmla="*/ 0 h 6"/>
              <a:gd name="T98" fmla="*/ 1094 w 1291"/>
              <a:gd name="T99" fmla="*/ 6 h 6"/>
              <a:gd name="T100" fmla="*/ 1124 w 1291"/>
              <a:gd name="T101" fmla="*/ 6 h 6"/>
              <a:gd name="T102" fmla="*/ 1151 w 1291"/>
              <a:gd name="T103" fmla="*/ 6 h 6"/>
              <a:gd name="T104" fmla="*/ 1128 w 1291"/>
              <a:gd name="T105" fmla="*/ 0 h 6"/>
              <a:gd name="T106" fmla="*/ 1177 w 1291"/>
              <a:gd name="T107" fmla="*/ 6 h 6"/>
              <a:gd name="T108" fmla="*/ 1207 w 1291"/>
              <a:gd name="T109" fmla="*/ 6 h 6"/>
              <a:gd name="T110" fmla="*/ 1230 w 1291"/>
              <a:gd name="T111" fmla="*/ 0 h 6"/>
              <a:gd name="T112" fmla="*/ 1204 w 1291"/>
              <a:gd name="T113" fmla="*/ 0 h 6"/>
              <a:gd name="T114" fmla="*/ 1252 w 1291"/>
              <a:gd name="T115" fmla="*/ 0 h 6"/>
              <a:gd name="T116" fmla="*/ 1291 w 1291"/>
              <a:gd name="T117" fmla="*/ 6 h 6"/>
              <a:gd name="T118" fmla="*/ 5 w 1291"/>
              <a:gd name="T119" fmla="*/ 6 h 6"/>
              <a:gd name="T120" fmla="*/ 32 w 1291"/>
              <a:gd name="T121" fmla="*/ 6 h 6"/>
              <a:gd name="T122" fmla="*/ 22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55" y="6"/>
                </a:move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60" y="6"/>
                </a:lnTo>
                <a:lnTo>
                  <a:pt x="60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5" y="6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6"/>
                </a:lnTo>
                <a:close/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34" y="6"/>
                </a:moveTo>
                <a:lnTo>
                  <a:pt x="136" y="6"/>
                </a:lnTo>
                <a:lnTo>
                  <a:pt x="136" y="6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14" y="6"/>
                </a:moveTo>
                <a:lnTo>
                  <a:pt x="216" y="6"/>
                </a:lnTo>
                <a:lnTo>
                  <a:pt x="216" y="6"/>
                </a:lnTo>
                <a:lnTo>
                  <a:pt x="217" y="6"/>
                </a:lnTo>
                <a:lnTo>
                  <a:pt x="217" y="6"/>
                </a:lnTo>
                <a:lnTo>
                  <a:pt x="219" y="6"/>
                </a:lnTo>
                <a:lnTo>
                  <a:pt x="219" y="6"/>
                </a:lnTo>
                <a:lnTo>
                  <a:pt x="221" y="6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4" y="6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293" y="6"/>
                </a:moveTo>
                <a:lnTo>
                  <a:pt x="295" y="6"/>
                </a:lnTo>
                <a:lnTo>
                  <a:pt x="295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300" y="6"/>
                </a:lnTo>
                <a:lnTo>
                  <a:pt x="300" y="6"/>
                </a:lnTo>
                <a:lnTo>
                  <a:pt x="302" y="6"/>
                </a:lnTo>
                <a:lnTo>
                  <a:pt x="302" y="6"/>
                </a:lnTo>
                <a:lnTo>
                  <a:pt x="303" y="6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73" y="6"/>
                </a:moveTo>
                <a:lnTo>
                  <a:pt x="375" y="6"/>
                </a:lnTo>
                <a:lnTo>
                  <a:pt x="375" y="6"/>
                </a:lnTo>
                <a:lnTo>
                  <a:pt x="376" y="6"/>
                </a:lnTo>
                <a:lnTo>
                  <a:pt x="376" y="6"/>
                </a:lnTo>
                <a:lnTo>
                  <a:pt x="378" y="6"/>
                </a:lnTo>
                <a:lnTo>
                  <a:pt x="378" y="6"/>
                </a:lnTo>
                <a:lnTo>
                  <a:pt x="380" y="6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3" y="6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52" y="6"/>
                </a:moveTo>
                <a:lnTo>
                  <a:pt x="452" y="6"/>
                </a:lnTo>
                <a:lnTo>
                  <a:pt x="454" y="6"/>
                </a:lnTo>
                <a:lnTo>
                  <a:pt x="454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9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32" y="6"/>
                </a:moveTo>
                <a:lnTo>
                  <a:pt x="533" y="6"/>
                </a:lnTo>
                <a:lnTo>
                  <a:pt x="533" y="6"/>
                </a:lnTo>
                <a:lnTo>
                  <a:pt x="535" y="6"/>
                </a:lnTo>
                <a:lnTo>
                  <a:pt x="535" y="6"/>
                </a:lnTo>
                <a:lnTo>
                  <a:pt x="535" y="6"/>
                </a:lnTo>
                <a:lnTo>
                  <a:pt x="537" y="6"/>
                </a:lnTo>
                <a:lnTo>
                  <a:pt x="537" y="6"/>
                </a:lnTo>
                <a:lnTo>
                  <a:pt x="538" y="6"/>
                </a:lnTo>
                <a:lnTo>
                  <a:pt x="538" y="6"/>
                </a:lnTo>
                <a:lnTo>
                  <a:pt x="540" y="6"/>
                </a:lnTo>
                <a:lnTo>
                  <a:pt x="540" y="6"/>
                </a:lnTo>
                <a:lnTo>
                  <a:pt x="541" y="6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11" y="6"/>
                </a:moveTo>
                <a:lnTo>
                  <a:pt x="613" y="6"/>
                </a:lnTo>
                <a:lnTo>
                  <a:pt x="613" y="6"/>
                </a:lnTo>
                <a:lnTo>
                  <a:pt x="614" y="6"/>
                </a:lnTo>
                <a:lnTo>
                  <a:pt x="614" y="6"/>
                </a:lnTo>
                <a:lnTo>
                  <a:pt x="616" y="6"/>
                </a:lnTo>
                <a:lnTo>
                  <a:pt x="616" y="6"/>
                </a:lnTo>
                <a:lnTo>
                  <a:pt x="618" y="6"/>
                </a:lnTo>
                <a:lnTo>
                  <a:pt x="618" y="6"/>
                </a:lnTo>
                <a:lnTo>
                  <a:pt x="619" y="6"/>
                </a:lnTo>
                <a:lnTo>
                  <a:pt x="619" y="6"/>
                </a:lnTo>
                <a:lnTo>
                  <a:pt x="621" y="6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691" y="6"/>
                </a:moveTo>
                <a:lnTo>
                  <a:pt x="692" y="6"/>
                </a:lnTo>
                <a:lnTo>
                  <a:pt x="692" y="6"/>
                </a:lnTo>
                <a:lnTo>
                  <a:pt x="694" y="6"/>
                </a:lnTo>
                <a:lnTo>
                  <a:pt x="694" y="6"/>
                </a:lnTo>
                <a:lnTo>
                  <a:pt x="695" y="6"/>
                </a:lnTo>
                <a:lnTo>
                  <a:pt x="696" y="6"/>
                </a:lnTo>
                <a:lnTo>
                  <a:pt x="697" y="6"/>
                </a:lnTo>
                <a:lnTo>
                  <a:pt x="697" y="6"/>
                </a:lnTo>
                <a:lnTo>
                  <a:pt x="699" y="6"/>
                </a:lnTo>
                <a:lnTo>
                  <a:pt x="699" y="6"/>
                </a:lnTo>
                <a:lnTo>
                  <a:pt x="700" y="6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70" y="6"/>
                </a:moveTo>
                <a:lnTo>
                  <a:pt x="772" y="6"/>
                </a:lnTo>
                <a:lnTo>
                  <a:pt x="772" y="6"/>
                </a:lnTo>
                <a:lnTo>
                  <a:pt x="773" y="6"/>
                </a:lnTo>
                <a:lnTo>
                  <a:pt x="773" y="6"/>
                </a:lnTo>
                <a:lnTo>
                  <a:pt x="775" y="6"/>
                </a:lnTo>
                <a:lnTo>
                  <a:pt x="775" y="6"/>
                </a:lnTo>
                <a:lnTo>
                  <a:pt x="777" y="6"/>
                </a:lnTo>
                <a:lnTo>
                  <a:pt x="777" y="6"/>
                </a:lnTo>
                <a:lnTo>
                  <a:pt x="778" y="6"/>
                </a:lnTo>
                <a:lnTo>
                  <a:pt x="778" y="6"/>
                </a:lnTo>
                <a:lnTo>
                  <a:pt x="780" y="6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50" y="6"/>
                </a:moveTo>
                <a:lnTo>
                  <a:pt x="851" y="6"/>
                </a:lnTo>
                <a:lnTo>
                  <a:pt x="851" y="6"/>
                </a:lnTo>
                <a:lnTo>
                  <a:pt x="853" y="6"/>
                </a:lnTo>
                <a:lnTo>
                  <a:pt x="853" y="6"/>
                </a:lnTo>
                <a:lnTo>
                  <a:pt x="854" y="6"/>
                </a:lnTo>
                <a:lnTo>
                  <a:pt x="855" y="6"/>
                </a:lnTo>
                <a:lnTo>
                  <a:pt x="856" y="6"/>
                </a:lnTo>
                <a:lnTo>
                  <a:pt x="856" y="6"/>
                </a:lnTo>
                <a:lnTo>
                  <a:pt x="858" y="6"/>
                </a:lnTo>
                <a:lnTo>
                  <a:pt x="858" y="6"/>
                </a:lnTo>
                <a:lnTo>
                  <a:pt x="859" y="6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29" y="6"/>
                </a:moveTo>
                <a:lnTo>
                  <a:pt x="931" y="6"/>
                </a:lnTo>
                <a:lnTo>
                  <a:pt x="931" y="6"/>
                </a:lnTo>
                <a:lnTo>
                  <a:pt x="932" y="6"/>
                </a:lnTo>
                <a:lnTo>
                  <a:pt x="932" y="6"/>
                </a:lnTo>
                <a:lnTo>
                  <a:pt x="934" y="6"/>
                </a:lnTo>
                <a:lnTo>
                  <a:pt x="934" y="6"/>
                </a:lnTo>
                <a:lnTo>
                  <a:pt x="934" y="6"/>
                </a:lnTo>
                <a:lnTo>
                  <a:pt x="936" y="6"/>
                </a:lnTo>
                <a:lnTo>
                  <a:pt x="936" y="6"/>
                </a:lnTo>
                <a:lnTo>
                  <a:pt x="937" y="6"/>
                </a:lnTo>
                <a:lnTo>
                  <a:pt x="937" y="6"/>
                </a:lnTo>
                <a:lnTo>
                  <a:pt x="939" y="6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08" y="6"/>
                </a:moveTo>
                <a:lnTo>
                  <a:pt x="1010" y="6"/>
                </a:lnTo>
                <a:lnTo>
                  <a:pt x="1010" y="6"/>
                </a:lnTo>
                <a:lnTo>
                  <a:pt x="1012" y="6"/>
                </a:lnTo>
                <a:lnTo>
                  <a:pt x="1012" y="6"/>
                </a:lnTo>
                <a:lnTo>
                  <a:pt x="1013" y="6"/>
                </a:lnTo>
                <a:lnTo>
                  <a:pt x="1013" y="6"/>
                </a:lnTo>
                <a:lnTo>
                  <a:pt x="1015" y="6"/>
                </a:lnTo>
                <a:lnTo>
                  <a:pt x="1015" y="6"/>
                </a:lnTo>
                <a:lnTo>
                  <a:pt x="1016" y="6"/>
                </a:lnTo>
                <a:lnTo>
                  <a:pt x="1016" y="6"/>
                </a:lnTo>
                <a:lnTo>
                  <a:pt x="1018" y="6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088" y="6"/>
                </a:moveTo>
                <a:lnTo>
                  <a:pt x="1089" y="6"/>
                </a:lnTo>
                <a:lnTo>
                  <a:pt x="1089" y="6"/>
                </a:lnTo>
                <a:lnTo>
                  <a:pt x="1091" y="6"/>
                </a:lnTo>
                <a:lnTo>
                  <a:pt x="1091" y="6"/>
                </a:lnTo>
                <a:lnTo>
                  <a:pt x="1093" y="6"/>
                </a:lnTo>
                <a:lnTo>
                  <a:pt x="1093" y="6"/>
                </a:lnTo>
                <a:lnTo>
                  <a:pt x="1094" y="6"/>
                </a:lnTo>
                <a:lnTo>
                  <a:pt x="1094" y="6"/>
                </a:lnTo>
                <a:lnTo>
                  <a:pt x="1096" y="6"/>
                </a:lnTo>
                <a:lnTo>
                  <a:pt x="1096" y="6"/>
                </a:lnTo>
                <a:lnTo>
                  <a:pt x="1097" y="6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67" y="6"/>
                </a:moveTo>
                <a:lnTo>
                  <a:pt x="1169" y="6"/>
                </a:lnTo>
                <a:lnTo>
                  <a:pt x="1169" y="6"/>
                </a:lnTo>
                <a:lnTo>
                  <a:pt x="1170" y="6"/>
                </a:lnTo>
                <a:lnTo>
                  <a:pt x="1170" y="6"/>
                </a:lnTo>
                <a:lnTo>
                  <a:pt x="1172" y="6"/>
                </a:lnTo>
                <a:lnTo>
                  <a:pt x="1172" y="6"/>
                </a:lnTo>
                <a:lnTo>
                  <a:pt x="1174" y="6"/>
                </a:lnTo>
                <a:lnTo>
                  <a:pt x="1174" y="6"/>
                </a:lnTo>
                <a:lnTo>
                  <a:pt x="1175" y="6"/>
                </a:lnTo>
                <a:lnTo>
                  <a:pt x="1175" y="6"/>
                </a:lnTo>
                <a:lnTo>
                  <a:pt x="1177" y="6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47" y="6"/>
                </a:moveTo>
                <a:lnTo>
                  <a:pt x="1248" y="6"/>
                </a:lnTo>
                <a:lnTo>
                  <a:pt x="1248" y="6"/>
                </a:lnTo>
                <a:lnTo>
                  <a:pt x="1250" y="6"/>
                </a:lnTo>
                <a:lnTo>
                  <a:pt x="1250" y="6"/>
                </a:lnTo>
                <a:lnTo>
                  <a:pt x="1251" y="6"/>
                </a:lnTo>
                <a:lnTo>
                  <a:pt x="1252" y="6"/>
                </a:lnTo>
                <a:lnTo>
                  <a:pt x="1253" y="6"/>
                </a:lnTo>
                <a:lnTo>
                  <a:pt x="1253" y="6"/>
                </a:lnTo>
                <a:lnTo>
                  <a:pt x="1255" y="6"/>
                </a:lnTo>
                <a:lnTo>
                  <a:pt x="1255" y="6"/>
                </a:lnTo>
                <a:lnTo>
                  <a:pt x="1256" y="6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230"/>
          <p:cNvSpPr>
            <a:spLocks noEditPoints="1"/>
          </p:cNvSpPr>
          <p:nvPr/>
        </p:nvSpPr>
        <p:spPr bwMode="auto">
          <a:xfrm>
            <a:off x="4257362" y="2075178"/>
            <a:ext cx="2049462" cy="11113"/>
          </a:xfrm>
          <a:custGeom>
            <a:avLst/>
            <a:gdLst>
              <a:gd name="T0" fmla="*/ 107 w 1291"/>
              <a:gd name="T1" fmla="*/ 7 h 7"/>
              <a:gd name="T2" fmla="*/ 126 w 1291"/>
              <a:gd name="T3" fmla="*/ 0 h 7"/>
              <a:gd name="T4" fmla="*/ 100 w 1291"/>
              <a:gd name="T5" fmla="*/ 0 h 7"/>
              <a:gd name="T6" fmla="*/ 164 w 1291"/>
              <a:gd name="T7" fmla="*/ 7 h 7"/>
              <a:gd name="T8" fmla="*/ 191 w 1291"/>
              <a:gd name="T9" fmla="*/ 7 h 7"/>
              <a:gd name="T10" fmla="*/ 201 w 1291"/>
              <a:gd name="T11" fmla="*/ 0 h 7"/>
              <a:gd name="T12" fmla="*/ 174 w 1291"/>
              <a:gd name="T13" fmla="*/ 0 h 7"/>
              <a:gd name="T14" fmla="*/ 250 w 1291"/>
              <a:gd name="T15" fmla="*/ 7 h 7"/>
              <a:gd name="T16" fmla="*/ 277 w 1291"/>
              <a:gd name="T17" fmla="*/ 7 h 7"/>
              <a:gd name="T18" fmla="*/ 274 w 1291"/>
              <a:gd name="T19" fmla="*/ 0 h 7"/>
              <a:gd name="T20" fmla="*/ 247 w 1291"/>
              <a:gd name="T21" fmla="*/ 0 h 7"/>
              <a:gd name="T22" fmla="*/ 335 w 1291"/>
              <a:gd name="T23" fmla="*/ 7 h 7"/>
              <a:gd name="T24" fmla="*/ 361 w 1291"/>
              <a:gd name="T25" fmla="*/ 7 h 7"/>
              <a:gd name="T26" fmla="*/ 348 w 1291"/>
              <a:gd name="T27" fmla="*/ 0 h 7"/>
              <a:gd name="T28" fmla="*/ 322 w 1291"/>
              <a:gd name="T29" fmla="*/ 0 h 7"/>
              <a:gd name="T30" fmla="*/ 421 w 1291"/>
              <a:gd name="T31" fmla="*/ 7 h 7"/>
              <a:gd name="T32" fmla="*/ 447 w 1291"/>
              <a:gd name="T33" fmla="*/ 7 h 7"/>
              <a:gd name="T34" fmla="*/ 421 w 1291"/>
              <a:gd name="T35" fmla="*/ 0 h 7"/>
              <a:gd name="T36" fmla="*/ 479 w 1291"/>
              <a:gd name="T37" fmla="*/ 7 h 7"/>
              <a:gd name="T38" fmla="*/ 505 w 1291"/>
              <a:gd name="T39" fmla="*/ 7 h 7"/>
              <a:gd name="T40" fmla="*/ 522 w 1291"/>
              <a:gd name="T41" fmla="*/ 0 h 7"/>
              <a:gd name="T42" fmla="*/ 495 w 1291"/>
              <a:gd name="T43" fmla="*/ 0 h 7"/>
              <a:gd name="T44" fmla="*/ 565 w 1291"/>
              <a:gd name="T45" fmla="*/ 7 h 7"/>
              <a:gd name="T46" fmla="*/ 591 w 1291"/>
              <a:gd name="T47" fmla="*/ 7 h 7"/>
              <a:gd name="T48" fmla="*/ 595 w 1291"/>
              <a:gd name="T49" fmla="*/ 0 h 7"/>
              <a:gd name="T50" fmla="*/ 568 w 1291"/>
              <a:gd name="T51" fmla="*/ 0 h 7"/>
              <a:gd name="T52" fmla="*/ 649 w 1291"/>
              <a:gd name="T53" fmla="*/ 7 h 7"/>
              <a:gd name="T54" fmla="*/ 676 w 1291"/>
              <a:gd name="T55" fmla="*/ 7 h 7"/>
              <a:gd name="T56" fmla="*/ 669 w 1291"/>
              <a:gd name="T57" fmla="*/ 0 h 7"/>
              <a:gd name="T58" fmla="*/ 643 w 1291"/>
              <a:gd name="T59" fmla="*/ 0 h 7"/>
              <a:gd name="T60" fmla="*/ 735 w 1291"/>
              <a:gd name="T61" fmla="*/ 7 h 7"/>
              <a:gd name="T62" fmla="*/ 762 w 1291"/>
              <a:gd name="T63" fmla="*/ 7 h 7"/>
              <a:gd name="T64" fmla="*/ 742 w 1291"/>
              <a:gd name="T65" fmla="*/ 0 h 7"/>
              <a:gd name="T66" fmla="*/ 715 w 1291"/>
              <a:gd name="T67" fmla="*/ 0 h 7"/>
              <a:gd name="T68" fmla="*/ 820 w 1291"/>
              <a:gd name="T69" fmla="*/ 7 h 7"/>
              <a:gd name="T70" fmla="*/ 843 w 1291"/>
              <a:gd name="T71" fmla="*/ 0 h 7"/>
              <a:gd name="T72" fmla="*/ 816 w 1291"/>
              <a:gd name="T73" fmla="*/ 0 h 7"/>
              <a:gd name="T74" fmla="*/ 879 w 1291"/>
              <a:gd name="T75" fmla="*/ 7 h 7"/>
              <a:gd name="T76" fmla="*/ 906 w 1291"/>
              <a:gd name="T77" fmla="*/ 7 h 7"/>
              <a:gd name="T78" fmla="*/ 916 w 1291"/>
              <a:gd name="T79" fmla="*/ 0 h 7"/>
              <a:gd name="T80" fmla="*/ 889 w 1291"/>
              <a:gd name="T81" fmla="*/ 0 h 7"/>
              <a:gd name="T82" fmla="*/ 964 w 1291"/>
              <a:gd name="T83" fmla="*/ 7 h 7"/>
              <a:gd name="T84" fmla="*/ 990 w 1291"/>
              <a:gd name="T85" fmla="*/ 7 h 7"/>
              <a:gd name="T86" fmla="*/ 990 w 1291"/>
              <a:gd name="T87" fmla="*/ 0 h 7"/>
              <a:gd name="T88" fmla="*/ 963 w 1291"/>
              <a:gd name="T89" fmla="*/ 0 h 7"/>
              <a:gd name="T90" fmla="*/ 1050 w 1291"/>
              <a:gd name="T91" fmla="*/ 7 h 7"/>
              <a:gd name="T92" fmla="*/ 1076 w 1291"/>
              <a:gd name="T93" fmla="*/ 7 h 7"/>
              <a:gd name="T94" fmla="*/ 1063 w 1291"/>
              <a:gd name="T95" fmla="*/ 0 h 7"/>
              <a:gd name="T96" fmla="*/ 1036 w 1291"/>
              <a:gd name="T97" fmla="*/ 0 h 7"/>
              <a:gd name="T98" fmla="*/ 1134 w 1291"/>
              <a:gd name="T99" fmla="*/ 7 h 7"/>
              <a:gd name="T100" fmla="*/ 1160 w 1291"/>
              <a:gd name="T101" fmla="*/ 7 h 7"/>
              <a:gd name="T102" fmla="*/ 1137 w 1291"/>
              <a:gd name="T103" fmla="*/ 0 h 7"/>
              <a:gd name="T104" fmla="*/ 1194 w 1291"/>
              <a:gd name="T105" fmla="*/ 7 h 7"/>
              <a:gd name="T106" fmla="*/ 1220 w 1291"/>
              <a:gd name="T107" fmla="*/ 7 h 7"/>
              <a:gd name="T108" fmla="*/ 1237 w 1291"/>
              <a:gd name="T109" fmla="*/ 0 h 7"/>
              <a:gd name="T110" fmla="*/ 1210 w 1291"/>
              <a:gd name="T111" fmla="*/ 0 h 7"/>
              <a:gd name="T112" fmla="*/ 1278 w 1291"/>
              <a:gd name="T113" fmla="*/ 7 h 7"/>
              <a:gd name="T114" fmla="*/ 1280 w 1291"/>
              <a:gd name="T115" fmla="*/ 0 h 7"/>
              <a:gd name="T116" fmla="*/ 19 w 1291"/>
              <a:gd name="T117" fmla="*/ 7 h 7"/>
              <a:gd name="T118" fmla="*/ 45 w 1291"/>
              <a:gd name="T119" fmla="*/ 7 h 7"/>
              <a:gd name="T120" fmla="*/ 29 w 1291"/>
              <a:gd name="T121" fmla="*/ 0 h 7"/>
              <a:gd name="T122" fmla="*/ 2 w 1291"/>
              <a:gd name="T1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7">
                <a:moveTo>
                  <a:pt x="80" y="7"/>
                </a:move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5" y="7"/>
                </a:lnTo>
                <a:lnTo>
                  <a:pt x="85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2" y="7"/>
                </a:lnTo>
                <a:lnTo>
                  <a:pt x="92" y="7"/>
                </a:lnTo>
                <a:lnTo>
                  <a:pt x="93" y="7"/>
                </a:lnTo>
                <a:lnTo>
                  <a:pt x="93" y="7"/>
                </a:lnTo>
                <a:lnTo>
                  <a:pt x="95" y="7"/>
                </a:lnTo>
                <a:lnTo>
                  <a:pt x="95" y="7"/>
                </a:lnTo>
                <a:lnTo>
                  <a:pt x="97" y="7"/>
                </a:lnTo>
                <a:lnTo>
                  <a:pt x="97" y="7"/>
                </a:lnTo>
                <a:lnTo>
                  <a:pt x="98" y="7"/>
                </a:lnTo>
                <a:lnTo>
                  <a:pt x="98" y="7"/>
                </a:lnTo>
                <a:lnTo>
                  <a:pt x="100" y="7"/>
                </a:lnTo>
                <a:lnTo>
                  <a:pt x="100" y="7"/>
                </a:lnTo>
                <a:lnTo>
                  <a:pt x="102" y="7"/>
                </a:lnTo>
                <a:lnTo>
                  <a:pt x="102" y="7"/>
                </a:lnTo>
                <a:lnTo>
                  <a:pt x="103" y="7"/>
                </a:lnTo>
                <a:lnTo>
                  <a:pt x="103" y="7"/>
                </a:lnTo>
                <a:lnTo>
                  <a:pt x="105" y="7"/>
                </a:lnTo>
                <a:lnTo>
                  <a:pt x="105" y="7"/>
                </a:lnTo>
                <a:lnTo>
                  <a:pt x="107" y="7"/>
                </a:lnTo>
                <a:lnTo>
                  <a:pt x="107" y="7"/>
                </a:lnTo>
                <a:lnTo>
                  <a:pt x="108" y="7"/>
                </a:lnTo>
                <a:lnTo>
                  <a:pt x="108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3" y="7"/>
                </a:lnTo>
                <a:lnTo>
                  <a:pt x="113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8" y="7"/>
                </a:lnTo>
                <a:lnTo>
                  <a:pt x="118" y="7"/>
                </a:lnTo>
                <a:lnTo>
                  <a:pt x="120" y="7"/>
                </a:lnTo>
                <a:lnTo>
                  <a:pt x="120" y="7"/>
                </a:lnTo>
                <a:lnTo>
                  <a:pt x="121" y="7"/>
                </a:lnTo>
                <a:lnTo>
                  <a:pt x="121" y="7"/>
                </a:lnTo>
                <a:lnTo>
                  <a:pt x="123" y="7"/>
                </a:lnTo>
                <a:lnTo>
                  <a:pt x="123" y="7"/>
                </a:lnTo>
                <a:lnTo>
                  <a:pt x="125" y="7"/>
                </a:lnTo>
                <a:lnTo>
                  <a:pt x="125" y="7"/>
                </a:lnTo>
                <a:lnTo>
                  <a:pt x="126" y="7"/>
                </a:lnTo>
                <a:lnTo>
                  <a:pt x="126" y="7"/>
                </a:lnTo>
                <a:lnTo>
                  <a:pt x="128" y="7"/>
                </a:lnTo>
                <a:lnTo>
                  <a:pt x="128" y="7"/>
                </a:lnTo>
                <a:lnTo>
                  <a:pt x="129" y="7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7"/>
                </a:lnTo>
                <a:close/>
                <a:moveTo>
                  <a:pt x="160" y="7"/>
                </a:moveTo>
                <a:lnTo>
                  <a:pt x="161" y="7"/>
                </a:lnTo>
                <a:lnTo>
                  <a:pt x="161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6" y="7"/>
                </a:lnTo>
                <a:lnTo>
                  <a:pt x="166" y="7"/>
                </a:lnTo>
                <a:lnTo>
                  <a:pt x="168" y="7"/>
                </a:lnTo>
                <a:lnTo>
                  <a:pt x="168" y="7"/>
                </a:lnTo>
                <a:lnTo>
                  <a:pt x="169" y="7"/>
                </a:lnTo>
                <a:lnTo>
                  <a:pt x="169" y="7"/>
                </a:lnTo>
                <a:lnTo>
                  <a:pt x="171" y="7"/>
                </a:lnTo>
                <a:lnTo>
                  <a:pt x="171" y="7"/>
                </a:lnTo>
                <a:lnTo>
                  <a:pt x="173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6" y="7"/>
                </a:lnTo>
                <a:lnTo>
                  <a:pt x="178" y="7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3" y="7"/>
                </a:lnTo>
                <a:lnTo>
                  <a:pt x="183" y="7"/>
                </a:lnTo>
                <a:lnTo>
                  <a:pt x="184" y="7"/>
                </a:lnTo>
                <a:lnTo>
                  <a:pt x="184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9" y="7"/>
                </a:lnTo>
                <a:lnTo>
                  <a:pt x="189" y="7"/>
                </a:lnTo>
                <a:lnTo>
                  <a:pt x="191" y="7"/>
                </a:lnTo>
                <a:lnTo>
                  <a:pt x="191" y="7"/>
                </a:lnTo>
                <a:lnTo>
                  <a:pt x="192" y="7"/>
                </a:lnTo>
                <a:lnTo>
                  <a:pt x="192" y="7"/>
                </a:lnTo>
                <a:lnTo>
                  <a:pt x="194" y="7"/>
                </a:lnTo>
                <a:lnTo>
                  <a:pt x="194" y="7"/>
                </a:lnTo>
                <a:lnTo>
                  <a:pt x="196" y="7"/>
                </a:lnTo>
                <a:lnTo>
                  <a:pt x="196" y="7"/>
                </a:lnTo>
                <a:lnTo>
                  <a:pt x="197" y="7"/>
                </a:lnTo>
                <a:lnTo>
                  <a:pt x="197" y="7"/>
                </a:lnTo>
                <a:lnTo>
                  <a:pt x="199" y="7"/>
                </a:lnTo>
                <a:lnTo>
                  <a:pt x="199" y="7"/>
                </a:lnTo>
                <a:lnTo>
                  <a:pt x="201" y="7"/>
                </a:lnTo>
                <a:lnTo>
                  <a:pt x="201" y="7"/>
                </a:lnTo>
                <a:lnTo>
                  <a:pt x="202" y="7"/>
                </a:lnTo>
                <a:lnTo>
                  <a:pt x="202" y="7"/>
                </a:lnTo>
                <a:lnTo>
                  <a:pt x="204" y="7"/>
                </a:lnTo>
                <a:lnTo>
                  <a:pt x="204" y="7"/>
                </a:lnTo>
                <a:lnTo>
                  <a:pt x="206" y="7"/>
                </a:ln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9" y="7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7"/>
                </a:lnTo>
                <a:close/>
                <a:moveTo>
                  <a:pt x="239" y="7"/>
                </a:moveTo>
                <a:lnTo>
                  <a:pt x="241" y="7"/>
                </a:lnTo>
                <a:lnTo>
                  <a:pt x="241" y="7"/>
                </a:lnTo>
                <a:lnTo>
                  <a:pt x="242" y="7"/>
                </a:lnTo>
                <a:lnTo>
                  <a:pt x="242" y="7"/>
                </a:lnTo>
                <a:lnTo>
                  <a:pt x="244" y="7"/>
                </a:lnTo>
                <a:lnTo>
                  <a:pt x="244" y="7"/>
                </a:lnTo>
                <a:lnTo>
                  <a:pt x="246" y="7"/>
                </a:lnTo>
                <a:lnTo>
                  <a:pt x="246" y="7"/>
                </a:lnTo>
                <a:lnTo>
                  <a:pt x="247" y="7"/>
                </a:lnTo>
                <a:lnTo>
                  <a:pt x="247" y="7"/>
                </a:lnTo>
                <a:lnTo>
                  <a:pt x="249" y="7"/>
                </a:lnTo>
                <a:lnTo>
                  <a:pt x="249" y="7"/>
                </a:lnTo>
                <a:lnTo>
                  <a:pt x="250" y="7"/>
                </a:lnTo>
                <a:lnTo>
                  <a:pt x="250" y="7"/>
                </a:lnTo>
                <a:lnTo>
                  <a:pt x="252" y="7"/>
                </a:lnTo>
                <a:lnTo>
                  <a:pt x="252" y="7"/>
                </a:lnTo>
                <a:lnTo>
                  <a:pt x="254" y="7"/>
                </a:lnTo>
                <a:lnTo>
                  <a:pt x="254" y="7"/>
                </a:lnTo>
                <a:lnTo>
                  <a:pt x="255" y="7"/>
                </a:lnTo>
                <a:lnTo>
                  <a:pt x="255" y="7"/>
                </a:lnTo>
                <a:lnTo>
                  <a:pt x="257" y="7"/>
                </a:lnTo>
                <a:lnTo>
                  <a:pt x="257" y="7"/>
                </a:lnTo>
                <a:lnTo>
                  <a:pt x="259" y="7"/>
                </a:lnTo>
                <a:lnTo>
                  <a:pt x="259" y="7"/>
                </a:lnTo>
                <a:lnTo>
                  <a:pt x="260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7" y="7"/>
                </a:lnTo>
                <a:lnTo>
                  <a:pt x="267" y="7"/>
                </a:lnTo>
                <a:lnTo>
                  <a:pt x="268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79" y="7"/>
                </a:lnTo>
                <a:lnTo>
                  <a:pt x="280" y="7"/>
                </a:lnTo>
                <a:lnTo>
                  <a:pt x="280" y="7"/>
                </a:lnTo>
                <a:lnTo>
                  <a:pt x="282" y="7"/>
                </a:lnTo>
                <a:lnTo>
                  <a:pt x="282" y="7"/>
                </a:lnTo>
                <a:lnTo>
                  <a:pt x="283" y="7"/>
                </a:lnTo>
                <a:lnTo>
                  <a:pt x="284" y="7"/>
                </a:lnTo>
                <a:lnTo>
                  <a:pt x="285" y="7"/>
                </a:lnTo>
                <a:lnTo>
                  <a:pt x="285" y="7"/>
                </a:lnTo>
                <a:lnTo>
                  <a:pt x="287" y="7"/>
                </a:lnTo>
                <a:lnTo>
                  <a:pt x="287" y="7"/>
                </a:lnTo>
                <a:lnTo>
                  <a:pt x="288" y="7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7"/>
                </a:lnTo>
                <a:close/>
                <a:moveTo>
                  <a:pt x="318" y="7"/>
                </a:moveTo>
                <a:lnTo>
                  <a:pt x="320" y="7"/>
                </a:lnTo>
                <a:lnTo>
                  <a:pt x="320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8" y="7"/>
                </a:lnTo>
                <a:lnTo>
                  <a:pt x="328" y="7"/>
                </a:lnTo>
                <a:lnTo>
                  <a:pt x="330" y="7"/>
                </a:lnTo>
                <a:lnTo>
                  <a:pt x="330" y="7"/>
                </a:lnTo>
                <a:lnTo>
                  <a:pt x="331" y="7"/>
                </a:lnTo>
                <a:lnTo>
                  <a:pt x="331" y="7"/>
                </a:lnTo>
                <a:lnTo>
                  <a:pt x="333" y="7"/>
                </a:lnTo>
                <a:lnTo>
                  <a:pt x="333" y="7"/>
                </a:lnTo>
                <a:lnTo>
                  <a:pt x="335" y="7"/>
                </a:lnTo>
                <a:lnTo>
                  <a:pt x="335" y="7"/>
                </a:lnTo>
                <a:lnTo>
                  <a:pt x="336" y="7"/>
                </a:lnTo>
                <a:lnTo>
                  <a:pt x="336" y="7"/>
                </a:lnTo>
                <a:lnTo>
                  <a:pt x="338" y="7"/>
                </a:lnTo>
                <a:lnTo>
                  <a:pt x="338" y="7"/>
                </a:lnTo>
                <a:lnTo>
                  <a:pt x="340" y="7"/>
                </a:lnTo>
                <a:lnTo>
                  <a:pt x="340" y="7"/>
                </a:lnTo>
                <a:lnTo>
                  <a:pt x="341" y="7"/>
                </a:lnTo>
                <a:lnTo>
                  <a:pt x="341" y="7"/>
                </a:lnTo>
                <a:lnTo>
                  <a:pt x="343" y="7"/>
                </a:lnTo>
                <a:lnTo>
                  <a:pt x="343" y="7"/>
                </a:lnTo>
                <a:lnTo>
                  <a:pt x="345" y="7"/>
                </a:lnTo>
                <a:lnTo>
                  <a:pt x="345" y="7"/>
                </a:lnTo>
                <a:lnTo>
                  <a:pt x="346" y="7"/>
                </a:lnTo>
                <a:lnTo>
                  <a:pt x="346" y="7"/>
                </a:lnTo>
                <a:lnTo>
                  <a:pt x="348" y="7"/>
                </a:lnTo>
                <a:lnTo>
                  <a:pt x="348" y="7"/>
                </a:lnTo>
                <a:lnTo>
                  <a:pt x="350" y="7"/>
                </a:lnTo>
                <a:lnTo>
                  <a:pt x="350" y="7"/>
                </a:lnTo>
                <a:lnTo>
                  <a:pt x="351" y="7"/>
                </a:lnTo>
                <a:lnTo>
                  <a:pt x="351" y="7"/>
                </a:lnTo>
                <a:lnTo>
                  <a:pt x="353" y="7"/>
                </a:lnTo>
                <a:lnTo>
                  <a:pt x="353" y="7"/>
                </a:lnTo>
                <a:lnTo>
                  <a:pt x="355" y="7"/>
                </a:lnTo>
                <a:lnTo>
                  <a:pt x="355" y="7"/>
                </a:lnTo>
                <a:lnTo>
                  <a:pt x="356" y="7"/>
                </a:lnTo>
                <a:lnTo>
                  <a:pt x="356" y="7"/>
                </a:lnTo>
                <a:lnTo>
                  <a:pt x="358" y="7"/>
                </a:lnTo>
                <a:lnTo>
                  <a:pt x="358" y="7"/>
                </a:lnTo>
                <a:lnTo>
                  <a:pt x="360" y="7"/>
                </a:lnTo>
                <a:lnTo>
                  <a:pt x="360" y="7"/>
                </a:lnTo>
                <a:lnTo>
                  <a:pt x="361" y="7"/>
                </a:lnTo>
                <a:lnTo>
                  <a:pt x="361" y="7"/>
                </a:lnTo>
                <a:lnTo>
                  <a:pt x="363" y="7"/>
                </a:lnTo>
                <a:lnTo>
                  <a:pt x="363" y="7"/>
                </a:lnTo>
                <a:lnTo>
                  <a:pt x="365" y="7"/>
                </a:lnTo>
                <a:lnTo>
                  <a:pt x="365" y="7"/>
                </a:lnTo>
                <a:lnTo>
                  <a:pt x="366" y="7"/>
                </a:lnTo>
                <a:lnTo>
                  <a:pt x="366" y="7"/>
                </a:lnTo>
                <a:lnTo>
                  <a:pt x="368" y="7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7"/>
                </a:lnTo>
                <a:close/>
                <a:moveTo>
                  <a:pt x="398" y="7"/>
                </a:moveTo>
                <a:lnTo>
                  <a:pt x="399" y="7"/>
                </a:lnTo>
                <a:lnTo>
                  <a:pt x="399" y="7"/>
                </a:lnTo>
                <a:lnTo>
                  <a:pt x="401" y="7"/>
                </a:lnTo>
                <a:lnTo>
                  <a:pt x="401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6" y="7"/>
                </a:lnTo>
                <a:lnTo>
                  <a:pt x="406" y="7"/>
                </a:lnTo>
                <a:lnTo>
                  <a:pt x="407" y="7"/>
                </a:lnTo>
                <a:lnTo>
                  <a:pt x="408" y="7"/>
                </a:lnTo>
                <a:lnTo>
                  <a:pt x="409" y="7"/>
                </a:lnTo>
                <a:lnTo>
                  <a:pt x="409" y="7"/>
                </a:lnTo>
                <a:lnTo>
                  <a:pt x="411" y="7"/>
                </a:lnTo>
                <a:lnTo>
                  <a:pt x="411" y="7"/>
                </a:lnTo>
                <a:lnTo>
                  <a:pt x="412" y="7"/>
                </a:lnTo>
                <a:lnTo>
                  <a:pt x="413" y="7"/>
                </a:lnTo>
                <a:lnTo>
                  <a:pt x="414" y="7"/>
                </a:lnTo>
                <a:lnTo>
                  <a:pt x="414" y="7"/>
                </a:lnTo>
                <a:lnTo>
                  <a:pt x="416" y="7"/>
                </a:lnTo>
                <a:lnTo>
                  <a:pt x="416" y="7"/>
                </a:lnTo>
                <a:lnTo>
                  <a:pt x="417" y="7"/>
                </a:lnTo>
                <a:lnTo>
                  <a:pt x="418" y="7"/>
                </a:lnTo>
                <a:lnTo>
                  <a:pt x="419" y="7"/>
                </a:lnTo>
                <a:lnTo>
                  <a:pt x="419" y="7"/>
                </a:lnTo>
                <a:lnTo>
                  <a:pt x="421" y="7"/>
                </a:lnTo>
                <a:lnTo>
                  <a:pt x="421" y="7"/>
                </a:lnTo>
                <a:lnTo>
                  <a:pt x="422" y="7"/>
                </a:lnTo>
                <a:lnTo>
                  <a:pt x="422" y="7"/>
                </a:lnTo>
                <a:lnTo>
                  <a:pt x="424" y="7"/>
                </a:lnTo>
                <a:lnTo>
                  <a:pt x="424" y="7"/>
                </a:lnTo>
                <a:lnTo>
                  <a:pt x="426" y="7"/>
                </a:lnTo>
                <a:lnTo>
                  <a:pt x="426" y="7"/>
                </a:lnTo>
                <a:lnTo>
                  <a:pt x="427" y="7"/>
                </a:lnTo>
                <a:lnTo>
                  <a:pt x="427" y="7"/>
                </a:lnTo>
                <a:lnTo>
                  <a:pt x="429" y="7"/>
                </a:lnTo>
                <a:lnTo>
                  <a:pt x="429" y="7"/>
                </a:lnTo>
                <a:lnTo>
                  <a:pt x="431" y="7"/>
                </a:lnTo>
                <a:lnTo>
                  <a:pt x="431" y="7"/>
                </a:lnTo>
                <a:lnTo>
                  <a:pt x="432" y="7"/>
                </a:lnTo>
                <a:lnTo>
                  <a:pt x="433" y="7"/>
                </a:lnTo>
                <a:lnTo>
                  <a:pt x="434" y="7"/>
                </a:lnTo>
                <a:lnTo>
                  <a:pt x="434" y="7"/>
                </a:lnTo>
                <a:lnTo>
                  <a:pt x="436" y="7"/>
                </a:lnTo>
                <a:lnTo>
                  <a:pt x="436" y="7"/>
                </a:lnTo>
                <a:lnTo>
                  <a:pt x="437" y="7"/>
                </a:lnTo>
                <a:lnTo>
                  <a:pt x="438" y="7"/>
                </a:lnTo>
                <a:lnTo>
                  <a:pt x="439" y="7"/>
                </a:lnTo>
                <a:lnTo>
                  <a:pt x="439" y="7"/>
                </a:lnTo>
                <a:lnTo>
                  <a:pt x="441" y="7"/>
                </a:lnTo>
                <a:lnTo>
                  <a:pt x="441" y="7"/>
                </a:lnTo>
                <a:lnTo>
                  <a:pt x="442" y="7"/>
                </a:lnTo>
                <a:lnTo>
                  <a:pt x="443" y="7"/>
                </a:lnTo>
                <a:lnTo>
                  <a:pt x="444" y="7"/>
                </a:lnTo>
                <a:lnTo>
                  <a:pt x="444" y="7"/>
                </a:lnTo>
                <a:lnTo>
                  <a:pt x="446" y="7"/>
                </a:lnTo>
                <a:lnTo>
                  <a:pt x="446" y="7"/>
                </a:lnTo>
                <a:lnTo>
                  <a:pt x="447" y="7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7"/>
                </a:lnTo>
                <a:close/>
                <a:moveTo>
                  <a:pt x="477" y="7"/>
                </a:moveTo>
                <a:lnTo>
                  <a:pt x="479" y="7"/>
                </a:lnTo>
                <a:lnTo>
                  <a:pt x="479" y="7"/>
                </a:lnTo>
                <a:lnTo>
                  <a:pt x="480" y="7"/>
                </a:lnTo>
                <a:lnTo>
                  <a:pt x="480" y="7"/>
                </a:lnTo>
                <a:lnTo>
                  <a:pt x="482" y="7"/>
                </a:lnTo>
                <a:lnTo>
                  <a:pt x="482" y="7"/>
                </a:lnTo>
                <a:lnTo>
                  <a:pt x="484" y="7"/>
                </a:lnTo>
                <a:lnTo>
                  <a:pt x="484" y="7"/>
                </a:lnTo>
                <a:lnTo>
                  <a:pt x="485" y="7"/>
                </a:lnTo>
                <a:lnTo>
                  <a:pt x="485" y="7"/>
                </a:lnTo>
                <a:lnTo>
                  <a:pt x="487" y="7"/>
                </a:lnTo>
                <a:lnTo>
                  <a:pt x="487" y="7"/>
                </a:lnTo>
                <a:lnTo>
                  <a:pt x="489" y="7"/>
                </a:lnTo>
                <a:lnTo>
                  <a:pt x="489" y="7"/>
                </a:lnTo>
                <a:lnTo>
                  <a:pt x="490" y="7"/>
                </a:lnTo>
                <a:lnTo>
                  <a:pt x="490" y="7"/>
                </a:lnTo>
                <a:lnTo>
                  <a:pt x="492" y="7"/>
                </a:lnTo>
                <a:lnTo>
                  <a:pt x="492" y="7"/>
                </a:lnTo>
                <a:lnTo>
                  <a:pt x="494" y="7"/>
                </a:lnTo>
                <a:lnTo>
                  <a:pt x="494" y="7"/>
                </a:lnTo>
                <a:lnTo>
                  <a:pt x="495" y="7"/>
                </a:lnTo>
                <a:lnTo>
                  <a:pt x="495" y="7"/>
                </a:lnTo>
                <a:lnTo>
                  <a:pt x="497" y="7"/>
                </a:lnTo>
                <a:lnTo>
                  <a:pt x="497" y="7"/>
                </a:lnTo>
                <a:lnTo>
                  <a:pt x="499" y="7"/>
                </a:lnTo>
                <a:lnTo>
                  <a:pt x="499" y="7"/>
                </a:lnTo>
                <a:lnTo>
                  <a:pt x="500" y="7"/>
                </a:lnTo>
                <a:lnTo>
                  <a:pt x="500" y="7"/>
                </a:lnTo>
                <a:lnTo>
                  <a:pt x="502" y="7"/>
                </a:lnTo>
                <a:lnTo>
                  <a:pt x="502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5" y="7"/>
                </a:lnTo>
                <a:lnTo>
                  <a:pt x="507" y="7"/>
                </a:lnTo>
                <a:lnTo>
                  <a:pt x="507" y="7"/>
                </a:lnTo>
                <a:lnTo>
                  <a:pt x="509" y="7"/>
                </a:lnTo>
                <a:lnTo>
                  <a:pt x="509" y="7"/>
                </a:lnTo>
                <a:lnTo>
                  <a:pt x="510" y="7"/>
                </a:lnTo>
                <a:lnTo>
                  <a:pt x="510" y="7"/>
                </a:lnTo>
                <a:lnTo>
                  <a:pt x="512" y="7"/>
                </a:lnTo>
                <a:lnTo>
                  <a:pt x="512" y="7"/>
                </a:lnTo>
                <a:lnTo>
                  <a:pt x="514" y="7"/>
                </a:lnTo>
                <a:lnTo>
                  <a:pt x="514" y="7"/>
                </a:lnTo>
                <a:lnTo>
                  <a:pt x="515" y="7"/>
                </a:lnTo>
                <a:lnTo>
                  <a:pt x="515" y="7"/>
                </a:lnTo>
                <a:lnTo>
                  <a:pt x="517" y="7"/>
                </a:lnTo>
                <a:lnTo>
                  <a:pt x="517" y="7"/>
                </a:lnTo>
                <a:lnTo>
                  <a:pt x="519" y="7"/>
                </a:lnTo>
                <a:lnTo>
                  <a:pt x="519" y="7"/>
                </a:lnTo>
                <a:lnTo>
                  <a:pt x="520" y="7"/>
                </a:lnTo>
                <a:lnTo>
                  <a:pt x="520" y="7"/>
                </a:lnTo>
                <a:lnTo>
                  <a:pt x="522" y="7"/>
                </a:lnTo>
                <a:lnTo>
                  <a:pt x="522" y="7"/>
                </a:lnTo>
                <a:lnTo>
                  <a:pt x="524" y="7"/>
                </a:lnTo>
                <a:lnTo>
                  <a:pt x="524" y="7"/>
                </a:lnTo>
                <a:lnTo>
                  <a:pt x="525" y="7"/>
                </a:lnTo>
                <a:lnTo>
                  <a:pt x="525" y="7"/>
                </a:lnTo>
                <a:lnTo>
                  <a:pt x="527" y="7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7"/>
                </a:lnTo>
                <a:close/>
                <a:moveTo>
                  <a:pt x="556" y="7"/>
                </a:moveTo>
                <a:lnTo>
                  <a:pt x="558" y="7"/>
                </a:lnTo>
                <a:lnTo>
                  <a:pt x="558" y="7"/>
                </a:lnTo>
                <a:lnTo>
                  <a:pt x="560" y="7"/>
                </a:lnTo>
                <a:lnTo>
                  <a:pt x="560" y="7"/>
                </a:lnTo>
                <a:lnTo>
                  <a:pt x="561" y="7"/>
                </a:lnTo>
                <a:lnTo>
                  <a:pt x="562" y="7"/>
                </a:lnTo>
                <a:lnTo>
                  <a:pt x="563" y="7"/>
                </a:lnTo>
                <a:lnTo>
                  <a:pt x="563" y="7"/>
                </a:lnTo>
                <a:lnTo>
                  <a:pt x="565" y="7"/>
                </a:lnTo>
                <a:lnTo>
                  <a:pt x="565" y="7"/>
                </a:lnTo>
                <a:lnTo>
                  <a:pt x="566" y="7"/>
                </a:lnTo>
                <a:lnTo>
                  <a:pt x="567" y="7"/>
                </a:lnTo>
                <a:lnTo>
                  <a:pt x="568" y="7"/>
                </a:lnTo>
                <a:lnTo>
                  <a:pt x="568" y="7"/>
                </a:lnTo>
                <a:lnTo>
                  <a:pt x="570" y="7"/>
                </a:lnTo>
                <a:lnTo>
                  <a:pt x="570" y="7"/>
                </a:lnTo>
                <a:lnTo>
                  <a:pt x="571" y="7"/>
                </a:lnTo>
                <a:lnTo>
                  <a:pt x="572" y="7"/>
                </a:lnTo>
                <a:lnTo>
                  <a:pt x="573" y="7"/>
                </a:lnTo>
                <a:lnTo>
                  <a:pt x="573" y="7"/>
                </a:lnTo>
                <a:lnTo>
                  <a:pt x="575" y="7"/>
                </a:lnTo>
                <a:lnTo>
                  <a:pt x="575" y="7"/>
                </a:lnTo>
                <a:lnTo>
                  <a:pt x="576" y="7"/>
                </a:lnTo>
                <a:lnTo>
                  <a:pt x="577" y="7"/>
                </a:lnTo>
                <a:lnTo>
                  <a:pt x="578" y="7"/>
                </a:lnTo>
                <a:lnTo>
                  <a:pt x="578" y="7"/>
                </a:lnTo>
                <a:lnTo>
                  <a:pt x="580" y="7"/>
                </a:lnTo>
                <a:lnTo>
                  <a:pt x="580" y="7"/>
                </a:lnTo>
                <a:lnTo>
                  <a:pt x="581" y="7"/>
                </a:lnTo>
                <a:lnTo>
                  <a:pt x="582" y="7"/>
                </a:lnTo>
                <a:lnTo>
                  <a:pt x="583" y="7"/>
                </a:lnTo>
                <a:lnTo>
                  <a:pt x="583" y="7"/>
                </a:lnTo>
                <a:lnTo>
                  <a:pt x="585" y="7"/>
                </a:lnTo>
                <a:lnTo>
                  <a:pt x="585" y="7"/>
                </a:lnTo>
                <a:lnTo>
                  <a:pt x="586" y="7"/>
                </a:lnTo>
                <a:lnTo>
                  <a:pt x="586" y="7"/>
                </a:lnTo>
                <a:lnTo>
                  <a:pt x="588" y="7"/>
                </a:lnTo>
                <a:lnTo>
                  <a:pt x="588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3" y="7"/>
                </a:lnTo>
                <a:lnTo>
                  <a:pt x="593" y="7"/>
                </a:lnTo>
                <a:lnTo>
                  <a:pt x="595" y="7"/>
                </a:lnTo>
                <a:lnTo>
                  <a:pt x="595" y="7"/>
                </a:lnTo>
                <a:lnTo>
                  <a:pt x="596" y="7"/>
                </a:lnTo>
                <a:lnTo>
                  <a:pt x="596" y="7"/>
                </a:lnTo>
                <a:lnTo>
                  <a:pt x="598" y="7"/>
                </a:lnTo>
                <a:lnTo>
                  <a:pt x="598" y="7"/>
                </a:lnTo>
                <a:lnTo>
                  <a:pt x="600" y="7"/>
                </a:lnTo>
                <a:lnTo>
                  <a:pt x="600" y="7"/>
                </a:lnTo>
                <a:lnTo>
                  <a:pt x="601" y="7"/>
                </a:lnTo>
                <a:lnTo>
                  <a:pt x="601" y="7"/>
                </a:lnTo>
                <a:lnTo>
                  <a:pt x="603" y="7"/>
                </a:lnTo>
                <a:lnTo>
                  <a:pt x="603" y="7"/>
                </a:lnTo>
                <a:lnTo>
                  <a:pt x="604" y="7"/>
                </a:lnTo>
                <a:lnTo>
                  <a:pt x="604" y="7"/>
                </a:lnTo>
                <a:lnTo>
                  <a:pt x="606" y="7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7"/>
                </a:lnTo>
                <a:close/>
                <a:moveTo>
                  <a:pt x="636" y="7"/>
                </a:moveTo>
                <a:lnTo>
                  <a:pt x="638" y="7"/>
                </a:lnTo>
                <a:lnTo>
                  <a:pt x="638" y="7"/>
                </a:lnTo>
                <a:lnTo>
                  <a:pt x="639" y="7"/>
                </a:lnTo>
                <a:lnTo>
                  <a:pt x="639" y="7"/>
                </a:lnTo>
                <a:lnTo>
                  <a:pt x="641" y="7"/>
                </a:lnTo>
                <a:lnTo>
                  <a:pt x="641" y="7"/>
                </a:lnTo>
                <a:lnTo>
                  <a:pt x="643" y="7"/>
                </a:lnTo>
                <a:lnTo>
                  <a:pt x="643" y="7"/>
                </a:lnTo>
                <a:lnTo>
                  <a:pt x="644" y="7"/>
                </a:lnTo>
                <a:lnTo>
                  <a:pt x="644" y="7"/>
                </a:lnTo>
                <a:lnTo>
                  <a:pt x="646" y="7"/>
                </a:lnTo>
                <a:lnTo>
                  <a:pt x="646" y="7"/>
                </a:lnTo>
                <a:lnTo>
                  <a:pt x="648" y="7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51" y="7"/>
                </a:lnTo>
                <a:lnTo>
                  <a:pt x="651" y="7"/>
                </a:lnTo>
                <a:lnTo>
                  <a:pt x="653" y="7"/>
                </a:lnTo>
                <a:lnTo>
                  <a:pt x="653" y="7"/>
                </a:lnTo>
                <a:lnTo>
                  <a:pt x="654" y="7"/>
                </a:lnTo>
                <a:lnTo>
                  <a:pt x="654" y="7"/>
                </a:lnTo>
                <a:lnTo>
                  <a:pt x="656" y="7"/>
                </a:lnTo>
                <a:lnTo>
                  <a:pt x="656" y="7"/>
                </a:lnTo>
                <a:lnTo>
                  <a:pt x="658" y="7"/>
                </a:lnTo>
                <a:lnTo>
                  <a:pt x="658" y="7"/>
                </a:lnTo>
                <a:lnTo>
                  <a:pt x="659" y="7"/>
                </a:lnTo>
                <a:lnTo>
                  <a:pt x="659" y="7"/>
                </a:lnTo>
                <a:lnTo>
                  <a:pt x="661" y="7"/>
                </a:lnTo>
                <a:lnTo>
                  <a:pt x="661" y="7"/>
                </a:lnTo>
                <a:lnTo>
                  <a:pt x="662" y="7"/>
                </a:lnTo>
                <a:lnTo>
                  <a:pt x="662" y="7"/>
                </a:lnTo>
                <a:lnTo>
                  <a:pt x="664" y="7"/>
                </a:lnTo>
                <a:lnTo>
                  <a:pt x="664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7" y="7"/>
                </a:lnTo>
                <a:lnTo>
                  <a:pt x="669" y="7"/>
                </a:lnTo>
                <a:lnTo>
                  <a:pt x="669" y="7"/>
                </a:lnTo>
                <a:lnTo>
                  <a:pt x="671" y="7"/>
                </a:lnTo>
                <a:lnTo>
                  <a:pt x="671" y="7"/>
                </a:lnTo>
                <a:lnTo>
                  <a:pt x="672" y="7"/>
                </a:lnTo>
                <a:lnTo>
                  <a:pt x="672" y="7"/>
                </a:lnTo>
                <a:lnTo>
                  <a:pt x="674" y="7"/>
                </a:lnTo>
                <a:lnTo>
                  <a:pt x="674" y="7"/>
                </a:lnTo>
                <a:lnTo>
                  <a:pt x="676" y="7"/>
                </a:lnTo>
                <a:lnTo>
                  <a:pt x="676" y="7"/>
                </a:lnTo>
                <a:lnTo>
                  <a:pt x="677" y="7"/>
                </a:lnTo>
                <a:lnTo>
                  <a:pt x="677" y="7"/>
                </a:lnTo>
                <a:lnTo>
                  <a:pt x="679" y="7"/>
                </a:lnTo>
                <a:lnTo>
                  <a:pt x="679" y="7"/>
                </a:lnTo>
                <a:lnTo>
                  <a:pt x="680" y="7"/>
                </a:lnTo>
                <a:lnTo>
                  <a:pt x="680" y="7"/>
                </a:lnTo>
                <a:lnTo>
                  <a:pt x="682" y="7"/>
                </a:lnTo>
                <a:lnTo>
                  <a:pt x="682" y="7"/>
                </a:lnTo>
                <a:lnTo>
                  <a:pt x="684" y="7"/>
                </a:lnTo>
                <a:lnTo>
                  <a:pt x="684" y="7"/>
                </a:lnTo>
                <a:lnTo>
                  <a:pt x="685" y="7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7"/>
                </a:lnTo>
                <a:close/>
                <a:moveTo>
                  <a:pt x="715" y="7"/>
                </a:moveTo>
                <a:lnTo>
                  <a:pt x="717" y="7"/>
                </a:lnTo>
                <a:lnTo>
                  <a:pt x="717" y="7"/>
                </a:lnTo>
                <a:lnTo>
                  <a:pt x="719" y="7"/>
                </a:lnTo>
                <a:lnTo>
                  <a:pt x="719" y="7"/>
                </a:lnTo>
                <a:lnTo>
                  <a:pt x="720" y="7"/>
                </a:lnTo>
                <a:lnTo>
                  <a:pt x="721" y="7"/>
                </a:lnTo>
                <a:lnTo>
                  <a:pt x="722" y="7"/>
                </a:lnTo>
                <a:lnTo>
                  <a:pt x="722" y="7"/>
                </a:lnTo>
                <a:lnTo>
                  <a:pt x="724" y="7"/>
                </a:lnTo>
                <a:lnTo>
                  <a:pt x="724" y="7"/>
                </a:lnTo>
                <a:lnTo>
                  <a:pt x="725" y="7"/>
                </a:lnTo>
                <a:lnTo>
                  <a:pt x="725" y="7"/>
                </a:lnTo>
                <a:lnTo>
                  <a:pt x="727" y="7"/>
                </a:lnTo>
                <a:lnTo>
                  <a:pt x="727" y="7"/>
                </a:lnTo>
                <a:lnTo>
                  <a:pt x="729" y="7"/>
                </a:lnTo>
                <a:lnTo>
                  <a:pt x="729" y="7"/>
                </a:lnTo>
                <a:lnTo>
                  <a:pt x="730" y="7"/>
                </a:lnTo>
                <a:lnTo>
                  <a:pt x="730" y="7"/>
                </a:lnTo>
                <a:lnTo>
                  <a:pt x="732" y="7"/>
                </a:lnTo>
                <a:lnTo>
                  <a:pt x="732" y="7"/>
                </a:lnTo>
                <a:lnTo>
                  <a:pt x="734" y="7"/>
                </a:lnTo>
                <a:lnTo>
                  <a:pt x="734" y="7"/>
                </a:lnTo>
                <a:lnTo>
                  <a:pt x="735" y="7"/>
                </a:lnTo>
                <a:lnTo>
                  <a:pt x="735" y="7"/>
                </a:lnTo>
                <a:lnTo>
                  <a:pt x="737" y="7"/>
                </a:lnTo>
                <a:lnTo>
                  <a:pt x="737" y="7"/>
                </a:lnTo>
                <a:lnTo>
                  <a:pt x="739" y="7"/>
                </a:lnTo>
                <a:lnTo>
                  <a:pt x="739" y="7"/>
                </a:lnTo>
                <a:lnTo>
                  <a:pt x="740" y="7"/>
                </a:lnTo>
                <a:lnTo>
                  <a:pt x="740" y="7"/>
                </a:lnTo>
                <a:lnTo>
                  <a:pt x="742" y="7"/>
                </a:lnTo>
                <a:lnTo>
                  <a:pt x="742" y="7"/>
                </a:lnTo>
                <a:lnTo>
                  <a:pt x="743" y="7"/>
                </a:lnTo>
                <a:lnTo>
                  <a:pt x="743" y="7"/>
                </a:lnTo>
                <a:lnTo>
                  <a:pt x="745" y="7"/>
                </a:lnTo>
                <a:lnTo>
                  <a:pt x="745" y="7"/>
                </a:lnTo>
                <a:lnTo>
                  <a:pt x="747" y="7"/>
                </a:lnTo>
                <a:lnTo>
                  <a:pt x="747" y="7"/>
                </a:lnTo>
                <a:lnTo>
                  <a:pt x="748" y="7"/>
                </a:lnTo>
                <a:lnTo>
                  <a:pt x="748" y="7"/>
                </a:lnTo>
                <a:lnTo>
                  <a:pt x="750" y="7"/>
                </a:lnTo>
                <a:lnTo>
                  <a:pt x="750" y="7"/>
                </a:lnTo>
                <a:lnTo>
                  <a:pt x="752" y="7"/>
                </a:lnTo>
                <a:lnTo>
                  <a:pt x="752" y="7"/>
                </a:lnTo>
                <a:lnTo>
                  <a:pt x="753" y="7"/>
                </a:lnTo>
                <a:lnTo>
                  <a:pt x="753" y="7"/>
                </a:lnTo>
                <a:lnTo>
                  <a:pt x="755" y="7"/>
                </a:lnTo>
                <a:lnTo>
                  <a:pt x="755" y="7"/>
                </a:lnTo>
                <a:lnTo>
                  <a:pt x="757" y="7"/>
                </a:lnTo>
                <a:lnTo>
                  <a:pt x="757" y="7"/>
                </a:lnTo>
                <a:lnTo>
                  <a:pt x="758" y="7"/>
                </a:lnTo>
                <a:lnTo>
                  <a:pt x="758" y="7"/>
                </a:lnTo>
                <a:lnTo>
                  <a:pt x="760" y="7"/>
                </a:lnTo>
                <a:lnTo>
                  <a:pt x="760" y="7"/>
                </a:lnTo>
                <a:lnTo>
                  <a:pt x="762" y="7"/>
                </a:lnTo>
                <a:lnTo>
                  <a:pt x="762" y="7"/>
                </a:lnTo>
                <a:lnTo>
                  <a:pt x="763" y="7"/>
                </a:lnTo>
                <a:lnTo>
                  <a:pt x="763" y="7"/>
                </a:lnTo>
                <a:lnTo>
                  <a:pt x="765" y="7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7"/>
                </a:lnTo>
                <a:close/>
                <a:moveTo>
                  <a:pt x="795" y="7"/>
                </a:moveTo>
                <a:lnTo>
                  <a:pt x="797" y="7"/>
                </a:lnTo>
                <a:lnTo>
                  <a:pt x="797" y="7"/>
                </a:lnTo>
                <a:lnTo>
                  <a:pt x="798" y="7"/>
                </a:lnTo>
                <a:lnTo>
                  <a:pt x="798" y="7"/>
                </a:lnTo>
                <a:lnTo>
                  <a:pt x="800" y="7"/>
                </a:lnTo>
                <a:lnTo>
                  <a:pt x="800" y="7"/>
                </a:lnTo>
                <a:lnTo>
                  <a:pt x="801" y="7"/>
                </a:lnTo>
                <a:lnTo>
                  <a:pt x="801" y="7"/>
                </a:lnTo>
                <a:lnTo>
                  <a:pt x="803" y="7"/>
                </a:lnTo>
                <a:lnTo>
                  <a:pt x="803" y="7"/>
                </a:lnTo>
                <a:lnTo>
                  <a:pt x="805" y="7"/>
                </a:lnTo>
                <a:lnTo>
                  <a:pt x="805" y="7"/>
                </a:lnTo>
                <a:lnTo>
                  <a:pt x="806" y="7"/>
                </a:lnTo>
                <a:lnTo>
                  <a:pt x="806" y="7"/>
                </a:lnTo>
                <a:lnTo>
                  <a:pt x="808" y="7"/>
                </a:lnTo>
                <a:lnTo>
                  <a:pt x="808" y="7"/>
                </a:lnTo>
                <a:lnTo>
                  <a:pt x="810" y="7"/>
                </a:lnTo>
                <a:lnTo>
                  <a:pt x="810" y="7"/>
                </a:lnTo>
                <a:lnTo>
                  <a:pt x="811" y="7"/>
                </a:lnTo>
                <a:lnTo>
                  <a:pt x="811" y="7"/>
                </a:lnTo>
                <a:lnTo>
                  <a:pt x="813" y="7"/>
                </a:lnTo>
                <a:lnTo>
                  <a:pt x="813" y="7"/>
                </a:lnTo>
                <a:lnTo>
                  <a:pt x="815" y="7"/>
                </a:lnTo>
                <a:lnTo>
                  <a:pt x="815" y="7"/>
                </a:lnTo>
                <a:lnTo>
                  <a:pt x="816" y="7"/>
                </a:lnTo>
                <a:lnTo>
                  <a:pt x="816" y="7"/>
                </a:lnTo>
                <a:lnTo>
                  <a:pt x="818" y="7"/>
                </a:lnTo>
                <a:lnTo>
                  <a:pt x="818" y="7"/>
                </a:lnTo>
                <a:lnTo>
                  <a:pt x="819" y="7"/>
                </a:lnTo>
                <a:lnTo>
                  <a:pt x="820" y="7"/>
                </a:lnTo>
                <a:lnTo>
                  <a:pt x="821" y="7"/>
                </a:lnTo>
                <a:lnTo>
                  <a:pt x="821" y="7"/>
                </a:lnTo>
                <a:lnTo>
                  <a:pt x="823" y="7"/>
                </a:lnTo>
                <a:lnTo>
                  <a:pt x="823" y="7"/>
                </a:lnTo>
                <a:lnTo>
                  <a:pt x="824" y="7"/>
                </a:lnTo>
                <a:lnTo>
                  <a:pt x="825" y="7"/>
                </a:lnTo>
                <a:lnTo>
                  <a:pt x="826" y="7"/>
                </a:lnTo>
                <a:lnTo>
                  <a:pt x="826" y="7"/>
                </a:lnTo>
                <a:lnTo>
                  <a:pt x="828" y="7"/>
                </a:lnTo>
                <a:lnTo>
                  <a:pt x="828" y="7"/>
                </a:lnTo>
                <a:lnTo>
                  <a:pt x="829" y="7"/>
                </a:lnTo>
                <a:lnTo>
                  <a:pt x="830" y="7"/>
                </a:lnTo>
                <a:lnTo>
                  <a:pt x="831" y="7"/>
                </a:lnTo>
                <a:lnTo>
                  <a:pt x="831" y="7"/>
                </a:lnTo>
                <a:lnTo>
                  <a:pt x="833" y="7"/>
                </a:lnTo>
                <a:lnTo>
                  <a:pt x="833" y="7"/>
                </a:lnTo>
                <a:lnTo>
                  <a:pt x="834" y="7"/>
                </a:lnTo>
                <a:lnTo>
                  <a:pt x="835" y="7"/>
                </a:lnTo>
                <a:lnTo>
                  <a:pt x="836" y="7"/>
                </a:lnTo>
                <a:lnTo>
                  <a:pt x="836" y="7"/>
                </a:lnTo>
                <a:lnTo>
                  <a:pt x="838" y="7"/>
                </a:lnTo>
                <a:lnTo>
                  <a:pt x="838" y="7"/>
                </a:lnTo>
                <a:lnTo>
                  <a:pt x="839" y="7"/>
                </a:lnTo>
                <a:lnTo>
                  <a:pt x="840" y="7"/>
                </a:lnTo>
                <a:lnTo>
                  <a:pt x="841" y="7"/>
                </a:lnTo>
                <a:lnTo>
                  <a:pt x="841" y="7"/>
                </a:lnTo>
                <a:lnTo>
                  <a:pt x="843" y="7"/>
                </a:lnTo>
                <a:lnTo>
                  <a:pt x="843" y="7"/>
                </a:lnTo>
                <a:lnTo>
                  <a:pt x="844" y="7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7"/>
                </a:lnTo>
                <a:close/>
                <a:moveTo>
                  <a:pt x="874" y="7"/>
                </a:moveTo>
                <a:lnTo>
                  <a:pt x="876" y="7"/>
                </a:lnTo>
                <a:lnTo>
                  <a:pt x="876" y="7"/>
                </a:lnTo>
                <a:lnTo>
                  <a:pt x="877" y="7"/>
                </a:lnTo>
                <a:lnTo>
                  <a:pt x="877" y="7"/>
                </a:lnTo>
                <a:lnTo>
                  <a:pt x="879" y="7"/>
                </a:lnTo>
                <a:lnTo>
                  <a:pt x="879" y="7"/>
                </a:lnTo>
                <a:lnTo>
                  <a:pt x="881" y="7"/>
                </a:lnTo>
                <a:lnTo>
                  <a:pt x="881" y="7"/>
                </a:lnTo>
                <a:lnTo>
                  <a:pt x="882" y="7"/>
                </a:lnTo>
                <a:lnTo>
                  <a:pt x="882" y="7"/>
                </a:lnTo>
                <a:lnTo>
                  <a:pt x="884" y="7"/>
                </a:lnTo>
                <a:lnTo>
                  <a:pt x="884" y="7"/>
                </a:lnTo>
                <a:lnTo>
                  <a:pt x="886" y="7"/>
                </a:lnTo>
                <a:lnTo>
                  <a:pt x="886" y="7"/>
                </a:lnTo>
                <a:lnTo>
                  <a:pt x="887" y="7"/>
                </a:lnTo>
                <a:lnTo>
                  <a:pt x="887" y="7"/>
                </a:lnTo>
                <a:lnTo>
                  <a:pt x="889" y="7"/>
                </a:lnTo>
                <a:lnTo>
                  <a:pt x="889" y="7"/>
                </a:lnTo>
                <a:lnTo>
                  <a:pt x="891" y="7"/>
                </a:lnTo>
                <a:lnTo>
                  <a:pt x="891" y="7"/>
                </a:lnTo>
                <a:lnTo>
                  <a:pt x="892" y="7"/>
                </a:lnTo>
                <a:lnTo>
                  <a:pt x="892" y="7"/>
                </a:lnTo>
                <a:lnTo>
                  <a:pt x="894" y="7"/>
                </a:lnTo>
                <a:lnTo>
                  <a:pt x="894" y="7"/>
                </a:lnTo>
                <a:lnTo>
                  <a:pt x="896" y="7"/>
                </a:lnTo>
                <a:lnTo>
                  <a:pt x="896" y="7"/>
                </a:lnTo>
                <a:lnTo>
                  <a:pt x="897" y="7"/>
                </a:lnTo>
                <a:lnTo>
                  <a:pt x="897" y="7"/>
                </a:lnTo>
                <a:lnTo>
                  <a:pt x="899" y="7"/>
                </a:lnTo>
                <a:lnTo>
                  <a:pt x="899" y="7"/>
                </a:lnTo>
                <a:lnTo>
                  <a:pt x="901" y="7"/>
                </a:lnTo>
                <a:lnTo>
                  <a:pt x="901" y="7"/>
                </a:lnTo>
                <a:lnTo>
                  <a:pt x="902" y="7"/>
                </a:lnTo>
                <a:lnTo>
                  <a:pt x="902" y="7"/>
                </a:lnTo>
                <a:lnTo>
                  <a:pt x="904" y="7"/>
                </a:lnTo>
                <a:lnTo>
                  <a:pt x="904" y="7"/>
                </a:lnTo>
                <a:lnTo>
                  <a:pt x="906" y="7"/>
                </a:lnTo>
                <a:lnTo>
                  <a:pt x="906" y="7"/>
                </a:lnTo>
                <a:lnTo>
                  <a:pt x="907" y="7"/>
                </a:lnTo>
                <a:lnTo>
                  <a:pt x="907" y="7"/>
                </a:lnTo>
                <a:lnTo>
                  <a:pt x="909" y="7"/>
                </a:lnTo>
                <a:lnTo>
                  <a:pt x="909" y="7"/>
                </a:lnTo>
                <a:lnTo>
                  <a:pt x="911" y="7"/>
                </a:lnTo>
                <a:lnTo>
                  <a:pt x="911" y="7"/>
                </a:lnTo>
                <a:lnTo>
                  <a:pt x="912" y="7"/>
                </a:lnTo>
                <a:lnTo>
                  <a:pt x="912" y="7"/>
                </a:lnTo>
                <a:lnTo>
                  <a:pt x="914" y="7"/>
                </a:lnTo>
                <a:lnTo>
                  <a:pt x="914" y="7"/>
                </a:lnTo>
                <a:lnTo>
                  <a:pt x="916" y="7"/>
                </a:lnTo>
                <a:lnTo>
                  <a:pt x="916" y="7"/>
                </a:lnTo>
                <a:lnTo>
                  <a:pt x="917" y="7"/>
                </a:lnTo>
                <a:lnTo>
                  <a:pt x="917" y="7"/>
                </a:lnTo>
                <a:lnTo>
                  <a:pt x="919" y="7"/>
                </a:lnTo>
                <a:lnTo>
                  <a:pt x="919" y="7"/>
                </a:lnTo>
                <a:lnTo>
                  <a:pt x="921" y="7"/>
                </a:lnTo>
                <a:lnTo>
                  <a:pt x="921" y="7"/>
                </a:lnTo>
                <a:lnTo>
                  <a:pt x="922" y="7"/>
                </a:lnTo>
                <a:lnTo>
                  <a:pt x="922" y="7"/>
                </a:lnTo>
                <a:lnTo>
                  <a:pt x="924" y="7"/>
                </a:lnTo>
                <a:lnTo>
                  <a:pt x="924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7"/>
                </a:lnTo>
                <a:close/>
                <a:moveTo>
                  <a:pt x="954" y="7"/>
                </a:moveTo>
                <a:lnTo>
                  <a:pt x="955" y="7"/>
                </a:lnTo>
                <a:lnTo>
                  <a:pt x="955" y="7"/>
                </a:lnTo>
                <a:lnTo>
                  <a:pt x="957" y="7"/>
                </a:lnTo>
                <a:lnTo>
                  <a:pt x="957" y="7"/>
                </a:lnTo>
                <a:lnTo>
                  <a:pt x="958" y="7"/>
                </a:lnTo>
                <a:lnTo>
                  <a:pt x="959" y="7"/>
                </a:lnTo>
                <a:lnTo>
                  <a:pt x="960" y="7"/>
                </a:lnTo>
                <a:lnTo>
                  <a:pt x="960" y="7"/>
                </a:lnTo>
                <a:lnTo>
                  <a:pt x="962" y="7"/>
                </a:lnTo>
                <a:lnTo>
                  <a:pt x="962" y="7"/>
                </a:lnTo>
                <a:lnTo>
                  <a:pt x="963" y="7"/>
                </a:lnTo>
                <a:lnTo>
                  <a:pt x="964" y="7"/>
                </a:lnTo>
                <a:lnTo>
                  <a:pt x="965" y="7"/>
                </a:lnTo>
                <a:lnTo>
                  <a:pt x="965" y="7"/>
                </a:lnTo>
                <a:lnTo>
                  <a:pt x="967" y="7"/>
                </a:lnTo>
                <a:lnTo>
                  <a:pt x="967" y="7"/>
                </a:lnTo>
                <a:lnTo>
                  <a:pt x="968" y="7"/>
                </a:lnTo>
                <a:lnTo>
                  <a:pt x="968" y="7"/>
                </a:lnTo>
                <a:lnTo>
                  <a:pt x="970" y="7"/>
                </a:lnTo>
                <a:lnTo>
                  <a:pt x="970" y="7"/>
                </a:lnTo>
                <a:lnTo>
                  <a:pt x="972" y="7"/>
                </a:lnTo>
                <a:lnTo>
                  <a:pt x="972" y="7"/>
                </a:lnTo>
                <a:lnTo>
                  <a:pt x="973" y="7"/>
                </a:lnTo>
                <a:lnTo>
                  <a:pt x="973" y="7"/>
                </a:lnTo>
                <a:lnTo>
                  <a:pt x="975" y="7"/>
                </a:lnTo>
                <a:lnTo>
                  <a:pt x="975" y="7"/>
                </a:lnTo>
                <a:lnTo>
                  <a:pt x="977" y="7"/>
                </a:lnTo>
                <a:lnTo>
                  <a:pt x="977" y="7"/>
                </a:lnTo>
                <a:lnTo>
                  <a:pt x="978" y="7"/>
                </a:lnTo>
                <a:lnTo>
                  <a:pt x="979" y="7"/>
                </a:lnTo>
                <a:lnTo>
                  <a:pt x="980" y="7"/>
                </a:lnTo>
                <a:lnTo>
                  <a:pt x="980" y="7"/>
                </a:lnTo>
                <a:lnTo>
                  <a:pt x="982" y="7"/>
                </a:lnTo>
                <a:lnTo>
                  <a:pt x="982" y="7"/>
                </a:lnTo>
                <a:lnTo>
                  <a:pt x="983" y="7"/>
                </a:lnTo>
                <a:lnTo>
                  <a:pt x="984" y="7"/>
                </a:lnTo>
                <a:lnTo>
                  <a:pt x="985" y="7"/>
                </a:lnTo>
                <a:lnTo>
                  <a:pt x="985" y="7"/>
                </a:lnTo>
                <a:lnTo>
                  <a:pt x="987" y="7"/>
                </a:lnTo>
                <a:lnTo>
                  <a:pt x="987" y="7"/>
                </a:lnTo>
                <a:lnTo>
                  <a:pt x="988" y="7"/>
                </a:lnTo>
                <a:lnTo>
                  <a:pt x="989" y="7"/>
                </a:lnTo>
                <a:lnTo>
                  <a:pt x="990" y="7"/>
                </a:lnTo>
                <a:lnTo>
                  <a:pt x="990" y="7"/>
                </a:lnTo>
                <a:lnTo>
                  <a:pt x="992" y="7"/>
                </a:lnTo>
                <a:lnTo>
                  <a:pt x="992" y="7"/>
                </a:lnTo>
                <a:lnTo>
                  <a:pt x="993" y="7"/>
                </a:lnTo>
                <a:lnTo>
                  <a:pt x="994" y="7"/>
                </a:lnTo>
                <a:lnTo>
                  <a:pt x="995" y="7"/>
                </a:lnTo>
                <a:lnTo>
                  <a:pt x="995" y="7"/>
                </a:lnTo>
                <a:lnTo>
                  <a:pt x="997" y="7"/>
                </a:lnTo>
                <a:lnTo>
                  <a:pt x="997" y="7"/>
                </a:lnTo>
                <a:lnTo>
                  <a:pt x="998" y="7"/>
                </a:lnTo>
                <a:lnTo>
                  <a:pt x="998" y="7"/>
                </a:lnTo>
                <a:lnTo>
                  <a:pt x="1000" y="7"/>
                </a:lnTo>
                <a:lnTo>
                  <a:pt x="1000" y="7"/>
                </a:lnTo>
                <a:lnTo>
                  <a:pt x="1002" y="7"/>
                </a:lnTo>
                <a:lnTo>
                  <a:pt x="1002" y="7"/>
                </a:lnTo>
                <a:lnTo>
                  <a:pt x="1003" y="7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7"/>
                </a:lnTo>
                <a:close/>
                <a:moveTo>
                  <a:pt x="1033" y="7"/>
                </a:moveTo>
                <a:lnTo>
                  <a:pt x="1035" y="7"/>
                </a:lnTo>
                <a:lnTo>
                  <a:pt x="1035" y="7"/>
                </a:lnTo>
                <a:lnTo>
                  <a:pt x="1036" y="7"/>
                </a:lnTo>
                <a:lnTo>
                  <a:pt x="1036" y="7"/>
                </a:lnTo>
                <a:lnTo>
                  <a:pt x="1038" y="7"/>
                </a:lnTo>
                <a:lnTo>
                  <a:pt x="1038" y="7"/>
                </a:lnTo>
                <a:lnTo>
                  <a:pt x="1040" y="7"/>
                </a:lnTo>
                <a:lnTo>
                  <a:pt x="1040" y="7"/>
                </a:lnTo>
                <a:lnTo>
                  <a:pt x="1041" y="7"/>
                </a:lnTo>
                <a:lnTo>
                  <a:pt x="1041" y="7"/>
                </a:lnTo>
                <a:lnTo>
                  <a:pt x="1043" y="7"/>
                </a:lnTo>
                <a:lnTo>
                  <a:pt x="1043" y="7"/>
                </a:lnTo>
                <a:lnTo>
                  <a:pt x="1045" y="7"/>
                </a:lnTo>
                <a:lnTo>
                  <a:pt x="1045" y="7"/>
                </a:lnTo>
                <a:lnTo>
                  <a:pt x="1046" y="7"/>
                </a:lnTo>
                <a:lnTo>
                  <a:pt x="1046" y="7"/>
                </a:lnTo>
                <a:lnTo>
                  <a:pt x="1048" y="7"/>
                </a:lnTo>
                <a:lnTo>
                  <a:pt x="1048" y="7"/>
                </a:lnTo>
                <a:lnTo>
                  <a:pt x="1050" y="7"/>
                </a:lnTo>
                <a:lnTo>
                  <a:pt x="1050" y="7"/>
                </a:lnTo>
                <a:lnTo>
                  <a:pt x="1051" y="7"/>
                </a:lnTo>
                <a:lnTo>
                  <a:pt x="1051" y="7"/>
                </a:lnTo>
                <a:lnTo>
                  <a:pt x="1053" y="7"/>
                </a:lnTo>
                <a:lnTo>
                  <a:pt x="1053" y="7"/>
                </a:lnTo>
                <a:lnTo>
                  <a:pt x="1055" y="7"/>
                </a:lnTo>
                <a:lnTo>
                  <a:pt x="1055" y="7"/>
                </a:lnTo>
                <a:lnTo>
                  <a:pt x="1056" y="7"/>
                </a:lnTo>
                <a:lnTo>
                  <a:pt x="1056" y="7"/>
                </a:lnTo>
                <a:lnTo>
                  <a:pt x="1058" y="7"/>
                </a:lnTo>
                <a:lnTo>
                  <a:pt x="1058" y="7"/>
                </a:lnTo>
                <a:lnTo>
                  <a:pt x="1060" y="7"/>
                </a:lnTo>
                <a:lnTo>
                  <a:pt x="1060" y="7"/>
                </a:lnTo>
                <a:lnTo>
                  <a:pt x="1061" y="7"/>
                </a:lnTo>
                <a:lnTo>
                  <a:pt x="1061" y="7"/>
                </a:lnTo>
                <a:lnTo>
                  <a:pt x="1063" y="7"/>
                </a:lnTo>
                <a:lnTo>
                  <a:pt x="1063" y="7"/>
                </a:lnTo>
                <a:lnTo>
                  <a:pt x="1065" y="7"/>
                </a:lnTo>
                <a:lnTo>
                  <a:pt x="1065" y="7"/>
                </a:lnTo>
                <a:lnTo>
                  <a:pt x="1066" y="7"/>
                </a:lnTo>
                <a:lnTo>
                  <a:pt x="1066" y="7"/>
                </a:lnTo>
                <a:lnTo>
                  <a:pt x="1068" y="7"/>
                </a:lnTo>
                <a:lnTo>
                  <a:pt x="1068" y="7"/>
                </a:lnTo>
                <a:lnTo>
                  <a:pt x="1070" y="7"/>
                </a:lnTo>
                <a:lnTo>
                  <a:pt x="1070" y="7"/>
                </a:lnTo>
                <a:lnTo>
                  <a:pt x="1071" y="7"/>
                </a:lnTo>
                <a:lnTo>
                  <a:pt x="1071" y="7"/>
                </a:lnTo>
                <a:lnTo>
                  <a:pt x="1073" y="7"/>
                </a:lnTo>
                <a:lnTo>
                  <a:pt x="1073" y="7"/>
                </a:lnTo>
                <a:lnTo>
                  <a:pt x="1075" y="7"/>
                </a:lnTo>
                <a:lnTo>
                  <a:pt x="1075" y="7"/>
                </a:lnTo>
                <a:lnTo>
                  <a:pt x="1076" y="7"/>
                </a:lnTo>
                <a:lnTo>
                  <a:pt x="1076" y="7"/>
                </a:lnTo>
                <a:lnTo>
                  <a:pt x="1078" y="7"/>
                </a:lnTo>
                <a:lnTo>
                  <a:pt x="1078" y="7"/>
                </a:lnTo>
                <a:lnTo>
                  <a:pt x="1079" y="7"/>
                </a:lnTo>
                <a:lnTo>
                  <a:pt x="1079" y="7"/>
                </a:lnTo>
                <a:lnTo>
                  <a:pt x="1081" y="7"/>
                </a:lnTo>
                <a:lnTo>
                  <a:pt x="1081" y="7"/>
                </a:lnTo>
                <a:lnTo>
                  <a:pt x="1083" y="7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7"/>
                </a:lnTo>
                <a:close/>
                <a:moveTo>
                  <a:pt x="1113" y="7"/>
                </a:moveTo>
                <a:lnTo>
                  <a:pt x="1114" y="7"/>
                </a:lnTo>
                <a:lnTo>
                  <a:pt x="1114" y="7"/>
                </a:lnTo>
                <a:lnTo>
                  <a:pt x="1116" y="7"/>
                </a:lnTo>
                <a:lnTo>
                  <a:pt x="1116" y="7"/>
                </a:lnTo>
                <a:lnTo>
                  <a:pt x="1117" y="7"/>
                </a:lnTo>
                <a:lnTo>
                  <a:pt x="1118" y="7"/>
                </a:lnTo>
                <a:lnTo>
                  <a:pt x="1119" y="7"/>
                </a:lnTo>
                <a:lnTo>
                  <a:pt x="1119" y="7"/>
                </a:lnTo>
                <a:lnTo>
                  <a:pt x="1121" y="7"/>
                </a:lnTo>
                <a:lnTo>
                  <a:pt x="1121" y="7"/>
                </a:lnTo>
                <a:lnTo>
                  <a:pt x="1122" y="7"/>
                </a:lnTo>
                <a:lnTo>
                  <a:pt x="1123" y="7"/>
                </a:lnTo>
                <a:lnTo>
                  <a:pt x="1124" y="7"/>
                </a:lnTo>
                <a:lnTo>
                  <a:pt x="1124" y="7"/>
                </a:lnTo>
                <a:lnTo>
                  <a:pt x="1126" y="7"/>
                </a:lnTo>
                <a:lnTo>
                  <a:pt x="1126" y="7"/>
                </a:lnTo>
                <a:lnTo>
                  <a:pt x="1127" y="7"/>
                </a:lnTo>
                <a:lnTo>
                  <a:pt x="1128" y="7"/>
                </a:lnTo>
                <a:lnTo>
                  <a:pt x="1129" y="7"/>
                </a:lnTo>
                <a:lnTo>
                  <a:pt x="1129" y="7"/>
                </a:lnTo>
                <a:lnTo>
                  <a:pt x="1131" y="7"/>
                </a:lnTo>
                <a:lnTo>
                  <a:pt x="1131" y="7"/>
                </a:lnTo>
                <a:lnTo>
                  <a:pt x="1132" y="7"/>
                </a:lnTo>
                <a:lnTo>
                  <a:pt x="1132" y="7"/>
                </a:lnTo>
                <a:lnTo>
                  <a:pt x="1134" y="7"/>
                </a:lnTo>
                <a:lnTo>
                  <a:pt x="1134" y="7"/>
                </a:lnTo>
                <a:lnTo>
                  <a:pt x="1136" y="7"/>
                </a:lnTo>
                <a:lnTo>
                  <a:pt x="1136" y="7"/>
                </a:lnTo>
                <a:lnTo>
                  <a:pt x="1137" y="7"/>
                </a:lnTo>
                <a:lnTo>
                  <a:pt x="1137" y="7"/>
                </a:lnTo>
                <a:lnTo>
                  <a:pt x="1139" y="7"/>
                </a:lnTo>
                <a:lnTo>
                  <a:pt x="1139" y="7"/>
                </a:lnTo>
                <a:lnTo>
                  <a:pt x="1141" y="7"/>
                </a:lnTo>
                <a:lnTo>
                  <a:pt x="1141" y="7"/>
                </a:lnTo>
                <a:lnTo>
                  <a:pt x="1142" y="7"/>
                </a:lnTo>
                <a:lnTo>
                  <a:pt x="1142" y="7"/>
                </a:lnTo>
                <a:lnTo>
                  <a:pt x="1144" y="7"/>
                </a:lnTo>
                <a:lnTo>
                  <a:pt x="1144" y="7"/>
                </a:lnTo>
                <a:lnTo>
                  <a:pt x="1146" y="7"/>
                </a:lnTo>
                <a:lnTo>
                  <a:pt x="1146" y="7"/>
                </a:lnTo>
                <a:lnTo>
                  <a:pt x="1147" y="7"/>
                </a:lnTo>
                <a:lnTo>
                  <a:pt x="1147" y="7"/>
                </a:lnTo>
                <a:lnTo>
                  <a:pt x="1149" y="7"/>
                </a:lnTo>
                <a:lnTo>
                  <a:pt x="1149" y="7"/>
                </a:lnTo>
                <a:lnTo>
                  <a:pt x="1151" y="7"/>
                </a:lnTo>
                <a:lnTo>
                  <a:pt x="1151" y="7"/>
                </a:lnTo>
                <a:lnTo>
                  <a:pt x="1152" y="7"/>
                </a:lnTo>
                <a:lnTo>
                  <a:pt x="1152" y="7"/>
                </a:lnTo>
                <a:lnTo>
                  <a:pt x="1154" y="7"/>
                </a:lnTo>
                <a:lnTo>
                  <a:pt x="1154" y="7"/>
                </a:lnTo>
                <a:lnTo>
                  <a:pt x="1155" y="7"/>
                </a:lnTo>
                <a:lnTo>
                  <a:pt x="1155" y="7"/>
                </a:lnTo>
                <a:lnTo>
                  <a:pt x="1157" y="7"/>
                </a:lnTo>
                <a:lnTo>
                  <a:pt x="1157" y="7"/>
                </a:lnTo>
                <a:lnTo>
                  <a:pt x="1159" y="7"/>
                </a:lnTo>
                <a:lnTo>
                  <a:pt x="1159" y="7"/>
                </a:lnTo>
                <a:lnTo>
                  <a:pt x="1160" y="7"/>
                </a:lnTo>
                <a:lnTo>
                  <a:pt x="1160" y="7"/>
                </a:lnTo>
                <a:lnTo>
                  <a:pt x="1162" y="7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7"/>
                </a:lnTo>
                <a:close/>
                <a:moveTo>
                  <a:pt x="1192" y="7"/>
                </a:moveTo>
                <a:lnTo>
                  <a:pt x="1194" y="7"/>
                </a:lnTo>
                <a:lnTo>
                  <a:pt x="1194" y="7"/>
                </a:lnTo>
                <a:lnTo>
                  <a:pt x="1195" y="7"/>
                </a:lnTo>
                <a:lnTo>
                  <a:pt x="1195" y="7"/>
                </a:lnTo>
                <a:lnTo>
                  <a:pt x="1197" y="7"/>
                </a:lnTo>
                <a:lnTo>
                  <a:pt x="1197" y="7"/>
                </a:lnTo>
                <a:lnTo>
                  <a:pt x="1199" y="7"/>
                </a:lnTo>
                <a:lnTo>
                  <a:pt x="1199" y="7"/>
                </a:lnTo>
                <a:lnTo>
                  <a:pt x="1200" y="7"/>
                </a:lnTo>
                <a:lnTo>
                  <a:pt x="1200" y="7"/>
                </a:lnTo>
                <a:lnTo>
                  <a:pt x="1202" y="7"/>
                </a:lnTo>
                <a:lnTo>
                  <a:pt x="1202" y="7"/>
                </a:lnTo>
                <a:lnTo>
                  <a:pt x="1204" y="7"/>
                </a:lnTo>
                <a:lnTo>
                  <a:pt x="1204" y="7"/>
                </a:lnTo>
                <a:lnTo>
                  <a:pt x="1205" y="7"/>
                </a:lnTo>
                <a:lnTo>
                  <a:pt x="1205" y="7"/>
                </a:lnTo>
                <a:lnTo>
                  <a:pt x="1207" y="7"/>
                </a:lnTo>
                <a:lnTo>
                  <a:pt x="1207" y="7"/>
                </a:lnTo>
                <a:lnTo>
                  <a:pt x="1209" y="7"/>
                </a:lnTo>
                <a:lnTo>
                  <a:pt x="1209" y="7"/>
                </a:lnTo>
                <a:lnTo>
                  <a:pt x="1210" y="7"/>
                </a:lnTo>
                <a:lnTo>
                  <a:pt x="1210" y="7"/>
                </a:lnTo>
                <a:lnTo>
                  <a:pt x="1212" y="7"/>
                </a:lnTo>
                <a:lnTo>
                  <a:pt x="1212" y="7"/>
                </a:lnTo>
                <a:lnTo>
                  <a:pt x="1214" y="7"/>
                </a:lnTo>
                <a:lnTo>
                  <a:pt x="1214" y="7"/>
                </a:lnTo>
                <a:lnTo>
                  <a:pt x="1215" y="7"/>
                </a:lnTo>
                <a:lnTo>
                  <a:pt x="1215" y="7"/>
                </a:lnTo>
                <a:lnTo>
                  <a:pt x="1217" y="7"/>
                </a:lnTo>
                <a:lnTo>
                  <a:pt x="1217" y="7"/>
                </a:lnTo>
                <a:lnTo>
                  <a:pt x="1218" y="7"/>
                </a:lnTo>
                <a:lnTo>
                  <a:pt x="1218" y="7"/>
                </a:lnTo>
                <a:lnTo>
                  <a:pt x="1220" y="7"/>
                </a:lnTo>
                <a:lnTo>
                  <a:pt x="1220" y="7"/>
                </a:lnTo>
                <a:lnTo>
                  <a:pt x="1222" y="7"/>
                </a:lnTo>
                <a:lnTo>
                  <a:pt x="1222" y="7"/>
                </a:lnTo>
                <a:lnTo>
                  <a:pt x="1223" y="7"/>
                </a:lnTo>
                <a:lnTo>
                  <a:pt x="1223" y="7"/>
                </a:lnTo>
                <a:lnTo>
                  <a:pt x="1225" y="7"/>
                </a:lnTo>
                <a:lnTo>
                  <a:pt x="1225" y="7"/>
                </a:lnTo>
                <a:lnTo>
                  <a:pt x="1227" y="7"/>
                </a:lnTo>
                <a:lnTo>
                  <a:pt x="1227" y="7"/>
                </a:lnTo>
                <a:lnTo>
                  <a:pt x="1228" y="7"/>
                </a:lnTo>
                <a:lnTo>
                  <a:pt x="1228" y="7"/>
                </a:lnTo>
                <a:lnTo>
                  <a:pt x="1230" y="7"/>
                </a:lnTo>
                <a:lnTo>
                  <a:pt x="1230" y="7"/>
                </a:lnTo>
                <a:lnTo>
                  <a:pt x="1231" y="7"/>
                </a:lnTo>
                <a:lnTo>
                  <a:pt x="1231" y="7"/>
                </a:lnTo>
                <a:lnTo>
                  <a:pt x="1233" y="7"/>
                </a:lnTo>
                <a:lnTo>
                  <a:pt x="1233" y="7"/>
                </a:lnTo>
                <a:lnTo>
                  <a:pt x="1235" y="7"/>
                </a:lnTo>
                <a:lnTo>
                  <a:pt x="1235" y="7"/>
                </a:lnTo>
                <a:lnTo>
                  <a:pt x="1236" y="7"/>
                </a:lnTo>
                <a:lnTo>
                  <a:pt x="1237" y="7"/>
                </a:lnTo>
                <a:lnTo>
                  <a:pt x="1238" y="7"/>
                </a:lnTo>
                <a:lnTo>
                  <a:pt x="1238" y="7"/>
                </a:lnTo>
                <a:lnTo>
                  <a:pt x="1240" y="7"/>
                </a:lnTo>
                <a:lnTo>
                  <a:pt x="1240" y="7"/>
                </a:lnTo>
                <a:lnTo>
                  <a:pt x="1241" y="7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7"/>
                </a:lnTo>
                <a:close/>
                <a:moveTo>
                  <a:pt x="1272" y="7"/>
                </a:moveTo>
                <a:lnTo>
                  <a:pt x="1273" y="7"/>
                </a:lnTo>
                <a:lnTo>
                  <a:pt x="1273" y="7"/>
                </a:lnTo>
                <a:lnTo>
                  <a:pt x="1275" y="7"/>
                </a:lnTo>
                <a:lnTo>
                  <a:pt x="1275" y="7"/>
                </a:lnTo>
                <a:lnTo>
                  <a:pt x="1276" y="7"/>
                </a:lnTo>
                <a:lnTo>
                  <a:pt x="1276" y="7"/>
                </a:lnTo>
                <a:lnTo>
                  <a:pt x="1278" y="7"/>
                </a:lnTo>
                <a:lnTo>
                  <a:pt x="1278" y="7"/>
                </a:lnTo>
                <a:lnTo>
                  <a:pt x="1280" y="7"/>
                </a:lnTo>
                <a:lnTo>
                  <a:pt x="1280" y="7"/>
                </a:lnTo>
                <a:lnTo>
                  <a:pt x="1281" y="7"/>
                </a:lnTo>
                <a:lnTo>
                  <a:pt x="1281" y="7"/>
                </a:lnTo>
                <a:lnTo>
                  <a:pt x="1283" y="7"/>
                </a:lnTo>
                <a:lnTo>
                  <a:pt x="1283" y="7"/>
                </a:lnTo>
                <a:lnTo>
                  <a:pt x="1285" y="7"/>
                </a:lnTo>
                <a:lnTo>
                  <a:pt x="1285" y="7"/>
                </a:lnTo>
                <a:lnTo>
                  <a:pt x="1286" y="7"/>
                </a:lnTo>
                <a:lnTo>
                  <a:pt x="1286" y="7"/>
                </a:lnTo>
                <a:lnTo>
                  <a:pt x="1288" y="7"/>
                </a:lnTo>
                <a:lnTo>
                  <a:pt x="1288" y="7"/>
                </a:lnTo>
                <a:lnTo>
                  <a:pt x="1290" y="7"/>
                </a:lnTo>
                <a:lnTo>
                  <a:pt x="1290" y="7"/>
                </a:lnTo>
                <a:lnTo>
                  <a:pt x="1291" y="7"/>
                </a:lnTo>
                <a:lnTo>
                  <a:pt x="1291" y="7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7"/>
                </a:lnTo>
                <a:close/>
                <a:moveTo>
                  <a:pt x="0" y="7"/>
                </a:move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2" y="7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6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1" y="7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0" y="7"/>
                </a:lnTo>
                <a:lnTo>
                  <a:pt x="40" y="7"/>
                </a:lnTo>
                <a:lnTo>
                  <a:pt x="42" y="7"/>
                </a:lnTo>
                <a:lnTo>
                  <a:pt x="42" y="7"/>
                </a:lnTo>
                <a:lnTo>
                  <a:pt x="44" y="7"/>
                </a:lnTo>
                <a:lnTo>
                  <a:pt x="44" y="7"/>
                </a:lnTo>
                <a:lnTo>
                  <a:pt x="45" y="7"/>
                </a:lnTo>
                <a:lnTo>
                  <a:pt x="45" y="7"/>
                </a:lnTo>
                <a:lnTo>
                  <a:pt x="47" y="7"/>
                </a:lnTo>
                <a:lnTo>
                  <a:pt x="47" y="7"/>
                </a:lnTo>
                <a:lnTo>
                  <a:pt x="49" y="7"/>
                </a:lnTo>
                <a:lnTo>
                  <a:pt x="49" y="7"/>
                </a:lnTo>
                <a:lnTo>
                  <a:pt x="50" y="7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231"/>
          <p:cNvSpPr>
            <a:spLocks/>
          </p:cNvSpPr>
          <p:nvPr/>
        </p:nvSpPr>
        <p:spPr bwMode="auto">
          <a:xfrm>
            <a:off x="4257362" y="20799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Freeform 232"/>
          <p:cNvSpPr>
            <a:spLocks/>
          </p:cNvSpPr>
          <p:nvPr/>
        </p:nvSpPr>
        <p:spPr bwMode="auto">
          <a:xfrm>
            <a:off x="432086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Freeform 233"/>
          <p:cNvSpPr>
            <a:spLocks/>
          </p:cNvSpPr>
          <p:nvPr/>
        </p:nvSpPr>
        <p:spPr bwMode="auto">
          <a:xfrm>
            <a:off x="43875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Freeform 234"/>
          <p:cNvSpPr>
            <a:spLocks/>
          </p:cNvSpPr>
          <p:nvPr/>
        </p:nvSpPr>
        <p:spPr bwMode="auto">
          <a:xfrm>
            <a:off x="44526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Freeform 235"/>
          <p:cNvSpPr>
            <a:spLocks/>
          </p:cNvSpPr>
          <p:nvPr/>
        </p:nvSpPr>
        <p:spPr bwMode="auto">
          <a:xfrm>
            <a:off x="451771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Freeform 236"/>
          <p:cNvSpPr>
            <a:spLocks/>
          </p:cNvSpPr>
          <p:nvPr/>
        </p:nvSpPr>
        <p:spPr bwMode="auto">
          <a:xfrm>
            <a:off x="458438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Freeform 237"/>
          <p:cNvSpPr>
            <a:spLocks/>
          </p:cNvSpPr>
          <p:nvPr/>
        </p:nvSpPr>
        <p:spPr bwMode="auto">
          <a:xfrm>
            <a:off x="46494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Freeform 238"/>
          <p:cNvSpPr>
            <a:spLocks/>
          </p:cNvSpPr>
          <p:nvPr/>
        </p:nvSpPr>
        <p:spPr bwMode="auto">
          <a:xfrm>
            <a:off x="4716149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Freeform 239"/>
          <p:cNvSpPr>
            <a:spLocks/>
          </p:cNvSpPr>
          <p:nvPr/>
        </p:nvSpPr>
        <p:spPr bwMode="auto">
          <a:xfrm>
            <a:off x="47812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Freeform 240"/>
          <p:cNvSpPr>
            <a:spLocks/>
          </p:cNvSpPr>
          <p:nvPr/>
        </p:nvSpPr>
        <p:spPr bwMode="auto">
          <a:xfrm>
            <a:off x="48463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Freeform 241"/>
          <p:cNvSpPr>
            <a:spLocks/>
          </p:cNvSpPr>
          <p:nvPr/>
        </p:nvSpPr>
        <p:spPr bwMode="auto">
          <a:xfrm>
            <a:off x="49129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Freeform 242"/>
          <p:cNvSpPr>
            <a:spLocks/>
          </p:cNvSpPr>
          <p:nvPr/>
        </p:nvSpPr>
        <p:spPr bwMode="auto">
          <a:xfrm>
            <a:off x="49780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Freeform 243"/>
          <p:cNvSpPr>
            <a:spLocks/>
          </p:cNvSpPr>
          <p:nvPr/>
        </p:nvSpPr>
        <p:spPr bwMode="auto">
          <a:xfrm>
            <a:off x="50431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244"/>
          <p:cNvSpPr>
            <a:spLocks/>
          </p:cNvSpPr>
          <p:nvPr/>
        </p:nvSpPr>
        <p:spPr bwMode="auto">
          <a:xfrm>
            <a:off x="510984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245"/>
          <p:cNvSpPr>
            <a:spLocks/>
          </p:cNvSpPr>
          <p:nvPr/>
        </p:nvSpPr>
        <p:spPr bwMode="auto">
          <a:xfrm>
            <a:off x="51749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246"/>
          <p:cNvSpPr>
            <a:spLocks/>
          </p:cNvSpPr>
          <p:nvPr/>
        </p:nvSpPr>
        <p:spPr bwMode="auto">
          <a:xfrm>
            <a:off x="52400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247"/>
          <p:cNvSpPr>
            <a:spLocks/>
          </p:cNvSpPr>
          <p:nvPr/>
        </p:nvSpPr>
        <p:spPr bwMode="auto">
          <a:xfrm>
            <a:off x="53066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Freeform 248"/>
          <p:cNvSpPr>
            <a:spLocks/>
          </p:cNvSpPr>
          <p:nvPr/>
        </p:nvSpPr>
        <p:spPr bwMode="auto">
          <a:xfrm>
            <a:off x="53717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Freeform 249"/>
          <p:cNvSpPr>
            <a:spLocks/>
          </p:cNvSpPr>
          <p:nvPr/>
        </p:nvSpPr>
        <p:spPr bwMode="auto">
          <a:xfrm>
            <a:off x="5436874" y="20799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Freeform 250"/>
          <p:cNvSpPr>
            <a:spLocks/>
          </p:cNvSpPr>
          <p:nvPr/>
        </p:nvSpPr>
        <p:spPr bwMode="auto">
          <a:xfrm>
            <a:off x="55035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Freeform 251"/>
          <p:cNvSpPr>
            <a:spLocks/>
          </p:cNvSpPr>
          <p:nvPr/>
        </p:nvSpPr>
        <p:spPr bwMode="auto">
          <a:xfrm>
            <a:off x="55686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Freeform 252"/>
          <p:cNvSpPr>
            <a:spLocks/>
          </p:cNvSpPr>
          <p:nvPr/>
        </p:nvSpPr>
        <p:spPr bwMode="auto">
          <a:xfrm>
            <a:off x="56353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Freeform 253"/>
          <p:cNvSpPr>
            <a:spLocks/>
          </p:cNvSpPr>
          <p:nvPr/>
        </p:nvSpPr>
        <p:spPr bwMode="auto">
          <a:xfrm>
            <a:off x="57003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Freeform 254"/>
          <p:cNvSpPr>
            <a:spLocks/>
          </p:cNvSpPr>
          <p:nvPr/>
        </p:nvSpPr>
        <p:spPr bwMode="auto">
          <a:xfrm>
            <a:off x="57654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Freeform 255"/>
          <p:cNvSpPr>
            <a:spLocks/>
          </p:cNvSpPr>
          <p:nvPr/>
        </p:nvSpPr>
        <p:spPr bwMode="auto">
          <a:xfrm>
            <a:off x="58321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Freeform 256"/>
          <p:cNvSpPr>
            <a:spLocks/>
          </p:cNvSpPr>
          <p:nvPr/>
        </p:nvSpPr>
        <p:spPr bwMode="auto">
          <a:xfrm>
            <a:off x="58972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" name="Freeform 257"/>
          <p:cNvSpPr>
            <a:spLocks/>
          </p:cNvSpPr>
          <p:nvPr/>
        </p:nvSpPr>
        <p:spPr bwMode="auto">
          <a:xfrm>
            <a:off x="596392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Freeform 258"/>
          <p:cNvSpPr>
            <a:spLocks/>
          </p:cNvSpPr>
          <p:nvPr/>
        </p:nvSpPr>
        <p:spPr bwMode="auto">
          <a:xfrm>
            <a:off x="60290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259"/>
          <p:cNvSpPr>
            <a:spLocks/>
          </p:cNvSpPr>
          <p:nvPr/>
        </p:nvSpPr>
        <p:spPr bwMode="auto">
          <a:xfrm>
            <a:off x="60940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" name="Freeform 260"/>
          <p:cNvSpPr>
            <a:spLocks/>
          </p:cNvSpPr>
          <p:nvPr/>
        </p:nvSpPr>
        <p:spPr bwMode="auto">
          <a:xfrm>
            <a:off x="616077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Freeform 261"/>
          <p:cNvSpPr>
            <a:spLocks/>
          </p:cNvSpPr>
          <p:nvPr/>
        </p:nvSpPr>
        <p:spPr bwMode="auto">
          <a:xfrm>
            <a:off x="62258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Freeform 262"/>
          <p:cNvSpPr>
            <a:spLocks/>
          </p:cNvSpPr>
          <p:nvPr/>
        </p:nvSpPr>
        <p:spPr bwMode="auto">
          <a:xfrm>
            <a:off x="6290949" y="20799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Freeform 263"/>
          <p:cNvSpPr>
            <a:spLocks noEditPoints="1"/>
          </p:cNvSpPr>
          <p:nvPr/>
        </p:nvSpPr>
        <p:spPr bwMode="auto">
          <a:xfrm>
            <a:off x="4257362" y="2075178"/>
            <a:ext cx="2049462" cy="11113"/>
          </a:xfrm>
          <a:custGeom>
            <a:avLst/>
            <a:gdLst>
              <a:gd name="T0" fmla="*/ 85 w 1291"/>
              <a:gd name="T1" fmla="*/ 7 h 7"/>
              <a:gd name="T2" fmla="*/ 111 w 1291"/>
              <a:gd name="T3" fmla="*/ 7 h 7"/>
              <a:gd name="T4" fmla="*/ 102 w 1291"/>
              <a:gd name="T5" fmla="*/ 0 h 7"/>
              <a:gd name="T6" fmla="*/ 139 w 1291"/>
              <a:gd name="T7" fmla="*/ 7 h 7"/>
              <a:gd name="T8" fmla="*/ 169 w 1291"/>
              <a:gd name="T9" fmla="*/ 7 h 7"/>
              <a:gd name="T10" fmla="*/ 196 w 1291"/>
              <a:gd name="T11" fmla="*/ 7 h 7"/>
              <a:gd name="T12" fmla="*/ 176 w 1291"/>
              <a:gd name="T13" fmla="*/ 0 h 7"/>
              <a:gd name="T14" fmla="*/ 224 w 1291"/>
              <a:gd name="T15" fmla="*/ 7 h 7"/>
              <a:gd name="T16" fmla="*/ 254 w 1291"/>
              <a:gd name="T17" fmla="*/ 7 h 7"/>
              <a:gd name="T18" fmla="*/ 277 w 1291"/>
              <a:gd name="T19" fmla="*/ 0 h 7"/>
              <a:gd name="T20" fmla="*/ 250 w 1291"/>
              <a:gd name="T21" fmla="*/ 0 h 7"/>
              <a:gd name="T22" fmla="*/ 298 w 1291"/>
              <a:gd name="T23" fmla="*/ 0 h 7"/>
              <a:gd name="T24" fmla="*/ 338 w 1291"/>
              <a:gd name="T25" fmla="*/ 7 h 7"/>
              <a:gd name="T26" fmla="*/ 351 w 1291"/>
              <a:gd name="T27" fmla="*/ 0 h 7"/>
              <a:gd name="T28" fmla="*/ 325 w 1291"/>
              <a:gd name="T29" fmla="*/ 0 h 7"/>
              <a:gd name="T30" fmla="*/ 373 w 1291"/>
              <a:gd name="T31" fmla="*/ 0 h 7"/>
              <a:gd name="T32" fmla="*/ 422 w 1291"/>
              <a:gd name="T33" fmla="*/ 7 h 7"/>
              <a:gd name="T34" fmla="*/ 426 w 1291"/>
              <a:gd name="T35" fmla="*/ 0 h 7"/>
              <a:gd name="T36" fmla="*/ 399 w 1291"/>
              <a:gd name="T37" fmla="*/ 0 h 7"/>
              <a:gd name="T38" fmla="*/ 479 w 1291"/>
              <a:gd name="T39" fmla="*/ 7 h 7"/>
              <a:gd name="T40" fmla="*/ 505 w 1291"/>
              <a:gd name="T41" fmla="*/ 7 h 7"/>
              <a:gd name="T42" fmla="*/ 502 w 1291"/>
              <a:gd name="T43" fmla="*/ 0 h 7"/>
              <a:gd name="T44" fmla="*/ 533 w 1291"/>
              <a:gd name="T45" fmla="*/ 7 h 7"/>
              <a:gd name="T46" fmla="*/ 563 w 1291"/>
              <a:gd name="T47" fmla="*/ 7 h 7"/>
              <a:gd name="T48" fmla="*/ 590 w 1291"/>
              <a:gd name="T49" fmla="*/ 7 h 7"/>
              <a:gd name="T50" fmla="*/ 576 w 1291"/>
              <a:gd name="T51" fmla="*/ 0 h 7"/>
              <a:gd name="T52" fmla="*/ 618 w 1291"/>
              <a:gd name="T53" fmla="*/ 7 h 7"/>
              <a:gd name="T54" fmla="*/ 648 w 1291"/>
              <a:gd name="T55" fmla="*/ 7 h 7"/>
              <a:gd name="T56" fmla="*/ 674 w 1291"/>
              <a:gd name="T57" fmla="*/ 7 h 7"/>
              <a:gd name="T58" fmla="*/ 651 w 1291"/>
              <a:gd name="T59" fmla="*/ 0 h 7"/>
              <a:gd name="T60" fmla="*/ 699 w 1291"/>
              <a:gd name="T61" fmla="*/ 0 h 7"/>
              <a:gd name="T62" fmla="*/ 732 w 1291"/>
              <a:gd name="T63" fmla="*/ 7 h 7"/>
              <a:gd name="T64" fmla="*/ 752 w 1291"/>
              <a:gd name="T65" fmla="*/ 0 h 7"/>
              <a:gd name="T66" fmla="*/ 725 w 1291"/>
              <a:gd name="T67" fmla="*/ 0 h 7"/>
              <a:gd name="T68" fmla="*/ 773 w 1291"/>
              <a:gd name="T69" fmla="*/ 0 h 7"/>
              <a:gd name="T70" fmla="*/ 816 w 1291"/>
              <a:gd name="T71" fmla="*/ 7 h 7"/>
              <a:gd name="T72" fmla="*/ 826 w 1291"/>
              <a:gd name="T73" fmla="*/ 0 h 7"/>
              <a:gd name="T74" fmla="*/ 800 w 1291"/>
              <a:gd name="T75" fmla="*/ 0 h 7"/>
              <a:gd name="T76" fmla="*/ 874 w 1291"/>
              <a:gd name="T77" fmla="*/ 7 h 7"/>
              <a:gd name="T78" fmla="*/ 901 w 1291"/>
              <a:gd name="T79" fmla="*/ 7 h 7"/>
              <a:gd name="T80" fmla="*/ 901 w 1291"/>
              <a:gd name="T81" fmla="*/ 0 h 7"/>
              <a:gd name="T82" fmla="*/ 874 w 1291"/>
              <a:gd name="T83" fmla="*/ 7 h 7"/>
              <a:gd name="T84" fmla="*/ 959 w 1291"/>
              <a:gd name="T85" fmla="*/ 7 h 7"/>
              <a:gd name="T86" fmla="*/ 985 w 1291"/>
              <a:gd name="T87" fmla="*/ 7 h 7"/>
              <a:gd name="T88" fmla="*/ 975 w 1291"/>
              <a:gd name="T89" fmla="*/ 0 h 7"/>
              <a:gd name="T90" fmla="*/ 1013 w 1291"/>
              <a:gd name="T91" fmla="*/ 7 h 7"/>
              <a:gd name="T92" fmla="*/ 1043 w 1291"/>
              <a:gd name="T93" fmla="*/ 7 h 7"/>
              <a:gd name="T94" fmla="*/ 1070 w 1291"/>
              <a:gd name="T95" fmla="*/ 7 h 7"/>
              <a:gd name="T96" fmla="*/ 1050 w 1291"/>
              <a:gd name="T97" fmla="*/ 0 h 7"/>
              <a:gd name="T98" fmla="*/ 1097 w 1291"/>
              <a:gd name="T99" fmla="*/ 7 h 7"/>
              <a:gd name="T100" fmla="*/ 1128 w 1291"/>
              <a:gd name="T101" fmla="*/ 7 h 7"/>
              <a:gd name="T102" fmla="*/ 1151 w 1291"/>
              <a:gd name="T103" fmla="*/ 0 h 7"/>
              <a:gd name="T104" fmla="*/ 1124 w 1291"/>
              <a:gd name="T105" fmla="*/ 0 h 7"/>
              <a:gd name="T106" fmla="*/ 1172 w 1291"/>
              <a:gd name="T107" fmla="*/ 0 h 7"/>
              <a:gd name="T108" fmla="*/ 1212 w 1291"/>
              <a:gd name="T109" fmla="*/ 7 h 7"/>
              <a:gd name="T110" fmla="*/ 1225 w 1291"/>
              <a:gd name="T111" fmla="*/ 0 h 7"/>
              <a:gd name="T112" fmla="*/ 1199 w 1291"/>
              <a:gd name="T113" fmla="*/ 0 h 7"/>
              <a:gd name="T114" fmla="*/ 1247 w 1291"/>
              <a:gd name="T115" fmla="*/ 0 h 7"/>
              <a:gd name="T116" fmla="*/ 1288 w 1291"/>
              <a:gd name="T117" fmla="*/ 0 h 7"/>
              <a:gd name="T118" fmla="*/ 10 w 1291"/>
              <a:gd name="T119" fmla="*/ 7 h 7"/>
              <a:gd name="T120" fmla="*/ 37 w 1291"/>
              <a:gd name="T121" fmla="*/ 7 h 7"/>
              <a:gd name="T122" fmla="*/ 17 w 1291"/>
              <a:gd name="T1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7">
                <a:moveTo>
                  <a:pt x="55" y="7"/>
                </a:move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60" y="7"/>
                </a:lnTo>
                <a:lnTo>
                  <a:pt x="60" y="7"/>
                </a:lnTo>
                <a:lnTo>
                  <a:pt x="62" y="7"/>
                </a:lnTo>
                <a:lnTo>
                  <a:pt x="62" y="7"/>
                </a:lnTo>
                <a:lnTo>
                  <a:pt x="63" y="7"/>
                </a:lnTo>
                <a:lnTo>
                  <a:pt x="63" y="7"/>
                </a:lnTo>
                <a:lnTo>
                  <a:pt x="65" y="7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7"/>
                </a:lnTo>
                <a:close/>
                <a:moveTo>
                  <a:pt x="80" y="7"/>
                </a:move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5" y="7"/>
                </a:lnTo>
                <a:lnTo>
                  <a:pt x="85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2" y="7"/>
                </a:lnTo>
                <a:lnTo>
                  <a:pt x="92" y="7"/>
                </a:lnTo>
                <a:lnTo>
                  <a:pt x="93" y="7"/>
                </a:lnTo>
                <a:lnTo>
                  <a:pt x="93" y="7"/>
                </a:lnTo>
                <a:lnTo>
                  <a:pt x="95" y="7"/>
                </a:lnTo>
                <a:lnTo>
                  <a:pt x="95" y="7"/>
                </a:lnTo>
                <a:lnTo>
                  <a:pt x="97" y="7"/>
                </a:lnTo>
                <a:lnTo>
                  <a:pt x="97" y="7"/>
                </a:lnTo>
                <a:lnTo>
                  <a:pt x="98" y="7"/>
                </a:lnTo>
                <a:lnTo>
                  <a:pt x="98" y="7"/>
                </a:lnTo>
                <a:lnTo>
                  <a:pt x="100" y="7"/>
                </a:lnTo>
                <a:lnTo>
                  <a:pt x="100" y="7"/>
                </a:lnTo>
                <a:lnTo>
                  <a:pt x="102" y="7"/>
                </a:lnTo>
                <a:lnTo>
                  <a:pt x="102" y="7"/>
                </a:lnTo>
                <a:lnTo>
                  <a:pt x="103" y="7"/>
                </a:lnTo>
                <a:lnTo>
                  <a:pt x="103" y="7"/>
                </a:lnTo>
                <a:lnTo>
                  <a:pt x="105" y="7"/>
                </a:lnTo>
                <a:lnTo>
                  <a:pt x="105" y="7"/>
                </a:lnTo>
                <a:lnTo>
                  <a:pt x="107" y="7"/>
                </a:lnTo>
                <a:lnTo>
                  <a:pt x="107" y="7"/>
                </a:lnTo>
                <a:lnTo>
                  <a:pt x="108" y="7"/>
                </a:lnTo>
                <a:lnTo>
                  <a:pt x="108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3" y="7"/>
                </a:lnTo>
                <a:lnTo>
                  <a:pt x="113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8" y="7"/>
                </a:lnTo>
                <a:lnTo>
                  <a:pt x="118" y="7"/>
                </a:lnTo>
                <a:lnTo>
                  <a:pt x="120" y="7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7"/>
                </a:lnTo>
                <a:close/>
                <a:moveTo>
                  <a:pt x="134" y="7"/>
                </a:moveTo>
                <a:lnTo>
                  <a:pt x="136" y="7"/>
                </a:lnTo>
                <a:lnTo>
                  <a:pt x="136" y="7"/>
                </a:lnTo>
                <a:lnTo>
                  <a:pt x="138" y="7"/>
                </a:lnTo>
                <a:lnTo>
                  <a:pt x="138" y="7"/>
                </a:lnTo>
                <a:lnTo>
                  <a:pt x="139" y="7"/>
                </a:lnTo>
                <a:lnTo>
                  <a:pt x="140" y="7"/>
                </a:lnTo>
                <a:lnTo>
                  <a:pt x="141" y="7"/>
                </a:lnTo>
                <a:lnTo>
                  <a:pt x="141" y="7"/>
                </a:lnTo>
                <a:lnTo>
                  <a:pt x="143" y="7"/>
                </a:lnTo>
                <a:lnTo>
                  <a:pt x="143" y="7"/>
                </a:lnTo>
                <a:lnTo>
                  <a:pt x="144" y="7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7"/>
                </a:lnTo>
                <a:close/>
                <a:moveTo>
                  <a:pt x="160" y="7"/>
                </a:moveTo>
                <a:lnTo>
                  <a:pt x="161" y="7"/>
                </a:lnTo>
                <a:lnTo>
                  <a:pt x="161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6" y="7"/>
                </a:lnTo>
                <a:lnTo>
                  <a:pt x="166" y="7"/>
                </a:lnTo>
                <a:lnTo>
                  <a:pt x="168" y="7"/>
                </a:lnTo>
                <a:lnTo>
                  <a:pt x="168" y="7"/>
                </a:lnTo>
                <a:lnTo>
                  <a:pt x="169" y="7"/>
                </a:lnTo>
                <a:lnTo>
                  <a:pt x="169" y="7"/>
                </a:lnTo>
                <a:lnTo>
                  <a:pt x="171" y="7"/>
                </a:lnTo>
                <a:lnTo>
                  <a:pt x="171" y="7"/>
                </a:lnTo>
                <a:lnTo>
                  <a:pt x="173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6" y="7"/>
                </a:lnTo>
                <a:lnTo>
                  <a:pt x="178" y="7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3" y="7"/>
                </a:lnTo>
                <a:lnTo>
                  <a:pt x="183" y="7"/>
                </a:lnTo>
                <a:lnTo>
                  <a:pt x="184" y="7"/>
                </a:lnTo>
                <a:lnTo>
                  <a:pt x="184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9" y="7"/>
                </a:lnTo>
                <a:lnTo>
                  <a:pt x="189" y="7"/>
                </a:lnTo>
                <a:lnTo>
                  <a:pt x="191" y="7"/>
                </a:lnTo>
                <a:lnTo>
                  <a:pt x="191" y="7"/>
                </a:lnTo>
                <a:lnTo>
                  <a:pt x="192" y="7"/>
                </a:lnTo>
                <a:lnTo>
                  <a:pt x="192" y="7"/>
                </a:lnTo>
                <a:lnTo>
                  <a:pt x="194" y="7"/>
                </a:lnTo>
                <a:lnTo>
                  <a:pt x="194" y="7"/>
                </a:lnTo>
                <a:lnTo>
                  <a:pt x="196" y="7"/>
                </a:lnTo>
                <a:lnTo>
                  <a:pt x="196" y="7"/>
                </a:lnTo>
                <a:lnTo>
                  <a:pt x="197" y="7"/>
                </a:lnTo>
                <a:lnTo>
                  <a:pt x="197" y="7"/>
                </a:lnTo>
                <a:lnTo>
                  <a:pt x="199" y="7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7"/>
                </a:lnTo>
                <a:close/>
                <a:moveTo>
                  <a:pt x="214" y="7"/>
                </a:moveTo>
                <a:lnTo>
                  <a:pt x="216" y="7"/>
                </a:lnTo>
                <a:lnTo>
                  <a:pt x="216" y="7"/>
                </a:lnTo>
                <a:lnTo>
                  <a:pt x="217" y="7"/>
                </a:lnTo>
                <a:lnTo>
                  <a:pt x="217" y="7"/>
                </a:lnTo>
                <a:lnTo>
                  <a:pt x="219" y="7"/>
                </a:lnTo>
                <a:lnTo>
                  <a:pt x="219" y="7"/>
                </a:lnTo>
                <a:lnTo>
                  <a:pt x="221" y="7"/>
                </a:lnTo>
                <a:lnTo>
                  <a:pt x="221" y="7"/>
                </a:lnTo>
                <a:lnTo>
                  <a:pt x="222" y="7"/>
                </a:lnTo>
                <a:lnTo>
                  <a:pt x="222" y="7"/>
                </a:lnTo>
                <a:lnTo>
                  <a:pt x="224" y="7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7"/>
                </a:lnTo>
                <a:close/>
                <a:moveTo>
                  <a:pt x="239" y="7"/>
                </a:moveTo>
                <a:lnTo>
                  <a:pt x="241" y="7"/>
                </a:lnTo>
                <a:lnTo>
                  <a:pt x="241" y="7"/>
                </a:lnTo>
                <a:lnTo>
                  <a:pt x="242" y="7"/>
                </a:lnTo>
                <a:lnTo>
                  <a:pt x="242" y="7"/>
                </a:lnTo>
                <a:lnTo>
                  <a:pt x="244" y="7"/>
                </a:lnTo>
                <a:lnTo>
                  <a:pt x="244" y="7"/>
                </a:lnTo>
                <a:lnTo>
                  <a:pt x="246" y="7"/>
                </a:lnTo>
                <a:lnTo>
                  <a:pt x="246" y="7"/>
                </a:lnTo>
                <a:lnTo>
                  <a:pt x="247" y="7"/>
                </a:lnTo>
                <a:lnTo>
                  <a:pt x="247" y="7"/>
                </a:lnTo>
                <a:lnTo>
                  <a:pt x="249" y="7"/>
                </a:lnTo>
                <a:lnTo>
                  <a:pt x="249" y="7"/>
                </a:lnTo>
                <a:lnTo>
                  <a:pt x="250" y="7"/>
                </a:lnTo>
                <a:lnTo>
                  <a:pt x="250" y="7"/>
                </a:lnTo>
                <a:lnTo>
                  <a:pt x="252" y="7"/>
                </a:lnTo>
                <a:lnTo>
                  <a:pt x="252" y="7"/>
                </a:lnTo>
                <a:lnTo>
                  <a:pt x="254" y="7"/>
                </a:lnTo>
                <a:lnTo>
                  <a:pt x="254" y="7"/>
                </a:lnTo>
                <a:lnTo>
                  <a:pt x="255" y="7"/>
                </a:lnTo>
                <a:lnTo>
                  <a:pt x="255" y="7"/>
                </a:lnTo>
                <a:lnTo>
                  <a:pt x="257" y="7"/>
                </a:lnTo>
                <a:lnTo>
                  <a:pt x="257" y="7"/>
                </a:lnTo>
                <a:lnTo>
                  <a:pt x="259" y="7"/>
                </a:lnTo>
                <a:lnTo>
                  <a:pt x="259" y="7"/>
                </a:lnTo>
                <a:lnTo>
                  <a:pt x="260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7" y="7"/>
                </a:lnTo>
                <a:lnTo>
                  <a:pt x="267" y="7"/>
                </a:lnTo>
                <a:lnTo>
                  <a:pt x="268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7"/>
                </a:lnTo>
                <a:close/>
                <a:moveTo>
                  <a:pt x="293" y="7"/>
                </a:moveTo>
                <a:lnTo>
                  <a:pt x="295" y="7"/>
                </a:lnTo>
                <a:lnTo>
                  <a:pt x="295" y="7"/>
                </a:lnTo>
                <a:lnTo>
                  <a:pt x="297" y="7"/>
                </a:lnTo>
                <a:lnTo>
                  <a:pt x="297" y="7"/>
                </a:lnTo>
                <a:lnTo>
                  <a:pt x="298" y="7"/>
                </a:lnTo>
                <a:lnTo>
                  <a:pt x="298" y="7"/>
                </a:lnTo>
                <a:lnTo>
                  <a:pt x="300" y="7"/>
                </a:lnTo>
                <a:lnTo>
                  <a:pt x="300" y="7"/>
                </a:lnTo>
                <a:lnTo>
                  <a:pt x="302" y="7"/>
                </a:lnTo>
                <a:lnTo>
                  <a:pt x="302" y="7"/>
                </a:lnTo>
                <a:lnTo>
                  <a:pt x="303" y="7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7"/>
                </a:lnTo>
                <a:close/>
                <a:moveTo>
                  <a:pt x="318" y="7"/>
                </a:moveTo>
                <a:lnTo>
                  <a:pt x="320" y="7"/>
                </a:lnTo>
                <a:lnTo>
                  <a:pt x="320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8" y="7"/>
                </a:lnTo>
                <a:lnTo>
                  <a:pt x="328" y="7"/>
                </a:lnTo>
                <a:lnTo>
                  <a:pt x="330" y="7"/>
                </a:lnTo>
                <a:lnTo>
                  <a:pt x="330" y="7"/>
                </a:lnTo>
                <a:lnTo>
                  <a:pt x="331" y="7"/>
                </a:lnTo>
                <a:lnTo>
                  <a:pt x="331" y="7"/>
                </a:lnTo>
                <a:lnTo>
                  <a:pt x="333" y="7"/>
                </a:lnTo>
                <a:lnTo>
                  <a:pt x="333" y="7"/>
                </a:lnTo>
                <a:lnTo>
                  <a:pt x="335" y="7"/>
                </a:lnTo>
                <a:lnTo>
                  <a:pt x="335" y="7"/>
                </a:lnTo>
                <a:lnTo>
                  <a:pt x="336" y="7"/>
                </a:lnTo>
                <a:lnTo>
                  <a:pt x="336" y="7"/>
                </a:lnTo>
                <a:lnTo>
                  <a:pt x="338" y="7"/>
                </a:lnTo>
                <a:lnTo>
                  <a:pt x="338" y="7"/>
                </a:lnTo>
                <a:lnTo>
                  <a:pt x="340" y="7"/>
                </a:lnTo>
                <a:lnTo>
                  <a:pt x="340" y="7"/>
                </a:lnTo>
                <a:lnTo>
                  <a:pt x="341" y="7"/>
                </a:lnTo>
                <a:lnTo>
                  <a:pt x="341" y="7"/>
                </a:lnTo>
                <a:lnTo>
                  <a:pt x="343" y="7"/>
                </a:lnTo>
                <a:lnTo>
                  <a:pt x="343" y="7"/>
                </a:lnTo>
                <a:lnTo>
                  <a:pt x="345" y="7"/>
                </a:lnTo>
                <a:lnTo>
                  <a:pt x="345" y="7"/>
                </a:lnTo>
                <a:lnTo>
                  <a:pt x="346" y="7"/>
                </a:lnTo>
                <a:lnTo>
                  <a:pt x="346" y="7"/>
                </a:lnTo>
                <a:lnTo>
                  <a:pt x="348" y="7"/>
                </a:lnTo>
                <a:lnTo>
                  <a:pt x="348" y="7"/>
                </a:lnTo>
                <a:lnTo>
                  <a:pt x="350" y="7"/>
                </a:lnTo>
                <a:lnTo>
                  <a:pt x="350" y="7"/>
                </a:lnTo>
                <a:lnTo>
                  <a:pt x="351" y="7"/>
                </a:lnTo>
                <a:lnTo>
                  <a:pt x="351" y="7"/>
                </a:lnTo>
                <a:lnTo>
                  <a:pt x="353" y="7"/>
                </a:lnTo>
                <a:lnTo>
                  <a:pt x="353" y="7"/>
                </a:lnTo>
                <a:lnTo>
                  <a:pt x="355" y="7"/>
                </a:lnTo>
                <a:lnTo>
                  <a:pt x="355" y="7"/>
                </a:lnTo>
                <a:lnTo>
                  <a:pt x="356" y="7"/>
                </a:lnTo>
                <a:lnTo>
                  <a:pt x="356" y="7"/>
                </a:lnTo>
                <a:lnTo>
                  <a:pt x="358" y="7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7"/>
                </a:lnTo>
                <a:close/>
                <a:moveTo>
                  <a:pt x="373" y="7"/>
                </a:moveTo>
                <a:lnTo>
                  <a:pt x="375" y="7"/>
                </a:lnTo>
                <a:lnTo>
                  <a:pt x="375" y="7"/>
                </a:lnTo>
                <a:lnTo>
                  <a:pt x="376" y="7"/>
                </a:lnTo>
                <a:lnTo>
                  <a:pt x="376" y="7"/>
                </a:lnTo>
                <a:lnTo>
                  <a:pt x="378" y="7"/>
                </a:lnTo>
                <a:lnTo>
                  <a:pt x="378" y="7"/>
                </a:lnTo>
                <a:lnTo>
                  <a:pt x="380" y="7"/>
                </a:lnTo>
                <a:lnTo>
                  <a:pt x="380" y="7"/>
                </a:lnTo>
                <a:lnTo>
                  <a:pt x="381" y="7"/>
                </a:lnTo>
                <a:lnTo>
                  <a:pt x="381" y="7"/>
                </a:lnTo>
                <a:lnTo>
                  <a:pt x="383" y="7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7"/>
                </a:lnTo>
                <a:close/>
                <a:moveTo>
                  <a:pt x="398" y="7"/>
                </a:moveTo>
                <a:lnTo>
                  <a:pt x="399" y="7"/>
                </a:lnTo>
                <a:lnTo>
                  <a:pt x="399" y="7"/>
                </a:lnTo>
                <a:lnTo>
                  <a:pt x="401" y="7"/>
                </a:lnTo>
                <a:lnTo>
                  <a:pt x="401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6" y="7"/>
                </a:lnTo>
                <a:lnTo>
                  <a:pt x="406" y="7"/>
                </a:lnTo>
                <a:lnTo>
                  <a:pt x="407" y="7"/>
                </a:lnTo>
                <a:lnTo>
                  <a:pt x="408" y="7"/>
                </a:lnTo>
                <a:lnTo>
                  <a:pt x="409" y="7"/>
                </a:lnTo>
                <a:lnTo>
                  <a:pt x="409" y="7"/>
                </a:lnTo>
                <a:lnTo>
                  <a:pt x="411" y="7"/>
                </a:lnTo>
                <a:lnTo>
                  <a:pt x="411" y="7"/>
                </a:lnTo>
                <a:lnTo>
                  <a:pt x="412" y="7"/>
                </a:lnTo>
                <a:lnTo>
                  <a:pt x="413" y="7"/>
                </a:lnTo>
                <a:lnTo>
                  <a:pt x="414" y="7"/>
                </a:lnTo>
                <a:lnTo>
                  <a:pt x="414" y="7"/>
                </a:lnTo>
                <a:lnTo>
                  <a:pt x="416" y="7"/>
                </a:lnTo>
                <a:lnTo>
                  <a:pt x="416" y="7"/>
                </a:lnTo>
                <a:lnTo>
                  <a:pt x="417" y="7"/>
                </a:lnTo>
                <a:lnTo>
                  <a:pt x="418" y="7"/>
                </a:lnTo>
                <a:lnTo>
                  <a:pt x="419" y="7"/>
                </a:lnTo>
                <a:lnTo>
                  <a:pt x="419" y="7"/>
                </a:lnTo>
                <a:lnTo>
                  <a:pt x="421" y="7"/>
                </a:lnTo>
                <a:lnTo>
                  <a:pt x="421" y="7"/>
                </a:lnTo>
                <a:lnTo>
                  <a:pt x="422" y="7"/>
                </a:lnTo>
                <a:lnTo>
                  <a:pt x="422" y="7"/>
                </a:lnTo>
                <a:lnTo>
                  <a:pt x="424" y="7"/>
                </a:lnTo>
                <a:lnTo>
                  <a:pt x="424" y="7"/>
                </a:lnTo>
                <a:lnTo>
                  <a:pt x="426" y="7"/>
                </a:lnTo>
                <a:lnTo>
                  <a:pt x="426" y="7"/>
                </a:lnTo>
                <a:lnTo>
                  <a:pt x="427" y="7"/>
                </a:lnTo>
                <a:lnTo>
                  <a:pt x="427" y="7"/>
                </a:lnTo>
                <a:lnTo>
                  <a:pt x="429" y="7"/>
                </a:lnTo>
                <a:lnTo>
                  <a:pt x="429" y="7"/>
                </a:lnTo>
                <a:lnTo>
                  <a:pt x="431" y="7"/>
                </a:lnTo>
                <a:lnTo>
                  <a:pt x="431" y="7"/>
                </a:lnTo>
                <a:lnTo>
                  <a:pt x="432" y="7"/>
                </a:lnTo>
                <a:lnTo>
                  <a:pt x="433" y="7"/>
                </a:lnTo>
                <a:lnTo>
                  <a:pt x="434" y="7"/>
                </a:lnTo>
                <a:lnTo>
                  <a:pt x="434" y="7"/>
                </a:lnTo>
                <a:lnTo>
                  <a:pt x="436" y="7"/>
                </a:lnTo>
                <a:lnTo>
                  <a:pt x="436" y="7"/>
                </a:lnTo>
                <a:lnTo>
                  <a:pt x="437" y="7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7"/>
                </a:lnTo>
                <a:close/>
                <a:moveTo>
                  <a:pt x="452" y="7"/>
                </a:moveTo>
                <a:lnTo>
                  <a:pt x="452" y="7"/>
                </a:lnTo>
                <a:lnTo>
                  <a:pt x="454" y="7"/>
                </a:lnTo>
                <a:lnTo>
                  <a:pt x="454" y="7"/>
                </a:lnTo>
                <a:lnTo>
                  <a:pt x="456" y="7"/>
                </a:lnTo>
                <a:lnTo>
                  <a:pt x="456" y="7"/>
                </a:lnTo>
                <a:lnTo>
                  <a:pt x="457" y="7"/>
                </a:lnTo>
                <a:lnTo>
                  <a:pt x="457" y="7"/>
                </a:lnTo>
                <a:lnTo>
                  <a:pt x="459" y="7"/>
                </a:lnTo>
                <a:lnTo>
                  <a:pt x="459" y="7"/>
                </a:lnTo>
                <a:lnTo>
                  <a:pt x="461" y="7"/>
                </a:lnTo>
                <a:lnTo>
                  <a:pt x="461" y="7"/>
                </a:lnTo>
                <a:lnTo>
                  <a:pt x="462" y="7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7"/>
                </a:lnTo>
                <a:close/>
                <a:moveTo>
                  <a:pt x="477" y="7"/>
                </a:moveTo>
                <a:lnTo>
                  <a:pt x="479" y="7"/>
                </a:lnTo>
                <a:lnTo>
                  <a:pt x="479" y="7"/>
                </a:lnTo>
                <a:lnTo>
                  <a:pt x="480" y="7"/>
                </a:lnTo>
                <a:lnTo>
                  <a:pt x="480" y="7"/>
                </a:lnTo>
                <a:lnTo>
                  <a:pt x="482" y="7"/>
                </a:lnTo>
                <a:lnTo>
                  <a:pt x="482" y="7"/>
                </a:lnTo>
                <a:lnTo>
                  <a:pt x="484" y="7"/>
                </a:lnTo>
                <a:lnTo>
                  <a:pt x="484" y="7"/>
                </a:lnTo>
                <a:lnTo>
                  <a:pt x="485" y="7"/>
                </a:lnTo>
                <a:lnTo>
                  <a:pt x="485" y="7"/>
                </a:lnTo>
                <a:lnTo>
                  <a:pt x="487" y="7"/>
                </a:lnTo>
                <a:lnTo>
                  <a:pt x="487" y="7"/>
                </a:lnTo>
                <a:lnTo>
                  <a:pt x="489" y="7"/>
                </a:lnTo>
                <a:lnTo>
                  <a:pt x="489" y="7"/>
                </a:lnTo>
                <a:lnTo>
                  <a:pt x="490" y="7"/>
                </a:lnTo>
                <a:lnTo>
                  <a:pt x="490" y="7"/>
                </a:lnTo>
                <a:lnTo>
                  <a:pt x="492" y="7"/>
                </a:lnTo>
                <a:lnTo>
                  <a:pt x="492" y="7"/>
                </a:lnTo>
                <a:lnTo>
                  <a:pt x="494" y="7"/>
                </a:lnTo>
                <a:lnTo>
                  <a:pt x="494" y="7"/>
                </a:lnTo>
                <a:lnTo>
                  <a:pt x="495" y="7"/>
                </a:lnTo>
                <a:lnTo>
                  <a:pt x="495" y="7"/>
                </a:lnTo>
                <a:lnTo>
                  <a:pt x="497" y="7"/>
                </a:lnTo>
                <a:lnTo>
                  <a:pt x="497" y="7"/>
                </a:lnTo>
                <a:lnTo>
                  <a:pt x="499" y="7"/>
                </a:lnTo>
                <a:lnTo>
                  <a:pt x="499" y="7"/>
                </a:lnTo>
                <a:lnTo>
                  <a:pt x="500" y="7"/>
                </a:lnTo>
                <a:lnTo>
                  <a:pt x="500" y="7"/>
                </a:lnTo>
                <a:lnTo>
                  <a:pt x="502" y="7"/>
                </a:lnTo>
                <a:lnTo>
                  <a:pt x="502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5" y="7"/>
                </a:lnTo>
                <a:lnTo>
                  <a:pt x="507" y="7"/>
                </a:lnTo>
                <a:lnTo>
                  <a:pt x="507" y="7"/>
                </a:lnTo>
                <a:lnTo>
                  <a:pt x="509" y="7"/>
                </a:lnTo>
                <a:lnTo>
                  <a:pt x="509" y="7"/>
                </a:lnTo>
                <a:lnTo>
                  <a:pt x="510" y="7"/>
                </a:lnTo>
                <a:lnTo>
                  <a:pt x="510" y="7"/>
                </a:lnTo>
                <a:lnTo>
                  <a:pt x="512" y="7"/>
                </a:lnTo>
                <a:lnTo>
                  <a:pt x="512" y="7"/>
                </a:lnTo>
                <a:lnTo>
                  <a:pt x="514" y="7"/>
                </a:lnTo>
                <a:lnTo>
                  <a:pt x="514" y="7"/>
                </a:lnTo>
                <a:lnTo>
                  <a:pt x="515" y="7"/>
                </a:lnTo>
                <a:lnTo>
                  <a:pt x="515" y="7"/>
                </a:lnTo>
                <a:lnTo>
                  <a:pt x="517" y="7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7"/>
                </a:lnTo>
                <a:close/>
                <a:moveTo>
                  <a:pt x="532" y="7"/>
                </a:moveTo>
                <a:lnTo>
                  <a:pt x="533" y="7"/>
                </a:lnTo>
                <a:lnTo>
                  <a:pt x="533" y="7"/>
                </a:lnTo>
                <a:lnTo>
                  <a:pt x="535" y="7"/>
                </a:lnTo>
                <a:lnTo>
                  <a:pt x="535" y="7"/>
                </a:lnTo>
                <a:lnTo>
                  <a:pt x="537" y="7"/>
                </a:lnTo>
                <a:lnTo>
                  <a:pt x="537" y="7"/>
                </a:lnTo>
                <a:lnTo>
                  <a:pt x="538" y="7"/>
                </a:lnTo>
                <a:lnTo>
                  <a:pt x="538" y="7"/>
                </a:lnTo>
                <a:lnTo>
                  <a:pt x="540" y="7"/>
                </a:lnTo>
                <a:lnTo>
                  <a:pt x="540" y="7"/>
                </a:lnTo>
                <a:lnTo>
                  <a:pt x="541" y="7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7"/>
                </a:lnTo>
                <a:close/>
                <a:moveTo>
                  <a:pt x="556" y="7"/>
                </a:moveTo>
                <a:lnTo>
                  <a:pt x="558" y="7"/>
                </a:lnTo>
                <a:lnTo>
                  <a:pt x="558" y="7"/>
                </a:lnTo>
                <a:lnTo>
                  <a:pt x="560" y="7"/>
                </a:lnTo>
                <a:lnTo>
                  <a:pt x="560" y="7"/>
                </a:lnTo>
                <a:lnTo>
                  <a:pt x="561" y="7"/>
                </a:lnTo>
                <a:lnTo>
                  <a:pt x="562" y="7"/>
                </a:lnTo>
                <a:lnTo>
                  <a:pt x="563" y="7"/>
                </a:lnTo>
                <a:lnTo>
                  <a:pt x="563" y="7"/>
                </a:lnTo>
                <a:lnTo>
                  <a:pt x="565" y="7"/>
                </a:lnTo>
                <a:lnTo>
                  <a:pt x="565" y="7"/>
                </a:lnTo>
                <a:lnTo>
                  <a:pt x="566" y="7"/>
                </a:lnTo>
                <a:lnTo>
                  <a:pt x="567" y="7"/>
                </a:lnTo>
                <a:lnTo>
                  <a:pt x="568" y="7"/>
                </a:lnTo>
                <a:lnTo>
                  <a:pt x="568" y="7"/>
                </a:lnTo>
                <a:lnTo>
                  <a:pt x="570" y="7"/>
                </a:lnTo>
                <a:lnTo>
                  <a:pt x="570" y="7"/>
                </a:lnTo>
                <a:lnTo>
                  <a:pt x="571" y="7"/>
                </a:lnTo>
                <a:lnTo>
                  <a:pt x="572" y="7"/>
                </a:lnTo>
                <a:lnTo>
                  <a:pt x="573" y="7"/>
                </a:lnTo>
                <a:lnTo>
                  <a:pt x="573" y="7"/>
                </a:lnTo>
                <a:lnTo>
                  <a:pt x="575" y="7"/>
                </a:lnTo>
                <a:lnTo>
                  <a:pt x="575" y="7"/>
                </a:lnTo>
                <a:lnTo>
                  <a:pt x="576" y="7"/>
                </a:lnTo>
                <a:lnTo>
                  <a:pt x="577" y="7"/>
                </a:lnTo>
                <a:lnTo>
                  <a:pt x="578" y="7"/>
                </a:lnTo>
                <a:lnTo>
                  <a:pt x="578" y="7"/>
                </a:lnTo>
                <a:lnTo>
                  <a:pt x="580" y="7"/>
                </a:lnTo>
                <a:lnTo>
                  <a:pt x="580" y="7"/>
                </a:lnTo>
                <a:lnTo>
                  <a:pt x="581" y="7"/>
                </a:lnTo>
                <a:lnTo>
                  <a:pt x="582" y="7"/>
                </a:lnTo>
                <a:lnTo>
                  <a:pt x="583" y="7"/>
                </a:lnTo>
                <a:lnTo>
                  <a:pt x="583" y="7"/>
                </a:lnTo>
                <a:lnTo>
                  <a:pt x="585" y="7"/>
                </a:lnTo>
                <a:lnTo>
                  <a:pt x="585" y="7"/>
                </a:lnTo>
                <a:lnTo>
                  <a:pt x="586" y="7"/>
                </a:lnTo>
                <a:lnTo>
                  <a:pt x="586" y="7"/>
                </a:lnTo>
                <a:lnTo>
                  <a:pt x="588" y="7"/>
                </a:lnTo>
                <a:lnTo>
                  <a:pt x="588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3" y="7"/>
                </a:lnTo>
                <a:lnTo>
                  <a:pt x="593" y="7"/>
                </a:lnTo>
                <a:lnTo>
                  <a:pt x="595" y="7"/>
                </a:lnTo>
                <a:lnTo>
                  <a:pt x="595" y="7"/>
                </a:lnTo>
                <a:lnTo>
                  <a:pt x="596" y="7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7"/>
                </a:lnTo>
                <a:close/>
                <a:moveTo>
                  <a:pt x="611" y="7"/>
                </a:moveTo>
                <a:lnTo>
                  <a:pt x="613" y="7"/>
                </a:lnTo>
                <a:lnTo>
                  <a:pt x="613" y="7"/>
                </a:lnTo>
                <a:lnTo>
                  <a:pt x="614" y="7"/>
                </a:lnTo>
                <a:lnTo>
                  <a:pt x="614" y="7"/>
                </a:lnTo>
                <a:lnTo>
                  <a:pt x="616" y="7"/>
                </a:lnTo>
                <a:lnTo>
                  <a:pt x="616" y="7"/>
                </a:lnTo>
                <a:lnTo>
                  <a:pt x="618" y="7"/>
                </a:lnTo>
                <a:lnTo>
                  <a:pt x="618" y="7"/>
                </a:lnTo>
                <a:lnTo>
                  <a:pt x="619" y="7"/>
                </a:lnTo>
                <a:lnTo>
                  <a:pt x="619" y="7"/>
                </a:lnTo>
                <a:lnTo>
                  <a:pt x="621" y="7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7"/>
                </a:lnTo>
                <a:close/>
                <a:moveTo>
                  <a:pt x="636" y="7"/>
                </a:moveTo>
                <a:lnTo>
                  <a:pt x="638" y="7"/>
                </a:lnTo>
                <a:lnTo>
                  <a:pt x="638" y="7"/>
                </a:lnTo>
                <a:lnTo>
                  <a:pt x="639" y="7"/>
                </a:lnTo>
                <a:lnTo>
                  <a:pt x="639" y="7"/>
                </a:lnTo>
                <a:lnTo>
                  <a:pt x="641" y="7"/>
                </a:lnTo>
                <a:lnTo>
                  <a:pt x="641" y="7"/>
                </a:lnTo>
                <a:lnTo>
                  <a:pt x="643" y="7"/>
                </a:lnTo>
                <a:lnTo>
                  <a:pt x="643" y="7"/>
                </a:lnTo>
                <a:lnTo>
                  <a:pt x="644" y="7"/>
                </a:lnTo>
                <a:lnTo>
                  <a:pt x="644" y="7"/>
                </a:lnTo>
                <a:lnTo>
                  <a:pt x="646" y="7"/>
                </a:lnTo>
                <a:lnTo>
                  <a:pt x="646" y="7"/>
                </a:lnTo>
                <a:lnTo>
                  <a:pt x="648" y="7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51" y="7"/>
                </a:lnTo>
                <a:lnTo>
                  <a:pt x="651" y="7"/>
                </a:lnTo>
                <a:lnTo>
                  <a:pt x="653" y="7"/>
                </a:lnTo>
                <a:lnTo>
                  <a:pt x="653" y="7"/>
                </a:lnTo>
                <a:lnTo>
                  <a:pt x="654" y="7"/>
                </a:lnTo>
                <a:lnTo>
                  <a:pt x="654" y="7"/>
                </a:lnTo>
                <a:lnTo>
                  <a:pt x="656" y="7"/>
                </a:lnTo>
                <a:lnTo>
                  <a:pt x="656" y="7"/>
                </a:lnTo>
                <a:lnTo>
                  <a:pt x="658" y="7"/>
                </a:lnTo>
                <a:lnTo>
                  <a:pt x="658" y="7"/>
                </a:lnTo>
                <a:lnTo>
                  <a:pt x="659" y="7"/>
                </a:lnTo>
                <a:lnTo>
                  <a:pt x="659" y="7"/>
                </a:lnTo>
                <a:lnTo>
                  <a:pt x="661" y="7"/>
                </a:lnTo>
                <a:lnTo>
                  <a:pt x="661" y="7"/>
                </a:lnTo>
                <a:lnTo>
                  <a:pt x="662" y="7"/>
                </a:lnTo>
                <a:lnTo>
                  <a:pt x="662" y="7"/>
                </a:lnTo>
                <a:lnTo>
                  <a:pt x="664" y="7"/>
                </a:lnTo>
                <a:lnTo>
                  <a:pt x="664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7" y="7"/>
                </a:lnTo>
                <a:lnTo>
                  <a:pt x="669" y="7"/>
                </a:lnTo>
                <a:lnTo>
                  <a:pt x="669" y="7"/>
                </a:lnTo>
                <a:lnTo>
                  <a:pt x="671" y="7"/>
                </a:lnTo>
                <a:lnTo>
                  <a:pt x="671" y="7"/>
                </a:lnTo>
                <a:lnTo>
                  <a:pt x="672" y="7"/>
                </a:lnTo>
                <a:lnTo>
                  <a:pt x="672" y="7"/>
                </a:lnTo>
                <a:lnTo>
                  <a:pt x="674" y="7"/>
                </a:lnTo>
                <a:lnTo>
                  <a:pt x="674" y="7"/>
                </a:lnTo>
                <a:lnTo>
                  <a:pt x="676" y="7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7"/>
                </a:lnTo>
                <a:close/>
                <a:moveTo>
                  <a:pt x="691" y="7"/>
                </a:moveTo>
                <a:lnTo>
                  <a:pt x="692" y="7"/>
                </a:lnTo>
                <a:lnTo>
                  <a:pt x="692" y="7"/>
                </a:lnTo>
                <a:lnTo>
                  <a:pt x="694" y="7"/>
                </a:lnTo>
                <a:lnTo>
                  <a:pt x="694" y="7"/>
                </a:lnTo>
                <a:lnTo>
                  <a:pt x="695" y="7"/>
                </a:lnTo>
                <a:lnTo>
                  <a:pt x="696" y="7"/>
                </a:lnTo>
                <a:lnTo>
                  <a:pt x="697" y="7"/>
                </a:lnTo>
                <a:lnTo>
                  <a:pt x="697" y="7"/>
                </a:lnTo>
                <a:lnTo>
                  <a:pt x="699" y="7"/>
                </a:lnTo>
                <a:lnTo>
                  <a:pt x="699" y="7"/>
                </a:lnTo>
                <a:lnTo>
                  <a:pt x="700" y="7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7"/>
                </a:lnTo>
                <a:close/>
                <a:moveTo>
                  <a:pt x="715" y="7"/>
                </a:moveTo>
                <a:lnTo>
                  <a:pt x="717" y="7"/>
                </a:lnTo>
                <a:lnTo>
                  <a:pt x="717" y="7"/>
                </a:lnTo>
                <a:lnTo>
                  <a:pt x="719" y="7"/>
                </a:lnTo>
                <a:lnTo>
                  <a:pt x="719" y="7"/>
                </a:lnTo>
                <a:lnTo>
                  <a:pt x="720" y="7"/>
                </a:lnTo>
                <a:lnTo>
                  <a:pt x="721" y="7"/>
                </a:lnTo>
                <a:lnTo>
                  <a:pt x="722" y="7"/>
                </a:lnTo>
                <a:lnTo>
                  <a:pt x="722" y="7"/>
                </a:lnTo>
                <a:lnTo>
                  <a:pt x="724" y="7"/>
                </a:lnTo>
                <a:lnTo>
                  <a:pt x="724" y="7"/>
                </a:lnTo>
                <a:lnTo>
                  <a:pt x="725" y="7"/>
                </a:lnTo>
                <a:lnTo>
                  <a:pt x="725" y="7"/>
                </a:lnTo>
                <a:lnTo>
                  <a:pt x="727" y="7"/>
                </a:lnTo>
                <a:lnTo>
                  <a:pt x="727" y="7"/>
                </a:lnTo>
                <a:lnTo>
                  <a:pt x="729" y="7"/>
                </a:lnTo>
                <a:lnTo>
                  <a:pt x="729" y="7"/>
                </a:lnTo>
                <a:lnTo>
                  <a:pt x="730" y="7"/>
                </a:lnTo>
                <a:lnTo>
                  <a:pt x="730" y="7"/>
                </a:lnTo>
                <a:lnTo>
                  <a:pt x="732" y="7"/>
                </a:lnTo>
                <a:lnTo>
                  <a:pt x="732" y="7"/>
                </a:lnTo>
                <a:lnTo>
                  <a:pt x="734" y="7"/>
                </a:lnTo>
                <a:lnTo>
                  <a:pt x="734" y="7"/>
                </a:lnTo>
                <a:lnTo>
                  <a:pt x="735" y="7"/>
                </a:lnTo>
                <a:lnTo>
                  <a:pt x="735" y="7"/>
                </a:lnTo>
                <a:lnTo>
                  <a:pt x="737" y="7"/>
                </a:lnTo>
                <a:lnTo>
                  <a:pt x="737" y="7"/>
                </a:lnTo>
                <a:lnTo>
                  <a:pt x="739" y="7"/>
                </a:lnTo>
                <a:lnTo>
                  <a:pt x="739" y="7"/>
                </a:lnTo>
                <a:lnTo>
                  <a:pt x="740" y="7"/>
                </a:lnTo>
                <a:lnTo>
                  <a:pt x="740" y="7"/>
                </a:lnTo>
                <a:lnTo>
                  <a:pt x="742" y="7"/>
                </a:lnTo>
                <a:lnTo>
                  <a:pt x="742" y="7"/>
                </a:lnTo>
                <a:lnTo>
                  <a:pt x="743" y="7"/>
                </a:lnTo>
                <a:lnTo>
                  <a:pt x="743" y="7"/>
                </a:lnTo>
                <a:lnTo>
                  <a:pt x="745" y="7"/>
                </a:lnTo>
                <a:lnTo>
                  <a:pt x="745" y="7"/>
                </a:lnTo>
                <a:lnTo>
                  <a:pt x="747" y="7"/>
                </a:lnTo>
                <a:lnTo>
                  <a:pt x="747" y="7"/>
                </a:lnTo>
                <a:lnTo>
                  <a:pt x="748" y="7"/>
                </a:lnTo>
                <a:lnTo>
                  <a:pt x="748" y="7"/>
                </a:lnTo>
                <a:lnTo>
                  <a:pt x="750" y="7"/>
                </a:lnTo>
                <a:lnTo>
                  <a:pt x="750" y="7"/>
                </a:lnTo>
                <a:lnTo>
                  <a:pt x="752" y="7"/>
                </a:lnTo>
                <a:lnTo>
                  <a:pt x="752" y="7"/>
                </a:lnTo>
                <a:lnTo>
                  <a:pt x="753" y="7"/>
                </a:lnTo>
                <a:lnTo>
                  <a:pt x="753" y="7"/>
                </a:lnTo>
                <a:lnTo>
                  <a:pt x="755" y="7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7"/>
                </a:lnTo>
                <a:close/>
                <a:moveTo>
                  <a:pt x="770" y="7"/>
                </a:moveTo>
                <a:lnTo>
                  <a:pt x="772" y="7"/>
                </a:lnTo>
                <a:lnTo>
                  <a:pt x="772" y="7"/>
                </a:lnTo>
                <a:lnTo>
                  <a:pt x="773" y="7"/>
                </a:lnTo>
                <a:lnTo>
                  <a:pt x="773" y="7"/>
                </a:lnTo>
                <a:lnTo>
                  <a:pt x="775" y="7"/>
                </a:lnTo>
                <a:lnTo>
                  <a:pt x="775" y="7"/>
                </a:lnTo>
                <a:lnTo>
                  <a:pt x="777" y="7"/>
                </a:lnTo>
                <a:lnTo>
                  <a:pt x="777" y="7"/>
                </a:lnTo>
                <a:lnTo>
                  <a:pt x="778" y="7"/>
                </a:lnTo>
                <a:lnTo>
                  <a:pt x="778" y="7"/>
                </a:lnTo>
                <a:lnTo>
                  <a:pt x="780" y="7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7"/>
                </a:lnTo>
                <a:close/>
                <a:moveTo>
                  <a:pt x="795" y="7"/>
                </a:moveTo>
                <a:lnTo>
                  <a:pt x="797" y="7"/>
                </a:lnTo>
                <a:lnTo>
                  <a:pt x="797" y="7"/>
                </a:lnTo>
                <a:lnTo>
                  <a:pt x="798" y="7"/>
                </a:lnTo>
                <a:lnTo>
                  <a:pt x="798" y="7"/>
                </a:lnTo>
                <a:lnTo>
                  <a:pt x="800" y="7"/>
                </a:lnTo>
                <a:lnTo>
                  <a:pt x="800" y="7"/>
                </a:lnTo>
                <a:lnTo>
                  <a:pt x="801" y="7"/>
                </a:lnTo>
                <a:lnTo>
                  <a:pt x="801" y="7"/>
                </a:lnTo>
                <a:lnTo>
                  <a:pt x="803" y="7"/>
                </a:lnTo>
                <a:lnTo>
                  <a:pt x="803" y="7"/>
                </a:lnTo>
                <a:lnTo>
                  <a:pt x="805" y="7"/>
                </a:lnTo>
                <a:lnTo>
                  <a:pt x="805" y="7"/>
                </a:lnTo>
                <a:lnTo>
                  <a:pt x="806" y="7"/>
                </a:lnTo>
                <a:lnTo>
                  <a:pt x="806" y="7"/>
                </a:lnTo>
                <a:lnTo>
                  <a:pt x="808" y="7"/>
                </a:lnTo>
                <a:lnTo>
                  <a:pt x="808" y="7"/>
                </a:lnTo>
                <a:lnTo>
                  <a:pt x="810" y="7"/>
                </a:lnTo>
                <a:lnTo>
                  <a:pt x="810" y="7"/>
                </a:lnTo>
                <a:lnTo>
                  <a:pt x="811" y="7"/>
                </a:lnTo>
                <a:lnTo>
                  <a:pt x="811" y="7"/>
                </a:lnTo>
                <a:lnTo>
                  <a:pt x="813" y="7"/>
                </a:lnTo>
                <a:lnTo>
                  <a:pt x="813" y="7"/>
                </a:lnTo>
                <a:lnTo>
                  <a:pt x="815" y="7"/>
                </a:lnTo>
                <a:lnTo>
                  <a:pt x="815" y="7"/>
                </a:lnTo>
                <a:lnTo>
                  <a:pt x="816" y="7"/>
                </a:lnTo>
                <a:lnTo>
                  <a:pt x="816" y="7"/>
                </a:lnTo>
                <a:lnTo>
                  <a:pt x="818" y="7"/>
                </a:lnTo>
                <a:lnTo>
                  <a:pt x="818" y="7"/>
                </a:lnTo>
                <a:lnTo>
                  <a:pt x="819" y="7"/>
                </a:lnTo>
                <a:lnTo>
                  <a:pt x="820" y="7"/>
                </a:lnTo>
                <a:lnTo>
                  <a:pt x="821" y="7"/>
                </a:lnTo>
                <a:lnTo>
                  <a:pt x="821" y="7"/>
                </a:lnTo>
                <a:lnTo>
                  <a:pt x="823" y="7"/>
                </a:lnTo>
                <a:lnTo>
                  <a:pt x="823" y="7"/>
                </a:lnTo>
                <a:lnTo>
                  <a:pt x="824" y="7"/>
                </a:lnTo>
                <a:lnTo>
                  <a:pt x="825" y="7"/>
                </a:lnTo>
                <a:lnTo>
                  <a:pt x="826" y="7"/>
                </a:lnTo>
                <a:lnTo>
                  <a:pt x="826" y="7"/>
                </a:lnTo>
                <a:lnTo>
                  <a:pt x="828" y="7"/>
                </a:lnTo>
                <a:lnTo>
                  <a:pt x="828" y="7"/>
                </a:lnTo>
                <a:lnTo>
                  <a:pt x="829" y="7"/>
                </a:lnTo>
                <a:lnTo>
                  <a:pt x="830" y="7"/>
                </a:lnTo>
                <a:lnTo>
                  <a:pt x="831" y="7"/>
                </a:lnTo>
                <a:lnTo>
                  <a:pt x="831" y="7"/>
                </a:lnTo>
                <a:lnTo>
                  <a:pt x="833" y="7"/>
                </a:lnTo>
                <a:lnTo>
                  <a:pt x="833" y="7"/>
                </a:lnTo>
                <a:lnTo>
                  <a:pt x="834" y="7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7"/>
                </a:lnTo>
                <a:close/>
                <a:moveTo>
                  <a:pt x="850" y="7"/>
                </a:moveTo>
                <a:lnTo>
                  <a:pt x="851" y="7"/>
                </a:lnTo>
                <a:lnTo>
                  <a:pt x="851" y="7"/>
                </a:lnTo>
                <a:lnTo>
                  <a:pt x="853" y="7"/>
                </a:lnTo>
                <a:lnTo>
                  <a:pt x="853" y="7"/>
                </a:lnTo>
                <a:lnTo>
                  <a:pt x="854" y="7"/>
                </a:lnTo>
                <a:lnTo>
                  <a:pt x="855" y="7"/>
                </a:lnTo>
                <a:lnTo>
                  <a:pt x="856" y="7"/>
                </a:lnTo>
                <a:lnTo>
                  <a:pt x="856" y="7"/>
                </a:lnTo>
                <a:lnTo>
                  <a:pt x="858" y="7"/>
                </a:lnTo>
                <a:lnTo>
                  <a:pt x="858" y="7"/>
                </a:lnTo>
                <a:lnTo>
                  <a:pt x="859" y="7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7"/>
                </a:lnTo>
                <a:close/>
                <a:moveTo>
                  <a:pt x="874" y="7"/>
                </a:moveTo>
                <a:lnTo>
                  <a:pt x="876" y="7"/>
                </a:lnTo>
                <a:lnTo>
                  <a:pt x="876" y="7"/>
                </a:lnTo>
                <a:lnTo>
                  <a:pt x="877" y="7"/>
                </a:lnTo>
                <a:lnTo>
                  <a:pt x="877" y="7"/>
                </a:lnTo>
                <a:lnTo>
                  <a:pt x="879" y="7"/>
                </a:lnTo>
                <a:lnTo>
                  <a:pt x="879" y="7"/>
                </a:lnTo>
                <a:lnTo>
                  <a:pt x="881" y="7"/>
                </a:lnTo>
                <a:lnTo>
                  <a:pt x="881" y="7"/>
                </a:lnTo>
                <a:lnTo>
                  <a:pt x="882" y="7"/>
                </a:lnTo>
                <a:lnTo>
                  <a:pt x="882" y="7"/>
                </a:lnTo>
                <a:lnTo>
                  <a:pt x="884" y="7"/>
                </a:lnTo>
                <a:lnTo>
                  <a:pt x="884" y="7"/>
                </a:lnTo>
                <a:lnTo>
                  <a:pt x="886" y="7"/>
                </a:lnTo>
                <a:lnTo>
                  <a:pt x="886" y="7"/>
                </a:lnTo>
                <a:lnTo>
                  <a:pt x="887" y="7"/>
                </a:lnTo>
                <a:lnTo>
                  <a:pt x="887" y="7"/>
                </a:lnTo>
                <a:lnTo>
                  <a:pt x="889" y="7"/>
                </a:lnTo>
                <a:lnTo>
                  <a:pt x="889" y="7"/>
                </a:lnTo>
                <a:lnTo>
                  <a:pt x="891" y="7"/>
                </a:lnTo>
                <a:lnTo>
                  <a:pt x="891" y="7"/>
                </a:lnTo>
                <a:lnTo>
                  <a:pt x="892" y="7"/>
                </a:lnTo>
                <a:lnTo>
                  <a:pt x="892" y="7"/>
                </a:lnTo>
                <a:lnTo>
                  <a:pt x="894" y="7"/>
                </a:lnTo>
                <a:lnTo>
                  <a:pt x="894" y="7"/>
                </a:lnTo>
                <a:lnTo>
                  <a:pt x="896" y="7"/>
                </a:lnTo>
                <a:lnTo>
                  <a:pt x="896" y="7"/>
                </a:lnTo>
                <a:lnTo>
                  <a:pt x="897" y="7"/>
                </a:lnTo>
                <a:lnTo>
                  <a:pt x="897" y="7"/>
                </a:lnTo>
                <a:lnTo>
                  <a:pt x="899" y="7"/>
                </a:lnTo>
                <a:lnTo>
                  <a:pt x="899" y="7"/>
                </a:lnTo>
                <a:lnTo>
                  <a:pt x="901" y="7"/>
                </a:lnTo>
                <a:lnTo>
                  <a:pt x="901" y="7"/>
                </a:lnTo>
                <a:lnTo>
                  <a:pt x="902" y="7"/>
                </a:lnTo>
                <a:lnTo>
                  <a:pt x="902" y="7"/>
                </a:lnTo>
                <a:lnTo>
                  <a:pt x="904" y="7"/>
                </a:lnTo>
                <a:lnTo>
                  <a:pt x="904" y="7"/>
                </a:lnTo>
                <a:lnTo>
                  <a:pt x="906" y="7"/>
                </a:lnTo>
                <a:lnTo>
                  <a:pt x="906" y="7"/>
                </a:lnTo>
                <a:lnTo>
                  <a:pt x="907" y="7"/>
                </a:lnTo>
                <a:lnTo>
                  <a:pt x="907" y="7"/>
                </a:lnTo>
                <a:lnTo>
                  <a:pt x="909" y="7"/>
                </a:lnTo>
                <a:lnTo>
                  <a:pt x="909" y="7"/>
                </a:lnTo>
                <a:lnTo>
                  <a:pt x="911" y="7"/>
                </a:lnTo>
                <a:lnTo>
                  <a:pt x="911" y="7"/>
                </a:lnTo>
                <a:lnTo>
                  <a:pt x="912" y="7"/>
                </a:lnTo>
                <a:lnTo>
                  <a:pt x="912" y="7"/>
                </a:lnTo>
                <a:lnTo>
                  <a:pt x="914" y="7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7"/>
                </a:lnTo>
                <a:close/>
                <a:moveTo>
                  <a:pt x="929" y="7"/>
                </a:moveTo>
                <a:lnTo>
                  <a:pt x="931" y="7"/>
                </a:lnTo>
                <a:lnTo>
                  <a:pt x="931" y="7"/>
                </a:lnTo>
                <a:lnTo>
                  <a:pt x="932" y="7"/>
                </a:lnTo>
                <a:lnTo>
                  <a:pt x="932" y="7"/>
                </a:lnTo>
                <a:lnTo>
                  <a:pt x="934" y="7"/>
                </a:lnTo>
                <a:lnTo>
                  <a:pt x="934" y="7"/>
                </a:lnTo>
                <a:lnTo>
                  <a:pt x="936" y="7"/>
                </a:lnTo>
                <a:lnTo>
                  <a:pt x="936" y="7"/>
                </a:lnTo>
                <a:lnTo>
                  <a:pt x="937" y="7"/>
                </a:lnTo>
                <a:lnTo>
                  <a:pt x="937" y="7"/>
                </a:lnTo>
                <a:lnTo>
                  <a:pt x="939" y="7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7"/>
                </a:lnTo>
                <a:close/>
                <a:moveTo>
                  <a:pt x="954" y="7"/>
                </a:moveTo>
                <a:lnTo>
                  <a:pt x="955" y="7"/>
                </a:lnTo>
                <a:lnTo>
                  <a:pt x="955" y="7"/>
                </a:lnTo>
                <a:lnTo>
                  <a:pt x="957" y="7"/>
                </a:lnTo>
                <a:lnTo>
                  <a:pt x="957" y="7"/>
                </a:lnTo>
                <a:lnTo>
                  <a:pt x="958" y="7"/>
                </a:lnTo>
                <a:lnTo>
                  <a:pt x="959" y="7"/>
                </a:lnTo>
                <a:lnTo>
                  <a:pt x="960" y="7"/>
                </a:lnTo>
                <a:lnTo>
                  <a:pt x="960" y="7"/>
                </a:lnTo>
                <a:lnTo>
                  <a:pt x="962" y="7"/>
                </a:lnTo>
                <a:lnTo>
                  <a:pt x="962" y="7"/>
                </a:lnTo>
                <a:lnTo>
                  <a:pt x="963" y="7"/>
                </a:lnTo>
                <a:lnTo>
                  <a:pt x="964" y="7"/>
                </a:lnTo>
                <a:lnTo>
                  <a:pt x="965" y="7"/>
                </a:lnTo>
                <a:lnTo>
                  <a:pt x="965" y="7"/>
                </a:lnTo>
                <a:lnTo>
                  <a:pt x="967" y="7"/>
                </a:lnTo>
                <a:lnTo>
                  <a:pt x="967" y="7"/>
                </a:lnTo>
                <a:lnTo>
                  <a:pt x="968" y="7"/>
                </a:lnTo>
                <a:lnTo>
                  <a:pt x="968" y="7"/>
                </a:lnTo>
                <a:lnTo>
                  <a:pt x="970" y="7"/>
                </a:lnTo>
                <a:lnTo>
                  <a:pt x="970" y="7"/>
                </a:lnTo>
                <a:lnTo>
                  <a:pt x="972" y="7"/>
                </a:lnTo>
                <a:lnTo>
                  <a:pt x="972" y="7"/>
                </a:lnTo>
                <a:lnTo>
                  <a:pt x="973" y="7"/>
                </a:lnTo>
                <a:lnTo>
                  <a:pt x="973" y="7"/>
                </a:lnTo>
                <a:lnTo>
                  <a:pt x="975" y="7"/>
                </a:lnTo>
                <a:lnTo>
                  <a:pt x="975" y="7"/>
                </a:lnTo>
                <a:lnTo>
                  <a:pt x="977" y="7"/>
                </a:lnTo>
                <a:lnTo>
                  <a:pt x="977" y="7"/>
                </a:lnTo>
                <a:lnTo>
                  <a:pt x="978" y="7"/>
                </a:lnTo>
                <a:lnTo>
                  <a:pt x="979" y="7"/>
                </a:lnTo>
                <a:lnTo>
                  <a:pt x="980" y="7"/>
                </a:lnTo>
                <a:lnTo>
                  <a:pt x="980" y="7"/>
                </a:lnTo>
                <a:lnTo>
                  <a:pt x="982" y="7"/>
                </a:lnTo>
                <a:lnTo>
                  <a:pt x="982" y="7"/>
                </a:lnTo>
                <a:lnTo>
                  <a:pt x="983" y="7"/>
                </a:lnTo>
                <a:lnTo>
                  <a:pt x="984" y="7"/>
                </a:lnTo>
                <a:lnTo>
                  <a:pt x="985" y="7"/>
                </a:lnTo>
                <a:lnTo>
                  <a:pt x="985" y="7"/>
                </a:lnTo>
                <a:lnTo>
                  <a:pt x="987" y="7"/>
                </a:lnTo>
                <a:lnTo>
                  <a:pt x="987" y="7"/>
                </a:lnTo>
                <a:lnTo>
                  <a:pt x="988" y="7"/>
                </a:lnTo>
                <a:lnTo>
                  <a:pt x="989" y="7"/>
                </a:lnTo>
                <a:lnTo>
                  <a:pt x="990" y="7"/>
                </a:lnTo>
                <a:lnTo>
                  <a:pt x="990" y="7"/>
                </a:lnTo>
                <a:lnTo>
                  <a:pt x="992" y="7"/>
                </a:lnTo>
                <a:lnTo>
                  <a:pt x="992" y="7"/>
                </a:lnTo>
                <a:lnTo>
                  <a:pt x="993" y="7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7"/>
                </a:lnTo>
                <a:close/>
                <a:moveTo>
                  <a:pt x="1008" y="7"/>
                </a:moveTo>
                <a:lnTo>
                  <a:pt x="1010" y="7"/>
                </a:lnTo>
                <a:lnTo>
                  <a:pt x="1010" y="7"/>
                </a:lnTo>
                <a:lnTo>
                  <a:pt x="1012" y="7"/>
                </a:lnTo>
                <a:lnTo>
                  <a:pt x="1012" y="7"/>
                </a:lnTo>
                <a:lnTo>
                  <a:pt x="1013" y="7"/>
                </a:lnTo>
                <a:lnTo>
                  <a:pt x="1013" y="7"/>
                </a:lnTo>
                <a:lnTo>
                  <a:pt x="1015" y="7"/>
                </a:lnTo>
                <a:lnTo>
                  <a:pt x="1015" y="7"/>
                </a:lnTo>
                <a:lnTo>
                  <a:pt x="1016" y="7"/>
                </a:lnTo>
                <a:lnTo>
                  <a:pt x="1016" y="7"/>
                </a:lnTo>
                <a:lnTo>
                  <a:pt x="1018" y="7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7"/>
                </a:lnTo>
                <a:close/>
                <a:moveTo>
                  <a:pt x="1033" y="7"/>
                </a:moveTo>
                <a:lnTo>
                  <a:pt x="1035" y="7"/>
                </a:lnTo>
                <a:lnTo>
                  <a:pt x="1035" y="7"/>
                </a:lnTo>
                <a:lnTo>
                  <a:pt x="1036" y="7"/>
                </a:lnTo>
                <a:lnTo>
                  <a:pt x="1036" y="7"/>
                </a:lnTo>
                <a:lnTo>
                  <a:pt x="1038" y="7"/>
                </a:lnTo>
                <a:lnTo>
                  <a:pt x="1038" y="7"/>
                </a:lnTo>
                <a:lnTo>
                  <a:pt x="1040" y="7"/>
                </a:lnTo>
                <a:lnTo>
                  <a:pt x="1040" y="7"/>
                </a:lnTo>
                <a:lnTo>
                  <a:pt x="1041" y="7"/>
                </a:lnTo>
                <a:lnTo>
                  <a:pt x="1041" y="7"/>
                </a:lnTo>
                <a:lnTo>
                  <a:pt x="1043" y="7"/>
                </a:lnTo>
                <a:lnTo>
                  <a:pt x="1043" y="7"/>
                </a:lnTo>
                <a:lnTo>
                  <a:pt x="1045" y="7"/>
                </a:lnTo>
                <a:lnTo>
                  <a:pt x="1045" y="7"/>
                </a:lnTo>
                <a:lnTo>
                  <a:pt x="1046" y="7"/>
                </a:lnTo>
                <a:lnTo>
                  <a:pt x="1046" y="7"/>
                </a:lnTo>
                <a:lnTo>
                  <a:pt x="1048" y="7"/>
                </a:lnTo>
                <a:lnTo>
                  <a:pt x="1048" y="7"/>
                </a:lnTo>
                <a:lnTo>
                  <a:pt x="1050" y="7"/>
                </a:lnTo>
                <a:lnTo>
                  <a:pt x="1050" y="7"/>
                </a:lnTo>
                <a:lnTo>
                  <a:pt x="1051" y="7"/>
                </a:lnTo>
                <a:lnTo>
                  <a:pt x="1051" y="7"/>
                </a:lnTo>
                <a:lnTo>
                  <a:pt x="1053" y="7"/>
                </a:lnTo>
                <a:lnTo>
                  <a:pt x="1053" y="7"/>
                </a:lnTo>
                <a:lnTo>
                  <a:pt x="1055" y="7"/>
                </a:lnTo>
                <a:lnTo>
                  <a:pt x="1055" y="7"/>
                </a:lnTo>
                <a:lnTo>
                  <a:pt x="1056" y="7"/>
                </a:lnTo>
                <a:lnTo>
                  <a:pt x="1056" y="7"/>
                </a:lnTo>
                <a:lnTo>
                  <a:pt x="1058" y="7"/>
                </a:lnTo>
                <a:lnTo>
                  <a:pt x="1058" y="7"/>
                </a:lnTo>
                <a:lnTo>
                  <a:pt x="1060" y="7"/>
                </a:lnTo>
                <a:lnTo>
                  <a:pt x="1060" y="7"/>
                </a:lnTo>
                <a:lnTo>
                  <a:pt x="1061" y="7"/>
                </a:lnTo>
                <a:lnTo>
                  <a:pt x="1061" y="7"/>
                </a:lnTo>
                <a:lnTo>
                  <a:pt x="1063" y="7"/>
                </a:lnTo>
                <a:lnTo>
                  <a:pt x="1063" y="7"/>
                </a:lnTo>
                <a:lnTo>
                  <a:pt x="1065" y="7"/>
                </a:lnTo>
                <a:lnTo>
                  <a:pt x="1065" y="7"/>
                </a:lnTo>
                <a:lnTo>
                  <a:pt x="1066" y="7"/>
                </a:lnTo>
                <a:lnTo>
                  <a:pt x="1066" y="7"/>
                </a:lnTo>
                <a:lnTo>
                  <a:pt x="1068" y="7"/>
                </a:lnTo>
                <a:lnTo>
                  <a:pt x="1068" y="7"/>
                </a:lnTo>
                <a:lnTo>
                  <a:pt x="1070" y="7"/>
                </a:lnTo>
                <a:lnTo>
                  <a:pt x="1070" y="7"/>
                </a:lnTo>
                <a:lnTo>
                  <a:pt x="1071" y="7"/>
                </a:lnTo>
                <a:lnTo>
                  <a:pt x="1071" y="7"/>
                </a:lnTo>
                <a:lnTo>
                  <a:pt x="1073" y="7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7"/>
                </a:lnTo>
                <a:close/>
                <a:moveTo>
                  <a:pt x="1088" y="7"/>
                </a:moveTo>
                <a:lnTo>
                  <a:pt x="1089" y="7"/>
                </a:lnTo>
                <a:lnTo>
                  <a:pt x="1089" y="7"/>
                </a:lnTo>
                <a:lnTo>
                  <a:pt x="1091" y="7"/>
                </a:lnTo>
                <a:lnTo>
                  <a:pt x="1091" y="7"/>
                </a:lnTo>
                <a:lnTo>
                  <a:pt x="1093" y="7"/>
                </a:lnTo>
                <a:lnTo>
                  <a:pt x="1093" y="7"/>
                </a:lnTo>
                <a:lnTo>
                  <a:pt x="1094" y="7"/>
                </a:lnTo>
                <a:lnTo>
                  <a:pt x="1094" y="7"/>
                </a:lnTo>
                <a:lnTo>
                  <a:pt x="1096" y="7"/>
                </a:lnTo>
                <a:lnTo>
                  <a:pt x="1096" y="7"/>
                </a:lnTo>
                <a:lnTo>
                  <a:pt x="1097" y="7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7"/>
                </a:lnTo>
                <a:close/>
                <a:moveTo>
                  <a:pt x="1113" y="7"/>
                </a:moveTo>
                <a:lnTo>
                  <a:pt x="1114" y="7"/>
                </a:lnTo>
                <a:lnTo>
                  <a:pt x="1114" y="7"/>
                </a:lnTo>
                <a:lnTo>
                  <a:pt x="1116" y="7"/>
                </a:lnTo>
                <a:lnTo>
                  <a:pt x="1116" y="7"/>
                </a:lnTo>
                <a:lnTo>
                  <a:pt x="1117" y="7"/>
                </a:lnTo>
                <a:lnTo>
                  <a:pt x="1118" y="7"/>
                </a:lnTo>
                <a:lnTo>
                  <a:pt x="1119" y="7"/>
                </a:lnTo>
                <a:lnTo>
                  <a:pt x="1119" y="7"/>
                </a:lnTo>
                <a:lnTo>
                  <a:pt x="1121" y="7"/>
                </a:lnTo>
                <a:lnTo>
                  <a:pt x="1121" y="7"/>
                </a:lnTo>
                <a:lnTo>
                  <a:pt x="1122" y="7"/>
                </a:lnTo>
                <a:lnTo>
                  <a:pt x="1123" y="7"/>
                </a:lnTo>
                <a:lnTo>
                  <a:pt x="1124" y="7"/>
                </a:lnTo>
                <a:lnTo>
                  <a:pt x="1124" y="7"/>
                </a:lnTo>
                <a:lnTo>
                  <a:pt x="1126" y="7"/>
                </a:lnTo>
                <a:lnTo>
                  <a:pt x="1126" y="7"/>
                </a:lnTo>
                <a:lnTo>
                  <a:pt x="1127" y="7"/>
                </a:lnTo>
                <a:lnTo>
                  <a:pt x="1128" y="7"/>
                </a:lnTo>
                <a:lnTo>
                  <a:pt x="1129" y="7"/>
                </a:lnTo>
                <a:lnTo>
                  <a:pt x="1129" y="7"/>
                </a:lnTo>
                <a:lnTo>
                  <a:pt x="1131" y="7"/>
                </a:lnTo>
                <a:lnTo>
                  <a:pt x="1131" y="7"/>
                </a:lnTo>
                <a:lnTo>
                  <a:pt x="1132" y="7"/>
                </a:lnTo>
                <a:lnTo>
                  <a:pt x="1132" y="7"/>
                </a:lnTo>
                <a:lnTo>
                  <a:pt x="1134" y="7"/>
                </a:lnTo>
                <a:lnTo>
                  <a:pt x="1134" y="7"/>
                </a:lnTo>
                <a:lnTo>
                  <a:pt x="1136" y="7"/>
                </a:lnTo>
                <a:lnTo>
                  <a:pt x="1136" y="7"/>
                </a:lnTo>
                <a:lnTo>
                  <a:pt x="1137" y="7"/>
                </a:lnTo>
                <a:lnTo>
                  <a:pt x="1137" y="7"/>
                </a:lnTo>
                <a:lnTo>
                  <a:pt x="1139" y="7"/>
                </a:lnTo>
                <a:lnTo>
                  <a:pt x="1139" y="7"/>
                </a:lnTo>
                <a:lnTo>
                  <a:pt x="1141" y="7"/>
                </a:lnTo>
                <a:lnTo>
                  <a:pt x="1141" y="7"/>
                </a:lnTo>
                <a:lnTo>
                  <a:pt x="1142" y="7"/>
                </a:lnTo>
                <a:lnTo>
                  <a:pt x="1142" y="7"/>
                </a:lnTo>
                <a:lnTo>
                  <a:pt x="1144" y="7"/>
                </a:lnTo>
                <a:lnTo>
                  <a:pt x="1144" y="7"/>
                </a:lnTo>
                <a:lnTo>
                  <a:pt x="1146" y="7"/>
                </a:lnTo>
                <a:lnTo>
                  <a:pt x="1146" y="7"/>
                </a:lnTo>
                <a:lnTo>
                  <a:pt x="1147" y="7"/>
                </a:lnTo>
                <a:lnTo>
                  <a:pt x="1147" y="7"/>
                </a:lnTo>
                <a:lnTo>
                  <a:pt x="1149" y="7"/>
                </a:lnTo>
                <a:lnTo>
                  <a:pt x="1149" y="7"/>
                </a:lnTo>
                <a:lnTo>
                  <a:pt x="1151" y="7"/>
                </a:lnTo>
                <a:lnTo>
                  <a:pt x="1151" y="7"/>
                </a:lnTo>
                <a:lnTo>
                  <a:pt x="1152" y="7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7"/>
                </a:lnTo>
                <a:close/>
                <a:moveTo>
                  <a:pt x="1167" y="7"/>
                </a:moveTo>
                <a:lnTo>
                  <a:pt x="1169" y="7"/>
                </a:lnTo>
                <a:lnTo>
                  <a:pt x="1169" y="7"/>
                </a:lnTo>
                <a:lnTo>
                  <a:pt x="1170" y="7"/>
                </a:lnTo>
                <a:lnTo>
                  <a:pt x="1170" y="7"/>
                </a:lnTo>
                <a:lnTo>
                  <a:pt x="1172" y="7"/>
                </a:lnTo>
                <a:lnTo>
                  <a:pt x="1172" y="7"/>
                </a:lnTo>
                <a:lnTo>
                  <a:pt x="1174" y="7"/>
                </a:lnTo>
                <a:lnTo>
                  <a:pt x="1174" y="7"/>
                </a:lnTo>
                <a:lnTo>
                  <a:pt x="1175" y="7"/>
                </a:lnTo>
                <a:lnTo>
                  <a:pt x="1175" y="7"/>
                </a:lnTo>
                <a:lnTo>
                  <a:pt x="1177" y="7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7"/>
                </a:lnTo>
                <a:close/>
                <a:moveTo>
                  <a:pt x="1192" y="7"/>
                </a:moveTo>
                <a:lnTo>
                  <a:pt x="1194" y="7"/>
                </a:lnTo>
                <a:lnTo>
                  <a:pt x="1194" y="7"/>
                </a:lnTo>
                <a:lnTo>
                  <a:pt x="1195" y="7"/>
                </a:lnTo>
                <a:lnTo>
                  <a:pt x="1195" y="7"/>
                </a:lnTo>
                <a:lnTo>
                  <a:pt x="1197" y="7"/>
                </a:lnTo>
                <a:lnTo>
                  <a:pt x="1197" y="7"/>
                </a:lnTo>
                <a:lnTo>
                  <a:pt x="1199" y="7"/>
                </a:lnTo>
                <a:lnTo>
                  <a:pt x="1199" y="7"/>
                </a:lnTo>
                <a:lnTo>
                  <a:pt x="1200" y="7"/>
                </a:lnTo>
                <a:lnTo>
                  <a:pt x="1200" y="7"/>
                </a:lnTo>
                <a:lnTo>
                  <a:pt x="1202" y="7"/>
                </a:lnTo>
                <a:lnTo>
                  <a:pt x="1202" y="7"/>
                </a:lnTo>
                <a:lnTo>
                  <a:pt x="1204" y="7"/>
                </a:lnTo>
                <a:lnTo>
                  <a:pt x="1204" y="7"/>
                </a:lnTo>
                <a:lnTo>
                  <a:pt x="1205" y="7"/>
                </a:lnTo>
                <a:lnTo>
                  <a:pt x="1205" y="7"/>
                </a:lnTo>
                <a:lnTo>
                  <a:pt x="1207" y="7"/>
                </a:lnTo>
                <a:lnTo>
                  <a:pt x="1207" y="7"/>
                </a:lnTo>
                <a:lnTo>
                  <a:pt x="1209" y="7"/>
                </a:lnTo>
                <a:lnTo>
                  <a:pt x="1209" y="7"/>
                </a:lnTo>
                <a:lnTo>
                  <a:pt x="1210" y="7"/>
                </a:lnTo>
                <a:lnTo>
                  <a:pt x="1210" y="7"/>
                </a:lnTo>
                <a:lnTo>
                  <a:pt x="1212" y="7"/>
                </a:lnTo>
                <a:lnTo>
                  <a:pt x="1212" y="7"/>
                </a:lnTo>
                <a:lnTo>
                  <a:pt x="1214" y="7"/>
                </a:lnTo>
                <a:lnTo>
                  <a:pt x="1214" y="7"/>
                </a:lnTo>
                <a:lnTo>
                  <a:pt x="1215" y="7"/>
                </a:lnTo>
                <a:lnTo>
                  <a:pt x="1215" y="7"/>
                </a:lnTo>
                <a:lnTo>
                  <a:pt x="1217" y="7"/>
                </a:lnTo>
                <a:lnTo>
                  <a:pt x="1217" y="7"/>
                </a:lnTo>
                <a:lnTo>
                  <a:pt x="1218" y="7"/>
                </a:lnTo>
                <a:lnTo>
                  <a:pt x="1218" y="7"/>
                </a:lnTo>
                <a:lnTo>
                  <a:pt x="1220" y="7"/>
                </a:lnTo>
                <a:lnTo>
                  <a:pt x="1220" y="7"/>
                </a:lnTo>
                <a:lnTo>
                  <a:pt x="1222" y="7"/>
                </a:lnTo>
                <a:lnTo>
                  <a:pt x="1222" y="7"/>
                </a:lnTo>
                <a:lnTo>
                  <a:pt x="1223" y="7"/>
                </a:lnTo>
                <a:lnTo>
                  <a:pt x="1223" y="7"/>
                </a:lnTo>
                <a:lnTo>
                  <a:pt x="1225" y="7"/>
                </a:lnTo>
                <a:lnTo>
                  <a:pt x="1225" y="7"/>
                </a:lnTo>
                <a:lnTo>
                  <a:pt x="1227" y="7"/>
                </a:lnTo>
                <a:lnTo>
                  <a:pt x="1227" y="7"/>
                </a:lnTo>
                <a:lnTo>
                  <a:pt x="1228" y="7"/>
                </a:lnTo>
                <a:lnTo>
                  <a:pt x="1228" y="7"/>
                </a:lnTo>
                <a:lnTo>
                  <a:pt x="1230" y="7"/>
                </a:lnTo>
                <a:lnTo>
                  <a:pt x="1230" y="7"/>
                </a:lnTo>
                <a:lnTo>
                  <a:pt x="1231" y="7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7"/>
                </a:lnTo>
                <a:close/>
                <a:moveTo>
                  <a:pt x="1247" y="7"/>
                </a:moveTo>
                <a:lnTo>
                  <a:pt x="1248" y="7"/>
                </a:lnTo>
                <a:lnTo>
                  <a:pt x="1248" y="7"/>
                </a:lnTo>
                <a:lnTo>
                  <a:pt x="1250" y="7"/>
                </a:lnTo>
                <a:lnTo>
                  <a:pt x="1250" y="7"/>
                </a:lnTo>
                <a:lnTo>
                  <a:pt x="1251" y="7"/>
                </a:lnTo>
                <a:lnTo>
                  <a:pt x="1252" y="7"/>
                </a:lnTo>
                <a:lnTo>
                  <a:pt x="1253" y="7"/>
                </a:lnTo>
                <a:lnTo>
                  <a:pt x="1253" y="7"/>
                </a:lnTo>
                <a:lnTo>
                  <a:pt x="1255" y="7"/>
                </a:lnTo>
                <a:lnTo>
                  <a:pt x="1255" y="7"/>
                </a:lnTo>
                <a:lnTo>
                  <a:pt x="1256" y="7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7"/>
                </a:lnTo>
                <a:close/>
                <a:moveTo>
                  <a:pt x="1272" y="7"/>
                </a:moveTo>
                <a:lnTo>
                  <a:pt x="1273" y="7"/>
                </a:lnTo>
                <a:lnTo>
                  <a:pt x="1273" y="7"/>
                </a:lnTo>
                <a:lnTo>
                  <a:pt x="1275" y="7"/>
                </a:lnTo>
                <a:lnTo>
                  <a:pt x="1275" y="7"/>
                </a:lnTo>
                <a:lnTo>
                  <a:pt x="1276" y="7"/>
                </a:lnTo>
                <a:lnTo>
                  <a:pt x="1276" y="7"/>
                </a:lnTo>
                <a:lnTo>
                  <a:pt x="1278" y="7"/>
                </a:lnTo>
                <a:lnTo>
                  <a:pt x="1278" y="7"/>
                </a:lnTo>
                <a:lnTo>
                  <a:pt x="1280" y="7"/>
                </a:lnTo>
                <a:lnTo>
                  <a:pt x="1280" y="7"/>
                </a:lnTo>
                <a:lnTo>
                  <a:pt x="1281" y="7"/>
                </a:lnTo>
                <a:lnTo>
                  <a:pt x="1281" y="7"/>
                </a:lnTo>
                <a:lnTo>
                  <a:pt x="1283" y="7"/>
                </a:lnTo>
                <a:lnTo>
                  <a:pt x="1283" y="7"/>
                </a:lnTo>
                <a:lnTo>
                  <a:pt x="1285" y="7"/>
                </a:lnTo>
                <a:lnTo>
                  <a:pt x="1285" y="7"/>
                </a:lnTo>
                <a:lnTo>
                  <a:pt x="1286" y="7"/>
                </a:lnTo>
                <a:lnTo>
                  <a:pt x="1286" y="7"/>
                </a:lnTo>
                <a:lnTo>
                  <a:pt x="1288" y="7"/>
                </a:lnTo>
                <a:lnTo>
                  <a:pt x="1288" y="7"/>
                </a:lnTo>
                <a:lnTo>
                  <a:pt x="1290" y="7"/>
                </a:lnTo>
                <a:lnTo>
                  <a:pt x="1290" y="7"/>
                </a:lnTo>
                <a:lnTo>
                  <a:pt x="1291" y="7"/>
                </a:lnTo>
                <a:lnTo>
                  <a:pt x="1291" y="7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7"/>
                </a:lnTo>
                <a:close/>
                <a:moveTo>
                  <a:pt x="0" y="7"/>
                </a:move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2" y="7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6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1" y="7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0" y="7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Freeform 264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107 w 1291"/>
              <a:gd name="T1" fmla="*/ 6 h 6"/>
              <a:gd name="T2" fmla="*/ 128 w 1291"/>
              <a:gd name="T3" fmla="*/ 0 h 6"/>
              <a:gd name="T4" fmla="*/ 102 w 1291"/>
              <a:gd name="T5" fmla="*/ 0 h 6"/>
              <a:gd name="T6" fmla="*/ 163 w 1291"/>
              <a:gd name="T7" fmla="*/ 6 h 6"/>
              <a:gd name="T8" fmla="*/ 189 w 1291"/>
              <a:gd name="T9" fmla="*/ 6 h 6"/>
              <a:gd name="T10" fmla="*/ 202 w 1291"/>
              <a:gd name="T11" fmla="*/ 0 h 6"/>
              <a:gd name="T12" fmla="*/ 178 w 1291"/>
              <a:gd name="T13" fmla="*/ 0 h 6"/>
              <a:gd name="T14" fmla="*/ 247 w 1291"/>
              <a:gd name="T15" fmla="*/ 6 h 6"/>
              <a:gd name="T16" fmla="*/ 272 w 1291"/>
              <a:gd name="T17" fmla="*/ 6 h 6"/>
              <a:gd name="T18" fmla="*/ 278 w 1291"/>
              <a:gd name="T19" fmla="*/ 0 h 6"/>
              <a:gd name="T20" fmla="*/ 252 w 1291"/>
              <a:gd name="T21" fmla="*/ 0 h 6"/>
              <a:gd name="T22" fmla="*/ 330 w 1291"/>
              <a:gd name="T23" fmla="*/ 6 h 6"/>
              <a:gd name="T24" fmla="*/ 356 w 1291"/>
              <a:gd name="T25" fmla="*/ 6 h 6"/>
              <a:gd name="T26" fmla="*/ 353 w 1291"/>
              <a:gd name="T27" fmla="*/ 0 h 6"/>
              <a:gd name="T28" fmla="*/ 326 w 1291"/>
              <a:gd name="T29" fmla="*/ 0 h 6"/>
              <a:gd name="T30" fmla="*/ 416 w 1291"/>
              <a:gd name="T31" fmla="*/ 6 h 6"/>
              <a:gd name="T32" fmla="*/ 44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500 w 1291"/>
              <a:gd name="T39" fmla="*/ 6 h 6"/>
              <a:gd name="T40" fmla="*/ 527 w 1291"/>
              <a:gd name="T41" fmla="*/ 0 h 6"/>
              <a:gd name="T42" fmla="*/ 500 w 1291"/>
              <a:gd name="T43" fmla="*/ 0 h 6"/>
              <a:gd name="T44" fmla="*/ 560 w 1291"/>
              <a:gd name="T45" fmla="*/ 6 h 6"/>
              <a:gd name="T46" fmla="*/ 586 w 1291"/>
              <a:gd name="T47" fmla="*/ 6 h 6"/>
              <a:gd name="T48" fmla="*/ 600 w 1291"/>
              <a:gd name="T49" fmla="*/ 0 h 6"/>
              <a:gd name="T50" fmla="*/ 573 w 1291"/>
              <a:gd name="T51" fmla="*/ 0 h 6"/>
              <a:gd name="T52" fmla="*/ 644 w 1291"/>
              <a:gd name="T53" fmla="*/ 6 h 6"/>
              <a:gd name="T54" fmla="*/ 671 w 1291"/>
              <a:gd name="T55" fmla="*/ 6 h 6"/>
              <a:gd name="T56" fmla="*/ 676 w 1291"/>
              <a:gd name="T57" fmla="*/ 0 h 6"/>
              <a:gd name="T58" fmla="*/ 649 w 1291"/>
              <a:gd name="T59" fmla="*/ 0 h 6"/>
              <a:gd name="T60" fmla="*/ 729 w 1291"/>
              <a:gd name="T61" fmla="*/ 6 h 6"/>
              <a:gd name="T62" fmla="*/ 755 w 1291"/>
              <a:gd name="T63" fmla="*/ 6 h 6"/>
              <a:gd name="T64" fmla="*/ 750 w 1291"/>
              <a:gd name="T65" fmla="*/ 0 h 6"/>
              <a:gd name="T66" fmla="*/ 724 w 1291"/>
              <a:gd name="T67" fmla="*/ 0 h 6"/>
              <a:gd name="T68" fmla="*/ 811 w 1291"/>
              <a:gd name="T69" fmla="*/ 6 h 6"/>
              <a:gd name="T70" fmla="*/ 838 w 1291"/>
              <a:gd name="T71" fmla="*/ 6 h 6"/>
              <a:gd name="T72" fmla="*/ 826 w 1291"/>
              <a:gd name="T73" fmla="*/ 0 h 6"/>
              <a:gd name="T74" fmla="*/ 800 w 1291"/>
              <a:gd name="T75" fmla="*/ 0 h 6"/>
              <a:gd name="T76" fmla="*/ 896 w 1291"/>
              <a:gd name="T77" fmla="*/ 6 h 6"/>
              <a:gd name="T78" fmla="*/ 922 w 1291"/>
              <a:gd name="T79" fmla="*/ 6 h 6"/>
              <a:gd name="T80" fmla="*/ 901 w 1291"/>
              <a:gd name="T81" fmla="*/ 0 h 6"/>
              <a:gd name="T82" fmla="*/ 874 w 1291"/>
              <a:gd name="T83" fmla="*/ 0 h 6"/>
              <a:gd name="T84" fmla="*/ 979 w 1291"/>
              <a:gd name="T85" fmla="*/ 6 h 6"/>
              <a:gd name="T86" fmla="*/ 1002 w 1291"/>
              <a:gd name="T87" fmla="*/ 0 h 6"/>
              <a:gd name="T88" fmla="*/ 975 w 1291"/>
              <a:gd name="T89" fmla="*/ 0 h 6"/>
              <a:gd name="T90" fmla="*/ 1038 w 1291"/>
              <a:gd name="T91" fmla="*/ 6 h 6"/>
              <a:gd name="T92" fmla="*/ 1065 w 1291"/>
              <a:gd name="T93" fmla="*/ 6 h 6"/>
              <a:gd name="T94" fmla="*/ 1075 w 1291"/>
              <a:gd name="T95" fmla="*/ 0 h 6"/>
              <a:gd name="T96" fmla="*/ 1048 w 1291"/>
              <a:gd name="T97" fmla="*/ 0 h 6"/>
              <a:gd name="T98" fmla="*/ 1123 w 1291"/>
              <a:gd name="T99" fmla="*/ 6 h 6"/>
              <a:gd name="T100" fmla="*/ 1149 w 1291"/>
              <a:gd name="T101" fmla="*/ 6 h 6"/>
              <a:gd name="T102" fmla="*/ 1149 w 1291"/>
              <a:gd name="T103" fmla="*/ 0 h 6"/>
              <a:gd name="T104" fmla="*/ 1122 w 1291"/>
              <a:gd name="T105" fmla="*/ 0 h 6"/>
              <a:gd name="T106" fmla="*/ 1209 w 1291"/>
              <a:gd name="T107" fmla="*/ 6 h 6"/>
              <a:gd name="T108" fmla="*/ 1233 w 1291"/>
              <a:gd name="T109" fmla="*/ 6 h 6"/>
              <a:gd name="T110" fmla="*/ 1223 w 1291"/>
              <a:gd name="T111" fmla="*/ 0 h 6"/>
              <a:gd name="T112" fmla="*/ 1197 w 1291"/>
              <a:gd name="T113" fmla="*/ 0 h 6"/>
              <a:gd name="T114" fmla="*/ 1291 w 1291"/>
              <a:gd name="T115" fmla="*/ 6 h 6"/>
              <a:gd name="T116" fmla="*/ 5 w 1291"/>
              <a:gd name="T117" fmla="*/ 6 h 6"/>
              <a:gd name="T118" fmla="*/ 32 w 1291"/>
              <a:gd name="T119" fmla="*/ 6 h 6"/>
              <a:gd name="T120" fmla="*/ 44 w 1291"/>
              <a:gd name="T121" fmla="*/ 0 h 6"/>
              <a:gd name="T122" fmla="*/ 17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3" y="6"/>
                </a:lnTo>
                <a:lnTo>
                  <a:pt x="123" y="6"/>
                </a:lnTo>
                <a:lnTo>
                  <a:pt x="125" y="6"/>
                </a:lnTo>
                <a:lnTo>
                  <a:pt x="125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6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4" y="6"/>
                </a:lnTo>
                <a:lnTo>
                  <a:pt x="204" y="6"/>
                </a:lnTo>
                <a:lnTo>
                  <a:pt x="206" y="6"/>
                </a:lnTo>
                <a:lnTo>
                  <a:pt x="206" y="6"/>
                </a:lnTo>
                <a:lnTo>
                  <a:pt x="207" y="6"/>
                </a:lnTo>
                <a:lnTo>
                  <a:pt x="207" y="6"/>
                </a:lnTo>
                <a:lnTo>
                  <a:pt x="209" y="6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2" y="6"/>
                </a:lnTo>
                <a:lnTo>
                  <a:pt x="282" y="6"/>
                </a:lnTo>
                <a:lnTo>
                  <a:pt x="283" y="6"/>
                </a:lnTo>
                <a:lnTo>
                  <a:pt x="284" y="6"/>
                </a:lnTo>
                <a:lnTo>
                  <a:pt x="285" y="6"/>
                </a:lnTo>
                <a:lnTo>
                  <a:pt x="285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6"/>
                </a:lnTo>
                <a:lnTo>
                  <a:pt x="360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3" y="6"/>
                </a:lnTo>
                <a:lnTo>
                  <a:pt x="363" y="6"/>
                </a:lnTo>
                <a:lnTo>
                  <a:pt x="365" y="6"/>
                </a:lnTo>
                <a:lnTo>
                  <a:pt x="365" y="6"/>
                </a:lnTo>
                <a:lnTo>
                  <a:pt x="366" y="6"/>
                </a:lnTo>
                <a:lnTo>
                  <a:pt x="366" y="6"/>
                </a:lnTo>
                <a:lnTo>
                  <a:pt x="368" y="6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9" y="6"/>
                </a:lnTo>
                <a:lnTo>
                  <a:pt x="439" y="6"/>
                </a:lnTo>
                <a:lnTo>
                  <a:pt x="441" y="6"/>
                </a:lnTo>
                <a:lnTo>
                  <a:pt x="441" y="6"/>
                </a:lnTo>
                <a:lnTo>
                  <a:pt x="442" y="6"/>
                </a:lnTo>
                <a:lnTo>
                  <a:pt x="443" y="6"/>
                </a:lnTo>
                <a:lnTo>
                  <a:pt x="444" y="6"/>
                </a:lnTo>
                <a:lnTo>
                  <a:pt x="444" y="6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6"/>
                </a:lnTo>
                <a:lnTo>
                  <a:pt x="519" y="6"/>
                </a:lnTo>
                <a:lnTo>
                  <a:pt x="519" y="6"/>
                </a:lnTo>
                <a:lnTo>
                  <a:pt x="520" y="6"/>
                </a:lnTo>
                <a:lnTo>
                  <a:pt x="520" y="6"/>
                </a:lnTo>
                <a:lnTo>
                  <a:pt x="522" y="6"/>
                </a:lnTo>
                <a:lnTo>
                  <a:pt x="522" y="6"/>
                </a:lnTo>
                <a:lnTo>
                  <a:pt x="524" y="6"/>
                </a:lnTo>
                <a:lnTo>
                  <a:pt x="524" y="6"/>
                </a:lnTo>
                <a:lnTo>
                  <a:pt x="525" y="6"/>
                </a:lnTo>
                <a:lnTo>
                  <a:pt x="525" y="6"/>
                </a:lnTo>
                <a:lnTo>
                  <a:pt x="527" y="6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6"/>
                </a:lnTo>
                <a:lnTo>
                  <a:pt x="598" y="6"/>
                </a:lnTo>
                <a:lnTo>
                  <a:pt x="598" y="6"/>
                </a:lnTo>
                <a:lnTo>
                  <a:pt x="600" y="6"/>
                </a:lnTo>
                <a:lnTo>
                  <a:pt x="600" y="6"/>
                </a:lnTo>
                <a:lnTo>
                  <a:pt x="601" y="6"/>
                </a:lnTo>
                <a:lnTo>
                  <a:pt x="601" y="6"/>
                </a:lnTo>
                <a:lnTo>
                  <a:pt x="603" y="6"/>
                </a:lnTo>
                <a:lnTo>
                  <a:pt x="603" y="6"/>
                </a:lnTo>
                <a:lnTo>
                  <a:pt x="604" y="6"/>
                </a:lnTo>
                <a:lnTo>
                  <a:pt x="604" y="6"/>
                </a:lnTo>
                <a:lnTo>
                  <a:pt x="606" y="6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6"/>
                </a:lnTo>
                <a:lnTo>
                  <a:pt x="677" y="6"/>
                </a:lnTo>
                <a:lnTo>
                  <a:pt x="677" y="6"/>
                </a:lnTo>
                <a:lnTo>
                  <a:pt x="679" y="6"/>
                </a:lnTo>
                <a:lnTo>
                  <a:pt x="679" y="6"/>
                </a:lnTo>
                <a:lnTo>
                  <a:pt x="680" y="6"/>
                </a:lnTo>
                <a:lnTo>
                  <a:pt x="680" y="6"/>
                </a:lnTo>
                <a:lnTo>
                  <a:pt x="681" y="6"/>
                </a:lnTo>
                <a:lnTo>
                  <a:pt x="682" y="6"/>
                </a:lnTo>
                <a:lnTo>
                  <a:pt x="682" y="6"/>
                </a:lnTo>
                <a:lnTo>
                  <a:pt x="684" y="6"/>
                </a:lnTo>
                <a:lnTo>
                  <a:pt x="684" y="6"/>
                </a:lnTo>
                <a:lnTo>
                  <a:pt x="685" y="6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1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6"/>
                </a:lnTo>
                <a:lnTo>
                  <a:pt x="757" y="6"/>
                </a:lnTo>
                <a:lnTo>
                  <a:pt x="757" y="6"/>
                </a:lnTo>
                <a:lnTo>
                  <a:pt x="758" y="6"/>
                </a:lnTo>
                <a:lnTo>
                  <a:pt x="758" y="6"/>
                </a:lnTo>
                <a:lnTo>
                  <a:pt x="759" y="6"/>
                </a:lnTo>
                <a:lnTo>
                  <a:pt x="760" y="6"/>
                </a:lnTo>
                <a:lnTo>
                  <a:pt x="760" y="6"/>
                </a:lnTo>
                <a:lnTo>
                  <a:pt x="762" y="6"/>
                </a:lnTo>
                <a:lnTo>
                  <a:pt x="762" y="6"/>
                </a:lnTo>
                <a:lnTo>
                  <a:pt x="763" y="6"/>
                </a:lnTo>
                <a:lnTo>
                  <a:pt x="763" y="6"/>
                </a:lnTo>
                <a:lnTo>
                  <a:pt x="765" y="6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9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5" y="6"/>
                </a:lnTo>
                <a:lnTo>
                  <a:pt x="836" y="6"/>
                </a:lnTo>
                <a:lnTo>
                  <a:pt x="836" y="6"/>
                </a:lnTo>
                <a:lnTo>
                  <a:pt x="838" y="6"/>
                </a:lnTo>
                <a:lnTo>
                  <a:pt x="838" y="6"/>
                </a:lnTo>
                <a:lnTo>
                  <a:pt x="839" y="6"/>
                </a:lnTo>
                <a:lnTo>
                  <a:pt x="839" y="6"/>
                </a:lnTo>
                <a:lnTo>
                  <a:pt x="840" y="6"/>
                </a:lnTo>
                <a:lnTo>
                  <a:pt x="841" y="6"/>
                </a:lnTo>
                <a:lnTo>
                  <a:pt x="841" y="6"/>
                </a:lnTo>
                <a:lnTo>
                  <a:pt x="843" y="6"/>
                </a:lnTo>
                <a:lnTo>
                  <a:pt x="843" y="6"/>
                </a:lnTo>
                <a:lnTo>
                  <a:pt x="844" y="6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6"/>
                </a:lnTo>
                <a:lnTo>
                  <a:pt x="916" y="6"/>
                </a:lnTo>
                <a:lnTo>
                  <a:pt x="916" y="6"/>
                </a:lnTo>
                <a:lnTo>
                  <a:pt x="917" y="6"/>
                </a:lnTo>
                <a:lnTo>
                  <a:pt x="917" y="6"/>
                </a:lnTo>
                <a:lnTo>
                  <a:pt x="919" y="6"/>
                </a:lnTo>
                <a:lnTo>
                  <a:pt x="919" y="6"/>
                </a:lnTo>
                <a:lnTo>
                  <a:pt x="921" y="6"/>
                </a:lnTo>
                <a:lnTo>
                  <a:pt x="921" y="6"/>
                </a:lnTo>
                <a:lnTo>
                  <a:pt x="922" y="6"/>
                </a:lnTo>
                <a:lnTo>
                  <a:pt x="922" y="6"/>
                </a:lnTo>
                <a:lnTo>
                  <a:pt x="923" y="6"/>
                </a:lnTo>
                <a:lnTo>
                  <a:pt x="924" y="6"/>
                </a:lnTo>
                <a:lnTo>
                  <a:pt x="924" y="0"/>
                </a:lnTo>
                <a:lnTo>
                  <a:pt x="923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4" y="6"/>
                </a:lnTo>
                <a:lnTo>
                  <a:pt x="995" y="6"/>
                </a:lnTo>
                <a:lnTo>
                  <a:pt x="995" y="6"/>
                </a:lnTo>
                <a:lnTo>
                  <a:pt x="997" y="6"/>
                </a:lnTo>
                <a:lnTo>
                  <a:pt x="997" y="6"/>
                </a:lnTo>
                <a:lnTo>
                  <a:pt x="998" y="6"/>
                </a:lnTo>
                <a:lnTo>
                  <a:pt x="998" y="6"/>
                </a:lnTo>
                <a:lnTo>
                  <a:pt x="1000" y="6"/>
                </a:lnTo>
                <a:lnTo>
                  <a:pt x="1000" y="6"/>
                </a:lnTo>
                <a:lnTo>
                  <a:pt x="1002" y="6"/>
                </a:lnTo>
                <a:lnTo>
                  <a:pt x="1002" y="6"/>
                </a:lnTo>
                <a:lnTo>
                  <a:pt x="1003" y="6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6"/>
                </a:lnTo>
                <a:lnTo>
                  <a:pt x="1075" y="6"/>
                </a:lnTo>
                <a:lnTo>
                  <a:pt x="1075" y="6"/>
                </a:lnTo>
                <a:lnTo>
                  <a:pt x="1076" y="6"/>
                </a:lnTo>
                <a:lnTo>
                  <a:pt x="1076" y="6"/>
                </a:lnTo>
                <a:lnTo>
                  <a:pt x="1078" y="6"/>
                </a:lnTo>
                <a:lnTo>
                  <a:pt x="1078" y="6"/>
                </a:lnTo>
                <a:lnTo>
                  <a:pt x="1079" y="6"/>
                </a:lnTo>
                <a:lnTo>
                  <a:pt x="1079" y="6"/>
                </a:lnTo>
                <a:lnTo>
                  <a:pt x="1081" y="6"/>
                </a:lnTo>
                <a:lnTo>
                  <a:pt x="1081" y="6"/>
                </a:lnTo>
                <a:lnTo>
                  <a:pt x="1083" y="6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6"/>
                </a:lnTo>
                <a:lnTo>
                  <a:pt x="1154" y="6"/>
                </a:lnTo>
                <a:lnTo>
                  <a:pt x="1154" y="6"/>
                </a:lnTo>
                <a:lnTo>
                  <a:pt x="1155" y="6"/>
                </a:lnTo>
                <a:lnTo>
                  <a:pt x="1155" y="6"/>
                </a:lnTo>
                <a:lnTo>
                  <a:pt x="1157" y="6"/>
                </a:lnTo>
                <a:lnTo>
                  <a:pt x="1157" y="6"/>
                </a:lnTo>
                <a:lnTo>
                  <a:pt x="1159" y="6"/>
                </a:lnTo>
                <a:lnTo>
                  <a:pt x="1159" y="6"/>
                </a:lnTo>
                <a:lnTo>
                  <a:pt x="1160" y="6"/>
                </a:lnTo>
                <a:lnTo>
                  <a:pt x="1160" y="6"/>
                </a:lnTo>
                <a:lnTo>
                  <a:pt x="1162" y="6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6"/>
                </a:lnTo>
                <a:lnTo>
                  <a:pt x="1233" y="6"/>
                </a:lnTo>
                <a:lnTo>
                  <a:pt x="1233" y="6"/>
                </a:lnTo>
                <a:lnTo>
                  <a:pt x="1235" y="6"/>
                </a:lnTo>
                <a:lnTo>
                  <a:pt x="1235" y="6"/>
                </a:lnTo>
                <a:lnTo>
                  <a:pt x="1236" y="6"/>
                </a:lnTo>
                <a:lnTo>
                  <a:pt x="1237" y="6"/>
                </a:lnTo>
                <a:lnTo>
                  <a:pt x="1238" y="6"/>
                </a:lnTo>
                <a:lnTo>
                  <a:pt x="1238" y="6"/>
                </a:lnTo>
                <a:lnTo>
                  <a:pt x="1240" y="6"/>
                </a:lnTo>
                <a:lnTo>
                  <a:pt x="1240" y="6"/>
                </a:lnTo>
                <a:lnTo>
                  <a:pt x="1241" y="6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9" y="6"/>
                </a:lnTo>
                <a:lnTo>
                  <a:pt x="49" y="6"/>
                </a:lnTo>
                <a:lnTo>
                  <a:pt x="50" y="6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Freeform 265"/>
          <p:cNvSpPr>
            <a:spLocks/>
          </p:cNvSpPr>
          <p:nvPr/>
        </p:nvSpPr>
        <p:spPr bwMode="auto">
          <a:xfrm>
            <a:off x="4257362" y="31086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Freeform 266"/>
          <p:cNvSpPr>
            <a:spLocks/>
          </p:cNvSpPr>
          <p:nvPr/>
        </p:nvSpPr>
        <p:spPr bwMode="auto">
          <a:xfrm>
            <a:off x="4320862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Freeform 267"/>
          <p:cNvSpPr>
            <a:spLocks/>
          </p:cNvSpPr>
          <p:nvPr/>
        </p:nvSpPr>
        <p:spPr bwMode="auto">
          <a:xfrm>
            <a:off x="438753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268"/>
          <p:cNvSpPr>
            <a:spLocks/>
          </p:cNvSpPr>
          <p:nvPr/>
        </p:nvSpPr>
        <p:spPr bwMode="auto">
          <a:xfrm>
            <a:off x="44526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269"/>
          <p:cNvSpPr>
            <a:spLocks/>
          </p:cNvSpPr>
          <p:nvPr/>
        </p:nvSpPr>
        <p:spPr bwMode="auto">
          <a:xfrm>
            <a:off x="4517712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270"/>
          <p:cNvSpPr>
            <a:spLocks/>
          </p:cNvSpPr>
          <p:nvPr/>
        </p:nvSpPr>
        <p:spPr bwMode="auto">
          <a:xfrm>
            <a:off x="458438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271"/>
          <p:cNvSpPr>
            <a:spLocks/>
          </p:cNvSpPr>
          <p:nvPr/>
        </p:nvSpPr>
        <p:spPr bwMode="auto">
          <a:xfrm>
            <a:off x="464947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272"/>
          <p:cNvSpPr>
            <a:spLocks/>
          </p:cNvSpPr>
          <p:nvPr/>
        </p:nvSpPr>
        <p:spPr bwMode="auto">
          <a:xfrm>
            <a:off x="4716149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273"/>
          <p:cNvSpPr>
            <a:spLocks/>
          </p:cNvSpPr>
          <p:nvPr/>
        </p:nvSpPr>
        <p:spPr bwMode="auto">
          <a:xfrm>
            <a:off x="478123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274"/>
          <p:cNvSpPr>
            <a:spLocks/>
          </p:cNvSpPr>
          <p:nvPr/>
        </p:nvSpPr>
        <p:spPr bwMode="auto">
          <a:xfrm>
            <a:off x="48463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275"/>
          <p:cNvSpPr>
            <a:spLocks/>
          </p:cNvSpPr>
          <p:nvPr/>
        </p:nvSpPr>
        <p:spPr bwMode="auto">
          <a:xfrm>
            <a:off x="491299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276"/>
          <p:cNvSpPr>
            <a:spLocks/>
          </p:cNvSpPr>
          <p:nvPr/>
        </p:nvSpPr>
        <p:spPr bwMode="auto">
          <a:xfrm>
            <a:off x="49780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277"/>
          <p:cNvSpPr>
            <a:spLocks/>
          </p:cNvSpPr>
          <p:nvPr/>
        </p:nvSpPr>
        <p:spPr bwMode="auto">
          <a:xfrm>
            <a:off x="504317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Freeform 278"/>
          <p:cNvSpPr>
            <a:spLocks/>
          </p:cNvSpPr>
          <p:nvPr/>
        </p:nvSpPr>
        <p:spPr bwMode="auto">
          <a:xfrm>
            <a:off x="510984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279"/>
          <p:cNvSpPr>
            <a:spLocks/>
          </p:cNvSpPr>
          <p:nvPr/>
        </p:nvSpPr>
        <p:spPr bwMode="auto">
          <a:xfrm>
            <a:off x="517493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280"/>
          <p:cNvSpPr>
            <a:spLocks/>
          </p:cNvSpPr>
          <p:nvPr/>
        </p:nvSpPr>
        <p:spPr bwMode="auto">
          <a:xfrm>
            <a:off x="52400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81"/>
          <p:cNvSpPr>
            <a:spLocks/>
          </p:cNvSpPr>
          <p:nvPr/>
        </p:nvSpPr>
        <p:spPr bwMode="auto">
          <a:xfrm>
            <a:off x="530669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Freeform 282"/>
          <p:cNvSpPr>
            <a:spLocks/>
          </p:cNvSpPr>
          <p:nvPr/>
        </p:nvSpPr>
        <p:spPr bwMode="auto">
          <a:xfrm>
            <a:off x="53717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83"/>
          <p:cNvSpPr>
            <a:spLocks/>
          </p:cNvSpPr>
          <p:nvPr/>
        </p:nvSpPr>
        <p:spPr bwMode="auto">
          <a:xfrm>
            <a:off x="5436874" y="31086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84"/>
          <p:cNvSpPr>
            <a:spLocks/>
          </p:cNvSpPr>
          <p:nvPr/>
        </p:nvSpPr>
        <p:spPr bwMode="auto">
          <a:xfrm>
            <a:off x="550354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85"/>
          <p:cNvSpPr>
            <a:spLocks/>
          </p:cNvSpPr>
          <p:nvPr/>
        </p:nvSpPr>
        <p:spPr bwMode="auto">
          <a:xfrm>
            <a:off x="556863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86"/>
          <p:cNvSpPr>
            <a:spLocks/>
          </p:cNvSpPr>
          <p:nvPr/>
        </p:nvSpPr>
        <p:spPr bwMode="auto">
          <a:xfrm>
            <a:off x="563531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87"/>
          <p:cNvSpPr>
            <a:spLocks/>
          </p:cNvSpPr>
          <p:nvPr/>
        </p:nvSpPr>
        <p:spPr bwMode="auto">
          <a:xfrm>
            <a:off x="570039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88"/>
          <p:cNvSpPr>
            <a:spLocks/>
          </p:cNvSpPr>
          <p:nvPr/>
        </p:nvSpPr>
        <p:spPr bwMode="auto">
          <a:xfrm>
            <a:off x="57654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89"/>
          <p:cNvSpPr>
            <a:spLocks/>
          </p:cNvSpPr>
          <p:nvPr/>
        </p:nvSpPr>
        <p:spPr bwMode="auto">
          <a:xfrm>
            <a:off x="583216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Freeform 290"/>
          <p:cNvSpPr>
            <a:spLocks/>
          </p:cNvSpPr>
          <p:nvPr/>
        </p:nvSpPr>
        <p:spPr bwMode="auto">
          <a:xfrm>
            <a:off x="589724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91"/>
          <p:cNvSpPr>
            <a:spLocks/>
          </p:cNvSpPr>
          <p:nvPr/>
        </p:nvSpPr>
        <p:spPr bwMode="auto">
          <a:xfrm>
            <a:off x="5963924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Freeform 292"/>
          <p:cNvSpPr>
            <a:spLocks/>
          </p:cNvSpPr>
          <p:nvPr/>
        </p:nvSpPr>
        <p:spPr bwMode="auto">
          <a:xfrm>
            <a:off x="602901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Freeform 293"/>
          <p:cNvSpPr>
            <a:spLocks/>
          </p:cNvSpPr>
          <p:nvPr/>
        </p:nvSpPr>
        <p:spPr bwMode="auto">
          <a:xfrm>
            <a:off x="609409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Freeform 294"/>
          <p:cNvSpPr>
            <a:spLocks/>
          </p:cNvSpPr>
          <p:nvPr/>
        </p:nvSpPr>
        <p:spPr bwMode="auto">
          <a:xfrm>
            <a:off x="6160774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295"/>
          <p:cNvSpPr>
            <a:spLocks/>
          </p:cNvSpPr>
          <p:nvPr/>
        </p:nvSpPr>
        <p:spPr bwMode="auto">
          <a:xfrm>
            <a:off x="622586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Freeform 296"/>
          <p:cNvSpPr>
            <a:spLocks/>
          </p:cNvSpPr>
          <p:nvPr/>
        </p:nvSpPr>
        <p:spPr bwMode="auto">
          <a:xfrm>
            <a:off x="6290949" y="31086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" name="Freeform 297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85 w 1291"/>
              <a:gd name="T1" fmla="*/ 6 h 6"/>
              <a:gd name="T2" fmla="*/ 111 w 1291"/>
              <a:gd name="T3" fmla="*/ 6 h 6"/>
              <a:gd name="T4" fmla="*/ 102 w 1291"/>
              <a:gd name="T5" fmla="*/ 0 h 6"/>
              <a:gd name="T6" fmla="*/ 139 w 1291"/>
              <a:gd name="T7" fmla="*/ 6 h 6"/>
              <a:gd name="T8" fmla="*/ 169 w 1291"/>
              <a:gd name="T9" fmla="*/ 6 h 6"/>
              <a:gd name="T10" fmla="*/ 196 w 1291"/>
              <a:gd name="T11" fmla="*/ 6 h 6"/>
              <a:gd name="T12" fmla="*/ 176 w 1291"/>
              <a:gd name="T13" fmla="*/ 0 h 6"/>
              <a:gd name="T14" fmla="*/ 224 w 1291"/>
              <a:gd name="T15" fmla="*/ 6 h 6"/>
              <a:gd name="T16" fmla="*/ 254 w 1291"/>
              <a:gd name="T17" fmla="*/ 6 h 6"/>
              <a:gd name="T18" fmla="*/ 277 w 1291"/>
              <a:gd name="T19" fmla="*/ 0 h 6"/>
              <a:gd name="T20" fmla="*/ 250 w 1291"/>
              <a:gd name="T21" fmla="*/ 0 h 6"/>
              <a:gd name="T22" fmla="*/ 298 w 1291"/>
              <a:gd name="T23" fmla="*/ 0 h 6"/>
              <a:gd name="T24" fmla="*/ 338 w 1291"/>
              <a:gd name="T25" fmla="*/ 6 h 6"/>
              <a:gd name="T26" fmla="*/ 351 w 1291"/>
              <a:gd name="T27" fmla="*/ 0 h 6"/>
              <a:gd name="T28" fmla="*/ 325 w 1291"/>
              <a:gd name="T29" fmla="*/ 0 h 6"/>
              <a:gd name="T30" fmla="*/ 373 w 1291"/>
              <a:gd name="T31" fmla="*/ 0 h 6"/>
              <a:gd name="T32" fmla="*/ 42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479 w 1291"/>
              <a:gd name="T39" fmla="*/ 6 h 6"/>
              <a:gd name="T40" fmla="*/ 505 w 1291"/>
              <a:gd name="T41" fmla="*/ 6 h 6"/>
              <a:gd name="T42" fmla="*/ 502 w 1291"/>
              <a:gd name="T43" fmla="*/ 0 h 6"/>
              <a:gd name="T44" fmla="*/ 533 w 1291"/>
              <a:gd name="T45" fmla="*/ 6 h 6"/>
              <a:gd name="T46" fmla="*/ 563 w 1291"/>
              <a:gd name="T47" fmla="*/ 6 h 6"/>
              <a:gd name="T48" fmla="*/ 590 w 1291"/>
              <a:gd name="T49" fmla="*/ 6 h 6"/>
              <a:gd name="T50" fmla="*/ 576 w 1291"/>
              <a:gd name="T51" fmla="*/ 0 h 6"/>
              <a:gd name="T52" fmla="*/ 618 w 1291"/>
              <a:gd name="T53" fmla="*/ 6 h 6"/>
              <a:gd name="T54" fmla="*/ 648 w 1291"/>
              <a:gd name="T55" fmla="*/ 6 h 6"/>
              <a:gd name="T56" fmla="*/ 674 w 1291"/>
              <a:gd name="T57" fmla="*/ 6 h 6"/>
              <a:gd name="T58" fmla="*/ 651 w 1291"/>
              <a:gd name="T59" fmla="*/ 0 h 6"/>
              <a:gd name="T60" fmla="*/ 699 w 1291"/>
              <a:gd name="T61" fmla="*/ 0 h 6"/>
              <a:gd name="T62" fmla="*/ 732 w 1291"/>
              <a:gd name="T63" fmla="*/ 6 h 6"/>
              <a:gd name="T64" fmla="*/ 752 w 1291"/>
              <a:gd name="T65" fmla="*/ 0 h 6"/>
              <a:gd name="T66" fmla="*/ 725 w 1291"/>
              <a:gd name="T67" fmla="*/ 0 h 6"/>
              <a:gd name="T68" fmla="*/ 773 w 1291"/>
              <a:gd name="T69" fmla="*/ 0 h 6"/>
              <a:gd name="T70" fmla="*/ 816 w 1291"/>
              <a:gd name="T71" fmla="*/ 6 h 6"/>
              <a:gd name="T72" fmla="*/ 826 w 1291"/>
              <a:gd name="T73" fmla="*/ 0 h 6"/>
              <a:gd name="T74" fmla="*/ 800 w 1291"/>
              <a:gd name="T75" fmla="*/ 0 h 6"/>
              <a:gd name="T76" fmla="*/ 874 w 1291"/>
              <a:gd name="T77" fmla="*/ 6 h 6"/>
              <a:gd name="T78" fmla="*/ 901 w 1291"/>
              <a:gd name="T79" fmla="*/ 6 h 6"/>
              <a:gd name="T80" fmla="*/ 901 w 1291"/>
              <a:gd name="T81" fmla="*/ 0 h 6"/>
              <a:gd name="T82" fmla="*/ 874 w 1291"/>
              <a:gd name="T83" fmla="*/ 6 h 6"/>
              <a:gd name="T84" fmla="*/ 959 w 1291"/>
              <a:gd name="T85" fmla="*/ 6 h 6"/>
              <a:gd name="T86" fmla="*/ 985 w 1291"/>
              <a:gd name="T87" fmla="*/ 6 h 6"/>
              <a:gd name="T88" fmla="*/ 975 w 1291"/>
              <a:gd name="T89" fmla="*/ 0 h 6"/>
              <a:gd name="T90" fmla="*/ 1013 w 1291"/>
              <a:gd name="T91" fmla="*/ 6 h 6"/>
              <a:gd name="T92" fmla="*/ 1043 w 1291"/>
              <a:gd name="T93" fmla="*/ 6 h 6"/>
              <a:gd name="T94" fmla="*/ 1070 w 1291"/>
              <a:gd name="T95" fmla="*/ 6 h 6"/>
              <a:gd name="T96" fmla="*/ 1050 w 1291"/>
              <a:gd name="T97" fmla="*/ 0 h 6"/>
              <a:gd name="T98" fmla="*/ 1097 w 1291"/>
              <a:gd name="T99" fmla="*/ 6 h 6"/>
              <a:gd name="T100" fmla="*/ 1128 w 1291"/>
              <a:gd name="T101" fmla="*/ 6 h 6"/>
              <a:gd name="T102" fmla="*/ 1151 w 1291"/>
              <a:gd name="T103" fmla="*/ 0 h 6"/>
              <a:gd name="T104" fmla="*/ 1124 w 1291"/>
              <a:gd name="T105" fmla="*/ 0 h 6"/>
              <a:gd name="T106" fmla="*/ 1172 w 1291"/>
              <a:gd name="T107" fmla="*/ 0 h 6"/>
              <a:gd name="T108" fmla="*/ 1212 w 1291"/>
              <a:gd name="T109" fmla="*/ 6 h 6"/>
              <a:gd name="T110" fmla="*/ 1225 w 1291"/>
              <a:gd name="T111" fmla="*/ 0 h 6"/>
              <a:gd name="T112" fmla="*/ 1199 w 1291"/>
              <a:gd name="T113" fmla="*/ 0 h 6"/>
              <a:gd name="T114" fmla="*/ 1247 w 1291"/>
              <a:gd name="T115" fmla="*/ 0 h 6"/>
              <a:gd name="T116" fmla="*/ 1288 w 1291"/>
              <a:gd name="T117" fmla="*/ 0 h 6"/>
              <a:gd name="T118" fmla="*/ 10 w 1291"/>
              <a:gd name="T119" fmla="*/ 6 h 6"/>
              <a:gd name="T120" fmla="*/ 37 w 1291"/>
              <a:gd name="T121" fmla="*/ 6 h 6"/>
              <a:gd name="T122" fmla="*/ 17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55" y="6"/>
                </a:move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60" y="6"/>
                </a:lnTo>
                <a:lnTo>
                  <a:pt x="60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5" y="6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6"/>
                </a:lnTo>
                <a:close/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34" y="6"/>
                </a:moveTo>
                <a:lnTo>
                  <a:pt x="136" y="6"/>
                </a:lnTo>
                <a:lnTo>
                  <a:pt x="136" y="6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14" y="6"/>
                </a:moveTo>
                <a:lnTo>
                  <a:pt x="216" y="6"/>
                </a:lnTo>
                <a:lnTo>
                  <a:pt x="216" y="6"/>
                </a:lnTo>
                <a:lnTo>
                  <a:pt x="217" y="6"/>
                </a:lnTo>
                <a:lnTo>
                  <a:pt x="217" y="6"/>
                </a:lnTo>
                <a:lnTo>
                  <a:pt x="219" y="6"/>
                </a:lnTo>
                <a:lnTo>
                  <a:pt x="219" y="6"/>
                </a:lnTo>
                <a:lnTo>
                  <a:pt x="221" y="6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4" y="6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293" y="6"/>
                </a:moveTo>
                <a:lnTo>
                  <a:pt x="295" y="6"/>
                </a:lnTo>
                <a:lnTo>
                  <a:pt x="295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300" y="6"/>
                </a:lnTo>
                <a:lnTo>
                  <a:pt x="300" y="6"/>
                </a:lnTo>
                <a:lnTo>
                  <a:pt x="302" y="6"/>
                </a:lnTo>
                <a:lnTo>
                  <a:pt x="302" y="6"/>
                </a:lnTo>
                <a:lnTo>
                  <a:pt x="303" y="6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73" y="6"/>
                </a:moveTo>
                <a:lnTo>
                  <a:pt x="375" y="6"/>
                </a:lnTo>
                <a:lnTo>
                  <a:pt x="375" y="6"/>
                </a:lnTo>
                <a:lnTo>
                  <a:pt x="376" y="6"/>
                </a:lnTo>
                <a:lnTo>
                  <a:pt x="376" y="6"/>
                </a:lnTo>
                <a:lnTo>
                  <a:pt x="378" y="6"/>
                </a:lnTo>
                <a:lnTo>
                  <a:pt x="378" y="6"/>
                </a:lnTo>
                <a:lnTo>
                  <a:pt x="380" y="6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3" y="6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52" y="6"/>
                </a:moveTo>
                <a:lnTo>
                  <a:pt x="452" y="6"/>
                </a:lnTo>
                <a:lnTo>
                  <a:pt x="454" y="6"/>
                </a:lnTo>
                <a:lnTo>
                  <a:pt x="454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9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32" y="6"/>
                </a:moveTo>
                <a:lnTo>
                  <a:pt x="533" y="6"/>
                </a:lnTo>
                <a:lnTo>
                  <a:pt x="533" y="6"/>
                </a:lnTo>
                <a:lnTo>
                  <a:pt x="535" y="6"/>
                </a:lnTo>
                <a:lnTo>
                  <a:pt x="535" y="6"/>
                </a:lnTo>
                <a:lnTo>
                  <a:pt x="537" y="6"/>
                </a:lnTo>
                <a:lnTo>
                  <a:pt x="537" y="6"/>
                </a:lnTo>
                <a:lnTo>
                  <a:pt x="538" y="6"/>
                </a:lnTo>
                <a:lnTo>
                  <a:pt x="538" y="6"/>
                </a:lnTo>
                <a:lnTo>
                  <a:pt x="540" y="6"/>
                </a:lnTo>
                <a:lnTo>
                  <a:pt x="540" y="6"/>
                </a:lnTo>
                <a:lnTo>
                  <a:pt x="541" y="6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11" y="6"/>
                </a:moveTo>
                <a:lnTo>
                  <a:pt x="613" y="6"/>
                </a:lnTo>
                <a:lnTo>
                  <a:pt x="613" y="6"/>
                </a:lnTo>
                <a:lnTo>
                  <a:pt x="614" y="6"/>
                </a:lnTo>
                <a:lnTo>
                  <a:pt x="614" y="6"/>
                </a:lnTo>
                <a:lnTo>
                  <a:pt x="616" y="6"/>
                </a:lnTo>
                <a:lnTo>
                  <a:pt x="616" y="6"/>
                </a:lnTo>
                <a:lnTo>
                  <a:pt x="618" y="6"/>
                </a:lnTo>
                <a:lnTo>
                  <a:pt x="618" y="6"/>
                </a:lnTo>
                <a:lnTo>
                  <a:pt x="619" y="6"/>
                </a:lnTo>
                <a:lnTo>
                  <a:pt x="619" y="6"/>
                </a:lnTo>
                <a:lnTo>
                  <a:pt x="621" y="6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691" y="6"/>
                </a:moveTo>
                <a:lnTo>
                  <a:pt x="692" y="6"/>
                </a:lnTo>
                <a:lnTo>
                  <a:pt x="692" y="6"/>
                </a:lnTo>
                <a:lnTo>
                  <a:pt x="694" y="6"/>
                </a:lnTo>
                <a:lnTo>
                  <a:pt x="694" y="6"/>
                </a:lnTo>
                <a:lnTo>
                  <a:pt x="695" y="6"/>
                </a:lnTo>
                <a:lnTo>
                  <a:pt x="696" y="6"/>
                </a:lnTo>
                <a:lnTo>
                  <a:pt x="697" y="6"/>
                </a:lnTo>
                <a:lnTo>
                  <a:pt x="697" y="6"/>
                </a:lnTo>
                <a:lnTo>
                  <a:pt x="699" y="6"/>
                </a:lnTo>
                <a:lnTo>
                  <a:pt x="699" y="6"/>
                </a:lnTo>
                <a:lnTo>
                  <a:pt x="700" y="6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70" y="6"/>
                </a:moveTo>
                <a:lnTo>
                  <a:pt x="772" y="6"/>
                </a:lnTo>
                <a:lnTo>
                  <a:pt x="772" y="6"/>
                </a:lnTo>
                <a:lnTo>
                  <a:pt x="773" y="6"/>
                </a:lnTo>
                <a:lnTo>
                  <a:pt x="773" y="6"/>
                </a:lnTo>
                <a:lnTo>
                  <a:pt x="775" y="6"/>
                </a:lnTo>
                <a:lnTo>
                  <a:pt x="775" y="6"/>
                </a:lnTo>
                <a:lnTo>
                  <a:pt x="777" y="6"/>
                </a:lnTo>
                <a:lnTo>
                  <a:pt x="777" y="6"/>
                </a:lnTo>
                <a:lnTo>
                  <a:pt x="778" y="6"/>
                </a:lnTo>
                <a:lnTo>
                  <a:pt x="778" y="6"/>
                </a:lnTo>
                <a:lnTo>
                  <a:pt x="780" y="6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50" y="6"/>
                </a:moveTo>
                <a:lnTo>
                  <a:pt x="851" y="6"/>
                </a:lnTo>
                <a:lnTo>
                  <a:pt x="851" y="6"/>
                </a:lnTo>
                <a:lnTo>
                  <a:pt x="853" y="6"/>
                </a:lnTo>
                <a:lnTo>
                  <a:pt x="853" y="6"/>
                </a:lnTo>
                <a:lnTo>
                  <a:pt x="854" y="6"/>
                </a:lnTo>
                <a:lnTo>
                  <a:pt x="855" y="6"/>
                </a:lnTo>
                <a:lnTo>
                  <a:pt x="856" y="6"/>
                </a:lnTo>
                <a:lnTo>
                  <a:pt x="856" y="6"/>
                </a:lnTo>
                <a:lnTo>
                  <a:pt x="858" y="6"/>
                </a:lnTo>
                <a:lnTo>
                  <a:pt x="858" y="6"/>
                </a:lnTo>
                <a:lnTo>
                  <a:pt x="859" y="6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29" y="6"/>
                </a:moveTo>
                <a:lnTo>
                  <a:pt x="931" y="6"/>
                </a:lnTo>
                <a:lnTo>
                  <a:pt x="931" y="6"/>
                </a:lnTo>
                <a:lnTo>
                  <a:pt x="932" y="6"/>
                </a:lnTo>
                <a:lnTo>
                  <a:pt x="932" y="6"/>
                </a:lnTo>
                <a:lnTo>
                  <a:pt x="934" y="6"/>
                </a:lnTo>
                <a:lnTo>
                  <a:pt x="934" y="6"/>
                </a:lnTo>
                <a:lnTo>
                  <a:pt x="936" y="6"/>
                </a:lnTo>
                <a:lnTo>
                  <a:pt x="936" y="6"/>
                </a:lnTo>
                <a:lnTo>
                  <a:pt x="937" y="6"/>
                </a:lnTo>
                <a:lnTo>
                  <a:pt x="937" y="6"/>
                </a:lnTo>
                <a:lnTo>
                  <a:pt x="939" y="6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08" y="6"/>
                </a:moveTo>
                <a:lnTo>
                  <a:pt x="1010" y="6"/>
                </a:lnTo>
                <a:lnTo>
                  <a:pt x="1010" y="6"/>
                </a:lnTo>
                <a:lnTo>
                  <a:pt x="1012" y="6"/>
                </a:lnTo>
                <a:lnTo>
                  <a:pt x="1012" y="6"/>
                </a:lnTo>
                <a:lnTo>
                  <a:pt x="1013" y="6"/>
                </a:lnTo>
                <a:lnTo>
                  <a:pt x="1013" y="6"/>
                </a:lnTo>
                <a:lnTo>
                  <a:pt x="1015" y="6"/>
                </a:lnTo>
                <a:lnTo>
                  <a:pt x="1015" y="6"/>
                </a:lnTo>
                <a:lnTo>
                  <a:pt x="1016" y="6"/>
                </a:lnTo>
                <a:lnTo>
                  <a:pt x="1016" y="6"/>
                </a:lnTo>
                <a:lnTo>
                  <a:pt x="1018" y="6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088" y="6"/>
                </a:moveTo>
                <a:lnTo>
                  <a:pt x="1089" y="6"/>
                </a:lnTo>
                <a:lnTo>
                  <a:pt x="1089" y="6"/>
                </a:lnTo>
                <a:lnTo>
                  <a:pt x="1091" y="6"/>
                </a:lnTo>
                <a:lnTo>
                  <a:pt x="1091" y="6"/>
                </a:lnTo>
                <a:lnTo>
                  <a:pt x="1093" y="6"/>
                </a:lnTo>
                <a:lnTo>
                  <a:pt x="1093" y="6"/>
                </a:lnTo>
                <a:lnTo>
                  <a:pt x="1094" y="6"/>
                </a:lnTo>
                <a:lnTo>
                  <a:pt x="1094" y="6"/>
                </a:lnTo>
                <a:lnTo>
                  <a:pt x="1096" y="6"/>
                </a:lnTo>
                <a:lnTo>
                  <a:pt x="1096" y="6"/>
                </a:lnTo>
                <a:lnTo>
                  <a:pt x="1097" y="6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67" y="6"/>
                </a:moveTo>
                <a:lnTo>
                  <a:pt x="1169" y="6"/>
                </a:lnTo>
                <a:lnTo>
                  <a:pt x="1169" y="6"/>
                </a:lnTo>
                <a:lnTo>
                  <a:pt x="1170" y="6"/>
                </a:lnTo>
                <a:lnTo>
                  <a:pt x="1170" y="6"/>
                </a:lnTo>
                <a:lnTo>
                  <a:pt x="1172" y="6"/>
                </a:lnTo>
                <a:lnTo>
                  <a:pt x="1172" y="6"/>
                </a:lnTo>
                <a:lnTo>
                  <a:pt x="1174" y="6"/>
                </a:lnTo>
                <a:lnTo>
                  <a:pt x="1174" y="6"/>
                </a:lnTo>
                <a:lnTo>
                  <a:pt x="1175" y="6"/>
                </a:lnTo>
                <a:lnTo>
                  <a:pt x="1175" y="6"/>
                </a:lnTo>
                <a:lnTo>
                  <a:pt x="1177" y="6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47" y="6"/>
                </a:moveTo>
                <a:lnTo>
                  <a:pt x="1248" y="6"/>
                </a:lnTo>
                <a:lnTo>
                  <a:pt x="1248" y="6"/>
                </a:lnTo>
                <a:lnTo>
                  <a:pt x="1250" y="6"/>
                </a:lnTo>
                <a:lnTo>
                  <a:pt x="1250" y="6"/>
                </a:lnTo>
                <a:lnTo>
                  <a:pt x="1251" y="6"/>
                </a:lnTo>
                <a:lnTo>
                  <a:pt x="1252" y="6"/>
                </a:lnTo>
                <a:lnTo>
                  <a:pt x="1253" y="6"/>
                </a:lnTo>
                <a:lnTo>
                  <a:pt x="1253" y="6"/>
                </a:lnTo>
                <a:lnTo>
                  <a:pt x="1255" y="6"/>
                </a:lnTo>
                <a:lnTo>
                  <a:pt x="1255" y="6"/>
                </a:lnTo>
                <a:lnTo>
                  <a:pt x="1256" y="6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Freeform 298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107 w 1291"/>
              <a:gd name="T1" fmla="*/ 6 h 6"/>
              <a:gd name="T2" fmla="*/ 126 w 1291"/>
              <a:gd name="T3" fmla="*/ 0 h 6"/>
              <a:gd name="T4" fmla="*/ 100 w 1291"/>
              <a:gd name="T5" fmla="*/ 0 h 6"/>
              <a:gd name="T6" fmla="*/ 164 w 1291"/>
              <a:gd name="T7" fmla="*/ 6 h 6"/>
              <a:gd name="T8" fmla="*/ 191 w 1291"/>
              <a:gd name="T9" fmla="*/ 6 h 6"/>
              <a:gd name="T10" fmla="*/ 201 w 1291"/>
              <a:gd name="T11" fmla="*/ 0 h 6"/>
              <a:gd name="T12" fmla="*/ 174 w 1291"/>
              <a:gd name="T13" fmla="*/ 0 h 6"/>
              <a:gd name="T14" fmla="*/ 250 w 1291"/>
              <a:gd name="T15" fmla="*/ 6 h 6"/>
              <a:gd name="T16" fmla="*/ 277 w 1291"/>
              <a:gd name="T17" fmla="*/ 6 h 6"/>
              <a:gd name="T18" fmla="*/ 274 w 1291"/>
              <a:gd name="T19" fmla="*/ 0 h 6"/>
              <a:gd name="T20" fmla="*/ 247 w 1291"/>
              <a:gd name="T21" fmla="*/ 0 h 6"/>
              <a:gd name="T22" fmla="*/ 335 w 1291"/>
              <a:gd name="T23" fmla="*/ 6 h 6"/>
              <a:gd name="T24" fmla="*/ 361 w 1291"/>
              <a:gd name="T25" fmla="*/ 6 h 6"/>
              <a:gd name="T26" fmla="*/ 348 w 1291"/>
              <a:gd name="T27" fmla="*/ 0 h 6"/>
              <a:gd name="T28" fmla="*/ 322 w 1291"/>
              <a:gd name="T29" fmla="*/ 0 h 6"/>
              <a:gd name="T30" fmla="*/ 421 w 1291"/>
              <a:gd name="T31" fmla="*/ 6 h 6"/>
              <a:gd name="T32" fmla="*/ 447 w 1291"/>
              <a:gd name="T33" fmla="*/ 6 h 6"/>
              <a:gd name="T34" fmla="*/ 421 w 1291"/>
              <a:gd name="T35" fmla="*/ 0 h 6"/>
              <a:gd name="T36" fmla="*/ 479 w 1291"/>
              <a:gd name="T37" fmla="*/ 6 h 6"/>
              <a:gd name="T38" fmla="*/ 505 w 1291"/>
              <a:gd name="T39" fmla="*/ 6 h 6"/>
              <a:gd name="T40" fmla="*/ 522 w 1291"/>
              <a:gd name="T41" fmla="*/ 0 h 6"/>
              <a:gd name="T42" fmla="*/ 495 w 1291"/>
              <a:gd name="T43" fmla="*/ 0 h 6"/>
              <a:gd name="T44" fmla="*/ 565 w 1291"/>
              <a:gd name="T45" fmla="*/ 6 h 6"/>
              <a:gd name="T46" fmla="*/ 591 w 1291"/>
              <a:gd name="T47" fmla="*/ 6 h 6"/>
              <a:gd name="T48" fmla="*/ 595 w 1291"/>
              <a:gd name="T49" fmla="*/ 0 h 6"/>
              <a:gd name="T50" fmla="*/ 568 w 1291"/>
              <a:gd name="T51" fmla="*/ 0 h 6"/>
              <a:gd name="T52" fmla="*/ 649 w 1291"/>
              <a:gd name="T53" fmla="*/ 6 h 6"/>
              <a:gd name="T54" fmla="*/ 676 w 1291"/>
              <a:gd name="T55" fmla="*/ 6 h 6"/>
              <a:gd name="T56" fmla="*/ 669 w 1291"/>
              <a:gd name="T57" fmla="*/ 0 h 6"/>
              <a:gd name="T58" fmla="*/ 643 w 1291"/>
              <a:gd name="T59" fmla="*/ 0 h 6"/>
              <a:gd name="T60" fmla="*/ 735 w 1291"/>
              <a:gd name="T61" fmla="*/ 6 h 6"/>
              <a:gd name="T62" fmla="*/ 762 w 1291"/>
              <a:gd name="T63" fmla="*/ 6 h 6"/>
              <a:gd name="T64" fmla="*/ 742 w 1291"/>
              <a:gd name="T65" fmla="*/ 0 h 6"/>
              <a:gd name="T66" fmla="*/ 715 w 1291"/>
              <a:gd name="T67" fmla="*/ 0 h 6"/>
              <a:gd name="T68" fmla="*/ 820 w 1291"/>
              <a:gd name="T69" fmla="*/ 6 h 6"/>
              <a:gd name="T70" fmla="*/ 843 w 1291"/>
              <a:gd name="T71" fmla="*/ 0 h 6"/>
              <a:gd name="T72" fmla="*/ 816 w 1291"/>
              <a:gd name="T73" fmla="*/ 0 h 6"/>
              <a:gd name="T74" fmla="*/ 879 w 1291"/>
              <a:gd name="T75" fmla="*/ 6 h 6"/>
              <a:gd name="T76" fmla="*/ 906 w 1291"/>
              <a:gd name="T77" fmla="*/ 6 h 6"/>
              <a:gd name="T78" fmla="*/ 916 w 1291"/>
              <a:gd name="T79" fmla="*/ 0 h 6"/>
              <a:gd name="T80" fmla="*/ 889 w 1291"/>
              <a:gd name="T81" fmla="*/ 0 h 6"/>
              <a:gd name="T82" fmla="*/ 964 w 1291"/>
              <a:gd name="T83" fmla="*/ 6 h 6"/>
              <a:gd name="T84" fmla="*/ 990 w 1291"/>
              <a:gd name="T85" fmla="*/ 6 h 6"/>
              <a:gd name="T86" fmla="*/ 990 w 1291"/>
              <a:gd name="T87" fmla="*/ 0 h 6"/>
              <a:gd name="T88" fmla="*/ 963 w 1291"/>
              <a:gd name="T89" fmla="*/ 0 h 6"/>
              <a:gd name="T90" fmla="*/ 1050 w 1291"/>
              <a:gd name="T91" fmla="*/ 6 h 6"/>
              <a:gd name="T92" fmla="*/ 1076 w 1291"/>
              <a:gd name="T93" fmla="*/ 6 h 6"/>
              <a:gd name="T94" fmla="*/ 1063 w 1291"/>
              <a:gd name="T95" fmla="*/ 0 h 6"/>
              <a:gd name="T96" fmla="*/ 1036 w 1291"/>
              <a:gd name="T97" fmla="*/ 0 h 6"/>
              <a:gd name="T98" fmla="*/ 1134 w 1291"/>
              <a:gd name="T99" fmla="*/ 6 h 6"/>
              <a:gd name="T100" fmla="*/ 1160 w 1291"/>
              <a:gd name="T101" fmla="*/ 6 h 6"/>
              <a:gd name="T102" fmla="*/ 1137 w 1291"/>
              <a:gd name="T103" fmla="*/ 0 h 6"/>
              <a:gd name="T104" fmla="*/ 1194 w 1291"/>
              <a:gd name="T105" fmla="*/ 6 h 6"/>
              <a:gd name="T106" fmla="*/ 1220 w 1291"/>
              <a:gd name="T107" fmla="*/ 6 h 6"/>
              <a:gd name="T108" fmla="*/ 1237 w 1291"/>
              <a:gd name="T109" fmla="*/ 0 h 6"/>
              <a:gd name="T110" fmla="*/ 1210 w 1291"/>
              <a:gd name="T111" fmla="*/ 0 h 6"/>
              <a:gd name="T112" fmla="*/ 1278 w 1291"/>
              <a:gd name="T113" fmla="*/ 6 h 6"/>
              <a:gd name="T114" fmla="*/ 1280 w 1291"/>
              <a:gd name="T115" fmla="*/ 0 h 6"/>
              <a:gd name="T116" fmla="*/ 19 w 1291"/>
              <a:gd name="T117" fmla="*/ 6 h 6"/>
              <a:gd name="T118" fmla="*/ 45 w 1291"/>
              <a:gd name="T119" fmla="*/ 6 h 6"/>
              <a:gd name="T120" fmla="*/ 29 w 1291"/>
              <a:gd name="T121" fmla="*/ 0 h 6"/>
              <a:gd name="T122" fmla="*/ 2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3" y="6"/>
                </a:lnTo>
                <a:lnTo>
                  <a:pt x="123" y="6"/>
                </a:lnTo>
                <a:lnTo>
                  <a:pt x="125" y="6"/>
                </a:lnTo>
                <a:lnTo>
                  <a:pt x="125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6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4" y="6"/>
                </a:lnTo>
                <a:lnTo>
                  <a:pt x="204" y="6"/>
                </a:lnTo>
                <a:lnTo>
                  <a:pt x="206" y="6"/>
                </a:lnTo>
                <a:lnTo>
                  <a:pt x="206" y="6"/>
                </a:lnTo>
                <a:lnTo>
                  <a:pt x="207" y="6"/>
                </a:lnTo>
                <a:lnTo>
                  <a:pt x="207" y="6"/>
                </a:lnTo>
                <a:lnTo>
                  <a:pt x="209" y="6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2" y="6"/>
                </a:lnTo>
                <a:lnTo>
                  <a:pt x="282" y="6"/>
                </a:lnTo>
                <a:lnTo>
                  <a:pt x="283" y="6"/>
                </a:lnTo>
                <a:lnTo>
                  <a:pt x="284" y="6"/>
                </a:lnTo>
                <a:lnTo>
                  <a:pt x="285" y="6"/>
                </a:lnTo>
                <a:lnTo>
                  <a:pt x="285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6"/>
                </a:lnTo>
                <a:lnTo>
                  <a:pt x="360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3" y="6"/>
                </a:lnTo>
                <a:lnTo>
                  <a:pt x="363" y="6"/>
                </a:lnTo>
                <a:lnTo>
                  <a:pt x="365" y="6"/>
                </a:lnTo>
                <a:lnTo>
                  <a:pt x="365" y="6"/>
                </a:lnTo>
                <a:lnTo>
                  <a:pt x="366" y="6"/>
                </a:lnTo>
                <a:lnTo>
                  <a:pt x="366" y="6"/>
                </a:lnTo>
                <a:lnTo>
                  <a:pt x="368" y="6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9" y="6"/>
                </a:lnTo>
                <a:lnTo>
                  <a:pt x="439" y="6"/>
                </a:lnTo>
                <a:lnTo>
                  <a:pt x="441" y="6"/>
                </a:lnTo>
                <a:lnTo>
                  <a:pt x="441" y="6"/>
                </a:lnTo>
                <a:lnTo>
                  <a:pt x="442" y="6"/>
                </a:lnTo>
                <a:lnTo>
                  <a:pt x="443" y="6"/>
                </a:lnTo>
                <a:lnTo>
                  <a:pt x="444" y="6"/>
                </a:lnTo>
                <a:lnTo>
                  <a:pt x="444" y="6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6"/>
                </a:lnTo>
                <a:lnTo>
                  <a:pt x="519" y="6"/>
                </a:lnTo>
                <a:lnTo>
                  <a:pt x="519" y="6"/>
                </a:lnTo>
                <a:lnTo>
                  <a:pt x="520" y="6"/>
                </a:lnTo>
                <a:lnTo>
                  <a:pt x="520" y="6"/>
                </a:lnTo>
                <a:lnTo>
                  <a:pt x="522" y="6"/>
                </a:lnTo>
                <a:lnTo>
                  <a:pt x="522" y="6"/>
                </a:lnTo>
                <a:lnTo>
                  <a:pt x="524" y="6"/>
                </a:lnTo>
                <a:lnTo>
                  <a:pt x="524" y="6"/>
                </a:lnTo>
                <a:lnTo>
                  <a:pt x="525" y="6"/>
                </a:lnTo>
                <a:lnTo>
                  <a:pt x="525" y="6"/>
                </a:lnTo>
                <a:lnTo>
                  <a:pt x="527" y="6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6"/>
                </a:lnTo>
                <a:lnTo>
                  <a:pt x="598" y="6"/>
                </a:lnTo>
                <a:lnTo>
                  <a:pt x="598" y="6"/>
                </a:lnTo>
                <a:lnTo>
                  <a:pt x="600" y="6"/>
                </a:lnTo>
                <a:lnTo>
                  <a:pt x="600" y="6"/>
                </a:lnTo>
                <a:lnTo>
                  <a:pt x="601" y="6"/>
                </a:lnTo>
                <a:lnTo>
                  <a:pt x="601" y="6"/>
                </a:lnTo>
                <a:lnTo>
                  <a:pt x="603" y="6"/>
                </a:lnTo>
                <a:lnTo>
                  <a:pt x="603" y="6"/>
                </a:lnTo>
                <a:lnTo>
                  <a:pt x="604" y="6"/>
                </a:lnTo>
                <a:lnTo>
                  <a:pt x="604" y="6"/>
                </a:lnTo>
                <a:lnTo>
                  <a:pt x="606" y="6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6"/>
                </a:lnTo>
                <a:lnTo>
                  <a:pt x="677" y="6"/>
                </a:lnTo>
                <a:lnTo>
                  <a:pt x="677" y="6"/>
                </a:lnTo>
                <a:lnTo>
                  <a:pt x="679" y="6"/>
                </a:lnTo>
                <a:lnTo>
                  <a:pt x="679" y="6"/>
                </a:lnTo>
                <a:lnTo>
                  <a:pt x="680" y="6"/>
                </a:lnTo>
                <a:lnTo>
                  <a:pt x="680" y="6"/>
                </a:lnTo>
                <a:lnTo>
                  <a:pt x="682" y="6"/>
                </a:lnTo>
                <a:lnTo>
                  <a:pt x="682" y="6"/>
                </a:lnTo>
                <a:lnTo>
                  <a:pt x="684" y="6"/>
                </a:lnTo>
                <a:lnTo>
                  <a:pt x="684" y="6"/>
                </a:lnTo>
                <a:lnTo>
                  <a:pt x="685" y="6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6"/>
                </a:lnTo>
                <a:lnTo>
                  <a:pt x="757" y="6"/>
                </a:lnTo>
                <a:lnTo>
                  <a:pt x="757" y="6"/>
                </a:lnTo>
                <a:lnTo>
                  <a:pt x="758" y="6"/>
                </a:lnTo>
                <a:lnTo>
                  <a:pt x="758" y="6"/>
                </a:lnTo>
                <a:lnTo>
                  <a:pt x="760" y="6"/>
                </a:lnTo>
                <a:lnTo>
                  <a:pt x="760" y="6"/>
                </a:lnTo>
                <a:lnTo>
                  <a:pt x="762" y="6"/>
                </a:lnTo>
                <a:lnTo>
                  <a:pt x="762" y="6"/>
                </a:lnTo>
                <a:lnTo>
                  <a:pt x="763" y="6"/>
                </a:lnTo>
                <a:lnTo>
                  <a:pt x="763" y="6"/>
                </a:lnTo>
                <a:lnTo>
                  <a:pt x="765" y="6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5" y="6"/>
                </a:lnTo>
                <a:lnTo>
                  <a:pt x="836" y="6"/>
                </a:lnTo>
                <a:lnTo>
                  <a:pt x="836" y="6"/>
                </a:lnTo>
                <a:lnTo>
                  <a:pt x="838" y="6"/>
                </a:lnTo>
                <a:lnTo>
                  <a:pt x="838" y="6"/>
                </a:lnTo>
                <a:lnTo>
                  <a:pt x="839" y="6"/>
                </a:lnTo>
                <a:lnTo>
                  <a:pt x="840" y="6"/>
                </a:lnTo>
                <a:lnTo>
                  <a:pt x="841" y="6"/>
                </a:lnTo>
                <a:lnTo>
                  <a:pt x="841" y="6"/>
                </a:lnTo>
                <a:lnTo>
                  <a:pt x="843" y="6"/>
                </a:lnTo>
                <a:lnTo>
                  <a:pt x="843" y="6"/>
                </a:lnTo>
                <a:lnTo>
                  <a:pt x="844" y="6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6"/>
                </a:lnTo>
                <a:lnTo>
                  <a:pt x="916" y="6"/>
                </a:lnTo>
                <a:lnTo>
                  <a:pt x="916" y="6"/>
                </a:lnTo>
                <a:lnTo>
                  <a:pt x="917" y="6"/>
                </a:lnTo>
                <a:lnTo>
                  <a:pt x="917" y="6"/>
                </a:lnTo>
                <a:lnTo>
                  <a:pt x="919" y="6"/>
                </a:lnTo>
                <a:lnTo>
                  <a:pt x="919" y="6"/>
                </a:lnTo>
                <a:lnTo>
                  <a:pt x="921" y="6"/>
                </a:lnTo>
                <a:lnTo>
                  <a:pt x="921" y="6"/>
                </a:lnTo>
                <a:lnTo>
                  <a:pt x="922" y="6"/>
                </a:lnTo>
                <a:lnTo>
                  <a:pt x="922" y="6"/>
                </a:lnTo>
                <a:lnTo>
                  <a:pt x="924" y="6"/>
                </a:lnTo>
                <a:lnTo>
                  <a:pt x="924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4" y="6"/>
                </a:lnTo>
                <a:lnTo>
                  <a:pt x="995" y="6"/>
                </a:lnTo>
                <a:lnTo>
                  <a:pt x="995" y="6"/>
                </a:lnTo>
                <a:lnTo>
                  <a:pt x="997" y="6"/>
                </a:lnTo>
                <a:lnTo>
                  <a:pt x="997" y="6"/>
                </a:lnTo>
                <a:lnTo>
                  <a:pt x="998" y="6"/>
                </a:lnTo>
                <a:lnTo>
                  <a:pt x="998" y="6"/>
                </a:lnTo>
                <a:lnTo>
                  <a:pt x="1000" y="6"/>
                </a:lnTo>
                <a:lnTo>
                  <a:pt x="1000" y="6"/>
                </a:lnTo>
                <a:lnTo>
                  <a:pt x="1002" y="6"/>
                </a:lnTo>
                <a:lnTo>
                  <a:pt x="1002" y="6"/>
                </a:lnTo>
                <a:lnTo>
                  <a:pt x="1003" y="6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6"/>
                </a:lnTo>
                <a:lnTo>
                  <a:pt x="1075" y="6"/>
                </a:lnTo>
                <a:lnTo>
                  <a:pt x="1075" y="6"/>
                </a:lnTo>
                <a:lnTo>
                  <a:pt x="1076" y="6"/>
                </a:lnTo>
                <a:lnTo>
                  <a:pt x="1076" y="6"/>
                </a:lnTo>
                <a:lnTo>
                  <a:pt x="1078" y="6"/>
                </a:lnTo>
                <a:lnTo>
                  <a:pt x="1078" y="6"/>
                </a:lnTo>
                <a:lnTo>
                  <a:pt x="1079" y="6"/>
                </a:lnTo>
                <a:lnTo>
                  <a:pt x="1079" y="6"/>
                </a:lnTo>
                <a:lnTo>
                  <a:pt x="1081" y="6"/>
                </a:lnTo>
                <a:lnTo>
                  <a:pt x="1081" y="6"/>
                </a:lnTo>
                <a:lnTo>
                  <a:pt x="1083" y="6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6"/>
                </a:lnTo>
                <a:lnTo>
                  <a:pt x="1154" y="6"/>
                </a:lnTo>
                <a:lnTo>
                  <a:pt x="1154" y="6"/>
                </a:lnTo>
                <a:lnTo>
                  <a:pt x="1155" y="6"/>
                </a:lnTo>
                <a:lnTo>
                  <a:pt x="1155" y="6"/>
                </a:lnTo>
                <a:lnTo>
                  <a:pt x="1157" y="6"/>
                </a:lnTo>
                <a:lnTo>
                  <a:pt x="1157" y="6"/>
                </a:lnTo>
                <a:lnTo>
                  <a:pt x="1159" y="6"/>
                </a:lnTo>
                <a:lnTo>
                  <a:pt x="1159" y="6"/>
                </a:lnTo>
                <a:lnTo>
                  <a:pt x="1160" y="6"/>
                </a:lnTo>
                <a:lnTo>
                  <a:pt x="1160" y="6"/>
                </a:lnTo>
                <a:lnTo>
                  <a:pt x="1162" y="6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6"/>
                </a:lnTo>
                <a:lnTo>
                  <a:pt x="1233" y="6"/>
                </a:lnTo>
                <a:lnTo>
                  <a:pt x="1233" y="6"/>
                </a:lnTo>
                <a:lnTo>
                  <a:pt x="1235" y="6"/>
                </a:lnTo>
                <a:lnTo>
                  <a:pt x="1235" y="6"/>
                </a:lnTo>
                <a:lnTo>
                  <a:pt x="1236" y="6"/>
                </a:lnTo>
                <a:lnTo>
                  <a:pt x="1237" y="6"/>
                </a:lnTo>
                <a:lnTo>
                  <a:pt x="1238" y="6"/>
                </a:lnTo>
                <a:lnTo>
                  <a:pt x="1238" y="6"/>
                </a:lnTo>
                <a:lnTo>
                  <a:pt x="1240" y="6"/>
                </a:lnTo>
                <a:lnTo>
                  <a:pt x="1240" y="6"/>
                </a:lnTo>
                <a:lnTo>
                  <a:pt x="1241" y="6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9" y="6"/>
                </a:lnTo>
                <a:lnTo>
                  <a:pt x="49" y="6"/>
                </a:lnTo>
                <a:lnTo>
                  <a:pt x="50" y="6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52" name="Group 351"/>
          <p:cNvGrpSpPr>
            <a:grpSpLocks noChangeAspect="1"/>
          </p:cNvGrpSpPr>
          <p:nvPr/>
        </p:nvGrpSpPr>
        <p:grpSpPr>
          <a:xfrm>
            <a:off x="8944212" y="1470771"/>
            <a:ext cx="822960" cy="2338933"/>
            <a:chOff x="8925708" y="1739369"/>
            <a:chExt cx="681226" cy="1936110"/>
          </a:xfrm>
        </p:grpSpPr>
        <p:sp>
          <p:nvSpPr>
            <p:cNvPr id="324" name="Rectangle 300"/>
            <p:cNvSpPr>
              <a:spLocks noChangeArrowheads="1"/>
            </p:cNvSpPr>
            <p:nvPr/>
          </p:nvSpPr>
          <p:spPr bwMode="auto">
            <a:xfrm>
              <a:off x="9342438" y="1739369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6" name="Line 302"/>
            <p:cNvSpPr>
              <a:spLocks noChangeShapeType="1"/>
            </p:cNvSpPr>
            <p:nvPr/>
          </p:nvSpPr>
          <p:spPr bwMode="auto">
            <a:xfrm>
              <a:off x="8996363" y="1854616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27" name="Rectangle 303"/>
            <p:cNvSpPr>
              <a:spLocks noChangeArrowheads="1"/>
            </p:cNvSpPr>
            <p:nvPr/>
          </p:nvSpPr>
          <p:spPr bwMode="auto">
            <a:xfrm>
              <a:off x="9342438" y="1944156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9" name="Freeform 305"/>
            <p:cNvSpPr>
              <a:spLocks noEditPoints="1"/>
            </p:cNvSpPr>
            <p:nvPr/>
          </p:nvSpPr>
          <p:spPr bwMode="auto">
            <a:xfrm>
              <a:off x="8996363" y="2059404"/>
              <a:ext cx="314325" cy="11113"/>
            </a:xfrm>
            <a:custGeom>
              <a:avLst/>
              <a:gdLst>
                <a:gd name="T0" fmla="*/ 55 w 198"/>
                <a:gd name="T1" fmla="*/ 7 h 7"/>
                <a:gd name="T2" fmla="*/ 64 w 198"/>
                <a:gd name="T3" fmla="*/ 7 h 7"/>
                <a:gd name="T4" fmla="*/ 64 w 198"/>
                <a:gd name="T5" fmla="*/ 0 h 7"/>
                <a:gd name="T6" fmla="*/ 55 w 198"/>
                <a:gd name="T7" fmla="*/ 0 h 7"/>
                <a:gd name="T8" fmla="*/ 55 w 198"/>
                <a:gd name="T9" fmla="*/ 7 h 7"/>
                <a:gd name="T10" fmla="*/ 79 w 198"/>
                <a:gd name="T11" fmla="*/ 7 h 7"/>
                <a:gd name="T12" fmla="*/ 119 w 198"/>
                <a:gd name="T13" fmla="*/ 7 h 7"/>
                <a:gd name="T14" fmla="*/ 119 w 198"/>
                <a:gd name="T15" fmla="*/ 0 h 7"/>
                <a:gd name="T16" fmla="*/ 79 w 198"/>
                <a:gd name="T17" fmla="*/ 0 h 7"/>
                <a:gd name="T18" fmla="*/ 79 w 198"/>
                <a:gd name="T19" fmla="*/ 7 h 7"/>
                <a:gd name="T20" fmla="*/ 134 w 198"/>
                <a:gd name="T21" fmla="*/ 7 h 7"/>
                <a:gd name="T22" fmla="*/ 144 w 198"/>
                <a:gd name="T23" fmla="*/ 7 h 7"/>
                <a:gd name="T24" fmla="*/ 144 w 198"/>
                <a:gd name="T25" fmla="*/ 0 h 7"/>
                <a:gd name="T26" fmla="*/ 134 w 198"/>
                <a:gd name="T27" fmla="*/ 0 h 7"/>
                <a:gd name="T28" fmla="*/ 134 w 198"/>
                <a:gd name="T29" fmla="*/ 7 h 7"/>
                <a:gd name="T30" fmla="*/ 159 w 198"/>
                <a:gd name="T31" fmla="*/ 7 h 7"/>
                <a:gd name="T32" fmla="*/ 198 w 198"/>
                <a:gd name="T33" fmla="*/ 7 h 7"/>
                <a:gd name="T34" fmla="*/ 198 w 198"/>
                <a:gd name="T35" fmla="*/ 0 h 7"/>
                <a:gd name="T36" fmla="*/ 159 w 198"/>
                <a:gd name="T37" fmla="*/ 0 h 7"/>
                <a:gd name="T38" fmla="*/ 159 w 198"/>
                <a:gd name="T39" fmla="*/ 7 h 7"/>
                <a:gd name="T40" fmla="*/ 0 w 198"/>
                <a:gd name="T41" fmla="*/ 7 h 7"/>
                <a:gd name="T42" fmla="*/ 40 w 198"/>
                <a:gd name="T43" fmla="*/ 7 h 7"/>
                <a:gd name="T44" fmla="*/ 40 w 198"/>
                <a:gd name="T45" fmla="*/ 0 h 7"/>
                <a:gd name="T46" fmla="*/ 0 w 198"/>
                <a:gd name="T47" fmla="*/ 0 h 7"/>
                <a:gd name="T48" fmla="*/ 0 w 198"/>
                <a:gd name="T4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7">
                  <a:moveTo>
                    <a:pt x="55" y="7"/>
                  </a:moveTo>
                  <a:lnTo>
                    <a:pt x="64" y="7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7"/>
                  </a:lnTo>
                  <a:close/>
                  <a:moveTo>
                    <a:pt x="79" y="7"/>
                  </a:moveTo>
                  <a:lnTo>
                    <a:pt x="119" y="7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34" y="7"/>
                  </a:moveTo>
                  <a:lnTo>
                    <a:pt x="144" y="7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40" y="7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0" name="Rectangle 306"/>
            <p:cNvSpPr>
              <a:spLocks noChangeArrowheads="1"/>
            </p:cNvSpPr>
            <p:nvPr/>
          </p:nvSpPr>
          <p:spPr bwMode="auto">
            <a:xfrm>
              <a:off x="9342438" y="2156880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2" name="Freeform 308"/>
            <p:cNvSpPr>
              <a:spLocks noEditPoints="1"/>
            </p:cNvSpPr>
            <p:nvPr/>
          </p:nvSpPr>
          <p:spPr bwMode="auto">
            <a:xfrm>
              <a:off x="8996363" y="2270541"/>
              <a:ext cx="314325" cy="9525"/>
            </a:xfrm>
            <a:custGeom>
              <a:avLst/>
              <a:gdLst>
                <a:gd name="T0" fmla="*/ 79 w 198"/>
                <a:gd name="T1" fmla="*/ 6 h 6"/>
                <a:gd name="T2" fmla="*/ 129 w 198"/>
                <a:gd name="T3" fmla="*/ 6 h 6"/>
                <a:gd name="T4" fmla="*/ 129 w 198"/>
                <a:gd name="T5" fmla="*/ 0 h 6"/>
                <a:gd name="T6" fmla="*/ 79 w 198"/>
                <a:gd name="T7" fmla="*/ 0 h 6"/>
                <a:gd name="T8" fmla="*/ 79 w 198"/>
                <a:gd name="T9" fmla="*/ 6 h 6"/>
                <a:gd name="T10" fmla="*/ 159 w 198"/>
                <a:gd name="T11" fmla="*/ 6 h 6"/>
                <a:gd name="T12" fmla="*/ 198 w 198"/>
                <a:gd name="T13" fmla="*/ 6 h 6"/>
                <a:gd name="T14" fmla="*/ 198 w 198"/>
                <a:gd name="T15" fmla="*/ 0 h 6"/>
                <a:gd name="T16" fmla="*/ 159 w 198"/>
                <a:gd name="T17" fmla="*/ 0 h 6"/>
                <a:gd name="T18" fmla="*/ 159 w 198"/>
                <a:gd name="T19" fmla="*/ 6 h 6"/>
                <a:gd name="T20" fmla="*/ 0 w 198"/>
                <a:gd name="T21" fmla="*/ 6 h 6"/>
                <a:gd name="T22" fmla="*/ 50 w 198"/>
                <a:gd name="T23" fmla="*/ 6 h 6"/>
                <a:gd name="T24" fmla="*/ 50 w 198"/>
                <a:gd name="T25" fmla="*/ 0 h 6"/>
                <a:gd name="T26" fmla="*/ 0 w 198"/>
                <a:gd name="T27" fmla="*/ 0 h 6"/>
                <a:gd name="T28" fmla="*/ 0 w 19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6">
                  <a:moveTo>
                    <a:pt x="79" y="6"/>
                  </a:moveTo>
                  <a:lnTo>
                    <a:pt x="129" y="6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50" y="6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3" name="Rectangle 309"/>
            <p:cNvSpPr>
              <a:spLocks noChangeArrowheads="1"/>
            </p:cNvSpPr>
            <p:nvPr/>
          </p:nvSpPr>
          <p:spPr bwMode="auto">
            <a:xfrm>
              <a:off x="9342438" y="2369605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5" name="Line 311"/>
            <p:cNvSpPr>
              <a:spLocks noChangeShapeType="1"/>
            </p:cNvSpPr>
            <p:nvPr/>
          </p:nvSpPr>
          <p:spPr bwMode="auto">
            <a:xfrm>
              <a:off x="8996363" y="2486441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6" name="Rectangle 312"/>
            <p:cNvSpPr>
              <a:spLocks noChangeArrowheads="1"/>
            </p:cNvSpPr>
            <p:nvPr/>
          </p:nvSpPr>
          <p:spPr bwMode="auto">
            <a:xfrm>
              <a:off x="9342438" y="2582334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8" name="Freeform 314"/>
            <p:cNvSpPr>
              <a:spLocks noEditPoints="1"/>
            </p:cNvSpPr>
            <p:nvPr/>
          </p:nvSpPr>
          <p:spPr bwMode="auto">
            <a:xfrm>
              <a:off x="8996363" y="2691229"/>
              <a:ext cx="314325" cy="9525"/>
            </a:xfrm>
            <a:custGeom>
              <a:avLst/>
              <a:gdLst>
                <a:gd name="T0" fmla="*/ 55 w 198"/>
                <a:gd name="T1" fmla="*/ 6 h 6"/>
                <a:gd name="T2" fmla="*/ 64 w 198"/>
                <a:gd name="T3" fmla="*/ 6 h 6"/>
                <a:gd name="T4" fmla="*/ 64 w 198"/>
                <a:gd name="T5" fmla="*/ 0 h 6"/>
                <a:gd name="T6" fmla="*/ 55 w 198"/>
                <a:gd name="T7" fmla="*/ 0 h 6"/>
                <a:gd name="T8" fmla="*/ 55 w 198"/>
                <a:gd name="T9" fmla="*/ 6 h 6"/>
                <a:gd name="T10" fmla="*/ 79 w 198"/>
                <a:gd name="T11" fmla="*/ 6 h 6"/>
                <a:gd name="T12" fmla="*/ 119 w 198"/>
                <a:gd name="T13" fmla="*/ 6 h 6"/>
                <a:gd name="T14" fmla="*/ 119 w 198"/>
                <a:gd name="T15" fmla="*/ 0 h 6"/>
                <a:gd name="T16" fmla="*/ 79 w 198"/>
                <a:gd name="T17" fmla="*/ 0 h 6"/>
                <a:gd name="T18" fmla="*/ 79 w 198"/>
                <a:gd name="T19" fmla="*/ 6 h 6"/>
                <a:gd name="T20" fmla="*/ 134 w 198"/>
                <a:gd name="T21" fmla="*/ 6 h 6"/>
                <a:gd name="T22" fmla="*/ 144 w 198"/>
                <a:gd name="T23" fmla="*/ 6 h 6"/>
                <a:gd name="T24" fmla="*/ 144 w 198"/>
                <a:gd name="T25" fmla="*/ 0 h 6"/>
                <a:gd name="T26" fmla="*/ 134 w 198"/>
                <a:gd name="T27" fmla="*/ 0 h 6"/>
                <a:gd name="T28" fmla="*/ 134 w 198"/>
                <a:gd name="T29" fmla="*/ 6 h 6"/>
                <a:gd name="T30" fmla="*/ 159 w 198"/>
                <a:gd name="T31" fmla="*/ 6 h 6"/>
                <a:gd name="T32" fmla="*/ 198 w 198"/>
                <a:gd name="T33" fmla="*/ 6 h 6"/>
                <a:gd name="T34" fmla="*/ 198 w 198"/>
                <a:gd name="T35" fmla="*/ 0 h 6"/>
                <a:gd name="T36" fmla="*/ 159 w 198"/>
                <a:gd name="T37" fmla="*/ 0 h 6"/>
                <a:gd name="T38" fmla="*/ 159 w 198"/>
                <a:gd name="T39" fmla="*/ 6 h 6"/>
                <a:gd name="T40" fmla="*/ 0 w 198"/>
                <a:gd name="T41" fmla="*/ 6 h 6"/>
                <a:gd name="T42" fmla="*/ 40 w 198"/>
                <a:gd name="T43" fmla="*/ 6 h 6"/>
                <a:gd name="T44" fmla="*/ 40 w 198"/>
                <a:gd name="T45" fmla="*/ 0 h 6"/>
                <a:gd name="T46" fmla="*/ 0 w 198"/>
                <a:gd name="T47" fmla="*/ 0 h 6"/>
                <a:gd name="T48" fmla="*/ 0 w 198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6">
                  <a:moveTo>
                    <a:pt x="55" y="6"/>
                  </a:moveTo>
                  <a:lnTo>
                    <a:pt x="64" y="6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6"/>
                  </a:lnTo>
                  <a:close/>
                  <a:moveTo>
                    <a:pt x="79" y="6"/>
                  </a:moveTo>
                  <a:lnTo>
                    <a:pt x="119" y="6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34" y="6"/>
                  </a:moveTo>
                  <a:lnTo>
                    <a:pt x="144" y="6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40" y="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9" name="Rectangle 315"/>
            <p:cNvSpPr>
              <a:spLocks noChangeArrowheads="1"/>
            </p:cNvSpPr>
            <p:nvPr/>
          </p:nvSpPr>
          <p:spPr bwMode="auto">
            <a:xfrm>
              <a:off x="9342438" y="2787118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1" name="Freeform 317"/>
            <p:cNvSpPr>
              <a:spLocks noEditPoints="1"/>
            </p:cNvSpPr>
            <p:nvPr/>
          </p:nvSpPr>
          <p:spPr bwMode="auto">
            <a:xfrm>
              <a:off x="8996363" y="2900779"/>
              <a:ext cx="314325" cy="11113"/>
            </a:xfrm>
            <a:custGeom>
              <a:avLst/>
              <a:gdLst>
                <a:gd name="T0" fmla="*/ 79 w 198"/>
                <a:gd name="T1" fmla="*/ 7 h 7"/>
                <a:gd name="T2" fmla="*/ 129 w 198"/>
                <a:gd name="T3" fmla="*/ 7 h 7"/>
                <a:gd name="T4" fmla="*/ 129 w 198"/>
                <a:gd name="T5" fmla="*/ 0 h 7"/>
                <a:gd name="T6" fmla="*/ 79 w 198"/>
                <a:gd name="T7" fmla="*/ 0 h 7"/>
                <a:gd name="T8" fmla="*/ 79 w 198"/>
                <a:gd name="T9" fmla="*/ 7 h 7"/>
                <a:gd name="T10" fmla="*/ 159 w 198"/>
                <a:gd name="T11" fmla="*/ 7 h 7"/>
                <a:gd name="T12" fmla="*/ 198 w 198"/>
                <a:gd name="T13" fmla="*/ 7 h 7"/>
                <a:gd name="T14" fmla="*/ 198 w 198"/>
                <a:gd name="T15" fmla="*/ 0 h 7"/>
                <a:gd name="T16" fmla="*/ 159 w 198"/>
                <a:gd name="T17" fmla="*/ 0 h 7"/>
                <a:gd name="T18" fmla="*/ 159 w 198"/>
                <a:gd name="T19" fmla="*/ 7 h 7"/>
                <a:gd name="T20" fmla="*/ 0 w 198"/>
                <a:gd name="T21" fmla="*/ 7 h 7"/>
                <a:gd name="T22" fmla="*/ 50 w 198"/>
                <a:gd name="T23" fmla="*/ 7 h 7"/>
                <a:gd name="T24" fmla="*/ 50 w 198"/>
                <a:gd name="T25" fmla="*/ 0 h 7"/>
                <a:gd name="T26" fmla="*/ 0 w 198"/>
                <a:gd name="T27" fmla="*/ 0 h 7"/>
                <a:gd name="T28" fmla="*/ 0 w 198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7">
                  <a:moveTo>
                    <a:pt x="79" y="7"/>
                  </a:moveTo>
                  <a:lnTo>
                    <a:pt x="129" y="7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50" y="7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2" name="Rectangle 318"/>
            <p:cNvSpPr>
              <a:spLocks noChangeArrowheads="1"/>
            </p:cNvSpPr>
            <p:nvPr/>
          </p:nvSpPr>
          <p:spPr bwMode="auto">
            <a:xfrm>
              <a:off x="9342438" y="2999843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4" name="Line 320"/>
            <p:cNvSpPr>
              <a:spLocks noChangeShapeType="1"/>
            </p:cNvSpPr>
            <p:nvPr/>
          </p:nvSpPr>
          <p:spPr bwMode="auto">
            <a:xfrm>
              <a:off x="8996363" y="3116679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5" name="Rectangle 321"/>
            <p:cNvSpPr>
              <a:spLocks noChangeArrowheads="1"/>
            </p:cNvSpPr>
            <p:nvPr/>
          </p:nvSpPr>
          <p:spPr bwMode="auto">
            <a:xfrm>
              <a:off x="9342438" y="3214154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7" name="Freeform 323"/>
            <p:cNvSpPr>
              <a:spLocks noEditPoints="1"/>
            </p:cNvSpPr>
            <p:nvPr/>
          </p:nvSpPr>
          <p:spPr bwMode="auto">
            <a:xfrm>
              <a:off x="8996363" y="3323054"/>
              <a:ext cx="314325" cy="9525"/>
            </a:xfrm>
            <a:custGeom>
              <a:avLst/>
              <a:gdLst>
                <a:gd name="T0" fmla="*/ 55 w 198"/>
                <a:gd name="T1" fmla="*/ 6 h 6"/>
                <a:gd name="T2" fmla="*/ 64 w 198"/>
                <a:gd name="T3" fmla="*/ 6 h 6"/>
                <a:gd name="T4" fmla="*/ 64 w 198"/>
                <a:gd name="T5" fmla="*/ 0 h 6"/>
                <a:gd name="T6" fmla="*/ 55 w 198"/>
                <a:gd name="T7" fmla="*/ 0 h 6"/>
                <a:gd name="T8" fmla="*/ 55 w 198"/>
                <a:gd name="T9" fmla="*/ 6 h 6"/>
                <a:gd name="T10" fmla="*/ 79 w 198"/>
                <a:gd name="T11" fmla="*/ 6 h 6"/>
                <a:gd name="T12" fmla="*/ 119 w 198"/>
                <a:gd name="T13" fmla="*/ 6 h 6"/>
                <a:gd name="T14" fmla="*/ 119 w 198"/>
                <a:gd name="T15" fmla="*/ 0 h 6"/>
                <a:gd name="T16" fmla="*/ 79 w 198"/>
                <a:gd name="T17" fmla="*/ 0 h 6"/>
                <a:gd name="T18" fmla="*/ 79 w 198"/>
                <a:gd name="T19" fmla="*/ 6 h 6"/>
                <a:gd name="T20" fmla="*/ 134 w 198"/>
                <a:gd name="T21" fmla="*/ 6 h 6"/>
                <a:gd name="T22" fmla="*/ 144 w 198"/>
                <a:gd name="T23" fmla="*/ 6 h 6"/>
                <a:gd name="T24" fmla="*/ 144 w 198"/>
                <a:gd name="T25" fmla="*/ 0 h 6"/>
                <a:gd name="T26" fmla="*/ 134 w 198"/>
                <a:gd name="T27" fmla="*/ 0 h 6"/>
                <a:gd name="T28" fmla="*/ 134 w 198"/>
                <a:gd name="T29" fmla="*/ 6 h 6"/>
                <a:gd name="T30" fmla="*/ 159 w 198"/>
                <a:gd name="T31" fmla="*/ 6 h 6"/>
                <a:gd name="T32" fmla="*/ 198 w 198"/>
                <a:gd name="T33" fmla="*/ 6 h 6"/>
                <a:gd name="T34" fmla="*/ 198 w 198"/>
                <a:gd name="T35" fmla="*/ 0 h 6"/>
                <a:gd name="T36" fmla="*/ 159 w 198"/>
                <a:gd name="T37" fmla="*/ 0 h 6"/>
                <a:gd name="T38" fmla="*/ 159 w 198"/>
                <a:gd name="T39" fmla="*/ 6 h 6"/>
                <a:gd name="T40" fmla="*/ 0 w 198"/>
                <a:gd name="T41" fmla="*/ 6 h 6"/>
                <a:gd name="T42" fmla="*/ 40 w 198"/>
                <a:gd name="T43" fmla="*/ 6 h 6"/>
                <a:gd name="T44" fmla="*/ 40 w 198"/>
                <a:gd name="T45" fmla="*/ 0 h 6"/>
                <a:gd name="T46" fmla="*/ 0 w 198"/>
                <a:gd name="T47" fmla="*/ 0 h 6"/>
                <a:gd name="T48" fmla="*/ 0 w 198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6">
                  <a:moveTo>
                    <a:pt x="55" y="6"/>
                  </a:moveTo>
                  <a:lnTo>
                    <a:pt x="64" y="6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6"/>
                  </a:lnTo>
                  <a:close/>
                  <a:moveTo>
                    <a:pt x="79" y="6"/>
                  </a:moveTo>
                  <a:lnTo>
                    <a:pt x="119" y="6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34" y="6"/>
                  </a:moveTo>
                  <a:lnTo>
                    <a:pt x="144" y="6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40" y="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8" name="Rectangle 324"/>
            <p:cNvSpPr>
              <a:spLocks noChangeArrowheads="1"/>
            </p:cNvSpPr>
            <p:nvPr/>
          </p:nvSpPr>
          <p:spPr bwMode="auto">
            <a:xfrm>
              <a:off x="9342438" y="3418946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50" name="Freeform 326"/>
            <p:cNvSpPr>
              <a:spLocks noEditPoints="1"/>
            </p:cNvSpPr>
            <p:nvPr/>
          </p:nvSpPr>
          <p:spPr bwMode="auto">
            <a:xfrm>
              <a:off x="8996363" y="3532604"/>
              <a:ext cx="314325" cy="11113"/>
            </a:xfrm>
            <a:custGeom>
              <a:avLst/>
              <a:gdLst>
                <a:gd name="T0" fmla="*/ 79 w 198"/>
                <a:gd name="T1" fmla="*/ 7 h 7"/>
                <a:gd name="T2" fmla="*/ 129 w 198"/>
                <a:gd name="T3" fmla="*/ 7 h 7"/>
                <a:gd name="T4" fmla="*/ 129 w 198"/>
                <a:gd name="T5" fmla="*/ 0 h 7"/>
                <a:gd name="T6" fmla="*/ 79 w 198"/>
                <a:gd name="T7" fmla="*/ 0 h 7"/>
                <a:gd name="T8" fmla="*/ 79 w 198"/>
                <a:gd name="T9" fmla="*/ 7 h 7"/>
                <a:gd name="T10" fmla="*/ 159 w 198"/>
                <a:gd name="T11" fmla="*/ 7 h 7"/>
                <a:gd name="T12" fmla="*/ 198 w 198"/>
                <a:gd name="T13" fmla="*/ 7 h 7"/>
                <a:gd name="T14" fmla="*/ 198 w 198"/>
                <a:gd name="T15" fmla="*/ 0 h 7"/>
                <a:gd name="T16" fmla="*/ 159 w 198"/>
                <a:gd name="T17" fmla="*/ 0 h 7"/>
                <a:gd name="T18" fmla="*/ 159 w 198"/>
                <a:gd name="T19" fmla="*/ 7 h 7"/>
                <a:gd name="T20" fmla="*/ 0 w 198"/>
                <a:gd name="T21" fmla="*/ 7 h 7"/>
                <a:gd name="T22" fmla="*/ 50 w 198"/>
                <a:gd name="T23" fmla="*/ 7 h 7"/>
                <a:gd name="T24" fmla="*/ 50 w 198"/>
                <a:gd name="T25" fmla="*/ 0 h 7"/>
                <a:gd name="T26" fmla="*/ 0 w 198"/>
                <a:gd name="T27" fmla="*/ 0 h 7"/>
                <a:gd name="T28" fmla="*/ 0 w 198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7">
                  <a:moveTo>
                    <a:pt x="79" y="7"/>
                  </a:moveTo>
                  <a:lnTo>
                    <a:pt x="129" y="7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50" y="7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51" name="Rectangle 327"/>
            <p:cNvSpPr>
              <a:spLocks noChangeArrowheads="1"/>
            </p:cNvSpPr>
            <p:nvPr/>
          </p:nvSpPr>
          <p:spPr bwMode="auto">
            <a:xfrm>
              <a:off x="8925708" y="1745079"/>
              <a:ext cx="681226" cy="1930400"/>
            </a:xfrm>
            <a:prstGeom prst="rect">
              <a:avLst/>
            </a:prstGeom>
            <a:noFill/>
            <a:ln w="4763" cap="flat">
              <a:solidFill>
                <a:srgbClr val="26262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</p:grpSp>
      <p:grpSp>
        <p:nvGrpSpPr>
          <p:cNvPr id="364" name="Group 363"/>
          <p:cNvGrpSpPr>
            <a:grpSpLocks noChangeAspect="1"/>
          </p:cNvGrpSpPr>
          <p:nvPr/>
        </p:nvGrpSpPr>
        <p:grpSpPr>
          <a:xfrm>
            <a:off x="846002" y="2213615"/>
            <a:ext cx="2411504" cy="2431736"/>
            <a:chOff x="9121720" y="2088306"/>
            <a:chExt cx="1843657" cy="1859126"/>
          </a:xfrm>
        </p:grpSpPr>
        <p:cxnSp>
          <p:nvCxnSpPr>
            <p:cNvPr id="354" name="Straight Arrow Connector 353"/>
            <p:cNvCxnSpPr/>
            <p:nvPr/>
          </p:nvCxnSpPr>
          <p:spPr>
            <a:xfrm flipV="1">
              <a:off x="9915182" y="2156200"/>
              <a:ext cx="0" cy="109728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Arrow Connector 358"/>
            <p:cNvCxnSpPr/>
            <p:nvPr/>
          </p:nvCxnSpPr>
          <p:spPr>
            <a:xfrm rot="1620000" flipV="1">
              <a:off x="9626789" y="2088306"/>
              <a:ext cx="0" cy="109728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Straight Arrow Connector 359"/>
            <p:cNvCxnSpPr/>
            <p:nvPr/>
          </p:nvCxnSpPr>
          <p:spPr>
            <a:xfrm rot="19980000" flipH="1" flipV="1">
              <a:off x="10205414" y="2088453"/>
              <a:ext cx="0" cy="109728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1" name="TextBox 360"/>
                <p:cNvSpPr txBox="1"/>
                <p:nvPr/>
              </p:nvSpPr>
              <p:spPr>
                <a:xfrm>
                  <a:off x="9121720" y="3224707"/>
                  <a:ext cx="372171" cy="4470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1600" b="1" dirty="0" smtClean="0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</a:rPr>
                    <a:t>B1</a:t>
                  </a:r>
                </a:p>
                <a:p>
                  <a:pPr algn="l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1" i="1" dirty="0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𝝀</m:t>
                        </m:r>
                        <m:r>
                          <a:rPr lang="en-US" sz="1600" b="1" i="1" baseline="-25000" dirty="0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𝟏</m:t>
                        </m:r>
                      </m:oMath>
                    </m:oMathPara>
                  </a14:m>
                  <a:endParaRPr lang="en-US" sz="1600" b="1" dirty="0" smtClean="0">
                    <a:solidFill>
                      <a:schemeClr val="tx1"/>
                    </a:solidFill>
                  </a:endParaRPr>
                </a:p>
              </p:txBody>
            </p:sp>
          </mc:Choice>
          <mc:Fallback xmlns="">
            <p:sp>
              <p:nvSpPr>
                <p:cNvPr id="361" name="TextBox 36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121720" y="3224707"/>
                  <a:ext cx="372171" cy="447076"/>
                </a:xfrm>
                <a:prstGeom prst="rect">
                  <a:avLst/>
                </a:prstGeom>
                <a:blipFill rotWithShape="1">
                  <a:blip r:embed="rId5"/>
                  <a:stretch>
                    <a:fillRect l="-7595" t="-31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2" name="TextBox 361"/>
                <p:cNvSpPr txBox="1"/>
                <p:nvPr/>
              </p:nvSpPr>
              <p:spPr>
                <a:xfrm>
                  <a:off x="9555781" y="3312113"/>
                  <a:ext cx="745911" cy="63531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600" b="1" dirty="0" smtClean="0"/>
                    <a:t>B2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1" i="1" dirty="0">
                            <a:latin typeface="Cambria Math"/>
                          </a:rPr>
                          <m:t>𝝀</m:t>
                        </m:r>
                        <m:r>
                          <a:rPr lang="en-US" sz="1600" b="1" i="1" baseline="-25000" dirty="0">
                            <a:latin typeface="Cambria Math"/>
                          </a:rPr>
                          <m:t>𝟏</m:t>
                        </m:r>
                        <m:r>
                          <a:rPr lang="en-US" sz="1600" b="1" i="1" dirty="0" smtClean="0">
                            <a:latin typeface="Cambria Math"/>
                          </a:rPr>
                          <m:t>+</m:t>
                        </m:r>
                        <m:r>
                          <a:rPr lang="el-GR" sz="1600" b="1" i="1" dirty="0" smtClean="0">
                            <a:latin typeface="Cambria Math"/>
                          </a:rPr>
                          <m:t>𝜟𝝀</m:t>
                        </m:r>
                      </m:oMath>
                    </m:oMathPara>
                  </a14:m>
                  <a:endParaRPr lang="en-US" sz="1600" b="1" dirty="0"/>
                </a:p>
                <a:p>
                  <a:pPr algn="ctr"/>
                  <a:endParaRPr lang="en-US" sz="1600" b="1" dirty="0" smtClean="0"/>
                </a:p>
              </p:txBody>
            </p:sp>
          </mc:Choice>
          <mc:Fallback xmlns="">
            <p:sp>
              <p:nvSpPr>
                <p:cNvPr id="362" name="TextBox 36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55781" y="3312113"/>
                  <a:ext cx="745911" cy="635319"/>
                </a:xfrm>
                <a:prstGeom prst="rect">
                  <a:avLst/>
                </a:prstGeom>
                <a:blipFill rotWithShape="1">
                  <a:blip r:embed="rId6"/>
                  <a:stretch>
                    <a:fillRect t="-22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3" name="TextBox 362"/>
                <p:cNvSpPr txBox="1"/>
                <p:nvPr/>
              </p:nvSpPr>
              <p:spPr>
                <a:xfrm>
                  <a:off x="10247114" y="3211892"/>
                  <a:ext cx="718263" cy="63531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600" b="1" dirty="0" smtClean="0">
                      <a:solidFill>
                        <a:srgbClr val="FF0000"/>
                      </a:solidFill>
                    </a:rPr>
                    <a:t>B3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1" i="1" dirty="0">
                            <a:latin typeface="Cambria Math"/>
                          </a:rPr>
                          <m:t>𝝀</m:t>
                        </m:r>
                        <m:r>
                          <a:rPr lang="en-US" sz="1600" b="1" i="1" baseline="-25000" dirty="0">
                            <a:latin typeface="Cambria Math"/>
                          </a:rPr>
                          <m:t>𝟏</m:t>
                        </m:r>
                        <m:r>
                          <a:rPr lang="en-US" sz="1600" b="1" i="1" dirty="0">
                            <a:latin typeface="Cambria Math"/>
                          </a:rPr>
                          <m:t>+</m:t>
                        </m:r>
                        <m:r>
                          <a:rPr lang="el-GR" sz="1600" b="1" i="1" dirty="0">
                            <a:latin typeface="Cambria Math"/>
                          </a:rPr>
                          <m:t>𝜟𝝀</m:t>
                        </m:r>
                      </m:oMath>
                    </m:oMathPara>
                  </a14:m>
                  <a:endParaRPr lang="en-US" sz="1600" b="1" dirty="0"/>
                </a:p>
                <a:p>
                  <a:pPr algn="ctr"/>
                  <a:endParaRPr lang="en-US" sz="1600" b="1" dirty="0" smtClean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63" name="TextBox 36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247114" y="3211892"/>
                  <a:ext cx="718263" cy="635319"/>
                </a:xfrm>
                <a:prstGeom prst="rect">
                  <a:avLst/>
                </a:prstGeom>
                <a:blipFill rotWithShape="1">
                  <a:blip r:embed="rId7"/>
                  <a:stretch>
                    <a:fillRect t="-22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67" name="Group 366"/>
          <p:cNvGrpSpPr/>
          <p:nvPr/>
        </p:nvGrpSpPr>
        <p:grpSpPr>
          <a:xfrm>
            <a:off x="1089402" y="3489645"/>
            <a:ext cx="182880" cy="182880"/>
            <a:chOff x="8851590" y="4360062"/>
            <a:chExt cx="182880" cy="182880"/>
          </a:xfrm>
        </p:grpSpPr>
        <p:sp>
          <p:nvSpPr>
            <p:cNvPr id="365" name="Oval 364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Oval 365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69" name="Straight Arrow Connector 368"/>
          <p:cNvCxnSpPr/>
          <p:nvPr/>
        </p:nvCxnSpPr>
        <p:spPr>
          <a:xfrm>
            <a:off x="1608222" y="3739047"/>
            <a:ext cx="544286" cy="0"/>
          </a:xfrm>
          <a:prstGeom prst="straightConnector1">
            <a:avLst/>
          </a:prstGeom>
          <a:ln>
            <a:solidFill>
              <a:schemeClr val="tx1"/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Arrow Connector 369"/>
          <p:cNvCxnSpPr/>
          <p:nvPr/>
        </p:nvCxnSpPr>
        <p:spPr>
          <a:xfrm rot="-1620000">
            <a:off x="2365416" y="3581303"/>
            <a:ext cx="457200" cy="0"/>
          </a:xfrm>
          <a:prstGeom prst="straightConnector1">
            <a:avLst/>
          </a:prstGeom>
          <a:ln>
            <a:solidFill>
              <a:schemeClr val="tx1"/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71" name="Group 370"/>
          <p:cNvGrpSpPr/>
          <p:nvPr/>
        </p:nvGrpSpPr>
        <p:grpSpPr>
          <a:xfrm>
            <a:off x="2546370" y="3529938"/>
            <a:ext cx="91440" cy="91440"/>
            <a:chOff x="8851590" y="4360062"/>
            <a:chExt cx="182880" cy="182880"/>
          </a:xfrm>
        </p:grpSpPr>
        <p:sp>
          <p:nvSpPr>
            <p:cNvPr id="372" name="Oval 371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Oval 372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4" name="TextBox 373"/>
          <p:cNvSpPr txBox="1"/>
          <p:nvPr/>
        </p:nvSpPr>
        <p:spPr>
          <a:xfrm>
            <a:off x="4316996" y="2667728"/>
            <a:ext cx="13933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(orthogonal)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5" name="TextBox 374"/>
              <p:cNvSpPr txBox="1"/>
              <p:nvPr/>
            </p:nvSpPr>
            <p:spPr>
              <a:xfrm>
                <a:off x="6725199" y="2507006"/>
                <a:ext cx="71526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600" b="1" dirty="0" smtClean="0"/>
                  <a:t>(0 </a:t>
                </a:r>
                <a14:m>
                  <m:oMath xmlns:m="http://schemas.openxmlformats.org/officeDocument/2006/math">
                    <m:r>
                      <a:rPr lang="en-US" sz="1600" b="1" i="1" smtClean="0">
                        <a:latin typeface="Cambria Math"/>
                        <a:ea typeface="Cambria Math"/>
                      </a:rPr>
                      <m:t>∆</m:t>
                    </m:r>
                    <m:r>
                      <m:rPr>
                        <m:sty m:val="p"/>
                      </m:rPr>
                      <a:rPr lang="el-GR" sz="1600" b="1" i="1" smtClean="0">
                        <a:latin typeface="Cambria Math"/>
                        <a:ea typeface="Cambria Math"/>
                      </a:rPr>
                      <m:t>λ</m:t>
                    </m:r>
                  </m:oMath>
                </a14:m>
                <a:r>
                  <a:rPr lang="en-US" sz="1600" b="1" dirty="0" smtClean="0"/>
                  <a:t>)</a:t>
                </a:r>
              </a:p>
            </p:txBody>
          </p:sp>
        </mc:Choice>
        <mc:Fallback xmlns="">
          <p:sp>
            <p:nvSpPr>
              <p:cNvPr id="375" name="TextBox 3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25199" y="2507006"/>
                <a:ext cx="715260" cy="338554"/>
              </a:xfrm>
              <a:prstGeom prst="rect">
                <a:avLst/>
              </a:prstGeom>
              <a:blipFill rotWithShape="1">
                <a:blip r:embed="rId8"/>
                <a:stretch>
                  <a:fillRect l="-4237" t="-5357" r="-3390" b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6" name="TextBox 375"/>
          <p:cNvSpPr txBox="1"/>
          <p:nvPr/>
        </p:nvSpPr>
        <p:spPr>
          <a:xfrm>
            <a:off x="4348535" y="4729986"/>
            <a:ext cx="20553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(</a:t>
            </a:r>
            <a:r>
              <a:rPr lang="en-US" sz="1600" b="1" i="1" dirty="0" smtClean="0"/>
              <a:t>nearly </a:t>
            </a:r>
            <a:r>
              <a:rPr lang="en-US" sz="1600" b="1" dirty="0" smtClean="0"/>
              <a:t>orthogonal)</a:t>
            </a:r>
          </a:p>
        </p:txBody>
      </p:sp>
      <p:sp>
        <p:nvSpPr>
          <p:cNvPr id="181" name="Title 2"/>
          <p:cNvSpPr>
            <a:spLocks noGrp="1"/>
          </p:cNvSpPr>
          <p:nvPr>
            <p:ph type="title"/>
          </p:nvPr>
        </p:nvSpPr>
        <p:spPr>
          <a:xfrm>
            <a:off x="609441" y="560832"/>
            <a:ext cx="9517539" cy="329184"/>
          </a:xfrm>
        </p:spPr>
        <p:txBody>
          <a:bodyPr/>
          <a:lstStyle/>
          <a:p>
            <a:r>
              <a:rPr lang="en-US" dirty="0" smtClean="0"/>
              <a:t>Careful tracking of polarization is required in any multi-beam situation (i.e., integrated ICF experiments)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510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790017" y="5484386"/>
            <a:ext cx="6499980" cy="603242"/>
          </a:xfrm>
        </p:spPr>
        <p:txBody>
          <a:bodyPr/>
          <a:lstStyle/>
          <a:p>
            <a:r>
              <a:rPr lang="en-US" dirty="0" smtClean="0"/>
              <a:t>Total energy transfer can be very sensitive to beam polarizations, and particularly complex with many overlapping beams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D.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pic>
        <p:nvPicPr>
          <p:cNvPr id="8" name="Picture 8" descr="C:\Users\turnbull\Documents\AAC 2017\figpt3new.e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9920" y="3282646"/>
            <a:ext cx="2639159" cy="1977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9" descr="C:\Users\turnbull\Documents\AAC 2017\figpt2new.e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8716" y="1346847"/>
            <a:ext cx="2639159" cy="1977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7" descr="C:\Users\turnbull\Documents\AAC 2017\figpt4new.em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2814" y="3281698"/>
            <a:ext cx="2639159" cy="1977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 rot="16200000">
            <a:off x="2703624" y="2044713"/>
            <a:ext cx="20014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cs typeface="Times New Roman" panose="02020603050405020304" pitchFamily="18" charset="0"/>
              </a:rPr>
              <a:t>Normalized vector potential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917363" y="5065962"/>
            <a:ext cx="10133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z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330536" y="5073646"/>
            <a:ext cx="9470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z (</a:t>
            </a:r>
            <a:r>
              <a:rPr lang="en-US" sz="1600" b="1" dirty="0" err="1" smtClean="0">
                <a:cs typeface="Times New Roman" panose="02020603050405020304" pitchFamily="18" charset="0"/>
              </a:rPr>
              <a:t>a.u</a:t>
            </a:r>
            <a:r>
              <a:rPr lang="en-US" sz="1600" b="1" dirty="0" smtClean="0">
                <a:cs typeface="Times New Roman" panose="02020603050405020304" pitchFamily="18" charset="0"/>
              </a:rPr>
              <a:t>.)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292599" y="1545400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1 &amp; 2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743807" y="1547965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2 &amp; 3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300283" y="3469151"/>
            <a:ext cx="1404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Beams 1 &amp; 3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768419" y="3476496"/>
            <a:ext cx="619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cs typeface="Times New Roman" panose="02020603050405020304" pitchFamily="18" charset="0"/>
              </a:rPr>
              <a:t>All 3</a:t>
            </a:r>
            <a:endParaRPr lang="en-US" sz="1600" b="1" dirty="0">
              <a:cs typeface="Times New Roman" panose="02020603050405020304" pitchFamily="18" charset="0"/>
            </a:endParaRPr>
          </a:p>
        </p:txBody>
      </p:sp>
      <p:sp>
        <p:nvSpPr>
          <p:cNvPr id="195" name="Line 171"/>
          <p:cNvSpPr>
            <a:spLocks noChangeShapeType="1"/>
          </p:cNvSpPr>
          <p:nvPr/>
        </p:nvSpPr>
        <p:spPr bwMode="auto">
          <a:xfrm>
            <a:off x="4257362" y="3108640"/>
            <a:ext cx="20494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Line 172"/>
          <p:cNvSpPr>
            <a:spLocks noChangeShapeType="1"/>
          </p:cNvSpPr>
          <p:nvPr/>
        </p:nvSpPr>
        <p:spPr bwMode="auto">
          <a:xfrm>
            <a:off x="4257362" y="1492565"/>
            <a:ext cx="20494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Line 173"/>
          <p:cNvSpPr>
            <a:spLocks noChangeShapeType="1"/>
          </p:cNvSpPr>
          <p:nvPr/>
        </p:nvSpPr>
        <p:spPr bwMode="auto">
          <a:xfrm flipV="1">
            <a:off x="4257362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Line 174"/>
          <p:cNvSpPr>
            <a:spLocks noChangeShapeType="1"/>
          </p:cNvSpPr>
          <p:nvPr/>
        </p:nvSpPr>
        <p:spPr bwMode="auto">
          <a:xfrm flipV="1">
            <a:off x="4770124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Line 175"/>
          <p:cNvSpPr>
            <a:spLocks noChangeShapeType="1"/>
          </p:cNvSpPr>
          <p:nvPr/>
        </p:nvSpPr>
        <p:spPr bwMode="auto">
          <a:xfrm flipV="1">
            <a:off x="5282887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Line 176"/>
          <p:cNvSpPr>
            <a:spLocks noChangeShapeType="1"/>
          </p:cNvSpPr>
          <p:nvPr/>
        </p:nvSpPr>
        <p:spPr bwMode="auto">
          <a:xfrm flipV="1">
            <a:off x="5794062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Line 177"/>
          <p:cNvSpPr>
            <a:spLocks noChangeShapeType="1"/>
          </p:cNvSpPr>
          <p:nvPr/>
        </p:nvSpPr>
        <p:spPr bwMode="auto">
          <a:xfrm flipV="1">
            <a:off x="6306824" y="3026090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Line 178"/>
          <p:cNvSpPr>
            <a:spLocks noChangeShapeType="1"/>
          </p:cNvSpPr>
          <p:nvPr/>
        </p:nvSpPr>
        <p:spPr bwMode="auto">
          <a:xfrm>
            <a:off x="4257362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Line 179"/>
          <p:cNvSpPr>
            <a:spLocks noChangeShapeType="1"/>
          </p:cNvSpPr>
          <p:nvPr/>
        </p:nvSpPr>
        <p:spPr bwMode="auto">
          <a:xfrm>
            <a:off x="4770124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Line 180"/>
          <p:cNvSpPr>
            <a:spLocks noChangeShapeType="1"/>
          </p:cNvSpPr>
          <p:nvPr/>
        </p:nvSpPr>
        <p:spPr bwMode="auto">
          <a:xfrm>
            <a:off x="5282887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Line 181"/>
          <p:cNvSpPr>
            <a:spLocks noChangeShapeType="1"/>
          </p:cNvSpPr>
          <p:nvPr/>
        </p:nvSpPr>
        <p:spPr bwMode="auto">
          <a:xfrm>
            <a:off x="5794062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Line 182"/>
          <p:cNvSpPr>
            <a:spLocks noChangeShapeType="1"/>
          </p:cNvSpPr>
          <p:nvPr/>
        </p:nvSpPr>
        <p:spPr bwMode="auto">
          <a:xfrm>
            <a:off x="6306824" y="1492565"/>
            <a:ext cx="0" cy="8255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Line 183"/>
          <p:cNvSpPr>
            <a:spLocks noChangeShapeType="1"/>
          </p:cNvSpPr>
          <p:nvPr/>
        </p:nvSpPr>
        <p:spPr bwMode="auto">
          <a:xfrm flipV="1">
            <a:off x="4257362" y="1492565"/>
            <a:ext cx="0" cy="1616075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Line 184"/>
          <p:cNvSpPr>
            <a:spLocks noChangeShapeType="1"/>
          </p:cNvSpPr>
          <p:nvPr/>
        </p:nvSpPr>
        <p:spPr bwMode="auto">
          <a:xfrm flipV="1">
            <a:off x="6306824" y="1492565"/>
            <a:ext cx="0" cy="1616075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Line 185"/>
          <p:cNvSpPr>
            <a:spLocks noChangeShapeType="1"/>
          </p:cNvSpPr>
          <p:nvPr/>
        </p:nvSpPr>
        <p:spPr bwMode="auto">
          <a:xfrm>
            <a:off x="4257362" y="3108640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Line 186"/>
          <p:cNvSpPr>
            <a:spLocks noChangeShapeType="1"/>
          </p:cNvSpPr>
          <p:nvPr/>
        </p:nvSpPr>
        <p:spPr bwMode="auto">
          <a:xfrm>
            <a:off x="4257362" y="2784790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Line 187"/>
          <p:cNvSpPr>
            <a:spLocks noChangeShapeType="1"/>
          </p:cNvSpPr>
          <p:nvPr/>
        </p:nvSpPr>
        <p:spPr bwMode="auto">
          <a:xfrm>
            <a:off x="4257362" y="2462528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Line 188"/>
          <p:cNvSpPr>
            <a:spLocks noChangeShapeType="1"/>
          </p:cNvSpPr>
          <p:nvPr/>
        </p:nvSpPr>
        <p:spPr bwMode="auto">
          <a:xfrm>
            <a:off x="4257362" y="2138678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Line 189"/>
          <p:cNvSpPr>
            <a:spLocks noChangeShapeType="1"/>
          </p:cNvSpPr>
          <p:nvPr/>
        </p:nvSpPr>
        <p:spPr bwMode="auto">
          <a:xfrm>
            <a:off x="4257362" y="1816415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Line 190"/>
          <p:cNvSpPr>
            <a:spLocks noChangeShapeType="1"/>
          </p:cNvSpPr>
          <p:nvPr/>
        </p:nvSpPr>
        <p:spPr bwMode="auto">
          <a:xfrm>
            <a:off x="4257362" y="1492565"/>
            <a:ext cx="82550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Line 191"/>
          <p:cNvSpPr>
            <a:spLocks noChangeShapeType="1"/>
          </p:cNvSpPr>
          <p:nvPr/>
        </p:nvSpPr>
        <p:spPr bwMode="auto">
          <a:xfrm flipH="1">
            <a:off x="6225862" y="3108640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Line 192"/>
          <p:cNvSpPr>
            <a:spLocks noChangeShapeType="1"/>
          </p:cNvSpPr>
          <p:nvPr/>
        </p:nvSpPr>
        <p:spPr bwMode="auto">
          <a:xfrm flipH="1">
            <a:off x="6225862" y="2784790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Line 193"/>
          <p:cNvSpPr>
            <a:spLocks noChangeShapeType="1"/>
          </p:cNvSpPr>
          <p:nvPr/>
        </p:nvSpPr>
        <p:spPr bwMode="auto">
          <a:xfrm flipH="1">
            <a:off x="6225862" y="2462528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Line 194"/>
          <p:cNvSpPr>
            <a:spLocks noChangeShapeType="1"/>
          </p:cNvSpPr>
          <p:nvPr/>
        </p:nvSpPr>
        <p:spPr bwMode="auto">
          <a:xfrm flipH="1">
            <a:off x="6225862" y="2138678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Line 195"/>
          <p:cNvSpPr>
            <a:spLocks noChangeShapeType="1"/>
          </p:cNvSpPr>
          <p:nvPr/>
        </p:nvSpPr>
        <p:spPr bwMode="auto">
          <a:xfrm flipH="1">
            <a:off x="6225862" y="1816415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Line 196"/>
          <p:cNvSpPr>
            <a:spLocks noChangeShapeType="1"/>
          </p:cNvSpPr>
          <p:nvPr/>
        </p:nvSpPr>
        <p:spPr bwMode="auto">
          <a:xfrm flipH="1">
            <a:off x="6225862" y="1492565"/>
            <a:ext cx="80962" cy="0"/>
          </a:xfrm>
          <a:prstGeom prst="line">
            <a:avLst/>
          </a:prstGeom>
          <a:noFill/>
          <a:ln w="4763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197"/>
          <p:cNvSpPr>
            <a:spLocks/>
          </p:cNvSpPr>
          <p:nvPr/>
        </p:nvSpPr>
        <p:spPr bwMode="auto">
          <a:xfrm>
            <a:off x="4257362" y="20799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198"/>
          <p:cNvSpPr>
            <a:spLocks/>
          </p:cNvSpPr>
          <p:nvPr/>
        </p:nvSpPr>
        <p:spPr bwMode="auto">
          <a:xfrm>
            <a:off x="432086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199"/>
          <p:cNvSpPr>
            <a:spLocks/>
          </p:cNvSpPr>
          <p:nvPr/>
        </p:nvSpPr>
        <p:spPr bwMode="auto">
          <a:xfrm>
            <a:off x="43875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200"/>
          <p:cNvSpPr>
            <a:spLocks/>
          </p:cNvSpPr>
          <p:nvPr/>
        </p:nvSpPr>
        <p:spPr bwMode="auto">
          <a:xfrm>
            <a:off x="44526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201"/>
          <p:cNvSpPr>
            <a:spLocks/>
          </p:cNvSpPr>
          <p:nvPr/>
        </p:nvSpPr>
        <p:spPr bwMode="auto">
          <a:xfrm>
            <a:off x="451771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202"/>
          <p:cNvSpPr>
            <a:spLocks/>
          </p:cNvSpPr>
          <p:nvPr/>
        </p:nvSpPr>
        <p:spPr bwMode="auto">
          <a:xfrm>
            <a:off x="458438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203"/>
          <p:cNvSpPr>
            <a:spLocks/>
          </p:cNvSpPr>
          <p:nvPr/>
        </p:nvSpPr>
        <p:spPr bwMode="auto">
          <a:xfrm>
            <a:off x="46494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204"/>
          <p:cNvSpPr>
            <a:spLocks/>
          </p:cNvSpPr>
          <p:nvPr/>
        </p:nvSpPr>
        <p:spPr bwMode="auto">
          <a:xfrm>
            <a:off x="4716149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205"/>
          <p:cNvSpPr>
            <a:spLocks/>
          </p:cNvSpPr>
          <p:nvPr/>
        </p:nvSpPr>
        <p:spPr bwMode="auto">
          <a:xfrm>
            <a:off x="47812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206"/>
          <p:cNvSpPr>
            <a:spLocks/>
          </p:cNvSpPr>
          <p:nvPr/>
        </p:nvSpPr>
        <p:spPr bwMode="auto">
          <a:xfrm>
            <a:off x="48463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eeform 207"/>
          <p:cNvSpPr>
            <a:spLocks/>
          </p:cNvSpPr>
          <p:nvPr/>
        </p:nvSpPr>
        <p:spPr bwMode="auto">
          <a:xfrm>
            <a:off x="49129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eeform 208"/>
          <p:cNvSpPr>
            <a:spLocks/>
          </p:cNvSpPr>
          <p:nvPr/>
        </p:nvSpPr>
        <p:spPr bwMode="auto">
          <a:xfrm>
            <a:off x="49780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209"/>
          <p:cNvSpPr>
            <a:spLocks/>
          </p:cNvSpPr>
          <p:nvPr/>
        </p:nvSpPr>
        <p:spPr bwMode="auto">
          <a:xfrm>
            <a:off x="50431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Freeform 210"/>
          <p:cNvSpPr>
            <a:spLocks/>
          </p:cNvSpPr>
          <p:nvPr/>
        </p:nvSpPr>
        <p:spPr bwMode="auto">
          <a:xfrm>
            <a:off x="510984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Freeform 211"/>
          <p:cNvSpPr>
            <a:spLocks/>
          </p:cNvSpPr>
          <p:nvPr/>
        </p:nvSpPr>
        <p:spPr bwMode="auto">
          <a:xfrm>
            <a:off x="51749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212"/>
          <p:cNvSpPr>
            <a:spLocks/>
          </p:cNvSpPr>
          <p:nvPr/>
        </p:nvSpPr>
        <p:spPr bwMode="auto">
          <a:xfrm>
            <a:off x="52400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213"/>
          <p:cNvSpPr>
            <a:spLocks/>
          </p:cNvSpPr>
          <p:nvPr/>
        </p:nvSpPr>
        <p:spPr bwMode="auto">
          <a:xfrm>
            <a:off x="53066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214"/>
          <p:cNvSpPr>
            <a:spLocks/>
          </p:cNvSpPr>
          <p:nvPr/>
        </p:nvSpPr>
        <p:spPr bwMode="auto">
          <a:xfrm>
            <a:off x="53717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215"/>
          <p:cNvSpPr>
            <a:spLocks/>
          </p:cNvSpPr>
          <p:nvPr/>
        </p:nvSpPr>
        <p:spPr bwMode="auto">
          <a:xfrm>
            <a:off x="5436874" y="20799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216"/>
          <p:cNvSpPr>
            <a:spLocks/>
          </p:cNvSpPr>
          <p:nvPr/>
        </p:nvSpPr>
        <p:spPr bwMode="auto">
          <a:xfrm>
            <a:off x="55035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217"/>
          <p:cNvSpPr>
            <a:spLocks/>
          </p:cNvSpPr>
          <p:nvPr/>
        </p:nvSpPr>
        <p:spPr bwMode="auto">
          <a:xfrm>
            <a:off x="55686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218"/>
          <p:cNvSpPr>
            <a:spLocks/>
          </p:cNvSpPr>
          <p:nvPr/>
        </p:nvSpPr>
        <p:spPr bwMode="auto">
          <a:xfrm>
            <a:off x="56353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219"/>
          <p:cNvSpPr>
            <a:spLocks/>
          </p:cNvSpPr>
          <p:nvPr/>
        </p:nvSpPr>
        <p:spPr bwMode="auto">
          <a:xfrm>
            <a:off x="57003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220"/>
          <p:cNvSpPr>
            <a:spLocks/>
          </p:cNvSpPr>
          <p:nvPr/>
        </p:nvSpPr>
        <p:spPr bwMode="auto">
          <a:xfrm>
            <a:off x="57654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221"/>
          <p:cNvSpPr>
            <a:spLocks/>
          </p:cNvSpPr>
          <p:nvPr/>
        </p:nvSpPr>
        <p:spPr bwMode="auto">
          <a:xfrm>
            <a:off x="58321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222"/>
          <p:cNvSpPr>
            <a:spLocks/>
          </p:cNvSpPr>
          <p:nvPr/>
        </p:nvSpPr>
        <p:spPr bwMode="auto">
          <a:xfrm>
            <a:off x="58972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eeform 223"/>
          <p:cNvSpPr>
            <a:spLocks/>
          </p:cNvSpPr>
          <p:nvPr/>
        </p:nvSpPr>
        <p:spPr bwMode="auto">
          <a:xfrm>
            <a:off x="596392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224"/>
          <p:cNvSpPr>
            <a:spLocks/>
          </p:cNvSpPr>
          <p:nvPr/>
        </p:nvSpPr>
        <p:spPr bwMode="auto">
          <a:xfrm>
            <a:off x="60290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Freeform 225"/>
          <p:cNvSpPr>
            <a:spLocks/>
          </p:cNvSpPr>
          <p:nvPr/>
        </p:nvSpPr>
        <p:spPr bwMode="auto">
          <a:xfrm>
            <a:off x="60940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eeform 226"/>
          <p:cNvSpPr>
            <a:spLocks/>
          </p:cNvSpPr>
          <p:nvPr/>
        </p:nvSpPr>
        <p:spPr bwMode="auto">
          <a:xfrm>
            <a:off x="616077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Freeform 227"/>
          <p:cNvSpPr>
            <a:spLocks/>
          </p:cNvSpPr>
          <p:nvPr/>
        </p:nvSpPr>
        <p:spPr bwMode="auto">
          <a:xfrm>
            <a:off x="62258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Freeform 228"/>
          <p:cNvSpPr>
            <a:spLocks/>
          </p:cNvSpPr>
          <p:nvPr/>
        </p:nvSpPr>
        <p:spPr bwMode="auto">
          <a:xfrm>
            <a:off x="6290949" y="20799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229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85 w 1291"/>
              <a:gd name="T1" fmla="*/ 6 h 6"/>
              <a:gd name="T2" fmla="*/ 111 w 1291"/>
              <a:gd name="T3" fmla="*/ 6 h 6"/>
              <a:gd name="T4" fmla="*/ 102 w 1291"/>
              <a:gd name="T5" fmla="*/ 0 h 6"/>
              <a:gd name="T6" fmla="*/ 139 w 1291"/>
              <a:gd name="T7" fmla="*/ 6 h 6"/>
              <a:gd name="T8" fmla="*/ 169 w 1291"/>
              <a:gd name="T9" fmla="*/ 6 h 6"/>
              <a:gd name="T10" fmla="*/ 196 w 1291"/>
              <a:gd name="T11" fmla="*/ 6 h 6"/>
              <a:gd name="T12" fmla="*/ 176 w 1291"/>
              <a:gd name="T13" fmla="*/ 0 h 6"/>
              <a:gd name="T14" fmla="*/ 224 w 1291"/>
              <a:gd name="T15" fmla="*/ 6 h 6"/>
              <a:gd name="T16" fmla="*/ 254 w 1291"/>
              <a:gd name="T17" fmla="*/ 6 h 6"/>
              <a:gd name="T18" fmla="*/ 277 w 1291"/>
              <a:gd name="T19" fmla="*/ 0 h 6"/>
              <a:gd name="T20" fmla="*/ 250 w 1291"/>
              <a:gd name="T21" fmla="*/ 0 h 6"/>
              <a:gd name="T22" fmla="*/ 298 w 1291"/>
              <a:gd name="T23" fmla="*/ 0 h 6"/>
              <a:gd name="T24" fmla="*/ 338 w 1291"/>
              <a:gd name="T25" fmla="*/ 6 h 6"/>
              <a:gd name="T26" fmla="*/ 351 w 1291"/>
              <a:gd name="T27" fmla="*/ 0 h 6"/>
              <a:gd name="T28" fmla="*/ 325 w 1291"/>
              <a:gd name="T29" fmla="*/ 0 h 6"/>
              <a:gd name="T30" fmla="*/ 373 w 1291"/>
              <a:gd name="T31" fmla="*/ 0 h 6"/>
              <a:gd name="T32" fmla="*/ 42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479 w 1291"/>
              <a:gd name="T39" fmla="*/ 6 h 6"/>
              <a:gd name="T40" fmla="*/ 505 w 1291"/>
              <a:gd name="T41" fmla="*/ 6 h 6"/>
              <a:gd name="T42" fmla="*/ 502 w 1291"/>
              <a:gd name="T43" fmla="*/ 0 h 6"/>
              <a:gd name="T44" fmla="*/ 533 w 1291"/>
              <a:gd name="T45" fmla="*/ 6 h 6"/>
              <a:gd name="T46" fmla="*/ 562 w 1291"/>
              <a:gd name="T47" fmla="*/ 6 h 6"/>
              <a:gd name="T48" fmla="*/ 588 w 1291"/>
              <a:gd name="T49" fmla="*/ 6 h 6"/>
              <a:gd name="T50" fmla="*/ 578 w 1291"/>
              <a:gd name="T51" fmla="*/ 0 h 6"/>
              <a:gd name="T52" fmla="*/ 616 w 1291"/>
              <a:gd name="T53" fmla="*/ 6 h 6"/>
              <a:gd name="T54" fmla="*/ 646 w 1291"/>
              <a:gd name="T55" fmla="*/ 6 h 6"/>
              <a:gd name="T56" fmla="*/ 672 w 1291"/>
              <a:gd name="T57" fmla="*/ 6 h 6"/>
              <a:gd name="T58" fmla="*/ 653 w 1291"/>
              <a:gd name="T59" fmla="*/ 0 h 6"/>
              <a:gd name="T60" fmla="*/ 700 w 1291"/>
              <a:gd name="T61" fmla="*/ 6 h 6"/>
              <a:gd name="T62" fmla="*/ 730 w 1291"/>
              <a:gd name="T63" fmla="*/ 6 h 6"/>
              <a:gd name="T64" fmla="*/ 753 w 1291"/>
              <a:gd name="T65" fmla="*/ 0 h 6"/>
              <a:gd name="T66" fmla="*/ 727 w 1291"/>
              <a:gd name="T67" fmla="*/ 0 h 6"/>
              <a:gd name="T68" fmla="*/ 775 w 1291"/>
              <a:gd name="T69" fmla="*/ 0 h 6"/>
              <a:gd name="T70" fmla="*/ 815 w 1291"/>
              <a:gd name="T71" fmla="*/ 6 h 6"/>
              <a:gd name="T72" fmla="*/ 828 w 1291"/>
              <a:gd name="T73" fmla="*/ 0 h 6"/>
              <a:gd name="T74" fmla="*/ 801 w 1291"/>
              <a:gd name="T75" fmla="*/ 0 h 6"/>
              <a:gd name="T76" fmla="*/ 850 w 1291"/>
              <a:gd name="T77" fmla="*/ 0 h 6"/>
              <a:gd name="T78" fmla="*/ 899 w 1291"/>
              <a:gd name="T79" fmla="*/ 6 h 6"/>
              <a:gd name="T80" fmla="*/ 902 w 1291"/>
              <a:gd name="T81" fmla="*/ 0 h 6"/>
              <a:gd name="T82" fmla="*/ 876 w 1291"/>
              <a:gd name="T83" fmla="*/ 0 h 6"/>
              <a:gd name="T84" fmla="*/ 955 w 1291"/>
              <a:gd name="T85" fmla="*/ 6 h 6"/>
              <a:gd name="T86" fmla="*/ 982 w 1291"/>
              <a:gd name="T87" fmla="*/ 6 h 6"/>
              <a:gd name="T88" fmla="*/ 978 w 1291"/>
              <a:gd name="T89" fmla="*/ 0 h 6"/>
              <a:gd name="T90" fmla="*/ 1010 w 1291"/>
              <a:gd name="T91" fmla="*/ 6 h 6"/>
              <a:gd name="T92" fmla="*/ 1040 w 1291"/>
              <a:gd name="T93" fmla="*/ 6 h 6"/>
              <a:gd name="T94" fmla="*/ 1066 w 1291"/>
              <a:gd name="T95" fmla="*/ 6 h 6"/>
              <a:gd name="T96" fmla="*/ 1053 w 1291"/>
              <a:gd name="T97" fmla="*/ 0 h 6"/>
              <a:gd name="T98" fmla="*/ 1094 w 1291"/>
              <a:gd name="T99" fmla="*/ 6 h 6"/>
              <a:gd name="T100" fmla="*/ 1124 w 1291"/>
              <a:gd name="T101" fmla="*/ 6 h 6"/>
              <a:gd name="T102" fmla="*/ 1151 w 1291"/>
              <a:gd name="T103" fmla="*/ 6 h 6"/>
              <a:gd name="T104" fmla="*/ 1128 w 1291"/>
              <a:gd name="T105" fmla="*/ 0 h 6"/>
              <a:gd name="T106" fmla="*/ 1177 w 1291"/>
              <a:gd name="T107" fmla="*/ 6 h 6"/>
              <a:gd name="T108" fmla="*/ 1207 w 1291"/>
              <a:gd name="T109" fmla="*/ 6 h 6"/>
              <a:gd name="T110" fmla="*/ 1230 w 1291"/>
              <a:gd name="T111" fmla="*/ 0 h 6"/>
              <a:gd name="T112" fmla="*/ 1204 w 1291"/>
              <a:gd name="T113" fmla="*/ 0 h 6"/>
              <a:gd name="T114" fmla="*/ 1252 w 1291"/>
              <a:gd name="T115" fmla="*/ 0 h 6"/>
              <a:gd name="T116" fmla="*/ 1291 w 1291"/>
              <a:gd name="T117" fmla="*/ 6 h 6"/>
              <a:gd name="T118" fmla="*/ 5 w 1291"/>
              <a:gd name="T119" fmla="*/ 6 h 6"/>
              <a:gd name="T120" fmla="*/ 32 w 1291"/>
              <a:gd name="T121" fmla="*/ 6 h 6"/>
              <a:gd name="T122" fmla="*/ 22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55" y="6"/>
                </a:move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60" y="6"/>
                </a:lnTo>
                <a:lnTo>
                  <a:pt x="60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5" y="6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6"/>
                </a:lnTo>
                <a:close/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34" y="6"/>
                </a:moveTo>
                <a:lnTo>
                  <a:pt x="136" y="6"/>
                </a:lnTo>
                <a:lnTo>
                  <a:pt x="136" y="6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14" y="6"/>
                </a:moveTo>
                <a:lnTo>
                  <a:pt x="216" y="6"/>
                </a:lnTo>
                <a:lnTo>
                  <a:pt x="216" y="6"/>
                </a:lnTo>
                <a:lnTo>
                  <a:pt x="217" y="6"/>
                </a:lnTo>
                <a:lnTo>
                  <a:pt x="217" y="6"/>
                </a:lnTo>
                <a:lnTo>
                  <a:pt x="219" y="6"/>
                </a:lnTo>
                <a:lnTo>
                  <a:pt x="219" y="6"/>
                </a:lnTo>
                <a:lnTo>
                  <a:pt x="221" y="6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4" y="6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293" y="6"/>
                </a:moveTo>
                <a:lnTo>
                  <a:pt x="295" y="6"/>
                </a:lnTo>
                <a:lnTo>
                  <a:pt x="295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300" y="6"/>
                </a:lnTo>
                <a:lnTo>
                  <a:pt x="300" y="6"/>
                </a:lnTo>
                <a:lnTo>
                  <a:pt x="302" y="6"/>
                </a:lnTo>
                <a:lnTo>
                  <a:pt x="302" y="6"/>
                </a:lnTo>
                <a:lnTo>
                  <a:pt x="303" y="6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73" y="6"/>
                </a:moveTo>
                <a:lnTo>
                  <a:pt x="375" y="6"/>
                </a:lnTo>
                <a:lnTo>
                  <a:pt x="375" y="6"/>
                </a:lnTo>
                <a:lnTo>
                  <a:pt x="376" y="6"/>
                </a:lnTo>
                <a:lnTo>
                  <a:pt x="376" y="6"/>
                </a:lnTo>
                <a:lnTo>
                  <a:pt x="378" y="6"/>
                </a:lnTo>
                <a:lnTo>
                  <a:pt x="378" y="6"/>
                </a:lnTo>
                <a:lnTo>
                  <a:pt x="380" y="6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3" y="6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52" y="6"/>
                </a:moveTo>
                <a:lnTo>
                  <a:pt x="452" y="6"/>
                </a:lnTo>
                <a:lnTo>
                  <a:pt x="454" y="6"/>
                </a:lnTo>
                <a:lnTo>
                  <a:pt x="454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9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32" y="6"/>
                </a:moveTo>
                <a:lnTo>
                  <a:pt x="533" y="6"/>
                </a:lnTo>
                <a:lnTo>
                  <a:pt x="533" y="6"/>
                </a:lnTo>
                <a:lnTo>
                  <a:pt x="535" y="6"/>
                </a:lnTo>
                <a:lnTo>
                  <a:pt x="535" y="6"/>
                </a:lnTo>
                <a:lnTo>
                  <a:pt x="535" y="6"/>
                </a:lnTo>
                <a:lnTo>
                  <a:pt x="537" y="6"/>
                </a:lnTo>
                <a:lnTo>
                  <a:pt x="537" y="6"/>
                </a:lnTo>
                <a:lnTo>
                  <a:pt x="538" y="6"/>
                </a:lnTo>
                <a:lnTo>
                  <a:pt x="538" y="6"/>
                </a:lnTo>
                <a:lnTo>
                  <a:pt x="540" y="6"/>
                </a:lnTo>
                <a:lnTo>
                  <a:pt x="540" y="6"/>
                </a:lnTo>
                <a:lnTo>
                  <a:pt x="541" y="6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11" y="6"/>
                </a:moveTo>
                <a:lnTo>
                  <a:pt x="613" y="6"/>
                </a:lnTo>
                <a:lnTo>
                  <a:pt x="613" y="6"/>
                </a:lnTo>
                <a:lnTo>
                  <a:pt x="614" y="6"/>
                </a:lnTo>
                <a:lnTo>
                  <a:pt x="614" y="6"/>
                </a:lnTo>
                <a:lnTo>
                  <a:pt x="616" y="6"/>
                </a:lnTo>
                <a:lnTo>
                  <a:pt x="616" y="6"/>
                </a:lnTo>
                <a:lnTo>
                  <a:pt x="618" y="6"/>
                </a:lnTo>
                <a:lnTo>
                  <a:pt x="618" y="6"/>
                </a:lnTo>
                <a:lnTo>
                  <a:pt x="619" y="6"/>
                </a:lnTo>
                <a:lnTo>
                  <a:pt x="619" y="6"/>
                </a:lnTo>
                <a:lnTo>
                  <a:pt x="621" y="6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691" y="6"/>
                </a:moveTo>
                <a:lnTo>
                  <a:pt x="692" y="6"/>
                </a:lnTo>
                <a:lnTo>
                  <a:pt x="692" y="6"/>
                </a:lnTo>
                <a:lnTo>
                  <a:pt x="694" y="6"/>
                </a:lnTo>
                <a:lnTo>
                  <a:pt x="694" y="6"/>
                </a:lnTo>
                <a:lnTo>
                  <a:pt x="695" y="6"/>
                </a:lnTo>
                <a:lnTo>
                  <a:pt x="696" y="6"/>
                </a:lnTo>
                <a:lnTo>
                  <a:pt x="697" y="6"/>
                </a:lnTo>
                <a:lnTo>
                  <a:pt x="697" y="6"/>
                </a:lnTo>
                <a:lnTo>
                  <a:pt x="699" y="6"/>
                </a:lnTo>
                <a:lnTo>
                  <a:pt x="699" y="6"/>
                </a:lnTo>
                <a:lnTo>
                  <a:pt x="700" y="6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70" y="6"/>
                </a:moveTo>
                <a:lnTo>
                  <a:pt x="772" y="6"/>
                </a:lnTo>
                <a:lnTo>
                  <a:pt x="772" y="6"/>
                </a:lnTo>
                <a:lnTo>
                  <a:pt x="773" y="6"/>
                </a:lnTo>
                <a:lnTo>
                  <a:pt x="773" y="6"/>
                </a:lnTo>
                <a:lnTo>
                  <a:pt x="775" y="6"/>
                </a:lnTo>
                <a:lnTo>
                  <a:pt x="775" y="6"/>
                </a:lnTo>
                <a:lnTo>
                  <a:pt x="777" y="6"/>
                </a:lnTo>
                <a:lnTo>
                  <a:pt x="777" y="6"/>
                </a:lnTo>
                <a:lnTo>
                  <a:pt x="778" y="6"/>
                </a:lnTo>
                <a:lnTo>
                  <a:pt x="778" y="6"/>
                </a:lnTo>
                <a:lnTo>
                  <a:pt x="780" y="6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50" y="6"/>
                </a:moveTo>
                <a:lnTo>
                  <a:pt x="851" y="6"/>
                </a:lnTo>
                <a:lnTo>
                  <a:pt x="851" y="6"/>
                </a:lnTo>
                <a:lnTo>
                  <a:pt x="853" y="6"/>
                </a:lnTo>
                <a:lnTo>
                  <a:pt x="853" y="6"/>
                </a:lnTo>
                <a:lnTo>
                  <a:pt x="854" y="6"/>
                </a:lnTo>
                <a:lnTo>
                  <a:pt x="855" y="6"/>
                </a:lnTo>
                <a:lnTo>
                  <a:pt x="856" y="6"/>
                </a:lnTo>
                <a:lnTo>
                  <a:pt x="856" y="6"/>
                </a:lnTo>
                <a:lnTo>
                  <a:pt x="858" y="6"/>
                </a:lnTo>
                <a:lnTo>
                  <a:pt x="858" y="6"/>
                </a:lnTo>
                <a:lnTo>
                  <a:pt x="859" y="6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29" y="6"/>
                </a:moveTo>
                <a:lnTo>
                  <a:pt x="931" y="6"/>
                </a:lnTo>
                <a:lnTo>
                  <a:pt x="931" y="6"/>
                </a:lnTo>
                <a:lnTo>
                  <a:pt x="932" y="6"/>
                </a:lnTo>
                <a:lnTo>
                  <a:pt x="932" y="6"/>
                </a:lnTo>
                <a:lnTo>
                  <a:pt x="934" y="6"/>
                </a:lnTo>
                <a:lnTo>
                  <a:pt x="934" y="6"/>
                </a:lnTo>
                <a:lnTo>
                  <a:pt x="934" y="6"/>
                </a:lnTo>
                <a:lnTo>
                  <a:pt x="936" y="6"/>
                </a:lnTo>
                <a:lnTo>
                  <a:pt x="936" y="6"/>
                </a:lnTo>
                <a:lnTo>
                  <a:pt x="937" y="6"/>
                </a:lnTo>
                <a:lnTo>
                  <a:pt x="937" y="6"/>
                </a:lnTo>
                <a:lnTo>
                  <a:pt x="939" y="6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08" y="6"/>
                </a:moveTo>
                <a:lnTo>
                  <a:pt x="1010" y="6"/>
                </a:lnTo>
                <a:lnTo>
                  <a:pt x="1010" y="6"/>
                </a:lnTo>
                <a:lnTo>
                  <a:pt x="1012" y="6"/>
                </a:lnTo>
                <a:lnTo>
                  <a:pt x="1012" y="6"/>
                </a:lnTo>
                <a:lnTo>
                  <a:pt x="1013" y="6"/>
                </a:lnTo>
                <a:lnTo>
                  <a:pt x="1013" y="6"/>
                </a:lnTo>
                <a:lnTo>
                  <a:pt x="1015" y="6"/>
                </a:lnTo>
                <a:lnTo>
                  <a:pt x="1015" y="6"/>
                </a:lnTo>
                <a:lnTo>
                  <a:pt x="1016" y="6"/>
                </a:lnTo>
                <a:lnTo>
                  <a:pt x="1016" y="6"/>
                </a:lnTo>
                <a:lnTo>
                  <a:pt x="1018" y="6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088" y="6"/>
                </a:moveTo>
                <a:lnTo>
                  <a:pt x="1089" y="6"/>
                </a:lnTo>
                <a:lnTo>
                  <a:pt x="1089" y="6"/>
                </a:lnTo>
                <a:lnTo>
                  <a:pt x="1091" y="6"/>
                </a:lnTo>
                <a:lnTo>
                  <a:pt x="1091" y="6"/>
                </a:lnTo>
                <a:lnTo>
                  <a:pt x="1093" y="6"/>
                </a:lnTo>
                <a:lnTo>
                  <a:pt x="1093" y="6"/>
                </a:lnTo>
                <a:lnTo>
                  <a:pt x="1094" y="6"/>
                </a:lnTo>
                <a:lnTo>
                  <a:pt x="1094" y="6"/>
                </a:lnTo>
                <a:lnTo>
                  <a:pt x="1096" y="6"/>
                </a:lnTo>
                <a:lnTo>
                  <a:pt x="1096" y="6"/>
                </a:lnTo>
                <a:lnTo>
                  <a:pt x="1097" y="6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67" y="6"/>
                </a:moveTo>
                <a:lnTo>
                  <a:pt x="1169" y="6"/>
                </a:lnTo>
                <a:lnTo>
                  <a:pt x="1169" y="6"/>
                </a:lnTo>
                <a:lnTo>
                  <a:pt x="1170" y="6"/>
                </a:lnTo>
                <a:lnTo>
                  <a:pt x="1170" y="6"/>
                </a:lnTo>
                <a:lnTo>
                  <a:pt x="1172" y="6"/>
                </a:lnTo>
                <a:lnTo>
                  <a:pt x="1172" y="6"/>
                </a:lnTo>
                <a:lnTo>
                  <a:pt x="1174" y="6"/>
                </a:lnTo>
                <a:lnTo>
                  <a:pt x="1174" y="6"/>
                </a:lnTo>
                <a:lnTo>
                  <a:pt x="1175" y="6"/>
                </a:lnTo>
                <a:lnTo>
                  <a:pt x="1175" y="6"/>
                </a:lnTo>
                <a:lnTo>
                  <a:pt x="1177" y="6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47" y="6"/>
                </a:moveTo>
                <a:lnTo>
                  <a:pt x="1248" y="6"/>
                </a:lnTo>
                <a:lnTo>
                  <a:pt x="1248" y="6"/>
                </a:lnTo>
                <a:lnTo>
                  <a:pt x="1250" y="6"/>
                </a:lnTo>
                <a:lnTo>
                  <a:pt x="1250" y="6"/>
                </a:lnTo>
                <a:lnTo>
                  <a:pt x="1251" y="6"/>
                </a:lnTo>
                <a:lnTo>
                  <a:pt x="1252" y="6"/>
                </a:lnTo>
                <a:lnTo>
                  <a:pt x="1253" y="6"/>
                </a:lnTo>
                <a:lnTo>
                  <a:pt x="1253" y="6"/>
                </a:lnTo>
                <a:lnTo>
                  <a:pt x="1255" y="6"/>
                </a:lnTo>
                <a:lnTo>
                  <a:pt x="1255" y="6"/>
                </a:lnTo>
                <a:lnTo>
                  <a:pt x="1256" y="6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230"/>
          <p:cNvSpPr>
            <a:spLocks noEditPoints="1"/>
          </p:cNvSpPr>
          <p:nvPr/>
        </p:nvSpPr>
        <p:spPr bwMode="auto">
          <a:xfrm>
            <a:off x="4257362" y="2075178"/>
            <a:ext cx="2049462" cy="11113"/>
          </a:xfrm>
          <a:custGeom>
            <a:avLst/>
            <a:gdLst>
              <a:gd name="T0" fmla="*/ 107 w 1291"/>
              <a:gd name="T1" fmla="*/ 7 h 7"/>
              <a:gd name="T2" fmla="*/ 126 w 1291"/>
              <a:gd name="T3" fmla="*/ 0 h 7"/>
              <a:gd name="T4" fmla="*/ 100 w 1291"/>
              <a:gd name="T5" fmla="*/ 0 h 7"/>
              <a:gd name="T6" fmla="*/ 164 w 1291"/>
              <a:gd name="T7" fmla="*/ 7 h 7"/>
              <a:gd name="T8" fmla="*/ 191 w 1291"/>
              <a:gd name="T9" fmla="*/ 7 h 7"/>
              <a:gd name="T10" fmla="*/ 201 w 1291"/>
              <a:gd name="T11" fmla="*/ 0 h 7"/>
              <a:gd name="T12" fmla="*/ 174 w 1291"/>
              <a:gd name="T13" fmla="*/ 0 h 7"/>
              <a:gd name="T14" fmla="*/ 250 w 1291"/>
              <a:gd name="T15" fmla="*/ 7 h 7"/>
              <a:gd name="T16" fmla="*/ 277 w 1291"/>
              <a:gd name="T17" fmla="*/ 7 h 7"/>
              <a:gd name="T18" fmla="*/ 274 w 1291"/>
              <a:gd name="T19" fmla="*/ 0 h 7"/>
              <a:gd name="T20" fmla="*/ 247 w 1291"/>
              <a:gd name="T21" fmla="*/ 0 h 7"/>
              <a:gd name="T22" fmla="*/ 335 w 1291"/>
              <a:gd name="T23" fmla="*/ 7 h 7"/>
              <a:gd name="T24" fmla="*/ 361 w 1291"/>
              <a:gd name="T25" fmla="*/ 7 h 7"/>
              <a:gd name="T26" fmla="*/ 348 w 1291"/>
              <a:gd name="T27" fmla="*/ 0 h 7"/>
              <a:gd name="T28" fmla="*/ 322 w 1291"/>
              <a:gd name="T29" fmla="*/ 0 h 7"/>
              <a:gd name="T30" fmla="*/ 421 w 1291"/>
              <a:gd name="T31" fmla="*/ 7 h 7"/>
              <a:gd name="T32" fmla="*/ 447 w 1291"/>
              <a:gd name="T33" fmla="*/ 7 h 7"/>
              <a:gd name="T34" fmla="*/ 421 w 1291"/>
              <a:gd name="T35" fmla="*/ 0 h 7"/>
              <a:gd name="T36" fmla="*/ 479 w 1291"/>
              <a:gd name="T37" fmla="*/ 7 h 7"/>
              <a:gd name="T38" fmla="*/ 505 w 1291"/>
              <a:gd name="T39" fmla="*/ 7 h 7"/>
              <a:gd name="T40" fmla="*/ 522 w 1291"/>
              <a:gd name="T41" fmla="*/ 0 h 7"/>
              <a:gd name="T42" fmla="*/ 495 w 1291"/>
              <a:gd name="T43" fmla="*/ 0 h 7"/>
              <a:gd name="T44" fmla="*/ 565 w 1291"/>
              <a:gd name="T45" fmla="*/ 7 h 7"/>
              <a:gd name="T46" fmla="*/ 591 w 1291"/>
              <a:gd name="T47" fmla="*/ 7 h 7"/>
              <a:gd name="T48" fmla="*/ 595 w 1291"/>
              <a:gd name="T49" fmla="*/ 0 h 7"/>
              <a:gd name="T50" fmla="*/ 568 w 1291"/>
              <a:gd name="T51" fmla="*/ 0 h 7"/>
              <a:gd name="T52" fmla="*/ 649 w 1291"/>
              <a:gd name="T53" fmla="*/ 7 h 7"/>
              <a:gd name="T54" fmla="*/ 676 w 1291"/>
              <a:gd name="T55" fmla="*/ 7 h 7"/>
              <a:gd name="T56" fmla="*/ 669 w 1291"/>
              <a:gd name="T57" fmla="*/ 0 h 7"/>
              <a:gd name="T58" fmla="*/ 643 w 1291"/>
              <a:gd name="T59" fmla="*/ 0 h 7"/>
              <a:gd name="T60" fmla="*/ 735 w 1291"/>
              <a:gd name="T61" fmla="*/ 7 h 7"/>
              <a:gd name="T62" fmla="*/ 762 w 1291"/>
              <a:gd name="T63" fmla="*/ 7 h 7"/>
              <a:gd name="T64" fmla="*/ 742 w 1291"/>
              <a:gd name="T65" fmla="*/ 0 h 7"/>
              <a:gd name="T66" fmla="*/ 715 w 1291"/>
              <a:gd name="T67" fmla="*/ 0 h 7"/>
              <a:gd name="T68" fmla="*/ 820 w 1291"/>
              <a:gd name="T69" fmla="*/ 7 h 7"/>
              <a:gd name="T70" fmla="*/ 843 w 1291"/>
              <a:gd name="T71" fmla="*/ 0 h 7"/>
              <a:gd name="T72" fmla="*/ 816 w 1291"/>
              <a:gd name="T73" fmla="*/ 0 h 7"/>
              <a:gd name="T74" fmla="*/ 879 w 1291"/>
              <a:gd name="T75" fmla="*/ 7 h 7"/>
              <a:gd name="T76" fmla="*/ 906 w 1291"/>
              <a:gd name="T77" fmla="*/ 7 h 7"/>
              <a:gd name="T78" fmla="*/ 916 w 1291"/>
              <a:gd name="T79" fmla="*/ 0 h 7"/>
              <a:gd name="T80" fmla="*/ 889 w 1291"/>
              <a:gd name="T81" fmla="*/ 0 h 7"/>
              <a:gd name="T82" fmla="*/ 964 w 1291"/>
              <a:gd name="T83" fmla="*/ 7 h 7"/>
              <a:gd name="T84" fmla="*/ 990 w 1291"/>
              <a:gd name="T85" fmla="*/ 7 h 7"/>
              <a:gd name="T86" fmla="*/ 990 w 1291"/>
              <a:gd name="T87" fmla="*/ 0 h 7"/>
              <a:gd name="T88" fmla="*/ 963 w 1291"/>
              <a:gd name="T89" fmla="*/ 0 h 7"/>
              <a:gd name="T90" fmla="*/ 1050 w 1291"/>
              <a:gd name="T91" fmla="*/ 7 h 7"/>
              <a:gd name="T92" fmla="*/ 1076 w 1291"/>
              <a:gd name="T93" fmla="*/ 7 h 7"/>
              <a:gd name="T94" fmla="*/ 1063 w 1291"/>
              <a:gd name="T95" fmla="*/ 0 h 7"/>
              <a:gd name="T96" fmla="*/ 1036 w 1291"/>
              <a:gd name="T97" fmla="*/ 0 h 7"/>
              <a:gd name="T98" fmla="*/ 1134 w 1291"/>
              <a:gd name="T99" fmla="*/ 7 h 7"/>
              <a:gd name="T100" fmla="*/ 1160 w 1291"/>
              <a:gd name="T101" fmla="*/ 7 h 7"/>
              <a:gd name="T102" fmla="*/ 1137 w 1291"/>
              <a:gd name="T103" fmla="*/ 0 h 7"/>
              <a:gd name="T104" fmla="*/ 1194 w 1291"/>
              <a:gd name="T105" fmla="*/ 7 h 7"/>
              <a:gd name="T106" fmla="*/ 1220 w 1291"/>
              <a:gd name="T107" fmla="*/ 7 h 7"/>
              <a:gd name="T108" fmla="*/ 1237 w 1291"/>
              <a:gd name="T109" fmla="*/ 0 h 7"/>
              <a:gd name="T110" fmla="*/ 1210 w 1291"/>
              <a:gd name="T111" fmla="*/ 0 h 7"/>
              <a:gd name="T112" fmla="*/ 1278 w 1291"/>
              <a:gd name="T113" fmla="*/ 7 h 7"/>
              <a:gd name="T114" fmla="*/ 1280 w 1291"/>
              <a:gd name="T115" fmla="*/ 0 h 7"/>
              <a:gd name="T116" fmla="*/ 19 w 1291"/>
              <a:gd name="T117" fmla="*/ 7 h 7"/>
              <a:gd name="T118" fmla="*/ 45 w 1291"/>
              <a:gd name="T119" fmla="*/ 7 h 7"/>
              <a:gd name="T120" fmla="*/ 29 w 1291"/>
              <a:gd name="T121" fmla="*/ 0 h 7"/>
              <a:gd name="T122" fmla="*/ 2 w 1291"/>
              <a:gd name="T1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7">
                <a:moveTo>
                  <a:pt x="80" y="7"/>
                </a:move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5" y="7"/>
                </a:lnTo>
                <a:lnTo>
                  <a:pt x="85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2" y="7"/>
                </a:lnTo>
                <a:lnTo>
                  <a:pt x="92" y="7"/>
                </a:lnTo>
                <a:lnTo>
                  <a:pt x="93" y="7"/>
                </a:lnTo>
                <a:lnTo>
                  <a:pt x="93" y="7"/>
                </a:lnTo>
                <a:lnTo>
                  <a:pt x="95" y="7"/>
                </a:lnTo>
                <a:lnTo>
                  <a:pt x="95" y="7"/>
                </a:lnTo>
                <a:lnTo>
                  <a:pt x="97" y="7"/>
                </a:lnTo>
                <a:lnTo>
                  <a:pt x="97" y="7"/>
                </a:lnTo>
                <a:lnTo>
                  <a:pt x="98" y="7"/>
                </a:lnTo>
                <a:lnTo>
                  <a:pt x="98" y="7"/>
                </a:lnTo>
                <a:lnTo>
                  <a:pt x="100" y="7"/>
                </a:lnTo>
                <a:lnTo>
                  <a:pt x="100" y="7"/>
                </a:lnTo>
                <a:lnTo>
                  <a:pt x="102" y="7"/>
                </a:lnTo>
                <a:lnTo>
                  <a:pt x="102" y="7"/>
                </a:lnTo>
                <a:lnTo>
                  <a:pt x="103" y="7"/>
                </a:lnTo>
                <a:lnTo>
                  <a:pt x="103" y="7"/>
                </a:lnTo>
                <a:lnTo>
                  <a:pt x="105" y="7"/>
                </a:lnTo>
                <a:lnTo>
                  <a:pt x="105" y="7"/>
                </a:lnTo>
                <a:lnTo>
                  <a:pt x="107" y="7"/>
                </a:lnTo>
                <a:lnTo>
                  <a:pt x="107" y="7"/>
                </a:lnTo>
                <a:lnTo>
                  <a:pt x="108" y="7"/>
                </a:lnTo>
                <a:lnTo>
                  <a:pt x="108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3" y="7"/>
                </a:lnTo>
                <a:lnTo>
                  <a:pt x="113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8" y="7"/>
                </a:lnTo>
                <a:lnTo>
                  <a:pt x="118" y="7"/>
                </a:lnTo>
                <a:lnTo>
                  <a:pt x="120" y="7"/>
                </a:lnTo>
                <a:lnTo>
                  <a:pt x="120" y="7"/>
                </a:lnTo>
                <a:lnTo>
                  <a:pt x="121" y="7"/>
                </a:lnTo>
                <a:lnTo>
                  <a:pt x="121" y="7"/>
                </a:lnTo>
                <a:lnTo>
                  <a:pt x="123" y="7"/>
                </a:lnTo>
                <a:lnTo>
                  <a:pt x="123" y="7"/>
                </a:lnTo>
                <a:lnTo>
                  <a:pt x="125" y="7"/>
                </a:lnTo>
                <a:lnTo>
                  <a:pt x="125" y="7"/>
                </a:lnTo>
                <a:lnTo>
                  <a:pt x="126" y="7"/>
                </a:lnTo>
                <a:lnTo>
                  <a:pt x="126" y="7"/>
                </a:lnTo>
                <a:lnTo>
                  <a:pt x="128" y="7"/>
                </a:lnTo>
                <a:lnTo>
                  <a:pt x="128" y="7"/>
                </a:lnTo>
                <a:lnTo>
                  <a:pt x="129" y="7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7"/>
                </a:lnTo>
                <a:close/>
                <a:moveTo>
                  <a:pt x="160" y="7"/>
                </a:moveTo>
                <a:lnTo>
                  <a:pt x="161" y="7"/>
                </a:lnTo>
                <a:lnTo>
                  <a:pt x="161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6" y="7"/>
                </a:lnTo>
                <a:lnTo>
                  <a:pt x="166" y="7"/>
                </a:lnTo>
                <a:lnTo>
                  <a:pt x="168" y="7"/>
                </a:lnTo>
                <a:lnTo>
                  <a:pt x="168" y="7"/>
                </a:lnTo>
                <a:lnTo>
                  <a:pt x="169" y="7"/>
                </a:lnTo>
                <a:lnTo>
                  <a:pt x="169" y="7"/>
                </a:lnTo>
                <a:lnTo>
                  <a:pt x="171" y="7"/>
                </a:lnTo>
                <a:lnTo>
                  <a:pt x="171" y="7"/>
                </a:lnTo>
                <a:lnTo>
                  <a:pt x="173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6" y="7"/>
                </a:lnTo>
                <a:lnTo>
                  <a:pt x="178" y="7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3" y="7"/>
                </a:lnTo>
                <a:lnTo>
                  <a:pt x="183" y="7"/>
                </a:lnTo>
                <a:lnTo>
                  <a:pt x="184" y="7"/>
                </a:lnTo>
                <a:lnTo>
                  <a:pt x="184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9" y="7"/>
                </a:lnTo>
                <a:lnTo>
                  <a:pt x="189" y="7"/>
                </a:lnTo>
                <a:lnTo>
                  <a:pt x="191" y="7"/>
                </a:lnTo>
                <a:lnTo>
                  <a:pt x="191" y="7"/>
                </a:lnTo>
                <a:lnTo>
                  <a:pt x="192" y="7"/>
                </a:lnTo>
                <a:lnTo>
                  <a:pt x="192" y="7"/>
                </a:lnTo>
                <a:lnTo>
                  <a:pt x="194" y="7"/>
                </a:lnTo>
                <a:lnTo>
                  <a:pt x="194" y="7"/>
                </a:lnTo>
                <a:lnTo>
                  <a:pt x="196" y="7"/>
                </a:lnTo>
                <a:lnTo>
                  <a:pt x="196" y="7"/>
                </a:lnTo>
                <a:lnTo>
                  <a:pt x="197" y="7"/>
                </a:lnTo>
                <a:lnTo>
                  <a:pt x="197" y="7"/>
                </a:lnTo>
                <a:lnTo>
                  <a:pt x="199" y="7"/>
                </a:lnTo>
                <a:lnTo>
                  <a:pt x="199" y="7"/>
                </a:lnTo>
                <a:lnTo>
                  <a:pt x="201" y="7"/>
                </a:lnTo>
                <a:lnTo>
                  <a:pt x="201" y="7"/>
                </a:lnTo>
                <a:lnTo>
                  <a:pt x="202" y="7"/>
                </a:lnTo>
                <a:lnTo>
                  <a:pt x="202" y="7"/>
                </a:lnTo>
                <a:lnTo>
                  <a:pt x="204" y="7"/>
                </a:lnTo>
                <a:lnTo>
                  <a:pt x="204" y="7"/>
                </a:lnTo>
                <a:lnTo>
                  <a:pt x="206" y="7"/>
                </a:ln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9" y="7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7"/>
                </a:lnTo>
                <a:close/>
                <a:moveTo>
                  <a:pt x="239" y="7"/>
                </a:moveTo>
                <a:lnTo>
                  <a:pt x="241" y="7"/>
                </a:lnTo>
                <a:lnTo>
                  <a:pt x="241" y="7"/>
                </a:lnTo>
                <a:lnTo>
                  <a:pt x="242" y="7"/>
                </a:lnTo>
                <a:lnTo>
                  <a:pt x="242" y="7"/>
                </a:lnTo>
                <a:lnTo>
                  <a:pt x="244" y="7"/>
                </a:lnTo>
                <a:lnTo>
                  <a:pt x="244" y="7"/>
                </a:lnTo>
                <a:lnTo>
                  <a:pt x="246" y="7"/>
                </a:lnTo>
                <a:lnTo>
                  <a:pt x="246" y="7"/>
                </a:lnTo>
                <a:lnTo>
                  <a:pt x="247" y="7"/>
                </a:lnTo>
                <a:lnTo>
                  <a:pt x="247" y="7"/>
                </a:lnTo>
                <a:lnTo>
                  <a:pt x="249" y="7"/>
                </a:lnTo>
                <a:lnTo>
                  <a:pt x="249" y="7"/>
                </a:lnTo>
                <a:lnTo>
                  <a:pt x="250" y="7"/>
                </a:lnTo>
                <a:lnTo>
                  <a:pt x="250" y="7"/>
                </a:lnTo>
                <a:lnTo>
                  <a:pt x="252" y="7"/>
                </a:lnTo>
                <a:lnTo>
                  <a:pt x="252" y="7"/>
                </a:lnTo>
                <a:lnTo>
                  <a:pt x="254" y="7"/>
                </a:lnTo>
                <a:lnTo>
                  <a:pt x="254" y="7"/>
                </a:lnTo>
                <a:lnTo>
                  <a:pt x="255" y="7"/>
                </a:lnTo>
                <a:lnTo>
                  <a:pt x="255" y="7"/>
                </a:lnTo>
                <a:lnTo>
                  <a:pt x="257" y="7"/>
                </a:lnTo>
                <a:lnTo>
                  <a:pt x="257" y="7"/>
                </a:lnTo>
                <a:lnTo>
                  <a:pt x="259" y="7"/>
                </a:lnTo>
                <a:lnTo>
                  <a:pt x="259" y="7"/>
                </a:lnTo>
                <a:lnTo>
                  <a:pt x="260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7" y="7"/>
                </a:lnTo>
                <a:lnTo>
                  <a:pt x="267" y="7"/>
                </a:lnTo>
                <a:lnTo>
                  <a:pt x="268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79" y="7"/>
                </a:lnTo>
                <a:lnTo>
                  <a:pt x="280" y="7"/>
                </a:lnTo>
                <a:lnTo>
                  <a:pt x="280" y="7"/>
                </a:lnTo>
                <a:lnTo>
                  <a:pt x="282" y="7"/>
                </a:lnTo>
                <a:lnTo>
                  <a:pt x="282" y="7"/>
                </a:lnTo>
                <a:lnTo>
                  <a:pt x="283" y="7"/>
                </a:lnTo>
                <a:lnTo>
                  <a:pt x="284" y="7"/>
                </a:lnTo>
                <a:lnTo>
                  <a:pt x="285" y="7"/>
                </a:lnTo>
                <a:lnTo>
                  <a:pt x="285" y="7"/>
                </a:lnTo>
                <a:lnTo>
                  <a:pt x="287" y="7"/>
                </a:lnTo>
                <a:lnTo>
                  <a:pt x="287" y="7"/>
                </a:lnTo>
                <a:lnTo>
                  <a:pt x="288" y="7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7"/>
                </a:lnTo>
                <a:close/>
                <a:moveTo>
                  <a:pt x="318" y="7"/>
                </a:moveTo>
                <a:lnTo>
                  <a:pt x="320" y="7"/>
                </a:lnTo>
                <a:lnTo>
                  <a:pt x="320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8" y="7"/>
                </a:lnTo>
                <a:lnTo>
                  <a:pt x="328" y="7"/>
                </a:lnTo>
                <a:lnTo>
                  <a:pt x="330" y="7"/>
                </a:lnTo>
                <a:lnTo>
                  <a:pt x="330" y="7"/>
                </a:lnTo>
                <a:lnTo>
                  <a:pt x="331" y="7"/>
                </a:lnTo>
                <a:lnTo>
                  <a:pt x="331" y="7"/>
                </a:lnTo>
                <a:lnTo>
                  <a:pt x="333" y="7"/>
                </a:lnTo>
                <a:lnTo>
                  <a:pt x="333" y="7"/>
                </a:lnTo>
                <a:lnTo>
                  <a:pt x="335" y="7"/>
                </a:lnTo>
                <a:lnTo>
                  <a:pt x="335" y="7"/>
                </a:lnTo>
                <a:lnTo>
                  <a:pt x="336" y="7"/>
                </a:lnTo>
                <a:lnTo>
                  <a:pt x="336" y="7"/>
                </a:lnTo>
                <a:lnTo>
                  <a:pt x="338" y="7"/>
                </a:lnTo>
                <a:lnTo>
                  <a:pt x="338" y="7"/>
                </a:lnTo>
                <a:lnTo>
                  <a:pt x="340" y="7"/>
                </a:lnTo>
                <a:lnTo>
                  <a:pt x="340" y="7"/>
                </a:lnTo>
                <a:lnTo>
                  <a:pt x="341" y="7"/>
                </a:lnTo>
                <a:lnTo>
                  <a:pt x="341" y="7"/>
                </a:lnTo>
                <a:lnTo>
                  <a:pt x="343" y="7"/>
                </a:lnTo>
                <a:lnTo>
                  <a:pt x="343" y="7"/>
                </a:lnTo>
                <a:lnTo>
                  <a:pt x="345" y="7"/>
                </a:lnTo>
                <a:lnTo>
                  <a:pt x="345" y="7"/>
                </a:lnTo>
                <a:lnTo>
                  <a:pt x="346" y="7"/>
                </a:lnTo>
                <a:lnTo>
                  <a:pt x="346" y="7"/>
                </a:lnTo>
                <a:lnTo>
                  <a:pt x="348" y="7"/>
                </a:lnTo>
                <a:lnTo>
                  <a:pt x="348" y="7"/>
                </a:lnTo>
                <a:lnTo>
                  <a:pt x="350" y="7"/>
                </a:lnTo>
                <a:lnTo>
                  <a:pt x="350" y="7"/>
                </a:lnTo>
                <a:lnTo>
                  <a:pt x="351" y="7"/>
                </a:lnTo>
                <a:lnTo>
                  <a:pt x="351" y="7"/>
                </a:lnTo>
                <a:lnTo>
                  <a:pt x="353" y="7"/>
                </a:lnTo>
                <a:lnTo>
                  <a:pt x="353" y="7"/>
                </a:lnTo>
                <a:lnTo>
                  <a:pt x="355" y="7"/>
                </a:lnTo>
                <a:lnTo>
                  <a:pt x="355" y="7"/>
                </a:lnTo>
                <a:lnTo>
                  <a:pt x="356" y="7"/>
                </a:lnTo>
                <a:lnTo>
                  <a:pt x="356" y="7"/>
                </a:lnTo>
                <a:lnTo>
                  <a:pt x="358" y="7"/>
                </a:lnTo>
                <a:lnTo>
                  <a:pt x="358" y="7"/>
                </a:lnTo>
                <a:lnTo>
                  <a:pt x="360" y="7"/>
                </a:lnTo>
                <a:lnTo>
                  <a:pt x="360" y="7"/>
                </a:lnTo>
                <a:lnTo>
                  <a:pt x="361" y="7"/>
                </a:lnTo>
                <a:lnTo>
                  <a:pt x="361" y="7"/>
                </a:lnTo>
                <a:lnTo>
                  <a:pt x="363" y="7"/>
                </a:lnTo>
                <a:lnTo>
                  <a:pt x="363" y="7"/>
                </a:lnTo>
                <a:lnTo>
                  <a:pt x="365" y="7"/>
                </a:lnTo>
                <a:lnTo>
                  <a:pt x="365" y="7"/>
                </a:lnTo>
                <a:lnTo>
                  <a:pt x="366" y="7"/>
                </a:lnTo>
                <a:lnTo>
                  <a:pt x="366" y="7"/>
                </a:lnTo>
                <a:lnTo>
                  <a:pt x="368" y="7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7"/>
                </a:lnTo>
                <a:close/>
                <a:moveTo>
                  <a:pt x="398" y="7"/>
                </a:moveTo>
                <a:lnTo>
                  <a:pt x="399" y="7"/>
                </a:lnTo>
                <a:lnTo>
                  <a:pt x="399" y="7"/>
                </a:lnTo>
                <a:lnTo>
                  <a:pt x="401" y="7"/>
                </a:lnTo>
                <a:lnTo>
                  <a:pt x="401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6" y="7"/>
                </a:lnTo>
                <a:lnTo>
                  <a:pt x="406" y="7"/>
                </a:lnTo>
                <a:lnTo>
                  <a:pt x="407" y="7"/>
                </a:lnTo>
                <a:lnTo>
                  <a:pt x="408" y="7"/>
                </a:lnTo>
                <a:lnTo>
                  <a:pt x="409" y="7"/>
                </a:lnTo>
                <a:lnTo>
                  <a:pt x="409" y="7"/>
                </a:lnTo>
                <a:lnTo>
                  <a:pt x="411" y="7"/>
                </a:lnTo>
                <a:lnTo>
                  <a:pt x="411" y="7"/>
                </a:lnTo>
                <a:lnTo>
                  <a:pt x="412" y="7"/>
                </a:lnTo>
                <a:lnTo>
                  <a:pt x="413" y="7"/>
                </a:lnTo>
                <a:lnTo>
                  <a:pt x="414" y="7"/>
                </a:lnTo>
                <a:lnTo>
                  <a:pt x="414" y="7"/>
                </a:lnTo>
                <a:lnTo>
                  <a:pt x="416" y="7"/>
                </a:lnTo>
                <a:lnTo>
                  <a:pt x="416" y="7"/>
                </a:lnTo>
                <a:lnTo>
                  <a:pt x="417" y="7"/>
                </a:lnTo>
                <a:lnTo>
                  <a:pt x="418" y="7"/>
                </a:lnTo>
                <a:lnTo>
                  <a:pt x="419" y="7"/>
                </a:lnTo>
                <a:lnTo>
                  <a:pt x="419" y="7"/>
                </a:lnTo>
                <a:lnTo>
                  <a:pt x="421" y="7"/>
                </a:lnTo>
                <a:lnTo>
                  <a:pt x="421" y="7"/>
                </a:lnTo>
                <a:lnTo>
                  <a:pt x="422" y="7"/>
                </a:lnTo>
                <a:lnTo>
                  <a:pt x="422" y="7"/>
                </a:lnTo>
                <a:lnTo>
                  <a:pt x="424" y="7"/>
                </a:lnTo>
                <a:lnTo>
                  <a:pt x="424" y="7"/>
                </a:lnTo>
                <a:lnTo>
                  <a:pt x="426" y="7"/>
                </a:lnTo>
                <a:lnTo>
                  <a:pt x="426" y="7"/>
                </a:lnTo>
                <a:lnTo>
                  <a:pt x="427" y="7"/>
                </a:lnTo>
                <a:lnTo>
                  <a:pt x="427" y="7"/>
                </a:lnTo>
                <a:lnTo>
                  <a:pt x="429" y="7"/>
                </a:lnTo>
                <a:lnTo>
                  <a:pt x="429" y="7"/>
                </a:lnTo>
                <a:lnTo>
                  <a:pt x="431" y="7"/>
                </a:lnTo>
                <a:lnTo>
                  <a:pt x="431" y="7"/>
                </a:lnTo>
                <a:lnTo>
                  <a:pt x="432" y="7"/>
                </a:lnTo>
                <a:lnTo>
                  <a:pt x="433" y="7"/>
                </a:lnTo>
                <a:lnTo>
                  <a:pt x="434" y="7"/>
                </a:lnTo>
                <a:lnTo>
                  <a:pt x="434" y="7"/>
                </a:lnTo>
                <a:lnTo>
                  <a:pt x="436" y="7"/>
                </a:lnTo>
                <a:lnTo>
                  <a:pt x="436" y="7"/>
                </a:lnTo>
                <a:lnTo>
                  <a:pt x="437" y="7"/>
                </a:lnTo>
                <a:lnTo>
                  <a:pt x="438" y="7"/>
                </a:lnTo>
                <a:lnTo>
                  <a:pt x="439" y="7"/>
                </a:lnTo>
                <a:lnTo>
                  <a:pt x="439" y="7"/>
                </a:lnTo>
                <a:lnTo>
                  <a:pt x="441" y="7"/>
                </a:lnTo>
                <a:lnTo>
                  <a:pt x="441" y="7"/>
                </a:lnTo>
                <a:lnTo>
                  <a:pt x="442" y="7"/>
                </a:lnTo>
                <a:lnTo>
                  <a:pt x="443" y="7"/>
                </a:lnTo>
                <a:lnTo>
                  <a:pt x="444" y="7"/>
                </a:lnTo>
                <a:lnTo>
                  <a:pt x="444" y="7"/>
                </a:lnTo>
                <a:lnTo>
                  <a:pt x="446" y="7"/>
                </a:lnTo>
                <a:lnTo>
                  <a:pt x="446" y="7"/>
                </a:lnTo>
                <a:lnTo>
                  <a:pt x="447" y="7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7"/>
                </a:lnTo>
                <a:close/>
                <a:moveTo>
                  <a:pt x="477" y="7"/>
                </a:moveTo>
                <a:lnTo>
                  <a:pt x="479" y="7"/>
                </a:lnTo>
                <a:lnTo>
                  <a:pt x="479" y="7"/>
                </a:lnTo>
                <a:lnTo>
                  <a:pt x="480" y="7"/>
                </a:lnTo>
                <a:lnTo>
                  <a:pt x="480" y="7"/>
                </a:lnTo>
                <a:lnTo>
                  <a:pt x="482" y="7"/>
                </a:lnTo>
                <a:lnTo>
                  <a:pt x="482" y="7"/>
                </a:lnTo>
                <a:lnTo>
                  <a:pt x="484" y="7"/>
                </a:lnTo>
                <a:lnTo>
                  <a:pt x="484" y="7"/>
                </a:lnTo>
                <a:lnTo>
                  <a:pt x="485" y="7"/>
                </a:lnTo>
                <a:lnTo>
                  <a:pt x="485" y="7"/>
                </a:lnTo>
                <a:lnTo>
                  <a:pt x="487" y="7"/>
                </a:lnTo>
                <a:lnTo>
                  <a:pt x="487" y="7"/>
                </a:lnTo>
                <a:lnTo>
                  <a:pt x="489" y="7"/>
                </a:lnTo>
                <a:lnTo>
                  <a:pt x="489" y="7"/>
                </a:lnTo>
                <a:lnTo>
                  <a:pt x="490" y="7"/>
                </a:lnTo>
                <a:lnTo>
                  <a:pt x="490" y="7"/>
                </a:lnTo>
                <a:lnTo>
                  <a:pt x="492" y="7"/>
                </a:lnTo>
                <a:lnTo>
                  <a:pt x="492" y="7"/>
                </a:lnTo>
                <a:lnTo>
                  <a:pt x="494" y="7"/>
                </a:lnTo>
                <a:lnTo>
                  <a:pt x="494" y="7"/>
                </a:lnTo>
                <a:lnTo>
                  <a:pt x="495" y="7"/>
                </a:lnTo>
                <a:lnTo>
                  <a:pt x="495" y="7"/>
                </a:lnTo>
                <a:lnTo>
                  <a:pt x="497" y="7"/>
                </a:lnTo>
                <a:lnTo>
                  <a:pt x="497" y="7"/>
                </a:lnTo>
                <a:lnTo>
                  <a:pt x="499" y="7"/>
                </a:lnTo>
                <a:lnTo>
                  <a:pt x="499" y="7"/>
                </a:lnTo>
                <a:lnTo>
                  <a:pt x="500" y="7"/>
                </a:lnTo>
                <a:lnTo>
                  <a:pt x="500" y="7"/>
                </a:lnTo>
                <a:lnTo>
                  <a:pt x="502" y="7"/>
                </a:lnTo>
                <a:lnTo>
                  <a:pt x="502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5" y="7"/>
                </a:lnTo>
                <a:lnTo>
                  <a:pt x="507" y="7"/>
                </a:lnTo>
                <a:lnTo>
                  <a:pt x="507" y="7"/>
                </a:lnTo>
                <a:lnTo>
                  <a:pt x="509" y="7"/>
                </a:lnTo>
                <a:lnTo>
                  <a:pt x="509" y="7"/>
                </a:lnTo>
                <a:lnTo>
                  <a:pt x="510" y="7"/>
                </a:lnTo>
                <a:lnTo>
                  <a:pt x="510" y="7"/>
                </a:lnTo>
                <a:lnTo>
                  <a:pt x="512" y="7"/>
                </a:lnTo>
                <a:lnTo>
                  <a:pt x="512" y="7"/>
                </a:lnTo>
                <a:lnTo>
                  <a:pt x="514" y="7"/>
                </a:lnTo>
                <a:lnTo>
                  <a:pt x="514" y="7"/>
                </a:lnTo>
                <a:lnTo>
                  <a:pt x="515" y="7"/>
                </a:lnTo>
                <a:lnTo>
                  <a:pt x="515" y="7"/>
                </a:lnTo>
                <a:lnTo>
                  <a:pt x="517" y="7"/>
                </a:lnTo>
                <a:lnTo>
                  <a:pt x="517" y="7"/>
                </a:lnTo>
                <a:lnTo>
                  <a:pt x="519" y="7"/>
                </a:lnTo>
                <a:lnTo>
                  <a:pt x="519" y="7"/>
                </a:lnTo>
                <a:lnTo>
                  <a:pt x="520" y="7"/>
                </a:lnTo>
                <a:lnTo>
                  <a:pt x="520" y="7"/>
                </a:lnTo>
                <a:lnTo>
                  <a:pt x="522" y="7"/>
                </a:lnTo>
                <a:lnTo>
                  <a:pt x="522" y="7"/>
                </a:lnTo>
                <a:lnTo>
                  <a:pt x="524" y="7"/>
                </a:lnTo>
                <a:lnTo>
                  <a:pt x="524" y="7"/>
                </a:lnTo>
                <a:lnTo>
                  <a:pt x="525" y="7"/>
                </a:lnTo>
                <a:lnTo>
                  <a:pt x="525" y="7"/>
                </a:lnTo>
                <a:lnTo>
                  <a:pt x="527" y="7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7"/>
                </a:lnTo>
                <a:close/>
                <a:moveTo>
                  <a:pt x="556" y="7"/>
                </a:moveTo>
                <a:lnTo>
                  <a:pt x="558" y="7"/>
                </a:lnTo>
                <a:lnTo>
                  <a:pt x="558" y="7"/>
                </a:lnTo>
                <a:lnTo>
                  <a:pt x="560" y="7"/>
                </a:lnTo>
                <a:lnTo>
                  <a:pt x="560" y="7"/>
                </a:lnTo>
                <a:lnTo>
                  <a:pt x="561" y="7"/>
                </a:lnTo>
                <a:lnTo>
                  <a:pt x="562" y="7"/>
                </a:lnTo>
                <a:lnTo>
                  <a:pt x="563" y="7"/>
                </a:lnTo>
                <a:lnTo>
                  <a:pt x="563" y="7"/>
                </a:lnTo>
                <a:lnTo>
                  <a:pt x="565" y="7"/>
                </a:lnTo>
                <a:lnTo>
                  <a:pt x="565" y="7"/>
                </a:lnTo>
                <a:lnTo>
                  <a:pt x="566" y="7"/>
                </a:lnTo>
                <a:lnTo>
                  <a:pt x="567" y="7"/>
                </a:lnTo>
                <a:lnTo>
                  <a:pt x="568" y="7"/>
                </a:lnTo>
                <a:lnTo>
                  <a:pt x="568" y="7"/>
                </a:lnTo>
                <a:lnTo>
                  <a:pt x="570" y="7"/>
                </a:lnTo>
                <a:lnTo>
                  <a:pt x="570" y="7"/>
                </a:lnTo>
                <a:lnTo>
                  <a:pt x="571" y="7"/>
                </a:lnTo>
                <a:lnTo>
                  <a:pt x="572" y="7"/>
                </a:lnTo>
                <a:lnTo>
                  <a:pt x="573" y="7"/>
                </a:lnTo>
                <a:lnTo>
                  <a:pt x="573" y="7"/>
                </a:lnTo>
                <a:lnTo>
                  <a:pt x="575" y="7"/>
                </a:lnTo>
                <a:lnTo>
                  <a:pt x="575" y="7"/>
                </a:lnTo>
                <a:lnTo>
                  <a:pt x="576" y="7"/>
                </a:lnTo>
                <a:lnTo>
                  <a:pt x="577" y="7"/>
                </a:lnTo>
                <a:lnTo>
                  <a:pt x="578" y="7"/>
                </a:lnTo>
                <a:lnTo>
                  <a:pt x="578" y="7"/>
                </a:lnTo>
                <a:lnTo>
                  <a:pt x="580" y="7"/>
                </a:lnTo>
                <a:lnTo>
                  <a:pt x="580" y="7"/>
                </a:lnTo>
                <a:lnTo>
                  <a:pt x="581" y="7"/>
                </a:lnTo>
                <a:lnTo>
                  <a:pt x="582" y="7"/>
                </a:lnTo>
                <a:lnTo>
                  <a:pt x="583" y="7"/>
                </a:lnTo>
                <a:lnTo>
                  <a:pt x="583" y="7"/>
                </a:lnTo>
                <a:lnTo>
                  <a:pt x="585" y="7"/>
                </a:lnTo>
                <a:lnTo>
                  <a:pt x="585" y="7"/>
                </a:lnTo>
                <a:lnTo>
                  <a:pt x="586" y="7"/>
                </a:lnTo>
                <a:lnTo>
                  <a:pt x="586" y="7"/>
                </a:lnTo>
                <a:lnTo>
                  <a:pt x="588" y="7"/>
                </a:lnTo>
                <a:lnTo>
                  <a:pt x="588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3" y="7"/>
                </a:lnTo>
                <a:lnTo>
                  <a:pt x="593" y="7"/>
                </a:lnTo>
                <a:lnTo>
                  <a:pt x="595" y="7"/>
                </a:lnTo>
                <a:lnTo>
                  <a:pt x="595" y="7"/>
                </a:lnTo>
                <a:lnTo>
                  <a:pt x="596" y="7"/>
                </a:lnTo>
                <a:lnTo>
                  <a:pt x="596" y="7"/>
                </a:lnTo>
                <a:lnTo>
                  <a:pt x="598" y="7"/>
                </a:lnTo>
                <a:lnTo>
                  <a:pt x="598" y="7"/>
                </a:lnTo>
                <a:lnTo>
                  <a:pt x="600" y="7"/>
                </a:lnTo>
                <a:lnTo>
                  <a:pt x="600" y="7"/>
                </a:lnTo>
                <a:lnTo>
                  <a:pt x="601" y="7"/>
                </a:lnTo>
                <a:lnTo>
                  <a:pt x="601" y="7"/>
                </a:lnTo>
                <a:lnTo>
                  <a:pt x="603" y="7"/>
                </a:lnTo>
                <a:lnTo>
                  <a:pt x="603" y="7"/>
                </a:lnTo>
                <a:lnTo>
                  <a:pt x="604" y="7"/>
                </a:lnTo>
                <a:lnTo>
                  <a:pt x="604" y="7"/>
                </a:lnTo>
                <a:lnTo>
                  <a:pt x="606" y="7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7"/>
                </a:lnTo>
                <a:close/>
                <a:moveTo>
                  <a:pt x="636" y="7"/>
                </a:moveTo>
                <a:lnTo>
                  <a:pt x="638" y="7"/>
                </a:lnTo>
                <a:lnTo>
                  <a:pt x="638" y="7"/>
                </a:lnTo>
                <a:lnTo>
                  <a:pt x="639" y="7"/>
                </a:lnTo>
                <a:lnTo>
                  <a:pt x="639" y="7"/>
                </a:lnTo>
                <a:lnTo>
                  <a:pt x="641" y="7"/>
                </a:lnTo>
                <a:lnTo>
                  <a:pt x="641" y="7"/>
                </a:lnTo>
                <a:lnTo>
                  <a:pt x="643" y="7"/>
                </a:lnTo>
                <a:lnTo>
                  <a:pt x="643" y="7"/>
                </a:lnTo>
                <a:lnTo>
                  <a:pt x="644" y="7"/>
                </a:lnTo>
                <a:lnTo>
                  <a:pt x="644" y="7"/>
                </a:lnTo>
                <a:lnTo>
                  <a:pt x="646" y="7"/>
                </a:lnTo>
                <a:lnTo>
                  <a:pt x="646" y="7"/>
                </a:lnTo>
                <a:lnTo>
                  <a:pt x="648" y="7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51" y="7"/>
                </a:lnTo>
                <a:lnTo>
                  <a:pt x="651" y="7"/>
                </a:lnTo>
                <a:lnTo>
                  <a:pt x="653" y="7"/>
                </a:lnTo>
                <a:lnTo>
                  <a:pt x="653" y="7"/>
                </a:lnTo>
                <a:lnTo>
                  <a:pt x="654" y="7"/>
                </a:lnTo>
                <a:lnTo>
                  <a:pt x="654" y="7"/>
                </a:lnTo>
                <a:lnTo>
                  <a:pt x="656" y="7"/>
                </a:lnTo>
                <a:lnTo>
                  <a:pt x="656" y="7"/>
                </a:lnTo>
                <a:lnTo>
                  <a:pt x="658" y="7"/>
                </a:lnTo>
                <a:lnTo>
                  <a:pt x="658" y="7"/>
                </a:lnTo>
                <a:lnTo>
                  <a:pt x="659" y="7"/>
                </a:lnTo>
                <a:lnTo>
                  <a:pt x="659" y="7"/>
                </a:lnTo>
                <a:lnTo>
                  <a:pt x="661" y="7"/>
                </a:lnTo>
                <a:lnTo>
                  <a:pt x="661" y="7"/>
                </a:lnTo>
                <a:lnTo>
                  <a:pt x="662" y="7"/>
                </a:lnTo>
                <a:lnTo>
                  <a:pt x="662" y="7"/>
                </a:lnTo>
                <a:lnTo>
                  <a:pt x="664" y="7"/>
                </a:lnTo>
                <a:lnTo>
                  <a:pt x="664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7" y="7"/>
                </a:lnTo>
                <a:lnTo>
                  <a:pt x="669" y="7"/>
                </a:lnTo>
                <a:lnTo>
                  <a:pt x="669" y="7"/>
                </a:lnTo>
                <a:lnTo>
                  <a:pt x="671" y="7"/>
                </a:lnTo>
                <a:lnTo>
                  <a:pt x="671" y="7"/>
                </a:lnTo>
                <a:lnTo>
                  <a:pt x="672" y="7"/>
                </a:lnTo>
                <a:lnTo>
                  <a:pt x="672" y="7"/>
                </a:lnTo>
                <a:lnTo>
                  <a:pt x="674" y="7"/>
                </a:lnTo>
                <a:lnTo>
                  <a:pt x="674" y="7"/>
                </a:lnTo>
                <a:lnTo>
                  <a:pt x="676" y="7"/>
                </a:lnTo>
                <a:lnTo>
                  <a:pt x="676" y="7"/>
                </a:lnTo>
                <a:lnTo>
                  <a:pt x="677" y="7"/>
                </a:lnTo>
                <a:lnTo>
                  <a:pt x="677" y="7"/>
                </a:lnTo>
                <a:lnTo>
                  <a:pt x="679" y="7"/>
                </a:lnTo>
                <a:lnTo>
                  <a:pt x="679" y="7"/>
                </a:lnTo>
                <a:lnTo>
                  <a:pt x="680" y="7"/>
                </a:lnTo>
                <a:lnTo>
                  <a:pt x="680" y="7"/>
                </a:lnTo>
                <a:lnTo>
                  <a:pt x="682" y="7"/>
                </a:lnTo>
                <a:lnTo>
                  <a:pt x="682" y="7"/>
                </a:lnTo>
                <a:lnTo>
                  <a:pt x="684" y="7"/>
                </a:lnTo>
                <a:lnTo>
                  <a:pt x="684" y="7"/>
                </a:lnTo>
                <a:lnTo>
                  <a:pt x="685" y="7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7"/>
                </a:lnTo>
                <a:close/>
                <a:moveTo>
                  <a:pt x="715" y="7"/>
                </a:moveTo>
                <a:lnTo>
                  <a:pt x="717" y="7"/>
                </a:lnTo>
                <a:lnTo>
                  <a:pt x="717" y="7"/>
                </a:lnTo>
                <a:lnTo>
                  <a:pt x="719" y="7"/>
                </a:lnTo>
                <a:lnTo>
                  <a:pt x="719" y="7"/>
                </a:lnTo>
                <a:lnTo>
                  <a:pt x="720" y="7"/>
                </a:lnTo>
                <a:lnTo>
                  <a:pt x="721" y="7"/>
                </a:lnTo>
                <a:lnTo>
                  <a:pt x="722" y="7"/>
                </a:lnTo>
                <a:lnTo>
                  <a:pt x="722" y="7"/>
                </a:lnTo>
                <a:lnTo>
                  <a:pt x="724" y="7"/>
                </a:lnTo>
                <a:lnTo>
                  <a:pt x="724" y="7"/>
                </a:lnTo>
                <a:lnTo>
                  <a:pt x="725" y="7"/>
                </a:lnTo>
                <a:lnTo>
                  <a:pt x="725" y="7"/>
                </a:lnTo>
                <a:lnTo>
                  <a:pt x="727" y="7"/>
                </a:lnTo>
                <a:lnTo>
                  <a:pt x="727" y="7"/>
                </a:lnTo>
                <a:lnTo>
                  <a:pt x="729" y="7"/>
                </a:lnTo>
                <a:lnTo>
                  <a:pt x="729" y="7"/>
                </a:lnTo>
                <a:lnTo>
                  <a:pt x="730" y="7"/>
                </a:lnTo>
                <a:lnTo>
                  <a:pt x="730" y="7"/>
                </a:lnTo>
                <a:lnTo>
                  <a:pt x="732" y="7"/>
                </a:lnTo>
                <a:lnTo>
                  <a:pt x="732" y="7"/>
                </a:lnTo>
                <a:lnTo>
                  <a:pt x="734" y="7"/>
                </a:lnTo>
                <a:lnTo>
                  <a:pt x="734" y="7"/>
                </a:lnTo>
                <a:lnTo>
                  <a:pt x="735" y="7"/>
                </a:lnTo>
                <a:lnTo>
                  <a:pt x="735" y="7"/>
                </a:lnTo>
                <a:lnTo>
                  <a:pt x="737" y="7"/>
                </a:lnTo>
                <a:lnTo>
                  <a:pt x="737" y="7"/>
                </a:lnTo>
                <a:lnTo>
                  <a:pt x="739" y="7"/>
                </a:lnTo>
                <a:lnTo>
                  <a:pt x="739" y="7"/>
                </a:lnTo>
                <a:lnTo>
                  <a:pt x="740" y="7"/>
                </a:lnTo>
                <a:lnTo>
                  <a:pt x="740" y="7"/>
                </a:lnTo>
                <a:lnTo>
                  <a:pt x="742" y="7"/>
                </a:lnTo>
                <a:lnTo>
                  <a:pt x="742" y="7"/>
                </a:lnTo>
                <a:lnTo>
                  <a:pt x="743" y="7"/>
                </a:lnTo>
                <a:lnTo>
                  <a:pt x="743" y="7"/>
                </a:lnTo>
                <a:lnTo>
                  <a:pt x="745" y="7"/>
                </a:lnTo>
                <a:lnTo>
                  <a:pt x="745" y="7"/>
                </a:lnTo>
                <a:lnTo>
                  <a:pt x="747" y="7"/>
                </a:lnTo>
                <a:lnTo>
                  <a:pt x="747" y="7"/>
                </a:lnTo>
                <a:lnTo>
                  <a:pt x="748" y="7"/>
                </a:lnTo>
                <a:lnTo>
                  <a:pt x="748" y="7"/>
                </a:lnTo>
                <a:lnTo>
                  <a:pt x="750" y="7"/>
                </a:lnTo>
                <a:lnTo>
                  <a:pt x="750" y="7"/>
                </a:lnTo>
                <a:lnTo>
                  <a:pt x="752" y="7"/>
                </a:lnTo>
                <a:lnTo>
                  <a:pt x="752" y="7"/>
                </a:lnTo>
                <a:lnTo>
                  <a:pt x="753" y="7"/>
                </a:lnTo>
                <a:lnTo>
                  <a:pt x="753" y="7"/>
                </a:lnTo>
                <a:lnTo>
                  <a:pt x="755" y="7"/>
                </a:lnTo>
                <a:lnTo>
                  <a:pt x="755" y="7"/>
                </a:lnTo>
                <a:lnTo>
                  <a:pt x="757" y="7"/>
                </a:lnTo>
                <a:lnTo>
                  <a:pt x="757" y="7"/>
                </a:lnTo>
                <a:lnTo>
                  <a:pt x="758" y="7"/>
                </a:lnTo>
                <a:lnTo>
                  <a:pt x="758" y="7"/>
                </a:lnTo>
                <a:lnTo>
                  <a:pt x="760" y="7"/>
                </a:lnTo>
                <a:lnTo>
                  <a:pt x="760" y="7"/>
                </a:lnTo>
                <a:lnTo>
                  <a:pt x="762" y="7"/>
                </a:lnTo>
                <a:lnTo>
                  <a:pt x="762" y="7"/>
                </a:lnTo>
                <a:lnTo>
                  <a:pt x="763" y="7"/>
                </a:lnTo>
                <a:lnTo>
                  <a:pt x="763" y="7"/>
                </a:lnTo>
                <a:lnTo>
                  <a:pt x="765" y="7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7"/>
                </a:lnTo>
                <a:close/>
                <a:moveTo>
                  <a:pt x="795" y="7"/>
                </a:moveTo>
                <a:lnTo>
                  <a:pt x="797" y="7"/>
                </a:lnTo>
                <a:lnTo>
                  <a:pt x="797" y="7"/>
                </a:lnTo>
                <a:lnTo>
                  <a:pt x="798" y="7"/>
                </a:lnTo>
                <a:lnTo>
                  <a:pt x="798" y="7"/>
                </a:lnTo>
                <a:lnTo>
                  <a:pt x="800" y="7"/>
                </a:lnTo>
                <a:lnTo>
                  <a:pt x="800" y="7"/>
                </a:lnTo>
                <a:lnTo>
                  <a:pt x="801" y="7"/>
                </a:lnTo>
                <a:lnTo>
                  <a:pt x="801" y="7"/>
                </a:lnTo>
                <a:lnTo>
                  <a:pt x="803" y="7"/>
                </a:lnTo>
                <a:lnTo>
                  <a:pt x="803" y="7"/>
                </a:lnTo>
                <a:lnTo>
                  <a:pt x="805" y="7"/>
                </a:lnTo>
                <a:lnTo>
                  <a:pt x="805" y="7"/>
                </a:lnTo>
                <a:lnTo>
                  <a:pt x="806" y="7"/>
                </a:lnTo>
                <a:lnTo>
                  <a:pt x="806" y="7"/>
                </a:lnTo>
                <a:lnTo>
                  <a:pt x="808" y="7"/>
                </a:lnTo>
                <a:lnTo>
                  <a:pt x="808" y="7"/>
                </a:lnTo>
                <a:lnTo>
                  <a:pt x="810" y="7"/>
                </a:lnTo>
                <a:lnTo>
                  <a:pt x="810" y="7"/>
                </a:lnTo>
                <a:lnTo>
                  <a:pt x="811" y="7"/>
                </a:lnTo>
                <a:lnTo>
                  <a:pt x="811" y="7"/>
                </a:lnTo>
                <a:lnTo>
                  <a:pt x="813" y="7"/>
                </a:lnTo>
                <a:lnTo>
                  <a:pt x="813" y="7"/>
                </a:lnTo>
                <a:lnTo>
                  <a:pt x="815" y="7"/>
                </a:lnTo>
                <a:lnTo>
                  <a:pt x="815" y="7"/>
                </a:lnTo>
                <a:lnTo>
                  <a:pt x="816" y="7"/>
                </a:lnTo>
                <a:lnTo>
                  <a:pt x="816" y="7"/>
                </a:lnTo>
                <a:lnTo>
                  <a:pt x="818" y="7"/>
                </a:lnTo>
                <a:lnTo>
                  <a:pt x="818" y="7"/>
                </a:lnTo>
                <a:lnTo>
                  <a:pt x="819" y="7"/>
                </a:lnTo>
                <a:lnTo>
                  <a:pt x="820" y="7"/>
                </a:lnTo>
                <a:lnTo>
                  <a:pt x="821" y="7"/>
                </a:lnTo>
                <a:lnTo>
                  <a:pt x="821" y="7"/>
                </a:lnTo>
                <a:lnTo>
                  <a:pt x="823" y="7"/>
                </a:lnTo>
                <a:lnTo>
                  <a:pt x="823" y="7"/>
                </a:lnTo>
                <a:lnTo>
                  <a:pt x="824" y="7"/>
                </a:lnTo>
                <a:lnTo>
                  <a:pt x="825" y="7"/>
                </a:lnTo>
                <a:lnTo>
                  <a:pt x="826" y="7"/>
                </a:lnTo>
                <a:lnTo>
                  <a:pt x="826" y="7"/>
                </a:lnTo>
                <a:lnTo>
                  <a:pt x="828" y="7"/>
                </a:lnTo>
                <a:lnTo>
                  <a:pt x="828" y="7"/>
                </a:lnTo>
                <a:lnTo>
                  <a:pt x="829" y="7"/>
                </a:lnTo>
                <a:lnTo>
                  <a:pt x="830" y="7"/>
                </a:lnTo>
                <a:lnTo>
                  <a:pt x="831" y="7"/>
                </a:lnTo>
                <a:lnTo>
                  <a:pt x="831" y="7"/>
                </a:lnTo>
                <a:lnTo>
                  <a:pt x="833" y="7"/>
                </a:lnTo>
                <a:lnTo>
                  <a:pt x="833" y="7"/>
                </a:lnTo>
                <a:lnTo>
                  <a:pt x="834" y="7"/>
                </a:lnTo>
                <a:lnTo>
                  <a:pt x="835" y="7"/>
                </a:lnTo>
                <a:lnTo>
                  <a:pt x="836" y="7"/>
                </a:lnTo>
                <a:lnTo>
                  <a:pt x="836" y="7"/>
                </a:lnTo>
                <a:lnTo>
                  <a:pt x="838" y="7"/>
                </a:lnTo>
                <a:lnTo>
                  <a:pt x="838" y="7"/>
                </a:lnTo>
                <a:lnTo>
                  <a:pt x="839" y="7"/>
                </a:lnTo>
                <a:lnTo>
                  <a:pt x="840" y="7"/>
                </a:lnTo>
                <a:lnTo>
                  <a:pt x="841" y="7"/>
                </a:lnTo>
                <a:lnTo>
                  <a:pt x="841" y="7"/>
                </a:lnTo>
                <a:lnTo>
                  <a:pt x="843" y="7"/>
                </a:lnTo>
                <a:lnTo>
                  <a:pt x="843" y="7"/>
                </a:lnTo>
                <a:lnTo>
                  <a:pt x="844" y="7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7"/>
                </a:lnTo>
                <a:close/>
                <a:moveTo>
                  <a:pt x="874" y="7"/>
                </a:moveTo>
                <a:lnTo>
                  <a:pt x="876" y="7"/>
                </a:lnTo>
                <a:lnTo>
                  <a:pt x="876" y="7"/>
                </a:lnTo>
                <a:lnTo>
                  <a:pt x="877" y="7"/>
                </a:lnTo>
                <a:lnTo>
                  <a:pt x="877" y="7"/>
                </a:lnTo>
                <a:lnTo>
                  <a:pt x="879" y="7"/>
                </a:lnTo>
                <a:lnTo>
                  <a:pt x="879" y="7"/>
                </a:lnTo>
                <a:lnTo>
                  <a:pt x="881" y="7"/>
                </a:lnTo>
                <a:lnTo>
                  <a:pt x="881" y="7"/>
                </a:lnTo>
                <a:lnTo>
                  <a:pt x="882" y="7"/>
                </a:lnTo>
                <a:lnTo>
                  <a:pt x="882" y="7"/>
                </a:lnTo>
                <a:lnTo>
                  <a:pt x="884" y="7"/>
                </a:lnTo>
                <a:lnTo>
                  <a:pt x="884" y="7"/>
                </a:lnTo>
                <a:lnTo>
                  <a:pt x="886" y="7"/>
                </a:lnTo>
                <a:lnTo>
                  <a:pt x="886" y="7"/>
                </a:lnTo>
                <a:lnTo>
                  <a:pt x="887" y="7"/>
                </a:lnTo>
                <a:lnTo>
                  <a:pt x="887" y="7"/>
                </a:lnTo>
                <a:lnTo>
                  <a:pt x="889" y="7"/>
                </a:lnTo>
                <a:lnTo>
                  <a:pt x="889" y="7"/>
                </a:lnTo>
                <a:lnTo>
                  <a:pt x="891" y="7"/>
                </a:lnTo>
                <a:lnTo>
                  <a:pt x="891" y="7"/>
                </a:lnTo>
                <a:lnTo>
                  <a:pt x="892" y="7"/>
                </a:lnTo>
                <a:lnTo>
                  <a:pt x="892" y="7"/>
                </a:lnTo>
                <a:lnTo>
                  <a:pt x="894" y="7"/>
                </a:lnTo>
                <a:lnTo>
                  <a:pt x="894" y="7"/>
                </a:lnTo>
                <a:lnTo>
                  <a:pt x="896" y="7"/>
                </a:lnTo>
                <a:lnTo>
                  <a:pt x="896" y="7"/>
                </a:lnTo>
                <a:lnTo>
                  <a:pt x="897" y="7"/>
                </a:lnTo>
                <a:lnTo>
                  <a:pt x="897" y="7"/>
                </a:lnTo>
                <a:lnTo>
                  <a:pt x="899" y="7"/>
                </a:lnTo>
                <a:lnTo>
                  <a:pt x="899" y="7"/>
                </a:lnTo>
                <a:lnTo>
                  <a:pt x="901" y="7"/>
                </a:lnTo>
                <a:lnTo>
                  <a:pt x="901" y="7"/>
                </a:lnTo>
                <a:lnTo>
                  <a:pt x="902" y="7"/>
                </a:lnTo>
                <a:lnTo>
                  <a:pt x="902" y="7"/>
                </a:lnTo>
                <a:lnTo>
                  <a:pt x="904" y="7"/>
                </a:lnTo>
                <a:lnTo>
                  <a:pt x="904" y="7"/>
                </a:lnTo>
                <a:lnTo>
                  <a:pt x="906" y="7"/>
                </a:lnTo>
                <a:lnTo>
                  <a:pt x="906" y="7"/>
                </a:lnTo>
                <a:lnTo>
                  <a:pt x="907" y="7"/>
                </a:lnTo>
                <a:lnTo>
                  <a:pt x="907" y="7"/>
                </a:lnTo>
                <a:lnTo>
                  <a:pt x="909" y="7"/>
                </a:lnTo>
                <a:lnTo>
                  <a:pt x="909" y="7"/>
                </a:lnTo>
                <a:lnTo>
                  <a:pt x="911" y="7"/>
                </a:lnTo>
                <a:lnTo>
                  <a:pt x="911" y="7"/>
                </a:lnTo>
                <a:lnTo>
                  <a:pt x="912" y="7"/>
                </a:lnTo>
                <a:lnTo>
                  <a:pt x="912" y="7"/>
                </a:lnTo>
                <a:lnTo>
                  <a:pt x="914" y="7"/>
                </a:lnTo>
                <a:lnTo>
                  <a:pt x="914" y="7"/>
                </a:lnTo>
                <a:lnTo>
                  <a:pt x="916" y="7"/>
                </a:lnTo>
                <a:lnTo>
                  <a:pt x="916" y="7"/>
                </a:lnTo>
                <a:lnTo>
                  <a:pt x="917" y="7"/>
                </a:lnTo>
                <a:lnTo>
                  <a:pt x="917" y="7"/>
                </a:lnTo>
                <a:lnTo>
                  <a:pt x="919" y="7"/>
                </a:lnTo>
                <a:lnTo>
                  <a:pt x="919" y="7"/>
                </a:lnTo>
                <a:lnTo>
                  <a:pt x="921" y="7"/>
                </a:lnTo>
                <a:lnTo>
                  <a:pt x="921" y="7"/>
                </a:lnTo>
                <a:lnTo>
                  <a:pt x="922" y="7"/>
                </a:lnTo>
                <a:lnTo>
                  <a:pt x="922" y="7"/>
                </a:lnTo>
                <a:lnTo>
                  <a:pt x="924" y="7"/>
                </a:lnTo>
                <a:lnTo>
                  <a:pt x="924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7"/>
                </a:lnTo>
                <a:close/>
                <a:moveTo>
                  <a:pt x="954" y="7"/>
                </a:moveTo>
                <a:lnTo>
                  <a:pt x="955" y="7"/>
                </a:lnTo>
                <a:lnTo>
                  <a:pt x="955" y="7"/>
                </a:lnTo>
                <a:lnTo>
                  <a:pt x="957" y="7"/>
                </a:lnTo>
                <a:lnTo>
                  <a:pt x="957" y="7"/>
                </a:lnTo>
                <a:lnTo>
                  <a:pt x="958" y="7"/>
                </a:lnTo>
                <a:lnTo>
                  <a:pt x="959" y="7"/>
                </a:lnTo>
                <a:lnTo>
                  <a:pt x="960" y="7"/>
                </a:lnTo>
                <a:lnTo>
                  <a:pt x="960" y="7"/>
                </a:lnTo>
                <a:lnTo>
                  <a:pt x="962" y="7"/>
                </a:lnTo>
                <a:lnTo>
                  <a:pt x="962" y="7"/>
                </a:lnTo>
                <a:lnTo>
                  <a:pt x="963" y="7"/>
                </a:lnTo>
                <a:lnTo>
                  <a:pt x="964" y="7"/>
                </a:lnTo>
                <a:lnTo>
                  <a:pt x="965" y="7"/>
                </a:lnTo>
                <a:lnTo>
                  <a:pt x="965" y="7"/>
                </a:lnTo>
                <a:lnTo>
                  <a:pt x="967" y="7"/>
                </a:lnTo>
                <a:lnTo>
                  <a:pt x="967" y="7"/>
                </a:lnTo>
                <a:lnTo>
                  <a:pt x="968" y="7"/>
                </a:lnTo>
                <a:lnTo>
                  <a:pt x="968" y="7"/>
                </a:lnTo>
                <a:lnTo>
                  <a:pt x="970" y="7"/>
                </a:lnTo>
                <a:lnTo>
                  <a:pt x="970" y="7"/>
                </a:lnTo>
                <a:lnTo>
                  <a:pt x="972" y="7"/>
                </a:lnTo>
                <a:lnTo>
                  <a:pt x="972" y="7"/>
                </a:lnTo>
                <a:lnTo>
                  <a:pt x="973" y="7"/>
                </a:lnTo>
                <a:lnTo>
                  <a:pt x="973" y="7"/>
                </a:lnTo>
                <a:lnTo>
                  <a:pt x="975" y="7"/>
                </a:lnTo>
                <a:lnTo>
                  <a:pt x="975" y="7"/>
                </a:lnTo>
                <a:lnTo>
                  <a:pt x="977" y="7"/>
                </a:lnTo>
                <a:lnTo>
                  <a:pt x="977" y="7"/>
                </a:lnTo>
                <a:lnTo>
                  <a:pt x="978" y="7"/>
                </a:lnTo>
                <a:lnTo>
                  <a:pt x="979" y="7"/>
                </a:lnTo>
                <a:lnTo>
                  <a:pt x="980" y="7"/>
                </a:lnTo>
                <a:lnTo>
                  <a:pt x="980" y="7"/>
                </a:lnTo>
                <a:lnTo>
                  <a:pt x="982" y="7"/>
                </a:lnTo>
                <a:lnTo>
                  <a:pt x="982" y="7"/>
                </a:lnTo>
                <a:lnTo>
                  <a:pt x="983" y="7"/>
                </a:lnTo>
                <a:lnTo>
                  <a:pt x="984" y="7"/>
                </a:lnTo>
                <a:lnTo>
                  <a:pt x="985" y="7"/>
                </a:lnTo>
                <a:lnTo>
                  <a:pt x="985" y="7"/>
                </a:lnTo>
                <a:lnTo>
                  <a:pt x="987" y="7"/>
                </a:lnTo>
                <a:lnTo>
                  <a:pt x="987" y="7"/>
                </a:lnTo>
                <a:lnTo>
                  <a:pt x="988" y="7"/>
                </a:lnTo>
                <a:lnTo>
                  <a:pt x="989" y="7"/>
                </a:lnTo>
                <a:lnTo>
                  <a:pt x="990" y="7"/>
                </a:lnTo>
                <a:lnTo>
                  <a:pt x="990" y="7"/>
                </a:lnTo>
                <a:lnTo>
                  <a:pt x="992" y="7"/>
                </a:lnTo>
                <a:lnTo>
                  <a:pt x="992" y="7"/>
                </a:lnTo>
                <a:lnTo>
                  <a:pt x="993" y="7"/>
                </a:lnTo>
                <a:lnTo>
                  <a:pt x="994" y="7"/>
                </a:lnTo>
                <a:lnTo>
                  <a:pt x="995" y="7"/>
                </a:lnTo>
                <a:lnTo>
                  <a:pt x="995" y="7"/>
                </a:lnTo>
                <a:lnTo>
                  <a:pt x="997" y="7"/>
                </a:lnTo>
                <a:lnTo>
                  <a:pt x="997" y="7"/>
                </a:lnTo>
                <a:lnTo>
                  <a:pt x="998" y="7"/>
                </a:lnTo>
                <a:lnTo>
                  <a:pt x="998" y="7"/>
                </a:lnTo>
                <a:lnTo>
                  <a:pt x="1000" y="7"/>
                </a:lnTo>
                <a:lnTo>
                  <a:pt x="1000" y="7"/>
                </a:lnTo>
                <a:lnTo>
                  <a:pt x="1002" y="7"/>
                </a:lnTo>
                <a:lnTo>
                  <a:pt x="1002" y="7"/>
                </a:lnTo>
                <a:lnTo>
                  <a:pt x="1003" y="7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7"/>
                </a:lnTo>
                <a:close/>
                <a:moveTo>
                  <a:pt x="1033" y="7"/>
                </a:moveTo>
                <a:lnTo>
                  <a:pt x="1035" y="7"/>
                </a:lnTo>
                <a:lnTo>
                  <a:pt x="1035" y="7"/>
                </a:lnTo>
                <a:lnTo>
                  <a:pt x="1036" y="7"/>
                </a:lnTo>
                <a:lnTo>
                  <a:pt x="1036" y="7"/>
                </a:lnTo>
                <a:lnTo>
                  <a:pt x="1038" y="7"/>
                </a:lnTo>
                <a:lnTo>
                  <a:pt x="1038" y="7"/>
                </a:lnTo>
                <a:lnTo>
                  <a:pt x="1040" y="7"/>
                </a:lnTo>
                <a:lnTo>
                  <a:pt x="1040" y="7"/>
                </a:lnTo>
                <a:lnTo>
                  <a:pt x="1041" y="7"/>
                </a:lnTo>
                <a:lnTo>
                  <a:pt x="1041" y="7"/>
                </a:lnTo>
                <a:lnTo>
                  <a:pt x="1043" y="7"/>
                </a:lnTo>
                <a:lnTo>
                  <a:pt x="1043" y="7"/>
                </a:lnTo>
                <a:lnTo>
                  <a:pt x="1045" y="7"/>
                </a:lnTo>
                <a:lnTo>
                  <a:pt x="1045" y="7"/>
                </a:lnTo>
                <a:lnTo>
                  <a:pt x="1046" y="7"/>
                </a:lnTo>
                <a:lnTo>
                  <a:pt x="1046" y="7"/>
                </a:lnTo>
                <a:lnTo>
                  <a:pt x="1048" y="7"/>
                </a:lnTo>
                <a:lnTo>
                  <a:pt x="1048" y="7"/>
                </a:lnTo>
                <a:lnTo>
                  <a:pt x="1050" y="7"/>
                </a:lnTo>
                <a:lnTo>
                  <a:pt x="1050" y="7"/>
                </a:lnTo>
                <a:lnTo>
                  <a:pt x="1051" y="7"/>
                </a:lnTo>
                <a:lnTo>
                  <a:pt x="1051" y="7"/>
                </a:lnTo>
                <a:lnTo>
                  <a:pt x="1053" y="7"/>
                </a:lnTo>
                <a:lnTo>
                  <a:pt x="1053" y="7"/>
                </a:lnTo>
                <a:lnTo>
                  <a:pt x="1055" y="7"/>
                </a:lnTo>
                <a:lnTo>
                  <a:pt x="1055" y="7"/>
                </a:lnTo>
                <a:lnTo>
                  <a:pt x="1056" y="7"/>
                </a:lnTo>
                <a:lnTo>
                  <a:pt x="1056" y="7"/>
                </a:lnTo>
                <a:lnTo>
                  <a:pt x="1058" y="7"/>
                </a:lnTo>
                <a:lnTo>
                  <a:pt x="1058" y="7"/>
                </a:lnTo>
                <a:lnTo>
                  <a:pt x="1060" y="7"/>
                </a:lnTo>
                <a:lnTo>
                  <a:pt x="1060" y="7"/>
                </a:lnTo>
                <a:lnTo>
                  <a:pt x="1061" y="7"/>
                </a:lnTo>
                <a:lnTo>
                  <a:pt x="1061" y="7"/>
                </a:lnTo>
                <a:lnTo>
                  <a:pt x="1063" y="7"/>
                </a:lnTo>
                <a:lnTo>
                  <a:pt x="1063" y="7"/>
                </a:lnTo>
                <a:lnTo>
                  <a:pt x="1065" y="7"/>
                </a:lnTo>
                <a:lnTo>
                  <a:pt x="1065" y="7"/>
                </a:lnTo>
                <a:lnTo>
                  <a:pt x="1066" y="7"/>
                </a:lnTo>
                <a:lnTo>
                  <a:pt x="1066" y="7"/>
                </a:lnTo>
                <a:lnTo>
                  <a:pt x="1068" y="7"/>
                </a:lnTo>
                <a:lnTo>
                  <a:pt x="1068" y="7"/>
                </a:lnTo>
                <a:lnTo>
                  <a:pt x="1070" y="7"/>
                </a:lnTo>
                <a:lnTo>
                  <a:pt x="1070" y="7"/>
                </a:lnTo>
                <a:lnTo>
                  <a:pt x="1071" y="7"/>
                </a:lnTo>
                <a:lnTo>
                  <a:pt x="1071" y="7"/>
                </a:lnTo>
                <a:lnTo>
                  <a:pt x="1073" y="7"/>
                </a:lnTo>
                <a:lnTo>
                  <a:pt x="1073" y="7"/>
                </a:lnTo>
                <a:lnTo>
                  <a:pt x="1075" y="7"/>
                </a:lnTo>
                <a:lnTo>
                  <a:pt x="1075" y="7"/>
                </a:lnTo>
                <a:lnTo>
                  <a:pt x="1076" y="7"/>
                </a:lnTo>
                <a:lnTo>
                  <a:pt x="1076" y="7"/>
                </a:lnTo>
                <a:lnTo>
                  <a:pt x="1078" y="7"/>
                </a:lnTo>
                <a:lnTo>
                  <a:pt x="1078" y="7"/>
                </a:lnTo>
                <a:lnTo>
                  <a:pt x="1079" y="7"/>
                </a:lnTo>
                <a:lnTo>
                  <a:pt x="1079" y="7"/>
                </a:lnTo>
                <a:lnTo>
                  <a:pt x="1081" y="7"/>
                </a:lnTo>
                <a:lnTo>
                  <a:pt x="1081" y="7"/>
                </a:lnTo>
                <a:lnTo>
                  <a:pt x="1083" y="7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7"/>
                </a:lnTo>
                <a:close/>
                <a:moveTo>
                  <a:pt x="1113" y="7"/>
                </a:moveTo>
                <a:lnTo>
                  <a:pt x="1114" y="7"/>
                </a:lnTo>
                <a:lnTo>
                  <a:pt x="1114" y="7"/>
                </a:lnTo>
                <a:lnTo>
                  <a:pt x="1116" y="7"/>
                </a:lnTo>
                <a:lnTo>
                  <a:pt x="1116" y="7"/>
                </a:lnTo>
                <a:lnTo>
                  <a:pt x="1117" y="7"/>
                </a:lnTo>
                <a:lnTo>
                  <a:pt x="1118" y="7"/>
                </a:lnTo>
                <a:lnTo>
                  <a:pt x="1119" y="7"/>
                </a:lnTo>
                <a:lnTo>
                  <a:pt x="1119" y="7"/>
                </a:lnTo>
                <a:lnTo>
                  <a:pt x="1121" y="7"/>
                </a:lnTo>
                <a:lnTo>
                  <a:pt x="1121" y="7"/>
                </a:lnTo>
                <a:lnTo>
                  <a:pt x="1122" y="7"/>
                </a:lnTo>
                <a:lnTo>
                  <a:pt x="1123" y="7"/>
                </a:lnTo>
                <a:lnTo>
                  <a:pt x="1124" y="7"/>
                </a:lnTo>
                <a:lnTo>
                  <a:pt x="1124" y="7"/>
                </a:lnTo>
                <a:lnTo>
                  <a:pt x="1126" y="7"/>
                </a:lnTo>
                <a:lnTo>
                  <a:pt x="1126" y="7"/>
                </a:lnTo>
                <a:lnTo>
                  <a:pt x="1127" y="7"/>
                </a:lnTo>
                <a:lnTo>
                  <a:pt x="1128" y="7"/>
                </a:lnTo>
                <a:lnTo>
                  <a:pt x="1129" y="7"/>
                </a:lnTo>
                <a:lnTo>
                  <a:pt x="1129" y="7"/>
                </a:lnTo>
                <a:lnTo>
                  <a:pt x="1131" y="7"/>
                </a:lnTo>
                <a:lnTo>
                  <a:pt x="1131" y="7"/>
                </a:lnTo>
                <a:lnTo>
                  <a:pt x="1132" y="7"/>
                </a:lnTo>
                <a:lnTo>
                  <a:pt x="1132" y="7"/>
                </a:lnTo>
                <a:lnTo>
                  <a:pt x="1134" y="7"/>
                </a:lnTo>
                <a:lnTo>
                  <a:pt x="1134" y="7"/>
                </a:lnTo>
                <a:lnTo>
                  <a:pt x="1136" y="7"/>
                </a:lnTo>
                <a:lnTo>
                  <a:pt x="1136" y="7"/>
                </a:lnTo>
                <a:lnTo>
                  <a:pt x="1137" y="7"/>
                </a:lnTo>
                <a:lnTo>
                  <a:pt x="1137" y="7"/>
                </a:lnTo>
                <a:lnTo>
                  <a:pt x="1139" y="7"/>
                </a:lnTo>
                <a:lnTo>
                  <a:pt x="1139" y="7"/>
                </a:lnTo>
                <a:lnTo>
                  <a:pt x="1141" y="7"/>
                </a:lnTo>
                <a:lnTo>
                  <a:pt x="1141" y="7"/>
                </a:lnTo>
                <a:lnTo>
                  <a:pt x="1142" y="7"/>
                </a:lnTo>
                <a:lnTo>
                  <a:pt x="1142" y="7"/>
                </a:lnTo>
                <a:lnTo>
                  <a:pt x="1144" y="7"/>
                </a:lnTo>
                <a:lnTo>
                  <a:pt x="1144" y="7"/>
                </a:lnTo>
                <a:lnTo>
                  <a:pt x="1146" y="7"/>
                </a:lnTo>
                <a:lnTo>
                  <a:pt x="1146" y="7"/>
                </a:lnTo>
                <a:lnTo>
                  <a:pt x="1147" y="7"/>
                </a:lnTo>
                <a:lnTo>
                  <a:pt x="1147" y="7"/>
                </a:lnTo>
                <a:lnTo>
                  <a:pt x="1149" y="7"/>
                </a:lnTo>
                <a:lnTo>
                  <a:pt x="1149" y="7"/>
                </a:lnTo>
                <a:lnTo>
                  <a:pt x="1151" y="7"/>
                </a:lnTo>
                <a:lnTo>
                  <a:pt x="1151" y="7"/>
                </a:lnTo>
                <a:lnTo>
                  <a:pt x="1152" y="7"/>
                </a:lnTo>
                <a:lnTo>
                  <a:pt x="1152" y="7"/>
                </a:lnTo>
                <a:lnTo>
                  <a:pt x="1154" y="7"/>
                </a:lnTo>
                <a:lnTo>
                  <a:pt x="1154" y="7"/>
                </a:lnTo>
                <a:lnTo>
                  <a:pt x="1155" y="7"/>
                </a:lnTo>
                <a:lnTo>
                  <a:pt x="1155" y="7"/>
                </a:lnTo>
                <a:lnTo>
                  <a:pt x="1157" y="7"/>
                </a:lnTo>
                <a:lnTo>
                  <a:pt x="1157" y="7"/>
                </a:lnTo>
                <a:lnTo>
                  <a:pt x="1159" y="7"/>
                </a:lnTo>
                <a:lnTo>
                  <a:pt x="1159" y="7"/>
                </a:lnTo>
                <a:lnTo>
                  <a:pt x="1160" y="7"/>
                </a:lnTo>
                <a:lnTo>
                  <a:pt x="1160" y="7"/>
                </a:lnTo>
                <a:lnTo>
                  <a:pt x="1162" y="7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7"/>
                </a:lnTo>
                <a:close/>
                <a:moveTo>
                  <a:pt x="1192" y="7"/>
                </a:moveTo>
                <a:lnTo>
                  <a:pt x="1194" y="7"/>
                </a:lnTo>
                <a:lnTo>
                  <a:pt x="1194" y="7"/>
                </a:lnTo>
                <a:lnTo>
                  <a:pt x="1195" y="7"/>
                </a:lnTo>
                <a:lnTo>
                  <a:pt x="1195" y="7"/>
                </a:lnTo>
                <a:lnTo>
                  <a:pt x="1197" y="7"/>
                </a:lnTo>
                <a:lnTo>
                  <a:pt x="1197" y="7"/>
                </a:lnTo>
                <a:lnTo>
                  <a:pt x="1199" y="7"/>
                </a:lnTo>
                <a:lnTo>
                  <a:pt x="1199" y="7"/>
                </a:lnTo>
                <a:lnTo>
                  <a:pt x="1200" y="7"/>
                </a:lnTo>
                <a:lnTo>
                  <a:pt x="1200" y="7"/>
                </a:lnTo>
                <a:lnTo>
                  <a:pt x="1202" y="7"/>
                </a:lnTo>
                <a:lnTo>
                  <a:pt x="1202" y="7"/>
                </a:lnTo>
                <a:lnTo>
                  <a:pt x="1204" y="7"/>
                </a:lnTo>
                <a:lnTo>
                  <a:pt x="1204" y="7"/>
                </a:lnTo>
                <a:lnTo>
                  <a:pt x="1205" y="7"/>
                </a:lnTo>
                <a:lnTo>
                  <a:pt x="1205" y="7"/>
                </a:lnTo>
                <a:lnTo>
                  <a:pt x="1207" y="7"/>
                </a:lnTo>
                <a:lnTo>
                  <a:pt x="1207" y="7"/>
                </a:lnTo>
                <a:lnTo>
                  <a:pt x="1209" y="7"/>
                </a:lnTo>
                <a:lnTo>
                  <a:pt x="1209" y="7"/>
                </a:lnTo>
                <a:lnTo>
                  <a:pt x="1210" y="7"/>
                </a:lnTo>
                <a:lnTo>
                  <a:pt x="1210" y="7"/>
                </a:lnTo>
                <a:lnTo>
                  <a:pt x="1212" y="7"/>
                </a:lnTo>
                <a:lnTo>
                  <a:pt x="1212" y="7"/>
                </a:lnTo>
                <a:lnTo>
                  <a:pt x="1214" y="7"/>
                </a:lnTo>
                <a:lnTo>
                  <a:pt x="1214" y="7"/>
                </a:lnTo>
                <a:lnTo>
                  <a:pt x="1215" y="7"/>
                </a:lnTo>
                <a:lnTo>
                  <a:pt x="1215" y="7"/>
                </a:lnTo>
                <a:lnTo>
                  <a:pt x="1217" y="7"/>
                </a:lnTo>
                <a:lnTo>
                  <a:pt x="1217" y="7"/>
                </a:lnTo>
                <a:lnTo>
                  <a:pt x="1218" y="7"/>
                </a:lnTo>
                <a:lnTo>
                  <a:pt x="1218" y="7"/>
                </a:lnTo>
                <a:lnTo>
                  <a:pt x="1220" y="7"/>
                </a:lnTo>
                <a:lnTo>
                  <a:pt x="1220" y="7"/>
                </a:lnTo>
                <a:lnTo>
                  <a:pt x="1222" y="7"/>
                </a:lnTo>
                <a:lnTo>
                  <a:pt x="1222" y="7"/>
                </a:lnTo>
                <a:lnTo>
                  <a:pt x="1223" y="7"/>
                </a:lnTo>
                <a:lnTo>
                  <a:pt x="1223" y="7"/>
                </a:lnTo>
                <a:lnTo>
                  <a:pt x="1225" y="7"/>
                </a:lnTo>
                <a:lnTo>
                  <a:pt x="1225" y="7"/>
                </a:lnTo>
                <a:lnTo>
                  <a:pt x="1227" y="7"/>
                </a:lnTo>
                <a:lnTo>
                  <a:pt x="1227" y="7"/>
                </a:lnTo>
                <a:lnTo>
                  <a:pt x="1228" y="7"/>
                </a:lnTo>
                <a:lnTo>
                  <a:pt x="1228" y="7"/>
                </a:lnTo>
                <a:lnTo>
                  <a:pt x="1230" y="7"/>
                </a:lnTo>
                <a:lnTo>
                  <a:pt x="1230" y="7"/>
                </a:lnTo>
                <a:lnTo>
                  <a:pt x="1231" y="7"/>
                </a:lnTo>
                <a:lnTo>
                  <a:pt x="1231" y="7"/>
                </a:lnTo>
                <a:lnTo>
                  <a:pt x="1233" y="7"/>
                </a:lnTo>
                <a:lnTo>
                  <a:pt x="1233" y="7"/>
                </a:lnTo>
                <a:lnTo>
                  <a:pt x="1235" y="7"/>
                </a:lnTo>
                <a:lnTo>
                  <a:pt x="1235" y="7"/>
                </a:lnTo>
                <a:lnTo>
                  <a:pt x="1236" y="7"/>
                </a:lnTo>
                <a:lnTo>
                  <a:pt x="1237" y="7"/>
                </a:lnTo>
                <a:lnTo>
                  <a:pt x="1238" y="7"/>
                </a:lnTo>
                <a:lnTo>
                  <a:pt x="1238" y="7"/>
                </a:lnTo>
                <a:lnTo>
                  <a:pt x="1240" y="7"/>
                </a:lnTo>
                <a:lnTo>
                  <a:pt x="1240" y="7"/>
                </a:lnTo>
                <a:lnTo>
                  <a:pt x="1241" y="7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7"/>
                </a:lnTo>
                <a:close/>
                <a:moveTo>
                  <a:pt x="1272" y="7"/>
                </a:moveTo>
                <a:lnTo>
                  <a:pt x="1273" y="7"/>
                </a:lnTo>
                <a:lnTo>
                  <a:pt x="1273" y="7"/>
                </a:lnTo>
                <a:lnTo>
                  <a:pt x="1275" y="7"/>
                </a:lnTo>
                <a:lnTo>
                  <a:pt x="1275" y="7"/>
                </a:lnTo>
                <a:lnTo>
                  <a:pt x="1276" y="7"/>
                </a:lnTo>
                <a:lnTo>
                  <a:pt x="1276" y="7"/>
                </a:lnTo>
                <a:lnTo>
                  <a:pt x="1278" y="7"/>
                </a:lnTo>
                <a:lnTo>
                  <a:pt x="1278" y="7"/>
                </a:lnTo>
                <a:lnTo>
                  <a:pt x="1280" y="7"/>
                </a:lnTo>
                <a:lnTo>
                  <a:pt x="1280" y="7"/>
                </a:lnTo>
                <a:lnTo>
                  <a:pt x="1281" y="7"/>
                </a:lnTo>
                <a:lnTo>
                  <a:pt x="1281" y="7"/>
                </a:lnTo>
                <a:lnTo>
                  <a:pt x="1283" y="7"/>
                </a:lnTo>
                <a:lnTo>
                  <a:pt x="1283" y="7"/>
                </a:lnTo>
                <a:lnTo>
                  <a:pt x="1285" y="7"/>
                </a:lnTo>
                <a:lnTo>
                  <a:pt x="1285" y="7"/>
                </a:lnTo>
                <a:lnTo>
                  <a:pt x="1286" y="7"/>
                </a:lnTo>
                <a:lnTo>
                  <a:pt x="1286" y="7"/>
                </a:lnTo>
                <a:lnTo>
                  <a:pt x="1288" y="7"/>
                </a:lnTo>
                <a:lnTo>
                  <a:pt x="1288" y="7"/>
                </a:lnTo>
                <a:lnTo>
                  <a:pt x="1290" y="7"/>
                </a:lnTo>
                <a:lnTo>
                  <a:pt x="1290" y="7"/>
                </a:lnTo>
                <a:lnTo>
                  <a:pt x="1291" y="7"/>
                </a:lnTo>
                <a:lnTo>
                  <a:pt x="1291" y="7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7"/>
                </a:lnTo>
                <a:close/>
                <a:moveTo>
                  <a:pt x="0" y="7"/>
                </a:move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2" y="7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6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1" y="7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0" y="7"/>
                </a:lnTo>
                <a:lnTo>
                  <a:pt x="40" y="7"/>
                </a:lnTo>
                <a:lnTo>
                  <a:pt x="42" y="7"/>
                </a:lnTo>
                <a:lnTo>
                  <a:pt x="42" y="7"/>
                </a:lnTo>
                <a:lnTo>
                  <a:pt x="44" y="7"/>
                </a:lnTo>
                <a:lnTo>
                  <a:pt x="44" y="7"/>
                </a:lnTo>
                <a:lnTo>
                  <a:pt x="45" y="7"/>
                </a:lnTo>
                <a:lnTo>
                  <a:pt x="45" y="7"/>
                </a:lnTo>
                <a:lnTo>
                  <a:pt x="47" y="7"/>
                </a:lnTo>
                <a:lnTo>
                  <a:pt x="47" y="7"/>
                </a:lnTo>
                <a:lnTo>
                  <a:pt x="49" y="7"/>
                </a:lnTo>
                <a:lnTo>
                  <a:pt x="49" y="7"/>
                </a:lnTo>
                <a:lnTo>
                  <a:pt x="50" y="7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231"/>
          <p:cNvSpPr>
            <a:spLocks/>
          </p:cNvSpPr>
          <p:nvPr/>
        </p:nvSpPr>
        <p:spPr bwMode="auto">
          <a:xfrm>
            <a:off x="4257362" y="20799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Freeform 232"/>
          <p:cNvSpPr>
            <a:spLocks/>
          </p:cNvSpPr>
          <p:nvPr/>
        </p:nvSpPr>
        <p:spPr bwMode="auto">
          <a:xfrm>
            <a:off x="432086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Freeform 233"/>
          <p:cNvSpPr>
            <a:spLocks/>
          </p:cNvSpPr>
          <p:nvPr/>
        </p:nvSpPr>
        <p:spPr bwMode="auto">
          <a:xfrm>
            <a:off x="43875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Freeform 234"/>
          <p:cNvSpPr>
            <a:spLocks/>
          </p:cNvSpPr>
          <p:nvPr/>
        </p:nvSpPr>
        <p:spPr bwMode="auto">
          <a:xfrm>
            <a:off x="44526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Freeform 235"/>
          <p:cNvSpPr>
            <a:spLocks/>
          </p:cNvSpPr>
          <p:nvPr/>
        </p:nvSpPr>
        <p:spPr bwMode="auto">
          <a:xfrm>
            <a:off x="4517712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Freeform 236"/>
          <p:cNvSpPr>
            <a:spLocks/>
          </p:cNvSpPr>
          <p:nvPr/>
        </p:nvSpPr>
        <p:spPr bwMode="auto">
          <a:xfrm>
            <a:off x="458438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Freeform 237"/>
          <p:cNvSpPr>
            <a:spLocks/>
          </p:cNvSpPr>
          <p:nvPr/>
        </p:nvSpPr>
        <p:spPr bwMode="auto">
          <a:xfrm>
            <a:off x="46494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Freeform 238"/>
          <p:cNvSpPr>
            <a:spLocks/>
          </p:cNvSpPr>
          <p:nvPr/>
        </p:nvSpPr>
        <p:spPr bwMode="auto">
          <a:xfrm>
            <a:off x="4716149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Freeform 239"/>
          <p:cNvSpPr>
            <a:spLocks/>
          </p:cNvSpPr>
          <p:nvPr/>
        </p:nvSpPr>
        <p:spPr bwMode="auto">
          <a:xfrm>
            <a:off x="4781237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Freeform 240"/>
          <p:cNvSpPr>
            <a:spLocks/>
          </p:cNvSpPr>
          <p:nvPr/>
        </p:nvSpPr>
        <p:spPr bwMode="auto">
          <a:xfrm>
            <a:off x="48463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Freeform 241"/>
          <p:cNvSpPr>
            <a:spLocks/>
          </p:cNvSpPr>
          <p:nvPr/>
        </p:nvSpPr>
        <p:spPr bwMode="auto">
          <a:xfrm>
            <a:off x="49129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Freeform 242"/>
          <p:cNvSpPr>
            <a:spLocks/>
          </p:cNvSpPr>
          <p:nvPr/>
        </p:nvSpPr>
        <p:spPr bwMode="auto">
          <a:xfrm>
            <a:off x="49780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Freeform 243"/>
          <p:cNvSpPr>
            <a:spLocks/>
          </p:cNvSpPr>
          <p:nvPr/>
        </p:nvSpPr>
        <p:spPr bwMode="auto">
          <a:xfrm>
            <a:off x="504317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244"/>
          <p:cNvSpPr>
            <a:spLocks/>
          </p:cNvSpPr>
          <p:nvPr/>
        </p:nvSpPr>
        <p:spPr bwMode="auto">
          <a:xfrm>
            <a:off x="510984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245"/>
          <p:cNvSpPr>
            <a:spLocks/>
          </p:cNvSpPr>
          <p:nvPr/>
        </p:nvSpPr>
        <p:spPr bwMode="auto">
          <a:xfrm>
            <a:off x="51749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246"/>
          <p:cNvSpPr>
            <a:spLocks/>
          </p:cNvSpPr>
          <p:nvPr/>
        </p:nvSpPr>
        <p:spPr bwMode="auto">
          <a:xfrm>
            <a:off x="5240024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247"/>
          <p:cNvSpPr>
            <a:spLocks/>
          </p:cNvSpPr>
          <p:nvPr/>
        </p:nvSpPr>
        <p:spPr bwMode="auto">
          <a:xfrm>
            <a:off x="5306699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Freeform 248"/>
          <p:cNvSpPr>
            <a:spLocks/>
          </p:cNvSpPr>
          <p:nvPr/>
        </p:nvSpPr>
        <p:spPr bwMode="auto">
          <a:xfrm>
            <a:off x="53717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Freeform 249"/>
          <p:cNvSpPr>
            <a:spLocks/>
          </p:cNvSpPr>
          <p:nvPr/>
        </p:nvSpPr>
        <p:spPr bwMode="auto">
          <a:xfrm>
            <a:off x="5436874" y="20799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Freeform 250"/>
          <p:cNvSpPr>
            <a:spLocks/>
          </p:cNvSpPr>
          <p:nvPr/>
        </p:nvSpPr>
        <p:spPr bwMode="auto">
          <a:xfrm>
            <a:off x="55035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Freeform 251"/>
          <p:cNvSpPr>
            <a:spLocks/>
          </p:cNvSpPr>
          <p:nvPr/>
        </p:nvSpPr>
        <p:spPr bwMode="auto">
          <a:xfrm>
            <a:off x="556863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Freeform 252"/>
          <p:cNvSpPr>
            <a:spLocks/>
          </p:cNvSpPr>
          <p:nvPr/>
        </p:nvSpPr>
        <p:spPr bwMode="auto">
          <a:xfrm>
            <a:off x="56353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Freeform 253"/>
          <p:cNvSpPr>
            <a:spLocks/>
          </p:cNvSpPr>
          <p:nvPr/>
        </p:nvSpPr>
        <p:spPr bwMode="auto">
          <a:xfrm>
            <a:off x="57003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Freeform 254"/>
          <p:cNvSpPr>
            <a:spLocks/>
          </p:cNvSpPr>
          <p:nvPr/>
        </p:nvSpPr>
        <p:spPr bwMode="auto">
          <a:xfrm>
            <a:off x="5765487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Freeform 255"/>
          <p:cNvSpPr>
            <a:spLocks/>
          </p:cNvSpPr>
          <p:nvPr/>
        </p:nvSpPr>
        <p:spPr bwMode="auto">
          <a:xfrm>
            <a:off x="58321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Freeform 256"/>
          <p:cNvSpPr>
            <a:spLocks/>
          </p:cNvSpPr>
          <p:nvPr/>
        </p:nvSpPr>
        <p:spPr bwMode="auto">
          <a:xfrm>
            <a:off x="589724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" name="Freeform 257"/>
          <p:cNvSpPr>
            <a:spLocks/>
          </p:cNvSpPr>
          <p:nvPr/>
        </p:nvSpPr>
        <p:spPr bwMode="auto">
          <a:xfrm>
            <a:off x="596392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Freeform 258"/>
          <p:cNvSpPr>
            <a:spLocks/>
          </p:cNvSpPr>
          <p:nvPr/>
        </p:nvSpPr>
        <p:spPr bwMode="auto">
          <a:xfrm>
            <a:off x="602901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259"/>
          <p:cNvSpPr>
            <a:spLocks/>
          </p:cNvSpPr>
          <p:nvPr/>
        </p:nvSpPr>
        <p:spPr bwMode="auto">
          <a:xfrm>
            <a:off x="6094099" y="20799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" name="Freeform 260"/>
          <p:cNvSpPr>
            <a:spLocks/>
          </p:cNvSpPr>
          <p:nvPr/>
        </p:nvSpPr>
        <p:spPr bwMode="auto">
          <a:xfrm>
            <a:off x="6160774" y="20799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Freeform 261"/>
          <p:cNvSpPr>
            <a:spLocks/>
          </p:cNvSpPr>
          <p:nvPr/>
        </p:nvSpPr>
        <p:spPr bwMode="auto">
          <a:xfrm>
            <a:off x="6225862" y="20799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Freeform 262"/>
          <p:cNvSpPr>
            <a:spLocks/>
          </p:cNvSpPr>
          <p:nvPr/>
        </p:nvSpPr>
        <p:spPr bwMode="auto">
          <a:xfrm>
            <a:off x="6290949" y="20799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Freeform 263"/>
          <p:cNvSpPr>
            <a:spLocks noEditPoints="1"/>
          </p:cNvSpPr>
          <p:nvPr/>
        </p:nvSpPr>
        <p:spPr bwMode="auto">
          <a:xfrm>
            <a:off x="4257362" y="2075178"/>
            <a:ext cx="2049462" cy="11113"/>
          </a:xfrm>
          <a:custGeom>
            <a:avLst/>
            <a:gdLst>
              <a:gd name="T0" fmla="*/ 85 w 1291"/>
              <a:gd name="T1" fmla="*/ 7 h 7"/>
              <a:gd name="T2" fmla="*/ 111 w 1291"/>
              <a:gd name="T3" fmla="*/ 7 h 7"/>
              <a:gd name="T4" fmla="*/ 102 w 1291"/>
              <a:gd name="T5" fmla="*/ 0 h 7"/>
              <a:gd name="T6" fmla="*/ 139 w 1291"/>
              <a:gd name="T7" fmla="*/ 7 h 7"/>
              <a:gd name="T8" fmla="*/ 169 w 1291"/>
              <a:gd name="T9" fmla="*/ 7 h 7"/>
              <a:gd name="T10" fmla="*/ 196 w 1291"/>
              <a:gd name="T11" fmla="*/ 7 h 7"/>
              <a:gd name="T12" fmla="*/ 176 w 1291"/>
              <a:gd name="T13" fmla="*/ 0 h 7"/>
              <a:gd name="T14" fmla="*/ 224 w 1291"/>
              <a:gd name="T15" fmla="*/ 7 h 7"/>
              <a:gd name="T16" fmla="*/ 254 w 1291"/>
              <a:gd name="T17" fmla="*/ 7 h 7"/>
              <a:gd name="T18" fmla="*/ 277 w 1291"/>
              <a:gd name="T19" fmla="*/ 0 h 7"/>
              <a:gd name="T20" fmla="*/ 250 w 1291"/>
              <a:gd name="T21" fmla="*/ 0 h 7"/>
              <a:gd name="T22" fmla="*/ 298 w 1291"/>
              <a:gd name="T23" fmla="*/ 0 h 7"/>
              <a:gd name="T24" fmla="*/ 338 w 1291"/>
              <a:gd name="T25" fmla="*/ 7 h 7"/>
              <a:gd name="T26" fmla="*/ 351 w 1291"/>
              <a:gd name="T27" fmla="*/ 0 h 7"/>
              <a:gd name="T28" fmla="*/ 325 w 1291"/>
              <a:gd name="T29" fmla="*/ 0 h 7"/>
              <a:gd name="T30" fmla="*/ 373 w 1291"/>
              <a:gd name="T31" fmla="*/ 0 h 7"/>
              <a:gd name="T32" fmla="*/ 422 w 1291"/>
              <a:gd name="T33" fmla="*/ 7 h 7"/>
              <a:gd name="T34" fmla="*/ 426 w 1291"/>
              <a:gd name="T35" fmla="*/ 0 h 7"/>
              <a:gd name="T36" fmla="*/ 399 w 1291"/>
              <a:gd name="T37" fmla="*/ 0 h 7"/>
              <a:gd name="T38" fmla="*/ 479 w 1291"/>
              <a:gd name="T39" fmla="*/ 7 h 7"/>
              <a:gd name="T40" fmla="*/ 505 w 1291"/>
              <a:gd name="T41" fmla="*/ 7 h 7"/>
              <a:gd name="T42" fmla="*/ 502 w 1291"/>
              <a:gd name="T43" fmla="*/ 0 h 7"/>
              <a:gd name="T44" fmla="*/ 533 w 1291"/>
              <a:gd name="T45" fmla="*/ 7 h 7"/>
              <a:gd name="T46" fmla="*/ 563 w 1291"/>
              <a:gd name="T47" fmla="*/ 7 h 7"/>
              <a:gd name="T48" fmla="*/ 590 w 1291"/>
              <a:gd name="T49" fmla="*/ 7 h 7"/>
              <a:gd name="T50" fmla="*/ 576 w 1291"/>
              <a:gd name="T51" fmla="*/ 0 h 7"/>
              <a:gd name="T52" fmla="*/ 618 w 1291"/>
              <a:gd name="T53" fmla="*/ 7 h 7"/>
              <a:gd name="T54" fmla="*/ 648 w 1291"/>
              <a:gd name="T55" fmla="*/ 7 h 7"/>
              <a:gd name="T56" fmla="*/ 674 w 1291"/>
              <a:gd name="T57" fmla="*/ 7 h 7"/>
              <a:gd name="T58" fmla="*/ 651 w 1291"/>
              <a:gd name="T59" fmla="*/ 0 h 7"/>
              <a:gd name="T60" fmla="*/ 699 w 1291"/>
              <a:gd name="T61" fmla="*/ 0 h 7"/>
              <a:gd name="T62" fmla="*/ 732 w 1291"/>
              <a:gd name="T63" fmla="*/ 7 h 7"/>
              <a:gd name="T64" fmla="*/ 752 w 1291"/>
              <a:gd name="T65" fmla="*/ 0 h 7"/>
              <a:gd name="T66" fmla="*/ 725 w 1291"/>
              <a:gd name="T67" fmla="*/ 0 h 7"/>
              <a:gd name="T68" fmla="*/ 773 w 1291"/>
              <a:gd name="T69" fmla="*/ 0 h 7"/>
              <a:gd name="T70" fmla="*/ 816 w 1291"/>
              <a:gd name="T71" fmla="*/ 7 h 7"/>
              <a:gd name="T72" fmla="*/ 826 w 1291"/>
              <a:gd name="T73" fmla="*/ 0 h 7"/>
              <a:gd name="T74" fmla="*/ 800 w 1291"/>
              <a:gd name="T75" fmla="*/ 0 h 7"/>
              <a:gd name="T76" fmla="*/ 874 w 1291"/>
              <a:gd name="T77" fmla="*/ 7 h 7"/>
              <a:gd name="T78" fmla="*/ 901 w 1291"/>
              <a:gd name="T79" fmla="*/ 7 h 7"/>
              <a:gd name="T80" fmla="*/ 901 w 1291"/>
              <a:gd name="T81" fmla="*/ 0 h 7"/>
              <a:gd name="T82" fmla="*/ 874 w 1291"/>
              <a:gd name="T83" fmla="*/ 7 h 7"/>
              <a:gd name="T84" fmla="*/ 959 w 1291"/>
              <a:gd name="T85" fmla="*/ 7 h 7"/>
              <a:gd name="T86" fmla="*/ 985 w 1291"/>
              <a:gd name="T87" fmla="*/ 7 h 7"/>
              <a:gd name="T88" fmla="*/ 975 w 1291"/>
              <a:gd name="T89" fmla="*/ 0 h 7"/>
              <a:gd name="T90" fmla="*/ 1013 w 1291"/>
              <a:gd name="T91" fmla="*/ 7 h 7"/>
              <a:gd name="T92" fmla="*/ 1043 w 1291"/>
              <a:gd name="T93" fmla="*/ 7 h 7"/>
              <a:gd name="T94" fmla="*/ 1070 w 1291"/>
              <a:gd name="T95" fmla="*/ 7 h 7"/>
              <a:gd name="T96" fmla="*/ 1050 w 1291"/>
              <a:gd name="T97" fmla="*/ 0 h 7"/>
              <a:gd name="T98" fmla="*/ 1097 w 1291"/>
              <a:gd name="T99" fmla="*/ 7 h 7"/>
              <a:gd name="T100" fmla="*/ 1128 w 1291"/>
              <a:gd name="T101" fmla="*/ 7 h 7"/>
              <a:gd name="T102" fmla="*/ 1151 w 1291"/>
              <a:gd name="T103" fmla="*/ 0 h 7"/>
              <a:gd name="T104" fmla="*/ 1124 w 1291"/>
              <a:gd name="T105" fmla="*/ 0 h 7"/>
              <a:gd name="T106" fmla="*/ 1172 w 1291"/>
              <a:gd name="T107" fmla="*/ 0 h 7"/>
              <a:gd name="T108" fmla="*/ 1212 w 1291"/>
              <a:gd name="T109" fmla="*/ 7 h 7"/>
              <a:gd name="T110" fmla="*/ 1225 w 1291"/>
              <a:gd name="T111" fmla="*/ 0 h 7"/>
              <a:gd name="T112" fmla="*/ 1199 w 1291"/>
              <a:gd name="T113" fmla="*/ 0 h 7"/>
              <a:gd name="T114" fmla="*/ 1247 w 1291"/>
              <a:gd name="T115" fmla="*/ 0 h 7"/>
              <a:gd name="T116" fmla="*/ 1288 w 1291"/>
              <a:gd name="T117" fmla="*/ 0 h 7"/>
              <a:gd name="T118" fmla="*/ 10 w 1291"/>
              <a:gd name="T119" fmla="*/ 7 h 7"/>
              <a:gd name="T120" fmla="*/ 37 w 1291"/>
              <a:gd name="T121" fmla="*/ 7 h 7"/>
              <a:gd name="T122" fmla="*/ 17 w 1291"/>
              <a:gd name="T1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7">
                <a:moveTo>
                  <a:pt x="55" y="7"/>
                </a:move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60" y="7"/>
                </a:lnTo>
                <a:lnTo>
                  <a:pt x="60" y="7"/>
                </a:lnTo>
                <a:lnTo>
                  <a:pt x="62" y="7"/>
                </a:lnTo>
                <a:lnTo>
                  <a:pt x="62" y="7"/>
                </a:lnTo>
                <a:lnTo>
                  <a:pt x="63" y="7"/>
                </a:lnTo>
                <a:lnTo>
                  <a:pt x="63" y="7"/>
                </a:lnTo>
                <a:lnTo>
                  <a:pt x="65" y="7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7"/>
                </a:lnTo>
                <a:close/>
                <a:moveTo>
                  <a:pt x="80" y="7"/>
                </a:move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5" y="7"/>
                </a:lnTo>
                <a:lnTo>
                  <a:pt x="85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2" y="7"/>
                </a:lnTo>
                <a:lnTo>
                  <a:pt x="92" y="7"/>
                </a:lnTo>
                <a:lnTo>
                  <a:pt x="93" y="7"/>
                </a:lnTo>
                <a:lnTo>
                  <a:pt x="93" y="7"/>
                </a:lnTo>
                <a:lnTo>
                  <a:pt x="95" y="7"/>
                </a:lnTo>
                <a:lnTo>
                  <a:pt x="95" y="7"/>
                </a:lnTo>
                <a:lnTo>
                  <a:pt x="97" y="7"/>
                </a:lnTo>
                <a:lnTo>
                  <a:pt x="97" y="7"/>
                </a:lnTo>
                <a:lnTo>
                  <a:pt x="98" y="7"/>
                </a:lnTo>
                <a:lnTo>
                  <a:pt x="98" y="7"/>
                </a:lnTo>
                <a:lnTo>
                  <a:pt x="100" y="7"/>
                </a:lnTo>
                <a:lnTo>
                  <a:pt x="100" y="7"/>
                </a:lnTo>
                <a:lnTo>
                  <a:pt x="102" y="7"/>
                </a:lnTo>
                <a:lnTo>
                  <a:pt x="102" y="7"/>
                </a:lnTo>
                <a:lnTo>
                  <a:pt x="103" y="7"/>
                </a:lnTo>
                <a:lnTo>
                  <a:pt x="103" y="7"/>
                </a:lnTo>
                <a:lnTo>
                  <a:pt x="105" y="7"/>
                </a:lnTo>
                <a:lnTo>
                  <a:pt x="105" y="7"/>
                </a:lnTo>
                <a:lnTo>
                  <a:pt x="107" y="7"/>
                </a:lnTo>
                <a:lnTo>
                  <a:pt x="107" y="7"/>
                </a:lnTo>
                <a:lnTo>
                  <a:pt x="108" y="7"/>
                </a:lnTo>
                <a:lnTo>
                  <a:pt x="108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3" y="7"/>
                </a:lnTo>
                <a:lnTo>
                  <a:pt x="113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8" y="7"/>
                </a:lnTo>
                <a:lnTo>
                  <a:pt x="118" y="7"/>
                </a:lnTo>
                <a:lnTo>
                  <a:pt x="120" y="7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7"/>
                </a:lnTo>
                <a:close/>
                <a:moveTo>
                  <a:pt x="134" y="7"/>
                </a:moveTo>
                <a:lnTo>
                  <a:pt x="136" y="7"/>
                </a:lnTo>
                <a:lnTo>
                  <a:pt x="136" y="7"/>
                </a:lnTo>
                <a:lnTo>
                  <a:pt x="138" y="7"/>
                </a:lnTo>
                <a:lnTo>
                  <a:pt x="138" y="7"/>
                </a:lnTo>
                <a:lnTo>
                  <a:pt x="139" y="7"/>
                </a:lnTo>
                <a:lnTo>
                  <a:pt x="140" y="7"/>
                </a:lnTo>
                <a:lnTo>
                  <a:pt x="141" y="7"/>
                </a:lnTo>
                <a:lnTo>
                  <a:pt x="141" y="7"/>
                </a:lnTo>
                <a:lnTo>
                  <a:pt x="143" y="7"/>
                </a:lnTo>
                <a:lnTo>
                  <a:pt x="143" y="7"/>
                </a:lnTo>
                <a:lnTo>
                  <a:pt x="144" y="7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7"/>
                </a:lnTo>
                <a:close/>
                <a:moveTo>
                  <a:pt x="160" y="7"/>
                </a:moveTo>
                <a:lnTo>
                  <a:pt x="161" y="7"/>
                </a:lnTo>
                <a:lnTo>
                  <a:pt x="161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6" y="7"/>
                </a:lnTo>
                <a:lnTo>
                  <a:pt x="166" y="7"/>
                </a:lnTo>
                <a:lnTo>
                  <a:pt x="168" y="7"/>
                </a:lnTo>
                <a:lnTo>
                  <a:pt x="168" y="7"/>
                </a:lnTo>
                <a:lnTo>
                  <a:pt x="169" y="7"/>
                </a:lnTo>
                <a:lnTo>
                  <a:pt x="169" y="7"/>
                </a:lnTo>
                <a:lnTo>
                  <a:pt x="171" y="7"/>
                </a:lnTo>
                <a:lnTo>
                  <a:pt x="171" y="7"/>
                </a:lnTo>
                <a:lnTo>
                  <a:pt x="173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6" y="7"/>
                </a:lnTo>
                <a:lnTo>
                  <a:pt x="178" y="7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3" y="7"/>
                </a:lnTo>
                <a:lnTo>
                  <a:pt x="183" y="7"/>
                </a:lnTo>
                <a:lnTo>
                  <a:pt x="184" y="7"/>
                </a:lnTo>
                <a:lnTo>
                  <a:pt x="184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9" y="7"/>
                </a:lnTo>
                <a:lnTo>
                  <a:pt x="189" y="7"/>
                </a:lnTo>
                <a:lnTo>
                  <a:pt x="191" y="7"/>
                </a:lnTo>
                <a:lnTo>
                  <a:pt x="191" y="7"/>
                </a:lnTo>
                <a:lnTo>
                  <a:pt x="192" y="7"/>
                </a:lnTo>
                <a:lnTo>
                  <a:pt x="192" y="7"/>
                </a:lnTo>
                <a:lnTo>
                  <a:pt x="194" y="7"/>
                </a:lnTo>
                <a:lnTo>
                  <a:pt x="194" y="7"/>
                </a:lnTo>
                <a:lnTo>
                  <a:pt x="196" y="7"/>
                </a:lnTo>
                <a:lnTo>
                  <a:pt x="196" y="7"/>
                </a:lnTo>
                <a:lnTo>
                  <a:pt x="197" y="7"/>
                </a:lnTo>
                <a:lnTo>
                  <a:pt x="197" y="7"/>
                </a:lnTo>
                <a:lnTo>
                  <a:pt x="199" y="7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7"/>
                </a:lnTo>
                <a:close/>
                <a:moveTo>
                  <a:pt x="214" y="7"/>
                </a:moveTo>
                <a:lnTo>
                  <a:pt x="216" y="7"/>
                </a:lnTo>
                <a:lnTo>
                  <a:pt x="216" y="7"/>
                </a:lnTo>
                <a:lnTo>
                  <a:pt x="217" y="7"/>
                </a:lnTo>
                <a:lnTo>
                  <a:pt x="217" y="7"/>
                </a:lnTo>
                <a:lnTo>
                  <a:pt x="219" y="7"/>
                </a:lnTo>
                <a:lnTo>
                  <a:pt x="219" y="7"/>
                </a:lnTo>
                <a:lnTo>
                  <a:pt x="221" y="7"/>
                </a:lnTo>
                <a:lnTo>
                  <a:pt x="221" y="7"/>
                </a:lnTo>
                <a:lnTo>
                  <a:pt x="222" y="7"/>
                </a:lnTo>
                <a:lnTo>
                  <a:pt x="222" y="7"/>
                </a:lnTo>
                <a:lnTo>
                  <a:pt x="224" y="7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7"/>
                </a:lnTo>
                <a:close/>
                <a:moveTo>
                  <a:pt x="239" y="7"/>
                </a:moveTo>
                <a:lnTo>
                  <a:pt x="241" y="7"/>
                </a:lnTo>
                <a:lnTo>
                  <a:pt x="241" y="7"/>
                </a:lnTo>
                <a:lnTo>
                  <a:pt x="242" y="7"/>
                </a:lnTo>
                <a:lnTo>
                  <a:pt x="242" y="7"/>
                </a:lnTo>
                <a:lnTo>
                  <a:pt x="244" y="7"/>
                </a:lnTo>
                <a:lnTo>
                  <a:pt x="244" y="7"/>
                </a:lnTo>
                <a:lnTo>
                  <a:pt x="246" y="7"/>
                </a:lnTo>
                <a:lnTo>
                  <a:pt x="246" y="7"/>
                </a:lnTo>
                <a:lnTo>
                  <a:pt x="247" y="7"/>
                </a:lnTo>
                <a:lnTo>
                  <a:pt x="247" y="7"/>
                </a:lnTo>
                <a:lnTo>
                  <a:pt x="249" y="7"/>
                </a:lnTo>
                <a:lnTo>
                  <a:pt x="249" y="7"/>
                </a:lnTo>
                <a:lnTo>
                  <a:pt x="250" y="7"/>
                </a:lnTo>
                <a:lnTo>
                  <a:pt x="250" y="7"/>
                </a:lnTo>
                <a:lnTo>
                  <a:pt x="252" y="7"/>
                </a:lnTo>
                <a:lnTo>
                  <a:pt x="252" y="7"/>
                </a:lnTo>
                <a:lnTo>
                  <a:pt x="254" y="7"/>
                </a:lnTo>
                <a:lnTo>
                  <a:pt x="254" y="7"/>
                </a:lnTo>
                <a:lnTo>
                  <a:pt x="255" y="7"/>
                </a:lnTo>
                <a:lnTo>
                  <a:pt x="255" y="7"/>
                </a:lnTo>
                <a:lnTo>
                  <a:pt x="257" y="7"/>
                </a:lnTo>
                <a:lnTo>
                  <a:pt x="257" y="7"/>
                </a:lnTo>
                <a:lnTo>
                  <a:pt x="259" y="7"/>
                </a:lnTo>
                <a:lnTo>
                  <a:pt x="259" y="7"/>
                </a:lnTo>
                <a:lnTo>
                  <a:pt x="260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7" y="7"/>
                </a:lnTo>
                <a:lnTo>
                  <a:pt x="267" y="7"/>
                </a:lnTo>
                <a:lnTo>
                  <a:pt x="268" y="7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2" y="7"/>
                </a:lnTo>
                <a:lnTo>
                  <a:pt x="272" y="7"/>
                </a:lnTo>
                <a:lnTo>
                  <a:pt x="273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7"/>
                </a:lnTo>
                <a:close/>
                <a:moveTo>
                  <a:pt x="293" y="7"/>
                </a:moveTo>
                <a:lnTo>
                  <a:pt x="295" y="7"/>
                </a:lnTo>
                <a:lnTo>
                  <a:pt x="295" y="7"/>
                </a:lnTo>
                <a:lnTo>
                  <a:pt x="297" y="7"/>
                </a:lnTo>
                <a:lnTo>
                  <a:pt x="297" y="7"/>
                </a:lnTo>
                <a:lnTo>
                  <a:pt x="298" y="7"/>
                </a:lnTo>
                <a:lnTo>
                  <a:pt x="298" y="7"/>
                </a:lnTo>
                <a:lnTo>
                  <a:pt x="300" y="7"/>
                </a:lnTo>
                <a:lnTo>
                  <a:pt x="300" y="7"/>
                </a:lnTo>
                <a:lnTo>
                  <a:pt x="302" y="7"/>
                </a:lnTo>
                <a:lnTo>
                  <a:pt x="302" y="7"/>
                </a:lnTo>
                <a:lnTo>
                  <a:pt x="303" y="7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7"/>
                </a:lnTo>
                <a:close/>
                <a:moveTo>
                  <a:pt x="318" y="7"/>
                </a:moveTo>
                <a:lnTo>
                  <a:pt x="320" y="7"/>
                </a:lnTo>
                <a:lnTo>
                  <a:pt x="320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8" y="7"/>
                </a:lnTo>
                <a:lnTo>
                  <a:pt x="328" y="7"/>
                </a:lnTo>
                <a:lnTo>
                  <a:pt x="330" y="7"/>
                </a:lnTo>
                <a:lnTo>
                  <a:pt x="330" y="7"/>
                </a:lnTo>
                <a:lnTo>
                  <a:pt x="331" y="7"/>
                </a:lnTo>
                <a:lnTo>
                  <a:pt x="331" y="7"/>
                </a:lnTo>
                <a:lnTo>
                  <a:pt x="333" y="7"/>
                </a:lnTo>
                <a:lnTo>
                  <a:pt x="333" y="7"/>
                </a:lnTo>
                <a:lnTo>
                  <a:pt x="335" y="7"/>
                </a:lnTo>
                <a:lnTo>
                  <a:pt x="335" y="7"/>
                </a:lnTo>
                <a:lnTo>
                  <a:pt x="336" y="7"/>
                </a:lnTo>
                <a:lnTo>
                  <a:pt x="336" y="7"/>
                </a:lnTo>
                <a:lnTo>
                  <a:pt x="338" y="7"/>
                </a:lnTo>
                <a:lnTo>
                  <a:pt x="338" y="7"/>
                </a:lnTo>
                <a:lnTo>
                  <a:pt x="340" y="7"/>
                </a:lnTo>
                <a:lnTo>
                  <a:pt x="340" y="7"/>
                </a:lnTo>
                <a:lnTo>
                  <a:pt x="341" y="7"/>
                </a:lnTo>
                <a:lnTo>
                  <a:pt x="341" y="7"/>
                </a:lnTo>
                <a:lnTo>
                  <a:pt x="343" y="7"/>
                </a:lnTo>
                <a:lnTo>
                  <a:pt x="343" y="7"/>
                </a:lnTo>
                <a:lnTo>
                  <a:pt x="345" y="7"/>
                </a:lnTo>
                <a:lnTo>
                  <a:pt x="345" y="7"/>
                </a:lnTo>
                <a:lnTo>
                  <a:pt x="346" y="7"/>
                </a:lnTo>
                <a:lnTo>
                  <a:pt x="346" y="7"/>
                </a:lnTo>
                <a:lnTo>
                  <a:pt x="348" y="7"/>
                </a:lnTo>
                <a:lnTo>
                  <a:pt x="348" y="7"/>
                </a:lnTo>
                <a:lnTo>
                  <a:pt x="350" y="7"/>
                </a:lnTo>
                <a:lnTo>
                  <a:pt x="350" y="7"/>
                </a:lnTo>
                <a:lnTo>
                  <a:pt x="351" y="7"/>
                </a:lnTo>
                <a:lnTo>
                  <a:pt x="351" y="7"/>
                </a:lnTo>
                <a:lnTo>
                  <a:pt x="353" y="7"/>
                </a:lnTo>
                <a:lnTo>
                  <a:pt x="353" y="7"/>
                </a:lnTo>
                <a:lnTo>
                  <a:pt x="355" y="7"/>
                </a:lnTo>
                <a:lnTo>
                  <a:pt x="355" y="7"/>
                </a:lnTo>
                <a:lnTo>
                  <a:pt x="356" y="7"/>
                </a:lnTo>
                <a:lnTo>
                  <a:pt x="356" y="7"/>
                </a:lnTo>
                <a:lnTo>
                  <a:pt x="358" y="7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7"/>
                </a:lnTo>
                <a:close/>
                <a:moveTo>
                  <a:pt x="373" y="7"/>
                </a:moveTo>
                <a:lnTo>
                  <a:pt x="375" y="7"/>
                </a:lnTo>
                <a:lnTo>
                  <a:pt x="375" y="7"/>
                </a:lnTo>
                <a:lnTo>
                  <a:pt x="376" y="7"/>
                </a:lnTo>
                <a:lnTo>
                  <a:pt x="376" y="7"/>
                </a:lnTo>
                <a:lnTo>
                  <a:pt x="378" y="7"/>
                </a:lnTo>
                <a:lnTo>
                  <a:pt x="378" y="7"/>
                </a:lnTo>
                <a:lnTo>
                  <a:pt x="380" y="7"/>
                </a:lnTo>
                <a:lnTo>
                  <a:pt x="380" y="7"/>
                </a:lnTo>
                <a:lnTo>
                  <a:pt x="381" y="7"/>
                </a:lnTo>
                <a:lnTo>
                  <a:pt x="381" y="7"/>
                </a:lnTo>
                <a:lnTo>
                  <a:pt x="383" y="7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7"/>
                </a:lnTo>
                <a:close/>
                <a:moveTo>
                  <a:pt x="398" y="7"/>
                </a:moveTo>
                <a:lnTo>
                  <a:pt x="399" y="7"/>
                </a:lnTo>
                <a:lnTo>
                  <a:pt x="399" y="7"/>
                </a:lnTo>
                <a:lnTo>
                  <a:pt x="401" y="7"/>
                </a:lnTo>
                <a:lnTo>
                  <a:pt x="401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6" y="7"/>
                </a:lnTo>
                <a:lnTo>
                  <a:pt x="406" y="7"/>
                </a:lnTo>
                <a:lnTo>
                  <a:pt x="407" y="7"/>
                </a:lnTo>
                <a:lnTo>
                  <a:pt x="408" y="7"/>
                </a:lnTo>
                <a:lnTo>
                  <a:pt x="409" y="7"/>
                </a:lnTo>
                <a:lnTo>
                  <a:pt x="409" y="7"/>
                </a:lnTo>
                <a:lnTo>
                  <a:pt x="411" y="7"/>
                </a:lnTo>
                <a:lnTo>
                  <a:pt x="411" y="7"/>
                </a:lnTo>
                <a:lnTo>
                  <a:pt x="412" y="7"/>
                </a:lnTo>
                <a:lnTo>
                  <a:pt x="413" y="7"/>
                </a:lnTo>
                <a:lnTo>
                  <a:pt x="414" y="7"/>
                </a:lnTo>
                <a:lnTo>
                  <a:pt x="414" y="7"/>
                </a:lnTo>
                <a:lnTo>
                  <a:pt x="416" y="7"/>
                </a:lnTo>
                <a:lnTo>
                  <a:pt x="416" y="7"/>
                </a:lnTo>
                <a:lnTo>
                  <a:pt x="417" y="7"/>
                </a:lnTo>
                <a:lnTo>
                  <a:pt x="418" y="7"/>
                </a:lnTo>
                <a:lnTo>
                  <a:pt x="419" y="7"/>
                </a:lnTo>
                <a:lnTo>
                  <a:pt x="419" y="7"/>
                </a:lnTo>
                <a:lnTo>
                  <a:pt x="421" y="7"/>
                </a:lnTo>
                <a:lnTo>
                  <a:pt x="421" y="7"/>
                </a:lnTo>
                <a:lnTo>
                  <a:pt x="422" y="7"/>
                </a:lnTo>
                <a:lnTo>
                  <a:pt x="422" y="7"/>
                </a:lnTo>
                <a:lnTo>
                  <a:pt x="424" y="7"/>
                </a:lnTo>
                <a:lnTo>
                  <a:pt x="424" y="7"/>
                </a:lnTo>
                <a:lnTo>
                  <a:pt x="426" y="7"/>
                </a:lnTo>
                <a:lnTo>
                  <a:pt x="426" y="7"/>
                </a:lnTo>
                <a:lnTo>
                  <a:pt x="427" y="7"/>
                </a:lnTo>
                <a:lnTo>
                  <a:pt x="427" y="7"/>
                </a:lnTo>
                <a:lnTo>
                  <a:pt x="429" y="7"/>
                </a:lnTo>
                <a:lnTo>
                  <a:pt x="429" y="7"/>
                </a:lnTo>
                <a:lnTo>
                  <a:pt x="431" y="7"/>
                </a:lnTo>
                <a:lnTo>
                  <a:pt x="431" y="7"/>
                </a:lnTo>
                <a:lnTo>
                  <a:pt x="432" y="7"/>
                </a:lnTo>
                <a:lnTo>
                  <a:pt x="433" y="7"/>
                </a:lnTo>
                <a:lnTo>
                  <a:pt x="434" y="7"/>
                </a:lnTo>
                <a:lnTo>
                  <a:pt x="434" y="7"/>
                </a:lnTo>
                <a:lnTo>
                  <a:pt x="436" y="7"/>
                </a:lnTo>
                <a:lnTo>
                  <a:pt x="436" y="7"/>
                </a:lnTo>
                <a:lnTo>
                  <a:pt x="437" y="7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7"/>
                </a:lnTo>
                <a:close/>
                <a:moveTo>
                  <a:pt x="452" y="7"/>
                </a:moveTo>
                <a:lnTo>
                  <a:pt x="452" y="7"/>
                </a:lnTo>
                <a:lnTo>
                  <a:pt x="454" y="7"/>
                </a:lnTo>
                <a:lnTo>
                  <a:pt x="454" y="7"/>
                </a:lnTo>
                <a:lnTo>
                  <a:pt x="456" y="7"/>
                </a:lnTo>
                <a:lnTo>
                  <a:pt x="456" y="7"/>
                </a:lnTo>
                <a:lnTo>
                  <a:pt x="457" y="7"/>
                </a:lnTo>
                <a:lnTo>
                  <a:pt x="457" y="7"/>
                </a:lnTo>
                <a:lnTo>
                  <a:pt x="459" y="7"/>
                </a:lnTo>
                <a:lnTo>
                  <a:pt x="459" y="7"/>
                </a:lnTo>
                <a:lnTo>
                  <a:pt x="461" y="7"/>
                </a:lnTo>
                <a:lnTo>
                  <a:pt x="461" y="7"/>
                </a:lnTo>
                <a:lnTo>
                  <a:pt x="462" y="7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7"/>
                </a:lnTo>
                <a:close/>
                <a:moveTo>
                  <a:pt x="477" y="7"/>
                </a:moveTo>
                <a:lnTo>
                  <a:pt x="479" y="7"/>
                </a:lnTo>
                <a:lnTo>
                  <a:pt x="479" y="7"/>
                </a:lnTo>
                <a:lnTo>
                  <a:pt x="480" y="7"/>
                </a:lnTo>
                <a:lnTo>
                  <a:pt x="480" y="7"/>
                </a:lnTo>
                <a:lnTo>
                  <a:pt x="482" y="7"/>
                </a:lnTo>
                <a:lnTo>
                  <a:pt x="482" y="7"/>
                </a:lnTo>
                <a:lnTo>
                  <a:pt x="484" y="7"/>
                </a:lnTo>
                <a:lnTo>
                  <a:pt x="484" y="7"/>
                </a:lnTo>
                <a:lnTo>
                  <a:pt x="485" y="7"/>
                </a:lnTo>
                <a:lnTo>
                  <a:pt x="485" y="7"/>
                </a:lnTo>
                <a:lnTo>
                  <a:pt x="487" y="7"/>
                </a:lnTo>
                <a:lnTo>
                  <a:pt x="487" y="7"/>
                </a:lnTo>
                <a:lnTo>
                  <a:pt x="489" y="7"/>
                </a:lnTo>
                <a:lnTo>
                  <a:pt x="489" y="7"/>
                </a:lnTo>
                <a:lnTo>
                  <a:pt x="490" y="7"/>
                </a:lnTo>
                <a:lnTo>
                  <a:pt x="490" y="7"/>
                </a:lnTo>
                <a:lnTo>
                  <a:pt x="492" y="7"/>
                </a:lnTo>
                <a:lnTo>
                  <a:pt x="492" y="7"/>
                </a:lnTo>
                <a:lnTo>
                  <a:pt x="494" y="7"/>
                </a:lnTo>
                <a:lnTo>
                  <a:pt x="494" y="7"/>
                </a:lnTo>
                <a:lnTo>
                  <a:pt x="495" y="7"/>
                </a:lnTo>
                <a:lnTo>
                  <a:pt x="495" y="7"/>
                </a:lnTo>
                <a:lnTo>
                  <a:pt x="497" y="7"/>
                </a:lnTo>
                <a:lnTo>
                  <a:pt x="497" y="7"/>
                </a:lnTo>
                <a:lnTo>
                  <a:pt x="499" y="7"/>
                </a:lnTo>
                <a:lnTo>
                  <a:pt x="499" y="7"/>
                </a:lnTo>
                <a:lnTo>
                  <a:pt x="500" y="7"/>
                </a:lnTo>
                <a:lnTo>
                  <a:pt x="500" y="7"/>
                </a:lnTo>
                <a:lnTo>
                  <a:pt x="502" y="7"/>
                </a:lnTo>
                <a:lnTo>
                  <a:pt x="502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5" y="7"/>
                </a:lnTo>
                <a:lnTo>
                  <a:pt x="507" y="7"/>
                </a:lnTo>
                <a:lnTo>
                  <a:pt x="507" y="7"/>
                </a:lnTo>
                <a:lnTo>
                  <a:pt x="509" y="7"/>
                </a:lnTo>
                <a:lnTo>
                  <a:pt x="509" y="7"/>
                </a:lnTo>
                <a:lnTo>
                  <a:pt x="510" y="7"/>
                </a:lnTo>
                <a:lnTo>
                  <a:pt x="510" y="7"/>
                </a:lnTo>
                <a:lnTo>
                  <a:pt x="512" y="7"/>
                </a:lnTo>
                <a:lnTo>
                  <a:pt x="512" y="7"/>
                </a:lnTo>
                <a:lnTo>
                  <a:pt x="514" y="7"/>
                </a:lnTo>
                <a:lnTo>
                  <a:pt x="514" y="7"/>
                </a:lnTo>
                <a:lnTo>
                  <a:pt x="515" y="7"/>
                </a:lnTo>
                <a:lnTo>
                  <a:pt x="515" y="7"/>
                </a:lnTo>
                <a:lnTo>
                  <a:pt x="517" y="7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7"/>
                </a:lnTo>
                <a:close/>
                <a:moveTo>
                  <a:pt x="532" y="7"/>
                </a:moveTo>
                <a:lnTo>
                  <a:pt x="533" y="7"/>
                </a:lnTo>
                <a:lnTo>
                  <a:pt x="533" y="7"/>
                </a:lnTo>
                <a:lnTo>
                  <a:pt x="535" y="7"/>
                </a:lnTo>
                <a:lnTo>
                  <a:pt x="535" y="7"/>
                </a:lnTo>
                <a:lnTo>
                  <a:pt x="537" y="7"/>
                </a:lnTo>
                <a:lnTo>
                  <a:pt x="537" y="7"/>
                </a:lnTo>
                <a:lnTo>
                  <a:pt x="538" y="7"/>
                </a:lnTo>
                <a:lnTo>
                  <a:pt x="538" y="7"/>
                </a:lnTo>
                <a:lnTo>
                  <a:pt x="540" y="7"/>
                </a:lnTo>
                <a:lnTo>
                  <a:pt x="540" y="7"/>
                </a:lnTo>
                <a:lnTo>
                  <a:pt x="541" y="7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7"/>
                </a:lnTo>
                <a:close/>
                <a:moveTo>
                  <a:pt x="556" y="7"/>
                </a:moveTo>
                <a:lnTo>
                  <a:pt x="558" y="7"/>
                </a:lnTo>
                <a:lnTo>
                  <a:pt x="558" y="7"/>
                </a:lnTo>
                <a:lnTo>
                  <a:pt x="560" y="7"/>
                </a:lnTo>
                <a:lnTo>
                  <a:pt x="560" y="7"/>
                </a:lnTo>
                <a:lnTo>
                  <a:pt x="561" y="7"/>
                </a:lnTo>
                <a:lnTo>
                  <a:pt x="562" y="7"/>
                </a:lnTo>
                <a:lnTo>
                  <a:pt x="563" y="7"/>
                </a:lnTo>
                <a:lnTo>
                  <a:pt x="563" y="7"/>
                </a:lnTo>
                <a:lnTo>
                  <a:pt x="565" y="7"/>
                </a:lnTo>
                <a:lnTo>
                  <a:pt x="565" y="7"/>
                </a:lnTo>
                <a:lnTo>
                  <a:pt x="566" y="7"/>
                </a:lnTo>
                <a:lnTo>
                  <a:pt x="567" y="7"/>
                </a:lnTo>
                <a:lnTo>
                  <a:pt x="568" y="7"/>
                </a:lnTo>
                <a:lnTo>
                  <a:pt x="568" y="7"/>
                </a:lnTo>
                <a:lnTo>
                  <a:pt x="570" y="7"/>
                </a:lnTo>
                <a:lnTo>
                  <a:pt x="570" y="7"/>
                </a:lnTo>
                <a:lnTo>
                  <a:pt x="571" y="7"/>
                </a:lnTo>
                <a:lnTo>
                  <a:pt x="572" y="7"/>
                </a:lnTo>
                <a:lnTo>
                  <a:pt x="573" y="7"/>
                </a:lnTo>
                <a:lnTo>
                  <a:pt x="573" y="7"/>
                </a:lnTo>
                <a:lnTo>
                  <a:pt x="575" y="7"/>
                </a:lnTo>
                <a:lnTo>
                  <a:pt x="575" y="7"/>
                </a:lnTo>
                <a:lnTo>
                  <a:pt x="576" y="7"/>
                </a:lnTo>
                <a:lnTo>
                  <a:pt x="577" y="7"/>
                </a:lnTo>
                <a:lnTo>
                  <a:pt x="578" y="7"/>
                </a:lnTo>
                <a:lnTo>
                  <a:pt x="578" y="7"/>
                </a:lnTo>
                <a:lnTo>
                  <a:pt x="580" y="7"/>
                </a:lnTo>
                <a:lnTo>
                  <a:pt x="580" y="7"/>
                </a:lnTo>
                <a:lnTo>
                  <a:pt x="581" y="7"/>
                </a:lnTo>
                <a:lnTo>
                  <a:pt x="582" y="7"/>
                </a:lnTo>
                <a:lnTo>
                  <a:pt x="583" y="7"/>
                </a:lnTo>
                <a:lnTo>
                  <a:pt x="583" y="7"/>
                </a:lnTo>
                <a:lnTo>
                  <a:pt x="585" y="7"/>
                </a:lnTo>
                <a:lnTo>
                  <a:pt x="585" y="7"/>
                </a:lnTo>
                <a:lnTo>
                  <a:pt x="586" y="7"/>
                </a:lnTo>
                <a:lnTo>
                  <a:pt x="586" y="7"/>
                </a:lnTo>
                <a:lnTo>
                  <a:pt x="588" y="7"/>
                </a:lnTo>
                <a:lnTo>
                  <a:pt x="588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3" y="7"/>
                </a:lnTo>
                <a:lnTo>
                  <a:pt x="593" y="7"/>
                </a:lnTo>
                <a:lnTo>
                  <a:pt x="595" y="7"/>
                </a:lnTo>
                <a:lnTo>
                  <a:pt x="595" y="7"/>
                </a:lnTo>
                <a:lnTo>
                  <a:pt x="596" y="7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7"/>
                </a:lnTo>
                <a:close/>
                <a:moveTo>
                  <a:pt x="611" y="7"/>
                </a:moveTo>
                <a:lnTo>
                  <a:pt x="613" y="7"/>
                </a:lnTo>
                <a:lnTo>
                  <a:pt x="613" y="7"/>
                </a:lnTo>
                <a:lnTo>
                  <a:pt x="614" y="7"/>
                </a:lnTo>
                <a:lnTo>
                  <a:pt x="614" y="7"/>
                </a:lnTo>
                <a:lnTo>
                  <a:pt x="616" y="7"/>
                </a:lnTo>
                <a:lnTo>
                  <a:pt x="616" y="7"/>
                </a:lnTo>
                <a:lnTo>
                  <a:pt x="618" y="7"/>
                </a:lnTo>
                <a:lnTo>
                  <a:pt x="618" y="7"/>
                </a:lnTo>
                <a:lnTo>
                  <a:pt x="619" y="7"/>
                </a:lnTo>
                <a:lnTo>
                  <a:pt x="619" y="7"/>
                </a:lnTo>
                <a:lnTo>
                  <a:pt x="621" y="7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7"/>
                </a:lnTo>
                <a:close/>
                <a:moveTo>
                  <a:pt x="636" y="7"/>
                </a:moveTo>
                <a:lnTo>
                  <a:pt x="638" y="7"/>
                </a:lnTo>
                <a:lnTo>
                  <a:pt x="638" y="7"/>
                </a:lnTo>
                <a:lnTo>
                  <a:pt x="639" y="7"/>
                </a:lnTo>
                <a:lnTo>
                  <a:pt x="639" y="7"/>
                </a:lnTo>
                <a:lnTo>
                  <a:pt x="641" y="7"/>
                </a:lnTo>
                <a:lnTo>
                  <a:pt x="641" y="7"/>
                </a:lnTo>
                <a:lnTo>
                  <a:pt x="643" y="7"/>
                </a:lnTo>
                <a:lnTo>
                  <a:pt x="643" y="7"/>
                </a:lnTo>
                <a:lnTo>
                  <a:pt x="644" y="7"/>
                </a:lnTo>
                <a:lnTo>
                  <a:pt x="644" y="7"/>
                </a:lnTo>
                <a:lnTo>
                  <a:pt x="646" y="7"/>
                </a:lnTo>
                <a:lnTo>
                  <a:pt x="646" y="7"/>
                </a:lnTo>
                <a:lnTo>
                  <a:pt x="648" y="7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51" y="7"/>
                </a:lnTo>
                <a:lnTo>
                  <a:pt x="651" y="7"/>
                </a:lnTo>
                <a:lnTo>
                  <a:pt x="653" y="7"/>
                </a:lnTo>
                <a:lnTo>
                  <a:pt x="653" y="7"/>
                </a:lnTo>
                <a:lnTo>
                  <a:pt x="654" y="7"/>
                </a:lnTo>
                <a:lnTo>
                  <a:pt x="654" y="7"/>
                </a:lnTo>
                <a:lnTo>
                  <a:pt x="656" y="7"/>
                </a:lnTo>
                <a:lnTo>
                  <a:pt x="656" y="7"/>
                </a:lnTo>
                <a:lnTo>
                  <a:pt x="658" y="7"/>
                </a:lnTo>
                <a:lnTo>
                  <a:pt x="658" y="7"/>
                </a:lnTo>
                <a:lnTo>
                  <a:pt x="659" y="7"/>
                </a:lnTo>
                <a:lnTo>
                  <a:pt x="659" y="7"/>
                </a:lnTo>
                <a:lnTo>
                  <a:pt x="661" y="7"/>
                </a:lnTo>
                <a:lnTo>
                  <a:pt x="661" y="7"/>
                </a:lnTo>
                <a:lnTo>
                  <a:pt x="662" y="7"/>
                </a:lnTo>
                <a:lnTo>
                  <a:pt x="662" y="7"/>
                </a:lnTo>
                <a:lnTo>
                  <a:pt x="664" y="7"/>
                </a:lnTo>
                <a:lnTo>
                  <a:pt x="664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7" y="7"/>
                </a:lnTo>
                <a:lnTo>
                  <a:pt x="669" y="7"/>
                </a:lnTo>
                <a:lnTo>
                  <a:pt x="669" y="7"/>
                </a:lnTo>
                <a:lnTo>
                  <a:pt x="671" y="7"/>
                </a:lnTo>
                <a:lnTo>
                  <a:pt x="671" y="7"/>
                </a:lnTo>
                <a:lnTo>
                  <a:pt x="672" y="7"/>
                </a:lnTo>
                <a:lnTo>
                  <a:pt x="672" y="7"/>
                </a:lnTo>
                <a:lnTo>
                  <a:pt x="674" y="7"/>
                </a:lnTo>
                <a:lnTo>
                  <a:pt x="674" y="7"/>
                </a:lnTo>
                <a:lnTo>
                  <a:pt x="676" y="7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7"/>
                </a:lnTo>
                <a:close/>
                <a:moveTo>
                  <a:pt x="691" y="7"/>
                </a:moveTo>
                <a:lnTo>
                  <a:pt x="692" y="7"/>
                </a:lnTo>
                <a:lnTo>
                  <a:pt x="692" y="7"/>
                </a:lnTo>
                <a:lnTo>
                  <a:pt x="694" y="7"/>
                </a:lnTo>
                <a:lnTo>
                  <a:pt x="694" y="7"/>
                </a:lnTo>
                <a:lnTo>
                  <a:pt x="695" y="7"/>
                </a:lnTo>
                <a:lnTo>
                  <a:pt x="696" y="7"/>
                </a:lnTo>
                <a:lnTo>
                  <a:pt x="697" y="7"/>
                </a:lnTo>
                <a:lnTo>
                  <a:pt x="697" y="7"/>
                </a:lnTo>
                <a:lnTo>
                  <a:pt x="699" y="7"/>
                </a:lnTo>
                <a:lnTo>
                  <a:pt x="699" y="7"/>
                </a:lnTo>
                <a:lnTo>
                  <a:pt x="700" y="7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7"/>
                </a:lnTo>
                <a:close/>
                <a:moveTo>
                  <a:pt x="715" y="7"/>
                </a:moveTo>
                <a:lnTo>
                  <a:pt x="717" y="7"/>
                </a:lnTo>
                <a:lnTo>
                  <a:pt x="717" y="7"/>
                </a:lnTo>
                <a:lnTo>
                  <a:pt x="719" y="7"/>
                </a:lnTo>
                <a:lnTo>
                  <a:pt x="719" y="7"/>
                </a:lnTo>
                <a:lnTo>
                  <a:pt x="720" y="7"/>
                </a:lnTo>
                <a:lnTo>
                  <a:pt x="721" y="7"/>
                </a:lnTo>
                <a:lnTo>
                  <a:pt x="722" y="7"/>
                </a:lnTo>
                <a:lnTo>
                  <a:pt x="722" y="7"/>
                </a:lnTo>
                <a:lnTo>
                  <a:pt x="724" y="7"/>
                </a:lnTo>
                <a:lnTo>
                  <a:pt x="724" y="7"/>
                </a:lnTo>
                <a:lnTo>
                  <a:pt x="725" y="7"/>
                </a:lnTo>
                <a:lnTo>
                  <a:pt x="725" y="7"/>
                </a:lnTo>
                <a:lnTo>
                  <a:pt x="727" y="7"/>
                </a:lnTo>
                <a:lnTo>
                  <a:pt x="727" y="7"/>
                </a:lnTo>
                <a:lnTo>
                  <a:pt x="729" y="7"/>
                </a:lnTo>
                <a:lnTo>
                  <a:pt x="729" y="7"/>
                </a:lnTo>
                <a:lnTo>
                  <a:pt x="730" y="7"/>
                </a:lnTo>
                <a:lnTo>
                  <a:pt x="730" y="7"/>
                </a:lnTo>
                <a:lnTo>
                  <a:pt x="732" y="7"/>
                </a:lnTo>
                <a:lnTo>
                  <a:pt x="732" y="7"/>
                </a:lnTo>
                <a:lnTo>
                  <a:pt x="734" y="7"/>
                </a:lnTo>
                <a:lnTo>
                  <a:pt x="734" y="7"/>
                </a:lnTo>
                <a:lnTo>
                  <a:pt x="735" y="7"/>
                </a:lnTo>
                <a:lnTo>
                  <a:pt x="735" y="7"/>
                </a:lnTo>
                <a:lnTo>
                  <a:pt x="737" y="7"/>
                </a:lnTo>
                <a:lnTo>
                  <a:pt x="737" y="7"/>
                </a:lnTo>
                <a:lnTo>
                  <a:pt x="739" y="7"/>
                </a:lnTo>
                <a:lnTo>
                  <a:pt x="739" y="7"/>
                </a:lnTo>
                <a:lnTo>
                  <a:pt x="740" y="7"/>
                </a:lnTo>
                <a:lnTo>
                  <a:pt x="740" y="7"/>
                </a:lnTo>
                <a:lnTo>
                  <a:pt x="742" y="7"/>
                </a:lnTo>
                <a:lnTo>
                  <a:pt x="742" y="7"/>
                </a:lnTo>
                <a:lnTo>
                  <a:pt x="743" y="7"/>
                </a:lnTo>
                <a:lnTo>
                  <a:pt x="743" y="7"/>
                </a:lnTo>
                <a:lnTo>
                  <a:pt x="745" y="7"/>
                </a:lnTo>
                <a:lnTo>
                  <a:pt x="745" y="7"/>
                </a:lnTo>
                <a:lnTo>
                  <a:pt x="747" y="7"/>
                </a:lnTo>
                <a:lnTo>
                  <a:pt x="747" y="7"/>
                </a:lnTo>
                <a:lnTo>
                  <a:pt x="748" y="7"/>
                </a:lnTo>
                <a:lnTo>
                  <a:pt x="748" y="7"/>
                </a:lnTo>
                <a:lnTo>
                  <a:pt x="750" y="7"/>
                </a:lnTo>
                <a:lnTo>
                  <a:pt x="750" y="7"/>
                </a:lnTo>
                <a:lnTo>
                  <a:pt x="752" y="7"/>
                </a:lnTo>
                <a:lnTo>
                  <a:pt x="752" y="7"/>
                </a:lnTo>
                <a:lnTo>
                  <a:pt x="753" y="7"/>
                </a:lnTo>
                <a:lnTo>
                  <a:pt x="753" y="7"/>
                </a:lnTo>
                <a:lnTo>
                  <a:pt x="755" y="7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7"/>
                </a:lnTo>
                <a:close/>
                <a:moveTo>
                  <a:pt x="770" y="7"/>
                </a:moveTo>
                <a:lnTo>
                  <a:pt x="772" y="7"/>
                </a:lnTo>
                <a:lnTo>
                  <a:pt x="772" y="7"/>
                </a:lnTo>
                <a:lnTo>
                  <a:pt x="773" y="7"/>
                </a:lnTo>
                <a:lnTo>
                  <a:pt x="773" y="7"/>
                </a:lnTo>
                <a:lnTo>
                  <a:pt x="775" y="7"/>
                </a:lnTo>
                <a:lnTo>
                  <a:pt x="775" y="7"/>
                </a:lnTo>
                <a:lnTo>
                  <a:pt x="777" y="7"/>
                </a:lnTo>
                <a:lnTo>
                  <a:pt x="777" y="7"/>
                </a:lnTo>
                <a:lnTo>
                  <a:pt x="778" y="7"/>
                </a:lnTo>
                <a:lnTo>
                  <a:pt x="778" y="7"/>
                </a:lnTo>
                <a:lnTo>
                  <a:pt x="780" y="7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7"/>
                </a:lnTo>
                <a:close/>
                <a:moveTo>
                  <a:pt x="795" y="7"/>
                </a:moveTo>
                <a:lnTo>
                  <a:pt x="797" y="7"/>
                </a:lnTo>
                <a:lnTo>
                  <a:pt x="797" y="7"/>
                </a:lnTo>
                <a:lnTo>
                  <a:pt x="798" y="7"/>
                </a:lnTo>
                <a:lnTo>
                  <a:pt x="798" y="7"/>
                </a:lnTo>
                <a:lnTo>
                  <a:pt x="800" y="7"/>
                </a:lnTo>
                <a:lnTo>
                  <a:pt x="800" y="7"/>
                </a:lnTo>
                <a:lnTo>
                  <a:pt x="801" y="7"/>
                </a:lnTo>
                <a:lnTo>
                  <a:pt x="801" y="7"/>
                </a:lnTo>
                <a:lnTo>
                  <a:pt x="803" y="7"/>
                </a:lnTo>
                <a:lnTo>
                  <a:pt x="803" y="7"/>
                </a:lnTo>
                <a:lnTo>
                  <a:pt x="805" y="7"/>
                </a:lnTo>
                <a:lnTo>
                  <a:pt x="805" y="7"/>
                </a:lnTo>
                <a:lnTo>
                  <a:pt x="806" y="7"/>
                </a:lnTo>
                <a:lnTo>
                  <a:pt x="806" y="7"/>
                </a:lnTo>
                <a:lnTo>
                  <a:pt x="808" y="7"/>
                </a:lnTo>
                <a:lnTo>
                  <a:pt x="808" y="7"/>
                </a:lnTo>
                <a:lnTo>
                  <a:pt x="810" y="7"/>
                </a:lnTo>
                <a:lnTo>
                  <a:pt x="810" y="7"/>
                </a:lnTo>
                <a:lnTo>
                  <a:pt x="811" y="7"/>
                </a:lnTo>
                <a:lnTo>
                  <a:pt x="811" y="7"/>
                </a:lnTo>
                <a:lnTo>
                  <a:pt x="813" y="7"/>
                </a:lnTo>
                <a:lnTo>
                  <a:pt x="813" y="7"/>
                </a:lnTo>
                <a:lnTo>
                  <a:pt x="815" y="7"/>
                </a:lnTo>
                <a:lnTo>
                  <a:pt x="815" y="7"/>
                </a:lnTo>
                <a:lnTo>
                  <a:pt x="816" y="7"/>
                </a:lnTo>
                <a:lnTo>
                  <a:pt x="816" y="7"/>
                </a:lnTo>
                <a:lnTo>
                  <a:pt x="818" y="7"/>
                </a:lnTo>
                <a:lnTo>
                  <a:pt x="818" y="7"/>
                </a:lnTo>
                <a:lnTo>
                  <a:pt x="819" y="7"/>
                </a:lnTo>
                <a:lnTo>
                  <a:pt x="820" y="7"/>
                </a:lnTo>
                <a:lnTo>
                  <a:pt x="821" y="7"/>
                </a:lnTo>
                <a:lnTo>
                  <a:pt x="821" y="7"/>
                </a:lnTo>
                <a:lnTo>
                  <a:pt x="823" y="7"/>
                </a:lnTo>
                <a:lnTo>
                  <a:pt x="823" y="7"/>
                </a:lnTo>
                <a:lnTo>
                  <a:pt x="824" y="7"/>
                </a:lnTo>
                <a:lnTo>
                  <a:pt x="825" y="7"/>
                </a:lnTo>
                <a:lnTo>
                  <a:pt x="826" y="7"/>
                </a:lnTo>
                <a:lnTo>
                  <a:pt x="826" y="7"/>
                </a:lnTo>
                <a:lnTo>
                  <a:pt x="828" y="7"/>
                </a:lnTo>
                <a:lnTo>
                  <a:pt x="828" y="7"/>
                </a:lnTo>
                <a:lnTo>
                  <a:pt x="829" y="7"/>
                </a:lnTo>
                <a:lnTo>
                  <a:pt x="830" y="7"/>
                </a:lnTo>
                <a:lnTo>
                  <a:pt x="831" y="7"/>
                </a:lnTo>
                <a:lnTo>
                  <a:pt x="831" y="7"/>
                </a:lnTo>
                <a:lnTo>
                  <a:pt x="833" y="7"/>
                </a:lnTo>
                <a:lnTo>
                  <a:pt x="833" y="7"/>
                </a:lnTo>
                <a:lnTo>
                  <a:pt x="834" y="7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7"/>
                </a:lnTo>
                <a:close/>
                <a:moveTo>
                  <a:pt x="850" y="7"/>
                </a:moveTo>
                <a:lnTo>
                  <a:pt x="851" y="7"/>
                </a:lnTo>
                <a:lnTo>
                  <a:pt x="851" y="7"/>
                </a:lnTo>
                <a:lnTo>
                  <a:pt x="853" y="7"/>
                </a:lnTo>
                <a:lnTo>
                  <a:pt x="853" y="7"/>
                </a:lnTo>
                <a:lnTo>
                  <a:pt x="854" y="7"/>
                </a:lnTo>
                <a:lnTo>
                  <a:pt x="855" y="7"/>
                </a:lnTo>
                <a:lnTo>
                  <a:pt x="856" y="7"/>
                </a:lnTo>
                <a:lnTo>
                  <a:pt x="856" y="7"/>
                </a:lnTo>
                <a:lnTo>
                  <a:pt x="858" y="7"/>
                </a:lnTo>
                <a:lnTo>
                  <a:pt x="858" y="7"/>
                </a:lnTo>
                <a:lnTo>
                  <a:pt x="859" y="7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7"/>
                </a:lnTo>
                <a:close/>
                <a:moveTo>
                  <a:pt x="874" y="7"/>
                </a:moveTo>
                <a:lnTo>
                  <a:pt x="876" y="7"/>
                </a:lnTo>
                <a:lnTo>
                  <a:pt x="876" y="7"/>
                </a:lnTo>
                <a:lnTo>
                  <a:pt x="877" y="7"/>
                </a:lnTo>
                <a:lnTo>
                  <a:pt x="877" y="7"/>
                </a:lnTo>
                <a:lnTo>
                  <a:pt x="879" y="7"/>
                </a:lnTo>
                <a:lnTo>
                  <a:pt x="879" y="7"/>
                </a:lnTo>
                <a:lnTo>
                  <a:pt x="881" y="7"/>
                </a:lnTo>
                <a:lnTo>
                  <a:pt x="881" y="7"/>
                </a:lnTo>
                <a:lnTo>
                  <a:pt x="882" y="7"/>
                </a:lnTo>
                <a:lnTo>
                  <a:pt x="882" y="7"/>
                </a:lnTo>
                <a:lnTo>
                  <a:pt x="884" y="7"/>
                </a:lnTo>
                <a:lnTo>
                  <a:pt x="884" y="7"/>
                </a:lnTo>
                <a:lnTo>
                  <a:pt x="886" y="7"/>
                </a:lnTo>
                <a:lnTo>
                  <a:pt x="886" y="7"/>
                </a:lnTo>
                <a:lnTo>
                  <a:pt x="887" y="7"/>
                </a:lnTo>
                <a:lnTo>
                  <a:pt x="887" y="7"/>
                </a:lnTo>
                <a:lnTo>
                  <a:pt x="889" y="7"/>
                </a:lnTo>
                <a:lnTo>
                  <a:pt x="889" y="7"/>
                </a:lnTo>
                <a:lnTo>
                  <a:pt x="891" y="7"/>
                </a:lnTo>
                <a:lnTo>
                  <a:pt x="891" y="7"/>
                </a:lnTo>
                <a:lnTo>
                  <a:pt x="892" y="7"/>
                </a:lnTo>
                <a:lnTo>
                  <a:pt x="892" y="7"/>
                </a:lnTo>
                <a:lnTo>
                  <a:pt x="894" y="7"/>
                </a:lnTo>
                <a:lnTo>
                  <a:pt x="894" y="7"/>
                </a:lnTo>
                <a:lnTo>
                  <a:pt x="896" y="7"/>
                </a:lnTo>
                <a:lnTo>
                  <a:pt x="896" y="7"/>
                </a:lnTo>
                <a:lnTo>
                  <a:pt x="897" y="7"/>
                </a:lnTo>
                <a:lnTo>
                  <a:pt x="897" y="7"/>
                </a:lnTo>
                <a:lnTo>
                  <a:pt x="899" y="7"/>
                </a:lnTo>
                <a:lnTo>
                  <a:pt x="899" y="7"/>
                </a:lnTo>
                <a:lnTo>
                  <a:pt x="901" y="7"/>
                </a:lnTo>
                <a:lnTo>
                  <a:pt x="901" y="7"/>
                </a:lnTo>
                <a:lnTo>
                  <a:pt x="902" y="7"/>
                </a:lnTo>
                <a:lnTo>
                  <a:pt x="902" y="7"/>
                </a:lnTo>
                <a:lnTo>
                  <a:pt x="904" y="7"/>
                </a:lnTo>
                <a:lnTo>
                  <a:pt x="904" y="7"/>
                </a:lnTo>
                <a:lnTo>
                  <a:pt x="906" y="7"/>
                </a:lnTo>
                <a:lnTo>
                  <a:pt x="906" y="7"/>
                </a:lnTo>
                <a:lnTo>
                  <a:pt x="907" y="7"/>
                </a:lnTo>
                <a:lnTo>
                  <a:pt x="907" y="7"/>
                </a:lnTo>
                <a:lnTo>
                  <a:pt x="909" y="7"/>
                </a:lnTo>
                <a:lnTo>
                  <a:pt x="909" y="7"/>
                </a:lnTo>
                <a:lnTo>
                  <a:pt x="911" y="7"/>
                </a:lnTo>
                <a:lnTo>
                  <a:pt x="911" y="7"/>
                </a:lnTo>
                <a:lnTo>
                  <a:pt x="912" y="7"/>
                </a:lnTo>
                <a:lnTo>
                  <a:pt x="912" y="7"/>
                </a:lnTo>
                <a:lnTo>
                  <a:pt x="914" y="7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7"/>
                </a:lnTo>
                <a:close/>
                <a:moveTo>
                  <a:pt x="929" y="7"/>
                </a:moveTo>
                <a:lnTo>
                  <a:pt x="931" y="7"/>
                </a:lnTo>
                <a:lnTo>
                  <a:pt x="931" y="7"/>
                </a:lnTo>
                <a:lnTo>
                  <a:pt x="932" y="7"/>
                </a:lnTo>
                <a:lnTo>
                  <a:pt x="932" y="7"/>
                </a:lnTo>
                <a:lnTo>
                  <a:pt x="934" y="7"/>
                </a:lnTo>
                <a:lnTo>
                  <a:pt x="934" y="7"/>
                </a:lnTo>
                <a:lnTo>
                  <a:pt x="936" y="7"/>
                </a:lnTo>
                <a:lnTo>
                  <a:pt x="936" y="7"/>
                </a:lnTo>
                <a:lnTo>
                  <a:pt x="937" y="7"/>
                </a:lnTo>
                <a:lnTo>
                  <a:pt x="937" y="7"/>
                </a:lnTo>
                <a:lnTo>
                  <a:pt x="939" y="7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7"/>
                </a:lnTo>
                <a:close/>
                <a:moveTo>
                  <a:pt x="954" y="7"/>
                </a:moveTo>
                <a:lnTo>
                  <a:pt x="955" y="7"/>
                </a:lnTo>
                <a:lnTo>
                  <a:pt x="955" y="7"/>
                </a:lnTo>
                <a:lnTo>
                  <a:pt x="957" y="7"/>
                </a:lnTo>
                <a:lnTo>
                  <a:pt x="957" y="7"/>
                </a:lnTo>
                <a:lnTo>
                  <a:pt x="958" y="7"/>
                </a:lnTo>
                <a:lnTo>
                  <a:pt x="959" y="7"/>
                </a:lnTo>
                <a:lnTo>
                  <a:pt x="960" y="7"/>
                </a:lnTo>
                <a:lnTo>
                  <a:pt x="960" y="7"/>
                </a:lnTo>
                <a:lnTo>
                  <a:pt x="962" y="7"/>
                </a:lnTo>
                <a:lnTo>
                  <a:pt x="962" y="7"/>
                </a:lnTo>
                <a:lnTo>
                  <a:pt x="963" y="7"/>
                </a:lnTo>
                <a:lnTo>
                  <a:pt x="964" y="7"/>
                </a:lnTo>
                <a:lnTo>
                  <a:pt x="965" y="7"/>
                </a:lnTo>
                <a:lnTo>
                  <a:pt x="965" y="7"/>
                </a:lnTo>
                <a:lnTo>
                  <a:pt x="967" y="7"/>
                </a:lnTo>
                <a:lnTo>
                  <a:pt x="967" y="7"/>
                </a:lnTo>
                <a:lnTo>
                  <a:pt x="968" y="7"/>
                </a:lnTo>
                <a:lnTo>
                  <a:pt x="968" y="7"/>
                </a:lnTo>
                <a:lnTo>
                  <a:pt x="970" y="7"/>
                </a:lnTo>
                <a:lnTo>
                  <a:pt x="970" y="7"/>
                </a:lnTo>
                <a:lnTo>
                  <a:pt x="972" y="7"/>
                </a:lnTo>
                <a:lnTo>
                  <a:pt x="972" y="7"/>
                </a:lnTo>
                <a:lnTo>
                  <a:pt x="973" y="7"/>
                </a:lnTo>
                <a:lnTo>
                  <a:pt x="973" y="7"/>
                </a:lnTo>
                <a:lnTo>
                  <a:pt x="975" y="7"/>
                </a:lnTo>
                <a:lnTo>
                  <a:pt x="975" y="7"/>
                </a:lnTo>
                <a:lnTo>
                  <a:pt x="977" y="7"/>
                </a:lnTo>
                <a:lnTo>
                  <a:pt x="977" y="7"/>
                </a:lnTo>
                <a:lnTo>
                  <a:pt x="978" y="7"/>
                </a:lnTo>
                <a:lnTo>
                  <a:pt x="979" y="7"/>
                </a:lnTo>
                <a:lnTo>
                  <a:pt x="980" y="7"/>
                </a:lnTo>
                <a:lnTo>
                  <a:pt x="980" y="7"/>
                </a:lnTo>
                <a:lnTo>
                  <a:pt x="982" y="7"/>
                </a:lnTo>
                <a:lnTo>
                  <a:pt x="982" y="7"/>
                </a:lnTo>
                <a:lnTo>
                  <a:pt x="983" y="7"/>
                </a:lnTo>
                <a:lnTo>
                  <a:pt x="984" y="7"/>
                </a:lnTo>
                <a:lnTo>
                  <a:pt x="985" y="7"/>
                </a:lnTo>
                <a:lnTo>
                  <a:pt x="985" y="7"/>
                </a:lnTo>
                <a:lnTo>
                  <a:pt x="987" y="7"/>
                </a:lnTo>
                <a:lnTo>
                  <a:pt x="987" y="7"/>
                </a:lnTo>
                <a:lnTo>
                  <a:pt x="988" y="7"/>
                </a:lnTo>
                <a:lnTo>
                  <a:pt x="989" y="7"/>
                </a:lnTo>
                <a:lnTo>
                  <a:pt x="990" y="7"/>
                </a:lnTo>
                <a:lnTo>
                  <a:pt x="990" y="7"/>
                </a:lnTo>
                <a:lnTo>
                  <a:pt x="992" y="7"/>
                </a:lnTo>
                <a:lnTo>
                  <a:pt x="992" y="7"/>
                </a:lnTo>
                <a:lnTo>
                  <a:pt x="993" y="7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7"/>
                </a:lnTo>
                <a:close/>
                <a:moveTo>
                  <a:pt x="1008" y="7"/>
                </a:moveTo>
                <a:lnTo>
                  <a:pt x="1010" y="7"/>
                </a:lnTo>
                <a:lnTo>
                  <a:pt x="1010" y="7"/>
                </a:lnTo>
                <a:lnTo>
                  <a:pt x="1012" y="7"/>
                </a:lnTo>
                <a:lnTo>
                  <a:pt x="1012" y="7"/>
                </a:lnTo>
                <a:lnTo>
                  <a:pt x="1013" y="7"/>
                </a:lnTo>
                <a:lnTo>
                  <a:pt x="1013" y="7"/>
                </a:lnTo>
                <a:lnTo>
                  <a:pt x="1015" y="7"/>
                </a:lnTo>
                <a:lnTo>
                  <a:pt x="1015" y="7"/>
                </a:lnTo>
                <a:lnTo>
                  <a:pt x="1016" y="7"/>
                </a:lnTo>
                <a:lnTo>
                  <a:pt x="1016" y="7"/>
                </a:lnTo>
                <a:lnTo>
                  <a:pt x="1018" y="7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7"/>
                </a:lnTo>
                <a:close/>
                <a:moveTo>
                  <a:pt x="1033" y="7"/>
                </a:moveTo>
                <a:lnTo>
                  <a:pt x="1035" y="7"/>
                </a:lnTo>
                <a:lnTo>
                  <a:pt x="1035" y="7"/>
                </a:lnTo>
                <a:lnTo>
                  <a:pt x="1036" y="7"/>
                </a:lnTo>
                <a:lnTo>
                  <a:pt x="1036" y="7"/>
                </a:lnTo>
                <a:lnTo>
                  <a:pt x="1038" y="7"/>
                </a:lnTo>
                <a:lnTo>
                  <a:pt x="1038" y="7"/>
                </a:lnTo>
                <a:lnTo>
                  <a:pt x="1040" y="7"/>
                </a:lnTo>
                <a:lnTo>
                  <a:pt x="1040" y="7"/>
                </a:lnTo>
                <a:lnTo>
                  <a:pt x="1041" y="7"/>
                </a:lnTo>
                <a:lnTo>
                  <a:pt x="1041" y="7"/>
                </a:lnTo>
                <a:lnTo>
                  <a:pt x="1043" y="7"/>
                </a:lnTo>
                <a:lnTo>
                  <a:pt x="1043" y="7"/>
                </a:lnTo>
                <a:lnTo>
                  <a:pt x="1045" y="7"/>
                </a:lnTo>
                <a:lnTo>
                  <a:pt x="1045" y="7"/>
                </a:lnTo>
                <a:lnTo>
                  <a:pt x="1046" y="7"/>
                </a:lnTo>
                <a:lnTo>
                  <a:pt x="1046" y="7"/>
                </a:lnTo>
                <a:lnTo>
                  <a:pt x="1048" y="7"/>
                </a:lnTo>
                <a:lnTo>
                  <a:pt x="1048" y="7"/>
                </a:lnTo>
                <a:lnTo>
                  <a:pt x="1050" y="7"/>
                </a:lnTo>
                <a:lnTo>
                  <a:pt x="1050" y="7"/>
                </a:lnTo>
                <a:lnTo>
                  <a:pt x="1051" y="7"/>
                </a:lnTo>
                <a:lnTo>
                  <a:pt x="1051" y="7"/>
                </a:lnTo>
                <a:lnTo>
                  <a:pt x="1053" y="7"/>
                </a:lnTo>
                <a:lnTo>
                  <a:pt x="1053" y="7"/>
                </a:lnTo>
                <a:lnTo>
                  <a:pt x="1055" y="7"/>
                </a:lnTo>
                <a:lnTo>
                  <a:pt x="1055" y="7"/>
                </a:lnTo>
                <a:lnTo>
                  <a:pt x="1056" y="7"/>
                </a:lnTo>
                <a:lnTo>
                  <a:pt x="1056" y="7"/>
                </a:lnTo>
                <a:lnTo>
                  <a:pt x="1058" y="7"/>
                </a:lnTo>
                <a:lnTo>
                  <a:pt x="1058" y="7"/>
                </a:lnTo>
                <a:lnTo>
                  <a:pt x="1060" y="7"/>
                </a:lnTo>
                <a:lnTo>
                  <a:pt x="1060" y="7"/>
                </a:lnTo>
                <a:lnTo>
                  <a:pt x="1061" y="7"/>
                </a:lnTo>
                <a:lnTo>
                  <a:pt x="1061" y="7"/>
                </a:lnTo>
                <a:lnTo>
                  <a:pt x="1063" y="7"/>
                </a:lnTo>
                <a:lnTo>
                  <a:pt x="1063" y="7"/>
                </a:lnTo>
                <a:lnTo>
                  <a:pt x="1065" y="7"/>
                </a:lnTo>
                <a:lnTo>
                  <a:pt x="1065" y="7"/>
                </a:lnTo>
                <a:lnTo>
                  <a:pt x="1066" y="7"/>
                </a:lnTo>
                <a:lnTo>
                  <a:pt x="1066" y="7"/>
                </a:lnTo>
                <a:lnTo>
                  <a:pt x="1068" y="7"/>
                </a:lnTo>
                <a:lnTo>
                  <a:pt x="1068" y="7"/>
                </a:lnTo>
                <a:lnTo>
                  <a:pt x="1070" y="7"/>
                </a:lnTo>
                <a:lnTo>
                  <a:pt x="1070" y="7"/>
                </a:lnTo>
                <a:lnTo>
                  <a:pt x="1071" y="7"/>
                </a:lnTo>
                <a:lnTo>
                  <a:pt x="1071" y="7"/>
                </a:lnTo>
                <a:lnTo>
                  <a:pt x="1073" y="7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7"/>
                </a:lnTo>
                <a:close/>
                <a:moveTo>
                  <a:pt x="1088" y="7"/>
                </a:moveTo>
                <a:lnTo>
                  <a:pt x="1089" y="7"/>
                </a:lnTo>
                <a:lnTo>
                  <a:pt x="1089" y="7"/>
                </a:lnTo>
                <a:lnTo>
                  <a:pt x="1091" y="7"/>
                </a:lnTo>
                <a:lnTo>
                  <a:pt x="1091" y="7"/>
                </a:lnTo>
                <a:lnTo>
                  <a:pt x="1093" y="7"/>
                </a:lnTo>
                <a:lnTo>
                  <a:pt x="1093" y="7"/>
                </a:lnTo>
                <a:lnTo>
                  <a:pt x="1094" y="7"/>
                </a:lnTo>
                <a:lnTo>
                  <a:pt x="1094" y="7"/>
                </a:lnTo>
                <a:lnTo>
                  <a:pt x="1096" y="7"/>
                </a:lnTo>
                <a:lnTo>
                  <a:pt x="1096" y="7"/>
                </a:lnTo>
                <a:lnTo>
                  <a:pt x="1097" y="7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7"/>
                </a:lnTo>
                <a:close/>
                <a:moveTo>
                  <a:pt x="1113" y="7"/>
                </a:moveTo>
                <a:lnTo>
                  <a:pt x="1114" y="7"/>
                </a:lnTo>
                <a:lnTo>
                  <a:pt x="1114" y="7"/>
                </a:lnTo>
                <a:lnTo>
                  <a:pt x="1116" y="7"/>
                </a:lnTo>
                <a:lnTo>
                  <a:pt x="1116" y="7"/>
                </a:lnTo>
                <a:lnTo>
                  <a:pt x="1117" y="7"/>
                </a:lnTo>
                <a:lnTo>
                  <a:pt x="1118" y="7"/>
                </a:lnTo>
                <a:lnTo>
                  <a:pt x="1119" y="7"/>
                </a:lnTo>
                <a:lnTo>
                  <a:pt x="1119" y="7"/>
                </a:lnTo>
                <a:lnTo>
                  <a:pt x="1121" y="7"/>
                </a:lnTo>
                <a:lnTo>
                  <a:pt x="1121" y="7"/>
                </a:lnTo>
                <a:lnTo>
                  <a:pt x="1122" y="7"/>
                </a:lnTo>
                <a:lnTo>
                  <a:pt x="1123" y="7"/>
                </a:lnTo>
                <a:lnTo>
                  <a:pt x="1124" y="7"/>
                </a:lnTo>
                <a:lnTo>
                  <a:pt x="1124" y="7"/>
                </a:lnTo>
                <a:lnTo>
                  <a:pt x="1126" y="7"/>
                </a:lnTo>
                <a:lnTo>
                  <a:pt x="1126" y="7"/>
                </a:lnTo>
                <a:lnTo>
                  <a:pt x="1127" y="7"/>
                </a:lnTo>
                <a:lnTo>
                  <a:pt x="1128" y="7"/>
                </a:lnTo>
                <a:lnTo>
                  <a:pt x="1129" y="7"/>
                </a:lnTo>
                <a:lnTo>
                  <a:pt x="1129" y="7"/>
                </a:lnTo>
                <a:lnTo>
                  <a:pt x="1131" y="7"/>
                </a:lnTo>
                <a:lnTo>
                  <a:pt x="1131" y="7"/>
                </a:lnTo>
                <a:lnTo>
                  <a:pt x="1132" y="7"/>
                </a:lnTo>
                <a:lnTo>
                  <a:pt x="1132" y="7"/>
                </a:lnTo>
                <a:lnTo>
                  <a:pt x="1134" y="7"/>
                </a:lnTo>
                <a:lnTo>
                  <a:pt x="1134" y="7"/>
                </a:lnTo>
                <a:lnTo>
                  <a:pt x="1136" y="7"/>
                </a:lnTo>
                <a:lnTo>
                  <a:pt x="1136" y="7"/>
                </a:lnTo>
                <a:lnTo>
                  <a:pt x="1137" y="7"/>
                </a:lnTo>
                <a:lnTo>
                  <a:pt x="1137" y="7"/>
                </a:lnTo>
                <a:lnTo>
                  <a:pt x="1139" y="7"/>
                </a:lnTo>
                <a:lnTo>
                  <a:pt x="1139" y="7"/>
                </a:lnTo>
                <a:lnTo>
                  <a:pt x="1141" y="7"/>
                </a:lnTo>
                <a:lnTo>
                  <a:pt x="1141" y="7"/>
                </a:lnTo>
                <a:lnTo>
                  <a:pt x="1142" y="7"/>
                </a:lnTo>
                <a:lnTo>
                  <a:pt x="1142" y="7"/>
                </a:lnTo>
                <a:lnTo>
                  <a:pt x="1144" y="7"/>
                </a:lnTo>
                <a:lnTo>
                  <a:pt x="1144" y="7"/>
                </a:lnTo>
                <a:lnTo>
                  <a:pt x="1146" y="7"/>
                </a:lnTo>
                <a:lnTo>
                  <a:pt x="1146" y="7"/>
                </a:lnTo>
                <a:lnTo>
                  <a:pt x="1147" y="7"/>
                </a:lnTo>
                <a:lnTo>
                  <a:pt x="1147" y="7"/>
                </a:lnTo>
                <a:lnTo>
                  <a:pt x="1149" y="7"/>
                </a:lnTo>
                <a:lnTo>
                  <a:pt x="1149" y="7"/>
                </a:lnTo>
                <a:lnTo>
                  <a:pt x="1151" y="7"/>
                </a:lnTo>
                <a:lnTo>
                  <a:pt x="1151" y="7"/>
                </a:lnTo>
                <a:lnTo>
                  <a:pt x="1152" y="7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7"/>
                </a:lnTo>
                <a:close/>
                <a:moveTo>
                  <a:pt x="1167" y="7"/>
                </a:moveTo>
                <a:lnTo>
                  <a:pt x="1169" y="7"/>
                </a:lnTo>
                <a:lnTo>
                  <a:pt x="1169" y="7"/>
                </a:lnTo>
                <a:lnTo>
                  <a:pt x="1170" y="7"/>
                </a:lnTo>
                <a:lnTo>
                  <a:pt x="1170" y="7"/>
                </a:lnTo>
                <a:lnTo>
                  <a:pt x="1172" y="7"/>
                </a:lnTo>
                <a:lnTo>
                  <a:pt x="1172" y="7"/>
                </a:lnTo>
                <a:lnTo>
                  <a:pt x="1174" y="7"/>
                </a:lnTo>
                <a:lnTo>
                  <a:pt x="1174" y="7"/>
                </a:lnTo>
                <a:lnTo>
                  <a:pt x="1175" y="7"/>
                </a:lnTo>
                <a:lnTo>
                  <a:pt x="1175" y="7"/>
                </a:lnTo>
                <a:lnTo>
                  <a:pt x="1177" y="7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7"/>
                </a:lnTo>
                <a:close/>
                <a:moveTo>
                  <a:pt x="1192" y="7"/>
                </a:moveTo>
                <a:lnTo>
                  <a:pt x="1194" y="7"/>
                </a:lnTo>
                <a:lnTo>
                  <a:pt x="1194" y="7"/>
                </a:lnTo>
                <a:lnTo>
                  <a:pt x="1195" y="7"/>
                </a:lnTo>
                <a:lnTo>
                  <a:pt x="1195" y="7"/>
                </a:lnTo>
                <a:lnTo>
                  <a:pt x="1197" y="7"/>
                </a:lnTo>
                <a:lnTo>
                  <a:pt x="1197" y="7"/>
                </a:lnTo>
                <a:lnTo>
                  <a:pt x="1199" y="7"/>
                </a:lnTo>
                <a:lnTo>
                  <a:pt x="1199" y="7"/>
                </a:lnTo>
                <a:lnTo>
                  <a:pt x="1200" y="7"/>
                </a:lnTo>
                <a:lnTo>
                  <a:pt x="1200" y="7"/>
                </a:lnTo>
                <a:lnTo>
                  <a:pt x="1202" y="7"/>
                </a:lnTo>
                <a:lnTo>
                  <a:pt x="1202" y="7"/>
                </a:lnTo>
                <a:lnTo>
                  <a:pt x="1204" y="7"/>
                </a:lnTo>
                <a:lnTo>
                  <a:pt x="1204" y="7"/>
                </a:lnTo>
                <a:lnTo>
                  <a:pt x="1205" y="7"/>
                </a:lnTo>
                <a:lnTo>
                  <a:pt x="1205" y="7"/>
                </a:lnTo>
                <a:lnTo>
                  <a:pt x="1207" y="7"/>
                </a:lnTo>
                <a:lnTo>
                  <a:pt x="1207" y="7"/>
                </a:lnTo>
                <a:lnTo>
                  <a:pt x="1209" y="7"/>
                </a:lnTo>
                <a:lnTo>
                  <a:pt x="1209" y="7"/>
                </a:lnTo>
                <a:lnTo>
                  <a:pt x="1210" y="7"/>
                </a:lnTo>
                <a:lnTo>
                  <a:pt x="1210" y="7"/>
                </a:lnTo>
                <a:lnTo>
                  <a:pt x="1212" y="7"/>
                </a:lnTo>
                <a:lnTo>
                  <a:pt x="1212" y="7"/>
                </a:lnTo>
                <a:lnTo>
                  <a:pt x="1214" y="7"/>
                </a:lnTo>
                <a:lnTo>
                  <a:pt x="1214" y="7"/>
                </a:lnTo>
                <a:lnTo>
                  <a:pt x="1215" y="7"/>
                </a:lnTo>
                <a:lnTo>
                  <a:pt x="1215" y="7"/>
                </a:lnTo>
                <a:lnTo>
                  <a:pt x="1217" y="7"/>
                </a:lnTo>
                <a:lnTo>
                  <a:pt x="1217" y="7"/>
                </a:lnTo>
                <a:lnTo>
                  <a:pt x="1218" y="7"/>
                </a:lnTo>
                <a:lnTo>
                  <a:pt x="1218" y="7"/>
                </a:lnTo>
                <a:lnTo>
                  <a:pt x="1220" y="7"/>
                </a:lnTo>
                <a:lnTo>
                  <a:pt x="1220" y="7"/>
                </a:lnTo>
                <a:lnTo>
                  <a:pt x="1222" y="7"/>
                </a:lnTo>
                <a:lnTo>
                  <a:pt x="1222" y="7"/>
                </a:lnTo>
                <a:lnTo>
                  <a:pt x="1223" y="7"/>
                </a:lnTo>
                <a:lnTo>
                  <a:pt x="1223" y="7"/>
                </a:lnTo>
                <a:lnTo>
                  <a:pt x="1225" y="7"/>
                </a:lnTo>
                <a:lnTo>
                  <a:pt x="1225" y="7"/>
                </a:lnTo>
                <a:lnTo>
                  <a:pt x="1227" y="7"/>
                </a:lnTo>
                <a:lnTo>
                  <a:pt x="1227" y="7"/>
                </a:lnTo>
                <a:lnTo>
                  <a:pt x="1228" y="7"/>
                </a:lnTo>
                <a:lnTo>
                  <a:pt x="1228" y="7"/>
                </a:lnTo>
                <a:lnTo>
                  <a:pt x="1230" y="7"/>
                </a:lnTo>
                <a:lnTo>
                  <a:pt x="1230" y="7"/>
                </a:lnTo>
                <a:lnTo>
                  <a:pt x="1231" y="7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7"/>
                </a:lnTo>
                <a:close/>
                <a:moveTo>
                  <a:pt x="1247" y="7"/>
                </a:moveTo>
                <a:lnTo>
                  <a:pt x="1248" y="7"/>
                </a:lnTo>
                <a:lnTo>
                  <a:pt x="1248" y="7"/>
                </a:lnTo>
                <a:lnTo>
                  <a:pt x="1250" y="7"/>
                </a:lnTo>
                <a:lnTo>
                  <a:pt x="1250" y="7"/>
                </a:lnTo>
                <a:lnTo>
                  <a:pt x="1251" y="7"/>
                </a:lnTo>
                <a:lnTo>
                  <a:pt x="1252" y="7"/>
                </a:lnTo>
                <a:lnTo>
                  <a:pt x="1253" y="7"/>
                </a:lnTo>
                <a:lnTo>
                  <a:pt x="1253" y="7"/>
                </a:lnTo>
                <a:lnTo>
                  <a:pt x="1255" y="7"/>
                </a:lnTo>
                <a:lnTo>
                  <a:pt x="1255" y="7"/>
                </a:lnTo>
                <a:lnTo>
                  <a:pt x="1256" y="7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7"/>
                </a:lnTo>
                <a:close/>
                <a:moveTo>
                  <a:pt x="1272" y="7"/>
                </a:moveTo>
                <a:lnTo>
                  <a:pt x="1273" y="7"/>
                </a:lnTo>
                <a:lnTo>
                  <a:pt x="1273" y="7"/>
                </a:lnTo>
                <a:lnTo>
                  <a:pt x="1275" y="7"/>
                </a:lnTo>
                <a:lnTo>
                  <a:pt x="1275" y="7"/>
                </a:lnTo>
                <a:lnTo>
                  <a:pt x="1276" y="7"/>
                </a:lnTo>
                <a:lnTo>
                  <a:pt x="1276" y="7"/>
                </a:lnTo>
                <a:lnTo>
                  <a:pt x="1278" y="7"/>
                </a:lnTo>
                <a:lnTo>
                  <a:pt x="1278" y="7"/>
                </a:lnTo>
                <a:lnTo>
                  <a:pt x="1280" y="7"/>
                </a:lnTo>
                <a:lnTo>
                  <a:pt x="1280" y="7"/>
                </a:lnTo>
                <a:lnTo>
                  <a:pt x="1281" y="7"/>
                </a:lnTo>
                <a:lnTo>
                  <a:pt x="1281" y="7"/>
                </a:lnTo>
                <a:lnTo>
                  <a:pt x="1283" y="7"/>
                </a:lnTo>
                <a:lnTo>
                  <a:pt x="1283" y="7"/>
                </a:lnTo>
                <a:lnTo>
                  <a:pt x="1285" y="7"/>
                </a:lnTo>
                <a:lnTo>
                  <a:pt x="1285" y="7"/>
                </a:lnTo>
                <a:lnTo>
                  <a:pt x="1286" y="7"/>
                </a:lnTo>
                <a:lnTo>
                  <a:pt x="1286" y="7"/>
                </a:lnTo>
                <a:lnTo>
                  <a:pt x="1288" y="7"/>
                </a:lnTo>
                <a:lnTo>
                  <a:pt x="1288" y="7"/>
                </a:lnTo>
                <a:lnTo>
                  <a:pt x="1290" y="7"/>
                </a:lnTo>
                <a:lnTo>
                  <a:pt x="1290" y="7"/>
                </a:lnTo>
                <a:lnTo>
                  <a:pt x="1291" y="7"/>
                </a:lnTo>
                <a:lnTo>
                  <a:pt x="1291" y="7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7"/>
                </a:lnTo>
                <a:close/>
                <a:moveTo>
                  <a:pt x="0" y="7"/>
                </a:move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2" y="7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6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1" y="7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0" y="7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Freeform 264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107 w 1291"/>
              <a:gd name="T1" fmla="*/ 6 h 6"/>
              <a:gd name="T2" fmla="*/ 128 w 1291"/>
              <a:gd name="T3" fmla="*/ 0 h 6"/>
              <a:gd name="T4" fmla="*/ 102 w 1291"/>
              <a:gd name="T5" fmla="*/ 0 h 6"/>
              <a:gd name="T6" fmla="*/ 163 w 1291"/>
              <a:gd name="T7" fmla="*/ 6 h 6"/>
              <a:gd name="T8" fmla="*/ 189 w 1291"/>
              <a:gd name="T9" fmla="*/ 6 h 6"/>
              <a:gd name="T10" fmla="*/ 202 w 1291"/>
              <a:gd name="T11" fmla="*/ 0 h 6"/>
              <a:gd name="T12" fmla="*/ 178 w 1291"/>
              <a:gd name="T13" fmla="*/ 0 h 6"/>
              <a:gd name="T14" fmla="*/ 247 w 1291"/>
              <a:gd name="T15" fmla="*/ 6 h 6"/>
              <a:gd name="T16" fmla="*/ 272 w 1291"/>
              <a:gd name="T17" fmla="*/ 6 h 6"/>
              <a:gd name="T18" fmla="*/ 278 w 1291"/>
              <a:gd name="T19" fmla="*/ 0 h 6"/>
              <a:gd name="T20" fmla="*/ 252 w 1291"/>
              <a:gd name="T21" fmla="*/ 0 h 6"/>
              <a:gd name="T22" fmla="*/ 330 w 1291"/>
              <a:gd name="T23" fmla="*/ 6 h 6"/>
              <a:gd name="T24" fmla="*/ 356 w 1291"/>
              <a:gd name="T25" fmla="*/ 6 h 6"/>
              <a:gd name="T26" fmla="*/ 353 w 1291"/>
              <a:gd name="T27" fmla="*/ 0 h 6"/>
              <a:gd name="T28" fmla="*/ 326 w 1291"/>
              <a:gd name="T29" fmla="*/ 0 h 6"/>
              <a:gd name="T30" fmla="*/ 416 w 1291"/>
              <a:gd name="T31" fmla="*/ 6 h 6"/>
              <a:gd name="T32" fmla="*/ 44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500 w 1291"/>
              <a:gd name="T39" fmla="*/ 6 h 6"/>
              <a:gd name="T40" fmla="*/ 527 w 1291"/>
              <a:gd name="T41" fmla="*/ 0 h 6"/>
              <a:gd name="T42" fmla="*/ 500 w 1291"/>
              <a:gd name="T43" fmla="*/ 0 h 6"/>
              <a:gd name="T44" fmla="*/ 560 w 1291"/>
              <a:gd name="T45" fmla="*/ 6 h 6"/>
              <a:gd name="T46" fmla="*/ 586 w 1291"/>
              <a:gd name="T47" fmla="*/ 6 h 6"/>
              <a:gd name="T48" fmla="*/ 600 w 1291"/>
              <a:gd name="T49" fmla="*/ 0 h 6"/>
              <a:gd name="T50" fmla="*/ 573 w 1291"/>
              <a:gd name="T51" fmla="*/ 0 h 6"/>
              <a:gd name="T52" fmla="*/ 644 w 1291"/>
              <a:gd name="T53" fmla="*/ 6 h 6"/>
              <a:gd name="T54" fmla="*/ 671 w 1291"/>
              <a:gd name="T55" fmla="*/ 6 h 6"/>
              <a:gd name="T56" fmla="*/ 676 w 1291"/>
              <a:gd name="T57" fmla="*/ 0 h 6"/>
              <a:gd name="T58" fmla="*/ 649 w 1291"/>
              <a:gd name="T59" fmla="*/ 0 h 6"/>
              <a:gd name="T60" fmla="*/ 729 w 1291"/>
              <a:gd name="T61" fmla="*/ 6 h 6"/>
              <a:gd name="T62" fmla="*/ 755 w 1291"/>
              <a:gd name="T63" fmla="*/ 6 h 6"/>
              <a:gd name="T64" fmla="*/ 750 w 1291"/>
              <a:gd name="T65" fmla="*/ 0 h 6"/>
              <a:gd name="T66" fmla="*/ 724 w 1291"/>
              <a:gd name="T67" fmla="*/ 0 h 6"/>
              <a:gd name="T68" fmla="*/ 811 w 1291"/>
              <a:gd name="T69" fmla="*/ 6 h 6"/>
              <a:gd name="T70" fmla="*/ 838 w 1291"/>
              <a:gd name="T71" fmla="*/ 6 h 6"/>
              <a:gd name="T72" fmla="*/ 826 w 1291"/>
              <a:gd name="T73" fmla="*/ 0 h 6"/>
              <a:gd name="T74" fmla="*/ 800 w 1291"/>
              <a:gd name="T75" fmla="*/ 0 h 6"/>
              <a:gd name="T76" fmla="*/ 896 w 1291"/>
              <a:gd name="T77" fmla="*/ 6 h 6"/>
              <a:gd name="T78" fmla="*/ 922 w 1291"/>
              <a:gd name="T79" fmla="*/ 6 h 6"/>
              <a:gd name="T80" fmla="*/ 901 w 1291"/>
              <a:gd name="T81" fmla="*/ 0 h 6"/>
              <a:gd name="T82" fmla="*/ 874 w 1291"/>
              <a:gd name="T83" fmla="*/ 0 h 6"/>
              <a:gd name="T84" fmla="*/ 979 w 1291"/>
              <a:gd name="T85" fmla="*/ 6 h 6"/>
              <a:gd name="T86" fmla="*/ 1002 w 1291"/>
              <a:gd name="T87" fmla="*/ 0 h 6"/>
              <a:gd name="T88" fmla="*/ 975 w 1291"/>
              <a:gd name="T89" fmla="*/ 0 h 6"/>
              <a:gd name="T90" fmla="*/ 1038 w 1291"/>
              <a:gd name="T91" fmla="*/ 6 h 6"/>
              <a:gd name="T92" fmla="*/ 1065 w 1291"/>
              <a:gd name="T93" fmla="*/ 6 h 6"/>
              <a:gd name="T94" fmla="*/ 1075 w 1291"/>
              <a:gd name="T95" fmla="*/ 0 h 6"/>
              <a:gd name="T96" fmla="*/ 1048 w 1291"/>
              <a:gd name="T97" fmla="*/ 0 h 6"/>
              <a:gd name="T98" fmla="*/ 1123 w 1291"/>
              <a:gd name="T99" fmla="*/ 6 h 6"/>
              <a:gd name="T100" fmla="*/ 1149 w 1291"/>
              <a:gd name="T101" fmla="*/ 6 h 6"/>
              <a:gd name="T102" fmla="*/ 1149 w 1291"/>
              <a:gd name="T103" fmla="*/ 0 h 6"/>
              <a:gd name="T104" fmla="*/ 1122 w 1291"/>
              <a:gd name="T105" fmla="*/ 0 h 6"/>
              <a:gd name="T106" fmla="*/ 1209 w 1291"/>
              <a:gd name="T107" fmla="*/ 6 h 6"/>
              <a:gd name="T108" fmla="*/ 1233 w 1291"/>
              <a:gd name="T109" fmla="*/ 6 h 6"/>
              <a:gd name="T110" fmla="*/ 1223 w 1291"/>
              <a:gd name="T111" fmla="*/ 0 h 6"/>
              <a:gd name="T112" fmla="*/ 1197 w 1291"/>
              <a:gd name="T113" fmla="*/ 0 h 6"/>
              <a:gd name="T114" fmla="*/ 1291 w 1291"/>
              <a:gd name="T115" fmla="*/ 6 h 6"/>
              <a:gd name="T116" fmla="*/ 5 w 1291"/>
              <a:gd name="T117" fmla="*/ 6 h 6"/>
              <a:gd name="T118" fmla="*/ 32 w 1291"/>
              <a:gd name="T119" fmla="*/ 6 h 6"/>
              <a:gd name="T120" fmla="*/ 44 w 1291"/>
              <a:gd name="T121" fmla="*/ 0 h 6"/>
              <a:gd name="T122" fmla="*/ 17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3" y="6"/>
                </a:lnTo>
                <a:lnTo>
                  <a:pt x="123" y="6"/>
                </a:lnTo>
                <a:lnTo>
                  <a:pt x="125" y="6"/>
                </a:lnTo>
                <a:lnTo>
                  <a:pt x="125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6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4" y="6"/>
                </a:lnTo>
                <a:lnTo>
                  <a:pt x="204" y="6"/>
                </a:lnTo>
                <a:lnTo>
                  <a:pt x="206" y="6"/>
                </a:lnTo>
                <a:lnTo>
                  <a:pt x="206" y="6"/>
                </a:lnTo>
                <a:lnTo>
                  <a:pt x="207" y="6"/>
                </a:lnTo>
                <a:lnTo>
                  <a:pt x="207" y="6"/>
                </a:lnTo>
                <a:lnTo>
                  <a:pt x="209" y="6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2" y="6"/>
                </a:lnTo>
                <a:lnTo>
                  <a:pt x="282" y="6"/>
                </a:lnTo>
                <a:lnTo>
                  <a:pt x="283" y="6"/>
                </a:lnTo>
                <a:lnTo>
                  <a:pt x="284" y="6"/>
                </a:lnTo>
                <a:lnTo>
                  <a:pt x="285" y="6"/>
                </a:lnTo>
                <a:lnTo>
                  <a:pt x="285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6"/>
                </a:lnTo>
                <a:lnTo>
                  <a:pt x="360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3" y="6"/>
                </a:lnTo>
                <a:lnTo>
                  <a:pt x="363" y="6"/>
                </a:lnTo>
                <a:lnTo>
                  <a:pt x="365" y="6"/>
                </a:lnTo>
                <a:lnTo>
                  <a:pt x="365" y="6"/>
                </a:lnTo>
                <a:lnTo>
                  <a:pt x="366" y="6"/>
                </a:lnTo>
                <a:lnTo>
                  <a:pt x="366" y="6"/>
                </a:lnTo>
                <a:lnTo>
                  <a:pt x="368" y="6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9" y="6"/>
                </a:lnTo>
                <a:lnTo>
                  <a:pt x="439" y="6"/>
                </a:lnTo>
                <a:lnTo>
                  <a:pt x="441" y="6"/>
                </a:lnTo>
                <a:lnTo>
                  <a:pt x="441" y="6"/>
                </a:lnTo>
                <a:lnTo>
                  <a:pt x="442" y="6"/>
                </a:lnTo>
                <a:lnTo>
                  <a:pt x="443" y="6"/>
                </a:lnTo>
                <a:lnTo>
                  <a:pt x="444" y="6"/>
                </a:lnTo>
                <a:lnTo>
                  <a:pt x="444" y="6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6"/>
                </a:lnTo>
                <a:lnTo>
                  <a:pt x="519" y="6"/>
                </a:lnTo>
                <a:lnTo>
                  <a:pt x="519" y="6"/>
                </a:lnTo>
                <a:lnTo>
                  <a:pt x="520" y="6"/>
                </a:lnTo>
                <a:lnTo>
                  <a:pt x="520" y="6"/>
                </a:lnTo>
                <a:lnTo>
                  <a:pt x="522" y="6"/>
                </a:lnTo>
                <a:lnTo>
                  <a:pt x="522" y="6"/>
                </a:lnTo>
                <a:lnTo>
                  <a:pt x="524" y="6"/>
                </a:lnTo>
                <a:lnTo>
                  <a:pt x="524" y="6"/>
                </a:lnTo>
                <a:lnTo>
                  <a:pt x="525" y="6"/>
                </a:lnTo>
                <a:lnTo>
                  <a:pt x="525" y="6"/>
                </a:lnTo>
                <a:lnTo>
                  <a:pt x="527" y="6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6"/>
                </a:lnTo>
                <a:lnTo>
                  <a:pt x="598" y="6"/>
                </a:lnTo>
                <a:lnTo>
                  <a:pt x="598" y="6"/>
                </a:lnTo>
                <a:lnTo>
                  <a:pt x="600" y="6"/>
                </a:lnTo>
                <a:lnTo>
                  <a:pt x="600" y="6"/>
                </a:lnTo>
                <a:lnTo>
                  <a:pt x="601" y="6"/>
                </a:lnTo>
                <a:lnTo>
                  <a:pt x="601" y="6"/>
                </a:lnTo>
                <a:lnTo>
                  <a:pt x="603" y="6"/>
                </a:lnTo>
                <a:lnTo>
                  <a:pt x="603" y="6"/>
                </a:lnTo>
                <a:lnTo>
                  <a:pt x="604" y="6"/>
                </a:lnTo>
                <a:lnTo>
                  <a:pt x="604" y="6"/>
                </a:lnTo>
                <a:lnTo>
                  <a:pt x="606" y="6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6"/>
                </a:lnTo>
                <a:lnTo>
                  <a:pt x="677" y="6"/>
                </a:lnTo>
                <a:lnTo>
                  <a:pt x="677" y="6"/>
                </a:lnTo>
                <a:lnTo>
                  <a:pt x="679" y="6"/>
                </a:lnTo>
                <a:lnTo>
                  <a:pt x="679" y="6"/>
                </a:lnTo>
                <a:lnTo>
                  <a:pt x="680" y="6"/>
                </a:lnTo>
                <a:lnTo>
                  <a:pt x="680" y="6"/>
                </a:lnTo>
                <a:lnTo>
                  <a:pt x="681" y="6"/>
                </a:lnTo>
                <a:lnTo>
                  <a:pt x="682" y="6"/>
                </a:lnTo>
                <a:lnTo>
                  <a:pt x="682" y="6"/>
                </a:lnTo>
                <a:lnTo>
                  <a:pt x="684" y="6"/>
                </a:lnTo>
                <a:lnTo>
                  <a:pt x="684" y="6"/>
                </a:lnTo>
                <a:lnTo>
                  <a:pt x="685" y="6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1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6"/>
                </a:lnTo>
                <a:lnTo>
                  <a:pt x="757" y="6"/>
                </a:lnTo>
                <a:lnTo>
                  <a:pt x="757" y="6"/>
                </a:lnTo>
                <a:lnTo>
                  <a:pt x="758" y="6"/>
                </a:lnTo>
                <a:lnTo>
                  <a:pt x="758" y="6"/>
                </a:lnTo>
                <a:lnTo>
                  <a:pt x="759" y="6"/>
                </a:lnTo>
                <a:lnTo>
                  <a:pt x="760" y="6"/>
                </a:lnTo>
                <a:lnTo>
                  <a:pt x="760" y="6"/>
                </a:lnTo>
                <a:lnTo>
                  <a:pt x="762" y="6"/>
                </a:lnTo>
                <a:lnTo>
                  <a:pt x="762" y="6"/>
                </a:lnTo>
                <a:lnTo>
                  <a:pt x="763" y="6"/>
                </a:lnTo>
                <a:lnTo>
                  <a:pt x="763" y="6"/>
                </a:lnTo>
                <a:lnTo>
                  <a:pt x="765" y="6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9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5" y="6"/>
                </a:lnTo>
                <a:lnTo>
                  <a:pt x="836" y="6"/>
                </a:lnTo>
                <a:lnTo>
                  <a:pt x="836" y="6"/>
                </a:lnTo>
                <a:lnTo>
                  <a:pt x="838" y="6"/>
                </a:lnTo>
                <a:lnTo>
                  <a:pt x="838" y="6"/>
                </a:lnTo>
                <a:lnTo>
                  <a:pt x="839" y="6"/>
                </a:lnTo>
                <a:lnTo>
                  <a:pt x="839" y="6"/>
                </a:lnTo>
                <a:lnTo>
                  <a:pt x="840" y="6"/>
                </a:lnTo>
                <a:lnTo>
                  <a:pt x="841" y="6"/>
                </a:lnTo>
                <a:lnTo>
                  <a:pt x="841" y="6"/>
                </a:lnTo>
                <a:lnTo>
                  <a:pt x="843" y="6"/>
                </a:lnTo>
                <a:lnTo>
                  <a:pt x="843" y="6"/>
                </a:lnTo>
                <a:lnTo>
                  <a:pt x="844" y="6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6"/>
                </a:lnTo>
                <a:lnTo>
                  <a:pt x="916" y="6"/>
                </a:lnTo>
                <a:lnTo>
                  <a:pt x="916" y="6"/>
                </a:lnTo>
                <a:lnTo>
                  <a:pt x="917" y="6"/>
                </a:lnTo>
                <a:lnTo>
                  <a:pt x="917" y="6"/>
                </a:lnTo>
                <a:lnTo>
                  <a:pt x="919" y="6"/>
                </a:lnTo>
                <a:lnTo>
                  <a:pt x="919" y="6"/>
                </a:lnTo>
                <a:lnTo>
                  <a:pt x="921" y="6"/>
                </a:lnTo>
                <a:lnTo>
                  <a:pt x="921" y="6"/>
                </a:lnTo>
                <a:lnTo>
                  <a:pt x="922" y="6"/>
                </a:lnTo>
                <a:lnTo>
                  <a:pt x="922" y="6"/>
                </a:lnTo>
                <a:lnTo>
                  <a:pt x="923" y="6"/>
                </a:lnTo>
                <a:lnTo>
                  <a:pt x="924" y="6"/>
                </a:lnTo>
                <a:lnTo>
                  <a:pt x="924" y="0"/>
                </a:lnTo>
                <a:lnTo>
                  <a:pt x="923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4" y="6"/>
                </a:lnTo>
                <a:lnTo>
                  <a:pt x="995" y="6"/>
                </a:lnTo>
                <a:lnTo>
                  <a:pt x="995" y="6"/>
                </a:lnTo>
                <a:lnTo>
                  <a:pt x="997" y="6"/>
                </a:lnTo>
                <a:lnTo>
                  <a:pt x="997" y="6"/>
                </a:lnTo>
                <a:lnTo>
                  <a:pt x="998" y="6"/>
                </a:lnTo>
                <a:lnTo>
                  <a:pt x="998" y="6"/>
                </a:lnTo>
                <a:lnTo>
                  <a:pt x="1000" y="6"/>
                </a:lnTo>
                <a:lnTo>
                  <a:pt x="1000" y="6"/>
                </a:lnTo>
                <a:lnTo>
                  <a:pt x="1002" y="6"/>
                </a:lnTo>
                <a:lnTo>
                  <a:pt x="1002" y="6"/>
                </a:lnTo>
                <a:lnTo>
                  <a:pt x="1003" y="6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6"/>
                </a:lnTo>
                <a:lnTo>
                  <a:pt x="1075" y="6"/>
                </a:lnTo>
                <a:lnTo>
                  <a:pt x="1075" y="6"/>
                </a:lnTo>
                <a:lnTo>
                  <a:pt x="1076" y="6"/>
                </a:lnTo>
                <a:lnTo>
                  <a:pt x="1076" y="6"/>
                </a:lnTo>
                <a:lnTo>
                  <a:pt x="1078" y="6"/>
                </a:lnTo>
                <a:lnTo>
                  <a:pt x="1078" y="6"/>
                </a:lnTo>
                <a:lnTo>
                  <a:pt x="1079" y="6"/>
                </a:lnTo>
                <a:lnTo>
                  <a:pt x="1079" y="6"/>
                </a:lnTo>
                <a:lnTo>
                  <a:pt x="1081" y="6"/>
                </a:lnTo>
                <a:lnTo>
                  <a:pt x="1081" y="6"/>
                </a:lnTo>
                <a:lnTo>
                  <a:pt x="1083" y="6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6"/>
                </a:lnTo>
                <a:lnTo>
                  <a:pt x="1154" y="6"/>
                </a:lnTo>
                <a:lnTo>
                  <a:pt x="1154" y="6"/>
                </a:lnTo>
                <a:lnTo>
                  <a:pt x="1155" y="6"/>
                </a:lnTo>
                <a:lnTo>
                  <a:pt x="1155" y="6"/>
                </a:lnTo>
                <a:lnTo>
                  <a:pt x="1157" y="6"/>
                </a:lnTo>
                <a:lnTo>
                  <a:pt x="1157" y="6"/>
                </a:lnTo>
                <a:lnTo>
                  <a:pt x="1159" y="6"/>
                </a:lnTo>
                <a:lnTo>
                  <a:pt x="1159" y="6"/>
                </a:lnTo>
                <a:lnTo>
                  <a:pt x="1160" y="6"/>
                </a:lnTo>
                <a:lnTo>
                  <a:pt x="1160" y="6"/>
                </a:lnTo>
                <a:lnTo>
                  <a:pt x="1162" y="6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6"/>
                </a:lnTo>
                <a:lnTo>
                  <a:pt x="1233" y="6"/>
                </a:lnTo>
                <a:lnTo>
                  <a:pt x="1233" y="6"/>
                </a:lnTo>
                <a:lnTo>
                  <a:pt x="1235" y="6"/>
                </a:lnTo>
                <a:lnTo>
                  <a:pt x="1235" y="6"/>
                </a:lnTo>
                <a:lnTo>
                  <a:pt x="1236" y="6"/>
                </a:lnTo>
                <a:lnTo>
                  <a:pt x="1237" y="6"/>
                </a:lnTo>
                <a:lnTo>
                  <a:pt x="1238" y="6"/>
                </a:lnTo>
                <a:lnTo>
                  <a:pt x="1238" y="6"/>
                </a:lnTo>
                <a:lnTo>
                  <a:pt x="1240" y="6"/>
                </a:lnTo>
                <a:lnTo>
                  <a:pt x="1240" y="6"/>
                </a:lnTo>
                <a:lnTo>
                  <a:pt x="1241" y="6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9" y="6"/>
                </a:lnTo>
                <a:lnTo>
                  <a:pt x="49" y="6"/>
                </a:lnTo>
                <a:lnTo>
                  <a:pt x="50" y="6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Freeform 265"/>
          <p:cNvSpPr>
            <a:spLocks/>
          </p:cNvSpPr>
          <p:nvPr/>
        </p:nvSpPr>
        <p:spPr bwMode="auto">
          <a:xfrm>
            <a:off x="4257362" y="3108640"/>
            <a:ext cx="66675" cy="0"/>
          </a:xfrm>
          <a:custGeom>
            <a:avLst/>
            <a:gdLst>
              <a:gd name="T0" fmla="*/ 0 w 42"/>
              <a:gd name="T1" fmla="*/ 2 w 42"/>
              <a:gd name="T2" fmla="*/ 2 w 42"/>
              <a:gd name="T3" fmla="*/ 4 w 42"/>
              <a:gd name="T4" fmla="*/ 4 w 42"/>
              <a:gd name="T5" fmla="*/ 5 w 42"/>
              <a:gd name="T6" fmla="*/ 5 w 42"/>
              <a:gd name="T7" fmla="*/ 7 w 42"/>
              <a:gd name="T8" fmla="*/ 7 w 42"/>
              <a:gd name="T9" fmla="*/ 9 w 42"/>
              <a:gd name="T10" fmla="*/ 9 w 42"/>
              <a:gd name="T11" fmla="*/ 10 w 42"/>
              <a:gd name="T12" fmla="*/ 11 w 42"/>
              <a:gd name="T13" fmla="*/ 12 w 42"/>
              <a:gd name="T14" fmla="*/ 12 w 42"/>
              <a:gd name="T15" fmla="*/ 14 w 42"/>
              <a:gd name="T16" fmla="*/ 14 w 42"/>
              <a:gd name="T17" fmla="*/ 15 w 42"/>
              <a:gd name="T18" fmla="*/ 16 w 42"/>
              <a:gd name="T19" fmla="*/ 17 w 42"/>
              <a:gd name="T20" fmla="*/ 17 w 42"/>
              <a:gd name="T21" fmla="*/ 19 w 42"/>
              <a:gd name="T22" fmla="*/ 19 w 42"/>
              <a:gd name="T23" fmla="*/ 20 w 42"/>
              <a:gd name="T24" fmla="*/ 21 w 42"/>
              <a:gd name="T25" fmla="*/ 22 w 42"/>
              <a:gd name="T26" fmla="*/ 22 w 42"/>
              <a:gd name="T27" fmla="*/ 24 w 42"/>
              <a:gd name="T28" fmla="*/ 24 w 42"/>
              <a:gd name="T29" fmla="*/ 25 w 42"/>
              <a:gd name="T30" fmla="*/ 26 w 42"/>
              <a:gd name="T31" fmla="*/ 27 w 42"/>
              <a:gd name="T32" fmla="*/ 27 w 42"/>
              <a:gd name="T33" fmla="*/ 29 w 42"/>
              <a:gd name="T34" fmla="*/ 29 w 42"/>
              <a:gd name="T35" fmla="*/ 30 w 42"/>
              <a:gd name="T36" fmla="*/ 31 w 42"/>
              <a:gd name="T37" fmla="*/ 32 w 42"/>
              <a:gd name="T38" fmla="*/ 32 w 42"/>
              <a:gd name="T39" fmla="*/ 34 w 42"/>
              <a:gd name="T40" fmla="*/ 34 w 42"/>
              <a:gd name="T41" fmla="*/ 35 w 42"/>
              <a:gd name="T42" fmla="*/ 35 w 42"/>
              <a:gd name="T43" fmla="*/ 37 w 42"/>
              <a:gd name="T44" fmla="*/ 37 w 42"/>
              <a:gd name="T45" fmla="*/ 39 w 42"/>
              <a:gd name="T46" fmla="*/ 39 w 42"/>
              <a:gd name="T47" fmla="*/ 40 w 42"/>
              <a:gd name="T48" fmla="*/ 40 w 42"/>
              <a:gd name="T49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Freeform 266"/>
          <p:cNvSpPr>
            <a:spLocks/>
          </p:cNvSpPr>
          <p:nvPr/>
        </p:nvSpPr>
        <p:spPr bwMode="auto">
          <a:xfrm>
            <a:off x="4320862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Freeform 267"/>
          <p:cNvSpPr>
            <a:spLocks/>
          </p:cNvSpPr>
          <p:nvPr/>
        </p:nvSpPr>
        <p:spPr bwMode="auto">
          <a:xfrm>
            <a:off x="438753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268"/>
          <p:cNvSpPr>
            <a:spLocks/>
          </p:cNvSpPr>
          <p:nvPr/>
        </p:nvSpPr>
        <p:spPr bwMode="auto">
          <a:xfrm>
            <a:off x="44526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269"/>
          <p:cNvSpPr>
            <a:spLocks/>
          </p:cNvSpPr>
          <p:nvPr/>
        </p:nvSpPr>
        <p:spPr bwMode="auto">
          <a:xfrm>
            <a:off x="4517712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270"/>
          <p:cNvSpPr>
            <a:spLocks/>
          </p:cNvSpPr>
          <p:nvPr/>
        </p:nvSpPr>
        <p:spPr bwMode="auto">
          <a:xfrm>
            <a:off x="458438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271"/>
          <p:cNvSpPr>
            <a:spLocks/>
          </p:cNvSpPr>
          <p:nvPr/>
        </p:nvSpPr>
        <p:spPr bwMode="auto">
          <a:xfrm>
            <a:off x="464947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272"/>
          <p:cNvSpPr>
            <a:spLocks/>
          </p:cNvSpPr>
          <p:nvPr/>
        </p:nvSpPr>
        <p:spPr bwMode="auto">
          <a:xfrm>
            <a:off x="4716149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3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7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273"/>
          <p:cNvSpPr>
            <a:spLocks/>
          </p:cNvSpPr>
          <p:nvPr/>
        </p:nvSpPr>
        <p:spPr bwMode="auto">
          <a:xfrm>
            <a:off x="4781237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274"/>
          <p:cNvSpPr>
            <a:spLocks/>
          </p:cNvSpPr>
          <p:nvPr/>
        </p:nvSpPr>
        <p:spPr bwMode="auto">
          <a:xfrm>
            <a:off x="48463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275"/>
          <p:cNvSpPr>
            <a:spLocks/>
          </p:cNvSpPr>
          <p:nvPr/>
        </p:nvSpPr>
        <p:spPr bwMode="auto">
          <a:xfrm>
            <a:off x="491299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276"/>
          <p:cNvSpPr>
            <a:spLocks/>
          </p:cNvSpPr>
          <p:nvPr/>
        </p:nvSpPr>
        <p:spPr bwMode="auto">
          <a:xfrm>
            <a:off x="49780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277"/>
          <p:cNvSpPr>
            <a:spLocks/>
          </p:cNvSpPr>
          <p:nvPr/>
        </p:nvSpPr>
        <p:spPr bwMode="auto">
          <a:xfrm>
            <a:off x="504317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Freeform 278"/>
          <p:cNvSpPr>
            <a:spLocks/>
          </p:cNvSpPr>
          <p:nvPr/>
        </p:nvSpPr>
        <p:spPr bwMode="auto">
          <a:xfrm>
            <a:off x="510984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4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279"/>
          <p:cNvSpPr>
            <a:spLocks/>
          </p:cNvSpPr>
          <p:nvPr/>
        </p:nvSpPr>
        <p:spPr bwMode="auto">
          <a:xfrm>
            <a:off x="517493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280"/>
          <p:cNvSpPr>
            <a:spLocks/>
          </p:cNvSpPr>
          <p:nvPr/>
        </p:nvSpPr>
        <p:spPr bwMode="auto">
          <a:xfrm>
            <a:off x="5240024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9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4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9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4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9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4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9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81"/>
          <p:cNvSpPr>
            <a:spLocks/>
          </p:cNvSpPr>
          <p:nvPr/>
        </p:nvSpPr>
        <p:spPr bwMode="auto">
          <a:xfrm>
            <a:off x="5306699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Freeform 282"/>
          <p:cNvSpPr>
            <a:spLocks/>
          </p:cNvSpPr>
          <p:nvPr/>
        </p:nvSpPr>
        <p:spPr bwMode="auto">
          <a:xfrm>
            <a:off x="53717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9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83"/>
          <p:cNvSpPr>
            <a:spLocks/>
          </p:cNvSpPr>
          <p:nvPr/>
        </p:nvSpPr>
        <p:spPr bwMode="auto">
          <a:xfrm>
            <a:off x="5436874" y="3108640"/>
            <a:ext cx="69850" cy="0"/>
          </a:xfrm>
          <a:custGeom>
            <a:avLst/>
            <a:gdLst>
              <a:gd name="T0" fmla="*/ 0 w 44"/>
              <a:gd name="T1" fmla="*/ 2 w 44"/>
              <a:gd name="T2" fmla="*/ 2 w 44"/>
              <a:gd name="T3" fmla="*/ 4 w 44"/>
              <a:gd name="T4" fmla="*/ 4 w 44"/>
              <a:gd name="T5" fmla="*/ 5 w 44"/>
              <a:gd name="T6" fmla="*/ 5 w 44"/>
              <a:gd name="T7" fmla="*/ 7 w 44"/>
              <a:gd name="T8" fmla="*/ 7 w 44"/>
              <a:gd name="T9" fmla="*/ 9 w 44"/>
              <a:gd name="T10" fmla="*/ 9 w 44"/>
              <a:gd name="T11" fmla="*/ 10 w 44"/>
              <a:gd name="T12" fmla="*/ 10 w 44"/>
              <a:gd name="T13" fmla="*/ 12 w 44"/>
              <a:gd name="T14" fmla="*/ 12 w 44"/>
              <a:gd name="T15" fmla="*/ 14 w 44"/>
              <a:gd name="T16" fmla="*/ 14 w 44"/>
              <a:gd name="T17" fmla="*/ 15 w 44"/>
              <a:gd name="T18" fmla="*/ 15 w 44"/>
              <a:gd name="T19" fmla="*/ 17 w 44"/>
              <a:gd name="T20" fmla="*/ 17 w 44"/>
              <a:gd name="T21" fmla="*/ 19 w 44"/>
              <a:gd name="T22" fmla="*/ 19 w 44"/>
              <a:gd name="T23" fmla="*/ 20 w 44"/>
              <a:gd name="T24" fmla="*/ 20 w 44"/>
              <a:gd name="T25" fmla="*/ 22 w 44"/>
              <a:gd name="T26" fmla="*/ 22 w 44"/>
              <a:gd name="T27" fmla="*/ 24 w 44"/>
              <a:gd name="T28" fmla="*/ 24 w 44"/>
              <a:gd name="T29" fmla="*/ 25 w 44"/>
              <a:gd name="T30" fmla="*/ 25 w 44"/>
              <a:gd name="T31" fmla="*/ 27 w 44"/>
              <a:gd name="T32" fmla="*/ 27 w 44"/>
              <a:gd name="T33" fmla="*/ 29 w 44"/>
              <a:gd name="T34" fmla="*/ 29 w 44"/>
              <a:gd name="T35" fmla="*/ 30 w 44"/>
              <a:gd name="T36" fmla="*/ 30 w 44"/>
              <a:gd name="T37" fmla="*/ 32 w 44"/>
              <a:gd name="T38" fmla="*/ 32 w 44"/>
              <a:gd name="T39" fmla="*/ 34 w 44"/>
              <a:gd name="T40" fmla="*/ 34 w 44"/>
              <a:gd name="T41" fmla="*/ 35 w 44"/>
              <a:gd name="T42" fmla="*/ 35 w 44"/>
              <a:gd name="T43" fmla="*/ 37 w 44"/>
              <a:gd name="T44" fmla="*/ 37 w 44"/>
              <a:gd name="T45" fmla="*/ 39 w 44"/>
              <a:gd name="T46" fmla="*/ 39 w 44"/>
              <a:gd name="T47" fmla="*/ 40 w 44"/>
              <a:gd name="T48" fmla="*/ 40 w 44"/>
              <a:gd name="T49" fmla="*/ 42 w 44"/>
              <a:gd name="T50" fmla="*/ 42 w 44"/>
              <a:gd name="T51" fmla="*/ 44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4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84"/>
          <p:cNvSpPr>
            <a:spLocks/>
          </p:cNvSpPr>
          <p:nvPr/>
        </p:nvSpPr>
        <p:spPr bwMode="auto">
          <a:xfrm>
            <a:off x="550354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85"/>
          <p:cNvSpPr>
            <a:spLocks/>
          </p:cNvSpPr>
          <p:nvPr/>
        </p:nvSpPr>
        <p:spPr bwMode="auto">
          <a:xfrm>
            <a:off x="556863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4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86"/>
          <p:cNvSpPr>
            <a:spLocks/>
          </p:cNvSpPr>
          <p:nvPr/>
        </p:nvSpPr>
        <p:spPr bwMode="auto">
          <a:xfrm>
            <a:off x="563531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1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9 w 43"/>
              <a:gd name="T12" fmla="*/ 9 w 43"/>
              <a:gd name="T13" fmla="*/ 11 w 43"/>
              <a:gd name="T14" fmla="*/ 11 w 43"/>
              <a:gd name="T15" fmla="*/ 13 w 43"/>
              <a:gd name="T16" fmla="*/ 13 w 43"/>
              <a:gd name="T17" fmla="*/ 14 w 43"/>
              <a:gd name="T18" fmla="*/ 14 w 43"/>
              <a:gd name="T19" fmla="*/ 16 w 43"/>
              <a:gd name="T20" fmla="*/ 16 w 43"/>
              <a:gd name="T21" fmla="*/ 18 w 43"/>
              <a:gd name="T22" fmla="*/ 18 w 43"/>
              <a:gd name="T23" fmla="*/ 19 w 43"/>
              <a:gd name="T24" fmla="*/ 19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87"/>
          <p:cNvSpPr>
            <a:spLocks/>
          </p:cNvSpPr>
          <p:nvPr/>
        </p:nvSpPr>
        <p:spPr bwMode="auto">
          <a:xfrm>
            <a:off x="570039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88"/>
          <p:cNvSpPr>
            <a:spLocks/>
          </p:cNvSpPr>
          <p:nvPr/>
        </p:nvSpPr>
        <p:spPr bwMode="auto">
          <a:xfrm>
            <a:off x="5765487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4 w 43"/>
              <a:gd name="T4" fmla="*/ 4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9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4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9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4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9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89"/>
          <p:cNvSpPr>
            <a:spLocks/>
          </p:cNvSpPr>
          <p:nvPr/>
        </p:nvSpPr>
        <p:spPr bwMode="auto">
          <a:xfrm>
            <a:off x="583216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6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1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4 w 43"/>
              <a:gd name="T30" fmla="*/ 24 w 43"/>
              <a:gd name="T31" fmla="*/ 26 w 43"/>
              <a:gd name="T32" fmla="*/ 26 w 43"/>
              <a:gd name="T33" fmla="*/ 28 w 43"/>
              <a:gd name="T34" fmla="*/ 28 w 43"/>
              <a:gd name="T35" fmla="*/ 29 w 43"/>
              <a:gd name="T36" fmla="*/ 29 w 43"/>
              <a:gd name="T37" fmla="*/ 31 w 43"/>
              <a:gd name="T38" fmla="*/ 31 w 43"/>
              <a:gd name="T39" fmla="*/ 33 w 43"/>
              <a:gd name="T40" fmla="*/ 33 w 43"/>
              <a:gd name="T41" fmla="*/ 34 w 43"/>
              <a:gd name="T42" fmla="*/ 34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Freeform 290"/>
          <p:cNvSpPr>
            <a:spLocks/>
          </p:cNvSpPr>
          <p:nvPr/>
        </p:nvSpPr>
        <p:spPr bwMode="auto">
          <a:xfrm>
            <a:off x="589724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91"/>
          <p:cNvSpPr>
            <a:spLocks/>
          </p:cNvSpPr>
          <p:nvPr/>
        </p:nvSpPr>
        <p:spPr bwMode="auto">
          <a:xfrm>
            <a:off x="5963924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4 w 42"/>
              <a:gd name="T6" fmla="*/ 4 w 42"/>
              <a:gd name="T7" fmla="*/ 6 w 42"/>
              <a:gd name="T8" fmla="*/ 6 w 42"/>
              <a:gd name="T9" fmla="*/ 8 w 42"/>
              <a:gd name="T10" fmla="*/ 8 w 42"/>
              <a:gd name="T11" fmla="*/ 9 w 42"/>
              <a:gd name="T12" fmla="*/ 9 w 42"/>
              <a:gd name="T13" fmla="*/ 11 w 42"/>
              <a:gd name="T14" fmla="*/ 11 w 42"/>
              <a:gd name="T15" fmla="*/ 13 w 42"/>
              <a:gd name="T16" fmla="*/ 13 w 42"/>
              <a:gd name="T17" fmla="*/ 14 w 42"/>
              <a:gd name="T18" fmla="*/ 14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2 w 42"/>
              <a:gd name="T28" fmla="*/ 22 w 42"/>
              <a:gd name="T29" fmla="*/ 24 w 42"/>
              <a:gd name="T30" fmla="*/ 24 w 42"/>
              <a:gd name="T31" fmla="*/ 26 w 42"/>
              <a:gd name="T32" fmla="*/ 26 w 42"/>
              <a:gd name="T33" fmla="*/ 27 w 42"/>
              <a:gd name="T34" fmla="*/ 27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3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Freeform 292"/>
          <p:cNvSpPr>
            <a:spLocks/>
          </p:cNvSpPr>
          <p:nvPr/>
        </p:nvSpPr>
        <p:spPr bwMode="auto">
          <a:xfrm>
            <a:off x="602901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6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1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39 w 43"/>
              <a:gd name="T48" fmla="*/ 39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Freeform 293"/>
          <p:cNvSpPr>
            <a:spLocks/>
          </p:cNvSpPr>
          <p:nvPr/>
        </p:nvSpPr>
        <p:spPr bwMode="auto">
          <a:xfrm>
            <a:off x="6094099" y="3108640"/>
            <a:ext cx="68262" cy="0"/>
          </a:xfrm>
          <a:custGeom>
            <a:avLst/>
            <a:gdLst>
              <a:gd name="T0" fmla="*/ 0 w 43"/>
              <a:gd name="T1" fmla="*/ 2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7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2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7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2 w 43"/>
              <a:gd name="T26" fmla="*/ 22 w 43"/>
              <a:gd name="T27" fmla="*/ 23 w 43"/>
              <a:gd name="T28" fmla="*/ 23 w 43"/>
              <a:gd name="T29" fmla="*/ 25 w 43"/>
              <a:gd name="T30" fmla="*/ 25 w 43"/>
              <a:gd name="T31" fmla="*/ 27 w 43"/>
              <a:gd name="T32" fmla="*/ 27 w 43"/>
              <a:gd name="T33" fmla="*/ 28 w 43"/>
              <a:gd name="T34" fmla="*/ 28 w 43"/>
              <a:gd name="T35" fmla="*/ 30 w 43"/>
              <a:gd name="T36" fmla="*/ 30 w 43"/>
              <a:gd name="T37" fmla="*/ 32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7 w 43"/>
              <a:gd name="T44" fmla="*/ 37 w 43"/>
              <a:gd name="T45" fmla="*/ 38 w 43"/>
              <a:gd name="T46" fmla="*/ 38 w 43"/>
              <a:gd name="T47" fmla="*/ 40 w 43"/>
              <a:gd name="T48" fmla="*/ 40 w 43"/>
              <a:gd name="T49" fmla="*/ 42 w 43"/>
              <a:gd name="T50" fmla="*/ 42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Freeform 294"/>
          <p:cNvSpPr>
            <a:spLocks/>
          </p:cNvSpPr>
          <p:nvPr/>
        </p:nvSpPr>
        <p:spPr bwMode="auto">
          <a:xfrm>
            <a:off x="6160774" y="3108640"/>
            <a:ext cx="66675" cy="0"/>
          </a:xfrm>
          <a:custGeom>
            <a:avLst/>
            <a:gdLst>
              <a:gd name="T0" fmla="*/ 0 w 42"/>
              <a:gd name="T1" fmla="*/ 1 w 42"/>
              <a:gd name="T2" fmla="*/ 1 w 42"/>
              <a:gd name="T3" fmla="*/ 3 w 42"/>
              <a:gd name="T4" fmla="*/ 3 w 42"/>
              <a:gd name="T5" fmla="*/ 5 w 42"/>
              <a:gd name="T6" fmla="*/ 5 w 42"/>
              <a:gd name="T7" fmla="*/ 6 w 42"/>
              <a:gd name="T8" fmla="*/ 6 w 42"/>
              <a:gd name="T9" fmla="*/ 8 w 42"/>
              <a:gd name="T10" fmla="*/ 8 w 42"/>
              <a:gd name="T11" fmla="*/ 10 w 42"/>
              <a:gd name="T12" fmla="*/ 10 w 42"/>
              <a:gd name="T13" fmla="*/ 11 w 42"/>
              <a:gd name="T14" fmla="*/ 11 w 42"/>
              <a:gd name="T15" fmla="*/ 13 w 42"/>
              <a:gd name="T16" fmla="*/ 13 w 42"/>
              <a:gd name="T17" fmla="*/ 15 w 42"/>
              <a:gd name="T18" fmla="*/ 15 w 42"/>
              <a:gd name="T19" fmla="*/ 16 w 42"/>
              <a:gd name="T20" fmla="*/ 16 w 42"/>
              <a:gd name="T21" fmla="*/ 18 w 42"/>
              <a:gd name="T22" fmla="*/ 18 w 42"/>
              <a:gd name="T23" fmla="*/ 19 w 42"/>
              <a:gd name="T24" fmla="*/ 19 w 42"/>
              <a:gd name="T25" fmla="*/ 21 w 42"/>
              <a:gd name="T26" fmla="*/ 21 w 42"/>
              <a:gd name="T27" fmla="*/ 23 w 42"/>
              <a:gd name="T28" fmla="*/ 23 w 42"/>
              <a:gd name="T29" fmla="*/ 24 w 42"/>
              <a:gd name="T30" fmla="*/ 24 w 42"/>
              <a:gd name="T31" fmla="*/ 26 w 42"/>
              <a:gd name="T32" fmla="*/ 26 w 42"/>
              <a:gd name="T33" fmla="*/ 28 w 42"/>
              <a:gd name="T34" fmla="*/ 28 w 42"/>
              <a:gd name="T35" fmla="*/ 29 w 42"/>
              <a:gd name="T36" fmla="*/ 29 w 42"/>
              <a:gd name="T37" fmla="*/ 31 w 42"/>
              <a:gd name="T38" fmla="*/ 31 w 42"/>
              <a:gd name="T39" fmla="*/ 32 w 42"/>
              <a:gd name="T40" fmla="*/ 32 w 42"/>
              <a:gd name="T41" fmla="*/ 34 w 42"/>
              <a:gd name="T42" fmla="*/ 34 w 42"/>
              <a:gd name="T43" fmla="*/ 36 w 42"/>
              <a:gd name="T44" fmla="*/ 36 w 42"/>
              <a:gd name="T45" fmla="*/ 37 w 42"/>
              <a:gd name="T46" fmla="*/ 38 w 42"/>
              <a:gd name="T47" fmla="*/ 39 w 42"/>
              <a:gd name="T48" fmla="*/ 39 w 42"/>
              <a:gd name="T49" fmla="*/ 41 w 42"/>
              <a:gd name="T50" fmla="*/ 41 w 42"/>
              <a:gd name="T51" fmla="*/ 42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2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295"/>
          <p:cNvSpPr>
            <a:spLocks/>
          </p:cNvSpPr>
          <p:nvPr/>
        </p:nvSpPr>
        <p:spPr bwMode="auto">
          <a:xfrm>
            <a:off x="6225862" y="3108640"/>
            <a:ext cx="68262" cy="0"/>
          </a:xfrm>
          <a:custGeom>
            <a:avLst/>
            <a:gdLst>
              <a:gd name="T0" fmla="*/ 0 w 43"/>
              <a:gd name="T1" fmla="*/ 1 w 43"/>
              <a:gd name="T2" fmla="*/ 2 w 43"/>
              <a:gd name="T3" fmla="*/ 3 w 43"/>
              <a:gd name="T4" fmla="*/ 3 w 43"/>
              <a:gd name="T5" fmla="*/ 5 w 43"/>
              <a:gd name="T6" fmla="*/ 5 w 43"/>
              <a:gd name="T7" fmla="*/ 6 w 43"/>
              <a:gd name="T8" fmla="*/ 7 w 43"/>
              <a:gd name="T9" fmla="*/ 8 w 43"/>
              <a:gd name="T10" fmla="*/ 8 w 43"/>
              <a:gd name="T11" fmla="*/ 10 w 43"/>
              <a:gd name="T12" fmla="*/ 10 w 43"/>
              <a:gd name="T13" fmla="*/ 11 w 43"/>
              <a:gd name="T14" fmla="*/ 12 w 43"/>
              <a:gd name="T15" fmla="*/ 13 w 43"/>
              <a:gd name="T16" fmla="*/ 13 w 43"/>
              <a:gd name="T17" fmla="*/ 15 w 43"/>
              <a:gd name="T18" fmla="*/ 15 w 43"/>
              <a:gd name="T19" fmla="*/ 16 w 43"/>
              <a:gd name="T20" fmla="*/ 17 w 43"/>
              <a:gd name="T21" fmla="*/ 18 w 43"/>
              <a:gd name="T22" fmla="*/ 18 w 43"/>
              <a:gd name="T23" fmla="*/ 20 w 43"/>
              <a:gd name="T24" fmla="*/ 20 w 43"/>
              <a:gd name="T25" fmla="*/ 21 w 43"/>
              <a:gd name="T26" fmla="*/ 21 w 43"/>
              <a:gd name="T27" fmla="*/ 23 w 43"/>
              <a:gd name="T28" fmla="*/ 23 w 43"/>
              <a:gd name="T29" fmla="*/ 25 w 43"/>
              <a:gd name="T30" fmla="*/ 25 w 43"/>
              <a:gd name="T31" fmla="*/ 26 w 43"/>
              <a:gd name="T32" fmla="*/ 26 w 43"/>
              <a:gd name="T33" fmla="*/ 28 w 43"/>
              <a:gd name="T34" fmla="*/ 28 w 43"/>
              <a:gd name="T35" fmla="*/ 30 w 43"/>
              <a:gd name="T36" fmla="*/ 30 w 43"/>
              <a:gd name="T37" fmla="*/ 31 w 43"/>
              <a:gd name="T38" fmla="*/ 32 w 43"/>
              <a:gd name="T39" fmla="*/ 33 w 43"/>
              <a:gd name="T40" fmla="*/ 33 w 43"/>
              <a:gd name="T41" fmla="*/ 35 w 43"/>
              <a:gd name="T42" fmla="*/ 35 w 43"/>
              <a:gd name="T43" fmla="*/ 36 w 43"/>
              <a:gd name="T44" fmla="*/ 36 w 43"/>
              <a:gd name="T45" fmla="*/ 38 w 43"/>
              <a:gd name="T46" fmla="*/ 38 w 43"/>
              <a:gd name="T47" fmla="*/ 40 w 43"/>
              <a:gd name="T48" fmla="*/ 40 w 43"/>
              <a:gd name="T49" fmla="*/ 41 w 43"/>
              <a:gd name="T50" fmla="*/ 41 w 43"/>
              <a:gd name="T51" fmla="*/ 43 w 4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</a:cxnLst>
            <a:rect l="0" t="0" r="r" b="b"/>
            <a:pathLst>
              <a:path w="4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Freeform 296"/>
          <p:cNvSpPr>
            <a:spLocks/>
          </p:cNvSpPr>
          <p:nvPr/>
        </p:nvSpPr>
        <p:spPr bwMode="auto">
          <a:xfrm>
            <a:off x="6290949" y="3108640"/>
            <a:ext cx="15875" cy="0"/>
          </a:xfrm>
          <a:custGeom>
            <a:avLst/>
            <a:gdLst>
              <a:gd name="T0" fmla="*/ 0 w 10"/>
              <a:gd name="T1" fmla="*/ 2 w 10"/>
              <a:gd name="T2" fmla="*/ 2 w 10"/>
              <a:gd name="T3" fmla="*/ 4 w 10"/>
              <a:gd name="T4" fmla="*/ 4 w 10"/>
              <a:gd name="T5" fmla="*/ 5 w 10"/>
              <a:gd name="T6" fmla="*/ 5 w 10"/>
              <a:gd name="T7" fmla="*/ 7 w 10"/>
              <a:gd name="T8" fmla="*/ 7 w 10"/>
              <a:gd name="T9" fmla="*/ 9 w 10"/>
              <a:gd name="T10" fmla="*/ 9 w 10"/>
              <a:gd name="T11" fmla="*/ 10 w 10"/>
              <a:gd name="T12" fmla="*/ 10 w 1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10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" name="Freeform 297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85 w 1291"/>
              <a:gd name="T1" fmla="*/ 6 h 6"/>
              <a:gd name="T2" fmla="*/ 111 w 1291"/>
              <a:gd name="T3" fmla="*/ 6 h 6"/>
              <a:gd name="T4" fmla="*/ 102 w 1291"/>
              <a:gd name="T5" fmla="*/ 0 h 6"/>
              <a:gd name="T6" fmla="*/ 139 w 1291"/>
              <a:gd name="T7" fmla="*/ 6 h 6"/>
              <a:gd name="T8" fmla="*/ 169 w 1291"/>
              <a:gd name="T9" fmla="*/ 6 h 6"/>
              <a:gd name="T10" fmla="*/ 196 w 1291"/>
              <a:gd name="T11" fmla="*/ 6 h 6"/>
              <a:gd name="T12" fmla="*/ 176 w 1291"/>
              <a:gd name="T13" fmla="*/ 0 h 6"/>
              <a:gd name="T14" fmla="*/ 224 w 1291"/>
              <a:gd name="T15" fmla="*/ 6 h 6"/>
              <a:gd name="T16" fmla="*/ 254 w 1291"/>
              <a:gd name="T17" fmla="*/ 6 h 6"/>
              <a:gd name="T18" fmla="*/ 277 w 1291"/>
              <a:gd name="T19" fmla="*/ 0 h 6"/>
              <a:gd name="T20" fmla="*/ 250 w 1291"/>
              <a:gd name="T21" fmla="*/ 0 h 6"/>
              <a:gd name="T22" fmla="*/ 298 w 1291"/>
              <a:gd name="T23" fmla="*/ 0 h 6"/>
              <a:gd name="T24" fmla="*/ 338 w 1291"/>
              <a:gd name="T25" fmla="*/ 6 h 6"/>
              <a:gd name="T26" fmla="*/ 351 w 1291"/>
              <a:gd name="T27" fmla="*/ 0 h 6"/>
              <a:gd name="T28" fmla="*/ 325 w 1291"/>
              <a:gd name="T29" fmla="*/ 0 h 6"/>
              <a:gd name="T30" fmla="*/ 373 w 1291"/>
              <a:gd name="T31" fmla="*/ 0 h 6"/>
              <a:gd name="T32" fmla="*/ 422 w 1291"/>
              <a:gd name="T33" fmla="*/ 6 h 6"/>
              <a:gd name="T34" fmla="*/ 426 w 1291"/>
              <a:gd name="T35" fmla="*/ 0 h 6"/>
              <a:gd name="T36" fmla="*/ 399 w 1291"/>
              <a:gd name="T37" fmla="*/ 0 h 6"/>
              <a:gd name="T38" fmla="*/ 479 w 1291"/>
              <a:gd name="T39" fmla="*/ 6 h 6"/>
              <a:gd name="T40" fmla="*/ 505 w 1291"/>
              <a:gd name="T41" fmla="*/ 6 h 6"/>
              <a:gd name="T42" fmla="*/ 502 w 1291"/>
              <a:gd name="T43" fmla="*/ 0 h 6"/>
              <a:gd name="T44" fmla="*/ 533 w 1291"/>
              <a:gd name="T45" fmla="*/ 6 h 6"/>
              <a:gd name="T46" fmla="*/ 563 w 1291"/>
              <a:gd name="T47" fmla="*/ 6 h 6"/>
              <a:gd name="T48" fmla="*/ 590 w 1291"/>
              <a:gd name="T49" fmla="*/ 6 h 6"/>
              <a:gd name="T50" fmla="*/ 576 w 1291"/>
              <a:gd name="T51" fmla="*/ 0 h 6"/>
              <a:gd name="T52" fmla="*/ 618 w 1291"/>
              <a:gd name="T53" fmla="*/ 6 h 6"/>
              <a:gd name="T54" fmla="*/ 648 w 1291"/>
              <a:gd name="T55" fmla="*/ 6 h 6"/>
              <a:gd name="T56" fmla="*/ 674 w 1291"/>
              <a:gd name="T57" fmla="*/ 6 h 6"/>
              <a:gd name="T58" fmla="*/ 651 w 1291"/>
              <a:gd name="T59" fmla="*/ 0 h 6"/>
              <a:gd name="T60" fmla="*/ 699 w 1291"/>
              <a:gd name="T61" fmla="*/ 0 h 6"/>
              <a:gd name="T62" fmla="*/ 732 w 1291"/>
              <a:gd name="T63" fmla="*/ 6 h 6"/>
              <a:gd name="T64" fmla="*/ 752 w 1291"/>
              <a:gd name="T65" fmla="*/ 0 h 6"/>
              <a:gd name="T66" fmla="*/ 725 w 1291"/>
              <a:gd name="T67" fmla="*/ 0 h 6"/>
              <a:gd name="T68" fmla="*/ 773 w 1291"/>
              <a:gd name="T69" fmla="*/ 0 h 6"/>
              <a:gd name="T70" fmla="*/ 816 w 1291"/>
              <a:gd name="T71" fmla="*/ 6 h 6"/>
              <a:gd name="T72" fmla="*/ 826 w 1291"/>
              <a:gd name="T73" fmla="*/ 0 h 6"/>
              <a:gd name="T74" fmla="*/ 800 w 1291"/>
              <a:gd name="T75" fmla="*/ 0 h 6"/>
              <a:gd name="T76" fmla="*/ 874 w 1291"/>
              <a:gd name="T77" fmla="*/ 6 h 6"/>
              <a:gd name="T78" fmla="*/ 901 w 1291"/>
              <a:gd name="T79" fmla="*/ 6 h 6"/>
              <a:gd name="T80" fmla="*/ 901 w 1291"/>
              <a:gd name="T81" fmla="*/ 0 h 6"/>
              <a:gd name="T82" fmla="*/ 874 w 1291"/>
              <a:gd name="T83" fmla="*/ 6 h 6"/>
              <a:gd name="T84" fmla="*/ 959 w 1291"/>
              <a:gd name="T85" fmla="*/ 6 h 6"/>
              <a:gd name="T86" fmla="*/ 985 w 1291"/>
              <a:gd name="T87" fmla="*/ 6 h 6"/>
              <a:gd name="T88" fmla="*/ 975 w 1291"/>
              <a:gd name="T89" fmla="*/ 0 h 6"/>
              <a:gd name="T90" fmla="*/ 1013 w 1291"/>
              <a:gd name="T91" fmla="*/ 6 h 6"/>
              <a:gd name="T92" fmla="*/ 1043 w 1291"/>
              <a:gd name="T93" fmla="*/ 6 h 6"/>
              <a:gd name="T94" fmla="*/ 1070 w 1291"/>
              <a:gd name="T95" fmla="*/ 6 h 6"/>
              <a:gd name="T96" fmla="*/ 1050 w 1291"/>
              <a:gd name="T97" fmla="*/ 0 h 6"/>
              <a:gd name="T98" fmla="*/ 1097 w 1291"/>
              <a:gd name="T99" fmla="*/ 6 h 6"/>
              <a:gd name="T100" fmla="*/ 1128 w 1291"/>
              <a:gd name="T101" fmla="*/ 6 h 6"/>
              <a:gd name="T102" fmla="*/ 1151 w 1291"/>
              <a:gd name="T103" fmla="*/ 0 h 6"/>
              <a:gd name="T104" fmla="*/ 1124 w 1291"/>
              <a:gd name="T105" fmla="*/ 0 h 6"/>
              <a:gd name="T106" fmla="*/ 1172 w 1291"/>
              <a:gd name="T107" fmla="*/ 0 h 6"/>
              <a:gd name="T108" fmla="*/ 1212 w 1291"/>
              <a:gd name="T109" fmla="*/ 6 h 6"/>
              <a:gd name="T110" fmla="*/ 1225 w 1291"/>
              <a:gd name="T111" fmla="*/ 0 h 6"/>
              <a:gd name="T112" fmla="*/ 1199 w 1291"/>
              <a:gd name="T113" fmla="*/ 0 h 6"/>
              <a:gd name="T114" fmla="*/ 1247 w 1291"/>
              <a:gd name="T115" fmla="*/ 0 h 6"/>
              <a:gd name="T116" fmla="*/ 1288 w 1291"/>
              <a:gd name="T117" fmla="*/ 0 h 6"/>
              <a:gd name="T118" fmla="*/ 10 w 1291"/>
              <a:gd name="T119" fmla="*/ 6 h 6"/>
              <a:gd name="T120" fmla="*/ 37 w 1291"/>
              <a:gd name="T121" fmla="*/ 6 h 6"/>
              <a:gd name="T122" fmla="*/ 17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55" y="6"/>
                </a:moveTo>
                <a:lnTo>
                  <a:pt x="57" y="6"/>
                </a:lnTo>
                <a:lnTo>
                  <a:pt x="57" y="6"/>
                </a:lnTo>
                <a:lnTo>
                  <a:pt x="58" y="6"/>
                </a:lnTo>
                <a:lnTo>
                  <a:pt x="58" y="6"/>
                </a:lnTo>
                <a:lnTo>
                  <a:pt x="60" y="6"/>
                </a:lnTo>
                <a:lnTo>
                  <a:pt x="60" y="6"/>
                </a:lnTo>
                <a:lnTo>
                  <a:pt x="62" y="6"/>
                </a:lnTo>
                <a:lnTo>
                  <a:pt x="62" y="6"/>
                </a:lnTo>
                <a:lnTo>
                  <a:pt x="63" y="6"/>
                </a:lnTo>
                <a:lnTo>
                  <a:pt x="63" y="6"/>
                </a:lnTo>
                <a:lnTo>
                  <a:pt x="65" y="6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8" y="0"/>
                </a:lnTo>
                <a:lnTo>
                  <a:pt x="57" y="0"/>
                </a:lnTo>
                <a:lnTo>
                  <a:pt x="57" y="0"/>
                </a:lnTo>
                <a:lnTo>
                  <a:pt x="55" y="0"/>
                </a:lnTo>
                <a:lnTo>
                  <a:pt x="55" y="6"/>
                </a:lnTo>
                <a:close/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34" y="6"/>
                </a:moveTo>
                <a:lnTo>
                  <a:pt x="136" y="6"/>
                </a:lnTo>
                <a:lnTo>
                  <a:pt x="136" y="6"/>
                </a:lnTo>
                <a:lnTo>
                  <a:pt x="138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0"/>
                </a:lnTo>
                <a:lnTo>
                  <a:pt x="143" y="0"/>
                </a:lnTo>
                <a:lnTo>
                  <a:pt x="143" y="0"/>
                </a:lnTo>
                <a:lnTo>
                  <a:pt x="141" y="0"/>
                </a:lnTo>
                <a:lnTo>
                  <a:pt x="141" y="0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lnTo>
                  <a:pt x="138" y="0"/>
                </a:lnTo>
                <a:lnTo>
                  <a:pt x="136" y="0"/>
                </a:lnTo>
                <a:lnTo>
                  <a:pt x="136" y="0"/>
                </a:lnTo>
                <a:lnTo>
                  <a:pt x="134" y="0"/>
                </a:lnTo>
                <a:lnTo>
                  <a:pt x="134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14" y="6"/>
                </a:moveTo>
                <a:lnTo>
                  <a:pt x="216" y="6"/>
                </a:lnTo>
                <a:lnTo>
                  <a:pt x="216" y="6"/>
                </a:lnTo>
                <a:lnTo>
                  <a:pt x="217" y="6"/>
                </a:lnTo>
                <a:lnTo>
                  <a:pt x="217" y="6"/>
                </a:lnTo>
                <a:lnTo>
                  <a:pt x="219" y="6"/>
                </a:lnTo>
                <a:lnTo>
                  <a:pt x="219" y="6"/>
                </a:lnTo>
                <a:lnTo>
                  <a:pt x="221" y="6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4" y="6"/>
                </a:lnTo>
                <a:lnTo>
                  <a:pt x="224" y="0"/>
                </a:lnTo>
                <a:lnTo>
                  <a:pt x="222" y="0"/>
                </a:lnTo>
                <a:lnTo>
                  <a:pt x="222" y="0"/>
                </a:lnTo>
                <a:lnTo>
                  <a:pt x="221" y="0"/>
                </a:lnTo>
                <a:lnTo>
                  <a:pt x="221" y="0"/>
                </a:lnTo>
                <a:lnTo>
                  <a:pt x="219" y="0"/>
                </a:lnTo>
                <a:lnTo>
                  <a:pt x="219" y="0"/>
                </a:lnTo>
                <a:lnTo>
                  <a:pt x="217" y="0"/>
                </a:lnTo>
                <a:lnTo>
                  <a:pt x="217" y="0"/>
                </a:lnTo>
                <a:lnTo>
                  <a:pt x="216" y="0"/>
                </a:lnTo>
                <a:lnTo>
                  <a:pt x="216" y="0"/>
                </a:lnTo>
                <a:lnTo>
                  <a:pt x="214" y="0"/>
                </a:lnTo>
                <a:lnTo>
                  <a:pt x="214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293" y="6"/>
                </a:moveTo>
                <a:lnTo>
                  <a:pt x="295" y="6"/>
                </a:lnTo>
                <a:lnTo>
                  <a:pt x="295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300" y="6"/>
                </a:lnTo>
                <a:lnTo>
                  <a:pt x="300" y="6"/>
                </a:lnTo>
                <a:lnTo>
                  <a:pt x="302" y="6"/>
                </a:lnTo>
                <a:lnTo>
                  <a:pt x="302" y="6"/>
                </a:lnTo>
                <a:lnTo>
                  <a:pt x="303" y="6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0" y="0"/>
                </a:lnTo>
                <a:lnTo>
                  <a:pt x="300" y="0"/>
                </a:lnTo>
                <a:lnTo>
                  <a:pt x="298" y="0"/>
                </a:lnTo>
                <a:lnTo>
                  <a:pt x="298" y="0"/>
                </a:lnTo>
                <a:lnTo>
                  <a:pt x="297" y="0"/>
                </a:lnTo>
                <a:lnTo>
                  <a:pt x="297" y="0"/>
                </a:lnTo>
                <a:lnTo>
                  <a:pt x="295" y="0"/>
                </a:lnTo>
                <a:lnTo>
                  <a:pt x="295" y="0"/>
                </a:lnTo>
                <a:lnTo>
                  <a:pt x="293" y="0"/>
                </a:lnTo>
                <a:lnTo>
                  <a:pt x="293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73" y="6"/>
                </a:moveTo>
                <a:lnTo>
                  <a:pt x="375" y="6"/>
                </a:lnTo>
                <a:lnTo>
                  <a:pt x="375" y="6"/>
                </a:lnTo>
                <a:lnTo>
                  <a:pt x="376" y="6"/>
                </a:lnTo>
                <a:lnTo>
                  <a:pt x="376" y="6"/>
                </a:lnTo>
                <a:lnTo>
                  <a:pt x="378" y="6"/>
                </a:lnTo>
                <a:lnTo>
                  <a:pt x="378" y="6"/>
                </a:lnTo>
                <a:lnTo>
                  <a:pt x="380" y="6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3" y="6"/>
                </a:lnTo>
                <a:lnTo>
                  <a:pt x="383" y="0"/>
                </a:lnTo>
                <a:lnTo>
                  <a:pt x="381" y="0"/>
                </a:lnTo>
                <a:lnTo>
                  <a:pt x="381" y="0"/>
                </a:lnTo>
                <a:lnTo>
                  <a:pt x="380" y="0"/>
                </a:lnTo>
                <a:lnTo>
                  <a:pt x="380" y="0"/>
                </a:lnTo>
                <a:lnTo>
                  <a:pt x="378" y="0"/>
                </a:lnTo>
                <a:lnTo>
                  <a:pt x="378" y="0"/>
                </a:lnTo>
                <a:lnTo>
                  <a:pt x="376" y="0"/>
                </a:lnTo>
                <a:lnTo>
                  <a:pt x="376" y="0"/>
                </a:lnTo>
                <a:lnTo>
                  <a:pt x="375" y="0"/>
                </a:lnTo>
                <a:lnTo>
                  <a:pt x="375" y="0"/>
                </a:lnTo>
                <a:lnTo>
                  <a:pt x="373" y="0"/>
                </a:lnTo>
                <a:lnTo>
                  <a:pt x="373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52" y="6"/>
                </a:moveTo>
                <a:lnTo>
                  <a:pt x="452" y="6"/>
                </a:lnTo>
                <a:lnTo>
                  <a:pt x="454" y="6"/>
                </a:lnTo>
                <a:lnTo>
                  <a:pt x="454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9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0"/>
                </a:lnTo>
                <a:lnTo>
                  <a:pt x="461" y="0"/>
                </a:lnTo>
                <a:lnTo>
                  <a:pt x="461" y="0"/>
                </a:lnTo>
                <a:lnTo>
                  <a:pt x="459" y="0"/>
                </a:lnTo>
                <a:lnTo>
                  <a:pt x="459" y="0"/>
                </a:lnTo>
                <a:lnTo>
                  <a:pt x="457" y="0"/>
                </a:lnTo>
                <a:lnTo>
                  <a:pt x="457" y="0"/>
                </a:lnTo>
                <a:lnTo>
                  <a:pt x="456" y="0"/>
                </a:lnTo>
                <a:lnTo>
                  <a:pt x="456" y="0"/>
                </a:lnTo>
                <a:lnTo>
                  <a:pt x="454" y="0"/>
                </a:lnTo>
                <a:lnTo>
                  <a:pt x="454" y="0"/>
                </a:lnTo>
                <a:lnTo>
                  <a:pt x="452" y="0"/>
                </a:lnTo>
                <a:lnTo>
                  <a:pt x="452" y="0"/>
                </a:lnTo>
                <a:lnTo>
                  <a:pt x="452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32" y="6"/>
                </a:moveTo>
                <a:lnTo>
                  <a:pt x="533" y="6"/>
                </a:lnTo>
                <a:lnTo>
                  <a:pt x="533" y="6"/>
                </a:lnTo>
                <a:lnTo>
                  <a:pt x="535" y="6"/>
                </a:lnTo>
                <a:lnTo>
                  <a:pt x="535" y="6"/>
                </a:lnTo>
                <a:lnTo>
                  <a:pt x="537" y="6"/>
                </a:lnTo>
                <a:lnTo>
                  <a:pt x="537" y="6"/>
                </a:lnTo>
                <a:lnTo>
                  <a:pt x="538" y="6"/>
                </a:lnTo>
                <a:lnTo>
                  <a:pt x="538" y="6"/>
                </a:lnTo>
                <a:lnTo>
                  <a:pt x="540" y="6"/>
                </a:lnTo>
                <a:lnTo>
                  <a:pt x="540" y="6"/>
                </a:lnTo>
                <a:lnTo>
                  <a:pt x="541" y="6"/>
                </a:lnTo>
                <a:lnTo>
                  <a:pt x="541" y="0"/>
                </a:lnTo>
                <a:lnTo>
                  <a:pt x="540" y="0"/>
                </a:lnTo>
                <a:lnTo>
                  <a:pt x="540" y="0"/>
                </a:lnTo>
                <a:lnTo>
                  <a:pt x="538" y="0"/>
                </a:lnTo>
                <a:lnTo>
                  <a:pt x="538" y="0"/>
                </a:lnTo>
                <a:lnTo>
                  <a:pt x="537" y="0"/>
                </a:lnTo>
                <a:lnTo>
                  <a:pt x="537" y="0"/>
                </a:lnTo>
                <a:lnTo>
                  <a:pt x="535" y="0"/>
                </a:lnTo>
                <a:lnTo>
                  <a:pt x="535" y="0"/>
                </a:lnTo>
                <a:lnTo>
                  <a:pt x="533" y="0"/>
                </a:lnTo>
                <a:lnTo>
                  <a:pt x="533" y="0"/>
                </a:lnTo>
                <a:lnTo>
                  <a:pt x="532" y="0"/>
                </a:lnTo>
                <a:lnTo>
                  <a:pt x="532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11" y="6"/>
                </a:moveTo>
                <a:lnTo>
                  <a:pt x="613" y="6"/>
                </a:lnTo>
                <a:lnTo>
                  <a:pt x="613" y="6"/>
                </a:lnTo>
                <a:lnTo>
                  <a:pt x="614" y="6"/>
                </a:lnTo>
                <a:lnTo>
                  <a:pt x="614" y="6"/>
                </a:lnTo>
                <a:lnTo>
                  <a:pt x="616" y="6"/>
                </a:lnTo>
                <a:lnTo>
                  <a:pt x="616" y="6"/>
                </a:lnTo>
                <a:lnTo>
                  <a:pt x="618" y="6"/>
                </a:lnTo>
                <a:lnTo>
                  <a:pt x="618" y="6"/>
                </a:lnTo>
                <a:lnTo>
                  <a:pt x="619" y="6"/>
                </a:lnTo>
                <a:lnTo>
                  <a:pt x="619" y="6"/>
                </a:lnTo>
                <a:lnTo>
                  <a:pt x="621" y="6"/>
                </a:lnTo>
                <a:lnTo>
                  <a:pt x="621" y="0"/>
                </a:lnTo>
                <a:lnTo>
                  <a:pt x="619" y="0"/>
                </a:lnTo>
                <a:lnTo>
                  <a:pt x="619" y="0"/>
                </a:lnTo>
                <a:lnTo>
                  <a:pt x="618" y="0"/>
                </a:lnTo>
                <a:lnTo>
                  <a:pt x="618" y="0"/>
                </a:lnTo>
                <a:lnTo>
                  <a:pt x="616" y="0"/>
                </a:lnTo>
                <a:lnTo>
                  <a:pt x="616" y="0"/>
                </a:lnTo>
                <a:lnTo>
                  <a:pt x="614" y="0"/>
                </a:lnTo>
                <a:lnTo>
                  <a:pt x="614" y="0"/>
                </a:lnTo>
                <a:lnTo>
                  <a:pt x="613" y="0"/>
                </a:lnTo>
                <a:lnTo>
                  <a:pt x="613" y="0"/>
                </a:lnTo>
                <a:lnTo>
                  <a:pt x="611" y="0"/>
                </a:lnTo>
                <a:lnTo>
                  <a:pt x="611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691" y="6"/>
                </a:moveTo>
                <a:lnTo>
                  <a:pt x="692" y="6"/>
                </a:lnTo>
                <a:lnTo>
                  <a:pt x="692" y="6"/>
                </a:lnTo>
                <a:lnTo>
                  <a:pt x="694" y="6"/>
                </a:lnTo>
                <a:lnTo>
                  <a:pt x="694" y="6"/>
                </a:lnTo>
                <a:lnTo>
                  <a:pt x="695" y="6"/>
                </a:lnTo>
                <a:lnTo>
                  <a:pt x="696" y="6"/>
                </a:lnTo>
                <a:lnTo>
                  <a:pt x="697" y="6"/>
                </a:lnTo>
                <a:lnTo>
                  <a:pt x="697" y="6"/>
                </a:lnTo>
                <a:lnTo>
                  <a:pt x="699" y="6"/>
                </a:lnTo>
                <a:lnTo>
                  <a:pt x="699" y="6"/>
                </a:lnTo>
                <a:lnTo>
                  <a:pt x="700" y="6"/>
                </a:lnTo>
                <a:lnTo>
                  <a:pt x="700" y="0"/>
                </a:lnTo>
                <a:lnTo>
                  <a:pt x="699" y="0"/>
                </a:lnTo>
                <a:lnTo>
                  <a:pt x="699" y="0"/>
                </a:lnTo>
                <a:lnTo>
                  <a:pt x="697" y="0"/>
                </a:lnTo>
                <a:lnTo>
                  <a:pt x="697" y="0"/>
                </a:lnTo>
                <a:lnTo>
                  <a:pt x="696" y="0"/>
                </a:lnTo>
                <a:lnTo>
                  <a:pt x="695" y="0"/>
                </a:lnTo>
                <a:lnTo>
                  <a:pt x="694" y="0"/>
                </a:lnTo>
                <a:lnTo>
                  <a:pt x="694" y="0"/>
                </a:lnTo>
                <a:lnTo>
                  <a:pt x="692" y="0"/>
                </a:lnTo>
                <a:lnTo>
                  <a:pt x="692" y="0"/>
                </a:lnTo>
                <a:lnTo>
                  <a:pt x="691" y="0"/>
                </a:lnTo>
                <a:lnTo>
                  <a:pt x="691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70" y="6"/>
                </a:moveTo>
                <a:lnTo>
                  <a:pt x="772" y="6"/>
                </a:lnTo>
                <a:lnTo>
                  <a:pt x="772" y="6"/>
                </a:lnTo>
                <a:lnTo>
                  <a:pt x="773" y="6"/>
                </a:lnTo>
                <a:lnTo>
                  <a:pt x="773" y="6"/>
                </a:lnTo>
                <a:lnTo>
                  <a:pt x="775" y="6"/>
                </a:lnTo>
                <a:lnTo>
                  <a:pt x="775" y="6"/>
                </a:lnTo>
                <a:lnTo>
                  <a:pt x="777" y="6"/>
                </a:lnTo>
                <a:lnTo>
                  <a:pt x="777" y="6"/>
                </a:lnTo>
                <a:lnTo>
                  <a:pt x="778" y="6"/>
                </a:lnTo>
                <a:lnTo>
                  <a:pt x="778" y="6"/>
                </a:lnTo>
                <a:lnTo>
                  <a:pt x="780" y="6"/>
                </a:lnTo>
                <a:lnTo>
                  <a:pt x="780" y="0"/>
                </a:lnTo>
                <a:lnTo>
                  <a:pt x="778" y="0"/>
                </a:lnTo>
                <a:lnTo>
                  <a:pt x="778" y="0"/>
                </a:lnTo>
                <a:lnTo>
                  <a:pt x="777" y="0"/>
                </a:lnTo>
                <a:lnTo>
                  <a:pt x="777" y="0"/>
                </a:lnTo>
                <a:lnTo>
                  <a:pt x="775" y="0"/>
                </a:lnTo>
                <a:lnTo>
                  <a:pt x="775" y="0"/>
                </a:lnTo>
                <a:lnTo>
                  <a:pt x="773" y="0"/>
                </a:lnTo>
                <a:lnTo>
                  <a:pt x="773" y="0"/>
                </a:lnTo>
                <a:lnTo>
                  <a:pt x="772" y="0"/>
                </a:lnTo>
                <a:lnTo>
                  <a:pt x="772" y="0"/>
                </a:lnTo>
                <a:lnTo>
                  <a:pt x="770" y="0"/>
                </a:lnTo>
                <a:lnTo>
                  <a:pt x="770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50" y="6"/>
                </a:moveTo>
                <a:lnTo>
                  <a:pt x="851" y="6"/>
                </a:lnTo>
                <a:lnTo>
                  <a:pt x="851" y="6"/>
                </a:lnTo>
                <a:lnTo>
                  <a:pt x="853" y="6"/>
                </a:lnTo>
                <a:lnTo>
                  <a:pt x="853" y="6"/>
                </a:lnTo>
                <a:lnTo>
                  <a:pt x="854" y="6"/>
                </a:lnTo>
                <a:lnTo>
                  <a:pt x="855" y="6"/>
                </a:lnTo>
                <a:lnTo>
                  <a:pt x="856" y="6"/>
                </a:lnTo>
                <a:lnTo>
                  <a:pt x="856" y="6"/>
                </a:lnTo>
                <a:lnTo>
                  <a:pt x="858" y="6"/>
                </a:lnTo>
                <a:lnTo>
                  <a:pt x="858" y="6"/>
                </a:lnTo>
                <a:lnTo>
                  <a:pt x="859" y="6"/>
                </a:lnTo>
                <a:lnTo>
                  <a:pt x="859" y="0"/>
                </a:lnTo>
                <a:lnTo>
                  <a:pt x="858" y="0"/>
                </a:lnTo>
                <a:lnTo>
                  <a:pt x="858" y="0"/>
                </a:lnTo>
                <a:lnTo>
                  <a:pt x="856" y="0"/>
                </a:lnTo>
                <a:lnTo>
                  <a:pt x="856" y="0"/>
                </a:lnTo>
                <a:lnTo>
                  <a:pt x="855" y="0"/>
                </a:lnTo>
                <a:lnTo>
                  <a:pt x="854" y="0"/>
                </a:lnTo>
                <a:lnTo>
                  <a:pt x="853" y="0"/>
                </a:lnTo>
                <a:lnTo>
                  <a:pt x="853" y="0"/>
                </a:lnTo>
                <a:lnTo>
                  <a:pt x="851" y="0"/>
                </a:lnTo>
                <a:lnTo>
                  <a:pt x="851" y="0"/>
                </a:lnTo>
                <a:lnTo>
                  <a:pt x="850" y="0"/>
                </a:lnTo>
                <a:lnTo>
                  <a:pt x="850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29" y="6"/>
                </a:moveTo>
                <a:lnTo>
                  <a:pt x="931" y="6"/>
                </a:lnTo>
                <a:lnTo>
                  <a:pt x="931" y="6"/>
                </a:lnTo>
                <a:lnTo>
                  <a:pt x="932" y="6"/>
                </a:lnTo>
                <a:lnTo>
                  <a:pt x="932" y="6"/>
                </a:lnTo>
                <a:lnTo>
                  <a:pt x="934" y="6"/>
                </a:lnTo>
                <a:lnTo>
                  <a:pt x="934" y="6"/>
                </a:lnTo>
                <a:lnTo>
                  <a:pt x="936" y="6"/>
                </a:lnTo>
                <a:lnTo>
                  <a:pt x="936" y="6"/>
                </a:lnTo>
                <a:lnTo>
                  <a:pt x="937" y="6"/>
                </a:lnTo>
                <a:lnTo>
                  <a:pt x="937" y="6"/>
                </a:lnTo>
                <a:lnTo>
                  <a:pt x="939" y="6"/>
                </a:lnTo>
                <a:lnTo>
                  <a:pt x="939" y="0"/>
                </a:lnTo>
                <a:lnTo>
                  <a:pt x="937" y="0"/>
                </a:lnTo>
                <a:lnTo>
                  <a:pt x="937" y="0"/>
                </a:lnTo>
                <a:lnTo>
                  <a:pt x="936" y="0"/>
                </a:lnTo>
                <a:lnTo>
                  <a:pt x="936" y="0"/>
                </a:lnTo>
                <a:lnTo>
                  <a:pt x="934" y="0"/>
                </a:lnTo>
                <a:lnTo>
                  <a:pt x="934" y="0"/>
                </a:lnTo>
                <a:lnTo>
                  <a:pt x="932" y="0"/>
                </a:lnTo>
                <a:lnTo>
                  <a:pt x="932" y="0"/>
                </a:lnTo>
                <a:lnTo>
                  <a:pt x="931" y="0"/>
                </a:lnTo>
                <a:lnTo>
                  <a:pt x="931" y="0"/>
                </a:lnTo>
                <a:lnTo>
                  <a:pt x="929" y="0"/>
                </a:lnTo>
                <a:lnTo>
                  <a:pt x="929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08" y="6"/>
                </a:moveTo>
                <a:lnTo>
                  <a:pt x="1010" y="6"/>
                </a:lnTo>
                <a:lnTo>
                  <a:pt x="1010" y="6"/>
                </a:lnTo>
                <a:lnTo>
                  <a:pt x="1012" y="6"/>
                </a:lnTo>
                <a:lnTo>
                  <a:pt x="1012" y="6"/>
                </a:lnTo>
                <a:lnTo>
                  <a:pt x="1013" y="6"/>
                </a:lnTo>
                <a:lnTo>
                  <a:pt x="1013" y="6"/>
                </a:lnTo>
                <a:lnTo>
                  <a:pt x="1015" y="6"/>
                </a:lnTo>
                <a:lnTo>
                  <a:pt x="1015" y="6"/>
                </a:lnTo>
                <a:lnTo>
                  <a:pt x="1016" y="6"/>
                </a:lnTo>
                <a:lnTo>
                  <a:pt x="1016" y="6"/>
                </a:lnTo>
                <a:lnTo>
                  <a:pt x="1018" y="6"/>
                </a:lnTo>
                <a:lnTo>
                  <a:pt x="1018" y="0"/>
                </a:lnTo>
                <a:lnTo>
                  <a:pt x="1016" y="0"/>
                </a:lnTo>
                <a:lnTo>
                  <a:pt x="1016" y="0"/>
                </a:lnTo>
                <a:lnTo>
                  <a:pt x="1015" y="0"/>
                </a:lnTo>
                <a:lnTo>
                  <a:pt x="1015" y="0"/>
                </a:lnTo>
                <a:lnTo>
                  <a:pt x="1013" y="0"/>
                </a:lnTo>
                <a:lnTo>
                  <a:pt x="1013" y="0"/>
                </a:lnTo>
                <a:lnTo>
                  <a:pt x="1012" y="0"/>
                </a:lnTo>
                <a:lnTo>
                  <a:pt x="1012" y="0"/>
                </a:lnTo>
                <a:lnTo>
                  <a:pt x="1010" y="0"/>
                </a:lnTo>
                <a:lnTo>
                  <a:pt x="1010" y="0"/>
                </a:lnTo>
                <a:lnTo>
                  <a:pt x="1008" y="0"/>
                </a:lnTo>
                <a:lnTo>
                  <a:pt x="1008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088" y="6"/>
                </a:moveTo>
                <a:lnTo>
                  <a:pt x="1089" y="6"/>
                </a:lnTo>
                <a:lnTo>
                  <a:pt x="1089" y="6"/>
                </a:lnTo>
                <a:lnTo>
                  <a:pt x="1091" y="6"/>
                </a:lnTo>
                <a:lnTo>
                  <a:pt x="1091" y="6"/>
                </a:lnTo>
                <a:lnTo>
                  <a:pt x="1093" y="6"/>
                </a:lnTo>
                <a:lnTo>
                  <a:pt x="1093" y="6"/>
                </a:lnTo>
                <a:lnTo>
                  <a:pt x="1094" y="6"/>
                </a:lnTo>
                <a:lnTo>
                  <a:pt x="1094" y="6"/>
                </a:lnTo>
                <a:lnTo>
                  <a:pt x="1096" y="6"/>
                </a:lnTo>
                <a:lnTo>
                  <a:pt x="1096" y="6"/>
                </a:lnTo>
                <a:lnTo>
                  <a:pt x="1097" y="6"/>
                </a:lnTo>
                <a:lnTo>
                  <a:pt x="1097" y="0"/>
                </a:lnTo>
                <a:lnTo>
                  <a:pt x="1096" y="0"/>
                </a:lnTo>
                <a:lnTo>
                  <a:pt x="1096" y="0"/>
                </a:lnTo>
                <a:lnTo>
                  <a:pt x="1094" y="0"/>
                </a:lnTo>
                <a:lnTo>
                  <a:pt x="1094" y="0"/>
                </a:lnTo>
                <a:lnTo>
                  <a:pt x="1093" y="0"/>
                </a:lnTo>
                <a:lnTo>
                  <a:pt x="1093" y="0"/>
                </a:lnTo>
                <a:lnTo>
                  <a:pt x="1091" y="0"/>
                </a:lnTo>
                <a:lnTo>
                  <a:pt x="1091" y="0"/>
                </a:lnTo>
                <a:lnTo>
                  <a:pt x="1089" y="0"/>
                </a:lnTo>
                <a:lnTo>
                  <a:pt x="1089" y="0"/>
                </a:lnTo>
                <a:lnTo>
                  <a:pt x="1088" y="0"/>
                </a:lnTo>
                <a:lnTo>
                  <a:pt x="1088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67" y="6"/>
                </a:moveTo>
                <a:lnTo>
                  <a:pt x="1169" y="6"/>
                </a:lnTo>
                <a:lnTo>
                  <a:pt x="1169" y="6"/>
                </a:lnTo>
                <a:lnTo>
                  <a:pt x="1170" y="6"/>
                </a:lnTo>
                <a:lnTo>
                  <a:pt x="1170" y="6"/>
                </a:lnTo>
                <a:lnTo>
                  <a:pt x="1172" y="6"/>
                </a:lnTo>
                <a:lnTo>
                  <a:pt x="1172" y="6"/>
                </a:lnTo>
                <a:lnTo>
                  <a:pt x="1174" y="6"/>
                </a:lnTo>
                <a:lnTo>
                  <a:pt x="1174" y="6"/>
                </a:lnTo>
                <a:lnTo>
                  <a:pt x="1175" y="6"/>
                </a:lnTo>
                <a:lnTo>
                  <a:pt x="1175" y="6"/>
                </a:lnTo>
                <a:lnTo>
                  <a:pt x="1177" y="6"/>
                </a:lnTo>
                <a:lnTo>
                  <a:pt x="1177" y="0"/>
                </a:lnTo>
                <a:lnTo>
                  <a:pt x="1175" y="0"/>
                </a:lnTo>
                <a:lnTo>
                  <a:pt x="1175" y="0"/>
                </a:lnTo>
                <a:lnTo>
                  <a:pt x="1174" y="0"/>
                </a:lnTo>
                <a:lnTo>
                  <a:pt x="1174" y="0"/>
                </a:lnTo>
                <a:lnTo>
                  <a:pt x="1172" y="0"/>
                </a:lnTo>
                <a:lnTo>
                  <a:pt x="1172" y="0"/>
                </a:lnTo>
                <a:lnTo>
                  <a:pt x="1170" y="0"/>
                </a:lnTo>
                <a:lnTo>
                  <a:pt x="1170" y="0"/>
                </a:lnTo>
                <a:lnTo>
                  <a:pt x="1169" y="0"/>
                </a:lnTo>
                <a:lnTo>
                  <a:pt x="1169" y="0"/>
                </a:lnTo>
                <a:lnTo>
                  <a:pt x="1167" y="0"/>
                </a:lnTo>
                <a:lnTo>
                  <a:pt x="1167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47" y="6"/>
                </a:moveTo>
                <a:lnTo>
                  <a:pt x="1248" y="6"/>
                </a:lnTo>
                <a:lnTo>
                  <a:pt x="1248" y="6"/>
                </a:lnTo>
                <a:lnTo>
                  <a:pt x="1250" y="6"/>
                </a:lnTo>
                <a:lnTo>
                  <a:pt x="1250" y="6"/>
                </a:lnTo>
                <a:lnTo>
                  <a:pt x="1251" y="6"/>
                </a:lnTo>
                <a:lnTo>
                  <a:pt x="1252" y="6"/>
                </a:lnTo>
                <a:lnTo>
                  <a:pt x="1253" y="6"/>
                </a:lnTo>
                <a:lnTo>
                  <a:pt x="1253" y="6"/>
                </a:lnTo>
                <a:lnTo>
                  <a:pt x="1255" y="6"/>
                </a:lnTo>
                <a:lnTo>
                  <a:pt x="1255" y="6"/>
                </a:lnTo>
                <a:lnTo>
                  <a:pt x="1256" y="6"/>
                </a:lnTo>
                <a:lnTo>
                  <a:pt x="1256" y="0"/>
                </a:lnTo>
                <a:lnTo>
                  <a:pt x="1255" y="0"/>
                </a:lnTo>
                <a:lnTo>
                  <a:pt x="1255" y="0"/>
                </a:lnTo>
                <a:lnTo>
                  <a:pt x="1253" y="0"/>
                </a:lnTo>
                <a:lnTo>
                  <a:pt x="1253" y="0"/>
                </a:lnTo>
                <a:lnTo>
                  <a:pt x="1252" y="0"/>
                </a:lnTo>
                <a:lnTo>
                  <a:pt x="1251" y="0"/>
                </a:lnTo>
                <a:lnTo>
                  <a:pt x="1250" y="0"/>
                </a:lnTo>
                <a:lnTo>
                  <a:pt x="1250" y="0"/>
                </a:lnTo>
                <a:lnTo>
                  <a:pt x="1248" y="0"/>
                </a:lnTo>
                <a:lnTo>
                  <a:pt x="1248" y="0"/>
                </a:lnTo>
                <a:lnTo>
                  <a:pt x="1247" y="0"/>
                </a:lnTo>
                <a:lnTo>
                  <a:pt x="1247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Freeform 298"/>
          <p:cNvSpPr>
            <a:spLocks noEditPoints="1"/>
          </p:cNvSpPr>
          <p:nvPr/>
        </p:nvSpPr>
        <p:spPr bwMode="auto">
          <a:xfrm>
            <a:off x="4257362" y="3103878"/>
            <a:ext cx="2049462" cy="9525"/>
          </a:xfrm>
          <a:custGeom>
            <a:avLst/>
            <a:gdLst>
              <a:gd name="T0" fmla="*/ 107 w 1291"/>
              <a:gd name="T1" fmla="*/ 6 h 6"/>
              <a:gd name="T2" fmla="*/ 126 w 1291"/>
              <a:gd name="T3" fmla="*/ 0 h 6"/>
              <a:gd name="T4" fmla="*/ 100 w 1291"/>
              <a:gd name="T5" fmla="*/ 0 h 6"/>
              <a:gd name="T6" fmla="*/ 164 w 1291"/>
              <a:gd name="T7" fmla="*/ 6 h 6"/>
              <a:gd name="T8" fmla="*/ 191 w 1291"/>
              <a:gd name="T9" fmla="*/ 6 h 6"/>
              <a:gd name="T10" fmla="*/ 201 w 1291"/>
              <a:gd name="T11" fmla="*/ 0 h 6"/>
              <a:gd name="T12" fmla="*/ 174 w 1291"/>
              <a:gd name="T13" fmla="*/ 0 h 6"/>
              <a:gd name="T14" fmla="*/ 250 w 1291"/>
              <a:gd name="T15" fmla="*/ 6 h 6"/>
              <a:gd name="T16" fmla="*/ 277 w 1291"/>
              <a:gd name="T17" fmla="*/ 6 h 6"/>
              <a:gd name="T18" fmla="*/ 274 w 1291"/>
              <a:gd name="T19" fmla="*/ 0 h 6"/>
              <a:gd name="T20" fmla="*/ 247 w 1291"/>
              <a:gd name="T21" fmla="*/ 0 h 6"/>
              <a:gd name="T22" fmla="*/ 335 w 1291"/>
              <a:gd name="T23" fmla="*/ 6 h 6"/>
              <a:gd name="T24" fmla="*/ 361 w 1291"/>
              <a:gd name="T25" fmla="*/ 6 h 6"/>
              <a:gd name="T26" fmla="*/ 348 w 1291"/>
              <a:gd name="T27" fmla="*/ 0 h 6"/>
              <a:gd name="T28" fmla="*/ 322 w 1291"/>
              <a:gd name="T29" fmla="*/ 0 h 6"/>
              <a:gd name="T30" fmla="*/ 421 w 1291"/>
              <a:gd name="T31" fmla="*/ 6 h 6"/>
              <a:gd name="T32" fmla="*/ 447 w 1291"/>
              <a:gd name="T33" fmla="*/ 6 h 6"/>
              <a:gd name="T34" fmla="*/ 421 w 1291"/>
              <a:gd name="T35" fmla="*/ 0 h 6"/>
              <a:gd name="T36" fmla="*/ 479 w 1291"/>
              <a:gd name="T37" fmla="*/ 6 h 6"/>
              <a:gd name="T38" fmla="*/ 505 w 1291"/>
              <a:gd name="T39" fmla="*/ 6 h 6"/>
              <a:gd name="T40" fmla="*/ 522 w 1291"/>
              <a:gd name="T41" fmla="*/ 0 h 6"/>
              <a:gd name="T42" fmla="*/ 495 w 1291"/>
              <a:gd name="T43" fmla="*/ 0 h 6"/>
              <a:gd name="T44" fmla="*/ 565 w 1291"/>
              <a:gd name="T45" fmla="*/ 6 h 6"/>
              <a:gd name="T46" fmla="*/ 591 w 1291"/>
              <a:gd name="T47" fmla="*/ 6 h 6"/>
              <a:gd name="T48" fmla="*/ 595 w 1291"/>
              <a:gd name="T49" fmla="*/ 0 h 6"/>
              <a:gd name="T50" fmla="*/ 568 w 1291"/>
              <a:gd name="T51" fmla="*/ 0 h 6"/>
              <a:gd name="T52" fmla="*/ 649 w 1291"/>
              <a:gd name="T53" fmla="*/ 6 h 6"/>
              <a:gd name="T54" fmla="*/ 676 w 1291"/>
              <a:gd name="T55" fmla="*/ 6 h 6"/>
              <a:gd name="T56" fmla="*/ 669 w 1291"/>
              <a:gd name="T57" fmla="*/ 0 h 6"/>
              <a:gd name="T58" fmla="*/ 643 w 1291"/>
              <a:gd name="T59" fmla="*/ 0 h 6"/>
              <a:gd name="T60" fmla="*/ 735 w 1291"/>
              <a:gd name="T61" fmla="*/ 6 h 6"/>
              <a:gd name="T62" fmla="*/ 762 w 1291"/>
              <a:gd name="T63" fmla="*/ 6 h 6"/>
              <a:gd name="T64" fmla="*/ 742 w 1291"/>
              <a:gd name="T65" fmla="*/ 0 h 6"/>
              <a:gd name="T66" fmla="*/ 715 w 1291"/>
              <a:gd name="T67" fmla="*/ 0 h 6"/>
              <a:gd name="T68" fmla="*/ 820 w 1291"/>
              <a:gd name="T69" fmla="*/ 6 h 6"/>
              <a:gd name="T70" fmla="*/ 843 w 1291"/>
              <a:gd name="T71" fmla="*/ 0 h 6"/>
              <a:gd name="T72" fmla="*/ 816 w 1291"/>
              <a:gd name="T73" fmla="*/ 0 h 6"/>
              <a:gd name="T74" fmla="*/ 879 w 1291"/>
              <a:gd name="T75" fmla="*/ 6 h 6"/>
              <a:gd name="T76" fmla="*/ 906 w 1291"/>
              <a:gd name="T77" fmla="*/ 6 h 6"/>
              <a:gd name="T78" fmla="*/ 916 w 1291"/>
              <a:gd name="T79" fmla="*/ 0 h 6"/>
              <a:gd name="T80" fmla="*/ 889 w 1291"/>
              <a:gd name="T81" fmla="*/ 0 h 6"/>
              <a:gd name="T82" fmla="*/ 964 w 1291"/>
              <a:gd name="T83" fmla="*/ 6 h 6"/>
              <a:gd name="T84" fmla="*/ 990 w 1291"/>
              <a:gd name="T85" fmla="*/ 6 h 6"/>
              <a:gd name="T86" fmla="*/ 990 w 1291"/>
              <a:gd name="T87" fmla="*/ 0 h 6"/>
              <a:gd name="T88" fmla="*/ 963 w 1291"/>
              <a:gd name="T89" fmla="*/ 0 h 6"/>
              <a:gd name="T90" fmla="*/ 1050 w 1291"/>
              <a:gd name="T91" fmla="*/ 6 h 6"/>
              <a:gd name="T92" fmla="*/ 1076 w 1291"/>
              <a:gd name="T93" fmla="*/ 6 h 6"/>
              <a:gd name="T94" fmla="*/ 1063 w 1291"/>
              <a:gd name="T95" fmla="*/ 0 h 6"/>
              <a:gd name="T96" fmla="*/ 1036 w 1291"/>
              <a:gd name="T97" fmla="*/ 0 h 6"/>
              <a:gd name="T98" fmla="*/ 1134 w 1291"/>
              <a:gd name="T99" fmla="*/ 6 h 6"/>
              <a:gd name="T100" fmla="*/ 1160 w 1291"/>
              <a:gd name="T101" fmla="*/ 6 h 6"/>
              <a:gd name="T102" fmla="*/ 1137 w 1291"/>
              <a:gd name="T103" fmla="*/ 0 h 6"/>
              <a:gd name="T104" fmla="*/ 1194 w 1291"/>
              <a:gd name="T105" fmla="*/ 6 h 6"/>
              <a:gd name="T106" fmla="*/ 1220 w 1291"/>
              <a:gd name="T107" fmla="*/ 6 h 6"/>
              <a:gd name="T108" fmla="*/ 1237 w 1291"/>
              <a:gd name="T109" fmla="*/ 0 h 6"/>
              <a:gd name="T110" fmla="*/ 1210 w 1291"/>
              <a:gd name="T111" fmla="*/ 0 h 6"/>
              <a:gd name="T112" fmla="*/ 1278 w 1291"/>
              <a:gd name="T113" fmla="*/ 6 h 6"/>
              <a:gd name="T114" fmla="*/ 1280 w 1291"/>
              <a:gd name="T115" fmla="*/ 0 h 6"/>
              <a:gd name="T116" fmla="*/ 19 w 1291"/>
              <a:gd name="T117" fmla="*/ 6 h 6"/>
              <a:gd name="T118" fmla="*/ 45 w 1291"/>
              <a:gd name="T119" fmla="*/ 6 h 6"/>
              <a:gd name="T120" fmla="*/ 29 w 1291"/>
              <a:gd name="T121" fmla="*/ 0 h 6"/>
              <a:gd name="T122" fmla="*/ 2 w 1291"/>
              <a:gd name="T1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6">
                <a:moveTo>
                  <a:pt x="80" y="6"/>
                </a:moveTo>
                <a:lnTo>
                  <a:pt x="82" y="6"/>
                </a:lnTo>
                <a:lnTo>
                  <a:pt x="82" y="6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5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5" y="6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2" y="6"/>
                </a:lnTo>
                <a:lnTo>
                  <a:pt x="102" y="6"/>
                </a:lnTo>
                <a:lnTo>
                  <a:pt x="103" y="6"/>
                </a:lnTo>
                <a:lnTo>
                  <a:pt x="103" y="6"/>
                </a:lnTo>
                <a:lnTo>
                  <a:pt x="105" y="6"/>
                </a:lnTo>
                <a:lnTo>
                  <a:pt x="105" y="6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3" y="6"/>
                </a:lnTo>
                <a:lnTo>
                  <a:pt x="113" y="6"/>
                </a:lnTo>
                <a:lnTo>
                  <a:pt x="115" y="6"/>
                </a:lnTo>
                <a:lnTo>
                  <a:pt x="115" y="6"/>
                </a:lnTo>
                <a:lnTo>
                  <a:pt x="116" y="6"/>
                </a:lnTo>
                <a:lnTo>
                  <a:pt x="116" y="6"/>
                </a:lnTo>
                <a:lnTo>
                  <a:pt x="118" y="6"/>
                </a:lnTo>
                <a:lnTo>
                  <a:pt x="118" y="6"/>
                </a:lnTo>
                <a:lnTo>
                  <a:pt x="120" y="6"/>
                </a:lnTo>
                <a:lnTo>
                  <a:pt x="120" y="6"/>
                </a:lnTo>
                <a:lnTo>
                  <a:pt x="121" y="6"/>
                </a:lnTo>
                <a:lnTo>
                  <a:pt x="121" y="6"/>
                </a:lnTo>
                <a:lnTo>
                  <a:pt x="123" y="6"/>
                </a:lnTo>
                <a:lnTo>
                  <a:pt x="123" y="6"/>
                </a:lnTo>
                <a:lnTo>
                  <a:pt x="125" y="6"/>
                </a:lnTo>
                <a:lnTo>
                  <a:pt x="125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0"/>
                </a:lnTo>
                <a:lnTo>
                  <a:pt x="128" y="0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5" y="0"/>
                </a:lnTo>
                <a:lnTo>
                  <a:pt x="125" y="0"/>
                </a:lnTo>
                <a:lnTo>
                  <a:pt x="123" y="0"/>
                </a:lnTo>
                <a:lnTo>
                  <a:pt x="123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20" y="0"/>
                </a:lnTo>
                <a:lnTo>
                  <a:pt x="118" y="0"/>
                </a:lnTo>
                <a:lnTo>
                  <a:pt x="118" y="0"/>
                </a:lnTo>
                <a:lnTo>
                  <a:pt x="116" y="0"/>
                </a:lnTo>
                <a:lnTo>
                  <a:pt x="116" y="0"/>
                </a:lnTo>
                <a:lnTo>
                  <a:pt x="115" y="0"/>
                </a:lnTo>
                <a:lnTo>
                  <a:pt x="115" y="0"/>
                </a:lnTo>
                <a:lnTo>
                  <a:pt x="113" y="0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10" y="0"/>
                </a:lnTo>
                <a:lnTo>
                  <a:pt x="110" y="0"/>
                </a:lnTo>
                <a:lnTo>
                  <a:pt x="108" y="0"/>
                </a:lnTo>
                <a:lnTo>
                  <a:pt x="108" y="0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105" y="0"/>
                </a:lnTo>
                <a:lnTo>
                  <a:pt x="103" y="0"/>
                </a:lnTo>
                <a:lnTo>
                  <a:pt x="103" y="0"/>
                </a:lnTo>
                <a:lnTo>
                  <a:pt x="102" y="0"/>
                </a:lnTo>
                <a:lnTo>
                  <a:pt x="102" y="0"/>
                </a:lnTo>
                <a:lnTo>
                  <a:pt x="100" y="0"/>
                </a:lnTo>
                <a:lnTo>
                  <a:pt x="100" y="0"/>
                </a:lnTo>
                <a:lnTo>
                  <a:pt x="98" y="0"/>
                </a:lnTo>
                <a:lnTo>
                  <a:pt x="98" y="0"/>
                </a:lnTo>
                <a:lnTo>
                  <a:pt x="97" y="0"/>
                </a:lnTo>
                <a:lnTo>
                  <a:pt x="97" y="0"/>
                </a:lnTo>
                <a:lnTo>
                  <a:pt x="95" y="0"/>
                </a:lnTo>
                <a:lnTo>
                  <a:pt x="95" y="0"/>
                </a:lnTo>
                <a:lnTo>
                  <a:pt x="93" y="0"/>
                </a:lnTo>
                <a:lnTo>
                  <a:pt x="93" y="0"/>
                </a:lnTo>
                <a:lnTo>
                  <a:pt x="92" y="0"/>
                </a:lnTo>
                <a:lnTo>
                  <a:pt x="92" y="0"/>
                </a:lnTo>
                <a:lnTo>
                  <a:pt x="90" y="0"/>
                </a:lnTo>
                <a:lnTo>
                  <a:pt x="90" y="0"/>
                </a:lnTo>
                <a:lnTo>
                  <a:pt x="88" y="0"/>
                </a:lnTo>
                <a:lnTo>
                  <a:pt x="88" y="0"/>
                </a:lnTo>
                <a:lnTo>
                  <a:pt x="87" y="0"/>
                </a:lnTo>
                <a:lnTo>
                  <a:pt x="87" y="0"/>
                </a:lnTo>
                <a:lnTo>
                  <a:pt x="85" y="0"/>
                </a:lnTo>
                <a:lnTo>
                  <a:pt x="85" y="0"/>
                </a:lnTo>
                <a:lnTo>
                  <a:pt x="83" y="0"/>
                </a:lnTo>
                <a:lnTo>
                  <a:pt x="83" y="0"/>
                </a:lnTo>
                <a:lnTo>
                  <a:pt x="82" y="0"/>
                </a:lnTo>
                <a:lnTo>
                  <a:pt x="82" y="0"/>
                </a:lnTo>
                <a:lnTo>
                  <a:pt x="80" y="0"/>
                </a:lnTo>
                <a:lnTo>
                  <a:pt x="80" y="6"/>
                </a:lnTo>
                <a:close/>
                <a:moveTo>
                  <a:pt x="160" y="6"/>
                </a:moveTo>
                <a:lnTo>
                  <a:pt x="161" y="6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6" y="6"/>
                </a:lnTo>
                <a:lnTo>
                  <a:pt x="166" y="6"/>
                </a:lnTo>
                <a:lnTo>
                  <a:pt x="168" y="6"/>
                </a:lnTo>
                <a:lnTo>
                  <a:pt x="168" y="6"/>
                </a:lnTo>
                <a:lnTo>
                  <a:pt x="169" y="6"/>
                </a:lnTo>
                <a:lnTo>
                  <a:pt x="169" y="6"/>
                </a:lnTo>
                <a:lnTo>
                  <a:pt x="171" y="6"/>
                </a:lnTo>
                <a:lnTo>
                  <a:pt x="171" y="6"/>
                </a:lnTo>
                <a:lnTo>
                  <a:pt x="173" y="6"/>
                </a:lnTo>
                <a:lnTo>
                  <a:pt x="173" y="6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81" y="6"/>
                </a:lnTo>
                <a:lnTo>
                  <a:pt x="181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9" y="6"/>
                </a:lnTo>
                <a:lnTo>
                  <a:pt x="189" y="6"/>
                </a:lnTo>
                <a:lnTo>
                  <a:pt x="191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4" y="6"/>
                </a:lnTo>
                <a:lnTo>
                  <a:pt x="194" y="6"/>
                </a:lnTo>
                <a:lnTo>
                  <a:pt x="196" y="6"/>
                </a:lnTo>
                <a:lnTo>
                  <a:pt x="196" y="6"/>
                </a:lnTo>
                <a:lnTo>
                  <a:pt x="197" y="6"/>
                </a:lnTo>
                <a:lnTo>
                  <a:pt x="197" y="6"/>
                </a:lnTo>
                <a:lnTo>
                  <a:pt x="199" y="6"/>
                </a:lnTo>
                <a:lnTo>
                  <a:pt x="199" y="6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4" y="6"/>
                </a:lnTo>
                <a:lnTo>
                  <a:pt x="204" y="6"/>
                </a:lnTo>
                <a:lnTo>
                  <a:pt x="206" y="6"/>
                </a:lnTo>
                <a:lnTo>
                  <a:pt x="206" y="6"/>
                </a:lnTo>
                <a:lnTo>
                  <a:pt x="207" y="6"/>
                </a:lnTo>
                <a:lnTo>
                  <a:pt x="207" y="6"/>
                </a:lnTo>
                <a:lnTo>
                  <a:pt x="209" y="6"/>
                </a:lnTo>
                <a:lnTo>
                  <a:pt x="209" y="0"/>
                </a:lnTo>
                <a:lnTo>
                  <a:pt x="207" y="0"/>
                </a:lnTo>
                <a:lnTo>
                  <a:pt x="207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1" y="0"/>
                </a:lnTo>
                <a:lnTo>
                  <a:pt x="201" y="0"/>
                </a:lnTo>
                <a:lnTo>
                  <a:pt x="199" y="0"/>
                </a:lnTo>
                <a:lnTo>
                  <a:pt x="199" y="0"/>
                </a:lnTo>
                <a:lnTo>
                  <a:pt x="197" y="0"/>
                </a:lnTo>
                <a:lnTo>
                  <a:pt x="197" y="0"/>
                </a:lnTo>
                <a:lnTo>
                  <a:pt x="196" y="0"/>
                </a:lnTo>
                <a:lnTo>
                  <a:pt x="196" y="0"/>
                </a:lnTo>
                <a:lnTo>
                  <a:pt x="194" y="0"/>
                </a:lnTo>
                <a:lnTo>
                  <a:pt x="194" y="0"/>
                </a:lnTo>
                <a:lnTo>
                  <a:pt x="192" y="0"/>
                </a:lnTo>
                <a:lnTo>
                  <a:pt x="192" y="0"/>
                </a:lnTo>
                <a:lnTo>
                  <a:pt x="191" y="0"/>
                </a:lnTo>
                <a:lnTo>
                  <a:pt x="191" y="0"/>
                </a:lnTo>
                <a:lnTo>
                  <a:pt x="189" y="0"/>
                </a:lnTo>
                <a:lnTo>
                  <a:pt x="189" y="0"/>
                </a:lnTo>
                <a:lnTo>
                  <a:pt x="187" y="0"/>
                </a:lnTo>
                <a:lnTo>
                  <a:pt x="187" y="0"/>
                </a:lnTo>
                <a:lnTo>
                  <a:pt x="186" y="0"/>
                </a:lnTo>
                <a:lnTo>
                  <a:pt x="186" y="0"/>
                </a:lnTo>
                <a:lnTo>
                  <a:pt x="184" y="0"/>
                </a:lnTo>
                <a:lnTo>
                  <a:pt x="184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8" y="0"/>
                </a:lnTo>
                <a:lnTo>
                  <a:pt x="178" y="0"/>
                </a:lnTo>
                <a:lnTo>
                  <a:pt x="176" y="0"/>
                </a:lnTo>
                <a:lnTo>
                  <a:pt x="176" y="0"/>
                </a:lnTo>
                <a:lnTo>
                  <a:pt x="174" y="0"/>
                </a:lnTo>
                <a:lnTo>
                  <a:pt x="174" y="0"/>
                </a:lnTo>
                <a:lnTo>
                  <a:pt x="173" y="0"/>
                </a:lnTo>
                <a:lnTo>
                  <a:pt x="173" y="0"/>
                </a:lnTo>
                <a:lnTo>
                  <a:pt x="171" y="0"/>
                </a:lnTo>
                <a:lnTo>
                  <a:pt x="171" y="0"/>
                </a:lnTo>
                <a:lnTo>
                  <a:pt x="169" y="0"/>
                </a:lnTo>
                <a:lnTo>
                  <a:pt x="169" y="0"/>
                </a:lnTo>
                <a:lnTo>
                  <a:pt x="168" y="0"/>
                </a:lnTo>
                <a:lnTo>
                  <a:pt x="168" y="0"/>
                </a:lnTo>
                <a:lnTo>
                  <a:pt x="166" y="0"/>
                </a:lnTo>
                <a:lnTo>
                  <a:pt x="166" y="0"/>
                </a:lnTo>
                <a:lnTo>
                  <a:pt x="164" y="0"/>
                </a:lnTo>
                <a:lnTo>
                  <a:pt x="164" y="0"/>
                </a:lnTo>
                <a:lnTo>
                  <a:pt x="163" y="0"/>
                </a:lnTo>
                <a:lnTo>
                  <a:pt x="163" y="0"/>
                </a:lnTo>
                <a:lnTo>
                  <a:pt x="161" y="0"/>
                </a:lnTo>
                <a:lnTo>
                  <a:pt x="161" y="0"/>
                </a:lnTo>
                <a:lnTo>
                  <a:pt x="160" y="0"/>
                </a:lnTo>
                <a:lnTo>
                  <a:pt x="160" y="6"/>
                </a:lnTo>
                <a:close/>
                <a:moveTo>
                  <a:pt x="239" y="6"/>
                </a:moveTo>
                <a:lnTo>
                  <a:pt x="241" y="6"/>
                </a:lnTo>
                <a:lnTo>
                  <a:pt x="241" y="6"/>
                </a:lnTo>
                <a:lnTo>
                  <a:pt x="242" y="6"/>
                </a:lnTo>
                <a:lnTo>
                  <a:pt x="242" y="6"/>
                </a:lnTo>
                <a:lnTo>
                  <a:pt x="244" y="6"/>
                </a:lnTo>
                <a:lnTo>
                  <a:pt x="244" y="6"/>
                </a:lnTo>
                <a:lnTo>
                  <a:pt x="246" y="6"/>
                </a:lnTo>
                <a:lnTo>
                  <a:pt x="246" y="6"/>
                </a:lnTo>
                <a:lnTo>
                  <a:pt x="247" y="6"/>
                </a:lnTo>
                <a:lnTo>
                  <a:pt x="247" y="6"/>
                </a:lnTo>
                <a:lnTo>
                  <a:pt x="249" y="6"/>
                </a:lnTo>
                <a:lnTo>
                  <a:pt x="249" y="6"/>
                </a:lnTo>
                <a:lnTo>
                  <a:pt x="250" y="6"/>
                </a:lnTo>
                <a:lnTo>
                  <a:pt x="250" y="6"/>
                </a:lnTo>
                <a:lnTo>
                  <a:pt x="252" y="6"/>
                </a:lnTo>
                <a:lnTo>
                  <a:pt x="252" y="6"/>
                </a:lnTo>
                <a:lnTo>
                  <a:pt x="254" y="6"/>
                </a:lnTo>
                <a:lnTo>
                  <a:pt x="254" y="6"/>
                </a:lnTo>
                <a:lnTo>
                  <a:pt x="255" y="6"/>
                </a:lnTo>
                <a:lnTo>
                  <a:pt x="255" y="6"/>
                </a:lnTo>
                <a:lnTo>
                  <a:pt x="257" y="6"/>
                </a:lnTo>
                <a:lnTo>
                  <a:pt x="257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2" y="6"/>
                </a:lnTo>
                <a:lnTo>
                  <a:pt x="262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7" y="6"/>
                </a:lnTo>
                <a:lnTo>
                  <a:pt x="267" y="6"/>
                </a:lnTo>
                <a:lnTo>
                  <a:pt x="268" y="6"/>
                </a:lnTo>
                <a:lnTo>
                  <a:pt x="269" y="6"/>
                </a:lnTo>
                <a:lnTo>
                  <a:pt x="270" y="6"/>
                </a:lnTo>
                <a:lnTo>
                  <a:pt x="270" y="6"/>
                </a:lnTo>
                <a:lnTo>
                  <a:pt x="272" y="6"/>
                </a:lnTo>
                <a:lnTo>
                  <a:pt x="272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5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2" y="6"/>
                </a:lnTo>
                <a:lnTo>
                  <a:pt x="282" y="6"/>
                </a:lnTo>
                <a:lnTo>
                  <a:pt x="283" y="6"/>
                </a:lnTo>
                <a:lnTo>
                  <a:pt x="284" y="6"/>
                </a:lnTo>
                <a:lnTo>
                  <a:pt x="285" y="6"/>
                </a:lnTo>
                <a:lnTo>
                  <a:pt x="285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0"/>
                </a:lnTo>
                <a:lnTo>
                  <a:pt x="287" y="0"/>
                </a:lnTo>
                <a:lnTo>
                  <a:pt x="287" y="0"/>
                </a:lnTo>
                <a:lnTo>
                  <a:pt x="285" y="0"/>
                </a:lnTo>
                <a:lnTo>
                  <a:pt x="285" y="0"/>
                </a:lnTo>
                <a:lnTo>
                  <a:pt x="284" y="0"/>
                </a:lnTo>
                <a:lnTo>
                  <a:pt x="283" y="0"/>
                </a:lnTo>
                <a:lnTo>
                  <a:pt x="282" y="0"/>
                </a:lnTo>
                <a:lnTo>
                  <a:pt x="282" y="0"/>
                </a:lnTo>
                <a:lnTo>
                  <a:pt x="280" y="0"/>
                </a:lnTo>
                <a:lnTo>
                  <a:pt x="280" y="0"/>
                </a:lnTo>
                <a:lnTo>
                  <a:pt x="279" y="0"/>
                </a:lnTo>
                <a:lnTo>
                  <a:pt x="278" y="0"/>
                </a:lnTo>
                <a:lnTo>
                  <a:pt x="277" y="0"/>
                </a:lnTo>
                <a:lnTo>
                  <a:pt x="277" y="0"/>
                </a:lnTo>
                <a:lnTo>
                  <a:pt x="275" y="0"/>
                </a:lnTo>
                <a:lnTo>
                  <a:pt x="275" y="0"/>
                </a:lnTo>
                <a:lnTo>
                  <a:pt x="274" y="0"/>
                </a:lnTo>
                <a:lnTo>
                  <a:pt x="273" y="0"/>
                </a:lnTo>
                <a:lnTo>
                  <a:pt x="272" y="0"/>
                </a:lnTo>
                <a:lnTo>
                  <a:pt x="272" y="0"/>
                </a:lnTo>
                <a:lnTo>
                  <a:pt x="270" y="0"/>
                </a:lnTo>
                <a:lnTo>
                  <a:pt x="270" y="0"/>
                </a:lnTo>
                <a:lnTo>
                  <a:pt x="269" y="0"/>
                </a:lnTo>
                <a:lnTo>
                  <a:pt x="268" y="0"/>
                </a:lnTo>
                <a:lnTo>
                  <a:pt x="267" y="0"/>
                </a:lnTo>
                <a:lnTo>
                  <a:pt x="267" y="0"/>
                </a:lnTo>
                <a:lnTo>
                  <a:pt x="265" y="0"/>
                </a:lnTo>
                <a:lnTo>
                  <a:pt x="265" y="0"/>
                </a:lnTo>
                <a:lnTo>
                  <a:pt x="264" y="0"/>
                </a:lnTo>
                <a:lnTo>
                  <a:pt x="264" y="0"/>
                </a:lnTo>
                <a:lnTo>
                  <a:pt x="262" y="0"/>
                </a:lnTo>
                <a:lnTo>
                  <a:pt x="262" y="0"/>
                </a:lnTo>
                <a:lnTo>
                  <a:pt x="260" y="0"/>
                </a:lnTo>
                <a:lnTo>
                  <a:pt x="260" y="0"/>
                </a:lnTo>
                <a:lnTo>
                  <a:pt x="259" y="0"/>
                </a:lnTo>
                <a:lnTo>
                  <a:pt x="259" y="0"/>
                </a:lnTo>
                <a:lnTo>
                  <a:pt x="257" y="0"/>
                </a:lnTo>
                <a:lnTo>
                  <a:pt x="257" y="0"/>
                </a:lnTo>
                <a:lnTo>
                  <a:pt x="255" y="0"/>
                </a:lnTo>
                <a:lnTo>
                  <a:pt x="255" y="0"/>
                </a:lnTo>
                <a:lnTo>
                  <a:pt x="254" y="0"/>
                </a:lnTo>
                <a:lnTo>
                  <a:pt x="254" y="0"/>
                </a:lnTo>
                <a:lnTo>
                  <a:pt x="252" y="0"/>
                </a:lnTo>
                <a:lnTo>
                  <a:pt x="252" y="0"/>
                </a:lnTo>
                <a:lnTo>
                  <a:pt x="250" y="0"/>
                </a:lnTo>
                <a:lnTo>
                  <a:pt x="250" y="0"/>
                </a:lnTo>
                <a:lnTo>
                  <a:pt x="249" y="0"/>
                </a:lnTo>
                <a:lnTo>
                  <a:pt x="249" y="0"/>
                </a:lnTo>
                <a:lnTo>
                  <a:pt x="247" y="0"/>
                </a:lnTo>
                <a:lnTo>
                  <a:pt x="247" y="0"/>
                </a:lnTo>
                <a:lnTo>
                  <a:pt x="246" y="0"/>
                </a:lnTo>
                <a:lnTo>
                  <a:pt x="246" y="0"/>
                </a:lnTo>
                <a:lnTo>
                  <a:pt x="244" y="0"/>
                </a:lnTo>
                <a:lnTo>
                  <a:pt x="244" y="0"/>
                </a:lnTo>
                <a:lnTo>
                  <a:pt x="242" y="0"/>
                </a:lnTo>
                <a:lnTo>
                  <a:pt x="242" y="0"/>
                </a:lnTo>
                <a:lnTo>
                  <a:pt x="241" y="0"/>
                </a:lnTo>
                <a:lnTo>
                  <a:pt x="241" y="0"/>
                </a:lnTo>
                <a:lnTo>
                  <a:pt x="239" y="0"/>
                </a:lnTo>
                <a:lnTo>
                  <a:pt x="239" y="6"/>
                </a:lnTo>
                <a:close/>
                <a:moveTo>
                  <a:pt x="318" y="6"/>
                </a:moveTo>
                <a:lnTo>
                  <a:pt x="320" y="6"/>
                </a:lnTo>
                <a:lnTo>
                  <a:pt x="320" y="6"/>
                </a:lnTo>
                <a:lnTo>
                  <a:pt x="322" y="6"/>
                </a:lnTo>
                <a:lnTo>
                  <a:pt x="322" y="6"/>
                </a:lnTo>
                <a:lnTo>
                  <a:pt x="323" y="6"/>
                </a:lnTo>
                <a:lnTo>
                  <a:pt x="323" y="6"/>
                </a:lnTo>
                <a:lnTo>
                  <a:pt x="325" y="6"/>
                </a:lnTo>
                <a:lnTo>
                  <a:pt x="325" y="6"/>
                </a:lnTo>
                <a:lnTo>
                  <a:pt x="326" y="6"/>
                </a:lnTo>
                <a:lnTo>
                  <a:pt x="326" y="6"/>
                </a:lnTo>
                <a:lnTo>
                  <a:pt x="328" y="6"/>
                </a:lnTo>
                <a:lnTo>
                  <a:pt x="328" y="6"/>
                </a:lnTo>
                <a:lnTo>
                  <a:pt x="330" y="6"/>
                </a:lnTo>
                <a:lnTo>
                  <a:pt x="330" y="6"/>
                </a:lnTo>
                <a:lnTo>
                  <a:pt x="331" y="6"/>
                </a:lnTo>
                <a:lnTo>
                  <a:pt x="331" y="6"/>
                </a:lnTo>
                <a:lnTo>
                  <a:pt x="333" y="6"/>
                </a:lnTo>
                <a:lnTo>
                  <a:pt x="333" y="6"/>
                </a:lnTo>
                <a:lnTo>
                  <a:pt x="335" y="6"/>
                </a:lnTo>
                <a:lnTo>
                  <a:pt x="335" y="6"/>
                </a:lnTo>
                <a:lnTo>
                  <a:pt x="336" y="6"/>
                </a:lnTo>
                <a:lnTo>
                  <a:pt x="336" y="6"/>
                </a:lnTo>
                <a:lnTo>
                  <a:pt x="338" y="6"/>
                </a:lnTo>
                <a:lnTo>
                  <a:pt x="338" y="6"/>
                </a:lnTo>
                <a:lnTo>
                  <a:pt x="340" y="6"/>
                </a:lnTo>
                <a:lnTo>
                  <a:pt x="340" y="6"/>
                </a:lnTo>
                <a:lnTo>
                  <a:pt x="341" y="6"/>
                </a:lnTo>
                <a:lnTo>
                  <a:pt x="341" y="6"/>
                </a:lnTo>
                <a:lnTo>
                  <a:pt x="343" y="6"/>
                </a:lnTo>
                <a:lnTo>
                  <a:pt x="343" y="6"/>
                </a:lnTo>
                <a:lnTo>
                  <a:pt x="345" y="6"/>
                </a:lnTo>
                <a:lnTo>
                  <a:pt x="345" y="6"/>
                </a:lnTo>
                <a:lnTo>
                  <a:pt x="346" y="6"/>
                </a:lnTo>
                <a:lnTo>
                  <a:pt x="346" y="6"/>
                </a:lnTo>
                <a:lnTo>
                  <a:pt x="348" y="6"/>
                </a:lnTo>
                <a:lnTo>
                  <a:pt x="348" y="6"/>
                </a:lnTo>
                <a:lnTo>
                  <a:pt x="350" y="6"/>
                </a:lnTo>
                <a:lnTo>
                  <a:pt x="350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3" y="6"/>
                </a:lnTo>
                <a:lnTo>
                  <a:pt x="355" y="6"/>
                </a:lnTo>
                <a:lnTo>
                  <a:pt x="355" y="6"/>
                </a:lnTo>
                <a:lnTo>
                  <a:pt x="356" y="6"/>
                </a:lnTo>
                <a:lnTo>
                  <a:pt x="356" y="6"/>
                </a:lnTo>
                <a:lnTo>
                  <a:pt x="358" y="6"/>
                </a:lnTo>
                <a:lnTo>
                  <a:pt x="358" y="6"/>
                </a:lnTo>
                <a:lnTo>
                  <a:pt x="360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3" y="6"/>
                </a:lnTo>
                <a:lnTo>
                  <a:pt x="363" y="6"/>
                </a:lnTo>
                <a:lnTo>
                  <a:pt x="365" y="6"/>
                </a:lnTo>
                <a:lnTo>
                  <a:pt x="365" y="6"/>
                </a:lnTo>
                <a:lnTo>
                  <a:pt x="366" y="6"/>
                </a:lnTo>
                <a:lnTo>
                  <a:pt x="366" y="6"/>
                </a:lnTo>
                <a:lnTo>
                  <a:pt x="368" y="6"/>
                </a:lnTo>
                <a:lnTo>
                  <a:pt x="368" y="0"/>
                </a:lnTo>
                <a:lnTo>
                  <a:pt x="366" y="0"/>
                </a:lnTo>
                <a:lnTo>
                  <a:pt x="366" y="0"/>
                </a:lnTo>
                <a:lnTo>
                  <a:pt x="365" y="0"/>
                </a:lnTo>
                <a:lnTo>
                  <a:pt x="365" y="0"/>
                </a:lnTo>
                <a:lnTo>
                  <a:pt x="363" y="0"/>
                </a:lnTo>
                <a:lnTo>
                  <a:pt x="363" y="0"/>
                </a:lnTo>
                <a:lnTo>
                  <a:pt x="361" y="0"/>
                </a:lnTo>
                <a:lnTo>
                  <a:pt x="361" y="0"/>
                </a:lnTo>
                <a:lnTo>
                  <a:pt x="360" y="0"/>
                </a:lnTo>
                <a:lnTo>
                  <a:pt x="360" y="0"/>
                </a:lnTo>
                <a:lnTo>
                  <a:pt x="358" y="0"/>
                </a:lnTo>
                <a:lnTo>
                  <a:pt x="358" y="0"/>
                </a:lnTo>
                <a:lnTo>
                  <a:pt x="356" y="0"/>
                </a:lnTo>
                <a:lnTo>
                  <a:pt x="356" y="0"/>
                </a:lnTo>
                <a:lnTo>
                  <a:pt x="355" y="0"/>
                </a:lnTo>
                <a:lnTo>
                  <a:pt x="355" y="0"/>
                </a:lnTo>
                <a:lnTo>
                  <a:pt x="353" y="0"/>
                </a:lnTo>
                <a:lnTo>
                  <a:pt x="353" y="0"/>
                </a:lnTo>
                <a:lnTo>
                  <a:pt x="351" y="0"/>
                </a:lnTo>
                <a:lnTo>
                  <a:pt x="351" y="0"/>
                </a:lnTo>
                <a:lnTo>
                  <a:pt x="350" y="0"/>
                </a:lnTo>
                <a:lnTo>
                  <a:pt x="350" y="0"/>
                </a:lnTo>
                <a:lnTo>
                  <a:pt x="348" y="0"/>
                </a:lnTo>
                <a:lnTo>
                  <a:pt x="348" y="0"/>
                </a:lnTo>
                <a:lnTo>
                  <a:pt x="346" y="0"/>
                </a:lnTo>
                <a:lnTo>
                  <a:pt x="346" y="0"/>
                </a:lnTo>
                <a:lnTo>
                  <a:pt x="345" y="0"/>
                </a:lnTo>
                <a:lnTo>
                  <a:pt x="345" y="0"/>
                </a:lnTo>
                <a:lnTo>
                  <a:pt x="343" y="0"/>
                </a:lnTo>
                <a:lnTo>
                  <a:pt x="343" y="0"/>
                </a:lnTo>
                <a:lnTo>
                  <a:pt x="341" y="0"/>
                </a:lnTo>
                <a:lnTo>
                  <a:pt x="341" y="0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8" y="0"/>
                </a:lnTo>
                <a:lnTo>
                  <a:pt x="336" y="0"/>
                </a:lnTo>
                <a:lnTo>
                  <a:pt x="336" y="0"/>
                </a:lnTo>
                <a:lnTo>
                  <a:pt x="335" y="0"/>
                </a:lnTo>
                <a:lnTo>
                  <a:pt x="335" y="0"/>
                </a:lnTo>
                <a:lnTo>
                  <a:pt x="333" y="0"/>
                </a:lnTo>
                <a:lnTo>
                  <a:pt x="333" y="0"/>
                </a:lnTo>
                <a:lnTo>
                  <a:pt x="331" y="0"/>
                </a:lnTo>
                <a:lnTo>
                  <a:pt x="331" y="0"/>
                </a:lnTo>
                <a:lnTo>
                  <a:pt x="330" y="0"/>
                </a:lnTo>
                <a:lnTo>
                  <a:pt x="330" y="0"/>
                </a:lnTo>
                <a:lnTo>
                  <a:pt x="328" y="0"/>
                </a:lnTo>
                <a:lnTo>
                  <a:pt x="328" y="0"/>
                </a:lnTo>
                <a:lnTo>
                  <a:pt x="326" y="0"/>
                </a:lnTo>
                <a:lnTo>
                  <a:pt x="326" y="0"/>
                </a:lnTo>
                <a:lnTo>
                  <a:pt x="325" y="0"/>
                </a:lnTo>
                <a:lnTo>
                  <a:pt x="325" y="0"/>
                </a:lnTo>
                <a:lnTo>
                  <a:pt x="323" y="0"/>
                </a:lnTo>
                <a:lnTo>
                  <a:pt x="323" y="0"/>
                </a:lnTo>
                <a:lnTo>
                  <a:pt x="322" y="0"/>
                </a:lnTo>
                <a:lnTo>
                  <a:pt x="322" y="0"/>
                </a:lnTo>
                <a:lnTo>
                  <a:pt x="320" y="0"/>
                </a:lnTo>
                <a:lnTo>
                  <a:pt x="320" y="0"/>
                </a:lnTo>
                <a:lnTo>
                  <a:pt x="318" y="0"/>
                </a:lnTo>
                <a:lnTo>
                  <a:pt x="318" y="6"/>
                </a:lnTo>
                <a:close/>
                <a:moveTo>
                  <a:pt x="398" y="6"/>
                </a:moveTo>
                <a:lnTo>
                  <a:pt x="399" y="6"/>
                </a:lnTo>
                <a:lnTo>
                  <a:pt x="399" y="6"/>
                </a:lnTo>
                <a:lnTo>
                  <a:pt x="401" y="6"/>
                </a:lnTo>
                <a:lnTo>
                  <a:pt x="401" y="6"/>
                </a:lnTo>
                <a:lnTo>
                  <a:pt x="403" y="6"/>
                </a:lnTo>
                <a:lnTo>
                  <a:pt x="403" y="6"/>
                </a:lnTo>
                <a:lnTo>
                  <a:pt x="404" y="6"/>
                </a:lnTo>
                <a:lnTo>
                  <a:pt x="404" y="6"/>
                </a:lnTo>
                <a:lnTo>
                  <a:pt x="406" y="6"/>
                </a:lnTo>
                <a:lnTo>
                  <a:pt x="406" y="6"/>
                </a:lnTo>
                <a:lnTo>
                  <a:pt x="407" y="6"/>
                </a:lnTo>
                <a:lnTo>
                  <a:pt x="408" y="6"/>
                </a:lnTo>
                <a:lnTo>
                  <a:pt x="409" y="6"/>
                </a:lnTo>
                <a:lnTo>
                  <a:pt x="409" y="6"/>
                </a:lnTo>
                <a:lnTo>
                  <a:pt x="411" y="6"/>
                </a:lnTo>
                <a:lnTo>
                  <a:pt x="411" y="6"/>
                </a:lnTo>
                <a:lnTo>
                  <a:pt x="412" y="6"/>
                </a:lnTo>
                <a:lnTo>
                  <a:pt x="413" y="6"/>
                </a:lnTo>
                <a:lnTo>
                  <a:pt x="414" y="6"/>
                </a:lnTo>
                <a:lnTo>
                  <a:pt x="414" y="6"/>
                </a:lnTo>
                <a:lnTo>
                  <a:pt x="416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1" y="6"/>
                </a:lnTo>
                <a:lnTo>
                  <a:pt x="421" y="6"/>
                </a:lnTo>
                <a:lnTo>
                  <a:pt x="422" y="6"/>
                </a:lnTo>
                <a:lnTo>
                  <a:pt x="422" y="6"/>
                </a:lnTo>
                <a:lnTo>
                  <a:pt x="424" y="6"/>
                </a:lnTo>
                <a:lnTo>
                  <a:pt x="424" y="6"/>
                </a:lnTo>
                <a:lnTo>
                  <a:pt x="426" y="6"/>
                </a:lnTo>
                <a:lnTo>
                  <a:pt x="426" y="6"/>
                </a:lnTo>
                <a:lnTo>
                  <a:pt x="427" y="6"/>
                </a:lnTo>
                <a:lnTo>
                  <a:pt x="427" y="6"/>
                </a:lnTo>
                <a:lnTo>
                  <a:pt x="429" y="6"/>
                </a:lnTo>
                <a:lnTo>
                  <a:pt x="429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4" y="6"/>
                </a:lnTo>
                <a:lnTo>
                  <a:pt x="434" y="6"/>
                </a:lnTo>
                <a:lnTo>
                  <a:pt x="436" y="6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9" y="6"/>
                </a:lnTo>
                <a:lnTo>
                  <a:pt x="439" y="6"/>
                </a:lnTo>
                <a:lnTo>
                  <a:pt x="441" y="6"/>
                </a:lnTo>
                <a:lnTo>
                  <a:pt x="441" y="6"/>
                </a:lnTo>
                <a:lnTo>
                  <a:pt x="442" y="6"/>
                </a:lnTo>
                <a:lnTo>
                  <a:pt x="443" y="6"/>
                </a:lnTo>
                <a:lnTo>
                  <a:pt x="444" y="6"/>
                </a:lnTo>
                <a:lnTo>
                  <a:pt x="444" y="6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0"/>
                </a:lnTo>
                <a:lnTo>
                  <a:pt x="446" y="0"/>
                </a:lnTo>
                <a:lnTo>
                  <a:pt x="446" y="0"/>
                </a:lnTo>
                <a:lnTo>
                  <a:pt x="444" y="0"/>
                </a:lnTo>
                <a:lnTo>
                  <a:pt x="444" y="0"/>
                </a:lnTo>
                <a:lnTo>
                  <a:pt x="443" y="0"/>
                </a:lnTo>
                <a:lnTo>
                  <a:pt x="442" y="0"/>
                </a:lnTo>
                <a:lnTo>
                  <a:pt x="441" y="0"/>
                </a:lnTo>
                <a:lnTo>
                  <a:pt x="441" y="0"/>
                </a:lnTo>
                <a:lnTo>
                  <a:pt x="439" y="0"/>
                </a:lnTo>
                <a:lnTo>
                  <a:pt x="439" y="0"/>
                </a:lnTo>
                <a:lnTo>
                  <a:pt x="438" y="0"/>
                </a:lnTo>
                <a:lnTo>
                  <a:pt x="437" y="0"/>
                </a:lnTo>
                <a:lnTo>
                  <a:pt x="436" y="0"/>
                </a:lnTo>
                <a:lnTo>
                  <a:pt x="436" y="0"/>
                </a:lnTo>
                <a:lnTo>
                  <a:pt x="434" y="0"/>
                </a:lnTo>
                <a:lnTo>
                  <a:pt x="434" y="0"/>
                </a:lnTo>
                <a:lnTo>
                  <a:pt x="433" y="0"/>
                </a:lnTo>
                <a:lnTo>
                  <a:pt x="432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0"/>
                </a:lnTo>
                <a:lnTo>
                  <a:pt x="427" y="0"/>
                </a:lnTo>
                <a:lnTo>
                  <a:pt x="427" y="0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22" y="0"/>
                </a:lnTo>
                <a:lnTo>
                  <a:pt x="421" y="0"/>
                </a:lnTo>
                <a:lnTo>
                  <a:pt x="421" y="0"/>
                </a:lnTo>
                <a:lnTo>
                  <a:pt x="419" y="0"/>
                </a:lnTo>
                <a:lnTo>
                  <a:pt x="419" y="0"/>
                </a:lnTo>
                <a:lnTo>
                  <a:pt x="418" y="0"/>
                </a:lnTo>
                <a:lnTo>
                  <a:pt x="417" y="0"/>
                </a:lnTo>
                <a:lnTo>
                  <a:pt x="416" y="0"/>
                </a:lnTo>
                <a:lnTo>
                  <a:pt x="416" y="0"/>
                </a:lnTo>
                <a:lnTo>
                  <a:pt x="414" y="0"/>
                </a:lnTo>
                <a:lnTo>
                  <a:pt x="414" y="0"/>
                </a:lnTo>
                <a:lnTo>
                  <a:pt x="413" y="0"/>
                </a:lnTo>
                <a:lnTo>
                  <a:pt x="412" y="0"/>
                </a:lnTo>
                <a:lnTo>
                  <a:pt x="411" y="0"/>
                </a:lnTo>
                <a:lnTo>
                  <a:pt x="411" y="0"/>
                </a:lnTo>
                <a:lnTo>
                  <a:pt x="409" y="0"/>
                </a:lnTo>
                <a:lnTo>
                  <a:pt x="409" y="0"/>
                </a:lnTo>
                <a:lnTo>
                  <a:pt x="408" y="0"/>
                </a:lnTo>
                <a:lnTo>
                  <a:pt x="407" y="0"/>
                </a:lnTo>
                <a:lnTo>
                  <a:pt x="406" y="0"/>
                </a:lnTo>
                <a:lnTo>
                  <a:pt x="406" y="0"/>
                </a:lnTo>
                <a:lnTo>
                  <a:pt x="404" y="0"/>
                </a:lnTo>
                <a:lnTo>
                  <a:pt x="404" y="0"/>
                </a:lnTo>
                <a:lnTo>
                  <a:pt x="403" y="0"/>
                </a:lnTo>
                <a:lnTo>
                  <a:pt x="403" y="0"/>
                </a:lnTo>
                <a:lnTo>
                  <a:pt x="401" y="0"/>
                </a:lnTo>
                <a:lnTo>
                  <a:pt x="401" y="0"/>
                </a:lnTo>
                <a:lnTo>
                  <a:pt x="399" y="0"/>
                </a:lnTo>
                <a:lnTo>
                  <a:pt x="399" y="0"/>
                </a:lnTo>
                <a:lnTo>
                  <a:pt x="398" y="0"/>
                </a:lnTo>
                <a:lnTo>
                  <a:pt x="398" y="6"/>
                </a:lnTo>
                <a:close/>
                <a:moveTo>
                  <a:pt x="477" y="6"/>
                </a:moveTo>
                <a:lnTo>
                  <a:pt x="479" y="6"/>
                </a:lnTo>
                <a:lnTo>
                  <a:pt x="479" y="6"/>
                </a:lnTo>
                <a:lnTo>
                  <a:pt x="480" y="6"/>
                </a:lnTo>
                <a:lnTo>
                  <a:pt x="480" y="6"/>
                </a:lnTo>
                <a:lnTo>
                  <a:pt x="482" y="6"/>
                </a:lnTo>
                <a:lnTo>
                  <a:pt x="482" y="6"/>
                </a:lnTo>
                <a:lnTo>
                  <a:pt x="484" y="6"/>
                </a:lnTo>
                <a:lnTo>
                  <a:pt x="484" y="6"/>
                </a:lnTo>
                <a:lnTo>
                  <a:pt x="485" y="6"/>
                </a:lnTo>
                <a:lnTo>
                  <a:pt x="485" y="6"/>
                </a:lnTo>
                <a:lnTo>
                  <a:pt x="487" y="6"/>
                </a:lnTo>
                <a:lnTo>
                  <a:pt x="487" y="6"/>
                </a:lnTo>
                <a:lnTo>
                  <a:pt x="489" y="6"/>
                </a:lnTo>
                <a:lnTo>
                  <a:pt x="489" y="6"/>
                </a:lnTo>
                <a:lnTo>
                  <a:pt x="490" y="6"/>
                </a:lnTo>
                <a:lnTo>
                  <a:pt x="490" y="6"/>
                </a:lnTo>
                <a:lnTo>
                  <a:pt x="492" y="6"/>
                </a:lnTo>
                <a:lnTo>
                  <a:pt x="492" y="6"/>
                </a:lnTo>
                <a:lnTo>
                  <a:pt x="494" y="6"/>
                </a:lnTo>
                <a:lnTo>
                  <a:pt x="494" y="6"/>
                </a:lnTo>
                <a:lnTo>
                  <a:pt x="495" y="6"/>
                </a:lnTo>
                <a:lnTo>
                  <a:pt x="495" y="6"/>
                </a:lnTo>
                <a:lnTo>
                  <a:pt x="497" y="6"/>
                </a:lnTo>
                <a:lnTo>
                  <a:pt x="497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2" y="6"/>
                </a:lnTo>
                <a:lnTo>
                  <a:pt x="502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7" y="6"/>
                </a:lnTo>
                <a:lnTo>
                  <a:pt x="507" y="6"/>
                </a:lnTo>
                <a:lnTo>
                  <a:pt x="509" y="6"/>
                </a:lnTo>
                <a:lnTo>
                  <a:pt x="509" y="6"/>
                </a:lnTo>
                <a:lnTo>
                  <a:pt x="510" y="6"/>
                </a:lnTo>
                <a:lnTo>
                  <a:pt x="510" y="6"/>
                </a:lnTo>
                <a:lnTo>
                  <a:pt x="512" y="6"/>
                </a:lnTo>
                <a:lnTo>
                  <a:pt x="512" y="6"/>
                </a:lnTo>
                <a:lnTo>
                  <a:pt x="514" y="6"/>
                </a:lnTo>
                <a:lnTo>
                  <a:pt x="514" y="6"/>
                </a:lnTo>
                <a:lnTo>
                  <a:pt x="515" y="6"/>
                </a:lnTo>
                <a:lnTo>
                  <a:pt x="515" y="6"/>
                </a:lnTo>
                <a:lnTo>
                  <a:pt x="517" y="6"/>
                </a:lnTo>
                <a:lnTo>
                  <a:pt x="517" y="6"/>
                </a:lnTo>
                <a:lnTo>
                  <a:pt x="519" y="6"/>
                </a:lnTo>
                <a:lnTo>
                  <a:pt x="519" y="6"/>
                </a:lnTo>
                <a:lnTo>
                  <a:pt x="520" y="6"/>
                </a:lnTo>
                <a:lnTo>
                  <a:pt x="520" y="6"/>
                </a:lnTo>
                <a:lnTo>
                  <a:pt x="522" y="6"/>
                </a:lnTo>
                <a:lnTo>
                  <a:pt x="522" y="6"/>
                </a:lnTo>
                <a:lnTo>
                  <a:pt x="524" y="6"/>
                </a:lnTo>
                <a:lnTo>
                  <a:pt x="524" y="6"/>
                </a:lnTo>
                <a:lnTo>
                  <a:pt x="525" y="6"/>
                </a:lnTo>
                <a:lnTo>
                  <a:pt x="525" y="6"/>
                </a:lnTo>
                <a:lnTo>
                  <a:pt x="527" y="6"/>
                </a:lnTo>
                <a:lnTo>
                  <a:pt x="527" y="0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0"/>
                </a:lnTo>
                <a:lnTo>
                  <a:pt x="522" y="0"/>
                </a:lnTo>
                <a:lnTo>
                  <a:pt x="522" y="0"/>
                </a:lnTo>
                <a:lnTo>
                  <a:pt x="520" y="0"/>
                </a:lnTo>
                <a:lnTo>
                  <a:pt x="520" y="0"/>
                </a:lnTo>
                <a:lnTo>
                  <a:pt x="519" y="0"/>
                </a:lnTo>
                <a:lnTo>
                  <a:pt x="519" y="0"/>
                </a:lnTo>
                <a:lnTo>
                  <a:pt x="517" y="0"/>
                </a:lnTo>
                <a:lnTo>
                  <a:pt x="517" y="0"/>
                </a:lnTo>
                <a:lnTo>
                  <a:pt x="515" y="0"/>
                </a:lnTo>
                <a:lnTo>
                  <a:pt x="515" y="0"/>
                </a:lnTo>
                <a:lnTo>
                  <a:pt x="514" y="0"/>
                </a:lnTo>
                <a:lnTo>
                  <a:pt x="514" y="0"/>
                </a:lnTo>
                <a:lnTo>
                  <a:pt x="512" y="0"/>
                </a:lnTo>
                <a:lnTo>
                  <a:pt x="512" y="0"/>
                </a:lnTo>
                <a:lnTo>
                  <a:pt x="510" y="0"/>
                </a:lnTo>
                <a:lnTo>
                  <a:pt x="510" y="0"/>
                </a:lnTo>
                <a:lnTo>
                  <a:pt x="509" y="0"/>
                </a:lnTo>
                <a:lnTo>
                  <a:pt x="509" y="0"/>
                </a:lnTo>
                <a:lnTo>
                  <a:pt x="507" y="0"/>
                </a:lnTo>
                <a:lnTo>
                  <a:pt x="507" y="0"/>
                </a:lnTo>
                <a:lnTo>
                  <a:pt x="505" y="0"/>
                </a:lnTo>
                <a:lnTo>
                  <a:pt x="505" y="0"/>
                </a:lnTo>
                <a:lnTo>
                  <a:pt x="504" y="0"/>
                </a:lnTo>
                <a:lnTo>
                  <a:pt x="504" y="0"/>
                </a:lnTo>
                <a:lnTo>
                  <a:pt x="502" y="0"/>
                </a:lnTo>
                <a:lnTo>
                  <a:pt x="502" y="0"/>
                </a:lnTo>
                <a:lnTo>
                  <a:pt x="500" y="0"/>
                </a:lnTo>
                <a:lnTo>
                  <a:pt x="500" y="0"/>
                </a:lnTo>
                <a:lnTo>
                  <a:pt x="499" y="0"/>
                </a:lnTo>
                <a:lnTo>
                  <a:pt x="499" y="0"/>
                </a:lnTo>
                <a:lnTo>
                  <a:pt x="497" y="0"/>
                </a:lnTo>
                <a:lnTo>
                  <a:pt x="497" y="0"/>
                </a:lnTo>
                <a:lnTo>
                  <a:pt x="495" y="0"/>
                </a:lnTo>
                <a:lnTo>
                  <a:pt x="495" y="0"/>
                </a:lnTo>
                <a:lnTo>
                  <a:pt x="494" y="0"/>
                </a:lnTo>
                <a:lnTo>
                  <a:pt x="494" y="0"/>
                </a:lnTo>
                <a:lnTo>
                  <a:pt x="492" y="0"/>
                </a:lnTo>
                <a:lnTo>
                  <a:pt x="492" y="0"/>
                </a:lnTo>
                <a:lnTo>
                  <a:pt x="490" y="0"/>
                </a:lnTo>
                <a:lnTo>
                  <a:pt x="490" y="0"/>
                </a:lnTo>
                <a:lnTo>
                  <a:pt x="489" y="0"/>
                </a:lnTo>
                <a:lnTo>
                  <a:pt x="489" y="0"/>
                </a:lnTo>
                <a:lnTo>
                  <a:pt x="487" y="0"/>
                </a:lnTo>
                <a:lnTo>
                  <a:pt x="487" y="0"/>
                </a:lnTo>
                <a:lnTo>
                  <a:pt x="485" y="0"/>
                </a:lnTo>
                <a:lnTo>
                  <a:pt x="485" y="0"/>
                </a:lnTo>
                <a:lnTo>
                  <a:pt x="484" y="0"/>
                </a:lnTo>
                <a:lnTo>
                  <a:pt x="484" y="0"/>
                </a:lnTo>
                <a:lnTo>
                  <a:pt x="482" y="0"/>
                </a:lnTo>
                <a:lnTo>
                  <a:pt x="482" y="0"/>
                </a:lnTo>
                <a:lnTo>
                  <a:pt x="480" y="0"/>
                </a:lnTo>
                <a:lnTo>
                  <a:pt x="480" y="0"/>
                </a:lnTo>
                <a:lnTo>
                  <a:pt x="479" y="0"/>
                </a:lnTo>
                <a:lnTo>
                  <a:pt x="479" y="0"/>
                </a:lnTo>
                <a:lnTo>
                  <a:pt x="477" y="0"/>
                </a:lnTo>
                <a:lnTo>
                  <a:pt x="477" y="6"/>
                </a:lnTo>
                <a:close/>
                <a:moveTo>
                  <a:pt x="556" y="6"/>
                </a:moveTo>
                <a:lnTo>
                  <a:pt x="558" y="6"/>
                </a:lnTo>
                <a:lnTo>
                  <a:pt x="558" y="6"/>
                </a:lnTo>
                <a:lnTo>
                  <a:pt x="560" y="6"/>
                </a:lnTo>
                <a:lnTo>
                  <a:pt x="560" y="6"/>
                </a:lnTo>
                <a:lnTo>
                  <a:pt x="561" y="6"/>
                </a:lnTo>
                <a:lnTo>
                  <a:pt x="562" y="6"/>
                </a:lnTo>
                <a:lnTo>
                  <a:pt x="563" y="6"/>
                </a:lnTo>
                <a:lnTo>
                  <a:pt x="563" y="6"/>
                </a:lnTo>
                <a:lnTo>
                  <a:pt x="565" y="6"/>
                </a:lnTo>
                <a:lnTo>
                  <a:pt x="565" y="6"/>
                </a:lnTo>
                <a:lnTo>
                  <a:pt x="566" y="6"/>
                </a:lnTo>
                <a:lnTo>
                  <a:pt x="567" y="6"/>
                </a:lnTo>
                <a:lnTo>
                  <a:pt x="568" y="6"/>
                </a:lnTo>
                <a:lnTo>
                  <a:pt x="568" y="6"/>
                </a:lnTo>
                <a:lnTo>
                  <a:pt x="570" y="6"/>
                </a:lnTo>
                <a:lnTo>
                  <a:pt x="570" y="6"/>
                </a:lnTo>
                <a:lnTo>
                  <a:pt x="571" y="6"/>
                </a:lnTo>
                <a:lnTo>
                  <a:pt x="572" y="6"/>
                </a:lnTo>
                <a:lnTo>
                  <a:pt x="573" y="6"/>
                </a:lnTo>
                <a:lnTo>
                  <a:pt x="573" y="6"/>
                </a:lnTo>
                <a:lnTo>
                  <a:pt x="575" y="6"/>
                </a:lnTo>
                <a:lnTo>
                  <a:pt x="575" y="6"/>
                </a:lnTo>
                <a:lnTo>
                  <a:pt x="576" y="6"/>
                </a:lnTo>
                <a:lnTo>
                  <a:pt x="577" y="6"/>
                </a:lnTo>
                <a:lnTo>
                  <a:pt x="578" y="6"/>
                </a:lnTo>
                <a:lnTo>
                  <a:pt x="578" y="6"/>
                </a:lnTo>
                <a:lnTo>
                  <a:pt x="580" y="6"/>
                </a:lnTo>
                <a:lnTo>
                  <a:pt x="580" y="6"/>
                </a:lnTo>
                <a:lnTo>
                  <a:pt x="581" y="6"/>
                </a:lnTo>
                <a:lnTo>
                  <a:pt x="582" y="6"/>
                </a:lnTo>
                <a:lnTo>
                  <a:pt x="583" y="6"/>
                </a:lnTo>
                <a:lnTo>
                  <a:pt x="583" y="6"/>
                </a:lnTo>
                <a:lnTo>
                  <a:pt x="585" y="6"/>
                </a:lnTo>
                <a:lnTo>
                  <a:pt x="585" y="6"/>
                </a:lnTo>
                <a:lnTo>
                  <a:pt x="586" y="6"/>
                </a:lnTo>
                <a:lnTo>
                  <a:pt x="586" y="6"/>
                </a:lnTo>
                <a:lnTo>
                  <a:pt x="588" y="6"/>
                </a:lnTo>
                <a:lnTo>
                  <a:pt x="588" y="6"/>
                </a:lnTo>
                <a:lnTo>
                  <a:pt x="590" y="6"/>
                </a:lnTo>
                <a:lnTo>
                  <a:pt x="590" y="6"/>
                </a:lnTo>
                <a:lnTo>
                  <a:pt x="591" y="6"/>
                </a:lnTo>
                <a:lnTo>
                  <a:pt x="591" y="6"/>
                </a:lnTo>
                <a:lnTo>
                  <a:pt x="593" y="6"/>
                </a:lnTo>
                <a:lnTo>
                  <a:pt x="593" y="6"/>
                </a:lnTo>
                <a:lnTo>
                  <a:pt x="595" y="6"/>
                </a:lnTo>
                <a:lnTo>
                  <a:pt x="595" y="6"/>
                </a:lnTo>
                <a:lnTo>
                  <a:pt x="596" y="6"/>
                </a:lnTo>
                <a:lnTo>
                  <a:pt x="596" y="6"/>
                </a:lnTo>
                <a:lnTo>
                  <a:pt x="598" y="6"/>
                </a:lnTo>
                <a:lnTo>
                  <a:pt x="598" y="6"/>
                </a:lnTo>
                <a:lnTo>
                  <a:pt x="600" y="6"/>
                </a:lnTo>
                <a:lnTo>
                  <a:pt x="600" y="6"/>
                </a:lnTo>
                <a:lnTo>
                  <a:pt x="601" y="6"/>
                </a:lnTo>
                <a:lnTo>
                  <a:pt x="601" y="6"/>
                </a:lnTo>
                <a:lnTo>
                  <a:pt x="603" y="6"/>
                </a:lnTo>
                <a:lnTo>
                  <a:pt x="603" y="6"/>
                </a:lnTo>
                <a:lnTo>
                  <a:pt x="604" y="6"/>
                </a:lnTo>
                <a:lnTo>
                  <a:pt x="604" y="6"/>
                </a:lnTo>
                <a:lnTo>
                  <a:pt x="606" y="6"/>
                </a:lnTo>
                <a:lnTo>
                  <a:pt x="606" y="0"/>
                </a:lnTo>
                <a:lnTo>
                  <a:pt x="604" y="0"/>
                </a:lnTo>
                <a:lnTo>
                  <a:pt x="604" y="0"/>
                </a:lnTo>
                <a:lnTo>
                  <a:pt x="603" y="0"/>
                </a:lnTo>
                <a:lnTo>
                  <a:pt x="603" y="0"/>
                </a:lnTo>
                <a:lnTo>
                  <a:pt x="601" y="0"/>
                </a:lnTo>
                <a:lnTo>
                  <a:pt x="601" y="0"/>
                </a:lnTo>
                <a:lnTo>
                  <a:pt x="600" y="0"/>
                </a:lnTo>
                <a:lnTo>
                  <a:pt x="600" y="0"/>
                </a:lnTo>
                <a:lnTo>
                  <a:pt x="598" y="0"/>
                </a:lnTo>
                <a:lnTo>
                  <a:pt x="598" y="0"/>
                </a:lnTo>
                <a:lnTo>
                  <a:pt x="596" y="0"/>
                </a:lnTo>
                <a:lnTo>
                  <a:pt x="596" y="0"/>
                </a:lnTo>
                <a:lnTo>
                  <a:pt x="595" y="0"/>
                </a:lnTo>
                <a:lnTo>
                  <a:pt x="595" y="0"/>
                </a:lnTo>
                <a:lnTo>
                  <a:pt x="593" y="0"/>
                </a:lnTo>
                <a:lnTo>
                  <a:pt x="593" y="0"/>
                </a:lnTo>
                <a:lnTo>
                  <a:pt x="591" y="0"/>
                </a:lnTo>
                <a:lnTo>
                  <a:pt x="591" y="0"/>
                </a:lnTo>
                <a:lnTo>
                  <a:pt x="590" y="0"/>
                </a:lnTo>
                <a:lnTo>
                  <a:pt x="590" y="0"/>
                </a:lnTo>
                <a:lnTo>
                  <a:pt x="588" y="0"/>
                </a:lnTo>
                <a:lnTo>
                  <a:pt x="588" y="0"/>
                </a:lnTo>
                <a:lnTo>
                  <a:pt x="586" y="0"/>
                </a:lnTo>
                <a:lnTo>
                  <a:pt x="586" y="0"/>
                </a:lnTo>
                <a:lnTo>
                  <a:pt x="585" y="0"/>
                </a:lnTo>
                <a:lnTo>
                  <a:pt x="585" y="0"/>
                </a:lnTo>
                <a:lnTo>
                  <a:pt x="583" y="0"/>
                </a:lnTo>
                <a:lnTo>
                  <a:pt x="583" y="0"/>
                </a:lnTo>
                <a:lnTo>
                  <a:pt x="582" y="0"/>
                </a:lnTo>
                <a:lnTo>
                  <a:pt x="581" y="0"/>
                </a:lnTo>
                <a:lnTo>
                  <a:pt x="580" y="0"/>
                </a:lnTo>
                <a:lnTo>
                  <a:pt x="580" y="0"/>
                </a:lnTo>
                <a:lnTo>
                  <a:pt x="578" y="0"/>
                </a:lnTo>
                <a:lnTo>
                  <a:pt x="578" y="0"/>
                </a:lnTo>
                <a:lnTo>
                  <a:pt x="577" y="0"/>
                </a:lnTo>
                <a:lnTo>
                  <a:pt x="576" y="0"/>
                </a:lnTo>
                <a:lnTo>
                  <a:pt x="575" y="0"/>
                </a:lnTo>
                <a:lnTo>
                  <a:pt x="575" y="0"/>
                </a:lnTo>
                <a:lnTo>
                  <a:pt x="573" y="0"/>
                </a:lnTo>
                <a:lnTo>
                  <a:pt x="573" y="0"/>
                </a:lnTo>
                <a:lnTo>
                  <a:pt x="572" y="0"/>
                </a:lnTo>
                <a:lnTo>
                  <a:pt x="571" y="0"/>
                </a:lnTo>
                <a:lnTo>
                  <a:pt x="570" y="0"/>
                </a:lnTo>
                <a:lnTo>
                  <a:pt x="570" y="0"/>
                </a:lnTo>
                <a:lnTo>
                  <a:pt x="568" y="0"/>
                </a:lnTo>
                <a:lnTo>
                  <a:pt x="568" y="0"/>
                </a:lnTo>
                <a:lnTo>
                  <a:pt x="567" y="0"/>
                </a:lnTo>
                <a:lnTo>
                  <a:pt x="566" y="0"/>
                </a:lnTo>
                <a:lnTo>
                  <a:pt x="565" y="0"/>
                </a:lnTo>
                <a:lnTo>
                  <a:pt x="565" y="0"/>
                </a:lnTo>
                <a:lnTo>
                  <a:pt x="563" y="0"/>
                </a:lnTo>
                <a:lnTo>
                  <a:pt x="563" y="0"/>
                </a:lnTo>
                <a:lnTo>
                  <a:pt x="562" y="0"/>
                </a:lnTo>
                <a:lnTo>
                  <a:pt x="561" y="0"/>
                </a:lnTo>
                <a:lnTo>
                  <a:pt x="560" y="0"/>
                </a:lnTo>
                <a:lnTo>
                  <a:pt x="560" y="0"/>
                </a:lnTo>
                <a:lnTo>
                  <a:pt x="558" y="0"/>
                </a:lnTo>
                <a:lnTo>
                  <a:pt x="558" y="0"/>
                </a:lnTo>
                <a:lnTo>
                  <a:pt x="556" y="0"/>
                </a:lnTo>
                <a:lnTo>
                  <a:pt x="556" y="6"/>
                </a:lnTo>
                <a:close/>
                <a:moveTo>
                  <a:pt x="636" y="6"/>
                </a:moveTo>
                <a:lnTo>
                  <a:pt x="638" y="6"/>
                </a:lnTo>
                <a:lnTo>
                  <a:pt x="638" y="6"/>
                </a:lnTo>
                <a:lnTo>
                  <a:pt x="639" y="6"/>
                </a:lnTo>
                <a:lnTo>
                  <a:pt x="639" y="6"/>
                </a:lnTo>
                <a:lnTo>
                  <a:pt x="641" y="6"/>
                </a:lnTo>
                <a:lnTo>
                  <a:pt x="641" y="6"/>
                </a:lnTo>
                <a:lnTo>
                  <a:pt x="643" y="6"/>
                </a:lnTo>
                <a:lnTo>
                  <a:pt x="643" y="6"/>
                </a:lnTo>
                <a:lnTo>
                  <a:pt x="644" y="6"/>
                </a:lnTo>
                <a:lnTo>
                  <a:pt x="644" y="6"/>
                </a:lnTo>
                <a:lnTo>
                  <a:pt x="646" y="6"/>
                </a:lnTo>
                <a:lnTo>
                  <a:pt x="646" y="6"/>
                </a:lnTo>
                <a:lnTo>
                  <a:pt x="648" y="6"/>
                </a:lnTo>
                <a:lnTo>
                  <a:pt x="648" y="6"/>
                </a:lnTo>
                <a:lnTo>
                  <a:pt x="649" y="6"/>
                </a:lnTo>
                <a:lnTo>
                  <a:pt x="649" y="6"/>
                </a:lnTo>
                <a:lnTo>
                  <a:pt x="651" y="6"/>
                </a:lnTo>
                <a:lnTo>
                  <a:pt x="651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6" y="6"/>
                </a:lnTo>
                <a:lnTo>
                  <a:pt x="656" y="6"/>
                </a:lnTo>
                <a:lnTo>
                  <a:pt x="658" y="6"/>
                </a:lnTo>
                <a:lnTo>
                  <a:pt x="658" y="6"/>
                </a:lnTo>
                <a:lnTo>
                  <a:pt x="659" y="6"/>
                </a:lnTo>
                <a:lnTo>
                  <a:pt x="659" y="6"/>
                </a:lnTo>
                <a:lnTo>
                  <a:pt x="661" y="6"/>
                </a:lnTo>
                <a:lnTo>
                  <a:pt x="661" y="6"/>
                </a:lnTo>
                <a:lnTo>
                  <a:pt x="662" y="6"/>
                </a:lnTo>
                <a:lnTo>
                  <a:pt x="662" y="6"/>
                </a:lnTo>
                <a:lnTo>
                  <a:pt x="664" y="6"/>
                </a:lnTo>
                <a:lnTo>
                  <a:pt x="664" y="6"/>
                </a:lnTo>
                <a:lnTo>
                  <a:pt x="666" y="6"/>
                </a:lnTo>
                <a:lnTo>
                  <a:pt x="666" y="6"/>
                </a:lnTo>
                <a:lnTo>
                  <a:pt x="667" y="6"/>
                </a:lnTo>
                <a:lnTo>
                  <a:pt x="667" y="6"/>
                </a:lnTo>
                <a:lnTo>
                  <a:pt x="669" y="6"/>
                </a:lnTo>
                <a:lnTo>
                  <a:pt x="669" y="6"/>
                </a:lnTo>
                <a:lnTo>
                  <a:pt x="671" y="6"/>
                </a:lnTo>
                <a:lnTo>
                  <a:pt x="671" y="6"/>
                </a:lnTo>
                <a:lnTo>
                  <a:pt x="672" y="6"/>
                </a:lnTo>
                <a:lnTo>
                  <a:pt x="672" y="6"/>
                </a:lnTo>
                <a:lnTo>
                  <a:pt x="674" y="6"/>
                </a:lnTo>
                <a:lnTo>
                  <a:pt x="674" y="6"/>
                </a:lnTo>
                <a:lnTo>
                  <a:pt x="676" y="6"/>
                </a:lnTo>
                <a:lnTo>
                  <a:pt x="676" y="6"/>
                </a:lnTo>
                <a:lnTo>
                  <a:pt x="677" y="6"/>
                </a:lnTo>
                <a:lnTo>
                  <a:pt x="677" y="6"/>
                </a:lnTo>
                <a:lnTo>
                  <a:pt x="679" y="6"/>
                </a:lnTo>
                <a:lnTo>
                  <a:pt x="679" y="6"/>
                </a:lnTo>
                <a:lnTo>
                  <a:pt x="680" y="6"/>
                </a:lnTo>
                <a:lnTo>
                  <a:pt x="680" y="6"/>
                </a:lnTo>
                <a:lnTo>
                  <a:pt x="682" y="6"/>
                </a:lnTo>
                <a:lnTo>
                  <a:pt x="682" y="6"/>
                </a:lnTo>
                <a:lnTo>
                  <a:pt x="684" y="6"/>
                </a:lnTo>
                <a:lnTo>
                  <a:pt x="684" y="6"/>
                </a:lnTo>
                <a:lnTo>
                  <a:pt x="685" y="6"/>
                </a:lnTo>
                <a:lnTo>
                  <a:pt x="685" y="0"/>
                </a:lnTo>
                <a:lnTo>
                  <a:pt x="684" y="0"/>
                </a:lnTo>
                <a:lnTo>
                  <a:pt x="684" y="0"/>
                </a:lnTo>
                <a:lnTo>
                  <a:pt x="682" y="0"/>
                </a:lnTo>
                <a:lnTo>
                  <a:pt x="682" y="0"/>
                </a:lnTo>
                <a:lnTo>
                  <a:pt x="680" y="0"/>
                </a:lnTo>
                <a:lnTo>
                  <a:pt x="680" y="0"/>
                </a:lnTo>
                <a:lnTo>
                  <a:pt x="679" y="0"/>
                </a:lnTo>
                <a:lnTo>
                  <a:pt x="679" y="0"/>
                </a:lnTo>
                <a:lnTo>
                  <a:pt x="677" y="0"/>
                </a:lnTo>
                <a:lnTo>
                  <a:pt x="677" y="0"/>
                </a:lnTo>
                <a:lnTo>
                  <a:pt x="676" y="0"/>
                </a:lnTo>
                <a:lnTo>
                  <a:pt x="676" y="0"/>
                </a:lnTo>
                <a:lnTo>
                  <a:pt x="674" y="0"/>
                </a:lnTo>
                <a:lnTo>
                  <a:pt x="674" y="0"/>
                </a:lnTo>
                <a:lnTo>
                  <a:pt x="672" y="0"/>
                </a:lnTo>
                <a:lnTo>
                  <a:pt x="672" y="0"/>
                </a:lnTo>
                <a:lnTo>
                  <a:pt x="671" y="0"/>
                </a:lnTo>
                <a:lnTo>
                  <a:pt x="671" y="0"/>
                </a:lnTo>
                <a:lnTo>
                  <a:pt x="669" y="0"/>
                </a:lnTo>
                <a:lnTo>
                  <a:pt x="669" y="0"/>
                </a:lnTo>
                <a:lnTo>
                  <a:pt x="667" y="0"/>
                </a:lnTo>
                <a:lnTo>
                  <a:pt x="667" y="0"/>
                </a:lnTo>
                <a:lnTo>
                  <a:pt x="666" y="0"/>
                </a:lnTo>
                <a:lnTo>
                  <a:pt x="666" y="0"/>
                </a:lnTo>
                <a:lnTo>
                  <a:pt x="664" y="0"/>
                </a:lnTo>
                <a:lnTo>
                  <a:pt x="664" y="0"/>
                </a:lnTo>
                <a:lnTo>
                  <a:pt x="662" y="0"/>
                </a:lnTo>
                <a:lnTo>
                  <a:pt x="662" y="0"/>
                </a:lnTo>
                <a:lnTo>
                  <a:pt x="661" y="0"/>
                </a:lnTo>
                <a:lnTo>
                  <a:pt x="661" y="0"/>
                </a:lnTo>
                <a:lnTo>
                  <a:pt x="659" y="0"/>
                </a:lnTo>
                <a:lnTo>
                  <a:pt x="659" y="0"/>
                </a:lnTo>
                <a:lnTo>
                  <a:pt x="658" y="0"/>
                </a:lnTo>
                <a:lnTo>
                  <a:pt x="658" y="0"/>
                </a:lnTo>
                <a:lnTo>
                  <a:pt x="656" y="0"/>
                </a:lnTo>
                <a:lnTo>
                  <a:pt x="656" y="0"/>
                </a:lnTo>
                <a:lnTo>
                  <a:pt x="654" y="0"/>
                </a:lnTo>
                <a:lnTo>
                  <a:pt x="654" y="0"/>
                </a:lnTo>
                <a:lnTo>
                  <a:pt x="653" y="0"/>
                </a:lnTo>
                <a:lnTo>
                  <a:pt x="653" y="0"/>
                </a:lnTo>
                <a:lnTo>
                  <a:pt x="651" y="0"/>
                </a:lnTo>
                <a:lnTo>
                  <a:pt x="651" y="0"/>
                </a:lnTo>
                <a:lnTo>
                  <a:pt x="649" y="0"/>
                </a:lnTo>
                <a:lnTo>
                  <a:pt x="649" y="0"/>
                </a:lnTo>
                <a:lnTo>
                  <a:pt x="648" y="0"/>
                </a:lnTo>
                <a:lnTo>
                  <a:pt x="648" y="0"/>
                </a:lnTo>
                <a:lnTo>
                  <a:pt x="646" y="0"/>
                </a:lnTo>
                <a:lnTo>
                  <a:pt x="646" y="0"/>
                </a:lnTo>
                <a:lnTo>
                  <a:pt x="644" y="0"/>
                </a:lnTo>
                <a:lnTo>
                  <a:pt x="644" y="0"/>
                </a:lnTo>
                <a:lnTo>
                  <a:pt x="643" y="0"/>
                </a:lnTo>
                <a:lnTo>
                  <a:pt x="643" y="0"/>
                </a:lnTo>
                <a:lnTo>
                  <a:pt x="641" y="0"/>
                </a:lnTo>
                <a:lnTo>
                  <a:pt x="641" y="0"/>
                </a:lnTo>
                <a:lnTo>
                  <a:pt x="639" y="0"/>
                </a:lnTo>
                <a:lnTo>
                  <a:pt x="639" y="0"/>
                </a:lnTo>
                <a:lnTo>
                  <a:pt x="638" y="0"/>
                </a:lnTo>
                <a:lnTo>
                  <a:pt x="638" y="0"/>
                </a:lnTo>
                <a:lnTo>
                  <a:pt x="636" y="0"/>
                </a:lnTo>
                <a:lnTo>
                  <a:pt x="636" y="6"/>
                </a:lnTo>
                <a:close/>
                <a:moveTo>
                  <a:pt x="715" y="6"/>
                </a:moveTo>
                <a:lnTo>
                  <a:pt x="717" y="6"/>
                </a:lnTo>
                <a:lnTo>
                  <a:pt x="717" y="6"/>
                </a:lnTo>
                <a:lnTo>
                  <a:pt x="719" y="6"/>
                </a:lnTo>
                <a:lnTo>
                  <a:pt x="719" y="6"/>
                </a:lnTo>
                <a:lnTo>
                  <a:pt x="720" y="6"/>
                </a:lnTo>
                <a:lnTo>
                  <a:pt x="721" y="6"/>
                </a:lnTo>
                <a:lnTo>
                  <a:pt x="722" y="6"/>
                </a:lnTo>
                <a:lnTo>
                  <a:pt x="722" y="6"/>
                </a:lnTo>
                <a:lnTo>
                  <a:pt x="724" y="6"/>
                </a:lnTo>
                <a:lnTo>
                  <a:pt x="724" y="6"/>
                </a:lnTo>
                <a:lnTo>
                  <a:pt x="725" y="6"/>
                </a:lnTo>
                <a:lnTo>
                  <a:pt x="725" y="6"/>
                </a:lnTo>
                <a:lnTo>
                  <a:pt x="727" y="6"/>
                </a:lnTo>
                <a:lnTo>
                  <a:pt x="727" y="6"/>
                </a:lnTo>
                <a:lnTo>
                  <a:pt x="729" y="6"/>
                </a:lnTo>
                <a:lnTo>
                  <a:pt x="729" y="6"/>
                </a:lnTo>
                <a:lnTo>
                  <a:pt x="730" y="6"/>
                </a:lnTo>
                <a:lnTo>
                  <a:pt x="730" y="6"/>
                </a:lnTo>
                <a:lnTo>
                  <a:pt x="732" y="6"/>
                </a:lnTo>
                <a:lnTo>
                  <a:pt x="732" y="6"/>
                </a:lnTo>
                <a:lnTo>
                  <a:pt x="734" y="6"/>
                </a:lnTo>
                <a:lnTo>
                  <a:pt x="734" y="6"/>
                </a:lnTo>
                <a:lnTo>
                  <a:pt x="735" y="6"/>
                </a:lnTo>
                <a:lnTo>
                  <a:pt x="735" y="6"/>
                </a:lnTo>
                <a:lnTo>
                  <a:pt x="737" y="6"/>
                </a:lnTo>
                <a:lnTo>
                  <a:pt x="737" y="6"/>
                </a:lnTo>
                <a:lnTo>
                  <a:pt x="739" y="6"/>
                </a:lnTo>
                <a:lnTo>
                  <a:pt x="739" y="6"/>
                </a:lnTo>
                <a:lnTo>
                  <a:pt x="740" y="6"/>
                </a:lnTo>
                <a:lnTo>
                  <a:pt x="740" y="6"/>
                </a:lnTo>
                <a:lnTo>
                  <a:pt x="742" y="6"/>
                </a:lnTo>
                <a:lnTo>
                  <a:pt x="742" y="6"/>
                </a:lnTo>
                <a:lnTo>
                  <a:pt x="743" y="6"/>
                </a:lnTo>
                <a:lnTo>
                  <a:pt x="743" y="6"/>
                </a:lnTo>
                <a:lnTo>
                  <a:pt x="745" y="6"/>
                </a:lnTo>
                <a:lnTo>
                  <a:pt x="745" y="6"/>
                </a:lnTo>
                <a:lnTo>
                  <a:pt x="747" y="6"/>
                </a:lnTo>
                <a:lnTo>
                  <a:pt x="747" y="6"/>
                </a:lnTo>
                <a:lnTo>
                  <a:pt x="748" y="6"/>
                </a:lnTo>
                <a:lnTo>
                  <a:pt x="748" y="6"/>
                </a:lnTo>
                <a:lnTo>
                  <a:pt x="750" y="6"/>
                </a:lnTo>
                <a:lnTo>
                  <a:pt x="750" y="6"/>
                </a:lnTo>
                <a:lnTo>
                  <a:pt x="752" y="6"/>
                </a:lnTo>
                <a:lnTo>
                  <a:pt x="752" y="6"/>
                </a:lnTo>
                <a:lnTo>
                  <a:pt x="753" y="6"/>
                </a:lnTo>
                <a:lnTo>
                  <a:pt x="753" y="6"/>
                </a:lnTo>
                <a:lnTo>
                  <a:pt x="755" y="6"/>
                </a:lnTo>
                <a:lnTo>
                  <a:pt x="755" y="6"/>
                </a:lnTo>
                <a:lnTo>
                  <a:pt x="757" y="6"/>
                </a:lnTo>
                <a:lnTo>
                  <a:pt x="757" y="6"/>
                </a:lnTo>
                <a:lnTo>
                  <a:pt x="758" y="6"/>
                </a:lnTo>
                <a:lnTo>
                  <a:pt x="758" y="6"/>
                </a:lnTo>
                <a:lnTo>
                  <a:pt x="760" y="6"/>
                </a:lnTo>
                <a:lnTo>
                  <a:pt x="760" y="6"/>
                </a:lnTo>
                <a:lnTo>
                  <a:pt x="762" y="6"/>
                </a:lnTo>
                <a:lnTo>
                  <a:pt x="762" y="6"/>
                </a:lnTo>
                <a:lnTo>
                  <a:pt x="763" y="6"/>
                </a:lnTo>
                <a:lnTo>
                  <a:pt x="763" y="6"/>
                </a:lnTo>
                <a:lnTo>
                  <a:pt x="765" y="6"/>
                </a:lnTo>
                <a:lnTo>
                  <a:pt x="765" y="0"/>
                </a:lnTo>
                <a:lnTo>
                  <a:pt x="763" y="0"/>
                </a:lnTo>
                <a:lnTo>
                  <a:pt x="763" y="0"/>
                </a:lnTo>
                <a:lnTo>
                  <a:pt x="762" y="0"/>
                </a:lnTo>
                <a:lnTo>
                  <a:pt x="762" y="0"/>
                </a:lnTo>
                <a:lnTo>
                  <a:pt x="760" y="0"/>
                </a:lnTo>
                <a:lnTo>
                  <a:pt x="760" y="0"/>
                </a:lnTo>
                <a:lnTo>
                  <a:pt x="758" y="0"/>
                </a:lnTo>
                <a:lnTo>
                  <a:pt x="758" y="0"/>
                </a:lnTo>
                <a:lnTo>
                  <a:pt x="757" y="0"/>
                </a:lnTo>
                <a:lnTo>
                  <a:pt x="757" y="0"/>
                </a:lnTo>
                <a:lnTo>
                  <a:pt x="755" y="0"/>
                </a:lnTo>
                <a:lnTo>
                  <a:pt x="755" y="0"/>
                </a:lnTo>
                <a:lnTo>
                  <a:pt x="753" y="0"/>
                </a:lnTo>
                <a:lnTo>
                  <a:pt x="753" y="0"/>
                </a:lnTo>
                <a:lnTo>
                  <a:pt x="752" y="0"/>
                </a:lnTo>
                <a:lnTo>
                  <a:pt x="752" y="0"/>
                </a:lnTo>
                <a:lnTo>
                  <a:pt x="750" y="0"/>
                </a:lnTo>
                <a:lnTo>
                  <a:pt x="750" y="0"/>
                </a:lnTo>
                <a:lnTo>
                  <a:pt x="748" y="0"/>
                </a:lnTo>
                <a:lnTo>
                  <a:pt x="748" y="0"/>
                </a:lnTo>
                <a:lnTo>
                  <a:pt x="747" y="0"/>
                </a:lnTo>
                <a:lnTo>
                  <a:pt x="747" y="0"/>
                </a:lnTo>
                <a:lnTo>
                  <a:pt x="745" y="0"/>
                </a:lnTo>
                <a:lnTo>
                  <a:pt x="745" y="0"/>
                </a:lnTo>
                <a:lnTo>
                  <a:pt x="743" y="0"/>
                </a:lnTo>
                <a:lnTo>
                  <a:pt x="743" y="0"/>
                </a:lnTo>
                <a:lnTo>
                  <a:pt x="742" y="0"/>
                </a:lnTo>
                <a:lnTo>
                  <a:pt x="742" y="0"/>
                </a:lnTo>
                <a:lnTo>
                  <a:pt x="740" y="0"/>
                </a:lnTo>
                <a:lnTo>
                  <a:pt x="740" y="0"/>
                </a:lnTo>
                <a:lnTo>
                  <a:pt x="739" y="0"/>
                </a:lnTo>
                <a:lnTo>
                  <a:pt x="739" y="0"/>
                </a:lnTo>
                <a:lnTo>
                  <a:pt x="737" y="0"/>
                </a:lnTo>
                <a:lnTo>
                  <a:pt x="737" y="0"/>
                </a:lnTo>
                <a:lnTo>
                  <a:pt x="735" y="0"/>
                </a:lnTo>
                <a:lnTo>
                  <a:pt x="735" y="0"/>
                </a:lnTo>
                <a:lnTo>
                  <a:pt x="734" y="0"/>
                </a:lnTo>
                <a:lnTo>
                  <a:pt x="734" y="0"/>
                </a:lnTo>
                <a:lnTo>
                  <a:pt x="732" y="0"/>
                </a:lnTo>
                <a:lnTo>
                  <a:pt x="732" y="0"/>
                </a:lnTo>
                <a:lnTo>
                  <a:pt x="730" y="0"/>
                </a:lnTo>
                <a:lnTo>
                  <a:pt x="730" y="0"/>
                </a:lnTo>
                <a:lnTo>
                  <a:pt x="729" y="0"/>
                </a:lnTo>
                <a:lnTo>
                  <a:pt x="729" y="0"/>
                </a:lnTo>
                <a:lnTo>
                  <a:pt x="727" y="0"/>
                </a:lnTo>
                <a:lnTo>
                  <a:pt x="727" y="0"/>
                </a:lnTo>
                <a:lnTo>
                  <a:pt x="725" y="0"/>
                </a:lnTo>
                <a:lnTo>
                  <a:pt x="725" y="0"/>
                </a:lnTo>
                <a:lnTo>
                  <a:pt x="724" y="0"/>
                </a:lnTo>
                <a:lnTo>
                  <a:pt x="724" y="0"/>
                </a:lnTo>
                <a:lnTo>
                  <a:pt x="722" y="0"/>
                </a:lnTo>
                <a:lnTo>
                  <a:pt x="722" y="0"/>
                </a:lnTo>
                <a:lnTo>
                  <a:pt x="721" y="0"/>
                </a:lnTo>
                <a:lnTo>
                  <a:pt x="720" y="0"/>
                </a:lnTo>
                <a:lnTo>
                  <a:pt x="719" y="0"/>
                </a:lnTo>
                <a:lnTo>
                  <a:pt x="719" y="0"/>
                </a:lnTo>
                <a:lnTo>
                  <a:pt x="717" y="0"/>
                </a:lnTo>
                <a:lnTo>
                  <a:pt x="717" y="0"/>
                </a:lnTo>
                <a:lnTo>
                  <a:pt x="715" y="0"/>
                </a:lnTo>
                <a:lnTo>
                  <a:pt x="715" y="6"/>
                </a:lnTo>
                <a:close/>
                <a:moveTo>
                  <a:pt x="795" y="6"/>
                </a:moveTo>
                <a:lnTo>
                  <a:pt x="797" y="6"/>
                </a:lnTo>
                <a:lnTo>
                  <a:pt x="797" y="6"/>
                </a:lnTo>
                <a:lnTo>
                  <a:pt x="798" y="6"/>
                </a:lnTo>
                <a:lnTo>
                  <a:pt x="798" y="6"/>
                </a:lnTo>
                <a:lnTo>
                  <a:pt x="800" y="6"/>
                </a:lnTo>
                <a:lnTo>
                  <a:pt x="800" y="6"/>
                </a:lnTo>
                <a:lnTo>
                  <a:pt x="801" y="6"/>
                </a:lnTo>
                <a:lnTo>
                  <a:pt x="801" y="6"/>
                </a:lnTo>
                <a:lnTo>
                  <a:pt x="803" y="6"/>
                </a:lnTo>
                <a:lnTo>
                  <a:pt x="803" y="6"/>
                </a:lnTo>
                <a:lnTo>
                  <a:pt x="805" y="6"/>
                </a:lnTo>
                <a:lnTo>
                  <a:pt x="805" y="6"/>
                </a:lnTo>
                <a:lnTo>
                  <a:pt x="806" y="6"/>
                </a:lnTo>
                <a:lnTo>
                  <a:pt x="806" y="6"/>
                </a:lnTo>
                <a:lnTo>
                  <a:pt x="808" y="6"/>
                </a:lnTo>
                <a:lnTo>
                  <a:pt x="808" y="6"/>
                </a:lnTo>
                <a:lnTo>
                  <a:pt x="810" y="6"/>
                </a:lnTo>
                <a:lnTo>
                  <a:pt x="810" y="6"/>
                </a:lnTo>
                <a:lnTo>
                  <a:pt x="811" y="6"/>
                </a:lnTo>
                <a:lnTo>
                  <a:pt x="811" y="6"/>
                </a:lnTo>
                <a:lnTo>
                  <a:pt x="813" y="6"/>
                </a:lnTo>
                <a:lnTo>
                  <a:pt x="813" y="6"/>
                </a:lnTo>
                <a:lnTo>
                  <a:pt x="815" y="6"/>
                </a:lnTo>
                <a:lnTo>
                  <a:pt x="815" y="6"/>
                </a:lnTo>
                <a:lnTo>
                  <a:pt x="816" y="6"/>
                </a:lnTo>
                <a:lnTo>
                  <a:pt x="816" y="6"/>
                </a:lnTo>
                <a:lnTo>
                  <a:pt x="818" y="6"/>
                </a:lnTo>
                <a:lnTo>
                  <a:pt x="818" y="6"/>
                </a:lnTo>
                <a:lnTo>
                  <a:pt x="819" y="6"/>
                </a:lnTo>
                <a:lnTo>
                  <a:pt x="820" y="6"/>
                </a:lnTo>
                <a:lnTo>
                  <a:pt x="821" y="6"/>
                </a:lnTo>
                <a:lnTo>
                  <a:pt x="821" y="6"/>
                </a:lnTo>
                <a:lnTo>
                  <a:pt x="823" y="6"/>
                </a:lnTo>
                <a:lnTo>
                  <a:pt x="823" y="6"/>
                </a:lnTo>
                <a:lnTo>
                  <a:pt x="824" y="6"/>
                </a:lnTo>
                <a:lnTo>
                  <a:pt x="825" y="6"/>
                </a:lnTo>
                <a:lnTo>
                  <a:pt x="826" y="6"/>
                </a:lnTo>
                <a:lnTo>
                  <a:pt x="826" y="6"/>
                </a:lnTo>
                <a:lnTo>
                  <a:pt x="828" y="6"/>
                </a:lnTo>
                <a:lnTo>
                  <a:pt x="828" y="6"/>
                </a:lnTo>
                <a:lnTo>
                  <a:pt x="829" y="6"/>
                </a:lnTo>
                <a:lnTo>
                  <a:pt x="830" y="6"/>
                </a:lnTo>
                <a:lnTo>
                  <a:pt x="831" y="6"/>
                </a:lnTo>
                <a:lnTo>
                  <a:pt x="831" y="6"/>
                </a:lnTo>
                <a:lnTo>
                  <a:pt x="833" y="6"/>
                </a:lnTo>
                <a:lnTo>
                  <a:pt x="833" y="6"/>
                </a:lnTo>
                <a:lnTo>
                  <a:pt x="834" y="6"/>
                </a:lnTo>
                <a:lnTo>
                  <a:pt x="835" y="6"/>
                </a:lnTo>
                <a:lnTo>
                  <a:pt x="836" y="6"/>
                </a:lnTo>
                <a:lnTo>
                  <a:pt x="836" y="6"/>
                </a:lnTo>
                <a:lnTo>
                  <a:pt x="838" y="6"/>
                </a:lnTo>
                <a:lnTo>
                  <a:pt x="838" y="6"/>
                </a:lnTo>
                <a:lnTo>
                  <a:pt x="839" y="6"/>
                </a:lnTo>
                <a:lnTo>
                  <a:pt x="840" y="6"/>
                </a:lnTo>
                <a:lnTo>
                  <a:pt x="841" y="6"/>
                </a:lnTo>
                <a:lnTo>
                  <a:pt x="841" y="6"/>
                </a:lnTo>
                <a:lnTo>
                  <a:pt x="843" y="6"/>
                </a:lnTo>
                <a:lnTo>
                  <a:pt x="843" y="6"/>
                </a:lnTo>
                <a:lnTo>
                  <a:pt x="844" y="6"/>
                </a:lnTo>
                <a:lnTo>
                  <a:pt x="844" y="0"/>
                </a:lnTo>
                <a:lnTo>
                  <a:pt x="843" y="0"/>
                </a:lnTo>
                <a:lnTo>
                  <a:pt x="843" y="0"/>
                </a:lnTo>
                <a:lnTo>
                  <a:pt x="841" y="0"/>
                </a:lnTo>
                <a:lnTo>
                  <a:pt x="841" y="0"/>
                </a:lnTo>
                <a:lnTo>
                  <a:pt x="840" y="0"/>
                </a:lnTo>
                <a:lnTo>
                  <a:pt x="839" y="0"/>
                </a:lnTo>
                <a:lnTo>
                  <a:pt x="838" y="0"/>
                </a:lnTo>
                <a:lnTo>
                  <a:pt x="838" y="0"/>
                </a:lnTo>
                <a:lnTo>
                  <a:pt x="836" y="0"/>
                </a:lnTo>
                <a:lnTo>
                  <a:pt x="836" y="0"/>
                </a:lnTo>
                <a:lnTo>
                  <a:pt x="835" y="0"/>
                </a:lnTo>
                <a:lnTo>
                  <a:pt x="834" y="0"/>
                </a:lnTo>
                <a:lnTo>
                  <a:pt x="833" y="0"/>
                </a:lnTo>
                <a:lnTo>
                  <a:pt x="833" y="0"/>
                </a:lnTo>
                <a:lnTo>
                  <a:pt x="831" y="0"/>
                </a:lnTo>
                <a:lnTo>
                  <a:pt x="831" y="0"/>
                </a:lnTo>
                <a:lnTo>
                  <a:pt x="830" y="0"/>
                </a:lnTo>
                <a:lnTo>
                  <a:pt x="829" y="0"/>
                </a:lnTo>
                <a:lnTo>
                  <a:pt x="828" y="0"/>
                </a:lnTo>
                <a:lnTo>
                  <a:pt x="828" y="0"/>
                </a:lnTo>
                <a:lnTo>
                  <a:pt x="826" y="0"/>
                </a:lnTo>
                <a:lnTo>
                  <a:pt x="826" y="0"/>
                </a:lnTo>
                <a:lnTo>
                  <a:pt x="825" y="0"/>
                </a:lnTo>
                <a:lnTo>
                  <a:pt x="824" y="0"/>
                </a:lnTo>
                <a:lnTo>
                  <a:pt x="823" y="0"/>
                </a:lnTo>
                <a:lnTo>
                  <a:pt x="823" y="0"/>
                </a:lnTo>
                <a:lnTo>
                  <a:pt x="821" y="0"/>
                </a:lnTo>
                <a:lnTo>
                  <a:pt x="821" y="0"/>
                </a:lnTo>
                <a:lnTo>
                  <a:pt x="820" y="0"/>
                </a:lnTo>
                <a:lnTo>
                  <a:pt x="819" y="0"/>
                </a:lnTo>
                <a:lnTo>
                  <a:pt x="818" y="0"/>
                </a:lnTo>
                <a:lnTo>
                  <a:pt x="818" y="0"/>
                </a:lnTo>
                <a:lnTo>
                  <a:pt x="816" y="0"/>
                </a:lnTo>
                <a:lnTo>
                  <a:pt x="816" y="0"/>
                </a:lnTo>
                <a:lnTo>
                  <a:pt x="815" y="0"/>
                </a:lnTo>
                <a:lnTo>
                  <a:pt x="815" y="0"/>
                </a:lnTo>
                <a:lnTo>
                  <a:pt x="813" y="0"/>
                </a:lnTo>
                <a:lnTo>
                  <a:pt x="813" y="0"/>
                </a:lnTo>
                <a:lnTo>
                  <a:pt x="811" y="0"/>
                </a:lnTo>
                <a:lnTo>
                  <a:pt x="811" y="0"/>
                </a:lnTo>
                <a:lnTo>
                  <a:pt x="810" y="0"/>
                </a:lnTo>
                <a:lnTo>
                  <a:pt x="810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0"/>
                </a:lnTo>
                <a:lnTo>
                  <a:pt x="805" y="0"/>
                </a:lnTo>
                <a:lnTo>
                  <a:pt x="805" y="0"/>
                </a:lnTo>
                <a:lnTo>
                  <a:pt x="803" y="0"/>
                </a:lnTo>
                <a:lnTo>
                  <a:pt x="803" y="0"/>
                </a:lnTo>
                <a:lnTo>
                  <a:pt x="801" y="0"/>
                </a:lnTo>
                <a:lnTo>
                  <a:pt x="801" y="0"/>
                </a:lnTo>
                <a:lnTo>
                  <a:pt x="800" y="0"/>
                </a:lnTo>
                <a:lnTo>
                  <a:pt x="800" y="0"/>
                </a:lnTo>
                <a:lnTo>
                  <a:pt x="798" y="0"/>
                </a:lnTo>
                <a:lnTo>
                  <a:pt x="798" y="0"/>
                </a:lnTo>
                <a:lnTo>
                  <a:pt x="797" y="0"/>
                </a:lnTo>
                <a:lnTo>
                  <a:pt x="797" y="0"/>
                </a:lnTo>
                <a:lnTo>
                  <a:pt x="795" y="0"/>
                </a:lnTo>
                <a:lnTo>
                  <a:pt x="795" y="6"/>
                </a:lnTo>
                <a:close/>
                <a:moveTo>
                  <a:pt x="874" y="6"/>
                </a:moveTo>
                <a:lnTo>
                  <a:pt x="876" y="6"/>
                </a:lnTo>
                <a:lnTo>
                  <a:pt x="876" y="6"/>
                </a:lnTo>
                <a:lnTo>
                  <a:pt x="877" y="6"/>
                </a:lnTo>
                <a:lnTo>
                  <a:pt x="877" y="6"/>
                </a:lnTo>
                <a:lnTo>
                  <a:pt x="879" y="6"/>
                </a:lnTo>
                <a:lnTo>
                  <a:pt x="879" y="6"/>
                </a:lnTo>
                <a:lnTo>
                  <a:pt x="881" y="6"/>
                </a:lnTo>
                <a:lnTo>
                  <a:pt x="881" y="6"/>
                </a:lnTo>
                <a:lnTo>
                  <a:pt x="882" y="6"/>
                </a:lnTo>
                <a:lnTo>
                  <a:pt x="882" y="6"/>
                </a:lnTo>
                <a:lnTo>
                  <a:pt x="884" y="6"/>
                </a:lnTo>
                <a:lnTo>
                  <a:pt x="884" y="6"/>
                </a:lnTo>
                <a:lnTo>
                  <a:pt x="886" y="6"/>
                </a:lnTo>
                <a:lnTo>
                  <a:pt x="886" y="6"/>
                </a:lnTo>
                <a:lnTo>
                  <a:pt x="887" y="6"/>
                </a:lnTo>
                <a:lnTo>
                  <a:pt x="887" y="6"/>
                </a:lnTo>
                <a:lnTo>
                  <a:pt x="889" y="6"/>
                </a:lnTo>
                <a:lnTo>
                  <a:pt x="889" y="6"/>
                </a:lnTo>
                <a:lnTo>
                  <a:pt x="891" y="6"/>
                </a:lnTo>
                <a:lnTo>
                  <a:pt x="891" y="6"/>
                </a:lnTo>
                <a:lnTo>
                  <a:pt x="892" y="6"/>
                </a:lnTo>
                <a:lnTo>
                  <a:pt x="892" y="6"/>
                </a:lnTo>
                <a:lnTo>
                  <a:pt x="894" y="6"/>
                </a:lnTo>
                <a:lnTo>
                  <a:pt x="894" y="6"/>
                </a:lnTo>
                <a:lnTo>
                  <a:pt x="896" y="6"/>
                </a:lnTo>
                <a:lnTo>
                  <a:pt x="896" y="6"/>
                </a:lnTo>
                <a:lnTo>
                  <a:pt x="897" y="6"/>
                </a:lnTo>
                <a:lnTo>
                  <a:pt x="897" y="6"/>
                </a:lnTo>
                <a:lnTo>
                  <a:pt x="899" y="6"/>
                </a:lnTo>
                <a:lnTo>
                  <a:pt x="899" y="6"/>
                </a:lnTo>
                <a:lnTo>
                  <a:pt x="901" y="6"/>
                </a:lnTo>
                <a:lnTo>
                  <a:pt x="901" y="6"/>
                </a:lnTo>
                <a:lnTo>
                  <a:pt x="902" y="6"/>
                </a:lnTo>
                <a:lnTo>
                  <a:pt x="902" y="6"/>
                </a:lnTo>
                <a:lnTo>
                  <a:pt x="904" y="6"/>
                </a:lnTo>
                <a:lnTo>
                  <a:pt x="904" y="6"/>
                </a:lnTo>
                <a:lnTo>
                  <a:pt x="906" y="6"/>
                </a:lnTo>
                <a:lnTo>
                  <a:pt x="906" y="6"/>
                </a:lnTo>
                <a:lnTo>
                  <a:pt x="907" y="6"/>
                </a:lnTo>
                <a:lnTo>
                  <a:pt x="907" y="6"/>
                </a:lnTo>
                <a:lnTo>
                  <a:pt x="909" y="6"/>
                </a:lnTo>
                <a:lnTo>
                  <a:pt x="909" y="6"/>
                </a:lnTo>
                <a:lnTo>
                  <a:pt x="911" y="6"/>
                </a:lnTo>
                <a:lnTo>
                  <a:pt x="911" y="6"/>
                </a:lnTo>
                <a:lnTo>
                  <a:pt x="912" y="6"/>
                </a:lnTo>
                <a:lnTo>
                  <a:pt x="912" y="6"/>
                </a:lnTo>
                <a:lnTo>
                  <a:pt x="914" y="6"/>
                </a:lnTo>
                <a:lnTo>
                  <a:pt x="914" y="6"/>
                </a:lnTo>
                <a:lnTo>
                  <a:pt x="916" y="6"/>
                </a:lnTo>
                <a:lnTo>
                  <a:pt x="916" y="6"/>
                </a:lnTo>
                <a:lnTo>
                  <a:pt x="917" y="6"/>
                </a:lnTo>
                <a:lnTo>
                  <a:pt x="917" y="6"/>
                </a:lnTo>
                <a:lnTo>
                  <a:pt x="919" y="6"/>
                </a:lnTo>
                <a:lnTo>
                  <a:pt x="919" y="6"/>
                </a:lnTo>
                <a:lnTo>
                  <a:pt x="921" y="6"/>
                </a:lnTo>
                <a:lnTo>
                  <a:pt x="921" y="6"/>
                </a:lnTo>
                <a:lnTo>
                  <a:pt x="922" y="6"/>
                </a:lnTo>
                <a:lnTo>
                  <a:pt x="922" y="6"/>
                </a:lnTo>
                <a:lnTo>
                  <a:pt x="924" y="6"/>
                </a:lnTo>
                <a:lnTo>
                  <a:pt x="924" y="0"/>
                </a:lnTo>
                <a:lnTo>
                  <a:pt x="922" y="0"/>
                </a:lnTo>
                <a:lnTo>
                  <a:pt x="922" y="0"/>
                </a:lnTo>
                <a:lnTo>
                  <a:pt x="921" y="0"/>
                </a:lnTo>
                <a:lnTo>
                  <a:pt x="921" y="0"/>
                </a:lnTo>
                <a:lnTo>
                  <a:pt x="919" y="0"/>
                </a:lnTo>
                <a:lnTo>
                  <a:pt x="919" y="0"/>
                </a:lnTo>
                <a:lnTo>
                  <a:pt x="917" y="0"/>
                </a:lnTo>
                <a:lnTo>
                  <a:pt x="917" y="0"/>
                </a:lnTo>
                <a:lnTo>
                  <a:pt x="916" y="0"/>
                </a:lnTo>
                <a:lnTo>
                  <a:pt x="916" y="0"/>
                </a:lnTo>
                <a:lnTo>
                  <a:pt x="914" y="0"/>
                </a:lnTo>
                <a:lnTo>
                  <a:pt x="914" y="0"/>
                </a:lnTo>
                <a:lnTo>
                  <a:pt x="912" y="0"/>
                </a:lnTo>
                <a:lnTo>
                  <a:pt x="912" y="0"/>
                </a:lnTo>
                <a:lnTo>
                  <a:pt x="911" y="0"/>
                </a:lnTo>
                <a:lnTo>
                  <a:pt x="911" y="0"/>
                </a:lnTo>
                <a:lnTo>
                  <a:pt x="909" y="0"/>
                </a:lnTo>
                <a:lnTo>
                  <a:pt x="909" y="0"/>
                </a:lnTo>
                <a:lnTo>
                  <a:pt x="907" y="0"/>
                </a:lnTo>
                <a:lnTo>
                  <a:pt x="907" y="0"/>
                </a:lnTo>
                <a:lnTo>
                  <a:pt x="906" y="0"/>
                </a:lnTo>
                <a:lnTo>
                  <a:pt x="906" y="0"/>
                </a:lnTo>
                <a:lnTo>
                  <a:pt x="904" y="0"/>
                </a:lnTo>
                <a:lnTo>
                  <a:pt x="904" y="0"/>
                </a:lnTo>
                <a:lnTo>
                  <a:pt x="902" y="0"/>
                </a:lnTo>
                <a:lnTo>
                  <a:pt x="902" y="0"/>
                </a:lnTo>
                <a:lnTo>
                  <a:pt x="901" y="0"/>
                </a:lnTo>
                <a:lnTo>
                  <a:pt x="901" y="0"/>
                </a:lnTo>
                <a:lnTo>
                  <a:pt x="899" y="0"/>
                </a:lnTo>
                <a:lnTo>
                  <a:pt x="899" y="0"/>
                </a:lnTo>
                <a:lnTo>
                  <a:pt x="897" y="0"/>
                </a:lnTo>
                <a:lnTo>
                  <a:pt x="897" y="0"/>
                </a:lnTo>
                <a:lnTo>
                  <a:pt x="896" y="0"/>
                </a:lnTo>
                <a:lnTo>
                  <a:pt x="896" y="0"/>
                </a:lnTo>
                <a:lnTo>
                  <a:pt x="894" y="0"/>
                </a:lnTo>
                <a:lnTo>
                  <a:pt x="894" y="0"/>
                </a:lnTo>
                <a:lnTo>
                  <a:pt x="892" y="0"/>
                </a:lnTo>
                <a:lnTo>
                  <a:pt x="892" y="0"/>
                </a:lnTo>
                <a:lnTo>
                  <a:pt x="891" y="0"/>
                </a:lnTo>
                <a:lnTo>
                  <a:pt x="891" y="0"/>
                </a:lnTo>
                <a:lnTo>
                  <a:pt x="889" y="0"/>
                </a:lnTo>
                <a:lnTo>
                  <a:pt x="889" y="0"/>
                </a:lnTo>
                <a:lnTo>
                  <a:pt x="887" y="0"/>
                </a:lnTo>
                <a:lnTo>
                  <a:pt x="887" y="0"/>
                </a:lnTo>
                <a:lnTo>
                  <a:pt x="886" y="0"/>
                </a:lnTo>
                <a:lnTo>
                  <a:pt x="886" y="0"/>
                </a:lnTo>
                <a:lnTo>
                  <a:pt x="884" y="0"/>
                </a:lnTo>
                <a:lnTo>
                  <a:pt x="884" y="0"/>
                </a:lnTo>
                <a:lnTo>
                  <a:pt x="882" y="0"/>
                </a:lnTo>
                <a:lnTo>
                  <a:pt x="882" y="0"/>
                </a:lnTo>
                <a:lnTo>
                  <a:pt x="881" y="0"/>
                </a:lnTo>
                <a:lnTo>
                  <a:pt x="881" y="0"/>
                </a:lnTo>
                <a:lnTo>
                  <a:pt x="879" y="0"/>
                </a:lnTo>
                <a:lnTo>
                  <a:pt x="879" y="0"/>
                </a:lnTo>
                <a:lnTo>
                  <a:pt x="877" y="0"/>
                </a:lnTo>
                <a:lnTo>
                  <a:pt x="877" y="0"/>
                </a:lnTo>
                <a:lnTo>
                  <a:pt x="876" y="0"/>
                </a:lnTo>
                <a:lnTo>
                  <a:pt x="876" y="0"/>
                </a:lnTo>
                <a:lnTo>
                  <a:pt x="874" y="0"/>
                </a:lnTo>
                <a:lnTo>
                  <a:pt x="874" y="6"/>
                </a:lnTo>
                <a:close/>
                <a:moveTo>
                  <a:pt x="954" y="6"/>
                </a:moveTo>
                <a:lnTo>
                  <a:pt x="955" y="6"/>
                </a:lnTo>
                <a:lnTo>
                  <a:pt x="955" y="6"/>
                </a:lnTo>
                <a:lnTo>
                  <a:pt x="957" y="6"/>
                </a:lnTo>
                <a:lnTo>
                  <a:pt x="957" y="6"/>
                </a:lnTo>
                <a:lnTo>
                  <a:pt x="958" y="6"/>
                </a:lnTo>
                <a:lnTo>
                  <a:pt x="959" y="6"/>
                </a:lnTo>
                <a:lnTo>
                  <a:pt x="960" y="6"/>
                </a:lnTo>
                <a:lnTo>
                  <a:pt x="960" y="6"/>
                </a:lnTo>
                <a:lnTo>
                  <a:pt x="962" y="6"/>
                </a:lnTo>
                <a:lnTo>
                  <a:pt x="962" y="6"/>
                </a:lnTo>
                <a:lnTo>
                  <a:pt x="963" y="6"/>
                </a:lnTo>
                <a:lnTo>
                  <a:pt x="964" y="6"/>
                </a:lnTo>
                <a:lnTo>
                  <a:pt x="965" y="6"/>
                </a:lnTo>
                <a:lnTo>
                  <a:pt x="965" y="6"/>
                </a:lnTo>
                <a:lnTo>
                  <a:pt x="967" y="6"/>
                </a:lnTo>
                <a:lnTo>
                  <a:pt x="967" y="6"/>
                </a:lnTo>
                <a:lnTo>
                  <a:pt x="968" y="6"/>
                </a:lnTo>
                <a:lnTo>
                  <a:pt x="968" y="6"/>
                </a:lnTo>
                <a:lnTo>
                  <a:pt x="970" y="6"/>
                </a:lnTo>
                <a:lnTo>
                  <a:pt x="970" y="6"/>
                </a:lnTo>
                <a:lnTo>
                  <a:pt x="972" y="6"/>
                </a:lnTo>
                <a:lnTo>
                  <a:pt x="972" y="6"/>
                </a:lnTo>
                <a:lnTo>
                  <a:pt x="973" y="6"/>
                </a:lnTo>
                <a:lnTo>
                  <a:pt x="973" y="6"/>
                </a:lnTo>
                <a:lnTo>
                  <a:pt x="975" y="6"/>
                </a:lnTo>
                <a:lnTo>
                  <a:pt x="975" y="6"/>
                </a:lnTo>
                <a:lnTo>
                  <a:pt x="977" y="6"/>
                </a:lnTo>
                <a:lnTo>
                  <a:pt x="977" y="6"/>
                </a:lnTo>
                <a:lnTo>
                  <a:pt x="978" y="6"/>
                </a:lnTo>
                <a:lnTo>
                  <a:pt x="979" y="6"/>
                </a:lnTo>
                <a:lnTo>
                  <a:pt x="980" y="6"/>
                </a:lnTo>
                <a:lnTo>
                  <a:pt x="980" y="6"/>
                </a:lnTo>
                <a:lnTo>
                  <a:pt x="982" y="6"/>
                </a:lnTo>
                <a:lnTo>
                  <a:pt x="982" y="6"/>
                </a:lnTo>
                <a:lnTo>
                  <a:pt x="983" y="6"/>
                </a:lnTo>
                <a:lnTo>
                  <a:pt x="984" y="6"/>
                </a:lnTo>
                <a:lnTo>
                  <a:pt x="985" y="6"/>
                </a:lnTo>
                <a:lnTo>
                  <a:pt x="985" y="6"/>
                </a:lnTo>
                <a:lnTo>
                  <a:pt x="987" y="6"/>
                </a:lnTo>
                <a:lnTo>
                  <a:pt x="987" y="6"/>
                </a:lnTo>
                <a:lnTo>
                  <a:pt x="988" y="6"/>
                </a:lnTo>
                <a:lnTo>
                  <a:pt x="989" y="6"/>
                </a:lnTo>
                <a:lnTo>
                  <a:pt x="990" y="6"/>
                </a:lnTo>
                <a:lnTo>
                  <a:pt x="990" y="6"/>
                </a:lnTo>
                <a:lnTo>
                  <a:pt x="992" y="6"/>
                </a:lnTo>
                <a:lnTo>
                  <a:pt x="992" y="6"/>
                </a:lnTo>
                <a:lnTo>
                  <a:pt x="993" y="6"/>
                </a:lnTo>
                <a:lnTo>
                  <a:pt x="994" y="6"/>
                </a:lnTo>
                <a:lnTo>
                  <a:pt x="995" y="6"/>
                </a:lnTo>
                <a:lnTo>
                  <a:pt x="995" y="6"/>
                </a:lnTo>
                <a:lnTo>
                  <a:pt x="997" y="6"/>
                </a:lnTo>
                <a:lnTo>
                  <a:pt x="997" y="6"/>
                </a:lnTo>
                <a:lnTo>
                  <a:pt x="998" y="6"/>
                </a:lnTo>
                <a:lnTo>
                  <a:pt x="998" y="6"/>
                </a:lnTo>
                <a:lnTo>
                  <a:pt x="1000" y="6"/>
                </a:lnTo>
                <a:lnTo>
                  <a:pt x="1000" y="6"/>
                </a:lnTo>
                <a:lnTo>
                  <a:pt x="1002" y="6"/>
                </a:lnTo>
                <a:lnTo>
                  <a:pt x="1002" y="6"/>
                </a:lnTo>
                <a:lnTo>
                  <a:pt x="1003" y="6"/>
                </a:lnTo>
                <a:lnTo>
                  <a:pt x="1003" y="0"/>
                </a:lnTo>
                <a:lnTo>
                  <a:pt x="1002" y="0"/>
                </a:lnTo>
                <a:lnTo>
                  <a:pt x="1002" y="0"/>
                </a:lnTo>
                <a:lnTo>
                  <a:pt x="1000" y="0"/>
                </a:lnTo>
                <a:lnTo>
                  <a:pt x="1000" y="0"/>
                </a:lnTo>
                <a:lnTo>
                  <a:pt x="998" y="0"/>
                </a:lnTo>
                <a:lnTo>
                  <a:pt x="998" y="0"/>
                </a:lnTo>
                <a:lnTo>
                  <a:pt x="997" y="0"/>
                </a:lnTo>
                <a:lnTo>
                  <a:pt x="997" y="0"/>
                </a:lnTo>
                <a:lnTo>
                  <a:pt x="995" y="0"/>
                </a:lnTo>
                <a:lnTo>
                  <a:pt x="995" y="0"/>
                </a:lnTo>
                <a:lnTo>
                  <a:pt x="994" y="0"/>
                </a:lnTo>
                <a:lnTo>
                  <a:pt x="993" y="0"/>
                </a:lnTo>
                <a:lnTo>
                  <a:pt x="992" y="0"/>
                </a:lnTo>
                <a:lnTo>
                  <a:pt x="992" y="0"/>
                </a:lnTo>
                <a:lnTo>
                  <a:pt x="990" y="0"/>
                </a:lnTo>
                <a:lnTo>
                  <a:pt x="990" y="0"/>
                </a:lnTo>
                <a:lnTo>
                  <a:pt x="989" y="0"/>
                </a:lnTo>
                <a:lnTo>
                  <a:pt x="988" y="0"/>
                </a:lnTo>
                <a:lnTo>
                  <a:pt x="987" y="0"/>
                </a:lnTo>
                <a:lnTo>
                  <a:pt x="987" y="0"/>
                </a:lnTo>
                <a:lnTo>
                  <a:pt x="985" y="0"/>
                </a:lnTo>
                <a:lnTo>
                  <a:pt x="985" y="0"/>
                </a:lnTo>
                <a:lnTo>
                  <a:pt x="984" y="0"/>
                </a:lnTo>
                <a:lnTo>
                  <a:pt x="983" y="0"/>
                </a:lnTo>
                <a:lnTo>
                  <a:pt x="982" y="0"/>
                </a:lnTo>
                <a:lnTo>
                  <a:pt x="982" y="0"/>
                </a:lnTo>
                <a:lnTo>
                  <a:pt x="980" y="0"/>
                </a:lnTo>
                <a:lnTo>
                  <a:pt x="980" y="0"/>
                </a:lnTo>
                <a:lnTo>
                  <a:pt x="979" y="0"/>
                </a:lnTo>
                <a:lnTo>
                  <a:pt x="978" y="0"/>
                </a:lnTo>
                <a:lnTo>
                  <a:pt x="977" y="0"/>
                </a:lnTo>
                <a:lnTo>
                  <a:pt x="977" y="0"/>
                </a:lnTo>
                <a:lnTo>
                  <a:pt x="975" y="0"/>
                </a:lnTo>
                <a:lnTo>
                  <a:pt x="975" y="0"/>
                </a:lnTo>
                <a:lnTo>
                  <a:pt x="973" y="0"/>
                </a:lnTo>
                <a:lnTo>
                  <a:pt x="973" y="0"/>
                </a:lnTo>
                <a:lnTo>
                  <a:pt x="972" y="0"/>
                </a:lnTo>
                <a:lnTo>
                  <a:pt x="972" y="0"/>
                </a:lnTo>
                <a:lnTo>
                  <a:pt x="970" y="0"/>
                </a:lnTo>
                <a:lnTo>
                  <a:pt x="970" y="0"/>
                </a:lnTo>
                <a:lnTo>
                  <a:pt x="968" y="0"/>
                </a:lnTo>
                <a:lnTo>
                  <a:pt x="968" y="0"/>
                </a:lnTo>
                <a:lnTo>
                  <a:pt x="967" y="0"/>
                </a:lnTo>
                <a:lnTo>
                  <a:pt x="967" y="0"/>
                </a:lnTo>
                <a:lnTo>
                  <a:pt x="965" y="0"/>
                </a:lnTo>
                <a:lnTo>
                  <a:pt x="965" y="0"/>
                </a:lnTo>
                <a:lnTo>
                  <a:pt x="964" y="0"/>
                </a:lnTo>
                <a:lnTo>
                  <a:pt x="963" y="0"/>
                </a:lnTo>
                <a:lnTo>
                  <a:pt x="962" y="0"/>
                </a:lnTo>
                <a:lnTo>
                  <a:pt x="962" y="0"/>
                </a:lnTo>
                <a:lnTo>
                  <a:pt x="960" y="0"/>
                </a:lnTo>
                <a:lnTo>
                  <a:pt x="960" y="0"/>
                </a:lnTo>
                <a:lnTo>
                  <a:pt x="959" y="0"/>
                </a:lnTo>
                <a:lnTo>
                  <a:pt x="958" y="0"/>
                </a:lnTo>
                <a:lnTo>
                  <a:pt x="957" y="0"/>
                </a:lnTo>
                <a:lnTo>
                  <a:pt x="957" y="0"/>
                </a:lnTo>
                <a:lnTo>
                  <a:pt x="955" y="0"/>
                </a:lnTo>
                <a:lnTo>
                  <a:pt x="955" y="0"/>
                </a:lnTo>
                <a:lnTo>
                  <a:pt x="954" y="0"/>
                </a:lnTo>
                <a:lnTo>
                  <a:pt x="954" y="6"/>
                </a:lnTo>
                <a:close/>
                <a:moveTo>
                  <a:pt x="1033" y="6"/>
                </a:moveTo>
                <a:lnTo>
                  <a:pt x="1035" y="6"/>
                </a:lnTo>
                <a:lnTo>
                  <a:pt x="1035" y="6"/>
                </a:lnTo>
                <a:lnTo>
                  <a:pt x="1036" y="6"/>
                </a:lnTo>
                <a:lnTo>
                  <a:pt x="1036" y="6"/>
                </a:lnTo>
                <a:lnTo>
                  <a:pt x="1038" y="6"/>
                </a:lnTo>
                <a:lnTo>
                  <a:pt x="1038" y="6"/>
                </a:lnTo>
                <a:lnTo>
                  <a:pt x="1040" y="6"/>
                </a:lnTo>
                <a:lnTo>
                  <a:pt x="1040" y="6"/>
                </a:lnTo>
                <a:lnTo>
                  <a:pt x="1041" y="6"/>
                </a:lnTo>
                <a:lnTo>
                  <a:pt x="1041" y="6"/>
                </a:lnTo>
                <a:lnTo>
                  <a:pt x="1043" y="6"/>
                </a:lnTo>
                <a:lnTo>
                  <a:pt x="1043" y="6"/>
                </a:lnTo>
                <a:lnTo>
                  <a:pt x="1045" y="6"/>
                </a:lnTo>
                <a:lnTo>
                  <a:pt x="1045" y="6"/>
                </a:lnTo>
                <a:lnTo>
                  <a:pt x="1046" y="6"/>
                </a:lnTo>
                <a:lnTo>
                  <a:pt x="1046" y="6"/>
                </a:lnTo>
                <a:lnTo>
                  <a:pt x="1048" y="6"/>
                </a:lnTo>
                <a:lnTo>
                  <a:pt x="1048" y="6"/>
                </a:lnTo>
                <a:lnTo>
                  <a:pt x="1050" y="6"/>
                </a:lnTo>
                <a:lnTo>
                  <a:pt x="1050" y="6"/>
                </a:lnTo>
                <a:lnTo>
                  <a:pt x="1051" y="6"/>
                </a:lnTo>
                <a:lnTo>
                  <a:pt x="1051" y="6"/>
                </a:lnTo>
                <a:lnTo>
                  <a:pt x="1053" y="6"/>
                </a:lnTo>
                <a:lnTo>
                  <a:pt x="1053" y="6"/>
                </a:lnTo>
                <a:lnTo>
                  <a:pt x="1055" y="6"/>
                </a:lnTo>
                <a:lnTo>
                  <a:pt x="1055" y="6"/>
                </a:lnTo>
                <a:lnTo>
                  <a:pt x="1056" y="6"/>
                </a:lnTo>
                <a:lnTo>
                  <a:pt x="1056" y="6"/>
                </a:lnTo>
                <a:lnTo>
                  <a:pt x="1058" y="6"/>
                </a:lnTo>
                <a:lnTo>
                  <a:pt x="1058" y="6"/>
                </a:lnTo>
                <a:lnTo>
                  <a:pt x="1060" y="6"/>
                </a:lnTo>
                <a:lnTo>
                  <a:pt x="1060" y="6"/>
                </a:lnTo>
                <a:lnTo>
                  <a:pt x="1061" y="6"/>
                </a:lnTo>
                <a:lnTo>
                  <a:pt x="1061" y="6"/>
                </a:lnTo>
                <a:lnTo>
                  <a:pt x="1063" y="6"/>
                </a:lnTo>
                <a:lnTo>
                  <a:pt x="1063" y="6"/>
                </a:lnTo>
                <a:lnTo>
                  <a:pt x="1065" y="6"/>
                </a:lnTo>
                <a:lnTo>
                  <a:pt x="1065" y="6"/>
                </a:lnTo>
                <a:lnTo>
                  <a:pt x="1066" y="6"/>
                </a:lnTo>
                <a:lnTo>
                  <a:pt x="1066" y="6"/>
                </a:lnTo>
                <a:lnTo>
                  <a:pt x="1068" y="6"/>
                </a:lnTo>
                <a:lnTo>
                  <a:pt x="1068" y="6"/>
                </a:lnTo>
                <a:lnTo>
                  <a:pt x="1070" y="6"/>
                </a:lnTo>
                <a:lnTo>
                  <a:pt x="1070" y="6"/>
                </a:lnTo>
                <a:lnTo>
                  <a:pt x="1071" y="6"/>
                </a:lnTo>
                <a:lnTo>
                  <a:pt x="1071" y="6"/>
                </a:lnTo>
                <a:lnTo>
                  <a:pt x="1073" y="6"/>
                </a:lnTo>
                <a:lnTo>
                  <a:pt x="1073" y="6"/>
                </a:lnTo>
                <a:lnTo>
                  <a:pt x="1075" y="6"/>
                </a:lnTo>
                <a:lnTo>
                  <a:pt x="1075" y="6"/>
                </a:lnTo>
                <a:lnTo>
                  <a:pt x="1076" y="6"/>
                </a:lnTo>
                <a:lnTo>
                  <a:pt x="1076" y="6"/>
                </a:lnTo>
                <a:lnTo>
                  <a:pt x="1078" y="6"/>
                </a:lnTo>
                <a:lnTo>
                  <a:pt x="1078" y="6"/>
                </a:lnTo>
                <a:lnTo>
                  <a:pt x="1079" y="6"/>
                </a:lnTo>
                <a:lnTo>
                  <a:pt x="1079" y="6"/>
                </a:lnTo>
                <a:lnTo>
                  <a:pt x="1081" y="6"/>
                </a:lnTo>
                <a:lnTo>
                  <a:pt x="1081" y="6"/>
                </a:lnTo>
                <a:lnTo>
                  <a:pt x="1083" y="6"/>
                </a:lnTo>
                <a:lnTo>
                  <a:pt x="1083" y="0"/>
                </a:lnTo>
                <a:lnTo>
                  <a:pt x="1081" y="0"/>
                </a:lnTo>
                <a:lnTo>
                  <a:pt x="1081" y="0"/>
                </a:lnTo>
                <a:lnTo>
                  <a:pt x="1079" y="0"/>
                </a:lnTo>
                <a:lnTo>
                  <a:pt x="1079" y="0"/>
                </a:lnTo>
                <a:lnTo>
                  <a:pt x="1078" y="0"/>
                </a:lnTo>
                <a:lnTo>
                  <a:pt x="1078" y="0"/>
                </a:lnTo>
                <a:lnTo>
                  <a:pt x="1076" y="0"/>
                </a:lnTo>
                <a:lnTo>
                  <a:pt x="1076" y="0"/>
                </a:lnTo>
                <a:lnTo>
                  <a:pt x="1075" y="0"/>
                </a:lnTo>
                <a:lnTo>
                  <a:pt x="1075" y="0"/>
                </a:lnTo>
                <a:lnTo>
                  <a:pt x="1073" y="0"/>
                </a:lnTo>
                <a:lnTo>
                  <a:pt x="1073" y="0"/>
                </a:lnTo>
                <a:lnTo>
                  <a:pt x="1071" y="0"/>
                </a:lnTo>
                <a:lnTo>
                  <a:pt x="1071" y="0"/>
                </a:lnTo>
                <a:lnTo>
                  <a:pt x="1070" y="0"/>
                </a:lnTo>
                <a:lnTo>
                  <a:pt x="1070" y="0"/>
                </a:lnTo>
                <a:lnTo>
                  <a:pt x="1068" y="0"/>
                </a:lnTo>
                <a:lnTo>
                  <a:pt x="1068" y="0"/>
                </a:lnTo>
                <a:lnTo>
                  <a:pt x="1066" y="0"/>
                </a:lnTo>
                <a:lnTo>
                  <a:pt x="1066" y="0"/>
                </a:lnTo>
                <a:lnTo>
                  <a:pt x="1065" y="0"/>
                </a:lnTo>
                <a:lnTo>
                  <a:pt x="1065" y="0"/>
                </a:lnTo>
                <a:lnTo>
                  <a:pt x="1063" y="0"/>
                </a:lnTo>
                <a:lnTo>
                  <a:pt x="1063" y="0"/>
                </a:lnTo>
                <a:lnTo>
                  <a:pt x="1061" y="0"/>
                </a:lnTo>
                <a:lnTo>
                  <a:pt x="1061" y="0"/>
                </a:lnTo>
                <a:lnTo>
                  <a:pt x="1060" y="0"/>
                </a:lnTo>
                <a:lnTo>
                  <a:pt x="1060" y="0"/>
                </a:lnTo>
                <a:lnTo>
                  <a:pt x="1058" y="0"/>
                </a:lnTo>
                <a:lnTo>
                  <a:pt x="1058" y="0"/>
                </a:lnTo>
                <a:lnTo>
                  <a:pt x="1056" y="0"/>
                </a:lnTo>
                <a:lnTo>
                  <a:pt x="1056" y="0"/>
                </a:lnTo>
                <a:lnTo>
                  <a:pt x="1055" y="0"/>
                </a:lnTo>
                <a:lnTo>
                  <a:pt x="1055" y="0"/>
                </a:lnTo>
                <a:lnTo>
                  <a:pt x="1053" y="0"/>
                </a:lnTo>
                <a:lnTo>
                  <a:pt x="1053" y="0"/>
                </a:lnTo>
                <a:lnTo>
                  <a:pt x="1051" y="0"/>
                </a:lnTo>
                <a:lnTo>
                  <a:pt x="1051" y="0"/>
                </a:lnTo>
                <a:lnTo>
                  <a:pt x="1050" y="0"/>
                </a:lnTo>
                <a:lnTo>
                  <a:pt x="1050" y="0"/>
                </a:lnTo>
                <a:lnTo>
                  <a:pt x="1048" y="0"/>
                </a:lnTo>
                <a:lnTo>
                  <a:pt x="1048" y="0"/>
                </a:lnTo>
                <a:lnTo>
                  <a:pt x="1046" y="0"/>
                </a:lnTo>
                <a:lnTo>
                  <a:pt x="1046" y="0"/>
                </a:lnTo>
                <a:lnTo>
                  <a:pt x="1045" y="0"/>
                </a:lnTo>
                <a:lnTo>
                  <a:pt x="1045" y="0"/>
                </a:lnTo>
                <a:lnTo>
                  <a:pt x="1043" y="0"/>
                </a:lnTo>
                <a:lnTo>
                  <a:pt x="1043" y="0"/>
                </a:lnTo>
                <a:lnTo>
                  <a:pt x="1041" y="0"/>
                </a:lnTo>
                <a:lnTo>
                  <a:pt x="1041" y="0"/>
                </a:lnTo>
                <a:lnTo>
                  <a:pt x="1040" y="0"/>
                </a:lnTo>
                <a:lnTo>
                  <a:pt x="1040" y="0"/>
                </a:lnTo>
                <a:lnTo>
                  <a:pt x="1038" y="0"/>
                </a:lnTo>
                <a:lnTo>
                  <a:pt x="1038" y="0"/>
                </a:lnTo>
                <a:lnTo>
                  <a:pt x="1036" y="0"/>
                </a:lnTo>
                <a:lnTo>
                  <a:pt x="1036" y="0"/>
                </a:lnTo>
                <a:lnTo>
                  <a:pt x="1035" y="0"/>
                </a:lnTo>
                <a:lnTo>
                  <a:pt x="1035" y="0"/>
                </a:lnTo>
                <a:lnTo>
                  <a:pt x="1033" y="0"/>
                </a:lnTo>
                <a:lnTo>
                  <a:pt x="1033" y="6"/>
                </a:lnTo>
                <a:close/>
                <a:moveTo>
                  <a:pt x="1113" y="6"/>
                </a:moveTo>
                <a:lnTo>
                  <a:pt x="1114" y="6"/>
                </a:lnTo>
                <a:lnTo>
                  <a:pt x="1114" y="6"/>
                </a:lnTo>
                <a:lnTo>
                  <a:pt x="1116" y="6"/>
                </a:lnTo>
                <a:lnTo>
                  <a:pt x="1116" y="6"/>
                </a:lnTo>
                <a:lnTo>
                  <a:pt x="1117" y="6"/>
                </a:lnTo>
                <a:lnTo>
                  <a:pt x="1118" y="6"/>
                </a:lnTo>
                <a:lnTo>
                  <a:pt x="1119" y="6"/>
                </a:lnTo>
                <a:lnTo>
                  <a:pt x="1119" y="6"/>
                </a:lnTo>
                <a:lnTo>
                  <a:pt x="1121" y="6"/>
                </a:lnTo>
                <a:lnTo>
                  <a:pt x="1121" y="6"/>
                </a:lnTo>
                <a:lnTo>
                  <a:pt x="1122" y="6"/>
                </a:lnTo>
                <a:lnTo>
                  <a:pt x="1123" y="6"/>
                </a:lnTo>
                <a:lnTo>
                  <a:pt x="1124" y="6"/>
                </a:lnTo>
                <a:lnTo>
                  <a:pt x="1124" y="6"/>
                </a:lnTo>
                <a:lnTo>
                  <a:pt x="1126" y="6"/>
                </a:lnTo>
                <a:lnTo>
                  <a:pt x="1126" y="6"/>
                </a:lnTo>
                <a:lnTo>
                  <a:pt x="1127" y="6"/>
                </a:lnTo>
                <a:lnTo>
                  <a:pt x="1128" y="6"/>
                </a:lnTo>
                <a:lnTo>
                  <a:pt x="1129" y="6"/>
                </a:lnTo>
                <a:lnTo>
                  <a:pt x="1129" y="6"/>
                </a:lnTo>
                <a:lnTo>
                  <a:pt x="1131" y="6"/>
                </a:lnTo>
                <a:lnTo>
                  <a:pt x="1131" y="6"/>
                </a:lnTo>
                <a:lnTo>
                  <a:pt x="1132" y="6"/>
                </a:lnTo>
                <a:lnTo>
                  <a:pt x="1132" y="6"/>
                </a:lnTo>
                <a:lnTo>
                  <a:pt x="1134" y="6"/>
                </a:lnTo>
                <a:lnTo>
                  <a:pt x="1134" y="6"/>
                </a:lnTo>
                <a:lnTo>
                  <a:pt x="1136" y="6"/>
                </a:lnTo>
                <a:lnTo>
                  <a:pt x="1136" y="6"/>
                </a:lnTo>
                <a:lnTo>
                  <a:pt x="1137" y="6"/>
                </a:lnTo>
                <a:lnTo>
                  <a:pt x="1137" y="6"/>
                </a:lnTo>
                <a:lnTo>
                  <a:pt x="1139" y="6"/>
                </a:lnTo>
                <a:lnTo>
                  <a:pt x="1139" y="6"/>
                </a:lnTo>
                <a:lnTo>
                  <a:pt x="1141" y="6"/>
                </a:lnTo>
                <a:lnTo>
                  <a:pt x="1141" y="6"/>
                </a:lnTo>
                <a:lnTo>
                  <a:pt x="1142" y="6"/>
                </a:lnTo>
                <a:lnTo>
                  <a:pt x="1142" y="6"/>
                </a:lnTo>
                <a:lnTo>
                  <a:pt x="1144" y="6"/>
                </a:lnTo>
                <a:lnTo>
                  <a:pt x="1144" y="6"/>
                </a:lnTo>
                <a:lnTo>
                  <a:pt x="1146" y="6"/>
                </a:lnTo>
                <a:lnTo>
                  <a:pt x="1146" y="6"/>
                </a:lnTo>
                <a:lnTo>
                  <a:pt x="1147" y="6"/>
                </a:lnTo>
                <a:lnTo>
                  <a:pt x="1147" y="6"/>
                </a:lnTo>
                <a:lnTo>
                  <a:pt x="1149" y="6"/>
                </a:lnTo>
                <a:lnTo>
                  <a:pt x="1149" y="6"/>
                </a:lnTo>
                <a:lnTo>
                  <a:pt x="1151" y="6"/>
                </a:lnTo>
                <a:lnTo>
                  <a:pt x="1151" y="6"/>
                </a:lnTo>
                <a:lnTo>
                  <a:pt x="1152" y="6"/>
                </a:lnTo>
                <a:lnTo>
                  <a:pt x="1152" y="6"/>
                </a:lnTo>
                <a:lnTo>
                  <a:pt x="1154" y="6"/>
                </a:lnTo>
                <a:lnTo>
                  <a:pt x="1154" y="6"/>
                </a:lnTo>
                <a:lnTo>
                  <a:pt x="1155" y="6"/>
                </a:lnTo>
                <a:lnTo>
                  <a:pt x="1155" y="6"/>
                </a:lnTo>
                <a:lnTo>
                  <a:pt x="1157" y="6"/>
                </a:lnTo>
                <a:lnTo>
                  <a:pt x="1157" y="6"/>
                </a:lnTo>
                <a:lnTo>
                  <a:pt x="1159" y="6"/>
                </a:lnTo>
                <a:lnTo>
                  <a:pt x="1159" y="6"/>
                </a:lnTo>
                <a:lnTo>
                  <a:pt x="1160" y="6"/>
                </a:lnTo>
                <a:lnTo>
                  <a:pt x="1160" y="6"/>
                </a:lnTo>
                <a:lnTo>
                  <a:pt x="1162" y="6"/>
                </a:lnTo>
                <a:lnTo>
                  <a:pt x="1162" y="0"/>
                </a:lnTo>
                <a:lnTo>
                  <a:pt x="1160" y="0"/>
                </a:lnTo>
                <a:lnTo>
                  <a:pt x="1160" y="0"/>
                </a:lnTo>
                <a:lnTo>
                  <a:pt x="1159" y="0"/>
                </a:lnTo>
                <a:lnTo>
                  <a:pt x="1159" y="0"/>
                </a:lnTo>
                <a:lnTo>
                  <a:pt x="1157" y="0"/>
                </a:lnTo>
                <a:lnTo>
                  <a:pt x="1157" y="0"/>
                </a:lnTo>
                <a:lnTo>
                  <a:pt x="1155" y="0"/>
                </a:lnTo>
                <a:lnTo>
                  <a:pt x="1155" y="0"/>
                </a:lnTo>
                <a:lnTo>
                  <a:pt x="1154" y="0"/>
                </a:lnTo>
                <a:lnTo>
                  <a:pt x="1154" y="0"/>
                </a:lnTo>
                <a:lnTo>
                  <a:pt x="1152" y="0"/>
                </a:lnTo>
                <a:lnTo>
                  <a:pt x="1152" y="0"/>
                </a:lnTo>
                <a:lnTo>
                  <a:pt x="1151" y="0"/>
                </a:lnTo>
                <a:lnTo>
                  <a:pt x="1151" y="0"/>
                </a:lnTo>
                <a:lnTo>
                  <a:pt x="1149" y="0"/>
                </a:lnTo>
                <a:lnTo>
                  <a:pt x="1149" y="0"/>
                </a:lnTo>
                <a:lnTo>
                  <a:pt x="1147" y="0"/>
                </a:lnTo>
                <a:lnTo>
                  <a:pt x="1147" y="0"/>
                </a:lnTo>
                <a:lnTo>
                  <a:pt x="1146" y="0"/>
                </a:lnTo>
                <a:lnTo>
                  <a:pt x="1146" y="0"/>
                </a:lnTo>
                <a:lnTo>
                  <a:pt x="1144" y="0"/>
                </a:lnTo>
                <a:lnTo>
                  <a:pt x="1144" y="0"/>
                </a:lnTo>
                <a:lnTo>
                  <a:pt x="1142" y="0"/>
                </a:lnTo>
                <a:lnTo>
                  <a:pt x="1142" y="0"/>
                </a:lnTo>
                <a:lnTo>
                  <a:pt x="1141" y="0"/>
                </a:lnTo>
                <a:lnTo>
                  <a:pt x="1141" y="0"/>
                </a:lnTo>
                <a:lnTo>
                  <a:pt x="1139" y="0"/>
                </a:lnTo>
                <a:lnTo>
                  <a:pt x="1139" y="0"/>
                </a:lnTo>
                <a:lnTo>
                  <a:pt x="1137" y="0"/>
                </a:lnTo>
                <a:lnTo>
                  <a:pt x="1137" y="0"/>
                </a:lnTo>
                <a:lnTo>
                  <a:pt x="1136" y="0"/>
                </a:lnTo>
                <a:lnTo>
                  <a:pt x="1136" y="0"/>
                </a:lnTo>
                <a:lnTo>
                  <a:pt x="1134" y="0"/>
                </a:lnTo>
                <a:lnTo>
                  <a:pt x="1134" y="0"/>
                </a:lnTo>
                <a:lnTo>
                  <a:pt x="1132" y="0"/>
                </a:lnTo>
                <a:lnTo>
                  <a:pt x="1132" y="0"/>
                </a:lnTo>
                <a:lnTo>
                  <a:pt x="1131" y="0"/>
                </a:lnTo>
                <a:lnTo>
                  <a:pt x="1131" y="0"/>
                </a:lnTo>
                <a:lnTo>
                  <a:pt x="1129" y="0"/>
                </a:lnTo>
                <a:lnTo>
                  <a:pt x="1129" y="0"/>
                </a:lnTo>
                <a:lnTo>
                  <a:pt x="1128" y="0"/>
                </a:lnTo>
                <a:lnTo>
                  <a:pt x="1127" y="0"/>
                </a:lnTo>
                <a:lnTo>
                  <a:pt x="1126" y="0"/>
                </a:lnTo>
                <a:lnTo>
                  <a:pt x="1126" y="0"/>
                </a:lnTo>
                <a:lnTo>
                  <a:pt x="1124" y="0"/>
                </a:lnTo>
                <a:lnTo>
                  <a:pt x="1124" y="0"/>
                </a:lnTo>
                <a:lnTo>
                  <a:pt x="1123" y="0"/>
                </a:lnTo>
                <a:lnTo>
                  <a:pt x="1122" y="0"/>
                </a:lnTo>
                <a:lnTo>
                  <a:pt x="1121" y="0"/>
                </a:lnTo>
                <a:lnTo>
                  <a:pt x="1121" y="0"/>
                </a:lnTo>
                <a:lnTo>
                  <a:pt x="1119" y="0"/>
                </a:lnTo>
                <a:lnTo>
                  <a:pt x="1119" y="0"/>
                </a:lnTo>
                <a:lnTo>
                  <a:pt x="1118" y="0"/>
                </a:lnTo>
                <a:lnTo>
                  <a:pt x="1117" y="0"/>
                </a:lnTo>
                <a:lnTo>
                  <a:pt x="1116" y="0"/>
                </a:lnTo>
                <a:lnTo>
                  <a:pt x="1116" y="0"/>
                </a:lnTo>
                <a:lnTo>
                  <a:pt x="1114" y="0"/>
                </a:lnTo>
                <a:lnTo>
                  <a:pt x="1114" y="0"/>
                </a:lnTo>
                <a:lnTo>
                  <a:pt x="1113" y="0"/>
                </a:lnTo>
                <a:lnTo>
                  <a:pt x="1113" y="6"/>
                </a:lnTo>
                <a:close/>
                <a:moveTo>
                  <a:pt x="1192" y="6"/>
                </a:moveTo>
                <a:lnTo>
                  <a:pt x="1194" y="6"/>
                </a:lnTo>
                <a:lnTo>
                  <a:pt x="1194" y="6"/>
                </a:lnTo>
                <a:lnTo>
                  <a:pt x="1195" y="6"/>
                </a:lnTo>
                <a:lnTo>
                  <a:pt x="1195" y="6"/>
                </a:lnTo>
                <a:lnTo>
                  <a:pt x="1197" y="6"/>
                </a:lnTo>
                <a:lnTo>
                  <a:pt x="1197" y="6"/>
                </a:lnTo>
                <a:lnTo>
                  <a:pt x="1199" y="6"/>
                </a:lnTo>
                <a:lnTo>
                  <a:pt x="1199" y="6"/>
                </a:lnTo>
                <a:lnTo>
                  <a:pt x="1200" y="6"/>
                </a:lnTo>
                <a:lnTo>
                  <a:pt x="1200" y="6"/>
                </a:lnTo>
                <a:lnTo>
                  <a:pt x="1202" y="6"/>
                </a:lnTo>
                <a:lnTo>
                  <a:pt x="1202" y="6"/>
                </a:lnTo>
                <a:lnTo>
                  <a:pt x="1204" y="6"/>
                </a:lnTo>
                <a:lnTo>
                  <a:pt x="1204" y="6"/>
                </a:lnTo>
                <a:lnTo>
                  <a:pt x="1205" y="6"/>
                </a:lnTo>
                <a:lnTo>
                  <a:pt x="1205" y="6"/>
                </a:lnTo>
                <a:lnTo>
                  <a:pt x="1207" y="6"/>
                </a:lnTo>
                <a:lnTo>
                  <a:pt x="1207" y="6"/>
                </a:lnTo>
                <a:lnTo>
                  <a:pt x="1209" y="6"/>
                </a:lnTo>
                <a:lnTo>
                  <a:pt x="1209" y="6"/>
                </a:lnTo>
                <a:lnTo>
                  <a:pt x="1210" y="6"/>
                </a:lnTo>
                <a:lnTo>
                  <a:pt x="1210" y="6"/>
                </a:lnTo>
                <a:lnTo>
                  <a:pt x="1212" y="6"/>
                </a:lnTo>
                <a:lnTo>
                  <a:pt x="1212" y="6"/>
                </a:lnTo>
                <a:lnTo>
                  <a:pt x="1214" y="6"/>
                </a:lnTo>
                <a:lnTo>
                  <a:pt x="1214" y="6"/>
                </a:lnTo>
                <a:lnTo>
                  <a:pt x="1215" y="6"/>
                </a:lnTo>
                <a:lnTo>
                  <a:pt x="1215" y="6"/>
                </a:lnTo>
                <a:lnTo>
                  <a:pt x="1217" y="6"/>
                </a:lnTo>
                <a:lnTo>
                  <a:pt x="1217" y="6"/>
                </a:lnTo>
                <a:lnTo>
                  <a:pt x="1218" y="6"/>
                </a:lnTo>
                <a:lnTo>
                  <a:pt x="1218" y="6"/>
                </a:lnTo>
                <a:lnTo>
                  <a:pt x="1220" y="6"/>
                </a:lnTo>
                <a:lnTo>
                  <a:pt x="1220" y="6"/>
                </a:lnTo>
                <a:lnTo>
                  <a:pt x="1222" y="6"/>
                </a:lnTo>
                <a:lnTo>
                  <a:pt x="1222" y="6"/>
                </a:lnTo>
                <a:lnTo>
                  <a:pt x="1223" y="6"/>
                </a:lnTo>
                <a:lnTo>
                  <a:pt x="1223" y="6"/>
                </a:lnTo>
                <a:lnTo>
                  <a:pt x="1225" y="6"/>
                </a:lnTo>
                <a:lnTo>
                  <a:pt x="1225" y="6"/>
                </a:lnTo>
                <a:lnTo>
                  <a:pt x="1227" y="6"/>
                </a:lnTo>
                <a:lnTo>
                  <a:pt x="1227" y="6"/>
                </a:lnTo>
                <a:lnTo>
                  <a:pt x="1228" y="6"/>
                </a:lnTo>
                <a:lnTo>
                  <a:pt x="1228" y="6"/>
                </a:lnTo>
                <a:lnTo>
                  <a:pt x="1230" y="6"/>
                </a:lnTo>
                <a:lnTo>
                  <a:pt x="1230" y="6"/>
                </a:lnTo>
                <a:lnTo>
                  <a:pt x="1231" y="6"/>
                </a:lnTo>
                <a:lnTo>
                  <a:pt x="1231" y="6"/>
                </a:lnTo>
                <a:lnTo>
                  <a:pt x="1233" y="6"/>
                </a:lnTo>
                <a:lnTo>
                  <a:pt x="1233" y="6"/>
                </a:lnTo>
                <a:lnTo>
                  <a:pt x="1235" y="6"/>
                </a:lnTo>
                <a:lnTo>
                  <a:pt x="1235" y="6"/>
                </a:lnTo>
                <a:lnTo>
                  <a:pt x="1236" y="6"/>
                </a:lnTo>
                <a:lnTo>
                  <a:pt x="1237" y="6"/>
                </a:lnTo>
                <a:lnTo>
                  <a:pt x="1238" y="6"/>
                </a:lnTo>
                <a:lnTo>
                  <a:pt x="1238" y="6"/>
                </a:lnTo>
                <a:lnTo>
                  <a:pt x="1240" y="6"/>
                </a:lnTo>
                <a:lnTo>
                  <a:pt x="1240" y="6"/>
                </a:lnTo>
                <a:lnTo>
                  <a:pt x="1241" y="6"/>
                </a:lnTo>
                <a:lnTo>
                  <a:pt x="1241" y="0"/>
                </a:lnTo>
                <a:lnTo>
                  <a:pt x="1240" y="0"/>
                </a:lnTo>
                <a:lnTo>
                  <a:pt x="1240" y="0"/>
                </a:lnTo>
                <a:lnTo>
                  <a:pt x="1238" y="0"/>
                </a:lnTo>
                <a:lnTo>
                  <a:pt x="1238" y="0"/>
                </a:lnTo>
                <a:lnTo>
                  <a:pt x="1237" y="0"/>
                </a:lnTo>
                <a:lnTo>
                  <a:pt x="1236" y="0"/>
                </a:lnTo>
                <a:lnTo>
                  <a:pt x="1235" y="0"/>
                </a:lnTo>
                <a:lnTo>
                  <a:pt x="1235" y="0"/>
                </a:lnTo>
                <a:lnTo>
                  <a:pt x="1233" y="0"/>
                </a:lnTo>
                <a:lnTo>
                  <a:pt x="1233" y="0"/>
                </a:lnTo>
                <a:lnTo>
                  <a:pt x="1231" y="0"/>
                </a:lnTo>
                <a:lnTo>
                  <a:pt x="1231" y="0"/>
                </a:lnTo>
                <a:lnTo>
                  <a:pt x="1230" y="0"/>
                </a:lnTo>
                <a:lnTo>
                  <a:pt x="1230" y="0"/>
                </a:lnTo>
                <a:lnTo>
                  <a:pt x="1228" y="0"/>
                </a:lnTo>
                <a:lnTo>
                  <a:pt x="1228" y="0"/>
                </a:lnTo>
                <a:lnTo>
                  <a:pt x="1227" y="0"/>
                </a:lnTo>
                <a:lnTo>
                  <a:pt x="1227" y="0"/>
                </a:lnTo>
                <a:lnTo>
                  <a:pt x="1225" y="0"/>
                </a:lnTo>
                <a:lnTo>
                  <a:pt x="1225" y="0"/>
                </a:lnTo>
                <a:lnTo>
                  <a:pt x="1223" y="0"/>
                </a:lnTo>
                <a:lnTo>
                  <a:pt x="1223" y="0"/>
                </a:lnTo>
                <a:lnTo>
                  <a:pt x="1222" y="0"/>
                </a:lnTo>
                <a:lnTo>
                  <a:pt x="1222" y="0"/>
                </a:lnTo>
                <a:lnTo>
                  <a:pt x="1220" y="0"/>
                </a:lnTo>
                <a:lnTo>
                  <a:pt x="1220" y="0"/>
                </a:lnTo>
                <a:lnTo>
                  <a:pt x="1218" y="0"/>
                </a:lnTo>
                <a:lnTo>
                  <a:pt x="1218" y="0"/>
                </a:lnTo>
                <a:lnTo>
                  <a:pt x="1217" y="0"/>
                </a:lnTo>
                <a:lnTo>
                  <a:pt x="1217" y="0"/>
                </a:lnTo>
                <a:lnTo>
                  <a:pt x="1215" y="0"/>
                </a:lnTo>
                <a:lnTo>
                  <a:pt x="1215" y="0"/>
                </a:lnTo>
                <a:lnTo>
                  <a:pt x="1214" y="0"/>
                </a:lnTo>
                <a:lnTo>
                  <a:pt x="1214" y="0"/>
                </a:lnTo>
                <a:lnTo>
                  <a:pt x="1212" y="0"/>
                </a:lnTo>
                <a:lnTo>
                  <a:pt x="1212" y="0"/>
                </a:lnTo>
                <a:lnTo>
                  <a:pt x="1210" y="0"/>
                </a:lnTo>
                <a:lnTo>
                  <a:pt x="1210" y="0"/>
                </a:lnTo>
                <a:lnTo>
                  <a:pt x="1209" y="0"/>
                </a:lnTo>
                <a:lnTo>
                  <a:pt x="1209" y="0"/>
                </a:lnTo>
                <a:lnTo>
                  <a:pt x="1207" y="0"/>
                </a:lnTo>
                <a:lnTo>
                  <a:pt x="1207" y="0"/>
                </a:lnTo>
                <a:lnTo>
                  <a:pt x="1205" y="0"/>
                </a:lnTo>
                <a:lnTo>
                  <a:pt x="1205" y="0"/>
                </a:lnTo>
                <a:lnTo>
                  <a:pt x="1204" y="0"/>
                </a:lnTo>
                <a:lnTo>
                  <a:pt x="1204" y="0"/>
                </a:lnTo>
                <a:lnTo>
                  <a:pt x="1202" y="0"/>
                </a:lnTo>
                <a:lnTo>
                  <a:pt x="1202" y="0"/>
                </a:lnTo>
                <a:lnTo>
                  <a:pt x="1200" y="0"/>
                </a:lnTo>
                <a:lnTo>
                  <a:pt x="1200" y="0"/>
                </a:lnTo>
                <a:lnTo>
                  <a:pt x="1199" y="0"/>
                </a:lnTo>
                <a:lnTo>
                  <a:pt x="1199" y="0"/>
                </a:lnTo>
                <a:lnTo>
                  <a:pt x="1197" y="0"/>
                </a:lnTo>
                <a:lnTo>
                  <a:pt x="1197" y="0"/>
                </a:lnTo>
                <a:lnTo>
                  <a:pt x="1195" y="0"/>
                </a:lnTo>
                <a:lnTo>
                  <a:pt x="1195" y="0"/>
                </a:lnTo>
                <a:lnTo>
                  <a:pt x="1194" y="0"/>
                </a:lnTo>
                <a:lnTo>
                  <a:pt x="1194" y="0"/>
                </a:lnTo>
                <a:lnTo>
                  <a:pt x="1192" y="0"/>
                </a:lnTo>
                <a:lnTo>
                  <a:pt x="1192" y="6"/>
                </a:lnTo>
                <a:close/>
                <a:moveTo>
                  <a:pt x="1272" y="6"/>
                </a:moveTo>
                <a:lnTo>
                  <a:pt x="1273" y="6"/>
                </a:lnTo>
                <a:lnTo>
                  <a:pt x="1273" y="6"/>
                </a:lnTo>
                <a:lnTo>
                  <a:pt x="1275" y="6"/>
                </a:lnTo>
                <a:lnTo>
                  <a:pt x="1275" y="6"/>
                </a:lnTo>
                <a:lnTo>
                  <a:pt x="1276" y="6"/>
                </a:lnTo>
                <a:lnTo>
                  <a:pt x="1276" y="6"/>
                </a:lnTo>
                <a:lnTo>
                  <a:pt x="1278" y="6"/>
                </a:lnTo>
                <a:lnTo>
                  <a:pt x="1278" y="6"/>
                </a:lnTo>
                <a:lnTo>
                  <a:pt x="1280" y="6"/>
                </a:lnTo>
                <a:lnTo>
                  <a:pt x="1280" y="6"/>
                </a:lnTo>
                <a:lnTo>
                  <a:pt x="1281" y="6"/>
                </a:lnTo>
                <a:lnTo>
                  <a:pt x="1281" y="6"/>
                </a:lnTo>
                <a:lnTo>
                  <a:pt x="1283" y="6"/>
                </a:lnTo>
                <a:lnTo>
                  <a:pt x="1283" y="6"/>
                </a:lnTo>
                <a:lnTo>
                  <a:pt x="1285" y="6"/>
                </a:lnTo>
                <a:lnTo>
                  <a:pt x="1285" y="6"/>
                </a:lnTo>
                <a:lnTo>
                  <a:pt x="1286" y="6"/>
                </a:lnTo>
                <a:lnTo>
                  <a:pt x="1286" y="6"/>
                </a:lnTo>
                <a:lnTo>
                  <a:pt x="1288" y="6"/>
                </a:lnTo>
                <a:lnTo>
                  <a:pt x="1288" y="6"/>
                </a:lnTo>
                <a:lnTo>
                  <a:pt x="1290" y="6"/>
                </a:lnTo>
                <a:lnTo>
                  <a:pt x="1290" y="6"/>
                </a:lnTo>
                <a:lnTo>
                  <a:pt x="1291" y="6"/>
                </a:lnTo>
                <a:lnTo>
                  <a:pt x="1291" y="6"/>
                </a:lnTo>
                <a:lnTo>
                  <a:pt x="1291" y="0"/>
                </a:lnTo>
                <a:lnTo>
                  <a:pt x="1291" y="0"/>
                </a:lnTo>
                <a:lnTo>
                  <a:pt x="1290" y="0"/>
                </a:lnTo>
                <a:lnTo>
                  <a:pt x="1290" y="0"/>
                </a:lnTo>
                <a:lnTo>
                  <a:pt x="1288" y="0"/>
                </a:lnTo>
                <a:lnTo>
                  <a:pt x="1288" y="0"/>
                </a:lnTo>
                <a:lnTo>
                  <a:pt x="1286" y="0"/>
                </a:lnTo>
                <a:lnTo>
                  <a:pt x="1286" y="0"/>
                </a:lnTo>
                <a:lnTo>
                  <a:pt x="1285" y="0"/>
                </a:lnTo>
                <a:lnTo>
                  <a:pt x="1285" y="0"/>
                </a:lnTo>
                <a:lnTo>
                  <a:pt x="1283" y="0"/>
                </a:lnTo>
                <a:lnTo>
                  <a:pt x="1283" y="0"/>
                </a:lnTo>
                <a:lnTo>
                  <a:pt x="1281" y="0"/>
                </a:lnTo>
                <a:lnTo>
                  <a:pt x="1281" y="0"/>
                </a:lnTo>
                <a:lnTo>
                  <a:pt x="1280" y="0"/>
                </a:lnTo>
                <a:lnTo>
                  <a:pt x="1280" y="0"/>
                </a:lnTo>
                <a:lnTo>
                  <a:pt x="1278" y="0"/>
                </a:lnTo>
                <a:lnTo>
                  <a:pt x="1278" y="0"/>
                </a:lnTo>
                <a:lnTo>
                  <a:pt x="1276" y="0"/>
                </a:lnTo>
                <a:lnTo>
                  <a:pt x="1276" y="0"/>
                </a:lnTo>
                <a:lnTo>
                  <a:pt x="1275" y="0"/>
                </a:lnTo>
                <a:lnTo>
                  <a:pt x="1275" y="0"/>
                </a:lnTo>
                <a:lnTo>
                  <a:pt x="1273" y="0"/>
                </a:lnTo>
                <a:lnTo>
                  <a:pt x="1273" y="0"/>
                </a:lnTo>
                <a:lnTo>
                  <a:pt x="1272" y="0"/>
                </a:lnTo>
                <a:lnTo>
                  <a:pt x="1272" y="6"/>
                </a:lnTo>
                <a:close/>
                <a:moveTo>
                  <a:pt x="0" y="6"/>
                </a:move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9" y="6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6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4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9" y="6"/>
                </a:lnTo>
                <a:lnTo>
                  <a:pt x="49" y="6"/>
                </a:lnTo>
                <a:lnTo>
                  <a:pt x="50" y="6"/>
                </a:lnTo>
                <a:lnTo>
                  <a:pt x="50" y="0"/>
                </a:lnTo>
                <a:lnTo>
                  <a:pt x="49" y="0"/>
                </a:lnTo>
                <a:lnTo>
                  <a:pt x="49" y="0"/>
                </a:lnTo>
                <a:lnTo>
                  <a:pt x="47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2" y="0"/>
                </a:lnTo>
                <a:lnTo>
                  <a:pt x="42" y="0"/>
                </a:lnTo>
                <a:lnTo>
                  <a:pt x="40" y="0"/>
                </a:lnTo>
                <a:lnTo>
                  <a:pt x="40" y="0"/>
                </a:lnTo>
                <a:lnTo>
                  <a:pt x="39" y="0"/>
                </a:lnTo>
                <a:lnTo>
                  <a:pt x="39" y="0"/>
                </a:lnTo>
                <a:lnTo>
                  <a:pt x="37" y="0"/>
                </a:lnTo>
                <a:lnTo>
                  <a:pt x="37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7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52" name="Group 351"/>
          <p:cNvGrpSpPr>
            <a:grpSpLocks noChangeAspect="1"/>
          </p:cNvGrpSpPr>
          <p:nvPr/>
        </p:nvGrpSpPr>
        <p:grpSpPr>
          <a:xfrm>
            <a:off x="8944212" y="1470771"/>
            <a:ext cx="822960" cy="2338933"/>
            <a:chOff x="8925708" y="1739369"/>
            <a:chExt cx="681226" cy="1936110"/>
          </a:xfrm>
        </p:grpSpPr>
        <p:sp>
          <p:nvSpPr>
            <p:cNvPr id="324" name="Rectangle 300"/>
            <p:cNvSpPr>
              <a:spLocks noChangeArrowheads="1"/>
            </p:cNvSpPr>
            <p:nvPr/>
          </p:nvSpPr>
          <p:spPr bwMode="auto">
            <a:xfrm>
              <a:off x="9342438" y="1739369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6" name="Line 302"/>
            <p:cNvSpPr>
              <a:spLocks noChangeShapeType="1"/>
            </p:cNvSpPr>
            <p:nvPr/>
          </p:nvSpPr>
          <p:spPr bwMode="auto">
            <a:xfrm>
              <a:off x="8996363" y="1854616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27" name="Rectangle 303"/>
            <p:cNvSpPr>
              <a:spLocks noChangeArrowheads="1"/>
            </p:cNvSpPr>
            <p:nvPr/>
          </p:nvSpPr>
          <p:spPr bwMode="auto">
            <a:xfrm>
              <a:off x="9342438" y="1944156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29" name="Freeform 305"/>
            <p:cNvSpPr>
              <a:spLocks noEditPoints="1"/>
            </p:cNvSpPr>
            <p:nvPr/>
          </p:nvSpPr>
          <p:spPr bwMode="auto">
            <a:xfrm>
              <a:off x="8996363" y="2059404"/>
              <a:ext cx="314325" cy="11113"/>
            </a:xfrm>
            <a:custGeom>
              <a:avLst/>
              <a:gdLst>
                <a:gd name="T0" fmla="*/ 55 w 198"/>
                <a:gd name="T1" fmla="*/ 7 h 7"/>
                <a:gd name="T2" fmla="*/ 64 w 198"/>
                <a:gd name="T3" fmla="*/ 7 h 7"/>
                <a:gd name="T4" fmla="*/ 64 w 198"/>
                <a:gd name="T5" fmla="*/ 0 h 7"/>
                <a:gd name="T6" fmla="*/ 55 w 198"/>
                <a:gd name="T7" fmla="*/ 0 h 7"/>
                <a:gd name="T8" fmla="*/ 55 w 198"/>
                <a:gd name="T9" fmla="*/ 7 h 7"/>
                <a:gd name="T10" fmla="*/ 79 w 198"/>
                <a:gd name="T11" fmla="*/ 7 h 7"/>
                <a:gd name="T12" fmla="*/ 119 w 198"/>
                <a:gd name="T13" fmla="*/ 7 h 7"/>
                <a:gd name="T14" fmla="*/ 119 w 198"/>
                <a:gd name="T15" fmla="*/ 0 h 7"/>
                <a:gd name="T16" fmla="*/ 79 w 198"/>
                <a:gd name="T17" fmla="*/ 0 h 7"/>
                <a:gd name="T18" fmla="*/ 79 w 198"/>
                <a:gd name="T19" fmla="*/ 7 h 7"/>
                <a:gd name="T20" fmla="*/ 134 w 198"/>
                <a:gd name="T21" fmla="*/ 7 h 7"/>
                <a:gd name="T22" fmla="*/ 144 w 198"/>
                <a:gd name="T23" fmla="*/ 7 h 7"/>
                <a:gd name="T24" fmla="*/ 144 w 198"/>
                <a:gd name="T25" fmla="*/ 0 h 7"/>
                <a:gd name="T26" fmla="*/ 134 w 198"/>
                <a:gd name="T27" fmla="*/ 0 h 7"/>
                <a:gd name="T28" fmla="*/ 134 w 198"/>
                <a:gd name="T29" fmla="*/ 7 h 7"/>
                <a:gd name="T30" fmla="*/ 159 w 198"/>
                <a:gd name="T31" fmla="*/ 7 h 7"/>
                <a:gd name="T32" fmla="*/ 198 w 198"/>
                <a:gd name="T33" fmla="*/ 7 h 7"/>
                <a:gd name="T34" fmla="*/ 198 w 198"/>
                <a:gd name="T35" fmla="*/ 0 h 7"/>
                <a:gd name="T36" fmla="*/ 159 w 198"/>
                <a:gd name="T37" fmla="*/ 0 h 7"/>
                <a:gd name="T38" fmla="*/ 159 w 198"/>
                <a:gd name="T39" fmla="*/ 7 h 7"/>
                <a:gd name="T40" fmla="*/ 0 w 198"/>
                <a:gd name="T41" fmla="*/ 7 h 7"/>
                <a:gd name="T42" fmla="*/ 40 w 198"/>
                <a:gd name="T43" fmla="*/ 7 h 7"/>
                <a:gd name="T44" fmla="*/ 40 w 198"/>
                <a:gd name="T45" fmla="*/ 0 h 7"/>
                <a:gd name="T46" fmla="*/ 0 w 198"/>
                <a:gd name="T47" fmla="*/ 0 h 7"/>
                <a:gd name="T48" fmla="*/ 0 w 198"/>
                <a:gd name="T4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7">
                  <a:moveTo>
                    <a:pt x="55" y="7"/>
                  </a:moveTo>
                  <a:lnTo>
                    <a:pt x="64" y="7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7"/>
                  </a:lnTo>
                  <a:close/>
                  <a:moveTo>
                    <a:pt x="79" y="7"/>
                  </a:moveTo>
                  <a:lnTo>
                    <a:pt x="119" y="7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34" y="7"/>
                  </a:moveTo>
                  <a:lnTo>
                    <a:pt x="144" y="7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40" y="7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0" name="Rectangle 306"/>
            <p:cNvSpPr>
              <a:spLocks noChangeArrowheads="1"/>
            </p:cNvSpPr>
            <p:nvPr/>
          </p:nvSpPr>
          <p:spPr bwMode="auto">
            <a:xfrm>
              <a:off x="9342438" y="2156880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1s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2" name="Freeform 308"/>
            <p:cNvSpPr>
              <a:spLocks noEditPoints="1"/>
            </p:cNvSpPr>
            <p:nvPr/>
          </p:nvSpPr>
          <p:spPr bwMode="auto">
            <a:xfrm>
              <a:off x="8996363" y="2270541"/>
              <a:ext cx="314325" cy="9525"/>
            </a:xfrm>
            <a:custGeom>
              <a:avLst/>
              <a:gdLst>
                <a:gd name="T0" fmla="*/ 79 w 198"/>
                <a:gd name="T1" fmla="*/ 6 h 6"/>
                <a:gd name="T2" fmla="*/ 129 w 198"/>
                <a:gd name="T3" fmla="*/ 6 h 6"/>
                <a:gd name="T4" fmla="*/ 129 w 198"/>
                <a:gd name="T5" fmla="*/ 0 h 6"/>
                <a:gd name="T6" fmla="*/ 79 w 198"/>
                <a:gd name="T7" fmla="*/ 0 h 6"/>
                <a:gd name="T8" fmla="*/ 79 w 198"/>
                <a:gd name="T9" fmla="*/ 6 h 6"/>
                <a:gd name="T10" fmla="*/ 159 w 198"/>
                <a:gd name="T11" fmla="*/ 6 h 6"/>
                <a:gd name="T12" fmla="*/ 198 w 198"/>
                <a:gd name="T13" fmla="*/ 6 h 6"/>
                <a:gd name="T14" fmla="*/ 198 w 198"/>
                <a:gd name="T15" fmla="*/ 0 h 6"/>
                <a:gd name="T16" fmla="*/ 159 w 198"/>
                <a:gd name="T17" fmla="*/ 0 h 6"/>
                <a:gd name="T18" fmla="*/ 159 w 198"/>
                <a:gd name="T19" fmla="*/ 6 h 6"/>
                <a:gd name="T20" fmla="*/ 0 w 198"/>
                <a:gd name="T21" fmla="*/ 6 h 6"/>
                <a:gd name="T22" fmla="*/ 50 w 198"/>
                <a:gd name="T23" fmla="*/ 6 h 6"/>
                <a:gd name="T24" fmla="*/ 50 w 198"/>
                <a:gd name="T25" fmla="*/ 0 h 6"/>
                <a:gd name="T26" fmla="*/ 0 w 198"/>
                <a:gd name="T27" fmla="*/ 0 h 6"/>
                <a:gd name="T28" fmla="*/ 0 w 19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6">
                  <a:moveTo>
                    <a:pt x="79" y="6"/>
                  </a:moveTo>
                  <a:lnTo>
                    <a:pt x="129" y="6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50" y="6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3" name="Rectangle 309"/>
            <p:cNvSpPr>
              <a:spLocks noChangeArrowheads="1"/>
            </p:cNvSpPr>
            <p:nvPr/>
          </p:nvSpPr>
          <p:spPr bwMode="auto">
            <a:xfrm>
              <a:off x="9342438" y="2369605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5" name="Line 311"/>
            <p:cNvSpPr>
              <a:spLocks noChangeShapeType="1"/>
            </p:cNvSpPr>
            <p:nvPr/>
          </p:nvSpPr>
          <p:spPr bwMode="auto">
            <a:xfrm>
              <a:off x="8996363" y="2486441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6" name="Rectangle 312"/>
            <p:cNvSpPr>
              <a:spLocks noChangeArrowheads="1"/>
            </p:cNvSpPr>
            <p:nvPr/>
          </p:nvSpPr>
          <p:spPr bwMode="auto">
            <a:xfrm>
              <a:off x="9342438" y="2582334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38" name="Freeform 314"/>
            <p:cNvSpPr>
              <a:spLocks noEditPoints="1"/>
            </p:cNvSpPr>
            <p:nvPr/>
          </p:nvSpPr>
          <p:spPr bwMode="auto">
            <a:xfrm>
              <a:off x="8996363" y="2691229"/>
              <a:ext cx="314325" cy="9525"/>
            </a:xfrm>
            <a:custGeom>
              <a:avLst/>
              <a:gdLst>
                <a:gd name="T0" fmla="*/ 55 w 198"/>
                <a:gd name="T1" fmla="*/ 6 h 6"/>
                <a:gd name="T2" fmla="*/ 64 w 198"/>
                <a:gd name="T3" fmla="*/ 6 h 6"/>
                <a:gd name="T4" fmla="*/ 64 w 198"/>
                <a:gd name="T5" fmla="*/ 0 h 6"/>
                <a:gd name="T6" fmla="*/ 55 w 198"/>
                <a:gd name="T7" fmla="*/ 0 h 6"/>
                <a:gd name="T8" fmla="*/ 55 w 198"/>
                <a:gd name="T9" fmla="*/ 6 h 6"/>
                <a:gd name="T10" fmla="*/ 79 w 198"/>
                <a:gd name="T11" fmla="*/ 6 h 6"/>
                <a:gd name="T12" fmla="*/ 119 w 198"/>
                <a:gd name="T13" fmla="*/ 6 h 6"/>
                <a:gd name="T14" fmla="*/ 119 w 198"/>
                <a:gd name="T15" fmla="*/ 0 h 6"/>
                <a:gd name="T16" fmla="*/ 79 w 198"/>
                <a:gd name="T17" fmla="*/ 0 h 6"/>
                <a:gd name="T18" fmla="*/ 79 w 198"/>
                <a:gd name="T19" fmla="*/ 6 h 6"/>
                <a:gd name="T20" fmla="*/ 134 w 198"/>
                <a:gd name="T21" fmla="*/ 6 h 6"/>
                <a:gd name="T22" fmla="*/ 144 w 198"/>
                <a:gd name="T23" fmla="*/ 6 h 6"/>
                <a:gd name="T24" fmla="*/ 144 w 198"/>
                <a:gd name="T25" fmla="*/ 0 h 6"/>
                <a:gd name="T26" fmla="*/ 134 w 198"/>
                <a:gd name="T27" fmla="*/ 0 h 6"/>
                <a:gd name="T28" fmla="*/ 134 w 198"/>
                <a:gd name="T29" fmla="*/ 6 h 6"/>
                <a:gd name="T30" fmla="*/ 159 w 198"/>
                <a:gd name="T31" fmla="*/ 6 h 6"/>
                <a:gd name="T32" fmla="*/ 198 w 198"/>
                <a:gd name="T33" fmla="*/ 6 h 6"/>
                <a:gd name="T34" fmla="*/ 198 w 198"/>
                <a:gd name="T35" fmla="*/ 0 h 6"/>
                <a:gd name="T36" fmla="*/ 159 w 198"/>
                <a:gd name="T37" fmla="*/ 0 h 6"/>
                <a:gd name="T38" fmla="*/ 159 w 198"/>
                <a:gd name="T39" fmla="*/ 6 h 6"/>
                <a:gd name="T40" fmla="*/ 0 w 198"/>
                <a:gd name="T41" fmla="*/ 6 h 6"/>
                <a:gd name="T42" fmla="*/ 40 w 198"/>
                <a:gd name="T43" fmla="*/ 6 h 6"/>
                <a:gd name="T44" fmla="*/ 40 w 198"/>
                <a:gd name="T45" fmla="*/ 0 h 6"/>
                <a:gd name="T46" fmla="*/ 0 w 198"/>
                <a:gd name="T47" fmla="*/ 0 h 6"/>
                <a:gd name="T48" fmla="*/ 0 w 198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6">
                  <a:moveTo>
                    <a:pt x="55" y="6"/>
                  </a:moveTo>
                  <a:lnTo>
                    <a:pt x="64" y="6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6"/>
                  </a:lnTo>
                  <a:close/>
                  <a:moveTo>
                    <a:pt x="79" y="6"/>
                  </a:moveTo>
                  <a:lnTo>
                    <a:pt x="119" y="6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34" y="6"/>
                  </a:moveTo>
                  <a:lnTo>
                    <a:pt x="144" y="6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40" y="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39" name="Rectangle 315"/>
            <p:cNvSpPr>
              <a:spLocks noChangeArrowheads="1"/>
            </p:cNvSpPr>
            <p:nvPr/>
          </p:nvSpPr>
          <p:spPr bwMode="auto">
            <a:xfrm>
              <a:off x="9342438" y="2787118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2s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1" name="Freeform 317"/>
            <p:cNvSpPr>
              <a:spLocks noEditPoints="1"/>
            </p:cNvSpPr>
            <p:nvPr/>
          </p:nvSpPr>
          <p:spPr bwMode="auto">
            <a:xfrm>
              <a:off x="8996363" y="2900779"/>
              <a:ext cx="314325" cy="11113"/>
            </a:xfrm>
            <a:custGeom>
              <a:avLst/>
              <a:gdLst>
                <a:gd name="T0" fmla="*/ 79 w 198"/>
                <a:gd name="T1" fmla="*/ 7 h 7"/>
                <a:gd name="T2" fmla="*/ 129 w 198"/>
                <a:gd name="T3" fmla="*/ 7 h 7"/>
                <a:gd name="T4" fmla="*/ 129 w 198"/>
                <a:gd name="T5" fmla="*/ 0 h 7"/>
                <a:gd name="T6" fmla="*/ 79 w 198"/>
                <a:gd name="T7" fmla="*/ 0 h 7"/>
                <a:gd name="T8" fmla="*/ 79 w 198"/>
                <a:gd name="T9" fmla="*/ 7 h 7"/>
                <a:gd name="T10" fmla="*/ 159 w 198"/>
                <a:gd name="T11" fmla="*/ 7 h 7"/>
                <a:gd name="T12" fmla="*/ 198 w 198"/>
                <a:gd name="T13" fmla="*/ 7 h 7"/>
                <a:gd name="T14" fmla="*/ 198 w 198"/>
                <a:gd name="T15" fmla="*/ 0 h 7"/>
                <a:gd name="T16" fmla="*/ 159 w 198"/>
                <a:gd name="T17" fmla="*/ 0 h 7"/>
                <a:gd name="T18" fmla="*/ 159 w 198"/>
                <a:gd name="T19" fmla="*/ 7 h 7"/>
                <a:gd name="T20" fmla="*/ 0 w 198"/>
                <a:gd name="T21" fmla="*/ 7 h 7"/>
                <a:gd name="T22" fmla="*/ 50 w 198"/>
                <a:gd name="T23" fmla="*/ 7 h 7"/>
                <a:gd name="T24" fmla="*/ 50 w 198"/>
                <a:gd name="T25" fmla="*/ 0 h 7"/>
                <a:gd name="T26" fmla="*/ 0 w 198"/>
                <a:gd name="T27" fmla="*/ 0 h 7"/>
                <a:gd name="T28" fmla="*/ 0 w 198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7">
                  <a:moveTo>
                    <a:pt x="79" y="7"/>
                  </a:moveTo>
                  <a:lnTo>
                    <a:pt x="129" y="7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50" y="7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2" name="Rectangle 318"/>
            <p:cNvSpPr>
              <a:spLocks noChangeArrowheads="1"/>
            </p:cNvSpPr>
            <p:nvPr/>
          </p:nvSpPr>
          <p:spPr bwMode="auto">
            <a:xfrm>
              <a:off x="9342438" y="2999843"/>
              <a:ext cx="156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4" name="Line 320"/>
            <p:cNvSpPr>
              <a:spLocks noChangeShapeType="1"/>
            </p:cNvSpPr>
            <p:nvPr/>
          </p:nvSpPr>
          <p:spPr bwMode="auto">
            <a:xfrm>
              <a:off x="8996363" y="3116679"/>
              <a:ext cx="314325" cy="0"/>
            </a:xfrm>
            <a:prstGeom prst="line">
              <a:avLst/>
            </a:prstGeom>
            <a:noFill/>
            <a:ln w="11113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5" name="Rectangle 321"/>
            <p:cNvSpPr>
              <a:spLocks noChangeArrowheads="1"/>
            </p:cNvSpPr>
            <p:nvPr/>
          </p:nvSpPr>
          <p:spPr bwMode="auto">
            <a:xfrm>
              <a:off x="9342438" y="3214154"/>
              <a:ext cx="225577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3p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47" name="Freeform 323"/>
            <p:cNvSpPr>
              <a:spLocks noEditPoints="1"/>
            </p:cNvSpPr>
            <p:nvPr/>
          </p:nvSpPr>
          <p:spPr bwMode="auto">
            <a:xfrm>
              <a:off x="8996363" y="3323054"/>
              <a:ext cx="314325" cy="9525"/>
            </a:xfrm>
            <a:custGeom>
              <a:avLst/>
              <a:gdLst>
                <a:gd name="T0" fmla="*/ 55 w 198"/>
                <a:gd name="T1" fmla="*/ 6 h 6"/>
                <a:gd name="T2" fmla="*/ 64 w 198"/>
                <a:gd name="T3" fmla="*/ 6 h 6"/>
                <a:gd name="T4" fmla="*/ 64 w 198"/>
                <a:gd name="T5" fmla="*/ 0 h 6"/>
                <a:gd name="T6" fmla="*/ 55 w 198"/>
                <a:gd name="T7" fmla="*/ 0 h 6"/>
                <a:gd name="T8" fmla="*/ 55 w 198"/>
                <a:gd name="T9" fmla="*/ 6 h 6"/>
                <a:gd name="T10" fmla="*/ 79 w 198"/>
                <a:gd name="T11" fmla="*/ 6 h 6"/>
                <a:gd name="T12" fmla="*/ 119 w 198"/>
                <a:gd name="T13" fmla="*/ 6 h 6"/>
                <a:gd name="T14" fmla="*/ 119 w 198"/>
                <a:gd name="T15" fmla="*/ 0 h 6"/>
                <a:gd name="T16" fmla="*/ 79 w 198"/>
                <a:gd name="T17" fmla="*/ 0 h 6"/>
                <a:gd name="T18" fmla="*/ 79 w 198"/>
                <a:gd name="T19" fmla="*/ 6 h 6"/>
                <a:gd name="T20" fmla="*/ 134 w 198"/>
                <a:gd name="T21" fmla="*/ 6 h 6"/>
                <a:gd name="T22" fmla="*/ 144 w 198"/>
                <a:gd name="T23" fmla="*/ 6 h 6"/>
                <a:gd name="T24" fmla="*/ 144 w 198"/>
                <a:gd name="T25" fmla="*/ 0 h 6"/>
                <a:gd name="T26" fmla="*/ 134 w 198"/>
                <a:gd name="T27" fmla="*/ 0 h 6"/>
                <a:gd name="T28" fmla="*/ 134 w 198"/>
                <a:gd name="T29" fmla="*/ 6 h 6"/>
                <a:gd name="T30" fmla="*/ 159 w 198"/>
                <a:gd name="T31" fmla="*/ 6 h 6"/>
                <a:gd name="T32" fmla="*/ 198 w 198"/>
                <a:gd name="T33" fmla="*/ 6 h 6"/>
                <a:gd name="T34" fmla="*/ 198 w 198"/>
                <a:gd name="T35" fmla="*/ 0 h 6"/>
                <a:gd name="T36" fmla="*/ 159 w 198"/>
                <a:gd name="T37" fmla="*/ 0 h 6"/>
                <a:gd name="T38" fmla="*/ 159 w 198"/>
                <a:gd name="T39" fmla="*/ 6 h 6"/>
                <a:gd name="T40" fmla="*/ 0 w 198"/>
                <a:gd name="T41" fmla="*/ 6 h 6"/>
                <a:gd name="T42" fmla="*/ 40 w 198"/>
                <a:gd name="T43" fmla="*/ 6 h 6"/>
                <a:gd name="T44" fmla="*/ 40 w 198"/>
                <a:gd name="T45" fmla="*/ 0 h 6"/>
                <a:gd name="T46" fmla="*/ 0 w 198"/>
                <a:gd name="T47" fmla="*/ 0 h 6"/>
                <a:gd name="T48" fmla="*/ 0 w 198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6">
                  <a:moveTo>
                    <a:pt x="55" y="6"/>
                  </a:moveTo>
                  <a:lnTo>
                    <a:pt x="64" y="6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6"/>
                  </a:lnTo>
                  <a:close/>
                  <a:moveTo>
                    <a:pt x="79" y="6"/>
                  </a:moveTo>
                  <a:lnTo>
                    <a:pt x="119" y="6"/>
                  </a:lnTo>
                  <a:lnTo>
                    <a:pt x="119" y="0"/>
                  </a:lnTo>
                  <a:lnTo>
                    <a:pt x="79" y="0"/>
                  </a:lnTo>
                  <a:lnTo>
                    <a:pt x="79" y="6"/>
                  </a:lnTo>
                  <a:close/>
                  <a:moveTo>
                    <a:pt x="134" y="6"/>
                  </a:moveTo>
                  <a:lnTo>
                    <a:pt x="144" y="6"/>
                  </a:lnTo>
                  <a:lnTo>
                    <a:pt x="144" y="0"/>
                  </a:lnTo>
                  <a:lnTo>
                    <a:pt x="134" y="0"/>
                  </a:lnTo>
                  <a:lnTo>
                    <a:pt x="134" y="6"/>
                  </a:lnTo>
                  <a:close/>
                  <a:moveTo>
                    <a:pt x="159" y="6"/>
                  </a:moveTo>
                  <a:lnTo>
                    <a:pt x="198" y="6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6"/>
                  </a:lnTo>
                  <a:close/>
                  <a:moveTo>
                    <a:pt x="0" y="6"/>
                  </a:moveTo>
                  <a:lnTo>
                    <a:pt x="40" y="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48" name="Rectangle 324"/>
            <p:cNvSpPr>
              <a:spLocks noChangeArrowheads="1"/>
            </p:cNvSpPr>
            <p:nvPr/>
          </p:nvSpPr>
          <p:spPr bwMode="auto">
            <a:xfrm>
              <a:off x="9342438" y="3418946"/>
              <a:ext cx="218943" cy="203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a</a:t>
              </a:r>
              <a:r>
                <a:rPr kumimoji="0" lang="en-US" altLang="en-US" sz="1600" b="1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Arial" pitchFamily="34" charset="0"/>
                </a:rPr>
                <a:t>3s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Arial" pitchFamily="34" charset="0"/>
              </a:endParaRPr>
            </a:p>
          </p:txBody>
        </p:sp>
        <p:sp>
          <p:nvSpPr>
            <p:cNvPr id="350" name="Freeform 326"/>
            <p:cNvSpPr>
              <a:spLocks noEditPoints="1"/>
            </p:cNvSpPr>
            <p:nvPr/>
          </p:nvSpPr>
          <p:spPr bwMode="auto">
            <a:xfrm>
              <a:off x="8996363" y="3532604"/>
              <a:ext cx="314325" cy="11113"/>
            </a:xfrm>
            <a:custGeom>
              <a:avLst/>
              <a:gdLst>
                <a:gd name="T0" fmla="*/ 79 w 198"/>
                <a:gd name="T1" fmla="*/ 7 h 7"/>
                <a:gd name="T2" fmla="*/ 129 w 198"/>
                <a:gd name="T3" fmla="*/ 7 h 7"/>
                <a:gd name="T4" fmla="*/ 129 w 198"/>
                <a:gd name="T5" fmla="*/ 0 h 7"/>
                <a:gd name="T6" fmla="*/ 79 w 198"/>
                <a:gd name="T7" fmla="*/ 0 h 7"/>
                <a:gd name="T8" fmla="*/ 79 w 198"/>
                <a:gd name="T9" fmla="*/ 7 h 7"/>
                <a:gd name="T10" fmla="*/ 159 w 198"/>
                <a:gd name="T11" fmla="*/ 7 h 7"/>
                <a:gd name="T12" fmla="*/ 198 w 198"/>
                <a:gd name="T13" fmla="*/ 7 h 7"/>
                <a:gd name="T14" fmla="*/ 198 w 198"/>
                <a:gd name="T15" fmla="*/ 0 h 7"/>
                <a:gd name="T16" fmla="*/ 159 w 198"/>
                <a:gd name="T17" fmla="*/ 0 h 7"/>
                <a:gd name="T18" fmla="*/ 159 w 198"/>
                <a:gd name="T19" fmla="*/ 7 h 7"/>
                <a:gd name="T20" fmla="*/ 0 w 198"/>
                <a:gd name="T21" fmla="*/ 7 h 7"/>
                <a:gd name="T22" fmla="*/ 50 w 198"/>
                <a:gd name="T23" fmla="*/ 7 h 7"/>
                <a:gd name="T24" fmla="*/ 50 w 198"/>
                <a:gd name="T25" fmla="*/ 0 h 7"/>
                <a:gd name="T26" fmla="*/ 0 w 198"/>
                <a:gd name="T27" fmla="*/ 0 h 7"/>
                <a:gd name="T28" fmla="*/ 0 w 198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7">
                  <a:moveTo>
                    <a:pt x="79" y="7"/>
                  </a:moveTo>
                  <a:lnTo>
                    <a:pt x="129" y="7"/>
                  </a:lnTo>
                  <a:lnTo>
                    <a:pt x="129" y="0"/>
                  </a:lnTo>
                  <a:lnTo>
                    <a:pt x="79" y="0"/>
                  </a:lnTo>
                  <a:lnTo>
                    <a:pt x="79" y="7"/>
                  </a:lnTo>
                  <a:close/>
                  <a:moveTo>
                    <a:pt x="159" y="7"/>
                  </a:moveTo>
                  <a:lnTo>
                    <a:pt x="198" y="7"/>
                  </a:lnTo>
                  <a:lnTo>
                    <a:pt x="198" y="0"/>
                  </a:lnTo>
                  <a:lnTo>
                    <a:pt x="159" y="0"/>
                  </a:lnTo>
                  <a:lnTo>
                    <a:pt x="159" y="7"/>
                  </a:lnTo>
                  <a:close/>
                  <a:moveTo>
                    <a:pt x="0" y="7"/>
                  </a:moveTo>
                  <a:lnTo>
                    <a:pt x="50" y="7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  <p:sp>
          <p:nvSpPr>
            <p:cNvPr id="351" name="Rectangle 327"/>
            <p:cNvSpPr>
              <a:spLocks noChangeArrowheads="1"/>
            </p:cNvSpPr>
            <p:nvPr/>
          </p:nvSpPr>
          <p:spPr bwMode="auto">
            <a:xfrm>
              <a:off x="8925708" y="1745079"/>
              <a:ext cx="681226" cy="1930400"/>
            </a:xfrm>
            <a:prstGeom prst="rect">
              <a:avLst/>
            </a:prstGeom>
            <a:noFill/>
            <a:ln w="4763" cap="flat">
              <a:solidFill>
                <a:srgbClr val="26262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>
                <a:latin typeface="+mj-lt"/>
              </a:endParaRPr>
            </a:p>
          </p:txBody>
        </p:sp>
      </p:grpSp>
      <p:grpSp>
        <p:nvGrpSpPr>
          <p:cNvPr id="364" name="Group 363"/>
          <p:cNvGrpSpPr>
            <a:grpSpLocks noChangeAspect="1"/>
          </p:cNvGrpSpPr>
          <p:nvPr/>
        </p:nvGrpSpPr>
        <p:grpSpPr>
          <a:xfrm>
            <a:off x="846002" y="2213615"/>
            <a:ext cx="2411504" cy="2431736"/>
            <a:chOff x="9121720" y="2088306"/>
            <a:chExt cx="1843657" cy="1859126"/>
          </a:xfrm>
        </p:grpSpPr>
        <p:cxnSp>
          <p:nvCxnSpPr>
            <p:cNvPr id="354" name="Straight Arrow Connector 353"/>
            <p:cNvCxnSpPr/>
            <p:nvPr/>
          </p:nvCxnSpPr>
          <p:spPr>
            <a:xfrm flipV="1">
              <a:off x="9915182" y="2156200"/>
              <a:ext cx="0" cy="109728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Arrow Connector 358"/>
            <p:cNvCxnSpPr/>
            <p:nvPr/>
          </p:nvCxnSpPr>
          <p:spPr>
            <a:xfrm rot="1620000" flipV="1">
              <a:off x="9626789" y="2088306"/>
              <a:ext cx="0" cy="109728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Straight Arrow Connector 359"/>
            <p:cNvCxnSpPr/>
            <p:nvPr/>
          </p:nvCxnSpPr>
          <p:spPr>
            <a:xfrm rot="19980000" flipH="1" flipV="1">
              <a:off x="10205414" y="2088453"/>
              <a:ext cx="0" cy="109728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1" name="TextBox 360"/>
                <p:cNvSpPr txBox="1"/>
                <p:nvPr/>
              </p:nvSpPr>
              <p:spPr>
                <a:xfrm>
                  <a:off x="9121720" y="3224707"/>
                  <a:ext cx="372171" cy="4470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1600" b="1" dirty="0" smtClean="0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</a:rPr>
                    <a:t>B1</a:t>
                  </a:r>
                </a:p>
                <a:p>
                  <a:pPr algn="l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1" i="1" dirty="0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𝝀</m:t>
                        </m:r>
                        <m:r>
                          <a:rPr lang="en-US" sz="1600" b="1" i="1" baseline="-25000" dirty="0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𝟏</m:t>
                        </m:r>
                      </m:oMath>
                    </m:oMathPara>
                  </a14:m>
                  <a:endParaRPr lang="en-US" sz="1600" b="1" dirty="0" smtClean="0">
                    <a:solidFill>
                      <a:schemeClr val="tx1"/>
                    </a:solidFill>
                  </a:endParaRPr>
                </a:p>
              </p:txBody>
            </p:sp>
          </mc:Choice>
          <mc:Fallback xmlns="">
            <p:sp>
              <p:nvSpPr>
                <p:cNvPr id="361" name="TextBox 36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121720" y="3224707"/>
                  <a:ext cx="372171" cy="447076"/>
                </a:xfrm>
                <a:prstGeom prst="rect">
                  <a:avLst/>
                </a:prstGeom>
                <a:blipFill rotWithShape="1">
                  <a:blip r:embed="rId5"/>
                  <a:stretch>
                    <a:fillRect l="-7595" t="-31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2" name="TextBox 361"/>
                <p:cNvSpPr txBox="1"/>
                <p:nvPr/>
              </p:nvSpPr>
              <p:spPr>
                <a:xfrm>
                  <a:off x="9555781" y="3312113"/>
                  <a:ext cx="745911" cy="63531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600" b="1" dirty="0" smtClean="0"/>
                    <a:t>B2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1" i="1" dirty="0">
                            <a:latin typeface="Cambria Math"/>
                          </a:rPr>
                          <m:t>𝝀</m:t>
                        </m:r>
                        <m:r>
                          <a:rPr lang="en-US" sz="1600" b="1" i="1" baseline="-25000" dirty="0">
                            <a:latin typeface="Cambria Math"/>
                          </a:rPr>
                          <m:t>𝟏</m:t>
                        </m:r>
                        <m:r>
                          <a:rPr lang="en-US" sz="1600" b="1" i="1" dirty="0" smtClean="0">
                            <a:latin typeface="Cambria Math"/>
                          </a:rPr>
                          <m:t>+</m:t>
                        </m:r>
                        <m:r>
                          <a:rPr lang="el-GR" sz="1600" b="1" i="1" dirty="0" smtClean="0">
                            <a:latin typeface="Cambria Math"/>
                          </a:rPr>
                          <m:t>𝜟𝝀</m:t>
                        </m:r>
                      </m:oMath>
                    </m:oMathPara>
                  </a14:m>
                  <a:endParaRPr lang="en-US" sz="1600" b="1" dirty="0"/>
                </a:p>
                <a:p>
                  <a:pPr algn="ctr"/>
                  <a:endParaRPr lang="en-US" sz="1600" b="1" dirty="0" smtClean="0"/>
                </a:p>
              </p:txBody>
            </p:sp>
          </mc:Choice>
          <mc:Fallback xmlns="">
            <p:sp>
              <p:nvSpPr>
                <p:cNvPr id="362" name="TextBox 36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55781" y="3312113"/>
                  <a:ext cx="745911" cy="635319"/>
                </a:xfrm>
                <a:prstGeom prst="rect">
                  <a:avLst/>
                </a:prstGeom>
                <a:blipFill rotWithShape="1">
                  <a:blip r:embed="rId6"/>
                  <a:stretch>
                    <a:fillRect t="-22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3" name="TextBox 362"/>
                <p:cNvSpPr txBox="1"/>
                <p:nvPr/>
              </p:nvSpPr>
              <p:spPr>
                <a:xfrm>
                  <a:off x="10247114" y="3211892"/>
                  <a:ext cx="718263" cy="63531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600" b="1" dirty="0" smtClean="0">
                      <a:solidFill>
                        <a:srgbClr val="FF0000"/>
                      </a:solidFill>
                    </a:rPr>
                    <a:t>B3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1" i="1" dirty="0">
                            <a:latin typeface="Cambria Math"/>
                          </a:rPr>
                          <m:t>𝝀</m:t>
                        </m:r>
                        <m:r>
                          <a:rPr lang="en-US" sz="1600" b="1" i="1" baseline="-25000" dirty="0">
                            <a:latin typeface="Cambria Math"/>
                          </a:rPr>
                          <m:t>𝟏</m:t>
                        </m:r>
                        <m:r>
                          <a:rPr lang="en-US" sz="1600" b="1" i="1" dirty="0">
                            <a:latin typeface="Cambria Math"/>
                          </a:rPr>
                          <m:t>+</m:t>
                        </m:r>
                        <m:r>
                          <a:rPr lang="el-GR" sz="1600" b="1" i="1" dirty="0">
                            <a:latin typeface="Cambria Math"/>
                          </a:rPr>
                          <m:t>𝜟𝝀</m:t>
                        </m:r>
                      </m:oMath>
                    </m:oMathPara>
                  </a14:m>
                  <a:endParaRPr lang="en-US" sz="1600" b="1" dirty="0"/>
                </a:p>
                <a:p>
                  <a:pPr algn="ctr"/>
                  <a:endParaRPr lang="en-US" sz="1600" b="1" dirty="0" smtClean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63" name="TextBox 36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247114" y="3211892"/>
                  <a:ext cx="718263" cy="635319"/>
                </a:xfrm>
                <a:prstGeom prst="rect">
                  <a:avLst/>
                </a:prstGeom>
                <a:blipFill rotWithShape="1">
                  <a:blip r:embed="rId7"/>
                  <a:stretch>
                    <a:fillRect t="-22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67" name="Group 366"/>
          <p:cNvGrpSpPr/>
          <p:nvPr/>
        </p:nvGrpSpPr>
        <p:grpSpPr>
          <a:xfrm>
            <a:off x="1089402" y="3489645"/>
            <a:ext cx="182880" cy="182880"/>
            <a:chOff x="8851590" y="4360062"/>
            <a:chExt cx="182880" cy="182880"/>
          </a:xfrm>
        </p:grpSpPr>
        <p:sp>
          <p:nvSpPr>
            <p:cNvPr id="365" name="Oval 364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Oval 365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69" name="Straight Arrow Connector 368"/>
          <p:cNvCxnSpPr/>
          <p:nvPr/>
        </p:nvCxnSpPr>
        <p:spPr>
          <a:xfrm>
            <a:off x="1608222" y="3739047"/>
            <a:ext cx="544286" cy="0"/>
          </a:xfrm>
          <a:prstGeom prst="straightConnector1">
            <a:avLst/>
          </a:prstGeom>
          <a:ln>
            <a:solidFill>
              <a:schemeClr val="tx1"/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Arrow Connector 369"/>
          <p:cNvCxnSpPr/>
          <p:nvPr/>
        </p:nvCxnSpPr>
        <p:spPr>
          <a:xfrm rot="-1620000">
            <a:off x="2365416" y="3581303"/>
            <a:ext cx="457200" cy="0"/>
          </a:xfrm>
          <a:prstGeom prst="straightConnector1">
            <a:avLst/>
          </a:prstGeom>
          <a:ln>
            <a:solidFill>
              <a:schemeClr val="tx1"/>
            </a:solidFill>
            <a:headEnd type="arrow" w="med" len="med"/>
            <a:tailEnd type="arrow" w="med" len="med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71" name="Group 370"/>
          <p:cNvGrpSpPr/>
          <p:nvPr/>
        </p:nvGrpSpPr>
        <p:grpSpPr>
          <a:xfrm>
            <a:off x="2546370" y="3529938"/>
            <a:ext cx="91440" cy="91440"/>
            <a:chOff x="8851590" y="4360062"/>
            <a:chExt cx="182880" cy="182880"/>
          </a:xfrm>
        </p:grpSpPr>
        <p:sp>
          <p:nvSpPr>
            <p:cNvPr id="372" name="Oval 371"/>
            <p:cNvSpPr/>
            <p:nvPr/>
          </p:nvSpPr>
          <p:spPr>
            <a:xfrm>
              <a:off x="8851590" y="4360062"/>
              <a:ext cx="182880" cy="18288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Oval 372"/>
            <p:cNvSpPr/>
            <p:nvPr/>
          </p:nvSpPr>
          <p:spPr>
            <a:xfrm>
              <a:off x="8906454" y="4414926"/>
              <a:ext cx="73152" cy="73152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4" name="TextBox 373"/>
          <p:cNvSpPr txBox="1"/>
          <p:nvPr/>
        </p:nvSpPr>
        <p:spPr>
          <a:xfrm>
            <a:off x="4316996" y="2667728"/>
            <a:ext cx="13933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(orthogonal)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5" name="TextBox 374"/>
              <p:cNvSpPr txBox="1"/>
              <p:nvPr/>
            </p:nvSpPr>
            <p:spPr>
              <a:xfrm>
                <a:off x="6725199" y="2507006"/>
                <a:ext cx="71526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600" b="1" dirty="0" smtClean="0"/>
                  <a:t>(0 </a:t>
                </a:r>
                <a14:m>
                  <m:oMath xmlns:m="http://schemas.openxmlformats.org/officeDocument/2006/math">
                    <m:r>
                      <a:rPr lang="en-US" sz="1600" b="1" i="1" smtClean="0">
                        <a:latin typeface="Cambria Math"/>
                        <a:ea typeface="Cambria Math"/>
                      </a:rPr>
                      <m:t>∆</m:t>
                    </m:r>
                    <m:r>
                      <m:rPr>
                        <m:sty m:val="p"/>
                      </m:rPr>
                      <a:rPr lang="el-GR" sz="1600" b="1" i="1" smtClean="0">
                        <a:latin typeface="Cambria Math"/>
                        <a:ea typeface="Cambria Math"/>
                      </a:rPr>
                      <m:t>λ</m:t>
                    </m:r>
                  </m:oMath>
                </a14:m>
                <a:r>
                  <a:rPr lang="en-US" sz="1600" b="1" dirty="0" smtClean="0"/>
                  <a:t>)</a:t>
                </a:r>
              </a:p>
            </p:txBody>
          </p:sp>
        </mc:Choice>
        <mc:Fallback xmlns="">
          <p:sp>
            <p:nvSpPr>
              <p:cNvPr id="375" name="TextBox 3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25199" y="2507006"/>
                <a:ext cx="715260" cy="338554"/>
              </a:xfrm>
              <a:prstGeom prst="rect">
                <a:avLst/>
              </a:prstGeom>
              <a:blipFill rotWithShape="1">
                <a:blip r:embed="rId8"/>
                <a:stretch>
                  <a:fillRect l="-4237" t="-5357" r="-3390" b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6" name="TextBox 375"/>
          <p:cNvSpPr txBox="1"/>
          <p:nvPr/>
        </p:nvSpPr>
        <p:spPr>
          <a:xfrm>
            <a:off x="4348535" y="4729986"/>
            <a:ext cx="20553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(</a:t>
            </a:r>
            <a:r>
              <a:rPr lang="en-US" sz="1600" b="1" i="1" dirty="0" smtClean="0"/>
              <a:t>nearly </a:t>
            </a:r>
            <a:r>
              <a:rPr lang="en-US" sz="1600" b="1" dirty="0" smtClean="0"/>
              <a:t>orthogonal)</a:t>
            </a:r>
          </a:p>
        </p:txBody>
      </p:sp>
      <p:sp>
        <p:nvSpPr>
          <p:cNvPr id="377" name="TextBox 376"/>
          <p:cNvSpPr txBox="1"/>
          <p:nvPr/>
        </p:nvSpPr>
        <p:spPr>
          <a:xfrm>
            <a:off x="8908352" y="4043987"/>
            <a:ext cx="256731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Observing this behavior requires accounting for the real refractive index component</a:t>
            </a:r>
          </a:p>
        </p:txBody>
      </p:sp>
      <p:sp>
        <p:nvSpPr>
          <p:cNvPr id="183" name="Title 2"/>
          <p:cNvSpPr>
            <a:spLocks noGrp="1"/>
          </p:cNvSpPr>
          <p:nvPr>
            <p:ph type="title"/>
          </p:nvPr>
        </p:nvSpPr>
        <p:spPr>
          <a:xfrm>
            <a:off x="609441" y="560832"/>
            <a:ext cx="9517539" cy="329184"/>
          </a:xfrm>
        </p:spPr>
        <p:txBody>
          <a:bodyPr/>
          <a:lstStyle/>
          <a:p>
            <a:r>
              <a:rPr lang="en-US" dirty="0" smtClean="0"/>
              <a:t>Careful tracking of polarization is required in any multi-beam situation (i.e., integrated ICF experiments)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2417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True polarization smoothing makes CBET less sensitive to exact polarizations, but implementation details need to be considered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5509336" y="5092850"/>
            <a:ext cx="5322846" cy="854416"/>
          </a:xfrm>
        </p:spPr>
        <p:txBody>
          <a:bodyPr/>
          <a:lstStyle/>
          <a:p>
            <a:r>
              <a:rPr lang="en-US" dirty="0" smtClean="0"/>
              <a:t>Polarization-smoothing approximation (assuming random polarization orientations for all interacting beams) is used in most integrated rad-hydro models</a:t>
            </a:r>
            <a:endParaRPr lang="en-US" dirty="0"/>
          </a:p>
        </p:txBody>
      </p:sp>
      <p:grpSp>
        <p:nvGrpSpPr>
          <p:cNvPr id="27" name="Group 26"/>
          <p:cNvGrpSpPr/>
          <p:nvPr/>
        </p:nvGrpSpPr>
        <p:grpSpPr>
          <a:xfrm flipH="1">
            <a:off x="2985592" y="2201181"/>
            <a:ext cx="2523744" cy="2523744"/>
            <a:chOff x="3134976" y="1821844"/>
            <a:chExt cx="2103120" cy="2103120"/>
          </a:xfrm>
        </p:grpSpPr>
        <p:sp>
          <p:nvSpPr>
            <p:cNvPr id="28" name="Oval 27"/>
            <p:cNvSpPr/>
            <p:nvPr/>
          </p:nvSpPr>
          <p:spPr>
            <a:xfrm>
              <a:off x="3134976" y="1821844"/>
              <a:ext cx="2103120" cy="2103120"/>
            </a:xfrm>
            <a:prstGeom prst="ellipse">
              <a:avLst/>
            </a:prstGeom>
            <a:gradFill flip="none" rotWithShape="1">
              <a:gsLst>
                <a:gs pos="44000">
                  <a:schemeClr val="accent6"/>
                </a:gs>
                <a:gs pos="70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9" name="Oval 28"/>
            <p:cNvSpPr/>
            <p:nvPr/>
          </p:nvSpPr>
          <p:spPr>
            <a:xfrm>
              <a:off x="3500736" y="2187604"/>
              <a:ext cx="1371600" cy="13716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grpSp>
        <p:nvGrpSpPr>
          <p:cNvPr id="30" name="Group 29"/>
          <p:cNvGrpSpPr/>
          <p:nvPr/>
        </p:nvGrpSpPr>
        <p:grpSpPr>
          <a:xfrm flipH="1">
            <a:off x="2075112" y="1431805"/>
            <a:ext cx="3072314" cy="4347185"/>
            <a:chOff x="3461966" y="1129896"/>
            <a:chExt cx="2560261" cy="3622654"/>
          </a:xfrm>
        </p:grpSpPr>
        <p:sp>
          <p:nvSpPr>
            <p:cNvPr id="31" name="Freeform 30"/>
            <p:cNvSpPr/>
            <p:nvPr/>
          </p:nvSpPr>
          <p:spPr>
            <a:xfrm>
              <a:off x="4885476" y="1129896"/>
              <a:ext cx="1136751" cy="3261554"/>
            </a:xfrm>
            <a:custGeom>
              <a:avLst/>
              <a:gdLst>
                <a:gd name="connsiteX0" fmla="*/ 1136751 w 1136751"/>
                <a:gd name="connsiteY0" fmla="*/ 3261554 h 3261554"/>
                <a:gd name="connsiteX1" fmla="*/ 82570 w 1136751"/>
                <a:gd name="connsiteY1" fmla="*/ 1520117 h 3261554"/>
                <a:gd name="connsiteX2" fmla="*/ 146636 w 1136751"/>
                <a:gd name="connsiteY2" fmla="*/ 0 h 326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751" h="3261554">
                  <a:moveTo>
                    <a:pt x="1136751" y="3261554"/>
                  </a:moveTo>
                  <a:cubicBezTo>
                    <a:pt x="692170" y="2662631"/>
                    <a:pt x="247589" y="2063709"/>
                    <a:pt x="82570" y="1520117"/>
                  </a:cubicBezTo>
                  <a:cubicBezTo>
                    <a:pt x="-82449" y="976525"/>
                    <a:pt x="32093" y="488262"/>
                    <a:pt x="146636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3651776" y="3418808"/>
              <a:ext cx="1100774" cy="1333742"/>
            </a:xfrm>
            <a:custGeom>
              <a:avLst/>
              <a:gdLst>
                <a:gd name="connsiteX0" fmla="*/ 1100774 w 1100774"/>
                <a:gd name="connsiteY0" fmla="*/ 1333742 h 1333742"/>
                <a:gd name="connsiteX1" fmla="*/ 442639 w 1100774"/>
                <a:gd name="connsiteY1" fmla="*/ 302858 h 1333742"/>
                <a:gd name="connsiteX2" fmla="*/ 0 w 1100774"/>
                <a:gd name="connsiteY2" fmla="*/ 0 h 133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774" h="1333742">
                  <a:moveTo>
                    <a:pt x="1100774" y="1333742"/>
                  </a:moveTo>
                  <a:cubicBezTo>
                    <a:pt x="863437" y="929445"/>
                    <a:pt x="626101" y="525148"/>
                    <a:pt x="442639" y="302858"/>
                  </a:cubicBezTo>
                  <a:cubicBezTo>
                    <a:pt x="259177" y="80568"/>
                    <a:pt x="129588" y="40284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cxnSp>
          <p:nvCxnSpPr>
            <p:cNvPr id="33" name="Straight Connector 32"/>
            <p:cNvCxnSpPr>
              <a:stCxn id="28" idx="3"/>
              <a:endCxn id="28" idx="3"/>
            </p:cNvCxnSpPr>
            <p:nvPr/>
          </p:nvCxnSpPr>
          <p:spPr>
            <a:xfrm flipH="1">
              <a:off x="3461966" y="3566168"/>
              <a:ext cx="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35"/>
          <p:cNvGrpSpPr/>
          <p:nvPr/>
        </p:nvGrpSpPr>
        <p:grpSpPr>
          <a:xfrm rot="20585649" flipH="1" flipV="1">
            <a:off x="2056023" y="1358724"/>
            <a:ext cx="2995160" cy="4347185"/>
            <a:chOff x="3526260" y="1129896"/>
            <a:chExt cx="2495967" cy="3622654"/>
          </a:xfrm>
        </p:grpSpPr>
        <p:sp>
          <p:nvSpPr>
            <p:cNvPr id="37" name="Freeform 36"/>
            <p:cNvSpPr/>
            <p:nvPr/>
          </p:nvSpPr>
          <p:spPr>
            <a:xfrm>
              <a:off x="4885476" y="1129896"/>
              <a:ext cx="1136751" cy="3261554"/>
            </a:xfrm>
            <a:custGeom>
              <a:avLst/>
              <a:gdLst>
                <a:gd name="connsiteX0" fmla="*/ 1136751 w 1136751"/>
                <a:gd name="connsiteY0" fmla="*/ 3261554 h 3261554"/>
                <a:gd name="connsiteX1" fmla="*/ 82570 w 1136751"/>
                <a:gd name="connsiteY1" fmla="*/ 1520117 h 3261554"/>
                <a:gd name="connsiteX2" fmla="*/ 146636 w 1136751"/>
                <a:gd name="connsiteY2" fmla="*/ 0 h 326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751" h="3261554">
                  <a:moveTo>
                    <a:pt x="1136751" y="3261554"/>
                  </a:moveTo>
                  <a:cubicBezTo>
                    <a:pt x="692170" y="2662631"/>
                    <a:pt x="247589" y="2063709"/>
                    <a:pt x="82570" y="1520117"/>
                  </a:cubicBezTo>
                  <a:cubicBezTo>
                    <a:pt x="-82449" y="976525"/>
                    <a:pt x="32093" y="488262"/>
                    <a:pt x="146636" y="0"/>
                  </a:cubicBezTo>
                </a:path>
              </a:pathLst>
            </a:custGeom>
            <a:noFill/>
            <a:ln w="1905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3651776" y="3418808"/>
              <a:ext cx="1100774" cy="1333742"/>
            </a:xfrm>
            <a:custGeom>
              <a:avLst/>
              <a:gdLst>
                <a:gd name="connsiteX0" fmla="*/ 1100774 w 1100774"/>
                <a:gd name="connsiteY0" fmla="*/ 1333742 h 1333742"/>
                <a:gd name="connsiteX1" fmla="*/ 442639 w 1100774"/>
                <a:gd name="connsiteY1" fmla="*/ 302858 h 1333742"/>
                <a:gd name="connsiteX2" fmla="*/ 0 w 1100774"/>
                <a:gd name="connsiteY2" fmla="*/ 0 h 133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774" h="1333742">
                  <a:moveTo>
                    <a:pt x="1100774" y="1333742"/>
                  </a:moveTo>
                  <a:cubicBezTo>
                    <a:pt x="863437" y="929445"/>
                    <a:pt x="626101" y="525148"/>
                    <a:pt x="442639" y="302858"/>
                  </a:cubicBezTo>
                  <a:cubicBezTo>
                    <a:pt x="259177" y="80568"/>
                    <a:pt x="129588" y="40284"/>
                    <a:pt x="0" y="0"/>
                  </a:cubicBezTo>
                </a:path>
              </a:pathLst>
            </a:custGeom>
            <a:noFill/>
            <a:ln w="1905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cxnSp>
          <p:nvCxnSpPr>
            <p:cNvPr id="39" name="Straight Connector 38"/>
            <p:cNvCxnSpPr/>
            <p:nvPr/>
          </p:nvCxnSpPr>
          <p:spPr>
            <a:xfrm>
              <a:off x="3526260" y="3486272"/>
              <a:ext cx="0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3566152" y="3394219"/>
              <a:ext cx="60766" cy="14836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Oval 41"/>
          <p:cNvSpPr/>
          <p:nvPr/>
        </p:nvSpPr>
        <p:spPr>
          <a:xfrm flipH="1">
            <a:off x="3259912" y="2475501"/>
            <a:ext cx="1975104" cy="1975104"/>
          </a:xfrm>
          <a:prstGeom prst="ellipse">
            <a:avLst/>
          </a:prstGeom>
          <a:noFill/>
          <a:ln w="19050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3" name="Freeform 42"/>
          <p:cNvSpPr/>
          <p:nvPr/>
        </p:nvSpPr>
        <p:spPr>
          <a:xfrm flipH="1">
            <a:off x="2906670" y="2437756"/>
            <a:ext cx="492913" cy="459322"/>
          </a:xfrm>
          <a:custGeom>
            <a:avLst/>
            <a:gdLst>
              <a:gd name="connsiteX0" fmla="*/ 398267 w 398267"/>
              <a:gd name="connsiteY0" fmla="*/ 99588 h 381518"/>
              <a:gd name="connsiteX1" fmla="*/ 54235 w 398267"/>
              <a:gd name="connsiteY1" fmla="*/ 380246 h 381518"/>
              <a:gd name="connsiteX2" fmla="*/ 2932 w 398267"/>
              <a:gd name="connsiteY2" fmla="*/ 0 h 381518"/>
              <a:gd name="connsiteX0" fmla="*/ 398267 w 398267"/>
              <a:gd name="connsiteY0" fmla="*/ 99588 h 382796"/>
              <a:gd name="connsiteX1" fmla="*/ 54235 w 398267"/>
              <a:gd name="connsiteY1" fmla="*/ 380246 h 382796"/>
              <a:gd name="connsiteX2" fmla="*/ 2932 w 398267"/>
              <a:gd name="connsiteY2" fmla="*/ 0 h 382796"/>
              <a:gd name="connsiteX0" fmla="*/ 398267 w 398267"/>
              <a:gd name="connsiteY0" fmla="*/ 99588 h 381978"/>
              <a:gd name="connsiteX1" fmla="*/ 54235 w 398267"/>
              <a:gd name="connsiteY1" fmla="*/ 380246 h 381978"/>
              <a:gd name="connsiteX2" fmla="*/ 2932 w 398267"/>
              <a:gd name="connsiteY2" fmla="*/ 0 h 381978"/>
              <a:gd name="connsiteX0" fmla="*/ 410761 w 410761"/>
              <a:gd name="connsiteY0" fmla="*/ 126749 h 383519"/>
              <a:gd name="connsiteX1" fmla="*/ 54657 w 410761"/>
              <a:gd name="connsiteY1" fmla="*/ 380246 h 383519"/>
              <a:gd name="connsiteX2" fmla="*/ 3354 w 410761"/>
              <a:gd name="connsiteY2" fmla="*/ 0 h 383519"/>
              <a:gd name="connsiteX0" fmla="*/ 410761 w 410761"/>
              <a:gd name="connsiteY0" fmla="*/ 126749 h 383204"/>
              <a:gd name="connsiteX1" fmla="*/ 54657 w 410761"/>
              <a:gd name="connsiteY1" fmla="*/ 380246 h 383204"/>
              <a:gd name="connsiteX2" fmla="*/ 3354 w 410761"/>
              <a:gd name="connsiteY2" fmla="*/ 0 h 383204"/>
              <a:gd name="connsiteX0" fmla="*/ 410761 w 410761"/>
              <a:gd name="connsiteY0" fmla="*/ 126749 h 382880"/>
              <a:gd name="connsiteX1" fmla="*/ 54657 w 410761"/>
              <a:gd name="connsiteY1" fmla="*/ 380246 h 382880"/>
              <a:gd name="connsiteX2" fmla="*/ 3354 w 410761"/>
              <a:gd name="connsiteY2" fmla="*/ 0 h 382880"/>
              <a:gd name="connsiteX0" fmla="*/ 410761 w 410761"/>
              <a:gd name="connsiteY0" fmla="*/ 126749 h 382768"/>
              <a:gd name="connsiteX1" fmla="*/ 54657 w 410761"/>
              <a:gd name="connsiteY1" fmla="*/ 380246 h 382768"/>
              <a:gd name="connsiteX2" fmla="*/ 3354 w 410761"/>
              <a:gd name="connsiteY2" fmla="*/ 0 h 38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0761" h="382768">
                <a:moveTo>
                  <a:pt x="410761" y="126749"/>
                </a:moveTo>
                <a:cubicBezTo>
                  <a:pt x="232457" y="287448"/>
                  <a:pt x="122558" y="401371"/>
                  <a:pt x="54657" y="380246"/>
                </a:cubicBezTo>
                <a:cubicBezTo>
                  <a:pt x="-13244" y="359121"/>
                  <a:pt x="-167" y="57842"/>
                  <a:pt x="3354" y="0"/>
                </a:cubicBezTo>
              </a:path>
            </a:pathLst>
          </a:custGeom>
          <a:noFill/>
          <a:ln w="19050">
            <a:solidFill>
              <a:schemeClr val="bg1">
                <a:lumMod val="65000"/>
              </a:schemeClr>
            </a:solidFill>
            <a:tailEnd type="stealth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4" name="Freeform 43"/>
          <p:cNvSpPr/>
          <p:nvPr/>
        </p:nvSpPr>
        <p:spPr>
          <a:xfrm rot="20704554" flipH="1" flipV="1">
            <a:off x="3183682" y="4314964"/>
            <a:ext cx="492913" cy="459322"/>
          </a:xfrm>
          <a:custGeom>
            <a:avLst/>
            <a:gdLst>
              <a:gd name="connsiteX0" fmla="*/ 398267 w 398267"/>
              <a:gd name="connsiteY0" fmla="*/ 99588 h 381518"/>
              <a:gd name="connsiteX1" fmla="*/ 54235 w 398267"/>
              <a:gd name="connsiteY1" fmla="*/ 380246 h 381518"/>
              <a:gd name="connsiteX2" fmla="*/ 2932 w 398267"/>
              <a:gd name="connsiteY2" fmla="*/ 0 h 381518"/>
              <a:gd name="connsiteX0" fmla="*/ 398267 w 398267"/>
              <a:gd name="connsiteY0" fmla="*/ 99588 h 382796"/>
              <a:gd name="connsiteX1" fmla="*/ 54235 w 398267"/>
              <a:gd name="connsiteY1" fmla="*/ 380246 h 382796"/>
              <a:gd name="connsiteX2" fmla="*/ 2932 w 398267"/>
              <a:gd name="connsiteY2" fmla="*/ 0 h 382796"/>
              <a:gd name="connsiteX0" fmla="*/ 398267 w 398267"/>
              <a:gd name="connsiteY0" fmla="*/ 99588 h 381978"/>
              <a:gd name="connsiteX1" fmla="*/ 54235 w 398267"/>
              <a:gd name="connsiteY1" fmla="*/ 380246 h 381978"/>
              <a:gd name="connsiteX2" fmla="*/ 2932 w 398267"/>
              <a:gd name="connsiteY2" fmla="*/ 0 h 381978"/>
              <a:gd name="connsiteX0" fmla="*/ 410761 w 410761"/>
              <a:gd name="connsiteY0" fmla="*/ 126749 h 383519"/>
              <a:gd name="connsiteX1" fmla="*/ 54657 w 410761"/>
              <a:gd name="connsiteY1" fmla="*/ 380246 h 383519"/>
              <a:gd name="connsiteX2" fmla="*/ 3354 w 410761"/>
              <a:gd name="connsiteY2" fmla="*/ 0 h 383519"/>
              <a:gd name="connsiteX0" fmla="*/ 410761 w 410761"/>
              <a:gd name="connsiteY0" fmla="*/ 126749 h 383204"/>
              <a:gd name="connsiteX1" fmla="*/ 54657 w 410761"/>
              <a:gd name="connsiteY1" fmla="*/ 380246 h 383204"/>
              <a:gd name="connsiteX2" fmla="*/ 3354 w 410761"/>
              <a:gd name="connsiteY2" fmla="*/ 0 h 383204"/>
              <a:gd name="connsiteX0" fmla="*/ 410761 w 410761"/>
              <a:gd name="connsiteY0" fmla="*/ 126749 h 382880"/>
              <a:gd name="connsiteX1" fmla="*/ 54657 w 410761"/>
              <a:gd name="connsiteY1" fmla="*/ 380246 h 382880"/>
              <a:gd name="connsiteX2" fmla="*/ 3354 w 410761"/>
              <a:gd name="connsiteY2" fmla="*/ 0 h 382880"/>
              <a:gd name="connsiteX0" fmla="*/ 410761 w 410761"/>
              <a:gd name="connsiteY0" fmla="*/ 126749 h 382768"/>
              <a:gd name="connsiteX1" fmla="*/ 54657 w 410761"/>
              <a:gd name="connsiteY1" fmla="*/ 380246 h 382768"/>
              <a:gd name="connsiteX2" fmla="*/ 3354 w 410761"/>
              <a:gd name="connsiteY2" fmla="*/ 0 h 38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0761" h="382768">
                <a:moveTo>
                  <a:pt x="410761" y="126749"/>
                </a:moveTo>
                <a:cubicBezTo>
                  <a:pt x="232457" y="287448"/>
                  <a:pt x="122558" y="401371"/>
                  <a:pt x="54657" y="380246"/>
                </a:cubicBezTo>
                <a:cubicBezTo>
                  <a:pt x="-13244" y="359121"/>
                  <a:pt x="-167" y="57842"/>
                  <a:pt x="3354" y="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stealth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 rot="2362769" flipH="1">
            <a:off x="2215351" y="1968064"/>
            <a:ext cx="877548" cy="406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bg1">
                    <a:lumMod val="65000"/>
                  </a:schemeClr>
                </a:solidFill>
              </a:rPr>
              <a:t>Laser</a:t>
            </a:r>
          </a:p>
        </p:txBody>
      </p:sp>
      <p:sp>
        <p:nvSpPr>
          <p:cNvPr id="46" name="TextBox 45"/>
          <p:cNvSpPr txBox="1"/>
          <p:nvPr/>
        </p:nvSpPr>
        <p:spPr>
          <a:xfrm rot="18208214" flipH="1">
            <a:off x="2657979" y="4965100"/>
            <a:ext cx="877548" cy="406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Laser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2444636" y="5345670"/>
            <a:ext cx="548640" cy="548640"/>
            <a:chOff x="5965115" y="4110958"/>
            <a:chExt cx="548640" cy="548640"/>
          </a:xfrm>
        </p:grpSpPr>
        <p:cxnSp>
          <p:nvCxnSpPr>
            <p:cNvPr id="48" name="Straight Arrow Connector 47"/>
            <p:cNvCxnSpPr/>
            <p:nvPr/>
          </p:nvCxnSpPr>
          <p:spPr>
            <a:xfrm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Arrow Connector 48"/>
            <p:cNvCxnSpPr/>
            <p:nvPr/>
          </p:nvCxnSpPr>
          <p:spPr>
            <a:xfrm rot="5400000"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prstDash val="sysDash"/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Group 50"/>
          <p:cNvGrpSpPr/>
          <p:nvPr/>
        </p:nvGrpSpPr>
        <p:grpSpPr>
          <a:xfrm rot="1553880">
            <a:off x="1877867" y="1461481"/>
            <a:ext cx="548640" cy="548640"/>
            <a:chOff x="5965115" y="4110958"/>
            <a:chExt cx="548640" cy="548640"/>
          </a:xfrm>
        </p:grpSpPr>
        <p:cxnSp>
          <p:nvCxnSpPr>
            <p:cNvPr id="52" name="Straight Arrow Connector 51"/>
            <p:cNvCxnSpPr/>
            <p:nvPr/>
          </p:nvCxnSpPr>
          <p:spPr>
            <a:xfrm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Arrow Connector 52"/>
            <p:cNvCxnSpPr/>
            <p:nvPr/>
          </p:nvCxnSpPr>
          <p:spPr>
            <a:xfrm rot="5400000"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prstDash val="sysDash"/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Oval 53"/>
          <p:cNvSpPr/>
          <p:nvPr/>
        </p:nvSpPr>
        <p:spPr>
          <a:xfrm>
            <a:off x="7270570" y="2529866"/>
            <a:ext cx="1828800" cy="18288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" name="Group 54"/>
          <p:cNvGrpSpPr/>
          <p:nvPr/>
        </p:nvGrpSpPr>
        <p:grpSpPr>
          <a:xfrm>
            <a:off x="7910650" y="3169946"/>
            <a:ext cx="548640" cy="548640"/>
            <a:chOff x="5965115" y="4110958"/>
            <a:chExt cx="548640" cy="548640"/>
          </a:xfrm>
        </p:grpSpPr>
        <p:cxnSp>
          <p:nvCxnSpPr>
            <p:cNvPr id="56" name="Straight Arrow Connector 55"/>
            <p:cNvCxnSpPr/>
            <p:nvPr/>
          </p:nvCxnSpPr>
          <p:spPr>
            <a:xfrm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 rot="5400000"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prstDash val="sysDash"/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8" name="TextBox 57"/>
          <p:cNvSpPr txBox="1"/>
          <p:nvPr/>
        </p:nvSpPr>
        <p:spPr>
          <a:xfrm>
            <a:off x="7453828" y="1794715"/>
            <a:ext cx="14285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Beam profile</a:t>
            </a:r>
          </a:p>
        </p:txBody>
      </p:sp>
    </p:spTree>
    <p:extLst>
      <p:ext uri="{BB962C8B-B14F-4D97-AF65-F5344CB8AC3E}">
        <p14:creationId xmlns:p14="http://schemas.microsoft.com/office/powerpoint/2010/main" val="2726358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1"/>
          </p:nvPr>
        </p:nvSpPr>
        <p:spPr>
          <a:xfrm>
            <a:off x="955497" y="1725628"/>
            <a:ext cx="9965931" cy="3651915"/>
          </a:xfrm>
        </p:spPr>
        <p:txBody>
          <a:bodyPr>
            <a:normAutofit/>
          </a:bodyPr>
          <a:lstStyle/>
          <a:p>
            <a:r>
              <a:rPr lang="en-US" dirty="0" smtClean="0"/>
              <a:t>C. Dorrer, D. Edgell, R. Follett, </a:t>
            </a:r>
            <a:r>
              <a:rPr lang="en-US" dirty="0"/>
              <a:t>D. </a:t>
            </a:r>
            <a:r>
              <a:rPr lang="en-US" dirty="0" smtClean="0"/>
              <a:t>Froula, A. Hansen, </a:t>
            </a:r>
          </a:p>
          <a:p>
            <a:r>
              <a:rPr lang="en-US" dirty="0" smtClean="0"/>
              <a:t>J. Katz, B. Kruschwitz, A. Milder, &amp; J. Palastro </a:t>
            </a:r>
          </a:p>
          <a:p>
            <a:r>
              <a:rPr lang="en-US" dirty="0" smtClean="0">
                <a:solidFill>
                  <a:schemeClr val="tx2"/>
                </a:solidFill>
              </a:rPr>
              <a:t>University of Rochester Laboratory for Laser Energetics</a:t>
            </a:r>
          </a:p>
          <a:p>
            <a:endParaRPr lang="en-US" dirty="0">
              <a:solidFill>
                <a:schemeClr val="tx2"/>
              </a:solidFill>
            </a:endParaRPr>
          </a:p>
          <a:p>
            <a:r>
              <a:rPr lang="en-US" dirty="0" smtClean="0"/>
              <a:t>A. Colaïtis</a:t>
            </a:r>
          </a:p>
          <a:p>
            <a:r>
              <a:rPr lang="fr-FR" dirty="0">
                <a:solidFill>
                  <a:schemeClr val="tx2"/>
                </a:solidFill>
              </a:rPr>
              <a:t>Centre </a:t>
            </a:r>
            <a:r>
              <a:rPr lang="fr-FR" dirty="0" smtClean="0">
                <a:solidFill>
                  <a:schemeClr val="tx2"/>
                </a:solidFill>
              </a:rPr>
              <a:t>National </a:t>
            </a:r>
            <a:r>
              <a:rPr lang="fr-FR" dirty="0">
                <a:solidFill>
                  <a:schemeClr val="tx2"/>
                </a:solidFill>
              </a:rPr>
              <a:t>de la </a:t>
            </a:r>
            <a:r>
              <a:rPr lang="fr-FR" dirty="0" smtClean="0">
                <a:solidFill>
                  <a:schemeClr val="tx2"/>
                </a:solidFill>
              </a:rPr>
              <a:t>Recherche Scientifique</a:t>
            </a:r>
          </a:p>
          <a:p>
            <a:endParaRPr lang="fr-FR" dirty="0">
              <a:solidFill>
                <a:schemeClr val="tx2"/>
              </a:solidFill>
            </a:endParaRPr>
          </a:p>
          <a:p>
            <a:r>
              <a:rPr lang="fr-FR" dirty="0" smtClean="0"/>
              <a:t>T. Chapman, </a:t>
            </a:r>
            <a:r>
              <a:rPr lang="fr-FR" dirty="0"/>
              <a:t>L. Divol, C</a:t>
            </a:r>
            <a:r>
              <a:rPr lang="fr-FR" dirty="0" smtClean="0"/>
              <a:t>. Goyon, G. E. Kemp, D. Mariscal, </a:t>
            </a:r>
          </a:p>
          <a:p>
            <a:r>
              <a:rPr lang="fr-FR" dirty="0" smtClean="0"/>
              <a:t>P. Michel</a:t>
            </a:r>
            <a:r>
              <a:rPr lang="fr-FR" dirty="0"/>
              <a:t>, </a:t>
            </a:r>
            <a:r>
              <a:rPr lang="fr-FR" dirty="0" smtClean="0"/>
              <a:t>J</a:t>
            </a:r>
            <a:r>
              <a:rPr lang="fr-FR" dirty="0"/>
              <a:t>. D. </a:t>
            </a:r>
            <a:r>
              <a:rPr lang="fr-FR" dirty="0" smtClean="0"/>
              <a:t>Moody, B. B. Pollock, J. S. Ross, &amp; D. J. Strozzi </a:t>
            </a:r>
          </a:p>
          <a:p>
            <a:r>
              <a:rPr lang="fr-FR" dirty="0" smtClean="0">
                <a:solidFill>
                  <a:schemeClr val="tx2"/>
                </a:solidFill>
              </a:rPr>
              <a:t>Lawrence </a:t>
            </a:r>
            <a:r>
              <a:rPr lang="fr-FR" dirty="0" err="1" smtClean="0">
                <a:solidFill>
                  <a:schemeClr val="tx2"/>
                </a:solidFill>
              </a:rPr>
              <a:t>Livermore</a:t>
            </a:r>
            <a:r>
              <a:rPr lang="fr-FR" dirty="0" smtClean="0">
                <a:solidFill>
                  <a:schemeClr val="tx2"/>
                </a:solidFill>
              </a:rPr>
              <a:t> National </a:t>
            </a:r>
            <a:r>
              <a:rPr lang="fr-FR" dirty="0" err="1" smtClean="0">
                <a:solidFill>
                  <a:schemeClr val="tx2"/>
                </a:solidFill>
              </a:rPr>
              <a:t>Laboratory</a:t>
            </a:r>
            <a:endParaRPr lang="fr-FR" dirty="0" smtClean="0">
              <a:solidFill>
                <a:schemeClr val="tx2"/>
              </a:solidFill>
            </a:endParaRPr>
          </a:p>
          <a:p>
            <a:endParaRPr lang="fr-FR" dirty="0">
              <a:solidFill>
                <a:schemeClr val="tx2"/>
              </a:solidFill>
            </a:endParaRPr>
          </a:p>
          <a:p>
            <a:r>
              <a:rPr lang="fr-FR" dirty="0" smtClean="0"/>
              <a:t>E. R. Tubman, N. C. </a:t>
            </a:r>
            <a:r>
              <a:rPr lang="fr-FR" dirty="0" err="1" smtClean="0"/>
              <a:t>Woolsey</a:t>
            </a:r>
            <a:endParaRPr lang="fr-FR" dirty="0" smtClean="0"/>
          </a:p>
          <a:p>
            <a:r>
              <a:rPr lang="fr-FR" dirty="0" smtClean="0">
                <a:solidFill>
                  <a:schemeClr val="tx2"/>
                </a:solidFill>
              </a:rPr>
              <a:t>York Plasma Institute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6502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Oval 46"/>
          <p:cNvSpPr/>
          <p:nvPr/>
        </p:nvSpPr>
        <p:spPr>
          <a:xfrm>
            <a:off x="7258563" y="2705094"/>
            <a:ext cx="1828800" cy="18288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True polarization smoothing makes CBET less sensitive to exact polarizations, but implementation details need to be considered</a:t>
            </a:r>
          </a:p>
        </p:txBody>
      </p:sp>
      <p:grpSp>
        <p:nvGrpSpPr>
          <p:cNvPr id="27" name="Group 26"/>
          <p:cNvGrpSpPr/>
          <p:nvPr/>
        </p:nvGrpSpPr>
        <p:grpSpPr>
          <a:xfrm flipH="1">
            <a:off x="2985592" y="2201181"/>
            <a:ext cx="2523744" cy="2523744"/>
            <a:chOff x="3134976" y="1821844"/>
            <a:chExt cx="2103120" cy="2103120"/>
          </a:xfrm>
        </p:grpSpPr>
        <p:sp>
          <p:nvSpPr>
            <p:cNvPr id="28" name="Oval 27"/>
            <p:cNvSpPr/>
            <p:nvPr/>
          </p:nvSpPr>
          <p:spPr>
            <a:xfrm>
              <a:off x="3134976" y="1821844"/>
              <a:ext cx="2103120" cy="2103120"/>
            </a:xfrm>
            <a:prstGeom prst="ellipse">
              <a:avLst/>
            </a:prstGeom>
            <a:gradFill flip="none" rotWithShape="1">
              <a:gsLst>
                <a:gs pos="44000">
                  <a:schemeClr val="accent6"/>
                </a:gs>
                <a:gs pos="70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9" name="Oval 28"/>
            <p:cNvSpPr/>
            <p:nvPr/>
          </p:nvSpPr>
          <p:spPr>
            <a:xfrm>
              <a:off x="3500736" y="2187604"/>
              <a:ext cx="1371600" cy="13716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grpSp>
        <p:nvGrpSpPr>
          <p:cNvPr id="30" name="Group 29"/>
          <p:cNvGrpSpPr/>
          <p:nvPr/>
        </p:nvGrpSpPr>
        <p:grpSpPr>
          <a:xfrm flipH="1">
            <a:off x="2075112" y="1431805"/>
            <a:ext cx="3072314" cy="4347185"/>
            <a:chOff x="3461966" y="1129896"/>
            <a:chExt cx="2560261" cy="3622654"/>
          </a:xfrm>
        </p:grpSpPr>
        <p:sp>
          <p:nvSpPr>
            <p:cNvPr id="31" name="Freeform 30"/>
            <p:cNvSpPr/>
            <p:nvPr/>
          </p:nvSpPr>
          <p:spPr>
            <a:xfrm>
              <a:off x="4885476" y="1129896"/>
              <a:ext cx="1136751" cy="3261554"/>
            </a:xfrm>
            <a:custGeom>
              <a:avLst/>
              <a:gdLst>
                <a:gd name="connsiteX0" fmla="*/ 1136751 w 1136751"/>
                <a:gd name="connsiteY0" fmla="*/ 3261554 h 3261554"/>
                <a:gd name="connsiteX1" fmla="*/ 82570 w 1136751"/>
                <a:gd name="connsiteY1" fmla="*/ 1520117 h 3261554"/>
                <a:gd name="connsiteX2" fmla="*/ 146636 w 1136751"/>
                <a:gd name="connsiteY2" fmla="*/ 0 h 326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751" h="3261554">
                  <a:moveTo>
                    <a:pt x="1136751" y="3261554"/>
                  </a:moveTo>
                  <a:cubicBezTo>
                    <a:pt x="692170" y="2662631"/>
                    <a:pt x="247589" y="2063709"/>
                    <a:pt x="82570" y="1520117"/>
                  </a:cubicBezTo>
                  <a:cubicBezTo>
                    <a:pt x="-82449" y="976525"/>
                    <a:pt x="32093" y="488262"/>
                    <a:pt x="146636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3651776" y="3418808"/>
              <a:ext cx="1100774" cy="1333742"/>
            </a:xfrm>
            <a:custGeom>
              <a:avLst/>
              <a:gdLst>
                <a:gd name="connsiteX0" fmla="*/ 1100774 w 1100774"/>
                <a:gd name="connsiteY0" fmla="*/ 1333742 h 1333742"/>
                <a:gd name="connsiteX1" fmla="*/ 442639 w 1100774"/>
                <a:gd name="connsiteY1" fmla="*/ 302858 h 1333742"/>
                <a:gd name="connsiteX2" fmla="*/ 0 w 1100774"/>
                <a:gd name="connsiteY2" fmla="*/ 0 h 133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774" h="1333742">
                  <a:moveTo>
                    <a:pt x="1100774" y="1333742"/>
                  </a:moveTo>
                  <a:cubicBezTo>
                    <a:pt x="863437" y="929445"/>
                    <a:pt x="626101" y="525148"/>
                    <a:pt x="442639" y="302858"/>
                  </a:cubicBezTo>
                  <a:cubicBezTo>
                    <a:pt x="259177" y="80568"/>
                    <a:pt x="129588" y="40284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cxnSp>
          <p:nvCxnSpPr>
            <p:cNvPr id="33" name="Straight Connector 32"/>
            <p:cNvCxnSpPr>
              <a:stCxn id="28" idx="3"/>
              <a:endCxn id="28" idx="3"/>
            </p:cNvCxnSpPr>
            <p:nvPr/>
          </p:nvCxnSpPr>
          <p:spPr>
            <a:xfrm flipH="1">
              <a:off x="3461966" y="3566168"/>
              <a:ext cx="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35"/>
          <p:cNvGrpSpPr/>
          <p:nvPr/>
        </p:nvGrpSpPr>
        <p:grpSpPr>
          <a:xfrm rot="20585649" flipH="1" flipV="1">
            <a:off x="2056023" y="1358724"/>
            <a:ext cx="2995160" cy="4347185"/>
            <a:chOff x="3526260" y="1129896"/>
            <a:chExt cx="2495967" cy="3622654"/>
          </a:xfrm>
        </p:grpSpPr>
        <p:sp>
          <p:nvSpPr>
            <p:cNvPr id="37" name="Freeform 36"/>
            <p:cNvSpPr/>
            <p:nvPr/>
          </p:nvSpPr>
          <p:spPr>
            <a:xfrm>
              <a:off x="4885476" y="1129896"/>
              <a:ext cx="1136751" cy="3261554"/>
            </a:xfrm>
            <a:custGeom>
              <a:avLst/>
              <a:gdLst>
                <a:gd name="connsiteX0" fmla="*/ 1136751 w 1136751"/>
                <a:gd name="connsiteY0" fmla="*/ 3261554 h 3261554"/>
                <a:gd name="connsiteX1" fmla="*/ 82570 w 1136751"/>
                <a:gd name="connsiteY1" fmla="*/ 1520117 h 3261554"/>
                <a:gd name="connsiteX2" fmla="*/ 146636 w 1136751"/>
                <a:gd name="connsiteY2" fmla="*/ 0 h 326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751" h="3261554">
                  <a:moveTo>
                    <a:pt x="1136751" y="3261554"/>
                  </a:moveTo>
                  <a:cubicBezTo>
                    <a:pt x="692170" y="2662631"/>
                    <a:pt x="247589" y="2063709"/>
                    <a:pt x="82570" y="1520117"/>
                  </a:cubicBezTo>
                  <a:cubicBezTo>
                    <a:pt x="-82449" y="976525"/>
                    <a:pt x="32093" y="488262"/>
                    <a:pt x="146636" y="0"/>
                  </a:cubicBezTo>
                </a:path>
              </a:pathLst>
            </a:custGeom>
            <a:noFill/>
            <a:ln w="1905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3651776" y="3418808"/>
              <a:ext cx="1100774" cy="1333742"/>
            </a:xfrm>
            <a:custGeom>
              <a:avLst/>
              <a:gdLst>
                <a:gd name="connsiteX0" fmla="*/ 1100774 w 1100774"/>
                <a:gd name="connsiteY0" fmla="*/ 1333742 h 1333742"/>
                <a:gd name="connsiteX1" fmla="*/ 442639 w 1100774"/>
                <a:gd name="connsiteY1" fmla="*/ 302858 h 1333742"/>
                <a:gd name="connsiteX2" fmla="*/ 0 w 1100774"/>
                <a:gd name="connsiteY2" fmla="*/ 0 h 133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774" h="1333742">
                  <a:moveTo>
                    <a:pt x="1100774" y="1333742"/>
                  </a:moveTo>
                  <a:cubicBezTo>
                    <a:pt x="863437" y="929445"/>
                    <a:pt x="626101" y="525148"/>
                    <a:pt x="442639" y="302858"/>
                  </a:cubicBezTo>
                  <a:cubicBezTo>
                    <a:pt x="259177" y="80568"/>
                    <a:pt x="129588" y="40284"/>
                    <a:pt x="0" y="0"/>
                  </a:cubicBezTo>
                </a:path>
              </a:pathLst>
            </a:custGeom>
            <a:noFill/>
            <a:ln w="19050">
              <a:solidFill>
                <a:schemeClr val="bg1">
                  <a:lumMod val="6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cxnSp>
          <p:nvCxnSpPr>
            <p:cNvPr id="39" name="Straight Connector 38"/>
            <p:cNvCxnSpPr/>
            <p:nvPr/>
          </p:nvCxnSpPr>
          <p:spPr>
            <a:xfrm>
              <a:off x="3526260" y="3486272"/>
              <a:ext cx="0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Oval 41"/>
          <p:cNvSpPr/>
          <p:nvPr/>
        </p:nvSpPr>
        <p:spPr>
          <a:xfrm flipH="1">
            <a:off x="3259912" y="2475501"/>
            <a:ext cx="1975104" cy="1975104"/>
          </a:xfrm>
          <a:prstGeom prst="ellipse">
            <a:avLst/>
          </a:prstGeom>
          <a:noFill/>
          <a:ln w="19050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3" name="Freeform 42"/>
          <p:cNvSpPr/>
          <p:nvPr/>
        </p:nvSpPr>
        <p:spPr>
          <a:xfrm flipH="1">
            <a:off x="2906670" y="2437756"/>
            <a:ext cx="492913" cy="459322"/>
          </a:xfrm>
          <a:custGeom>
            <a:avLst/>
            <a:gdLst>
              <a:gd name="connsiteX0" fmla="*/ 398267 w 398267"/>
              <a:gd name="connsiteY0" fmla="*/ 99588 h 381518"/>
              <a:gd name="connsiteX1" fmla="*/ 54235 w 398267"/>
              <a:gd name="connsiteY1" fmla="*/ 380246 h 381518"/>
              <a:gd name="connsiteX2" fmla="*/ 2932 w 398267"/>
              <a:gd name="connsiteY2" fmla="*/ 0 h 381518"/>
              <a:gd name="connsiteX0" fmla="*/ 398267 w 398267"/>
              <a:gd name="connsiteY0" fmla="*/ 99588 h 382796"/>
              <a:gd name="connsiteX1" fmla="*/ 54235 w 398267"/>
              <a:gd name="connsiteY1" fmla="*/ 380246 h 382796"/>
              <a:gd name="connsiteX2" fmla="*/ 2932 w 398267"/>
              <a:gd name="connsiteY2" fmla="*/ 0 h 382796"/>
              <a:gd name="connsiteX0" fmla="*/ 398267 w 398267"/>
              <a:gd name="connsiteY0" fmla="*/ 99588 h 381978"/>
              <a:gd name="connsiteX1" fmla="*/ 54235 w 398267"/>
              <a:gd name="connsiteY1" fmla="*/ 380246 h 381978"/>
              <a:gd name="connsiteX2" fmla="*/ 2932 w 398267"/>
              <a:gd name="connsiteY2" fmla="*/ 0 h 381978"/>
              <a:gd name="connsiteX0" fmla="*/ 410761 w 410761"/>
              <a:gd name="connsiteY0" fmla="*/ 126749 h 383519"/>
              <a:gd name="connsiteX1" fmla="*/ 54657 w 410761"/>
              <a:gd name="connsiteY1" fmla="*/ 380246 h 383519"/>
              <a:gd name="connsiteX2" fmla="*/ 3354 w 410761"/>
              <a:gd name="connsiteY2" fmla="*/ 0 h 383519"/>
              <a:gd name="connsiteX0" fmla="*/ 410761 w 410761"/>
              <a:gd name="connsiteY0" fmla="*/ 126749 h 383204"/>
              <a:gd name="connsiteX1" fmla="*/ 54657 w 410761"/>
              <a:gd name="connsiteY1" fmla="*/ 380246 h 383204"/>
              <a:gd name="connsiteX2" fmla="*/ 3354 w 410761"/>
              <a:gd name="connsiteY2" fmla="*/ 0 h 383204"/>
              <a:gd name="connsiteX0" fmla="*/ 410761 w 410761"/>
              <a:gd name="connsiteY0" fmla="*/ 126749 h 382880"/>
              <a:gd name="connsiteX1" fmla="*/ 54657 w 410761"/>
              <a:gd name="connsiteY1" fmla="*/ 380246 h 382880"/>
              <a:gd name="connsiteX2" fmla="*/ 3354 w 410761"/>
              <a:gd name="connsiteY2" fmla="*/ 0 h 382880"/>
              <a:gd name="connsiteX0" fmla="*/ 410761 w 410761"/>
              <a:gd name="connsiteY0" fmla="*/ 126749 h 382768"/>
              <a:gd name="connsiteX1" fmla="*/ 54657 w 410761"/>
              <a:gd name="connsiteY1" fmla="*/ 380246 h 382768"/>
              <a:gd name="connsiteX2" fmla="*/ 3354 w 410761"/>
              <a:gd name="connsiteY2" fmla="*/ 0 h 38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0761" h="382768">
                <a:moveTo>
                  <a:pt x="410761" y="126749"/>
                </a:moveTo>
                <a:cubicBezTo>
                  <a:pt x="232457" y="287448"/>
                  <a:pt x="122558" y="401371"/>
                  <a:pt x="54657" y="380246"/>
                </a:cubicBezTo>
                <a:cubicBezTo>
                  <a:pt x="-13244" y="359121"/>
                  <a:pt x="-167" y="57842"/>
                  <a:pt x="3354" y="0"/>
                </a:cubicBezTo>
              </a:path>
            </a:pathLst>
          </a:custGeom>
          <a:noFill/>
          <a:ln w="19050">
            <a:solidFill>
              <a:schemeClr val="bg1">
                <a:lumMod val="65000"/>
              </a:schemeClr>
            </a:solidFill>
            <a:tailEnd type="stealth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4" name="Freeform 43"/>
          <p:cNvSpPr/>
          <p:nvPr/>
        </p:nvSpPr>
        <p:spPr>
          <a:xfrm rot="20704554" flipH="1" flipV="1">
            <a:off x="3183682" y="4314964"/>
            <a:ext cx="492913" cy="459322"/>
          </a:xfrm>
          <a:custGeom>
            <a:avLst/>
            <a:gdLst>
              <a:gd name="connsiteX0" fmla="*/ 398267 w 398267"/>
              <a:gd name="connsiteY0" fmla="*/ 99588 h 381518"/>
              <a:gd name="connsiteX1" fmla="*/ 54235 w 398267"/>
              <a:gd name="connsiteY1" fmla="*/ 380246 h 381518"/>
              <a:gd name="connsiteX2" fmla="*/ 2932 w 398267"/>
              <a:gd name="connsiteY2" fmla="*/ 0 h 381518"/>
              <a:gd name="connsiteX0" fmla="*/ 398267 w 398267"/>
              <a:gd name="connsiteY0" fmla="*/ 99588 h 382796"/>
              <a:gd name="connsiteX1" fmla="*/ 54235 w 398267"/>
              <a:gd name="connsiteY1" fmla="*/ 380246 h 382796"/>
              <a:gd name="connsiteX2" fmla="*/ 2932 w 398267"/>
              <a:gd name="connsiteY2" fmla="*/ 0 h 382796"/>
              <a:gd name="connsiteX0" fmla="*/ 398267 w 398267"/>
              <a:gd name="connsiteY0" fmla="*/ 99588 h 381978"/>
              <a:gd name="connsiteX1" fmla="*/ 54235 w 398267"/>
              <a:gd name="connsiteY1" fmla="*/ 380246 h 381978"/>
              <a:gd name="connsiteX2" fmla="*/ 2932 w 398267"/>
              <a:gd name="connsiteY2" fmla="*/ 0 h 381978"/>
              <a:gd name="connsiteX0" fmla="*/ 410761 w 410761"/>
              <a:gd name="connsiteY0" fmla="*/ 126749 h 383519"/>
              <a:gd name="connsiteX1" fmla="*/ 54657 w 410761"/>
              <a:gd name="connsiteY1" fmla="*/ 380246 h 383519"/>
              <a:gd name="connsiteX2" fmla="*/ 3354 w 410761"/>
              <a:gd name="connsiteY2" fmla="*/ 0 h 383519"/>
              <a:gd name="connsiteX0" fmla="*/ 410761 w 410761"/>
              <a:gd name="connsiteY0" fmla="*/ 126749 h 383204"/>
              <a:gd name="connsiteX1" fmla="*/ 54657 w 410761"/>
              <a:gd name="connsiteY1" fmla="*/ 380246 h 383204"/>
              <a:gd name="connsiteX2" fmla="*/ 3354 w 410761"/>
              <a:gd name="connsiteY2" fmla="*/ 0 h 383204"/>
              <a:gd name="connsiteX0" fmla="*/ 410761 w 410761"/>
              <a:gd name="connsiteY0" fmla="*/ 126749 h 382880"/>
              <a:gd name="connsiteX1" fmla="*/ 54657 w 410761"/>
              <a:gd name="connsiteY1" fmla="*/ 380246 h 382880"/>
              <a:gd name="connsiteX2" fmla="*/ 3354 w 410761"/>
              <a:gd name="connsiteY2" fmla="*/ 0 h 382880"/>
              <a:gd name="connsiteX0" fmla="*/ 410761 w 410761"/>
              <a:gd name="connsiteY0" fmla="*/ 126749 h 382768"/>
              <a:gd name="connsiteX1" fmla="*/ 54657 w 410761"/>
              <a:gd name="connsiteY1" fmla="*/ 380246 h 382768"/>
              <a:gd name="connsiteX2" fmla="*/ 3354 w 410761"/>
              <a:gd name="connsiteY2" fmla="*/ 0 h 38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0761" h="382768">
                <a:moveTo>
                  <a:pt x="410761" y="126749"/>
                </a:moveTo>
                <a:cubicBezTo>
                  <a:pt x="232457" y="287448"/>
                  <a:pt x="122558" y="401371"/>
                  <a:pt x="54657" y="380246"/>
                </a:cubicBezTo>
                <a:cubicBezTo>
                  <a:pt x="-13244" y="359121"/>
                  <a:pt x="-167" y="57842"/>
                  <a:pt x="3354" y="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stealth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 rot="2362769" flipH="1">
            <a:off x="2215351" y="1968064"/>
            <a:ext cx="877548" cy="406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bg1">
                    <a:lumMod val="65000"/>
                  </a:schemeClr>
                </a:solidFill>
              </a:rPr>
              <a:t>Laser</a:t>
            </a:r>
          </a:p>
        </p:txBody>
      </p:sp>
      <p:sp>
        <p:nvSpPr>
          <p:cNvPr id="46" name="TextBox 45"/>
          <p:cNvSpPr txBox="1"/>
          <p:nvPr/>
        </p:nvSpPr>
        <p:spPr>
          <a:xfrm rot="18208214" flipH="1">
            <a:off x="2657979" y="4965100"/>
            <a:ext cx="877548" cy="406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Laser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2444636" y="5345670"/>
            <a:ext cx="548640" cy="548640"/>
            <a:chOff x="5965115" y="4110958"/>
            <a:chExt cx="548640" cy="548640"/>
          </a:xfrm>
        </p:grpSpPr>
        <p:cxnSp>
          <p:nvCxnSpPr>
            <p:cNvPr id="48" name="Straight Arrow Connector 47"/>
            <p:cNvCxnSpPr/>
            <p:nvPr/>
          </p:nvCxnSpPr>
          <p:spPr>
            <a:xfrm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Arrow Connector 48"/>
            <p:cNvCxnSpPr/>
            <p:nvPr/>
          </p:nvCxnSpPr>
          <p:spPr>
            <a:xfrm rot="5400000"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prstDash val="sysDash"/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Group 50"/>
          <p:cNvGrpSpPr/>
          <p:nvPr/>
        </p:nvGrpSpPr>
        <p:grpSpPr>
          <a:xfrm rot="1553880">
            <a:off x="1877867" y="1461481"/>
            <a:ext cx="548640" cy="548640"/>
            <a:chOff x="5965115" y="4110958"/>
            <a:chExt cx="548640" cy="548640"/>
          </a:xfrm>
        </p:grpSpPr>
        <p:cxnSp>
          <p:nvCxnSpPr>
            <p:cNvPr id="52" name="Straight Arrow Connector 51"/>
            <p:cNvCxnSpPr/>
            <p:nvPr/>
          </p:nvCxnSpPr>
          <p:spPr>
            <a:xfrm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Arrow Connector 52"/>
            <p:cNvCxnSpPr/>
            <p:nvPr/>
          </p:nvCxnSpPr>
          <p:spPr>
            <a:xfrm rot="5400000"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prstDash val="sysDash"/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Oval 53"/>
          <p:cNvSpPr/>
          <p:nvPr/>
        </p:nvSpPr>
        <p:spPr>
          <a:xfrm>
            <a:off x="7256928" y="2388930"/>
            <a:ext cx="1828800" cy="18288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7453828" y="1794715"/>
            <a:ext cx="14285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Beam profile</a:t>
            </a:r>
          </a:p>
        </p:txBody>
      </p:sp>
      <p:sp>
        <p:nvSpPr>
          <p:cNvPr id="2" name="Arc 1"/>
          <p:cNvSpPr/>
          <p:nvPr/>
        </p:nvSpPr>
        <p:spPr>
          <a:xfrm>
            <a:off x="7258563" y="2705094"/>
            <a:ext cx="1828800" cy="1828800"/>
          </a:xfrm>
          <a:prstGeom prst="arc">
            <a:avLst>
              <a:gd name="adj1" fmla="val 11385719"/>
              <a:gd name="adj2" fmla="val 20998186"/>
            </a:avLst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prstDash val="dash"/>
            <a:headEnd type="none" w="lg" len="lg"/>
            <a:tailEnd type="none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9404122" y="2705094"/>
            <a:ext cx="214986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Distributed polarization rotator spot separation violates true polarization-smoothing  </a:t>
            </a:r>
          </a:p>
        </p:txBody>
      </p:sp>
      <p:sp>
        <p:nvSpPr>
          <p:cNvPr id="59" name="Arc 58"/>
          <p:cNvSpPr/>
          <p:nvPr/>
        </p:nvSpPr>
        <p:spPr>
          <a:xfrm flipV="1">
            <a:off x="7256928" y="2388384"/>
            <a:ext cx="1828800" cy="1828800"/>
          </a:xfrm>
          <a:prstGeom prst="arc">
            <a:avLst>
              <a:gd name="adj1" fmla="val 11385719"/>
              <a:gd name="adj2" fmla="val 20998186"/>
            </a:avLst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prstDash val="solid"/>
            <a:headEnd type="none" w="lg" len="lg"/>
            <a:tailEnd type="none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6" name="Straight Arrow Connector 55"/>
          <p:cNvCxnSpPr/>
          <p:nvPr/>
        </p:nvCxnSpPr>
        <p:spPr>
          <a:xfrm>
            <a:off x="8171968" y="3029010"/>
            <a:ext cx="0" cy="548640"/>
          </a:xfrm>
          <a:prstGeom prst="straightConnector1">
            <a:avLst/>
          </a:prstGeom>
          <a:ln>
            <a:solidFill>
              <a:schemeClr val="bg2"/>
            </a:solidFill>
            <a:headEnd type="stealth" w="lg" len="lg"/>
            <a:tailEnd type="stealth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/>
          <p:cNvCxnSpPr/>
          <p:nvPr/>
        </p:nvCxnSpPr>
        <p:spPr>
          <a:xfrm rot="5400000">
            <a:off x="8171968" y="3345174"/>
            <a:ext cx="0" cy="548640"/>
          </a:xfrm>
          <a:prstGeom prst="straightConnector1">
            <a:avLst/>
          </a:prstGeom>
          <a:ln>
            <a:solidFill>
              <a:schemeClr val="bg2"/>
            </a:solidFill>
            <a:prstDash val="sysDash"/>
            <a:headEnd type="stealth" w="lg" len="lg"/>
            <a:tailEnd type="stealth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" name="Freeform 59"/>
          <p:cNvSpPr/>
          <p:nvPr/>
        </p:nvSpPr>
        <p:spPr>
          <a:xfrm flipH="1">
            <a:off x="3481968" y="4112362"/>
            <a:ext cx="1320929" cy="1600490"/>
          </a:xfrm>
          <a:custGeom>
            <a:avLst/>
            <a:gdLst>
              <a:gd name="connsiteX0" fmla="*/ 1100774 w 1100774"/>
              <a:gd name="connsiteY0" fmla="*/ 1333742 h 1333742"/>
              <a:gd name="connsiteX1" fmla="*/ 442639 w 1100774"/>
              <a:gd name="connsiteY1" fmla="*/ 302858 h 1333742"/>
              <a:gd name="connsiteX2" fmla="*/ 0 w 1100774"/>
              <a:gd name="connsiteY2" fmla="*/ 0 h 133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774" h="1333742">
                <a:moveTo>
                  <a:pt x="1100774" y="1333742"/>
                </a:moveTo>
                <a:cubicBezTo>
                  <a:pt x="863437" y="929445"/>
                  <a:pt x="626101" y="525148"/>
                  <a:pt x="442639" y="302858"/>
                </a:cubicBezTo>
                <a:cubicBezTo>
                  <a:pt x="259177" y="80568"/>
                  <a:pt x="129588" y="40284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1" name="Freeform 60"/>
          <p:cNvSpPr/>
          <p:nvPr/>
        </p:nvSpPr>
        <p:spPr>
          <a:xfrm flipH="1">
            <a:off x="2197220" y="1506765"/>
            <a:ext cx="1364102" cy="3913865"/>
          </a:xfrm>
          <a:custGeom>
            <a:avLst/>
            <a:gdLst>
              <a:gd name="connsiteX0" fmla="*/ 1136751 w 1136751"/>
              <a:gd name="connsiteY0" fmla="*/ 3261554 h 3261554"/>
              <a:gd name="connsiteX1" fmla="*/ 82570 w 1136751"/>
              <a:gd name="connsiteY1" fmla="*/ 1520117 h 3261554"/>
              <a:gd name="connsiteX2" fmla="*/ 146636 w 1136751"/>
              <a:gd name="connsiteY2" fmla="*/ 0 h 326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6751" h="3261554">
                <a:moveTo>
                  <a:pt x="1136751" y="3261554"/>
                </a:moveTo>
                <a:cubicBezTo>
                  <a:pt x="692170" y="2662631"/>
                  <a:pt x="247589" y="2063709"/>
                  <a:pt x="82570" y="1520117"/>
                </a:cubicBezTo>
                <a:cubicBezTo>
                  <a:pt x="-82449" y="976525"/>
                  <a:pt x="32093" y="488262"/>
                  <a:pt x="146636" y="0"/>
                </a:cubicBezTo>
              </a:path>
            </a:pathLst>
          </a:cu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2" name="Freeform 61"/>
          <p:cNvSpPr/>
          <p:nvPr/>
        </p:nvSpPr>
        <p:spPr>
          <a:xfrm rot="20585649" flipH="1" flipV="1">
            <a:off x="2242823" y="1932190"/>
            <a:ext cx="1364101" cy="3913865"/>
          </a:xfrm>
          <a:custGeom>
            <a:avLst/>
            <a:gdLst>
              <a:gd name="connsiteX0" fmla="*/ 1136751 w 1136751"/>
              <a:gd name="connsiteY0" fmla="*/ 3261554 h 3261554"/>
              <a:gd name="connsiteX1" fmla="*/ 82570 w 1136751"/>
              <a:gd name="connsiteY1" fmla="*/ 1520117 h 3261554"/>
              <a:gd name="connsiteX2" fmla="*/ 146636 w 1136751"/>
              <a:gd name="connsiteY2" fmla="*/ 0 h 326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6751" h="3261554">
                <a:moveTo>
                  <a:pt x="1136751" y="3261554"/>
                </a:moveTo>
                <a:cubicBezTo>
                  <a:pt x="692170" y="2662631"/>
                  <a:pt x="247589" y="2063709"/>
                  <a:pt x="82570" y="1520117"/>
                </a:cubicBezTo>
                <a:cubicBezTo>
                  <a:pt x="-82449" y="976525"/>
                  <a:pt x="32093" y="488262"/>
                  <a:pt x="146636" y="0"/>
                </a:cubicBezTo>
              </a:path>
            </a:pathLst>
          </a:custGeom>
          <a:noFill/>
          <a:ln w="19050">
            <a:solidFill>
              <a:schemeClr val="bg1">
                <a:lumMod val="65000"/>
              </a:schemeClr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3" name="Freeform 62"/>
          <p:cNvSpPr/>
          <p:nvPr/>
        </p:nvSpPr>
        <p:spPr>
          <a:xfrm rot="20585649" flipH="1" flipV="1">
            <a:off x="3072889" y="1303972"/>
            <a:ext cx="1320929" cy="1600490"/>
          </a:xfrm>
          <a:custGeom>
            <a:avLst/>
            <a:gdLst>
              <a:gd name="connsiteX0" fmla="*/ 1100774 w 1100774"/>
              <a:gd name="connsiteY0" fmla="*/ 1333742 h 1333742"/>
              <a:gd name="connsiteX1" fmla="*/ 442639 w 1100774"/>
              <a:gd name="connsiteY1" fmla="*/ 302858 h 1333742"/>
              <a:gd name="connsiteX2" fmla="*/ 0 w 1100774"/>
              <a:gd name="connsiteY2" fmla="*/ 0 h 133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774" h="1333742">
                <a:moveTo>
                  <a:pt x="1100774" y="1333742"/>
                </a:moveTo>
                <a:cubicBezTo>
                  <a:pt x="863437" y="929445"/>
                  <a:pt x="626101" y="525148"/>
                  <a:pt x="442639" y="302858"/>
                </a:cubicBezTo>
                <a:cubicBezTo>
                  <a:pt x="259177" y="80568"/>
                  <a:pt x="129588" y="40284"/>
                  <a:pt x="0" y="0"/>
                </a:cubicBezTo>
              </a:path>
            </a:pathLst>
          </a:custGeom>
          <a:noFill/>
          <a:ln w="19050">
            <a:solidFill>
              <a:schemeClr val="bg1">
                <a:lumMod val="6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3076237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Oval 46"/>
          <p:cNvSpPr/>
          <p:nvPr/>
        </p:nvSpPr>
        <p:spPr>
          <a:xfrm>
            <a:off x="7258563" y="2705094"/>
            <a:ext cx="1828800" cy="18288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True polarization smoothing makes CBET less sensitive to exact polarizations, but implementation details need to be considered</a:t>
            </a:r>
          </a:p>
        </p:txBody>
      </p:sp>
      <p:grpSp>
        <p:nvGrpSpPr>
          <p:cNvPr id="27" name="Group 26"/>
          <p:cNvGrpSpPr/>
          <p:nvPr/>
        </p:nvGrpSpPr>
        <p:grpSpPr>
          <a:xfrm flipH="1">
            <a:off x="2985592" y="2201181"/>
            <a:ext cx="2523744" cy="2523744"/>
            <a:chOff x="3134976" y="1821844"/>
            <a:chExt cx="2103120" cy="2103120"/>
          </a:xfrm>
        </p:grpSpPr>
        <p:sp>
          <p:nvSpPr>
            <p:cNvPr id="28" name="Oval 27"/>
            <p:cNvSpPr/>
            <p:nvPr/>
          </p:nvSpPr>
          <p:spPr>
            <a:xfrm>
              <a:off x="3134976" y="1821844"/>
              <a:ext cx="2103120" cy="2103120"/>
            </a:xfrm>
            <a:prstGeom prst="ellipse">
              <a:avLst/>
            </a:prstGeom>
            <a:gradFill flip="none" rotWithShape="1">
              <a:gsLst>
                <a:gs pos="44000">
                  <a:schemeClr val="accent6"/>
                </a:gs>
                <a:gs pos="70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9" name="Oval 28"/>
            <p:cNvSpPr/>
            <p:nvPr/>
          </p:nvSpPr>
          <p:spPr>
            <a:xfrm>
              <a:off x="3500736" y="2187604"/>
              <a:ext cx="1371600" cy="13716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grpSp>
        <p:nvGrpSpPr>
          <p:cNvPr id="30" name="Group 29"/>
          <p:cNvGrpSpPr/>
          <p:nvPr/>
        </p:nvGrpSpPr>
        <p:grpSpPr>
          <a:xfrm flipH="1">
            <a:off x="2075112" y="1431805"/>
            <a:ext cx="3072314" cy="4347185"/>
            <a:chOff x="3461966" y="1129896"/>
            <a:chExt cx="2560261" cy="3622654"/>
          </a:xfrm>
        </p:grpSpPr>
        <p:sp>
          <p:nvSpPr>
            <p:cNvPr id="31" name="Freeform 30"/>
            <p:cNvSpPr/>
            <p:nvPr/>
          </p:nvSpPr>
          <p:spPr>
            <a:xfrm>
              <a:off x="4885476" y="1129896"/>
              <a:ext cx="1136751" cy="3261554"/>
            </a:xfrm>
            <a:custGeom>
              <a:avLst/>
              <a:gdLst>
                <a:gd name="connsiteX0" fmla="*/ 1136751 w 1136751"/>
                <a:gd name="connsiteY0" fmla="*/ 3261554 h 3261554"/>
                <a:gd name="connsiteX1" fmla="*/ 82570 w 1136751"/>
                <a:gd name="connsiteY1" fmla="*/ 1520117 h 3261554"/>
                <a:gd name="connsiteX2" fmla="*/ 146636 w 1136751"/>
                <a:gd name="connsiteY2" fmla="*/ 0 h 326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751" h="3261554">
                  <a:moveTo>
                    <a:pt x="1136751" y="3261554"/>
                  </a:moveTo>
                  <a:cubicBezTo>
                    <a:pt x="692170" y="2662631"/>
                    <a:pt x="247589" y="2063709"/>
                    <a:pt x="82570" y="1520117"/>
                  </a:cubicBezTo>
                  <a:cubicBezTo>
                    <a:pt x="-82449" y="976525"/>
                    <a:pt x="32093" y="488262"/>
                    <a:pt x="146636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3651776" y="3418808"/>
              <a:ext cx="1100774" cy="1333742"/>
            </a:xfrm>
            <a:custGeom>
              <a:avLst/>
              <a:gdLst>
                <a:gd name="connsiteX0" fmla="*/ 1100774 w 1100774"/>
                <a:gd name="connsiteY0" fmla="*/ 1333742 h 1333742"/>
                <a:gd name="connsiteX1" fmla="*/ 442639 w 1100774"/>
                <a:gd name="connsiteY1" fmla="*/ 302858 h 1333742"/>
                <a:gd name="connsiteX2" fmla="*/ 0 w 1100774"/>
                <a:gd name="connsiteY2" fmla="*/ 0 h 133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774" h="1333742">
                  <a:moveTo>
                    <a:pt x="1100774" y="1333742"/>
                  </a:moveTo>
                  <a:cubicBezTo>
                    <a:pt x="863437" y="929445"/>
                    <a:pt x="626101" y="525148"/>
                    <a:pt x="442639" y="302858"/>
                  </a:cubicBezTo>
                  <a:cubicBezTo>
                    <a:pt x="259177" y="80568"/>
                    <a:pt x="129588" y="40284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cxnSp>
          <p:nvCxnSpPr>
            <p:cNvPr id="33" name="Straight Connector 32"/>
            <p:cNvCxnSpPr>
              <a:stCxn id="28" idx="3"/>
              <a:endCxn id="28" idx="3"/>
            </p:cNvCxnSpPr>
            <p:nvPr/>
          </p:nvCxnSpPr>
          <p:spPr>
            <a:xfrm flipH="1">
              <a:off x="3461966" y="3566168"/>
              <a:ext cx="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35"/>
          <p:cNvGrpSpPr/>
          <p:nvPr/>
        </p:nvGrpSpPr>
        <p:grpSpPr>
          <a:xfrm rot="20585649" flipH="1" flipV="1">
            <a:off x="2056023" y="1358724"/>
            <a:ext cx="2995160" cy="4347185"/>
            <a:chOff x="3526260" y="1129896"/>
            <a:chExt cx="2495967" cy="3622654"/>
          </a:xfrm>
        </p:grpSpPr>
        <p:sp>
          <p:nvSpPr>
            <p:cNvPr id="37" name="Freeform 36"/>
            <p:cNvSpPr/>
            <p:nvPr/>
          </p:nvSpPr>
          <p:spPr>
            <a:xfrm>
              <a:off x="4885476" y="1129896"/>
              <a:ext cx="1136751" cy="3261554"/>
            </a:xfrm>
            <a:custGeom>
              <a:avLst/>
              <a:gdLst>
                <a:gd name="connsiteX0" fmla="*/ 1136751 w 1136751"/>
                <a:gd name="connsiteY0" fmla="*/ 3261554 h 3261554"/>
                <a:gd name="connsiteX1" fmla="*/ 82570 w 1136751"/>
                <a:gd name="connsiteY1" fmla="*/ 1520117 h 3261554"/>
                <a:gd name="connsiteX2" fmla="*/ 146636 w 1136751"/>
                <a:gd name="connsiteY2" fmla="*/ 0 h 326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751" h="3261554">
                  <a:moveTo>
                    <a:pt x="1136751" y="3261554"/>
                  </a:moveTo>
                  <a:cubicBezTo>
                    <a:pt x="692170" y="2662631"/>
                    <a:pt x="247589" y="2063709"/>
                    <a:pt x="82570" y="1520117"/>
                  </a:cubicBezTo>
                  <a:cubicBezTo>
                    <a:pt x="-82449" y="976525"/>
                    <a:pt x="32093" y="488262"/>
                    <a:pt x="146636" y="0"/>
                  </a:cubicBezTo>
                </a:path>
              </a:pathLst>
            </a:custGeom>
            <a:noFill/>
            <a:ln w="1905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3651776" y="3418808"/>
              <a:ext cx="1100774" cy="1333742"/>
            </a:xfrm>
            <a:custGeom>
              <a:avLst/>
              <a:gdLst>
                <a:gd name="connsiteX0" fmla="*/ 1100774 w 1100774"/>
                <a:gd name="connsiteY0" fmla="*/ 1333742 h 1333742"/>
                <a:gd name="connsiteX1" fmla="*/ 442639 w 1100774"/>
                <a:gd name="connsiteY1" fmla="*/ 302858 h 1333742"/>
                <a:gd name="connsiteX2" fmla="*/ 0 w 1100774"/>
                <a:gd name="connsiteY2" fmla="*/ 0 h 133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774" h="1333742">
                  <a:moveTo>
                    <a:pt x="1100774" y="1333742"/>
                  </a:moveTo>
                  <a:cubicBezTo>
                    <a:pt x="863437" y="929445"/>
                    <a:pt x="626101" y="525148"/>
                    <a:pt x="442639" y="302858"/>
                  </a:cubicBezTo>
                  <a:cubicBezTo>
                    <a:pt x="259177" y="80568"/>
                    <a:pt x="129588" y="40284"/>
                    <a:pt x="0" y="0"/>
                  </a:cubicBezTo>
                </a:path>
              </a:pathLst>
            </a:custGeom>
            <a:noFill/>
            <a:ln w="19050">
              <a:solidFill>
                <a:schemeClr val="bg1">
                  <a:lumMod val="6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cxnSp>
          <p:nvCxnSpPr>
            <p:cNvPr id="39" name="Straight Connector 38"/>
            <p:cNvCxnSpPr/>
            <p:nvPr/>
          </p:nvCxnSpPr>
          <p:spPr>
            <a:xfrm>
              <a:off x="3526260" y="3486272"/>
              <a:ext cx="0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Oval 41"/>
          <p:cNvSpPr/>
          <p:nvPr/>
        </p:nvSpPr>
        <p:spPr>
          <a:xfrm flipH="1">
            <a:off x="3259912" y="2475501"/>
            <a:ext cx="1975104" cy="1975104"/>
          </a:xfrm>
          <a:prstGeom prst="ellipse">
            <a:avLst/>
          </a:prstGeom>
          <a:noFill/>
          <a:ln w="19050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3" name="Freeform 42"/>
          <p:cNvSpPr/>
          <p:nvPr/>
        </p:nvSpPr>
        <p:spPr>
          <a:xfrm flipH="1">
            <a:off x="2906670" y="2437756"/>
            <a:ext cx="492913" cy="459322"/>
          </a:xfrm>
          <a:custGeom>
            <a:avLst/>
            <a:gdLst>
              <a:gd name="connsiteX0" fmla="*/ 398267 w 398267"/>
              <a:gd name="connsiteY0" fmla="*/ 99588 h 381518"/>
              <a:gd name="connsiteX1" fmla="*/ 54235 w 398267"/>
              <a:gd name="connsiteY1" fmla="*/ 380246 h 381518"/>
              <a:gd name="connsiteX2" fmla="*/ 2932 w 398267"/>
              <a:gd name="connsiteY2" fmla="*/ 0 h 381518"/>
              <a:gd name="connsiteX0" fmla="*/ 398267 w 398267"/>
              <a:gd name="connsiteY0" fmla="*/ 99588 h 382796"/>
              <a:gd name="connsiteX1" fmla="*/ 54235 w 398267"/>
              <a:gd name="connsiteY1" fmla="*/ 380246 h 382796"/>
              <a:gd name="connsiteX2" fmla="*/ 2932 w 398267"/>
              <a:gd name="connsiteY2" fmla="*/ 0 h 382796"/>
              <a:gd name="connsiteX0" fmla="*/ 398267 w 398267"/>
              <a:gd name="connsiteY0" fmla="*/ 99588 h 381978"/>
              <a:gd name="connsiteX1" fmla="*/ 54235 w 398267"/>
              <a:gd name="connsiteY1" fmla="*/ 380246 h 381978"/>
              <a:gd name="connsiteX2" fmla="*/ 2932 w 398267"/>
              <a:gd name="connsiteY2" fmla="*/ 0 h 381978"/>
              <a:gd name="connsiteX0" fmla="*/ 410761 w 410761"/>
              <a:gd name="connsiteY0" fmla="*/ 126749 h 383519"/>
              <a:gd name="connsiteX1" fmla="*/ 54657 w 410761"/>
              <a:gd name="connsiteY1" fmla="*/ 380246 h 383519"/>
              <a:gd name="connsiteX2" fmla="*/ 3354 w 410761"/>
              <a:gd name="connsiteY2" fmla="*/ 0 h 383519"/>
              <a:gd name="connsiteX0" fmla="*/ 410761 w 410761"/>
              <a:gd name="connsiteY0" fmla="*/ 126749 h 383204"/>
              <a:gd name="connsiteX1" fmla="*/ 54657 w 410761"/>
              <a:gd name="connsiteY1" fmla="*/ 380246 h 383204"/>
              <a:gd name="connsiteX2" fmla="*/ 3354 w 410761"/>
              <a:gd name="connsiteY2" fmla="*/ 0 h 383204"/>
              <a:gd name="connsiteX0" fmla="*/ 410761 w 410761"/>
              <a:gd name="connsiteY0" fmla="*/ 126749 h 382880"/>
              <a:gd name="connsiteX1" fmla="*/ 54657 w 410761"/>
              <a:gd name="connsiteY1" fmla="*/ 380246 h 382880"/>
              <a:gd name="connsiteX2" fmla="*/ 3354 w 410761"/>
              <a:gd name="connsiteY2" fmla="*/ 0 h 382880"/>
              <a:gd name="connsiteX0" fmla="*/ 410761 w 410761"/>
              <a:gd name="connsiteY0" fmla="*/ 126749 h 382768"/>
              <a:gd name="connsiteX1" fmla="*/ 54657 w 410761"/>
              <a:gd name="connsiteY1" fmla="*/ 380246 h 382768"/>
              <a:gd name="connsiteX2" fmla="*/ 3354 w 410761"/>
              <a:gd name="connsiteY2" fmla="*/ 0 h 38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0761" h="382768">
                <a:moveTo>
                  <a:pt x="410761" y="126749"/>
                </a:moveTo>
                <a:cubicBezTo>
                  <a:pt x="232457" y="287448"/>
                  <a:pt x="122558" y="401371"/>
                  <a:pt x="54657" y="380246"/>
                </a:cubicBezTo>
                <a:cubicBezTo>
                  <a:pt x="-13244" y="359121"/>
                  <a:pt x="-167" y="57842"/>
                  <a:pt x="3354" y="0"/>
                </a:cubicBezTo>
              </a:path>
            </a:pathLst>
          </a:custGeom>
          <a:noFill/>
          <a:ln w="19050">
            <a:solidFill>
              <a:schemeClr val="bg1">
                <a:lumMod val="65000"/>
              </a:schemeClr>
            </a:solidFill>
            <a:tailEnd type="stealth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4" name="Freeform 43"/>
          <p:cNvSpPr/>
          <p:nvPr/>
        </p:nvSpPr>
        <p:spPr>
          <a:xfrm rot="20704554" flipH="1" flipV="1">
            <a:off x="3183682" y="4314964"/>
            <a:ext cx="492913" cy="459322"/>
          </a:xfrm>
          <a:custGeom>
            <a:avLst/>
            <a:gdLst>
              <a:gd name="connsiteX0" fmla="*/ 398267 w 398267"/>
              <a:gd name="connsiteY0" fmla="*/ 99588 h 381518"/>
              <a:gd name="connsiteX1" fmla="*/ 54235 w 398267"/>
              <a:gd name="connsiteY1" fmla="*/ 380246 h 381518"/>
              <a:gd name="connsiteX2" fmla="*/ 2932 w 398267"/>
              <a:gd name="connsiteY2" fmla="*/ 0 h 381518"/>
              <a:gd name="connsiteX0" fmla="*/ 398267 w 398267"/>
              <a:gd name="connsiteY0" fmla="*/ 99588 h 382796"/>
              <a:gd name="connsiteX1" fmla="*/ 54235 w 398267"/>
              <a:gd name="connsiteY1" fmla="*/ 380246 h 382796"/>
              <a:gd name="connsiteX2" fmla="*/ 2932 w 398267"/>
              <a:gd name="connsiteY2" fmla="*/ 0 h 382796"/>
              <a:gd name="connsiteX0" fmla="*/ 398267 w 398267"/>
              <a:gd name="connsiteY0" fmla="*/ 99588 h 381978"/>
              <a:gd name="connsiteX1" fmla="*/ 54235 w 398267"/>
              <a:gd name="connsiteY1" fmla="*/ 380246 h 381978"/>
              <a:gd name="connsiteX2" fmla="*/ 2932 w 398267"/>
              <a:gd name="connsiteY2" fmla="*/ 0 h 381978"/>
              <a:gd name="connsiteX0" fmla="*/ 410761 w 410761"/>
              <a:gd name="connsiteY0" fmla="*/ 126749 h 383519"/>
              <a:gd name="connsiteX1" fmla="*/ 54657 w 410761"/>
              <a:gd name="connsiteY1" fmla="*/ 380246 h 383519"/>
              <a:gd name="connsiteX2" fmla="*/ 3354 w 410761"/>
              <a:gd name="connsiteY2" fmla="*/ 0 h 383519"/>
              <a:gd name="connsiteX0" fmla="*/ 410761 w 410761"/>
              <a:gd name="connsiteY0" fmla="*/ 126749 h 383204"/>
              <a:gd name="connsiteX1" fmla="*/ 54657 w 410761"/>
              <a:gd name="connsiteY1" fmla="*/ 380246 h 383204"/>
              <a:gd name="connsiteX2" fmla="*/ 3354 w 410761"/>
              <a:gd name="connsiteY2" fmla="*/ 0 h 383204"/>
              <a:gd name="connsiteX0" fmla="*/ 410761 w 410761"/>
              <a:gd name="connsiteY0" fmla="*/ 126749 h 382880"/>
              <a:gd name="connsiteX1" fmla="*/ 54657 w 410761"/>
              <a:gd name="connsiteY1" fmla="*/ 380246 h 382880"/>
              <a:gd name="connsiteX2" fmla="*/ 3354 w 410761"/>
              <a:gd name="connsiteY2" fmla="*/ 0 h 382880"/>
              <a:gd name="connsiteX0" fmla="*/ 410761 w 410761"/>
              <a:gd name="connsiteY0" fmla="*/ 126749 h 382768"/>
              <a:gd name="connsiteX1" fmla="*/ 54657 w 410761"/>
              <a:gd name="connsiteY1" fmla="*/ 380246 h 382768"/>
              <a:gd name="connsiteX2" fmla="*/ 3354 w 410761"/>
              <a:gd name="connsiteY2" fmla="*/ 0 h 38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0761" h="382768">
                <a:moveTo>
                  <a:pt x="410761" y="126749"/>
                </a:moveTo>
                <a:cubicBezTo>
                  <a:pt x="232457" y="287448"/>
                  <a:pt x="122558" y="401371"/>
                  <a:pt x="54657" y="380246"/>
                </a:cubicBezTo>
                <a:cubicBezTo>
                  <a:pt x="-13244" y="359121"/>
                  <a:pt x="-167" y="57842"/>
                  <a:pt x="3354" y="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stealth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 rot="2362769" flipH="1">
            <a:off x="2215351" y="1968064"/>
            <a:ext cx="877548" cy="406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bg1">
                    <a:lumMod val="65000"/>
                  </a:schemeClr>
                </a:solidFill>
              </a:rPr>
              <a:t>Laser</a:t>
            </a:r>
          </a:p>
        </p:txBody>
      </p:sp>
      <p:sp>
        <p:nvSpPr>
          <p:cNvPr id="46" name="TextBox 45"/>
          <p:cNvSpPr txBox="1"/>
          <p:nvPr/>
        </p:nvSpPr>
        <p:spPr>
          <a:xfrm rot="18208214" flipH="1">
            <a:off x="2657979" y="4965100"/>
            <a:ext cx="877548" cy="406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Laser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2444636" y="5345670"/>
            <a:ext cx="548640" cy="548640"/>
            <a:chOff x="5965115" y="4110958"/>
            <a:chExt cx="548640" cy="548640"/>
          </a:xfrm>
        </p:grpSpPr>
        <p:cxnSp>
          <p:nvCxnSpPr>
            <p:cNvPr id="48" name="Straight Arrow Connector 47"/>
            <p:cNvCxnSpPr/>
            <p:nvPr/>
          </p:nvCxnSpPr>
          <p:spPr>
            <a:xfrm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Arrow Connector 48"/>
            <p:cNvCxnSpPr/>
            <p:nvPr/>
          </p:nvCxnSpPr>
          <p:spPr>
            <a:xfrm rot="5400000"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prstDash val="sysDash"/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Group 50"/>
          <p:cNvGrpSpPr/>
          <p:nvPr/>
        </p:nvGrpSpPr>
        <p:grpSpPr>
          <a:xfrm rot="1553880">
            <a:off x="1877867" y="1461481"/>
            <a:ext cx="548640" cy="548640"/>
            <a:chOff x="5965115" y="4110958"/>
            <a:chExt cx="548640" cy="548640"/>
          </a:xfrm>
        </p:grpSpPr>
        <p:cxnSp>
          <p:nvCxnSpPr>
            <p:cNvPr id="52" name="Straight Arrow Connector 51"/>
            <p:cNvCxnSpPr/>
            <p:nvPr/>
          </p:nvCxnSpPr>
          <p:spPr>
            <a:xfrm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Arrow Connector 52"/>
            <p:cNvCxnSpPr/>
            <p:nvPr/>
          </p:nvCxnSpPr>
          <p:spPr>
            <a:xfrm rot="5400000"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prstDash val="sysDash"/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Oval 53"/>
          <p:cNvSpPr/>
          <p:nvPr/>
        </p:nvSpPr>
        <p:spPr>
          <a:xfrm>
            <a:off x="7256928" y="2388930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7453828" y="1794715"/>
            <a:ext cx="14285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Beam profile</a:t>
            </a:r>
          </a:p>
        </p:txBody>
      </p:sp>
      <p:sp>
        <p:nvSpPr>
          <p:cNvPr id="2" name="Arc 1"/>
          <p:cNvSpPr/>
          <p:nvPr/>
        </p:nvSpPr>
        <p:spPr>
          <a:xfrm>
            <a:off x="7258563" y="2705094"/>
            <a:ext cx="1828800" cy="1828800"/>
          </a:xfrm>
          <a:prstGeom prst="arc">
            <a:avLst>
              <a:gd name="adj1" fmla="val 11385719"/>
              <a:gd name="adj2" fmla="val 20998186"/>
            </a:avLst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prstDash val="dash"/>
            <a:headEnd type="none" w="lg" len="lg"/>
            <a:tailEnd type="none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9387191" y="2897078"/>
            <a:ext cx="23645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It was also recently realized that each beam’s polarization split may not be 50/50</a:t>
            </a:r>
          </a:p>
        </p:txBody>
      </p:sp>
      <p:sp>
        <p:nvSpPr>
          <p:cNvPr id="59" name="Arc 58"/>
          <p:cNvSpPr/>
          <p:nvPr/>
        </p:nvSpPr>
        <p:spPr>
          <a:xfrm flipV="1">
            <a:off x="7256928" y="2388384"/>
            <a:ext cx="1828800" cy="1828800"/>
          </a:xfrm>
          <a:prstGeom prst="arc">
            <a:avLst>
              <a:gd name="adj1" fmla="val 11385719"/>
              <a:gd name="adj2" fmla="val 20998186"/>
            </a:avLst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prstDash val="solid"/>
            <a:headEnd type="none" w="lg" len="lg"/>
            <a:tailEnd type="none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6" name="Straight Arrow Connector 55"/>
          <p:cNvCxnSpPr/>
          <p:nvPr/>
        </p:nvCxnSpPr>
        <p:spPr>
          <a:xfrm>
            <a:off x="8171968" y="3029010"/>
            <a:ext cx="0" cy="365760"/>
          </a:xfrm>
          <a:prstGeom prst="straightConnector1">
            <a:avLst/>
          </a:prstGeom>
          <a:ln>
            <a:solidFill>
              <a:schemeClr val="bg2"/>
            </a:solidFill>
            <a:headEnd type="stealth" w="lg" len="lg"/>
            <a:tailEnd type="stealth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/>
          <p:cNvCxnSpPr/>
          <p:nvPr/>
        </p:nvCxnSpPr>
        <p:spPr>
          <a:xfrm rot="5400000">
            <a:off x="8164348" y="3253734"/>
            <a:ext cx="0" cy="731520"/>
          </a:xfrm>
          <a:prstGeom prst="straightConnector1">
            <a:avLst/>
          </a:prstGeom>
          <a:ln>
            <a:solidFill>
              <a:schemeClr val="bg2"/>
            </a:solidFill>
            <a:prstDash val="sysDash"/>
            <a:headEnd type="stealth" w="lg" len="lg"/>
            <a:tailEnd type="stealth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" name="Freeform 59"/>
          <p:cNvSpPr/>
          <p:nvPr/>
        </p:nvSpPr>
        <p:spPr>
          <a:xfrm flipH="1">
            <a:off x="3481968" y="4112362"/>
            <a:ext cx="1320929" cy="1600490"/>
          </a:xfrm>
          <a:custGeom>
            <a:avLst/>
            <a:gdLst>
              <a:gd name="connsiteX0" fmla="*/ 1100774 w 1100774"/>
              <a:gd name="connsiteY0" fmla="*/ 1333742 h 1333742"/>
              <a:gd name="connsiteX1" fmla="*/ 442639 w 1100774"/>
              <a:gd name="connsiteY1" fmla="*/ 302858 h 1333742"/>
              <a:gd name="connsiteX2" fmla="*/ 0 w 1100774"/>
              <a:gd name="connsiteY2" fmla="*/ 0 h 133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774" h="1333742">
                <a:moveTo>
                  <a:pt x="1100774" y="1333742"/>
                </a:moveTo>
                <a:cubicBezTo>
                  <a:pt x="863437" y="929445"/>
                  <a:pt x="626101" y="525148"/>
                  <a:pt x="442639" y="302858"/>
                </a:cubicBezTo>
                <a:cubicBezTo>
                  <a:pt x="259177" y="80568"/>
                  <a:pt x="129588" y="40284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1" name="Freeform 60"/>
          <p:cNvSpPr/>
          <p:nvPr/>
        </p:nvSpPr>
        <p:spPr>
          <a:xfrm flipH="1">
            <a:off x="2197220" y="1506765"/>
            <a:ext cx="1364102" cy="3913865"/>
          </a:xfrm>
          <a:custGeom>
            <a:avLst/>
            <a:gdLst>
              <a:gd name="connsiteX0" fmla="*/ 1136751 w 1136751"/>
              <a:gd name="connsiteY0" fmla="*/ 3261554 h 3261554"/>
              <a:gd name="connsiteX1" fmla="*/ 82570 w 1136751"/>
              <a:gd name="connsiteY1" fmla="*/ 1520117 h 3261554"/>
              <a:gd name="connsiteX2" fmla="*/ 146636 w 1136751"/>
              <a:gd name="connsiteY2" fmla="*/ 0 h 326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6751" h="3261554">
                <a:moveTo>
                  <a:pt x="1136751" y="3261554"/>
                </a:moveTo>
                <a:cubicBezTo>
                  <a:pt x="692170" y="2662631"/>
                  <a:pt x="247589" y="2063709"/>
                  <a:pt x="82570" y="1520117"/>
                </a:cubicBezTo>
                <a:cubicBezTo>
                  <a:pt x="-82449" y="976525"/>
                  <a:pt x="32093" y="488262"/>
                  <a:pt x="146636" y="0"/>
                </a:cubicBezTo>
              </a:path>
            </a:pathLst>
          </a:cu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2" name="Freeform 61"/>
          <p:cNvSpPr/>
          <p:nvPr/>
        </p:nvSpPr>
        <p:spPr>
          <a:xfrm rot="20585649" flipH="1" flipV="1">
            <a:off x="2242823" y="1932190"/>
            <a:ext cx="1364101" cy="3913865"/>
          </a:xfrm>
          <a:custGeom>
            <a:avLst/>
            <a:gdLst>
              <a:gd name="connsiteX0" fmla="*/ 1136751 w 1136751"/>
              <a:gd name="connsiteY0" fmla="*/ 3261554 h 3261554"/>
              <a:gd name="connsiteX1" fmla="*/ 82570 w 1136751"/>
              <a:gd name="connsiteY1" fmla="*/ 1520117 h 3261554"/>
              <a:gd name="connsiteX2" fmla="*/ 146636 w 1136751"/>
              <a:gd name="connsiteY2" fmla="*/ 0 h 326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6751" h="3261554">
                <a:moveTo>
                  <a:pt x="1136751" y="3261554"/>
                </a:moveTo>
                <a:cubicBezTo>
                  <a:pt x="692170" y="2662631"/>
                  <a:pt x="247589" y="2063709"/>
                  <a:pt x="82570" y="1520117"/>
                </a:cubicBezTo>
                <a:cubicBezTo>
                  <a:pt x="-82449" y="976525"/>
                  <a:pt x="32093" y="488262"/>
                  <a:pt x="146636" y="0"/>
                </a:cubicBezTo>
              </a:path>
            </a:pathLst>
          </a:custGeom>
          <a:noFill/>
          <a:ln w="19050">
            <a:solidFill>
              <a:schemeClr val="bg1">
                <a:lumMod val="65000"/>
              </a:schemeClr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3" name="Freeform 62"/>
          <p:cNvSpPr/>
          <p:nvPr/>
        </p:nvSpPr>
        <p:spPr>
          <a:xfrm rot="20585649" flipH="1" flipV="1">
            <a:off x="3072889" y="1303972"/>
            <a:ext cx="1320929" cy="1600490"/>
          </a:xfrm>
          <a:custGeom>
            <a:avLst/>
            <a:gdLst>
              <a:gd name="connsiteX0" fmla="*/ 1100774 w 1100774"/>
              <a:gd name="connsiteY0" fmla="*/ 1333742 h 1333742"/>
              <a:gd name="connsiteX1" fmla="*/ 442639 w 1100774"/>
              <a:gd name="connsiteY1" fmla="*/ 302858 h 1333742"/>
              <a:gd name="connsiteX2" fmla="*/ 0 w 1100774"/>
              <a:gd name="connsiteY2" fmla="*/ 0 h 133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774" h="1333742">
                <a:moveTo>
                  <a:pt x="1100774" y="1333742"/>
                </a:moveTo>
                <a:cubicBezTo>
                  <a:pt x="863437" y="929445"/>
                  <a:pt x="626101" y="525148"/>
                  <a:pt x="442639" y="302858"/>
                </a:cubicBezTo>
                <a:cubicBezTo>
                  <a:pt x="259177" y="80568"/>
                  <a:pt x="129588" y="40284"/>
                  <a:pt x="0" y="0"/>
                </a:cubicBezTo>
              </a:path>
            </a:pathLst>
          </a:custGeom>
          <a:noFill/>
          <a:ln w="19050">
            <a:solidFill>
              <a:schemeClr val="bg1">
                <a:lumMod val="6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2229896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Oval 46"/>
          <p:cNvSpPr/>
          <p:nvPr/>
        </p:nvSpPr>
        <p:spPr>
          <a:xfrm>
            <a:off x="7258563" y="2705094"/>
            <a:ext cx="1828800" cy="18288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True polarization smoothing makes CBET less sensitive to exact polarizations, but implementation details need to be considered</a:t>
            </a:r>
          </a:p>
        </p:txBody>
      </p:sp>
      <p:grpSp>
        <p:nvGrpSpPr>
          <p:cNvPr id="27" name="Group 26"/>
          <p:cNvGrpSpPr/>
          <p:nvPr/>
        </p:nvGrpSpPr>
        <p:grpSpPr>
          <a:xfrm flipH="1">
            <a:off x="2985592" y="2201181"/>
            <a:ext cx="2523744" cy="2523744"/>
            <a:chOff x="3134976" y="1821844"/>
            <a:chExt cx="2103120" cy="2103120"/>
          </a:xfrm>
        </p:grpSpPr>
        <p:sp>
          <p:nvSpPr>
            <p:cNvPr id="28" name="Oval 27"/>
            <p:cNvSpPr/>
            <p:nvPr/>
          </p:nvSpPr>
          <p:spPr>
            <a:xfrm>
              <a:off x="3134976" y="1821844"/>
              <a:ext cx="2103120" cy="2103120"/>
            </a:xfrm>
            <a:prstGeom prst="ellipse">
              <a:avLst/>
            </a:prstGeom>
            <a:gradFill flip="none" rotWithShape="1">
              <a:gsLst>
                <a:gs pos="44000">
                  <a:schemeClr val="accent6"/>
                </a:gs>
                <a:gs pos="70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9" name="Oval 28"/>
            <p:cNvSpPr/>
            <p:nvPr/>
          </p:nvSpPr>
          <p:spPr>
            <a:xfrm>
              <a:off x="3500736" y="2187604"/>
              <a:ext cx="1371600" cy="13716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grpSp>
        <p:nvGrpSpPr>
          <p:cNvPr id="30" name="Group 29"/>
          <p:cNvGrpSpPr/>
          <p:nvPr/>
        </p:nvGrpSpPr>
        <p:grpSpPr>
          <a:xfrm flipH="1">
            <a:off x="2075112" y="1431805"/>
            <a:ext cx="3072314" cy="4347185"/>
            <a:chOff x="3461966" y="1129896"/>
            <a:chExt cx="2560261" cy="3622654"/>
          </a:xfrm>
        </p:grpSpPr>
        <p:sp>
          <p:nvSpPr>
            <p:cNvPr id="31" name="Freeform 30"/>
            <p:cNvSpPr/>
            <p:nvPr/>
          </p:nvSpPr>
          <p:spPr>
            <a:xfrm>
              <a:off x="4885476" y="1129896"/>
              <a:ext cx="1136751" cy="3261554"/>
            </a:xfrm>
            <a:custGeom>
              <a:avLst/>
              <a:gdLst>
                <a:gd name="connsiteX0" fmla="*/ 1136751 w 1136751"/>
                <a:gd name="connsiteY0" fmla="*/ 3261554 h 3261554"/>
                <a:gd name="connsiteX1" fmla="*/ 82570 w 1136751"/>
                <a:gd name="connsiteY1" fmla="*/ 1520117 h 3261554"/>
                <a:gd name="connsiteX2" fmla="*/ 146636 w 1136751"/>
                <a:gd name="connsiteY2" fmla="*/ 0 h 326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751" h="3261554">
                  <a:moveTo>
                    <a:pt x="1136751" y="3261554"/>
                  </a:moveTo>
                  <a:cubicBezTo>
                    <a:pt x="692170" y="2662631"/>
                    <a:pt x="247589" y="2063709"/>
                    <a:pt x="82570" y="1520117"/>
                  </a:cubicBezTo>
                  <a:cubicBezTo>
                    <a:pt x="-82449" y="976525"/>
                    <a:pt x="32093" y="488262"/>
                    <a:pt x="146636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3651776" y="3418808"/>
              <a:ext cx="1100774" cy="1333742"/>
            </a:xfrm>
            <a:custGeom>
              <a:avLst/>
              <a:gdLst>
                <a:gd name="connsiteX0" fmla="*/ 1100774 w 1100774"/>
                <a:gd name="connsiteY0" fmla="*/ 1333742 h 1333742"/>
                <a:gd name="connsiteX1" fmla="*/ 442639 w 1100774"/>
                <a:gd name="connsiteY1" fmla="*/ 302858 h 1333742"/>
                <a:gd name="connsiteX2" fmla="*/ 0 w 1100774"/>
                <a:gd name="connsiteY2" fmla="*/ 0 h 133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774" h="1333742">
                  <a:moveTo>
                    <a:pt x="1100774" y="1333742"/>
                  </a:moveTo>
                  <a:cubicBezTo>
                    <a:pt x="863437" y="929445"/>
                    <a:pt x="626101" y="525148"/>
                    <a:pt x="442639" y="302858"/>
                  </a:cubicBezTo>
                  <a:cubicBezTo>
                    <a:pt x="259177" y="80568"/>
                    <a:pt x="129588" y="40284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cxnSp>
          <p:nvCxnSpPr>
            <p:cNvPr id="33" name="Straight Connector 32"/>
            <p:cNvCxnSpPr>
              <a:stCxn id="28" idx="3"/>
              <a:endCxn id="28" idx="3"/>
            </p:cNvCxnSpPr>
            <p:nvPr/>
          </p:nvCxnSpPr>
          <p:spPr>
            <a:xfrm flipH="1">
              <a:off x="3461966" y="3566168"/>
              <a:ext cx="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35"/>
          <p:cNvGrpSpPr/>
          <p:nvPr/>
        </p:nvGrpSpPr>
        <p:grpSpPr>
          <a:xfrm rot="20585649" flipH="1" flipV="1">
            <a:off x="2056023" y="1358724"/>
            <a:ext cx="2995160" cy="4347185"/>
            <a:chOff x="3526260" y="1129896"/>
            <a:chExt cx="2495967" cy="3622654"/>
          </a:xfrm>
        </p:grpSpPr>
        <p:sp>
          <p:nvSpPr>
            <p:cNvPr id="37" name="Freeform 36"/>
            <p:cNvSpPr/>
            <p:nvPr/>
          </p:nvSpPr>
          <p:spPr>
            <a:xfrm>
              <a:off x="4885476" y="1129896"/>
              <a:ext cx="1136751" cy="3261554"/>
            </a:xfrm>
            <a:custGeom>
              <a:avLst/>
              <a:gdLst>
                <a:gd name="connsiteX0" fmla="*/ 1136751 w 1136751"/>
                <a:gd name="connsiteY0" fmla="*/ 3261554 h 3261554"/>
                <a:gd name="connsiteX1" fmla="*/ 82570 w 1136751"/>
                <a:gd name="connsiteY1" fmla="*/ 1520117 h 3261554"/>
                <a:gd name="connsiteX2" fmla="*/ 146636 w 1136751"/>
                <a:gd name="connsiteY2" fmla="*/ 0 h 326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751" h="3261554">
                  <a:moveTo>
                    <a:pt x="1136751" y="3261554"/>
                  </a:moveTo>
                  <a:cubicBezTo>
                    <a:pt x="692170" y="2662631"/>
                    <a:pt x="247589" y="2063709"/>
                    <a:pt x="82570" y="1520117"/>
                  </a:cubicBezTo>
                  <a:cubicBezTo>
                    <a:pt x="-82449" y="976525"/>
                    <a:pt x="32093" y="488262"/>
                    <a:pt x="146636" y="0"/>
                  </a:cubicBezTo>
                </a:path>
              </a:pathLst>
            </a:custGeom>
            <a:noFill/>
            <a:ln w="1905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3651776" y="3418808"/>
              <a:ext cx="1100774" cy="1333742"/>
            </a:xfrm>
            <a:custGeom>
              <a:avLst/>
              <a:gdLst>
                <a:gd name="connsiteX0" fmla="*/ 1100774 w 1100774"/>
                <a:gd name="connsiteY0" fmla="*/ 1333742 h 1333742"/>
                <a:gd name="connsiteX1" fmla="*/ 442639 w 1100774"/>
                <a:gd name="connsiteY1" fmla="*/ 302858 h 1333742"/>
                <a:gd name="connsiteX2" fmla="*/ 0 w 1100774"/>
                <a:gd name="connsiteY2" fmla="*/ 0 h 133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774" h="1333742">
                  <a:moveTo>
                    <a:pt x="1100774" y="1333742"/>
                  </a:moveTo>
                  <a:cubicBezTo>
                    <a:pt x="863437" y="929445"/>
                    <a:pt x="626101" y="525148"/>
                    <a:pt x="442639" y="302858"/>
                  </a:cubicBezTo>
                  <a:cubicBezTo>
                    <a:pt x="259177" y="80568"/>
                    <a:pt x="129588" y="40284"/>
                    <a:pt x="0" y="0"/>
                  </a:cubicBezTo>
                </a:path>
              </a:pathLst>
            </a:custGeom>
            <a:noFill/>
            <a:ln w="19050">
              <a:solidFill>
                <a:schemeClr val="bg1">
                  <a:lumMod val="6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cxnSp>
          <p:nvCxnSpPr>
            <p:cNvPr id="39" name="Straight Connector 38"/>
            <p:cNvCxnSpPr/>
            <p:nvPr/>
          </p:nvCxnSpPr>
          <p:spPr>
            <a:xfrm>
              <a:off x="3526260" y="3486272"/>
              <a:ext cx="0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Oval 41"/>
          <p:cNvSpPr/>
          <p:nvPr/>
        </p:nvSpPr>
        <p:spPr>
          <a:xfrm flipH="1">
            <a:off x="3259912" y="2475501"/>
            <a:ext cx="1975104" cy="1975104"/>
          </a:xfrm>
          <a:prstGeom prst="ellipse">
            <a:avLst/>
          </a:prstGeom>
          <a:noFill/>
          <a:ln w="19050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3" name="Freeform 42"/>
          <p:cNvSpPr/>
          <p:nvPr/>
        </p:nvSpPr>
        <p:spPr>
          <a:xfrm flipH="1">
            <a:off x="2906670" y="2437756"/>
            <a:ext cx="492913" cy="459322"/>
          </a:xfrm>
          <a:custGeom>
            <a:avLst/>
            <a:gdLst>
              <a:gd name="connsiteX0" fmla="*/ 398267 w 398267"/>
              <a:gd name="connsiteY0" fmla="*/ 99588 h 381518"/>
              <a:gd name="connsiteX1" fmla="*/ 54235 w 398267"/>
              <a:gd name="connsiteY1" fmla="*/ 380246 h 381518"/>
              <a:gd name="connsiteX2" fmla="*/ 2932 w 398267"/>
              <a:gd name="connsiteY2" fmla="*/ 0 h 381518"/>
              <a:gd name="connsiteX0" fmla="*/ 398267 w 398267"/>
              <a:gd name="connsiteY0" fmla="*/ 99588 h 382796"/>
              <a:gd name="connsiteX1" fmla="*/ 54235 w 398267"/>
              <a:gd name="connsiteY1" fmla="*/ 380246 h 382796"/>
              <a:gd name="connsiteX2" fmla="*/ 2932 w 398267"/>
              <a:gd name="connsiteY2" fmla="*/ 0 h 382796"/>
              <a:gd name="connsiteX0" fmla="*/ 398267 w 398267"/>
              <a:gd name="connsiteY0" fmla="*/ 99588 h 381978"/>
              <a:gd name="connsiteX1" fmla="*/ 54235 w 398267"/>
              <a:gd name="connsiteY1" fmla="*/ 380246 h 381978"/>
              <a:gd name="connsiteX2" fmla="*/ 2932 w 398267"/>
              <a:gd name="connsiteY2" fmla="*/ 0 h 381978"/>
              <a:gd name="connsiteX0" fmla="*/ 410761 w 410761"/>
              <a:gd name="connsiteY0" fmla="*/ 126749 h 383519"/>
              <a:gd name="connsiteX1" fmla="*/ 54657 w 410761"/>
              <a:gd name="connsiteY1" fmla="*/ 380246 h 383519"/>
              <a:gd name="connsiteX2" fmla="*/ 3354 w 410761"/>
              <a:gd name="connsiteY2" fmla="*/ 0 h 383519"/>
              <a:gd name="connsiteX0" fmla="*/ 410761 w 410761"/>
              <a:gd name="connsiteY0" fmla="*/ 126749 h 383204"/>
              <a:gd name="connsiteX1" fmla="*/ 54657 w 410761"/>
              <a:gd name="connsiteY1" fmla="*/ 380246 h 383204"/>
              <a:gd name="connsiteX2" fmla="*/ 3354 w 410761"/>
              <a:gd name="connsiteY2" fmla="*/ 0 h 383204"/>
              <a:gd name="connsiteX0" fmla="*/ 410761 w 410761"/>
              <a:gd name="connsiteY0" fmla="*/ 126749 h 382880"/>
              <a:gd name="connsiteX1" fmla="*/ 54657 w 410761"/>
              <a:gd name="connsiteY1" fmla="*/ 380246 h 382880"/>
              <a:gd name="connsiteX2" fmla="*/ 3354 w 410761"/>
              <a:gd name="connsiteY2" fmla="*/ 0 h 382880"/>
              <a:gd name="connsiteX0" fmla="*/ 410761 w 410761"/>
              <a:gd name="connsiteY0" fmla="*/ 126749 h 382768"/>
              <a:gd name="connsiteX1" fmla="*/ 54657 w 410761"/>
              <a:gd name="connsiteY1" fmla="*/ 380246 h 382768"/>
              <a:gd name="connsiteX2" fmla="*/ 3354 w 410761"/>
              <a:gd name="connsiteY2" fmla="*/ 0 h 38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0761" h="382768">
                <a:moveTo>
                  <a:pt x="410761" y="126749"/>
                </a:moveTo>
                <a:cubicBezTo>
                  <a:pt x="232457" y="287448"/>
                  <a:pt x="122558" y="401371"/>
                  <a:pt x="54657" y="380246"/>
                </a:cubicBezTo>
                <a:cubicBezTo>
                  <a:pt x="-13244" y="359121"/>
                  <a:pt x="-167" y="57842"/>
                  <a:pt x="3354" y="0"/>
                </a:cubicBezTo>
              </a:path>
            </a:pathLst>
          </a:custGeom>
          <a:noFill/>
          <a:ln w="19050">
            <a:solidFill>
              <a:schemeClr val="bg1">
                <a:lumMod val="65000"/>
              </a:schemeClr>
            </a:solidFill>
            <a:tailEnd type="stealth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4" name="Freeform 43"/>
          <p:cNvSpPr/>
          <p:nvPr/>
        </p:nvSpPr>
        <p:spPr>
          <a:xfrm rot="20704554" flipH="1" flipV="1">
            <a:off x="3183682" y="4314964"/>
            <a:ext cx="492913" cy="459322"/>
          </a:xfrm>
          <a:custGeom>
            <a:avLst/>
            <a:gdLst>
              <a:gd name="connsiteX0" fmla="*/ 398267 w 398267"/>
              <a:gd name="connsiteY0" fmla="*/ 99588 h 381518"/>
              <a:gd name="connsiteX1" fmla="*/ 54235 w 398267"/>
              <a:gd name="connsiteY1" fmla="*/ 380246 h 381518"/>
              <a:gd name="connsiteX2" fmla="*/ 2932 w 398267"/>
              <a:gd name="connsiteY2" fmla="*/ 0 h 381518"/>
              <a:gd name="connsiteX0" fmla="*/ 398267 w 398267"/>
              <a:gd name="connsiteY0" fmla="*/ 99588 h 382796"/>
              <a:gd name="connsiteX1" fmla="*/ 54235 w 398267"/>
              <a:gd name="connsiteY1" fmla="*/ 380246 h 382796"/>
              <a:gd name="connsiteX2" fmla="*/ 2932 w 398267"/>
              <a:gd name="connsiteY2" fmla="*/ 0 h 382796"/>
              <a:gd name="connsiteX0" fmla="*/ 398267 w 398267"/>
              <a:gd name="connsiteY0" fmla="*/ 99588 h 381978"/>
              <a:gd name="connsiteX1" fmla="*/ 54235 w 398267"/>
              <a:gd name="connsiteY1" fmla="*/ 380246 h 381978"/>
              <a:gd name="connsiteX2" fmla="*/ 2932 w 398267"/>
              <a:gd name="connsiteY2" fmla="*/ 0 h 381978"/>
              <a:gd name="connsiteX0" fmla="*/ 410761 w 410761"/>
              <a:gd name="connsiteY0" fmla="*/ 126749 h 383519"/>
              <a:gd name="connsiteX1" fmla="*/ 54657 w 410761"/>
              <a:gd name="connsiteY1" fmla="*/ 380246 h 383519"/>
              <a:gd name="connsiteX2" fmla="*/ 3354 w 410761"/>
              <a:gd name="connsiteY2" fmla="*/ 0 h 383519"/>
              <a:gd name="connsiteX0" fmla="*/ 410761 w 410761"/>
              <a:gd name="connsiteY0" fmla="*/ 126749 h 383204"/>
              <a:gd name="connsiteX1" fmla="*/ 54657 w 410761"/>
              <a:gd name="connsiteY1" fmla="*/ 380246 h 383204"/>
              <a:gd name="connsiteX2" fmla="*/ 3354 w 410761"/>
              <a:gd name="connsiteY2" fmla="*/ 0 h 383204"/>
              <a:gd name="connsiteX0" fmla="*/ 410761 w 410761"/>
              <a:gd name="connsiteY0" fmla="*/ 126749 h 382880"/>
              <a:gd name="connsiteX1" fmla="*/ 54657 w 410761"/>
              <a:gd name="connsiteY1" fmla="*/ 380246 h 382880"/>
              <a:gd name="connsiteX2" fmla="*/ 3354 w 410761"/>
              <a:gd name="connsiteY2" fmla="*/ 0 h 382880"/>
              <a:gd name="connsiteX0" fmla="*/ 410761 w 410761"/>
              <a:gd name="connsiteY0" fmla="*/ 126749 h 382768"/>
              <a:gd name="connsiteX1" fmla="*/ 54657 w 410761"/>
              <a:gd name="connsiteY1" fmla="*/ 380246 h 382768"/>
              <a:gd name="connsiteX2" fmla="*/ 3354 w 410761"/>
              <a:gd name="connsiteY2" fmla="*/ 0 h 38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0761" h="382768">
                <a:moveTo>
                  <a:pt x="410761" y="126749"/>
                </a:moveTo>
                <a:cubicBezTo>
                  <a:pt x="232457" y="287448"/>
                  <a:pt x="122558" y="401371"/>
                  <a:pt x="54657" y="380246"/>
                </a:cubicBezTo>
                <a:cubicBezTo>
                  <a:pt x="-13244" y="359121"/>
                  <a:pt x="-167" y="57842"/>
                  <a:pt x="3354" y="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stealth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 rot="2362769" flipH="1">
            <a:off x="2215351" y="1968064"/>
            <a:ext cx="877548" cy="406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bg1">
                    <a:lumMod val="65000"/>
                  </a:schemeClr>
                </a:solidFill>
              </a:rPr>
              <a:t>Laser</a:t>
            </a:r>
          </a:p>
        </p:txBody>
      </p:sp>
      <p:sp>
        <p:nvSpPr>
          <p:cNvPr id="46" name="TextBox 45"/>
          <p:cNvSpPr txBox="1"/>
          <p:nvPr/>
        </p:nvSpPr>
        <p:spPr>
          <a:xfrm rot="18208214" flipH="1">
            <a:off x="2657979" y="4965100"/>
            <a:ext cx="877548" cy="406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Laser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2444636" y="5345670"/>
            <a:ext cx="548640" cy="548640"/>
            <a:chOff x="5965115" y="4110958"/>
            <a:chExt cx="548640" cy="548640"/>
          </a:xfrm>
        </p:grpSpPr>
        <p:cxnSp>
          <p:nvCxnSpPr>
            <p:cNvPr id="48" name="Straight Arrow Connector 47"/>
            <p:cNvCxnSpPr/>
            <p:nvPr/>
          </p:nvCxnSpPr>
          <p:spPr>
            <a:xfrm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Arrow Connector 48"/>
            <p:cNvCxnSpPr/>
            <p:nvPr/>
          </p:nvCxnSpPr>
          <p:spPr>
            <a:xfrm rot="5400000"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prstDash val="sysDash"/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Group 50"/>
          <p:cNvGrpSpPr/>
          <p:nvPr/>
        </p:nvGrpSpPr>
        <p:grpSpPr>
          <a:xfrm rot="1553880">
            <a:off x="1877867" y="1461481"/>
            <a:ext cx="548640" cy="548640"/>
            <a:chOff x="5965115" y="4110958"/>
            <a:chExt cx="548640" cy="548640"/>
          </a:xfrm>
        </p:grpSpPr>
        <p:cxnSp>
          <p:nvCxnSpPr>
            <p:cNvPr id="52" name="Straight Arrow Connector 51"/>
            <p:cNvCxnSpPr/>
            <p:nvPr/>
          </p:nvCxnSpPr>
          <p:spPr>
            <a:xfrm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Arrow Connector 52"/>
            <p:cNvCxnSpPr/>
            <p:nvPr/>
          </p:nvCxnSpPr>
          <p:spPr>
            <a:xfrm rot="5400000">
              <a:off x="6239435" y="4110958"/>
              <a:ext cx="0" cy="548640"/>
            </a:xfrm>
            <a:prstGeom prst="straightConnector1">
              <a:avLst/>
            </a:prstGeom>
            <a:ln>
              <a:solidFill>
                <a:schemeClr val="bg2"/>
              </a:solidFill>
              <a:prstDash val="sysDash"/>
              <a:headEnd type="stealth" w="lg" len="lg"/>
              <a:tailEnd type="stealth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Oval 53"/>
          <p:cNvSpPr/>
          <p:nvPr/>
        </p:nvSpPr>
        <p:spPr>
          <a:xfrm>
            <a:off x="7256928" y="2388930"/>
            <a:ext cx="18288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7453828" y="1794715"/>
            <a:ext cx="14285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Beam profile</a:t>
            </a:r>
          </a:p>
        </p:txBody>
      </p:sp>
      <p:sp>
        <p:nvSpPr>
          <p:cNvPr id="2" name="Arc 1"/>
          <p:cNvSpPr/>
          <p:nvPr/>
        </p:nvSpPr>
        <p:spPr>
          <a:xfrm>
            <a:off x="7258563" y="2705094"/>
            <a:ext cx="1828800" cy="1828800"/>
          </a:xfrm>
          <a:prstGeom prst="arc">
            <a:avLst>
              <a:gd name="adj1" fmla="val 11385719"/>
              <a:gd name="adj2" fmla="val 20998186"/>
            </a:avLst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prstDash val="dash"/>
            <a:headEnd type="none" w="lg" len="lg"/>
            <a:tailEnd type="none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9387191" y="2897078"/>
            <a:ext cx="23645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It was also recently realized that each beam’s polarization split may not be 50/50</a:t>
            </a:r>
          </a:p>
        </p:txBody>
      </p:sp>
      <p:sp>
        <p:nvSpPr>
          <p:cNvPr id="59" name="Arc 58"/>
          <p:cNvSpPr/>
          <p:nvPr/>
        </p:nvSpPr>
        <p:spPr>
          <a:xfrm flipV="1">
            <a:off x="7256928" y="2388384"/>
            <a:ext cx="1828800" cy="1828800"/>
          </a:xfrm>
          <a:prstGeom prst="arc">
            <a:avLst>
              <a:gd name="adj1" fmla="val 11385719"/>
              <a:gd name="adj2" fmla="val 20998186"/>
            </a:avLst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prstDash val="solid"/>
            <a:headEnd type="none" w="lg" len="lg"/>
            <a:tailEnd type="none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6" name="Straight Arrow Connector 55"/>
          <p:cNvCxnSpPr/>
          <p:nvPr/>
        </p:nvCxnSpPr>
        <p:spPr>
          <a:xfrm>
            <a:off x="8171968" y="3029010"/>
            <a:ext cx="0" cy="365760"/>
          </a:xfrm>
          <a:prstGeom prst="straightConnector1">
            <a:avLst/>
          </a:prstGeom>
          <a:ln>
            <a:solidFill>
              <a:schemeClr val="bg2"/>
            </a:solidFill>
            <a:headEnd type="stealth" w="lg" len="lg"/>
            <a:tailEnd type="stealth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/>
          <p:cNvCxnSpPr/>
          <p:nvPr/>
        </p:nvCxnSpPr>
        <p:spPr>
          <a:xfrm rot="5400000">
            <a:off x="8164348" y="3253734"/>
            <a:ext cx="0" cy="731520"/>
          </a:xfrm>
          <a:prstGeom prst="straightConnector1">
            <a:avLst/>
          </a:prstGeom>
          <a:ln>
            <a:solidFill>
              <a:schemeClr val="bg2"/>
            </a:solidFill>
            <a:prstDash val="sysDash"/>
            <a:headEnd type="stealth" w="lg" len="lg"/>
            <a:tailEnd type="stealth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" name="Freeform 59"/>
          <p:cNvSpPr/>
          <p:nvPr/>
        </p:nvSpPr>
        <p:spPr>
          <a:xfrm flipH="1">
            <a:off x="3481968" y="4112362"/>
            <a:ext cx="1320929" cy="1600490"/>
          </a:xfrm>
          <a:custGeom>
            <a:avLst/>
            <a:gdLst>
              <a:gd name="connsiteX0" fmla="*/ 1100774 w 1100774"/>
              <a:gd name="connsiteY0" fmla="*/ 1333742 h 1333742"/>
              <a:gd name="connsiteX1" fmla="*/ 442639 w 1100774"/>
              <a:gd name="connsiteY1" fmla="*/ 302858 h 1333742"/>
              <a:gd name="connsiteX2" fmla="*/ 0 w 1100774"/>
              <a:gd name="connsiteY2" fmla="*/ 0 h 133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774" h="1333742">
                <a:moveTo>
                  <a:pt x="1100774" y="1333742"/>
                </a:moveTo>
                <a:cubicBezTo>
                  <a:pt x="863437" y="929445"/>
                  <a:pt x="626101" y="525148"/>
                  <a:pt x="442639" y="302858"/>
                </a:cubicBezTo>
                <a:cubicBezTo>
                  <a:pt x="259177" y="80568"/>
                  <a:pt x="129588" y="40284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1" name="Freeform 60"/>
          <p:cNvSpPr/>
          <p:nvPr/>
        </p:nvSpPr>
        <p:spPr>
          <a:xfrm flipH="1">
            <a:off x="2197220" y="1506765"/>
            <a:ext cx="1364102" cy="3913865"/>
          </a:xfrm>
          <a:custGeom>
            <a:avLst/>
            <a:gdLst>
              <a:gd name="connsiteX0" fmla="*/ 1136751 w 1136751"/>
              <a:gd name="connsiteY0" fmla="*/ 3261554 h 3261554"/>
              <a:gd name="connsiteX1" fmla="*/ 82570 w 1136751"/>
              <a:gd name="connsiteY1" fmla="*/ 1520117 h 3261554"/>
              <a:gd name="connsiteX2" fmla="*/ 146636 w 1136751"/>
              <a:gd name="connsiteY2" fmla="*/ 0 h 326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6751" h="3261554">
                <a:moveTo>
                  <a:pt x="1136751" y="3261554"/>
                </a:moveTo>
                <a:cubicBezTo>
                  <a:pt x="692170" y="2662631"/>
                  <a:pt x="247589" y="2063709"/>
                  <a:pt x="82570" y="1520117"/>
                </a:cubicBezTo>
                <a:cubicBezTo>
                  <a:pt x="-82449" y="976525"/>
                  <a:pt x="32093" y="488262"/>
                  <a:pt x="146636" y="0"/>
                </a:cubicBezTo>
              </a:path>
            </a:pathLst>
          </a:cu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2" name="Freeform 61"/>
          <p:cNvSpPr/>
          <p:nvPr/>
        </p:nvSpPr>
        <p:spPr>
          <a:xfrm rot="20585649" flipH="1" flipV="1">
            <a:off x="2242823" y="1932190"/>
            <a:ext cx="1364101" cy="3913865"/>
          </a:xfrm>
          <a:custGeom>
            <a:avLst/>
            <a:gdLst>
              <a:gd name="connsiteX0" fmla="*/ 1136751 w 1136751"/>
              <a:gd name="connsiteY0" fmla="*/ 3261554 h 3261554"/>
              <a:gd name="connsiteX1" fmla="*/ 82570 w 1136751"/>
              <a:gd name="connsiteY1" fmla="*/ 1520117 h 3261554"/>
              <a:gd name="connsiteX2" fmla="*/ 146636 w 1136751"/>
              <a:gd name="connsiteY2" fmla="*/ 0 h 326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6751" h="3261554">
                <a:moveTo>
                  <a:pt x="1136751" y="3261554"/>
                </a:moveTo>
                <a:cubicBezTo>
                  <a:pt x="692170" y="2662631"/>
                  <a:pt x="247589" y="2063709"/>
                  <a:pt x="82570" y="1520117"/>
                </a:cubicBezTo>
                <a:cubicBezTo>
                  <a:pt x="-82449" y="976525"/>
                  <a:pt x="32093" y="488262"/>
                  <a:pt x="146636" y="0"/>
                </a:cubicBezTo>
              </a:path>
            </a:pathLst>
          </a:custGeom>
          <a:noFill/>
          <a:ln w="19050">
            <a:solidFill>
              <a:schemeClr val="bg1">
                <a:lumMod val="65000"/>
              </a:schemeClr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3" name="Freeform 62"/>
          <p:cNvSpPr/>
          <p:nvPr/>
        </p:nvSpPr>
        <p:spPr>
          <a:xfrm rot="20585649" flipH="1" flipV="1">
            <a:off x="3072889" y="1303972"/>
            <a:ext cx="1320929" cy="1600490"/>
          </a:xfrm>
          <a:custGeom>
            <a:avLst/>
            <a:gdLst>
              <a:gd name="connsiteX0" fmla="*/ 1100774 w 1100774"/>
              <a:gd name="connsiteY0" fmla="*/ 1333742 h 1333742"/>
              <a:gd name="connsiteX1" fmla="*/ 442639 w 1100774"/>
              <a:gd name="connsiteY1" fmla="*/ 302858 h 1333742"/>
              <a:gd name="connsiteX2" fmla="*/ 0 w 1100774"/>
              <a:gd name="connsiteY2" fmla="*/ 0 h 133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774" h="1333742">
                <a:moveTo>
                  <a:pt x="1100774" y="1333742"/>
                </a:moveTo>
                <a:cubicBezTo>
                  <a:pt x="863437" y="929445"/>
                  <a:pt x="626101" y="525148"/>
                  <a:pt x="442639" y="302858"/>
                </a:cubicBezTo>
                <a:cubicBezTo>
                  <a:pt x="259177" y="80568"/>
                  <a:pt x="129588" y="40284"/>
                  <a:pt x="0" y="0"/>
                </a:cubicBezTo>
              </a:path>
            </a:pathLst>
          </a:custGeom>
          <a:noFill/>
          <a:ln w="19050">
            <a:solidFill>
              <a:schemeClr val="bg1">
                <a:lumMod val="6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0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5415917" y="4875932"/>
            <a:ext cx="5512102" cy="1171540"/>
          </a:xfrm>
        </p:spPr>
        <p:txBody>
          <a:bodyPr/>
          <a:lstStyle/>
          <a:p>
            <a:r>
              <a:rPr lang="en-US" dirty="0" smtClean="0"/>
              <a:t>A new direct-drive ray tracing script has been modified to track real polarizations (including phase delays), and these issues will be tested for their possible impact on implosion/scattered light </a:t>
            </a:r>
            <a:r>
              <a:rPr lang="en-US" dirty="0" err="1" smtClean="0"/>
              <a:t>nonuniformity</a:t>
            </a:r>
            <a:r>
              <a:rPr lang="en-US" dirty="0" smtClean="0"/>
              <a:t> 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0333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CBET strongly impacts both the direct- and indirect-drive approaches to ICF</a:t>
            </a:r>
          </a:p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Anomalies in previous CBET experiments motivate careful model validation efforts</a:t>
            </a:r>
          </a:p>
          <a:p>
            <a:r>
              <a:rPr lang="en-US" dirty="0" smtClean="0"/>
              <a:t>Recent focused experiments using LLNL’s JLF and LLE’s OMEGA TOP9 platform have exposed weaknesses in modeling 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Polarization effects can be important*</a:t>
            </a:r>
          </a:p>
          <a:p>
            <a:pPr lvl="1"/>
            <a:r>
              <a:rPr lang="en-US" dirty="0" smtClean="0"/>
              <a:t>IAW saturation appears not to occur at typical ICF levels**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Non-</a:t>
            </a:r>
            <a:r>
              <a:rPr lang="en-US" dirty="0" err="1" smtClean="0">
                <a:solidFill>
                  <a:schemeClr val="bg1">
                    <a:lumMod val="75000"/>
                  </a:schemeClr>
                </a:solidFill>
              </a:rPr>
              <a:t>Maxwellian</a:t>
            </a:r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 electron distribution functions are likely ubiquitous and can strongly impact CBET</a:t>
            </a:r>
            <a:r>
              <a:rPr lang="en-US" baseline="30000" dirty="0">
                <a:solidFill>
                  <a:schemeClr val="bg1">
                    <a:lumMod val="75000"/>
                  </a:schemeClr>
                </a:solidFill>
                <a:cs typeface="Arial"/>
              </a:rPr>
              <a:t> †</a:t>
            </a:r>
            <a:endParaRPr lang="en-US" dirty="0" smtClean="0">
              <a:solidFill>
                <a:schemeClr val="bg1">
                  <a:lumMod val="75000"/>
                </a:schemeClr>
              </a:solidFill>
            </a:endParaRPr>
          </a:p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Future work will target issues more specifically relevant to direct-drive ICF</a:t>
            </a:r>
            <a:endParaRPr lang="en-US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Dedicated crossed-beam energy transfer (CBET) experiments at LLNL and LLE provide important CBET model validation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9792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Content Placeholder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56204925"/>
              </p:ext>
            </p:extLst>
          </p:nvPr>
        </p:nvGraphicFramePr>
        <p:xfrm>
          <a:off x="5800166" y="1958008"/>
          <a:ext cx="5916704" cy="2782066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79176"/>
                <a:gridCol w="1479176"/>
                <a:gridCol w="1479176"/>
                <a:gridCol w="1479176"/>
              </a:tblGrid>
              <a:tr h="397438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Parameter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Theory input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Measured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HYDRA</a:t>
                      </a:r>
                      <a:endParaRPr lang="en-US" sz="1600" b="1" dirty="0"/>
                    </a:p>
                  </a:txBody>
                  <a:tcPr/>
                </a:tc>
              </a:tr>
              <a:tr h="397438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n</a:t>
                      </a:r>
                      <a:r>
                        <a:rPr lang="en-US" sz="1600" b="1" baseline="-25000" dirty="0" smtClean="0"/>
                        <a:t>e</a:t>
                      </a:r>
                      <a:r>
                        <a:rPr lang="en-US" sz="1600" b="1" baseline="0" dirty="0" smtClean="0"/>
                        <a:t>/</a:t>
                      </a:r>
                      <a:r>
                        <a:rPr lang="en-US" sz="1600" b="1" baseline="0" dirty="0" err="1" smtClean="0"/>
                        <a:t>n</a:t>
                      </a:r>
                      <a:r>
                        <a:rPr lang="en-US" sz="1600" b="1" baseline="-25000" dirty="0" err="1" smtClean="0"/>
                        <a:t>c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0.0104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0.011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0.01</a:t>
                      </a:r>
                      <a:endParaRPr lang="en-US" sz="1600" b="1" dirty="0"/>
                    </a:p>
                  </a:txBody>
                  <a:tcPr/>
                </a:tc>
              </a:tr>
              <a:tr h="397438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/>
                        <a:t>T</a:t>
                      </a:r>
                      <a:r>
                        <a:rPr lang="en-US" sz="1600" b="1" baseline="-25000" dirty="0" err="1" smtClean="0"/>
                        <a:t>e</a:t>
                      </a:r>
                      <a:r>
                        <a:rPr lang="en-US" sz="1600" b="1" baseline="0" dirty="0" smtClean="0"/>
                        <a:t> (eV)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220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224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231</a:t>
                      </a:r>
                      <a:endParaRPr lang="en-US" sz="1600" b="1" dirty="0"/>
                    </a:p>
                  </a:txBody>
                  <a:tcPr/>
                </a:tc>
              </a:tr>
              <a:tr h="397438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/>
                        <a:t>T</a:t>
                      </a:r>
                      <a:r>
                        <a:rPr lang="en-US" sz="1600" b="1" baseline="-25000" dirty="0" err="1" smtClean="0"/>
                        <a:t>i</a:t>
                      </a:r>
                      <a:r>
                        <a:rPr lang="en-US" sz="1600" b="1" baseline="0" dirty="0" smtClean="0"/>
                        <a:t>/</a:t>
                      </a:r>
                      <a:r>
                        <a:rPr lang="en-US" sz="1600" b="1" baseline="0" dirty="0" err="1" smtClean="0"/>
                        <a:t>T</a:t>
                      </a:r>
                      <a:r>
                        <a:rPr lang="en-US" sz="1600" b="1" baseline="-25000" dirty="0" err="1" smtClean="0"/>
                        <a:t>e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0.115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--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0.09</a:t>
                      </a:r>
                      <a:endParaRPr lang="en-US" sz="1600" b="1" dirty="0"/>
                    </a:p>
                  </a:txBody>
                  <a:tcPr/>
                </a:tc>
              </a:tr>
              <a:tr h="397438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/>
                        <a:t>V</a:t>
                      </a:r>
                      <a:r>
                        <a:rPr lang="en-US" sz="1600" b="1" baseline="-25000" dirty="0" err="1" smtClean="0"/>
                        <a:t>flow</a:t>
                      </a:r>
                      <a:r>
                        <a:rPr lang="en-US" sz="1600" b="1" baseline="-25000" dirty="0" smtClean="0"/>
                        <a:t> </a:t>
                      </a:r>
                      <a:r>
                        <a:rPr lang="en-US" sz="1600" b="1" baseline="0" dirty="0" smtClean="0"/>
                        <a:t>(m/s)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1.4e4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--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1.4e4</a:t>
                      </a:r>
                      <a:endParaRPr lang="en-US" sz="1600" b="1" dirty="0"/>
                    </a:p>
                  </a:txBody>
                  <a:tcPr/>
                </a:tc>
              </a:tr>
              <a:tr h="397438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/>
                        <a:t>I</a:t>
                      </a:r>
                      <a:r>
                        <a:rPr lang="en-US" sz="1600" b="1" baseline="-25000" dirty="0" err="1" smtClean="0"/>
                        <a:t>pump</a:t>
                      </a:r>
                      <a:r>
                        <a:rPr lang="en-US" sz="1600" b="1" baseline="0" dirty="0" smtClean="0"/>
                        <a:t> (W cm</a:t>
                      </a:r>
                      <a:r>
                        <a:rPr lang="en-US" sz="1600" b="1" baseline="30000" dirty="0" smtClean="0"/>
                        <a:t>-2</a:t>
                      </a:r>
                      <a:r>
                        <a:rPr lang="en-US" sz="1600" b="1" baseline="0" dirty="0" smtClean="0"/>
                        <a:t>)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3.2e13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3.6e13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3.6e13</a:t>
                      </a:r>
                      <a:endParaRPr lang="en-US" sz="1600" b="1" dirty="0"/>
                    </a:p>
                  </a:txBody>
                  <a:tcPr/>
                </a:tc>
              </a:tr>
              <a:tr h="397438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/>
                        <a:t>Z</a:t>
                      </a:r>
                      <a:r>
                        <a:rPr lang="en-US" sz="1600" b="1" baseline="-25000" dirty="0" err="1" smtClean="0"/>
                        <a:t>avg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2.5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--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2.0</a:t>
                      </a:r>
                      <a:endParaRPr lang="en-US" sz="1600" b="1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09441" y="560832"/>
            <a:ext cx="10085453" cy="329184"/>
          </a:xfrm>
        </p:spPr>
        <p:txBody>
          <a:bodyPr/>
          <a:lstStyle/>
          <a:p>
            <a:r>
              <a:rPr lang="en-US" dirty="0" smtClean="0"/>
              <a:t>The observed CBET was in reasonably good agreement with the linear theory used in ICF calculations for small IAW amplitudes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593725" y="5676900"/>
            <a:ext cx="11033284" cy="333029"/>
          </a:xfrm>
        </p:spPr>
        <p:txBody>
          <a:bodyPr/>
          <a:lstStyle/>
          <a:p>
            <a:r>
              <a:rPr lang="en-US" dirty="0" smtClean="0"/>
              <a:t>This represented a significant improvement over previous CBET experiments in terms of quantitative agreement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</a:t>
            </a:r>
            <a:r>
              <a:rPr lang="en-US" dirty="0" smtClean="0"/>
              <a:t>D</a:t>
            </a:r>
            <a:r>
              <a:rPr lang="en-US" dirty="0"/>
              <a:t>. Turnbull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118</a:t>
            </a:r>
            <a:r>
              <a:rPr lang="en-US" dirty="0"/>
              <a:t>, 015001 (2017).</a:t>
            </a:r>
          </a:p>
        </p:txBody>
      </p:sp>
      <p:grpSp>
        <p:nvGrpSpPr>
          <p:cNvPr id="10" name="Group 208"/>
          <p:cNvGrpSpPr>
            <a:grpSpLocks/>
          </p:cNvGrpSpPr>
          <p:nvPr/>
        </p:nvGrpSpPr>
        <p:grpSpPr bwMode="auto">
          <a:xfrm>
            <a:off x="672960" y="1711325"/>
            <a:ext cx="4591050" cy="3741738"/>
            <a:chOff x="330" y="1078"/>
            <a:chExt cx="2892" cy="2357"/>
          </a:xfrm>
        </p:grpSpPr>
        <p:sp>
          <p:nvSpPr>
            <p:cNvPr id="2073" name="Line 11"/>
            <p:cNvSpPr>
              <a:spLocks noChangeShapeType="1"/>
            </p:cNvSpPr>
            <p:nvPr/>
          </p:nvSpPr>
          <p:spPr bwMode="auto">
            <a:xfrm>
              <a:off x="588" y="3094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4" name="Line 12"/>
            <p:cNvSpPr>
              <a:spLocks noChangeShapeType="1"/>
            </p:cNvSpPr>
            <p:nvPr/>
          </p:nvSpPr>
          <p:spPr bwMode="auto">
            <a:xfrm>
              <a:off x="588" y="1078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5" name="Line 13"/>
            <p:cNvSpPr>
              <a:spLocks noChangeShapeType="1"/>
            </p:cNvSpPr>
            <p:nvPr/>
          </p:nvSpPr>
          <p:spPr bwMode="auto">
            <a:xfrm flipV="1">
              <a:off x="58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6" name="Line 14"/>
            <p:cNvSpPr>
              <a:spLocks noChangeShapeType="1"/>
            </p:cNvSpPr>
            <p:nvPr/>
          </p:nvSpPr>
          <p:spPr bwMode="auto">
            <a:xfrm flipV="1">
              <a:off x="102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7" name="Line 15"/>
            <p:cNvSpPr>
              <a:spLocks noChangeShapeType="1"/>
            </p:cNvSpPr>
            <p:nvPr/>
          </p:nvSpPr>
          <p:spPr bwMode="auto">
            <a:xfrm flipV="1">
              <a:off x="1456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8" name="Line 16"/>
            <p:cNvSpPr>
              <a:spLocks noChangeShapeType="1"/>
            </p:cNvSpPr>
            <p:nvPr/>
          </p:nvSpPr>
          <p:spPr bwMode="auto">
            <a:xfrm flipV="1">
              <a:off x="1890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9" name="Line 17"/>
            <p:cNvSpPr>
              <a:spLocks noChangeShapeType="1"/>
            </p:cNvSpPr>
            <p:nvPr/>
          </p:nvSpPr>
          <p:spPr bwMode="auto">
            <a:xfrm flipV="1">
              <a:off x="2324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0" name="Line 18"/>
            <p:cNvSpPr>
              <a:spLocks noChangeShapeType="1"/>
            </p:cNvSpPr>
            <p:nvPr/>
          </p:nvSpPr>
          <p:spPr bwMode="auto">
            <a:xfrm flipV="1">
              <a:off x="275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1" name="Line 19"/>
            <p:cNvSpPr>
              <a:spLocks noChangeShapeType="1"/>
            </p:cNvSpPr>
            <p:nvPr/>
          </p:nvSpPr>
          <p:spPr bwMode="auto">
            <a:xfrm flipV="1">
              <a:off x="319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2" name="Line 20"/>
            <p:cNvSpPr>
              <a:spLocks noChangeShapeType="1"/>
            </p:cNvSpPr>
            <p:nvPr/>
          </p:nvSpPr>
          <p:spPr bwMode="auto">
            <a:xfrm>
              <a:off x="58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3" name="Line 21"/>
            <p:cNvSpPr>
              <a:spLocks noChangeShapeType="1"/>
            </p:cNvSpPr>
            <p:nvPr/>
          </p:nvSpPr>
          <p:spPr bwMode="auto">
            <a:xfrm>
              <a:off x="102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4" name="Line 22"/>
            <p:cNvSpPr>
              <a:spLocks noChangeShapeType="1"/>
            </p:cNvSpPr>
            <p:nvPr/>
          </p:nvSpPr>
          <p:spPr bwMode="auto">
            <a:xfrm>
              <a:off x="1456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5" name="Line 23"/>
            <p:cNvSpPr>
              <a:spLocks noChangeShapeType="1"/>
            </p:cNvSpPr>
            <p:nvPr/>
          </p:nvSpPr>
          <p:spPr bwMode="auto">
            <a:xfrm>
              <a:off x="1890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6" name="Line 24"/>
            <p:cNvSpPr>
              <a:spLocks noChangeShapeType="1"/>
            </p:cNvSpPr>
            <p:nvPr/>
          </p:nvSpPr>
          <p:spPr bwMode="auto">
            <a:xfrm>
              <a:off x="2324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7" name="Line 25"/>
            <p:cNvSpPr>
              <a:spLocks noChangeShapeType="1"/>
            </p:cNvSpPr>
            <p:nvPr/>
          </p:nvSpPr>
          <p:spPr bwMode="auto">
            <a:xfrm>
              <a:off x="275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8" name="Line 26"/>
            <p:cNvSpPr>
              <a:spLocks noChangeShapeType="1"/>
            </p:cNvSpPr>
            <p:nvPr/>
          </p:nvSpPr>
          <p:spPr bwMode="auto">
            <a:xfrm>
              <a:off x="319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9" name="Rectangle 27"/>
            <p:cNvSpPr>
              <a:spLocks noChangeArrowheads="1"/>
            </p:cNvSpPr>
            <p:nvPr/>
          </p:nvSpPr>
          <p:spPr bwMode="auto">
            <a:xfrm>
              <a:off x="52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0" name="Rectangle 28"/>
            <p:cNvSpPr>
              <a:spLocks noChangeArrowheads="1"/>
            </p:cNvSpPr>
            <p:nvPr/>
          </p:nvSpPr>
          <p:spPr bwMode="auto">
            <a:xfrm>
              <a:off x="960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1" name="Rectangle 29"/>
            <p:cNvSpPr>
              <a:spLocks noChangeArrowheads="1"/>
            </p:cNvSpPr>
            <p:nvPr/>
          </p:nvSpPr>
          <p:spPr bwMode="auto">
            <a:xfrm>
              <a:off x="139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2" name="Rectangle 30"/>
            <p:cNvSpPr>
              <a:spLocks noChangeArrowheads="1"/>
            </p:cNvSpPr>
            <p:nvPr/>
          </p:nvSpPr>
          <p:spPr bwMode="auto">
            <a:xfrm>
              <a:off x="184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3" name="Rectangle 31"/>
            <p:cNvSpPr>
              <a:spLocks noChangeArrowheads="1"/>
            </p:cNvSpPr>
            <p:nvPr/>
          </p:nvSpPr>
          <p:spPr bwMode="auto">
            <a:xfrm>
              <a:off x="228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4" name="Rectangle 32"/>
            <p:cNvSpPr>
              <a:spLocks noChangeArrowheads="1"/>
            </p:cNvSpPr>
            <p:nvPr/>
          </p:nvSpPr>
          <p:spPr bwMode="auto">
            <a:xfrm>
              <a:off x="271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5" name="Rectangle 33"/>
            <p:cNvSpPr>
              <a:spLocks noChangeArrowheads="1"/>
            </p:cNvSpPr>
            <p:nvPr/>
          </p:nvSpPr>
          <p:spPr bwMode="auto">
            <a:xfrm>
              <a:off x="315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98" name="Rectangle 36"/>
                <p:cNvSpPr>
                  <a:spLocks noChangeArrowheads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marL="22860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marL="2743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marL="3200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marL="3657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 xmlns:m="http://schemas.openxmlformats.org/officeDocument/2006/math">
                      <m:r>
                        <a:rPr kumimoji="0" lang="en-US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∆</m:t>
                      </m:r>
                      <m:r>
                        <a:rPr kumimoji="0" lang="el-GR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𝝀</m:t>
                      </m:r>
                    </m:oMath>
                  </a14:m>
                  <a:r>
                    <a:rPr kumimoji="0" lang="en-US" altLang="en-US" sz="1600" b="1" i="0" u="none" strike="noStrike" cap="none" normalizeH="0" baseline="0" dirty="0" smtClean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latin typeface="+mn-lt"/>
                    </a:rPr>
                    <a:t> (Å)</a:t>
                  </a:r>
                  <a:endPara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mc:Choice>
          <mc:Fallback xmlns="">
            <p:sp>
              <p:nvSpPr>
                <p:cNvPr id="2098" name="Rectangle 3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l="-11458" t="-24390" r="-18750" b="-48780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99" name="Line 37"/>
            <p:cNvSpPr>
              <a:spLocks noChangeShapeType="1"/>
            </p:cNvSpPr>
            <p:nvPr/>
          </p:nvSpPr>
          <p:spPr bwMode="auto">
            <a:xfrm flipV="1">
              <a:off x="588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0" name="Line 38"/>
            <p:cNvSpPr>
              <a:spLocks noChangeShapeType="1"/>
            </p:cNvSpPr>
            <p:nvPr/>
          </p:nvSpPr>
          <p:spPr bwMode="auto">
            <a:xfrm flipV="1">
              <a:off x="3192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1" name="Line 39"/>
            <p:cNvSpPr>
              <a:spLocks noChangeShapeType="1"/>
            </p:cNvSpPr>
            <p:nvPr/>
          </p:nvSpPr>
          <p:spPr bwMode="auto">
            <a:xfrm>
              <a:off x="5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2" name="Line 40"/>
            <p:cNvSpPr>
              <a:spLocks noChangeShapeType="1"/>
            </p:cNvSpPr>
            <p:nvPr/>
          </p:nvSpPr>
          <p:spPr bwMode="auto">
            <a:xfrm>
              <a:off x="5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3" name="Line 41"/>
            <p:cNvSpPr>
              <a:spLocks noChangeShapeType="1"/>
            </p:cNvSpPr>
            <p:nvPr/>
          </p:nvSpPr>
          <p:spPr bwMode="auto">
            <a:xfrm>
              <a:off x="5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4" name="Line 42"/>
            <p:cNvSpPr>
              <a:spLocks noChangeShapeType="1"/>
            </p:cNvSpPr>
            <p:nvPr/>
          </p:nvSpPr>
          <p:spPr bwMode="auto">
            <a:xfrm>
              <a:off x="5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5" name="Line 43"/>
            <p:cNvSpPr>
              <a:spLocks noChangeShapeType="1"/>
            </p:cNvSpPr>
            <p:nvPr/>
          </p:nvSpPr>
          <p:spPr bwMode="auto">
            <a:xfrm>
              <a:off x="5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6" name="Line 44"/>
            <p:cNvSpPr>
              <a:spLocks noChangeShapeType="1"/>
            </p:cNvSpPr>
            <p:nvPr/>
          </p:nvSpPr>
          <p:spPr bwMode="auto">
            <a:xfrm flipH="1">
              <a:off x="30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7" name="Line 45"/>
            <p:cNvSpPr>
              <a:spLocks noChangeShapeType="1"/>
            </p:cNvSpPr>
            <p:nvPr/>
          </p:nvSpPr>
          <p:spPr bwMode="auto">
            <a:xfrm flipH="1">
              <a:off x="30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8" name="Line 46"/>
            <p:cNvSpPr>
              <a:spLocks noChangeShapeType="1"/>
            </p:cNvSpPr>
            <p:nvPr/>
          </p:nvSpPr>
          <p:spPr bwMode="auto">
            <a:xfrm flipH="1">
              <a:off x="30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9" name="Line 47"/>
            <p:cNvSpPr>
              <a:spLocks noChangeShapeType="1"/>
            </p:cNvSpPr>
            <p:nvPr/>
          </p:nvSpPr>
          <p:spPr bwMode="auto">
            <a:xfrm flipH="1">
              <a:off x="30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0" name="Line 48"/>
            <p:cNvSpPr>
              <a:spLocks noChangeShapeType="1"/>
            </p:cNvSpPr>
            <p:nvPr/>
          </p:nvSpPr>
          <p:spPr bwMode="auto">
            <a:xfrm flipH="1">
              <a:off x="30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1" name="Rectangle 49"/>
            <p:cNvSpPr>
              <a:spLocks noChangeArrowheads="1"/>
            </p:cNvSpPr>
            <p:nvPr/>
          </p:nvSpPr>
          <p:spPr bwMode="auto">
            <a:xfrm>
              <a:off x="420" y="2860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2" name="Rectangle 50"/>
            <p:cNvSpPr>
              <a:spLocks noChangeArrowheads="1"/>
            </p:cNvSpPr>
            <p:nvPr/>
          </p:nvSpPr>
          <p:spPr bwMode="auto">
            <a:xfrm>
              <a:off x="330" y="2476"/>
              <a:ext cx="223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3" name="Rectangle 51"/>
            <p:cNvSpPr>
              <a:spLocks noChangeArrowheads="1"/>
            </p:cNvSpPr>
            <p:nvPr/>
          </p:nvSpPr>
          <p:spPr bwMode="auto">
            <a:xfrm>
              <a:off x="456" y="2086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4" name="Rectangle 52"/>
            <p:cNvSpPr>
              <a:spLocks noChangeArrowheads="1"/>
            </p:cNvSpPr>
            <p:nvPr/>
          </p:nvSpPr>
          <p:spPr bwMode="auto">
            <a:xfrm>
              <a:off x="372" y="1696"/>
              <a:ext cx="18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5" name="Rectangle 53"/>
            <p:cNvSpPr>
              <a:spLocks noChangeArrowheads="1"/>
            </p:cNvSpPr>
            <p:nvPr/>
          </p:nvSpPr>
          <p:spPr bwMode="auto">
            <a:xfrm>
              <a:off x="456" y="1312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26" name="Freeform 64"/>
            <p:cNvSpPr>
              <a:spLocks/>
            </p:cNvSpPr>
            <p:nvPr/>
          </p:nvSpPr>
          <p:spPr bwMode="auto">
            <a:xfrm>
              <a:off x="588" y="2227"/>
              <a:ext cx="641" cy="745"/>
            </a:xfrm>
            <a:custGeom>
              <a:avLst/>
              <a:gdLst>
                <a:gd name="T0" fmla="*/ 0 w 641"/>
                <a:gd name="T1" fmla="*/ 0 h 745"/>
                <a:gd name="T2" fmla="*/ 13 w 641"/>
                <a:gd name="T3" fmla="*/ 9 h 745"/>
                <a:gd name="T4" fmla="*/ 26 w 641"/>
                <a:gd name="T5" fmla="*/ 19 h 745"/>
                <a:gd name="T6" fmla="*/ 39 w 641"/>
                <a:gd name="T7" fmla="*/ 30 h 745"/>
                <a:gd name="T8" fmla="*/ 52 w 641"/>
                <a:gd name="T9" fmla="*/ 43 h 745"/>
                <a:gd name="T10" fmla="*/ 66 w 641"/>
                <a:gd name="T11" fmla="*/ 57 h 745"/>
                <a:gd name="T12" fmla="*/ 79 w 641"/>
                <a:gd name="T13" fmla="*/ 73 h 745"/>
                <a:gd name="T14" fmla="*/ 92 w 641"/>
                <a:gd name="T15" fmla="*/ 90 h 745"/>
                <a:gd name="T16" fmla="*/ 105 w 641"/>
                <a:gd name="T17" fmla="*/ 109 h 745"/>
                <a:gd name="T18" fmla="*/ 118 w 641"/>
                <a:gd name="T19" fmla="*/ 129 h 745"/>
                <a:gd name="T20" fmla="*/ 131 w 641"/>
                <a:gd name="T21" fmla="*/ 151 h 745"/>
                <a:gd name="T22" fmla="*/ 144 w 641"/>
                <a:gd name="T23" fmla="*/ 175 h 745"/>
                <a:gd name="T24" fmla="*/ 157 w 641"/>
                <a:gd name="T25" fmla="*/ 200 h 745"/>
                <a:gd name="T26" fmla="*/ 170 w 641"/>
                <a:gd name="T27" fmla="*/ 227 h 745"/>
                <a:gd name="T28" fmla="*/ 183 w 641"/>
                <a:gd name="T29" fmla="*/ 255 h 745"/>
                <a:gd name="T30" fmla="*/ 196 w 641"/>
                <a:gd name="T31" fmla="*/ 284 h 745"/>
                <a:gd name="T32" fmla="*/ 210 w 641"/>
                <a:gd name="T33" fmla="*/ 314 h 745"/>
                <a:gd name="T34" fmla="*/ 223 w 641"/>
                <a:gd name="T35" fmla="*/ 345 h 745"/>
                <a:gd name="T36" fmla="*/ 236 w 641"/>
                <a:gd name="T37" fmla="*/ 377 h 745"/>
                <a:gd name="T38" fmla="*/ 249 w 641"/>
                <a:gd name="T39" fmla="*/ 410 h 745"/>
                <a:gd name="T40" fmla="*/ 262 w 641"/>
                <a:gd name="T41" fmla="*/ 443 h 745"/>
                <a:gd name="T42" fmla="*/ 275 w 641"/>
                <a:gd name="T43" fmla="*/ 475 h 745"/>
                <a:gd name="T44" fmla="*/ 288 w 641"/>
                <a:gd name="T45" fmla="*/ 507 h 745"/>
                <a:gd name="T46" fmla="*/ 301 w 641"/>
                <a:gd name="T47" fmla="*/ 539 h 745"/>
                <a:gd name="T48" fmla="*/ 314 w 641"/>
                <a:gd name="T49" fmla="*/ 569 h 745"/>
                <a:gd name="T50" fmla="*/ 327 w 641"/>
                <a:gd name="T51" fmla="*/ 598 h 745"/>
                <a:gd name="T52" fmla="*/ 340 w 641"/>
                <a:gd name="T53" fmla="*/ 626 h 745"/>
                <a:gd name="T54" fmla="*/ 354 w 641"/>
                <a:gd name="T55" fmla="*/ 651 h 745"/>
                <a:gd name="T56" fmla="*/ 367 w 641"/>
                <a:gd name="T57" fmla="*/ 673 h 745"/>
                <a:gd name="T58" fmla="*/ 379 w 641"/>
                <a:gd name="T59" fmla="*/ 693 h 745"/>
                <a:gd name="T60" fmla="*/ 393 w 641"/>
                <a:gd name="T61" fmla="*/ 710 h 745"/>
                <a:gd name="T62" fmla="*/ 406 w 641"/>
                <a:gd name="T63" fmla="*/ 724 h 745"/>
                <a:gd name="T64" fmla="*/ 419 w 641"/>
                <a:gd name="T65" fmla="*/ 734 h 745"/>
                <a:gd name="T66" fmla="*/ 432 w 641"/>
                <a:gd name="T67" fmla="*/ 741 h 745"/>
                <a:gd name="T68" fmla="*/ 445 w 641"/>
                <a:gd name="T69" fmla="*/ 745 h 745"/>
                <a:gd name="T70" fmla="*/ 458 w 641"/>
                <a:gd name="T71" fmla="*/ 744 h 745"/>
                <a:gd name="T72" fmla="*/ 471 w 641"/>
                <a:gd name="T73" fmla="*/ 741 h 745"/>
                <a:gd name="T74" fmla="*/ 484 w 641"/>
                <a:gd name="T75" fmla="*/ 733 h 745"/>
                <a:gd name="T76" fmla="*/ 497 w 641"/>
                <a:gd name="T77" fmla="*/ 722 h 745"/>
                <a:gd name="T78" fmla="*/ 510 w 641"/>
                <a:gd name="T79" fmla="*/ 708 h 745"/>
                <a:gd name="T80" fmla="*/ 523 w 641"/>
                <a:gd name="T81" fmla="*/ 690 h 745"/>
                <a:gd name="T82" fmla="*/ 537 w 641"/>
                <a:gd name="T83" fmla="*/ 669 h 745"/>
                <a:gd name="T84" fmla="*/ 550 w 641"/>
                <a:gd name="T85" fmla="*/ 645 h 745"/>
                <a:gd name="T86" fmla="*/ 563 w 641"/>
                <a:gd name="T87" fmla="*/ 619 h 745"/>
                <a:gd name="T88" fmla="*/ 576 w 641"/>
                <a:gd name="T89" fmla="*/ 591 h 745"/>
                <a:gd name="T90" fmla="*/ 589 w 641"/>
                <a:gd name="T91" fmla="*/ 562 h 745"/>
                <a:gd name="T92" fmla="*/ 602 w 641"/>
                <a:gd name="T93" fmla="*/ 531 h 745"/>
                <a:gd name="T94" fmla="*/ 615 w 641"/>
                <a:gd name="T95" fmla="*/ 500 h 745"/>
                <a:gd name="T96" fmla="*/ 628 w 641"/>
                <a:gd name="T97" fmla="*/ 469 h 745"/>
                <a:gd name="T98" fmla="*/ 641 w 641"/>
                <a:gd name="T99" fmla="*/ 43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1" h="745">
                  <a:moveTo>
                    <a:pt x="0" y="0"/>
                  </a:moveTo>
                  <a:lnTo>
                    <a:pt x="13" y="9"/>
                  </a:lnTo>
                  <a:lnTo>
                    <a:pt x="26" y="19"/>
                  </a:lnTo>
                  <a:lnTo>
                    <a:pt x="39" y="30"/>
                  </a:lnTo>
                  <a:lnTo>
                    <a:pt x="52" y="43"/>
                  </a:lnTo>
                  <a:lnTo>
                    <a:pt x="66" y="57"/>
                  </a:lnTo>
                  <a:lnTo>
                    <a:pt x="79" y="73"/>
                  </a:lnTo>
                  <a:lnTo>
                    <a:pt x="92" y="90"/>
                  </a:lnTo>
                  <a:lnTo>
                    <a:pt x="105" y="109"/>
                  </a:lnTo>
                  <a:lnTo>
                    <a:pt x="118" y="129"/>
                  </a:lnTo>
                  <a:lnTo>
                    <a:pt x="131" y="151"/>
                  </a:lnTo>
                  <a:lnTo>
                    <a:pt x="144" y="175"/>
                  </a:lnTo>
                  <a:lnTo>
                    <a:pt x="157" y="200"/>
                  </a:lnTo>
                  <a:lnTo>
                    <a:pt x="170" y="227"/>
                  </a:lnTo>
                  <a:lnTo>
                    <a:pt x="183" y="255"/>
                  </a:lnTo>
                  <a:lnTo>
                    <a:pt x="196" y="284"/>
                  </a:lnTo>
                  <a:lnTo>
                    <a:pt x="210" y="314"/>
                  </a:lnTo>
                  <a:lnTo>
                    <a:pt x="223" y="345"/>
                  </a:lnTo>
                  <a:lnTo>
                    <a:pt x="236" y="377"/>
                  </a:lnTo>
                  <a:lnTo>
                    <a:pt x="249" y="410"/>
                  </a:lnTo>
                  <a:lnTo>
                    <a:pt x="262" y="443"/>
                  </a:lnTo>
                  <a:lnTo>
                    <a:pt x="275" y="475"/>
                  </a:lnTo>
                  <a:lnTo>
                    <a:pt x="288" y="507"/>
                  </a:lnTo>
                  <a:lnTo>
                    <a:pt x="301" y="539"/>
                  </a:lnTo>
                  <a:lnTo>
                    <a:pt x="314" y="569"/>
                  </a:lnTo>
                  <a:lnTo>
                    <a:pt x="327" y="598"/>
                  </a:lnTo>
                  <a:lnTo>
                    <a:pt x="340" y="626"/>
                  </a:lnTo>
                  <a:lnTo>
                    <a:pt x="354" y="651"/>
                  </a:lnTo>
                  <a:lnTo>
                    <a:pt x="367" y="673"/>
                  </a:lnTo>
                  <a:lnTo>
                    <a:pt x="379" y="693"/>
                  </a:lnTo>
                  <a:lnTo>
                    <a:pt x="393" y="710"/>
                  </a:lnTo>
                  <a:lnTo>
                    <a:pt x="406" y="724"/>
                  </a:lnTo>
                  <a:lnTo>
                    <a:pt x="419" y="734"/>
                  </a:lnTo>
                  <a:lnTo>
                    <a:pt x="432" y="741"/>
                  </a:lnTo>
                  <a:lnTo>
                    <a:pt x="445" y="745"/>
                  </a:lnTo>
                  <a:lnTo>
                    <a:pt x="458" y="744"/>
                  </a:lnTo>
                  <a:lnTo>
                    <a:pt x="471" y="741"/>
                  </a:lnTo>
                  <a:lnTo>
                    <a:pt x="484" y="733"/>
                  </a:lnTo>
                  <a:lnTo>
                    <a:pt x="497" y="722"/>
                  </a:lnTo>
                  <a:lnTo>
                    <a:pt x="510" y="708"/>
                  </a:lnTo>
                  <a:lnTo>
                    <a:pt x="523" y="690"/>
                  </a:lnTo>
                  <a:lnTo>
                    <a:pt x="537" y="669"/>
                  </a:lnTo>
                  <a:lnTo>
                    <a:pt x="550" y="645"/>
                  </a:lnTo>
                  <a:lnTo>
                    <a:pt x="563" y="619"/>
                  </a:lnTo>
                  <a:lnTo>
                    <a:pt x="576" y="591"/>
                  </a:lnTo>
                  <a:lnTo>
                    <a:pt x="589" y="562"/>
                  </a:lnTo>
                  <a:lnTo>
                    <a:pt x="602" y="531"/>
                  </a:lnTo>
                  <a:lnTo>
                    <a:pt x="615" y="500"/>
                  </a:lnTo>
                  <a:lnTo>
                    <a:pt x="628" y="469"/>
                  </a:lnTo>
                  <a:lnTo>
                    <a:pt x="641" y="438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7" name="Freeform 65"/>
            <p:cNvSpPr>
              <a:spLocks/>
            </p:cNvSpPr>
            <p:nvPr/>
          </p:nvSpPr>
          <p:spPr bwMode="auto">
            <a:xfrm>
              <a:off x="1216" y="2167"/>
              <a:ext cx="668" cy="529"/>
            </a:xfrm>
            <a:custGeom>
              <a:avLst/>
              <a:gdLst>
                <a:gd name="T0" fmla="*/ 0 w 668"/>
                <a:gd name="T1" fmla="*/ 529 h 529"/>
                <a:gd name="T2" fmla="*/ 13 w 668"/>
                <a:gd name="T3" fmla="*/ 498 h 529"/>
                <a:gd name="T4" fmla="*/ 26 w 668"/>
                <a:gd name="T5" fmla="*/ 468 h 529"/>
                <a:gd name="T6" fmla="*/ 39 w 668"/>
                <a:gd name="T7" fmla="*/ 439 h 529"/>
                <a:gd name="T8" fmla="*/ 53 w 668"/>
                <a:gd name="T9" fmla="*/ 411 h 529"/>
                <a:gd name="T10" fmla="*/ 66 w 668"/>
                <a:gd name="T11" fmla="*/ 384 h 529"/>
                <a:gd name="T12" fmla="*/ 79 w 668"/>
                <a:gd name="T13" fmla="*/ 359 h 529"/>
                <a:gd name="T14" fmla="*/ 92 w 668"/>
                <a:gd name="T15" fmla="*/ 336 h 529"/>
                <a:gd name="T16" fmla="*/ 105 w 668"/>
                <a:gd name="T17" fmla="*/ 314 h 529"/>
                <a:gd name="T18" fmla="*/ 118 w 668"/>
                <a:gd name="T19" fmla="*/ 293 h 529"/>
                <a:gd name="T20" fmla="*/ 131 w 668"/>
                <a:gd name="T21" fmla="*/ 275 h 529"/>
                <a:gd name="T22" fmla="*/ 144 w 668"/>
                <a:gd name="T23" fmla="*/ 258 h 529"/>
                <a:gd name="T24" fmla="*/ 157 w 668"/>
                <a:gd name="T25" fmla="*/ 242 h 529"/>
                <a:gd name="T26" fmla="*/ 170 w 668"/>
                <a:gd name="T27" fmla="*/ 228 h 529"/>
                <a:gd name="T28" fmla="*/ 183 w 668"/>
                <a:gd name="T29" fmla="*/ 215 h 529"/>
                <a:gd name="T30" fmla="*/ 197 w 668"/>
                <a:gd name="T31" fmla="*/ 202 h 529"/>
                <a:gd name="T32" fmla="*/ 210 w 668"/>
                <a:gd name="T33" fmla="*/ 191 h 529"/>
                <a:gd name="T34" fmla="*/ 223 w 668"/>
                <a:gd name="T35" fmla="*/ 179 h 529"/>
                <a:gd name="T36" fmla="*/ 236 w 668"/>
                <a:gd name="T37" fmla="*/ 169 h 529"/>
                <a:gd name="T38" fmla="*/ 249 w 668"/>
                <a:gd name="T39" fmla="*/ 159 h 529"/>
                <a:gd name="T40" fmla="*/ 262 w 668"/>
                <a:gd name="T41" fmla="*/ 149 h 529"/>
                <a:gd name="T42" fmla="*/ 275 w 668"/>
                <a:gd name="T43" fmla="*/ 139 h 529"/>
                <a:gd name="T44" fmla="*/ 288 w 668"/>
                <a:gd name="T45" fmla="*/ 130 h 529"/>
                <a:gd name="T46" fmla="*/ 301 w 668"/>
                <a:gd name="T47" fmla="*/ 121 h 529"/>
                <a:gd name="T48" fmla="*/ 314 w 668"/>
                <a:gd name="T49" fmla="*/ 113 h 529"/>
                <a:gd name="T50" fmla="*/ 327 w 668"/>
                <a:gd name="T51" fmla="*/ 104 h 529"/>
                <a:gd name="T52" fmla="*/ 341 w 668"/>
                <a:gd name="T53" fmla="*/ 96 h 529"/>
                <a:gd name="T54" fmla="*/ 354 w 668"/>
                <a:gd name="T55" fmla="*/ 89 h 529"/>
                <a:gd name="T56" fmla="*/ 366 w 668"/>
                <a:gd name="T57" fmla="*/ 81 h 529"/>
                <a:gd name="T58" fmla="*/ 380 w 668"/>
                <a:gd name="T59" fmla="*/ 74 h 529"/>
                <a:gd name="T60" fmla="*/ 393 w 668"/>
                <a:gd name="T61" fmla="*/ 68 h 529"/>
                <a:gd name="T62" fmla="*/ 406 w 668"/>
                <a:gd name="T63" fmla="*/ 62 h 529"/>
                <a:gd name="T64" fmla="*/ 419 w 668"/>
                <a:gd name="T65" fmla="*/ 56 h 529"/>
                <a:gd name="T66" fmla="*/ 432 w 668"/>
                <a:gd name="T67" fmla="*/ 51 h 529"/>
                <a:gd name="T68" fmla="*/ 445 w 668"/>
                <a:gd name="T69" fmla="*/ 45 h 529"/>
                <a:gd name="T70" fmla="*/ 458 w 668"/>
                <a:gd name="T71" fmla="*/ 41 h 529"/>
                <a:gd name="T72" fmla="*/ 471 w 668"/>
                <a:gd name="T73" fmla="*/ 36 h 529"/>
                <a:gd name="T74" fmla="*/ 484 w 668"/>
                <a:gd name="T75" fmla="*/ 32 h 529"/>
                <a:gd name="T76" fmla="*/ 497 w 668"/>
                <a:gd name="T77" fmla="*/ 29 h 529"/>
                <a:gd name="T78" fmla="*/ 510 w 668"/>
                <a:gd name="T79" fmla="*/ 25 h 529"/>
                <a:gd name="T80" fmla="*/ 524 w 668"/>
                <a:gd name="T81" fmla="*/ 22 h 529"/>
                <a:gd name="T82" fmla="*/ 537 w 668"/>
                <a:gd name="T83" fmla="*/ 19 h 529"/>
                <a:gd name="T84" fmla="*/ 550 w 668"/>
                <a:gd name="T85" fmla="*/ 16 h 529"/>
                <a:gd name="T86" fmla="*/ 563 w 668"/>
                <a:gd name="T87" fmla="*/ 14 h 529"/>
                <a:gd name="T88" fmla="*/ 576 w 668"/>
                <a:gd name="T89" fmla="*/ 12 h 529"/>
                <a:gd name="T90" fmla="*/ 589 w 668"/>
                <a:gd name="T91" fmla="*/ 10 h 529"/>
                <a:gd name="T92" fmla="*/ 602 w 668"/>
                <a:gd name="T93" fmla="*/ 8 h 529"/>
                <a:gd name="T94" fmla="*/ 615 w 668"/>
                <a:gd name="T95" fmla="*/ 6 h 529"/>
                <a:gd name="T96" fmla="*/ 628 w 668"/>
                <a:gd name="T97" fmla="*/ 5 h 529"/>
                <a:gd name="T98" fmla="*/ 641 w 668"/>
                <a:gd name="T99" fmla="*/ 3 h 529"/>
                <a:gd name="T100" fmla="*/ 654 w 668"/>
                <a:gd name="T101" fmla="*/ 2 h 529"/>
                <a:gd name="T102" fmla="*/ 668 w 668"/>
                <a:gd name="T103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529">
                  <a:moveTo>
                    <a:pt x="0" y="529"/>
                  </a:moveTo>
                  <a:lnTo>
                    <a:pt x="13" y="498"/>
                  </a:lnTo>
                  <a:lnTo>
                    <a:pt x="26" y="468"/>
                  </a:lnTo>
                  <a:lnTo>
                    <a:pt x="39" y="439"/>
                  </a:lnTo>
                  <a:lnTo>
                    <a:pt x="53" y="411"/>
                  </a:lnTo>
                  <a:lnTo>
                    <a:pt x="66" y="384"/>
                  </a:lnTo>
                  <a:lnTo>
                    <a:pt x="79" y="359"/>
                  </a:lnTo>
                  <a:lnTo>
                    <a:pt x="92" y="336"/>
                  </a:lnTo>
                  <a:lnTo>
                    <a:pt x="105" y="314"/>
                  </a:lnTo>
                  <a:lnTo>
                    <a:pt x="118" y="293"/>
                  </a:lnTo>
                  <a:lnTo>
                    <a:pt x="131" y="275"/>
                  </a:lnTo>
                  <a:lnTo>
                    <a:pt x="144" y="258"/>
                  </a:lnTo>
                  <a:lnTo>
                    <a:pt x="157" y="242"/>
                  </a:lnTo>
                  <a:lnTo>
                    <a:pt x="170" y="228"/>
                  </a:lnTo>
                  <a:lnTo>
                    <a:pt x="183" y="215"/>
                  </a:lnTo>
                  <a:lnTo>
                    <a:pt x="197" y="202"/>
                  </a:lnTo>
                  <a:lnTo>
                    <a:pt x="210" y="191"/>
                  </a:lnTo>
                  <a:lnTo>
                    <a:pt x="223" y="179"/>
                  </a:lnTo>
                  <a:lnTo>
                    <a:pt x="236" y="169"/>
                  </a:lnTo>
                  <a:lnTo>
                    <a:pt x="249" y="159"/>
                  </a:lnTo>
                  <a:lnTo>
                    <a:pt x="262" y="149"/>
                  </a:lnTo>
                  <a:lnTo>
                    <a:pt x="275" y="139"/>
                  </a:lnTo>
                  <a:lnTo>
                    <a:pt x="288" y="130"/>
                  </a:lnTo>
                  <a:lnTo>
                    <a:pt x="301" y="121"/>
                  </a:lnTo>
                  <a:lnTo>
                    <a:pt x="314" y="113"/>
                  </a:lnTo>
                  <a:lnTo>
                    <a:pt x="327" y="104"/>
                  </a:lnTo>
                  <a:lnTo>
                    <a:pt x="341" y="96"/>
                  </a:lnTo>
                  <a:lnTo>
                    <a:pt x="354" y="89"/>
                  </a:lnTo>
                  <a:lnTo>
                    <a:pt x="366" y="81"/>
                  </a:lnTo>
                  <a:lnTo>
                    <a:pt x="380" y="74"/>
                  </a:lnTo>
                  <a:lnTo>
                    <a:pt x="393" y="68"/>
                  </a:lnTo>
                  <a:lnTo>
                    <a:pt x="406" y="62"/>
                  </a:lnTo>
                  <a:lnTo>
                    <a:pt x="419" y="56"/>
                  </a:lnTo>
                  <a:lnTo>
                    <a:pt x="432" y="51"/>
                  </a:lnTo>
                  <a:lnTo>
                    <a:pt x="445" y="45"/>
                  </a:lnTo>
                  <a:lnTo>
                    <a:pt x="458" y="41"/>
                  </a:lnTo>
                  <a:lnTo>
                    <a:pt x="471" y="36"/>
                  </a:lnTo>
                  <a:lnTo>
                    <a:pt x="484" y="32"/>
                  </a:lnTo>
                  <a:lnTo>
                    <a:pt x="497" y="29"/>
                  </a:lnTo>
                  <a:lnTo>
                    <a:pt x="510" y="25"/>
                  </a:lnTo>
                  <a:lnTo>
                    <a:pt x="524" y="22"/>
                  </a:lnTo>
                  <a:lnTo>
                    <a:pt x="537" y="19"/>
                  </a:lnTo>
                  <a:lnTo>
                    <a:pt x="550" y="16"/>
                  </a:lnTo>
                  <a:lnTo>
                    <a:pt x="563" y="14"/>
                  </a:lnTo>
                  <a:lnTo>
                    <a:pt x="576" y="12"/>
                  </a:lnTo>
                  <a:lnTo>
                    <a:pt x="589" y="10"/>
                  </a:lnTo>
                  <a:lnTo>
                    <a:pt x="602" y="8"/>
                  </a:lnTo>
                  <a:lnTo>
                    <a:pt x="615" y="6"/>
                  </a:lnTo>
                  <a:lnTo>
                    <a:pt x="628" y="5"/>
                  </a:lnTo>
                  <a:lnTo>
                    <a:pt x="641" y="3"/>
                  </a:lnTo>
                  <a:lnTo>
                    <a:pt x="654" y="2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8" name="Freeform 66"/>
            <p:cNvSpPr>
              <a:spLocks/>
            </p:cNvSpPr>
            <p:nvPr/>
          </p:nvSpPr>
          <p:spPr bwMode="auto">
            <a:xfrm>
              <a:off x="1870" y="1775"/>
              <a:ext cx="668" cy="394"/>
            </a:xfrm>
            <a:custGeom>
              <a:avLst/>
              <a:gdLst>
                <a:gd name="T0" fmla="*/ 0 w 668"/>
                <a:gd name="T1" fmla="*/ 394 h 394"/>
                <a:gd name="T2" fmla="*/ 14 w 668"/>
                <a:gd name="T3" fmla="*/ 392 h 394"/>
                <a:gd name="T4" fmla="*/ 27 w 668"/>
                <a:gd name="T5" fmla="*/ 390 h 394"/>
                <a:gd name="T6" fmla="*/ 40 w 668"/>
                <a:gd name="T7" fmla="*/ 389 h 394"/>
                <a:gd name="T8" fmla="*/ 53 w 668"/>
                <a:gd name="T9" fmla="*/ 387 h 394"/>
                <a:gd name="T10" fmla="*/ 66 w 668"/>
                <a:gd name="T11" fmla="*/ 386 h 394"/>
                <a:gd name="T12" fmla="*/ 79 w 668"/>
                <a:gd name="T13" fmla="*/ 384 h 394"/>
                <a:gd name="T14" fmla="*/ 92 w 668"/>
                <a:gd name="T15" fmla="*/ 382 h 394"/>
                <a:gd name="T16" fmla="*/ 105 w 668"/>
                <a:gd name="T17" fmla="*/ 381 h 394"/>
                <a:gd name="T18" fmla="*/ 118 w 668"/>
                <a:gd name="T19" fmla="*/ 379 h 394"/>
                <a:gd name="T20" fmla="*/ 131 w 668"/>
                <a:gd name="T21" fmla="*/ 377 h 394"/>
                <a:gd name="T22" fmla="*/ 144 w 668"/>
                <a:gd name="T23" fmla="*/ 376 h 394"/>
                <a:gd name="T24" fmla="*/ 158 w 668"/>
                <a:gd name="T25" fmla="*/ 374 h 394"/>
                <a:gd name="T26" fmla="*/ 171 w 668"/>
                <a:gd name="T27" fmla="*/ 371 h 394"/>
                <a:gd name="T28" fmla="*/ 184 w 668"/>
                <a:gd name="T29" fmla="*/ 369 h 394"/>
                <a:gd name="T30" fmla="*/ 197 w 668"/>
                <a:gd name="T31" fmla="*/ 367 h 394"/>
                <a:gd name="T32" fmla="*/ 210 w 668"/>
                <a:gd name="T33" fmla="*/ 364 h 394"/>
                <a:gd name="T34" fmla="*/ 223 w 668"/>
                <a:gd name="T35" fmla="*/ 361 h 394"/>
                <a:gd name="T36" fmla="*/ 236 w 668"/>
                <a:gd name="T37" fmla="*/ 358 h 394"/>
                <a:gd name="T38" fmla="*/ 249 w 668"/>
                <a:gd name="T39" fmla="*/ 354 h 394"/>
                <a:gd name="T40" fmla="*/ 262 w 668"/>
                <a:gd name="T41" fmla="*/ 350 h 394"/>
                <a:gd name="T42" fmla="*/ 275 w 668"/>
                <a:gd name="T43" fmla="*/ 346 h 394"/>
                <a:gd name="T44" fmla="*/ 288 w 668"/>
                <a:gd name="T45" fmla="*/ 341 h 394"/>
                <a:gd name="T46" fmla="*/ 302 w 668"/>
                <a:gd name="T47" fmla="*/ 335 h 394"/>
                <a:gd name="T48" fmla="*/ 315 w 668"/>
                <a:gd name="T49" fmla="*/ 330 h 394"/>
                <a:gd name="T50" fmla="*/ 327 w 668"/>
                <a:gd name="T51" fmla="*/ 323 h 394"/>
                <a:gd name="T52" fmla="*/ 341 w 668"/>
                <a:gd name="T53" fmla="*/ 317 h 394"/>
                <a:gd name="T54" fmla="*/ 354 w 668"/>
                <a:gd name="T55" fmla="*/ 310 h 394"/>
                <a:gd name="T56" fmla="*/ 367 w 668"/>
                <a:gd name="T57" fmla="*/ 303 h 394"/>
                <a:gd name="T58" fmla="*/ 380 w 668"/>
                <a:gd name="T59" fmla="*/ 296 h 394"/>
                <a:gd name="T60" fmla="*/ 393 w 668"/>
                <a:gd name="T61" fmla="*/ 288 h 394"/>
                <a:gd name="T62" fmla="*/ 406 w 668"/>
                <a:gd name="T63" fmla="*/ 280 h 394"/>
                <a:gd name="T64" fmla="*/ 419 w 668"/>
                <a:gd name="T65" fmla="*/ 272 h 394"/>
                <a:gd name="T66" fmla="*/ 432 w 668"/>
                <a:gd name="T67" fmla="*/ 263 h 394"/>
                <a:gd name="T68" fmla="*/ 446 w 668"/>
                <a:gd name="T69" fmla="*/ 254 h 394"/>
                <a:gd name="T70" fmla="*/ 458 w 668"/>
                <a:gd name="T71" fmla="*/ 245 h 394"/>
                <a:gd name="T72" fmla="*/ 471 w 668"/>
                <a:gd name="T73" fmla="*/ 236 h 394"/>
                <a:gd name="T74" fmla="*/ 485 w 668"/>
                <a:gd name="T75" fmla="*/ 226 h 394"/>
                <a:gd name="T76" fmla="*/ 498 w 668"/>
                <a:gd name="T77" fmla="*/ 217 h 394"/>
                <a:gd name="T78" fmla="*/ 511 w 668"/>
                <a:gd name="T79" fmla="*/ 206 h 394"/>
                <a:gd name="T80" fmla="*/ 524 w 668"/>
                <a:gd name="T81" fmla="*/ 195 h 394"/>
                <a:gd name="T82" fmla="*/ 537 w 668"/>
                <a:gd name="T83" fmla="*/ 183 h 394"/>
                <a:gd name="T84" fmla="*/ 550 w 668"/>
                <a:gd name="T85" fmla="*/ 170 h 394"/>
                <a:gd name="T86" fmla="*/ 563 w 668"/>
                <a:gd name="T87" fmla="*/ 157 h 394"/>
                <a:gd name="T88" fmla="*/ 576 w 668"/>
                <a:gd name="T89" fmla="*/ 142 h 394"/>
                <a:gd name="T90" fmla="*/ 589 w 668"/>
                <a:gd name="T91" fmla="*/ 127 h 394"/>
                <a:gd name="T92" fmla="*/ 602 w 668"/>
                <a:gd name="T93" fmla="*/ 109 h 394"/>
                <a:gd name="T94" fmla="*/ 615 w 668"/>
                <a:gd name="T95" fmla="*/ 91 h 394"/>
                <a:gd name="T96" fmla="*/ 629 w 668"/>
                <a:gd name="T97" fmla="*/ 70 h 394"/>
                <a:gd name="T98" fmla="*/ 642 w 668"/>
                <a:gd name="T99" fmla="*/ 49 h 394"/>
                <a:gd name="T100" fmla="*/ 655 w 668"/>
                <a:gd name="T101" fmla="*/ 25 h 394"/>
                <a:gd name="T102" fmla="*/ 668 w 668"/>
                <a:gd name="T103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394">
                  <a:moveTo>
                    <a:pt x="0" y="394"/>
                  </a:moveTo>
                  <a:lnTo>
                    <a:pt x="14" y="392"/>
                  </a:lnTo>
                  <a:lnTo>
                    <a:pt x="27" y="390"/>
                  </a:lnTo>
                  <a:lnTo>
                    <a:pt x="40" y="389"/>
                  </a:lnTo>
                  <a:lnTo>
                    <a:pt x="53" y="387"/>
                  </a:lnTo>
                  <a:lnTo>
                    <a:pt x="66" y="386"/>
                  </a:lnTo>
                  <a:lnTo>
                    <a:pt x="79" y="384"/>
                  </a:lnTo>
                  <a:lnTo>
                    <a:pt x="92" y="382"/>
                  </a:lnTo>
                  <a:lnTo>
                    <a:pt x="105" y="381"/>
                  </a:lnTo>
                  <a:lnTo>
                    <a:pt x="118" y="379"/>
                  </a:lnTo>
                  <a:lnTo>
                    <a:pt x="131" y="377"/>
                  </a:lnTo>
                  <a:lnTo>
                    <a:pt x="144" y="376"/>
                  </a:lnTo>
                  <a:lnTo>
                    <a:pt x="158" y="374"/>
                  </a:lnTo>
                  <a:lnTo>
                    <a:pt x="171" y="371"/>
                  </a:lnTo>
                  <a:lnTo>
                    <a:pt x="184" y="369"/>
                  </a:lnTo>
                  <a:lnTo>
                    <a:pt x="197" y="367"/>
                  </a:lnTo>
                  <a:lnTo>
                    <a:pt x="210" y="364"/>
                  </a:lnTo>
                  <a:lnTo>
                    <a:pt x="223" y="361"/>
                  </a:lnTo>
                  <a:lnTo>
                    <a:pt x="236" y="358"/>
                  </a:lnTo>
                  <a:lnTo>
                    <a:pt x="249" y="354"/>
                  </a:lnTo>
                  <a:lnTo>
                    <a:pt x="262" y="350"/>
                  </a:lnTo>
                  <a:lnTo>
                    <a:pt x="275" y="346"/>
                  </a:lnTo>
                  <a:lnTo>
                    <a:pt x="288" y="341"/>
                  </a:lnTo>
                  <a:lnTo>
                    <a:pt x="302" y="335"/>
                  </a:lnTo>
                  <a:lnTo>
                    <a:pt x="315" y="330"/>
                  </a:lnTo>
                  <a:lnTo>
                    <a:pt x="327" y="323"/>
                  </a:lnTo>
                  <a:lnTo>
                    <a:pt x="341" y="317"/>
                  </a:lnTo>
                  <a:lnTo>
                    <a:pt x="354" y="310"/>
                  </a:lnTo>
                  <a:lnTo>
                    <a:pt x="367" y="303"/>
                  </a:lnTo>
                  <a:lnTo>
                    <a:pt x="380" y="296"/>
                  </a:lnTo>
                  <a:lnTo>
                    <a:pt x="393" y="288"/>
                  </a:lnTo>
                  <a:lnTo>
                    <a:pt x="406" y="280"/>
                  </a:lnTo>
                  <a:lnTo>
                    <a:pt x="419" y="272"/>
                  </a:lnTo>
                  <a:lnTo>
                    <a:pt x="432" y="263"/>
                  </a:lnTo>
                  <a:lnTo>
                    <a:pt x="446" y="254"/>
                  </a:lnTo>
                  <a:lnTo>
                    <a:pt x="458" y="245"/>
                  </a:lnTo>
                  <a:lnTo>
                    <a:pt x="471" y="236"/>
                  </a:lnTo>
                  <a:lnTo>
                    <a:pt x="485" y="226"/>
                  </a:lnTo>
                  <a:lnTo>
                    <a:pt x="498" y="217"/>
                  </a:lnTo>
                  <a:lnTo>
                    <a:pt x="511" y="206"/>
                  </a:lnTo>
                  <a:lnTo>
                    <a:pt x="524" y="195"/>
                  </a:lnTo>
                  <a:lnTo>
                    <a:pt x="537" y="183"/>
                  </a:lnTo>
                  <a:lnTo>
                    <a:pt x="550" y="170"/>
                  </a:lnTo>
                  <a:lnTo>
                    <a:pt x="563" y="157"/>
                  </a:lnTo>
                  <a:lnTo>
                    <a:pt x="576" y="142"/>
                  </a:lnTo>
                  <a:lnTo>
                    <a:pt x="589" y="127"/>
                  </a:lnTo>
                  <a:lnTo>
                    <a:pt x="602" y="109"/>
                  </a:lnTo>
                  <a:lnTo>
                    <a:pt x="615" y="91"/>
                  </a:lnTo>
                  <a:lnTo>
                    <a:pt x="629" y="70"/>
                  </a:lnTo>
                  <a:lnTo>
                    <a:pt x="642" y="49"/>
                  </a:lnTo>
                  <a:lnTo>
                    <a:pt x="655" y="25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9" name="Freeform 67"/>
            <p:cNvSpPr>
              <a:spLocks/>
            </p:cNvSpPr>
            <p:nvPr/>
          </p:nvSpPr>
          <p:spPr bwMode="auto">
            <a:xfrm>
              <a:off x="2525" y="1361"/>
              <a:ext cx="667" cy="701"/>
            </a:xfrm>
            <a:custGeom>
              <a:avLst/>
              <a:gdLst>
                <a:gd name="T0" fmla="*/ 0 w 667"/>
                <a:gd name="T1" fmla="*/ 439 h 701"/>
                <a:gd name="T2" fmla="*/ 13 w 667"/>
                <a:gd name="T3" fmla="*/ 414 h 701"/>
                <a:gd name="T4" fmla="*/ 26 w 667"/>
                <a:gd name="T5" fmla="*/ 387 h 701"/>
                <a:gd name="T6" fmla="*/ 39 w 667"/>
                <a:gd name="T7" fmla="*/ 359 h 701"/>
                <a:gd name="T8" fmla="*/ 52 w 667"/>
                <a:gd name="T9" fmla="*/ 330 h 701"/>
                <a:gd name="T10" fmla="*/ 65 w 667"/>
                <a:gd name="T11" fmla="*/ 299 h 701"/>
                <a:gd name="T12" fmla="*/ 78 w 667"/>
                <a:gd name="T13" fmla="*/ 269 h 701"/>
                <a:gd name="T14" fmla="*/ 91 w 667"/>
                <a:gd name="T15" fmla="*/ 238 h 701"/>
                <a:gd name="T16" fmla="*/ 104 w 667"/>
                <a:gd name="T17" fmla="*/ 208 h 701"/>
                <a:gd name="T18" fmla="*/ 118 w 667"/>
                <a:gd name="T19" fmla="*/ 178 h 701"/>
                <a:gd name="T20" fmla="*/ 131 w 667"/>
                <a:gd name="T21" fmla="*/ 149 h 701"/>
                <a:gd name="T22" fmla="*/ 144 w 667"/>
                <a:gd name="T23" fmla="*/ 122 h 701"/>
                <a:gd name="T24" fmla="*/ 157 w 667"/>
                <a:gd name="T25" fmla="*/ 97 h 701"/>
                <a:gd name="T26" fmla="*/ 170 w 667"/>
                <a:gd name="T27" fmla="*/ 74 h 701"/>
                <a:gd name="T28" fmla="*/ 183 w 667"/>
                <a:gd name="T29" fmla="*/ 53 h 701"/>
                <a:gd name="T30" fmla="*/ 196 w 667"/>
                <a:gd name="T31" fmla="*/ 36 h 701"/>
                <a:gd name="T32" fmla="*/ 209 w 667"/>
                <a:gd name="T33" fmla="*/ 21 h 701"/>
                <a:gd name="T34" fmla="*/ 222 w 667"/>
                <a:gd name="T35" fmla="*/ 11 h 701"/>
                <a:gd name="T36" fmla="*/ 235 w 667"/>
                <a:gd name="T37" fmla="*/ 3 h 701"/>
                <a:gd name="T38" fmla="*/ 248 w 667"/>
                <a:gd name="T39" fmla="*/ 0 h 701"/>
                <a:gd name="T40" fmla="*/ 262 w 667"/>
                <a:gd name="T41" fmla="*/ 0 h 701"/>
                <a:gd name="T42" fmla="*/ 275 w 667"/>
                <a:gd name="T43" fmla="*/ 4 h 701"/>
                <a:gd name="T44" fmla="*/ 288 w 667"/>
                <a:gd name="T45" fmla="*/ 11 h 701"/>
                <a:gd name="T46" fmla="*/ 301 w 667"/>
                <a:gd name="T47" fmla="*/ 23 h 701"/>
                <a:gd name="T48" fmla="*/ 314 w 667"/>
                <a:gd name="T49" fmla="*/ 37 h 701"/>
                <a:gd name="T50" fmla="*/ 327 w 667"/>
                <a:gd name="T51" fmla="*/ 55 h 701"/>
                <a:gd name="T52" fmla="*/ 340 w 667"/>
                <a:gd name="T53" fmla="*/ 76 h 701"/>
                <a:gd name="T54" fmla="*/ 353 w 667"/>
                <a:gd name="T55" fmla="*/ 99 h 701"/>
                <a:gd name="T56" fmla="*/ 366 w 667"/>
                <a:gd name="T57" fmla="*/ 124 h 701"/>
                <a:gd name="T58" fmla="*/ 379 w 667"/>
                <a:gd name="T59" fmla="*/ 151 h 701"/>
                <a:gd name="T60" fmla="*/ 392 w 667"/>
                <a:gd name="T61" fmla="*/ 179 h 701"/>
                <a:gd name="T62" fmla="*/ 406 w 667"/>
                <a:gd name="T63" fmla="*/ 209 h 701"/>
                <a:gd name="T64" fmla="*/ 418 w 667"/>
                <a:gd name="T65" fmla="*/ 239 h 701"/>
                <a:gd name="T66" fmla="*/ 431 w 667"/>
                <a:gd name="T67" fmla="*/ 271 h 701"/>
                <a:gd name="T68" fmla="*/ 445 w 667"/>
                <a:gd name="T69" fmla="*/ 302 h 701"/>
                <a:gd name="T70" fmla="*/ 458 w 667"/>
                <a:gd name="T71" fmla="*/ 333 h 701"/>
                <a:gd name="T72" fmla="*/ 471 w 667"/>
                <a:gd name="T73" fmla="*/ 364 h 701"/>
                <a:gd name="T74" fmla="*/ 484 w 667"/>
                <a:gd name="T75" fmla="*/ 395 h 701"/>
                <a:gd name="T76" fmla="*/ 497 w 667"/>
                <a:gd name="T77" fmla="*/ 425 h 701"/>
                <a:gd name="T78" fmla="*/ 510 w 667"/>
                <a:gd name="T79" fmla="*/ 454 h 701"/>
                <a:gd name="T80" fmla="*/ 523 w 667"/>
                <a:gd name="T81" fmla="*/ 482 h 701"/>
                <a:gd name="T82" fmla="*/ 536 w 667"/>
                <a:gd name="T83" fmla="*/ 509 h 701"/>
                <a:gd name="T84" fmla="*/ 549 w 667"/>
                <a:gd name="T85" fmla="*/ 535 h 701"/>
                <a:gd name="T86" fmla="*/ 562 w 667"/>
                <a:gd name="T87" fmla="*/ 559 h 701"/>
                <a:gd name="T88" fmla="*/ 575 w 667"/>
                <a:gd name="T89" fmla="*/ 582 h 701"/>
                <a:gd name="T90" fmla="*/ 589 w 667"/>
                <a:gd name="T91" fmla="*/ 603 h 701"/>
                <a:gd name="T92" fmla="*/ 602 w 667"/>
                <a:gd name="T93" fmla="*/ 623 h 701"/>
                <a:gd name="T94" fmla="*/ 615 w 667"/>
                <a:gd name="T95" fmla="*/ 641 h 701"/>
                <a:gd name="T96" fmla="*/ 628 w 667"/>
                <a:gd name="T97" fmla="*/ 659 h 701"/>
                <a:gd name="T98" fmla="*/ 641 w 667"/>
                <a:gd name="T99" fmla="*/ 674 h 701"/>
                <a:gd name="T100" fmla="*/ 654 w 667"/>
                <a:gd name="T101" fmla="*/ 688 h 701"/>
                <a:gd name="T102" fmla="*/ 667 w 667"/>
                <a:gd name="T103" fmla="*/ 70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7" h="701">
                  <a:moveTo>
                    <a:pt x="0" y="439"/>
                  </a:moveTo>
                  <a:lnTo>
                    <a:pt x="13" y="414"/>
                  </a:lnTo>
                  <a:lnTo>
                    <a:pt x="26" y="387"/>
                  </a:lnTo>
                  <a:lnTo>
                    <a:pt x="39" y="359"/>
                  </a:lnTo>
                  <a:lnTo>
                    <a:pt x="52" y="330"/>
                  </a:lnTo>
                  <a:lnTo>
                    <a:pt x="65" y="299"/>
                  </a:lnTo>
                  <a:lnTo>
                    <a:pt x="78" y="269"/>
                  </a:lnTo>
                  <a:lnTo>
                    <a:pt x="91" y="238"/>
                  </a:lnTo>
                  <a:lnTo>
                    <a:pt x="104" y="208"/>
                  </a:lnTo>
                  <a:lnTo>
                    <a:pt x="118" y="178"/>
                  </a:lnTo>
                  <a:lnTo>
                    <a:pt x="131" y="149"/>
                  </a:lnTo>
                  <a:lnTo>
                    <a:pt x="144" y="122"/>
                  </a:lnTo>
                  <a:lnTo>
                    <a:pt x="157" y="97"/>
                  </a:lnTo>
                  <a:lnTo>
                    <a:pt x="170" y="74"/>
                  </a:lnTo>
                  <a:lnTo>
                    <a:pt x="183" y="53"/>
                  </a:lnTo>
                  <a:lnTo>
                    <a:pt x="196" y="36"/>
                  </a:lnTo>
                  <a:lnTo>
                    <a:pt x="209" y="21"/>
                  </a:lnTo>
                  <a:lnTo>
                    <a:pt x="222" y="11"/>
                  </a:lnTo>
                  <a:lnTo>
                    <a:pt x="235" y="3"/>
                  </a:lnTo>
                  <a:lnTo>
                    <a:pt x="248" y="0"/>
                  </a:lnTo>
                  <a:lnTo>
                    <a:pt x="262" y="0"/>
                  </a:lnTo>
                  <a:lnTo>
                    <a:pt x="275" y="4"/>
                  </a:lnTo>
                  <a:lnTo>
                    <a:pt x="288" y="11"/>
                  </a:lnTo>
                  <a:lnTo>
                    <a:pt x="301" y="23"/>
                  </a:lnTo>
                  <a:lnTo>
                    <a:pt x="314" y="37"/>
                  </a:lnTo>
                  <a:lnTo>
                    <a:pt x="327" y="55"/>
                  </a:lnTo>
                  <a:lnTo>
                    <a:pt x="340" y="76"/>
                  </a:lnTo>
                  <a:lnTo>
                    <a:pt x="353" y="99"/>
                  </a:lnTo>
                  <a:lnTo>
                    <a:pt x="366" y="124"/>
                  </a:lnTo>
                  <a:lnTo>
                    <a:pt x="379" y="151"/>
                  </a:lnTo>
                  <a:lnTo>
                    <a:pt x="392" y="179"/>
                  </a:lnTo>
                  <a:lnTo>
                    <a:pt x="406" y="209"/>
                  </a:lnTo>
                  <a:lnTo>
                    <a:pt x="418" y="239"/>
                  </a:lnTo>
                  <a:lnTo>
                    <a:pt x="431" y="271"/>
                  </a:lnTo>
                  <a:lnTo>
                    <a:pt x="445" y="302"/>
                  </a:lnTo>
                  <a:lnTo>
                    <a:pt x="458" y="333"/>
                  </a:lnTo>
                  <a:lnTo>
                    <a:pt x="471" y="364"/>
                  </a:lnTo>
                  <a:lnTo>
                    <a:pt x="484" y="395"/>
                  </a:lnTo>
                  <a:lnTo>
                    <a:pt x="497" y="425"/>
                  </a:lnTo>
                  <a:lnTo>
                    <a:pt x="510" y="454"/>
                  </a:lnTo>
                  <a:lnTo>
                    <a:pt x="523" y="482"/>
                  </a:lnTo>
                  <a:lnTo>
                    <a:pt x="536" y="509"/>
                  </a:lnTo>
                  <a:lnTo>
                    <a:pt x="549" y="535"/>
                  </a:lnTo>
                  <a:lnTo>
                    <a:pt x="562" y="559"/>
                  </a:lnTo>
                  <a:lnTo>
                    <a:pt x="575" y="582"/>
                  </a:lnTo>
                  <a:lnTo>
                    <a:pt x="589" y="603"/>
                  </a:lnTo>
                  <a:lnTo>
                    <a:pt x="602" y="623"/>
                  </a:lnTo>
                  <a:lnTo>
                    <a:pt x="615" y="641"/>
                  </a:lnTo>
                  <a:lnTo>
                    <a:pt x="628" y="659"/>
                  </a:lnTo>
                  <a:lnTo>
                    <a:pt x="641" y="674"/>
                  </a:lnTo>
                  <a:lnTo>
                    <a:pt x="654" y="688"/>
                  </a:lnTo>
                  <a:lnTo>
                    <a:pt x="667" y="701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0" name="Line 68"/>
            <p:cNvSpPr>
              <a:spLocks noChangeShapeType="1"/>
            </p:cNvSpPr>
            <p:nvPr/>
          </p:nvSpPr>
          <p:spPr bwMode="auto">
            <a:xfrm>
              <a:off x="3179" y="2049"/>
              <a:ext cx="13" cy="13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5" name="Line 73"/>
            <p:cNvSpPr>
              <a:spLocks noChangeShapeType="1"/>
            </p:cNvSpPr>
            <p:nvPr/>
          </p:nvSpPr>
          <p:spPr bwMode="auto">
            <a:xfrm flipV="1">
              <a:off x="3179" y="2495"/>
              <a:ext cx="13" cy="11"/>
            </a:xfrm>
            <a:prstGeom prst="line">
              <a:avLst/>
            </a:prstGeom>
            <a:noFill/>
            <a:ln w="19050" cap="flat">
              <a:solidFill>
                <a:srgbClr val="A6A6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6" name="Line 74"/>
            <p:cNvSpPr>
              <a:spLocks noChangeShapeType="1"/>
            </p:cNvSpPr>
            <p:nvPr/>
          </p:nvSpPr>
          <p:spPr bwMode="auto">
            <a:xfrm flipV="1">
              <a:off x="623" y="2209"/>
              <a:ext cx="0" cy="2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7" name="Line 75"/>
            <p:cNvSpPr>
              <a:spLocks noChangeShapeType="1"/>
            </p:cNvSpPr>
            <p:nvPr/>
          </p:nvSpPr>
          <p:spPr bwMode="auto">
            <a:xfrm flipV="1">
              <a:off x="840" y="2623"/>
              <a:ext cx="0" cy="247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8" name="Line 76"/>
            <p:cNvSpPr>
              <a:spLocks noChangeShapeType="1"/>
            </p:cNvSpPr>
            <p:nvPr/>
          </p:nvSpPr>
          <p:spPr bwMode="auto">
            <a:xfrm flipV="1">
              <a:off x="970" y="2718"/>
              <a:ext cx="0" cy="29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9" name="Line 77"/>
            <p:cNvSpPr>
              <a:spLocks noChangeShapeType="1"/>
            </p:cNvSpPr>
            <p:nvPr/>
          </p:nvSpPr>
          <p:spPr bwMode="auto">
            <a:xfrm flipV="1">
              <a:off x="1317" y="2358"/>
              <a:ext cx="0" cy="10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0" name="Line 78"/>
            <p:cNvSpPr>
              <a:spLocks noChangeShapeType="1"/>
            </p:cNvSpPr>
            <p:nvPr/>
          </p:nvSpPr>
          <p:spPr bwMode="auto">
            <a:xfrm flipV="1">
              <a:off x="1534" y="2239"/>
              <a:ext cx="0" cy="4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1" name="Line 79"/>
            <p:cNvSpPr>
              <a:spLocks noChangeShapeType="1"/>
            </p:cNvSpPr>
            <p:nvPr/>
          </p:nvSpPr>
          <p:spPr bwMode="auto">
            <a:xfrm flipV="1">
              <a:off x="1855" y="2152"/>
              <a:ext cx="0" cy="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2" name="Line 80"/>
            <p:cNvSpPr>
              <a:spLocks noChangeShapeType="1"/>
            </p:cNvSpPr>
            <p:nvPr/>
          </p:nvSpPr>
          <p:spPr bwMode="auto">
            <a:xfrm flipV="1">
              <a:off x="2246" y="2064"/>
              <a:ext cx="0" cy="3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3" name="Line 81"/>
            <p:cNvSpPr>
              <a:spLocks noChangeShapeType="1"/>
            </p:cNvSpPr>
            <p:nvPr/>
          </p:nvSpPr>
          <p:spPr bwMode="auto">
            <a:xfrm flipV="1">
              <a:off x="2463" y="1825"/>
              <a:ext cx="0" cy="118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4" name="Line 82"/>
            <p:cNvSpPr>
              <a:spLocks noChangeShapeType="1"/>
            </p:cNvSpPr>
            <p:nvPr/>
          </p:nvSpPr>
          <p:spPr bwMode="auto">
            <a:xfrm flipV="1">
              <a:off x="2637" y="1450"/>
              <a:ext cx="0" cy="24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5" name="Line 83"/>
            <p:cNvSpPr>
              <a:spLocks noChangeShapeType="1"/>
            </p:cNvSpPr>
            <p:nvPr/>
          </p:nvSpPr>
          <p:spPr bwMode="auto">
            <a:xfrm flipV="1">
              <a:off x="2724" y="1235"/>
              <a:ext cx="0" cy="32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6" name="Line 84"/>
            <p:cNvSpPr>
              <a:spLocks noChangeShapeType="1"/>
            </p:cNvSpPr>
            <p:nvPr/>
          </p:nvSpPr>
          <p:spPr bwMode="auto">
            <a:xfrm flipV="1">
              <a:off x="2810" y="1148"/>
              <a:ext cx="0" cy="356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7" name="Line 85"/>
            <p:cNvSpPr>
              <a:spLocks noChangeShapeType="1"/>
            </p:cNvSpPr>
            <p:nvPr/>
          </p:nvSpPr>
          <p:spPr bwMode="auto">
            <a:xfrm flipV="1">
              <a:off x="2897" y="1404"/>
              <a:ext cx="0" cy="26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8" name="Line 86"/>
            <p:cNvSpPr>
              <a:spLocks noChangeShapeType="1"/>
            </p:cNvSpPr>
            <p:nvPr/>
          </p:nvSpPr>
          <p:spPr bwMode="auto">
            <a:xfrm flipV="1">
              <a:off x="3070" y="1820"/>
              <a:ext cx="0" cy="12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9" name="Line 87"/>
            <p:cNvSpPr>
              <a:spLocks noChangeShapeType="1"/>
            </p:cNvSpPr>
            <p:nvPr/>
          </p:nvSpPr>
          <p:spPr bwMode="auto">
            <a:xfrm>
              <a:off x="598" y="223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0" name="Line 88"/>
            <p:cNvSpPr>
              <a:spLocks noChangeShapeType="1"/>
            </p:cNvSpPr>
            <p:nvPr/>
          </p:nvSpPr>
          <p:spPr bwMode="auto">
            <a:xfrm>
              <a:off x="815" y="287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1" name="Line 89"/>
            <p:cNvSpPr>
              <a:spLocks noChangeShapeType="1"/>
            </p:cNvSpPr>
            <p:nvPr/>
          </p:nvSpPr>
          <p:spPr bwMode="auto">
            <a:xfrm>
              <a:off x="946" y="3017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2" name="Line 90"/>
            <p:cNvSpPr>
              <a:spLocks noChangeShapeType="1"/>
            </p:cNvSpPr>
            <p:nvPr/>
          </p:nvSpPr>
          <p:spPr bwMode="auto">
            <a:xfrm>
              <a:off x="1293" y="246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3" name="Line 91"/>
            <p:cNvSpPr>
              <a:spLocks noChangeShapeType="1"/>
            </p:cNvSpPr>
            <p:nvPr/>
          </p:nvSpPr>
          <p:spPr bwMode="auto">
            <a:xfrm>
              <a:off x="1510" y="227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4" name="Line 92"/>
            <p:cNvSpPr>
              <a:spLocks noChangeShapeType="1"/>
            </p:cNvSpPr>
            <p:nvPr/>
          </p:nvSpPr>
          <p:spPr bwMode="auto">
            <a:xfrm>
              <a:off x="1831" y="2157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5" name="Line 93"/>
            <p:cNvSpPr>
              <a:spLocks noChangeShapeType="1"/>
            </p:cNvSpPr>
            <p:nvPr/>
          </p:nvSpPr>
          <p:spPr bwMode="auto">
            <a:xfrm>
              <a:off x="2221" y="209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6" name="Line 94"/>
            <p:cNvSpPr>
              <a:spLocks noChangeShapeType="1"/>
            </p:cNvSpPr>
            <p:nvPr/>
          </p:nvSpPr>
          <p:spPr bwMode="auto">
            <a:xfrm>
              <a:off x="2439" y="1943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7" name="Line 95"/>
            <p:cNvSpPr>
              <a:spLocks noChangeShapeType="1"/>
            </p:cNvSpPr>
            <p:nvPr/>
          </p:nvSpPr>
          <p:spPr bwMode="auto">
            <a:xfrm>
              <a:off x="2612" y="169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8" name="Line 96"/>
            <p:cNvSpPr>
              <a:spLocks noChangeShapeType="1"/>
            </p:cNvSpPr>
            <p:nvPr/>
          </p:nvSpPr>
          <p:spPr bwMode="auto">
            <a:xfrm>
              <a:off x="2699" y="156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9" name="Line 97"/>
            <p:cNvSpPr>
              <a:spLocks noChangeShapeType="1"/>
            </p:cNvSpPr>
            <p:nvPr/>
          </p:nvSpPr>
          <p:spPr bwMode="auto">
            <a:xfrm>
              <a:off x="2786" y="1504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0" name="Line 98"/>
            <p:cNvSpPr>
              <a:spLocks noChangeShapeType="1"/>
            </p:cNvSpPr>
            <p:nvPr/>
          </p:nvSpPr>
          <p:spPr bwMode="auto">
            <a:xfrm>
              <a:off x="2872" y="166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1" name="Line 99"/>
            <p:cNvSpPr>
              <a:spLocks noChangeShapeType="1"/>
            </p:cNvSpPr>
            <p:nvPr/>
          </p:nvSpPr>
          <p:spPr bwMode="auto">
            <a:xfrm>
              <a:off x="3046" y="194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2" name="Line 100"/>
            <p:cNvSpPr>
              <a:spLocks noChangeShapeType="1"/>
            </p:cNvSpPr>
            <p:nvPr/>
          </p:nvSpPr>
          <p:spPr bwMode="auto">
            <a:xfrm>
              <a:off x="598" y="220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3" name="Line 101"/>
            <p:cNvSpPr>
              <a:spLocks noChangeShapeType="1"/>
            </p:cNvSpPr>
            <p:nvPr/>
          </p:nvSpPr>
          <p:spPr bwMode="auto">
            <a:xfrm>
              <a:off x="815" y="262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4" name="Line 102"/>
            <p:cNvSpPr>
              <a:spLocks noChangeShapeType="1"/>
            </p:cNvSpPr>
            <p:nvPr/>
          </p:nvSpPr>
          <p:spPr bwMode="auto">
            <a:xfrm>
              <a:off x="946" y="2718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5" name="Line 103"/>
            <p:cNvSpPr>
              <a:spLocks noChangeShapeType="1"/>
            </p:cNvSpPr>
            <p:nvPr/>
          </p:nvSpPr>
          <p:spPr bwMode="auto">
            <a:xfrm>
              <a:off x="1293" y="235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6" name="Line 104"/>
            <p:cNvSpPr>
              <a:spLocks noChangeShapeType="1"/>
            </p:cNvSpPr>
            <p:nvPr/>
          </p:nvSpPr>
          <p:spPr bwMode="auto">
            <a:xfrm>
              <a:off x="1510" y="223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7" name="Line 105"/>
            <p:cNvSpPr>
              <a:spLocks noChangeShapeType="1"/>
            </p:cNvSpPr>
            <p:nvPr/>
          </p:nvSpPr>
          <p:spPr bwMode="auto">
            <a:xfrm>
              <a:off x="1831" y="215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8" name="Line 106"/>
            <p:cNvSpPr>
              <a:spLocks noChangeShapeType="1"/>
            </p:cNvSpPr>
            <p:nvPr/>
          </p:nvSpPr>
          <p:spPr bwMode="auto">
            <a:xfrm>
              <a:off x="2221" y="206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9" name="Line 107"/>
            <p:cNvSpPr>
              <a:spLocks noChangeShapeType="1"/>
            </p:cNvSpPr>
            <p:nvPr/>
          </p:nvSpPr>
          <p:spPr bwMode="auto">
            <a:xfrm>
              <a:off x="2439" y="1825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0" name="Line 108"/>
            <p:cNvSpPr>
              <a:spLocks noChangeShapeType="1"/>
            </p:cNvSpPr>
            <p:nvPr/>
          </p:nvSpPr>
          <p:spPr bwMode="auto">
            <a:xfrm>
              <a:off x="2612" y="145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1" name="Line 109"/>
            <p:cNvSpPr>
              <a:spLocks noChangeShapeType="1"/>
            </p:cNvSpPr>
            <p:nvPr/>
          </p:nvSpPr>
          <p:spPr bwMode="auto">
            <a:xfrm>
              <a:off x="2699" y="1235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2" name="Line 110"/>
            <p:cNvSpPr>
              <a:spLocks noChangeShapeType="1"/>
            </p:cNvSpPr>
            <p:nvPr/>
          </p:nvSpPr>
          <p:spPr bwMode="auto">
            <a:xfrm>
              <a:off x="2786" y="114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3" name="Line 111"/>
            <p:cNvSpPr>
              <a:spLocks noChangeShapeType="1"/>
            </p:cNvSpPr>
            <p:nvPr/>
          </p:nvSpPr>
          <p:spPr bwMode="auto">
            <a:xfrm>
              <a:off x="2872" y="140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4" name="Line 112"/>
            <p:cNvSpPr>
              <a:spLocks noChangeShapeType="1"/>
            </p:cNvSpPr>
            <p:nvPr/>
          </p:nvSpPr>
          <p:spPr bwMode="auto">
            <a:xfrm>
              <a:off x="3046" y="182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5" name="Freeform 113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6" name="Freeform 114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7" name="Freeform 115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8" name="Freeform 116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9" name="Freeform 117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0" name="Freeform 118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1" name="Freeform 119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2" name="Freeform 120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3" name="Freeform 121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4" name="Freeform 122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5" name="Freeform 123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6" name="Freeform 124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7" name="Freeform 125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8" name="Freeform 126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9" name="Freeform 127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0" name="Freeform 128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1" name="Freeform 129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2" name="Freeform 130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3" name="Freeform 131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4" name="Freeform 132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5" name="Freeform 133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6" name="Freeform 134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7" name="Freeform 135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8" name="Freeform 136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9" name="Freeform 137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00" name="Freeform 138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12" name="Freeform 150"/>
            <p:cNvSpPr>
              <a:spLocks/>
            </p:cNvSpPr>
            <p:nvPr/>
          </p:nvSpPr>
          <p:spPr bwMode="auto">
            <a:xfrm>
              <a:off x="3041" y="1842"/>
              <a:ext cx="56" cy="75"/>
            </a:xfrm>
            <a:custGeom>
              <a:avLst/>
              <a:gdLst>
                <a:gd name="T0" fmla="*/ 28 w 56"/>
                <a:gd name="T1" fmla="*/ 75 h 75"/>
                <a:gd name="T2" fmla="*/ 56 w 56"/>
                <a:gd name="T3" fmla="*/ 37 h 75"/>
                <a:gd name="T4" fmla="*/ 28 w 56"/>
                <a:gd name="T5" fmla="*/ 0 h 75"/>
                <a:gd name="T6" fmla="*/ 0 w 56"/>
                <a:gd name="T7" fmla="*/ 37 h 75"/>
                <a:gd name="T8" fmla="*/ 28 w 5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75">
                  <a:moveTo>
                    <a:pt x="28" y="75"/>
                  </a:moveTo>
                  <a:lnTo>
                    <a:pt x="56" y="37"/>
                  </a:lnTo>
                  <a:lnTo>
                    <a:pt x="28" y="0"/>
                  </a:lnTo>
                  <a:lnTo>
                    <a:pt x="0" y="37"/>
                  </a:lnTo>
                  <a:lnTo>
                    <a:pt x="28" y="75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24" name="Line 162"/>
            <p:cNvSpPr>
              <a:spLocks noChangeShapeType="1"/>
            </p:cNvSpPr>
            <p:nvPr/>
          </p:nvSpPr>
          <p:spPr bwMode="auto">
            <a:xfrm flipV="1">
              <a:off x="969" y="2788"/>
              <a:ext cx="0" cy="66"/>
            </a:xfrm>
            <a:prstGeom prst="line">
              <a:avLst/>
            </a:pr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270" name="TextBox 2269"/>
              <p:cNvSpPr txBox="1"/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600" b="1" i="1" smtClean="0">
                        <a:latin typeface="Cambria Math"/>
                        <a:ea typeface="Cambria Math"/>
                      </a:rPr>
                      <m:t>I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𝒎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(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𝜹𝜼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)</m:t>
                    </m:r>
                  </m:oMath>
                </a14:m>
                <a:r>
                  <a:rPr lang="en-US" sz="1600" b="1" dirty="0" smtClean="0"/>
                  <a:t> (x 10</a:t>
                </a:r>
                <a:r>
                  <a:rPr lang="en-US" sz="1600" b="1" baseline="30000" dirty="0" smtClean="0"/>
                  <a:t>-4</a:t>
                </a:r>
                <a:r>
                  <a:rPr lang="en-US" sz="1600" b="1" dirty="0" smtClean="0"/>
                  <a:t>)</a:t>
                </a:r>
              </a:p>
            </p:txBody>
          </p:sp>
        </mc:Choice>
        <mc:Fallback xmlns="">
          <p:sp>
            <p:nvSpPr>
              <p:cNvPr id="2270" name="TextBox 226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blipFill rotWithShape="1">
                <a:blip r:embed="rId3"/>
                <a:stretch>
                  <a:fillRect l="-5357" t="-388" r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9" name="Line 227"/>
          <p:cNvSpPr>
            <a:spLocks noChangeShapeType="1"/>
          </p:cNvSpPr>
          <p:nvPr/>
        </p:nvSpPr>
        <p:spPr bwMode="auto">
          <a:xfrm>
            <a:off x="2946534" y="3787912"/>
            <a:ext cx="381000" cy="0"/>
          </a:xfrm>
          <a:prstGeom prst="line">
            <a:avLst/>
          </a:prstGeom>
          <a:noFill/>
          <a:ln w="1905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60" name="Rectangle 235"/>
          <p:cNvSpPr>
            <a:spLocks noChangeArrowheads="1"/>
          </p:cNvSpPr>
          <p:nvPr/>
        </p:nvSpPr>
        <p:spPr bwMode="auto">
          <a:xfrm>
            <a:off x="3378215" y="3867331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61" name="Freeform 236"/>
          <p:cNvSpPr>
            <a:spLocks/>
          </p:cNvSpPr>
          <p:nvPr/>
        </p:nvSpPr>
        <p:spPr bwMode="auto">
          <a:xfrm>
            <a:off x="3075122" y="3931551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63" name="Rectangle 262"/>
          <p:cNvSpPr/>
          <p:nvPr/>
        </p:nvSpPr>
        <p:spPr>
          <a:xfrm>
            <a:off x="3297372" y="3595478"/>
            <a:ext cx="8114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i="0" dirty="0" smtClean="0">
                <a:latin typeface="+mj-lt"/>
                <a:ea typeface="Cambria Math"/>
              </a:rPr>
              <a:t>theory</a:t>
            </a:r>
            <a:endParaRPr lang="en-US" sz="1600" dirty="0"/>
          </a:p>
        </p:txBody>
      </p:sp>
      <p:grpSp>
        <p:nvGrpSpPr>
          <p:cNvPr id="126" name="Group 125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127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28" name="Group 127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132" name="Freeform 131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Freeform 132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9" name="Group 128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130" name="Freeform 129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Freeform 130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2137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Increasing the incident probe energy led to deviation from linear theory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D.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grpSp>
        <p:nvGrpSpPr>
          <p:cNvPr id="10" name="Group 208"/>
          <p:cNvGrpSpPr>
            <a:grpSpLocks/>
          </p:cNvGrpSpPr>
          <p:nvPr/>
        </p:nvGrpSpPr>
        <p:grpSpPr bwMode="auto">
          <a:xfrm>
            <a:off x="672960" y="1711325"/>
            <a:ext cx="4591050" cy="3741738"/>
            <a:chOff x="330" y="1078"/>
            <a:chExt cx="2892" cy="2357"/>
          </a:xfrm>
        </p:grpSpPr>
        <p:sp>
          <p:nvSpPr>
            <p:cNvPr id="2073" name="Line 11"/>
            <p:cNvSpPr>
              <a:spLocks noChangeShapeType="1"/>
            </p:cNvSpPr>
            <p:nvPr/>
          </p:nvSpPr>
          <p:spPr bwMode="auto">
            <a:xfrm>
              <a:off x="588" y="3094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4" name="Line 12"/>
            <p:cNvSpPr>
              <a:spLocks noChangeShapeType="1"/>
            </p:cNvSpPr>
            <p:nvPr/>
          </p:nvSpPr>
          <p:spPr bwMode="auto">
            <a:xfrm>
              <a:off x="588" y="1078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5" name="Line 13"/>
            <p:cNvSpPr>
              <a:spLocks noChangeShapeType="1"/>
            </p:cNvSpPr>
            <p:nvPr/>
          </p:nvSpPr>
          <p:spPr bwMode="auto">
            <a:xfrm flipV="1">
              <a:off x="58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6" name="Line 14"/>
            <p:cNvSpPr>
              <a:spLocks noChangeShapeType="1"/>
            </p:cNvSpPr>
            <p:nvPr/>
          </p:nvSpPr>
          <p:spPr bwMode="auto">
            <a:xfrm flipV="1">
              <a:off x="102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7" name="Line 15"/>
            <p:cNvSpPr>
              <a:spLocks noChangeShapeType="1"/>
            </p:cNvSpPr>
            <p:nvPr/>
          </p:nvSpPr>
          <p:spPr bwMode="auto">
            <a:xfrm flipV="1">
              <a:off x="1456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8" name="Line 16"/>
            <p:cNvSpPr>
              <a:spLocks noChangeShapeType="1"/>
            </p:cNvSpPr>
            <p:nvPr/>
          </p:nvSpPr>
          <p:spPr bwMode="auto">
            <a:xfrm flipV="1">
              <a:off x="1890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9" name="Line 17"/>
            <p:cNvSpPr>
              <a:spLocks noChangeShapeType="1"/>
            </p:cNvSpPr>
            <p:nvPr/>
          </p:nvSpPr>
          <p:spPr bwMode="auto">
            <a:xfrm flipV="1">
              <a:off x="2324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0" name="Line 18"/>
            <p:cNvSpPr>
              <a:spLocks noChangeShapeType="1"/>
            </p:cNvSpPr>
            <p:nvPr/>
          </p:nvSpPr>
          <p:spPr bwMode="auto">
            <a:xfrm flipV="1">
              <a:off x="275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1" name="Line 19"/>
            <p:cNvSpPr>
              <a:spLocks noChangeShapeType="1"/>
            </p:cNvSpPr>
            <p:nvPr/>
          </p:nvSpPr>
          <p:spPr bwMode="auto">
            <a:xfrm flipV="1">
              <a:off x="319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2" name="Line 20"/>
            <p:cNvSpPr>
              <a:spLocks noChangeShapeType="1"/>
            </p:cNvSpPr>
            <p:nvPr/>
          </p:nvSpPr>
          <p:spPr bwMode="auto">
            <a:xfrm>
              <a:off x="58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3" name="Line 21"/>
            <p:cNvSpPr>
              <a:spLocks noChangeShapeType="1"/>
            </p:cNvSpPr>
            <p:nvPr/>
          </p:nvSpPr>
          <p:spPr bwMode="auto">
            <a:xfrm>
              <a:off x="102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4" name="Line 22"/>
            <p:cNvSpPr>
              <a:spLocks noChangeShapeType="1"/>
            </p:cNvSpPr>
            <p:nvPr/>
          </p:nvSpPr>
          <p:spPr bwMode="auto">
            <a:xfrm>
              <a:off x="1456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5" name="Line 23"/>
            <p:cNvSpPr>
              <a:spLocks noChangeShapeType="1"/>
            </p:cNvSpPr>
            <p:nvPr/>
          </p:nvSpPr>
          <p:spPr bwMode="auto">
            <a:xfrm>
              <a:off x="1890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6" name="Line 24"/>
            <p:cNvSpPr>
              <a:spLocks noChangeShapeType="1"/>
            </p:cNvSpPr>
            <p:nvPr/>
          </p:nvSpPr>
          <p:spPr bwMode="auto">
            <a:xfrm>
              <a:off x="2324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7" name="Line 25"/>
            <p:cNvSpPr>
              <a:spLocks noChangeShapeType="1"/>
            </p:cNvSpPr>
            <p:nvPr/>
          </p:nvSpPr>
          <p:spPr bwMode="auto">
            <a:xfrm>
              <a:off x="275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8" name="Line 26"/>
            <p:cNvSpPr>
              <a:spLocks noChangeShapeType="1"/>
            </p:cNvSpPr>
            <p:nvPr/>
          </p:nvSpPr>
          <p:spPr bwMode="auto">
            <a:xfrm>
              <a:off x="319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9" name="Rectangle 27"/>
            <p:cNvSpPr>
              <a:spLocks noChangeArrowheads="1"/>
            </p:cNvSpPr>
            <p:nvPr/>
          </p:nvSpPr>
          <p:spPr bwMode="auto">
            <a:xfrm>
              <a:off x="52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0" name="Rectangle 28"/>
            <p:cNvSpPr>
              <a:spLocks noChangeArrowheads="1"/>
            </p:cNvSpPr>
            <p:nvPr/>
          </p:nvSpPr>
          <p:spPr bwMode="auto">
            <a:xfrm>
              <a:off x="960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1" name="Rectangle 29"/>
            <p:cNvSpPr>
              <a:spLocks noChangeArrowheads="1"/>
            </p:cNvSpPr>
            <p:nvPr/>
          </p:nvSpPr>
          <p:spPr bwMode="auto">
            <a:xfrm>
              <a:off x="139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2" name="Rectangle 30"/>
            <p:cNvSpPr>
              <a:spLocks noChangeArrowheads="1"/>
            </p:cNvSpPr>
            <p:nvPr/>
          </p:nvSpPr>
          <p:spPr bwMode="auto">
            <a:xfrm>
              <a:off x="184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3" name="Rectangle 31"/>
            <p:cNvSpPr>
              <a:spLocks noChangeArrowheads="1"/>
            </p:cNvSpPr>
            <p:nvPr/>
          </p:nvSpPr>
          <p:spPr bwMode="auto">
            <a:xfrm>
              <a:off x="228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4" name="Rectangle 32"/>
            <p:cNvSpPr>
              <a:spLocks noChangeArrowheads="1"/>
            </p:cNvSpPr>
            <p:nvPr/>
          </p:nvSpPr>
          <p:spPr bwMode="auto">
            <a:xfrm>
              <a:off x="271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5" name="Rectangle 33"/>
            <p:cNvSpPr>
              <a:spLocks noChangeArrowheads="1"/>
            </p:cNvSpPr>
            <p:nvPr/>
          </p:nvSpPr>
          <p:spPr bwMode="auto">
            <a:xfrm>
              <a:off x="315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98" name="Rectangle 36"/>
                <p:cNvSpPr>
                  <a:spLocks noChangeArrowheads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marL="22860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marL="2743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marL="3200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marL="3657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 xmlns:m="http://schemas.openxmlformats.org/officeDocument/2006/math">
                      <m:r>
                        <a:rPr kumimoji="0" lang="en-US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∆</m:t>
                      </m:r>
                      <m:r>
                        <a:rPr kumimoji="0" lang="el-GR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𝝀</m:t>
                      </m:r>
                    </m:oMath>
                  </a14:m>
                  <a:r>
                    <a:rPr kumimoji="0" lang="en-US" altLang="en-US" sz="1600" b="1" i="0" u="none" strike="noStrike" cap="none" normalizeH="0" baseline="0" dirty="0" smtClean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latin typeface="+mn-lt"/>
                    </a:rPr>
                    <a:t> (Å)</a:t>
                  </a:r>
                  <a:endPara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mc:Choice>
          <mc:Fallback xmlns="">
            <p:sp>
              <p:nvSpPr>
                <p:cNvPr id="2098" name="Rectangle 3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l="-11458" t="-24390" r="-18750" b="-48780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99" name="Line 37"/>
            <p:cNvSpPr>
              <a:spLocks noChangeShapeType="1"/>
            </p:cNvSpPr>
            <p:nvPr/>
          </p:nvSpPr>
          <p:spPr bwMode="auto">
            <a:xfrm flipV="1">
              <a:off x="588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0" name="Line 38"/>
            <p:cNvSpPr>
              <a:spLocks noChangeShapeType="1"/>
            </p:cNvSpPr>
            <p:nvPr/>
          </p:nvSpPr>
          <p:spPr bwMode="auto">
            <a:xfrm flipV="1">
              <a:off x="3192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1" name="Line 39"/>
            <p:cNvSpPr>
              <a:spLocks noChangeShapeType="1"/>
            </p:cNvSpPr>
            <p:nvPr/>
          </p:nvSpPr>
          <p:spPr bwMode="auto">
            <a:xfrm>
              <a:off x="5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2" name="Line 40"/>
            <p:cNvSpPr>
              <a:spLocks noChangeShapeType="1"/>
            </p:cNvSpPr>
            <p:nvPr/>
          </p:nvSpPr>
          <p:spPr bwMode="auto">
            <a:xfrm>
              <a:off x="5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3" name="Line 41"/>
            <p:cNvSpPr>
              <a:spLocks noChangeShapeType="1"/>
            </p:cNvSpPr>
            <p:nvPr/>
          </p:nvSpPr>
          <p:spPr bwMode="auto">
            <a:xfrm>
              <a:off x="5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4" name="Line 42"/>
            <p:cNvSpPr>
              <a:spLocks noChangeShapeType="1"/>
            </p:cNvSpPr>
            <p:nvPr/>
          </p:nvSpPr>
          <p:spPr bwMode="auto">
            <a:xfrm>
              <a:off x="5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5" name="Line 43"/>
            <p:cNvSpPr>
              <a:spLocks noChangeShapeType="1"/>
            </p:cNvSpPr>
            <p:nvPr/>
          </p:nvSpPr>
          <p:spPr bwMode="auto">
            <a:xfrm>
              <a:off x="5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6" name="Line 44"/>
            <p:cNvSpPr>
              <a:spLocks noChangeShapeType="1"/>
            </p:cNvSpPr>
            <p:nvPr/>
          </p:nvSpPr>
          <p:spPr bwMode="auto">
            <a:xfrm flipH="1">
              <a:off x="30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7" name="Line 45"/>
            <p:cNvSpPr>
              <a:spLocks noChangeShapeType="1"/>
            </p:cNvSpPr>
            <p:nvPr/>
          </p:nvSpPr>
          <p:spPr bwMode="auto">
            <a:xfrm flipH="1">
              <a:off x="30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8" name="Line 46"/>
            <p:cNvSpPr>
              <a:spLocks noChangeShapeType="1"/>
            </p:cNvSpPr>
            <p:nvPr/>
          </p:nvSpPr>
          <p:spPr bwMode="auto">
            <a:xfrm flipH="1">
              <a:off x="30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9" name="Line 47"/>
            <p:cNvSpPr>
              <a:spLocks noChangeShapeType="1"/>
            </p:cNvSpPr>
            <p:nvPr/>
          </p:nvSpPr>
          <p:spPr bwMode="auto">
            <a:xfrm flipH="1">
              <a:off x="30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0" name="Line 48"/>
            <p:cNvSpPr>
              <a:spLocks noChangeShapeType="1"/>
            </p:cNvSpPr>
            <p:nvPr/>
          </p:nvSpPr>
          <p:spPr bwMode="auto">
            <a:xfrm flipH="1">
              <a:off x="30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1" name="Rectangle 49"/>
            <p:cNvSpPr>
              <a:spLocks noChangeArrowheads="1"/>
            </p:cNvSpPr>
            <p:nvPr/>
          </p:nvSpPr>
          <p:spPr bwMode="auto">
            <a:xfrm>
              <a:off x="420" y="2860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2" name="Rectangle 50"/>
            <p:cNvSpPr>
              <a:spLocks noChangeArrowheads="1"/>
            </p:cNvSpPr>
            <p:nvPr/>
          </p:nvSpPr>
          <p:spPr bwMode="auto">
            <a:xfrm>
              <a:off x="330" y="2476"/>
              <a:ext cx="223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3" name="Rectangle 51"/>
            <p:cNvSpPr>
              <a:spLocks noChangeArrowheads="1"/>
            </p:cNvSpPr>
            <p:nvPr/>
          </p:nvSpPr>
          <p:spPr bwMode="auto">
            <a:xfrm>
              <a:off x="456" y="2086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4" name="Rectangle 52"/>
            <p:cNvSpPr>
              <a:spLocks noChangeArrowheads="1"/>
            </p:cNvSpPr>
            <p:nvPr/>
          </p:nvSpPr>
          <p:spPr bwMode="auto">
            <a:xfrm>
              <a:off x="372" y="1696"/>
              <a:ext cx="18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5" name="Rectangle 53"/>
            <p:cNvSpPr>
              <a:spLocks noChangeArrowheads="1"/>
            </p:cNvSpPr>
            <p:nvPr/>
          </p:nvSpPr>
          <p:spPr bwMode="auto">
            <a:xfrm>
              <a:off x="456" y="1312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26" name="Freeform 64"/>
            <p:cNvSpPr>
              <a:spLocks/>
            </p:cNvSpPr>
            <p:nvPr/>
          </p:nvSpPr>
          <p:spPr bwMode="auto">
            <a:xfrm>
              <a:off x="588" y="2227"/>
              <a:ext cx="641" cy="745"/>
            </a:xfrm>
            <a:custGeom>
              <a:avLst/>
              <a:gdLst>
                <a:gd name="T0" fmla="*/ 0 w 641"/>
                <a:gd name="T1" fmla="*/ 0 h 745"/>
                <a:gd name="T2" fmla="*/ 13 w 641"/>
                <a:gd name="T3" fmla="*/ 9 h 745"/>
                <a:gd name="T4" fmla="*/ 26 w 641"/>
                <a:gd name="T5" fmla="*/ 19 h 745"/>
                <a:gd name="T6" fmla="*/ 39 w 641"/>
                <a:gd name="T7" fmla="*/ 30 h 745"/>
                <a:gd name="T8" fmla="*/ 52 w 641"/>
                <a:gd name="T9" fmla="*/ 43 h 745"/>
                <a:gd name="T10" fmla="*/ 66 w 641"/>
                <a:gd name="T11" fmla="*/ 57 h 745"/>
                <a:gd name="T12" fmla="*/ 79 w 641"/>
                <a:gd name="T13" fmla="*/ 73 h 745"/>
                <a:gd name="T14" fmla="*/ 92 w 641"/>
                <a:gd name="T15" fmla="*/ 90 h 745"/>
                <a:gd name="T16" fmla="*/ 105 w 641"/>
                <a:gd name="T17" fmla="*/ 109 h 745"/>
                <a:gd name="T18" fmla="*/ 118 w 641"/>
                <a:gd name="T19" fmla="*/ 129 h 745"/>
                <a:gd name="T20" fmla="*/ 131 w 641"/>
                <a:gd name="T21" fmla="*/ 151 h 745"/>
                <a:gd name="T22" fmla="*/ 144 w 641"/>
                <a:gd name="T23" fmla="*/ 175 h 745"/>
                <a:gd name="T24" fmla="*/ 157 w 641"/>
                <a:gd name="T25" fmla="*/ 200 h 745"/>
                <a:gd name="T26" fmla="*/ 170 w 641"/>
                <a:gd name="T27" fmla="*/ 227 h 745"/>
                <a:gd name="T28" fmla="*/ 183 w 641"/>
                <a:gd name="T29" fmla="*/ 255 h 745"/>
                <a:gd name="T30" fmla="*/ 196 w 641"/>
                <a:gd name="T31" fmla="*/ 284 h 745"/>
                <a:gd name="T32" fmla="*/ 210 w 641"/>
                <a:gd name="T33" fmla="*/ 314 h 745"/>
                <a:gd name="T34" fmla="*/ 223 w 641"/>
                <a:gd name="T35" fmla="*/ 345 h 745"/>
                <a:gd name="T36" fmla="*/ 236 w 641"/>
                <a:gd name="T37" fmla="*/ 377 h 745"/>
                <a:gd name="T38" fmla="*/ 249 w 641"/>
                <a:gd name="T39" fmla="*/ 410 h 745"/>
                <a:gd name="T40" fmla="*/ 262 w 641"/>
                <a:gd name="T41" fmla="*/ 443 h 745"/>
                <a:gd name="T42" fmla="*/ 275 w 641"/>
                <a:gd name="T43" fmla="*/ 475 h 745"/>
                <a:gd name="T44" fmla="*/ 288 w 641"/>
                <a:gd name="T45" fmla="*/ 507 h 745"/>
                <a:gd name="T46" fmla="*/ 301 w 641"/>
                <a:gd name="T47" fmla="*/ 539 h 745"/>
                <a:gd name="T48" fmla="*/ 314 w 641"/>
                <a:gd name="T49" fmla="*/ 569 h 745"/>
                <a:gd name="T50" fmla="*/ 327 w 641"/>
                <a:gd name="T51" fmla="*/ 598 h 745"/>
                <a:gd name="T52" fmla="*/ 340 w 641"/>
                <a:gd name="T53" fmla="*/ 626 h 745"/>
                <a:gd name="T54" fmla="*/ 354 w 641"/>
                <a:gd name="T55" fmla="*/ 651 h 745"/>
                <a:gd name="T56" fmla="*/ 367 w 641"/>
                <a:gd name="T57" fmla="*/ 673 h 745"/>
                <a:gd name="T58" fmla="*/ 379 w 641"/>
                <a:gd name="T59" fmla="*/ 693 h 745"/>
                <a:gd name="T60" fmla="*/ 393 w 641"/>
                <a:gd name="T61" fmla="*/ 710 h 745"/>
                <a:gd name="T62" fmla="*/ 406 w 641"/>
                <a:gd name="T63" fmla="*/ 724 h 745"/>
                <a:gd name="T64" fmla="*/ 419 w 641"/>
                <a:gd name="T65" fmla="*/ 734 h 745"/>
                <a:gd name="T66" fmla="*/ 432 w 641"/>
                <a:gd name="T67" fmla="*/ 741 h 745"/>
                <a:gd name="T68" fmla="*/ 445 w 641"/>
                <a:gd name="T69" fmla="*/ 745 h 745"/>
                <a:gd name="T70" fmla="*/ 458 w 641"/>
                <a:gd name="T71" fmla="*/ 744 h 745"/>
                <a:gd name="T72" fmla="*/ 471 w 641"/>
                <a:gd name="T73" fmla="*/ 741 h 745"/>
                <a:gd name="T74" fmla="*/ 484 w 641"/>
                <a:gd name="T75" fmla="*/ 733 h 745"/>
                <a:gd name="T76" fmla="*/ 497 w 641"/>
                <a:gd name="T77" fmla="*/ 722 h 745"/>
                <a:gd name="T78" fmla="*/ 510 w 641"/>
                <a:gd name="T79" fmla="*/ 708 h 745"/>
                <a:gd name="T80" fmla="*/ 523 w 641"/>
                <a:gd name="T81" fmla="*/ 690 h 745"/>
                <a:gd name="T82" fmla="*/ 537 w 641"/>
                <a:gd name="T83" fmla="*/ 669 h 745"/>
                <a:gd name="T84" fmla="*/ 550 w 641"/>
                <a:gd name="T85" fmla="*/ 645 h 745"/>
                <a:gd name="T86" fmla="*/ 563 w 641"/>
                <a:gd name="T87" fmla="*/ 619 h 745"/>
                <a:gd name="T88" fmla="*/ 576 w 641"/>
                <a:gd name="T89" fmla="*/ 591 h 745"/>
                <a:gd name="T90" fmla="*/ 589 w 641"/>
                <a:gd name="T91" fmla="*/ 562 h 745"/>
                <a:gd name="T92" fmla="*/ 602 w 641"/>
                <a:gd name="T93" fmla="*/ 531 h 745"/>
                <a:gd name="T94" fmla="*/ 615 w 641"/>
                <a:gd name="T95" fmla="*/ 500 h 745"/>
                <a:gd name="T96" fmla="*/ 628 w 641"/>
                <a:gd name="T97" fmla="*/ 469 h 745"/>
                <a:gd name="T98" fmla="*/ 641 w 641"/>
                <a:gd name="T99" fmla="*/ 43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1" h="745">
                  <a:moveTo>
                    <a:pt x="0" y="0"/>
                  </a:moveTo>
                  <a:lnTo>
                    <a:pt x="13" y="9"/>
                  </a:lnTo>
                  <a:lnTo>
                    <a:pt x="26" y="19"/>
                  </a:lnTo>
                  <a:lnTo>
                    <a:pt x="39" y="30"/>
                  </a:lnTo>
                  <a:lnTo>
                    <a:pt x="52" y="43"/>
                  </a:lnTo>
                  <a:lnTo>
                    <a:pt x="66" y="57"/>
                  </a:lnTo>
                  <a:lnTo>
                    <a:pt x="79" y="73"/>
                  </a:lnTo>
                  <a:lnTo>
                    <a:pt x="92" y="90"/>
                  </a:lnTo>
                  <a:lnTo>
                    <a:pt x="105" y="109"/>
                  </a:lnTo>
                  <a:lnTo>
                    <a:pt x="118" y="129"/>
                  </a:lnTo>
                  <a:lnTo>
                    <a:pt x="131" y="151"/>
                  </a:lnTo>
                  <a:lnTo>
                    <a:pt x="144" y="175"/>
                  </a:lnTo>
                  <a:lnTo>
                    <a:pt x="157" y="200"/>
                  </a:lnTo>
                  <a:lnTo>
                    <a:pt x="170" y="227"/>
                  </a:lnTo>
                  <a:lnTo>
                    <a:pt x="183" y="255"/>
                  </a:lnTo>
                  <a:lnTo>
                    <a:pt x="196" y="284"/>
                  </a:lnTo>
                  <a:lnTo>
                    <a:pt x="210" y="314"/>
                  </a:lnTo>
                  <a:lnTo>
                    <a:pt x="223" y="345"/>
                  </a:lnTo>
                  <a:lnTo>
                    <a:pt x="236" y="377"/>
                  </a:lnTo>
                  <a:lnTo>
                    <a:pt x="249" y="410"/>
                  </a:lnTo>
                  <a:lnTo>
                    <a:pt x="262" y="443"/>
                  </a:lnTo>
                  <a:lnTo>
                    <a:pt x="275" y="475"/>
                  </a:lnTo>
                  <a:lnTo>
                    <a:pt x="288" y="507"/>
                  </a:lnTo>
                  <a:lnTo>
                    <a:pt x="301" y="539"/>
                  </a:lnTo>
                  <a:lnTo>
                    <a:pt x="314" y="569"/>
                  </a:lnTo>
                  <a:lnTo>
                    <a:pt x="327" y="598"/>
                  </a:lnTo>
                  <a:lnTo>
                    <a:pt x="340" y="626"/>
                  </a:lnTo>
                  <a:lnTo>
                    <a:pt x="354" y="651"/>
                  </a:lnTo>
                  <a:lnTo>
                    <a:pt x="367" y="673"/>
                  </a:lnTo>
                  <a:lnTo>
                    <a:pt x="379" y="693"/>
                  </a:lnTo>
                  <a:lnTo>
                    <a:pt x="393" y="710"/>
                  </a:lnTo>
                  <a:lnTo>
                    <a:pt x="406" y="724"/>
                  </a:lnTo>
                  <a:lnTo>
                    <a:pt x="419" y="734"/>
                  </a:lnTo>
                  <a:lnTo>
                    <a:pt x="432" y="741"/>
                  </a:lnTo>
                  <a:lnTo>
                    <a:pt x="445" y="745"/>
                  </a:lnTo>
                  <a:lnTo>
                    <a:pt x="458" y="744"/>
                  </a:lnTo>
                  <a:lnTo>
                    <a:pt x="471" y="741"/>
                  </a:lnTo>
                  <a:lnTo>
                    <a:pt x="484" y="733"/>
                  </a:lnTo>
                  <a:lnTo>
                    <a:pt x="497" y="722"/>
                  </a:lnTo>
                  <a:lnTo>
                    <a:pt x="510" y="708"/>
                  </a:lnTo>
                  <a:lnTo>
                    <a:pt x="523" y="690"/>
                  </a:lnTo>
                  <a:lnTo>
                    <a:pt x="537" y="669"/>
                  </a:lnTo>
                  <a:lnTo>
                    <a:pt x="550" y="645"/>
                  </a:lnTo>
                  <a:lnTo>
                    <a:pt x="563" y="619"/>
                  </a:lnTo>
                  <a:lnTo>
                    <a:pt x="576" y="591"/>
                  </a:lnTo>
                  <a:lnTo>
                    <a:pt x="589" y="562"/>
                  </a:lnTo>
                  <a:lnTo>
                    <a:pt x="602" y="531"/>
                  </a:lnTo>
                  <a:lnTo>
                    <a:pt x="615" y="500"/>
                  </a:lnTo>
                  <a:lnTo>
                    <a:pt x="628" y="469"/>
                  </a:lnTo>
                  <a:lnTo>
                    <a:pt x="641" y="438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7" name="Freeform 65"/>
            <p:cNvSpPr>
              <a:spLocks/>
            </p:cNvSpPr>
            <p:nvPr/>
          </p:nvSpPr>
          <p:spPr bwMode="auto">
            <a:xfrm>
              <a:off x="1216" y="2167"/>
              <a:ext cx="668" cy="529"/>
            </a:xfrm>
            <a:custGeom>
              <a:avLst/>
              <a:gdLst>
                <a:gd name="T0" fmla="*/ 0 w 668"/>
                <a:gd name="T1" fmla="*/ 529 h 529"/>
                <a:gd name="T2" fmla="*/ 13 w 668"/>
                <a:gd name="T3" fmla="*/ 498 h 529"/>
                <a:gd name="T4" fmla="*/ 26 w 668"/>
                <a:gd name="T5" fmla="*/ 468 h 529"/>
                <a:gd name="T6" fmla="*/ 39 w 668"/>
                <a:gd name="T7" fmla="*/ 439 h 529"/>
                <a:gd name="T8" fmla="*/ 53 w 668"/>
                <a:gd name="T9" fmla="*/ 411 h 529"/>
                <a:gd name="T10" fmla="*/ 66 w 668"/>
                <a:gd name="T11" fmla="*/ 384 h 529"/>
                <a:gd name="T12" fmla="*/ 79 w 668"/>
                <a:gd name="T13" fmla="*/ 359 h 529"/>
                <a:gd name="T14" fmla="*/ 92 w 668"/>
                <a:gd name="T15" fmla="*/ 336 h 529"/>
                <a:gd name="T16" fmla="*/ 105 w 668"/>
                <a:gd name="T17" fmla="*/ 314 h 529"/>
                <a:gd name="T18" fmla="*/ 118 w 668"/>
                <a:gd name="T19" fmla="*/ 293 h 529"/>
                <a:gd name="T20" fmla="*/ 131 w 668"/>
                <a:gd name="T21" fmla="*/ 275 h 529"/>
                <a:gd name="T22" fmla="*/ 144 w 668"/>
                <a:gd name="T23" fmla="*/ 258 h 529"/>
                <a:gd name="T24" fmla="*/ 157 w 668"/>
                <a:gd name="T25" fmla="*/ 242 h 529"/>
                <a:gd name="T26" fmla="*/ 170 w 668"/>
                <a:gd name="T27" fmla="*/ 228 h 529"/>
                <a:gd name="T28" fmla="*/ 183 w 668"/>
                <a:gd name="T29" fmla="*/ 215 h 529"/>
                <a:gd name="T30" fmla="*/ 197 w 668"/>
                <a:gd name="T31" fmla="*/ 202 h 529"/>
                <a:gd name="T32" fmla="*/ 210 w 668"/>
                <a:gd name="T33" fmla="*/ 191 h 529"/>
                <a:gd name="T34" fmla="*/ 223 w 668"/>
                <a:gd name="T35" fmla="*/ 179 h 529"/>
                <a:gd name="T36" fmla="*/ 236 w 668"/>
                <a:gd name="T37" fmla="*/ 169 h 529"/>
                <a:gd name="T38" fmla="*/ 249 w 668"/>
                <a:gd name="T39" fmla="*/ 159 h 529"/>
                <a:gd name="T40" fmla="*/ 262 w 668"/>
                <a:gd name="T41" fmla="*/ 149 h 529"/>
                <a:gd name="T42" fmla="*/ 275 w 668"/>
                <a:gd name="T43" fmla="*/ 139 h 529"/>
                <a:gd name="T44" fmla="*/ 288 w 668"/>
                <a:gd name="T45" fmla="*/ 130 h 529"/>
                <a:gd name="T46" fmla="*/ 301 w 668"/>
                <a:gd name="T47" fmla="*/ 121 h 529"/>
                <a:gd name="T48" fmla="*/ 314 w 668"/>
                <a:gd name="T49" fmla="*/ 113 h 529"/>
                <a:gd name="T50" fmla="*/ 327 w 668"/>
                <a:gd name="T51" fmla="*/ 104 h 529"/>
                <a:gd name="T52" fmla="*/ 341 w 668"/>
                <a:gd name="T53" fmla="*/ 96 h 529"/>
                <a:gd name="T54" fmla="*/ 354 w 668"/>
                <a:gd name="T55" fmla="*/ 89 h 529"/>
                <a:gd name="T56" fmla="*/ 366 w 668"/>
                <a:gd name="T57" fmla="*/ 81 h 529"/>
                <a:gd name="T58" fmla="*/ 380 w 668"/>
                <a:gd name="T59" fmla="*/ 74 h 529"/>
                <a:gd name="T60" fmla="*/ 393 w 668"/>
                <a:gd name="T61" fmla="*/ 68 h 529"/>
                <a:gd name="T62" fmla="*/ 406 w 668"/>
                <a:gd name="T63" fmla="*/ 62 h 529"/>
                <a:gd name="T64" fmla="*/ 419 w 668"/>
                <a:gd name="T65" fmla="*/ 56 h 529"/>
                <a:gd name="T66" fmla="*/ 432 w 668"/>
                <a:gd name="T67" fmla="*/ 51 h 529"/>
                <a:gd name="T68" fmla="*/ 445 w 668"/>
                <a:gd name="T69" fmla="*/ 45 h 529"/>
                <a:gd name="T70" fmla="*/ 458 w 668"/>
                <a:gd name="T71" fmla="*/ 41 h 529"/>
                <a:gd name="T72" fmla="*/ 471 w 668"/>
                <a:gd name="T73" fmla="*/ 36 h 529"/>
                <a:gd name="T74" fmla="*/ 484 w 668"/>
                <a:gd name="T75" fmla="*/ 32 h 529"/>
                <a:gd name="T76" fmla="*/ 497 w 668"/>
                <a:gd name="T77" fmla="*/ 29 h 529"/>
                <a:gd name="T78" fmla="*/ 510 w 668"/>
                <a:gd name="T79" fmla="*/ 25 h 529"/>
                <a:gd name="T80" fmla="*/ 524 w 668"/>
                <a:gd name="T81" fmla="*/ 22 h 529"/>
                <a:gd name="T82" fmla="*/ 537 w 668"/>
                <a:gd name="T83" fmla="*/ 19 h 529"/>
                <a:gd name="T84" fmla="*/ 550 w 668"/>
                <a:gd name="T85" fmla="*/ 16 h 529"/>
                <a:gd name="T86" fmla="*/ 563 w 668"/>
                <a:gd name="T87" fmla="*/ 14 h 529"/>
                <a:gd name="T88" fmla="*/ 576 w 668"/>
                <a:gd name="T89" fmla="*/ 12 h 529"/>
                <a:gd name="T90" fmla="*/ 589 w 668"/>
                <a:gd name="T91" fmla="*/ 10 h 529"/>
                <a:gd name="T92" fmla="*/ 602 w 668"/>
                <a:gd name="T93" fmla="*/ 8 h 529"/>
                <a:gd name="T94" fmla="*/ 615 w 668"/>
                <a:gd name="T95" fmla="*/ 6 h 529"/>
                <a:gd name="T96" fmla="*/ 628 w 668"/>
                <a:gd name="T97" fmla="*/ 5 h 529"/>
                <a:gd name="T98" fmla="*/ 641 w 668"/>
                <a:gd name="T99" fmla="*/ 3 h 529"/>
                <a:gd name="T100" fmla="*/ 654 w 668"/>
                <a:gd name="T101" fmla="*/ 2 h 529"/>
                <a:gd name="T102" fmla="*/ 668 w 668"/>
                <a:gd name="T103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529">
                  <a:moveTo>
                    <a:pt x="0" y="529"/>
                  </a:moveTo>
                  <a:lnTo>
                    <a:pt x="13" y="498"/>
                  </a:lnTo>
                  <a:lnTo>
                    <a:pt x="26" y="468"/>
                  </a:lnTo>
                  <a:lnTo>
                    <a:pt x="39" y="439"/>
                  </a:lnTo>
                  <a:lnTo>
                    <a:pt x="53" y="411"/>
                  </a:lnTo>
                  <a:lnTo>
                    <a:pt x="66" y="384"/>
                  </a:lnTo>
                  <a:lnTo>
                    <a:pt x="79" y="359"/>
                  </a:lnTo>
                  <a:lnTo>
                    <a:pt x="92" y="336"/>
                  </a:lnTo>
                  <a:lnTo>
                    <a:pt x="105" y="314"/>
                  </a:lnTo>
                  <a:lnTo>
                    <a:pt x="118" y="293"/>
                  </a:lnTo>
                  <a:lnTo>
                    <a:pt x="131" y="275"/>
                  </a:lnTo>
                  <a:lnTo>
                    <a:pt x="144" y="258"/>
                  </a:lnTo>
                  <a:lnTo>
                    <a:pt x="157" y="242"/>
                  </a:lnTo>
                  <a:lnTo>
                    <a:pt x="170" y="228"/>
                  </a:lnTo>
                  <a:lnTo>
                    <a:pt x="183" y="215"/>
                  </a:lnTo>
                  <a:lnTo>
                    <a:pt x="197" y="202"/>
                  </a:lnTo>
                  <a:lnTo>
                    <a:pt x="210" y="191"/>
                  </a:lnTo>
                  <a:lnTo>
                    <a:pt x="223" y="179"/>
                  </a:lnTo>
                  <a:lnTo>
                    <a:pt x="236" y="169"/>
                  </a:lnTo>
                  <a:lnTo>
                    <a:pt x="249" y="159"/>
                  </a:lnTo>
                  <a:lnTo>
                    <a:pt x="262" y="149"/>
                  </a:lnTo>
                  <a:lnTo>
                    <a:pt x="275" y="139"/>
                  </a:lnTo>
                  <a:lnTo>
                    <a:pt x="288" y="130"/>
                  </a:lnTo>
                  <a:lnTo>
                    <a:pt x="301" y="121"/>
                  </a:lnTo>
                  <a:lnTo>
                    <a:pt x="314" y="113"/>
                  </a:lnTo>
                  <a:lnTo>
                    <a:pt x="327" y="104"/>
                  </a:lnTo>
                  <a:lnTo>
                    <a:pt x="341" y="96"/>
                  </a:lnTo>
                  <a:lnTo>
                    <a:pt x="354" y="89"/>
                  </a:lnTo>
                  <a:lnTo>
                    <a:pt x="366" y="81"/>
                  </a:lnTo>
                  <a:lnTo>
                    <a:pt x="380" y="74"/>
                  </a:lnTo>
                  <a:lnTo>
                    <a:pt x="393" y="68"/>
                  </a:lnTo>
                  <a:lnTo>
                    <a:pt x="406" y="62"/>
                  </a:lnTo>
                  <a:lnTo>
                    <a:pt x="419" y="56"/>
                  </a:lnTo>
                  <a:lnTo>
                    <a:pt x="432" y="51"/>
                  </a:lnTo>
                  <a:lnTo>
                    <a:pt x="445" y="45"/>
                  </a:lnTo>
                  <a:lnTo>
                    <a:pt x="458" y="41"/>
                  </a:lnTo>
                  <a:lnTo>
                    <a:pt x="471" y="36"/>
                  </a:lnTo>
                  <a:lnTo>
                    <a:pt x="484" y="32"/>
                  </a:lnTo>
                  <a:lnTo>
                    <a:pt x="497" y="29"/>
                  </a:lnTo>
                  <a:lnTo>
                    <a:pt x="510" y="25"/>
                  </a:lnTo>
                  <a:lnTo>
                    <a:pt x="524" y="22"/>
                  </a:lnTo>
                  <a:lnTo>
                    <a:pt x="537" y="19"/>
                  </a:lnTo>
                  <a:lnTo>
                    <a:pt x="550" y="16"/>
                  </a:lnTo>
                  <a:lnTo>
                    <a:pt x="563" y="14"/>
                  </a:lnTo>
                  <a:lnTo>
                    <a:pt x="576" y="12"/>
                  </a:lnTo>
                  <a:lnTo>
                    <a:pt x="589" y="10"/>
                  </a:lnTo>
                  <a:lnTo>
                    <a:pt x="602" y="8"/>
                  </a:lnTo>
                  <a:lnTo>
                    <a:pt x="615" y="6"/>
                  </a:lnTo>
                  <a:lnTo>
                    <a:pt x="628" y="5"/>
                  </a:lnTo>
                  <a:lnTo>
                    <a:pt x="641" y="3"/>
                  </a:lnTo>
                  <a:lnTo>
                    <a:pt x="654" y="2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8" name="Freeform 66"/>
            <p:cNvSpPr>
              <a:spLocks/>
            </p:cNvSpPr>
            <p:nvPr/>
          </p:nvSpPr>
          <p:spPr bwMode="auto">
            <a:xfrm>
              <a:off x="1870" y="1775"/>
              <a:ext cx="668" cy="394"/>
            </a:xfrm>
            <a:custGeom>
              <a:avLst/>
              <a:gdLst>
                <a:gd name="T0" fmla="*/ 0 w 668"/>
                <a:gd name="T1" fmla="*/ 394 h 394"/>
                <a:gd name="T2" fmla="*/ 14 w 668"/>
                <a:gd name="T3" fmla="*/ 392 h 394"/>
                <a:gd name="T4" fmla="*/ 27 w 668"/>
                <a:gd name="T5" fmla="*/ 390 h 394"/>
                <a:gd name="T6" fmla="*/ 40 w 668"/>
                <a:gd name="T7" fmla="*/ 389 h 394"/>
                <a:gd name="T8" fmla="*/ 53 w 668"/>
                <a:gd name="T9" fmla="*/ 387 h 394"/>
                <a:gd name="T10" fmla="*/ 66 w 668"/>
                <a:gd name="T11" fmla="*/ 386 h 394"/>
                <a:gd name="T12" fmla="*/ 79 w 668"/>
                <a:gd name="T13" fmla="*/ 384 h 394"/>
                <a:gd name="T14" fmla="*/ 92 w 668"/>
                <a:gd name="T15" fmla="*/ 382 h 394"/>
                <a:gd name="T16" fmla="*/ 105 w 668"/>
                <a:gd name="T17" fmla="*/ 381 h 394"/>
                <a:gd name="T18" fmla="*/ 118 w 668"/>
                <a:gd name="T19" fmla="*/ 379 h 394"/>
                <a:gd name="T20" fmla="*/ 131 w 668"/>
                <a:gd name="T21" fmla="*/ 377 h 394"/>
                <a:gd name="T22" fmla="*/ 144 w 668"/>
                <a:gd name="T23" fmla="*/ 376 h 394"/>
                <a:gd name="T24" fmla="*/ 158 w 668"/>
                <a:gd name="T25" fmla="*/ 374 h 394"/>
                <a:gd name="T26" fmla="*/ 171 w 668"/>
                <a:gd name="T27" fmla="*/ 371 h 394"/>
                <a:gd name="T28" fmla="*/ 184 w 668"/>
                <a:gd name="T29" fmla="*/ 369 h 394"/>
                <a:gd name="T30" fmla="*/ 197 w 668"/>
                <a:gd name="T31" fmla="*/ 367 h 394"/>
                <a:gd name="T32" fmla="*/ 210 w 668"/>
                <a:gd name="T33" fmla="*/ 364 h 394"/>
                <a:gd name="T34" fmla="*/ 223 w 668"/>
                <a:gd name="T35" fmla="*/ 361 h 394"/>
                <a:gd name="T36" fmla="*/ 236 w 668"/>
                <a:gd name="T37" fmla="*/ 358 h 394"/>
                <a:gd name="T38" fmla="*/ 249 w 668"/>
                <a:gd name="T39" fmla="*/ 354 h 394"/>
                <a:gd name="T40" fmla="*/ 262 w 668"/>
                <a:gd name="T41" fmla="*/ 350 h 394"/>
                <a:gd name="T42" fmla="*/ 275 w 668"/>
                <a:gd name="T43" fmla="*/ 346 h 394"/>
                <a:gd name="T44" fmla="*/ 288 w 668"/>
                <a:gd name="T45" fmla="*/ 341 h 394"/>
                <a:gd name="T46" fmla="*/ 302 w 668"/>
                <a:gd name="T47" fmla="*/ 335 h 394"/>
                <a:gd name="T48" fmla="*/ 315 w 668"/>
                <a:gd name="T49" fmla="*/ 330 h 394"/>
                <a:gd name="T50" fmla="*/ 327 w 668"/>
                <a:gd name="T51" fmla="*/ 323 h 394"/>
                <a:gd name="T52" fmla="*/ 341 w 668"/>
                <a:gd name="T53" fmla="*/ 317 h 394"/>
                <a:gd name="T54" fmla="*/ 354 w 668"/>
                <a:gd name="T55" fmla="*/ 310 h 394"/>
                <a:gd name="T56" fmla="*/ 367 w 668"/>
                <a:gd name="T57" fmla="*/ 303 h 394"/>
                <a:gd name="T58" fmla="*/ 380 w 668"/>
                <a:gd name="T59" fmla="*/ 296 h 394"/>
                <a:gd name="T60" fmla="*/ 393 w 668"/>
                <a:gd name="T61" fmla="*/ 288 h 394"/>
                <a:gd name="T62" fmla="*/ 406 w 668"/>
                <a:gd name="T63" fmla="*/ 280 h 394"/>
                <a:gd name="T64" fmla="*/ 419 w 668"/>
                <a:gd name="T65" fmla="*/ 272 h 394"/>
                <a:gd name="T66" fmla="*/ 432 w 668"/>
                <a:gd name="T67" fmla="*/ 263 h 394"/>
                <a:gd name="T68" fmla="*/ 446 w 668"/>
                <a:gd name="T69" fmla="*/ 254 h 394"/>
                <a:gd name="T70" fmla="*/ 458 w 668"/>
                <a:gd name="T71" fmla="*/ 245 h 394"/>
                <a:gd name="T72" fmla="*/ 471 w 668"/>
                <a:gd name="T73" fmla="*/ 236 h 394"/>
                <a:gd name="T74" fmla="*/ 485 w 668"/>
                <a:gd name="T75" fmla="*/ 226 h 394"/>
                <a:gd name="T76" fmla="*/ 498 w 668"/>
                <a:gd name="T77" fmla="*/ 217 h 394"/>
                <a:gd name="T78" fmla="*/ 511 w 668"/>
                <a:gd name="T79" fmla="*/ 206 h 394"/>
                <a:gd name="T80" fmla="*/ 524 w 668"/>
                <a:gd name="T81" fmla="*/ 195 h 394"/>
                <a:gd name="T82" fmla="*/ 537 w 668"/>
                <a:gd name="T83" fmla="*/ 183 h 394"/>
                <a:gd name="T84" fmla="*/ 550 w 668"/>
                <a:gd name="T85" fmla="*/ 170 h 394"/>
                <a:gd name="T86" fmla="*/ 563 w 668"/>
                <a:gd name="T87" fmla="*/ 157 h 394"/>
                <a:gd name="T88" fmla="*/ 576 w 668"/>
                <a:gd name="T89" fmla="*/ 142 h 394"/>
                <a:gd name="T90" fmla="*/ 589 w 668"/>
                <a:gd name="T91" fmla="*/ 127 h 394"/>
                <a:gd name="T92" fmla="*/ 602 w 668"/>
                <a:gd name="T93" fmla="*/ 109 h 394"/>
                <a:gd name="T94" fmla="*/ 615 w 668"/>
                <a:gd name="T95" fmla="*/ 91 h 394"/>
                <a:gd name="T96" fmla="*/ 629 w 668"/>
                <a:gd name="T97" fmla="*/ 70 h 394"/>
                <a:gd name="T98" fmla="*/ 642 w 668"/>
                <a:gd name="T99" fmla="*/ 49 h 394"/>
                <a:gd name="T100" fmla="*/ 655 w 668"/>
                <a:gd name="T101" fmla="*/ 25 h 394"/>
                <a:gd name="T102" fmla="*/ 668 w 668"/>
                <a:gd name="T103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394">
                  <a:moveTo>
                    <a:pt x="0" y="394"/>
                  </a:moveTo>
                  <a:lnTo>
                    <a:pt x="14" y="392"/>
                  </a:lnTo>
                  <a:lnTo>
                    <a:pt x="27" y="390"/>
                  </a:lnTo>
                  <a:lnTo>
                    <a:pt x="40" y="389"/>
                  </a:lnTo>
                  <a:lnTo>
                    <a:pt x="53" y="387"/>
                  </a:lnTo>
                  <a:lnTo>
                    <a:pt x="66" y="386"/>
                  </a:lnTo>
                  <a:lnTo>
                    <a:pt x="79" y="384"/>
                  </a:lnTo>
                  <a:lnTo>
                    <a:pt x="92" y="382"/>
                  </a:lnTo>
                  <a:lnTo>
                    <a:pt x="105" y="381"/>
                  </a:lnTo>
                  <a:lnTo>
                    <a:pt x="118" y="379"/>
                  </a:lnTo>
                  <a:lnTo>
                    <a:pt x="131" y="377"/>
                  </a:lnTo>
                  <a:lnTo>
                    <a:pt x="144" y="376"/>
                  </a:lnTo>
                  <a:lnTo>
                    <a:pt x="158" y="374"/>
                  </a:lnTo>
                  <a:lnTo>
                    <a:pt x="171" y="371"/>
                  </a:lnTo>
                  <a:lnTo>
                    <a:pt x="184" y="369"/>
                  </a:lnTo>
                  <a:lnTo>
                    <a:pt x="197" y="367"/>
                  </a:lnTo>
                  <a:lnTo>
                    <a:pt x="210" y="364"/>
                  </a:lnTo>
                  <a:lnTo>
                    <a:pt x="223" y="361"/>
                  </a:lnTo>
                  <a:lnTo>
                    <a:pt x="236" y="358"/>
                  </a:lnTo>
                  <a:lnTo>
                    <a:pt x="249" y="354"/>
                  </a:lnTo>
                  <a:lnTo>
                    <a:pt x="262" y="350"/>
                  </a:lnTo>
                  <a:lnTo>
                    <a:pt x="275" y="346"/>
                  </a:lnTo>
                  <a:lnTo>
                    <a:pt x="288" y="341"/>
                  </a:lnTo>
                  <a:lnTo>
                    <a:pt x="302" y="335"/>
                  </a:lnTo>
                  <a:lnTo>
                    <a:pt x="315" y="330"/>
                  </a:lnTo>
                  <a:lnTo>
                    <a:pt x="327" y="323"/>
                  </a:lnTo>
                  <a:lnTo>
                    <a:pt x="341" y="317"/>
                  </a:lnTo>
                  <a:lnTo>
                    <a:pt x="354" y="310"/>
                  </a:lnTo>
                  <a:lnTo>
                    <a:pt x="367" y="303"/>
                  </a:lnTo>
                  <a:lnTo>
                    <a:pt x="380" y="296"/>
                  </a:lnTo>
                  <a:lnTo>
                    <a:pt x="393" y="288"/>
                  </a:lnTo>
                  <a:lnTo>
                    <a:pt x="406" y="280"/>
                  </a:lnTo>
                  <a:lnTo>
                    <a:pt x="419" y="272"/>
                  </a:lnTo>
                  <a:lnTo>
                    <a:pt x="432" y="263"/>
                  </a:lnTo>
                  <a:lnTo>
                    <a:pt x="446" y="254"/>
                  </a:lnTo>
                  <a:lnTo>
                    <a:pt x="458" y="245"/>
                  </a:lnTo>
                  <a:lnTo>
                    <a:pt x="471" y="236"/>
                  </a:lnTo>
                  <a:lnTo>
                    <a:pt x="485" y="226"/>
                  </a:lnTo>
                  <a:lnTo>
                    <a:pt x="498" y="217"/>
                  </a:lnTo>
                  <a:lnTo>
                    <a:pt x="511" y="206"/>
                  </a:lnTo>
                  <a:lnTo>
                    <a:pt x="524" y="195"/>
                  </a:lnTo>
                  <a:lnTo>
                    <a:pt x="537" y="183"/>
                  </a:lnTo>
                  <a:lnTo>
                    <a:pt x="550" y="170"/>
                  </a:lnTo>
                  <a:lnTo>
                    <a:pt x="563" y="157"/>
                  </a:lnTo>
                  <a:lnTo>
                    <a:pt x="576" y="142"/>
                  </a:lnTo>
                  <a:lnTo>
                    <a:pt x="589" y="127"/>
                  </a:lnTo>
                  <a:lnTo>
                    <a:pt x="602" y="109"/>
                  </a:lnTo>
                  <a:lnTo>
                    <a:pt x="615" y="91"/>
                  </a:lnTo>
                  <a:lnTo>
                    <a:pt x="629" y="70"/>
                  </a:lnTo>
                  <a:lnTo>
                    <a:pt x="642" y="49"/>
                  </a:lnTo>
                  <a:lnTo>
                    <a:pt x="655" y="25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9" name="Freeform 67"/>
            <p:cNvSpPr>
              <a:spLocks/>
            </p:cNvSpPr>
            <p:nvPr/>
          </p:nvSpPr>
          <p:spPr bwMode="auto">
            <a:xfrm>
              <a:off x="2525" y="1361"/>
              <a:ext cx="667" cy="701"/>
            </a:xfrm>
            <a:custGeom>
              <a:avLst/>
              <a:gdLst>
                <a:gd name="T0" fmla="*/ 0 w 667"/>
                <a:gd name="T1" fmla="*/ 439 h 701"/>
                <a:gd name="T2" fmla="*/ 13 w 667"/>
                <a:gd name="T3" fmla="*/ 414 h 701"/>
                <a:gd name="T4" fmla="*/ 26 w 667"/>
                <a:gd name="T5" fmla="*/ 387 h 701"/>
                <a:gd name="T6" fmla="*/ 39 w 667"/>
                <a:gd name="T7" fmla="*/ 359 h 701"/>
                <a:gd name="T8" fmla="*/ 52 w 667"/>
                <a:gd name="T9" fmla="*/ 330 h 701"/>
                <a:gd name="T10" fmla="*/ 65 w 667"/>
                <a:gd name="T11" fmla="*/ 299 h 701"/>
                <a:gd name="T12" fmla="*/ 78 w 667"/>
                <a:gd name="T13" fmla="*/ 269 h 701"/>
                <a:gd name="T14" fmla="*/ 91 w 667"/>
                <a:gd name="T15" fmla="*/ 238 h 701"/>
                <a:gd name="T16" fmla="*/ 104 w 667"/>
                <a:gd name="T17" fmla="*/ 208 h 701"/>
                <a:gd name="T18" fmla="*/ 118 w 667"/>
                <a:gd name="T19" fmla="*/ 178 h 701"/>
                <a:gd name="T20" fmla="*/ 131 w 667"/>
                <a:gd name="T21" fmla="*/ 149 h 701"/>
                <a:gd name="T22" fmla="*/ 144 w 667"/>
                <a:gd name="T23" fmla="*/ 122 h 701"/>
                <a:gd name="T24" fmla="*/ 157 w 667"/>
                <a:gd name="T25" fmla="*/ 97 h 701"/>
                <a:gd name="T26" fmla="*/ 170 w 667"/>
                <a:gd name="T27" fmla="*/ 74 h 701"/>
                <a:gd name="T28" fmla="*/ 183 w 667"/>
                <a:gd name="T29" fmla="*/ 53 h 701"/>
                <a:gd name="T30" fmla="*/ 196 w 667"/>
                <a:gd name="T31" fmla="*/ 36 h 701"/>
                <a:gd name="T32" fmla="*/ 209 w 667"/>
                <a:gd name="T33" fmla="*/ 21 h 701"/>
                <a:gd name="T34" fmla="*/ 222 w 667"/>
                <a:gd name="T35" fmla="*/ 11 h 701"/>
                <a:gd name="T36" fmla="*/ 235 w 667"/>
                <a:gd name="T37" fmla="*/ 3 h 701"/>
                <a:gd name="T38" fmla="*/ 248 w 667"/>
                <a:gd name="T39" fmla="*/ 0 h 701"/>
                <a:gd name="T40" fmla="*/ 262 w 667"/>
                <a:gd name="T41" fmla="*/ 0 h 701"/>
                <a:gd name="T42" fmla="*/ 275 w 667"/>
                <a:gd name="T43" fmla="*/ 4 h 701"/>
                <a:gd name="T44" fmla="*/ 288 w 667"/>
                <a:gd name="T45" fmla="*/ 11 h 701"/>
                <a:gd name="T46" fmla="*/ 301 w 667"/>
                <a:gd name="T47" fmla="*/ 23 h 701"/>
                <a:gd name="T48" fmla="*/ 314 w 667"/>
                <a:gd name="T49" fmla="*/ 37 h 701"/>
                <a:gd name="T50" fmla="*/ 327 w 667"/>
                <a:gd name="T51" fmla="*/ 55 h 701"/>
                <a:gd name="T52" fmla="*/ 340 w 667"/>
                <a:gd name="T53" fmla="*/ 76 h 701"/>
                <a:gd name="T54" fmla="*/ 353 w 667"/>
                <a:gd name="T55" fmla="*/ 99 h 701"/>
                <a:gd name="T56" fmla="*/ 366 w 667"/>
                <a:gd name="T57" fmla="*/ 124 h 701"/>
                <a:gd name="T58" fmla="*/ 379 w 667"/>
                <a:gd name="T59" fmla="*/ 151 h 701"/>
                <a:gd name="T60" fmla="*/ 392 w 667"/>
                <a:gd name="T61" fmla="*/ 179 h 701"/>
                <a:gd name="T62" fmla="*/ 406 w 667"/>
                <a:gd name="T63" fmla="*/ 209 h 701"/>
                <a:gd name="T64" fmla="*/ 418 w 667"/>
                <a:gd name="T65" fmla="*/ 239 h 701"/>
                <a:gd name="T66" fmla="*/ 431 w 667"/>
                <a:gd name="T67" fmla="*/ 271 h 701"/>
                <a:gd name="T68" fmla="*/ 445 w 667"/>
                <a:gd name="T69" fmla="*/ 302 h 701"/>
                <a:gd name="T70" fmla="*/ 458 w 667"/>
                <a:gd name="T71" fmla="*/ 333 h 701"/>
                <a:gd name="T72" fmla="*/ 471 w 667"/>
                <a:gd name="T73" fmla="*/ 364 h 701"/>
                <a:gd name="T74" fmla="*/ 484 w 667"/>
                <a:gd name="T75" fmla="*/ 395 h 701"/>
                <a:gd name="T76" fmla="*/ 497 w 667"/>
                <a:gd name="T77" fmla="*/ 425 h 701"/>
                <a:gd name="T78" fmla="*/ 510 w 667"/>
                <a:gd name="T79" fmla="*/ 454 h 701"/>
                <a:gd name="T80" fmla="*/ 523 w 667"/>
                <a:gd name="T81" fmla="*/ 482 h 701"/>
                <a:gd name="T82" fmla="*/ 536 w 667"/>
                <a:gd name="T83" fmla="*/ 509 h 701"/>
                <a:gd name="T84" fmla="*/ 549 w 667"/>
                <a:gd name="T85" fmla="*/ 535 h 701"/>
                <a:gd name="T86" fmla="*/ 562 w 667"/>
                <a:gd name="T87" fmla="*/ 559 h 701"/>
                <a:gd name="T88" fmla="*/ 575 w 667"/>
                <a:gd name="T89" fmla="*/ 582 h 701"/>
                <a:gd name="T90" fmla="*/ 589 w 667"/>
                <a:gd name="T91" fmla="*/ 603 h 701"/>
                <a:gd name="T92" fmla="*/ 602 w 667"/>
                <a:gd name="T93" fmla="*/ 623 h 701"/>
                <a:gd name="T94" fmla="*/ 615 w 667"/>
                <a:gd name="T95" fmla="*/ 641 h 701"/>
                <a:gd name="T96" fmla="*/ 628 w 667"/>
                <a:gd name="T97" fmla="*/ 659 h 701"/>
                <a:gd name="T98" fmla="*/ 641 w 667"/>
                <a:gd name="T99" fmla="*/ 674 h 701"/>
                <a:gd name="T100" fmla="*/ 654 w 667"/>
                <a:gd name="T101" fmla="*/ 688 h 701"/>
                <a:gd name="T102" fmla="*/ 667 w 667"/>
                <a:gd name="T103" fmla="*/ 70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7" h="701">
                  <a:moveTo>
                    <a:pt x="0" y="439"/>
                  </a:moveTo>
                  <a:lnTo>
                    <a:pt x="13" y="414"/>
                  </a:lnTo>
                  <a:lnTo>
                    <a:pt x="26" y="387"/>
                  </a:lnTo>
                  <a:lnTo>
                    <a:pt x="39" y="359"/>
                  </a:lnTo>
                  <a:lnTo>
                    <a:pt x="52" y="330"/>
                  </a:lnTo>
                  <a:lnTo>
                    <a:pt x="65" y="299"/>
                  </a:lnTo>
                  <a:lnTo>
                    <a:pt x="78" y="269"/>
                  </a:lnTo>
                  <a:lnTo>
                    <a:pt x="91" y="238"/>
                  </a:lnTo>
                  <a:lnTo>
                    <a:pt x="104" y="208"/>
                  </a:lnTo>
                  <a:lnTo>
                    <a:pt x="118" y="178"/>
                  </a:lnTo>
                  <a:lnTo>
                    <a:pt x="131" y="149"/>
                  </a:lnTo>
                  <a:lnTo>
                    <a:pt x="144" y="122"/>
                  </a:lnTo>
                  <a:lnTo>
                    <a:pt x="157" y="97"/>
                  </a:lnTo>
                  <a:lnTo>
                    <a:pt x="170" y="74"/>
                  </a:lnTo>
                  <a:lnTo>
                    <a:pt x="183" y="53"/>
                  </a:lnTo>
                  <a:lnTo>
                    <a:pt x="196" y="36"/>
                  </a:lnTo>
                  <a:lnTo>
                    <a:pt x="209" y="21"/>
                  </a:lnTo>
                  <a:lnTo>
                    <a:pt x="222" y="11"/>
                  </a:lnTo>
                  <a:lnTo>
                    <a:pt x="235" y="3"/>
                  </a:lnTo>
                  <a:lnTo>
                    <a:pt x="248" y="0"/>
                  </a:lnTo>
                  <a:lnTo>
                    <a:pt x="262" y="0"/>
                  </a:lnTo>
                  <a:lnTo>
                    <a:pt x="275" y="4"/>
                  </a:lnTo>
                  <a:lnTo>
                    <a:pt x="288" y="11"/>
                  </a:lnTo>
                  <a:lnTo>
                    <a:pt x="301" y="23"/>
                  </a:lnTo>
                  <a:lnTo>
                    <a:pt x="314" y="37"/>
                  </a:lnTo>
                  <a:lnTo>
                    <a:pt x="327" y="55"/>
                  </a:lnTo>
                  <a:lnTo>
                    <a:pt x="340" y="76"/>
                  </a:lnTo>
                  <a:lnTo>
                    <a:pt x="353" y="99"/>
                  </a:lnTo>
                  <a:lnTo>
                    <a:pt x="366" y="124"/>
                  </a:lnTo>
                  <a:lnTo>
                    <a:pt x="379" y="151"/>
                  </a:lnTo>
                  <a:lnTo>
                    <a:pt x="392" y="179"/>
                  </a:lnTo>
                  <a:lnTo>
                    <a:pt x="406" y="209"/>
                  </a:lnTo>
                  <a:lnTo>
                    <a:pt x="418" y="239"/>
                  </a:lnTo>
                  <a:lnTo>
                    <a:pt x="431" y="271"/>
                  </a:lnTo>
                  <a:lnTo>
                    <a:pt x="445" y="302"/>
                  </a:lnTo>
                  <a:lnTo>
                    <a:pt x="458" y="333"/>
                  </a:lnTo>
                  <a:lnTo>
                    <a:pt x="471" y="364"/>
                  </a:lnTo>
                  <a:lnTo>
                    <a:pt x="484" y="395"/>
                  </a:lnTo>
                  <a:lnTo>
                    <a:pt x="497" y="425"/>
                  </a:lnTo>
                  <a:lnTo>
                    <a:pt x="510" y="454"/>
                  </a:lnTo>
                  <a:lnTo>
                    <a:pt x="523" y="482"/>
                  </a:lnTo>
                  <a:lnTo>
                    <a:pt x="536" y="509"/>
                  </a:lnTo>
                  <a:lnTo>
                    <a:pt x="549" y="535"/>
                  </a:lnTo>
                  <a:lnTo>
                    <a:pt x="562" y="559"/>
                  </a:lnTo>
                  <a:lnTo>
                    <a:pt x="575" y="582"/>
                  </a:lnTo>
                  <a:lnTo>
                    <a:pt x="589" y="603"/>
                  </a:lnTo>
                  <a:lnTo>
                    <a:pt x="602" y="623"/>
                  </a:lnTo>
                  <a:lnTo>
                    <a:pt x="615" y="641"/>
                  </a:lnTo>
                  <a:lnTo>
                    <a:pt x="628" y="659"/>
                  </a:lnTo>
                  <a:lnTo>
                    <a:pt x="641" y="674"/>
                  </a:lnTo>
                  <a:lnTo>
                    <a:pt x="654" y="688"/>
                  </a:lnTo>
                  <a:lnTo>
                    <a:pt x="667" y="701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0" name="Line 68"/>
            <p:cNvSpPr>
              <a:spLocks noChangeShapeType="1"/>
            </p:cNvSpPr>
            <p:nvPr/>
          </p:nvSpPr>
          <p:spPr bwMode="auto">
            <a:xfrm>
              <a:off x="3179" y="2049"/>
              <a:ext cx="13" cy="13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5" name="Line 73"/>
            <p:cNvSpPr>
              <a:spLocks noChangeShapeType="1"/>
            </p:cNvSpPr>
            <p:nvPr/>
          </p:nvSpPr>
          <p:spPr bwMode="auto">
            <a:xfrm flipV="1">
              <a:off x="3179" y="2495"/>
              <a:ext cx="13" cy="11"/>
            </a:xfrm>
            <a:prstGeom prst="line">
              <a:avLst/>
            </a:prstGeom>
            <a:noFill/>
            <a:ln w="19050" cap="flat">
              <a:solidFill>
                <a:srgbClr val="A6A6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6" name="Line 74"/>
            <p:cNvSpPr>
              <a:spLocks noChangeShapeType="1"/>
            </p:cNvSpPr>
            <p:nvPr/>
          </p:nvSpPr>
          <p:spPr bwMode="auto">
            <a:xfrm flipV="1">
              <a:off x="623" y="2209"/>
              <a:ext cx="0" cy="2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7" name="Line 75"/>
            <p:cNvSpPr>
              <a:spLocks noChangeShapeType="1"/>
            </p:cNvSpPr>
            <p:nvPr/>
          </p:nvSpPr>
          <p:spPr bwMode="auto">
            <a:xfrm flipV="1">
              <a:off x="840" y="2623"/>
              <a:ext cx="0" cy="247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8" name="Line 76"/>
            <p:cNvSpPr>
              <a:spLocks noChangeShapeType="1"/>
            </p:cNvSpPr>
            <p:nvPr/>
          </p:nvSpPr>
          <p:spPr bwMode="auto">
            <a:xfrm flipV="1">
              <a:off x="970" y="2718"/>
              <a:ext cx="0" cy="29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9" name="Line 77"/>
            <p:cNvSpPr>
              <a:spLocks noChangeShapeType="1"/>
            </p:cNvSpPr>
            <p:nvPr/>
          </p:nvSpPr>
          <p:spPr bwMode="auto">
            <a:xfrm flipV="1">
              <a:off x="1317" y="2358"/>
              <a:ext cx="0" cy="10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0" name="Line 78"/>
            <p:cNvSpPr>
              <a:spLocks noChangeShapeType="1"/>
            </p:cNvSpPr>
            <p:nvPr/>
          </p:nvSpPr>
          <p:spPr bwMode="auto">
            <a:xfrm flipV="1">
              <a:off x="1534" y="2239"/>
              <a:ext cx="0" cy="4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1" name="Line 79"/>
            <p:cNvSpPr>
              <a:spLocks noChangeShapeType="1"/>
            </p:cNvSpPr>
            <p:nvPr/>
          </p:nvSpPr>
          <p:spPr bwMode="auto">
            <a:xfrm flipV="1">
              <a:off x="1855" y="2152"/>
              <a:ext cx="0" cy="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2" name="Line 80"/>
            <p:cNvSpPr>
              <a:spLocks noChangeShapeType="1"/>
            </p:cNvSpPr>
            <p:nvPr/>
          </p:nvSpPr>
          <p:spPr bwMode="auto">
            <a:xfrm flipV="1">
              <a:off x="2246" y="2064"/>
              <a:ext cx="0" cy="3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3" name="Line 81"/>
            <p:cNvSpPr>
              <a:spLocks noChangeShapeType="1"/>
            </p:cNvSpPr>
            <p:nvPr/>
          </p:nvSpPr>
          <p:spPr bwMode="auto">
            <a:xfrm flipV="1">
              <a:off x="2463" y="1825"/>
              <a:ext cx="0" cy="118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4" name="Line 82"/>
            <p:cNvSpPr>
              <a:spLocks noChangeShapeType="1"/>
            </p:cNvSpPr>
            <p:nvPr/>
          </p:nvSpPr>
          <p:spPr bwMode="auto">
            <a:xfrm flipV="1">
              <a:off x="2637" y="1450"/>
              <a:ext cx="0" cy="24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5" name="Line 83"/>
            <p:cNvSpPr>
              <a:spLocks noChangeShapeType="1"/>
            </p:cNvSpPr>
            <p:nvPr/>
          </p:nvSpPr>
          <p:spPr bwMode="auto">
            <a:xfrm flipV="1">
              <a:off x="2724" y="1235"/>
              <a:ext cx="0" cy="32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6" name="Line 84"/>
            <p:cNvSpPr>
              <a:spLocks noChangeShapeType="1"/>
            </p:cNvSpPr>
            <p:nvPr/>
          </p:nvSpPr>
          <p:spPr bwMode="auto">
            <a:xfrm flipV="1">
              <a:off x="2810" y="1148"/>
              <a:ext cx="0" cy="356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7" name="Line 85"/>
            <p:cNvSpPr>
              <a:spLocks noChangeShapeType="1"/>
            </p:cNvSpPr>
            <p:nvPr/>
          </p:nvSpPr>
          <p:spPr bwMode="auto">
            <a:xfrm flipV="1">
              <a:off x="2897" y="1404"/>
              <a:ext cx="0" cy="26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8" name="Line 86"/>
            <p:cNvSpPr>
              <a:spLocks noChangeShapeType="1"/>
            </p:cNvSpPr>
            <p:nvPr/>
          </p:nvSpPr>
          <p:spPr bwMode="auto">
            <a:xfrm flipV="1">
              <a:off x="3070" y="1820"/>
              <a:ext cx="0" cy="12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9" name="Line 87"/>
            <p:cNvSpPr>
              <a:spLocks noChangeShapeType="1"/>
            </p:cNvSpPr>
            <p:nvPr/>
          </p:nvSpPr>
          <p:spPr bwMode="auto">
            <a:xfrm>
              <a:off x="598" y="223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0" name="Line 88"/>
            <p:cNvSpPr>
              <a:spLocks noChangeShapeType="1"/>
            </p:cNvSpPr>
            <p:nvPr/>
          </p:nvSpPr>
          <p:spPr bwMode="auto">
            <a:xfrm>
              <a:off x="815" y="287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1" name="Line 89"/>
            <p:cNvSpPr>
              <a:spLocks noChangeShapeType="1"/>
            </p:cNvSpPr>
            <p:nvPr/>
          </p:nvSpPr>
          <p:spPr bwMode="auto">
            <a:xfrm>
              <a:off x="946" y="3017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2" name="Line 90"/>
            <p:cNvSpPr>
              <a:spLocks noChangeShapeType="1"/>
            </p:cNvSpPr>
            <p:nvPr/>
          </p:nvSpPr>
          <p:spPr bwMode="auto">
            <a:xfrm>
              <a:off x="1293" y="246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3" name="Line 91"/>
            <p:cNvSpPr>
              <a:spLocks noChangeShapeType="1"/>
            </p:cNvSpPr>
            <p:nvPr/>
          </p:nvSpPr>
          <p:spPr bwMode="auto">
            <a:xfrm>
              <a:off x="1510" y="227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4" name="Line 92"/>
            <p:cNvSpPr>
              <a:spLocks noChangeShapeType="1"/>
            </p:cNvSpPr>
            <p:nvPr/>
          </p:nvSpPr>
          <p:spPr bwMode="auto">
            <a:xfrm>
              <a:off x="1831" y="2157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5" name="Line 93"/>
            <p:cNvSpPr>
              <a:spLocks noChangeShapeType="1"/>
            </p:cNvSpPr>
            <p:nvPr/>
          </p:nvSpPr>
          <p:spPr bwMode="auto">
            <a:xfrm>
              <a:off x="2221" y="209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6" name="Line 94"/>
            <p:cNvSpPr>
              <a:spLocks noChangeShapeType="1"/>
            </p:cNvSpPr>
            <p:nvPr/>
          </p:nvSpPr>
          <p:spPr bwMode="auto">
            <a:xfrm>
              <a:off x="2439" y="1943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7" name="Line 95"/>
            <p:cNvSpPr>
              <a:spLocks noChangeShapeType="1"/>
            </p:cNvSpPr>
            <p:nvPr/>
          </p:nvSpPr>
          <p:spPr bwMode="auto">
            <a:xfrm>
              <a:off x="2612" y="169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8" name="Line 96"/>
            <p:cNvSpPr>
              <a:spLocks noChangeShapeType="1"/>
            </p:cNvSpPr>
            <p:nvPr/>
          </p:nvSpPr>
          <p:spPr bwMode="auto">
            <a:xfrm>
              <a:off x="2699" y="156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9" name="Line 97"/>
            <p:cNvSpPr>
              <a:spLocks noChangeShapeType="1"/>
            </p:cNvSpPr>
            <p:nvPr/>
          </p:nvSpPr>
          <p:spPr bwMode="auto">
            <a:xfrm>
              <a:off x="2786" y="1504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0" name="Line 98"/>
            <p:cNvSpPr>
              <a:spLocks noChangeShapeType="1"/>
            </p:cNvSpPr>
            <p:nvPr/>
          </p:nvSpPr>
          <p:spPr bwMode="auto">
            <a:xfrm>
              <a:off x="2872" y="166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1" name="Line 99"/>
            <p:cNvSpPr>
              <a:spLocks noChangeShapeType="1"/>
            </p:cNvSpPr>
            <p:nvPr/>
          </p:nvSpPr>
          <p:spPr bwMode="auto">
            <a:xfrm>
              <a:off x="3046" y="194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2" name="Line 100"/>
            <p:cNvSpPr>
              <a:spLocks noChangeShapeType="1"/>
            </p:cNvSpPr>
            <p:nvPr/>
          </p:nvSpPr>
          <p:spPr bwMode="auto">
            <a:xfrm>
              <a:off x="598" y="220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3" name="Line 101"/>
            <p:cNvSpPr>
              <a:spLocks noChangeShapeType="1"/>
            </p:cNvSpPr>
            <p:nvPr/>
          </p:nvSpPr>
          <p:spPr bwMode="auto">
            <a:xfrm>
              <a:off x="815" y="262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4" name="Line 102"/>
            <p:cNvSpPr>
              <a:spLocks noChangeShapeType="1"/>
            </p:cNvSpPr>
            <p:nvPr/>
          </p:nvSpPr>
          <p:spPr bwMode="auto">
            <a:xfrm>
              <a:off x="946" y="2718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5" name="Line 103"/>
            <p:cNvSpPr>
              <a:spLocks noChangeShapeType="1"/>
            </p:cNvSpPr>
            <p:nvPr/>
          </p:nvSpPr>
          <p:spPr bwMode="auto">
            <a:xfrm>
              <a:off x="1293" y="235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6" name="Line 104"/>
            <p:cNvSpPr>
              <a:spLocks noChangeShapeType="1"/>
            </p:cNvSpPr>
            <p:nvPr/>
          </p:nvSpPr>
          <p:spPr bwMode="auto">
            <a:xfrm>
              <a:off x="1510" y="223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7" name="Line 105"/>
            <p:cNvSpPr>
              <a:spLocks noChangeShapeType="1"/>
            </p:cNvSpPr>
            <p:nvPr/>
          </p:nvSpPr>
          <p:spPr bwMode="auto">
            <a:xfrm>
              <a:off x="1831" y="215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8" name="Line 106"/>
            <p:cNvSpPr>
              <a:spLocks noChangeShapeType="1"/>
            </p:cNvSpPr>
            <p:nvPr/>
          </p:nvSpPr>
          <p:spPr bwMode="auto">
            <a:xfrm>
              <a:off x="2221" y="206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9" name="Line 107"/>
            <p:cNvSpPr>
              <a:spLocks noChangeShapeType="1"/>
            </p:cNvSpPr>
            <p:nvPr/>
          </p:nvSpPr>
          <p:spPr bwMode="auto">
            <a:xfrm>
              <a:off x="2439" y="1825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0" name="Line 108"/>
            <p:cNvSpPr>
              <a:spLocks noChangeShapeType="1"/>
            </p:cNvSpPr>
            <p:nvPr/>
          </p:nvSpPr>
          <p:spPr bwMode="auto">
            <a:xfrm>
              <a:off x="2612" y="145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1" name="Line 109"/>
            <p:cNvSpPr>
              <a:spLocks noChangeShapeType="1"/>
            </p:cNvSpPr>
            <p:nvPr/>
          </p:nvSpPr>
          <p:spPr bwMode="auto">
            <a:xfrm>
              <a:off x="2699" y="1235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2" name="Line 110"/>
            <p:cNvSpPr>
              <a:spLocks noChangeShapeType="1"/>
            </p:cNvSpPr>
            <p:nvPr/>
          </p:nvSpPr>
          <p:spPr bwMode="auto">
            <a:xfrm>
              <a:off x="2786" y="114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3" name="Line 111"/>
            <p:cNvSpPr>
              <a:spLocks noChangeShapeType="1"/>
            </p:cNvSpPr>
            <p:nvPr/>
          </p:nvSpPr>
          <p:spPr bwMode="auto">
            <a:xfrm>
              <a:off x="2872" y="140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4" name="Line 112"/>
            <p:cNvSpPr>
              <a:spLocks noChangeShapeType="1"/>
            </p:cNvSpPr>
            <p:nvPr/>
          </p:nvSpPr>
          <p:spPr bwMode="auto">
            <a:xfrm>
              <a:off x="3046" y="182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5" name="Freeform 113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6" name="Freeform 114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7" name="Freeform 115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8" name="Freeform 116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9" name="Freeform 117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0" name="Freeform 118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1" name="Freeform 119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2" name="Freeform 120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3" name="Freeform 121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4" name="Freeform 122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5" name="Freeform 123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6" name="Freeform 124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7" name="Freeform 125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8" name="Freeform 126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9" name="Freeform 127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0" name="Freeform 128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1" name="Freeform 129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2" name="Freeform 130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3" name="Freeform 131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4" name="Freeform 132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5" name="Freeform 133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6" name="Freeform 134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7" name="Freeform 135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8" name="Freeform 136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9" name="Freeform 137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00" name="Freeform 138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12" name="Freeform 150"/>
            <p:cNvSpPr>
              <a:spLocks/>
            </p:cNvSpPr>
            <p:nvPr/>
          </p:nvSpPr>
          <p:spPr bwMode="auto">
            <a:xfrm>
              <a:off x="3041" y="1842"/>
              <a:ext cx="56" cy="75"/>
            </a:xfrm>
            <a:custGeom>
              <a:avLst/>
              <a:gdLst>
                <a:gd name="T0" fmla="*/ 28 w 56"/>
                <a:gd name="T1" fmla="*/ 75 h 75"/>
                <a:gd name="T2" fmla="*/ 56 w 56"/>
                <a:gd name="T3" fmla="*/ 37 h 75"/>
                <a:gd name="T4" fmla="*/ 28 w 56"/>
                <a:gd name="T5" fmla="*/ 0 h 75"/>
                <a:gd name="T6" fmla="*/ 0 w 56"/>
                <a:gd name="T7" fmla="*/ 37 h 75"/>
                <a:gd name="T8" fmla="*/ 28 w 5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75">
                  <a:moveTo>
                    <a:pt x="28" y="75"/>
                  </a:moveTo>
                  <a:lnTo>
                    <a:pt x="56" y="37"/>
                  </a:lnTo>
                  <a:lnTo>
                    <a:pt x="28" y="0"/>
                  </a:lnTo>
                  <a:lnTo>
                    <a:pt x="0" y="37"/>
                  </a:lnTo>
                  <a:lnTo>
                    <a:pt x="28" y="75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24" name="Line 162"/>
            <p:cNvSpPr>
              <a:spLocks noChangeShapeType="1"/>
            </p:cNvSpPr>
            <p:nvPr/>
          </p:nvSpPr>
          <p:spPr bwMode="auto">
            <a:xfrm flipV="1">
              <a:off x="969" y="2788"/>
              <a:ext cx="0" cy="66"/>
            </a:xfrm>
            <a:prstGeom prst="line">
              <a:avLst/>
            </a:pr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</p:grpSp>
      <p:sp>
        <p:nvSpPr>
          <p:cNvPr id="29" name="Line 227"/>
          <p:cNvSpPr>
            <a:spLocks noChangeShapeType="1"/>
          </p:cNvSpPr>
          <p:nvPr/>
        </p:nvSpPr>
        <p:spPr bwMode="auto">
          <a:xfrm>
            <a:off x="2946534" y="3787912"/>
            <a:ext cx="381000" cy="0"/>
          </a:xfrm>
          <a:prstGeom prst="line">
            <a:avLst/>
          </a:prstGeom>
          <a:noFill/>
          <a:ln w="1905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56" name="Rectangle 235"/>
          <p:cNvSpPr>
            <a:spLocks noChangeArrowheads="1"/>
          </p:cNvSpPr>
          <p:nvPr/>
        </p:nvSpPr>
        <p:spPr bwMode="auto">
          <a:xfrm>
            <a:off x="3378215" y="3867331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57" name="Freeform 236"/>
          <p:cNvSpPr>
            <a:spLocks/>
          </p:cNvSpPr>
          <p:nvPr/>
        </p:nvSpPr>
        <p:spPr bwMode="auto">
          <a:xfrm>
            <a:off x="3075122" y="3931551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61" name="Freeform 240"/>
          <p:cNvSpPr>
            <a:spLocks/>
          </p:cNvSpPr>
          <p:nvPr/>
        </p:nvSpPr>
        <p:spPr bwMode="auto">
          <a:xfrm>
            <a:off x="3087822" y="4350948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70" name="TextBox 2269"/>
              <p:cNvSpPr txBox="1"/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600" b="1" i="1" smtClean="0">
                        <a:latin typeface="Cambria Math"/>
                        <a:ea typeface="Cambria Math"/>
                      </a:rPr>
                      <m:t>I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𝒎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(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𝜹𝜼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)</m:t>
                    </m:r>
                  </m:oMath>
                </a14:m>
                <a:r>
                  <a:rPr lang="en-US" sz="1600" b="1" dirty="0" smtClean="0"/>
                  <a:t> (x 10</a:t>
                </a:r>
                <a:r>
                  <a:rPr lang="en-US" sz="1600" b="1" baseline="30000" dirty="0" smtClean="0"/>
                  <a:t>-4</a:t>
                </a:r>
                <a:r>
                  <a:rPr lang="en-US" sz="1600" b="1" dirty="0" smtClean="0"/>
                  <a:t>)</a:t>
                </a:r>
              </a:p>
            </p:txBody>
          </p:sp>
        </mc:Choice>
        <mc:Fallback xmlns="">
          <p:sp>
            <p:nvSpPr>
              <p:cNvPr id="2270" name="TextBox 226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blipFill rotWithShape="1">
                <a:blip r:embed="rId3"/>
                <a:stretch>
                  <a:fillRect l="-5357" t="-388" r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71" name="Rectangle 2270"/>
          <p:cNvSpPr/>
          <p:nvPr/>
        </p:nvSpPr>
        <p:spPr>
          <a:xfrm>
            <a:off x="3297372" y="3595478"/>
            <a:ext cx="8114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i="0" dirty="0" smtClean="0">
                <a:latin typeface="+mj-lt"/>
                <a:ea typeface="Cambria Math"/>
              </a:rPr>
              <a:t>theory</a:t>
            </a:r>
            <a:endParaRPr lang="en-US" sz="1600" dirty="0"/>
          </a:p>
        </p:txBody>
      </p:sp>
      <p:sp>
        <p:nvSpPr>
          <p:cNvPr id="128" name="Freeform 139"/>
          <p:cNvSpPr>
            <a:spLocks/>
          </p:cNvSpPr>
          <p:nvPr/>
        </p:nvSpPr>
        <p:spPr bwMode="auto">
          <a:xfrm>
            <a:off x="1642923" y="44767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40"/>
          <p:cNvSpPr>
            <a:spLocks/>
          </p:cNvSpPr>
          <p:nvPr/>
        </p:nvSpPr>
        <p:spPr bwMode="auto">
          <a:xfrm>
            <a:off x="1642923" y="44767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42"/>
          <p:cNvSpPr>
            <a:spLocks/>
          </p:cNvSpPr>
          <p:nvPr/>
        </p:nvSpPr>
        <p:spPr bwMode="auto">
          <a:xfrm>
            <a:off x="4147998" y="28098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43"/>
          <p:cNvSpPr>
            <a:spLocks/>
          </p:cNvSpPr>
          <p:nvPr/>
        </p:nvSpPr>
        <p:spPr bwMode="auto">
          <a:xfrm>
            <a:off x="4424223" y="23241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44"/>
          <p:cNvSpPr>
            <a:spLocks/>
          </p:cNvSpPr>
          <p:nvPr/>
        </p:nvSpPr>
        <p:spPr bwMode="auto">
          <a:xfrm>
            <a:off x="4424223" y="23241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45"/>
          <p:cNvSpPr>
            <a:spLocks/>
          </p:cNvSpPr>
          <p:nvPr/>
        </p:nvSpPr>
        <p:spPr bwMode="auto">
          <a:xfrm>
            <a:off x="4567098" y="21717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46"/>
          <p:cNvSpPr>
            <a:spLocks/>
          </p:cNvSpPr>
          <p:nvPr/>
        </p:nvSpPr>
        <p:spPr bwMode="auto">
          <a:xfrm>
            <a:off x="4567098" y="21717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47"/>
          <p:cNvSpPr>
            <a:spLocks/>
          </p:cNvSpPr>
          <p:nvPr/>
        </p:nvSpPr>
        <p:spPr bwMode="auto">
          <a:xfrm>
            <a:off x="4700448" y="22669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48"/>
          <p:cNvSpPr>
            <a:spLocks/>
          </p:cNvSpPr>
          <p:nvPr/>
        </p:nvSpPr>
        <p:spPr bwMode="auto">
          <a:xfrm>
            <a:off x="4700448" y="22669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49"/>
          <p:cNvSpPr>
            <a:spLocks/>
          </p:cNvSpPr>
          <p:nvPr/>
        </p:nvSpPr>
        <p:spPr bwMode="auto">
          <a:xfrm>
            <a:off x="4976673" y="29241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50"/>
          <p:cNvSpPr>
            <a:spLocks/>
          </p:cNvSpPr>
          <p:nvPr/>
        </p:nvSpPr>
        <p:spPr bwMode="auto">
          <a:xfrm>
            <a:off x="4976673" y="29241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51"/>
          <p:cNvSpPr>
            <a:spLocks/>
          </p:cNvSpPr>
          <p:nvPr/>
        </p:nvSpPr>
        <p:spPr bwMode="auto">
          <a:xfrm>
            <a:off x="4567098" y="22479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52"/>
          <p:cNvSpPr>
            <a:spLocks/>
          </p:cNvSpPr>
          <p:nvPr/>
        </p:nvSpPr>
        <p:spPr bwMode="auto">
          <a:xfrm>
            <a:off x="4567098" y="22479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Line 153"/>
          <p:cNvSpPr>
            <a:spLocks noChangeShapeType="1"/>
          </p:cNvSpPr>
          <p:nvPr/>
        </p:nvSpPr>
        <p:spPr bwMode="auto">
          <a:xfrm>
            <a:off x="1358760" y="420211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Line 154"/>
          <p:cNvSpPr>
            <a:spLocks noChangeShapeType="1"/>
          </p:cNvSpPr>
          <p:nvPr/>
        </p:nvSpPr>
        <p:spPr bwMode="auto">
          <a:xfrm flipV="1">
            <a:off x="1411148" y="414972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Line 155"/>
          <p:cNvSpPr>
            <a:spLocks noChangeShapeType="1"/>
          </p:cNvSpPr>
          <p:nvPr/>
        </p:nvSpPr>
        <p:spPr bwMode="auto">
          <a:xfrm flipV="1">
            <a:off x="1377810" y="41687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Line 156"/>
          <p:cNvSpPr>
            <a:spLocks noChangeShapeType="1"/>
          </p:cNvSpPr>
          <p:nvPr/>
        </p:nvSpPr>
        <p:spPr bwMode="auto">
          <a:xfrm>
            <a:off x="1377810" y="41687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Line 157"/>
          <p:cNvSpPr>
            <a:spLocks noChangeShapeType="1"/>
          </p:cNvSpPr>
          <p:nvPr/>
        </p:nvSpPr>
        <p:spPr bwMode="auto">
          <a:xfrm>
            <a:off x="1501635" y="46497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Line 158"/>
          <p:cNvSpPr>
            <a:spLocks noChangeShapeType="1"/>
          </p:cNvSpPr>
          <p:nvPr/>
        </p:nvSpPr>
        <p:spPr bwMode="auto">
          <a:xfrm flipV="1">
            <a:off x="1554023" y="45974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Line 159"/>
          <p:cNvSpPr>
            <a:spLocks noChangeShapeType="1"/>
          </p:cNvSpPr>
          <p:nvPr/>
        </p:nvSpPr>
        <p:spPr bwMode="auto">
          <a:xfrm flipV="1">
            <a:off x="1520685" y="4616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Line 160"/>
          <p:cNvSpPr>
            <a:spLocks noChangeShapeType="1"/>
          </p:cNvSpPr>
          <p:nvPr/>
        </p:nvSpPr>
        <p:spPr bwMode="auto">
          <a:xfrm>
            <a:off x="1520685" y="4616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Line 161"/>
          <p:cNvSpPr>
            <a:spLocks noChangeShapeType="1"/>
          </p:cNvSpPr>
          <p:nvPr/>
        </p:nvSpPr>
        <p:spPr bwMode="auto">
          <a:xfrm>
            <a:off x="1634985" y="447833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Line 162"/>
          <p:cNvSpPr>
            <a:spLocks noChangeShapeType="1"/>
          </p:cNvSpPr>
          <p:nvPr/>
        </p:nvSpPr>
        <p:spPr bwMode="auto">
          <a:xfrm flipV="1">
            <a:off x="1687373" y="442595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Line 163"/>
          <p:cNvSpPr>
            <a:spLocks noChangeShapeType="1"/>
          </p:cNvSpPr>
          <p:nvPr/>
        </p:nvSpPr>
        <p:spPr bwMode="auto">
          <a:xfrm flipV="1">
            <a:off x="1654035" y="444500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Line 164"/>
          <p:cNvSpPr>
            <a:spLocks noChangeShapeType="1"/>
          </p:cNvSpPr>
          <p:nvPr/>
        </p:nvSpPr>
        <p:spPr bwMode="auto">
          <a:xfrm>
            <a:off x="1654035" y="444500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Line 165"/>
          <p:cNvSpPr>
            <a:spLocks noChangeShapeType="1"/>
          </p:cNvSpPr>
          <p:nvPr/>
        </p:nvSpPr>
        <p:spPr bwMode="auto">
          <a:xfrm>
            <a:off x="1777860" y="43449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Line 166"/>
          <p:cNvSpPr>
            <a:spLocks noChangeShapeType="1"/>
          </p:cNvSpPr>
          <p:nvPr/>
        </p:nvSpPr>
        <p:spPr bwMode="auto">
          <a:xfrm flipV="1">
            <a:off x="1830248" y="42926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Line 167"/>
          <p:cNvSpPr>
            <a:spLocks noChangeShapeType="1"/>
          </p:cNvSpPr>
          <p:nvPr/>
        </p:nvSpPr>
        <p:spPr bwMode="auto">
          <a:xfrm flipV="1">
            <a:off x="1796910" y="4311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Line 168"/>
          <p:cNvSpPr>
            <a:spLocks noChangeShapeType="1"/>
          </p:cNvSpPr>
          <p:nvPr/>
        </p:nvSpPr>
        <p:spPr bwMode="auto">
          <a:xfrm>
            <a:off x="1796910" y="4311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Line 169"/>
          <p:cNvSpPr>
            <a:spLocks noChangeShapeType="1"/>
          </p:cNvSpPr>
          <p:nvPr/>
        </p:nvSpPr>
        <p:spPr bwMode="auto">
          <a:xfrm>
            <a:off x="4282935" y="28209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Line 170"/>
          <p:cNvSpPr>
            <a:spLocks noChangeShapeType="1"/>
          </p:cNvSpPr>
          <p:nvPr/>
        </p:nvSpPr>
        <p:spPr bwMode="auto">
          <a:xfrm flipV="1">
            <a:off x="4335323" y="27686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Line 171"/>
          <p:cNvSpPr>
            <a:spLocks noChangeShapeType="1"/>
          </p:cNvSpPr>
          <p:nvPr/>
        </p:nvSpPr>
        <p:spPr bwMode="auto">
          <a:xfrm flipV="1">
            <a:off x="4301985" y="2787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Line 172"/>
          <p:cNvSpPr>
            <a:spLocks noChangeShapeType="1"/>
          </p:cNvSpPr>
          <p:nvPr/>
        </p:nvSpPr>
        <p:spPr bwMode="auto">
          <a:xfrm>
            <a:off x="4301985" y="2787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Line 173"/>
          <p:cNvSpPr>
            <a:spLocks noChangeShapeType="1"/>
          </p:cNvSpPr>
          <p:nvPr/>
        </p:nvSpPr>
        <p:spPr bwMode="auto">
          <a:xfrm>
            <a:off x="4416285" y="26685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Line 174"/>
          <p:cNvSpPr>
            <a:spLocks noChangeShapeType="1"/>
          </p:cNvSpPr>
          <p:nvPr/>
        </p:nvSpPr>
        <p:spPr bwMode="auto">
          <a:xfrm flipV="1">
            <a:off x="4468673" y="26162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Line 175"/>
          <p:cNvSpPr>
            <a:spLocks noChangeShapeType="1"/>
          </p:cNvSpPr>
          <p:nvPr/>
        </p:nvSpPr>
        <p:spPr bwMode="auto">
          <a:xfrm flipV="1">
            <a:off x="4435335" y="26352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Line 176"/>
          <p:cNvSpPr>
            <a:spLocks noChangeShapeType="1"/>
          </p:cNvSpPr>
          <p:nvPr/>
        </p:nvSpPr>
        <p:spPr bwMode="auto">
          <a:xfrm>
            <a:off x="4435335" y="26352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Line 177"/>
          <p:cNvSpPr>
            <a:spLocks noChangeShapeType="1"/>
          </p:cNvSpPr>
          <p:nvPr/>
        </p:nvSpPr>
        <p:spPr bwMode="auto">
          <a:xfrm>
            <a:off x="4559160" y="264001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Line 178"/>
          <p:cNvSpPr>
            <a:spLocks noChangeShapeType="1"/>
          </p:cNvSpPr>
          <p:nvPr/>
        </p:nvSpPr>
        <p:spPr bwMode="auto">
          <a:xfrm flipV="1">
            <a:off x="4611548" y="258762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Line 179"/>
          <p:cNvSpPr>
            <a:spLocks noChangeShapeType="1"/>
          </p:cNvSpPr>
          <p:nvPr/>
        </p:nvSpPr>
        <p:spPr bwMode="auto">
          <a:xfrm flipV="1">
            <a:off x="4578210" y="26066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Line 180"/>
          <p:cNvSpPr>
            <a:spLocks noChangeShapeType="1"/>
          </p:cNvSpPr>
          <p:nvPr/>
        </p:nvSpPr>
        <p:spPr bwMode="auto">
          <a:xfrm>
            <a:off x="4578210" y="26066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Line 181"/>
          <p:cNvSpPr>
            <a:spLocks noChangeShapeType="1"/>
          </p:cNvSpPr>
          <p:nvPr/>
        </p:nvSpPr>
        <p:spPr bwMode="auto">
          <a:xfrm>
            <a:off x="4692510" y="27447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Line 182"/>
          <p:cNvSpPr>
            <a:spLocks noChangeShapeType="1"/>
          </p:cNvSpPr>
          <p:nvPr/>
        </p:nvSpPr>
        <p:spPr bwMode="auto">
          <a:xfrm flipV="1">
            <a:off x="4744898" y="26924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Line 183"/>
          <p:cNvSpPr>
            <a:spLocks noChangeShapeType="1"/>
          </p:cNvSpPr>
          <p:nvPr/>
        </p:nvSpPr>
        <p:spPr bwMode="auto">
          <a:xfrm flipV="1">
            <a:off x="4711560" y="2711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Line 184"/>
          <p:cNvSpPr>
            <a:spLocks noChangeShapeType="1"/>
          </p:cNvSpPr>
          <p:nvPr/>
        </p:nvSpPr>
        <p:spPr bwMode="auto">
          <a:xfrm>
            <a:off x="4711560" y="2711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Line 185"/>
          <p:cNvSpPr>
            <a:spLocks noChangeShapeType="1"/>
          </p:cNvSpPr>
          <p:nvPr/>
        </p:nvSpPr>
        <p:spPr bwMode="auto">
          <a:xfrm>
            <a:off x="4968735" y="315436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Line 186"/>
          <p:cNvSpPr>
            <a:spLocks noChangeShapeType="1"/>
          </p:cNvSpPr>
          <p:nvPr/>
        </p:nvSpPr>
        <p:spPr bwMode="auto">
          <a:xfrm flipV="1">
            <a:off x="5021123" y="310197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Line 187"/>
          <p:cNvSpPr>
            <a:spLocks noChangeShapeType="1"/>
          </p:cNvSpPr>
          <p:nvPr/>
        </p:nvSpPr>
        <p:spPr bwMode="auto">
          <a:xfrm flipV="1">
            <a:off x="4987785" y="312102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Line 188"/>
          <p:cNvSpPr>
            <a:spLocks noChangeShapeType="1"/>
          </p:cNvSpPr>
          <p:nvPr/>
        </p:nvSpPr>
        <p:spPr bwMode="auto">
          <a:xfrm>
            <a:off x="4987785" y="312102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Line 169"/>
          <p:cNvSpPr>
            <a:spLocks noChangeShapeType="1"/>
          </p:cNvSpPr>
          <p:nvPr/>
        </p:nvSpPr>
        <p:spPr bwMode="auto">
          <a:xfrm>
            <a:off x="3075726" y="4467486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Line 170"/>
          <p:cNvSpPr>
            <a:spLocks noChangeShapeType="1"/>
          </p:cNvSpPr>
          <p:nvPr/>
        </p:nvSpPr>
        <p:spPr bwMode="auto">
          <a:xfrm flipV="1">
            <a:off x="3128114" y="4415098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Line 171"/>
          <p:cNvSpPr>
            <a:spLocks noChangeShapeType="1"/>
          </p:cNvSpPr>
          <p:nvPr/>
        </p:nvSpPr>
        <p:spPr bwMode="auto">
          <a:xfrm flipV="1">
            <a:off x="3094776" y="4434148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Line 172"/>
          <p:cNvSpPr>
            <a:spLocks noChangeShapeType="1"/>
          </p:cNvSpPr>
          <p:nvPr/>
        </p:nvSpPr>
        <p:spPr bwMode="auto">
          <a:xfrm>
            <a:off x="3094776" y="4434148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235"/>
          <p:cNvSpPr>
            <a:spLocks noChangeArrowheads="1"/>
          </p:cNvSpPr>
          <p:nvPr/>
        </p:nvSpPr>
        <p:spPr bwMode="auto">
          <a:xfrm>
            <a:off x="3370758" y="4090079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600" b="1" dirty="0" smtClean="0">
                <a:solidFill>
                  <a:srgbClr val="000000"/>
                </a:solidFill>
                <a:latin typeface="+mn-lt"/>
              </a:rPr>
              <a:t>64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85" name="Freeform 142"/>
          <p:cNvSpPr>
            <a:spLocks/>
          </p:cNvSpPr>
          <p:nvPr/>
        </p:nvSpPr>
        <p:spPr bwMode="auto">
          <a:xfrm>
            <a:off x="3083664" y="4159008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Rectangle 235"/>
          <p:cNvSpPr>
            <a:spLocks noChangeArrowheads="1"/>
          </p:cNvSpPr>
          <p:nvPr/>
        </p:nvSpPr>
        <p:spPr bwMode="auto">
          <a:xfrm>
            <a:off x="3370017" y="4326296"/>
            <a:ext cx="132247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600" b="1" dirty="0" smtClean="0">
                <a:solidFill>
                  <a:srgbClr val="000000"/>
                </a:solidFill>
                <a:latin typeface="+mn-lt"/>
              </a:rPr>
              <a:t>250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grpSp>
        <p:nvGrpSpPr>
          <p:cNvPr id="242" name="Group 241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243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44" name="Group 243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248" name="Freeform 247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Freeform 248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5" name="Group 244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246" name="Freeform 245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Freeform 246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6573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Increasing the incident probe energy led to deviation from linear theory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D.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grpSp>
        <p:nvGrpSpPr>
          <p:cNvPr id="10" name="Group 208"/>
          <p:cNvGrpSpPr>
            <a:grpSpLocks/>
          </p:cNvGrpSpPr>
          <p:nvPr/>
        </p:nvGrpSpPr>
        <p:grpSpPr bwMode="auto">
          <a:xfrm>
            <a:off x="672960" y="1711325"/>
            <a:ext cx="4591050" cy="3741738"/>
            <a:chOff x="330" y="1078"/>
            <a:chExt cx="2892" cy="2357"/>
          </a:xfrm>
        </p:grpSpPr>
        <p:sp>
          <p:nvSpPr>
            <p:cNvPr id="2073" name="Line 11"/>
            <p:cNvSpPr>
              <a:spLocks noChangeShapeType="1"/>
            </p:cNvSpPr>
            <p:nvPr/>
          </p:nvSpPr>
          <p:spPr bwMode="auto">
            <a:xfrm>
              <a:off x="588" y="3094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4" name="Line 12"/>
            <p:cNvSpPr>
              <a:spLocks noChangeShapeType="1"/>
            </p:cNvSpPr>
            <p:nvPr/>
          </p:nvSpPr>
          <p:spPr bwMode="auto">
            <a:xfrm>
              <a:off x="588" y="1078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5" name="Line 13"/>
            <p:cNvSpPr>
              <a:spLocks noChangeShapeType="1"/>
            </p:cNvSpPr>
            <p:nvPr/>
          </p:nvSpPr>
          <p:spPr bwMode="auto">
            <a:xfrm flipV="1">
              <a:off x="58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6" name="Line 14"/>
            <p:cNvSpPr>
              <a:spLocks noChangeShapeType="1"/>
            </p:cNvSpPr>
            <p:nvPr/>
          </p:nvSpPr>
          <p:spPr bwMode="auto">
            <a:xfrm flipV="1">
              <a:off x="102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7" name="Line 15"/>
            <p:cNvSpPr>
              <a:spLocks noChangeShapeType="1"/>
            </p:cNvSpPr>
            <p:nvPr/>
          </p:nvSpPr>
          <p:spPr bwMode="auto">
            <a:xfrm flipV="1">
              <a:off x="1456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8" name="Line 16"/>
            <p:cNvSpPr>
              <a:spLocks noChangeShapeType="1"/>
            </p:cNvSpPr>
            <p:nvPr/>
          </p:nvSpPr>
          <p:spPr bwMode="auto">
            <a:xfrm flipV="1">
              <a:off x="1890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9" name="Line 17"/>
            <p:cNvSpPr>
              <a:spLocks noChangeShapeType="1"/>
            </p:cNvSpPr>
            <p:nvPr/>
          </p:nvSpPr>
          <p:spPr bwMode="auto">
            <a:xfrm flipV="1">
              <a:off x="2324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0" name="Line 18"/>
            <p:cNvSpPr>
              <a:spLocks noChangeShapeType="1"/>
            </p:cNvSpPr>
            <p:nvPr/>
          </p:nvSpPr>
          <p:spPr bwMode="auto">
            <a:xfrm flipV="1">
              <a:off x="275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1" name="Line 19"/>
            <p:cNvSpPr>
              <a:spLocks noChangeShapeType="1"/>
            </p:cNvSpPr>
            <p:nvPr/>
          </p:nvSpPr>
          <p:spPr bwMode="auto">
            <a:xfrm flipV="1">
              <a:off x="319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2" name="Line 20"/>
            <p:cNvSpPr>
              <a:spLocks noChangeShapeType="1"/>
            </p:cNvSpPr>
            <p:nvPr/>
          </p:nvSpPr>
          <p:spPr bwMode="auto">
            <a:xfrm>
              <a:off x="58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3" name="Line 21"/>
            <p:cNvSpPr>
              <a:spLocks noChangeShapeType="1"/>
            </p:cNvSpPr>
            <p:nvPr/>
          </p:nvSpPr>
          <p:spPr bwMode="auto">
            <a:xfrm>
              <a:off x="102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4" name="Line 22"/>
            <p:cNvSpPr>
              <a:spLocks noChangeShapeType="1"/>
            </p:cNvSpPr>
            <p:nvPr/>
          </p:nvSpPr>
          <p:spPr bwMode="auto">
            <a:xfrm>
              <a:off x="1456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5" name="Line 23"/>
            <p:cNvSpPr>
              <a:spLocks noChangeShapeType="1"/>
            </p:cNvSpPr>
            <p:nvPr/>
          </p:nvSpPr>
          <p:spPr bwMode="auto">
            <a:xfrm>
              <a:off x="1890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6" name="Line 24"/>
            <p:cNvSpPr>
              <a:spLocks noChangeShapeType="1"/>
            </p:cNvSpPr>
            <p:nvPr/>
          </p:nvSpPr>
          <p:spPr bwMode="auto">
            <a:xfrm>
              <a:off x="2324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7" name="Line 25"/>
            <p:cNvSpPr>
              <a:spLocks noChangeShapeType="1"/>
            </p:cNvSpPr>
            <p:nvPr/>
          </p:nvSpPr>
          <p:spPr bwMode="auto">
            <a:xfrm>
              <a:off x="275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8" name="Line 26"/>
            <p:cNvSpPr>
              <a:spLocks noChangeShapeType="1"/>
            </p:cNvSpPr>
            <p:nvPr/>
          </p:nvSpPr>
          <p:spPr bwMode="auto">
            <a:xfrm>
              <a:off x="319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9" name="Rectangle 27"/>
            <p:cNvSpPr>
              <a:spLocks noChangeArrowheads="1"/>
            </p:cNvSpPr>
            <p:nvPr/>
          </p:nvSpPr>
          <p:spPr bwMode="auto">
            <a:xfrm>
              <a:off x="52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0" name="Rectangle 28"/>
            <p:cNvSpPr>
              <a:spLocks noChangeArrowheads="1"/>
            </p:cNvSpPr>
            <p:nvPr/>
          </p:nvSpPr>
          <p:spPr bwMode="auto">
            <a:xfrm>
              <a:off x="960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1" name="Rectangle 29"/>
            <p:cNvSpPr>
              <a:spLocks noChangeArrowheads="1"/>
            </p:cNvSpPr>
            <p:nvPr/>
          </p:nvSpPr>
          <p:spPr bwMode="auto">
            <a:xfrm>
              <a:off x="139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2" name="Rectangle 30"/>
            <p:cNvSpPr>
              <a:spLocks noChangeArrowheads="1"/>
            </p:cNvSpPr>
            <p:nvPr/>
          </p:nvSpPr>
          <p:spPr bwMode="auto">
            <a:xfrm>
              <a:off x="184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3" name="Rectangle 31"/>
            <p:cNvSpPr>
              <a:spLocks noChangeArrowheads="1"/>
            </p:cNvSpPr>
            <p:nvPr/>
          </p:nvSpPr>
          <p:spPr bwMode="auto">
            <a:xfrm>
              <a:off x="228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4" name="Rectangle 32"/>
            <p:cNvSpPr>
              <a:spLocks noChangeArrowheads="1"/>
            </p:cNvSpPr>
            <p:nvPr/>
          </p:nvSpPr>
          <p:spPr bwMode="auto">
            <a:xfrm>
              <a:off x="271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5" name="Rectangle 33"/>
            <p:cNvSpPr>
              <a:spLocks noChangeArrowheads="1"/>
            </p:cNvSpPr>
            <p:nvPr/>
          </p:nvSpPr>
          <p:spPr bwMode="auto">
            <a:xfrm>
              <a:off x="315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98" name="Rectangle 36"/>
                <p:cNvSpPr>
                  <a:spLocks noChangeArrowheads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marL="22860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marL="2743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marL="3200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marL="3657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 xmlns:m="http://schemas.openxmlformats.org/officeDocument/2006/math">
                      <m:r>
                        <a:rPr kumimoji="0" lang="en-US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∆</m:t>
                      </m:r>
                      <m:r>
                        <a:rPr kumimoji="0" lang="el-GR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𝝀</m:t>
                      </m:r>
                    </m:oMath>
                  </a14:m>
                  <a:r>
                    <a:rPr kumimoji="0" lang="en-US" altLang="en-US" sz="1600" b="1" i="0" u="none" strike="noStrike" cap="none" normalizeH="0" baseline="0" dirty="0" smtClean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latin typeface="+mn-lt"/>
                    </a:rPr>
                    <a:t> (Å)</a:t>
                  </a:r>
                  <a:endPara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mc:Choice>
          <mc:Fallback xmlns="">
            <p:sp>
              <p:nvSpPr>
                <p:cNvPr id="2098" name="Rectangle 3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l="-11458" t="-24390" r="-18750" b="-48780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99" name="Line 37"/>
            <p:cNvSpPr>
              <a:spLocks noChangeShapeType="1"/>
            </p:cNvSpPr>
            <p:nvPr/>
          </p:nvSpPr>
          <p:spPr bwMode="auto">
            <a:xfrm flipV="1">
              <a:off x="588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0" name="Line 38"/>
            <p:cNvSpPr>
              <a:spLocks noChangeShapeType="1"/>
            </p:cNvSpPr>
            <p:nvPr/>
          </p:nvSpPr>
          <p:spPr bwMode="auto">
            <a:xfrm flipV="1">
              <a:off x="3192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1" name="Line 39"/>
            <p:cNvSpPr>
              <a:spLocks noChangeShapeType="1"/>
            </p:cNvSpPr>
            <p:nvPr/>
          </p:nvSpPr>
          <p:spPr bwMode="auto">
            <a:xfrm>
              <a:off x="5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2" name="Line 40"/>
            <p:cNvSpPr>
              <a:spLocks noChangeShapeType="1"/>
            </p:cNvSpPr>
            <p:nvPr/>
          </p:nvSpPr>
          <p:spPr bwMode="auto">
            <a:xfrm>
              <a:off x="5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3" name="Line 41"/>
            <p:cNvSpPr>
              <a:spLocks noChangeShapeType="1"/>
            </p:cNvSpPr>
            <p:nvPr/>
          </p:nvSpPr>
          <p:spPr bwMode="auto">
            <a:xfrm>
              <a:off x="5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4" name="Line 42"/>
            <p:cNvSpPr>
              <a:spLocks noChangeShapeType="1"/>
            </p:cNvSpPr>
            <p:nvPr/>
          </p:nvSpPr>
          <p:spPr bwMode="auto">
            <a:xfrm>
              <a:off x="5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5" name="Line 43"/>
            <p:cNvSpPr>
              <a:spLocks noChangeShapeType="1"/>
            </p:cNvSpPr>
            <p:nvPr/>
          </p:nvSpPr>
          <p:spPr bwMode="auto">
            <a:xfrm>
              <a:off x="5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6" name="Line 44"/>
            <p:cNvSpPr>
              <a:spLocks noChangeShapeType="1"/>
            </p:cNvSpPr>
            <p:nvPr/>
          </p:nvSpPr>
          <p:spPr bwMode="auto">
            <a:xfrm flipH="1">
              <a:off x="30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7" name="Line 45"/>
            <p:cNvSpPr>
              <a:spLocks noChangeShapeType="1"/>
            </p:cNvSpPr>
            <p:nvPr/>
          </p:nvSpPr>
          <p:spPr bwMode="auto">
            <a:xfrm flipH="1">
              <a:off x="30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8" name="Line 46"/>
            <p:cNvSpPr>
              <a:spLocks noChangeShapeType="1"/>
            </p:cNvSpPr>
            <p:nvPr/>
          </p:nvSpPr>
          <p:spPr bwMode="auto">
            <a:xfrm flipH="1">
              <a:off x="30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9" name="Line 47"/>
            <p:cNvSpPr>
              <a:spLocks noChangeShapeType="1"/>
            </p:cNvSpPr>
            <p:nvPr/>
          </p:nvSpPr>
          <p:spPr bwMode="auto">
            <a:xfrm flipH="1">
              <a:off x="30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0" name="Line 48"/>
            <p:cNvSpPr>
              <a:spLocks noChangeShapeType="1"/>
            </p:cNvSpPr>
            <p:nvPr/>
          </p:nvSpPr>
          <p:spPr bwMode="auto">
            <a:xfrm flipH="1">
              <a:off x="30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1" name="Rectangle 49"/>
            <p:cNvSpPr>
              <a:spLocks noChangeArrowheads="1"/>
            </p:cNvSpPr>
            <p:nvPr/>
          </p:nvSpPr>
          <p:spPr bwMode="auto">
            <a:xfrm>
              <a:off x="420" y="2860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2" name="Rectangle 50"/>
            <p:cNvSpPr>
              <a:spLocks noChangeArrowheads="1"/>
            </p:cNvSpPr>
            <p:nvPr/>
          </p:nvSpPr>
          <p:spPr bwMode="auto">
            <a:xfrm>
              <a:off x="330" y="2476"/>
              <a:ext cx="223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3" name="Rectangle 51"/>
            <p:cNvSpPr>
              <a:spLocks noChangeArrowheads="1"/>
            </p:cNvSpPr>
            <p:nvPr/>
          </p:nvSpPr>
          <p:spPr bwMode="auto">
            <a:xfrm>
              <a:off x="456" y="2086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4" name="Rectangle 52"/>
            <p:cNvSpPr>
              <a:spLocks noChangeArrowheads="1"/>
            </p:cNvSpPr>
            <p:nvPr/>
          </p:nvSpPr>
          <p:spPr bwMode="auto">
            <a:xfrm>
              <a:off x="372" y="1696"/>
              <a:ext cx="18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5" name="Rectangle 53"/>
            <p:cNvSpPr>
              <a:spLocks noChangeArrowheads="1"/>
            </p:cNvSpPr>
            <p:nvPr/>
          </p:nvSpPr>
          <p:spPr bwMode="auto">
            <a:xfrm>
              <a:off x="456" y="1312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26" name="Freeform 64"/>
            <p:cNvSpPr>
              <a:spLocks/>
            </p:cNvSpPr>
            <p:nvPr/>
          </p:nvSpPr>
          <p:spPr bwMode="auto">
            <a:xfrm>
              <a:off x="588" y="2227"/>
              <a:ext cx="641" cy="745"/>
            </a:xfrm>
            <a:custGeom>
              <a:avLst/>
              <a:gdLst>
                <a:gd name="T0" fmla="*/ 0 w 641"/>
                <a:gd name="T1" fmla="*/ 0 h 745"/>
                <a:gd name="T2" fmla="*/ 13 w 641"/>
                <a:gd name="T3" fmla="*/ 9 h 745"/>
                <a:gd name="T4" fmla="*/ 26 w 641"/>
                <a:gd name="T5" fmla="*/ 19 h 745"/>
                <a:gd name="T6" fmla="*/ 39 w 641"/>
                <a:gd name="T7" fmla="*/ 30 h 745"/>
                <a:gd name="T8" fmla="*/ 52 w 641"/>
                <a:gd name="T9" fmla="*/ 43 h 745"/>
                <a:gd name="T10" fmla="*/ 66 w 641"/>
                <a:gd name="T11" fmla="*/ 57 h 745"/>
                <a:gd name="T12" fmla="*/ 79 w 641"/>
                <a:gd name="T13" fmla="*/ 73 h 745"/>
                <a:gd name="T14" fmla="*/ 92 w 641"/>
                <a:gd name="T15" fmla="*/ 90 h 745"/>
                <a:gd name="T16" fmla="*/ 105 w 641"/>
                <a:gd name="T17" fmla="*/ 109 h 745"/>
                <a:gd name="T18" fmla="*/ 118 w 641"/>
                <a:gd name="T19" fmla="*/ 129 h 745"/>
                <a:gd name="T20" fmla="*/ 131 w 641"/>
                <a:gd name="T21" fmla="*/ 151 h 745"/>
                <a:gd name="T22" fmla="*/ 144 w 641"/>
                <a:gd name="T23" fmla="*/ 175 h 745"/>
                <a:gd name="T24" fmla="*/ 157 w 641"/>
                <a:gd name="T25" fmla="*/ 200 h 745"/>
                <a:gd name="T26" fmla="*/ 170 w 641"/>
                <a:gd name="T27" fmla="*/ 227 h 745"/>
                <a:gd name="T28" fmla="*/ 183 w 641"/>
                <a:gd name="T29" fmla="*/ 255 h 745"/>
                <a:gd name="T30" fmla="*/ 196 w 641"/>
                <a:gd name="T31" fmla="*/ 284 h 745"/>
                <a:gd name="T32" fmla="*/ 210 w 641"/>
                <a:gd name="T33" fmla="*/ 314 h 745"/>
                <a:gd name="T34" fmla="*/ 223 w 641"/>
                <a:gd name="T35" fmla="*/ 345 h 745"/>
                <a:gd name="T36" fmla="*/ 236 w 641"/>
                <a:gd name="T37" fmla="*/ 377 h 745"/>
                <a:gd name="T38" fmla="*/ 249 w 641"/>
                <a:gd name="T39" fmla="*/ 410 h 745"/>
                <a:gd name="T40" fmla="*/ 262 w 641"/>
                <a:gd name="T41" fmla="*/ 443 h 745"/>
                <a:gd name="T42" fmla="*/ 275 w 641"/>
                <a:gd name="T43" fmla="*/ 475 h 745"/>
                <a:gd name="T44" fmla="*/ 288 w 641"/>
                <a:gd name="T45" fmla="*/ 507 h 745"/>
                <a:gd name="T46" fmla="*/ 301 w 641"/>
                <a:gd name="T47" fmla="*/ 539 h 745"/>
                <a:gd name="T48" fmla="*/ 314 w 641"/>
                <a:gd name="T49" fmla="*/ 569 h 745"/>
                <a:gd name="T50" fmla="*/ 327 w 641"/>
                <a:gd name="T51" fmla="*/ 598 h 745"/>
                <a:gd name="T52" fmla="*/ 340 w 641"/>
                <a:gd name="T53" fmla="*/ 626 h 745"/>
                <a:gd name="T54" fmla="*/ 354 w 641"/>
                <a:gd name="T55" fmla="*/ 651 h 745"/>
                <a:gd name="T56" fmla="*/ 367 w 641"/>
                <a:gd name="T57" fmla="*/ 673 h 745"/>
                <a:gd name="T58" fmla="*/ 379 w 641"/>
                <a:gd name="T59" fmla="*/ 693 h 745"/>
                <a:gd name="T60" fmla="*/ 393 w 641"/>
                <a:gd name="T61" fmla="*/ 710 h 745"/>
                <a:gd name="T62" fmla="*/ 406 w 641"/>
                <a:gd name="T63" fmla="*/ 724 h 745"/>
                <a:gd name="T64" fmla="*/ 419 w 641"/>
                <a:gd name="T65" fmla="*/ 734 h 745"/>
                <a:gd name="T66" fmla="*/ 432 w 641"/>
                <a:gd name="T67" fmla="*/ 741 h 745"/>
                <a:gd name="T68" fmla="*/ 445 w 641"/>
                <a:gd name="T69" fmla="*/ 745 h 745"/>
                <a:gd name="T70" fmla="*/ 458 w 641"/>
                <a:gd name="T71" fmla="*/ 744 h 745"/>
                <a:gd name="T72" fmla="*/ 471 w 641"/>
                <a:gd name="T73" fmla="*/ 741 h 745"/>
                <a:gd name="T74" fmla="*/ 484 w 641"/>
                <a:gd name="T75" fmla="*/ 733 h 745"/>
                <a:gd name="T76" fmla="*/ 497 w 641"/>
                <a:gd name="T77" fmla="*/ 722 h 745"/>
                <a:gd name="T78" fmla="*/ 510 w 641"/>
                <a:gd name="T79" fmla="*/ 708 h 745"/>
                <a:gd name="T80" fmla="*/ 523 w 641"/>
                <a:gd name="T81" fmla="*/ 690 h 745"/>
                <a:gd name="T82" fmla="*/ 537 w 641"/>
                <a:gd name="T83" fmla="*/ 669 h 745"/>
                <a:gd name="T84" fmla="*/ 550 w 641"/>
                <a:gd name="T85" fmla="*/ 645 h 745"/>
                <a:gd name="T86" fmla="*/ 563 w 641"/>
                <a:gd name="T87" fmla="*/ 619 h 745"/>
                <a:gd name="T88" fmla="*/ 576 w 641"/>
                <a:gd name="T89" fmla="*/ 591 h 745"/>
                <a:gd name="T90" fmla="*/ 589 w 641"/>
                <a:gd name="T91" fmla="*/ 562 h 745"/>
                <a:gd name="T92" fmla="*/ 602 w 641"/>
                <a:gd name="T93" fmla="*/ 531 h 745"/>
                <a:gd name="T94" fmla="*/ 615 w 641"/>
                <a:gd name="T95" fmla="*/ 500 h 745"/>
                <a:gd name="T96" fmla="*/ 628 w 641"/>
                <a:gd name="T97" fmla="*/ 469 h 745"/>
                <a:gd name="T98" fmla="*/ 641 w 641"/>
                <a:gd name="T99" fmla="*/ 43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1" h="745">
                  <a:moveTo>
                    <a:pt x="0" y="0"/>
                  </a:moveTo>
                  <a:lnTo>
                    <a:pt x="13" y="9"/>
                  </a:lnTo>
                  <a:lnTo>
                    <a:pt x="26" y="19"/>
                  </a:lnTo>
                  <a:lnTo>
                    <a:pt x="39" y="30"/>
                  </a:lnTo>
                  <a:lnTo>
                    <a:pt x="52" y="43"/>
                  </a:lnTo>
                  <a:lnTo>
                    <a:pt x="66" y="57"/>
                  </a:lnTo>
                  <a:lnTo>
                    <a:pt x="79" y="73"/>
                  </a:lnTo>
                  <a:lnTo>
                    <a:pt x="92" y="90"/>
                  </a:lnTo>
                  <a:lnTo>
                    <a:pt x="105" y="109"/>
                  </a:lnTo>
                  <a:lnTo>
                    <a:pt x="118" y="129"/>
                  </a:lnTo>
                  <a:lnTo>
                    <a:pt x="131" y="151"/>
                  </a:lnTo>
                  <a:lnTo>
                    <a:pt x="144" y="175"/>
                  </a:lnTo>
                  <a:lnTo>
                    <a:pt x="157" y="200"/>
                  </a:lnTo>
                  <a:lnTo>
                    <a:pt x="170" y="227"/>
                  </a:lnTo>
                  <a:lnTo>
                    <a:pt x="183" y="255"/>
                  </a:lnTo>
                  <a:lnTo>
                    <a:pt x="196" y="284"/>
                  </a:lnTo>
                  <a:lnTo>
                    <a:pt x="210" y="314"/>
                  </a:lnTo>
                  <a:lnTo>
                    <a:pt x="223" y="345"/>
                  </a:lnTo>
                  <a:lnTo>
                    <a:pt x="236" y="377"/>
                  </a:lnTo>
                  <a:lnTo>
                    <a:pt x="249" y="410"/>
                  </a:lnTo>
                  <a:lnTo>
                    <a:pt x="262" y="443"/>
                  </a:lnTo>
                  <a:lnTo>
                    <a:pt x="275" y="475"/>
                  </a:lnTo>
                  <a:lnTo>
                    <a:pt x="288" y="507"/>
                  </a:lnTo>
                  <a:lnTo>
                    <a:pt x="301" y="539"/>
                  </a:lnTo>
                  <a:lnTo>
                    <a:pt x="314" y="569"/>
                  </a:lnTo>
                  <a:lnTo>
                    <a:pt x="327" y="598"/>
                  </a:lnTo>
                  <a:lnTo>
                    <a:pt x="340" y="626"/>
                  </a:lnTo>
                  <a:lnTo>
                    <a:pt x="354" y="651"/>
                  </a:lnTo>
                  <a:lnTo>
                    <a:pt x="367" y="673"/>
                  </a:lnTo>
                  <a:lnTo>
                    <a:pt x="379" y="693"/>
                  </a:lnTo>
                  <a:lnTo>
                    <a:pt x="393" y="710"/>
                  </a:lnTo>
                  <a:lnTo>
                    <a:pt x="406" y="724"/>
                  </a:lnTo>
                  <a:lnTo>
                    <a:pt x="419" y="734"/>
                  </a:lnTo>
                  <a:lnTo>
                    <a:pt x="432" y="741"/>
                  </a:lnTo>
                  <a:lnTo>
                    <a:pt x="445" y="745"/>
                  </a:lnTo>
                  <a:lnTo>
                    <a:pt x="458" y="744"/>
                  </a:lnTo>
                  <a:lnTo>
                    <a:pt x="471" y="741"/>
                  </a:lnTo>
                  <a:lnTo>
                    <a:pt x="484" y="733"/>
                  </a:lnTo>
                  <a:lnTo>
                    <a:pt x="497" y="722"/>
                  </a:lnTo>
                  <a:lnTo>
                    <a:pt x="510" y="708"/>
                  </a:lnTo>
                  <a:lnTo>
                    <a:pt x="523" y="690"/>
                  </a:lnTo>
                  <a:lnTo>
                    <a:pt x="537" y="669"/>
                  </a:lnTo>
                  <a:lnTo>
                    <a:pt x="550" y="645"/>
                  </a:lnTo>
                  <a:lnTo>
                    <a:pt x="563" y="619"/>
                  </a:lnTo>
                  <a:lnTo>
                    <a:pt x="576" y="591"/>
                  </a:lnTo>
                  <a:lnTo>
                    <a:pt x="589" y="562"/>
                  </a:lnTo>
                  <a:lnTo>
                    <a:pt x="602" y="531"/>
                  </a:lnTo>
                  <a:lnTo>
                    <a:pt x="615" y="500"/>
                  </a:lnTo>
                  <a:lnTo>
                    <a:pt x="628" y="469"/>
                  </a:lnTo>
                  <a:lnTo>
                    <a:pt x="641" y="438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7" name="Freeform 65"/>
            <p:cNvSpPr>
              <a:spLocks/>
            </p:cNvSpPr>
            <p:nvPr/>
          </p:nvSpPr>
          <p:spPr bwMode="auto">
            <a:xfrm>
              <a:off x="1216" y="2167"/>
              <a:ext cx="668" cy="529"/>
            </a:xfrm>
            <a:custGeom>
              <a:avLst/>
              <a:gdLst>
                <a:gd name="T0" fmla="*/ 0 w 668"/>
                <a:gd name="T1" fmla="*/ 529 h 529"/>
                <a:gd name="T2" fmla="*/ 13 w 668"/>
                <a:gd name="T3" fmla="*/ 498 h 529"/>
                <a:gd name="T4" fmla="*/ 26 w 668"/>
                <a:gd name="T5" fmla="*/ 468 h 529"/>
                <a:gd name="T6" fmla="*/ 39 w 668"/>
                <a:gd name="T7" fmla="*/ 439 h 529"/>
                <a:gd name="T8" fmla="*/ 53 w 668"/>
                <a:gd name="T9" fmla="*/ 411 h 529"/>
                <a:gd name="T10" fmla="*/ 66 w 668"/>
                <a:gd name="T11" fmla="*/ 384 h 529"/>
                <a:gd name="T12" fmla="*/ 79 w 668"/>
                <a:gd name="T13" fmla="*/ 359 h 529"/>
                <a:gd name="T14" fmla="*/ 92 w 668"/>
                <a:gd name="T15" fmla="*/ 336 h 529"/>
                <a:gd name="T16" fmla="*/ 105 w 668"/>
                <a:gd name="T17" fmla="*/ 314 h 529"/>
                <a:gd name="T18" fmla="*/ 118 w 668"/>
                <a:gd name="T19" fmla="*/ 293 h 529"/>
                <a:gd name="T20" fmla="*/ 131 w 668"/>
                <a:gd name="T21" fmla="*/ 275 h 529"/>
                <a:gd name="T22" fmla="*/ 144 w 668"/>
                <a:gd name="T23" fmla="*/ 258 h 529"/>
                <a:gd name="T24" fmla="*/ 157 w 668"/>
                <a:gd name="T25" fmla="*/ 242 h 529"/>
                <a:gd name="T26" fmla="*/ 170 w 668"/>
                <a:gd name="T27" fmla="*/ 228 h 529"/>
                <a:gd name="T28" fmla="*/ 183 w 668"/>
                <a:gd name="T29" fmla="*/ 215 h 529"/>
                <a:gd name="T30" fmla="*/ 197 w 668"/>
                <a:gd name="T31" fmla="*/ 202 h 529"/>
                <a:gd name="T32" fmla="*/ 210 w 668"/>
                <a:gd name="T33" fmla="*/ 191 h 529"/>
                <a:gd name="T34" fmla="*/ 223 w 668"/>
                <a:gd name="T35" fmla="*/ 179 h 529"/>
                <a:gd name="T36" fmla="*/ 236 w 668"/>
                <a:gd name="T37" fmla="*/ 169 h 529"/>
                <a:gd name="T38" fmla="*/ 249 w 668"/>
                <a:gd name="T39" fmla="*/ 159 h 529"/>
                <a:gd name="T40" fmla="*/ 262 w 668"/>
                <a:gd name="T41" fmla="*/ 149 h 529"/>
                <a:gd name="T42" fmla="*/ 275 w 668"/>
                <a:gd name="T43" fmla="*/ 139 h 529"/>
                <a:gd name="T44" fmla="*/ 288 w 668"/>
                <a:gd name="T45" fmla="*/ 130 h 529"/>
                <a:gd name="T46" fmla="*/ 301 w 668"/>
                <a:gd name="T47" fmla="*/ 121 h 529"/>
                <a:gd name="T48" fmla="*/ 314 w 668"/>
                <a:gd name="T49" fmla="*/ 113 h 529"/>
                <a:gd name="T50" fmla="*/ 327 w 668"/>
                <a:gd name="T51" fmla="*/ 104 h 529"/>
                <a:gd name="T52" fmla="*/ 341 w 668"/>
                <a:gd name="T53" fmla="*/ 96 h 529"/>
                <a:gd name="T54" fmla="*/ 354 w 668"/>
                <a:gd name="T55" fmla="*/ 89 h 529"/>
                <a:gd name="T56" fmla="*/ 366 w 668"/>
                <a:gd name="T57" fmla="*/ 81 h 529"/>
                <a:gd name="T58" fmla="*/ 380 w 668"/>
                <a:gd name="T59" fmla="*/ 74 h 529"/>
                <a:gd name="T60" fmla="*/ 393 w 668"/>
                <a:gd name="T61" fmla="*/ 68 h 529"/>
                <a:gd name="T62" fmla="*/ 406 w 668"/>
                <a:gd name="T63" fmla="*/ 62 h 529"/>
                <a:gd name="T64" fmla="*/ 419 w 668"/>
                <a:gd name="T65" fmla="*/ 56 h 529"/>
                <a:gd name="T66" fmla="*/ 432 w 668"/>
                <a:gd name="T67" fmla="*/ 51 h 529"/>
                <a:gd name="T68" fmla="*/ 445 w 668"/>
                <a:gd name="T69" fmla="*/ 45 h 529"/>
                <a:gd name="T70" fmla="*/ 458 w 668"/>
                <a:gd name="T71" fmla="*/ 41 h 529"/>
                <a:gd name="T72" fmla="*/ 471 w 668"/>
                <a:gd name="T73" fmla="*/ 36 h 529"/>
                <a:gd name="T74" fmla="*/ 484 w 668"/>
                <a:gd name="T75" fmla="*/ 32 h 529"/>
                <a:gd name="T76" fmla="*/ 497 w 668"/>
                <a:gd name="T77" fmla="*/ 29 h 529"/>
                <a:gd name="T78" fmla="*/ 510 w 668"/>
                <a:gd name="T79" fmla="*/ 25 h 529"/>
                <a:gd name="T80" fmla="*/ 524 w 668"/>
                <a:gd name="T81" fmla="*/ 22 h 529"/>
                <a:gd name="T82" fmla="*/ 537 w 668"/>
                <a:gd name="T83" fmla="*/ 19 h 529"/>
                <a:gd name="T84" fmla="*/ 550 w 668"/>
                <a:gd name="T85" fmla="*/ 16 h 529"/>
                <a:gd name="T86" fmla="*/ 563 w 668"/>
                <a:gd name="T87" fmla="*/ 14 h 529"/>
                <a:gd name="T88" fmla="*/ 576 w 668"/>
                <a:gd name="T89" fmla="*/ 12 h 529"/>
                <a:gd name="T90" fmla="*/ 589 w 668"/>
                <a:gd name="T91" fmla="*/ 10 h 529"/>
                <a:gd name="T92" fmla="*/ 602 w 668"/>
                <a:gd name="T93" fmla="*/ 8 h 529"/>
                <a:gd name="T94" fmla="*/ 615 w 668"/>
                <a:gd name="T95" fmla="*/ 6 h 529"/>
                <a:gd name="T96" fmla="*/ 628 w 668"/>
                <a:gd name="T97" fmla="*/ 5 h 529"/>
                <a:gd name="T98" fmla="*/ 641 w 668"/>
                <a:gd name="T99" fmla="*/ 3 h 529"/>
                <a:gd name="T100" fmla="*/ 654 w 668"/>
                <a:gd name="T101" fmla="*/ 2 h 529"/>
                <a:gd name="T102" fmla="*/ 668 w 668"/>
                <a:gd name="T103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529">
                  <a:moveTo>
                    <a:pt x="0" y="529"/>
                  </a:moveTo>
                  <a:lnTo>
                    <a:pt x="13" y="498"/>
                  </a:lnTo>
                  <a:lnTo>
                    <a:pt x="26" y="468"/>
                  </a:lnTo>
                  <a:lnTo>
                    <a:pt x="39" y="439"/>
                  </a:lnTo>
                  <a:lnTo>
                    <a:pt x="53" y="411"/>
                  </a:lnTo>
                  <a:lnTo>
                    <a:pt x="66" y="384"/>
                  </a:lnTo>
                  <a:lnTo>
                    <a:pt x="79" y="359"/>
                  </a:lnTo>
                  <a:lnTo>
                    <a:pt x="92" y="336"/>
                  </a:lnTo>
                  <a:lnTo>
                    <a:pt x="105" y="314"/>
                  </a:lnTo>
                  <a:lnTo>
                    <a:pt x="118" y="293"/>
                  </a:lnTo>
                  <a:lnTo>
                    <a:pt x="131" y="275"/>
                  </a:lnTo>
                  <a:lnTo>
                    <a:pt x="144" y="258"/>
                  </a:lnTo>
                  <a:lnTo>
                    <a:pt x="157" y="242"/>
                  </a:lnTo>
                  <a:lnTo>
                    <a:pt x="170" y="228"/>
                  </a:lnTo>
                  <a:lnTo>
                    <a:pt x="183" y="215"/>
                  </a:lnTo>
                  <a:lnTo>
                    <a:pt x="197" y="202"/>
                  </a:lnTo>
                  <a:lnTo>
                    <a:pt x="210" y="191"/>
                  </a:lnTo>
                  <a:lnTo>
                    <a:pt x="223" y="179"/>
                  </a:lnTo>
                  <a:lnTo>
                    <a:pt x="236" y="169"/>
                  </a:lnTo>
                  <a:lnTo>
                    <a:pt x="249" y="159"/>
                  </a:lnTo>
                  <a:lnTo>
                    <a:pt x="262" y="149"/>
                  </a:lnTo>
                  <a:lnTo>
                    <a:pt x="275" y="139"/>
                  </a:lnTo>
                  <a:lnTo>
                    <a:pt x="288" y="130"/>
                  </a:lnTo>
                  <a:lnTo>
                    <a:pt x="301" y="121"/>
                  </a:lnTo>
                  <a:lnTo>
                    <a:pt x="314" y="113"/>
                  </a:lnTo>
                  <a:lnTo>
                    <a:pt x="327" y="104"/>
                  </a:lnTo>
                  <a:lnTo>
                    <a:pt x="341" y="96"/>
                  </a:lnTo>
                  <a:lnTo>
                    <a:pt x="354" y="89"/>
                  </a:lnTo>
                  <a:lnTo>
                    <a:pt x="366" y="81"/>
                  </a:lnTo>
                  <a:lnTo>
                    <a:pt x="380" y="74"/>
                  </a:lnTo>
                  <a:lnTo>
                    <a:pt x="393" y="68"/>
                  </a:lnTo>
                  <a:lnTo>
                    <a:pt x="406" y="62"/>
                  </a:lnTo>
                  <a:lnTo>
                    <a:pt x="419" y="56"/>
                  </a:lnTo>
                  <a:lnTo>
                    <a:pt x="432" y="51"/>
                  </a:lnTo>
                  <a:lnTo>
                    <a:pt x="445" y="45"/>
                  </a:lnTo>
                  <a:lnTo>
                    <a:pt x="458" y="41"/>
                  </a:lnTo>
                  <a:lnTo>
                    <a:pt x="471" y="36"/>
                  </a:lnTo>
                  <a:lnTo>
                    <a:pt x="484" y="32"/>
                  </a:lnTo>
                  <a:lnTo>
                    <a:pt x="497" y="29"/>
                  </a:lnTo>
                  <a:lnTo>
                    <a:pt x="510" y="25"/>
                  </a:lnTo>
                  <a:lnTo>
                    <a:pt x="524" y="22"/>
                  </a:lnTo>
                  <a:lnTo>
                    <a:pt x="537" y="19"/>
                  </a:lnTo>
                  <a:lnTo>
                    <a:pt x="550" y="16"/>
                  </a:lnTo>
                  <a:lnTo>
                    <a:pt x="563" y="14"/>
                  </a:lnTo>
                  <a:lnTo>
                    <a:pt x="576" y="12"/>
                  </a:lnTo>
                  <a:lnTo>
                    <a:pt x="589" y="10"/>
                  </a:lnTo>
                  <a:lnTo>
                    <a:pt x="602" y="8"/>
                  </a:lnTo>
                  <a:lnTo>
                    <a:pt x="615" y="6"/>
                  </a:lnTo>
                  <a:lnTo>
                    <a:pt x="628" y="5"/>
                  </a:lnTo>
                  <a:lnTo>
                    <a:pt x="641" y="3"/>
                  </a:lnTo>
                  <a:lnTo>
                    <a:pt x="654" y="2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8" name="Freeform 66"/>
            <p:cNvSpPr>
              <a:spLocks/>
            </p:cNvSpPr>
            <p:nvPr/>
          </p:nvSpPr>
          <p:spPr bwMode="auto">
            <a:xfrm>
              <a:off x="1870" y="1775"/>
              <a:ext cx="668" cy="394"/>
            </a:xfrm>
            <a:custGeom>
              <a:avLst/>
              <a:gdLst>
                <a:gd name="T0" fmla="*/ 0 w 668"/>
                <a:gd name="T1" fmla="*/ 394 h 394"/>
                <a:gd name="T2" fmla="*/ 14 w 668"/>
                <a:gd name="T3" fmla="*/ 392 h 394"/>
                <a:gd name="T4" fmla="*/ 27 w 668"/>
                <a:gd name="T5" fmla="*/ 390 h 394"/>
                <a:gd name="T6" fmla="*/ 40 w 668"/>
                <a:gd name="T7" fmla="*/ 389 h 394"/>
                <a:gd name="T8" fmla="*/ 53 w 668"/>
                <a:gd name="T9" fmla="*/ 387 h 394"/>
                <a:gd name="T10" fmla="*/ 66 w 668"/>
                <a:gd name="T11" fmla="*/ 386 h 394"/>
                <a:gd name="T12" fmla="*/ 79 w 668"/>
                <a:gd name="T13" fmla="*/ 384 h 394"/>
                <a:gd name="T14" fmla="*/ 92 w 668"/>
                <a:gd name="T15" fmla="*/ 382 h 394"/>
                <a:gd name="T16" fmla="*/ 105 w 668"/>
                <a:gd name="T17" fmla="*/ 381 h 394"/>
                <a:gd name="T18" fmla="*/ 118 w 668"/>
                <a:gd name="T19" fmla="*/ 379 h 394"/>
                <a:gd name="T20" fmla="*/ 131 w 668"/>
                <a:gd name="T21" fmla="*/ 377 h 394"/>
                <a:gd name="T22" fmla="*/ 144 w 668"/>
                <a:gd name="T23" fmla="*/ 376 h 394"/>
                <a:gd name="T24" fmla="*/ 158 w 668"/>
                <a:gd name="T25" fmla="*/ 374 h 394"/>
                <a:gd name="T26" fmla="*/ 171 w 668"/>
                <a:gd name="T27" fmla="*/ 371 h 394"/>
                <a:gd name="T28" fmla="*/ 184 w 668"/>
                <a:gd name="T29" fmla="*/ 369 h 394"/>
                <a:gd name="T30" fmla="*/ 197 w 668"/>
                <a:gd name="T31" fmla="*/ 367 h 394"/>
                <a:gd name="T32" fmla="*/ 210 w 668"/>
                <a:gd name="T33" fmla="*/ 364 h 394"/>
                <a:gd name="T34" fmla="*/ 223 w 668"/>
                <a:gd name="T35" fmla="*/ 361 h 394"/>
                <a:gd name="T36" fmla="*/ 236 w 668"/>
                <a:gd name="T37" fmla="*/ 358 h 394"/>
                <a:gd name="T38" fmla="*/ 249 w 668"/>
                <a:gd name="T39" fmla="*/ 354 h 394"/>
                <a:gd name="T40" fmla="*/ 262 w 668"/>
                <a:gd name="T41" fmla="*/ 350 h 394"/>
                <a:gd name="T42" fmla="*/ 275 w 668"/>
                <a:gd name="T43" fmla="*/ 346 h 394"/>
                <a:gd name="T44" fmla="*/ 288 w 668"/>
                <a:gd name="T45" fmla="*/ 341 h 394"/>
                <a:gd name="T46" fmla="*/ 302 w 668"/>
                <a:gd name="T47" fmla="*/ 335 h 394"/>
                <a:gd name="T48" fmla="*/ 315 w 668"/>
                <a:gd name="T49" fmla="*/ 330 h 394"/>
                <a:gd name="T50" fmla="*/ 327 w 668"/>
                <a:gd name="T51" fmla="*/ 323 h 394"/>
                <a:gd name="T52" fmla="*/ 341 w 668"/>
                <a:gd name="T53" fmla="*/ 317 h 394"/>
                <a:gd name="T54" fmla="*/ 354 w 668"/>
                <a:gd name="T55" fmla="*/ 310 h 394"/>
                <a:gd name="T56" fmla="*/ 367 w 668"/>
                <a:gd name="T57" fmla="*/ 303 h 394"/>
                <a:gd name="T58" fmla="*/ 380 w 668"/>
                <a:gd name="T59" fmla="*/ 296 h 394"/>
                <a:gd name="T60" fmla="*/ 393 w 668"/>
                <a:gd name="T61" fmla="*/ 288 h 394"/>
                <a:gd name="T62" fmla="*/ 406 w 668"/>
                <a:gd name="T63" fmla="*/ 280 h 394"/>
                <a:gd name="T64" fmla="*/ 419 w 668"/>
                <a:gd name="T65" fmla="*/ 272 h 394"/>
                <a:gd name="T66" fmla="*/ 432 w 668"/>
                <a:gd name="T67" fmla="*/ 263 h 394"/>
                <a:gd name="T68" fmla="*/ 446 w 668"/>
                <a:gd name="T69" fmla="*/ 254 h 394"/>
                <a:gd name="T70" fmla="*/ 458 w 668"/>
                <a:gd name="T71" fmla="*/ 245 h 394"/>
                <a:gd name="T72" fmla="*/ 471 w 668"/>
                <a:gd name="T73" fmla="*/ 236 h 394"/>
                <a:gd name="T74" fmla="*/ 485 w 668"/>
                <a:gd name="T75" fmla="*/ 226 h 394"/>
                <a:gd name="T76" fmla="*/ 498 w 668"/>
                <a:gd name="T77" fmla="*/ 217 h 394"/>
                <a:gd name="T78" fmla="*/ 511 w 668"/>
                <a:gd name="T79" fmla="*/ 206 h 394"/>
                <a:gd name="T80" fmla="*/ 524 w 668"/>
                <a:gd name="T81" fmla="*/ 195 h 394"/>
                <a:gd name="T82" fmla="*/ 537 w 668"/>
                <a:gd name="T83" fmla="*/ 183 h 394"/>
                <a:gd name="T84" fmla="*/ 550 w 668"/>
                <a:gd name="T85" fmla="*/ 170 h 394"/>
                <a:gd name="T86" fmla="*/ 563 w 668"/>
                <a:gd name="T87" fmla="*/ 157 h 394"/>
                <a:gd name="T88" fmla="*/ 576 w 668"/>
                <a:gd name="T89" fmla="*/ 142 h 394"/>
                <a:gd name="T90" fmla="*/ 589 w 668"/>
                <a:gd name="T91" fmla="*/ 127 h 394"/>
                <a:gd name="T92" fmla="*/ 602 w 668"/>
                <a:gd name="T93" fmla="*/ 109 h 394"/>
                <a:gd name="T94" fmla="*/ 615 w 668"/>
                <a:gd name="T95" fmla="*/ 91 h 394"/>
                <a:gd name="T96" fmla="*/ 629 w 668"/>
                <a:gd name="T97" fmla="*/ 70 h 394"/>
                <a:gd name="T98" fmla="*/ 642 w 668"/>
                <a:gd name="T99" fmla="*/ 49 h 394"/>
                <a:gd name="T100" fmla="*/ 655 w 668"/>
                <a:gd name="T101" fmla="*/ 25 h 394"/>
                <a:gd name="T102" fmla="*/ 668 w 668"/>
                <a:gd name="T103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394">
                  <a:moveTo>
                    <a:pt x="0" y="394"/>
                  </a:moveTo>
                  <a:lnTo>
                    <a:pt x="14" y="392"/>
                  </a:lnTo>
                  <a:lnTo>
                    <a:pt x="27" y="390"/>
                  </a:lnTo>
                  <a:lnTo>
                    <a:pt x="40" y="389"/>
                  </a:lnTo>
                  <a:lnTo>
                    <a:pt x="53" y="387"/>
                  </a:lnTo>
                  <a:lnTo>
                    <a:pt x="66" y="386"/>
                  </a:lnTo>
                  <a:lnTo>
                    <a:pt x="79" y="384"/>
                  </a:lnTo>
                  <a:lnTo>
                    <a:pt x="92" y="382"/>
                  </a:lnTo>
                  <a:lnTo>
                    <a:pt x="105" y="381"/>
                  </a:lnTo>
                  <a:lnTo>
                    <a:pt x="118" y="379"/>
                  </a:lnTo>
                  <a:lnTo>
                    <a:pt x="131" y="377"/>
                  </a:lnTo>
                  <a:lnTo>
                    <a:pt x="144" y="376"/>
                  </a:lnTo>
                  <a:lnTo>
                    <a:pt x="158" y="374"/>
                  </a:lnTo>
                  <a:lnTo>
                    <a:pt x="171" y="371"/>
                  </a:lnTo>
                  <a:lnTo>
                    <a:pt x="184" y="369"/>
                  </a:lnTo>
                  <a:lnTo>
                    <a:pt x="197" y="367"/>
                  </a:lnTo>
                  <a:lnTo>
                    <a:pt x="210" y="364"/>
                  </a:lnTo>
                  <a:lnTo>
                    <a:pt x="223" y="361"/>
                  </a:lnTo>
                  <a:lnTo>
                    <a:pt x="236" y="358"/>
                  </a:lnTo>
                  <a:lnTo>
                    <a:pt x="249" y="354"/>
                  </a:lnTo>
                  <a:lnTo>
                    <a:pt x="262" y="350"/>
                  </a:lnTo>
                  <a:lnTo>
                    <a:pt x="275" y="346"/>
                  </a:lnTo>
                  <a:lnTo>
                    <a:pt x="288" y="341"/>
                  </a:lnTo>
                  <a:lnTo>
                    <a:pt x="302" y="335"/>
                  </a:lnTo>
                  <a:lnTo>
                    <a:pt x="315" y="330"/>
                  </a:lnTo>
                  <a:lnTo>
                    <a:pt x="327" y="323"/>
                  </a:lnTo>
                  <a:lnTo>
                    <a:pt x="341" y="317"/>
                  </a:lnTo>
                  <a:lnTo>
                    <a:pt x="354" y="310"/>
                  </a:lnTo>
                  <a:lnTo>
                    <a:pt x="367" y="303"/>
                  </a:lnTo>
                  <a:lnTo>
                    <a:pt x="380" y="296"/>
                  </a:lnTo>
                  <a:lnTo>
                    <a:pt x="393" y="288"/>
                  </a:lnTo>
                  <a:lnTo>
                    <a:pt x="406" y="280"/>
                  </a:lnTo>
                  <a:lnTo>
                    <a:pt x="419" y="272"/>
                  </a:lnTo>
                  <a:lnTo>
                    <a:pt x="432" y="263"/>
                  </a:lnTo>
                  <a:lnTo>
                    <a:pt x="446" y="254"/>
                  </a:lnTo>
                  <a:lnTo>
                    <a:pt x="458" y="245"/>
                  </a:lnTo>
                  <a:lnTo>
                    <a:pt x="471" y="236"/>
                  </a:lnTo>
                  <a:lnTo>
                    <a:pt x="485" y="226"/>
                  </a:lnTo>
                  <a:lnTo>
                    <a:pt x="498" y="217"/>
                  </a:lnTo>
                  <a:lnTo>
                    <a:pt x="511" y="206"/>
                  </a:lnTo>
                  <a:lnTo>
                    <a:pt x="524" y="195"/>
                  </a:lnTo>
                  <a:lnTo>
                    <a:pt x="537" y="183"/>
                  </a:lnTo>
                  <a:lnTo>
                    <a:pt x="550" y="170"/>
                  </a:lnTo>
                  <a:lnTo>
                    <a:pt x="563" y="157"/>
                  </a:lnTo>
                  <a:lnTo>
                    <a:pt x="576" y="142"/>
                  </a:lnTo>
                  <a:lnTo>
                    <a:pt x="589" y="127"/>
                  </a:lnTo>
                  <a:lnTo>
                    <a:pt x="602" y="109"/>
                  </a:lnTo>
                  <a:lnTo>
                    <a:pt x="615" y="91"/>
                  </a:lnTo>
                  <a:lnTo>
                    <a:pt x="629" y="70"/>
                  </a:lnTo>
                  <a:lnTo>
                    <a:pt x="642" y="49"/>
                  </a:lnTo>
                  <a:lnTo>
                    <a:pt x="655" y="25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9" name="Freeform 67"/>
            <p:cNvSpPr>
              <a:spLocks/>
            </p:cNvSpPr>
            <p:nvPr/>
          </p:nvSpPr>
          <p:spPr bwMode="auto">
            <a:xfrm>
              <a:off x="2525" y="1361"/>
              <a:ext cx="667" cy="701"/>
            </a:xfrm>
            <a:custGeom>
              <a:avLst/>
              <a:gdLst>
                <a:gd name="T0" fmla="*/ 0 w 667"/>
                <a:gd name="T1" fmla="*/ 439 h 701"/>
                <a:gd name="T2" fmla="*/ 13 w 667"/>
                <a:gd name="T3" fmla="*/ 414 h 701"/>
                <a:gd name="T4" fmla="*/ 26 w 667"/>
                <a:gd name="T5" fmla="*/ 387 h 701"/>
                <a:gd name="T6" fmla="*/ 39 w 667"/>
                <a:gd name="T7" fmla="*/ 359 h 701"/>
                <a:gd name="T8" fmla="*/ 52 w 667"/>
                <a:gd name="T9" fmla="*/ 330 h 701"/>
                <a:gd name="T10" fmla="*/ 65 w 667"/>
                <a:gd name="T11" fmla="*/ 299 h 701"/>
                <a:gd name="T12" fmla="*/ 78 w 667"/>
                <a:gd name="T13" fmla="*/ 269 h 701"/>
                <a:gd name="T14" fmla="*/ 91 w 667"/>
                <a:gd name="T15" fmla="*/ 238 h 701"/>
                <a:gd name="T16" fmla="*/ 104 w 667"/>
                <a:gd name="T17" fmla="*/ 208 h 701"/>
                <a:gd name="T18" fmla="*/ 118 w 667"/>
                <a:gd name="T19" fmla="*/ 178 h 701"/>
                <a:gd name="T20" fmla="*/ 131 w 667"/>
                <a:gd name="T21" fmla="*/ 149 h 701"/>
                <a:gd name="T22" fmla="*/ 144 w 667"/>
                <a:gd name="T23" fmla="*/ 122 h 701"/>
                <a:gd name="T24" fmla="*/ 157 w 667"/>
                <a:gd name="T25" fmla="*/ 97 h 701"/>
                <a:gd name="T26" fmla="*/ 170 w 667"/>
                <a:gd name="T27" fmla="*/ 74 h 701"/>
                <a:gd name="T28" fmla="*/ 183 w 667"/>
                <a:gd name="T29" fmla="*/ 53 h 701"/>
                <a:gd name="T30" fmla="*/ 196 w 667"/>
                <a:gd name="T31" fmla="*/ 36 h 701"/>
                <a:gd name="T32" fmla="*/ 209 w 667"/>
                <a:gd name="T33" fmla="*/ 21 h 701"/>
                <a:gd name="T34" fmla="*/ 222 w 667"/>
                <a:gd name="T35" fmla="*/ 11 h 701"/>
                <a:gd name="T36" fmla="*/ 235 w 667"/>
                <a:gd name="T37" fmla="*/ 3 h 701"/>
                <a:gd name="T38" fmla="*/ 248 w 667"/>
                <a:gd name="T39" fmla="*/ 0 h 701"/>
                <a:gd name="T40" fmla="*/ 262 w 667"/>
                <a:gd name="T41" fmla="*/ 0 h 701"/>
                <a:gd name="T42" fmla="*/ 275 w 667"/>
                <a:gd name="T43" fmla="*/ 4 h 701"/>
                <a:gd name="T44" fmla="*/ 288 w 667"/>
                <a:gd name="T45" fmla="*/ 11 h 701"/>
                <a:gd name="T46" fmla="*/ 301 w 667"/>
                <a:gd name="T47" fmla="*/ 23 h 701"/>
                <a:gd name="T48" fmla="*/ 314 w 667"/>
                <a:gd name="T49" fmla="*/ 37 h 701"/>
                <a:gd name="T50" fmla="*/ 327 w 667"/>
                <a:gd name="T51" fmla="*/ 55 h 701"/>
                <a:gd name="T52" fmla="*/ 340 w 667"/>
                <a:gd name="T53" fmla="*/ 76 h 701"/>
                <a:gd name="T54" fmla="*/ 353 w 667"/>
                <a:gd name="T55" fmla="*/ 99 h 701"/>
                <a:gd name="T56" fmla="*/ 366 w 667"/>
                <a:gd name="T57" fmla="*/ 124 h 701"/>
                <a:gd name="T58" fmla="*/ 379 w 667"/>
                <a:gd name="T59" fmla="*/ 151 h 701"/>
                <a:gd name="T60" fmla="*/ 392 w 667"/>
                <a:gd name="T61" fmla="*/ 179 h 701"/>
                <a:gd name="T62" fmla="*/ 406 w 667"/>
                <a:gd name="T63" fmla="*/ 209 h 701"/>
                <a:gd name="T64" fmla="*/ 418 w 667"/>
                <a:gd name="T65" fmla="*/ 239 h 701"/>
                <a:gd name="T66" fmla="*/ 431 w 667"/>
                <a:gd name="T67" fmla="*/ 271 h 701"/>
                <a:gd name="T68" fmla="*/ 445 w 667"/>
                <a:gd name="T69" fmla="*/ 302 h 701"/>
                <a:gd name="T70" fmla="*/ 458 w 667"/>
                <a:gd name="T71" fmla="*/ 333 h 701"/>
                <a:gd name="T72" fmla="*/ 471 w 667"/>
                <a:gd name="T73" fmla="*/ 364 h 701"/>
                <a:gd name="T74" fmla="*/ 484 w 667"/>
                <a:gd name="T75" fmla="*/ 395 h 701"/>
                <a:gd name="T76" fmla="*/ 497 w 667"/>
                <a:gd name="T77" fmla="*/ 425 h 701"/>
                <a:gd name="T78" fmla="*/ 510 w 667"/>
                <a:gd name="T79" fmla="*/ 454 h 701"/>
                <a:gd name="T80" fmla="*/ 523 w 667"/>
                <a:gd name="T81" fmla="*/ 482 h 701"/>
                <a:gd name="T82" fmla="*/ 536 w 667"/>
                <a:gd name="T83" fmla="*/ 509 h 701"/>
                <a:gd name="T84" fmla="*/ 549 w 667"/>
                <a:gd name="T85" fmla="*/ 535 h 701"/>
                <a:gd name="T86" fmla="*/ 562 w 667"/>
                <a:gd name="T87" fmla="*/ 559 h 701"/>
                <a:gd name="T88" fmla="*/ 575 w 667"/>
                <a:gd name="T89" fmla="*/ 582 h 701"/>
                <a:gd name="T90" fmla="*/ 589 w 667"/>
                <a:gd name="T91" fmla="*/ 603 h 701"/>
                <a:gd name="T92" fmla="*/ 602 w 667"/>
                <a:gd name="T93" fmla="*/ 623 h 701"/>
                <a:gd name="T94" fmla="*/ 615 w 667"/>
                <a:gd name="T95" fmla="*/ 641 h 701"/>
                <a:gd name="T96" fmla="*/ 628 w 667"/>
                <a:gd name="T97" fmla="*/ 659 h 701"/>
                <a:gd name="T98" fmla="*/ 641 w 667"/>
                <a:gd name="T99" fmla="*/ 674 h 701"/>
                <a:gd name="T100" fmla="*/ 654 w 667"/>
                <a:gd name="T101" fmla="*/ 688 h 701"/>
                <a:gd name="T102" fmla="*/ 667 w 667"/>
                <a:gd name="T103" fmla="*/ 70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7" h="701">
                  <a:moveTo>
                    <a:pt x="0" y="439"/>
                  </a:moveTo>
                  <a:lnTo>
                    <a:pt x="13" y="414"/>
                  </a:lnTo>
                  <a:lnTo>
                    <a:pt x="26" y="387"/>
                  </a:lnTo>
                  <a:lnTo>
                    <a:pt x="39" y="359"/>
                  </a:lnTo>
                  <a:lnTo>
                    <a:pt x="52" y="330"/>
                  </a:lnTo>
                  <a:lnTo>
                    <a:pt x="65" y="299"/>
                  </a:lnTo>
                  <a:lnTo>
                    <a:pt x="78" y="269"/>
                  </a:lnTo>
                  <a:lnTo>
                    <a:pt x="91" y="238"/>
                  </a:lnTo>
                  <a:lnTo>
                    <a:pt x="104" y="208"/>
                  </a:lnTo>
                  <a:lnTo>
                    <a:pt x="118" y="178"/>
                  </a:lnTo>
                  <a:lnTo>
                    <a:pt x="131" y="149"/>
                  </a:lnTo>
                  <a:lnTo>
                    <a:pt x="144" y="122"/>
                  </a:lnTo>
                  <a:lnTo>
                    <a:pt x="157" y="97"/>
                  </a:lnTo>
                  <a:lnTo>
                    <a:pt x="170" y="74"/>
                  </a:lnTo>
                  <a:lnTo>
                    <a:pt x="183" y="53"/>
                  </a:lnTo>
                  <a:lnTo>
                    <a:pt x="196" y="36"/>
                  </a:lnTo>
                  <a:lnTo>
                    <a:pt x="209" y="21"/>
                  </a:lnTo>
                  <a:lnTo>
                    <a:pt x="222" y="11"/>
                  </a:lnTo>
                  <a:lnTo>
                    <a:pt x="235" y="3"/>
                  </a:lnTo>
                  <a:lnTo>
                    <a:pt x="248" y="0"/>
                  </a:lnTo>
                  <a:lnTo>
                    <a:pt x="262" y="0"/>
                  </a:lnTo>
                  <a:lnTo>
                    <a:pt x="275" y="4"/>
                  </a:lnTo>
                  <a:lnTo>
                    <a:pt x="288" y="11"/>
                  </a:lnTo>
                  <a:lnTo>
                    <a:pt x="301" y="23"/>
                  </a:lnTo>
                  <a:lnTo>
                    <a:pt x="314" y="37"/>
                  </a:lnTo>
                  <a:lnTo>
                    <a:pt x="327" y="55"/>
                  </a:lnTo>
                  <a:lnTo>
                    <a:pt x="340" y="76"/>
                  </a:lnTo>
                  <a:lnTo>
                    <a:pt x="353" y="99"/>
                  </a:lnTo>
                  <a:lnTo>
                    <a:pt x="366" y="124"/>
                  </a:lnTo>
                  <a:lnTo>
                    <a:pt x="379" y="151"/>
                  </a:lnTo>
                  <a:lnTo>
                    <a:pt x="392" y="179"/>
                  </a:lnTo>
                  <a:lnTo>
                    <a:pt x="406" y="209"/>
                  </a:lnTo>
                  <a:lnTo>
                    <a:pt x="418" y="239"/>
                  </a:lnTo>
                  <a:lnTo>
                    <a:pt x="431" y="271"/>
                  </a:lnTo>
                  <a:lnTo>
                    <a:pt x="445" y="302"/>
                  </a:lnTo>
                  <a:lnTo>
                    <a:pt x="458" y="333"/>
                  </a:lnTo>
                  <a:lnTo>
                    <a:pt x="471" y="364"/>
                  </a:lnTo>
                  <a:lnTo>
                    <a:pt x="484" y="395"/>
                  </a:lnTo>
                  <a:lnTo>
                    <a:pt x="497" y="425"/>
                  </a:lnTo>
                  <a:lnTo>
                    <a:pt x="510" y="454"/>
                  </a:lnTo>
                  <a:lnTo>
                    <a:pt x="523" y="482"/>
                  </a:lnTo>
                  <a:lnTo>
                    <a:pt x="536" y="509"/>
                  </a:lnTo>
                  <a:lnTo>
                    <a:pt x="549" y="535"/>
                  </a:lnTo>
                  <a:lnTo>
                    <a:pt x="562" y="559"/>
                  </a:lnTo>
                  <a:lnTo>
                    <a:pt x="575" y="582"/>
                  </a:lnTo>
                  <a:lnTo>
                    <a:pt x="589" y="603"/>
                  </a:lnTo>
                  <a:lnTo>
                    <a:pt x="602" y="623"/>
                  </a:lnTo>
                  <a:lnTo>
                    <a:pt x="615" y="641"/>
                  </a:lnTo>
                  <a:lnTo>
                    <a:pt x="628" y="659"/>
                  </a:lnTo>
                  <a:lnTo>
                    <a:pt x="641" y="674"/>
                  </a:lnTo>
                  <a:lnTo>
                    <a:pt x="654" y="688"/>
                  </a:lnTo>
                  <a:lnTo>
                    <a:pt x="667" y="701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0" name="Line 68"/>
            <p:cNvSpPr>
              <a:spLocks noChangeShapeType="1"/>
            </p:cNvSpPr>
            <p:nvPr/>
          </p:nvSpPr>
          <p:spPr bwMode="auto">
            <a:xfrm>
              <a:off x="3179" y="2049"/>
              <a:ext cx="13" cy="13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5" name="Line 73"/>
            <p:cNvSpPr>
              <a:spLocks noChangeShapeType="1"/>
            </p:cNvSpPr>
            <p:nvPr/>
          </p:nvSpPr>
          <p:spPr bwMode="auto">
            <a:xfrm flipV="1">
              <a:off x="3179" y="2495"/>
              <a:ext cx="13" cy="11"/>
            </a:xfrm>
            <a:prstGeom prst="line">
              <a:avLst/>
            </a:prstGeom>
            <a:noFill/>
            <a:ln w="19050" cap="flat">
              <a:solidFill>
                <a:srgbClr val="A6A6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6" name="Line 74"/>
            <p:cNvSpPr>
              <a:spLocks noChangeShapeType="1"/>
            </p:cNvSpPr>
            <p:nvPr/>
          </p:nvSpPr>
          <p:spPr bwMode="auto">
            <a:xfrm flipV="1">
              <a:off x="623" y="2209"/>
              <a:ext cx="0" cy="2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7" name="Line 75"/>
            <p:cNvSpPr>
              <a:spLocks noChangeShapeType="1"/>
            </p:cNvSpPr>
            <p:nvPr/>
          </p:nvSpPr>
          <p:spPr bwMode="auto">
            <a:xfrm flipV="1">
              <a:off x="840" y="2623"/>
              <a:ext cx="0" cy="247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8" name="Line 76"/>
            <p:cNvSpPr>
              <a:spLocks noChangeShapeType="1"/>
            </p:cNvSpPr>
            <p:nvPr/>
          </p:nvSpPr>
          <p:spPr bwMode="auto">
            <a:xfrm flipV="1">
              <a:off x="970" y="2718"/>
              <a:ext cx="0" cy="29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9" name="Line 77"/>
            <p:cNvSpPr>
              <a:spLocks noChangeShapeType="1"/>
            </p:cNvSpPr>
            <p:nvPr/>
          </p:nvSpPr>
          <p:spPr bwMode="auto">
            <a:xfrm flipV="1">
              <a:off x="1317" y="2358"/>
              <a:ext cx="0" cy="10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0" name="Line 78"/>
            <p:cNvSpPr>
              <a:spLocks noChangeShapeType="1"/>
            </p:cNvSpPr>
            <p:nvPr/>
          </p:nvSpPr>
          <p:spPr bwMode="auto">
            <a:xfrm flipV="1">
              <a:off x="1534" y="2239"/>
              <a:ext cx="0" cy="4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1" name="Line 79"/>
            <p:cNvSpPr>
              <a:spLocks noChangeShapeType="1"/>
            </p:cNvSpPr>
            <p:nvPr/>
          </p:nvSpPr>
          <p:spPr bwMode="auto">
            <a:xfrm flipV="1">
              <a:off x="1855" y="2152"/>
              <a:ext cx="0" cy="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2" name="Line 80"/>
            <p:cNvSpPr>
              <a:spLocks noChangeShapeType="1"/>
            </p:cNvSpPr>
            <p:nvPr/>
          </p:nvSpPr>
          <p:spPr bwMode="auto">
            <a:xfrm flipV="1">
              <a:off x="2246" y="2064"/>
              <a:ext cx="0" cy="3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3" name="Line 81"/>
            <p:cNvSpPr>
              <a:spLocks noChangeShapeType="1"/>
            </p:cNvSpPr>
            <p:nvPr/>
          </p:nvSpPr>
          <p:spPr bwMode="auto">
            <a:xfrm flipV="1">
              <a:off x="2463" y="1825"/>
              <a:ext cx="0" cy="118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4" name="Line 82"/>
            <p:cNvSpPr>
              <a:spLocks noChangeShapeType="1"/>
            </p:cNvSpPr>
            <p:nvPr/>
          </p:nvSpPr>
          <p:spPr bwMode="auto">
            <a:xfrm flipV="1">
              <a:off x="2637" y="1450"/>
              <a:ext cx="0" cy="24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5" name="Line 83"/>
            <p:cNvSpPr>
              <a:spLocks noChangeShapeType="1"/>
            </p:cNvSpPr>
            <p:nvPr/>
          </p:nvSpPr>
          <p:spPr bwMode="auto">
            <a:xfrm flipV="1">
              <a:off x="2724" y="1235"/>
              <a:ext cx="0" cy="32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6" name="Line 84"/>
            <p:cNvSpPr>
              <a:spLocks noChangeShapeType="1"/>
            </p:cNvSpPr>
            <p:nvPr/>
          </p:nvSpPr>
          <p:spPr bwMode="auto">
            <a:xfrm flipV="1">
              <a:off x="2810" y="1148"/>
              <a:ext cx="0" cy="356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7" name="Line 85"/>
            <p:cNvSpPr>
              <a:spLocks noChangeShapeType="1"/>
            </p:cNvSpPr>
            <p:nvPr/>
          </p:nvSpPr>
          <p:spPr bwMode="auto">
            <a:xfrm flipV="1">
              <a:off x="2897" y="1404"/>
              <a:ext cx="0" cy="26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8" name="Line 86"/>
            <p:cNvSpPr>
              <a:spLocks noChangeShapeType="1"/>
            </p:cNvSpPr>
            <p:nvPr/>
          </p:nvSpPr>
          <p:spPr bwMode="auto">
            <a:xfrm flipV="1">
              <a:off x="3070" y="1820"/>
              <a:ext cx="0" cy="12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9" name="Line 87"/>
            <p:cNvSpPr>
              <a:spLocks noChangeShapeType="1"/>
            </p:cNvSpPr>
            <p:nvPr/>
          </p:nvSpPr>
          <p:spPr bwMode="auto">
            <a:xfrm>
              <a:off x="598" y="223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0" name="Line 88"/>
            <p:cNvSpPr>
              <a:spLocks noChangeShapeType="1"/>
            </p:cNvSpPr>
            <p:nvPr/>
          </p:nvSpPr>
          <p:spPr bwMode="auto">
            <a:xfrm>
              <a:off x="815" y="287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1" name="Line 89"/>
            <p:cNvSpPr>
              <a:spLocks noChangeShapeType="1"/>
            </p:cNvSpPr>
            <p:nvPr/>
          </p:nvSpPr>
          <p:spPr bwMode="auto">
            <a:xfrm>
              <a:off x="946" y="3017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2" name="Line 90"/>
            <p:cNvSpPr>
              <a:spLocks noChangeShapeType="1"/>
            </p:cNvSpPr>
            <p:nvPr/>
          </p:nvSpPr>
          <p:spPr bwMode="auto">
            <a:xfrm>
              <a:off x="1293" y="246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3" name="Line 91"/>
            <p:cNvSpPr>
              <a:spLocks noChangeShapeType="1"/>
            </p:cNvSpPr>
            <p:nvPr/>
          </p:nvSpPr>
          <p:spPr bwMode="auto">
            <a:xfrm>
              <a:off x="1510" y="227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4" name="Line 92"/>
            <p:cNvSpPr>
              <a:spLocks noChangeShapeType="1"/>
            </p:cNvSpPr>
            <p:nvPr/>
          </p:nvSpPr>
          <p:spPr bwMode="auto">
            <a:xfrm>
              <a:off x="1831" y="2157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5" name="Line 93"/>
            <p:cNvSpPr>
              <a:spLocks noChangeShapeType="1"/>
            </p:cNvSpPr>
            <p:nvPr/>
          </p:nvSpPr>
          <p:spPr bwMode="auto">
            <a:xfrm>
              <a:off x="2221" y="209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6" name="Line 94"/>
            <p:cNvSpPr>
              <a:spLocks noChangeShapeType="1"/>
            </p:cNvSpPr>
            <p:nvPr/>
          </p:nvSpPr>
          <p:spPr bwMode="auto">
            <a:xfrm>
              <a:off x="2439" y="1943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7" name="Line 95"/>
            <p:cNvSpPr>
              <a:spLocks noChangeShapeType="1"/>
            </p:cNvSpPr>
            <p:nvPr/>
          </p:nvSpPr>
          <p:spPr bwMode="auto">
            <a:xfrm>
              <a:off x="2612" y="169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8" name="Line 96"/>
            <p:cNvSpPr>
              <a:spLocks noChangeShapeType="1"/>
            </p:cNvSpPr>
            <p:nvPr/>
          </p:nvSpPr>
          <p:spPr bwMode="auto">
            <a:xfrm>
              <a:off x="2699" y="156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9" name="Line 97"/>
            <p:cNvSpPr>
              <a:spLocks noChangeShapeType="1"/>
            </p:cNvSpPr>
            <p:nvPr/>
          </p:nvSpPr>
          <p:spPr bwMode="auto">
            <a:xfrm>
              <a:off x="2786" y="1504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0" name="Line 98"/>
            <p:cNvSpPr>
              <a:spLocks noChangeShapeType="1"/>
            </p:cNvSpPr>
            <p:nvPr/>
          </p:nvSpPr>
          <p:spPr bwMode="auto">
            <a:xfrm>
              <a:off x="2872" y="166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1" name="Line 99"/>
            <p:cNvSpPr>
              <a:spLocks noChangeShapeType="1"/>
            </p:cNvSpPr>
            <p:nvPr/>
          </p:nvSpPr>
          <p:spPr bwMode="auto">
            <a:xfrm>
              <a:off x="3046" y="194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2" name="Line 100"/>
            <p:cNvSpPr>
              <a:spLocks noChangeShapeType="1"/>
            </p:cNvSpPr>
            <p:nvPr/>
          </p:nvSpPr>
          <p:spPr bwMode="auto">
            <a:xfrm>
              <a:off x="598" y="220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3" name="Line 101"/>
            <p:cNvSpPr>
              <a:spLocks noChangeShapeType="1"/>
            </p:cNvSpPr>
            <p:nvPr/>
          </p:nvSpPr>
          <p:spPr bwMode="auto">
            <a:xfrm>
              <a:off x="815" y="262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4" name="Line 102"/>
            <p:cNvSpPr>
              <a:spLocks noChangeShapeType="1"/>
            </p:cNvSpPr>
            <p:nvPr/>
          </p:nvSpPr>
          <p:spPr bwMode="auto">
            <a:xfrm>
              <a:off x="946" y="2718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5" name="Line 103"/>
            <p:cNvSpPr>
              <a:spLocks noChangeShapeType="1"/>
            </p:cNvSpPr>
            <p:nvPr/>
          </p:nvSpPr>
          <p:spPr bwMode="auto">
            <a:xfrm>
              <a:off x="1293" y="235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6" name="Line 104"/>
            <p:cNvSpPr>
              <a:spLocks noChangeShapeType="1"/>
            </p:cNvSpPr>
            <p:nvPr/>
          </p:nvSpPr>
          <p:spPr bwMode="auto">
            <a:xfrm>
              <a:off x="1510" y="223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7" name="Line 105"/>
            <p:cNvSpPr>
              <a:spLocks noChangeShapeType="1"/>
            </p:cNvSpPr>
            <p:nvPr/>
          </p:nvSpPr>
          <p:spPr bwMode="auto">
            <a:xfrm>
              <a:off x="1831" y="215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8" name="Line 106"/>
            <p:cNvSpPr>
              <a:spLocks noChangeShapeType="1"/>
            </p:cNvSpPr>
            <p:nvPr/>
          </p:nvSpPr>
          <p:spPr bwMode="auto">
            <a:xfrm>
              <a:off x="2221" y="206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9" name="Line 107"/>
            <p:cNvSpPr>
              <a:spLocks noChangeShapeType="1"/>
            </p:cNvSpPr>
            <p:nvPr/>
          </p:nvSpPr>
          <p:spPr bwMode="auto">
            <a:xfrm>
              <a:off x="2439" y="1825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0" name="Line 108"/>
            <p:cNvSpPr>
              <a:spLocks noChangeShapeType="1"/>
            </p:cNvSpPr>
            <p:nvPr/>
          </p:nvSpPr>
          <p:spPr bwMode="auto">
            <a:xfrm>
              <a:off x="2612" y="145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1" name="Line 109"/>
            <p:cNvSpPr>
              <a:spLocks noChangeShapeType="1"/>
            </p:cNvSpPr>
            <p:nvPr/>
          </p:nvSpPr>
          <p:spPr bwMode="auto">
            <a:xfrm>
              <a:off x="2699" y="1235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2" name="Line 110"/>
            <p:cNvSpPr>
              <a:spLocks noChangeShapeType="1"/>
            </p:cNvSpPr>
            <p:nvPr/>
          </p:nvSpPr>
          <p:spPr bwMode="auto">
            <a:xfrm>
              <a:off x="2786" y="114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3" name="Line 111"/>
            <p:cNvSpPr>
              <a:spLocks noChangeShapeType="1"/>
            </p:cNvSpPr>
            <p:nvPr/>
          </p:nvSpPr>
          <p:spPr bwMode="auto">
            <a:xfrm>
              <a:off x="2872" y="140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4" name="Line 112"/>
            <p:cNvSpPr>
              <a:spLocks noChangeShapeType="1"/>
            </p:cNvSpPr>
            <p:nvPr/>
          </p:nvSpPr>
          <p:spPr bwMode="auto">
            <a:xfrm>
              <a:off x="3046" y="182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5" name="Freeform 113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6" name="Freeform 114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7" name="Freeform 115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8" name="Freeform 116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9" name="Freeform 117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0" name="Freeform 118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1" name="Freeform 119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2" name="Freeform 120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3" name="Freeform 121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4" name="Freeform 122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5" name="Freeform 123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6" name="Freeform 124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7" name="Freeform 125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8" name="Freeform 126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9" name="Freeform 127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0" name="Freeform 128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1" name="Freeform 129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2" name="Freeform 130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3" name="Freeform 131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4" name="Freeform 132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5" name="Freeform 133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6" name="Freeform 134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7" name="Freeform 135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8" name="Freeform 136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9" name="Freeform 137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00" name="Freeform 138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12" name="Freeform 150"/>
            <p:cNvSpPr>
              <a:spLocks/>
            </p:cNvSpPr>
            <p:nvPr/>
          </p:nvSpPr>
          <p:spPr bwMode="auto">
            <a:xfrm>
              <a:off x="3041" y="1842"/>
              <a:ext cx="56" cy="75"/>
            </a:xfrm>
            <a:custGeom>
              <a:avLst/>
              <a:gdLst>
                <a:gd name="T0" fmla="*/ 28 w 56"/>
                <a:gd name="T1" fmla="*/ 75 h 75"/>
                <a:gd name="T2" fmla="*/ 56 w 56"/>
                <a:gd name="T3" fmla="*/ 37 h 75"/>
                <a:gd name="T4" fmla="*/ 28 w 56"/>
                <a:gd name="T5" fmla="*/ 0 h 75"/>
                <a:gd name="T6" fmla="*/ 0 w 56"/>
                <a:gd name="T7" fmla="*/ 37 h 75"/>
                <a:gd name="T8" fmla="*/ 28 w 5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75">
                  <a:moveTo>
                    <a:pt x="28" y="75"/>
                  </a:moveTo>
                  <a:lnTo>
                    <a:pt x="56" y="37"/>
                  </a:lnTo>
                  <a:lnTo>
                    <a:pt x="28" y="0"/>
                  </a:lnTo>
                  <a:lnTo>
                    <a:pt x="0" y="37"/>
                  </a:lnTo>
                  <a:lnTo>
                    <a:pt x="28" y="75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24" name="Line 162"/>
            <p:cNvSpPr>
              <a:spLocks noChangeShapeType="1"/>
            </p:cNvSpPr>
            <p:nvPr/>
          </p:nvSpPr>
          <p:spPr bwMode="auto">
            <a:xfrm flipV="1">
              <a:off x="969" y="2788"/>
              <a:ext cx="0" cy="66"/>
            </a:xfrm>
            <a:prstGeom prst="line">
              <a:avLst/>
            </a:pr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</p:grpSp>
      <p:sp>
        <p:nvSpPr>
          <p:cNvPr id="29" name="Line 227"/>
          <p:cNvSpPr>
            <a:spLocks noChangeShapeType="1"/>
          </p:cNvSpPr>
          <p:nvPr/>
        </p:nvSpPr>
        <p:spPr bwMode="auto">
          <a:xfrm>
            <a:off x="2946534" y="3787912"/>
            <a:ext cx="381000" cy="0"/>
          </a:xfrm>
          <a:prstGeom prst="line">
            <a:avLst/>
          </a:prstGeom>
          <a:noFill/>
          <a:ln w="1905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56" name="Rectangle 235"/>
          <p:cNvSpPr>
            <a:spLocks noChangeArrowheads="1"/>
          </p:cNvSpPr>
          <p:nvPr/>
        </p:nvSpPr>
        <p:spPr bwMode="auto">
          <a:xfrm>
            <a:off x="3378215" y="3867331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57" name="Freeform 236"/>
          <p:cNvSpPr>
            <a:spLocks/>
          </p:cNvSpPr>
          <p:nvPr/>
        </p:nvSpPr>
        <p:spPr bwMode="auto">
          <a:xfrm>
            <a:off x="3075122" y="3931551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61" name="Freeform 240"/>
          <p:cNvSpPr>
            <a:spLocks/>
          </p:cNvSpPr>
          <p:nvPr/>
        </p:nvSpPr>
        <p:spPr bwMode="auto">
          <a:xfrm>
            <a:off x="3087822" y="4350948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70" name="TextBox 2269"/>
              <p:cNvSpPr txBox="1"/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600" b="1" i="1" smtClean="0">
                        <a:latin typeface="Cambria Math"/>
                        <a:ea typeface="Cambria Math"/>
                      </a:rPr>
                      <m:t>I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𝒎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(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𝜹𝜼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)</m:t>
                    </m:r>
                  </m:oMath>
                </a14:m>
                <a:r>
                  <a:rPr lang="en-US" sz="1600" b="1" dirty="0" smtClean="0"/>
                  <a:t> (x 10</a:t>
                </a:r>
                <a:r>
                  <a:rPr lang="en-US" sz="1600" b="1" baseline="30000" dirty="0" smtClean="0"/>
                  <a:t>-4</a:t>
                </a:r>
                <a:r>
                  <a:rPr lang="en-US" sz="1600" b="1" dirty="0" smtClean="0"/>
                  <a:t>)</a:t>
                </a:r>
              </a:p>
            </p:txBody>
          </p:sp>
        </mc:Choice>
        <mc:Fallback xmlns="">
          <p:sp>
            <p:nvSpPr>
              <p:cNvPr id="2270" name="TextBox 226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blipFill rotWithShape="1">
                <a:blip r:embed="rId3"/>
                <a:stretch>
                  <a:fillRect l="-5357" t="-388" r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71" name="Rectangle 2270"/>
          <p:cNvSpPr/>
          <p:nvPr/>
        </p:nvSpPr>
        <p:spPr>
          <a:xfrm>
            <a:off x="3297372" y="3595478"/>
            <a:ext cx="8114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i="0" dirty="0" smtClean="0">
                <a:latin typeface="+mj-lt"/>
                <a:ea typeface="Cambria Math"/>
              </a:rPr>
              <a:t>theory</a:t>
            </a:r>
            <a:endParaRPr lang="en-US" sz="1600" dirty="0"/>
          </a:p>
        </p:txBody>
      </p:sp>
      <p:sp>
        <p:nvSpPr>
          <p:cNvPr id="128" name="Freeform 139"/>
          <p:cNvSpPr>
            <a:spLocks/>
          </p:cNvSpPr>
          <p:nvPr/>
        </p:nvSpPr>
        <p:spPr bwMode="auto">
          <a:xfrm>
            <a:off x="1642923" y="44767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40"/>
          <p:cNvSpPr>
            <a:spLocks/>
          </p:cNvSpPr>
          <p:nvPr/>
        </p:nvSpPr>
        <p:spPr bwMode="auto">
          <a:xfrm>
            <a:off x="1642923" y="44767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42"/>
          <p:cNvSpPr>
            <a:spLocks/>
          </p:cNvSpPr>
          <p:nvPr/>
        </p:nvSpPr>
        <p:spPr bwMode="auto">
          <a:xfrm>
            <a:off x="4147998" y="28098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43"/>
          <p:cNvSpPr>
            <a:spLocks/>
          </p:cNvSpPr>
          <p:nvPr/>
        </p:nvSpPr>
        <p:spPr bwMode="auto">
          <a:xfrm>
            <a:off x="4424223" y="23241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44"/>
          <p:cNvSpPr>
            <a:spLocks/>
          </p:cNvSpPr>
          <p:nvPr/>
        </p:nvSpPr>
        <p:spPr bwMode="auto">
          <a:xfrm>
            <a:off x="4424223" y="23241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45"/>
          <p:cNvSpPr>
            <a:spLocks/>
          </p:cNvSpPr>
          <p:nvPr/>
        </p:nvSpPr>
        <p:spPr bwMode="auto">
          <a:xfrm>
            <a:off x="4567098" y="21717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46"/>
          <p:cNvSpPr>
            <a:spLocks/>
          </p:cNvSpPr>
          <p:nvPr/>
        </p:nvSpPr>
        <p:spPr bwMode="auto">
          <a:xfrm>
            <a:off x="4567098" y="21717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47"/>
          <p:cNvSpPr>
            <a:spLocks/>
          </p:cNvSpPr>
          <p:nvPr/>
        </p:nvSpPr>
        <p:spPr bwMode="auto">
          <a:xfrm>
            <a:off x="4700448" y="22669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48"/>
          <p:cNvSpPr>
            <a:spLocks/>
          </p:cNvSpPr>
          <p:nvPr/>
        </p:nvSpPr>
        <p:spPr bwMode="auto">
          <a:xfrm>
            <a:off x="4700448" y="22669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49"/>
          <p:cNvSpPr>
            <a:spLocks/>
          </p:cNvSpPr>
          <p:nvPr/>
        </p:nvSpPr>
        <p:spPr bwMode="auto">
          <a:xfrm>
            <a:off x="4976673" y="29241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50"/>
          <p:cNvSpPr>
            <a:spLocks/>
          </p:cNvSpPr>
          <p:nvPr/>
        </p:nvSpPr>
        <p:spPr bwMode="auto">
          <a:xfrm>
            <a:off x="4976673" y="29241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51"/>
          <p:cNvSpPr>
            <a:spLocks/>
          </p:cNvSpPr>
          <p:nvPr/>
        </p:nvSpPr>
        <p:spPr bwMode="auto">
          <a:xfrm>
            <a:off x="4567098" y="22479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52"/>
          <p:cNvSpPr>
            <a:spLocks/>
          </p:cNvSpPr>
          <p:nvPr/>
        </p:nvSpPr>
        <p:spPr bwMode="auto">
          <a:xfrm>
            <a:off x="4567098" y="22479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Line 153"/>
          <p:cNvSpPr>
            <a:spLocks noChangeShapeType="1"/>
          </p:cNvSpPr>
          <p:nvPr/>
        </p:nvSpPr>
        <p:spPr bwMode="auto">
          <a:xfrm>
            <a:off x="1358760" y="420211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Line 154"/>
          <p:cNvSpPr>
            <a:spLocks noChangeShapeType="1"/>
          </p:cNvSpPr>
          <p:nvPr/>
        </p:nvSpPr>
        <p:spPr bwMode="auto">
          <a:xfrm flipV="1">
            <a:off x="1411148" y="414972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Line 155"/>
          <p:cNvSpPr>
            <a:spLocks noChangeShapeType="1"/>
          </p:cNvSpPr>
          <p:nvPr/>
        </p:nvSpPr>
        <p:spPr bwMode="auto">
          <a:xfrm flipV="1">
            <a:off x="1377810" y="41687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Line 156"/>
          <p:cNvSpPr>
            <a:spLocks noChangeShapeType="1"/>
          </p:cNvSpPr>
          <p:nvPr/>
        </p:nvSpPr>
        <p:spPr bwMode="auto">
          <a:xfrm>
            <a:off x="1377810" y="41687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Line 157"/>
          <p:cNvSpPr>
            <a:spLocks noChangeShapeType="1"/>
          </p:cNvSpPr>
          <p:nvPr/>
        </p:nvSpPr>
        <p:spPr bwMode="auto">
          <a:xfrm>
            <a:off x="1501635" y="46497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Line 158"/>
          <p:cNvSpPr>
            <a:spLocks noChangeShapeType="1"/>
          </p:cNvSpPr>
          <p:nvPr/>
        </p:nvSpPr>
        <p:spPr bwMode="auto">
          <a:xfrm flipV="1">
            <a:off x="1554023" y="45974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Line 159"/>
          <p:cNvSpPr>
            <a:spLocks noChangeShapeType="1"/>
          </p:cNvSpPr>
          <p:nvPr/>
        </p:nvSpPr>
        <p:spPr bwMode="auto">
          <a:xfrm flipV="1">
            <a:off x="1520685" y="4616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Line 160"/>
          <p:cNvSpPr>
            <a:spLocks noChangeShapeType="1"/>
          </p:cNvSpPr>
          <p:nvPr/>
        </p:nvSpPr>
        <p:spPr bwMode="auto">
          <a:xfrm>
            <a:off x="1520685" y="4616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Line 161"/>
          <p:cNvSpPr>
            <a:spLocks noChangeShapeType="1"/>
          </p:cNvSpPr>
          <p:nvPr/>
        </p:nvSpPr>
        <p:spPr bwMode="auto">
          <a:xfrm>
            <a:off x="1634985" y="447833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Line 162"/>
          <p:cNvSpPr>
            <a:spLocks noChangeShapeType="1"/>
          </p:cNvSpPr>
          <p:nvPr/>
        </p:nvSpPr>
        <p:spPr bwMode="auto">
          <a:xfrm flipV="1">
            <a:off x="1687373" y="442595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Line 163"/>
          <p:cNvSpPr>
            <a:spLocks noChangeShapeType="1"/>
          </p:cNvSpPr>
          <p:nvPr/>
        </p:nvSpPr>
        <p:spPr bwMode="auto">
          <a:xfrm flipV="1">
            <a:off x="1654035" y="444500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Line 164"/>
          <p:cNvSpPr>
            <a:spLocks noChangeShapeType="1"/>
          </p:cNvSpPr>
          <p:nvPr/>
        </p:nvSpPr>
        <p:spPr bwMode="auto">
          <a:xfrm>
            <a:off x="1654035" y="444500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Line 165"/>
          <p:cNvSpPr>
            <a:spLocks noChangeShapeType="1"/>
          </p:cNvSpPr>
          <p:nvPr/>
        </p:nvSpPr>
        <p:spPr bwMode="auto">
          <a:xfrm>
            <a:off x="1777860" y="43449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Line 166"/>
          <p:cNvSpPr>
            <a:spLocks noChangeShapeType="1"/>
          </p:cNvSpPr>
          <p:nvPr/>
        </p:nvSpPr>
        <p:spPr bwMode="auto">
          <a:xfrm flipV="1">
            <a:off x="1830248" y="42926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Line 167"/>
          <p:cNvSpPr>
            <a:spLocks noChangeShapeType="1"/>
          </p:cNvSpPr>
          <p:nvPr/>
        </p:nvSpPr>
        <p:spPr bwMode="auto">
          <a:xfrm flipV="1">
            <a:off x="1796910" y="4311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Line 168"/>
          <p:cNvSpPr>
            <a:spLocks noChangeShapeType="1"/>
          </p:cNvSpPr>
          <p:nvPr/>
        </p:nvSpPr>
        <p:spPr bwMode="auto">
          <a:xfrm>
            <a:off x="1796910" y="4311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Line 169"/>
          <p:cNvSpPr>
            <a:spLocks noChangeShapeType="1"/>
          </p:cNvSpPr>
          <p:nvPr/>
        </p:nvSpPr>
        <p:spPr bwMode="auto">
          <a:xfrm>
            <a:off x="4282935" y="28209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Line 170"/>
          <p:cNvSpPr>
            <a:spLocks noChangeShapeType="1"/>
          </p:cNvSpPr>
          <p:nvPr/>
        </p:nvSpPr>
        <p:spPr bwMode="auto">
          <a:xfrm flipV="1">
            <a:off x="4335323" y="27686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Line 171"/>
          <p:cNvSpPr>
            <a:spLocks noChangeShapeType="1"/>
          </p:cNvSpPr>
          <p:nvPr/>
        </p:nvSpPr>
        <p:spPr bwMode="auto">
          <a:xfrm flipV="1">
            <a:off x="4301985" y="2787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Line 172"/>
          <p:cNvSpPr>
            <a:spLocks noChangeShapeType="1"/>
          </p:cNvSpPr>
          <p:nvPr/>
        </p:nvSpPr>
        <p:spPr bwMode="auto">
          <a:xfrm>
            <a:off x="4301985" y="2787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Line 173"/>
          <p:cNvSpPr>
            <a:spLocks noChangeShapeType="1"/>
          </p:cNvSpPr>
          <p:nvPr/>
        </p:nvSpPr>
        <p:spPr bwMode="auto">
          <a:xfrm>
            <a:off x="4416285" y="26685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Line 174"/>
          <p:cNvSpPr>
            <a:spLocks noChangeShapeType="1"/>
          </p:cNvSpPr>
          <p:nvPr/>
        </p:nvSpPr>
        <p:spPr bwMode="auto">
          <a:xfrm flipV="1">
            <a:off x="4468673" y="26162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Line 175"/>
          <p:cNvSpPr>
            <a:spLocks noChangeShapeType="1"/>
          </p:cNvSpPr>
          <p:nvPr/>
        </p:nvSpPr>
        <p:spPr bwMode="auto">
          <a:xfrm flipV="1">
            <a:off x="4435335" y="26352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Line 176"/>
          <p:cNvSpPr>
            <a:spLocks noChangeShapeType="1"/>
          </p:cNvSpPr>
          <p:nvPr/>
        </p:nvSpPr>
        <p:spPr bwMode="auto">
          <a:xfrm>
            <a:off x="4435335" y="26352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Line 177"/>
          <p:cNvSpPr>
            <a:spLocks noChangeShapeType="1"/>
          </p:cNvSpPr>
          <p:nvPr/>
        </p:nvSpPr>
        <p:spPr bwMode="auto">
          <a:xfrm>
            <a:off x="4559160" y="264001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Line 178"/>
          <p:cNvSpPr>
            <a:spLocks noChangeShapeType="1"/>
          </p:cNvSpPr>
          <p:nvPr/>
        </p:nvSpPr>
        <p:spPr bwMode="auto">
          <a:xfrm flipV="1">
            <a:off x="4611548" y="258762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Line 179"/>
          <p:cNvSpPr>
            <a:spLocks noChangeShapeType="1"/>
          </p:cNvSpPr>
          <p:nvPr/>
        </p:nvSpPr>
        <p:spPr bwMode="auto">
          <a:xfrm flipV="1">
            <a:off x="4578210" y="26066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Line 180"/>
          <p:cNvSpPr>
            <a:spLocks noChangeShapeType="1"/>
          </p:cNvSpPr>
          <p:nvPr/>
        </p:nvSpPr>
        <p:spPr bwMode="auto">
          <a:xfrm>
            <a:off x="4578210" y="26066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Line 181"/>
          <p:cNvSpPr>
            <a:spLocks noChangeShapeType="1"/>
          </p:cNvSpPr>
          <p:nvPr/>
        </p:nvSpPr>
        <p:spPr bwMode="auto">
          <a:xfrm>
            <a:off x="4692510" y="27447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Line 182"/>
          <p:cNvSpPr>
            <a:spLocks noChangeShapeType="1"/>
          </p:cNvSpPr>
          <p:nvPr/>
        </p:nvSpPr>
        <p:spPr bwMode="auto">
          <a:xfrm flipV="1">
            <a:off x="4744898" y="26924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Line 183"/>
          <p:cNvSpPr>
            <a:spLocks noChangeShapeType="1"/>
          </p:cNvSpPr>
          <p:nvPr/>
        </p:nvSpPr>
        <p:spPr bwMode="auto">
          <a:xfrm flipV="1">
            <a:off x="4711560" y="2711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Line 184"/>
          <p:cNvSpPr>
            <a:spLocks noChangeShapeType="1"/>
          </p:cNvSpPr>
          <p:nvPr/>
        </p:nvSpPr>
        <p:spPr bwMode="auto">
          <a:xfrm>
            <a:off x="4711560" y="2711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Line 185"/>
          <p:cNvSpPr>
            <a:spLocks noChangeShapeType="1"/>
          </p:cNvSpPr>
          <p:nvPr/>
        </p:nvSpPr>
        <p:spPr bwMode="auto">
          <a:xfrm>
            <a:off x="4968735" y="315436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Line 186"/>
          <p:cNvSpPr>
            <a:spLocks noChangeShapeType="1"/>
          </p:cNvSpPr>
          <p:nvPr/>
        </p:nvSpPr>
        <p:spPr bwMode="auto">
          <a:xfrm flipV="1">
            <a:off x="5021123" y="310197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Line 187"/>
          <p:cNvSpPr>
            <a:spLocks noChangeShapeType="1"/>
          </p:cNvSpPr>
          <p:nvPr/>
        </p:nvSpPr>
        <p:spPr bwMode="auto">
          <a:xfrm flipV="1">
            <a:off x="4987785" y="312102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Line 188"/>
          <p:cNvSpPr>
            <a:spLocks noChangeShapeType="1"/>
          </p:cNvSpPr>
          <p:nvPr/>
        </p:nvSpPr>
        <p:spPr bwMode="auto">
          <a:xfrm>
            <a:off x="4987785" y="312102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Line 169"/>
          <p:cNvSpPr>
            <a:spLocks noChangeShapeType="1"/>
          </p:cNvSpPr>
          <p:nvPr/>
        </p:nvSpPr>
        <p:spPr bwMode="auto">
          <a:xfrm>
            <a:off x="3075726" y="4467486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Line 170"/>
          <p:cNvSpPr>
            <a:spLocks noChangeShapeType="1"/>
          </p:cNvSpPr>
          <p:nvPr/>
        </p:nvSpPr>
        <p:spPr bwMode="auto">
          <a:xfrm flipV="1">
            <a:off x="3128114" y="4415098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Line 171"/>
          <p:cNvSpPr>
            <a:spLocks noChangeShapeType="1"/>
          </p:cNvSpPr>
          <p:nvPr/>
        </p:nvSpPr>
        <p:spPr bwMode="auto">
          <a:xfrm flipV="1">
            <a:off x="3094776" y="4434148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Line 172"/>
          <p:cNvSpPr>
            <a:spLocks noChangeShapeType="1"/>
          </p:cNvSpPr>
          <p:nvPr/>
        </p:nvSpPr>
        <p:spPr bwMode="auto">
          <a:xfrm>
            <a:off x="3094776" y="4434148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235"/>
          <p:cNvSpPr>
            <a:spLocks noChangeArrowheads="1"/>
          </p:cNvSpPr>
          <p:nvPr/>
        </p:nvSpPr>
        <p:spPr bwMode="auto">
          <a:xfrm>
            <a:off x="3370758" y="4090079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600" b="1" dirty="0" smtClean="0">
                <a:solidFill>
                  <a:srgbClr val="000000"/>
                </a:solidFill>
                <a:latin typeface="+mn-lt"/>
              </a:rPr>
              <a:t>64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85" name="Freeform 142"/>
          <p:cNvSpPr>
            <a:spLocks/>
          </p:cNvSpPr>
          <p:nvPr/>
        </p:nvSpPr>
        <p:spPr bwMode="auto">
          <a:xfrm>
            <a:off x="3083664" y="4159008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Rectangle 235"/>
          <p:cNvSpPr>
            <a:spLocks noChangeArrowheads="1"/>
          </p:cNvSpPr>
          <p:nvPr/>
        </p:nvSpPr>
        <p:spPr bwMode="auto">
          <a:xfrm>
            <a:off x="3370017" y="4326296"/>
            <a:ext cx="132247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600" b="1" dirty="0" smtClean="0">
                <a:solidFill>
                  <a:srgbClr val="000000"/>
                </a:solidFill>
                <a:latin typeface="+mn-lt"/>
              </a:rPr>
              <a:t>250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>
            <a:off x="6035675" y="1447800"/>
            <a:ext cx="5324475" cy="399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" name="Rectangle 5"/>
          <p:cNvSpPr>
            <a:spLocks noChangeArrowheads="1"/>
          </p:cNvSpPr>
          <p:nvPr/>
        </p:nvSpPr>
        <p:spPr bwMode="auto">
          <a:xfrm>
            <a:off x="6035675" y="1447800"/>
            <a:ext cx="5334000" cy="400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" name="Rectangle 6"/>
          <p:cNvSpPr>
            <a:spLocks noChangeArrowheads="1"/>
          </p:cNvSpPr>
          <p:nvPr/>
        </p:nvSpPr>
        <p:spPr bwMode="auto">
          <a:xfrm>
            <a:off x="6035675" y="1447800"/>
            <a:ext cx="5334000" cy="400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6854825" y="1743075"/>
            <a:ext cx="4010025" cy="31813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3" name="Line 8"/>
          <p:cNvSpPr>
            <a:spLocks noChangeShapeType="1"/>
          </p:cNvSpPr>
          <p:nvPr/>
        </p:nvSpPr>
        <p:spPr bwMode="auto">
          <a:xfrm>
            <a:off x="6854825" y="4924425"/>
            <a:ext cx="4010025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>
            <a:off x="6854825" y="1743075"/>
            <a:ext cx="4010025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" name="Line 10"/>
          <p:cNvSpPr>
            <a:spLocks noChangeShapeType="1"/>
          </p:cNvSpPr>
          <p:nvPr/>
        </p:nvSpPr>
        <p:spPr bwMode="auto">
          <a:xfrm flipV="1">
            <a:off x="6854825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 flipV="1">
            <a:off x="7523163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7" name="Line 12"/>
          <p:cNvSpPr>
            <a:spLocks noChangeShapeType="1"/>
          </p:cNvSpPr>
          <p:nvPr/>
        </p:nvSpPr>
        <p:spPr bwMode="auto">
          <a:xfrm flipV="1">
            <a:off x="8191500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 flipV="1">
            <a:off x="8859838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9" name="Line 14"/>
          <p:cNvSpPr>
            <a:spLocks noChangeShapeType="1"/>
          </p:cNvSpPr>
          <p:nvPr/>
        </p:nvSpPr>
        <p:spPr bwMode="auto">
          <a:xfrm flipV="1">
            <a:off x="9528175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" name="Line 15"/>
          <p:cNvSpPr>
            <a:spLocks noChangeShapeType="1"/>
          </p:cNvSpPr>
          <p:nvPr/>
        </p:nvSpPr>
        <p:spPr bwMode="auto">
          <a:xfrm flipV="1">
            <a:off x="10196513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" name="Line 16"/>
          <p:cNvSpPr>
            <a:spLocks noChangeShapeType="1"/>
          </p:cNvSpPr>
          <p:nvPr/>
        </p:nvSpPr>
        <p:spPr bwMode="auto">
          <a:xfrm flipV="1">
            <a:off x="10864850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" name="Line 17"/>
          <p:cNvSpPr>
            <a:spLocks noChangeShapeType="1"/>
          </p:cNvSpPr>
          <p:nvPr/>
        </p:nvSpPr>
        <p:spPr bwMode="auto">
          <a:xfrm>
            <a:off x="6854825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3" name="Line 18"/>
          <p:cNvSpPr>
            <a:spLocks noChangeShapeType="1"/>
          </p:cNvSpPr>
          <p:nvPr/>
        </p:nvSpPr>
        <p:spPr bwMode="auto">
          <a:xfrm>
            <a:off x="7523163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4" name="Line 19"/>
          <p:cNvSpPr>
            <a:spLocks noChangeShapeType="1"/>
          </p:cNvSpPr>
          <p:nvPr/>
        </p:nvSpPr>
        <p:spPr bwMode="auto">
          <a:xfrm>
            <a:off x="8191500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5" name="Line 20"/>
          <p:cNvSpPr>
            <a:spLocks noChangeShapeType="1"/>
          </p:cNvSpPr>
          <p:nvPr/>
        </p:nvSpPr>
        <p:spPr bwMode="auto">
          <a:xfrm>
            <a:off x="8859838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" name="Line 21"/>
          <p:cNvSpPr>
            <a:spLocks noChangeShapeType="1"/>
          </p:cNvSpPr>
          <p:nvPr/>
        </p:nvSpPr>
        <p:spPr bwMode="auto">
          <a:xfrm>
            <a:off x="9528175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7" name="Line 22"/>
          <p:cNvSpPr>
            <a:spLocks noChangeShapeType="1"/>
          </p:cNvSpPr>
          <p:nvPr/>
        </p:nvSpPr>
        <p:spPr bwMode="auto">
          <a:xfrm>
            <a:off x="10196513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8" name="Line 23"/>
          <p:cNvSpPr>
            <a:spLocks noChangeShapeType="1"/>
          </p:cNvSpPr>
          <p:nvPr/>
        </p:nvSpPr>
        <p:spPr bwMode="auto">
          <a:xfrm>
            <a:off x="10864850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0" name="Rectangle 24"/>
          <p:cNvSpPr>
            <a:spLocks noChangeArrowheads="1"/>
          </p:cNvSpPr>
          <p:nvPr/>
        </p:nvSpPr>
        <p:spPr bwMode="auto">
          <a:xfrm>
            <a:off x="6807200" y="4991100"/>
            <a:ext cx="1285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0" name="Rectangle 26"/>
          <p:cNvSpPr>
            <a:spLocks noChangeArrowheads="1"/>
          </p:cNvSpPr>
          <p:nvPr/>
        </p:nvSpPr>
        <p:spPr bwMode="auto">
          <a:xfrm>
            <a:off x="8074025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0.4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2" name="Rectangle 28"/>
          <p:cNvSpPr>
            <a:spLocks noChangeArrowheads="1"/>
          </p:cNvSpPr>
          <p:nvPr/>
        </p:nvSpPr>
        <p:spPr bwMode="auto">
          <a:xfrm>
            <a:off x="9417050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0.8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4" name="Rectangle 30"/>
          <p:cNvSpPr>
            <a:spLocks noChangeArrowheads="1"/>
          </p:cNvSpPr>
          <p:nvPr/>
        </p:nvSpPr>
        <p:spPr bwMode="auto">
          <a:xfrm>
            <a:off x="10750550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1.2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5" name="Rectangle 31"/>
          <p:cNvSpPr>
            <a:spLocks noChangeArrowheads="1"/>
          </p:cNvSpPr>
          <p:nvPr/>
        </p:nvSpPr>
        <p:spPr bwMode="auto">
          <a:xfrm>
            <a:off x="8569325" y="5219700"/>
            <a:ext cx="8239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z (mm)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6" name="Line 32"/>
          <p:cNvSpPr>
            <a:spLocks noChangeShapeType="1"/>
          </p:cNvSpPr>
          <p:nvPr/>
        </p:nvSpPr>
        <p:spPr bwMode="auto">
          <a:xfrm flipV="1">
            <a:off x="6854825" y="1743075"/>
            <a:ext cx="0" cy="318135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7" name="Line 33"/>
          <p:cNvSpPr>
            <a:spLocks noChangeShapeType="1"/>
          </p:cNvSpPr>
          <p:nvPr/>
        </p:nvSpPr>
        <p:spPr bwMode="auto">
          <a:xfrm flipV="1">
            <a:off x="10864850" y="1743075"/>
            <a:ext cx="0" cy="318135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8" name="Line 34"/>
          <p:cNvSpPr>
            <a:spLocks noChangeShapeType="1"/>
          </p:cNvSpPr>
          <p:nvPr/>
        </p:nvSpPr>
        <p:spPr bwMode="auto">
          <a:xfrm>
            <a:off x="6854825" y="492442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9" name="Line 35"/>
          <p:cNvSpPr>
            <a:spLocks noChangeShapeType="1"/>
          </p:cNvSpPr>
          <p:nvPr/>
        </p:nvSpPr>
        <p:spPr bwMode="auto">
          <a:xfrm>
            <a:off x="6854825" y="4470400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0" name="Line 36"/>
          <p:cNvSpPr>
            <a:spLocks noChangeShapeType="1"/>
          </p:cNvSpPr>
          <p:nvPr/>
        </p:nvSpPr>
        <p:spPr bwMode="auto">
          <a:xfrm>
            <a:off x="6854825" y="40163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1" name="Line 37"/>
          <p:cNvSpPr>
            <a:spLocks noChangeShapeType="1"/>
          </p:cNvSpPr>
          <p:nvPr/>
        </p:nvSpPr>
        <p:spPr bwMode="auto">
          <a:xfrm>
            <a:off x="6854825" y="356076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2" name="Line 38"/>
          <p:cNvSpPr>
            <a:spLocks noChangeShapeType="1"/>
          </p:cNvSpPr>
          <p:nvPr/>
        </p:nvSpPr>
        <p:spPr bwMode="auto">
          <a:xfrm>
            <a:off x="6854825" y="310673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3" name="Line 39"/>
          <p:cNvSpPr>
            <a:spLocks noChangeShapeType="1"/>
          </p:cNvSpPr>
          <p:nvPr/>
        </p:nvSpPr>
        <p:spPr bwMode="auto">
          <a:xfrm>
            <a:off x="6854825" y="265271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4" name="Line 40"/>
          <p:cNvSpPr>
            <a:spLocks noChangeShapeType="1"/>
          </p:cNvSpPr>
          <p:nvPr/>
        </p:nvSpPr>
        <p:spPr bwMode="auto">
          <a:xfrm>
            <a:off x="6854825" y="219868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5" name="Line 41"/>
          <p:cNvSpPr>
            <a:spLocks noChangeShapeType="1"/>
          </p:cNvSpPr>
          <p:nvPr/>
        </p:nvSpPr>
        <p:spPr bwMode="auto">
          <a:xfrm>
            <a:off x="6854825" y="17430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6" name="Line 42"/>
          <p:cNvSpPr>
            <a:spLocks noChangeShapeType="1"/>
          </p:cNvSpPr>
          <p:nvPr/>
        </p:nvSpPr>
        <p:spPr bwMode="auto">
          <a:xfrm flipH="1">
            <a:off x="10704513" y="492442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7" name="Line 43"/>
          <p:cNvSpPr>
            <a:spLocks noChangeShapeType="1"/>
          </p:cNvSpPr>
          <p:nvPr/>
        </p:nvSpPr>
        <p:spPr bwMode="auto">
          <a:xfrm flipH="1">
            <a:off x="10704513" y="4470400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8" name="Line 44"/>
          <p:cNvSpPr>
            <a:spLocks noChangeShapeType="1"/>
          </p:cNvSpPr>
          <p:nvPr/>
        </p:nvSpPr>
        <p:spPr bwMode="auto">
          <a:xfrm flipH="1">
            <a:off x="10704513" y="40163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9" name="Line 45"/>
          <p:cNvSpPr>
            <a:spLocks noChangeShapeType="1"/>
          </p:cNvSpPr>
          <p:nvPr/>
        </p:nvSpPr>
        <p:spPr bwMode="auto">
          <a:xfrm flipH="1">
            <a:off x="10704513" y="356076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0" name="Line 46"/>
          <p:cNvSpPr>
            <a:spLocks noChangeShapeType="1"/>
          </p:cNvSpPr>
          <p:nvPr/>
        </p:nvSpPr>
        <p:spPr bwMode="auto">
          <a:xfrm flipH="1">
            <a:off x="10704513" y="310673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1" name="Line 47"/>
          <p:cNvSpPr>
            <a:spLocks noChangeShapeType="1"/>
          </p:cNvSpPr>
          <p:nvPr/>
        </p:nvSpPr>
        <p:spPr bwMode="auto">
          <a:xfrm flipH="1">
            <a:off x="10704513" y="265271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2" name="Line 48"/>
          <p:cNvSpPr>
            <a:spLocks noChangeShapeType="1"/>
          </p:cNvSpPr>
          <p:nvPr/>
        </p:nvSpPr>
        <p:spPr bwMode="auto">
          <a:xfrm flipH="1">
            <a:off x="10704513" y="219868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3" name="Line 49"/>
          <p:cNvSpPr>
            <a:spLocks noChangeShapeType="1"/>
          </p:cNvSpPr>
          <p:nvPr/>
        </p:nvSpPr>
        <p:spPr bwMode="auto">
          <a:xfrm flipH="1">
            <a:off x="10704513" y="17430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4" name="Rectangle 50"/>
          <p:cNvSpPr>
            <a:spLocks noChangeArrowheads="1"/>
          </p:cNvSpPr>
          <p:nvPr/>
        </p:nvSpPr>
        <p:spPr bwMode="auto">
          <a:xfrm>
            <a:off x="6553340" y="4789419"/>
            <a:ext cx="1285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66" name="Rectangle 52"/>
          <p:cNvSpPr>
            <a:spLocks noChangeArrowheads="1"/>
          </p:cNvSpPr>
          <p:nvPr/>
        </p:nvSpPr>
        <p:spPr bwMode="auto">
          <a:xfrm>
            <a:off x="6324740" y="3884544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0.01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68" name="Rectangle 54"/>
          <p:cNvSpPr>
            <a:spLocks noChangeArrowheads="1"/>
          </p:cNvSpPr>
          <p:nvPr/>
        </p:nvSpPr>
        <p:spPr bwMode="auto">
          <a:xfrm>
            <a:off x="6324740" y="2970144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0.02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48" name="Rectangle 56"/>
          <p:cNvSpPr>
            <a:spLocks noChangeArrowheads="1"/>
          </p:cNvSpPr>
          <p:nvPr/>
        </p:nvSpPr>
        <p:spPr bwMode="auto">
          <a:xfrm>
            <a:off x="6324740" y="2065269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0.03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69" name="Freeform 74"/>
          <p:cNvSpPr>
            <a:spLocks/>
          </p:cNvSpPr>
          <p:nvPr/>
        </p:nvSpPr>
        <p:spPr bwMode="auto">
          <a:xfrm>
            <a:off x="6854825" y="4008438"/>
            <a:ext cx="4010025" cy="558800"/>
          </a:xfrm>
          <a:custGeom>
            <a:avLst/>
            <a:gdLst>
              <a:gd name="T0" fmla="*/ 0 w 2526"/>
              <a:gd name="T1" fmla="*/ 352 h 352"/>
              <a:gd name="T2" fmla="*/ 56 w 2526"/>
              <a:gd name="T3" fmla="*/ 348 h 352"/>
              <a:gd name="T4" fmla="*/ 111 w 2526"/>
              <a:gd name="T5" fmla="*/ 343 h 352"/>
              <a:gd name="T6" fmla="*/ 167 w 2526"/>
              <a:gd name="T7" fmla="*/ 338 h 352"/>
              <a:gd name="T8" fmla="*/ 223 w 2526"/>
              <a:gd name="T9" fmla="*/ 333 h 352"/>
              <a:gd name="T10" fmla="*/ 278 w 2526"/>
              <a:gd name="T11" fmla="*/ 328 h 352"/>
              <a:gd name="T12" fmla="*/ 334 w 2526"/>
              <a:gd name="T13" fmla="*/ 323 h 352"/>
              <a:gd name="T14" fmla="*/ 390 w 2526"/>
              <a:gd name="T15" fmla="*/ 318 h 352"/>
              <a:gd name="T16" fmla="*/ 445 w 2526"/>
              <a:gd name="T17" fmla="*/ 312 h 352"/>
              <a:gd name="T18" fmla="*/ 501 w 2526"/>
              <a:gd name="T19" fmla="*/ 306 h 352"/>
              <a:gd name="T20" fmla="*/ 556 w 2526"/>
              <a:gd name="T21" fmla="*/ 301 h 352"/>
              <a:gd name="T22" fmla="*/ 612 w 2526"/>
              <a:gd name="T23" fmla="*/ 295 h 352"/>
              <a:gd name="T24" fmla="*/ 668 w 2526"/>
              <a:gd name="T25" fmla="*/ 289 h 352"/>
              <a:gd name="T26" fmla="*/ 723 w 2526"/>
              <a:gd name="T27" fmla="*/ 283 h 352"/>
              <a:gd name="T28" fmla="*/ 779 w 2526"/>
              <a:gd name="T29" fmla="*/ 277 h 352"/>
              <a:gd name="T30" fmla="*/ 835 w 2526"/>
              <a:gd name="T31" fmla="*/ 270 h 352"/>
              <a:gd name="T32" fmla="*/ 890 w 2526"/>
              <a:gd name="T33" fmla="*/ 264 h 352"/>
              <a:gd name="T34" fmla="*/ 946 w 2526"/>
              <a:gd name="T35" fmla="*/ 258 h 352"/>
              <a:gd name="T36" fmla="*/ 1002 w 2526"/>
              <a:gd name="T37" fmla="*/ 251 h 352"/>
              <a:gd name="T38" fmla="*/ 1057 w 2526"/>
              <a:gd name="T39" fmla="*/ 244 h 352"/>
              <a:gd name="T40" fmla="*/ 1113 w 2526"/>
              <a:gd name="T41" fmla="*/ 237 h 352"/>
              <a:gd name="T42" fmla="*/ 1168 w 2526"/>
              <a:gd name="T43" fmla="*/ 230 h 352"/>
              <a:gd name="T44" fmla="*/ 1224 w 2526"/>
              <a:gd name="T45" fmla="*/ 222 h 352"/>
              <a:gd name="T46" fmla="*/ 1280 w 2526"/>
              <a:gd name="T47" fmla="*/ 215 h 352"/>
              <a:gd name="T48" fmla="*/ 1335 w 2526"/>
              <a:gd name="T49" fmla="*/ 207 h 352"/>
              <a:gd name="T50" fmla="*/ 1391 w 2526"/>
              <a:gd name="T51" fmla="*/ 199 h 352"/>
              <a:gd name="T52" fmla="*/ 1447 w 2526"/>
              <a:gd name="T53" fmla="*/ 192 h 352"/>
              <a:gd name="T54" fmla="*/ 1503 w 2526"/>
              <a:gd name="T55" fmla="*/ 183 h 352"/>
              <a:gd name="T56" fmla="*/ 1558 w 2526"/>
              <a:gd name="T57" fmla="*/ 175 h 352"/>
              <a:gd name="T58" fmla="*/ 1614 w 2526"/>
              <a:gd name="T59" fmla="*/ 167 h 352"/>
              <a:gd name="T60" fmla="*/ 1669 w 2526"/>
              <a:gd name="T61" fmla="*/ 158 h 352"/>
              <a:gd name="T62" fmla="*/ 1725 w 2526"/>
              <a:gd name="T63" fmla="*/ 149 h 352"/>
              <a:gd name="T64" fmla="*/ 1780 w 2526"/>
              <a:gd name="T65" fmla="*/ 140 h 352"/>
              <a:gd name="T66" fmla="*/ 1836 w 2526"/>
              <a:gd name="T67" fmla="*/ 131 h 352"/>
              <a:gd name="T68" fmla="*/ 1892 w 2526"/>
              <a:gd name="T69" fmla="*/ 122 h 352"/>
              <a:gd name="T70" fmla="*/ 1948 w 2526"/>
              <a:gd name="T71" fmla="*/ 112 h 352"/>
              <a:gd name="T72" fmla="*/ 2003 w 2526"/>
              <a:gd name="T73" fmla="*/ 102 h 352"/>
              <a:gd name="T74" fmla="*/ 2059 w 2526"/>
              <a:gd name="T75" fmla="*/ 93 h 352"/>
              <a:gd name="T76" fmla="*/ 2115 w 2526"/>
              <a:gd name="T77" fmla="*/ 82 h 352"/>
              <a:gd name="T78" fmla="*/ 2170 w 2526"/>
              <a:gd name="T79" fmla="*/ 72 h 352"/>
              <a:gd name="T80" fmla="*/ 2226 w 2526"/>
              <a:gd name="T81" fmla="*/ 61 h 352"/>
              <a:gd name="T82" fmla="*/ 2281 w 2526"/>
              <a:gd name="T83" fmla="*/ 51 h 352"/>
              <a:gd name="T84" fmla="*/ 2337 w 2526"/>
              <a:gd name="T85" fmla="*/ 39 h 352"/>
              <a:gd name="T86" fmla="*/ 2393 w 2526"/>
              <a:gd name="T87" fmla="*/ 28 h 352"/>
              <a:gd name="T88" fmla="*/ 2448 w 2526"/>
              <a:gd name="T89" fmla="*/ 16 h 352"/>
              <a:gd name="T90" fmla="*/ 2504 w 2526"/>
              <a:gd name="T91" fmla="*/ 5 h 352"/>
              <a:gd name="T92" fmla="*/ 2526 w 2526"/>
              <a:gd name="T93" fmla="*/ 0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26" h="352">
                <a:moveTo>
                  <a:pt x="0" y="352"/>
                </a:moveTo>
                <a:lnTo>
                  <a:pt x="56" y="348"/>
                </a:lnTo>
                <a:lnTo>
                  <a:pt x="111" y="343"/>
                </a:lnTo>
                <a:lnTo>
                  <a:pt x="167" y="338"/>
                </a:lnTo>
                <a:lnTo>
                  <a:pt x="223" y="333"/>
                </a:lnTo>
                <a:lnTo>
                  <a:pt x="278" y="328"/>
                </a:lnTo>
                <a:lnTo>
                  <a:pt x="334" y="323"/>
                </a:lnTo>
                <a:lnTo>
                  <a:pt x="390" y="318"/>
                </a:lnTo>
                <a:lnTo>
                  <a:pt x="445" y="312"/>
                </a:lnTo>
                <a:lnTo>
                  <a:pt x="501" y="306"/>
                </a:lnTo>
                <a:lnTo>
                  <a:pt x="556" y="301"/>
                </a:lnTo>
                <a:lnTo>
                  <a:pt x="612" y="295"/>
                </a:lnTo>
                <a:lnTo>
                  <a:pt x="668" y="289"/>
                </a:lnTo>
                <a:lnTo>
                  <a:pt x="723" y="283"/>
                </a:lnTo>
                <a:lnTo>
                  <a:pt x="779" y="277"/>
                </a:lnTo>
                <a:lnTo>
                  <a:pt x="835" y="270"/>
                </a:lnTo>
                <a:lnTo>
                  <a:pt x="890" y="264"/>
                </a:lnTo>
                <a:lnTo>
                  <a:pt x="946" y="258"/>
                </a:lnTo>
                <a:lnTo>
                  <a:pt x="1002" y="251"/>
                </a:lnTo>
                <a:lnTo>
                  <a:pt x="1057" y="244"/>
                </a:lnTo>
                <a:lnTo>
                  <a:pt x="1113" y="237"/>
                </a:lnTo>
                <a:lnTo>
                  <a:pt x="1168" y="230"/>
                </a:lnTo>
                <a:lnTo>
                  <a:pt x="1224" y="222"/>
                </a:lnTo>
                <a:lnTo>
                  <a:pt x="1280" y="215"/>
                </a:lnTo>
                <a:lnTo>
                  <a:pt x="1335" y="207"/>
                </a:lnTo>
                <a:lnTo>
                  <a:pt x="1391" y="199"/>
                </a:lnTo>
                <a:lnTo>
                  <a:pt x="1447" y="192"/>
                </a:lnTo>
                <a:lnTo>
                  <a:pt x="1503" y="183"/>
                </a:lnTo>
                <a:lnTo>
                  <a:pt x="1558" y="175"/>
                </a:lnTo>
                <a:lnTo>
                  <a:pt x="1614" y="167"/>
                </a:lnTo>
                <a:lnTo>
                  <a:pt x="1669" y="158"/>
                </a:lnTo>
                <a:lnTo>
                  <a:pt x="1725" y="149"/>
                </a:lnTo>
                <a:lnTo>
                  <a:pt x="1780" y="140"/>
                </a:lnTo>
                <a:lnTo>
                  <a:pt x="1836" y="131"/>
                </a:lnTo>
                <a:lnTo>
                  <a:pt x="1892" y="122"/>
                </a:lnTo>
                <a:lnTo>
                  <a:pt x="1948" y="112"/>
                </a:lnTo>
                <a:lnTo>
                  <a:pt x="2003" y="102"/>
                </a:lnTo>
                <a:lnTo>
                  <a:pt x="2059" y="93"/>
                </a:lnTo>
                <a:lnTo>
                  <a:pt x="2115" y="82"/>
                </a:lnTo>
                <a:lnTo>
                  <a:pt x="2170" y="72"/>
                </a:lnTo>
                <a:lnTo>
                  <a:pt x="2226" y="61"/>
                </a:lnTo>
                <a:lnTo>
                  <a:pt x="2281" y="51"/>
                </a:lnTo>
                <a:lnTo>
                  <a:pt x="2337" y="39"/>
                </a:lnTo>
                <a:lnTo>
                  <a:pt x="2393" y="28"/>
                </a:lnTo>
                <a:lnTo>
                  <a:pt x="2448" y="16"/>
                </a:lnTo>
                <a:lnTo>
                  <a:pt x="2504" y="5"/>
                </a:lnTo>
                <a:lnTo>
                  <a:pt x="2526" y="0"/>
                </a:lnTo>
              </a:path>
            </a:pathLst>
          </a:cu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96" name="Rectangle 78"/>
          <p:cNvSpPr>
            <a:spLocks noChangeArrowheads="1"/>
          </p:cNvSpPr>
          <p:nvPr/>
        </p:nvSpPr>
        <p:spPr bwMode="auto">
          <a:xfrm>
            <a:off x="7599431" y="1940616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97" name="Line 79"/>
          <p:cNvSpPr>
            <a:spLocks noChangeShapeType="1"/>
          </p:cNvSpPr>
          <p:nvPr/>
        </p:nvSpPr>
        <p:spPr bwMode="auto">
          <a:xfrm>
            <a:off x="7140575" y="2084388"/>
            <a:ext cx="381000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23" name="TextBox 2122"/>
              <p:cNvSpPr txBox="1"/>
              <p:nvPr/>
            </p:nvSpPr>
            <p:spPr>
              <a:xfrm rot="16200000">
                <a:off x="5305120" y="3298787"/>
                <a:ext cx="1514902" cy="39049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𝜹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𝒏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/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𝒏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∝</m:t>
                      </m:r>
                      <m:rad>
                        <m:radPr>
                          <m:degHide m:val="on"/>
                          <m:ctrlPr>
                            <a:rPr lang="en-US" sz="1600" b="1" i="1" smtClean="0">
                              <a:latin typeface="Cambria Math"/>
                              <a:ea typeface="Cambria Math"/>
                            </a:rPr>
                          </m:ctrlPr>
                        </m:radPr>
                        <m:deg/>
                        <m:e>
                          <m:sSub>
                            <m:sSubPr>
                              <m:ctrlP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  <m:t>𝑰</m:t>
                              </m:r>
                            </m:e>
                            <m:sub>
                              <m: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  <m:t>𝟏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  <m:t>𝑰</m:t>
                              </m:r>
                            </m:e>
                            <m:sub>
                              <m: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  <m:t>𝟐</m:t>
                              </m:r>
                            </m:sub>
                          </m:sSub>
                        </m:e>
                      </m:rad>
                    </m:oMath>
                  </m:oMathPara>
                </a14:m>
                <a:endParaRPr lang="en-US" sz="1600" b="1" dirty="0" err="1" smtClean="0"/>
              </a:p>
            </p:txBody>
          </p:sp>
        </mc:Choice>
        <mc:Fallback xmlns="">
          <p:sp>
            <p:nvSpPr>
              <p:cNvPr id="2123" name="TextBox 21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5305120" y="3298787"/>
                <a:ext cx="1514902" cy="390492"/>
              </a:xfrm>
              <a:prstGeom prst="rect">
                <a:avLst/>
              </a:prstGeom>
              <a:blipFill rotWithShape="1">
                <a:blip r:embed="rId4"/>
                <a:stretch>
                  <a:fillRect r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2" name="Group 241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243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44" name="Group 243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248" name="Freeform 247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Freeform 248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5" name="Group 244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246" name="Freeform 245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Freeform 246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241" name="Straight Arrow Connector 240"/>
          <p:cNvCxnSpPr/>
          <p:nvPr/>
        </p:nvCxnSpPr>
        <p:spPr>
          <a:xfrm flipH="1">
            <a:off x="4644886" y="1518219"/>
            <a:ext cx="619124" cy="569547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21495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Increasing the incident probe energy led to deviation from linear theory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D.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grpSp>
        <p:nvGrpSpPr>
          <p:cNvPr id="10" name="Group 208"/>
          <p:cNvGrpSpPr>
            <a:grpSpLocks/>
          </p:cNvGrpSpPr>
          <p:nvPr/>
        </p:nvGrpSpPr>
        <p:grpSpPr bwMode="auto">
          <a:xfrm>
            <a:off x="672960" y="1711325"/>
            <a:ext cx="4591050" cy="3741738"/>
            <a:chOff x="330" y="1078"/>
            <a:chExt cx="2892" cy="2357"/>
          </a:xfrm>
        </p:grpSpPr>
        <p:sp>
          <p:nvSpPr>
            <p:cNvPr id="2073" name="Line 11"/>
            <p:cNvSpPr>
              <a:spLocks noChangeShapeType="1"/>
            </p:cNvSpPr>
            <p:nvPr/>
          </p:nvSpPr>
          <p:spPr bwMode="auto">
            <a:xfrm>
              <a:off x="588" y="3094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4" name="Line 12"/>
            <p:cNvSpPr>
              <a:spLocks noChangeShapeType="1"/>
            </p:cNvSpPr>
            <p:nvPr/>
          </p:nvSpPr>
          <p:spPr bwMode="auto">
            <a:xfrm>
              <a:off x="588" y="1078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5" name="Line 13"/>
            <p:cNvSpPr>
              <a:spLocks noChangeShapeType="1"/>
            </p:cNvSpPr>
            <p:nvPr/>
          </p:nvSpPr>
          <p:spPr bwMode="auto">
            <a:xfrm flipV="1">
              <a:off x="58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6" name="Line 14"/>
            <p:cNvSpPr>
              <a:spLocks noChangeShapeType="1"/>
            </p:cNvSpPr>
            <p:nvPr/>
          </p:nvSpPr>
          <p:spPr bwMode="auto">
            <a:xfrm flipV="1">
              <a:off x="102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7" name="Line 15"/>
            <p:cNvSpPr>
              <a:spLocks noChangeShapeType="1"/>
            </p:cNvSpPr>
            <p:nvPr/>
          </p:nvSpPr>
          <p:spPr bwMode="auto">
            <a:xfrm flipV="1">
              <a:off x="1456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8" name="Line 16"/>
            <p:cNvSpPr>
              <a:spLocks noChangeShapeType="1"/>
            </p:cNvSpPr>
            <p:nvPr/>
          </p:nvSpPr>
          <p:spPr bwMode="auto">
            <a:xfrm flipV="1">
              <a:off x="1890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9" name="Line 17"/>
            <p:cNvSpPr>
              <a:spLocks noChangeShapeType="1"/>
            </p:cNvSpPr>
            <p:nvPr/>
          </p:nvSpPr>
          <p:spPr bwMode="auto">
            <a:xfrm flipV="1">
              <a:off x="2324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0" name="Line 18"/>
            <p:cNvSpPr>
              <a:spLocks noChangeShapeType="1"/>
            </p:cNvSpPr>
            <p:nvPr/>
          </p:nvSpPr>
          <p:spPr bwMode="auto">
            <a:xfrm flipV="1">
              <a:off x="275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1" name="Line 19"/>
            <p:cNvSpPr>
              <a:spLocks noChangeShapeType="1"/>
            </p:cNvSpPr>
            <p:nvPr/>
          </p:nvSpPr>
          <p:spPr bwMode="auto">
            <a:xfrm flipV="1">
              <a:off x="319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2" name="Line 20"/>
            <p:cNvSpPr>
              <a:spLocks noChangeShapeType="1"/>
            </p:cNvSpPr>
            <p:nvPr/>
          </p:nvSpPr>
          <p:spPr bwMode="auto">
            <a:xfrm>
              <a:off x="58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3" name="Line 21"/>
            <p:cNvSpPr>
              <a:spLocks noChangeShapeType="1"/>
            </p:cNvSpPr>
            <p:nvPr/>
          </p:nvSpPr>
          <p:spPr bwMode="auto">
            <a:xfrm>
              <a:off x="102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4" name="Line 22"/>
            <p:cNvSpPr>
              <a:spLocks noChangeShapeType="1"/>
            </p:cNvSpPr>
            <p:nvPr/>
          </p:nvSpPr>
          <p:spPr bwMode="auto">
            <a:xfrm>
              <a:off x="1456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5" name="Line 23"/>
            <p:cNvSpPr>
              <a:spLocks noChangeShapeType="1"/>
            </p:cNvSpPr>
            <p:nvPr/>
          </p:nvSpPr>
          <p:spPr bwMode="auto">
            <a:xfrm>
              <a:off x="1890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6" name="Line 24"/>
            <p:cNvSpPr>
              <a:spLocks noChangeShapeType="1"/>
            </p:cNvSpPr>
            <p:nvPr/>
          </p:nvSpPr>
          <p:spPr bwMode="auto">
            <a:xfrm>
              <a:off x="2324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7" name="Line 25"/>
            <p:cNvSpPr>
              <a:spLocks noChangeShapeType="1"/>
            </p:cNvSpPr>
            <p:nvPr/>
          </p:nvSpPr>
          <p:spPr bwMode="auto">
            <a:xfrm>
              <a:off x="275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8" name="Line 26"/>
            <p:cNvSpPr>
              <a:spLocks noChangeShapeType="1"/>
            </p:cNvSpPr>
            <p:nvPr/>
          </p:nvSpPr>
          <p:spPr bwMode="auto">
            <a:xfrm>
              <a:off x="319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9" name="Rectangle 27"/>
            <p:cNvSpPr>
              <a:spLocks noChangeArrowheads="1"/>
            </p:cNvSpPr>
            <p:nvPr/>
          </p:nvSpPr>
          <p:spPr bwMode="auto">
            <a:xfrm>
              <a:off x="52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0" name="Rectangle 28"/>
            <p:cNvSpPr>
              <a:spLocks noChangeArrowheads="1"/>
            </p:cNvSpPr>
            <p:nvPr/>
          </p:nvSpPr>
          <p:spPr bwMode="auto">
            <a:xfrm>
              <a:off x="960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1" name="Rectangle 29"/>
            <p:cNvSpPr>
              <a:spLocks noChangeArrowheads="1"/>
            </p:cNvSpPr>
            <p:nvPr/>
          </p:nvSpPr>
          <p:spPr bwMode="auto">
            <a:xfrm>
              <a:off x="139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2" name="Rectangle 30"/>
            <p:cNvSpPr>
              <a:spLocks noChangeArrowheads="1"/>
            </p:cNvSpPr>
            <p:nvPr/>
          </p:nvSpPr>
          <p:spPr bwMode="auto">
            <a:xfrm>
              <a:off x="184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3" name="Rectangle 31"/>
            <p:cNvSpPr>
              <a:spLocks noChangeArrowheads="1"/>
            </p:cNvSpPr>
            <p:nvPr/>
          </p:nvSpPr>
          <p:spPr bwMode="auto">
            <a:xfrm>
              <a:off x="228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4" name="Rectangle 32"/>
            <p:cNvSpPr>
              <a:spLocks noChangeArrowheads="1"/>
            </p:cNvSpPr>
            <p:nvPr/>
          </p:nvSpPr>
          <p:spPr bwMode="auto">
            <a:xfrm>
              <a:off x="271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5" name="Rectangle 33"/>
            <p:cNvSpPr>
              <a:spLocks noChangeArrowheads="1"/>
            </p:cNvSpPr>
            <p:nvPr/>
          </p:nvSpPr>
          <p:spPr bwMode="auto">
            <a:xfrm>
              <a:off x="315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98" name="Rectangle 36"/>
                <p:cNvSpPr>
                  <a:spLocks noChangeArrowheads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marL="22860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marL="2743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marL="3200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marL="3657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 xmlns:m="http://schemas.openxmlformats.org/officeDocument/2006/math">
                      <m:r>
                        <a:rPr kumimoji="0" lang="en-US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∆</m:t>
                      </m:r>
                      <m:r>
                        <a:rPr kumimoji="0" lang="el-GR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𝝀</m:t>
                      </m:r>
                    </m:oMath>
                  </a14:m>
                  <a:r>
                    <a:rPr kumimoji="0" lang="en-US" altLang="en-US" sz="1600" b="1" i="0" u="none" strike="noStrike" cap="none" normalizeH="0" baseline="0" dirty="0" smtClean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latin typeface="+mn-lt"/>
                    </a:rPr>
                    <a:t> (Å)</a:t>
                  </a:r>
                  <a:endPara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mc:Choice>
          <mc:Fallback xmlns="">
            <p:sp>
              <p:nvSpPr>
                <p:cNvPr id="2098" name="Rectangle 3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l="-11458" t="-24390" r="-18750" b="-48780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99" name="Line 37"/>
            <p:cNvSpPr>
              <a:spLocks noChangeShapeType="1"/>
            </p:cNvSpPr>
            <p:nvPr/>
          </p:nvSpPr>
          <p:spPr bwMode="auto">
            <a:xfrm flipV="1">
              <a:off x="588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0" name="Line 38"/>
            <p:cNvSpPr>
              <a:spLocks noChangeShapeType="1"/>
            </p:cNvSpPr>
            <p:nvPr/>
          </p:nvSpPr>
          <p:spPr bwMode="auto">
            <a:xfrm flipV="1">
              <a:off x="3192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1" name="Line 39"/>
            <p:cNvSpPr>
              <a:spLocks noChangeShapeType="1"/>
            </p:cNvSpPr>
            <p:nvPr/>
          </p:nvSpPr>
          <p:spPr bwMode="auto">
            <a:xfrm>
              <a:off x="5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2" name="Line 40"/>
            <p:cNvSpPr>
              <a:spLocks noChangeShapeType="1"/>
            </p:cNvSpPr>
            <p:nvPr/>
          </p:nvSpPr>
          <p:spPr bwMode="auto">
            <a:xfrm>
              <a:off x="5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3" name="Line 41"/>
            <p:cNvSpPr>
              <a:spLocks noChangeShapeType="1"/>
            </p:cNvSpPr>
            <p:nvPr/>
          </p:nvSpPr>
          <p:spPr bwMode="auto">
            <a:xfrm>
              <a:off x="5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4" name="Line 42"/>
            <p:cNvSpPr>
              <a:spLocks noChangeShapeType="1"/>
            </p:cNvSpPr>
            <p:nvPr/>
          </p:nvSpPr>
          <p:spPr bwMode="auto">
            <a:xfrm>
              <a:off x="5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5" name="Line 43"/>
            <p:cNvSpPr>
              <a:spLocks noChangeShapeType="1"/>
            </p:cNvSpPr>
            <p:nvPr/>
          </p:nvSpPr>
          <p:spPr bwMode="auto">
            <a:xfrm>
              <a:off x="5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6" name="Line 44"/>
            <p:cNvSpPr>
              <a:spLocks noChangeShapeType="1"/>
            </p:cNvSpPr>
            <p:nvPr/>
          </p:nvSpPr>
          <p:spPr bwMode="auto">
            <a:xfrm flipH="1">
              <a:off x="30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7" name="Line 45"/>
            <p:cNvSpPr>
              <a:spLocks noChangeShapeType="1"/>
            </p:cNvSpPr>
            <p:nvPr/>
          </p:nvSpPr>
          <p:spPr bwMode="auto">
            <a:xfrm flipH="1">
              <a:off x="30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8" name="Line 46"/>
            <p:cNvSpPr>
              <a:spLocks noChangeShapeType="1"/>
            </p:cNvSpPr>
            <p:nvPr/>
          </p:nvSpPr>
          <p:spPr bwMode="auto">
            <a:xfrm flipH="1">
              <a:off x="30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9" name="Line 47"/>
            <p:cNvSpPr>
              <a:spLocks noChangeShapeType="1"/>
            </p:cNvSpPr>
            <p:nvPr/>
          </p:nvSpPr>
          <p:spPr bwMode="auto">
            <a:xfrm flipH="1">
              <a:off x="30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0" name="Line 48"/>
            <p:cNvSpPr>
              <a:spLocks noChangeShapeType="1"/>
            </p:cNvSpPr>
            <p:nvPr/>
          </p:nvSpPr>
          <p:spPr bwMode="auto">
            <a:xfrm flipH="1">
              <a:off x="30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1" name="Rectangle 49"/>
            <p:cNvSpPr>
              <a:spLocks noChangeArrowheads="1"/>
            </p:cNvSpPr>
            <p:nvPr/>
          </p:nvSpPr>
          <p:spPr bwMode="auto">
            <a:xfrm>
              <a:off x="420" y="2860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2" name="Rectangle 50"/>
            <p:cNvSpPr>
              <a:spLocks noChangeArrowheads="1"/>
            </p:cNvSpPr>
            <p:nvPr/>
          </p:nvSpPr>
          <p:spPr bwMode="auto">
            <a:xfrm>
              <a:off x="330" y="2476"/>
              <a:ext cx="223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3" name="Rectangle 51"/>
            <p:cNvSpPr>
              <a:spLocks noChangeArrowheads="1"/>
            </p:cNvSpPr>
            <p:nvPr/>
          </p:nvSpPr>
          <p:spPr bwMode="auto">
            <a:xfrm>
              <a:off x="456" y="2086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4" name="Rectangle 52"/>
            <p:cNvSpPr>
              <a:spLocks noChangeArrowheads="1"/>
            </p:cNvSpPr>
            <p:nvPr/>
          </p:nvSpPr>
          <p:spPr bwMode="auto">
            <a:xfrm>
              <a:off x="372" y="1696"/>
              <a:ext cx="18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5" name="Rectangle 53"/>
            <p:cNvSpPr>
              <a:spLocks noChangeArrowheads="1"/>
            </p:cNvSpPr>
            <p:nvPr/>
          </p:nvSpPr>
          <p:spPr bwMode="auto">
            <a:xfrm>
              <a:off x="456" y="1312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26" name="Freeform 64"/>
            <p:cNvSpPr>
              <a:spLocks/>
            </p:cNvSpPr>
            <p:nvPr/>
          </p:nvSpPr>
          <p:spPr bwMode="auto">
            <a:xfrm>
              <a:off x="588" y="2227"/>
              <a:ext cx="641" cy="745"/>
            </a:xfrm>
            <a:custGeom>
              <a:avLst/>
              <a:gdLst>
                <a:gd name="T0" fmla="*/ 0 w 641"/>
                <a:gd name="T1" fmla="*/ 0 h 745"/>
                <a:gd name="T2" fmla="*/ 13 w 641"/>
                <a:gd name="T3" fmla="*/ 9 h 745"/>
                <a:gd name="T4" fmla="*/ 26 w 641"/>
                <a:gd name="T5" fmla="*/ 19 h 745"/>
                <a:gd name="T6" fmla="*/ 39 w 641"/>
                <a:gd name="T7" fmla="*/ 30 h 745"/>
                <a:gd name="T8" fmla="*/ 52 w 641"/>
                <a:gd name="T9" fmla="*/ 43 h 745"/>
                <a:gd name="T10" fmla="*/ 66 w 641"/>
                <a:gd name="T11" fmla="*/ 57 h 745"/>
                <a:gd name="T12" fmla="*/ 79 w 641"/>
                <a:gd name="T13" fmla="*/ 73 h 745"/>
                <a:gd name="T14" fmla="*/ 92 w 641"/>
                <a:gd name="T15" fmla="*/ 90 h 745"/>
                <a:gd name="T16" fmla="*/ 105 w 641"/>
                <a:gd name="T17" fmla="*/ 109 h 745"/>
                <a:gd name="T18" fmla="*/ 118 w 641"/>
                <a:gd name="T19" fmla="*/ 129 h 745"/>
                <a:gd name="T20" fmla="*/ 131 w 641"/>
                <a:gd name="T21" fmla="*/ 151 h 745"/>
                <a:gd name="T22" fmla="*/ 144 w 641"/>
                <a:gd name="T23" fmla="*/ 175 h 745"/>
                <a:gd name="T24" fmla="*/ 157 w 641"/>
                <a:gd name="T25" fmla="*/ 200 h 745"/>
                <a:gd name="T26" fmla="*/ 170 w 641"/>
                <a:gd name="T27" fmla="*/ 227 h 745"/>
                <a:gd name="T28" fmla="*/ 183 w 641"/>
                <a:gd name="T29" fmla="*/ 255 h 745"/>
                <a:gd name="T30" fmla="*/ 196 w 641"/>
                <a:gd name="T31" fmla="*/ 284 h 745"/>
                <a:gd name="T32" fmla="*/ 210 w 641"/>
                <a:gd name="T33" fmla="*/ 314 h 745"/>
                <a:gd name="T34" fmla="*/ 223 w 641"/>
                <a:gd name="T35" fmla="*/ 345 h 745"/>
                <a:gd name="T36" fmla="*/ 236 w 641"/>
                <a:gd name="T37" fmla="*/ 377 h 745"/>
                <a:gd name="T38" fmla="*/ 249 w 641"/>
                <a:gd name="T39" fmla="*/ 410 h 745"/>
                <a:gd name="T40" fmla="*/ 262 w 641"/>
                <a:gd name="T41" fmla="*/ 443 h 745"/>
                <a:gd name="T42" fmla="*/ 275 w 641"/>
                <a:gd name="T43" fmla="*/ 475 h 745"/>
                <a:gd name="T44" fmla="*/ 288 w 641"/>
                <a:gd name="T45" fmla="*/ 507 h 745"/>
                <a:gd name="T46" fmla="*/ 301 w 641"/>
                <a:gd name="T47" fmla="*/ 539 h 745"/>
                <a:gd name="T48" fmla="*/ 314 w 641"/>
                <a:gd name="T49" fmla="*/ 569 h 745"/>
                <a:gd name="T50" fmla="*/ 327 w 641"/>
                <a:gd name="T51" fmla="*/ 598 h 745"/>
                <a:gd name="T52" fmla="*/ 340 w 641"/>
                <a:gd name="T53" fmla="*/ 626 h 745"/>
                <a:gd name="T54" fmla="*/ 354 w 641"/>
                <a:gd name="T55" fmla="*/ 651 h 745"/>
                <a:gd name="T56" fmla="*/ 367 w 641"/>
                <a:gd name="T57" fmla="*/ 673 h 745"/>
                <a:gd name="T58" fmla="*/ 379 w 641"/>
                <a:gd name="T59" fmla="*/ 693 h 745"/>
                <a:gd name="T60" fmla="*/ 393 w 641"/>
                <a:gd name="T61" fmla="*/ 710 h 745"/>
                <a:gd name="T62" fmla="*/ 406 w 641"/>
                <a:gd name="T63" fmla="*/ 724 h 745"/>
                <a:gd name="T64" fmla="*/ 419 w 641"/>
                <a:gd name="T65" fmla="*/ 734 h 745"/>
                <a:gd name="T66" fmla="*/ 432 w 641"/>
                <a:gd name="T67" fmla="*/ 741 h 745"/>
                <a:gd name="T68" fmla="*/ 445 w 641"/>
                <a:gd name="T69" fmla="*/ 745 h 745"/>
                <a:gd name="T70" fmla="*/ 458 w 641"/>
                <a:gd name="T71" fmla="*/ 744 h 745"/>
                <a:gd name="T72" fmla="*/ 471 w 641"/>
                <a:gd name="T73" fmla="*/ 741 h 745"/>
                <a:gd name="T74" fmla="*/ 484 w 641"/>
                <a:gd name="T75" fmla="*/ 733 h 745"/>
                <a:gd name="T76" fmla="*/ 497 w 641"/>
                <a:gd name="T77" fmla="*/ 722 h 745"/>
                <a:gd name="T78" fmla="*/ 510 w 641"/>
                <a:gd name="T79" fmla="*/ 708 h 745"/>
                <a:gd name="T80" fmla="*/ 523 w 641"/>
                <a:gd name="T81" fmla="*/ 690 h 745"/>
                <a:gd name="T82" fmla="*/ 537 w 641"/>
                <a:gd name="T83" fmla="*/ 669 h 745"/>
                <a:gd name="T84" fmla="*/ 550 w 641"/>
                <a:gd name="T85" fmla="*/ 645 h 745"/>
                <a:gd name="T86" fmla="*/ 563 w 641"/>
                <a:gd name="T87" fmla="*/ 619 h 745"/>
                <a:gd name="T88" fmla="*/ 576 w 641"/>
                <a:gd name="T89" fmla="*/ 591 h 745"/>
                <a:gd name="T90" fmla="*/ 589 w 641"/>
                <a:gd name="T91" fmla="*/ 562 h 745"/>
                <a:gd name="T92" fmla="*/ 602 w 641"/>
                <a:gd name="T93" fmla="*/ 531 h 745"/>
                <a:gd name="T94" fmla="*/ 615 w 641"/>
                <a:gd name="T95" fmla="*/ 500 h 745"/>
                <a:gd name="T96" fmla="*/ 628 w 641"/>
                <a:gd name="T97" fmla="*/ 469 h 745"/>
                <a:gd name="T98" fmla="*/ 641 w 641"/>
                <a:gd name="T99" fmla="*/ 43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1" h="745">
                  <a:moveTo>
                    <a:pt x="0" y="0"/>
                  </a:moveTo>
                  <a:lnTo>
                    <a:pt x="13" y="9"/>
                  </a:lnTo>
                  <a:lnTo>
                    <a:pt x="26" y="19"/>
                  </a:lnTo>
                  <a:lnTo>
                    <a:pt x="39" y="30"/>
                  </a:lnTo>
                  <a:lnTo>
                    <a:pt x="52" y="43"/>
                  </a:lnTo>
                  <a:lnTo>
                    <a:pt x="66" y="57"/>
                  </a:lnTo>
                  <a:lnTo>
                    <a:pt x="79" y="73"/>
                  </a:lnTo>
                  <a:lnTo>
                    <a:pt x="92" y="90"/>
                  </a:lnTo>
                  <a:lnTo>
                    <a:pt x="105" y="109"/>
                  </a:lnTo>
                  <a:lnTo>
                    <a:pt x="118" y="129"/>
                  </a:lnTo>
                  <a:lnTo>
                    <a:pt x="131" y="151"/>
                  </a:lnTo>
                  <a:lnTo>
                    <a:pt x="144" y="175"/>
                  </a:lnTo>
                  <a:lnTo>
                    <a:pt x="157" y="200"/>
                  </a:lnTo>
                  <a:lnTo>
                    <a:pt x="170" y="227"/>
                  </a:lnTo>
                  <a:lnTo>
                    <a:pt x="183" y="255"/>
                  </a:lnTo>
                  <a:lnTo>
                    <a:pt x="196" y="284"/>
                  </a:lnTo>
                  <a:lnTo>
                    <a:pt x="210" y="314"/>
                  </a:lnTo>
                  <a:lnTo>
                    <a:pt x="223" y="345"/>
                  </a:lnTo>
                  <a:lnTo>
                    <a:pt x="236" y="377"/>
                  </a:lnTo>
                  <a:lnTo>
                    <a:pt x="249" y="410"/>
                  </a:lnTo>
                  <a:lnTo>
                    <a:pt x="262" y="443"/>
                  </a:lnTo>
                  <a:lnTo>
                    <a:pt x="275" y="475"/>
                  </a:lnTo>
                  <a:lnTo>
                    <a:pt x="288" y="507"/>
                  </a:lnTo>
                  <a:lnTo>
                    <a:pt x="301" y="539"/>
                  </a:lnTo>
                  <a:lnTo>
                    <a:pt x="314" y="569"/>
                  </a:lnTo>
                  <a:lnTo>
                    <a:pt x="327" y="598"/>
                  </a:lnTo>
                  <a:lnTo>
                    <a:pt x="340" y="626"/>
                  </a:lnTo>
                  <a:lnTo>
                    <a:pt x="354" y="651"/>
                  </a:lnTo>
                  <a:lnTo>
                    <a:pt x="367" y="673"/>
                  </a:lnTo>
                  <a:lnTo>
                    <a:pt x="379" y="693"/>
                  </a:lnTo>
                  <a:lnTo>
                    <a:pt x="393" y="710"/>
                  </a:lnTo>
                  <a:lnTo>
                    <a:pt x="406" y="724"/>
                  </a:lnTo>
                  <a:lnTo>
                    <a:pt x="419" y="734"/>
                  </a:lnTo>
                  <a:lnTo>
                    <a:pt x="432" y="741"/>
                  </a:lnTo>
                  <a:lnTo>
                    <a:pt x="445" y="745"/>
                  </a:lnTo>
                  <a:lnTo>
                    <a:pt x="458" y="744"/>
                  </a:lnTo>
                  <a:lnTo>
                    <a:pt x="471" y="741"/>
                  </a:lnTo>
                  <a:lnTo>
                    <a:pt x="484" y="733"/>
                  </a:lnTo>
                  <a:lnTo>
                    <a:pt x="497" y="722"/>
                  </a:lnTo>
                  <a:lnTo>
                    <a:pt x="510" y="708"/>
                  </a:lnTo>
                  <a:lnTo>
                    <a:pt x="523" y="690"/>
                  </a:lnTo>
                  <a:lnTo>
                    <a:pt x="537" y="669"/>
                  </a:lnTo>
                  <a:lnTo>
                    <a:pt x="550" y="645"/>
                  </a:lnTo>
                  <a:lnTo>
                    <a:pt x="563" y="619"/>
                  </a:lnTo>
                  <a:lnTo>
                    <a:pt x="576" y="591"/>
                  </a:lnTo>
                  <a:lnTo>
                    <a:pt x="589" y="562"/>
                  </a:lnTo>
                  <a:lnTo>
                    <a:pt x="602" y="531"/>
                  </a:lnTo>
                  <a:lnTo>
                    <a:pt x="615" y="500"/>
                  </a:lnTo>
                  <a:lnTo>
                    <a:pt x="628" y="469"/>
                  </a:lnTo>
                  <a:lnTo>
                    <a:pt x="641" y="438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7" name="Freeform 65"/>
            <p:cNvSpPr>
              <a:spLocks/>
            </p:cNvSpPr>
            <p:nvPr/>
          </p:nvSpPr>
          <p:spPr bwMode="auto">
            <a:xfrm>
              <a:off x="1216" y="2167"/>
              <a:ext cx="668" cy="529"/>
            </a:xfrm>
            <a:custGeom>
              <a:avLst/>
              <a:gdLst>
                <a:gd name="T0" fmla="*/ 0 w 668"/>
                <a:gd name="T1" fmla="*/ 529 h 529"/>
                <a:gd name="T2" fmla="*/ 13 w 668"/>
                <a:gd name="T3" fmla="*/ 498 h 529"/>
                <a:gd name="T4" fmla="*/ 26 w 668"/>
                <a:gd name="T5" fmla="*/ 468 h 529"/>
                <a:gd name="T6" fmla="*/ 39 w 668"/>
                <a:gd name="T7" fmla="*/ 439 h 529"/>
                <a:gd name="T8" fmla="*/ 53 w 668"/>
                <a:gd name="T9" fmla="*/ 411 h 529"/>
                <a:gd name="T10" fmla="*/ 66 w 668"/>
                <a:gd name="T11" fmla="*/ 384 h 529"/>
                <a:gd name="T12" fmla="*/ 79 w 668"/>
                <a:gd name="T13" fmla="*/ 359 h 529"/>
                <a:gd name="T14" fmla="*/ 92 w 668"/>
                <a:gd name="T15" fmla="*/ 336 h 529"/>
                <a:gd name="T16" fmla="*/ 105 w 668"/>
                <a:gd name="T17" fmla="*/ 314 h 529"/>
                <a:gd name="T18" fmla="*/ 118 w 668"/>
                <a:gd name="T19" fmla="*/ 293 h 529"/>
                <a:gd name="T20" fmla="*/ 131 w 668"/>
                <a:gd name="T21" fmla="*/ 275 h 529"/>
                <a:gd name="T22" fmla="*/ 144 w 668"/>
                <a:gd name="T23" fmla="*/ 258 h 529"/>
                <a:gd name="T24" fmla="*/ 157 w 668"/>
                <a:gd name="T25" fmla="*/ 242 h 529"/>
                <a:gd name="T26" fmla="*/ 170 w 668"/>
                <a:gd name="T27" fmla="*/ 228 h 529"/>
                <a:gd name="T28" fmla="*/ 183 w 668"/>
                <a:gd name="T29" fmla="*/ 215 h 529"/>
                <a:gd name="T30" fmla="*/ 197 w 668"/>
                <a:gd name="T31" fmla="*/ 202 h 529"/>
                <a:gd name="T32" fmla="*/ 210 w 668"/>
                <a:gd name="T33" fmla="*/ 191 h 529"/>
                <a:gd name="T34" fmla="*/ 223 w 668"/>
                <a:gd name="T35" fmla="*/ 179 h 529"/>
                <a:gd name="T36" fmla="*/ 236 w 668"/>
                <a:gd name="T37" fmla="*/ 169 h 529"/>
                <a:gd name="T38" fmla="*/ 249 w 668"/>
                <a:gd name="T39" fmla="*/ 159 h 529"/>
                <a:gd name="T40" fmla="*/ 262 w 668"/>
                <a:gd name="T41" fmla="*/ 149 h 529"/>
                <a:gd name="T42" fmla="*/ 275 w 668"/>
                <a:gd name="T43" fmla="*/ 139 h 529"/>
                <a:gd name="T44" fmla="*/ 288 w 668"/>
                <a:gd name="T45" fmla="*/ 130 h 529"/>
                <a:gd name="T46" fmla="*/ 301 w 668"/>
                <a:gd name="T47" fmla="*/ 121 h 529"/>
                <a:gd name="T48" fmla="*/ 314 w 668"/>
                <a:gd name="T49" fmla="*/ 113 h 529"/>
                <a:gd name="T50" fmla="*/ 327 w 668"/>
                <a:gd name="T51" fmla="*/ 104 h 529"/>
                <a:gd name="T52" fmla="*/ 341 w 668"/>
                <a:gd name="T53" fmla="*/ 96 h 529"/>
                <a:gd name="T54" fmla="*/ 354 w 668"/>
                <a:gd name="T55" fmla="*/ 89 h 529"/>
                <a:gd name="T56" fmla="*/ 366 w 668"/>
                <a:gd name="T57" fmla="*/ 81 h 529"/>
                <a:gd name="T58" fmla="*/ 380 w 668"/>
                <a:gd name="T59" fmla="*/ 74 h 529"/>
                <a:gd name="T60" fmla="*/ 393 w 668"/>
                <a:gd name="T61" fmla="*/ 68 h 529"/>
                <a:gd name="T62" fmla="*/ 406 w 668"/>
                <a:gd name="T63" fmla="*/ 62 h 529"/>
                <a:gd name="T64" fmla="*/ 419 w 668"/>
                <a:gd name="T65" fmla="*/ 56 h 529"/>
                <a:gd name="T66" fmla="*/ 432 w 668"/>
                <a:gd name="T67" fmla="*/ 51 h 529"/>
                <a:gd name="T68" fmla="*/ 445 w 668"/>
                <a:gd name="T69" fmla="*/ 45 h 529"/>
                <a:gd name="T70" fmla="*/ 458 w 668"/>
                <a:gd name="T71" fmla="*/ 41 h 529"/>
                <a:gd name="T72" fmla="*/ 471 w 668"/>
                <a:gd name="T73" fmla="*/ 36 h 529"/>
                <a:gd name="T74" fmla="*/ 484 w 668"/>
                <a:gd name="T75" fmla="*/ 32 h 529"/>
                <a:gd name="T76" fmla="*/ 497 w 668"/>
                <a:gd name="T77" fmla="*/ 29 h 529"/>
                <a:gd name="T78" fmla="*/ 510 w 668"/>
                <a:gd name="T79" fmla="*/ 25 h 529"/>
                <a:gd name="T80" fmla="*/ 524 w 668"/>
                <a:gd name="T81" fmla="*/ 22 h 529"/>
                <a:gd name="T82" fmla="*/ 537 w 668"/>
                <a:gd name="T83" fmla="*/ 19 h 529"/>
                <a:gd name="T84" fmla="*/ 550 w 668"/>
                <a:gd name="T85" fmla="*/ 16 h 529"/>
                <a:gd name="T86" fmla="*/ 563 w 668"/>
                <a:gd name="T87" fmla="*/ 14 h 529"/>
                <a:gd name="T88" fmla="*/ 576 w 668"/>
                <a:gd name="T89" fmla="*/ 12 h 529"/>
                <a:gd name="T90" fmla="*/ 589 w 668"/>
                <a:gd name="T91" fmla="*/ 10 h 529"/>
                <a:gd name="T92" fmla="*/ 602 w 668"/>
                <a:gd name="T93" fmla="*/ 8 h 529"/>
                <a:gd name="T94" fmla="*/ 615 w 668"/>
                <a:gd name="T95" fmla="*/ 6 h 529"/>
                <a:gd name="T96" fmla="*/ 628 w 668"/>
                <a:gd name="T97" fmla="*/ 5 h 529"/>
                <a:gd name="T98" fmla="*/ 641 w 668"/>
                <a:gd name="T99" fmla="*/ 3 h 529"/>
                <a:gd name="T100" fmla="*/ 654 w 668"/>
                <a:gd name="T101" fmla="*/ 2 h 529"/>
                <a:gd name="T102" fmla="*/ 668 w 668"/>
                <a:gd name="T103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529">
                  <a:moveTo>
                    <a:pt x="0" y="529"/>
                  </a:moveTo>
                  <a:lnTo>
                    <a:pt x="13" y="498"/>
                  </a:lnTo>
                  <a:lnTo>
                    <a:pt x="26" y="468"/>
                  </a:lnTo>
                  <a:lnTo>
                    <a:pt x="39" y="439"/>
                  </a:lnTo>
                  <a:lnTo>
                    <a:pt x="53" y="411"/>
                  </a:lnTo>
                  <a:lnTo>
                    <a:pt x="66" y="384"/>
                  </a:lnTo>
                  <a:lnTo>
                    <a:pt x="79" y="359"/>
                  </a:lnTo>
                  <a:lnTo>
                    <a:pt x="92" y="336"/>
                  </a:lnTo>
                  <a:lnTo>
                    <a:pt x="105" y="314"/>
                  </a:lnTo>
                  <a:lnTo>
                    <a:pt x="118" y="293"/>
                  </a:lnTo>
                  <a:lnTo>
                    <a:pt x="131" y="275"/>
                  </a:lnTo>
                  <a:lnTo>
                    <a:pt x="144" y="258"/>
                  </a:lnTo>
                  <a:lnTo>
                    <a:pt x="157" y="242"/>
                  </a:lnTo>
                  <a:lnTo>
                    <a:pt x="170" y="228"/>
                  </a:lnTo>
                  <a:lnTo>
                    <a:pt x="183" y="215"/>
                  </a:lnTo>
                  <a:lnTo>
                    <a:pt x="197" y="202"/>
                  </a:lnTo>
                  <a:lnTo>
                    <a:pt x="210" y="191"/>
                  </a:lnTo>
                  <a:lnTo>
                    <a:pt x="223" y="179"/>
                  </a:lnTo>
                  <a:lnTo>
                    <a:pt x="236" y="169"/>
                  </a:lnTo>
                  <a:lnTo>
                    <a:pt x="249" y="159"/>
                  </a:lnTo>
                  <a:lnTo>
                    <a:pt x="262" y="149"/>
                  </a:lnTo>
                  <a:lnTo>
                    <a:pt x="275" y="139"/>
                  </a:lnTo>
                  <a:lnTo>
                    <a:pt x="288" y="130"/>
                  </a:lnTo>
                  <a:lnTo>
                    <a:pt x="301" y="121"/>
                  </a:lnTo>
                  <a:lnTo>
                    <a:pt x="314" y="113"/>
                  </a:lnTo>
                  <a:lnTo>
                    <a:pt x="327" y="104"/>
                  </a:lnTo>
                  <a:lnTo>
                    <a:pt x="341" y="96"/>
                  </a:lnTo>
                  <a:lnTo>
                    <a:pt x="354" y="89"/>
                  </a:lnTo>
                  <a:lnTo>
                    <a:pt x="366" y="81"/>
                  </a:lnTo>
                  <a:lnTo>
                    <a:pt x="380" y="74"/>
                  </a:lnTo>
                  <a:lnTo>
                    <a:pt x="393" y="68"/>
                  </a:lnTo>
                  <a:lnTo>
                    <a:pt x="406" y="62"/>
                  </a:lnTo>
                  <a:lnTo>
                    <a:pt x="419" y="56"/>
                  </a:lnTo>
                  <a:lnTo>
                    <a:pt x="432" y="51"/>
                  </a:lnTo>
                  <a:lnTo>
                    <a:pt x="445" y="45"/>
                  </a:lnTo>
                  <a:lnTo>
                    <a:pt x="458" y="41"/>
                  </a:lnTo>
                  <a:lnTo>
                    <a:pt x="471" y="36"/>
                  </a:lnTo>
                  <a:lnTo>
                    <a:pt x="484" y="32"/>
                  </a:lnTo>
                  <a:lnTo>
                    <a:pt x="497" y="29"/>
                  </a:lnTo>
                  <a:lnTo>
                    <a:pt x="510" y="25"/>
                  </a:lnTo>
                  <a:lnTo>
                    <a:pt x="524" y="22"/>
                  </a:lnTo>
                  <a:lnTo>
                    <a:pt x="537" y="19"/>
                  </a:lnTo>
                  <a:lnTo>
                    <a:pt x="550" y="16"/>
                  </a:lnTo>
                  <a:lnTo>
                    <a:pt x="563" y="14"/>
                  </a:lnTo>
                  <a:lnTo>
                    <a:pt x="576" y="12"/>
                  </a:lnTo>
                  <a:lnTo>
                    <a:pt x="589" y="10"/>
                  </a:lnTo>
                  <a:lnTo>
                    <a:pt x="602" y="8"/>
                  </a:lnTo>
                  <a:lnTo>
                    <a:pt x="615" y="6"/>
                  </a:lnTo>
                  <a:lnTo>
                    <a:pt x="628" y="5"/>
                  </a:lnTo>
                  <a:lnTo>
                    <a:pt x="641" y="3"/>
                  </a:lnTo>
                  <a:lnTo>
                    <a:pt x="654" y="2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8" name="Freeform 66"/>
            <p:cNvSpPr>
              <a:spLocks/>
            </p:cNvSpPr>
            <p:nvPr/>
          </p:nvSpPr>
          <p:spPr bwMode="auto">
            <a:xfrm>
              <a:off x="1870" y="1775"/>
              <a:ext cx="668" cy="394"/>
            </a:xfrm>
            <a:custGeom>
              <a:avLst/>
              <a:gdLst>
                <a:gd name="T0" fmla="*/ 0 w 668"/>
                <a:gd name="T1" fmla="*/ 394 h 394"/>
                <a:gd name="T2" fmla="*/ 14 w 668"/>
                <a:gd name="T3" fmla="*/ 392 h 394"/>
                <a:gd name="T4" fmla="*/ 27 w 668"/>
                <a:gd name="T5" fmla="*/ 390 h 394"/>
                <a:gd name="T6" fmla="*/ 40 w 668"/>
                <a:gd name="T7" fmla="*/ 389 h 394"/>
                <a:gd name="T8" fmla="*/ 53 w 668"/>
                <a:gd name="T9" fmla="*/ 387 h 394"/>
                <a:gd name="T10" fmla="*/ 66 w 668"/>
                <a:gd name="T11" fmla="*/ 386 h 394"/>
                <a:gd name="T12" fmla="*/ 79 w 668"/>
                <a:gd name="T13" fmla="*/ 384 h 394"/>
                <a:gd name="T14" fmla="*/ 92 w 668"/>
                <a:gd name="T15" fmla="*/ 382 h 394"/>
                <a:gd name="T16" fmla="*/ 105 w 668"/>
                <a:gd name="T17" fmla="*/ 381 h 394"/>
                <a:gd name="T18" fmla="*/ 118 w 668"/>
                <a:gd name="T19" fmla="*/ 379 h 394"/>
                <a:gd name="T20" fmla="*/ 131 w 668"/>
                <a:gd name="T21" fmla="*/ 377 h 394"/>
                <a:gd name="T22" fmla="*/ 144 w 668"/>
                <a:gd name="T23" fmla="*/ 376 h 394"/>
                <a:gd name="T24" fmla="*/ 158 w 668"/>
                <a:gd name="T25" fmla="*/ 374 h 394"/>
                <a:gd name="T26" fmla="*/ 171 w 668"/>
                <a:gd name="T27" fmla="*/ 371 h 394"/>
                <a:gd name="T28" fmla="*/ 184 w 668"/>
                <a:gd name="T29" fmla="*/ 369 h 394"/>
                <a:gd name="T30" fmla="*/ 197 w 668"/>
                <a:gd name="T31" fmla="*/ 367 h 394"/>
                <a:gd name="T32" fmla="*/ 210 w 668"/>
                <a:gd name="T33" fmla="*/ 364 h 394"/>
                <a:gd name="T34" fmla="*/ 223 w 668"/>
                <a:gd name="T35" fmla="*/ 361 h 394"/>
                <a:gd name="T36" fmla="*/ 236 w 668"/>
                <a:gd name="T37" fmla="*/ 358 h 394"/>
                <a:gd name="T38" fmla="*/ 249 w 668"/>
                <a:gd name="T39" fmla="*/ 354 h 394"/>
                <a:gd name="T40" fmla="*/ 262 w 668"/>
                <a:gd name="T41" fmla="*/ 350 h 394"/>
                <a:gd name="T42" fmla="*/ 275 w 668"/>
                <a:gd name="T43" fmla="*/ 346 h 394"/>
                <a:gd name="T44" fmla="*/ 288 w 668"/>
                <a:gd name="T45" fmla="*/ 341 h 394"/>
                <a:gd name="T46" fmla="*/ 302 w 668"/>
                <a:gd name="T47" fmla="*/ 335 h 394"/>
                <a:gd name="T48" fmla="*/ 315 w 668"/>
                <a:gd name="T49" fmla="*/ 330 h 394"/>
                <a:gd name="T50" fmla="*/ 327 w 668"/>
                <a:gd name="T51" fmla="*/ 323 h 394"/>
                <a:gd name="T52" fmla="*/ 341 w 668"/>
                <a:gd name="T53" fmla="*/ 317 h 394"/>
                <a:gd name="T54" fmla="*/ 354 w 668"/>
                <a:gd name="T55" fmla="*/ 310 h 394"/>
                <a:gd name="T56" fmla="*/ 367 w 668"/>
                <a:gd name="T57" fmla="*/ 303 h 394"/>
                <a:gd name="T58" fmla="*/ 380 w 668"/>
                <a:gd name="T59" fmla="*/ 296 h 394"/>
                <a:gd name="T60" fmla="*/ 393 w 668"/>
                <a:gd name="T61" fmla="*/ 288 h 394"/>
                <a:gd name="T62" fmla="*/ 406 w 668"/>
                <a:gd name="T63" fmla="*/ 280 h 394"/>
                <a:gd name="T64" fmla="*/ 419 w 668"/>
                <a:gd name="T65" fmla="*/ 272 h 394"/>
                <a:gd name="T66" fmla="*/ 432 w 668"/>
                <a:gd name="T67" fmla="*/ 263 h 394"/>
                <a:gd name="T68" fmla="*/ 446 w 668"/>
                <a:gd name="T69" fmla="*/ 254 h 394"/>
                <a:gd name="T70" fmla="*/ 458 w 668"/>
                <a:gd name="T71" fmla="*/ 245 h 394"/>
                <a:gd name="T72" fmla="*/ 471 w 668"/>
                <a:gd name="T73" fmla="*/ 236 h 394"/>
                <a:gd name="T74" fmla="*/ 485 w 668"/>
                <a:gd name="T75" fmla="*/ 226 h 394"/>
                <a:gd name="T76" fmla="*/ 498 w 668"/>
                <a:gd name="T77" fmla="*/ 217 h 394"/>
                <a:gd name="T78" fmla="*/ 511 w 668"/>
                <a:gd name="T79" fmla="*/ 206 h 394"/>
                <a:gd name="T80" fmla="*/ 524 w 668"/>
                <a:gd name="T81" fmla="*/ 195 h 394"/>
                <a:gd name="T82" fmla="*/ 537 w 668"/>
                <a:gd name="T83" fmla="*/ 183 h 394"/>
                <a:gd name="T84" fmla="*/ 550 w 668"/>
                <a:gd name="T85" fmla="*/ 170 h 394"/>
                <a:gd name="T86" fmla="*/ 563 w 668"/>
                <a:gd name="T87" fmla="*/ 157 h 394"/>
                <a:gd name="T88" fmla="*/ 576 w 668"/>
                <a:gd name="T89" fmla="*/ 142 h 394"/>
                <a:gd name="T90" fmla="*/ 589 w 668"/>
                <a:gd name="T91" fmla="*/ 127 h 394"/>
                <a:gd name="T92" fmla="*/ 602 w 668"/>
                <a:gd name="T93" fmla="*/ 109 h 394"/>
                <a:gd name="T94" fmla="*/ 615 w 668"/>
                <a:gd name="T95" fmla="*/ 91 h 394"/>
                <a:gd name="T96" fmla="*/ 629 w 668"/>
                <a:gd name="T97" fmla="*/ 70 h 394"/>
                <a:gd name="T98" fmla="*/ 642 w 668"/>
                <a:gd name="T99" fmla="*/ 49 h 394"/>
                <a:gd name="T100" fmla="*/ 655 w 668"/>
                <a:gd name="T101" fmla="*/ 25 h 394"/>
                <a:gd name="T102" fmla="*/ 668 w 668"/>
                <a:gd name="T103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394">
                  <a:moveTo>
                    <a:pt x="0" y="394"/>
                  </a:moveTo>
                  <a:lnTo>
                    <a:pt x="14" y="392"/>
                  </a:lnTo>
                  <a:lnTo>
                    <a:pt x="27" y="390"/>
                  </a:lnTo>
                  <a:lnTo>
                    <a:pt x="40" y="389"/>
                  </a:lnTo>
                  <a:lnTo>
                    <a:pt x="53" y="387"/>
                  </a:lnTo>
                  <a:lnTo>
                    <a:pt x="66" y="386"/>
                  </a:lnTo>
                  <a:lnTo>
                    <a:pt x="79" y="384"/>
                  </a:lnTo>
                  <a:lnTo>
                    <a:pt x="92" y="382"/>
                  </a:lnTo>
                  <a:lnTo>
                    <a:pt x="105" y="381"/>
                  </a:lnTo>
                  <a:lnTo>
                    <a:pt x="118" y="379"/>
                  </a:lnTo>
                  <a:lnTo>
                    <a:pt x="131" y="377"/>
                  </a:lnTo>
                  <a:lnTo>
                    <a:pt x="144" y="376"/>
                  </a:lnTo>
                  <a:lnTo>
                    <a:pt x="158" y="374"/>
                  </a:lnTo>
                  <a:lnTo>
                    <a:pt x="171" y="371"/>
                  </a:lnTo>
                  <a:lnTo>
                    <a:pt x="184" y="369"/>
                  </a:lnTo>
                  <a:lnTo>
                    <a:pt x="197" y="367"/>
                  </a:lnTo>
                  <a:lnTo>
                    <a:pt x="210" y="364"/>
                  </a:lnTo>
                  <a:lnTo>
                    <a:pt x="223" y="361"/>
                  </a:lnTo>
                  <a:lnTo>
                    <a:pt x="236" y="358"/>
                  </a:lnTo>
                  <a:lnTo>
                    <a:pt x="249" y="354"/>
                  </a:lnTo>
                  <a:lnTo>
                    <a:pt x="262" y="350"/>
                  </a:lnTo>
                  <a:lnTo>
                    <a:pt x="275" y="346"/>
                  </a:lnTo>
                  <a:lnTo>
                    <a:pt x="288" y="341"/>
                  </a:lnTo>
                  <a:lnTo>
                    <a:pt x="302" y="335"/>
                  </a:lnTo>
                  <a:lnTo>
                    <a:pt x="315" y="330"/>
                  </a:lnTo>
                  <a:lnTo>
                    <a:pt x="327" y="323"/>
                  </a:lnTo>
                  <a:lnTo>
                    <a:pt x="341" y="317"/>
                  </a:lnTo>
                  <a:lnTo>
                    <a:pt x="354" y="310"/>
                  </a:lnTo>
                  <a:lnTo>
                    <a:pt x="367" y="303"/>
                  </a:lnTo>
                  <a:lnTo>
                    <a:pt x="380" y="296"/>
                  </a:lnTo>
                  <a:lnTo>
                    <a:pt x="393" y="288"/>
                  </a:lnTo>
                  <a:lnTo>
                    <a:pt x="406" y="280"/>
                  </a:lnTo>
                  <a:lnTo>
                    <a:pt x="419" y="272"/>
                  </a:lnTo>
                  <a:lnTo>
                    <a:pt x="432" y="263"/>
                  </a:lnTo>
                  <a:lnTo>
                    <a:pt x="446" y="254"/>
                  </a:lnTo>
                  <a:lnTo>
                    <a:pt x="458" y="245"/>
                  </a:lnTo>
                  <a:lnTo>
                    <a:pt x="471" y="236"/>
                  </a:lnTo>
                  <a:lnTo>
                    <a:pt x="485" y="226"/>
                  </a:lnTo>
                  <a:lnTo>
                    <a:pt x="498" y="217"/>
                  </a:lnTo>
                  <a:lnTo>
                    <a:pt x="511" y="206"/>
                  </a:lnTo>
                  <a:lnTo>
                    <a:pt x="524" y="195"/>
                  </a:lnTo>
                  <a:lnTo>
                    <a:pt x="537" y="183"/>
                  </a:lnTo>
                  <a:lnTo>
                    <a:pt x="550" y="170"/>
                  </a:lnTo>
                  <a:lnTo>
                    <a:pt x="563" y="157"/>
                  </a:lnTo>
                  <a:lnTo>
                    <a:pt x="576" y="142"/>
                  </a:lnTo>
                  <a:lnTo>
                    <a:pt x="589" y="127"/>
                  </a:lnTo>
                  <a:lnTo>
                    <a:pt x="602" y="109"/>
                  </a:lnTo>
                  <a:lnTo>
                    <a:pt x="615" y="91"/>
                  </a:lnTo>
                  <a:lnTo>
                    <a:pt x="629" y="70"/>
                  </a:lnTo>
                  <a:lnTo>
                    <a:pt x="642" y="49"/>
                  </a:lnTo>
                  <a:lnTo>
                    <a:pt x="655" y="25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9" name="Freeform 67"/>
            <p:cNvSpPr>
              <a:spLocks/>
            </p:cNvSpPr>
            <p:nvPr/>
          </p:nvSpPr>
          <p:spPr bwMode="auto">
            <a:xfrm>
              <a:off x="2525" y="1361"/>
              <a:ext cx="667" cy="701"/>
            </a:xfrm>
            <a:custGeom>
              <a:avLst/>
              <a:gdLst>
                <a:gd name="T0" fmla="*/ 0 w 667"/>
                <a:gd name="T1" fmla="*/ 439 h 701"/>
                <a:gd name="T2" fmla="*/ 13 w 667"/>
                <a:gd name="T3" fmla="*/ 414 h 701"/>
                <a:gd name="T4" fmla="*/ 26 w 667"/>
                <a:gd name="T5" fmla="*/ 387 h 701"/>
                <a:gd name="T6" fmla="*/ 39 w 667"/>
                <a:gd name="T7" fmla="*/ 359 h 701"/>
                <a:gd name="T8" fmla="*/ 52 w 667"/>
                <a:gd name="T9" fmla="*/ 330 h 701"/>
                <a:gd name="T10" fmla="*/ 65 w 667"/>
                <a:gd name="T11" fmla="*/ 299 h 701"/>
                <a:gd name="T12" fmla="*/ 78 w 667"/>
                <a:gd name="T13" fmla="*/ 269 h 701"/>
                <a:gd name="T14" fmla="*/ 91 w 667"/>
                <a:gd name="T15" fmla="*/ 238 h 701"/>
                <a:gd name="T16" fmla="*/ 104 w 667"/>
                <a:gd name="T17" fmla="*/ 208 h 701"/>
                <a:gd name="T18" fmla="*/ 118 w 667"/>
                <a:gd name="T19" fmla="*/ 178 h 701"/>
                <a:gd name="T20" fmla="*/ 131 w 667"/>
                <a:gd name="T21" fmla="*/ 149 h 701"/>
                <a:gd name="T22" fmla="*/ 144 w 667"/>
                <a:gd name="T23" fmla="*/ 122 h 701"/>
                <a:gd name="T24" fmla="*/ 157 w 667"/>
                <a:gd name="T25" fmla="*/ 97 h 701"/>
                <a:gd name="T26" fmla="*/ 170 w 667"/>
                <a:gd name="T27" fmla="*/ 74 h 701"/>
                <a:gd name="T28" fmla="*/ 183 w 667"/>
                <a:gd name="T29" fmla="*/ 53 h 701"/>
                <a:gd name="T30" fmla="*/ 196 w 667"/>
                <a:gd name="T31" fmla="*/ 36 h 701"/>
                <a:gd name="T32" fmla="*/ 209 w 667"/>
                <a:gd name="T33" fmla="*/ 21 h 701"/>
                <a:gd name="T34" fmla="*/ 222 w 667"/>
                <a:gd name="T35" fmla="*/ 11 h 701"/>
                <a:gd name="T36" fmla="*/ 235 w 667"/>
                <a:gd name="T37" fmla="*/ 3 h 701"/>
                <a:gd name="T38" fmla="*/ 248 w 667"/>
                <a:gd name="T39" fmla="*/ 0 h 701"/>
                <a:gd name="T40" fmla="*/ 262 w 667"/>
                <a:gd name="T41" fmla="*/ 0 h 701"/>
                <a:gd name="T42" fmla="*/ 275 w 667"/>
                <a:gd name="T43" fmla="*/ 4 h 701"/>
                <a:gd name="T44" fmla="*/ 288 w 667"/>
                <a:gd name="T45" fmla="*/ 11 h 701"/>
                <a:gd name="T46" fmla="*/ 301 w 667"/>
                <a:gd name="T47" fmla="*/ 23 h 701"/>
                <a:gd name="T48" fmla="*/ 314 w 667"/>
                <a:gd name="T49" fmla="*/ 37 h 701"/>
                <a:gd name="T50" fmla="*/ 327 w 667"/>
                <a:gd name="T51" fmla="*/ 55 h 701"/>
                <a:gd name="T52" fmla="*/ 340 w 667"/>
                <a:gd name="T53" fmla="*/ 76 h 701"/>
                <a:gd name="T54" fmla="*/ 353 w 667"/>
                <a:gd name="T55" fmla="*/ 99 h 701"/>
                <a:gd name="T56" fmla="*/ 366 w 667"/>
                <a:gd name="T57" fmla="*/ 124 h 701"/>
                <a:gd name="T58" fmla="*/ 379 w 667"/>
                <a:gd name="T59" fmla="*/ 151 h 701"/>
                <a:gd name="T60" fmla="*/ 392 w 667"/>
                <a:gd name="T61" fmla="*/ 179 h 701"/>
                <a:gd name="T62" fmla="*/ 406 w 667"/>
                <a:gd name="T63" fmla="*/ 209 h 701"/>
                <a:gd name="T64" fmla="*/ 418 w 667"/>
                <a:gd name="T65" fmla="*/ 239 h 701"/>
                <a:gd name="T66" fmla="*/ 431 w 667"/>
                <a:gd name="T67" fmla="*/ 271 h 701"/>
                <a:gd name="T68" fmla="*/ 445 w 667"/>
                <a:gd name="T69" fmla="*/ 302 h 701"/>
                <a:gd name="T70" fmla="*/ 458 w 667"/>
                <a:gd name="T71" fmla="*/ 333 h 701"/>
                <a:gd name="T72" fmla="*/ 471 w 667"/>
                <a:gd name="T73" fmla="*/ 364 h 701"/>
                <a:gd name="T74" fmla="*/ 484 w 667"/>
                <a:gd name="T75" fmla="*/ 395 h 701"/>
                <a:gd name="T76" fmla="*/ 497 w 667"/>
                <a:gd name="T77" fmla="*/ 425 h 701"/>
                <a:gd name="T78" fmla="*/ 510 w 667"/>
                <a:gd name="T79" fmla="*/ 454 h 701"/>
                <a:gd name="T80" fmla="*/ 523 w 667"/>
                <a:gd name="T81" fmla="*/ 482 h 701"/>
                <a:gd name="T82" fmla="*/ 536 w 667"/>
                <a:gd name="T83" fmla="*/ 509 h 701"/>
                <a:gd name="T84" fmla="*/ 549 w 667"/>
                <a:gd name="T85" fmla="*/ 535 h 701"/>
                <a:gd name="T86" fmla="*/ 562 w 667"/>
                <a:gd name="T87" fmla="*/ 559 h 701"/>
                <a:gd name="T88" fmla="*/ 575 w 667"/>
                <a:gd name="T89" fmla="*/ 582 h 701"/>
                <a:gd name="T90" fmla="*/ 589 w 667"/>
                <a:gd name="T91" fmla="*/ 603 h 701"/>
                <a:gd name="T92" fmla="*/ 602 w 667"/>
                <a:gd name="T93" fmla="*/ 623 h 701"/>
                <a:gd name="T94" fmla="*/ 615 w 667"/>
                <a:gd name="T95" fmla="*/ 641 h 701"/>
                <a:gd name="T96" fmla="*/ 628 w 667"/>
                <a:gd name="T97" fmla="*/ 659 h 701"/>
                <a:gd name="T98" fmla="*/ 641 w 667"/>
                <a:gd name="T99" fmla="*/ 674 h 701"/>
                <a:gd name="T100" fmla="*/ 654 w 667"/>
                <a:gd name="T101" fmla="*/ 688 h 701"/>
                <a:gd name="T102" fmla="*/ 667 w 667"/>
                <a:gd name="T103" fmla="*/ 70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7" h="701">
                  <a:moveTo>
                    <a:pt x="0" y="439"/>
                  </a:moveTo>
                  <a:lnTo>
                    <a:pt x="13" y="414"/>
                  </a:lnTo>
                  <a:lnTo>
                    <a:pt x="26" y="387"/>
                  </a:lnTo>
                  <a:lnTo>
                    <a:pt x="39" y="359"/>
                  </a:lnTo>
                  <a:lnTo>
                    <a:pt x="52" y="330"/>
                  </a:lnTo>
                  <a:lnTo>
                    <a:pt x="65" y="299"/>
                  </a:lnTo>
                  <a:lnTo>
                    <a:pt x="78" y="269"/>
                  </a:lnTo>
                  <a:lnTo>
                    <a:pt x="91" y="238"/>
                  </a:lnTo>
                  <a:lnTo>
                    <a:pt x="104" y="208"/>
                  </a:lnTo>
                  <a:lnTo>
                    <a:pt x="118" y="178"/>
                  </a:lnTo>
                  <a:lnTo>
                    <a:pt x="131" y="149"/>
                  </a:lnTo>
                  <a:lnTo>
                    <a:pt x="144" y="122"/>
                  </a:lnTo>
                  <a:lnTo>
                    <a:pt x="157" y="97"/>
                  </a:lnTo>
                  <a:lnTo>
                    <a:pt x="170" y="74"/>
                  </a:lnTo>
                  <a:lnTo>
                    <a:pt x="183" y="53"/>
                  </a:lnTo>
                  <a:lnTo>
                    <a:pt x="196" y="36"/>
                  </a:lnTo>
                  <a:lnTo>
                    <a:pt x="209" y="21"/>
                  </a:lnTo>
                  <a:lnTo>
                    <a:pt x="222" y="11"/>
                  </a:lnTo>
                  <a:lnTo>
                    <a:pt x="235" y="3"/>
                  </a:lnTo>
                  <a:lnTo>
                    <a:pt x="248" y="0"/>
                  </a:lnTo>
                  <a:lnTo>
                    <a:pt x="262" y="0"/>
                  </a:lnTo>
                  <a:lnTo>
                    <a:pt x="275" y="4"/>
                  </a:lnTo>
                  <a:lnTo>
                    <a:pt x="288" y="11"/>
                  </a:lnTo>
                  <a:lnTo>
                    <a:pt x="301" y="23"/>
                  </a:lnTo>
                  <a:lnTo>
                    <a:pt x="314" y="37"/>
                  </a:lnTo>
                  <a:lnTo>
                    <a:pt x="327" y="55"/>
                  </a:lnTo>
                  <a:lnTo>
                    <a:pt x="340" y="76"/>
                  </a:lnTo>
                  <a:lnTo>
                    <a:pt x="353" y="99"/>
                  </a:lnTo>
                  <a:lnTo>
                    <a:pt x="366" y="124"/>
                  </a:lnTo>
                  <a:lnTo>
                    <a:pt x="379" y="151"/>
                  </a:lnTo>
                  <a:lnTo>
                    <a:pt x="392" y="179"/>
                  </a:lnTo>
                  <a:lnTo>
                    <a:pt x="406" y="209"/>
                  </a:lnTo>
                  <a:lnTo>
                    <a:pt x="418" y="239"/>
                  </a:lnTo>
                  <a:lnTo>
                    <a:pt x="431" y="271"/>
                  </a:lnTo>
                  <a:lnTo>
                    <a:pt x="445" y="302"/>
                  </a:lnTo>
                  <a:lnTo>
                    <a:pt x="458" y="333"/>
                  </a:lnTo>
                  <a:lnTo>
                    <a:pt x="471" y="364"/>
                  </a:lnTo>
                  <a:lnTo>
                    <a:pt x="484" y="395"/>
                  </a:lnTo>
                  <a:lnTo>
                    <a:pt x="497" y="425"/>
                  </a:lnTo>
                  <a:lnTo>
                    <a:pt x="510" y="454"/>
                  </a:lnTo>
                  <a:lnTo>
                    <a:pt x="523" y="482"/>
                  </a:lnTo>
                  <a:lnTo>
                    <a:pt x="536" y="509"/>
                  </a:lnTo>
                  <a:lnTo>
                    <a:pt x="549" y="535"/>
                  </a:lnTo>
                  <a:lnTo>
                    <a:pt x="562" y="559"/>
                  </a:lnTo>
                  <a:lnTo>
                    <a:pt x="575" y="582"/>
                  </a:lnTo>
                  <a:lnTo>
                    <a:pt x="589" y="603"/>
                  </a:lnTo>
                  <a:lnTo>
                    <a:pt x="602" y="623"/>
                  </a:lnTo>
                  <a:lnTo>
                    <a:pt x="615" y="641"/>
                  </a:lnTo>
                  <a:lnTo>
                    <a:pt x="628" y="659"/>
                  </a:lnTo>
                  <a:lnTo>
                    <a:pt x="641" y="674"/>
                  </a:lnTo>
                  <a:lnTo>
                    <a:pt x="654" y="688"/>
                  </a:lnTo>
                  <a:lnTo>
                    <a:pt x="667" y="701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0" name="Line 68"/>
            <p:cNvSpPr>
              <a:spLocks noChangeShapeType="1"/>
            </p:cNvSpPr>
            <p:nvPr/>
          </p:nvSpPr>
          <p:spPr bwMode="auto">
            <a:xfrm>
              <a:off x="3179" y="2049"/>
              <a:ext cx="13" cy="13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5" name="Line 73"/>
            <p:cNvSpPr>
              <a:spLocks noChangeShapeType="1"/>
            </p:cNvSpPr>
            <p:nvPr/>
          </p:nvSpPr>
          <p:spPr bwMode="auto">
            <a:xfrm flipV="1">
              <a:off x="3179" y="2495"/>
              <a:ext cx="13" cy="11"/>
            </a:xfrm>
            <a:prstGeom prst="line">
              <a:avLst/>
            </a:prstGeom>
            <a:noFill/>
            <a:ln w="19050" cap="flat">
              <a:solidFill>
                <a:srgbClr val="A6A6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6" name="Line 74"/>
            <p:cNvSpPr>
              <a:spLocks noChangeShapeType="1"/>
            </p:cNvSpPr>
            <p:nvPr/>
          </p:nvSpPr>
          <p:spPr bwMode="auto">
            <a:xfrm flipV="1">
              <a:off x="623" y="2209"/>
              <a:ext cx="0" cy="2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7" name="Line 75"/>
            <p:cNvSpPr>
              <a:spLocks noChangeShapeType="1"/>
            </p:cNvSpPr>
            <p:nvPr/>
          </p:nvSpPr>
          <p:spPr bwMode="auto">
            <a:xfrm flipV="1">
              <a:off x="840" y="2623"/>
              <a:ext cx="0" cy="247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8" name="Line 76"/>
            <p:cNvSpPr>
              <a:spLocks noChangeShapeType="1"/>
            </p:cNvSpPr>
            <p:nvPr/>
          </p:nvSpPr>
          <p:spPr bwMode="auto">
            <a:xfrm flipV="1">
              <a:off x="970" y="2718"/>
              <a:ext cx="0" cy="29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9" name="Line 77"/>
            <p:cNvSpPr>
              <a:spLocks noChangeShapeType="1"/>
            </p:cNvSpPr>
            <p:nvPr/>
          </p:nvSpPr>
          <p:spPr bwMode="auto">
            <a:xfrm flipV="1">
              <a:off x="1317" y="2358"/>
              <a:ext cx="0" cy="10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0" name="Line 78"/>
            <p:cNvSpPr>
              <a:spLocks noChangeShapeType="1"/>
            </p:cNvSpPr>
            <p:nvPr/>
          </p:nvSpPr>
          <p:spPr bwMode="auto">
            <a:xfrm flipV="1">
              <a:off x="1534" y="2239"/>
              <a:ext cx="0" cy="4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1" name="Line 79"/>
            <p:cNvSpPr>
              <a:spLocks noChangeShapeType="1"/>
            </p:cNvSpPr>
            <p:nvPr/>
          </p:nvSpPr>
          <p:spPr bwMode="auto">
            <a:xfrm flipV="1">
              <a:off x="1855" y="2152"/>
              <a:ext cx="0" cy="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2" name="Line 80"/>
            <p:cNvSpPr>
              <a:spLocks noChangeShapeType="1"/>
            </p:cNvSpPr>
            <p:nvPr/>
          </p:nvSpPr>
          <p:spPr bwMode="auto">
            <a:xfrm flipV="1">
              <a:off x="2246" y="2064"/>
              <a:ext cx="0" cy="3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3" name="Line 81"/>
            <p:cNvSpPr>
              <a:spLocks noChangeShapeType="1"/>
            </p:cNvSpPr>
            <p:nvPr/>
          </p:nvSpPr>
          <p:spPr bwMode="auto">
            <a:xfrm flipV="1">
              <a:off x="2463" y="1825"/>
              <a:ext cx="0" cy="118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4" name="Line 82"/>
            <p:cNvSpPr>
              <a:spLocks noChangeShapeType="1"/>
            </p:cNvSpPr>
            <p:nvPr/>
          </p:nvSpPr>
          <p:spPr bwMode="auto">
            <a:xfrm flipV="1">
              <a:off x="2637" y="1450"/>
              <a:ext cx="0" cy="24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5" name="Line 83"/>
            <p:cNvSpPr>
              <a:spLocks noChangeShapeType="1"/>
            </p:cNvSpPr>
            <p:nvPr/>
          </p:nvSpPr>
          <p:spPr bwMode="auto">
            <a:xfrm flipV="1">
              <a:off x="2724" y="1235"/>
              <a:ext cx="0" cy="32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6" name="Line 84"/>
            <p:cNvSpPr>
              <a:spLocks noChangeShapeType="1"/>
            </p:cNvSpPr>
            <p:nvPr/>
          </p:nvSpPr>
          <p:spPr bwMode="auto">
            <a:xfrm flipV="1">
              <a:off x="2810" y="1148"/>
              <a:ext cx="0" cy="356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7" name="Line 85"/>
            <p:cNvSpPr>
              <a:spLocks noChangeShapeType="1"/>
            </p:cNvSpPr>
            <p:nvPr/>
          </p:nvSpPr>
          <p:spPr bwMode="auto">
            <a:xfrm flipV="1">
              <a:off x="2897" y="1404"/>
              <a:ext cx="0" cy="26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8" name="Line 86"/>
            <p:cNvSpPr>
              <a:spLocks noChangeShapeType="1"/>
            </p:cNvSpPr>
            <p:nvPr/>
          </p:nvSpPr>
          <p:spPr bwMode="auto">
            <a:xfrm flipV="1">
              <a:off x="3070" y="1820"/>
              <a:ext cx="0" cy="12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9" name="Line 87"/>
            <p:cNvSpPr>
              <a:spLocks noChangeShapeType="1"/>
            </p:cNvSpPr>
            <p:nvPr/>
          </p:nvSpPr>
          <p:spPr bwMode="auto">
            <a:xfrm>
              <a:off x="598" y="223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0" name="Line 88"/>
            <p:cNvSpPr>
              <a:spLocks noChangeShapeType="1"/>
            </p:cNvSpPr>
            <p:nvPr/>
          </p:nvSpPr>
          <p:spPr bwMode="auto">
            <a:xfrm>
              <a:off x="815" y="287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1" name="Line 89"/>
            <p:cNvSpPr>
              <a:spLocks noChangeShapeType="1"/>
            </p:cNvSpPr>
            <p:nvPr/>
          </p:nvSpPr>
          <p:spPr bwMode="auto">
            <a:xfrm>
              <a:off x="946" y="3017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2" name="Line 90"/>
            <p:cNvSpPr>
              <a:spLocks noChangeShapeType="1"/>
            </p:cNvSpPr>
            <p:nvPr/>
          </p:nvSpPr>
          <p:spPr bwMode="auto">
            <a:xfrm>
              <a:off x="1293" y="246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3" name="Line 91"/>
            <p:cNvSpPr>
              <a:spLocks noChangeShapeType="1"/>
            </p:cNvSpPr>
            <p:nvPr/>
          </p:nvSpPr>
          <p:spPr bwMode="auto">
            <a:xfrm>
              <a:off x="1510" y="227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4" name="Line 92"/>
            <p:cNvSpPr>
              <a:spLocks noChangeShapeType="1"/>
            </p:cNvSpPr>
            <p:nvPr/>
          </p:nvSpPr>
          <p:spPr bwMode="auto">
            <a:xfrm>
              <a:off x="1831" y="2157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5" name="Line 93"/>
            <p:cNvSpPr>
              <a:spLocks noChangeShapeType="1"/>
            </p:cNvSpPr>
            <p:nvPr/>
          </p:nvSpPr>
          <p:spPr bwMode="auto">
            <a:xfrm>
              <a:off x="2221" y="209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6" name="Line 94"/>
            <p:cNvSpPr>
              <a:spLocks noChangeShapeType="1"/>
            </p:cNvSpPr>
            <p:nvPr/>
          </p:nvSpPr>
          <p:spPr bwMode="auto">
            <a:xfrm>
              <a:off x="2439" y="1943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7" name="Line 95"/>
            <p:cNvSpPr>
              <a:spLocks noChangeShapeType="1"/>
            </p:cNvSpPr>
            <p:nvPr/>
          </p:nvSpPr>
          <p:spPr bwMode="auto">
            <a:xfrm>
              <a:off x="2612" y="169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8" name="Line 96"/>
            <p:cNvSpPr>
              <a:spLocks noChangeShapeType="1"/>
            </p:cNvSpPr>
            <p:nvPr/>
          </p:nvSpPr>
          <p:spPr bwMode="auto">
            <a:xfrm>
              <a:off x="2699" y="156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9" name="Line 97"/>
            <p:cNvSpPr>
              <a:spLocks noChangeShapeType="1"/>
            </p:cNvSpPr>
            <p:nvPr/>
          </p:nvSpPr>
          <p:spPr bwMode="auto">
            <a:xfrm>
              <a:off x="2786" y="1504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0" name="Line 98"/>
            <p:cNvSpPr>
              <a:spLocks noChangeShapeType="1"/>
            </p:cNvSpPr>
            <p:nvPr/>
          </p:nvSpPr>
          <p:spPr bwMode="auto">
            <a:xfrm>
              <a:off x="2872" y="166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1" name="Line 99"/>
            <p:cNvSpPr>
              <a:spLocks noChangeShapeType="1"/>
            </p:cNvSpPr>
            <p:nvPr/>
          </p:nvSpPr>
          <p:spPr bwMode="auto">
            <a:xfrm>
              <a:off x="3046" y="194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2" name="Line 100"/>
            <p:cNvSpPr>
              <a:spLocks noChangeShapeType="1"/>
            </p:cNvSpPr>
            <p:nvPr/>
          </p:nvSpPr>
          <p:spPr bwMode="auto">
            <a:xfrm>
              <a:off x="598" y="220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3" name="Line 101"/>
            <p:cNvSpPr>
              <a:spLocks noChangeShapeType="1"/>
            </p:cNvSpPr>
            <p:nvPr/>
          </p:nvSpPr>
          <p:spPr bwMode="auto">
            <a:xfrm>
              <a:off x="815" y="262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4" name="Line 102"/>
            <p:cNvSpPr>
              <a:spLocks noChangeShapeType="1"/>
            </p:cNvSpPr>
            <p:nvPr/>
          </p:nvSpPr>
          <p:spPr bwMode="auto">
            <a:xfrm>
              <a:off x="946" y="2718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5" name="Line 103"/>
            <p:cNvSpPr>
              <a:spLocks noChangeShapeType="1"/>
            </p:cNvSpPr>
            <p:nvPr/>
          </p:nvSpPr>
          <p:spPr bwMode="auto">
            <a:xfrm>
              <a:off x="1293" y="235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6" name="Line 104"/>
            <p:cNvSpPr>
              <a:spLocks noChangeShapeType="1"/>
            </p:cNvSpPr>
            <p:nvPr/>
          </p:nvSpPr>
          <p:spPr bwMode="auto">
            <a:xfrm>
              <a:off x="1510" y="223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7" name="Line 105"/>
            <p:cNvSpPr>
              <a:spLocks noChangeShapeType="1"/>
            </p:cNvSpPr>
            <p:nvPr/>
          </p:nvSpPr>
          <p:spPr bwMode="auto">
            <a:xfrm>
              <a:off x="1831" y="215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8" name="Line 106"/>
            <p:cNvSpPr>
              <a:spLocks noChangeShapeType="1"/>
            </p:cNvSpPr>
            <p:nvPr/>
          </p:nvSpPr>
          <p:spPr bwMode="auto">
            <a:xfrm>
              <a:off x="2221" y="206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9" name="Line 107"/>
            <p:cNvSpPr>
              <a:spLocks noChangeShapeType="1"/>
            </p:cNvSpPr>
            <p:nvPr/>
          </p:nvSpPr>
          <p:spPr bwMode="auto">
            <a:xfrm>
              <a:off x="2439" y="1825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0" name="Line 108"/>
            <p:cNvSpPr>
              <a:spLocks noChangeShapeType="1"/>
            </p:cNvSpPr>
            <p:nvPr/>
          </p:nvSpPr>
          <p:spPr bwMode="auto">
            <a:xfrm>
              <a:off x="2612" y="145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1" name="Line 109"/>
            <p:cNvSpPr>
              <a:spLocks noChangeShapeType="1"/>
            </p:cNvSpPr>
            <p:nvPr/>
          </p:nvSpPr>
          <p:spPr bwMode="auto">
            <a:xfrm>
              <a:off x="2699" y="1235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2" name="Line 110"/>
            <p:cNvSpPr>
              <a:spLocks noChangeShapeType="1"/>
            </p:cNvSpPr>
            <p:nvPr/>
          </p:nvSpPr>
          <p:spPr bwMode="auto">
            <a:xfrm>
              <a:off x="2786" y="114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3" name="Line 111"/>
            <p:cNvSpPr>
              <a:spLocks noChangeShapeType="1"/>
            </p:cNvSpPr>
            <p:nvPr/>
          </p:nvSpPr>
          <p:spPr bwMode="auto">
            <a:xfrm>
              <a:off x="2872" y="140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4" name="Line 112"/>
            <p:cNvSpPr>
              <a:spLocks noChangeShapeType="1"/>
            </p:cNvSpPr>
            <p:nvPr/>
          </p:nvSpPr>
          <p:spPr bwMode="auto">
            <a:xfrm>
              <a:off x="3046" y="182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5" name="Freeform 113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6" name="Freeform 114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7" name="Freeform 115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8" name="Freeform 116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9" name="Freeform 117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0" name="Freeform 118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1" name="Freeform 119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2" name="Freeform 120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3" name="Freeform 121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4" name="Freeform 122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5" name="Freeform 123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6" name="Freeform 124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7" name="Freeform 125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8" name="Freeform 126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9" name="Freeform 127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0" name="Freeform 128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1" name="Freeform 129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2" name="Freeform 130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3" name="Freeform 131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4" name="Freeform 132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5" name="Freeform 133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6" name="Freeform 134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7" name="Freeform 135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8" name="Freeform 136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9" name="Freeform 137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00" name="Freeform 138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12" name="Freeform 150"/>
            <p:cNvSpPr>
              <a:spLocks/>
            </p:cNvSpPr>
            <p:nvPr/>
          </p:nvSpPr>
          <p:spPr bwMode="auto">
            <a:xfrm>
              <a:off x="3041" y="1842"/>
              <a:ext cx="56" cy="75"/>
            </a:xfrm>
            <a:custGeom>
              <a:avLst/>
              <a:gdLst>
                <a:gd name="T0" fmla="*/ 28 w 56"/>
                <a:gd name="T1" fmla="*/ 75 h 75"/>
                <a:gd name="T2" fmla="*/ 56 w 56"/>
                <a:gd name="T3" fmla="*/ 37 h 75"/>
                <a:gd name="T4" fmla="*/ 28 w 56"/>
                <a:gd name="T5" fmla="*/ 0 h 75"/>
                <a:gd name="T6" fmla="*/ 0 w 56"/>
                <a:gd name="T7" fmla="*/ 37 h 75"/>
                <a:gd name="T8" fmla="*/ 28 w 5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75">
                  <a:moveTo>
                    <a:pt x="28" y="75"/>
                  </a:moveTo>
                  <a:lnTo>
                    <a:pt x="56" y="37"/>
                  </a:lnTo>
                  <a:lnTo>
                    <a:pt x="28" y="0"/>
                  </a:lnTo>
                  <a:lnTo>
                    <a:pt x="0" y="37"/>
                  </a:lnTo>
                  <a:lnTo>
                    <a:pt x="28" y="75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24" name="Line 162"/>
            <p:cNvSpPr>
              <a:spLocks noChangeShapeType="1"/>
            </p:cNvSpPr>
            <p:nvPr/>
          </p:nvSpPr>
          <p:spPr bwMode="auto">
            <a:xfrm flipV="1">
              <a:off x="969" y="2788"/>
              <a:ext cx="0" cy="66"/>
            </a:xfrm>
            <a:prstGeom prst="line">
              <a:avLst/>
            </a:pr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</p:grpSp>
      <p:sp>
        <p:nvSpPr>
          <p:cNvPr id="29" name="Line 227"/>
          <p:cNvSpPr>
            <a:spLocks noChangeShapeType="1"/>
          </p:cNvSpPr>
          <p:nvPr/>
        </p:nvSpPr>
        <p:spPr bwMode="auto">
          <a:xfrm>
            <a:off x="2946534" y="3787912"/>
            <a:ext cx="381000" cy="0"/>
          </a:xfrm>
          <a:prstGeom prst="line">
            <a:avLst/>
          </a:prstGeom>
          <a:noFill/>
          <a:ln w="1905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56" name="Rectangle 235"/>
          <p:cNvSpPr>
            <a:spLocks noChangeArrowheads="1"/>
          </p:cNvSpPr>
          <p:nvPr/>
        </p:nvSpPr>
        <p:spPr bwMode="auto">
          <a:xfrm>
            <a:off x="3378215" y="3867331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57" name="Freeform 236"/>
          <p:cNvSpPr>
            <a:spLocks/>
          </p:cNvSpPr>
          <p:nvPr/>
        </p:nvSpPr>
        <p:spPr bwMode="auto">
          <a:xfrm>
            <a:off x="3075122" y="3931551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61" name="Freeform 240"/>
          <p:cNvSpPr>
            <a:spLocks/>
          </p:cNvSpPr>
          <p:nvPr/>
        </p:nvSpPr>
        <p:spPr bwMode="auto">
          <a:xfrm>
            <a:off x="3087822" y="4350948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70" name="TextBox 2269"/>
              <p:cNvSpPr txBox="1"/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600" b="1" i="1" smtClean="0">
                        <a:latin typeface="Cambria Math"/>
                        <a:ea typeface="Cambria Math"/>
                      </a:rPr>
                      <m:t>I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𝒎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(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𝜹𝜼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)</m:t>
                    </m:r>
                  </m:oMath>
                </a14:m>
                <a:r>
                  <a:rPr lang="en-US" sz="1600" b="1" dirty="0" smtClean="0"/>
                  <a:t> (x 10</a:t>
                </a:r>
                <a:r>
                  <a:rPr lang="en-US" sz="1600" b="1" baseline="30000" dirty="0" smtClean="0"/>
                  <a:t>-4</a:t>
                </a:r>
                <a:r>
                  <a:rPr lang="en-US" sz="1600" b="1" dirty="0" smtClean="0"/>
                  <a:t>)</a:t>
                </a:r>
              </a:p>
            </p:txBody>
          </p:sp>
        </mc:Choice>
        <mc:Fallback xmlns="">
          <p:sp>
            <p:nvSpPr>
              <p:cNvPr id="2270" name="TextBox 226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blipFill rotWithShape="1">
                <a:blip r:embed="rId3"/>
                <a:stretch>
                  <a:fillRect l="-5357" t="-388" r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71" name="Rectangle 2270"/>
          <p:cNvSpPr/>
          <p:nvPr/>
        </p:nvSpPr>
        <p:spPr>
          <a:xfrm>
            <a:off x="3297372" y="3595478"/>
            <a:ext cx="8114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i="0" dirty="0" smtClean="0">
                <a:latin typeface="+mj-lt"/>
                <a:ea typeface="Cambria Math"/>
              </a:rPr>
              <a:t>theory</a:t>
            </a:r>
            <a:endParaRPr lang="en-US" sz="1600" dirty="0"/>
          </a:p>
        </p:txBody>
      </p:sp>
      <p:sp>
        <p:nvSpPr>
          <p:cNvPr id="128" name="Freeform 139"/>
          <p:cNvSpPr>
            <a:spLocks/>
          </p:cNvSpPr>
          <p:nvPr/>
        </p:nvSpPr>
        <p:spPr bwMode="auto">
          <a:xfrm>
            <a:off x="1642923" y="44767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40"/>
          <p:cNvSpPr>
            <a:spLocks/>
          </p:cNvSpPr>
          <p:nvPr/>
        </p:nvSpPr>
        <p:spPr bwMode="auto">
          <a:xfrm>
            <a:off x="1642923" y="44767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42"/>
          <p:cNvSpPr>
            <a:spLocks/>
          </p:cNvSpPr>
          <p:nvPr/>
        </p:nvSpPr>
        <p:spPr bwMode="auto">
          <a:xfrm>
            <a:off x="4147998" y="28098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43"/>
          <p:cNvSpPr>
            <a:spLocks/>
          </p:cNvSpPr>
          <p:nvPr/>
        </p:nvSpPr>
        <p:spPr bwMode="auto">
          <a:xfrm>
            <a:off x="4424223" y="23241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44"/>
          <p:cNvSpPr>
            <a:spLocks/>
          </p:cNvSpPr>
          <p:nvPr/>
        </p:nvSpPr>
        <p:spPr bwMode="auto">
          <a:xfrm>
            <a:off x="4424223" y="23241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45"/>
          <p:cNvSpPr>
            <a:spLocks/>
          </p:cNvSpPr>
          <p:nvPr/>
        </p:nvSpPr>
        <p:spPr bwMode="auto">
          <a:xfrm>
            <a:off x="4567098" y="21717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46"/>
          <p:cNvSpPr>
            <a:spLocks/>
          </p:cNvSpPr>
          <p:nvPr/>
        </p:nvSpPr>
        <p:spPr bwMode="auto">
          <a:xfrm>
            <a:off x="4567098" y="21717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47"/>
          <p:cNvSpPr>
            <a:spLocks/>
          </p:cNvSpPr>
          <p:nvPr/>
        </p:nvSpPr>
        <p:spPr bwMode="auto">
          <a:xfrm>
            <a:off x="4700448" y="22669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48"/>
          <p:cNvSpPr>
            <a:spLocks/>
          </p:cNvSpPr>
          <p:nvPr/>
        </p:nvSpPr>
        <p:spPr bwMode="auto">
          <a:xfrm>
            <a:off x="4700448" y="22669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49"/>
          <p:cNvSpPr>
            <a:spLocks/>
          </p:cNvSpPr>
          <p:nvPr/>
        </p:nvSpPr>
        <p:spPr bwMode="auto">
          <a:xfrm>
            <a:off x="4976673" y="29241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50"/>
          <p:cNvSpPr>
            <a:spLocks/>
          </p:cNvSpPr>
          <p:nvPr/>
        </p:nvSpPr>
        <p:spPr bwMode="auto">
          <a:xfrm>
            <a:off x="4976673" y="29241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51"/>
          <p:cNvSpPr>
            <a:spLocks/>
          </p:cNvSpPr>
          <p:nvPr/>
        </p:nvSpPr>
        <p:spPr bwMode="auto">
          <a:xfrm>
            <a:off x="4567098" y="22479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52"/>
          <p:cNvSpPr>
            <a:spLocks/>
          </p:cNvSpPr>
          <p:nvPr/>
        </p:nvSpPr>
        <p:spPr bwMode="auto">
          <a:xfrm>
            <a:off x="4567098" y="22479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Line 153"/>
          <p:cNvSpPr>
            <a:spLocks noChangeShapeType="1"/>
          </p:cNvSpPr>
          <p:nvPr/>
        </p:nvSpPr>
        <p:spPr bwMode="auto">
          <a:xfrm>
            <a:off x="1358760" y="420211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Line 154"/>
          <p:cNvSpPr>
            <a:spLocks noChangeShapeType="1"/>
          </p:cNvSpPr>
          <p:nvPr/>
        </p:nvSpPr>
        <p:spPr bwMode="auto">
          <a:xfrm flipV="1">
            <a:off x="1411148" y="414972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Line 155"/>
          <p:cNvSpPr>
            <a:spLocks noChangeShapeType="1"/>
          </p:cNvSpPr>
          <p:nvPr/>
        </p:nvSpPr>
        <p:spPr bwMode="auto">
          <a:xfrm flipV="1">
            <a:off x="1377810" y="41687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Line 156"/>
          <p:cNvSpPr>
            <a:spLocks noChangeShapeType="1"/>
          </p:cNvSpPr>
          <p:nvPr/>
        </p:nvSpPr>
        <p:spPr bwMode="auto">
          <a:xfrm>
            <a:off x="1377810" y="41687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Line 157"/>
          <p:cNvSpPr>
            <a:spLocks noChangeShapeType="1"/>
          </p:cNvSpPr>
          <p:nvPr/>
        </p:nvSpPr>
        <p:spPr bwMode="auto">
          <a:xfrm>
            <a:off x="1501635" y="46497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Line 158"/>
          <p:cNvSpPr>
            <a:spLocks noChangeShapeType="1"/>
          </p:cNvSpPr>
          <p:nvPr/>
        </p:nvSpPr>
        <p:spPr bwMode="auto">
          <a:xfrm flipV="1">
            <a:off x="1554023" y="45974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Line 159"/>
          <p:cNvSpPr>
            <a:spLocks noChangeShapeType="1"/>
          </p:cNvSpPr>
          <p:nvPr/>
        </p:nvSpPr>
        <p:spPr bwMode="auto">
          <a:xfrm flipV="1">
            <a:off x="1520685" y="4616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Line 160"/>
          <p:cNvSpPr>
            <a:spLocks noChangeShapeType="1"/>
          </p:cNvSpPr>
          <p:nvPr/>
        </p:nvSpPr>
        <p:spPr bwMode="auto">
          <a:xfrm>
            <a:off x="1520685" y="4616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Line 161"/>
          <p:cNvSpPr>
            <a:spLocks noChangeShapeType="1"/>
          </p:cNvSpPr>
          <p:nvPr/>
        </p:nvSpPr>
        <p:spPr bwMode="auto">
          <a:xfrm>
            <a:off x="1634985" y="447833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Line 162"/>
          <p:cNvSpPr>
            <a:spLocks noChangeShapeType="1"/>
          </p:cNvSpPr>
          <p:nvPr/>
        </p:nvSpPr>
        <p:spPr bwMode="auto">
          <a:xfrm flipV="1">
            <a:off x="1687373" y="442595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Line 163"/>
          <p:cNvSpPr>
            <a:spLocks noChangeShapeType="1"/>
          </p:cNvSpPr>
          <p:nvPr/>
        </p:nvSpPr>
        <p:spPr bwMode="auto">
          <a:xfrm flipV="1">
            <a:off x="1654035" y="444500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Line 164"/>
          <p:cNvSpPr>
            <a:spLocks noChangeShapeType="1"/>
          </p:cNvSpPr>
          <p:nvPr/>
        </p:nvSpPr>
        <p:spPr bwMode="auto">
          <a:xfrm>
            <a:off x="1654035" y="444500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Line 165"/>
          <p:cNvSpPr>
            <a:spLocks noChangeShapeType="1"/>
          </p:cNvSpPr>
          <p:nvPr/>
        </p:nvSpPr>
        <p:spPr bwMode="auto">
          <a:xfrm>
            <a:off x="1777860" y="43449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Line 166"/>
          <p:cNvSpPr>
            <a:spLocks noChangeShapeType="1"/>
          </p:cNvSpPr>
          <p:nvPr/>
        </p:nvSpPr>
        <p:spPr bwMode="auto">
          <a:xfrm flipV="1">
            <a:off x="1830248" y="42926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Line 167"/>
          <p:cNvSpPr>
            <a:spLocks noChangeShapeType="1"/>
          </p:cNvSpPr>
          <p:nvPr/>
        </p:nvSpPr>
        <p:spPr bwMode="auto">
          <a:xfrm flipV="1">
            <a:off x="1796910" y="4311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Line 168"/>
          <p:cNvSpPr>
            <a:spLocks noChangeShapeType="1"/>
          </p:cNvSpPr>
          <p:nvPr/>
        </p:nvSpPr>
        <p:spPr bwMode="auto">
          <a:xfrm>
            <a:off x="1796910" y="4311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Line 169"/>
          <p:cNvSpPr>
            <a:spLocks noChangeShapeType="1"/>
          </p:cNvSpPr>
          <p:nvPr/>
        </p:nvSpPr>
        <p:spPr bwMode="auto">
          <a:xfrm>
            <a:off x="4282935" y="28209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Line 170"/>
          <p:cNvSpPr>
            <a:spLocks noChangeShapeType="1"/>
          </p:cNvSpPr>
          <p:nvPr/>
        </p:nvSpPr>
        <p:spPr bwMode="auto">
          <a:xfrm flipV="1">
            <a:off x="4335323" y="27686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Line 171"/>
          <p:cNvSpPr>
            <a:spLocks noChangeShapeType="1"/>
          </p:cNvSpPr>
          <p:nvPr/>
        </p:nvSpPr>
        <p:spPr bwMode="auto">
          <a:xfrm flipV="1">
            <a:off x="4301985" y="2787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Line 172"/>
          <p:cNvSpPr>
            <a:spLocks noChangeShapeType="1"/>
          </p:cNvSpPr>
          <p:nvPr/>
        </p:nvSpPr>
        <p:spPr bwMode="auto">
          <a:xfrm>
            <a:off x="4301985" y="2787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Line 173"/>
          <p:cNvSpPr>
            <a:spLocks noChangeShapeType="1"/>
          </p:cNvSpPr>
          <p:nvPr/>
        </p:nvSpPr>
        <p:spPr bwMode="auto">
          <a:xfrm>
            <a:off x="4416285" y="26685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Line 174"/>
          <p:cNvSpPr>
            <a:spLocks noChangeShapeType="1"/>
          </p:cNvSpPr>
          <p:nvPr/>
        </p:nvSpPr>
        <p:spPr bwMode="auto">
          <a:xfrm flipV="1">
            <a:off x="4468673" y="26162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Line 175"/>
          <p:cNvSpPr>
            <a:spLocks noChangeShapeType="1"/>
          </p:cNvSpPr>
          <p:nvPr/>
        </p:nvSpPr>
        <p:spPr bwMode="auto">
          <a:xfrm flipV="1">
            <a:off x="4435335" y="26352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Line 176"/>
          <p:cNvSpPr>
            <a:spLocks noChangeShapeType="1"/>
          </p:cNvSpPr>
          <p:nvPr/>
        </p:nvSpPr>
        <p:spPr bwMode="auto">
          <a:xfrm>
            <a:off x="4435335" y="26352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Line 177"/>
          <p:cNvSpPr>
            <a:spLocks noChangeShapeType="1"/>
          </p:cNvSpPr>
          <p:nvPr/>
        </p:nvSpPr>
        <p:spPr bwMode="auto">
          <a:xfrm>
            <a:off x="4559160" y="264001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Line 178"/>
          <p:cNvSpPr>
            <a:spLocks noChangeShapeType="1"/>
          </p:cNvSpPr>
          <p:nvPr/>
        </p:nvSpPr>
        <p:spPr bwMode="auto">
          <a:xfrm flipV="1">
            <a:off x="4611548" y="258762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Line 179"/>
          <p:cNvSpPr>
            <a:spLocks noChangeShapeType="1"/>
          </p:cNvSpPr>
          <p:nvPr/>
        </p:nvSpPr>
        <p:spPr bwMode="auto">
          <a:xfrm flipV="1">
            <a:off x="4578210" y="26066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Line 180"/>
          <p:cNvSpPr>
            <a:spLocks noChangeShapeType="1"/>
          </p:cNvSpPr>
          <p:nvPr/>
        </p:nvSpPr>
        <p:spPr bwMode="auto">
          <a:xfrm>
            <a:off x="4578210" y="26066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Line 181"/>
          <p:cNvSpPr>
            <a:spLocks noChangeShapeType="1"/>
          </p:cNvSpPr>
          <p:nvPr/>
        </p:nvSpPr>
        <p:spPr bwMode="auto">
          <a:xfrm>
            <a:off x="4692510" y="27447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Line 182"/>
          <p:cNvSpPr>
            <a:spLocks noChangeShapeType="1"/>
          </p:cNvSpPr>
          <p:nvPr/>
        </p:nvSpPr>
        <p:spPr bwMode="auto">
          <a:xfrm flipV="1">
            <a:off x="4744898" y="26924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Line 183"/>
          <p:cNvSpPr>
            <a:spLocks noChangeShapeType="1"/>
          </p:cNvSpPr>
          <p:nvPr/>
        </p:nvSpPr>
        <p:spPr bwMode="auto">
          <a:xfrm flipV="1">
            <a:off x="4711560" y="2711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Line 184"/>
          <p:cNvSpPr>
            <a:spLocks noChangeShapeType="1"/>
          </p:cNvSpPr>
          <p:nvPr/>
        </p:nvSpPr>
        <p:spPr bwMode="auto">
          <a:xfrm>
            <a:off x="4711560" y="2711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Line 185"/>
          <p:cNvSpPr>
            <a:spLocks noChangeShapeType="1"/>
          </p:cNvSpPr>
          <p:nvPr/>
        </p:nvSpPr>
        <p:spPr bwMode="auto">
          <a:xfrm>
            <a:off x="4968735" y="315436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Line 186"/>
          <p:cNvSpPr>
            <a:spLocks noChangeShapeType="1"/>
          </p:cNvSpPr>
          <p:nvPr/>
        </p:nvSpPr>
        <p:spPr bwMode="auto">
          <a:xfrm flipV="1">
            <a:off x="5021123" y="310197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Line 187"/>
          <p:cNvSpPr>
            <a:spLocks noChangeShapeType="1"/>
          </p:cNvSpPr>
          <p:nvPr/>
        </p:nvSpPr>
        <p:spPr bwMode="auto">
          <a:xfrm flipV="1">
            <a:off x="4987785" y="312102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Line 188"/>
          <p:cNvSpPr>
            <a:spLocks noChangeShapeType="1"/>
          </p:cNvSpPr>
          <p:nvPr/>
        </p:nvSpPr>
        <p:spPr bwMode="auto">
          <a:xfrm>
            <a:off x="4987785" y="312102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Line 169"/>
          <p:cNvSpPr>
            <a:spLocks noChangeShapeType="1"/>
          </p:cNvSpPr>
          <p:nvPr/>
        </p:nvSpPr>
        <p:spPr bwMode="auto">
          <a:xfrm>
            <a:off x="3075726" y="4467486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Line 170"/>
          <p:cNvSpPr>
            <a:spLocks noChangeShapeType="1"/>
          </p:cNvSpPr>
          <p:nvPr/>
        </p:nvSpPr>
        <p:spPr bwMode="auto">
          <a:xfrm flipV="1">
            <a:off x="3128114" y="4415098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Line 171"/>
          <p:cNvSpPr>
            <a:spLocks noChangeShapeType="1"/>
          </p:cNvSpPr>
          <p:nvPr/>
        </p:nvSpPr>
        <p:spPr bwMode="auto">
          <a:xfrm flipV="1">
            <a:off x="3094776" y="4434148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Line 172"/>
          <p:cNvSpPr>
            <a:spLocks noChangeShapeType="1"/>
          </p:cNvSpPr>
          <p:nvPr/>
        </p:nvSpPr>
        <p:spPr bwMode="auto">
          <a:xfrm>
            <a:off x="3094776" y="4434148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235"/>
          <p:cNvSpPr>
            <a:spLocks noChangeArrowheads="1"/>
          </p:cNvSpPr>
          <p:nvPr/>
        </p:nvSpPr>
        <p:spPr bwMode="auto">
          <a:xfrm>
            <a:off x="3370758" y="4090079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600" b="1" dirty="0" smtClean="0">
                <a:solidFill>
                  <a:srgbClr val="000000"/>
                </a:solidFill>
                <a:latin typeface="+mn-lt"/>
              </a:rPr>
              <a:t>64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85" name="Freeform 142"/>
          <p:cNvSpPr>
            <a:spLocks/>
          </p:cNvSpPr>
          <p:nvPr/>
        </p:nvSpPr>
        <p:spPr bwMode="auto">
          <a:xfrm>
            <a:off x="3083664" y="4159008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Rectangle 235"/>
          <p:cNvSpPr>
            <a:spLocks noChangeArrowheads="1"/>
          </p:cNvSpPr>
          <p:nvPr/>
        </p:nvSpPr>
        <p:spPr bwMode="auto">
          <a:xfrm>
            <a:off x="3370017" y="4326296"/>
            <a:ext cx="132247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600" b="1" dirty="0" smtClean="0">
                <a:solidFill>
                  <a:srgbClr val="000000"/>
                </a:solidFill>
                <a:latin typeface="+mn-lt"/>
              </a:rPr>
              <a:t>250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>
            <a:off x="6035675" y="1447800"/>
            <a:ext cx="5324475" cy="399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" name="Rectangle 5"/>
          <p:cNvSpPr>
            <a:spLocks noChangeArrowheads="1"/>
          </p:cNvSpPr>
          <p:nvPr/>
        </p:nvSpPr>
        <p:spPr bwMode="auto">
          <a:xfrm>
            <a:off x="6035675" y="1447800"/>
            <a:ext cx="5334000" cy="400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" name="Rectangle 6"/>
          <p:cNvSpPr>
            <a:spLocks noChangeArrowheads="1"/>
          </p:cNvSpPr>
          <p:nvPr/>
        </p:nvSpPr>
        <p:spPr bwMode="auto">
          <a:xfrm>
            <a:off x="6035675" y="1447800"/>
            <a:ext cx="5334000" cy="400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6854825" y="1743075"/>
            <a:ext cx="4010025" cy="31813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3" name="Line 8"/>
          <p:cNvSpPr>
            <a:spLocks noChangeShapeType="1"/>
          </p:cNvSpPr>
          <p:nvPr/>
        </p:nvSpPr>
        <p:spPr bwMode="auto">
          <a:xfrm>
            <a:off x="6854825" y="4924425"/>
            <a:ext cx="4010025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>
            <a:off x="6854825" y="1743075"/>
            <a:ext cx="4010025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" name="Line 10"/>
          <p:cNvSpPr>
            <a:spLocks noChangeShapeType="1"/>
          </p:cNvSpPr>
          <p:nvPr/>
        </p:nvSpPr>
        <p:spPr bwMode="auto">
          <a:xfrm flipV="1">
            <a:off x="6854825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 flipV="1">
            <a:off x="7523163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7" name="Line 12"/>
          <p:cNvSpPr>
            <a:spLocks noChangeShapeType="1"/>
          </p:cNvSpPr>
          <p:nvPr/>
        </p:nvSpPr>
        <p:spPr bwMode="auto">
          <a:xfrm flipV="1">
            <a:off x="8191500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 flipV="1">
            <a:off x="8859838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9" name="Line 14"/>
          <p:cNvSpPr>
            <a:spLocks noChangeShapeType="1"/>
          </p:cNvSpPr>
          <p:nvPr/>
        </p:nvSpPr>
        <p:spPr bwMode="auto">
          <a:xfrm flipV="1">
            <a:off x="9528175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" name="Line 15"/>
          <p:cNvSpPr>
            <a:spLocks noChangeShapeType="1"/>
          </p:cNvSpPr>
          <p:nvPr/>
        </p:nvSpPr>
        <p:spPr bwMode="auto">
          <a:xfrm flipV="1">
            <a:off x="10196513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" name="Line 16"/>
          <p:cNvSpPr>
            <a:spLocks noChangeShapeType="1"/>
          </p:cNvSpPr>
          <p:nvPr/>
        </p:nvSpPr>
        <p:spPr bwMode="auto">
          <a:xfrm flipV="1">
            <a:off x="10864850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" name="Line 17"/>
          <p:cNvSpPr>
            <a:spLocks noChangeShapeType="1"/>
          </p:cNvSpPr>
          <p:nvPr/>
        </p:nvSpPr>
        <p:spPr bwMode="auto">
          <a:xfrm>
            <a:off x="6854825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3" name="Line 18"/>
          <p:cNvSpPr>
            <a:spLocks noChangeShapeType="1"/>
          </p:cNvSpPr>
          <p:nvPr/>
        </p:nvSpPr>
        <p:spPr bwMode="auto">
          <a:xfrm>
            <a:off x="7523163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4" name="Line 19"/>
          <p:cNvSpPr>
            <a:spLocks noChangeShapeType="1"/>
          </p:cNvSpPr>
          <p:nvPr/>
        </p:nvSpPr>
        <p:spPr bwMode="auto">
          <a:xfrm>
            <a:off x="8191500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5" name="Line 20"/>
          <p:cNvSpPr>
            <a:spLocks noChangeShapeType="1"/>
          </p:cNvSpPr>
          <p:nvPr/>
        </p:nvSpPr>
        <p:spPr bwMode="auto">
          <a:xfrm>
            <a:off x="8859838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" name="Line 21"/>
          <p:cNvSpPr>
            <a:spLocks noChangeShapeType="1"/>
          </p:cNvSpPr>
          <p:nvPr/>
        </p:nvSpPr>
        <p:spPr bwMode="auto">
          <a:xfrm>
            <a:off x="9528175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7" name="Line 22"/>
          <p:cNvSpPr>
            <a:spLocks noChangeShapeType="1"/>
          </p:cNvSpPr>
          <p:nvPr/>
        </p:nvSpPr>
        <p:spPr bwMode="auto">
          <a:xfrm>
            <a:off x="10196513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8" name="Line 23"/>
          <p:cNvSpPr>
            <a:spLocks noChangeShapeType="1"/>
          </p:cNvSpPr>
          <p:nvPr/>
        </p:nvSpPr>
        <p:spPr bwMode="auto">
          <a:xfrm>
            <a:off x="10864850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0" name="Rectangle 24"/>
          <p:cNvSpPr>
            <a:spLocks noChangeArrowheads="1"/>
          </p:cNvSpPr>
          <p:nvPr/>
        </p:nvSpPr>
        <p:spPr bwMode="auto">
          <a:xfrm>
            <a:off x="6807200" y="4991100"/>
            <a:ext cx="1285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0" name="Rectangle 26"/>
          <p:cNvSpPr>
            <a:spLocks noChangeArrowheads="1"/>
          </p:cNvSpPr>
          <p:nvPr/>
        </p:nvSpPr>
        <p:spPr bwMode="auto">
          <a:xfrm>
            <a:off x="8074025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0.4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2" name="Rectangle 28"/>
          <p:cNvSpPr>
            <a:spLocks noChangeArrowheads="1"/>
          </p:cNvSpPr>
          <p:nvPr/>
        </p:nvSpPr>
        <p:spPr bwMode="auto">
          <a:xfrm>
            <a:off x="9417050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0.8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4" name="Rectangle 30"/>
          <p:cNvSpPr>
            <a:spLocks noChangeArrowheads="1"/>
          </p:cNvSpPr>
          <p:nvPr/>
        </p:nvSpPr>
        <p:spPr bwMode="auto">
          <a:xfrm>
            <a:off x="10750550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1.2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5" name="Rectangle 31"/>
          <p:cNvSpPr>
            <a:spLocks noChangeArrowheads="1"/>
          </p:cNvSpPr>
          <p:nvPr/>
        </p:nvSpPr>
        <p:spPr bwMode="auto">
          <a:xfrm>
            <a:off x="8569325" y="5219700"/>
            <a:ext cx="8239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z (mm)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6" name="Line 32"/>
          <p:cNvSpPr>
            <a:spLocks noChangeShapeType="1"/>
          </p:cNvSpPr>
          <p:nvPr/>
        </p:nvSpPr>
        <p:spPr bwMode="auto">
          <a:xfrm flipV="1">
            <a:off x="6854825" y="1743075"/>
            <a:ext cx="0" cy="318135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7" name="Line 33"/>
          <p:cNvSpPr>
            <a:spLocks noChangeShapeType="1"/>
          </p:cNvSpPr>
          <p:nvPr/>
        </p:nvSpPr>
        <p:spPr bwMode="auto">
          <a:xfrm flipV="1">
            <a:off x="10864850" y="1743075"/>
            <a:ext cx="0" cy="318135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8" name="Line 34"/>
          <p:cNvSpPr>
            <a:spLocks noChangeShapeType="1"/>
          </p:cNvSpPr>
          <p:nvPr/>
        </p:nvSpPr>
        <p:spPr bwMode="auto">
          <a:xfrm>
            <a:off x="6854825" y="492442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9" name="Line 35"/>
          <p:cNvSpPr>
            <a:spLocks noChangeShapeType="1"/>
          </p:cNvSpPr>
          <p:nvPr/>
        </p:nvSpPr>
        <p:spPr bwMode="auto">
          <a:xfrm>
            <a:off x="6854825" y="4470400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0" name="Line 36"/>
          <p:cNvSpPr>
            <a:spLocks noChangeShapeType="1"/>
          </p:cNvSpPr>
          <p:nvPr/>
        </p:nvSpPr>
        <p:spPr bwMode="auto">
          <a:xfrm>
            <a:off x="6854825" y="40163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1" name="Line 37"/>
          <p:cNvSpPr>
            <a:spLocks noChangeShapeType="1"/>
          </p:cNvSpPr>
          <p:nvPr/>
        </p:nvSpPr>
        <p:spPr bwMode="auto">
          <a:xfrm>
            <a:off x="6854825" y="356076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2" name="Line 38"/>
          <p:cNvSpPr>
            <a:spLocks noChangeShapeType="1"/>
          </p:cNvSpPr>
          <p:nvPr/>
        </p:nvSpPr>
        <p:spPr bwMode="auto">
          <a:xfrm>
            <a:off x="6854825" y="310673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3" name="Line 39"/>
          <p:cNvSpPr>
            <a:spLocks noChangeShapeType="1"/>
          </p:cNvSpPr>
          <p:nvPr/>
        </p:nvSpPr>
        <p:spPr bwMode="auto">
          <a:xfrm>
            <a:off x="6854825" y="265271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4" name="Line 40"/>
          <p:cNvSpPr>
            <a:spLocks noChangeShapeType="1"/>
          </p:cNvSpPr>
          <p:nvPr/>
        </p:nvSpPr>
        <p:spPr bwMode="auto">
          <a:xfrm>
            <a:off x="6854825" y="219868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5" name="Line 41"/>
          <p:cNvSpPr>
            <a:spLocks noChangeShapeType="1"/>
          </p:cNvSpPr>
          <p:nvPr/>
        </p:nvSpPr>
        <p:spPr bwMode="auto">
          <a:xfrm>
            <a:off x="6854825" y="17430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6" name="Line 42"/>
          <p:cNvSpPr>
            <a:spLocks noChangeShapeType="1"/>
          </p:cNvSpPr>
          <p:nvPr/>
        </p:nvSpPr>
        <p:spPr bwMode="auto">
          <a:xfrm flipH="1">
            <a:off x="10704513" y="492442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7" name="Line 43"/>
          <p:cNvSpPr>
            <a:spLocks noChangeShapeType="1"/>
          </p:cNvSpPr>
          <p:nvPr/>
        </p:nvSpPr>
        <p:spPr bwMode="auto">
          <a:xfrm flipH="1">
            <a:off x="10704513" y="4470400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8" name="Line 44"/>
          <p:cNvSpPr>
            <a:spLocks noChangeShapeType="1"/>
          </p:cNvSpPr>
          <p:nvPr/>
        </p:nvSpPr>
        <p:spPr bwMode="auto">
          <a:xfrm flipH="1">
            <a:off x="10704513" y="40163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9" name="Line 45"/>
          <p:cNvSpPr>
            <a:spLocks noChangeShapeType="1"/>
          </p:cNvSpPr>
          <p:nvPr/>
        </p:nvSpPr>
        <p:spPr bwMode="auto">
          <a:xfrm flipH="1">
            <a:off x="10704513" y="356076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0" name="Line 46"/>
          <p:cNvSpPr>
            <a:spLocks noChangeShapeType="1"/>
          </p:cNvSpPr>
          <p:nvPr/>
        </p:nvSpPr>
        <p:spPr bwMode="auto">
          <a:xfrm flipH="1">
            <a:off x="10704513" y="310673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1" name="Line 47"/>
          <p:cNvSpPr>
            <a:spLocks noChangeShapeType="1"/>
          </p:cNvSpPr>
          <p:nvPr/>
        </p:nvSpPr>
        <p:spPr bwMode="auto">
          <a:xfrm flipH="1">
            <a:off x="10704513" y="265271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2" name="Line 48"/>
          <p:cNvSpPr>
            <a:spLocks noChangeShapeType="1"/>
          </p:cNvSpPr>
          <p:nvPr/>
        </p:nvSpPr>
        <p:spPr bwMode="auto">
          <a:xfrm flipH="1">
            <a:off x="10704513" y="219868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3" name="Line 49"/>
          <p:cNvSpPr>
            <a:spLocks noChangeShapeType="1"/>
          </p:cNvSpPr>
          <p:nvPr/>
        </p:nvSpPr>
        <p:spPr bwMode="auto">
          <a:xfrm flipH="1">
            <a:off x="10704513" y="17430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4" name="Rectangle 50"/>
          <p:cNvSpPr>
            <a:spLocks noChangeArrowheads="1"/>
          </p:cNvSpPr>
          <p:nvPr/>
        </p:nvSpPr>
        <p:spPr bwMode="auto">
          <a:xfrm>
            <a:off x="6553340" y="4789419"/>
            <a:ext cx="1285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66" name="Rectangle 52"/>
          <p:cNvSpPr>
            <a:spLocks noChangeArrowheads="1"/>
          </p:cNvSpPr>
          <p:nvPr/>
        </p:nvSpPr>
        <p:spPr bwMode="auto">
          <a:xfrm>
            <a:off x="6324740" y="3884544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0.01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68" name="Rectangle 54"/>
          <p:cNvSpPr>
            <a:spLocks noChangeArrowheads="1"/>
          </p:cNvSpPr>
          <p:nvPr/>
        </p:nvSpPr>
        <p:spPr bwMode="auto">
          <a:xfrm>
            <a:off x="6324740" y="2970144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0.02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48" name="Rectangle 56"/>
          <p:cNvSpPr>
            <a:spLocks noChangeArrowheads="1"/>
          </p:cNvSpPr>
          <p:nvPr/>
        </p:nvSpPr>
        <p:spPr bwMode="auto">
          <a:xfrm>
            <a:off x="6324740" y="2065269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0.03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69" name="Freeform 74"/>
          <p:cNvSpPr>
            <a:spLocks/>
          </p:cNvSpPr>
          <p:nvPr/>
        </p:nvSpPr>
        <p:spPr bwMode="auto">
          <a:xfrm>
            <a:off x="6854825" y="4008438"/>
            <a:ext cx="4010025" cy="558800"/>
          </a:xfrm>
          <a:custGeom>
            <a:avLst/>
            <a:gdLst>
              <a:gd name="T0" fmla="*/ 0 w 2526"/>
              <a:gd name="T1" fmla="*/ 352 h 352"/>
              <a:gd name="T2" fmla="*/ 56 w 2526"/>
              <a:gd name="T3" fmla="*/ 348 h 352"/>
              <a:gd name="T4" fmla="*/ 111 w 2526"/>
              <a:gd name="T5" fmla="*/ 343 h 352"/>
              <a:gd name="T6" fmla="*/ 167 w 2526"/>
              <a:gd name="T7" fmla="*/ 338 h 352"/>
              <a:gd name="T8" fmla="*/ 223 w 2526"/>
              <a:gd name="T9" fmla="*/ 333 h 352"/>
              <a:gd name="T10" fmla="*/ 278 w 2526"/>
              <a:gd name="T11" fmla="*/ 328 h 352"/>
              <a:gd name="T12" fmla="*/ 334 w 2526"/>
              <a:gd name="T13" fmla="*/ 323 h 352"/>
              <a:gd name="T14" fmla="*/ 390 w 2526"/>
              <a:gd name="T15" fmla="*/ 318 h 352"/>
              <a:gd name="T16" fmla="*/ 445 w 2526"/>
              <a:gd name="T17" fmla="*/ 312 h 352"/>
              <a:gd name="T18" fmla="*/ 501 w 2526"/>
              <a:gd name="T19" fmla="*/ 306 h 352"/>
              <a:gd name="T20" fmla="*/ 556 w 2526"/>
              <a:gd name="T21" fmla="*/ 301 h 352"/>
              <a:gd name="T22" fmla="*/ 612 w 2526"/>
              <a:gd name="T23" fmla="*/ 295 h 352"/>
              <a:gd name="T24" fmla="*/ 668 w 2526"/>
              <a:gd name="T25" fmla="*/ 289 h 352"/>
              <a:gd name="T26" fmla="*/ 723 w 2526"/>
              <a:gd name="T27" fmla="*/ 283 h 352"/>
              <a:gd name="T28" fmla="*/ 779 w 2526"/>
              <a:gd name="T29" fmla="*/ 277 h 352"/>
              <a:gd name="T30" fmla="*/ 835 w 2526"/>
              <a:gd name="T31" fmla="*/ 270 h 352"/>
              <a:gd name="T32" fmla="*/ 890 w 2526"/>
              <a:gd name="T33" fmla="*/ 264 h 352"/>
              <a:gd name="T34" fmla="*/ 946 w 2526"/>
              <a:gd name="T35" fmla="*/ 258 h 352"/>
              <a:gd name="T36" fmla="*/ 1002 w 2526"/>
              <a:gd name="T37" fmla="*/ 251 h 352"/>
              <a:gd name="T38" fmla="*/ 1057 w 2526"/>
              <a:gd name="T39" fmla="*/ 244 h 352"/>
              <a:gd name="T40" fmla="*/ 1113 w 2526"/>
              <a:gd name="T41" fmla="*/ 237 h 352"/>
              <a:gd name="T42" fmla="*/ 1168 w 2526"/>
              <a:gd name="T43" fmla="*/ 230 h 352"/>
              <a:gd name="T44" fmla="*/ 1224 w 2526"/>
              <a:gd name="T45" fmla="*/ 222 h 352"/>
              <a:gd name="T46" fmla="*/ 1280 w 2526"/>
              <a:gd name="T47" fmla="*/ 215 h 352"/>
              <a:gd name="T48" fmla="*/ 1335 w 2526"/>
              <a:gd name="T49" fmla="*/ 207 h 352"/>
              <a:gd name="T50" fmla="*/ 1391 w 2526"/>
              <a:gd name="T51" fmla="*/ 199 h 352"/>
              <a:gd name="T52" fmla="*/ 1447 w 2526"/>
              <a:gd name="T53" fmla="*/ 192 h 352"/>
              <a:gd name="T54" fmla="*/ 1503 w 2526"/>
              <a:gd name="T55" fmla="*/ 183 h 352"/>
              <a:gd name="T56" fmla="*/ 1558 w 2526"/>
              <a:gd name="T57" fmla="*/ 175 h 352"/>
              <a:gd name="T58" fmla="*/ 1614 w 2526"/>
              <a:gd name="T59" fmla="*/ 167 h 352"/>
              <a:gd name="T60" fmla="*/ 1669 w 2526"/>
              <a:gd name="T61" fmla="*/ 158 h 352"/>
              <a:gd name="T62" fmla="*/ 1725 w 2526"/>
              <a:gd name="T63" fmla="*/ 149 h 352"/>
              <a:gd name="T64" fmla="*/ 1780 w 2526"/>
              <a:gd name="T65" fmla="*/ 140 h 352"/>
              <a:gd name="T66" fmla="*/ 1836 w 2526"/>
              <a:gd name="T67" fmla="*/ 131 h 352"/>
              <a:gd name="T68" fmla="*/ 1892 w 2526"/>
              <a:gd name="T69" fmla="*/ 122 h 352"/>
              <a:gd name="T70" fmla="*/ 1948 w 2526"/>
              <a:gd name="T71" fmla="*/ 112 h 352"/>
              <a:gd name="T72" fmla="*/ 2003 w 2526"/>
              <a:gd name="T73" fmla="*/ 102 h 352"/>
              <a:gd name="T74" fmla="*/ 2059 w 2526"/>
              <a:gd name="T75" fmla="*/ 93 h 352"/>
              <a:gd name="T76" fmla="*/ 2115 w 2526"/>
              <a:gd name="T77" fmla="*/ 82 h 352"/>
              <a:gd name="T78" fmla="*/ 2170 w 2526"/>
              <a:gd name="T79" fmla="*/ 72 h 352"/>
              <a:gd name="T80" fmla="*/ 2226 w 2526"/>
              <a:gd name="T81" fmla="*/ 61 h 352"/>
              <a:gd name="T82" fmla="*/ 2281 w 2526"/>
              <a:gd name="T83" fmla="*/ 51 h 352"/>
              <a:gd name="T84" fmla="*/ 2337 w 2526"/>
              <a:gd name="T85" fmla="*/ 39 h 352"/>
              <a:gd name="T86" fmla="*/ 2393 w 2526"/>
              <a:gd name="T87" fmla="*/ 28 h 352"/>
              <a:gd name="T88" fmla="*/ 2448 w 2526"/>
              <a:gd name="T89" fmla="*/ 16 h 352"/>
              <a:gd name="T90" fmla="*/ 2504 w 2526"/>
              <a:gd name="T91" fmla="*/ 5 h 352"/>
              <a:gd name="T92" fmla="*/ 2526 w 2526"/>
              <a:gd name="T93" fmla="*/ 0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26" h="352">
                <a:moveTo>
                  <a:pt x="0" y="352"/>
                </a:moveTo>
                <a:lnTo>
                  <a:pt x="56" y="348"/>
                </a:lnTo>
                <a:lnTo>
                  <a:pt x="111" y="343"/>
                </a:lnTo>
                <a:lnTo>
                  <a:pt x="167" y="338"/>
                </a:lnTo>
                <a:lnTo>
                  <a:pt x="223" y="333"/>
                </a:lnTo>
                <a:lnTo>
                  <a:pt x="278" y="328"/>
                </a:lnTo>
                <a:lnTo>
                  <a:pt x="334" y="323"/>
                </a:lnTo>
                <a:lnTo>
                  <a:pt x="390" y="318"/>
                </a:lnTo>
                <a:lnTo>
                  <a:pt x="445" y="312"/>
                </a:lnTo>
                <a:lnTo>
                  <a:pt x="501" y="306"/>
                </a:lnTo>
                <a:lnTo>
                  <a:pt x="556" y="301"/>
                </a:lnTo>
                <a:lnTo>
                  <a:pt x="612" y="295"/>
                </a:lnTo>
                <a:lnTo>
                  <a:pt x="668" y="289"/>
                </a:lnTo>
                <a:lnTo>
                  <a:pt x="723" y="283"/>
                </a:lnTo>
                <a:lnTo>
                  <a:pt x="779" y="277"/>
                </a:lnTo>
                <a:lnTo>
                  <a:pt x="835" y="270"/>
                </a:lnTo>
                <a:lnTo>
                  <a:pt x="890" y="264"/>
                </a:lnTo>
                <a:lnTo>
                  <a:pt x="946" y="258"/>
                </a:lnTo>
                <a:lnTo>
                  <a:pt x="1002" y="251"/>
                </a:lnTo>
                <a:lnTo>
                  <a:pt x="1057" y="244"/>
                </a:lnTo>
                <a:lnTo>
                  <a:pt x="1113" y="237"/>
                </a:lnTo>
                <a:lnTo>
                  <a:pt x="1168" y="230"/>
                </a:lnTo>
                <a:lnTo>
                  <a:pt x="1224" y="222"/>
                </a:lnTo>
                <a:lnTo>
                  <a:pt x="1280" y="215"/>
                </a:lnTo>
                <a:lnTo>
                  <a:pt x="1335" y="207"/>
                </a:lnTo>
                <a:lnTo>
                  <a:pt x="1391" y="199"/>
                </a:lnTo>
                <a:lnTo>
                  <a:pt x="1447" y="192"/>
                </a:lnTo>
                <a:lnTo>
                  <a:pt x="1503" y="183"/>
                </a:lnTo>
                <a:lnTo>
                  <a:pt x="1558" y="175"/>
                </a:lnTo>
                <a:lnTo>
                  <a:pt x="1614" y="167"/>
                </a:lnTo>
                <a:lnTo>
                  <a:pt x="1669" y="158"/>
                </a:lnTo>
                <a:lnTo>
                  <a:pt x="1725" y="149"/>
                </a:lnTo>
                <a:lnTo>
                  <a:pt x="1780" y="140"/>
                </a:lnTo>
                <a:lnTo>
                  <a:pt x="1836" y="131"/>
                </a:lnTo>
                <a:lnTo>
                  <a:pt x="1892" y="122"/>
                </a:lnTo>
                <a:lnTo>
                  <a:pt x="1948" y="112"/>
                </a:lnTo>
                <a:lnTo>
                  <a:pt x="2003" y="102"/>
                </a:lnTo>
                <a:lnTo>
                  <a:pt x="2059" y="93"/>
                </a:lnTo>
                <a:lnTo>
                  <a:pt x="2115" y="82"/>
                </a:lnTo>
                <a:lnTo>
                  <a:pt x="2170" y="72"/>
                </a:lnTo>
                <a:lnTo>
                  <a:pt x="2226" y="61"/>
                </a:lnTo>
                <a:lnTo>
                  <a:pt x="2281" y="51"/>
                </a:lnTo>
                <a:lnTo>
                  <a:pt x="2337" y="39"/>
                </a:lnTo>
                <a:lnTo>
                  <a:pt x="2393" y="28"/>
                </a:lnTo>
                <a:lnTo>
                  <a:pt x="2448" y="16"/>
                </a:lnTo>
                <a:lnTo>
                  <a:pt x="2504" y="5"/>
                </a:lnTo>
                <a:lnTo>
                  <a:pt x="2526" y="0"/>
                </a:lnTo>
              </a:path>
            </a:pathLst>
          </a:cu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70" name="Freeform 75"/>
          <p:cNvSpPr>
            <a:spLocks noEditPoints="1"/>
          </p:cNvSpPr>
          <p:nvPr/>
        </p:nvSpPr>
        <p:spPr bwMode="auto">
          <a:xfrm>
            <a:off x="6854825" y="3552825"/>
            <a:ext cx="3970338" cy="833438"/>
          </a:xfrm>
          <a:custGeom>
            <a:avLst/>
            <a:gdLst>
              <a:gd name="T0" fmla="*/ 155 w 2501"/>
              <a:gd name="T1" fmla="*/ 505 h 525"/>
              <a:gd name="T2" fmla="*/ 95 w 2501"/>
              <a:gd name="T3" fmla="*/ 505 h 525"/>
              <a:gd name="T4" fmla="*/ 223 w 2501"/>
              <a:gd name="T5" fmla="*/ 496 h 525"/>
              <a:gd name="T6" fmla="*/ 222 w 2501"/>
              <a:gd name="T7" fmla="*/ 488 h 525"/>
              <a:gd name="T8" fmla="*/ 286 w 2501"/>
              <a:gd name="T9" fmla="*/ 487 h 525"/>
              <a:gd name="T10" fmla="*/ 345 w 2501"/>
              <a:gd name="T11" fmla="*/ 471 h 525"/>
              <a:gd name="T12" fmla="*/ 286 w 2501"/>
              <a:gd name="T13" fmla="*/ 487 h 525"/>
              <a:gd name="T14" fmla="*/ 441 w 2501"/>
              <a:gd name="T15" fmla="*/ 465 h 525"/>
              <a:gd name="T16" fmla="*/ 380 w 2501"/>
              <a:gd name="T17" fmla="*/ 465 h 525"/>
              <a:gd name="T18" fmla="*/ 501 w 2501"/>
              <a:gd name="T19" fmla="*/ 456 h 525"/>
              <a:gd name="T20" fmla="*/ 500 w 2501"/>
              <a:gd name="T21" fmla="*/ 448 h 525"/>
              <a:gd name="T22" fmla="*/ 571 w 2501"/>
              <a:gd name="T23" fmla="*/ 445 h 525"/>
              <a:gd name="T24" fmla="*/ 629 w 2501"/>
              <a:gd name="T25" fmla="*/ 428 h 525"/>
              <a:gd name="T26" fmla="*/ 571 w 2501"/>
              <a:gd name="T27" fmla="*/ 445 h 525"/>
              <a:gd name="T28" fmla="*/ 724 w 2501"/>
              <a:gd name="T29" fmla="*/ 420 h 525"/>
              <a:gd name="T30" fmla="*/ 723 w 2501"/>
              <a:gd name="T31" fmla="*/ 413 h 525"/>
              <a:gd name="T32" fmla="*/ 666 w 2501"/>
              <a:gd name="T33" fmla="*/ 430 h 525"/>
              <a:gd name="T34" fmla="*/ 820 w 2501"/>
              <a:gd name="T35" fmla="*/ 404 h 525"/>
              <a:gd name="T36" fmla="*/ 759 w 2501"/>
              <a:gd name="T37" fmla="*/ 407 h 525"/>
              <a:gd name="T38" fmla="*/ 891 w 2501"/>
              <a:gd name="T39" fmla="*/ 392 h 525"/>
              <a:gd name="T40" fmla="*/ 890 w 2501"/>
              <a:gd name="T41" fmla="*/ 384 h 525"/>
              <a:gd name="T42" fmla="*/ 950 w 2501"/>
              <a:gd name="T43" fmla="*/ 382 h 525"/>
              <a:gd name="T44" fmla="*/ 1008 w 2501"/>
              <a:gd name="T45" fmla="*/ 363 h 525"/>
              <a:gd name="T46" fmla="*/ 950 w 2501"/>
              <a:gd name="T47" fmla="*/ 382 h 525"/>
              <a:gd name="T48" fmla="*/ 1104 w 2501"/>
              <a:gd name="T49" fmla="*/ 353 h 525"/>
              <a:gd name="T50" fmla="*/ 1043 w 2501"/>
              <a:gd name="T51" fmla="*/ 357 h 525"/>
              <a:gd name="T52" fmla="*/ 1169 w 2501"/>
              <a:gd name="T53" fmla="*/ 341 h 525"/>
              <a:gd name="T54" fmla="*/ 1168 w 2501"/>
              <a:gd name="T55" fmla="*/ 333 h 525"/>
              <a:gd name="T56" fmla="*/ 1233 w 2501"/>
              <a:gd name="T57" fmla="*/ 328 h 525"/>
              <a:gd name="T58" fmla="*/ 1290 w 2501"/>
              <a:gd name="T59" fmla="*/ 309 h 525"/>
              <a:gd name="T60" fmla="*/ 1233 w 2501"/>
              <a:gd name="T61" fmla="*/ 328 h 525"/>
              <a:gd name="T62" fmla="*/ 1386 w 2501"/>
              <a:gd name="T63" fmla="*/ 297 h 525"/>
              <a:gd name="T64" fmla="*/ 1326 w 2501"/>
              <a:gd name="T65" fmla="*/ 302 h 525"/>
              <a:gd name="T66" fmla="*/ 1447 w 2501"/>
              <a:gd name="T67" fmla="*/ 284 h 525"/>
              <a:gd name="T68" fmla="*/ 1446 w 2501"/>
              <a:gd name="T69" fmla="*/ 276 h 525"/>
              <a:gd name="T70" fmla="*/ 1515 w 2501"/>
              <a:gd name="T71" fmla="*/ 269 h 525"/>
              <a:gd name="T72" fmla="*/ 1572 w 2501"/>
              <a:gd name="T73" fmla="*/ 249 h 525"/>
              <a:gd name="T74" fmla="*/ 1515 w 2501"/>
              <a:gd name="T75" fmla="*/ 269 h 525"/>
              <a:gd name="T76" fmla="*/ 1667 w 2501"/>
              <a:gd name="T77" fmla="*/ 235 h 525"/>
              <a:gd name="T78" fmla="*/ 1607 w 2501"/>
              <a:gd name="T79" fmla="*/ 240 h 525"/>
              <a:gd name="T80" fmla="*/ 1726 w 2501"/>
              <a:gd name="T81" fmla="*/ 221 h 525"/>
              <a:gd name="T82" fmla="*/ 1724 w 2501"/>
              <a:gd name="T83" fmla="*/ 213 h 525"/>
              <a:gd name="T84" fmla="*/ 1796 w 2501"/>
              <a:gd name="T85" fmla="*/ 204 h 525"/>
              <a:gd name="T86" fmla="*/ 1852 w 2501"/>
              <a:gd name="T87" fmla="*/ 182 h 525"/>
              <a:gd name="T88" fmla="*/ 1796 w 2501"/>
              <a:gd name="T89" fmla="*/ 204 h 525"/>
              <a:gd name="T90" fmla="*/ 1947 w 2501"/>
              <a:gd name="T91" fmla="*/ 166 h 525"/>
              <a:gd name="T92" fmla="*/ 1887 w 2501"/>
              <a:gd name="T93" fmla="*/ 173 h 525"/>
              <a:gd name="T94" fmla="*/ 2004 w 2501"/>
              <a:gd name="T95" fmla="*/ 152 h 525"/>
              <a:gd name="T96" fmla="*/ 2002 w 2501"/>
              <a:gd name="T97" fmla="*/ 144 h 525"/>
              <a:gd name="T98" fmla="*/ 2075 w 2501"/>
              <a:gd name="T99" fmla="*/ 132 h 525"/>
              <a:gd name="T100" fmla="*/ 2130 w 2501"/>
              <a:gd name="T101" fmla="*/ 109 h 525"/>
              <a:gd name="T102" fmla="*/ 2075 w 2501"/>
              <a:gd name="T103" fmla="*/ 132 h 525"/>
              <a:gd name="T104" fmla="*/ 2225 w 2501"/>
              <a:gd name="T105" fmla="*/ 91 h 525"/>
              <a:gd name="T106" fmla="*/ 2165 w 2501"/>
              <a:gd name="T107" fmla="*/ 99 h 525"/>
              <a:gd name="T108" fmla="*/ 2283 w 2501"/>
              <a:gd name="T109" fmla="*/ 74 h 525"/>
              <a:gd name="T110" fmla="*/ 2280 w 2501"/>
              <a:gd name="T111" fmla="*/ 66 h 525"/>
              <a:gd name="T112" fmla="*/ 2352 w 2501"/>
              <a:gd name="T113" fmla="*/ 54 h 525"/>
              <a:gd name="T114" fmla="*/ 2407 w 2501"/>
              <a:gd name="T115" fmla="*/ 29 h 525"/>
              <a:gd name="T116" fmla="*/ 2352 w 2501"/>
              <a:gd name="T117" fmla="*/ 54 h 525"/>
              <a:gd name="T118" fmla="*/ 2501 w 2501"/>
              <a:gd name="T119" fmla="*/ 8 h 525"/>
              <a:gd name="T120" fmla="*/ 2441 w 2501"/>
              <a:gd name="T121" fmla="*/ 18 h 525"/>
              <a:gd name="T122" fmla="*/ 56 w 2501"/>
              <a:gd name="T123" fmla="*/ 518 h 525"/>
              <a:gd name="T124" fmla="*/ 55 w 2501"/>
              <a:gd name="T125" fmla="*/ 510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01" h="525">
                <a:moveTo>
                  <a:pt x="96" y="513"/>
                </a:moveTo>
                <a:lnTo>
                  <a:pt x="112" y="510"/>
                </a:lnTo>
                <a:lnTo>
                  <a:pt x="155" y="505"/>
                </a:lnTo>
                <a:lnTo>
                  <a:pt x="154" y="497"/>
                </a:lnTo>
                <a:lnTo>
                  <a:pt x="111" y="503"/>
                </a:lnTo>
                <a:lnTo>
                  <a:pt x="95" y="505"/>
                </a:lnTo>
                <a:lnTo>
                  <a:pt x="96" y="513"/>
                </a:lnTo>
                <a:close/>
                <a:moveTo>
                  <a:pt x="191" y="500"/>
                </a:moveTo>
                <a:lnTo>
                  <a:pt x="223" y="496"/>
                </a:lnTo>
                <a:lnTo>
                  <a:pt x="250" y="492"/>
                </a:lnTo>
                <a:lnTo>
                  <a:pt x="249" y="484"/>
                </a:lnTo>
                <a:lnTo>
                  <a:pt x="222" y="488"/>
                </a:lnTo>
                <a:lnTo>
                  <a:pt x="190" y="492"/>
                </a:lnTo>
                <a:lnTo>
                  <a:pt x="191" y="500"/>
                </a:lnTo>
                <a:close/>
                <a:moveTo>
                  <a:pt x="286" y="487"/>
                </a:moveTo>
                <a:lnTo>
                  <a:pt x="334" y="480"/>
                </a:lnTo>
                <a:lnTo>
                  <a:pt x="346" y="479"/>
                </a:lnTo>
                <a:lnTo>
                  <a:pt x="345" y="471"/>
                </a:lnTo>
                <a:lnTo>
                  <a:pt x="333" y="472"/>
                </a:lnTo>
                <a:lnTo>
                  <a:pt x="285" y="479"/>
                </a:lnTo>
                <a:lnTo>
                  <a:pt x="286" y="487"/>
                </a:lnTo>
                <a:close/>
                <a:moveTo>
                  <a:pt x="381" y="473"/>
                </a:moveTo>
                <a:lnTo>
                  <a:pt x="390" y="472"/>
                </a:lnTo>
                <a:lnTo>
                  <a:pt x="441" y="465"/>
                </a:lnTo>
                <a:lnTo>
                  <a:pt x="439" y="457"/>
                </a:lnTo>
                <a:lnTo>
                  <a:pt x="389" y="464"/>
                </a:lnTo>
                <a:lnTo>
                  <a:pt x="380" y="465"/>
                </a:lnTo>
                <a:lnTo>
                  <a:pt x="381" y="473"/>
                </a:lnTo>
                <a:close/>
                <a:moveTo>
                  <a:pt x="476" y="459"/>
                </a:moveTo>
                <a:lnTo>
                  <a:pt x="501" y="456"/>
                </a:lnTo>
                <a:lnTo>
                  <a:pt x="535" y="450"/>
                </a:lnTo>
                <a:lnTo>
                  <a:pt x="534" y="443"/>
                </a:lnTo>
                <a:lnTo>
                  <a:pt x="500" y="448"/>
                </a:lnTo>
                <a:lnTo>
                  <a:pt x="475" y="452"/>
                </a:lnTo>
                <a:lnTo>
                  <a:pt x="476" y="459"/>
                </a:lnTo>
                <a:close/>
                <a:moveTo>
                  <a:pt x="571" y="445"/>
                </a:moveTo>
                <a:lnTo>
                  <a:pt x="613" y="438"/>
                </a:lnTo>
                <a:lnTo>
                  <a:pt x="630" y="435"/>
                </a:lnTo>
                <a:lnTo>
                  <a:pt x="629" y="428"/>
                </a:lnTo>
                <a:lnTo>
                  <a:pt x="612" y="431"/>
                </a:lnTo>
                <a:lnTo>
                  <a:pt x="570" y="437"/>
                </a:lnTo>
                <a:lnTo>
                  <a:pt x="571" y="445"/>
                </a:lnTo>
                <a:close/>
                <a:moveTo>
                  <a:pt x="666" y="430"/>
                </a:moveTo>
                <a:lnTo>
                  <a:pt x="669" y="429"/>
                </a:lnTo>
                <a:lnTo>
                  <a:pt x="724" y="420"/>
                </a:lnTo>
                <a:lnTo>
                  <a:pt x="725" y="420"/>
                </a:lnTo>
                <a:lnTo>
                  <a:pt x="724" y="412"/>
                </a:lnTo>
                <a:lnTo>
                  <a:pt x="723" y="413"/>
                </a:lnTo>
                <a:lnTo>
                  <a:pt x="667" y="422"/>
                </a:lnTo>
                <a:lnTo>
                  <a:pt x="665" y="422"/>
                </a:lnTo>
                <a:lnTo>
                  <a:pt x="666" y="430"/>
                </a:lnTo>
                <a:close/>
                <a:moveTo>
                  <a:pt x="761" y="414"/>
                </a:moveTo>
                <a:lnTo>
                  <a:pt x="780" y="411"/>
                </a:lnTo>
                <a:lnTo>
                  <a:pt x="820" y="404"/>
                </a:lnTo>
                <a:lnTo>
                  <a:pt x="819" y="396"/>
                </a:lnTo>
                <a:lnTo>
                  <a:pt x="778" y="403"/>
                </a:lnTo>
                <a:lnTo>
                  <a:pt x="759" y="407"/>
                </a:lnTo>
                <a:lnTo>
                  <a:pt x="761" y="414"/>
                </a:lnTo>
                <a:close/>
                <a:moveTo>
                  <a:pt x="855" y="398"/>
                </a:moveTo>
                <a:lnTo>
                  <a:pt x="891" y="392"/>
                </a:lnTo>
                <a:lnTo>
                  <a:pt x="915" y="388"/>
                </a:lnTo>
                <a:lnTo>
                  <a:pt x="913" y="380"/>
                </a:lnTo>
                <a:lnTo>
                  <a:pt x="890" y="384"/>
                </a:lnTo>
                <a:lnTo>
                  <a:pt x="854" y="390"/>
                </a:lnTo>
                <a:lnTo>
                  <a:pt x="855" y="398"/>
                </a:lnTo>
                <a:close/>
                <a:moveTo>
                  <a:pt x="950" y="382"/>
                </a:moveTo>
                <a:lnTo>
                  <a:pt x="1002" y="372"/>
                </a:lnTo>
                <a:lnTo>
                  <a:pt x="1009" y="371"/>
                </a:lnTo>
                <a:lnTo>
                  <a:pt x="1008" y="363"/>
                </a:lnTo>
                <a:lnTo>
                  <a:pt x="1001" y="364"/>
                </a:lnTo>
                <a:lnTo>
                  <a:pt x="949" y="374"/>
                </a:lnTo>
                <a:lnTo>
                  <a:pt x="950" y="382"/>
                </a:lnTo>
                <a:close/>
                <a:moveTo>
                  <a:pt x="1044" y="365"/>
                </a:moveTo>
                <a:lnTo>
                  <a:pt x="1058" y="362"/>
                </a:lnTo>
                <a:lnTo>
                  <a:pt x="1104" y="353"/>
                </a:lnTo>
                <a:lnTo>
                  <a:pt x="1102" y="345"/>
                </a:lnTo>
                <a:lnTo>
                  <a:pt x="1057" y="354"/>
                </a:lnTo>
                <a:lnTo>
                  <a:pt x="1043" y="357"/>
                </a:lnTo>
                <a:lnTo>
                  <a:pt x="1044" y="365"/>
                </a:lnTo>
                <a:close/>
                <a:moveTo>
                  <a:pt x="1139" y="347"/>
                </a:moveTo>
                <a:lnTo>
                  <a:pt x="1169" y="341"/>
                </a:lnTo>
                <a:lnTo>
                  <a:pt x="1198" y="335"/>
                </a:lnTo>
                <a:lnTo>
                  <a:pt x="1196" y="327"/>
                </a:lnTo>
                <a:lnTo>
                  <a:pt x="1168" y="333"/>
                </a:lnTo>
                <a:lnTo>
                  <a:pt x="1137" y="339"/>
                </a:lnTo>
                <a:lnTo>
                  <a:pt x="1139" y="347"/>
                </a:lnTo>
                <a:close/>
                <a:moveTo>
                  <a:pt x="1233" y="328"/>
                </a:moveTo>
                <a:lnTo>
                  <a:pt x="1281" y="319"/>
                </a:lnTo>
                <a:lnTo>
                  <a:pt x="1292" y="317"/>
                </a:lnTo>
                <a:lnTo>
                  <a:pt x="1290" y="309"/>
                </a:lnTo>
                <a:lnTo>
                  <a:pt x="1279" y="311"/>
                </a:lnTo>
                <a:lnTo>
                  <a:pt x="1231" y="320"/>
                </a:lnTo>
                <a:lnTo>
                  <a:pt x="1233" y="328"/>
                </a:lnTo>
                <a:close/>
                <a:moveTo>
                  <a:pt x="1327" y="309"/>
                </a:moveTo>
                <a:lnTo>
                  <a:pt x="1336" y="308"/>
                </a:lnTo>
                <a:lnTo>
                  <a:pt x="1386" y="297"/>
                </a:lnTo>
                <a:lnTo>
                  <a:pt x="1384" y="289"/>
                </a:lnTo>
                <a:lnTo>
                  <a:pt x="1335" y="300"/>
                </a:lnTo>
                <a:lnTo>
                  <a:pt x="1326" y="302"/>
                </a:lnTo>
                <a:lnTo>
                  <a:pt x="1327" y="309"/>
                </a:lnTo>
                <a:close/>
                <a:moveTo>
                  <a:pt x="1421" y="290"/>
                </a:moveTo>
                <a:lnTo>
                  <a:pt x="1447" y="284"/>
                </a:lnTo>
                <a:lnTo>
                  <a:pt x="1480" y="277"/>
                </a:lnTo>
                <a:lnTo>
                  <a:pt x="1478" y="269"/>
                </a:lnTo>
                <a:lnTo>
                  <a:pt x="1446" y="276"/>
                </a:lnTo>
                <a:lnTo>
                  <a:pt x="1419" y="282"/>
                </a:lnTo>
                <a:lnTo>
                  <a:pt x="1421" y="290"/>
                </a:lnTo>
                <a:close/>
                <a:moveTo>
                  <a:pt x="1515" y="269"/>
                </a:moveTo>
                <a:lnTo>
                  <a:pt x="1559" y="260"/>
                </a:lnTo>
                <a:lnTo>
                  <a:pt x="1573" y="256"/>
                </a:lnTo>
                <a:lnTo>
                  <a:pt x="1572" y="249"/>
                </a:lnTo>
                <a:lnTo>
                  <a:pt x="1557" y="252"/>
                </a:lnTo>
                <a:lnTo>
                  <a:pt x="1513" y="261"/>
                </a:lnTo>
                <a:lnTo>
                  <a:pt x="1515" y="269"/>
                </a:lnTo>
                <a:close/>
                <a:moveTo>
                  <a:pt x="1609" y="248"/>
                </a:moveTo>
                <a:lnTo>
                  <a:pt x="1615" y="247"/>
                </a:lnTo>
                <a:lnTo>
                  <a:pt x="1667" y="235"/>
                </a:lnTo>
                <a:lnTo>
                  <a:pt x="1665" y="227"/>
                </a:lnTo>
                <a:lnTo>
                  <a:pt x="1613" y="239"/>
                </a:lnTo>
                <a:lnTo>
                  <a:pt x="1607" y="240"/>
                </a:lnTo>
                <a:lnTo>
                  <a:pt x="1609" y="248"/>
                </a:lnTo>
                <a:close/>
                <a:moveTo>
                  <a:pt x="1702" y="227"/>
                </a:moveTo>
                <a:lnTo>
                  <a:pt x="1726" y="221"/>
                </a:lnTo>
                <a:lnTo>
                  <a:pt x="1761" y="213"/>
                </a:lnTo>
                <a:lnTo>
                  <a:pt x="1759" y="205"/>
                </a:lnTo>
                <a:lnTo>
                  <a:pt x="1724" y="213"/>
                </a:lnTo>
                <a:lnTo>
                  <a:pt x="1701" y="219"/>
                </a:lnTo>
                <a:lnTo>
                  <a:pt x="1702" y="227"/>
                </a:lnTo>
                <a:close/>
                <a:moveTo>
                  <a:pt x="1796" y="204"/>
                </a:moveTo>
                <a:lnTo>
                  <a:pt x="1837" y="194"/>
                </a:lnTo>
                <a:lnTo>
                  <a:pt x="1854" y="190"/>
                </a:lnTo>
                <a:lnTo>
                  <a:pt x="1852" y="182"/>
                </a:lnTo>
                <a:lnTo>
                  <a:pt x="1835" y="186"/>
                </a:lnTo>
                <a:lnTo>
                  <a:pt x="1794" y="197"/>
                </a:lnTo>
                <a:lnTo>
                  <a:pt x="1796" y="204"/>
                </a:lnTo>
                <a:close/>
                <a:moveTo>
                  <a:pt x="1889" y="181"/>
                </a:moveTo>
                <a:lnTo>
                  <a:pt x="1893" y="180"/>
                </a:lnTo>
                <a:lnTo>
                  <a:pt x="1947" y="166"/>
                </a:lnTo>
                <a:lnTo>
                  <a:pt x="1945" y="159"/>
                </a:lnTo>
                <a:lnTo>
                  <a:pt x="1891" y="173"/>
                </a:lnTo>
                <a:lnTo>
                  <a:pt x="1887" y="173"/>
                </a:lnTo>
                <a:lnTo>
                  <a:pt x="1889" y="181"/>
                </a:lnTo>
                <a:close/>
                <a:moveTo>
                  <a:pt x="1982" y="157"/>
                </a:moveTo>
                <a:lnTo>
                  <a:pt x="2004" y="152"/>
                </a:lnTo>
                <a:lnTo>
                  <a:pt x="2040" y="142"/>
                </a:lnTo>
                <a:lnTo>
                  <a:pt x="2038" y="134"/>
                </a:lnTo>
                <a:lnTo>
                  <a:pt x="2002" y="144"/>
                </a:lnTo>
                <a:lnTo>
                  <a:pt x="1980" y="150"/>
                </a:lnTo>
                <a:lnTo>
                  <a:pt x="1982" y="157"/>
                </a:lnTo>
                <a:close/>
                <a:moveTo>
                  <a:pt x="2075" y="132"/>
                </a:moveTo>
                <a:lnTo>
                  <a:pt x="2115" y="122"/>
                </a:lnTo>
                <a:lnTo>
                  <a:pt x="2133" y="117"/>
                </a:lnTo>
                <a:lnTo>
                  <a:pt x="2130" y="109"/>
                </a:lnTo>
                <a:lnTo>
                  <a:pt x="2113" y="114"/>
                </a:lnTo>
                <a:lnTo>
                  <a:pt x="2073" y="125"/>
                </a:lnTo>
                <a:lnTo>
                  <a:pt x="2075" y="132"/>
                </a:lnTo>
                <a:close/>
                <a:moveTo>
                  <a:pt x="2167" y="107"/>
                </a:moveTo>
                <a:lnTo>
                  <a:pt x="2171" y="106"/>
                </a:lnTo>
                <a:lnTo>
                  <a:pt x="2225" y="91"/>
                </a:lnTo>
                <a:lnTo>
                  <a:pt x="2223" y="83"/>
                </a:lnTo>
                <a:lnTo>
                  <a:pt x="2169" y="98"/>
                </a:lnTo>
                <a:lnTo>
                  <a:pt x="2165" y="99"/>
                </a:lnTo>
                <a:lnTo>
                  <a:pt x="2167" y="107"/>
                </a:lnTo>
                <a:close/>
                <a:moveTo>
                  <a:pt x="2260" y="81"/>
                </a:moveTo>
                <a:lnTo>
                  <a:pt x="2283" y="74"/>
                </a:lnTo>
                <a:lnTo>
                  <a:pt x="2317" y="64"/>
                </a:lnTo>
                <a:lnTo>
                  <a:pt x="2315" y="56"/>
                </a:lnTo>
                <a:lnTo>
                  <a:pt x="2280" y="66"/>
                </a:lnTo>
                <a:lnTo>
                  <a:pt x="2257" y="73"/>
                </a:lnTo>
                <a:lnTo>
                  <a:pt x="2260" y="81"/>
                </a:lnTo>
                <a:close/>
                <a:moveTo>
                  <a:pt x="2352" y="54"/>
                </a:moveTo>
                <a:lnTo>
                  <a:pt x="2394" y="41"/>
                </a:lnTo>
                <a:lnTo>
                  <a:pt x="2409" y="36"/>
                </a:lnTo>
                <a:lnTo>
                  <a:pt x="2407" y="29"/>
                </a:lnTo>
                <a:lnTo>
                  <a:pt x="2391" y="33"/>
                </a:lnTo>
                <a:lnTo>
                  <a:pt x="2349" y="46"/>
                </a:lnTo>
                <a:lnTo>
                  <a:pt x="2352" y="54"/>
                </a:lnTo>
                <a:close/>
                <a:moveTo>
                  <a:pt x="2444" y="26"/>
                </a:moveTo>
                <a:lnTo>
                  <a:pt x="2449" y="24"/>
                </a:lnTo>
                <a:lnTo>
                  <a:pt x="2501" y="8"/>
                </a:lnTo>
                <a:lnTo>
                  <a:pt x="2499" y="0"/>
                </a:lnTo>
                <a:lnTo>
                  <a:pt x="2447" y="17"/>
                </a:lnTo>
                <a:lnTo>
                  <a:pt x="2441" y="18"/>
                </a:lnTo>
                <a:lnTo>
                  <a:pt x="2444" y="26"/>
                </a:lnTo>
                <a:close/>
                <a:moveTo>
                  <a:pt x="1" y="525"/>
                </a:moveTo>
                <a:lnTo>
                  <a:pt x="56" y="518"/>
                </a:lnTo>
                <a:lnTo>
                  <a:pt x="60" y="517"/>
                </a:lnTo>
                <a:lnTo>
                  <a:pt x="59" y="509"/>
                </a:lnTo>
                <a:lnTo>
                  <a:pt x="55" y="510"/>
                </a:lnTo>
                <a:lnTo>
                  <a:pt x="0" y="517"/>
                </a:lnTo>
                <a:lnTo>
                  <a:pt x="1" y="525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96" name="Rectangle 78"/>
          <p:cNvSpPr>
            <a:spLocks noChangeArrowheads="1"/>
          </p:cNvSpPr>
          <p:nvPr/>
        </p:nvSpPr>
        <p:spPr bwMode="auto">
          <a:xfrm>
            <a:off x="7599431" y="1940616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97" name="Line 79"/>
          <p:cNvSpPr>
            <a:spLocks noChangeShapeType="1"/>
          </p:cNvSpPr>
          <p:nvPr/>
        </p:nvSpPr>
        <p:spPr bwMode="auto">
          <a:xfrm>
            <a:off x="7140575" y="2084388"/>
            <a:ext cx="381000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16" name="Rectangle 80"/>
          <p:cNvSpPr>
            <a:spLocks noChangeArrowheads="1"/>
          </p:cNvSpPr>
          <p:nvPr/>
        </p:nvSpPr>
        <p:spPr bwMode="auto">
          <a:xfrm>
            <a:off x="7599431" y="2140641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64 mJ probe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117" name="Freeform 81"/>
          <p:cNvSpPr>
            <a:spLocks noEditPoints="1"/>
          </p:cNvSpPr>
          <p:nvPr/>
        </p:nvSpPr>
        <p:spPr bwMode="auto">
          <a:xfrm>
            <a:off x="7140575" y="2276475"/>
            <a:ext cx="381000" cy="12700"/>
          </a:xfrm>
          <a:custGeom>
            <a:avLst/>
            <a:gdLst>
              <a:gd name="T0" fmla="*/ 96 w 240"/>
              <a:gd name="T1" fmla="*/ 8 h 8"/>
              <a:gd name="T2" fmla="*/ 156 w 240"/>
              <a:gd name="T3" fmla="*/ 8 h 8"/>
              <a:gd name="T4" fmla="*/ 156 w 240"/>
              <a:gd name="T5" fmla="*/ 0 h 8"/>
              <a:gd name="T6" fmla="*/ 96 w 240"/>
              <a:gd name="T7" fmla="*/ 0 h 8"/>
              <a:gd name="T8" fmla="*/ 96 w 240"/>
              <a:gd name="T9" fmla="*/ 8 h 8"/>
              <a:gd name="T10" fmla="*/ 192 w 240"/>
              <a:gd name="T11" fmla="*/ 8 h 8"/>
              <a:gd name="T12" fmla="*/ 240 w 240"/>
              <a:gd name="T13" fmla="*/ 8 h 8"/>
              <a:gd name="T14" fmla="*/ 240 w 240"/>
              <a:gd name="T15" fmla="*/ 0 h 8"/>
              <a:gd name="T16" fmla="*/ 192 w 240"/>
              <a:gd name="T17" fmla="*/ 0 h 8"/>
              <a:gd name="T18" fmla="*/ 192 w 240"/>
              <a:gd name="T19" fmla="*/ 8 h 8"/>
              <a:gd name="T20" fmla="*/ 0 w 240"/>
              <a:gd name="T21" fmla="*/ 8 h 8"/>
              <a:gd name="T22" fmla="*/ 60 w 240"/>
              <a:gd name="T23" fmla="*/ 8 h 8"/>
              <a:gd name="T24" fmla="*/ 60 w 240"/>
              <a:gd name="T25" fmla="*/ 0 h 8"/>
              <a:gd name="T26" fmla="*/ 0 w 240"/>
              <a:gd name="T27" fmla="*/ 0 h 8"/>
              <a:gd name="T28" fmla="*/ 0 w 240"/>
              <a:gd name="T2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0" h="8">
                <a:moveTo>
                  <a:pt x="96" y="8"/>
                </a:moveTo>
                <a:lnTo>
                  <a:pt x="156" y="8"/>
                </a:lnTo>
                <a:lnTo>
                  <a:pt x="156" y="0"/>
                </a:lnTo>
                <a:lnTo>
                  <a:pt x="96" y="0"/>
                </a:lnTo>
                <a:lnTo>
                  <a:pt x="96" y="8"/>
                </a:lnTo>
                <a:close/>
                <a:moveTo>
                  <a:pt x="192" y="8"/>
                </a:moveTo>
                <a:lnTo>
                  <a:pt x="240" y="8"/>
                </a:lnTo>
                <a:lnTo>
                  <a:pt x="240" y="0"/>
                </a:lnTo>
                <a:lnTo>
                  <a:pt x="192" y="0"/>
                </a:lnTo>
                <a:lnTo>
                  <a:pt x="192" y="8"/>
                </a:lnTo>
                <a:close/>
                <a:moveTo>
                  <a:pt x="0" y="8"/>
                </a:moveTo>
                <a:lnTo>
                  <a:pt x="60" y="8"/>
                </a:lnTo>
                <a:lnTo>
                  <a:pt x="60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23" name="TextBox 2122"/>
              <p:cNvSpPr txBox="1"/>
              <p:nvPr/>
            </p:nvSpPr>
            <p:spPr>
              <a:xfrm rot="16200000">
                <a:off x="5305120" y="3298787"/>
                <a:ext cx="1514902" cy="39049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𝜹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𝒏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/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𝒏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∝</m:t>
                      </m:r>
                      <m:rad>
                        <m:radPr>
                          <m:degHide m:val="on"/>
                          <m:ctrlPr>
                            <a:rPr lang="en-US" sz="1600" b="1" i="1" smtClean="0">
                              <a:latin typeface="Cambria Math"/>
                              <a:ea typeface="Cambria Math"/>
                            </a:rPr>
                          </m:ctrlPr>
                        </m:radPr>
                        <m:deg/>
                        <m:e>
                          <m:sSub>
                            <m:sSubPr>
                              <m:ctrlP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  <m:t>𝑰</m:t>
                              </m:r>
                            </m:e>
                            <m:sub>
                              <m: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  <m:t>𝟏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  <m:t>𝑰</m:t>
                              </m:r>
                            </m:e>
                            <m:sub>
                              <m: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  <m:t>𝟐</m:t>
                              </m:r>
                            </m:sub>
                          </m:sSub>
                        </m:e>
                      </m:rad>
                    </m:oMath>
                  </m:oMathPara>
                </a14:m>
                <a:endParaRPr lang="en-US" sz="1600" b="1" dirty="0" err="1" smtClean="0"/>
              </a:p>
            </p:txBody>
          </p:sp>
        </mc:Choice>
        <mc:Fallback xmlns="">
          <p:sp>
            <p:nvSpPr>
              <p:cNvPr id="2123" name="TextBox 21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5305120" y="3298787"/>
                <a:ext cx="1514902" cy="390492"/>
              </a:xfrm>
              <a:prstGeom prst="rect">
                <a:avLst/>
              </a:prstGeom>
              <a:blipFill rotWithShape="1">
                <a:blip r:embed="rId4"/>
                <a:stretch>
                  <a:fillRect r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2" name="Group 241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243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44" name="Group 243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248" name="Freeform 247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Freeform 248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5" name="Group 244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246" name="Freeform 245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Freeform 246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52" name="Freeform 76"/>
          <p:cNvSpPr>
            <a:spLocks noEditPoints="1"/>
          </p:cNvSpPr>
          <p:nvPr/>
        </p:nvSpPr>
        <p:spPr bwMode="auto">
          <a:xfrm>
            <a:off x="6853238" y="2009775"/>
            <a:ext cx="4016375" cy="1817688"/>
          </a:xfrm>
          <a:custGeom>
            <a:avLst/>
            <a:gdLst>
              <a:gd name="T0" fmla="*/ 95 w 2530"/>
              <a:gd name="T1" fmla="*/ 1119 h 1145"/>
              <a:gd name="T2" fmla="*/ 95 w 2530"/>
              <a:gd name="T3" fmla="*/ 1119 h 1145"/>
              <a:gd name="T4" fmla="*/ 156 w 2530"/>
              <a:gd name="T5" fmla="*/ 1094 h 1145"/>
              <a:gd name="T6" fmla="*/ 223 w 2530"/>
              <a:gd name="T7" fmla="*/ 1075 h 1145"/>
              <a:gd name="T8" fmla="*/ 248 w 2530"/>
              <a:gd name="T9" fmla="*/ 1067 h 1145"/>
              <a:gd name="T10" fmla="*/ 278 w 2530"/>
              <a:gd name="T11" fmla="*/ 1058 h 1145"/>
              <a:gd name="T12" fmla="*/ 340 w 2530"/>
              <a:gd name="T13" fmla="*/ 1040 h 1145"/>
              <a:gd name="T14" fmla="*/ 389 w 2530"/>
              <a:gd name="T15" fmla="*/ 1025 h 1145"/>
              <a:gd name="T16" fmla="*/ 432 w 2530"/>
              <a:gd name="T17" fmla="*/ 1011 h 1145"/>
              <a:gd name="T18" fmla="*/ 501 w 2530"/>
              <a:gd name="T19" fmla="*/ 989 h 1145"/>
              <a:gd name="T20" fmla="*/ 523 w 2530"/>
              <a:gd name="T21" fmla="*/ 982 h 1145"/>
              <a:gd name="T22" fmla="*/ 556 w 2530"/>
              <a:gd name="T23" fmla="*/ 971 h 1145"/>
              <a:gd name="T24" fmla="*/ 614 w 2530"/>
              <a:gd name="T25" fmla="*/ 952 h 1145"/>
              <a:gd name="T26" fmla="*/ 667 w 2530"/>
              <a:gd name="T27" fmla="*/ 934 h 1145"/>
              <a:gd name="T28" fmla="*/ 705 w 2530"/>
              <a:gd name="T29" fmla="*/ 921 h 1145"/>
              <a:gd name="T30" fmla="*/ 736 w 2530"/>
              <a:gd name="T31" fmla="*/ 918 h 1145"/>
              <a:gd name="T32" fmla="*/ 827 w 2530"/>
              <a:gd name="T33" fmla="*/ 886 h 1145"/>
              <a:gd name="T34" fmla="*/ 827 w 2530"/>
              <a:gd name="T35" fmla="*/ 886 h 1145"/>
              <a:gd name="T36" fmla="*/ 886 w 2530"/>
              <a:gd name="T37" fmla="*/ 855 h 1145"/>
              <a:gd name="T38" fmla="*/ 946 w 2530"/>
              <a:gd name="T39" fmla="*/ 833 h 1145"/>
              <a:gd name="T40" fmla="*/ 975 w 2530"/>
              <a:gd name="T41" fmla="*/ 821 h 1145"/>
              <a:gd name="T42" fmla="*/ 1006 w 2530"/>
              <a:gd name="T43" fmla="*/ 818 h 1145"/>
              <a:gd name="T44" fmla="*/ 1096 w 2530"/>
              <a:gd name="T45" fmla="*/ 782 h 1145"/>
              <a:gd name="T46" fmla="*/ 1096 w 2530"/>
              <a:gd name="T47" fmla="*/ 782 h 1145"/>
              <a:gd name="T48" fmla="*/ 1184 w 2530"/>
              <a:gd name="T49" fmla="*/ 746 h 1145"/>
              <a:gd name="T50" fmla="*/ 1184 w 2530"/>
              <a:gd name="T51" fmla="*/ 746 h 1145"/>
              <a:gd name="T52" fmla="*/ 1273 w 2530"/>
              <a:gd name="T53" fmla="*/ 708 h 1145"/>
              <a:gd name="T54" fmla="*/ 1273 w 2530"/>
              <a:gd name="T55" fmla="*/ 708 h 1145"/>
              <a:gd name="T56" fmla="*/ 1330 w 2530"/>
              <a:gd name="T57" fmla="*/ 674 h 1145"/>
              <a:gd name="T58" fmla="*/ 1390 w 2530"/>
              <a:gd name="T59" fmla="*/ 647 h 1145"/>
              <a:gd name="T60" fmla="*/ 1417 w 2530"/>
              <a:gd name="T61" fmla="*/ 635 h 1145"/>
              <a:gd name="T62" fmla="*/ 1446 w 2530"/>
              <a:gd name="T63" fmla="*/ 621 h 1145"/>
              <a:gd name="T64" fmla="*/ 1504 w 2530"/>
              <a:gd name="T65" fmla="*/ 594 h 1145"/>
              <a:gd name="T66" fmla="*/ 1557 w 2530"/>
              <a:gd name="T67" fmla="*/ 569 h 1145"/>
              <a:gd name="T68" fmla="*/ 1591 w 2530"/>
              <a:gd name="T69" fmla="*/ 552 h 1145"/>
              <a:gd name="T70" fmla="*/ 1621 w 2530"/>
              <a:gd name="T71" fmla="*/ 546 h 1145"/>
              <a:gd name="T72" fmla="*/ 1707 w 2530"/>
              <a:gd name="T73" fmla="*/ 503 h 1145"/>
              <a:gd name="T74" fmla="*/ 1707 w 2530"/>
              <a:gd name="T75" fmla="*/ 503 h 1145"/>
              <a:gd name="T76" fmla="*/ 1792 w 2530"/>
              <a:gd name="T77" fmla="*/ 458 h 1145"/>
              <a:gd name="T78" fmla="*/ 1861 w 2530"/>
              <a:gd name="T79" fmla="*/ 422 h 1145"/>
              <a:gd name="T80" fmla="*/ 1919 w 2530"/>
              <a:gd name="T81" fmla="*/ 390 h 1145"/>
              <a:gd name="T82" fmla="*/ 1945 w 2530"/>
              <a:gd name="T83" fmla="*/ 375 h 1145"/>
              <a:gd name="T84" fmla="*/ 1998 w 2530"/>
              <a:gd name="T85" fmla="*/ 335 h 1145"/>
              <a:gd name="T86" fmla="*/ 2014 w 2530"/>
              <a:gd name="T87" fmla="*/ 326 h 1145"/>
              <a:gd name="T88" fmla="*/ 2058 w 2530"/>
              <a:gd name="T89" fmla="*/ 301 h 1145"/>
              <a:gd name="T90" fmla="*/ 2097 w 2530"/>
              <a:gd name="T91" fmla="*/ 278 h 1145"/>
              <a:gd name="T92" fmla="*/ 2126 w 2530"/>
              <a:gd name="T93" fmla="*/ 269 h 1145"/>
              <a:gd name="T94" fmla="*/ 2209 w 2530"/>
              <a:gd name="T95" fmla="*/ 219 h 1145"/>
              <a:gd name="T96" fmla="*/ 2209 w 2530"/>
              <a:gd name="T97" fmla="*/ 219 h 1145"/>
              <a:gd name="T98" fmla="*/ 2290 w 2530"/>
              <a:gd name="T99" fmla="*/ 168 h 1145"/>
              <a:gd name="T100" fmla="*/ 2355 w 2530"/>
              <a:gd name="T101" fmla="*/ 125 h 1145"/>
              <a:gd name="T102" fmla="*/ 2410 w 2530"/>
              <a:gd name="T103" fmla="*/ 89 h 1145"/>
              <a:gd name="T104" fmla="*/ 2435 w 2530"/>
              <a:gd name="T105" fmla="*/ 72 h 1145"/>
              <a:gd name="T106" fmla="*/ 2489 w 2530"/>
              <a:gd name="T107" fmla="*/ 35 h 1145"/>
              <a:gd name="T108" fmla="*/ 2507 w 2530"/>
              <a:gd name="T109" fmla="*/ 23 h 1145"/>
              <a:gd name="T110" fmla="*/ 2529 w 2530"/>
              <a:gd name="T111" fmla="*/ 7 h 1145"/>
              <a:gd name="T112" fmla="*/ 49 w 2530"/>
              <a:gd name="T113" fmla="*/ 1132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30" h="1145">
                <a:moveTo>
                  <a:pt x="66" y="1127"/>
                </a:moveTo>
                <a:lnTo>
                  <a:pt x="77" y="1124"/>
                </a:lnTo>
                <a:lnTo>
                  <a:pt x="75" y="1116"/>
                </a:lnTo>
                <a:lnTo>
                  <a:pt x="64" y="1119"/>
                </a:lnTo>
                <a:lnTo>
                  <a:pt x="66" y="1127"/>
                </a:lnTo>
                <a:close/>
                <a:moveTo>
                  <a:pt x="95" y="1119"/>
                </a:moveTo>
                <a:lnTo>
                  <a:pt x="113" y="1114"/>
                </a:lnTo>
                <a:lnTo>
                  <a:pt x="141" y="1106"/>
                </a:lnTo>
                <a:lnTo>
                  <a:pt x="139" y="1098"/>
                </a:lnTo>
                <a:lnTo>
                  <a:pt x="111" y="1106"/>
                </a:lnTo>
                <a:lnTo>
                  <a:pt x="93" y="1112"/>
                </a:lnTo>
                <a:lnTo>
                  <a:pt x="95" y="1119"/>
                </a:lnTo>
                <a:close/>
                <a:moveTo>
                  <a:pt x="158" y="1101"/>
                </a:moveTo>
                <a:lnTo>
                  <a:pt x="169" y="1098"/>
                </a:lnTo>
                <a:lnTo>
                  <a:pt x="170" y="1098"/>
                </a:lnTo>
                <a:lnTo>
                  <a:pt x="168" y="1091"/>
                </a:lnTo>
                <a:lnTo>
                  <a:pt x="167" y="1091"/>
                </a:lnTo>
                <a:lnTo>
                  <a:pt x="156" y="1094"/>
                </a:lnTo>
                <a:lnTo>
                  <a:pt x="158" y="1101"/>
                </a:lnTo>
                <a:close/>
                <a:moveTo>
                  <a:pt x="187" y="1093"/>
                </a:moveTo>
                <a:lnTo>
                  <a:pt x="225" y="1082"/>
                </a:lnTo>
                <a:lnTo>
                  <a:pt x="233" y="1080"/>
                </a:lnTo>
                <a:lnTo>
                  <a:pt x="231" y="1072"/>
                </a:lnTo>
                <a:lnTo>
                  <a:pt x="223" y="1075"/>
                </a:lnTo>
                <a:lnTo>
                  <a:pt x="185" y="1086"/>
                </a:lnTo>
                <a:lnTo>
                  <a:pt x="187" y="1093"/>
                </a:lnTo>
                <a:close/>
                <a:moveTo>
                  <a:pt x="251" y="1075"/>
                </a:moveTo>
                <a:lnTo>
                  <a:pt x="262" y="1071"/>
                </a:lnTo>
                <a:lnTo>
                  <a:pt x="260" y="1064"/>
                </a:lnTo>
                <a:lnTo>
                  <a:pt x="248" y="1067"/>
                </a:lnTo>
                <a:lnTo>
                  <a:pt x="251" y="1075"/>
                </a:lnTo>
                <a:close/>
                <a:moveTo>
                  <a:pt x="280" y="1066"/>
                </a:moveTo>
                <a:lnTo>
                  <a:pt x="280" y="1066"/>
                </a:lnTo>
                <a:lnTo>
                  <a:pt x="325" y="1053"/>
                </a:lnTo>
                <a:lnTo>
                  <a:pt x="323" y="1045"/>
                </a:lnTo>
                <a:lnTo>
                  <a:pt x="278" y="1058"/>
                </a:lnTo>
                <a:lnTo>
                  <a:pt x="277" y="1059"/>
                </a:lnTo>
                <a:lnTo>
                  <a:pt x="280" y="1066"/>
                </a:lnTo>
                <a:close/>
                <a:moveTo>
                  <a:pt x="343" y="1047"/>
                </a:moveTo>
                <a:lnTo>
                  <a:pt x="354" y="1044"/>
                </a:lnTo>
                <a:lnTo>
                  <a:pt x="352" y="1036"/>
                </a:lnTo>
                <a:lnTo>
                  <a:pt x="340" y="1040"/>
                </a:lnTo>
                <a:lnTo>
                  <a:pt x="343" y="1047"/>
                </a:lnTo>
                <a:close/>
                <a:moveTo>
                  <a:pt x="371" y="1038"/>
                </a:moveTo>
                <a:lnTo>
                  <a:pt x="392" y="1032"/>
                </a:lnTo>
                <a:lnTo>
                  <a:pt x="417" y="1024"/>
                </a:lnTo>
                <a:lnTo>
                  <a:pt x="415" y="1017"/>
                </a:lnTo>
                <a:lnTo>
                  <a:pt x="389" y="1025"/>
                </a:lnTo>
                <a:lnTo>
                  <a:pt x="369" y="1031"/>
                </a:lnTo>
                <a:lnTo>
                  <a:pt x="371" y="1038"/>
                </a:lnTo>
                <a:close/>
                <a:moveTo>
                  <a:pt x="434" y="1019"/>
                </a:moveTo>
                <a:lnTo>
                  <a:pt x="446" y="1015"/>
                </a:lnTo>
                <a:lnTo>
                  <a:pt x="443" y="1008"/>
                </a:lnTo>
                <a:lnTo>
                  <a:pt x="432" y="1011"/>
                </a:lnTo>
                <a:lnTo>
                  <a:pt x="434" y="1019"/>
                </a:lnTo>
                <a:close/>
                <a:moveTo>
                  <a:pt x="463" y="1010"/>
                </a:moveTo>
                <a:lnTo>
                  <a:pt x="503" y="997"/>
                </a:lnTo>
                <a:lnTo>
                  <a:pt x="509" y="995"/>
                </a:lnTo>
                <a:lnTo>
                  <a:pt x="506" y="988"/>
                </a:lnTo>
                <a:lnTo>
                  <a:pt x="501" y="989"/>
                </a:lnTo>
                <a:lnTo>
                  <a:pt x="461" y="1002"/>
                </a:lnTo>
                <a:lnTo>
                  <a:pt x="463" y="1010"/>
                </a:lnTo>
                <a:close/>
                <a:moveTo>
                  <a:pt x="526" y="990"/>
                </a:moveTo>
                <a:lnTo>
                  <a:pt x="537" y="986"/>
                </a:lnTo>
                <a:lnTo>
                  <a:pt x="535" y="978"/>
                </a:lnTo>
                <a:lnTo>
                  <a:pt x="523" y="982"/>
                </a:lnTo>
                <a:lnTo>
                  <a:pt x="526" y="990"/>
                </a:lnTo>
                <a:close/>
                <a:moveTo>
                  <a:pt x="554" y="980"/>
                </a:moveTo>
                <a:lnTo>
                  <a:pt x="559" y="979"/>
                </a:lnTo>
                <a:lnTo>
                  <a:pt x="600" y="965"/>
                </a:lnTo>
                <a:lnTo>
                  <a:pt x="598" y="957"/>
                </a:lnTo>
                <a:lnTo>
                  <a:pt x="556" y="971"/>
                </a:lnTo>
                <a:lnTo>
                  <a:pt x="552" y="973"/>
                </a:lnTo>
                <a:lnTo>
                  <a:pt x="554" y="980"/>
                </a:lnTo>
                <a:close/>
                <a:moveTo>
                  <a:pt x="617" y="959"/>
                </a:moveTo>
                <a:lnTo>
                  <a:pt x="628" y="956"/>
                </a:lnTo>
                <a:lnTo>
                  <a:pt x="626" y="948"/>
                </a:lnTo>
                <a:lnTo>
                  <a:pt x="614" y="952"/>
                </a:lnTo>
                <a:lnTo>
                  <a:pt x="617" y="959"/>
                </a:lnTo>
                <a:close/>
                <a:moveTo>
                  <a:pt x="646" y="950"/>
                </a:moveTo>
                <a:lnTo>
                  <a:pt x="670" y="941"/>
                </a:lnTo>
                <a:lnTo>
                  <a:pt x="691" y="934"/>
                </a:lnTo>
                <a:lnTo>
                  <a:pt x="688" y="927"/>
                </a:lnTo>
                <a:lnTo>
                  <a:pt x="667" y="934"/>
                </a:lnTo>
                <a:lnTo>
                  <a:pt x="643" y="942"/>
                </a:lnTo>
                <a:lnTo>
                  <a:pt x="646" y="950"/>
                </a:lnTo>
                <a:close/>
                <a:moveTo>
                  <a:pt x="708" y="928"/>
                </a:moveTo>
                <a:lnTo>
                  <a:pt x="719" y="924"/>
                </a:lnTo>
                <a:lnTo>
                  <a:pt x="716" y="917"/>
                </a:lnTo>
                <a:lnTo>
                  <a:pt x="705" y="921"/>
                </a:lnTo>
                <a:lnTo>
                  <a:pt x="708" y="928"/>
                </a:lnTo>
                <a:close/>
                <a:moveTo>
                  <a:pt x="736" y="918"/>
                </a:moveTo>
                <a:lnTo>
                  <a:pt x="781" y="902"/>
                </a:lnTo>
                <a:lnTo>
                  <a:pt x="779" y="895"/>
                </a:lnTo>
                <a:lnTo>
                  <a:pt x="734" y="911"/>
                </a:lnTo>
                <a:lnTo>
                  <a:pt x="736" y="918"/>
                </a:lnTo>
                <a:close/>
                <a:moveTo>
                  <a:pt x="798" y="896"/>
                </a:moveTo>
                <a:lnTo>
                  <a:pt x="810" y="892"/>
                </a:lnTo>
                <a:lnTo>
                  <a:pt x="807" y="884"/>
                </a:lnTo>
                <a:lnTo>
                  <a:pt x="796" y="888"/>
                </a:lnTo>
                <a:lnTo>
                  <a:pt x="798" y="896"/>
                </a:lnTo>
                <a:close/>
                <a:moveTo>
                  <a:pt x="827" y="886"/>
                </a:moveTo>
                <a:lnTo>
                  <a:pt x="837" y="882"/>
                </a:lnTo>
                <a:lnTo>
                  <a:pt x="872" y="869"/>
                </a:lnTo>
                <a:lnTo>
                  <a:pt x="869" y="861"/>
                </a:lnTo>
                <a:lnTo>
                  <a:pt x="834" y="875"/>
                </a:lnTo>
                <a:lnTo>
                  <a:pt x="824" y="878"/>
                </a:lnTo>
                <a:lnTo>
                  <a:pt x="827" y="886"/>
                </a:lnTo>
                <a:close/>
                <a:moveTo>
                  <a:pt x="889" y="863"/>
                </a:moveTo>
                <a:lnTo>
                  <a:pt x="893" y="861"/>
                </a:lnTo>
                <a:lnTo>
                  <a:pt x="900" y="858"/>
                </a:lnTo>
                <a:lnTo>
                  <a:pt x="897" y="851"/>
                </a:lnTo>
                <a:lnTo>
                  <a:pt x="890" y="854"/>
                </a:lnTo>
                <a:lnTo>
                  <a:pt x="886" y="855"/>
                </a:lnTo>
                <a:lnTo>
                  <a:pt x="889" y="863"/>
                </a:lnTo>
                <a:close/>
                <a:moveTo>
                  <a:pt x="917" y="852"/>
                </a:moveTo>
                <a:lnTo>
                  <a:pt x="949" y="840"/>
                </a:lnTo>
                <a:lnTo>
                  <a:pt x="961" y="835"/>
                </a:lnTo>
                <a:lnTo>
                  <a:pt x="959" y="828"/>
                </a:lnTo>
                <a:lnTo>
                  <a:pt x="946" y="833"/>
                </a:lnTo>
                <a:lnTo>
                  <a:pt x="914" y="845"/>
                </a:lnTo>
                <a:lnTo>
                  <a:pt x="917" y="852"/>
                </a:lnTo>
                <a:close/>
                <a:moveTo>
                  <a:pt x="978" y="828"/>
                </a:moveTo>
                <a:lnTo>
                  <a:pt x="989" y="824"/>
                </a:lnTo>
                <a:lnTo>
                  <a:pt x="986" y="817"/>
                </a:lnTo>
                <a:lnTo>
                  <a:pt x="975" y="821"/>
                </a:lnTo>
                <a:lnTo>
                  <a:pt x="978" y="828"/>
                </a:lnTo>
                <a:close/>
                <a:moveTo>
                  <a:pt x="1006" y="818"/>
                </a:moveTo>
                <a:lnTo>
                  <a:pt x="1051" y="800"/>
                </a:lnTo>
                <a:lnTo>
                  <a:pt x="1048" y="793"/>
                </a:lnTo>
                <a:lnTo>
                  <a:pt x="1003" y="810"/>
                </a:lnTo>
                <a:lnTo>
                  <a:pt x="1006" y="818"/>
                </a:lnTo>
                <a:close/>
                <a:moveTo>
                  <a:pt x="1067" y="794"/>
                </a:moveTo>
                <a:lnTo>
                  <a:pt x="1079" y="789"/>
                </a:lnTo>
                <a:lnTo>
                  <a:pt x="1076" y="782"/>
                </a:lnTo>
                <a:lnTo>
                  <a:pt x="1064" y="786"/>
                </a:lnTo>
                <a:lnTo>
                  <a:pt x="1067" y="794"/>
                </a:lnTo>
                <a:close/>
                <a:moveTo>
                  <a:pt x="1096" y="782"/>
                </a:moveTo>
                <a:lnTo>
                  <a:pt x="1115" y="774"/>
                </a:lnTo>
                <a:lnTo>
                  <a:pt x="1140" y="764"/>
                </a:lnTo>
                <a:lnTo>
                  <a:pt x="1137" y="756"/>
                </a:lnTo>
                <a:lnTo>
                  <a:pt x="1112" y="767"/>
                </a:lnTo>
                <a:lnTo>
                  <a:pt x="1093" y="775"/>
                </a:lnTo>
                <a:lnTo>
                  <a:pt x="1096" y="782"/>
                </a:lnTo>
                <a:close/>
                <a:moveTo>
                  <a:pt x="1157" y="757"/>
                </a:moveTo>
                <a:lnTo>
                  <a:pt x="1168" y="752"/>
                </a:lnTo>
                <a:lnTo>
                  <a:pt x="1165" y="745"/>
                </a:lnTo>
                <a:lnTo>
                  <a:pt x="1153" y="750"/>
                </a:lnTo>
                <a:lnTo>
                  <a:pt x="1157" y="757"/>
                </a:lnTo>
                <a:close/>
                <a:moveTo>
                  <a:pt x="1184" y="746"/>
                </a:moveTo>
                <a:lnTo>
                  <a:pt x="1227" y="728"/>
                </a:lnTo>
                <a:lnTo>
                  <a:pt x="1228" y="727"/>
                </a:lnTo>
                <a:lnTo>
                  <a:pt x="1225" y="719"/>
                </a:lnTo>
                <a:lnTo>
                  <a:pt x="1223" y="720"/>
                </a:lnTo>
                <a:lnTo>
                  <a:pt x="1181" y="738"/>
                </a:lnTo>
                <a:lnTo>
                  <a:pt x="1184" y="746"/>
                </a:lnTo>
                <a:close/>
                <a:moveTo>
                  <a:pt x="1245" y="720"/>
                </a:moveTo>
                <a:lnTo>
                  <a:pt x="1256" y="715"/>
                </a:lnTo>
                <a:lnTo>
                  <a:pt x="1253" y="708"/>
                </a:lnTo>
                <a:lnTo>
                  <a:pt x="1242" y="712"/>
                </a:lnTo>
                <a:lnTo>
                  <a:pt x="1245" y="720"/>
                </a:lnTo>
                <a:close/>
                <a:moveTo>
                  <a:pt x="1273" y="708"/>
                </a:moveTo>
                <a:lnTo>
                  <a:pt x="1282" y="704"/>
                </a:lnTo>
                <a:lnTo>
                  <a:pt x="1316" y="689"/>
                </a:lnTo>
                <a:lnTo>
                  <a:pt x="1313" y="681"/>
                </a:lnTo>
                <a:lnTo>
                  <a:pt x="1279" y="696"/>
                </a:lnTo>
                <a:lnTo>
                  <a:pt x="1270" y="701"/>
                </a:lnTo>
                <a:lnTo>
                  <a:pt x="1273" y="708"/>
                </a:lnTo>
                <a:close/>
                <a:moveTo>
                  <a:pt x="1333" y="681"/>
                </a:moveTo>
                <a:lnTo>
                  <a:pt x="1338" y="679"/>
                </a:lnTo>
                <a:lnTo>
                  <a:pt x="1344" y="676"/>
                </a:lnTo>
                <a:lnTo>
                  <a:pt x="1341" y="669"/>
                </a:lnTo>
                <a:lnTo>
                  <a:pt x="1335" y="672"/>
                </a:lnTo>
                <a:lnTo>
                  <a:pt x="1330" y="674"/>
                </a:lnTo>
                <a:lnTo>
                  <a:pt x="1333" y="681"/>
                </a:lnTo>
                <a:close/>
                <a:moveTo>
                  <a:pt x="1360" y="669"/>
                </a:moveTo>
                <a:lnTo>
                  <a:pt x="1394" y="654"/>
                </a:lnTo>
                <a:lnTo>
                  <a:pt x="1404" y="649"/>
                </a:lnTo>
                <a:lnTo>
                  <a:pt x="1401" y="642"/>
                </a:lnTo>
                <a:lnTo>
                  <a:pt x="1390" y="647"/>
                </a:lnTo>
                <a:lnTo>
                  <a:pt x="1357" y="662"/>
                </a:lnTo>
                <a:lnTo>
                  <a:pt x="1360" y="669"/>
                </a:lnTo>
                <a:close/>
                <a:moveTo>
                  <a:pt x="1421" y="642"/>
                </a:moveTo>
                <a:lnTo>
                  <a:pt x="1432" y="637"/>
                </a:lnTo>
                <a:lnTo>
                  <a:pt x="1428" y="629"/>
                </a:lnTo>
                <a:lnTo>
                  <a:pt x="1417" y="635"/>
                </a:lnTo>
                <a:lnTo>
                  <a:pt x="1421" y="642"/>
                </a:lnTo>
                <a:close/>
                <a:moveTo>
                  <a:pt x="1448" y="629"/>
                </a:moveTo>
                <a:lnTo>
                  <a:pt x="1450" y="629"/>
                </a:lnTo>
                <a:lnTo>
                  <a:pt x="1491" y="609"/>
                </a:lnTo>
                <a:lnTo>
                  <a:pt x="1488" y="602"/>
                </a:lnTo>
                <a:lnTo>
                  <a:pt x="1446" y="621"/>
                </a:lnTo>
                <a:lnTo>
                  <a:pt x="1444" y="622"/>
                </a:lnTo>
                <a:lnTo>
                  <a:pt x="1448" y="629"/>
                </a:lnTo>
                <a:close/>
                <a:moveTo>
                  <a:pt x="1508" y="601"/>
                </a:moveTo>
                <a:lnTo>
                  <a:pt x="1519" y="596"/>
                </a:lnTo>
                <a:lnTo>
                  <a:pt x="1515" y="589"/>
                </a:lnTo>
                <a:lnTo>
                  <a:pt x="1504" y="594"/>
                </a:lnTo>
                <a:lnTo>
                  <a:pt x="1508" y="601"/>
                </a:lnTo>
                <a:close/>
                <a:moveTo>
                  <a:pt x="1535" y="588"/>
                </a:moveTo>
                <a:lnTo>
                  <a:pt x="1561" y="576"/>
                </a:lnTo>
                <a:lnTo>
                  <a:pt x="1578" y="567"/>
                </a:lnTo>
                <a:lnTo>
                  <a:pt x="1574" y="560"/>
                </a:lnTo>
                <a:lnTo>
                  <a:pt x="1557" y="569"/>
                </a:lnTo>
                <a:lnTo>
                  <a:pt x="1531" y="581"/>
                </a:lnTo>
                <a:lnTo>
                  <a:pt x="1535" y="588"/>
                </a:lnTo>
                <a:close/>
                <a:moveTo>
                  <a:pt x="1594" y="559"/>
                </a:moveTo>
                <a:lnTo>
                  <a:pt x="1605" y="554"/>
                </a:lnTo>
                <a:lnTo>
                  <a:pt x="1601" y="547"/>
                </a:lnTo>
                <a:lnTo>
                  <a:pt x="1591" y="552"/>
                </a:lnTo>
                <a:lnTo>
                  <a:pt x="1594" y="559"/>
                </a:lnTo>
                <a:close/>
                <a:moveTo>
                  <a:pt x="1621" y="546"/>
                </a:moveTo>
                <a:lnTo>
                  <a:pt x="1664" y="525"/>
                </a:lnTo>
                <a:lnTo>
                  <a:pt x="1660" y="517"/>
                </a:lnTo>
                <a:lnTo>
                  <a:pt x="1618" y="539"/>
                </a:lnTo>
                <a:lnTo>
                  <a:pt x="1621" y="546"/>
                </a:lnTo>
                <a:close/>
                <a:moveTo>
                  <a:pt x="1680" y="516"/>
                </a:moveTo>
                <a:lnTo>
                  <a:pt x="1691" y="511"/>
                </a:lnTo>
                <a:lnTo>
                  <a:pt x="1687" y="504"/>
                </a:lnTo>
                <a:lnTo>
                  <a:pt x="1676" y="509"/>
                </a:lnTo>
                <a:lnTo>
                  <a:pt x="1680" y="516"/>
                </a:lnTo>
                <a:close/>
                <a:moveTo>
                  <a:pt x="1707" y="503"/>
                </a:moveTo>
                <a:lnTo>
                  <a:pt x="1728" y="492"/>
                </a:lnTo>
                <a:lnTo>
                  <a:pt x="1750" y="481"/>
                </a:lnTo>
                <a:lnTo>
                  <a:pt x="1746" y="474"/>
                </a:lnTo>
                <a:lnTo>
                  <a:pt x="1724" y="485"/>
                </a:lnTo>
                <a:lnTo>
                  <a:pt x="1703" y="495"/>
                </a:lnTo>
                <a:lnTo>
                  <a:pt x="1707" y="503"/>
                </a:lnTo>
                <a:close/>
                <a:moveTo>
                  <a:pt x="1765" y="472"/>
                </a:moveTo>
                <a:lnTo>
                  <a:pt x="1776" y="467"/>
                </a:lnTo>
                <a:lnTo>
                  <a:pt x="1772" y="460"/>
                </a:lnTo>
                <a:lnTo>
                  <a:pt x="1762" y="465"/>
                </a:lnTo>
                <a:lnTo>
                  <a:pt x="1765" y="472"/>
                </a:lnTo>
                <a:close/>
                <a:moveTo>
                  <a:pt x="1792" y="458"/>
                </a:moveTo>
                <a:lnTo>
                  <a:pt x="1834" y="436"/>
                </a:lnTo>
                <a:lnTo>
                  <a:pt x="1831" y="429"/>
                </a:lnTo>
                <a:lnTo>
                  <a:pt x="1788" y="451"/>
                </a:lnTo>
                <a:lnTo>
                  <a:pt x="1792" y="458"/>
                </a:lnTo>
                <a:close/>
                <a:moveTo>
                  <a:pt x="1850" y="427"/>
                </a:moveTo>
                <a:lnTo>
                  <a:pt x="1861" y="422"/>
                </a:lnTo>
                <a:lnTo>
                  <a:pt x="1857" y="414"/>
                </a:lnTo>
                <a:lnTo>
                  <a:pt x="1846" y="420"/>
                </a:lnTo>
                <a:lnTo>
                  <a:pt x="1850" y="427"/>
                </a:lnTo>
                <a:close/>
                <a:moveTo>
                  <a:pt x="1877" y="413"/>
                </a:moveTo>
                <a:lnTo>
                  <a:pt x="1895" y="403"/>
                </a:lnTo>
                <a:lnTo>
                  <a:pt x="1919" y="390"/>
                </a:lnTo>
                <a:lnTo>
                  <a:pt x="1915" y="383"/>
                </a:lnTo>
                <a:lnTo>
                  <a:pt x="1891" y="396"/>
                </a:lnTo>
                <a:lnTo>
                  <a:pt x="1873" y="406"/>
                </a:lnTo>
                <a:lnTo>
                  <a:pt x="1877" y="413"/>
                </a:lnTo>
                <a:close/>
                <a:moveTo>
                  <a:pt x="1934" y="381"/>
                </a:moveTo>
                <a:lnTo>
                  <a:pt x="1945" y="375"/>
                </a:lnTo>
                <a:lnTo>
                  <a:pt x="1941" y="368"/>
                </a:lnTo>
                <a:lnTo>
                  <a:pt x="1930" y="374"/>
                </a:lnTo>
                <a:lnTo>
                  <a:pt x="1934" y="381"/>
                </a:lnTo>
                <a:close/>
                <a:moveTo>
                  <a:pt x="1961" y="366"/>
                </a:moveTo>
                <a:lnTo>
                  <a:pt x="2002" y="342"/>
                </a:lnTo>
                <a:lnTo>
                  <a:pt x="1998" y="335"/>
                </a:lnTo>
                <a:lnTo>
                  <a:pt x="1957" y="359"/>
                </a:lnTo>
                <a:lnTo>
                  <a:pt x="1961" y="366"/>
                </a:lnTo>
                <a:close/>
                <a:moveTo>
                  <a:pt x="2018" y="333"/>
                </a:moveTo>
                <a:lnTo>
                  <a:pt x="2028" y="327"/>
                </a:lnTo>
                <a:lnTo>
                  <a:pt x="2024" y="320"/>
                </a:lnTo>
                <a:lnTo>
                  <a:pt x="2014" y="326"/>
                </a:lnTo>
                <a:lnTo>
                  <a:pt x="2018" y="333"/>
                </a:lnTo>
                <a:close/>
                <a:moveTo>
                  <a:pt x="2044" y="318"/>
                </a:moveTo>
                <a:lnTo>
                  <a:pt x="2062" y="308"/>
                </a:lnTo>
                <a:lnTo>
                  <a:pt x="2085" y="294"/>
                </a:lnTo>
                <a:lnTo>
                  <a:pt x="2081" y="287"/>
                </a:lnTo>
                <a:lnTo>
                  <a:pt x="2058" y="301"/>
                </a:lnTo>
                <a:lnTo>
                  <a:pt x="2040" y="311"/>
                </a:lnTo>
                <a:lnTo>
                  <a:pt x="2044" y="318"/>
                </a:lnTo>
                <a:close/>
                <a:moveTo>
                  <a:pt x="2101" y="285"/>
                </a:moveTo>
                <a:lnTo>
                  <a:pt x="2111" y="279"/>
                </a:lnTo>
                <a:lnTo>
                  <a:pt x="2107" y="272"/>
                </a:lnTo>
                <a:lnTo>
                  <a:pt x="2097" y="278"/>
                </a:lnTo>
                <a:lnTo>
                  <a:pt x="2101" y="285"/>
                </a:lnTo>
                <a:close/>
                <a:moveTo>
                  <a:pt x="2126" y="269"/>
                </a:moveTo>
                <a:lnTo>
                  <a:pt x="2168" y="245"/>
                </a:lnTo>
                <a:lnTo>
                  <a:pt x="2164" y="237"/>
                </a:lnTo>
                <a:lnTo>
                  <a:pt x="2122" y="263"/>
                </a:lnTo>
                <a:lnTo>
                  <a:pt x="2126" y="269"/>
                </a:lnTo>
                <a:close/>
                <a:moveTo>
                  <a:pt x="2183" y="235"/>
                </a:moveTo>
                <a:lnTo>
                  <a:pt x="2193" y="229"/>
                </a:lnTo>
                <a:lnTo>
                  <a:pt x="2189" y="222"/>
                </a:lnTo>
                <a:lnTo>
                  <a:pt x="2179" y="228"/>
                </a:lnTo>
                <a:lnTo>
                  <a:pt x="2183" y="235"/>
                </a:lnTo>
                <a:close/>
                <a:moveTo>
                  <a:pt x="2209" y="219"/>
                </a:moveTo>
                <a:lnTo>
                  <a:pt x="2229" y="207"/>
                </a:lnTo>
                <a:lnTo>
                  <a:pt x="2249" y="194"/>
                </a:lnTo>
                <a:lnTo>
                  <a:pt x="2245" y="187"/>
                </a:lnTo>
                <a:lnTo>
                  <a:pt x="2225" y="200"/>
                </a:lnTo>
                <a:lnTo>
                  <a:pt x="2204" y="212"/>
                </a:lnTo>
                <a:lnTo>
                  <a:pt x="2209" y="219"/>
                </a:lnTo>
                <a:close/>
                <a:moveTo>
                  <a:pt x="2264" y="184"/>
                </a:moveTo>
                <a:lnTo>
                  <a:pt x="2275" y="177"/>
                </a:lnTo>
                <a:lnTo>
                  <a:pt x="2270" y="171"/>
                </a:lnTo>
                <a:lnTo>
                  <a:pt x="2260" y="177"/>
                </a:lnTo>
                <a:lnTo>
                  <a:pt x="2264" y="184"/>
                </a:lnTo>
                <a:close/>
                <a:moveTo>
                  <a:pt x="2290" y="168"/>
                </a:moveTo>
                <a:lnTo>
                  <a:pt x="2330" y="142"/>
                </a:lnTo>
                <a:lnTo>
                  <a:pt x="2326" y="135"/>
                </a:lnTo>
                <a:lnTo>
                  <a:pt x="2285" y="161"/>
                </a:lnTo>
                <a:lnTo>
                  <a:pt x="2290" y="168"/>
                </a:lnTo>
                <a:close/>
                <a:moveTo>
                  <a:pt x="2345" y="132"/>
                </a:moveTo>
                <a:lnTo>
                  <a:pt x="2355" y="125"/>
                </a:lnTo>
                <a:lnTo>
                  <a:pt x="2351" y="119"/>
                </a:lnTo>
                <a:lnTo>
                  <a:pt x="2341" y="125"/>
                </a:lnTo>
                <a:lnTo>
                  <a:pt x="2345" y="132"/>
                </a:lnTo>
                <a:close/>
                <a:moveTo>
                  <a:pt x="2370" y="116"/>
                </a:moveTo>
                <a:lnTo>
                  <a:pt x="2396" y="99"/>
                </a:lnTo>
                <a:lnTo>
                  <a:pt x="2410" y="89"/>
                </a:lnTo>
                <a:lnTo>
                  <a:pt x="2406" y="82"/>
                </a:lnTo>
                <a:lnTo>
                  <a:pt x="2392" y="92"/>
                </a:lnTo>
                <a:lnTo>
                  <a:pt x="2366" y="109"/>
                </a:lnTo>
                <a:lnTo>
                  <a:pt x="2370" y="116"/>
                </a:lnTo>
                <a:close/>
                <a:moveTo>
                  <a:pt x="2425" y="79"/>
                </a:moveTo>
                <a:lnTo>
                  <a:pt x="2435" y="72"/>
                </a:lnTo>
                <a:lnTo>
                  <a:pt x="2431" y="65"/>
                </a:lnTo>
                <a:lnTo>
                  <a:pt x="2421" y="72"/>
                </a:lnTo>
                <a:lnTo>
                  <a:pt x="2425" y="79"/>
                </a:lnTo>
                <a:close/>
                <a:moveTo>
                  <a:pt x="2450" y="62"/>
                </a:moveTo>
                <a:lnTo>
                  <a:pt x="2452" y="61"/>
                </a:lnTo>
                <a:lnTo>
                  <a:pt x="2489" y="35"/>
                </a:lnTo>
                <a:lnTo>
                  <a:pt x="2485" y="28"/>
                </a:lnTo>
                <a:lnTo>
                  <a:pt x="2447" y="54"/>
                </a:lnTo>
                <a:lnTo>
                  <a:pt x="2446" y="55"/>
                </a:lnTo>
                <a:lnTo>
                  <a:pt x="2450" y="62"/>
                </a:lnTo>
                <a:close/>
                <a:moveTo>
                  <a:pt x="2504" y="24"/>
                </a:moveTo>
                <a:lnTo>
                  <a:pt x="2507" y="23"/>
                </a:lnTo>
                <a:lnTo>
                  <a:pt x="2514" y="18"/>
                </a:lnTo>
                <a:lnTo>
                  <a:pt x="2510" y="11"/>
                </a:lnTo>
                <a:lnTo>
                  <a:pt x="2503" y="16"/>
                </a:lnTo>
                <a:lnTo>
                  <a:pt x="2500" y="18"/>
                </a:lnTo>
                <a:lnTo>
                  <a:pt x="2504" y="24"/>
                </a:lnTo>
                <a:close/>
                <a:moveTo>
                  <a:pt x="2529" y="7"/>
                </a:moveTo>
                <a:lnTo>
                  <a:pt x="2530" y="7"/>
                </a:lnTo>
                <a:lnTo>
                  <a:pt x="2525" y="0"/>
                </a:lnTo>
                <a:lnTo>
                  <a:pt x="2524" y="1"/>
                </a:lnTo>
                <a:lnTo>
                  <a:pt x="2529" y="7"/>
                </a:lnTo>
                <a:close/>
                <a:moveTo>
                  <a:pt x="2" y="1145"/>
                </a:moveTo>
                <a:lnTo>
                  <a:pt x="49" y="1132"/>
                </a:lnTo>
                <a:lnTo>
                  <a:pt x="46" y="1124"/>
                </a:lnTo>
                <a:lnTo>
                  <a:pt x="0" y="1137"/>
                </a:lnTo>
                <a:lnTo>
                  <a:pt x="2" y="1145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53" name="Rectangle 82"/>
          <p:cNvSpPr>
            <a:spLocks noChangeArrowheads="1"/>
          </p:cNvSpPr>
          <p:nvPr/>
        </p:nvSpPr>
        <p:spPr bwMode="auto">
          <a:xfrm>
            <a:off x="7599431" y="2331141"/>
            <a:ext cx="132247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250 mJ probe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54" name="Freeform 83"/>
          <p:cNvSpPr>
            <a:spLocks noEditPoints="1"/>
          </p:cNvSpPr>
          <p:nvPr/>
        </p:nvSpPr>
        <p:spPr bwMode="auto">
          <a:xfrm>
            <a:off x="7140575" y="2474913"/>
            <a:ext cx="381000" cy="12700"/>
          </a:xfrm>
          <a:custGeom>
            <a:avLst/>
            <a:gdLst>
              <a:gd name="T0" fmla="*/ 66 w 240"/>
              <a:gd name="T1" fmla="*/ 8 h 8"/>
              <a:gd name="T2" fmla="*/ 78 w 240"/>
              <a:gd name="T3" fmla="*/ 8 h 8"/>
              <a:gd name="T4" fmla="*/ 78 w 240"/>
              <a:gd name="T5" fmla="*/ 0 h 8"/>
              <a:gd name="T6" fmla="*/ 66 w 240"/>
              <a:gd name="T7" fmla="*/ 0 h 8"/>
              <a:gd name="T8" fmla="*/ 66 w 240"/>
              <a:gd name="T9" fmla="*/ 8 h 8"/>
              <a:gd name="T10" fmla="*/ 96 w 240"/>
              <a:gd name="T11" fmla="*/ 8 h 8"/>
              <a:gd name="T12" fmla="*/ 144 w 240"/>
              <a:gd name="T13" fmla="*/ 8 h 8"/>
              <a:gd name="T14" fmla="*/ 144 w 240"/>
              <a:gd name="T15" fmla="*/ 0 h 8"/>
              <a:gd name="T16" fmla="*/ 96 w 240"/>
              <a:gd name="T17" fmla="*/ 0 h 8"/>
              <a:gd name="T18" fmla="*/ 96 w 240"/>
              <a:gd name="T19" fmla="*/ 8 h 8"/>
              <a:gd name="T20" fmla="*/ 162 w 240"/>
              <a:gd name="T21" fmla="*/ 8 h 8"/>
              <a:gd name="T22" fmla="*/ 174 w 240"/>
              <a:gd name="T23" fmla="*/ 8 h 8"/>
              <a:gd name="T24" fmla="*/ 174 w 240"/>
              <a:gd name="T25" fmla="*/ 0 h 8"/>
              <a:gd name="T26" fmla="*/ 162 w 240"/>
              <a:gd name="T27" fmla="*/ 0 h 8"/>
              <a:gd name="T28" fmla="*/ 162 w 240"/>
              <a:gd name="T29" fmla="*/ 8 h 8"/>
              <a:gd name="T30" fmla="*/ 192 w 240"/>
              <a:gd name="T31" fmla="*/ 8 h 8"/>
              <a:gd name="T32" fmla="*/ 240 w 240"/>
              <a:gd name="T33" fmla="*/ 8 h 8"/>
              <a:gd name="T34" fmla="*/ 240 w 240"/>
              <a:gd name="T35" fmla="*/ 0 h 8"/>
              <a:gd name="T36" fmla="*/ 192 w 240"/>
              <a:gd name="T37" fmla="*/ 0 h 8"/>
              <a:gd name="T38" fmla="*/ 192 w 240"/>
              <a:gd name="T39" fmla="*/ 8 h 8"/>
              <a:gd name="T40" fmla="*/ 0 w 240"/>
              <a:gd name="T41" fmla="*/ 8 h 8"/>
              <a:gd name="T42" fmla="*/ 48 w 240"/>
              <a:gd name="T43" fmla="*/ 8 h 8"/>
              <a:gd name="T44" fmla="*/ 48 w 240"/>
              <a:gd name="T45" fmla="*/ 0 h 8"/>
              <a:gd name="T46" fmla="*/ 0 w 240"/>
              <a:gd name="T47" fmla="*/ 0 h 8"/>
              <a:gd name="T48" fmla="*/ 0 w 240"/>
              <a:gd name="T4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0" h="8">
                <a:moveTo>
                  <a:pt x="66" y="8"/>
                </a:moveTo>
                <a:lnTo>
                  <a:pt x="78" y="8"/>
                </a:lnTo>
                <a:lnTo>
                  <a:pt x="78" y="0"/>
                </a:lnTo>
                <a:lnTo>
                  <a:pt x="66" y="0"/>
                </a:lnTo>
                <a:lnTo>
                  <a:pt x="66" y="8"/>
                </a:lnTo>
                <a:close/>
                <a:moveTo>
                  <a:pt x="96" y="8"/>
                </a:moveTo>
                <a:lnTo>
                  <a:pt x="144" y="8"/>
                </a:lnTo>
                <a:lnTo>
                  <a:pt x="144" y="0"/>
                </a:lnTo>
                <a:lnTo>
                  <a:pt x="96" y="0"/>
                </a:lnTo>
                <a:lnTo>
                  <a:pt x="96" y="8"/>
                </a:lnTo>
                <a:close/>
                <a:moveTo>
                  <a:pt x="162" y="8"/>
                </a:moveTo>
                <a:lnTo>
                  <a:pt x="174" y="8"/>
                </a:lnTo>
                <a:lnTo>
                  <a:pt x="174" y="0"/>
                </a:lnTo>
                <a:lnTo>
                  <a:pt x="162" y="0"/>
                </a:lnTo>
                <a:lnTo>
                  <a:pt x="162" y="8"/>
                </a:lnTo>
                <a:close/>
                <a:moveTo>
                  <a:pt x="192" y="8"/>
                </a:moveTo>
                <a:lnTo>
                  <a:pt x="240" y="8"/>
                </a:lnTo>
                <a:lnTo>
                  <a:pt x="240" y="0"/>
                </a:lnTo>
                <a:lnTo>
                  <a:pt x="192" y="0"/>
                </a:lnTo>
                <a:lnTo>
                  <a:pt x="192" y="8"/>
                </a:lnTo>
                <a:close/>
                <a:moveTo>
                  <a:pt x="0" y="8"/>
                </a:moveTo>
                <a:lnTo>
                  <a:pt x="48" y="8"/>
                </a:lnTo>
                <a:lnTo>
                  <a:pt x="48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cxnSp>
        <p:nvCxnSpPr>
          <p:cNvPr id="256" name="Straight Arrow Connector 255"/>
          <p:cNvCxnSpPr/>
          <p:nvPr/>
        </p:nvCxnSpPr>
        <p:spPr>
          <a:xfrm flipH="1">
            <a:off x="4644886" y="1518219"/>
            <a:ext cx="619124" cy="569547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Arrow Connector 256"/>
          <p:cNvCxnSpPr/>
          <p:nvPr/>
        </p:nvCxnSpPr>
        <p:spPr>
          <a:xfrm flipH="1">
            <a:off x="4654238" y="1698320"/>
            <a:ext cx="619124" cy="569547"/>
          </a:xfrm>
          <a:prstGeom prst="straightConnector1">
            <a:avLst/>
          </a:prstGeom>
          <a:ln>
            <a:solidFill>
              <a:schemeClr val="accent4">
                <a:lumMod val="60000"/>
                <a:lumOff val="40000"/>
              </a:schemeClr>
            </a:solidFill>
            <a:prstDash val="dash"/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Arrow Connector 257"/>
          <p:cNvCxnSpPr/>
          <p:nvPr/>
        </p:nvCxnSpPr>
        <p:spPr>
          <a:xfrm flipH="1">
            <a:off x="4663966" y="2065823"/>
            <a:ext cx="619124" cy="569547"/>
          </a:xfrm>
          <a:prstGeom prst="straightConnector1">
            <a:avLst/>
          </a:prstGeom>
          <a:ln>
            <a:solidFill>
              <a:schemeClr val="accent6">
                <a:lumMod val="60000"/>
                <a:lumOff val="40000"/>
              </a:schemeClr>
            </a:solidFill>
            <a:prstDash val="dashDot"/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26426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Increasing the incident probe energy led to deviation from linear theory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D.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grpSp>
        <p:nvGrpSpPr>
          <p:cNvPr id="10" name="Group 208"/>
          <p:cNvGrpSpPr>
            <a:grpSpLocks/>
          </p:cNvGrpSpPr>
          <p:nvPr/>
        </p:nvGrpSpPr>
        <p:grpSpPr bwMode="auto">
          <a:xfrm>
            <a:off x="672960" y="1711325"/>
            <a:ext cx="4591050" cy="3741738"/>
            <a:chOff x="330" y="1078"/>
            <a:chExt cx="2892" cy="2357"/>
          </a:xfrm>
        </p:grpSpPr>
        <p:sp>
          <p:nvSpPr>
            <p:cNvPr id="2073" name="Line 11"/>
            <p:cNvSpPr>
              <a:spLocks noChangeShapeType="1"/>
            </p:cNvSpPr>
            <p:nvPr/>
          </p:nvSpPr>
          <p:spPr bwMode="auto">
            <a:xfrm>
              <a:off x="588" y="3094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4" name="Line 12"/>
            <p:cNvSpPr>
              <a:spLocks noChangeShapeType="1"/>
            </p:cNvSpPr>
            <p:nvPr/>
          </p:nvSpPr>
          <p:spPr bwMode="auto">
            <a:xfrm>
              <a:off x="588" y="1078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5" name="Line 13"/>
            <p:cNvSpPr>
              <a:spLocks noChangeShapeType="1"/>
            </p:cNvSpPr>
            <p:nvPr/>
          </p:nvSpPr>
          <p:spPr bwMode="auto">
            <a:xfrm flipV="1">
              <a:off x="58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6" name="Line 14"/>
            <p:cNvSpPr>
              <a:spLocks noChangeShapeType="1"/>
            </p:cNvSpPr>
            <p:nvPr/>
          </p:nvSpPr>
          <p:spPr bwMode="auto">
            <a:xfrm flipV="1">
              <a:off x="102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7" name="Line 15"/>
            <p:cNvSpPr>
              <a:spLocks noChangeShapeType="1"/>
            </p:cNvSpPr>
            <p:nvPr/>
          </p:nvSpPr>
          <p:spPr bwMode="auto">
            <a:xfrm flipV="1">
              <a:off x="1456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8" name="Line 16"/>
            <p:cNvSpPr>
              <a:spLocks noChangeShapeType="1"/>
            </p:cNvSpPr>
            <p:nvPr/>
          </p:nvSpPr>
          <p:spPr bwMode="auto">
            <a:xfrm flipV="1">
              <a:off x="1890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9" name="Line 17"/>
            <p:cNvSpPr>
              <a:spLocks noChangeShapeType="1"/>
            </p:cNvSpPr>
            <p:nvPr/>
          </p:nvSpPr>
          <p:spPr bwMode="auto">
            <a:xfrm flipV="1">
              <a:off x="2324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0" name="Line 18"/>
            <p:cNvSpPr>
              <a:spLocks noChangeShapeType="1"/>
            </p:cNvSpPr>
            <p:nvPr/>
          </p:nvSpPr>
          <p:spPr bwMode="auto">
            <a:xfrm flipV="1">
              <a:off x="275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1" name="Line 19"/>
            <p:cNvSpPr>
              <a:spLocks noChangeShapeType="1"/>
            </p:cNvSpPr>
            <p:nvPr/>
          </p:nvSpPr>
          <p:spPr bwMode="auto">
            <a:xfrm flipV="1">
              <a:off x="319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2" name="Line 20"/>
            <p:cNvSpPr>
              <a:spLocks noChangeShapeType="1"/>
            </p:cNvSpPr>
            <p:nvPr/>
          </p:nvSpPr>
          <p:spPr bwMode="auto">
            <a:xfrm>
              <a:off x="58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3" name="Line 21"/>
            <p:cNvSpPr>
              <a:spLocks noChangeShapeType="1"/>
            </p:cNvSpPr>
            <p:nvPr/>
          </p:nvSpPr>
          <p:spPr bwMode="auto">
            <a:xfrm>
              <a:off x="102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4" name="Line 22"/>
            <p:cNvSpPr>
              <a:spLocks noChangeShapeType="1"/>
            </p:cNvSpPr>
            <p:nvPr/>
          </p:nvSpPr>
          <p:spPr bwMode="auto">
            <a:xfrm>
              <a:off x="1456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5" name="Line 23"/>
            <p:cNvSpPr>
              <a:spLocks noChangeShapeType="1"/>
            </p:cNvSpPr>
            <p:nvPr/>
          </p:nvSpPr>
          <p:spPr bwMode="auto">
            <a:xfrm>
              <a:off x="1890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6" name="Line 24"/>
            <p:cNvSpPr>
              <a:spLocks noChangeShapeType="1"/>
            </p:cNvSpPr>
            <p:nvPr/>
          </p:nvSpPr>
          <p:spPr bwMode="auto">
            <a:xfrm>
              <a:off x="2324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7" name="Line 25"/>
            <p:cNvSpPr>
              <a:spLocks noChangeShapeType="1"/>
            </p:cNvSpPr>
            <p:nvPr/>
          </p:nvSpPr>
          <p:spPr bwMode="auto">
            <a:xfrm>
              <a:off x="275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8" name="Line 26"/>
            <p:cNvSpPr>
              <a:spLocks noChangeShapeType="1"/>
            </p:cNvSpPr>
            <p:nvPr/>
          </p:nvSpPr>
          <p:spPr bwMode="auto">
            <a:xfrm>
              <a:off x="319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9" name="Rectangle 27"/>
            <p:cNvSpPr>
              <a:spLocks noChangeArrowheads="1"/>
            </p:cNvSpPr>
            <p:nvPr/>
          </p:nvSpPr>
          <p:spPr bwMode="auto">
            <a:xfrm>
              <a:off x="52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0" name="Rectangle 28"/>
            <p:cNvSpPr>
              <a:spLocks noChangeArrowheads="1"/>
            </p:cNvSpPr>
            <p:nvPr/>
          </p:nvSpPr>
          <p:spPr bwMode="auto">
            <a:xfrm>
              <a:off x="960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1" name="Rectangle 29"/>
            <p:cNvSpPr>
              <a:spLocks noChangeArrowheads="1"/>
            </p:cNvSpPr>
            <p:nvPr/>
          </p:nvSpPr>
          <p:spPr bwMode="auto">
            <a:xfrm>
              <a:off x="139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2" name="Rectangle 30"/>
            <p:cNvSpPr>
              <a:spLocks noChangeArrowheads="1"/>
            </p:cNvSpPr>
            <p:nvPr/>
          </p:nvSpPr>
          <p:spPr bwMode="auto">
            <a:xfrm>
              <a:off x="184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3" name="Rectangle 31"/>
            <p:cNvSpPr>
              <a:spLocks noChangeArrowheads="1"/>
            </p:cNvSpPr>
            <p:nvPr/>
          </p:nvSpPr>
          <p:spPr bwMode="auto">
            <a:xfrm>
              <a:off x="228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4" name="Rectangle 32"/>
            <p:cNvSpPr>
              <a:spLocks noChangeArrowheads="1"/>
            </p:cNvSpPr>
            <p:nvPr/>
          </p:nvSpPr>
          <p:spPr bwMode="auto">
            <a:xfrm>
              <a:off x="271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5" name="Rectangle 33"/>
            <p:cNvSpPr>
              <a:spLocks noChangeArrowheads="1"/>
            </p:cNvSpPr>
            <p:nvPr/>
          </p:nvSpPr>
          <p:spPr bwMode="auto">
            <a:xfrm>
              <a:off x="315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98" name="Rectangle 36"/>
                <p:cNvSpPr>
                  <a:spLocks noChangeArrowheads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marL="22860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marL="2743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marL="3200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marL="3657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 xmlns:m="http://schemas.openxmlformats.org/officeDocument/2006/math">
                      <m:r>
                        <a:rPr kumimoji="0" lang="en-US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∆</m:t>
                      </m:r>
                      <m:r>
                        <a:rPr kumimoji="0" lang="el-GR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𝝀</m:t>
                      </m:r>
                    </m:oMath>
                  </a14:m>
                  <a:r>
                    <a:rPr kumimoji="0" lang="en-US" altLang="en-US" sz="1600" b="1" i="0" u="none" strike="noStrike" cap="none" normalizeH="0" baseline="0" dirty="0" smtClean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latin typeface="+mn-lt"/>
                    </a:rPr>
                    <a:t> (Å)</a:t>
                  </a:r>
                  <a:endPara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mc:Choice>
          <mc:Fallback xmlns="">
            <p:sp>
              <p:nvSpPr>
                <p:cNvPr id="2098" name="Rectangle 3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l="-11458" t="-24390" r="-18750" b="-48780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99" name="Line 37"/>
            <p:cNvSpPr>
              <a:spLocks noChangeShapeType="1"/>
            </p:cNvSpPr>
            <p:nvPr/>
          </p:nvSpPr>
          <p:spPr bwMode="auto">
            <a:xfrm flipV="1">
              <a:off x="588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0" name="Line 38"/>
            <p:cNvSpPr>
              <a:spLocks noChangeShapeType="1"/>
            </p:cNvSpPr>
            <p:nvPr/>
          </p:nvSpPr>
          <p:spPr bwMode="auto">
            <a:xfrm flipV="1">
              <a:off x="3192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1" name="Line 39"/>
            <p:cNvSpPr>
              <a:spLocks noChangeShapeType="1"/>
            </p:cNvSpPr>
            <p:nvPr/>
          </p:nvSpPr>
          <p:spPr bwMode="auto">
            <a:xfrm>
              <a:off x="5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2" name="Line 40"/>
            <p:cNvSpPr>
              <a:spLocks noChangeShapeType="1"/>
            </p:cNvSpPr>
            <p:nvPr/>
          </p:nvSpPr>
          <p:spPr bwMode="auto">
            <a:xfrm>
              <a:off x="5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3" name="Line 41"/>
            <p:cNvSpPr>
              <a:spLocks noChangeShapeType="1"/>
            </p:cNvSpPr>
            <p:nvPr/>
          </p:nvSpPr>
          <p:spPr bwMode="auto">
            <a:xfrm>
              <a:off x="5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4" name="Line 42"/>
            <p:cNvSpPr>
              <a:spLocks noChangeShapeType="1"/>
            </p:cNvSpPr>
            <p:nvPr/>
          </p:nvSpPr>
          <p:spPr bwMode="auto">
            <a:xfrm>
              <a:off x="5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5" name="Line 43"/>
            <p:cNvSpPr>
              <a:spLocks noChangeShapeType="1"/>
            </p:cNvSpPr>
            <p:nvPr/>
          </p:nvSpPr>
          <p:spPr bwMode="auto">
            <a:xfrm>
              <a:off x="5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6" name="Line 44"/>
            <p:cNvSpPr>
              <a:spLocks noChangeShapeType="1"/>
            </p:cNvSpPr>
            <p:nvPr/>
          </p:nvSpPr>
          <p:spPr bwMode="auto">
            <a:xfrm flipH="1">
              <a:off x="30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7" name="Line 45"/>
            <p:cNvSpPr>
              <a:spLocks noChangeShapeType="1"/>
            </p:cNvSpPr>
            <p:nvPr/>
          </p:nvSpPr>
          <p:spPr bwMode="auto">
            <a:xfrm flipH="1">
              <a:off x="30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8" name="Line 46"/>
            <p:cNvSpPr>
              <a:spLocks noChangeShapeType="1"/>
            </p:cNvSpPr>
            <p:nvPr/>
          </p:nvSpPr>
          <p:spPr bwMode="auto">
            <a:xfrm flipH="1">
              <a:off x="30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9" name="Line 47"/>
            <p:cNvSpPr>
              <a:spLocks noChangeShapeType="1"/>
            </p:cNvSpPr>
            <p:nvPr/>
          </p:nvSpPr>
          <p:spPr bwMode="auto">
            <a:xfrm flipH="1">
              <a:off x="30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0" name="Line 48"/>
            <p:cNvSpPr>
              <a:spLocks noChangeShapeType="1"/>
            </p:cNvSpPr>
            <p:nvPr/>
          </p:nvSpPr>
          <p:spPr bwMode="auto">
            <a:xfrm flipH="1">
              <a:off x="30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1" name="Rectangle 49"/>
            <p:cNvSpPr>
              <a:spLocks noChangeArrowheads="1"/>
            </p:cNvSpPr>
            <p:nvPr/>
          </p:nvSpPr>
          <p:spPr bwMode="auto">
            <a:xfrm>
              <a:off x="420" y="2860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2" name="Rectangle 50"/>
            <p:cNvSpPr>
              <a:spLocks noChangeArrowheads="1"/>
            </p:cNvSpPr>
            <p:nvPr/>
          </p:nvSpPr>
          <p:spPr bwMode="auto">
            <a:xfrm>
              <a:off x="330" y="2476"/>
              <a:ext cx="223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3" name="Rectangle 51"/>
            <p:cNvSpPr>
              <a:spLocks noChangeArrowheads="1"/>
            </p:cNvSpPr>
            <p:nvPr/>
          </p:nvSpPr>
          <p:spPr bwMode="auto">
            <a:xfrm>
              <a:off x="456" y="2086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4" name="Rectangle 52"/>
            <p:cNvSpPr>
              <a:spLocks noChangeArrowheads="1"/>
            </p:cNvSpPr>
            <p:nvPr/>
          </p:nvSpPr>
          <p:spPr bwMode="auto">
            <a:xfrm>
              <a:off x="372" y="1696"/>
              <a:ext cx="18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5" name="Rectangle 53"/>
            <p:cNvSpPr>
              <a:spLocks noChangeArrowheads="1"/>
            </p:cNvSpPr>
            <p:nvPr/>
          </p:nvSpPr>
          <p:spPr bwMode="auto">
            <a:xfrm>
              <a:off x="456" y="1312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26" name="Freeform 64"/>
            <p:cNvSpPr>
              <a:spLocks/>
            </p:cNvSpPr>
            <p:nvPr/>
          </p:nvSpPr>
          <p:spPr bwMode="auto">
            <a:xfrm>
              <a:off x="588" y="2227"/>
              <a:ext cx="641" cy="745"/>
            </a:xfrm>
            <a:custGeom>
              <a:avLst/>
              <a:gdLst>
                <a:gd name="T0" fmla="*/ 0 w 641"/>
                <a:gd name="T1" fmla="*/ 0 h 745"/>
                <a:gd name="T2" fmla="*/ 13 w 641"/>
                <a:gd name="T3" fmla="*/ 9 h 745"/>
                <a:gd name="T4" fmla="*/ 26 w 641"/>
                <a:gd name="T5" fmla="*/ 19 h 745"/>
                <a:gd name="T6" fmla="*/ 39 w 641"/>
                <a:gd name="T7" fmla="*/ 30 h 745"/>
                <a:gd name="T8" fmla="*/ 52 w 641"/>
                <a:gd name="T9" fmla="*/ 43 h 745"/>
                <a:gd name="T10" fmla="*/ 66 w 641"/>
                <a:gd name="T11" fmla="*/ 57 h 745"/>
                <a:gd name="T12" fmla="*/ 79 w 641"/>
                <a:gd name="T13" fmla="*/ 73 h 745"/>
                <a:gd name="T14" fmla="*/ 92 w 641"/>
                <a:gd name="T15" fmla="*/ 90 h 745"/>
                <a:gd name="T16" fmla="*/ 105 w 641"/>
                <a:gd name="T17" fmla="*/ 109 h 745"/>
                <a:gd name="T18" fmla="*/ 118 w 641"/>
                <a:gd name="T19" fmla="*/ 129 h 745"/>
                <a:gd name="T20" fmla="*/ 131 w 641"/>
                <a:gd name="T21" fmla="*/ 151 h 745"/>
                <a:gd name="T22" fmla="*/ 144 w 641"/>
                <a:gd name="T23" fmla="*/ 175 h 745"/>
                <a:gd name="T24" fmla="*/ 157 w 641"/>
                <a:gd name="T25" fmla="*/ 200 h 745"/>
                <a:gd name="T26" fmla="*/ 170 w 641"/>
                <a:gd name="T27" fmla="*/ 227 h 745"/>
                <a:gd name="T28" fmla="*/ 183 w 641"/>
                <a:gd name="T29" fmla="*/ 255 h 745"/>
                <a:gd name="T30" fmla="*/ 196 w 641"/>
                <a:gd name="T31" fmla="*/ 284 h 745"/>
                <a:gd name="T32" fmla="*/ 210 w 641"/>
                <a:gd name="T33" fmla="*/ 314 h 745"/>
                <a:gd name="T34" fmla="*/ 223 w 641"/>
                <a:gd name="T35" fmla="*/ 345 h 745"/>
                <a:gd name="T36" fmla="*/ 236 w 641"/>
                <a:gd name="T37" fmla="*/ 377 h 745"/>
                <a:gd name="T38" fmla="*/ 249 w 641"/>
                <a:gd name="T39" fmla="*/ 410 h 745"/>
                <a:gd name="T40" fmla="*/ 262 w 641"/>
                <a:gd name="T41" fmla="*/ 443 h 745"/>
                <a:gd name="T42" fmla="*/ 275 w 641"/>
                <a:gd name="T43" fmla="*/ 475 h 745"/>
                <a:gd name="T44" fmla="*/ 288 w 641"/>
                <a:gd name="T45" fmla="*/ 507 h 745"/>
                <a:gd name="T46" fmla="*/ 301 w 641"/>
                <a:gd name="T47" fmla="*/ 539 h 745"/>
                <a:gd name="T48" fmla="*/ 314 w 641"/>
                <a:gd name="T49" fmla="*/ 569 h 745"/>
                <a:gd name="T50" fmla="*/ 327 w 641"/>
                <a:gd name="T51" fmla="*/ 598 h 745"/>
                <a:gd name="T52" fmla="*/ 340 w 641"/>
                <a:gd name="T53" fmla="*/ 626 h 745"/>
                <a:gd name="T54" fmla="*/ 354 w 641"/>
                <a:gd name="T55" fmla="*/ 651 h 745"/>
                <a:gd name="T56" fmla="*/ 367 w 641"/>
                <a:gd name="T57" fmla="*/ 673 h 745"/>
                <a:gd name="T58" fmla="*/ 379 w 641"/>
                <a:gd name="T59" fmla="*/ 693 h 745"/>
                <a:gd name="T60" fmla="*/ 393 w 641"/>
                <a:gd name="T61" fmla="*/ 710 h 745"/>
                <a:gd name="T62" fmla="*/ 406 w 641"/>
                <a:gd name="T63" fmla="*/ 724 h 745"/>
                <a:gd name="T64" fmla="*/ 419 w 641"/>
                <a:gd name="T65" fmla="*/ 734 h 745"/>
                <a:gd name="T66" fmla="*/ 432 w 641"/>
                <a:gd name="T67" fmla="*/ 741 h 745"/>
                <a:gd name="T68" fmla="*/ 445 w 641"/>
                <a:gd name="T69" fmla="*/ 745 h 745"/>
                <a:gd name="T70" fmla="*/ 458 w 641"/>
                <a:gd name="T71" fmla="*/ 744 h 745"/>
                <a:gd name="T72" fmla="*/ 471 w 641"/>
                <a:gd name="T73" fmla="*/ 741 h 745"/>
                <a:gd name="T74" fmla="*/ 484 w 641"/>
                <a:gd name="T75" fmla="*/ 733 h 745"/>
                <a:gd name="T76" fmla="*/ 497 w 641"/>
                <a:gd name="T77" fmla="*/ 722 h 745"/>
                <a:gd name="T78" fmla="*/ 510 w 641"/>
                <a:gd name="T79" fmla="*/ 708 h 745"/>
                <a:gd name="T80" fmla="*/ 523 w 641"/>
                <a:gd name="T81" fmla="*/ 690 h 745"/>
                <a:gd name="T82" fmla="*/ 537 w 641"/>
                <a:gd name="T83" fmla="*/ 669 h 745"/>
                <a:gd name="T84" fmla="*/ 550 w 641"/>
                <a:gd name="T85" fmla="*/ 645 h 745"/>
                <a:gd name="T86" fmla="*/ 563 w 641"/>
                <a:gd name="T87" fmla="*/ 619 h 745"/>
                <a:gd name="T88" fmla="*/ 576 w 641"/>
                <a:gd name="T89" fmla="*/ 591 h 745"/>
                <a:gd name="T90" fmla="*/ 589 w 641"/>
                <a:gd name="T91" fmla="*/ 562 h 745"/>
                <a:gd name="T92" fmla="*/ 602 w 641"/>
                <a:gd name="T93" fmla="*/ 531 h 745"/>
                <a:gd name="T94" fmla="*/ 615 w 641"/>
                <a:gd name="T95" fmla="*/ 500 h 745"/>
                <a:gd name="T96" fmla="*/ 628 w 641"/>
                <a:gd name="T97" fmla="*/ 469 h 745"/>
                <a:gd name="T98" fmla="*/ 641 w 641"/>
                <a:gd name="T99" fmla="*/ 43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1" h="745">
                  <a:moveTo>
                    <a:pt x="0" y="0"/>
                  </a:moveTo>
                  <a:lnTo>
                    <a:pt x="13" y="9"/>
                  </a:lnTo>
                  <a:lnTo>
                    <a:pt x="26" y="19"/>
                  </a:lnTo>
                  <a:lnTo>
                    <a:pt x="39" y="30"/>
                  </a:lnTo>
                  <a:lnTo>
                    <a:pt x="52" y="43"/>
                  </a:lnTo>
                  <a:lnTo>
                    <a:pt x="66" y="57"/>
                  </a:lnTo>
                  <a:lnTo>
                    <a:pt x="79" y="73"/>
                  </a:lnTo>
                  <a:lnTo>
                    <a:pt x="92" y="90"/>
                  </a:lnTo>
                  <a:lnTo>
                    <a:pt x="105" y="109"/>
                  </a:lnTo>
                  <a:lnTo>
                    <a:pt x="118" y="129"/>
                  </a:lnTo>
                  <a:lnTo>
                    <a:pt x="131" y="151"/>
                  </a:lnTo>
                  <a:lnTo>
                    <a:pt x="144" y="175"/>
                  </a:lnTo>
                  <a:lnTo>
                    <a:pt x="157" y="200"/>
                  </a:lnTo>
                  <a:lnTo>
                    <a:pt x="170" y="227"/>
                  </a:lnTo>
                  <a:lnTo>
                    <a:pt x="183" y="255"/>
                  </a:lnTo>
                  <a:lnTo>
                    <a:pt x="196" y="284"/>
                  </a:lnTo>
                  <a:lnTo>
                    <a:pt x="210" y="314"/>
                  </a:lnTo>
                  <a:lnTo>
                    <a:pt x="223" y="345"/>
                  </a:lnTo>
                  <a:lnTo>
                    <a:pt x="236" y="377"/>
                  </a:lnTo>
                  <a:lnTo>
                    <a:pt x="249" y="410"/>
                  </a:lnTo>
                  <a:lnTo>
                    <a:pt x="262" y="443"/>
                  </a:lnTo>
                  <a:lnTo>
                    <a:pt x="275" y="475"/>
                  </a:lnTo>
                  <a:lnTo>
                    <a:pt x="288" y="507"/>
                  </a:lnTo>
                  <a:lnTo>
                    <a:pt x="301" y="539"/>
                  </a:lnTo>
                  <a:lnTo>
                    <a:pt x="314" y="569"/>
                  </a:lnTo>
                  <a:lnTo>
                    <a:pt x="327" y="598"/>
                  </a:lnTo>
                  <a:lnTo>
                    <a:pt x="340" y="626"/>
                  </a:lnTo>
                  <a:lnTo>
                    <a:pt x="354" y="651"/>
                  </a:lnTo>
                  <a:lnTo>
                    <a:pt x="367" y="673"/>
                  </a:lnTo>
                  <a:lnTo>
                    <a:pt x="379" y="693"/>
                  </a:lnTo>
                  <a:lnTo>
                    <a:pt x="393" y="710"/>
                  </a:lnTo>
                  <a:lnTo>
                    <a:pt x="406" y="724"/>
                  </a:lnTo>
                  <a:lnTo>
                    <a:pt x="419" y="734"/>
                  </a:lnTo>
                  <a:lnTo>
                    <a:pt x="432" y="741"/>
                  </a:lnTo>
                  <a:lnTo>
                    <a:pt x="445" y="745"/>
                  </a:lnTo>
                  <a:lnTo>
                    <a:pt x="458" y="744"/>
                  </a:lnTo>
                  <a:lnTo>
                    <a:pt x="471" y="741"/>
                  </a:lnTo>
                  <a:lnTo>
                    <a:pt x="484" y="733"/>
                  </a:lnTo>
                  <a:lnTo>
                    <a:pt x="497" y="722"/>
                  </a:lnTo>
                  <a:lnTo>
                    <a:pt x="510" y="708"/>
                  </a:lnTo>
                  <a:lnTo>
                    <a:pt x="523" y="690"/>
                  </a:lnTo>
                  <a:lnTo>
                    <a:pt x="537" y="669"/>
                  </a:lnTo>
                  <a:lnTo>
                    <a:pt x="550" y="645"/>
                  </a:lnTo>
                  <a:lnTo>
                    <a:pt x="563" y="619"/>
                  </a:lnTo>
                  <a:lnTo>
                    <a:pt x="576" y="591"/>
                  </a:lnTo>
                  <a:lnTo>
                    <a:pt x="589" y="562"/>
                  </a:lnTo>
                  <a:lnTo>
                    <a:pt x="602" y="531"/>
                  </a:lnTo>
                  <a:lnTo>
                    <a:pt x="615" y="500"/>
                  </a:lnTo>
                  <a:lnTo>
                    <a:pt x="628" y="469"/>
                  </a:lnTo>
                  <a:lnTo>
                    <a:pt x="641" y="438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7" name="Freeform 65"/>
            <p:cNvSpPr>
              <a:spLocks/>
            </p:cNvSpPr>
            <p:nvPr/>
          </p:nvSpPr>
          <p:spPr bwMode="auto">
            <a:xfrm>
              <a:off x="1216" y="2167"/>
              <a:ext cx="668" cy="529"/>
            </a:xfrm>
            <a:custGeom>
              <a:avLst/>
              <a:gdLst>
                <a:gd name="T0" fmla="*/ 0 w 668"/>
                <a:gd name="T1" fmla="*/ 529 h 529"/>
                <a:gd name="T2" fmla="*/ 13 w 668"/>
                <a:gd name="T3" fmla="*/ 498 h 529"/>
                <a:gd name="T4" fmla="*/ 26 w 668"/>
                <a:gd name="T5" fmla="*/ 468 h 529"/>
                <a:gd name="T6" fmla="*/ 39 w 668"/>
                <a:gd name="T7" fmla="*/ 439 h 529"/>
                <a:gd name="T8" fmla="*/ 53 w 668"/>
                <a:gd name="T9" fmla="*/ 411 h 529"/>
                <a:gd name="T10" fmla="*/ 66 w 668"/>
                <a:gd name="T11" fmla="*/ 384 h 529"/>
                <a:gd name="T12" fmla="*/ 79 w 668"/>
                <a:gd name="T13" fmla="*/ 359 h 529"/>
                <a:gd name="T14" fmla="*/ 92 w 668"/>
                <a:gd name="T15" fmla="*/ 336 h 529"/>
                <a:gd name="T16" fmla="*/ 105 w 668"/>
                <a:gd name="T17" fmla="*/ 314 h 529"/>
                <a:gd name="T18" fmla="*/ 118 w 668"/>
                <a:gd name="T19" fmla="*/ 293 h 529"/>
                <a:gd name="T20" fmla="*/ 131 w 668"/>
                <a:gd name="T21" fmla="*/ 275 h 529"/>
                <a:gd name="T22" fmla="*/ 144 w 668"/>
                <a:gd name="T23" fmla="*/ 258 h 529"/>
                <a:gd name="T24" fmla="*/ 157 w 668"/>
                <a:gd name="T25" fmla="*/ 242 h 529"/>
                <a:gd name="T26" fmla="*/ 170 w 668"/>
                <a:gd name="T27" fmla="*/ 228 h 529"/>
                <a:gd name="T28" fmla="*/ 183 w 668"/>
                <a:gd name="T29" fmla="*/ 215 h 529"/>
                <a:gd name="T30" fmla="*/ 197 w 668"/>
                <a:gd name="T31" fmla="*/ 202 h 529"/>
                <a:gd name="T32" fmla="*/ 210 w 668"/>
                <a:gd name="T33" fmla="*/ 191 h 529"/>
                <a:gd name="T34" fmla="*/ 223 w 668"/>
                <a:gd name="T35" fmla="*/ 179 h 529"/>
                <a:gd name="T36" fmla="*/ 236 w 668"/>
                <a:gd name="T37" fmla="*/ 169 h 529"/>
                <a:gd name="T38" fmla="*/ 249 w 668"/>
                <a:gd name="T39" fmla="*/ 159 h 529"/>
                <a:gd name="T40" fmla="*/ 262 w 668"/>
                <a:gd name="T41" fmla="*/ 149 h 529"/>
                <a:gd name="T42" fmla="*/ 275 w 668"/>
                <a:gd name="T43" fmla="*/ 139 h 529"/>
                <a:gd name="T44" fmla="*/ 288 w 668"/>
                <a:gd name="T45" fmla="*/ 130 h 529"/>
                <a:gd name="T46" fmla="*/ 301 w 668"/>
                <a:gd name="T47" fmla="*/ 121 h 529"/>
                <a:gd name="T48" fmla="*/ 314 w 668"/>
                <a:gd name="T49" fmla="*/ 113 h 529"/>
                <a:gd name="T50" fmla="*/ 327 w 668"/>
                <a:gd name="T51" fmla="*/ 104 h 529"/>
                <a:gd name="T52" fmla="*/ 341 w 668"/>
                <a:gd name="T53" fmla="*/ 96 h 529"/>
                <a:gd name="T54" fmla="*/ 354 w 668"/>
                <a:gd name="T55" fmla="*/ 89 h 529"/>
                <a:gd name="T56" fmla="*/ 366 w 668"/>
                <a:gd name="T57" fmla="*/ 81 h 529"/>
                <a:gd name="T58" fmla="*/ 380 w 668"/>
                <a:gd name="T59" fmla="*/ 74 h 529"/>
                <a:gd name="T60" fmla="*/ 393 w 668"/>
                <a:gd name="T61" fmla="*/ 68 h 529"/>
                <a:gd name="T62" fmla="*/ 406 w 668"/>
                <a:gd name="T63" fmla="*/ 62 h 529"/>
                <a:gd name="T64" fmla="*/ 419 w 668"/>
                <a:gd name="T65" fmla="*/ 56 h 529"/>
                <a:gd name="T66" fmla="*/ 432 w 668"/>
                <a:gd name="T67" fmla="*/ 51 h 529"/>
                <a:gd name="T68" fmla="*/ 445 w 668"/>
                <a:gd name="T69" fmla="*/ 45 h 529"/>
                <a:gd name="T70" fmla="*/ 458 w 668"/>
                <a:gd name="T71" fmla="*/ 41 h 529"/>
                <a:gd name="T72" fmla="*/ 471 w 668"/>
                <a:gd name="T73" fmla="*/ 36 h 529"/>
                <a:gd name="T74" fmla="*/ 484 w 668"/>
                <a:gd name="T75" fmla="*/ 32 h 529"/>
                <a:gd name="T76" fmla="*/ 497 w 668"/>
                <a:gd name="T77" fmla="*/ 29 h 529"/>
                <a:gd name="T78" fmla="*/ 510 w 668"/>
                <a:gd name="T79" fmla="*/ 25 h 529"/>
                <a:gd name="T80" fmla="*/ 524 w 668"/>
                <a:gd name="T81" fmla="*/ 22 h 529"/>
                <a:gd name="T82" fmla="*/ 537 w 668"/>
                <a:gd name="T83" fmla="*/ 19 h 529"/>
                <a:gd name="T84" fmla="*/ 550 w 668"/>
                <a:gd name="T85" fmla="*/ 16 h 529"/>
                <a:gd name="T86" fmla="*/ 563 w 668"/>
                <a:gd name="T87" fmla="*/ 14 h 529"/>
                <a:gd name="T88" fmla="*/ 576 w 668"/>
                <a:gd name="T89" fmla="*/ 12 h 529"/>
                <a:gd name="T90" fmla="*/ 589 w 668"/>
                <a:gd name="T91" fmla="*/ 10 h 529"/>
                <a:gd name="T92" fmla="*/ 602 w 668"/>
                <a:gd name="T93" fmla="*/ 8 h 529"/>
                <a:gd name="T94" fmla="*/ 615 w 668"/>
                <a:gd name="T95" fmla="*/ 6 h 529"/>
                <a:gd name="T96" fmla="*/ 628 w 668"/>
                <a:gd name="T97" fmla="*/ 5 h 529"/>
                <a:gd name="T98" fmla="*/ 641 w 668"/>
                <a:gd name="T99" fmla="*/ 3 h 529"/>
                <a:gd name="T100" fmla="*/ 654 w 668"/>
                <a:gd name="T101" fmla="*/ 2 h 529"/>
                <a:gd name="T102" fmla="*/ 668 w 668"/>
                <a:gd name="T103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529">
                  <a:moveTo>
                    <a:pt x="0" y="529"/>
                  </a:moveTo>
                  <a:lnTo>
                    <a:pt x="13" y="498"/>
                  </a:lnTo>
                  <a:lnTo>
                    <a:pt x="26" y="468"/>
                  </a:lnTo>
                  <a:lnTo>
                    <a:pt x="39" y="439"/>
                  </a:lnTo>
                  <a:lnTo>
                    <a:pt x="53" y="411"/>
                  </a:lnTo>
                  <a:lnTo>
                    <a:pt x="66" y="384"/>
                  </a:lnTo>
                  <a:lnTo>
                    <a:pt x="79" y="359"/>
                  </a:lnTo>
                  <a:lnTo>
                    <a:pt x="92" y="336"/>
                  </a:lnTo>
                  <a:lnTo>
                    <a:pt x="105" y="314"/>
                  </a:lnTo>
                  <a:lnTo>
                    <a:pt x="118" y="293"/>
                  </a:lnTo>
                  <a:lnTo>
                    <a:pt x="131" y="275"/>
                  </a:lnTo>
                  <a:lnTo>
                    <a:pt x="144" y="258"/>
                  </a:lnTo>
                  <a:lnTo>
                    <a:pt x="157" y="242"/>
                  </a:lnTo>
                  <a:lnTo>
                    <a:pt x="170" y="228"/>
                  </a:lnTo>
                  <a:lnTo>
                    <a:pt x="183" y="215"/>
                  </a:lnTo>
                  <a:lnTo>
                    <a:pt x="197" y="202"/>
                  </a:lnTo>
                  <a:lnTo>
                    <a:pt x="210" y="191"/>
                  </a:lnTo>
                  <a:lnTo>
                    <a:pt x="223" y="179"/>
                  </a:lnTo>
                  <a:lnTo>
                    <a:pt x="236" y="169"/>
                  </a:lnTo>
                  <a:lnTo>
                    <a:pt x="249" y="159"/>
                  </a:lnTo>
                  <a:lnTo>
                    <a:pt x="262" y="149"/>
                  </a:lnTo>
                  <a:lnTo>
                    <a:pt x="275" y="139"/>
                  </a:lnTo>
                  <a:lnTo>
                    <a:pt x="288" y="130"/>
                  </a:lnTo>
                  <a:lnTo>
                    <a:pt x="301" y="121"/>
                  </a:lnTo>
                  <a:lnTo>
                    <a:pt x="314" y="113"/>
                  </a:lnTo>
                  <a:lnTo>
                    <a:pt x="327" y="104"/>
                  </a:lnTo>
                  <a:lnTo>
                    <a:pt x="341" y="96"/>
                  </a:lnTo>
                  <a:lnTo>
                    <a:pt x="354" y="89"/>
                  </a:lnTo>
                  <a:lnTo>
                    <a:pt x="366" y="81"/>
                  </a:lnTo>
                  <a:lnTo>
                    <a:pt x="380" y="74"/>
                  </a:lnTo>
                  <a:lnTo>
                    <a:pt x="393" y="68"/>
                  </a:lnTo>
                  <a:lnTo>
                    <a:pt x="406" y="62"/>
                  </a:lnTo>
                  <a:lnTo>
                    <a:pt x="419" y="56"/>
                  </a:lnTo>
                  <a:lnTo>
                    <a:pt x="432" y="51"/>
                  </a:lnTo>
                  <a:lnTo>
                    <a:pt x="445" y="45"/>
                  </a:lnTo>
                  <a:lnTo>
                    <a:pt x="458" y="41"/>
                  </a:lnTo>
                  <a:lnTo>
                    <a:pt x="471" y="36"/>
                  </a:lnTo>
                  <a:lnTo>
                    <a:pt x="484" y="32"/>
                  </a:lnTo>
                  <a:lnTo>
                    <a:pt x="497" y="29"/>
                  </a:lnTo>
                  <a:lnTo>
                    <a:pt x="510" y="25"/>
                  </a:lnTo>
                  <a:lnTo>
                    <a:pt x="524" y="22"/>
                  </a:lnTo>
                  <a:lnTo>
                    <a:pt x="537" y="19"/>
                  </a:lnTo>
                  <a:lnTo>
                    <a:pt x="550" y="16"/>
                  </a:lnTo>
                  <a:lnTo>
                    <a:pt x="563" y="14"/>
                  </a:lnTo>
                  <a:lnTo>
                    <a:pt x="576" y="12"/>
                  </a:lnTo>
                  <a:lnTo>
                    <a:pt x="589" y="10"/>
                  </a:lnTo>
                  <a:lnTo>
                    <a:pt x="602" y="8"/>
                  </a:lnTo>
                  <a:lnTo>
                    <a:pt x="615" y="6"/>
                  </a:lnTo>
                  <a:lnTo>
                    <a:pt x="628" y="5"/>
                  </a:lnTo>
                  <a:lnTo>
                    <a:pt x="641" y="3"/>
                  </a:lnTo>
                  <a:lnTo>
                    <a:pt x="654" y="2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8" name="Freeform 66"/>
            <p:cNvSpPr>
              <a:spLocks/>
            </p:cNvSpPr>
            <p:nvPr/>
          </p:nvSpPr>
          <p:spPr bwMode="auto">
            <a:xfrm>
              <a:off x="1870" y="1775"/>
              <a:ext cx="668" cy="394"/>
            </a:xfrm>
            <a:custGeom>
              <a:avLst/>
              <a:gdLst>
                <a:gd name="T0" fmla="*/ 0 w 668"/>
                <a:gd name="T1" fmla="*/ 394 h 394"/>
                <a:gd name="T2" fmla="*/ 14 w 668"/>
                <a:gd name="T3" fmla="*/ 392 h 394"/>
                <a:gd name="T4" fmla="*/ 27 w 668"/>
                <a:gd name="T5" fmla="*/ 390 h 394"/>
                <a:gd name="T6" fmla="*/ 40 w 668"/>
                <a:gd name="T7" fmla="*/ 389 h 394"/>
                <a:gd name="T8" fmla="*/ 53 w 668"/>
                <a:gd name="T9" fmla="*/ 387 h 394"/>
                <a:gd name="T10" fmla="*/ 66 w 668"/>
                <a:gd name="T11" fmla="*/ 386 h 394"/>
                <a:gd name="T12" fmla="*/ 79 w 668"/>
                <a:gd name="T13" fmla="*/ 384 h 394"/>
                <a:gd name="T14" fmla="*/ 92 w 668"/>
                <a:gd name="T15" fmla="*/ 382 h 394"/>
                <a:gd name="T16" fmla="*/ 105 w 668"/>
                <a:gd name="T17" fmla="*/ 381 h 394"/>
                <a:gd name="T18" fmla="*/ 118 w 668"/>
                <a:gd name="T19" fmla="*/ 379 h 394"/>
                <a:gd name="T20" fmla="*/ 131 w 668"/>
                <a:gd name="T21" fmla="*/ 377 h 394"/>
                <a:gd name="T22" fmla="*/ 144 w 668"/>
                <a:gd name="T23" fmla="*/ 376 h 394"/>
                <a:gd name="T24" fmla="*/ 158 w 668"/>
                <a:gd name="T25" fmla="*/ 374 h 394"/>
                <a:gd name="T26" fmla="*/ 171 w 668"/>
                <a:gd name="T27" fmla="*/ 371 h 394"/>
                <a:gd name="T28" fmla="*/ 184 w 668"/>
                <a:gd name="T29" fmla="*/ 369 h 394"/>
                <a:gd name="T30" fmla="*/ 197 w 668"/>
                <a:gd name="T31" fmla="*/ 367 h 394"/>
                <a:gd name="T32" fmla="*/ 210 w 668"/>
                <a:gd name="T33" fmla="*/ 364 h 394"/>
                <a:gd name="T34" fmla="*/ 223 w 668"/>
                <a:gd name="T35" fmla="*/ 361 h 394"/>
                <a:gd name="T36" fmla="*/ 236 w 668"/>
                <a:gd name="T37" fmla="*/ 358 h 394"/>
                <a:gd name="T38" fmla="*/ 249 w 668"/>
                <a:gd name="T39" fmla="*/ 354 h 394"/>
                <a:gd name="T40" fmla="*/ 262 w 668"/>
                <a:gd name="T41" fmla="*/ 350 h 394"/>
                <a:gd name="T42" fmla="*/ 275 w 668"/>
                <a:gd name="T43" fmla="*/ 346 h 394"/>
                <a:gd name="T44" fmla="*/ 288 w 668"/>
                <a:gd name="T45" fmla="*/ 341 h 394"/>
                <a:gd name="T46" fmla="*/ 302 w 668"/>
                <a:gd name="T47" fmla="*/ 335 h 394"/>
                <a:gd name="T48" fmla="*/ 315 w 668"/>
                <a:gd name="T49" fmla="*/ 330 h 394"/>
                <a:gd name="T50" fmla="*/ 327 w 668"/>
                <a:gd name="T51" fmla="*/ 323 h 394"/>
                <a:gd name="T52" fmla="*/ 341 w 668"/>
                <a:gd name="T53" fmla="*/ 317 h 394"/>
                <a:gd name="T54" fmla="*/ 354 w 668"/>
                <a:gd name="T55" fmla="*/ 310 h 394"/>
                <a:gd name="T56" fmla="*/ 367 w 668"/>
                <a:gd name="T57" fmla="*/ 303 h 394"/>
                <a:gd name="T58" fmla="*/ 380 w 668"/>
                <a:gd name="T59" fmla="*/ 296 h 394"/>
                <a:gd name="T60" fmla="*/ 393 w 668"/>
                <a:gd name="T61" fmla="*/ 288 h 394"/>
                <a:gd name="T62" fmla="*/ 406 w 668"/>
                <a:gd name="T63" fmla="*/ 280 h 394"/>
                <a:gd name="T64" fmla="*/ 419 w 668"/>
                <a:gd name="T65" fmla="*/ 272 h 394"/>
                <a:gd name="T66" fmla="*/ 432 w 668"/>
                <a:gd name="T67" fmla="*/ 263 h 394"/>
                <a:gd name="T68" fmla="*/ 446 w 668"/>
                <a:gd name="T69" fmla="*/ 254 h 394"/>
                <a:gd name="T70" fmla="*/ 458 w 668"/>
                <a:gd name="T71" fmla="*/ 245 h 394"/>
                <a:gd name="T72" fmla="*/ 471 w 668"/>
                <a:gd name="T73" fmla="*/ 236 h 394"/>
                <a:gd name="T74" fmla="*/ 485 w 668"/>
                <a:gd name="T75" fmla="*/ 226 h 394"/>
                <a:gd name="T76" fmla="*/ 498 w 668"/>
                <a:gd name="T77" fmla="*/ 217 h 394"/>
                <a:gd name="T78" fmla="*/ 511 w 668"/>
                <a:gd name="T79" fmla="*/ 206 h 394"/>
                <a:gd name="T80" fmla="*/ 524 w 668"/>
                <a:gd name="T81" fmla="*/ 195 h 394"/>
                <a:gd name="T82" fmla="*/ 537 w 668"/>
                <a:gd name="T83" fmla="*/ 183 h 394"/>
                <a:gd name="T84" fmla="*/ 550 w 668"/>
                <a:gd name="T85" fmla="*/ 170 h 394"/>
                <a:gd name="T86" fmla="*/ 563 w 668"/>
                <a:gd name="T87" fmla="*/ 157 h 394"/>
                <a:gd name="T88" fmla="*/ 576 w 668"/>
                <a:gd name="T89" fmla="*/ 142 h 394"/>
                <a:gd name="T90" fmla="*/ 589 w 668"/>
                <a:gd name="T91" fmla="*/ 127 h 394"/>
                <a:gd name="T92" fmla="*/ 602 w 668"/>
                <a:gd name="T93" fmla="*/ 109 h 394"/>
                <a:gd name="T94" fmla="*/ 615 w 668"/>
                <a:gd name="T95" fmla="*/ 91 h 394"/>
                <a:gd name="T96" fmla="*/ 629 w 668"/>
                <a:gd name="T97" fmla="*/ 70 h 394"/>
                <a:gd name="T98" fmla="*/ 642 w 668"/>
                <a:gd name="T99" fmla="*/ 49 h 394"/>
                <a:gd name="T100" fmla="*/ 655 w 668"/>
                <a:gd name="T101" fmla="*/ 25 h 394"/>
                <a:gd name="T102" fmla="*/ 668 w 668"/>
                <a:gd name="T103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394">
                  <a:moveTo>
                    <a:pt x="0" y="394"/>
                  </a:moveTo>
                  <a:lnTo>
                    <a:pt x="14" y="392"/>
                  </a:lnTo>
                  <a:lnTo>
                    <a:pt x="27" y="390"/>
                  </a:lnTo>
                  <a:lnTo>
                    <a:pt x="40" y="389"/>
                  </a:lnTo>
                  <a:lnTo>
                    <a:pt x="53" y="387"/>
                  </a:lnTo>
                  <a:lnTo>
                    <a:pt x="66" y="386"/>
                  </a:lnTo>
                  <a:lnTo>
                    <a:pt x="79" y="384"/>
                  </a:lnTo>
                  <a:lnTo>
                    <a:pt x="92" y="382"/>
                  </a:lnTo>
                  <a:lnTo>
                    <a:pt x="105" y="381"/>
                  </a:lnTo>
                  <a:lnTo>
                    <a:pt x="118" y="379"/>
                  </a:lnTo>
                  <a:lnTo>
                    <a:pt x="131" y="377"/>
                  </a:lnTo>
                  <a:lnTo>
                    <a:pt x="144" y="376"/>
                  </a:lnTo>
                  <a:lnTo>
                    <a:pt x="158" y="374"/>
                  </a:lnTo>
                  <a:lnTo>
                    <a:pt x="171" y="371"/>
                  </a:lnTo>
                  <a:lnTo>
                    <a:pt x="184" y="369"/>
                  </a:lnTo>
                  <a:lnTo>
                    <a:pt x="197" y="367"/>
                  </a:lnTo>
                  <a:lnTo>
                    <a:pt x="210" y="364"/>
                  </a:lnTo>
                  <a:lnTo>
                    <a:pt x="223" y="361"/>
                  </a:lnTo>
                  <a:lnTo>
                    <a:pt x="236" y="358"/>
                  </a:lnTo>
                  <a:lnTo>
                    <a:pt x="249" y="354"/>
                  </a:lnTo>
                  <a:lnTo>
                    <a:pt x="262" y="350"/>
                  </a:lnTo>
                  <a:lnTo>
                    <a:pt x="275" y="346"/>
                  </a:lnTo>
                  <a:lnTo>
                    <a:pt x="288" y="341"/>
                  </a:lnTo>
                  <a:lnTo>
                    <a:pt x="302" y="335"/>
                  </a:lnTo>
                  <a:lnTo>
                    <a:pt x="315" y="330"/>
                  </a:lnTo>
                  <a:lnTo>
                    <a:pt x="327" y="323"/>
                  </a:lnTo>
                  <a:lnTo>
                    <a:pt x="341" y="317"/>
                  </a:lnTo>
                  <a:lnTo>
                    <a:pt x="354" y="310"/>
                  </a:lnTo>
                  <a:lnTo>
                    <a:pt x="367" y="303"/>
                  </a:lnTo>
                  <a:lnTo>
                    <a:pt x="380" y="296"/>
                  </a:lnTo>
                  <a:lnTo>
                    <a:pt x="393" y="288"/>
                  </a:lnTo>
                  <a:lnTo>
                    <a:pt x="406" y="280"/>
                  </a:lnTo>
                  <a:lnTo>
                    <a:pt x="419" y="272"/>
                  </a:lnTo>
                  <a:lnTo>
                    <a:pt x="432" y="263"/>
                  </a:lnTo>
                  <a:lnTo>
                    <a:pt x="446" y="254"/>
                  </a:lnTo>
                  <a:lnTo>
                    <a:pt x="458" y="245"/>
                  </a:lnTo>
                  <a:lnTo>
                    <a:pt x="471" y="236"/>
                  </a:lnTo>
                  <a:lnTo>
                    <a:pt x="485" y="226"/>
                  </a:lnTo>
                  <a:lnTo>
                    <a:pt x="498" y="217"/>
                  </a:lnTo>
                  <a:lnTo>
                    <a:pt x="511" y="206"/>
                  </a:lnTo>
                  <a:lnTo>
                    <a:pt x="524" y="195"/>
                  </a:lnTo>
                  <a:lnTo>
                    <a:pt x="537" y="183"/>
                  </a:lnTo>
                  <a:lnTo>
                    <a:pt x="550" y="170"/>
                  </a:lnTo>
                  <a:lnTo>
                    <a:pt x="563" y="157"/>
                  </a:lnTo>
                  <a:lnTo>
                    <a:pt x="576" y="142"/>
                  </a:lnTo>
                  <a:lnTo>
                    <a:pt x="589" y="127"/>
                  </a:lnTo>
                  <a:lnTo>
                    <a:pt x="602" y="109"/>
                  </a:lnTo>
                  <a:lnTo>
                    <a:pt x="615" y="91"/>
                  </a:lnTo>
                  <a:lnTo>
                    <a:pt x="629" y="70"/>
                  </a:lnTo>
                  <a:lnTo>
                    <a:pt x="642" y="49"/>
                  </a:lnTo>
                  <a:lnTo>
                    <a:pt x="655" y="25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9" name="Freeform 67"/>
            <p:cNvSpPr>
              <a:spLocks/>
            </p:cNvSpPr>
            <p:nvPr/>
          </p:nvSpPr>
          <p:spPr bwMode="auto">
            <a:xfrm>
              <a:off x="2525" y="1361"/>
              <a:ext cx="667" cy="701"/>
            </a:xfrm>
            <a:custGeom>
              <a:avLst/>
              <a:gdLst>
                <a:gd name="T0" fmla="*/ 0 w 667"/>
                <a:gd name="T1" fmla="*/ 439 h 701"/>
                <a:gd name="T2" fmla="*/ 13 w 667"/>
                <a:gd name="T3" fmla="*/ 414 h 701"/>
                <a:gd name="T4" fmla="*/ 26 w 667"/>
                <a:gd name="T5" fmla="*/ 387 h 701"/>
                <a:gd name="T6" fmla="*/ 39 w 667"/>
                <a:gd name="T7" fmla="*/ 359 h 701"/>
                <a:gd name="T8" fmla="*/ 52 w 667"/>
                <a:gd name="T9" fmla="*/ 330 h 701"/>
                <a:gd name="T10" fmla="*/ 65 w 667"/>
                <a:gd name="T11" fmla="*/ 299 h 701"/>
                <a:gd name="T12" fmla="*/ 78 w 667"/>
                <a:gd name="T13" fmla="*/ 269 h 701"/>
                <a:gd name="T14" fmla="*/ 91 w 667"/>
                <a:gd name="T15" fmla="*/ 238 h 701"/>
                <a:gd name="T16" fmla="*/ 104 w 667"/>
                <a:gd name="T17" fmla="*/ 208 h 701"/>
                <a:gd name="T18" fmla="*/ 118 w 667"/>
                <a:gd name="T19" fmla="*/ 178 h 701"/>
                <a:gd name="T20" fmla="*/ 131 w 667"/>
                <a:gd name="T21" fmla="*/ 149 h 701"/>
                <a:gd name="T22" fmla="*/ 144 w 667"/>
                <a:gd name="T23" fmla="*/ 122 h 701"/>
                <a:gd name="T24" fmla="*/ 157 w 667"/>
                <a:gd name="T25" fmla="*/ 97 h 701"/>
                <a:gd name="T26" fmla="*/ 170 w 667"/>
                <a:gd name="T27" fmla="*/ 74 h 701"/>
                <a:gd name="T28" fmla="*/ 183 w 667"/>
                <a:gd name="T29" fmla="*/ 53 h 701"/>
                <a:gd name="T30" fmla="*/ 196 w 667"/>
                <a:gd name="T31" fmla="*/ 36 h 701"/>
                <a:gd name="T32" fmla="*/ 209 w 667"/>
                <a:gd name="T33" fmla="*/ 21 h 701"/>
                <a:gd name="T34" fmla="*/ 222 w 667"/>
                <a:gd name="T35" fmla="*/ 11 h 701"/>
                <a:gd name="T36" fmla="*/ 235 w 667"/>
                <a:gd name="T37" fmla="*/ 3 h 701"/>
                <a:gd name="T38" fmla="*/ 248 w 667"/>
                <a:gd name="T39" fmla="*/ 0 h 701"/>
                <a:gd name="T40" fmla="*/ 262 w 667"/>
                <a:gd name="T41" fmla="*/ 0 h 701"/>
                <a:gd name="T42" fmla="*/ 275 w 667"/>
                <a:gd name="T43" fmla="*/ 4 h 701"/>
                <a:gd name="T44" fmla="*/ 288 w 667"/>
                <a:gd name="T45" fmla="*/ 11 h 701"/>
                <a:gd name="T46" fmla="*/ 301 w 667"/>
                <a:gd name="T47" fmla="*/ 23 h 701"/>
                <a:gd name="T48" fmla="*/ 314 w 667"/>
                <a:gd name="T49" fmla="*/ 37 h 701"/>
                <a:gd name="T50" fmla="*/ 327 w 667"/>
                <a:gd name="T51" fmla="*/ 55 h 701"/>
                <a:gd name="T52" fmla="*/ 340 w 667"/>
                <a:gd name="T53" fmla="*/ 76 h 701"/>
                <a:gd name="T54" fmla="*/ 353 w 667"/>
                <a:gd name="T55" fmla="*/ 99 h 701"/>
                <a:gd name="T56" fmla="*/ 366 w 667"/>
                <a:gd name="T57" fmla="*/ 124 h 701"/>
                <a:gd name="T58" fmla="*/ 379 w 667"/>
                <a:gd name="T59" fmla="*/ 151 h 701"/>
                <a:gd name="T60" fmla="*/ 392 w 667"/>
                <a:gd name="T61" fmla="*/ 179 h 701"/>
                <a:gd name="T62" fmla="*/ 406 w 667"/>
                <a:gd name="T63" fmla="*/ 209 h 701"/>
                <a:gd name="T64" fmla="*/ 418 w 667"/>
                <a:gd name="T65" fmla="*/ 239 h 701"/>
                <a:gd name="T66" fmla="*/ 431 w 667"/>
                <a:gd name="T67" fmla="*/ 271 h 701"/>
                <a:gd name="T68" fmla="*/ 445 w 667"/>
                <a:gd name="T69" fmla="*/ 302 h 701"/>
                <a:gd name="T70" fmla="*/ 458 w 667"/>
                <a:gd name="T71" fmla="*/ 333 h 701"/>
                <a:gd name="T72" fmla="*/ 471 w 667"/>
                <a:gd name="T73" fmla="*/ 364 h 701"/>
                <a:gd name="T74" fmla="*/ 484 w 667"/>
                <a:gd name="T75" fmla="*/ 395 h 701"/>
                <a:gd name="T76" fmla="*/ 497 w 667"/>
                <a:gd name="T77" fmla="*/ 425 h 701"/>
                <a:gd name="T78" fmla="*/ 510 w 667"/>
                <a:gd name="T79" fmla="*/ 454 h 701"/>
                <a:gd name="T80" fmla="*/ 523 w 667"/>
                <a:gd name="T81" fmla="*/ 482 h 701"/>
                <a:gd name="T82" fmla="*/ 536 w 667"/>
                <a:gd name="T83" fmla="*/ 509 h 701"/>
                <a:gd name="T84" fmla="*/ 549 w 667"/>
                <a:gd name="T85" fmla="*/ 535 h 701"/>
                <a:gd name="T86" fmla="*/ 562 w 667"/>
                <a:gd name="T87" fmla="*/ 559 h 701"/>
                <a:gd name="T88" fmla="*/ 575 w 667"/>
                <a:gd name="T89" fmla="*/ 582 h 701"/>
                <a:gd name="T90" fmla="*/ 589 w 667"/>
                <a:gd name="T91" fmla="*/ 603 h 701"/>
                <a:gd name="T92" fmla="*/ 602 w 667"/>
                <a:gd name="T93" fmla="*/ 623 h 701"/>
                <a:gd name="T94" fmla="*/ 615 w 667"/>
                <a:gd name="T95" fmla="*/ 641 h 701"/>
                <a:gd name="T96" fmla="*/ 628 w 667"/>
                <a:gd name="T97" fmla="*/ 659 h 701"/>
                <a:gd name="T98" fmla="*/ 641 w 667"/>
                <a:gd name="T99" fmla="*/ 674 h 701"/>
                <a:gd name="T100" fmla="*/ 654 w 667"/>
                <a:gd name="T101" fmla="*/ 688 h 701"/>
                <a:gd name="T102" fmla="*/ 667 w 667"/>
                <a:gd name="T103" fmla="*/ 70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7" h="701">
                  <a:moveTo>
                    <a:pt x="0" y="439"/>
                  </a:moveTo>
                  <a:lnTo>
                    <a:pt x="13" y="414"/>
                  </a:lnTo>
                  <a:lnTo>
                    <a:pt x="26" y="387"/>
                  </a:lnTo>
                  <a:lnTo>
                    <a:pt x="39" y="359"/>
                  </a:lnTo>
                  <a:lnTo>
                    <a:pt x="52" y="330"/>
                  </a:lnTo>
                  <a:lnTo>
                    <a:pt x="65" y="299"/>
                  </a:lnTo>
                  <a:lnTo>
                    <a:pt x="78" y="269"/>
                  </a:lnTo>
                  <a:lnTo>
                    <a:pt x="91" y="238"/>
                  </a:lnTo>
                  <a:lnTo>
                    <a:pt x="104" y="208"/>
                  </a:lnTo>
                  <a:lnTo>
                    <a:pt x="118" y="178"/>
                  </a:lnTo>
                  <a:lnTo>
                    <a:pt x="131" y="149"/>
                  </a:lnTo>
                  <a:lnTo>
                    <a:pt x="144" y="122"/>
                  </a:lnTo>
                  <a:lnTo>
                    <a:pt x="157" y="97"/>
                  </a:lnTo>
                  <a:lnTo>
                    <a:pt x="170" y="74"/>
                  </a:lnTo>
                  <a:lnTo>
                    <a:pt x="183" y="53"/>
                  </a:lnTo>
                  <a:lnTo>
                    <a:pt x="196" y="36"/>
                  </a:lnTo>
                  <a:lnTo>
                    <a:pt x="209" y="21"/>
                  </a:lnTo>
                  <a:lnTo>
                    <a:pt x="222" y="11"/>
                  </a:lnTo>
                  <a:lnTo>
                    <a:pt x="235" y="3"/>
                  </a:lnTo>
                  <a:lnTo>
                    <a:pt x="248" y="0"/>
                  </a:lnTo>
                  <a:lnTo>
                    <a:pt x="262" y="0"/>
                  </a:lnTo>
                  <a:lnTo>
                    <a:pt x="275" y="4"/>
                  </a:lnTo>
                  <a:lnTo>
                    <a:pt x="288" y="11"/>
                  </a:lnTo>
                  <a:lnTo>
                    <a:pt x="301" y="23"/>
                  </a:lnTo>
                  <a:lnTo>
                    <a:pt x="314" y="37"/>
                  </a:lnTo>
                  <a:lnTo>
                    <a:pt x="327" y="55"/>
                  </a:lnTo>
                  <a:lnTo>
                    <a:pt x="340" y="76"/>
                  </a:lnTo>
                  <a:lnTo>
                    <a:pt x="353" y="99"/>
                  </a:lnTo>
                  <a:lnTo>
                    <a:pt x="366" y="124"/>
                  </a:lnTo>
                  <a:lnTo>
                    <a:pt x="379" y="151"/>
                  </a:lnTo>
                  <a:lnTo>
                    <a:pt x="392" y="179"/>
                  </a:lnTo>
                  <a:lnTo>
                    <a:pt x="406" y="209"/>
                  </a:lnTo>
                  <a:lnTo>
                    <a:pt x="418" y="239"/>
                  </a:lnTo>
                  <a:lnTo>
                    <a:pt x="431" y="271"/>
                  </a:lnTo>
                  <a:lnTo>
                    <a:pt x="445" y="302"/>
                  </a:lnTo>
                  <a:lnTo>
                    <a:pt x="458" y="333"/>
                  </a:lnTo>
                  <a:lnTo>
                    <a:pt x="471" y="364"/>
                  </a:lnTo>
                  <a:lnTo>
                    <a:pt x="484" y="395"/>
                  </a:lnTo>
                  <a:lnTo>
                    <a:pt x="497" y="425"/>
                  </a:lnTo>
                  <a:lnTo>
                    <a:pt x="510" y="454"/>
                  </a:lnTo>
                  <a:lnTo>
                    <a:pt x="523" y="482"/>
                  </a:lnTo>
                  <a:lnTo>
                    <a:pt x="536" y="509"/>
                  </a:lnTo>
                  <a:lnTo>
                    <a:pt x="549" y="535"/>
                  </a:lnTo>
                  <a:lnTo>
                    <a:pt x="562" y="559"/>
                  </a:lnTo>
                  <a:lnTo>
                    <a:pt x="575" y="582"/>
                  </a:lnTo>
                  <a:lnTo>
                    <a:pt x="589" y="603"/>
                  </a:lnTo>
                  <a:lnTo>
                    <a:pt x="602" y="623"/>
                  </a:lnTo>
                  <a:lnTo>
                    <a:pt x="615" y="641"/>
                  </a:lnTo>
                  <a:lnTo>
                    <a:pt x="628" y="659"/>
                  </a:lnTo>
                  <a:lnTo>
                    <a:pt x="641" y="674"/>
                  </a:lnTo>
                  <a:lnTo>
                    <a:pt x="654" y="688"/>
                  </a:lnTo>
                  <a:lnTo>
                    <a:pt x="667" y="701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0" name="Line 68"/>
            <p:cNvSpPr>
              <a:spLocks noChangeShapeType="1"/>
            </p:cNvSpPr>
            <p:nvPr/>
          </p:nvSpPr>
          <p:spPr bwMode="auto">
            <a:xfrm>
              <a:off x="3179" y="2049"/>
              <a:ext cx="13" cy="13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5" name="Line 73"/>
            <p:cNvSpPr>
              <a:spLocks noChangeShapeType="1"/>
            </p:cNvSpPr>
            <p:nvPr/>
          </p:nvSpPr>
          <p:spPr bwMode="auto">
            <a:xfrm flipV="1">
              <a:off x="3179" y="2495"/>
              <a:ext cx="13" cy="11"/>
            </a:xfrm>
            <a:prstGeom prst="line">
              <a:avLst/>
            </a:prstGeom>
            <a:noFill/>
            <a:ln w="19050" cap="flat">
              <a:solidFill>
                <a:srgbClr val="A6A6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6" name="Line 74"/>
            <p:cNvSpPr>
              <a:spLocks noChangeShapeType="1"/>
            </p:cNvSpPr>
            <p:nvPr/>
          </p:nvSpPr>
          <p:spPr bwMode="auto">
            <a:xfrm flipV="1">
              <a:off x="623" y="2209"/>
              <a:ext cx="0" cy="2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7" name="Line 75"/>
            <p:cNvSpPr>
              <a:spLocks noChangeShapeType="1"/>
            </p:cNvSpPr>
            <p:nvPr/>
          </p:nvSpPr>
          <p:spPr bwMode="auto">
            <a:xfrm flipV="1">
              <a:off x="840" y="2623"/>
              <a:ext cx="0" cy="247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8" name="Line 76"/>
            <p:cNvSpPr>
              <a:spLocks noChangeShapeType="1"/>
            </p:cNvSpPr>
            <p:nvPr/>
          </p:nvSpPr>
          <p:spPr bwMode="auto">
            <a:xfrm flipV="1">
              <a:off x="970" y="2718"/>
              <a:ext cx="0" cy="29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9" name="Line 77"/>
            <p:cNvSpPr>
              <a:spLocks noChangeShapeType="1"/>
            </p:cNvSpPr>
            <p:nvPr/>
          </p:nvSpPr>
          <p:spPr bwMode="auto">
            <a:xfrm flipV="1">
              <a:off x="1317" y="2358"/>
              <a:ext cx="0" cy="10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0" name="Line 78"/>
            <p:cNvSpPr>
              <a:spLocks noChangeShapeType="1"/>
            </p:cNvSpPr>
            <p:nvPr/>
          </p:nvSpPr>
          <p:spPr bwMode="auto">
            <a:xfrm flipV="1">
              <a:off x="1534" y="2239"/>
              <a:ext cx="0" cy="4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1" name="Line 79"/>
            <p:cNvSpPr>
              <a:spLocks noChangeShapeType="1"/>
            </p:cNvSpPr>
            <p:nvPr/>
          </p:nvSpPr>
          <p:spPr bwMode="auto">
            <a:xfrm flipV="1">
              <a:off x="1855" y="2152"/>
              <a:ext cx="0" cy="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2" name="Line 80"/>
            <p:cNvSpPr>
              <a:spLocks noChangeShapeType="1"/>
            </p:cNvSpPr>
            <p:nvPr/>
          </p:nvSpPr>
          <p:spPr bwMode="auto">
            <a:xfrm flipV="1">
              <a:off x="2246" y="2064"/>
              <a:ext cx="0" cy="3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3" name="Line 81"/>
            <p:cNvSpPr>
              <a:spLocks noChangeShapeType="1"/>
            </p:cNvSpPr>
            <p:nvPr/>
          </p:nvSpPr>
          <p:spPr bwMode="auto">
            <a:xfrm flipV="1">
              <a:off x="2463" y="1825"/>
              <a:ext cx="0" cy="118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4" name="Line 82"/>
            <p:cNvSpPr>
              <a:spLocks noChangeShapeType="1"/>
            </p:cNvSpPr>
            <p:nvPr/>
          </p:nvSpPr>
          <p:spPr bwMode="auto">
            <a:xfrm flipV="1">
              <a:off x="2637" y="1450"/>
              <a:ext cx="0" cy="24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5" name="Line 83"/>
            <p:cNvSpPr>
              <a:spLocks noChangeShapeType="1"/>
            </p:cNvSpPr>
            <p:nvPr/>
          </p:nvSpPr>
          <p:spPr bwMode="auto">
            <a:xfrm flipV="1">
              <a:off x="2724" y="1235"/>
              <a:ext cx="0" cy="32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6" name="Line 84"/>
            <p:cNvSpPr>
              <a:spLocks noChangeShapeType="1"/>
            </p:cNvSpPr>
            <p:nvPr/>
          </p:nvSpPr>
          <p:spPr bwMode="auto">
            <a:xfrm flipV="1">
              <a:off x="2810" y="1148"/>
              <a:ext cx="0" cy="356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7" name="Line 85"/>
            <p:cNvSpPr>
              <a:spLocks noChangeShapeType="1"/>
            </p:cNvSpPr>
            <p:nvPr/>
          </p:nvSpPr>
          <p:spPr bwMode="auto">
            <a:xfrm flipV="1">
              <a:off x="2897" y="1404"/>
              <a:ext cx="0" cy="26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8" name="Line 86"/>
            <p:cNvSpPr>
              <a:spLocks noChangeShapeType="1"/>
            </p:cNvSpPr>
            <p:nvPr/>
          </p:nvSpPr>
          <p:spPr bwMode="auto">
            <a:xfrm flipV="1">
              <a:off x="3070" y="1820"/>
              <a:ext cx="0" cy="12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9" name="Line 87"/>
            <p:cNvSpPr>
              <a:spLocks noChangeShapeType="1"/>
            </p:cNvSpPr>
            <p:nvPr/>
          </p:nvSpPr>
          <p:spPr bwMode="auto">
            <a:xfrm>
              <a:off x="598" y="223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0" name="Line 88"/>
            <p:cNvSpPr>
              <a:spLocks noChangeShapeType="1"/>
            </p:cNvSpPr>
            <p:nvPr/>
          </p:nvSpPr>
          <p:spPr bwMode="auto">
            <a:xfrm>
              <a:off x="815" y="287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1" name="Line 89"/>
            <p:cNvSpPr>
              <a:spLocks noChangeShapeType="1"/>
            </p:cNvSpPr>
            <p:nvPr/>
          </p:nvSpPr>
          <p:spPr bwMode="auto">
            <a:xfrm>
              <a:off x="946" y="3017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2" name="Line 90"/>
            <p:cNvSpPr>
              <a:spLocks noChangeShapeType="1"/>
            </p:cNvSpPr>
            <p:nvPr/>
          </p:nvSpPr>
          <p:spPr bwMode="auto">
            <a:xfrm>
              <a:off x="1293" y="246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3" name="Line 91"/>
            <p:cNvSpPr>
              <a:spLocks noChangeShapeType="1"/>
            </p:cNvSpPr>
            <p:nvPr/>
          </p:nvSpPr>
          <p:spPr bwMode="auto">
            <a:xfrm>
              <a:off x="1510" y="227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4" name="Line 92"/>
            <p:cNvSpPr>
              <a:spLocks noChangeShapeType="1"/>
            </p:cNvSpPr>
            <p:nvPr/>
          </p:nvSpPr>
          <p:spPr bwMode="auto">
            <a:xfrm>
              <a:off x="1831" y="2157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5" name="Line 93"/>
            <p:cNvSpPr>
              <a:spLocks noChangeShapeType="1"/>
            </p:cNvSpPr>
            <p:nvPr/>
          </p:nvSpPr>
          <p:spPr bwMode="auto">
            <a:xfrm>
              <a:off x="2221" y="209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6" name="Line 94"/>
            <p:cNvSpPr>
              <a:spLocks noChangeShapeType="1"/>
            </p:cNvSpPr>
            <p:nvPr/>
          </p:nvSpPr>
          <p:spPr bwMode="auto">
            <a:xfrm>
              <a:off x="2439" y="1943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7" name="Line 95"/>
            <p:cNvSpPr>
              <a:spLocks noChangeShapeType="1"/>
            </p:cNvSpPr>
            <p:nvPr/>
          </p:nvSpPr>
          <p:spPr bwMode="auto">
            <a:xfrm>
              <a:off x="2612" y="169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8" name="Line 96"/>
            <p:cNvSpPr>
              <a:spLocks noChangeShapeType="1"/>
            </p:cNvSpPr>
            <p:nvPr/>
          </p:nvSpPr>
          <p:spPr bwMode="auto">
            <a:xfrm>
              <a:off x="2699" y="156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9" name="Line 97"/>
            <p:cNvSpPr>
              <a:spLocks noChangeShapeType="1"/>
            </p:cNvSpPr>
            <p:nvPr/>
          </p:nvSpPr>
          <p:spPr bwMode="auto">
            <a:xfrm>
              <a:off x="2786" y="1504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0" name="Line 98"/>
            <p:cNvSpPr>
              <a:spLocks noChangeShapeType="1"/>
            </p:cNvSpPr>
            <p:nvPr/>
          </p:nvSpPr>
          <p:spPr bwMode="auto">
            <a:xfrm>
              <a:off x="2872" y="166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1" name="Line 99"/>
            <p:cNvSpPr>
              <a:spLocks noChangeShapeType="1"/>
            </p:cNvSpPr>
            <p:nvPr/>
          </p:nvSpPr>
          <p:spPr bwMode="auto">
            <a:xfrm>
              <a:off x="3046" y="194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2" name="Line 100"/>
            <p:cNvSpPr>
              <a:spLocks noChangeShapeType="1"/>
            </p:cNvSpPr>
            <p:nvPr/>
          </p:nvSpPr>
          <p:spPr bwMode="auto">
            <a:xfrm>
              <a:off x="598" y="220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3" name="Line 101"/>
            <p:cNvSpPr>
              <a:spLocks noChangeShapeType="1"/>
            </p:cNvSpPr>
            <p:nvPr/>
          </p:nvSpPr>
          <p:spPr bwMode="auto">
            <a:xfrm>
              <a:off x="815" y="262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4" name="Line 102"/>
            <p:cNvSpPr>
              <a:spLocks noChangeShapeType="1"/>
            </p:cNvSpPr>
            <p:nvPr/>
          </p:nvSpPr>
          <p:spPr bwMode="auto">
            <a:xfrm>
              <a:off x="946" y="2718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5" name="Line 103"/>
            <p:cNvSpPr>
              <a:spLocks noChangeShapeType="1"/>
            </p:cNvSpPr>
            <p:nvPr/>
          </p:nvSpPr>
          <p:spPr bwMode="auto">
            <a:xfrm>
              <a:off x="1293" y="235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6" name="Line 104"/>
            <p:cNvSpPr>
              <a:spLocks noChangeShapeType="1"/>
            </p:cNvSpPr>
            <p:nvPr/>
          </p:nvSpPr>
          <p:spPr bwMode="auto">
            <a:xfrm>
              <a:off x="1510" y="223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7" name="Line 105"/>
            <p:cNvSpPr>
              <a:spLocks noChangeShapeType="1"/>
            </p:cNvSpPr>
            <p:nvPr/>
          </p:nvSpPr>
          <p:spPr bwMode="auto">
            <a:xfrm>
              <a:off x="1831" y="215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8" name="Line 106"/>
            <p:cNvSpPr>
              <a:spLocks noChangeShapeType="1"/>
            </p:cNvSpPr>
            <p:nvPr/>
          </p:nvSpPr>
          <p:spPr bwMode="auto">
            <a:xfrm>
              <a:off x="2221" y="206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9" name="Line 107"/>
            <p:cNvSpPr>
              <a:spLocks noChangeShapeType="1"/>
            </p:cNvSpPr>
            <p:nvPr/>
          </p:nvSpPr>
          <p:spPr bwMode="auto">
            <a:xfrm>
              <a:off x="2439" y="1825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0" name="Line 108"/>
            <p:cNvSpPr>
              <a:spLocks noChangeShapeType="1"/>
            </p:cNvSpPr>
            <p:nvPr/>
          </p:nvSpPr>
          <p:spPr bwMode="auto">
            <a:xfrm>
              <a:off x="2612" y="145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1" name="Line 109"/>
            <p:cNvSpPr>
              <a:spLocks noChangeShapeType="1"/>
            </p:cNvSpPr>
            <p:nvPr/>
          </p:nvSpPr>
          <p:spPr bwMode="auto">
            <a:xfrm>
              <a:off x="2699" y="1235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2" name="Line 110"/>
            <p:cNvSpPr>
              <a:spLocks noChangeShapeType="1"/>
            </p:cNvSpPr>
            <p:nvPr/>
          </p:nvSpPr>
          <p:spPr bwMode="auto">
            <a:xfrm>
              <a:off x="2786" y="114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3" name="Line 111"/>
            <p:cNvSpPr>
              <a:spLocks noChangeShapeType="1"/>
            </p:cNvSpPr>
            <p:nvPr/>
          </p:nvSpPr>
          <p:spPr bwMode="auto">
            <a:xfrm>
              <a:off x="2872" y="140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4" name="Line 112"/>
            <p:cNvSpPr>
              <a:spLocks noChangeShapeType="1"/>
            </p:cNvSpPr>
            <p:nvPr/>
          </p:nvSpPr>
          <p:spPr bwMode="auto">
            <a:xfrm>
              <a:off x="3046" y="182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5" name="Freeform 113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6" name="Freeform 114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7" name="Freeform 115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8" name="Freeform 116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9" name="Freeform 117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0" name="Freeform 118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1" name="Freeform 119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2" name="Freeform 120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3" name="Freeform 121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4" name="Freeform 122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5" name="Freeform 123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6" name="Freeform 124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7" name="Freeform 125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8" name="Freeform 126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9" name="Freeform 127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0" name="Freeform 128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1" name="Freeform 129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2" name="Freeform 130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3" name="Freeform 131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4" name="Freeform 132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5" name="Freeform 133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6" name="Freeform 134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7" name="Freeform 135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8" name="Freeform 136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9" name="Freeform 137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00" name="Freeform 138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12" name="Freeform 150"/>
            <p:cNvSpPr>
              <a:spLocks/>
            </p:cNvSpPr>
            <p:nvPr/>
          </p:nvSpPr>
          <p:spPr bwMode="auto">
            <a:xfrm>
              <a:off x="3041" y="1842"/>
              <a:ext cx="56" cy="75"/>
            </a:xfrm>
            <a:custGeom>
              <a:avLst/>
              <a:gdLst>
                <a:gd name="T0" fmla="*/ 28 w 56"/>
                <a:gd name="T1" fmla="*/ 75 h 75"/>
                <a:gd name="T2" fmla="*/ 56 w 56"/>
                <a:gd name="T3" fmla="*/ 37 h 75"/>
                <a:gd name="T4" fmla="*/ 28 w 56"/>
                <a:gd name="T5" fmla="*/ 0 h 75"/>
                <a:gd name="T6" fmla="*/ 0 w 56"/>
                <a:gd name="T7" fmla="*/ 37 h 75"/>
                <a:gd name="T8" fmla="*/ 28 w 5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75">
                  <a:moveTo>
                    <a:pt x="28" y="75"/>
                  </a:moveTo>
                  <a:lnTo>
                    <a:pt x="56" y="37"/>
                  </a:lnTo>
                  <a:lnTo>
                    <a:pt x="28" y="0"/>
                  </a:lnTo>
                  <a:lnTo>
                    <a:pt x="0" y="37"/>
                  </a:lnTo>
                  <a:lnTo>
                    <a:pt x="28" y="75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24" name="Line 162"/>
            <p:cNvSpPr>
              <a:spLocks noChangeShapeType="1"/>
            </p:cNvSpPr>
            <p:nvPr/>
          </p:nvSpPr>
          <p:spPr bwMode="auto">
            <a:xfrm flipV="1">
              <a:off x="969" y="2788"/>
              <a:ext cx="0" cy="66"/>
            </a:xfrm>
            <a:prstGeom prst="line">
              <a:avLst/>
            </a:pr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</p:grpSp>
      <p:sp>
        <p:nvSpPr>
          <p:cNvPr id="29" name="Line 227"/>
          <p:cNvSpPr>
            <a:spLocks noChangeShapeType="1"/>
          </p:cNvSpPr>
          <p:nvPr/>
        </p:nvSpPr>
        <p:spPr bwMode="auto">
          <a:xfrm>
            <a:off x="2946534" y="3787912"/>
            <a:ext cx="381000" cy="0"/>
          </a:xfrm>
          <a:prstGeom prst="line">
            <a:avLst/>
          </a:prstGeom>
          <a:noFill/>
          <a:ln w="1905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56" name="Rectangle 235"/>
          <p:cNvSpPr>
            <a:spLocks noChangeArrowheads="1"/>
          </p:cNvSpPr>
          <p:nvPr/>
        </p:nvSpPr>
        <p:spPr bwMode="auto">
          <a:xfrm>
            <a:off x="3378215" y="3867331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57" name="Freeform 236"/>
          <p:cNvSpPr>
            <a:spLocks/>
          </p:cNvSpPr>
          <p:nvPr/>
        </p:nvSpPr>
        <p:spPr bwMode="auto">
          <a:xfrm>
            <a:off x="3075122" y="3931551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61" name="Freeform 240"/>
          <p:cNvSpPr>
            <a:spLocks/>
          </p:cNvSpPr>
          <p:nvPr/>
        </p:nvSpPr>
        <p:spPr bwMode="auto">
          <a:xfrm>
            <a:off x="3087822" y="4350948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70" name="TextBox 2269"/>
              <p:cNvSpPr txBox="1"/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600" b="1" i="1" smtClean="0">
                        <a:latin typeface="Cambria Math"/>
                        <a:ea typeface="Cambria Math"/>
                      </a:rPr>
                      <m:t>I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𝒎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(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𝜹𝜼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)</m:t>
                    </m:r>
                  </m:oMath>
                </a14:m>
                <a:r>
                  <a:rPr lang="en-US" sz="1600" b="1" dirty="0" smtClean="0"/>
                  <a:t> (x 10</a:t>
                </a:r>
                <a:r>
                  <a:rPr lang="en-US" sz="1600" b="1" baseline="30000" dirty="0" smtClean="0"/>
                  <a:t>-4</a:t>
                </a:r>
                <a:r>
                  <a:rPr lang="en-US" sz="1600" b="1" dirty="0" smtClean="0"/>
                  <a:t>)</a:t>
                </a:r>
              </a:p>
            </p:txBody>
          </p:sp>
        </mc:Choice>
        <mc:Fallback xmlns="">
          <p:sp>
            <p:nvSpPr>
              <p:cNvPr id="2270" name="TextBox 226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blipFill rotWithShape="1">
                <a:blip r:embed="rId3"/>
                <a:stretch>
                  <a:fillRect l="-5357" t="-388" r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71" name="Rectangle 2270"/>
          <p:cNvSpPr/>
          <p:nvPr/>
        </p:nvSpPr>
        <p:spPr>
          <a:xfrm>
            <a:off x="3297372" y="3595478"/>
            <a:ext cx="8114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i="0" dirty="0" smtClean="0">
                <a:latin typeface="+mj-lt"/>
                <a:ea typeface="Cambria Math"/>
              </a:rPr>
              <a:t>theory</a:t>
            </a:r>
            <a:endParaRPr lang="en-US" sz="1600" dirty="0"/>
          </a:p>
        </p:txBody>
      </p:sp>
      <p:sp>
        <p:nvSpPr>
          <p:cNvPr id="128" name="Freeform 139"/>
          <p:cNvSpPr>
            <a:spLocks/>
          </p:cNvSpPr>
          <p:nvPr/>
        </p:nvSpPr>
        <p:spPr bwMode="auto">
          <a:xfrm>
            <a:off x="1642923" y="44767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40"/>
          <p:cNvSpPr>
            <a:spLocks/>
          </p:cNvSpPr>
          <p:nvPr/>
        </p:nvSpPr>
        <p:spPr bwMode="auto">
          <a:xfrm>
            <a:off x="1642923" y="44767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42"/>
          <p:cNvSpPr>
            <a:spLocks/>
          </p:cNvSpPr>
          <p:nvPr/>
        </p:nvSpPr>
        <p:spPr bwMode="auto">
          <a:xfrm>
            <a:off x="4147998" y="28098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43"/>
          <p:cNvSpPr>
            <a:spLocks/>
          </p:cNvSpPr>
          <p:nvPr/>
        </p:nvSpPr>
        <p:spPr bwMode="auto">
          <a:xfrm>
            <a:off x="4424223" y="23241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44"/>
          <p:cNvSpPr>
            <a:spLocks/>
          </p:cNvSpPr>
          <p:nvPr/>
        </p:nvSpPr>
        <p:spPr bwMode="auto">
          <a:xfrm>
            <a:off x="4424223" y="23241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45"/>
          <p:cNvSpPr>
            <a:spLocks/>
          </p:cNvSpPr>
          <p:nvPr/>
        </p:nvSpPr>
        <p:spPr bwMode="auto">
          <a:xfrm>
            <a:off x="4567098" y="21717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46"/>
          <p:cNvSpPr>
            <a:spLocks/>
          </p:cNvSpPr>
          <p:nvPr/>
        </p:nvSpPr>
        <p:spPr bwMode="auto">
          <a:xfrm>
            <a:off x="4567098" y="21717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47"/>
          <p:cNvSpPr>
            <a:spLocks/>
          </p:cNvSpPr>
          <p:nvPr/>
        </p:nvSpPr>
        <p:spPr bwMode="auto">
          <a:xfrm>
            <a:off x="4700448" y="22669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48"/>
          <p:cNvSpPr>
            <a:spLocks/>
          </p:cNvSpPr>
          <p:nvPr/>
        </p:nvSpPr>
        <p:spPr bwMode="auto">
          <a:xfrm>
            <a:off x="4700448" y="22669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49"/>
          <p:cNvSpPr>
            <a:spLocks/>
          </p:cNvSpPr>
          <p:nvPr/>
        </p:nvSpPr>
        <p:spPr bwMode="auto">
          <a:xfrm>
            <a:off x="4976673" y="29241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50"/>
          <p:cNvSpPr>
            <a:spLocks/>
          </p:cNvSpPr>
          <p:nvPr/>
        </p:nvSpPr>
        <p:spPr bwMode="auto">
          <a:xfrm>
            <a:off x="4976673" y="29241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51"/>
          <p:cNvSpPr>
            <a:spLocks/>
          </p:cNvSpPr>
          <p:nvPr/>
        </p:nvSpPr>
        <p:spPr bwMode="auto">
          <a:xfrm>
            <a:off x="4567098" y="22479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52"/>
          <p:cNvSpPr>
            <a:spLocks/>
          </p:cNvSpPr>
          <p:nvPr/>
        </p:nvSpPr>
        <p:spPr bwMode="auto">
          <a:xfrm>
            <a:off x="4567098" y="22479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Line 153"/>
          <p:cNvSpPr>
            <a:spLocks noChangeShapeType="1"/>
          </p:cNvSpPr>
          <p:nvPr/>
        </p:nvSpPr>
        <p:spPr bwMode="auto">
          <a:xfrm>
            <a:off x="1358760" y="420211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Line 154"/>
          <p:cNvSpPr>
            <a:spLocks noChangeShapeType="1"/>
          </p:cNvSpPr>
          <p:nvPr/>
        </p:nvSpPr>
        <p:spPr bwMode="auto">
          <a:xfrm flipV="1">
            <a:off x="1411148" y="414972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Line 155"/>
          <p:cNvSpPr>
            <a:spLocks noChangeShapeType="1"/>
          </p:cNvSpPr>
          <p:nvPr/>
        </p:nvSpPr>
        <p:spPr bwMode="auto">
          <a:xfrm flipV="1">
            <a:off x="1377810" y="41687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Line 156"/>
          <p:cNvSpPr>
            <a:spLocks noChangeShapeType="1"/>
          </p:cNvSpPr>
          <p:nvPr/>
        </p:nvSpPr>
        <p:spPr bwMode="auto">
          <a:xfrm>
            <a:off x="1377810" y="41687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Line 157"/>
          <p:cNvSpPr>
            <a:spLocks noChangeShapeType="1"/>
          </p:cNvSpPr>
          <p:nvPr/>
        </p:nvSpPr>
        <p:spPr bwMode="auto">
          <a:xfrm>
            <a:off x="1501635" y="46497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Line 158"/>
          <p:cNvSpPr>
            <a:spLocks noChangeShapeType="1"/>
          </p:cNvSpPr>
          <p:nvPr/>
        </p:nvSpPr>
        <p:spPr bwMode="auto">
          <a:xfrm flipV="1">
            <a:off x="1554023" y="45974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Line 159"/>
          <p:cNvSpPr>
            <a:spLocks noChangeShapeType="1"/>
          </p:cNvSpPr>
          <p:nvPr/>
        </p:nvSpPr>
        <p:spPr bwMode="auto">
          <a:xfrm flipV="1">
            <a:off x="1520685" y="4616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Line 160"/>
          <p:cNvSpPr>
            <a:spLocks noChangeShapeType="1"/>
          </p:cNvSpPr>
          <p:nvPr/>
        </p:nvSpPr>
        <p:spPr bwMode="auto">
          <a:xfrm>
            <a:off x="1520685" y="4616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Line 161"/>
          <p:cNvSpPr>
            <a:spLocks noChangeShapeType="1"/>
          </p:cNvSpPr>
          <p:nvPr/>
        </p:nvSpPr>
        <p:spPr bwMode="auto">
          <a:xfrm>
            <a:off x="1634985" y="447833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Line 162"/>
          <p:cNvSpPr>
            <a:spLocks noChangeShapeType="1"/>
          </p:cNvSpPr>
          <p:nvPr/>
        </p:nvSpPr>
        <p:spPr bwMode="auto">
          <a:xfrm flipV="1">
            <a:off x="1687373" y="442595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Line 163"/>
          <p:cNvSpPr>
            <a:spLocks noChangeShapeType="1"/>
          </p:cNvSpPr>
          <p:nvPr/>
        </p:nvSpPr>
        <p:spPr bwMode="auto">
          <a:xfrm flipV="1">
            <a:off x="1654035" y="444500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Line 164"/>
          <p:cNvSpPr>
            <a:spLocks noChangeShapeType="1"/>
          </p:cNvSpPr>
          <p:nvPr/>
        </p:nvSpPr>
        <p:spPr bwMode="auto">
          <a:xfrm>
            <a:off x="1654035" y="444500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Line 165"/>
          <p:cNvSpPr>
            <a:spLocks noChangeShapeType="1"/>
          </p:cNvSpPr>
          <p:nvPr/>
        </p:nvSpPr>
        <p:spPr bwMode="auto">
          <a:xfrm>
            <a:off x="1777860" y="43449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Line 166"/>
          <p:cNvSpPr>
            <a:spLocks noChangeShapeType="1"/>
          </p:cNvSpPr>
          <p:nvPr/>
        </p:nvSpPr>
        <p:spPr bwMode="auto">
          <a:xfrm flipV="1">
            <a:off x="1830248" y="42926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Line 167"/>
          <p:cNvSpPr>
            <a:spLocks noChangeShapeType="1"/>
          </p:cNvSpPr>
          <p:nvPr/>
        </p:nvSpPr>
        <p:spPr bwMode="auto">
          <a:xfrm flipV="1">
            <a:off x="1796910" y="4311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Line 168"/>
          <p:cNvSpPr>
            <a:spLocks noChangeShapeType="1"/>
          </p:cNvSpPr>
          <p:nvPr/>
        </p:nvSpPr>
        <p:spPr bwMode="auto">
          <a:xfrm>
            <a:off x="1796910" y="4311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Line 169"/>
          <p:cNvSpPr>
            <a:spLocks noChangeShapeType="1"/>
          </p:cNvSpPr>
          <p:nvPr/>
        </p:nvSpPr>
        <p:spPr bwMode="auto">
          <a:xfrm>
            <a:off x="4282935" y="28209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Line 170"/>
          <p:cNvSpPr>
            <a:spLocks noChangeShapeType="1"/>
          </p:cNvSpPr>
          <p:nvPr/>
        </p:nvSpPr>
        <p:spPr bwMode="auto">
          <a:xfrm flipV="1">
            <a:off x="4335323" y="27686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Line 171"/>
          <p:cNvSpPr>
            <a:spLocks noChangeShapeType="1"/>
          </p:cNvSpPr>
          <p:nvPr/>
        </p:nvSpPr>
        <p:spPr bwMode="auto">
          <a:xfrm flipV="1">
            <a:off x="4301985" y="2787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Line 172"/>
          <p:cNvSpPr>
            <a:spLocks noChangeShapeType="1"/>
          </p:cNvSpPr>
          <p:nvPr/>
        </p:nvSpPr>
        <p:spPr bwMode="auto">
          <a:xfrm>
            <a:off x="4301985" y="2787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Line 173"/>
          <p:cNvSpPr>
            <a:spLocks noChangeShapeType="1"/>
          </p:cNvSpPr>
          <p:nvPr/>
        </p:nvSpPr>
        <p:spPr bwMode="auto">
          <a:xfrm>
            <a:off x="4416285" y="26685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Line 174"/>
          <p:cNvSpPr>
            <a:spLocks noChangeShapeType="1"/>
          </p:cNvSpPr>
          <p:nvPr/>
        </p:nvSpPr>
        <p:spPr bwMode="auto">
          <a:xfrm flipV="1">
            <a:off x="4468673" y="26162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Line 175"/>
          <p:cNvSpPr>
            <a:spLocks noChangeShapeType="1"/>
          </p:cNvSpPr>
          <p:nvPr/>
        </p:nvSpPr>
        <p:spPr bwMode="auto">
          <a:xfrm flipV="1">
            <a:off x="4435335" y="26352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Line 176"/>
          <p:cNvSpPr>
            <a:spLocks noChangeShapeType="1"/>
          </p:cNvSpPr>
          <p:nvPr/>
        </p:nvSpPr>
        <p:spPr bwMode="auto">
          <a:xfrm>
            <a:off x="4435335" y="26352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Line 177"/>
          <p:cNvSpPr>
            <a:spLocks noChangeShapeType="1"/>
          </p:cNvSpPr>
          <p:nvPr/>
        </p:nvSpPr>
        <p:spPr bwMode="auto">
          <a:xfrm>
            <a:off x="4559160" y="264001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Line 178"/>
          <p:cNvSpPr>
            <a:spLocks noChangeShapeType="1"/>
          </p:cNvSpPr>
          <p:nvPr/>
        </p:nvSpPr>
        <p:spPr bwMode="auto">
          <a:xfrm flipV="1">
            <a:off x="4611548" y="258762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Line 179"/>
          <p:cNvSpPr>
            <a:spLocks noChangeShapeType="1"/>
          </p:cNvSpPr>
          <p:nvPr/>
        </p:nvSpPr>
        <p:spPr bwMode="auto">
          <a:xfrm flipV="1">
            <a:off x="4578210" y="26066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Line 180"/>
          <p:cNvSpPr>
            <a:spLocks noChangeShapeType="1"/>
          </p:cNvSpPr>
          <p:nvPr/>
        </p:nvSpPr>
        <p:spPr bwMode="auto">
          <a:xfrm>
            <a:off x="4578210" y="26066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Line 181"/>
          <p:cNvSpPr>
            <a:spLocks noChangeShapeType="1"/>
          </p:cNvSpPr>
          <p:nvPr/>
        </p:nvSpPr>
        <p:spPr bwMode="auto">
          <a:xfrm>
            <a:off x="4692510" y="27447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Line 182"/>
          <p:cNvSpPr>
            <a:spLocks noChangeShapeType="1"/>
          </p:cNvSpPr>
          <p:nvPr/>
        </p:nvSpPr>
        <p:spPr bwMode="auto">
          <a:xfrm flipV="1">
            <a:off x="4744898" y="26924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Line 183"/>
          <p:cNvSpPr>
            <a:spLocks noChangeShapeType="1"/>
          </p:cNvSpPr>
          <p:nvPr/>
        </p:nvSpPr>
        <p:spPr bwMode="auto">
          <a:xfrm flipV="1">
            <a:off x="4711560" y="2711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Line 184"/>
          <p:cNvSpPr>
            <a:spLocks noChangeShapeType="1"/>
          </p:cNvSpPr>
          <p:nvPr/>
        </p:nvSpPr>
        <p:spPr bwMode="auto">
          <a:xfrm>
            <a:off x="4711560" y="2711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Line 185"/>
          <p:cNvSpPr>
            <a:spLocks noChangeShapeType="1"/>
          </p:cNvSpPr>
          <p:nvPr/>
        </p:nvSpPr>
        <p:spPr bwMode="auto">
          <a:xfrm>
            <a:off x="4968735" y="315436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Line 186"/>
          <p:cNvSpPr>
            <a:spLocks noChangeShapeType="1"/>
          </p:cNvSpPr>
          <p:nvPr/>
        </p:nvSpPr>
        <p:spPr bwMode="auto">
          <a:xfrm flipV="1">
            <a:off x="5021123" y="310197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Line 187"/>
          <p:cNvSpPr>
            <a:spLocks noChangeShapeType="1"/>
          </p:cNvSpPr>
          <p:nvPr/>
        </p:nvSpPr>
        <p:spPr bwMode="auto">
          <a:xfrm flipV="1">
            <a:off x="4987785" y="312102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Line 188"/>
          <p:cNvSpPr>
            <a:spLocks noChangeShapeType="1"/>
          </p:cNvSpPr>
          <p:nvPr/>
        </p:nvSpPr>
        <p:spPr bwMode="auto">
          <a:xfrm>
            <a:off x="4987785" y="312102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Line 169"/>
          <p:cNvSpPr>
            <a:spLocks noChangeShapeType="1"/>
          </p:cNvSpPr>
          <p:nvPr/>
        </p:nvSpPr>
        <p:spPr bwMode="auto">
          <a:xfrm>
            <a:off x="3075726" y="4467486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Line 170"/>
          <p:cNvSpPr>
            <a:spLocks noChangeShapeType="1"/>
          </p:cNvSpPr>
          <p:nvPr/>
        </p:nvSpPr>
        <p:spPr bwMode="auto">
          <a:xfrm flipV="1">
            <a:off x="3128114" y="4415098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Line 171"/>
          <p:cNvSpPr>
            <a:spLocks noChangeShapeType="1"/>
          </p:cNvSpPr>
          <p:nvPr/>
        </p:nvSpPr>
        <p:spPr bwMode="auto">
          <a:xfrm flipV="1">
            <a:off x="3094776" y="4434148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Line 172"/>
          <p:cNvSpPr>
            <a:spLocks noChangeShapeType="1"/>
          </p:cNvSpPr>
          <p:nvPr/>
        </p:nvSpPr>
        <p:spPr bwMode="auto">
          <a:xfrm>
            <a:off x="3094776" y="4434148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235"/>
          <p:cNvSpPr>
            <a:spLocks noChangeArrowheads="1"/>
          </p:cNvSpPr>
          <p:nvPr/>
        </p:nvSpPr>
        <p:spPr bwMode="auto">
          <a:xfrm>
            <a:off x="3370758" y="4090079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600" b="1" dirty="0" smtClean="0">
                <a:solidFill>
                  <a:srgbClr val="000000"/>
                </a:solidFill>
                <a:latin typeface="+mn-lt"/>
              </a:rPr>
              <a:t>64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85" name="Freeform 142"/>
          <p:cNvSpPr>
            <a:spLocks/>
          </p:cNvSpPr>
          <p:nvPr/>
        </p:nvSpPr>
        <p:spPr bwMode="auto">
          <a:xfrm>
            <a:off x="3083664" y="4159008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Rectangle 235"/>
          <p:cNvSpPr>
            <a:spLocks noChangeArrowheads="1"/>
          </p:cNvSpPr>
          <p:nvPr/>
        </p:nvSpPr>
        <p:spPr bwMode="auto">
          <a:xfrm>
            <a:off x="3370017" y="4326296"/>
            <a:ext cx="132247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600" b="1" dirty="0" smtClean="0">
                <a:solidFill>
                  <a:srgbClr val="000000"/>
                </a:solidFill>
                <a:latin typeface="+mn-lt"/>
              </a:rPr>
              <a:t>250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>
            <a:off x="6035675" y="1447800"/>
            <a:ext cx="5324475" cy="399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" name="Rectangle 5"/>
          <p:cNvSpPr>
            <a:spLocks noChangeArrowheads="1"/>
          </p:cNvSpPr>
          <p:nvPr/>
        </p:nvSpPr>
        <p:spPr bwMode="auto">
          <a:xfrm>
            <a:off x="6035675" y="1447800"/>
            <a:ext cx="5334000" cy="400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" name="Rectangle 6"/>
          <p:cNvSpPr>
            <a:spLocks noChangeArrowheads="1"/>
          </p:cNvSpPr>
          <p:nvPr/>
        </p:nvSpPr>
        <p:spPr bwMode="auto">
          <a:xfrm>
            <a:off x="6035675" y="1447800"/>
            <a:ext cx="5334000" cy="400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6854825" y="1743075"/>
            <a:ext cx="4010025" cy="31813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3" name="Line 8"/>
          <p:cNvSpPr>
            <a:spLocks noChangeShapeType="1"/>
          </p:cNvSpPr>
          <p:nvPr/>
        </p:nvSpPr>
        <p:spPr bwMode="auto">
          <a:xfrm>
            <a:off x="6854825" y="4924425"/>
            <a:ext cx="4010025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>
            <a:off x="6854825" y="1743075"/>
            <a:ext cx="4010025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" name="Line 10"/>
          <p:cNvSpPr>
            <a:spLocks noChangeShapeType="1"/>
          </p:cNvSpPr>
          <p:nvPr/>
        </p:nvSpPr>
        <p:spPr bwMode="auto">
          <a:xfrm flipV="1">
            <a:off x="6854825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 flipV="1">
            <a:off x="7523163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7" name="Line 12"/>
          <p:cNvSpPr>
            <a:spLocks noChangeShapeType="1"/>
          </p:cNvSpPr>
          <p:nvPr/>
        </p:nvSpPr>
        <p:spPr bwMode="auto">
          <a:xfrm flipV="1">
            <a:off x="8191500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 flipV="1">
            <a:off x="8859838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9" name="Line 14"/>
          <p:cNvSpPr>
            <a:spLocks noChangeShapeType="1"/>
          </p:cNvSpPr>
          <p:nvPr/>
        </p:nvSpPr>
        <p:spPr bwMode="auto">
          <a:xfrm flipV="1">
            <a:off x="9528175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" name="Line 15"/>
          <p:cNvSpPr>
            <a:spLocks noChangeShapeType="1"/>
          </p:cNvSpPr>
          <p:nvPr/>
        </p:nvSpPr>
        <p:spPr bwMode="auto">
          <a:xfrm flipV="1">
            <a:off x="10196513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" name="Line 16"/>
          <p:cNvSpPr>
            <a:spLocks noChangeShapeType="1"/>
          </p:cNvSpPr>
          <p:nvPr/>
        </p:nvSpPr>
        <p:spPr bwMode="auto">
          <a:xfrm flipV="1">
            <a:off x="10864850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" name="Line 17"/>
          <p:cNvSpPr>
            <a:spLocks noChangeShapeType="1"/>
          </p:cNvSpPr>
          <p:nvPr/>
        </p:nvSpPr>
        <p:spPr bwMode="auto">
          <a:xfrm>
            <a:off x="6854825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3" name="Line 18"/>
          <p:cNvSpPr>
            <a:spLocks noChangeShapeType="1"/>
          </p:cNvSpPr>
          <p:nvPr/>
        </p:nvSpPr>
        <p:spPr bwMode="auto">
          <a:xfrm>
            <a:off x="7523163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4" name="Line 19"/>
          <p:cNvSpPr>
            <a:spLocks noChangeShapeType="1"/>
          </p:cNvSpPr>
          <p:nvPr/>
        </p:nvSpPr>
        <p:spPr bwMode="auto">
          <a:xfrm>
            <a:off x="8191500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5" name="Line 20"/>
          <p:cNvSpPr>
            <a:spLocks noChangeShapeType="1"/>
          </p:cNvSpPr>
          <p:nvPr/>
        </p:nvSpPr>
        <p:spPr bwMode="auto">
          <a:xfrm>
            <a:off x="8859838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" name="Line 21"/>
          <p:cNvSpPr>
            <a:spLocks noChangeShapeType="1"/>
          </p:cNvSpPr>
          <p:nvPr/>
        </p:nvSpPr>
        <p:spPr bwMode="auto">
          <a:xfrm>
            <a:off x="9528175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7" name="Line 22"/>
          <p:cNvSpPr>
            <a:spLocks noChangeShapeType="1"/>
          </p:cNvSpPr>
          <p:nvPr/>
        </p:nvSpPr>
        <p:spPr bwMode="auto">
          <a:xfrm>
            <a:off x="10196513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8" name="Line 23"/>
          <p:cNvSpPr>
            <a:spLocks noChangeShapeType="1"/>
          </p:cNvSpPr>
          <p:nvPr/>
        </p:nvSpPr>
        <p:spPr bwMode="auto">
          <a:xfrm>
            <a:off x="10864850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0" name="Rectangle 24"/>
          <p:cNvSpPr>
            <a:spLocks noChangeArrowheads="1"/>
          </p:cNvSpPr>
          <p:nvPr/>
        </p:nvSpPr>
        <p:spPr bwMode="auto">
          <a:xfrm>
            <a:off x="6807200" y="4991100"/>
            <a:ext cx="1285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0" name="Rectangle 26"/>
          <p:cNvSpPr>
            <a:spLocks noChangeArrowheads="1"/>
          </p:cNvSpPr>
          <p:nvPr/>
        </p:nvSpPr>
        <p:spPr bwMode="auto">
          <a:xfrm>
            <a:off x="8074025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0.4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2" name="Rectangle 28"/>
          <p:cNvSpPr>
            <a:spLocks noChangeArrowheads="1"/>
          </p:cNvSpPr>
          <p:nvPr/>
        </p:nvSpPr>
        <p:spPr bwMode="auto">
          <a:xfrm>
            <a:off x="9417050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0.8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4" name="Rectangle 30"/>
          <p:cNvSpPr>
            <a:spLocks noChangeArrowheads="1"/>
          </p:cNvSpPr>
          <p:nvPr/>
        </p:nvSpPr>
        <p:spPr bwMode="auto">
          <a:xfrm>
            <a:off x="10750550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1.2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5" name="Rectangle 31"/>
          <p:cNvSpPr>
            <a:spLocks noChangeArrowheads="1"/>
          </p:cNvSpPr>
          <p:nvPr/>
        </p:nvSpPr>
        <p:spPr bwMode="auto">
          <a:xfrm>
            <a:off x="8569325" y="5219700"/>
            <a:ext cx="8239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z (mm)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6" name="Line 32"/>
          <p:cNvSpPr>
            <a:spLocks noChangeShapeType="1"/>
          </p:cNvSpPr>
          <p:nvPr/>
        </p:nvSpPr>
        <p:spPr bwMode="auto">
          <a:xfrm flipV="1">
            <a:off x="6854825" y="1743075"/>
            <a:ext cx="0" cy="318135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7" name="Line 33"/>
          <p:cNvSpPr>
            <a:spLocks noChangeShapeType="1"/>
          </p:cNvSpPr>
          <p:nvPr/>
        </p:nvSpPr>
        <p:spPr bwMode="auto">
          <a:xfrm flipV="1">
            <a:off x="10864850" y="1743075"/>
            <a:ext cx="0" cy="318135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8" name="Line 34"/>
          <p:cNvSpPr>
            <a:spLocks noChangeShapeType="1"/>
          </p:cNvSpPr>
          <p:nvPr/>
        </p:nvSpPr>
        <p:spPr bwMode="auto">
          <a:xfrm>
            <a:off x="6854825" y="492442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9" name="Line 35"/>
          <p:cNvSpPr>
            <a:spLocks noChangeShapeType="1"/>
          </p:cNvSpPr>
          <p:nvPr/>
        </p:nvSpPr>
        <p:spPr bwMode="auto">
          <a:xfrm>
            <a:off x="6854825" y="4470400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0" name="Line 36"/>
          <p:cNvSpPr>
            <a:spLocks noChangeShapeType="1"/>
          </p:cNvSpPr>
          <p:nvPr/>
        </p:nvSpPr>
        <p:spPr bwMode="auto">
          <a:xfrm>
            <a:off x="6854825" y="40163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1" name="Line 37"/>
          <p:cNvSpPr>
            <a:spLocks noChangeShapeType="1"/>
          </p:cNvSpPr>
          <p:nvPr/>
        </p:nvSpPr>
        <p:spPr bwMode="auto">
          <a:xfrm>
            <a:off x="6854825" y="356076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2" name="Line 38"/>
          <p:cNvSpPr>
            <a:spLocks noChangeShapeType="1"/>
          </p:cNvSpPr>
          <p:nvPr/>
        </p:nvSpPr>
        <p:spPr bwMode="auto">
          <a:xfrm>
            <a:off x="6854825" y="310673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3" name="Line 39"/>
          <p:cNvSpPr>
            <a:spLocks noChangeShapeType="1"/>
          </p:cNvSpPr>
          <p:nvPr/>
        </p:nvSpPr>
        <p:spPr bwMode="auto">
          <a:xfrm>
            <a:off x="6854825" y="265271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4" name="Line 40"/>
          <p:cNvSpPr>
            <a:spLocks noChangeShapeType="1"/>
          </p:cNvSpPr>
          <p:nvPr/>
        </p:nvSpPr>
        <p:spPr bwMode="auto">
          <a:xfrm>
            <a:off x="6854825" y="219868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5" name="Line 41"/>
          <p:cNvSpPr>
            <a:spLocks noChangeShapeType="1"/>
          </p:cNvSpPr>
          <p:nvPr/>
        </p:nvSpPr>
        <p:spPr bwMode="auto">
          <a:xfrm>
            <a:off x="6854825" y="17430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6" name="Line 42"/>
          <p:cNvSpPr>
            <a:spLocks noChangeShapeType="1"/>
          </p:cNvSpPr>
          <p:nvPr/>
        </p:nvSpPr>
        <p:spPr bwMode="auto">
          <a:xfrm flipH="1">
            <a:off x="10704513" y="492442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7" name="Line 43"/>
          <p:cNvSpPr>
            <a:spLocks noChangeShapeType="1"/>
          </p:cNvSpPr>
          <p:nvPr/>
        </p:nvSpPr>
        <p:spPr bwMode="auto">
          <a:xfrm flipH="1">
            <a:off x="10704513" y="4470400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8" name="Line 44"/>
          <p:cNvSpPr>
            <a:spLocks noChangeShapeType="1"/>
          </p:cNvSpPr>
          <p:nvPr/>
        </p:nvSpPr>
        <p:spPr bwMode="auto">
          <a:xfrm flipH="1">
            <a:off x="10704513" y="40163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9" name="Line 45"/>
          <p:cNvSpPr>
            <a:spLocks noChangeShapeType="1"/>
          </p:cNvSpPr>
          <p:nvPr/>
        </p:nvSpPr>
        <p:spPr bwMode="auto">
          <a:xfrm flipH="1">
            <a:off x="10704513" y="356076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0" name="Line 46"/>
          <p:cNvSpPr>
            <a:spLocks noChangeShapeType="1"/>
          </p:cNvSpPr>
          <p:nvPr/>
        </p:nvSpPr>
        <p:spPr bwMode="auto">
          <a:xfrm flipH="1">
            <a:off x="10704513" y="310673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1" name="Line 47"/>
          <p:cNvSpPr>
            <a:spLocks noChangeShapeType="1"/>
          </p:cNvSpPr>
          <p:nvPr/>
        </p:nvSpPr>
        <p:spPr bwMode="auto">
          <a:xfrm flipH="1">
            <a:off x="10704513" y="265271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2" name="Line 48"/>
          <p:cNvSpPr>
            <a:spLocks noChangeShapeType="1"/>
          </p:cNvSpPr>
          <p:nvPr/>
        </p:nvSpPr>
        <p:spPr bwMode="auto">
          <a:xfrm flipH="1">
            <a:off x="10704513" y="219868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3" name="Line 49"/>
          <p:cNvSpPr>
            <a:spLocks noChangeShapeType="1"/>
          </p:cNvSpPr>
          <p:nvPr/>
        </p:nvSpPr>
        <p:spPr bwMode="auto">
          <a:xfrm flipH="1">
            <a:off x="10704513" y="17430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4" name="Rectangle 50"/>
          <p:cNvSpPr>
            <a:spLocks noChangeArrowheads="1"/>
          </p:cNvSpPr>
          <p:nvPr/>
        </p:nvSpPr>
        <p:spPr bwMode="auto">
          <a:xfrm>
            <a:off x="6553340" y="4789419"/>
            <a:ext cx="1285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66" name="Rectangle 52"/>
          <p:cNvSpPr>
            <a:spLocks noChangeArrowheads="1"/>
          </p:cNvSpPr>
          <p:nvPr/>
        </p:nvSpPr>
        <p:spPr bwMode="auto">
          <a:xfrm>
            <a:off x="6324740" y="3884544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0.01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68" name="Rectangle 54"/>
          <p:cNvSpPr>
            <a:spLocks noChangeArrowheads="1"/>
          </p:cNvSpPr>
          <p:nvPr/>
        </p:nvSpPr>
        <p:spPr bwMode="auto">
          <a:xfrm>
            <a:off x="6324740" y="2970144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0.02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48" name="Rectangle 56"/>
          <p:cNvSpPr>
            <a:spLocks noChangeArrowheads="1"/>
          </p:cNvSpPr>
          <p:nvPr/>
        </p:nvSpPr>
        <p:spPr bwMode="auto">
          <a:xfrm>
            <a:off x="6324740" y="2065269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0.03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69" name="Freeform 74"/>
          <p:cNvSpPr>
            <a:spLocks/>
          </p:cNvSpPr>
          <p:nvPr/>
        </p:nvSpPr>
        <p:spPr bwMode="auto">
          <a:xfrm>
            <a:off x="6854825" y="4008438"/>
            <a:ext cx="4010025" cy="558800"/>
          </a:xfrm>
          <a:custGeom>
            <a:avLst/>
            <a:gdLst>
              <a:gd name="T0" fmla="*/ 0 w 2526"/>
              <a:gd name="T1" fmla="*/ 352 h 352"/>
              <a:gd name="T2" fmla="*/ 56 w 2526"/>
              <a:gd name="T3" fmla="*/ 348 h 352"/>
              <a:gd name="T4" fmla="*/ 111 w 2526"/>
              <a:gd name="T5" fmla="*/ 343 h 352"/>
              <a:gd name="T6" fmla="*/ 167 w 2526"/>
              <a:gd name="T7" fmla="*/ 338 h 352"/>
              <a:gd name="T8" fmla="*/ 223 w 2526"/>
              <a:gd name="T9" fmla="*/ 333 h 352"/>
              <a:gd name="T10" fmla="*/ 278 w 2526"/>
              <a:gd name="T11" fmla="*/ 328 h 352"/>
              <a:gd name="T12" fmla="*/ 334 w 2526"/>
              <a:gd name="T13" fmla="*/ 323 h 352"/>
              <a:gd name="T14" fmla="*/ 390 w 2526"/>
              <a:gd name="T15" fmla="*/ 318 h 352"/>
              <a:gd name="T16" fmla="*/ 445 w 2526"/>
              <a:gd name="T17" fmla="*/ 312 h 352"/>
              <a:gd name="T18" fmla="*/ 501 w 2526"/>
              <a:gd name="T19" fmla="*/ 306 h 352"/>
              <a:gd name="T20" fmla="*/ 556 w 2526"/>
              <a:gd name="T21" fmla="*/ 301 h 352"/>
              <a:gd name="T22" fmla="*/ 612 w 2526"/>
              <a:gd name="T23" fmla="*/ 295 h 352"/>
              <a:gd name="T24" fmla="*/ 668 w 2526"/>
              <a:gd name="T25" fmla="*/ 289 h 352"/>
              <a:gd name="T26" fmla="*/ 723 w 2526"/>
              <a:gd name="T27" fmla="*/ 283 h 352"/>
              <a:gd name="T28" fmla="*/ 779 w 2526"/>
              <a:gd name="T29" fmla="*/ 277 h 352"/>
              <a:gd name="T30" fmla="*/ 835 w 2526"/>
              <a:gd name="T31" fmla="*/ 270 h 352"/>
              <a:gd name="T32" fmla="*/ 890 w 2526"/>
              <a:gd name="T33" fmla="*/ 264 h 352"/>
              <a:gd name="T34" fmla="*/ 946 w 2526"/>
              <a:gd name="T35" fmla="*/ 258 h 352"/>
              <a:gd name="T36" fmla="*/ 1002 w 2526"/>
              <a:gd name="T37" fmla="*/ 251 h 352"/>
              <a:gd name="T38" fmla="*/ 1057 w 2526"/>
              <a:gd name="T39" fmla="*/ 244 h 352"/>
              <a:gd name="T40" fmla="*/ 1113 w 2526"/>
              <a:gd name="T41" fmla="*/ 237 h 352"/>
              <a:gd name="T42" fmla="*/ 1168 w 2526"/>
              <a:gd name="T43" fmla="*/ 230 h 352"/>
              <a:gd name="T44" fmla="*/ 1224 w 2526"/>
              <a:gd name="T45" fmla="*/ 222 h 352"/>
              <a:gd name="T46" fmla="*/ 1280 w 2526"/>
              <a:gd name="T47" fmla="*/ 215 h 352"/>
              <a:gd name="T48" fmla="*/ 1335 w 2526"/>
              <a:gd name="T49" fmla="*/ 207 h 352"/>
              <a:gd name="T50" fmla="*/ 1391 w 2526"/>
              <a:gd name="T51" fmla="*/ 199 h 352"/>
              <a:gd name="T52" fmla="*/ 1447 w 2526"/>
              <a:gd name="T53" fmla="*/ 192 h 352"/>
              <a:gd name="T54" fmla="*/ 1503 w 2526"/>
              <a:gd name="T55" fmla="*/ 183 h 352"/>
              <a:gd name="T56" fmla="*/ 1558 w 2526"/>
              <a:gd name="T57" fmla="*/ 175 h 352"/>
              <a:gd name="T58" fmla="*/ 1614 w 2526"/>
              <a:gd name="T59" fmla="*/ 167 h 352"/>
              <a:gd name="T60" fmla="*/ 1669 w 2526"/>
              <a:gd name="T61" fmla="*/ 158 h 352"/>
              <a:gd name="T62" fmla="*/ 1725 w 2526"/>
              <a:gd name="T63" fmla="*/ 149 h 352"/>
              <a:gd name="T64" fmla="*/ 1780 w 2526"/>
              <a:gd name="T65" fmla="*/ 140 h 352"/>
              <a:gd name="T66" fmla="*/ 1836 w 2526"/>
              <a:gd name="T67" fmla="*/ 131 h 352"/>
              <a:gd name="T68" fmla="*/ 1892 w 2526"/>
              <a:gd name="T69" fmla="*/ 122 h 352"/>
              <a:gd name="T70" fmla="*/ 1948 w 2526"/>
              <a:gd name="T71" fmla="*/ 112 h 352"/>
              <a:gd name="T72" fmla="*/ 2003 w 2526"/>
              <a:gd name="T73" fmla="*/ 102 h 352"/>
              <a:gd name="T74" fmla="*/ 2059 w 2526"/>
              <a:gd name="T75" fmla="*/ 93 h 352"/>
              <a:gd name="T76" fmla="*/ 2115 w 2526"/>
              <a:gd name="T77" fmla="*/ 82 h 352"/>
              <a:gd name="T78" fmla="*/ 2170 w 2526"/>
              <a:gd name="T79" fmla="*/ 72 h 352"/>
              <a:gd name="T80" fmla="*/ 2226 w 2526"/>
              <a:gd name="T81" fmla="*/ 61 h 352"/>
              <a:gd name="T82" fmla="*/ 2281 w 2526"/>
              <a:gd name="T83" fmla="*/ 51 h 352"/>
              <a:gd name="T84" fmla="*/ 2337 w 2526"/>
              <a:gd name="T85" fmla="*/ 39 h 352"/>
              <a:gd name="T86" fmla="*/ 2393 w 2526"/>
              <a:gd name="T87" fmla="*/ 28 h 352"/>
              <a:gd name="T88" fmla="*/ 2448 w 2526"/>
              <a:gd name="T89" fmla="*/ 16 h 352"/>
              <a:gd name="T90" fmla="*/ 2504 w 2526"/>
              <a:gd name="T91" fmla="*/ 5 h 352"/>
              <a:gd name="T92" fmla="*/ 2526 w 2526"/>
              <a:gd name="T93" fmla="*/ 0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26" h="352">
                <a:moveTo>
                  <a:pt x="0" y="352"/>
                </a:moveTo>
                <a:lnTo>
                  <a:pt x="56" y="348"/>
                </a:lnTo>
                <a:lnTo>
                  <a:pt x="111" y="343"/>
                </a:lnTo>
                <a:lnTo>
                  <a:pt x="167" y="338"/>
                </a:lnTo>
                <a:lnTo>
                  <a:pt x="223" y="333"/>
                </a:lnTo>
                <a:lnTo>
                  <a:pt x="278" y="328"/>
                </a:lnTo>
                <a:lnTo>
                  <a:pt x="334" y="323"/>
                </a:lnTo>
                <a:lnTo>
                  <a:pt x="390" y="318"/>
                </a:lnTo>
                <a:lnTo>
                  <a:pt x="445" y="312"/>
                </a:lnTo>
                <a:lnTo>
                  <a:pt x="501" y="306"/>
                </a:lnTo>
                <a:lnTo>
                  <a:pt x="556" y="301"/>
                </a:lnTo>
                <a:lnTo>
                  <a:pt x="612" y="295"/>
                </a:lnTo>
                <a:lnTo>
                  <a:pt x="668" y="289"/>
                </a:lnTo>
                <a:lnTo>
                  <a:pt x="723" y="283"/>
                </a:lnTo>
                <a:lnTo>
                  <a:pt x="779" y="277"/>
                </a:lnTo>
                <a:lnTo>
                  <a:pt x="835" y="270"/>
                </a:lnTo>
                <a:lnTo>
                  <a:pt x="890" y="264"/>
                </a:lnTo>
                <a:lnTo>
                  <a:pt x="946" y="258"/>
                </a:lnTo>
                <a:lnTo>
                  <a:pt x="1002" y="251"/>
                </a:lnTo>
                <a:lnTo>
                  <a:pt x="1057" y="244"/>
                </a:lnTo>
                <a:lnTo>
                  <a:pt x="1113" y="237"/>
                </a:lnTo>
                <a:lnTo>
                  <a:pt x="1168" y="230"/>
                </a:lnTo>
                <a:lnTo>
                  <a:pt x="1224" y="222"/>
                </a:lnTo>
                <a:lnTo>
                  <a:pt x="1280" y="215"/>
                </a:lnTo>
                <a:lnTo>
                  <a:pt x="1335" y="207"/>
                </a:lnTo>
                <a:lnTo>
                  <a:pt x="1391" y="199"/>
                </a:lnTo>
                <a:lnTo>
                  <a:pt x="1447" y="192"/>
                </a:lnTo>
                <a:lnTo>
                  <a:pt x="1503" y="183"/>
                </a:lnTo>
                <a:lnTo>
                  <a:pt x="1558" y="175"/>
                </a:lnTo>
                <a:lnTo>
                  <a:pt x="1614" y="167"/>
                </a:lnTo>
                <a:lnTo>
                  <a:pt x="1669" y="158"/>
                </a:lnTo>
                <a:lnTo>
                  <a:pt x="1725" y="149"/>
                </a:lnTo>
                <a:lnTo>
                  <a:pt x="1780" y="140"/>
                </a:lnTo>
                <a:lnTo>
                  <a:pt x="1836" y="131"/>
                </a:lnTo>
                <a:lnTo>
                  <a:pt x="1892" y="122"/>
                </a:lnTo>
                <a:lnTo>
                  <a:pt x="1948" y="112"/>
                </a:lnTo>
                <a:lnTo>
                  <a:pt x="2003" y="102"/>
                </a:lnTo>
                <a:lnTo>
                  <a:pt x="2059" y="93"/>
                </a:lnTo>
                <a:lnTo>
                  <a:pt x="2115" y="82"/>
                </a:lnTo>
                <a:lnTo>
                  <a:pt x="2170" y="72"/>
                </a:lnTo>
                <a:lnTo>
                  <a:pt x="2226" y="61"/>
                </a:lnTo>
                <a:lnTo>
                  <a:pt x="2281" y="51"/>
                </a:lnTo>
                <a:lnTo>
                  <a:pt x="2337" y="39"/>
                </a:lnTo>
                <a:lnTo>
                  <a:pt x="2393" y="28"/>
                </a:lnTo>
                <a:lnTo>
                  <a:pt x="2448" y="16"/>
                </a:lnTo>
                <a:lnTo>
                  <a:pt x="2504" y="5"/>
                </a:lnTo>
                <a:lnTo>
                  <a:pt x="2526" y="0"/>
                </a:lnTo>
              </a:path>
            </a:pathLst>
          </a:cu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70" name="Freeform 75"/>
          <p:cNvSpPr>
            <a:spLocks noEditPoints="1"/>
          </p:cNvSpPr>
          <p:nvPr/>
        </p:nvSpPr>
        <p:spPr bwMode="auto">
          <a:xfrm>
            <a:off x="6854825" y="3552825"/>
            <a:ext cx="3970338" cy="833438"/>
          </a:xfrm>
          <a:custGeom>
            <a:avLst/>
            <a:gdLst>
              <a:gd name="T0" fmla="*/ 155 w 2501"/>
              <a:gd name="T1" fmla="*/ 505 h 525"/>
              <a:gd name="T2" fmla="*/ 95 w 2501"/>
              <a:gd name="T3" fmla="*/ 505 h 525"/>
              <a:gd name="T4" fmla="*/ 223 w 2501"/>
              <a:gd name="T5" fmla="*/ 496 h 525"/>
              <a:gd name="T6" fmla="*/ 222 w 2501"/>
              <a:gd name="T7" fmla="*/ 488 h 525"/>
              <a:gd name="T8" fmla="*/ 286 w 2501"/>
              <a:gd name="T9" fmla="*/ 487 h 525"/>
              <a:gd name="T10" fmla="*/ 345 w 2501"/>
              <a:gd name="T11" fmla="*/ 471 h 525"/>
              <a:gd name="T12" fmla="*/ 286 w 2501"/>
              <a:gd name="T13" fmla="*/ 487 h 525"/>
              <a:gd name="T14" fmla="*/ 441 w 2501"/>
              <a:gd name="T15" fmla="*/ 465 h 525"/>
              <a:gd name="T16" fmla="*/ 380 w 2501"/>
              <a:gd name="T17" fmla="*/ 465 h 525"/>
              <a:gd name="T18" fmla="*/ 501 w 2501"/>
              <a:gd name="T19" fmla="*/ 456 h 525"/>
              <a:gd name="T20" fmla="*/ 500 w 2501"/>
              <a:gd name="T21" fmla="*/ 448 h 525"/>
              <a:gd name="T22" fmla="*/ 571 w 2501"/>
              <a:gd name="T23" fmla="*/ 445 h 525"/>
              <a:gd name="T24" fmla="*/ 629 w 2501"/>
              <a:gd name="T25" fmla="*/ 428 h 525"/>
              <a:gd name="T26" fmla="*/ 571 w 2501"/>
              <a:gd name="T27" fmla="*/ 445 h 525"/>
              <a:gd name="T28" fmla="*/ 724 w 2501"/>
              <a:gd name="T29" fmla="*/ 420 h 525"/>
              <a:gd name="T30" fmla="*/ 723 w 2501"/>
              <a:gd name="T31" fmla="*/ 413 h 525"/>
              <a:gd name="T32" fmla="*/ 666 w 2501"/>
              <a:gd name="T33" fmla="*/ 430 h 525"/>
              <a:gd name="T34" fmla="*/ 820 w 2501"/>
              <a:gd name="T35" fmla="*/ 404 h 525"/>
              <a:gd name="T36" fmla="*/ 759 w 2501"/>
              <a:gd name="T37" fmla="*/ 407 h 525"/>
              <a:gd name="T38" fmla="*/ 891 w 2501"/>
              <a:gd name="T39" fmla="*/ 392 h 525"/>
              <a:gd name="T40" fmla="*/ 890 w 2501"/>
              <a:gd name="T41" fmla="*/ 384 h 525"/>
              <a:gd name="T42" fmla="*/ 950 w 2501"/>
              <a:gd name="T43" fmla="*/ 382 h 525"/>
              <a:gd name="T44" fmla="*/ 1008 w 2501"/>
              <a:gd name="T45" fmla="*/ 363 h 525"/>
              <a:gd name="T46" fmla="*/ 950 w 2501"/>
              <a:gd name="T47" fmla="*/ 382 h 525"/>
              <a:gd name="T48" fmla="*/ 1104 w 2501"/>
              <a:gd name="T49" fmla="*/ 353 h 525"/>
              <a:gd name="T50" fmla="*/ 1043 w 2501"/>
              <a:gd name="T51" fmla="*/ 357 h 525"/>
              <a:gd name="T52" fmla="*/ 1169 w 2501"/>
              <a:gd name="T53" fmla="*/ 341 h 525"/>
              <a:gd name="T54" fmla="*/ 1168 w 2501"/>
              <a:gd name="T55" fmla="*/ 333 h 525"/>
              <a:gd name="T56" fmla="*/ 1233 w 2501"/>
              <a:gd name="T57" fmla="*/ 328 h 525"/>
              <a:gd name="T58" fmla="*/ 1290 w 2501"/>
              <a:gd name="T59" fmla="*/ 309 h 525"/>
              <a:gd name="T60" fmla="*/ 1233 w 2501"/>
              <a:gd name="T61" fmla="*/ 328 h 525"/>
              <a:gd name="T62" fmla="*/ 1386 w 2501"/>
              <a:gd name="T63" fmla="*/ 297 h 525"/>
              <a:gd name="T64" fmla="*/ 1326 w 2501"/>
              <a:gd name="T65" fmla="*/ 302 h 525"/>
              <a:gd name="T66" fmla="*/ 1447 w 2501"/>
              <a:gd name="T67" fmla="*/ 284 h 525"/>
              <a:gd name="T68" fmla="*/ 1446 w 2501"/>
              <a:gd name="T69" fmla="*/ 276 h 525"/>
              <a:gd name="T70" fmla="*/ 1515 w 2501"/>
              <a:gd name="T71" fmla="*/ 269 h 525"/>
              <a:gd name="T72" fmla="*/ 1572 w 2501"/>
              <a:gd name="T73" fmla="*/ 249 h 525"/>
              <a:gd name="T74" fmla="*/ 1515 w 2501"/>
              <a:gd name="T75" fmla="*/ 269 h 525"/>
              <a:gd name="T76" fmla="*/ 1667 w 2501"/>
              <a:gd name="T77" fmla="*/ 235 h 525"/>
              <a:gd name="T78" fmla="*/ 1607 w 2501"/>
              <a:gd name="T79" fmla="*/ 240 h 525"/>
              <a:gd name="T80" fmla="*/ 1726 w 2501"/>
              <a:gd name="T81" fmla="*/ 221 h 525"/>
              <a:gd name="T82" fmla="*/ 1724 w 2501"/>
              <a:gd name="T83" fmla="*/ 213 h 525"/>
              <a:gd name="T84" fmla="*/ 1796 w 2501"/>
              <a:gd name="T85" fmla="*/ 204 h 525"/>
              <a:gd name="T86" fmla="*/ 1852 w 2501"/>
              <a:gd name="T87" fmla="*/ 182 h 525"/>
              <a:gd name="T88" fmla="*/ 1796 w 2501"/>
              <a:gd name="T89" fmla="*/ 204 h 525"/>
              <a:gd name="T90" fmla="*/ 1947 w 2501"/>
              <a:gd name="T91" fmla="*/ 166 h 525"/>
              <a:gd name="T92" fmla="*/ 1887 w 2501"/>
              <a:gd name="T93" fmla="*/ 173 h 525"/>
              <a:gd name="T94" fmla="*/ 2004 w 2501"/>
              <a:gd name="T95" fmla="*/ 152 h 525"/>
              <a:gd name="T96" fmla="*/ 2002 w 2501"/>
              <a:gd name="T97" fmla="*/ 144 h 525"/>
              <a:gd name="T98" fmla="*/ 2075 w 2501"/>
              <a:gd name="T99" fmla="*/ 132 h 525"/>
              <a:gd name="T100" fmla="*/ 2130 w 2501"/>
              <a:gd name="T101" fmla="*/ 109 h 525"/>
              <a:gd name="T102" fmla="*/ 2075 w 2501"/>
              <a:gd name="T103" fmla="*/ 132 h 525"/>
              <a:gd name="T104" fmla="*/ 2225 w 2501"/>
              <a:gd name="T105" fmla="*/ 91 h 525"/>
              <a:gd name="T106" fmla="*/ 2165 w 2501"/>
              <a:gd name="T107" fmla="*/ 99 h 525"/>
              <a:gd name="T108" fmla="*/ 2283 w 2501"/>
              <a:gd name="T109" fmla="*/ 74 h 525"/>
              <a:gd name="T110" fmla="*/ 2280 w 2501"/>
              <a:gd name="T111" fmla="*/ 66 h 525"/>
              <a:gd name="T112" fmla="*/ 2352 w 2501"/>
              <a:gd name="T113" fmla="*/ 54 h 525"/>
              <a:gd name="T114" fmla="*/ 2407 w 2501"/>
              <a:gd name="T115" fmla="*/ 29 h 525"/>
              <a:gd name="T116" fmla="*/ 2352 w 2501"/>
              <a:gd name="T117" fmla="*/ 54 h 525"/>
              <a:gd name="T118" fmla="*/ 2501 w 2501"/>
              <a:gd name="T119" fmla="*/ 8 h 525"/>
              <a:gd name="T120" fmla="*/ 2441 w 2501"/>
              <a:gd name="T121" fmla="*/ 18 h 525"/>
              <a:gd name="T122" fmla="*/ 56 w 2501"/>
              <a:gd name="T123" fmla="*/ 518 h 525"/>
              <a:gd name="T124" fmla="*/ 55 w 2501"/>
              <a:gd name="T125" fmla="*/ 510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01" h="525">
                <a:moveTo>
                  <a:pt x="96" y="513"/>
                </a:moveTo>
                <a:lnTo>
                  <a:pt x="112" y="510"/>
                </a:lnTo>
                <a:lnTo>
                  <a:pt x="155" y="505"/>
                </a:lnTo>
                <a:lnTo>
                  <a:pt x="154" y="497"/>
                </a:lnTo>
                <a:lnTo>
                  <a:pt x="111" y="503"/>
                </a:lnTo>
                <a:lnTo>
                  <a:pt x="95" y="505"/>
                </a:lnTo>
                <a:lnTo>
                  <a:pt x="96" y="513"/>
                </a:lnTo>
                <a:close/>
                <a:moveTo>
                  <a:pt x="191" y="500"/>
                </a:moveTo>
                <a:lnTo>
                  <a:pt x="223" y="496"/>
                </a:lnTo>
                <a:lnTo>
                  <a:pt x="250" y="492"/>
                </a:lnTo>
                <a:lnTo>
                  <a:pt x="249" y="484"/>
                </a:lnTo>
                <a:lnTo>
                  <a:pt x="222" y="488"/>
                </a:lnTo>
                <a:lnTo>
                  <a:pt x="190" y="492"/>
                </a:lnTo>
                <a:lnTo>
                  <a:pt x="191" y="500"/>
                </a:lnTo>
                <a:close/>
                <a:moveTo>
                  <a:pt x="286" y="487"/>
                </a:moveTo>
                <a:lnTo>
                  <a:pt x="334" y="480"/>
                </a:lnTo>
                <a:lnTo>
                  <a:pt x="346" y="479"/>
                </a:lnTo>
                <a:lnTo>
                  <a:pt x="345" y="471"/>
                </a:lnTo>
                <a:lnTo>
                  <a:pt x="333" y="472"/>
                </a:lnTo>
                <a:lnTo>
                  <a:pt x="285" y="479"/>
                </a:lnTo>
                <a:lnTo>
                  <a:pt x="286" y="487"/>
                </a:lnTo>
                <a:close/>
                <a:moveTo>
                  <a:pt x="381" y="473"/>
                </a:moveTo>
                <a:lnTo>
                  <a:pt x="390" y="472"/>
                </a:lnTo>
                <a:lnTo>
                  <a:pt x="441" y="465"/>
                </a:lnTo>
                <a:lnTo>
                  <a:pt x="439" y="457"/>
                </a:lnTo>
                <a:lnTo>
                  <a:pt x="389" y="464"/>
                </a:lnTo>
                <a:lnTo>
                  <a:pt x="380" y="465"/>
                </a:lnTo>
                <a:lnTo>
                  <a:pt x="381" y="473"/>
                </a:lnTo>
                <a:close/>
                <a:moveTo>
                  <a:pt x="476" y="459"/>
                </a:moveTo>
                <a:lnTo>
                  <a:pt x="501" y="456"/>
                </a:lnTo>
                <a:lnTo>
                  <a:pt x="535" y="450"/>
                </a:lnTo>
                <a:lnTo>
                  <a:pt x="534" y="443"/>
                </a:lnTo>
                <a:lnTo>
                  <a:pt x="500" y="448"/>
                </a:lnTo>
                <a:lnTo>
                  <a:pt x="475" y="452"/>
                </a:lnTo>
                <a:lnTo>
                  <a:pt x="476" y="459"/>
                </a:lnTo>
                <a:close/>
                <a:moveTo>
                  <a:pt x="571" y="445"/>
                </a:moveTo>
                <a:lnTo>
                  <a:pt x="613" y="438"/>
                </a:lnTo>
                <a:lnTo>
                  <a:pt x="630" y="435"/>
                </a:lnTo>
                <a:lnTo>
                  <a:pt x="629" y="428"/>
                </a:lnTo>
                <a:lnTo>
                  <a:pt x="612" y="431"/>
                </a:lnTo>
                <a:lnTo>
                  <a:pt x="570" y="437"/>
                </a:lnTo>
                <a:lnTo>
                  <a:pt x="571" y="445"/>
                </a:lnTo>
                <a:close/>
                <a:moveTo>
                  <a:pt x="666" y="430"/>
                </a:moveTo>
                <a:lnTo>
                  <a:pt x="669" y="429"/>
                </a:lnTo>
                <a:lnTo>
                  <a:pt x="724" y="420"/>
                </a:lnTo>
                <a:lnTo>
                  <a:pt x="725" y="420"/>
                </a:lnTo>
                <a:lnTo>
                  <a:pt x="724" y="412"/>
                </a:lnTo>
                <a:lnTo>
                  <a:pt x="723" y="413"/>
                </a:lnTo>
                <a:lnTo>
                  <a:pt x="667" y="422"/>
                </a:lnTo>
                <a:lnTo>
                  <a:pt x="665" y="422"/>
                </a:lnTo>
                <a:lnTo>
                  <a:pt x="666" y="430"/>
                </a:lnTo>
                <a:close/>
                <a:moveTo>
                  <a:pt x="761" y="414"/>
                </a:moveTo>
                <a:lnTo>
                  <a:pt x="780" y="411"/>
                </a:lnTo>
                <a:lnTo>
                  <a:pt x="820" y="404"/>
                </a:lnTo>
                <a:lnTo>
                  <a:pt x="819" y="396"/>
                </a:lnTo>
                <a:lnTo>
                  <a:pt x="778" y="403"/>
                </a:lnTo>
                <a:lnTo>
                  <a:pt x="759" y="407"/>
                </a:lnTo>
                <a:lnTo>
                  <a:pt x="761" y="414"/>
                </a:lnTo>
                <a:close/>
                <a:moveTo>
                  <a:pt x="855" y="398"/>
                </a:moveTo>
                <a:lnTo>
                  <a:pt x="891" y="392"/>
                </a:lnTo>
                <a:lnTo>
                  <a:pt x="915" y="388"/>
                </a:lnTo>
                <a:lnTo>
                  <a:pt x="913" y="380"/>
                </a:lnTo>
                <a:lnTo>
                  <a:pt x="890" y="384"/>
                </a:lnTo>
                <a:lnTo>
                  <a:pt x="854" y="390"/>
                </a:lnTo>
                <a:lnTo>
                  <a:pt x="855" y="398"/>
                </a:lnTo>
                <a:close/>
                <a:moveTo>
                  <a:pt x="950" y="382"/>
                </a:moveTo>
                <a:lnTo>
                  <a:pt x="1002" y="372"/>
                </a:lnTo>
                <a:lnTo>
                  <a:pt x="1009" y="371"/>
                </a:lnTo>
                <a:lnTo>
                  <a:pt x="1008" y="363"/>
                </a:lnTo>
                <a:lnTo>
                  <a:pt x="1001" y="364"/>
                </a:lnTo>
                <a:lnTo>
                  <a:pt x="949" y="374"/>
                </a:lnTo>
                <a:lnTo>
                  <a:pt x="950" y="382"/>
                </a:lnTo>
                <a:close/>
                <a:moveTo>
                  <a:pt x="1044" y="365"/>
                </a:moveTo>
                <a:lnTo>
                  <a:pt x="1058" y="362"/>
                </a:lnTo>
                <a:lnTo>
                  <a:pt x="1104" y="353"/>
                </a:lnTo>
                <a:lnTo>
                  <a:pt x="1102" y="345"/>
                </a:lnTo>
                <a:lnTo>
                  <a:pt x="1057" y="354"/>
                </a:lnTo>
                <a:lnTo>
                  <a:pt x="1043" y="357"/>
                </a:lnTo>
                <a:lnTo>
                  <a:pt x="1044" y="365"/>
                </a:lnTo>
                <a:close/>
                <a:moveTo>
                  <a:pt x="1139" y="347"/>
                </a:moveTo>
                <a:lnTo>
                  <a:pt x="1169" y="341"/>
                </a:lnTo>
                <a:lnTo>
                  <a:pt x="1198" y="335"/>
                </a:lnTo>
                <a:lnTo>
                  <a:pt x="1196" y="327"/>
                </a:lnTo>
                <a:lnTo>
                  <a:pt x="1168" y="333"/>
                </a:lnTo>
                <a:lnTo>
                  <a:pt x="1137" y="339"/>
                </a:lnTo>
                <a:lnTo>
                  <a:pt x="1139" y="347"/>
                </a:lnTo>
                <a:close/>
                <a:moveTo>
                  <a:pt x="1233" y="328"/>
                </a:moveTo>
                <a:lnTo>
                  <a:pt x="1281" y="319"/>
                </a:lnTo>
                <a:lnTo>
                  <a:pt x="1292" y="317"/>
                </a:lnTo>
                <a:lnTo>
                  <a:pt x="1290" y="309"/>
                </a:lnTo>
                <a:lnTo>
                  <a:pt x="1279" y="311"/>
                </a:lnTo>
                <a:lnTo>
                  <a:pt x="1231" y="320"/>
                </a:lnTo>
                <a:lnTo>
                  <a:pt x="1233" y="328"/>
                </a:lnTo>
                <a:close/>
                <a:moveTo>
                  <a:pt x="1327" y="309"/>
                </a:moveTo>
                <a:lnTo>
                  <a:pt x="1336" y="308"/>
                </a:lnTo>
                <a:lnTo>
                  <a:pt x="1386" y="297"/>
                </a:lnTo>
                <a:lnTo>
                  <a:pt x="1384" y="289"/>
                </a:lnTo>
                <a:lnTo>
                  <a:pt x="1335" y="300"/>
                </a:lnTo>
                <a:lnTo>
                  <a:pt x="1326" y="302"/>
                </a:lnTo>
                <a:lnTo>
                  <a:pt x="1327" y="309"/>
                </a:lnTo>
                <a:close/>
                <a:moveTo>
                  <a:pt x="1421" y="290"/>
                </a:moveTo>
                <a:lnTo>
                  <a:pt x="1447" y="284"/>
                </a:lnTo>
                <a:lnTo>
                  <a:pt x="1480" y="277"/>
                </a:lnTo>
                <a:lnTo>
                  <a:pt x="1478" y="269"/>
                </a:lnTo>
                <a:lnTo>
                  <a:pt x="1446" y="276"/>
                </a:lnTo>
                <a:lnTo>
                  <a:pt x="1419" y="282"/>
                </a:lnTo>
                <a:lnTo>
                  <a:pt x="1421" y="290"/>
                </a:lnTo>
                <a:close/>
                <a:moveTo>
                  <a:pt x="1515" y="269"/>
                </a:moveTo>
                <a:lnTo>
                  <a:pt x="1559" y="260"/>
                </a:lnTo>
                <a:lnTo>
                  <a:pt x="1573" y="256"/>
                </a:lnTo>
                <a:lnTo>
                  <a:pt x="1572" y="249"/>
                </a:lnTo>
                <a:lnTo>
                  <a:pt x="1557" y="252"/>
                </a:lnTo>
                <a:lnTo>
                  <a:pt x="1513" y="261"/>
                </a:lnTo>
                <a:lnTo>
                  <a:pt x="1515" y="269"/>
                </a:lnTo>
                <a:close/>
                <a:moveTo>
                  <a:pt x="1609" y="248"/>
                </a:moveTo>
                <a:lnTo>
                  <a:pt x="1615" y="247"/>
                </a:lnTo>
                <a:lnTo>
                  <a:pt x="1667" y="235"/>
                </a:lnTo>
                <a:lnTo>
                  <a:pt x="1665" y="227"/>
                </a:lnTo>
                <a:lnTo>
                  <a:pt x="1613" y="239"/>
                </a:lnTo>
                <a:lnTo>
                  <a:pt x="1607" y="240"/>
                </a:lnTo>
                <a:lnTo>
                  <a:pt x="1609" y="248"/>
                </a:lnTo>
                <a:close/>
                <a:moveTo>
                  <a:pt x="1702" y="227"/>
                </a:moveTo>
                <a:lnTo>
                  <a:pt x="1726" y="221"/>
                </a:lnTo>
                <a:lnTo>
                  <a:pt x="1761" y="213"/>
                </a:lnTo>
                <a:lnTo>
                  <a:pt x="1759" y="205"/>
                </a:lnTo>
                <a:lnTo>
                  <a:pt x="1724" y="213"/>
                </a:lnTo>
                <a:lnTo>
                  <a:pt x="1701" y="219"/>
                </a:lnTo>
                <a:lnTo>
                  <a:pt x="1702" y="227"/>
                </a:lnTo>
                <a:close/>
                <a:moveTo>
                  <a:pt x="1796" y="204"/>
                </a:moveTo>
                <a:lnTo>
                  <a:pt x="1837" y="194"/>
                </a:lnTo>
                <a:lnTo>
                  <a:pt x="1854" y="190"/>
                </a:lnTo>
                <a:lnTo>
                  <a:pt x="1852" y="182"/>
                </a:lnTo>
                <a:lnTo>
                  <a:pt x="1835" y="186"/>
                </a:lnTo>
                <a:lnTo>
                  <a:pt x="1794" y="197"/>
                </a:lnTo>
                <a:lnTo>
                  <a:pt x="1796" y="204"/>
                </a:lnTo>
                <a:close/>
                <a:moveTo>
                  <a:pt x="1889" y="181"/>
                </a:moveTo>
                <a:lnTo>
                  <a:pt x="1893" y="180"/>
                </a:lnTo>
                <a:lnTo>
                  <a:pt x="1947" y="166"/>
                </a:lnTo>
                <a:lnTo>
                  <a:pt x="1945" y="159"/>
                </a:lnTo>
                <a:lnTo>
                  <a:pt x="1891" y="173"/>
                </a:lnTo>
                <a:lnTo>
                  <a:pt x="1887" y="173"/>
                </a:lnTo>
                <a:lnTo>
                  <a:pt x="1889" y="181"/>
                </a:lnTo>
                <a:close/>
                <a:moveTo>
                  <a:pt x="1982" y="157"/>
                </a:moveTo>
                <a:lnTo>
                  <a:pt x="2004" y="152"/>
                </a:lnTo>
                <a:lnTo>
                  <a:pt x="2040" y="142"/>
                </a:lnTo>
                <a:lnTo>
                  <a:pt x="2038" y="134"/>
                </a:lnTo>
                <a:lnTo>
                  <a:pt x="2002" y="144"/>
                </a:lnTo>
                <a:lnTo>
                  <a:pt x="1980" y="150"/>
                </a:lnTo>
                <a:lnTo>
                  <a:pt x="1982" y="157"/>
                </a:lnTo>
                <a:close/>
                <a:moveTo>
                  <a:pt x="2075" y="132"/>
                </a:moveTo>
                <a:lnTo>
                  <a:pt x="2115" y="122"/>
                </a:lnTo>
                <a:lnTo>
                  <a:pt x="2133" y="117"/>
                </a:lnTo>
                <a:lnTo>
                  <a:pt x="2130" y="109"/>
                </a:lnTo>
                <a:lnTo>
                  <a:pt x="2113" y="114"/>
                </a:lnTo>
                <a:lnTo>
                  <a:pt x="2073" y="125"/>
                </a:lnTo>
                <a:lnTo>
                  <a:pt x="2075" y="132"/>
                </a:lnTo>
                <a:close/>
                <a:moveTo>
                  <a:pt x="2167" y="107"/>
                </a:moveTo>
                <a:lnTo>
                  <a:pt x="2171" y="106"/>
                </a:lnTo>
                <a:lnTo>
                  <a:pt x="2225" y="91"/>
                </a:lnTo>
                <a:lnTo>
                  <a:pt x="2223" y="83"/>
                </a:lnTo>
                <a:lnTo>
                  <a:pt x="2169" y="98"/>
                </a:lnTo>
                <a:lnTo>
                  <a:pt x="2165" y="99"/>
                </a:lnTo>
                <a:lnTo>
                  <a:pt x="2167" y="107"/>
                </a:lnTo>
                <a:close/>
                <a:moveTo>
                  <a:pt x="2260" y="81"/>
                </a:moveTo>
                <a:lnTo>
                  <a:pt x="2283" y="74"/>
                </a:lnTo>
                <a:lnTo>
                  <a:pt x="2317" y="64"/>
                </a:lnTo>
                <a:lnTo>
                  <a:pt x="2315" y="56"/>
                </a:lnTo>
                <a:lnTo>
                  <a:pt x="2280" y="66"/>
                </a:lnTo>
                <a:lnTo>
                  <a:pt x="2257" y="73"/>
                </a:lnTo>
                <a:lnTo>
                  <a:pt x="2260" y="81"/>
                </a:lnTo>
                <a:close/>
                <a:moveTo>
                  <a:pt x="2352" y="54"/>
                </a:moveTo>
                <a:lnTo>
                  <a:pt x="2394" y="41"/>
                </a:lnTo>
                <a:lnTo>
                  <a:pt x="2409" y="36"/>
                </a:lnTo>
                <a:lnTo>
                  <a:pt x="2407" y="29"/>
                </a:lnTo>
                <a:lnTo>
                  <a:pt x="2391" y="33"/>
                </a:lnTo>
                <a:lnTo>
                  <a:pt x="2349" y="46"/>
                </a:lnTo>
                <a:lnTo>
                  <a:pt x="2352" y="54"/>
                </a:lnTo>
                <a:close/>
                <a:moveTo>
                  <a:pt x="2444" y="26"/>
                </a:moveTo>
                <a:lnTo>
                  <a:pt x="2449" y="24"/>
                </a:lnTo>
                <a:lnTo>
                  <a:pt x="2501" y="8"/>
                </a:lnTo>
                <a:lnTo>
                  <a:pt x="2499" y="0"/>
                </a:lnTo>
                <a:lnTo>
                  <a:pt x="2447" y="17"/>
                </a:lnTo>
                <a:lnTo>
                  <a:pt x="2441" y="18"/>
                </a:lnTo>
                <a:lnTo>
                  <a:pt x="2444" y="26"/>
                </a:lnTo>
                <a:close/>
                <a:moveTo>
                  <a:pt x="1" y="525"/>
                </a:moveTo>
                <a:lnTo>
                  <a:pt x="56" y="518"/>
                </a:lnTo>
                <a:lnTo>
                  <a:pt x="60" y="517"/>
                </a:lnTo>
                <a:lnTo>
                  <a:pt x="59" y="509"/>
                </a:lnTo>
                <a:lnTo>
                  <a:pt x="55" y="510"/>
                </a:lnTo>
                <a:lnTo>
                  <a:pt x="0" y="517"/>
                </a:lnTo>
                <a:lnTo>
                  <a:pt x="1" y="525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71" name="Freeform 76"/>
          <p:cNvSpPr>
            <a:spLocks noEditPoints="1"/>
          </p:cNvSpPr>
          <p:nvPr/>
        </p:nvSpPr>
        <p:spPr bwMode="auto">
          <a:xfrm>
            <a:off x="6853238" y="2009775"/>
            <a:ext cx="4016375" cy="1817688"/>
          </a:xfrm>
          <a:custGeom>
            <a:avLst/>
            <a:gdLst>
              <a:gd name="T0" fmla="*/ 95 w 2530"/>
              <a:gd name="T1" fmla="*/ 1119 h 1145"/>
              <a:gd name="T2" fmla="*/ 95 w 2530"/>
              <a:gd name="T3" fmla="*/ 1119 h 1145"/>
              <a:gd name="T4" fmla="*/ 156 w 2530"/>
              <a:gd name="T5" fmla="*/ 1094 h 1145"/>
              <a:gd name="T6" fmla="*/ 223 w 2530"/>
              <a:gd name="T7" fmla="*/ 1075 h 1145"/>
              <a:gd name="T8" fmla="*/ 248 w 2530"/>
              <a:gd name="T9" fmla="*/ 1067 h 1145"/>
              <a:gd name="T10" fmla="*/ 278 w 2530"/>
              <a:gd name="T11" fmla="*/ 1058 h 1145"/>
              <a:gd name="T12" fmla="*/ 340 w 2530"/>
              <a:gd name="T13" fmla="*/ 1040 h 1145"/>
              <a:gd name="T14" fmla="*/ 389 w 2530"/>
              <a:gd name="T15" fmla="*/ 1025 h 1145"/>
              <a:gd name="T16" fmla="*/ 432 w 2530"/>
              <a:gd name="T17" fmla="*/ 1011 h 1145"/>
              <a:gd name="T18" fmla="*/ 501 w 2530"/>
              <a:gd name="T19" fmla="*/ 989 h 1145"/>
              <a:gd name="T20" fmla="*/ 523 w 2530"/>
              <a:gd name="T21" fmla="*/ 982 h 1145"/>
              <a:gd name="T22" fmla="*/ 556 w 2530"/>
              <a:gd name="T23" fmla="*/ 971 h 1145"/>
              <a:gd name="T24" fmla="*/ 614 w 2530"/>
              <a:gd name="T25" fmla="*/ 952 h 1145"/>
              <a:gd name="T26" fmla="*/ 667 w 2530"/>
              <a:gd name="T27" fmla="*/ 934 h 1145"/>
              <a:gd name="T28" fmla="*/ 705 w 2530"/>
              <a:gd name="T29" fmla="*/ 921 h 1145"/>
              <a:gd name="T30" fmla="*/ 736 w 2530"/>
              <a:gd name="T31" fmla="*/ 918 h 1145"/>
              <a:gd name="T32" fmla="*/ 827 w 2530"/>
              <a:gd name="T33" fmla="*/ 886 h 1145"/>
              <a:gd name="T34" fmla="*/ 827 w 2530"/>
              <a:gd name="T35" fmla="*/ 886 h 1145"/>
              <a:gd name="T36" fmla="*/ 886 w 2530"/>
              <a:gd name="T37" fmla="*/ 855 h 1145"/>
              <a:gd name="T38" fmla="*/ 946 w 2530"/>
              <a:gd name="T39" fmla="*/ 833 h 1145"/>
              <a:gd name="T40" fmla="*/ 975 w 2530"/>
              <a:gd name="T41" fmla="*/ 821 h 1145"/>
              <a:gd name="T42" fmla="*/ 1006 w 2530"/>
              <a:gd name="T43" fmla="*/ 818 h 1145"/>
              <a:gd name="T44" fmla="*/ 1096 w 2530"/>
              <a:gd name="T45" fmla="*/ 782 h 1145"/>
              <a:gd name="T46" fmla="*/ 1096 w 2530"/>
              <a:gd name="T47" fmla="*/ 782 h 1145"/>
              <a:gd name="T48" fmla="*/ 1184 w 2530"/>
              <a:gd name="T49" fmla="*/ 746 h 1145"/>
              <a:gd name="T50" fmla="*/ 1184 w 2530"/>
              <a:gd name="T51" fmla="*/ 746 h 1145"/>
              <a:gd name="T52" fmla="*/ 1273 w 2530"/>
              <a:gd name="T53" fmla="*/ 708 h 1145"/>
              <a:gd name="T54" fmla="*/ 1273 w 2530"/>
              <a:gd name="T55" fmla="*/ 708 h 1145"/>
              <a:gd name="T56" fmla="*/ 1330 w 2530"/>
              <a:gd name="T57" fmla="*/ 674 h 1145"/>
              <a:gd name="T58" fmla="*/ 1390 w 2530"/>
              <a:gd name="T59" fmla="*/ 647 h 1145"/>
              <a:gd name="T60" fmla="*/ 1417 w 2530"/>
              <a:gd name="T61" fmla="*/ 635 h 1145"/>
              <a:gd name="T62" fmla="*/ 1446 w 2530"/>
              <a:gd name="T63" fmla="*/ 621 h 1145"/>
              <a:gd name="T64" fmla="*/ 1504 w 2530"/>
              <a:gd name="T65" fmla="*/ 594 h 1145"/>
              <a:gd name="T66" fmla="*/ 1557 w 2530"/>
              <a:gd name="T67" fmla="*/ 569 h 1145"/>
              <a:gd name="T68" fmla="*/ 1591 w 2530"/>
              <a:gd name="T69" fmla="*/ 552 h 1145"/>
              <a:gd name="T70" fmla="*/ 1621 w 2530"/>
              <a:gd name="T71" fmla="*/ 546 h 1145"/>
              <a:gd name="T72" fmla="*/ 1707 w 2530"/>
              <a:gd name="T73" fmla="*/ 503 h 1145"/>
              <a:gd name="T74" fmla="*/ 1707 w 2530"/>
              <a:gd name="T75" fmla="*/ 503 h 1145"/>
              <a:gd name="T76" fmla="*/ 1792 w 2530"/>
              <a:gd name="T77" fmla="*/ 458 h 1145"/>
              <a:gd name="T78" fmla="*/ 1861 w 2530"/>
              <a:gd name="T79" fmla="*/ 422 h 1145"/>
              <a:gd name="T80" fmla="*/ 1919 w 2530"/>
              <a:gd name="T81" fmla="*/ 390 h 1145"/>
              <a:gd name="T82" fmla="*/ 1945 w 2530"/>
              <a:gd name="T83" fmla="*/ 375 h 1145"/>
              <a:gd name="T84" fmla="*/ 1998 w 2530"/>
              <a:gd name="T85" fmla="*/ 335 h 1145"/>
              <a:gd name="T86" fmla="*/ 2014 w 2530"/>
              <a:gd name="T87" fmla="*/ 326 h 1145"/>
              <a:gd name="T88" fmla="*/ 2058 w 2530"/>
              <a:gd name="T89" fmla="*/ 301 h 1145"/>
              <a:gd name="T90" fmla="*/ 2097 w 2530"/>
              <a:gd name="T91" fmla="*/ 278 h 1145"/>
              <a:gd name="T92" fmla="*/ 2126 w 2530"/>
              <a:gd name="T93" fmla="*/ 269 h 1145"/>
              <a:gd name="T94" fmla="*/ 2209 w 2530"/>
              <a:gd name="T95" fmla="*/ 219 h 1145"/>
              <a:gd name="T96" fmla="*/ 2209 w 2530"/>
              <a:gd name="T97" fmla="*/ 219 h 1145"/>
              <a:gd name="T98" fmla="*/ 2290 w 2530"/>
              <a:gd name="T99" fmla="*/ 168 h 1145"/>
              <a:gd name="T100" fmla="*/ 2355 w 2530"/>
              <a:gd name="T101" fmla="*/ 125 h 1145"/>
              <a:gd name="T102" fmla="*/ 2410 w 2530"/>
              <a:gd name="T103" fmla="*/ 89 h 1145"/>
              <a:gd name="T104" fmla="*/ 2435 w 2530"/>
              <a:gd name="T105" fmla="*/ 72 h 1145"/>
              <a:gd name="T106" fmla="*/ 2489 w 2530"/>
              <a:gd name="T107" fmla="*/ 35 h 1145"/>
              <a:gd name="T108" fmla="*/ 2507 w 2530"/>
              <a:gd name="T109" fmla="*/ 23 h 1145"/>
              <a:gd name="T110" fmla="*/ 2529 w 2530"/>
              <a:gd name="T111" fmla="*/ 7 h 1145"/>
              <a:gd name="T112" fmla="*/ 49 w 2530"/>
              <a:gd name="T113" fmla="*/ 1132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30" h="1145">
                <a:moveTo>
                  <a:pt x="66" y="1127"/>
                </a:moveTo>
                <a:lnTo>
                  <a:pt x="77" y="1124"/>
                </a:lnTo>
                <a:lnTo>
                  <a:pt x="75" y="1116"/>
                </a:lnTo>
                <a:lnTo>
                  <a:pt x="64" y="1119"/>
                </a:lnTo>
                <a:lnTo>
                  <a:pt x="66" y="1127"/>
                </a:lnTo>
                <a:close/>
                <a:moveTo>
                  <a:pt x="95" y="1119"/>
                </a:moveTo>
                <a:lnTo>
                  <a:pt x="113" y="1114"/>
                </a:lnTo>
                <a:lnTo>
                  <a:pt x="141" y="1106"/>
                </a:lnTo>
                <a:lnTo>
                  <a:pt x="139" y="1098"/>
                </a:lnTo>
                <a:lnTo>
                  <a:pt x="111" y="1106"/>
                </a:lnTo>
                <a:lnTo>
                  <a:pt x="93" y="1112"/>
                </a:lnTo>
                <a:lnTo>
                  <a:pt x="95" y="1119"/>
                </a:lnTo>
                <a:close/>
                <a:moveTo>
                  <a:pt x="158" y="1101"/>
                </a:moveTo>
                <a:lnTo>
                  <a:pt x="169" y="1098"/>
                </a:lnTo>
                <a:lnTo>
                  <a:pt x="170" y="1098"/>
                </a:lnTo>
                <a:lnTo>
                  <a:pt x="168" y="1091"/>
                </a:lnTo>
                <a:lnTo>
                  <a:pt x="167" y="1091"/>
                </a:lnTo>
                <a:lnTo>
                  <a:pt x="156" y="1094"/>
                </a:lnTo>
                <a:lnTo>
                  <a:pt x="158" y="1101"/>
                </a:lnTo>
                <a:close/>
                <a:moveTo>
                  <a:pt x="187" y="1093"/>
                </a:moveTo>
                <a:lnTo>
                  <a:pt x="225" y="1082"/>
                </a:lnTo>
                <a:lnTo>
                  <a:pt x="233" y="1080"/>
                </a:lnTo>
                <a:lnTo>
                  <a:pt x="231" y="1072"/>
                </a:lnTo>
                <a:lnTo>
                  <a:pt x="223" y="1075"/>
                </a:lnTo>
                <a:lnTo>
                  <a:pt x="185" y="1086"/>
                </a:lnTo>
                <a:lnTo>
                  <a:pt x="187" y="1093"/>
                </a:lnTo>
                <a:close/>
                <a:moveTo>
                  <a:pt x="251" y="1075"/>
                </a:moveTo>
                <a:lnTo>
                  <a:pt x="262" y="1071"/>
                </a:lnTo>
                <a:lnTo>
                  <a:pt x="260" y="1064"/>
                </a:lnTo>
                <a:lnTo>
                  <a:pt x="248" y="1067"/>
                </a:lnTo>
                <a:lnTo>
                  <a:pt x="251" y="1075"/>
                </a:lnTo>
                <a:close/>
                <a:moveTo>
                  <a:pt x="280" y="1066"/>
                </a:moveTo>
                <a:lnTo>
                  <a:pt x="280" y="1066"/>
                </a:lnTo>
                <a:lnTo>
                  <a:pt x="325" y="1053"/>
                </a:lnTo>
                <a:lnTo>
                  <a:pt x="323" y="1045"/>
                </a:lnTo>
                <a:lnTo>
                  <a:pt x="278" y="1058"/>
                </a:lnTo>
                <a:lnTo>
                  <a:pt x="277" y="1059"/>
                </a:lnTo>
                <a:lnTo>
                  <a:pt x="280" y="1066"/>
                </a:lnTo>
                <a:close/>
                <a:moveTo>
                  <a:pt x="343" y="1047"/>
                </a:moveTo>
                <a:lnTo>
                  <a:pt x="354" y="1044"/>
                </a:lnTo>
                <a:lnTo>
                  <a:pt x="352" y="1036"/>
                </a:lnTo>
                <a:lnTo>
                  <a:pt x="340" y="1040"/>
                </a:lnTo>
                <a:lnTo>
                  <a:pt x="343" y="1047"/>
                </a:lnTo>
                <a:close/>
                <a:moveTo>
                  <a:pt x="371" y="1038"/>
                </a:moveTo>
                <a:lnTo>
                  <a:pt x="392" y="1032"/>
                </a:lnTo>
                <a:lnTo>
                  <a:pt x="417" y="1024"/>
                </a:lnTo>
                <a:lnTo>
                  <a:pt x="415" y="1017"/>
                </a:lnTo>
                <a:lnTo>
                  <a:pt x="389" y="1025"/>
                </a:lnTo>
                <a:lnTo>
                  <a:pt x="369" y="1031"/>
                </a:lnTo>
                <a:lnTo>
                  <a:pt x="371" y="1038"/>
                </a:lnTo>
                <a:close/>
                <a:moveTo>
                  <a:pt x="434" y="1019"/>
                </a:moveTo>
                <a:lnTo>
                  <a:pt x="446" y="1015"/>
                </a:lnTo>
                <a:lnTo>
                  <a:pt x="443" y="1008"/>
                </a:lnTo>
                <a:lnTo>
                  <a:pt x="432" y="1011"/>
                </a:lnTo>
                <a:lnTo>
                  <a:pt x="434" y="1019"/>
                </a:lnTo>
                <a:close/>
                <a:moveTo>
                  <a:pt x="463" y="1010"/>
                </a:moveTo>
                <a:lnTo>
                  <a:pt x="503" y="997"/>
                </a:lnTo>
                <a:lnTo>
                  <a:pt x="509" y="995"/>
                </a:lnTo>
                <a:lnTo>
                  <a:pt x="506" y="988"/>
                </a:lnTo>
                <a:lnTo>
                  <a:pt x="501" y="989"/>
                </a:lnTo>
                <a:lnTo>
                  <a:pt x="461" y="1002"/>
                </a:lnTo>
                <a:lnTo>
                  <a:pt x="463" y="1010"/>
                </a:lnTo>
                <a:close/>
                <a:moveTo>
                  <a:pt x="526" y="990"/>
                </a:moveTo>
                <a:lnTo>
                  <a:pt x="537" y="986"/>
                </a:lnTo>
                <a:lnTo>
                  <a:pt x="535" y="978"/>
                </a:lnTo>
                <a:lnTo>
                  <a:pt x="523" y="982"/>
                </a:lnTo>
                <a:lnTo>
                  <a:pt x="526" y="990"/>
                </a:lnTo>
                <a:close/>
                <a:moveTo>
                  <a:pt x="554" y="980"/>
                </a:moveTo>
                <a:lnTo>
                  <a:pt x="559" y="979"/>
                </a:lnTo>
                <a:lnTo>
                  <a:pt x="600" y="965"/>
                </a:lnTo>
                <a:lnTo>
                  <a:pt x="598" y="957"/>
                </a:lnTo>
                <a:lnTo>
                  <a:pt x="556" y="971"/>
                </a:lnTo>
                <a:lnTo>
                  <a:pt x="552" y="973"/>
                </a:lnTo>
                <a:lnTo>
                  <a:pt x="554" y="980"/>
                </a:lnTo>
                <a:close/>
                <a:moveTo>
                  <a:pt x="617" y="959"/>
                </a:moveTo>
                <a:lnTo>
                  <a:pt x="628" y="956"/>
                </a:lnTo>
                <a:lnTo>
                  <a:pt x="626" y="948"/>
                </a:lnTo>
                <a:lnTo>
                  <a:pt x="614" y="952"/>
                </a:lnTo>
                <a:lnTo>
                  <a:pt x="617" y="959"/>
                </a:lnTo>
                <a:close/>
                <a:moveTo>
                  <a:pt x="646" y="950"/>
                </a:moveTo>
                <a:lnTo>
                  <a:pt x="670" y="941"/>
                </a:lnTo>
                <a:lnTo>
                  <a:pt x="691" y="934"/>
                </a:lnTo>
                <a:lnTo>
                  <a:pt x="688" y="927"/>
                </a:lnTo>
                <a:lnTo>
                  <a:pt x="667" y="934"/>
                </a:lnTo>
                <a:lnTo>
                  <a:pt x="643" y="942"/>
                </a:lnTo>
                <a:lnTo>
                  <a:pt x="646" y="950"/>
                </a:lnTo>
                <a:close/>
                <a:moveTo>
                  <a:pt x="708" y="928"/>
                </a:moveTo>
                <a:lnTo>
                  <a:pt x="719" y="924"/>
                </a:lnTo>
                <a:lnTo>
                  <a:pt x="716" y="917"/>
                </a:lnTo>
                <a:lnTo>
                  <a:pt x="705" y="921"/>
                </a:lnTo>
                <a:lnTo>
                  <a:pt x="708" y="928"/>
                </a:lnTo>
                <a:close/>
                <a:moveTo>
                  <a:pt x="736" y="918"/>
                </a:moveTo>
                <a:lnTo>
                  <a:pt x="781" y="902"/>
                </a:lnTo>
                <a:lnTo>
                  <a:pt x="779" y="895"/>
                </a:lnTo>
                <a:lnTo>
                  <a:pt x="734" y="911"/>
                </a:lnTo>
                <a:lnTo>
                  <a:pt x="736" y="918"/>
                </a:lnTo>
                <a:close/>
                <a:moveTo>
                  <a:pt x="798" y="896"/>
                </a:moveTo>
                <a:lnTo>
                  <a:pt x="810" y="892"/>
                </a:lnTo>
                <a:lnTo>
                  <a:pt x="807" y="884"/>
                </a:lnTo>
                <a:lnTo>
                  <a:pt x="796" y="888"/>
                </a:lnTo>
                <a:lnTo>
                  <a:pt x="798" y="896"/>
                </a:lnTo>
                <a:close/>
                <a:moveTo>
                  <a:pt x="827" y="886"/>
                </a:moveTo>
                <a:lnTo>
                  <a:pt x="837" y="882"/>
                </a:lnTo>
                <a:lnTo>
                  <a:pt x="872" y="869"/>
                </a:lnTo>
                <a:lnTo>
                  <a:pt x="869" y="861"/>
                </a:lnTo>
                <a:lnTo>
                  <a:pt x="834" y="875"/>
                </a:lnTo>
                <a:lnTo>
                  <a:pt x="824" y="878"/>
                </a:lnTo>
                <a:lnTo>
                  <a:pt x="827" y="886"/>
                </a:lnTo>
                <a:close/>
                <a:moveTo>
                  <a:pt x="889" y="863"/>
                </a:moveTo>
                <a:lnTo>
                  <a:pt x="893" y="861"/>
                </a:lnTo>
                <a:lnTo>
                  <a:pt x="900" y="858"/>
                </a:lnTo>
                <a:lnTo>
                  <a:pt x="897" y="851"/>
                </a:lnTo>
                <a:lnTo>
                  <a:pt x="890" y="854"/>
                </a:lnTo>
                <a:lnTo>
                  <a:pt x="886" y="855"/>
                </a:lnTo>
                <a:lnTo>
                  <a:pt x="889" y="863"/>
                </a:lnTo>
                <a:close/>
                <a:moveTo>
                  <a:pt x="917" y="852"/>
                </a:moveTo>
                <a:lnTo>
                  <a:pt x="949" y="840"/>
                </a:lnTo>
                <a:lnTo>
                  <a:pt x="961" y="835"/>
                </a:lnTo>
                <a:lnTo>
                  <a:pt x="959" y="828"/>
                </a:lnTo>
                <a:lnTo>
                  <a:pt x="946" y="833"/>
                </a:lnTo>
                <a:lnTo>
                  <a:pt x="914" y="845"/>
                </a:lnTo>
                <a:lnTo>
                  <a:pt x="917" y="852"/>
                </a:lnTo>
                <a:close/>
                <a:moveTo>
                  <a:pt x="978" y="828"/>
                </a:moveTo>
                <a:lnTo>
                  <a:pt x="989" y="824"/>
                </a:lnTo>
                <a:lnTo>
                  <a:pt x="986" y="817"/>
                </a:lnTo>
                <a:lnTo>
                  <a:pt x="975" y="821"/>
                </a:lnTo>
                <a:lnTo>
                  <a:pt x="978" y="828"/>
                </a:lnTo>
                <a:close/>
                <a:moveTo>
                  <a:pt x="1006" y="818"/>
                </a:moveTo>
                <a:lnTo>
                  <a:pt x="1051" y="800"/>
                </a:lnTo>
                <a:lnTo>
                  <a:pt x="1048" y="793"/>
                </a:lnTo>
                <a:lnTo>
                  <a:pt x="1003" y="810"/>
                </a:lnTo>
                <a:lnTo>
                  <a:pt x="1006" y="818"/>
                </a:lnTo>
                <a:close/>
                <a:moveTo>
                  <a:pt x="1067" y="794"/>
                </a:moveTo>
                <a:lnTo>
                  <a:pt x="1079" y="789"/>
                </a:lnTo>
                <a:lnTo>
                  <a:pt x="1076" y="782"/>
                </a:lnTo>
                <a:lnTo>
                  <a:pt x="1064" y="786"/>
                </a:lnTo>
                <a:lnTo>
                  <a:pt x="1067" y="794"/>
                </a:lnTo>
                <a:close/>
                <a:moveTo>
                  <a:pt x="1096" y="782"/>
                </a:moveTo>
                <a:lnTo>
                  <a:pt x="1115" y="774"/>
                </a:lnTo>
                <a:lnTo>
                  <a:pt x="1140" y="764"/>
                </a:lnTo>
                <a:lnTo>
                  <a:pt x="1137" y="756"/>
                </a:lnTo>
                <a:lnTo>
                  <a:pt x="1112" y="767"/>
                </a:lnTo>
                <a:lnTo>
                  <a:pt x="1093" y="775"/>
                </a:lnTo>
                <a:lnTo>
                  <a:pt x="1096" y="782"/>
                </a:lnTo>
                <a:close/>
                <a:moveTo>
                  <a:pt x="1157" y="757"/>
                </a:moveTo>
                <a:lnTo>
                  <a:pt x="1168" y="752"/>
                </a:lnTo>
                <a:lnTo>
                  <a:pt x="1165" y="745"/>
                </a:lnTo>
                <a:lnTo>
                  <a:pt x="1153" y="750"/>
                </a:lnTo>
                <a:lnTo>
                  <a:pt x="1157" y="757"/>
                </a:lnTo>
                <a:close/>
                <a:moveTo>
                  <a:pt x="1184" y="746"/>
                </a:moveTo>
                <a:lnTo>
                  <a:pt x="1227" y="728"/>
                </a:lnTo>
                <a:lnTo>
                  <a:pt x="1228" y="727"/>
                </a:lnTo>
                <a:lnTo>
                  <a:pt x="1225" y="719"/>
                </a:lnTo>
                <a:lnTo>
                  <a:pt x="1223" y="720"/>
                </a:lnTo>
                <a:lnTo>
                  <a:pt x="1181" y="738"/>
                </a:lnTo>
                <a:lnTo>
                  <a:pt x="1184" y="746"/>
                </a:lnTo>
                <a:close/>
                <a:moveTo>
                  <a:pt x="1245" y="720"/>
                </a:moveTo>
                <a:lnTo>
                  <a:pt x="1256" y="715"/>
                </a:lnTo>
                <a:lnTo>
                  <a:pt x="1253" y="708"/>
                </a:lnTo>
                <a:lnTo>
                  <a:pt x="1242" y="712"/>
                </a:lnTo>
                <a:lnTo>
                  <a:pt x="1245" y="720"/>
                </a:lnTo>
                <a:close/>
                <a:moveTo>
                  <a:pt x="1273" y="708"/>
                </a:moveTo>
                <a:lnTo>
                  <a:pt x="1282" y="704"/>
                </a:lnTo>
                <a:lnTo>
                  <a:pt x="1316" y="689"/>
                </a:lnTo>
                <a:lnTo>
                  <a:pt x="1313" y="681"/>
                </a:lnTo>
                <a:lnTo>
                  <a:pt x="1279" y="696"/>
                </a:lnTo>
                <a:lnTo>
                  <a:pt x="1270" y="701"/>
                </a:lnTo>
                <a:lnTo>
                  <a:pt x="1273" y="708"/>
                </a:lnTo>
                <a:close/>
                <a:moveTo>
                  <a:pt x="1333" y="681"/>
                </a:moveTo>
                <a:lnTo>
                  <a:pt x="1338" y="679"/>
                </a:lnTo>
                <a:lnTo>
                  <a:pt x="1344" y="676"/>
                </a:lnTo>
                <a:lnTo>
                  <a:pt x="1341" y="669"/>
                </a:lnTo>
                <a:lnTo>
                  <a:pt x="1335" y="672"/>
                </a:lnTo>
                <a:lnTo>
                  <a:pt x="1330" y="674"/>
                </a:lnTo>
                <a:lnTo>
                  <a:pt x="1333" y="681"/>
                </a:lnTo>
                <a:close/>
                <a:moveTo>
                  <a:pt x="1360" y="669"/>
                </a:moveTo>
                <a:lnTo>
                  <a:pt x="1394" y="654"/>
                </a:lnTo>
                <a:lnTo>
                  <a:pt x="1404" y="649"/>
                </a:lnTo>
                <a:lnTo>
                  <a:pt x="1401" y="642"/>
                </a:lnTo>
                <a:lnTo>
                  <a:pt x="1390" y="647"/>
                </a:lnTo>
                <a:lnTo>
                  <a:pt x="1357" y="662"/>
                </a:lnTo>
                <a:lnTo>
                  <a:pt x="1360" y="669"/>
                </a:lnTo>
                <a:close/>
                <a:moveTo>
                  <a:pt x="1421" y="642"/>
                </a:moveTo>
                <a:lnTo>
                  <a:pt x="1432" y="637"/>
                </a:lnTo>
                <a:lnTo>
                  <a:pt x="1428" y="629"/>
                </a:lnTo>
                <a:lnTo>
                  <a:pt x="1417" y="635"/>
                </a:lnTo>
                <a:lnTo>
                  <a:pt x="1421" y="642"/>
                </a:lnTo>
                <a:close/>
                <a:moveTo>
                  <a:pt x="1448" y="629"/>
                </a:moveTo>
                <a:lnTo>
                  <a:pt x="1450" y="629"/>
                </a:lnTo>
                <a:lnTo>
                  <a:pt x="1491" y="609"/>
                </a:lnTo>
                <a:lnTo>
                  <a:pt x="1488" y="602"/>
                </a:lnTo>
                <a:lnTo>
                  <a:pt x="1446" y="621"/>
                </a:lnTo>
                <a:lnTo>
                  <a:pt x="1444" y="622"/>
                </a:lnTo>
                <a:lnTo>
                  <a:pt x="1448" y="629"/>
                </a:lnTo>
                <a:close/>
                <a:moveTo>
                  <a:pt x="1508" y="601"/>
                </a:moveTo>
                <a:lnTo>
                  <a:pt x="1519" y="596"/>
                </a:lnTo>
                <a:lnTo>
                  <a:pt x="1515" y="589"/>
                </a:lnTo>
                <a:lnTo>
                  <a:pt x="1504" y="594"/>
                </a:lnTo>
                <a:lnTo>
                  <a:pt x="1508" y="601"/>
                </a:lnTo>
                <a:close/>
                <a:moveTo>
                  <a:pt x="1535" y="588"/>
                </a:moveTo>
                <a:lnTo>
                  <a:pt x="1561" y="576"/>
                </a:lnTo>
                <a:lnTo>
                  <a:pt x="1578" y="567"/>
                </a:lnTo>
                <a:lnTo>
                  <a:pt x="1574" y="560"/>
                </a:lnTo>
                <a:lnTo>
                  <a:pt x="1557" y="569"/>
                </a:lnTo>
                <a:lnTo>
                  <a:pt x="1531" y="581"/>
                </a:lnTo>
                <a:lnTo>
                  <a:pt x="1535" y="588"/>
                </a:lnTo>
                <a:close/>
                <a:moveTo>
                  <a:pt x="1594" y="559"/>
                </a:moveTo>
                <a:lnTo>
                  <a:pt x="1605" y="554"/>
                </a:lnTo>
                <a:lnTo>
                  <a:pt x="1601" y="547"/>
                </a:lnTo>
                <a:lnTo>
                  <a:pt x="1591" y="552"/>
                </a:lnTo>
                <a:lnTo>
                  <a:pt x="1594" y="559"/>
                </a:lnTo>
                <a:close/>
                <a:moveTo>
                  <a:pt x="1621" y="546"/>
                </a:moveTo>
                <a:lnTo>
                  <a:pt x="1664" y="525"/>
                </a:lnTo>
                <a:lnTo>
                  <a:pt x="1660" y="517"/>
                </a:lnTo>
                <a:lnTo>
                  <a:pt x="1618" y="539"/>
                </a:lnTo>
                <a:lnTo>
                  <a:pt x="1621" y="546"/>
                </a:lnTo>
                <a:close/>
                <a:moveTo>
                  <a:pt x="1680" y="516"/>
                </a:moveTo>
                <a:lnTo>
                  <a:pt x="1691" y="511"/>
                </a:lnTo>
                <a:lnTo>
                  <a:pt x="1687" y="504"/>
                </a:lnTo>
                <a:lnTo>
                  <a:pt x="1676" y="509"/>
                </a:lnTo>
                <a:lnTo>
                  <a:pt x="1680" y="516"/>
                </a:lnTo>
                <a:close/>
                <a:moveTo>
                  <a:pt x="1707" y="503"/>
                </a:moveTo>
                <a:lnTo>
                  <a:pt x="1728" y="492"/>
                </a:lnTo>
                <a:lnTo>
                  <a:pt x="1750" y="481"/>
                </a:lnTo>
                <a:lnTo>
                  <a:pt x="1746" y="474"/>
                </a:lnTo>
                <a:lnTo>
                  <a:pt x="1724" y="485"/>
                </a:lnTo>
                <a:lnTo>
                  <a:pt x="1703" y="495"/>
                </a:lnTo>
                <a:lnTo>
                  <a:pt x="1707" y="503"/>
                </a:lnTo>
                <a:close/>
                <a:moveTo>
                  <a:pt x="1765" y="472"/>
                </a:moveTo>
                <a:lnTo>
                  <a:pt x="1776" y="467"/>
                </a:lnTo>
                <a:lnTo>
                  <a:pt x="1772" y="460"/>
                </a:lnTo>
                <a:lnTo>
                  <a:pt x="1762" y="465"/>
                </a:lnTo>
                <a:lnTo>
                  <a:pt x="1765" y="472"/>
                </a:lnTo>
                <a:close/>
                <a:moveTo>
                  <a:pt x="1792" y="458"/>
                </a:moveTo>
                <a:lnTo>
                  <a:pt x="1834" y="436"/>
                </a:lnTo>
                <a:lnTo>
                  <a:pt x="1831" y="429"/>
                </a:lnTo>
                <a:lnTo>
                  <a:pt x="1788" y="451"/>
                </a:lnTo>
                <a:lnTo>
                  <a:pt x="1792" y="458"/>
                </a:lnTo>
                <a:close/>
                <a:moveTo>
                  <a:pt x="1850" y="427"/>
                </a:moveTo>
                <a:lnTo>
                  <a:pt x="1861" y="422"/>
                </a:lnTo>
                <a:lnTo>
                  <a:pt x="1857" y="414"/>
                </a:lnTo>
                <a:lnTo>
                  <a:pt x="1846" y="420"/>
                </a:lnTo>
                <a:lnTo>
                  <a:pt x="1850" y="427"/>
                </a:lnTo>
                <a:close/>
                <a:moveTo>
                  <a:pt x="1877" y="413"/>
                </a:moveTo>
                <a:lnTo>
                  <a:pt x="1895" y="403"/>
                </a:lnTo>
                <a:lnTo>
                  <a:pt x="1919" y="390"/>
                </a:lnTo>
                <a:lnTo>
                  <a:pt x="1915" y="383"/>
                </a:lnTo>
                <a:lnTo>
                  <a:pt x="1891" y="396"/>
                </a:lnTo>
                <a:lnTo>
                  <a:pt x="1873" y="406"/>
                </a:lnTo>
                <a:lnTo>
                  <a:pt x="1877" y="413"/>
                </a:lnTo>
                <a:close/>
                <a:moveTo>
                  <a:pt x="1934" y="381"/>
                </a:moveTo>
                <a:lnTo>
                  <a:pt x="1945" y="375"/>
                </a:lnTo>
                <a:lnTo>
                  <a:pt x="1941" y="368"/>
                </a:lnTo>
                <a:lnTo>
                  <a:pt x="1930" y="374"/>
                </a:lnTo>
                <a:lnTo>
                  <a:pt x="1934" y="381"/>
                </a:lnTo>
                <a:close/>
                <a:moveTo>
                  <a:pt x="1961" y="366"/>
                </a:moveTo>
                <a:lnTo>
                  <a:pt x="2002" y="342"/>
                </a:lnTo>
                <a:lnTo>
                  <a:pt x="1998" y="335"/>
                </a:lnTo>
                <a:lnTo>
                  <a:pt x="1957" y="359"/>
                </a:lnTo>
                <a:lnTo>
                  <a:pt x="1961" y="366"/>
                </a:lnTo>
                <a:close/>
                <a:moveTo>
                  <a:pt x="2018" y="333"/>
                </a:moveTo>
                <a:lnTo>
                  <a:pt x="2028" y="327"/>
                </a:lnTo>
                <a:lnTo>
                  <a:pt x="2024" y="320"/>
                </a:lnTo>
                <a:lnTo>
                  <a:pt x="2014" y="326"/>
                </a:lnTo>
                <a:lnTo>
                  <a:pt x="2018" y="333"/>
                </a:lnTo>
                <a:close/>
                <a:moveTo>
                  <a:pt x="2044" y="318"/>
                </a:moveTo>
                <a:lnTo>
                  <a:pt x="2062" y="308"/>
                </a:lnTo>
                <a:lnTo>
                  <a:pt x="2085" y="294"/>
                </a:lnTo>
                <a:lnTo>
                  <a:pt x="2081" y="287"/>
                </a:lnTo>
                <a:lnTo>
                  <a:pt x="2058" y="301"/>
                </a:lnTo>
                <a:lnTo>
                  <a:pt x="2040" y="311"/>
                </a:lnTo>
                <a:lnTo>
                  <a:pt x="2044" y="318"/>
                </a:lnTo>
                <a:close/>
                <a:moveTo>
                  <a:pt x="2101" y="285"/>
                </a:moveTo>
                <a:lnTo>
                  <a:pt x="2111" y="279"/>
                </a:lnTo>
                <a:lnTo>
                  <a:pt x="2107" y="272"/>
                </a:lnTo>
                <a:lnTo>
                  <a:pt x="2097" y="278"/>
                </a:lnTo>
                <a:lnTo>
                  <a:pt x="2101" y="285"/>
                </a:lnTo>
                <a:close/>
                <a:moveTo>
                  <a:pt x="2126" y="269"/>
                </a:moveTo>
                <a:lnTo>
                  <a:pt x="2168" y="245"/>
                </a:lnTo>
                <a:lnTo>
                  <a:pt x="2164" y="237"/>
                </a:lnTo>
                <a:lnTo>
                  <a:pt x="2122" y="263"/>
                </a:lnTo>
                <a:lnTo>
                  <a:pt x="2126" y="269"/>
                </a:lnTo>
                <a:close/>
                <a:moveTo>
                  <a:pt x="2183" y="235"/>
                </a:moveTo>
                <a:lnTo>
                  <a:pt x="2193" y="229"/>
                </a:lnTo>
                <a:lnTo>
                  <a:pt x="2189" y="222"/>
                </a:lnTo>
                <a:lnTo>
                  <a:pt x="2179" y="228"/>
                </a:lnTo>
                <a:lnTo>
                  <a:pt x="2183" y="235"/>
                </a:lnTo>
                <a:close/>
                <a:moveTo>
                  <a:pt x="2209" y="219"/>
                </a:moveTo>
                <a:lnTo>
                  <a:pt x="2229" y="207"/>
                </a:lnTo>
                <a:lnTo>
                  <a:pt x="2249" y="194"/>
                </a:lnTo>
                <a:lnTo>
                  <a:pt x="2245" y="187"/>
                </a:lnTo>
                <a:lnTo>
                  <a:pt x="2225" y="200"/>
                </a:lnTo>
                <a:lnTo>
                  <a:pt x="2204" y="212"/>
                </a:lnTo>
                <a:lnTo>
                  <a:pt x="2209" y="219"/>
                </a:lnTo>
                <a:close/>
                <a:moveTo>
                  <a:pt x="2264" y="184"/>
                </a:moveTo>
                <a:lnTo>
                  <a:pt x="2275" y="177"/>
                </a:lnTo>
                <a:lnTo>
                  <a:pt x="2270" y="171"/>
                </a:lnTo>
                <a:lnTo>
                  <a:pt x="2260" y="177"/>
                </a:lnTo>
                <a:lnTo>
                  <a:pt x="2264" y="184"/>
                </a:lnTo>
                <a:close/>
                <a:moveTo>
                  <a:pt x="2290" y="168"/>
                </a:moveTo>
                <a:lnTo>
                  <a:pt x="2330" y="142"/>
                </a:lnTo>
                <a:lnTo>
                  <a:pt x="2326" y="135"/>
                </a:lnTo>
                <a:lnTo>
                  <a:pt x="2285" y="161"/>
                </a:lnTo>
                <a:lnTo>
                  <a:pt x="2290" y="168"/>
                </a:lnTo>
                <a:close/>
                <a:moveTo>
                  <a:pt x="2345" y="132"/>
                </a:moveTo>
                <a:lnTo>
                  <a:pt x="2355" y="125"/>
                </a:lnTo>
                <a:lnTo>
                  <a:pt x="2351" y="119"/>
                </a:lnTo>
                <a:lnTo>
                  <a:pt x="2341" y="125"/>
                </a:lnTo>
                <a:lnTo>
                  <a:pt x="2345" y="132"/>
                </a:lnTo>
                <a:close/>
                <a:moveTo>
                  <a:pt x="2370" y="116"/>
                </a:moveTo>
                <a:lnTo>
                  <a:pt x="2396" y="99"/>
                </a:lnTo>
                <a:lnTo>
                  <a:pt x="2410" y="89"/>
                </a:lnTo>
                <a:lnTo>
                  <a:pt x="2406" y="82"/>
                </a:lnTo>
                <a:lnTo>
                  <a:pt x="2392" y="92"/>
                </a:lnTo>
                <a:lnTo>
                  <a:pt x="2366" y="109"/>
                </a:lnTo>
                <a:lnTo>
                  <a:pt x="2370" y="116"/>
                </a:lnTo>
                <a:close/>
                <a:moveTo>
                  <a:pt x="2425" y="79"/>
                </a:moveTo>
                <a:lnTo>
                  <a:pt x="2435" y="72"/>
                </a:lnTo>
                <a:lnTo>
                  <a:pt x="2431" y="65"/>
                </a:lnTo>
                <a:lnTo>
                  <a:pt x="2421" y="72"/>
                </a:lnTo>
                <a:lnTo>
                  <a:pt x="2425" y="79"/>
                </a:lnTo>
                <a:close/>
                <a:moveTo>
                  <a:pt x="2450" y="62"/>
                </a:moveTo>
                <a:lnTo>
                  <a:pt x="2452" y="61"/>
                </a:lnTo>
                <a:lnTo>
                  <a:pt x="2489" y="35"/>
                </a:lnTo>
                <a:lnTo>
                  <a:pt x="2485" y="28"/>
                </a:lnTo>
                <a:lnTo>
                  <a:pt x="2447" y="54"/>
                </a:lnTo>
                <a:lnTo>
                  <a:pt x="2446" y="55"/>
                </a:lnTo>
                <a:lnTo>
                  <a:pt x="2450" y="62"/>
                </a:lnTo>
                <a:close/>
                <a:moveTo>
                  <a:pt x="2504" y="24"/>
                </a:moveTo>
                <a:lnTo>
                  <a:pt x="2507" y="23"/>
                </a:lnTo>
                <a:lnTo>
                  <a:pt x="2514" y="18"/>
                </a:lnTo>
                <a:lnTo>
                  <a:pt x="2510" y="11"/>
                </a:lnTo>
                <a:lnTo>
                  <a:pt x="2503" y="16"/>
                </a:lnTo>
                <a:lnTo>
                  <a:pt x="2500" y="18"/>
                </a:lnTo>
                <a:lnTo>
                  <a:pt x="2504" y="24"/>
                </a:lnTo>
                <a:close/>
                <a:moveTo>
                  <a:pt x="2529" y="7"/>
                </a:moveTo>
                <a:lnTo>
                  <a:pt x="2530" y="7"/>
                </a:lnTo>
                <a:lnTo>
                  <a:pt x="2525" y="0"/>
                </a:lnTo>
                <a:lnTo>
                  <a:pt x="2524" y="1"/>
                </a:lnTo>
                <a:lnTo>
                  <a:pt x="2529" y="7"/>
                </a:lnTo>
                <a:close/>
                <a:moveTo>
                  <a:pt x="2" y="1145"/>
                </a:moveTo>
                <a:lnTo>
                  <a:pt x="49" y="1132"/>
                </a:lnTo>
                <a:lnTo>
                  <a:pt x="46" y="1124"/>
                </a:lnTo>
                <a:lnTo>
                  <a:pt x="0" y="1137"/>
                </a:lnTo>
                <a:lnTo>
                  <a:pt x="2" y="1145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96" name="Rectangle 78"/>
          <p:cNvSpPr>
            <a:spLocks noChangeArrowheads="1"/>
          </p:cNvSpPr>
          <p:nvPr/>
        </p:nvSpPr>
        <p:spPr bwMode="auto">
          <a:xfrm>
            <a:off x="7599431" y="1940616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97" name="Line 79"/>
          <p:cNvSpPr>
            <a:spLocks noChangeShapeType="1"/>
          </p:cNvSpPr>
          <p:nvPr/>
        </p:nvSpPr>
        <p:spPr bwMode="auto">
          <a:xfrm>
            <a:off x="7140575" y="2084388"/>
            <a:ext cx="381000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16" name="Rectangle 80"/>
          <p:cNvSpPr>
            <a:spLocks noChangeArrowheads="1"/>
          </p:cNvSpPr>
          <p:nvPr/>
        </p:nvSpPr>
        <p:spPr bwMode="auto">
          <a:xfrm>
            <a:off x="7599431" y="2140641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64 mJ probe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117" name="Freeform 81"/>
          <p:cNvSpPr>
            <a:spLocks noEditPoints="1"/>
          </p:cNvSpPr>
          <p:nvPr/>
        </p:nvSpPr>
        <p:spPr bwMode="auto">
          <a:xfrm>
            <a:off x="7140575" y="2276475"/>
            <a:ext cx="381000" cy="12700"/>
          </a:xfrm>
          <a:custGeom>
            <a:avLst/>
            <a:gdLst>
              <a:gd name="T0" fmla="*/ 96 w 240"/>
              <a:gd name="T1" fmla="*/ 8 h 8"/>
              <a:gd name="T2" fmla="*/ 156 w 240"/>
              <a:gd name="T3" fmla="*/ 8 h 8"/>
              <a:gd name="T4" fmla="*/ 156 w 240"/>
              <a:gd name="T5" fmla="*/ 0 h 8"/>
              <a:gd name="T6" fmla="*/ 96 w 240"/>
              <a:gd name="T7" fmla="*/ 0 h 8"/>
              <a:gd name="T8" fmla="*/ 96 w 240"/>
              <a:gd name="T9" fmla="*/ 8 h 8"/>
              <a:gd name="T10" fmla="*/ 192 w 240"/>
              <a:gd name="T11" fmla="*/ 8 h 8"/>
              <a:gd name="T12" fmla="*/ 240 w 240"/>
              <a:gd name="T13" fmla="*/ 8 h 8"/>
              <a:gd name="T14" fmla="*/ 240 w 240"/>
              <a:gd name="T15" fmla="*/ 0 h 8"/>
              <a:gd name="T16" fmla="*/ 192 w 240"/>
              <a:gd name="T17" fmla="*/ 0 h 8"/>
              <a:gd name="T18" fmla="*/ 192 w 240"/>
              <a:gd name="T19" fmla="*/ 8 h 8"/>
              <a:gd name="T20" fmla="*/ 0 w 240"/>
              <a:gd name="T21" fmla="*/ 8 h 8"/>
              <a:gd name="T22" fmla="*/ 60 w 240"/>
              <a:gd name="T23" fmla="*/ 8 h 8"/>
              <a:gd name="T24" fmla="*/ 60 w 240"/>
              <a:gd name="T25" fmla="*/ 0 h 8"/>
              <a:gd name="T26" fmla="*/ 0 w 240"/>
              <a:gd name="T27" fmla="*/ 0 h 8"/>
              <a:gd name="T28" fmla="*/ 0 w 240"/>
              <a:gd name="T2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0" h="8">
                <a:moveTo>
                  <a:pt x="96" y="8"/>
                </a:moveTo>
                <a:lnTo>
                  <a:pt x="156" y="8"/>
                </a:lnTo>
                <a:lnTo>
                  <a:pt x="156" y="0"/>
                </a:lnTo>
                <a:lnTo>
                  <a:pt x="96" y="0"/>
                </a:lnTo>
                <a:lnTo>
                  <a:pt x="96" y="8"/>
                </a:lnTo>
                <a:close/>
                <a:moveTo>
                  <a:pt x="192" y="8"/>
                </a:moveTo>
                <a:lnTo>
                  <a:pt x="240" y="8"/>
                </a:lnTo>
                <a:lnTo>
                  <a:pt x="240" y="0"/>
                </a:lnTo>
                <a:lnTo>
                  <a:pt x="192" y="0"/>
                </a:lnTo>
                <a:lnTo>
                  <a:pt x="192" y="8"/>
                </a:lnTo>
                <a:close/>
                <a:moveTo>
                  <a:pt x="0" y="8"/>
                </a:moveTo>
                <a:lnTo>
                  <a:pt x="60" y="8"/>
                </a:lnTo>
                <a:lnTo>
                  <a:pt x="60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18" name="Rectangle 82"/>
          <p:cNvSpPr>
            <a:spLocks noChangeArrowheads="1"/>
          </p:cNvSpPr>
          <p:nvPr/>
        </p:nvSpPr>
        <p:spPr bwMode="auto">
          <a:xfrm>
            <a:off x="7599431" y="2331141"/>
            <a:ext cx="132247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250 mJ probe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119" name="Freeform 83"/>
          <p:cNvSpPr>
            <a:spLocks noEditPoints="1"/>
          </p:cNvSpPr>
          <p:nvPr/>
        </p:nvSpPr>
        <p:spPr bwMode="auto">
          <a:xfrm>
            <a:off x="7140575" y="2474913"/>
            <a:ext cx="381000" cy="12700"/>
          </a:xfrm>
          <a:custGeom>
            <a:avLst/>
            <a:gdLst>
              <a:gd name="T0" fmla="*/ 66 w 240"/>
              <a:gd name="T1" fmla="*/ 8 h 8"/>
              <a:gd name="T2" fmla="*/ 78 w 240"/>
              <a:gd name="T3" fmla="*/ 8 h 8"/>
              <a:gd name="T4" fmla="*/ 78 w 240"/>
              <a:gd name="T5" fmla="*/ 0 h 8"/>
              <a:gd name="T6" fmla="*/ 66 w 240"/>
              <a:gd name="T7" fmla="*/ 0 h 8"/>
              <a:gd name="T8" fmla="*/ 66 w 240"/>
              <a:gd name="T9" fmla="*/ 8 h 8"/>
              <a:gd name="T10" fmla="*/ 96 w 240"/>
              <a:gd name="T11" fmla="*/ 8 h 8"/>
              <a:gd name="T12" fmla="*/ 144 w 240"/>
              <a:gd name="T13" fmla="*/ 8 h 8"/>
              <a:gd name="T14" fmla="*/ 144 w 240"/>
              <a:gd name="T15" fmla="*/ 0 h 8"/>
              <a:gd name="T16" fmla="*/ 96 w 240"/>
              <a:gd name="T17" fmla="*/ 0 h 8"/>
              <a:gd name="T18" fmla="*/ 96 w 240"/>
              <a:gd name="T19" fmla="*/ 8 h 8"/>
              <a:gd name="T20" fmla="*/ 162 w 240"/>
              <a:gd name="T21" fmla="*/ 8 h 8"/>
              <a:gd name="T22" fmla="*/ 174 w 240"/>
              <a:gd name="T23" fmla="*/ 8 h 8"/>
              <a:gd name="T24" fmla="*/ 174 w 240"/>
              <a:gd name="T25" fmla="*/ 0 h 8"/>
              <a:gd name="T26" fmla="*/ 162 w 240"/>
              <a:gd name="T27" fmla="*/ 0 h 8"/>
              <a:gd name="T28" fmla="*/ 162 w 240"/>
              <a:gd name="T29" fmla="*/ 8 h 8"/>
              <a:gd name="T30" fmla="*/ 192 w 240"/>
              <a:gd name="T31" fmla="*/ 8 h 8"/>
              <a:gd name="T32" fmla="*/ 240 w 240"/>
              <a:gd name="T33" fmla="*/ 8 h 8"/>
              <a:gd name="T34" fmla="*/ 240 w 240"/>
              <a:gd name="T35" fmla="*/ 0 h 8"/>
              <a:gd name="T36" fmla="*/ 192 w 240"/>
              <a:gd name="T37" fmla="*/ 0 h 8"/>
              <a:gd name="T38" fmla="*/ 192 w 240"/>
              <a:gd name="T39" fmla="*/ 8 h 8"/>
              <a:gd name="T40" fmla="*/ 0 w 240"/>
              <a:gd name="T41" fmla="*/ 8 h 8"/>
              <a:gd name="T42" fmla="*/ 48 w 240"/>
              <a:gd name="T43" fmla="*/ 8 h 8"/>
              <a:gd name="T44" fmla="*/ 48 w 240"/>
              <a:gd name="T45" fmla="*/ 0 h 8"/>
              <a:gd name="T46" fmla="*/ 0 w 240"/>
              <a:gd name="T47" fmla="*/ 0 h 8"/>
              <a:gd name="T48" fmla="*/ 0 w 240"/>
              <a:gd name="T4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0" h="8">
                <a:moveTo>
                  <a:pt x="66" y="8"/>
                </a:moveTo>
                <a:lnTo>
                  <a:pt x="78" y="8"/>
                </a:lnTo>
                <a:lnTo>
                  <a:pt x="78" y="0"/>
                </a:lnTo>
                <a:lnTo>
                  <a:pt x="66" y="0"/>
                </a:lnTo>
                <a:lnTo>
                  <a:pt x="66" y="8"/>
                </a:lnTo>
                <a:close/>
                <a:moveTo>
                  <a:pt x="96" y="8"/>
                </a:moveTo>
                <a:lnTo>
                  <a:pt x="144" y="8"/>
                </a:lnTo>
                <a:lnTo>
                  <a:pt x="144" y="0"/>
                </a:lnTo>
                <a:lnTo>
                  <a:pt x="96" y="0"/>
                </a:lnTo>
                <a:lnTo>
                  <a:pt x="96" y="8"/>
                </a:lnTo>
                <a:close/>
                <a:moveTo>
                  <a:pt x="162" y="8"/>
                </a:moveTo>
                <a:lnTo>
                  <a:pt x="174" y="8"/>
                </a:lnTo>
                <a:lnTo>
                  <a:pt x="174" y="0"/>
                </a:lnTo>
                <a:lnTo>
                  <a:pt x="162" y="0"/>
                </a:lnTo>
                <a:lnTo>
                  <a:pt x="162" y="8"/>
                </a:lnTo>
                <a:close/>
                <a:moveTo>
                  <a:pt x="192" y="8"/>
                </a:moveTo>
                <a:lnTo>
                  <a:pt x="240" y="8"/>
                </a:lnTo>
                <a:lnTo>
                  <a:pt x="240" y="0"/>
                </a:lnTo>
                <a:lnTo>
                  <a:pt x="192" y="0"/>
                </a:lnTo>
                <a:lnTo>
                  <a:pt x="192" y="8"/>
                </a:lnTo>
                <a:close/>
                <a:moveTo>
                  <a:pt x="0" y="8"/>
                </a:moveTo>
                <a:lnTo>
                  <a:pt x="48" y="8"/>
                </a:lnTo>
                <a:lnTo>
                  <a:pt x="48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20" name="Rectangle 84"/>
          <p:cNvSpPr>
            <a:spLocks noChangeArrowheads="1"/>
          </p:cNvSpPr>
          <p:nvPr/>
        </p:nvSpPr>
        <p:spPr bwMode="auto">
          <a:xfrm>
            <a:off x="7599431" y="2531166"/>
            <a:ext cx="138018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250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(extinction)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121" name="Freeform 85"/>
          <p:cNvSpPr>
            <a:spLocks noEditPoints="1"/>
          </p:cNvSpPr>
          <p:nvPr/>
        </p:nvSpPr>
        <p:spPr bwMode="auto">
          <a:xfrm>
            <a:off x="7140575" y="2673350"/>
            <a:ext cx="381000" cy="12700"/>
          </a:xfrm>
          <a:custGeom>
            <a:avLst/>
            <a:gdLst>
              <a:gd name="T0" fmla="*/ 66 w 240"/>
              <a:gd name="T1" fmla="*/ 8 h 8"/>
              <a:gd name="T2" fmla="*/ 78 w 240"/>
              <a:gd name="T3" fmla="*/ 8 h 8"/>
              <a:gd name="T4" fmla="*/ 78 w 240"/>
              <a:gd name="T5" fmla="*/ 0 h 8"/>
              <a:gd name="T6" fmla="*/ 66 w 240"/>
              <a:gd name="T7" fmla="*/ 0 h 8"/>
              <a:gd name="T8" fmla="*/ 66 w 240"/>
              <a:gd name="T9" fmla="*/ 8 h 8"/>
              <a:gd name="T10" fmla="*/ 96 w 240"/>
              <a:gd name="T11" fmla="*/ 8 h 8"/>
              <a:gd name="T12" fmla="*/ 144 w 240"/>
              <a:gd name="T13" fmla="*/ 8 h 8"/>
              <a:gd name="T14" fmla="*/ 144 w 240"/>
              <a:gd name="T15" fmla="*/ 0 h 8"/>
              <a:gd name="T16" fmla="*/ 96 w 240"/>
              <a:gd name="T17" fmla="*/ 0 h 8"/>
              <a:gd name="T18" fmla="*/ 96 w 240"/>
              <a:gd name="T19" fmla="*/ 8 h 8"/>
              <a:gd name="T20" fmla="*/ 162 w 240"/>
              <a:gd name="T21" fmla="*/ 8 h 8"/>
              <a:gd name="T22" fmla="*/ 174 w 240"/>
              <a:gd name="T23" fmla="*/ 8 h 8"/>
              <a:gd name="T24" fmla="*/ 174 w 240"/>
              <a:gd name="T25" fmla="*/ 0 h 8"/>
              <a:gd name="T26" fmla="*/ 162 w 240"/>
              <a:gd name="T27" fmla="*/ 0 h 8"/>
              <a:gd name="T28" fmla="*/ 162 w 240"/>
              <a:gd name="T29" fmla="*/ 8 h 8"/>
              <a:gd name="T30" fmla="*/ 192 w 240"/>
              <a:gd name="T31" fmla="*/ 8 h 8"/>
              <a:gd name="T32" fmla="*/ 240 w 240"/>
              <a:gd name="T33" fmla="*/ 8 h 8"/>
              <a:gd name="T34" fmla="*/ 240 w 240"/>
              <a:gd name="T35" fmla="*/ 0 h 8"/>
              <a:gd name="T36" fmla="*/ 192 w 240"/>
              <a:gd name="T37" fmla="*/ 0 h 8"/>
              <a:gd name="T38" fmla="*/ 192 w 240"/>
              <a:gd name="T39" fmla="*/ 8 h 8"/>
              <a:gd name="T40" fmla="*/ 0 w 240"/>
              <a:gd name="T41" fmla="*/ 8 h 8"/>
              <a:gd name="T42" fmla="*/ 48 w 240"/>
              <a:gd name="T43" fmla="*/ 8 h 8"/>
              <a:gd name="T44" fmla="*/ 48 w 240"/>
              <a:gd name="T45" fmla="*/ 0 h 8"/>
              <a:gd name="T46" fmla="*/ 0 w 240"/>
              <a:gd name="T47" fmla="*/ 0 h 8"/>
              <a:gd name="T48" fmla="*/ 0 w 240"/>
              <a:gd name="T4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0" h="8">
                <a:moveTo>
                  <a:pt x="66" y="8"/>
                </a:moveTo>
                <a:lnTo>
                  <a:pt x="78" y="8"/>
                </a:lnTo>
                <a:lnTo>
                  <a:pt x="78" y="0"/>
                </a:lnTo>
                <a:lnTo>
                  <a:pt x="66" y="0"/>
                </a:lnTo>
                <a:lnTo>
                  <a:pt x="66" y="8"/>
                </a:lnTo>
                <a:close/>
                <a:moveTo>
                  <a:pt x="96" y="8"/>
                </a:moveTo>
                <a:lnTo>
                  <a:pt x="144" y="8"/>
                </a:lnTo>
                <a:lnTo>
                  <a:pt x="144" y="0"/>
                </a:lnTo>
                <a:lnTo>
                  <a:pt x="96" y="0"/>
                </a:lnTo>
                <a:lnTo>
                  <a:pt x="96" y="8"/>
                </a:lnTo>
                <a:close/>
                <a:moveTo>
                  <a:pt x="162" y="8"/>
                </a:moveTo>
                <a:lnTo>
                  <a:pt x="174" y="8"/>
                </a:lnTo>
                <a:lnTo>
                  <a:pt x="174" y="0"/>
                </a:lnTo>
                <a:lnTo>
                  <a:pt x="162" y="0"/>
                </a:lnTo>
                <a:lnTo>
                  <a:pt x="162" y="8"/>
                </a:lnTo>
                <a:close/>
                <a:moveTo>
                  <a:pt x="192" y="8"/>
                </a:moveTo>
                <a:lnTo>
                  <a:pt x="240" y="8"/>
                </a:lnTo>
                <a:lnTo>
                  <a:pt x="240" y="0"/>
                </a:lnTo>
                <a:lnTo>
                  <a:pt x="192" y="0"/>
                </a:lnTo>
                <a:lnTo>
                  <a:pt x="192" y="8"/>
                </a:lnTo>
                <a:close/>
                <a:moveTo>
                  <a:pt x="0" y="8"/>
                </a:moveTo>
                <a:lnTo>
                  <a:pt x="48" y="8"/>
                </a:lnTo>
                <a:lnTo>
                  <a:pt x="48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23" name="TextBox 2122"/>
              <p:cNvSpPr txBox="1"/>
              <p:nvPr/>
            </p:nvSpPr>
            <p:spPr>
              <a:xfrm rot="16200000">
                <a:off x="5305120" y="3298787"/>
                <a:ext cx="1514902" cy="39049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𝜹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𝒏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/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𝒏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∝</m:t>
                      </m:r>
                      <m:rad>
                        <m:radPr>
                          <m:degHide m:val="on"/>
                          <m:ctrlPr>
                            <a:rPr lang="en-US" sz="1600" b="1" i="1" smtClean="0">
                              <a:latin typeface="Cambria Math"/>
                              <a:ea typeface="Cambria Math"/>
                            </a:rPr>
                          </m:ctrlPr>
                        </m:radPr>
                        <m:deg/>
                        <m:e>
                          <m:sSub>
                            <m:sSubPr>
                              <m:ctrlP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  <m:t>𝑰</m:t>
                              </m:r>
                            </m:e>
                            <m:sub>
                              <m: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  <m:t>𝟏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  <m:t>𝑰</m:t>
                              </m:r>
                            </m:e>
                            <m:sub>
                              <m: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  <m:t>𝟐</m:t>
                              </m:r>
                            </m:sub>
                          </m:sSub>
                        </m:e>
                      </m:rad>
                    </m:oMath>
                  </m:oMathPara>
                </a14:m>
                <a:endParaRPr lang="en-US" sz="1600" b="1" dirty="0" err="1" smtClean="0"/>
              </a:p>
            </p:txBody>
          </p:sp>
        </mc:Choice>
        <mc:Fallback xmlns="">
          <p:sp>
            <p:nvSpPr>
              <p:cNvPr id="2123" name="TextBox 21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5305120" y="3298787"/>
                <a:ext cx="1514902" cy="390492"/>
              </a:xfrm>
              <a:prstGeom prst="rect">
                <a:avLst/>
              </a:prstGeom>
              <a:blipFill rotWithShape="1">
                <a:blip r:embed="rId4"/>
                <a:stretch>
                  <a:fillRect r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2" name="Group 241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243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44" name="Group 243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248" name="Freeform 247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Freeform 248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5" name="Group 244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246" name="Freeform 245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Freeform 246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50" name="Freeform 73"/>
          <p:cNvSpPr>
            <a:spLocks noEditPoints="1"/>
          </p:cNvSpPr>
          <p:nvPr/>
        </p:nvSpPr>
        <p:spPr bwMode="auto">
          <a:xfrm>
            <a:off x="6853238" y="3841750"/>
            <a:ext cx="3984625" cy="663575"/>
          </a:xfrm>
          <a:custGeom>
            <a:avLst/>
            <a:gdLst>
              <a:gd name="T0" fmla="*/ 93 w 2510"/>
              <a:gd name="T1" fmla="*/ 31 h 418"/>
              <a:gd name="T2" fmla="*/ 93 w 2510"/>
              <a:gd name="T3" fmla="*/ 31 h 418"/>
              <a:gd name="T4" fmla="*/ 160 w 2510"/>
              <a:gd name="T5" fmla="*/ 38 h 418"/>
              <a:gd name="T6" fmla="*/ 224 w 2510"/>
              <a:gd name="T7" fmla="*/ 54 h 418"/>
              <a:gd name="T8" fmla="*/ 253 w 2510"/>
              <a:gd name="T9" fmla="*/ 60 h 418"/>
              <a:gd name="T10" fmla="*/ 280 w 2510"/>
              <a:gd name="T11" fmla="*/ 75 h 418"/>
              <a:gd name="T12" fmla="*/ 374 w 2510"/>
              <a:gd name="T13" fmla="*/ 95 h 418"/>
              <a:gd name="T14" fmla="*/ 374 w 2510"/>
              <a:gd name="T15" fmla="*/ 95 h 418"/>
              <a:gd name="T16" fmla="*/ 440 w 2510"/>
              <a:gd name="T17" fmla="*/ 102 h 418"/>
              <a:gd name="T18" fmla="*/ 503 w 2510"/>
              <a:gd name="T19" fmla="*/ 115 h 418"/>
              <a:gd name="T20" fmla="*/ 534 w 2510"/>
              <a:gd name="T21" fmla="*/ 121 h 418"/>
              <a:gd name="T22" fmla="*/ 562 w 2510"/>
              <a:gd name="T23" fmla="*/ 135 h 418"/>
              <a:gd name="T24" fmla="*/ 656 w 2510"/>
              <a:gd name="T25" fmla="*/ 154 h 418"/>
              <a:gd name="T26" fmla="*/ 656 w 2510"/>
              <a:gd name="T27" fmla="*/ 154 h 418"/>
              <a:gd name="T28" fmla="*/ 722 w 2510"/>
              <a:gd name="T29" fmla="*/ 159 h 418"/>
              <a:gd name="T30" fmla="*/ 781 w 2510"/>
              <a:gd name="T31" fmla="*/ 170 h 418"/>
              <a:gd name="T32" fmla="*/ 817 w 2510"/>
              <a:gd name="T33" fmla="*/ 177 h 418"/>
              <a:gd name="T34" fmla="*/ 892 w 2510"/>
              <a:gd name="T35" fmla="*/ 190 h 418"/>
              <a:gd name="T36" fmla="*/ 911 w 2510"/>
              <a:gd name="T37" fmla="*/ 194 h 418"/>
              <a:gd name="T38" fmla="*/ 948 w 2510"/>
              <a:gd name="T39" fmla="*/ 200 h 418"/>
              <a:gd name="T40" fmla="*/ 1006 w 2510"/>
              <a:gd name="T41" fmla="*/ 210 h 418"/>
              <a:gd name="T42" fmla="*/ 1059 w 2510"/>
              <a:gd name="T43" fmla="*/ 219 h 418"/>
              <a:gd name="T44" fmla="*/ 1100 w 2510"/>
              <a:gd name="T45" fmla="*/ 226 h 418"/>
              <a:gd name="T46" fmla="*/ 1170 w 2510"/>
              <a:gd name="T47" fmla="*/ 238 h 418"/>
              <a:gd name="T48" fmla="*/ 1195 w 2510"/>
              <a:gd name="T49" fmla="*/ 242 h 418"/>
              <a:gd name="T50" fmla="*/ 1226 w 2510"/>
              <a:gd name="T51" fmla="*/ 247 h 418"/>
              <a:gd name="T52" fmla="*/ 1290 w 2510"/>
              <a:gd name="T53" fmla="*/ 257 h 418"/>
              <a:gd name="T54" fmla="*/ 1337 w 2510"/>
              <a:gd name="T55" fmla="*/ 264 h 418"/>
              <a:gd name="T56" fmla="*/ 1397 w 2510"/>
              <a:gd name="T57" fmla="*/ 273 h 418"/>
              <a:gd name="T58" fmla="*/ 1461 w 2510"/>
              <a:gd name="T59" fmla="*/ 291 h 418"/>
              <a:gd name="T60" fmla="*/ 1490 w 2510"/>
              <a:gd name="T61" fmla="*/ 295 h 418"/>
              <a:gd name="T62" fmla="*/ 1557 w 2510"/>
              <a:gd name="T63" fmla="*/ 297 h 418"/>
              <a:gd name="T64" fmla="*/ 1575 w 2510"/>
              <a:gd name="T65" fmla="*/ 299 h 418"/>
              <a:gd name="T66" fmla="*/ 1615 w 2510"/>
              <a:gd name="T67" fmla="*/ 305 h 418"/>
              <a:gd name="T68" fmla="*/ 1682 w 2510"/>
              <a:gd name="T69" fmla="*/ 314 h 418"/>
              <a:gd name="T70" fmla="*/ 1746 w 2510"/>
              <a:gd name="T71" fmla="*/ 330 h 418"/>
              <a:gd name="T72" fmla="*/ 1776 w 2510"/>
              <a:gd name="T73" fmla="*/ 334 h 418"/>
              <a:gd name="T74" fmla="*/ 1841 w 2510"/>
              <a:gd name="T75" fmla="*/ 343 h 418"/>
              <a:gd name="T76" fmla="*/ 1871 w 2510"/>
              <a:gd name="T77" fmla="*/ 346 h 418"/>
              <a:gd name="T78" fmla="*/ 1937 w 2510"/>
              <a:gd name="T79" fmla="*/ 355 h 418"/>
              <a:gd name="T80" fmla="*/ 1966 w 2510"/>
              <a:gd name="T81" fmla="*/ 358 h 418"/>
              <a:gd name="T82" fmla="*/ 2032 w 2510"/>
              <a:gd name="T83" fmla="*/ 366 h 418"/>
              <a:gd name="T84" fmla="*/ 2059 w 2510"/>
              <a:gd name="T85" fmla="*/ 369 h 418"/>
              <a:gd name="T86" fmla="*/ 2080 w 2510"/>
              <a:gd name="T87" fmla="*/ 372 h 418"/>
              <a:gd name="T88" fmla="*/ 2080 w 2510"/>
              <a:gd name="T89" fmla="*/ 372 h 418"/>
              <a:gd name="T90" fmla="*/ 2175 w 2510"/>
              <a:gd name="T91" fmla="*/ 382 h 418"/>
              <a:gd name="T92" fmla="*/ 2252 w 2510"/>
              <a:gd name="T93" fmla="*/ 391 h 418"/>
              <a:gd name="T94" fmla="*/ 2318 w 2510"/>
              <a:gd name="T95" fmla="*/ 398 h 418"/>
              <a:gd name="T96" fmla="*/ 2338 w 2510"/>
              <a:gd name="T97" fmla="*/ 400 h 418"/>
              <a:gd name="T98" fmla="*/ 2366 w 2510"/>
              <a:gd name="T99" fmla="*/ 403 h 418"/>
              <a:gd name="T100" fmla="*/ 2366 w 2510"/>
              <a:gd name="T101" fmla="*/ 403 h 418"/>
              <a:gd name="T102" fmla="*/ 2461 w 2510"/>
              <a:gd name="T103" fmla="*/ 413 h 418"/>
              <a:gd name="T104" fmla="*/ 2461 w 2510"/>
              <a:gd name="T105" fmla="*/ 413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10" h="418">
                <a:moveTo>
                  <a:pt x="64" y="24"/>
                </a:moveTo>
                <a:lnTo>
                  <a:pt x="76" y="27"/>
                </a:lnTo>
                <a:lnTo>
                  <a:pt x="78" y="19"/>
                </a:lnTo>
                <a:lnTo>
                  <a:pt x="66" y="16"/>
                </a:lnTo>
                <a:lnTo>
                  <a:pt x="64" y="24"/>
                </a:lnTo>
                <a:close/>
                <a:moveTo>
                  <a:pt x="93" y="31"/>
                </a:moveTo>
                <a:lnTo>
                  <a:pt x="112" y="35"/>
                </a:lnTo>
                <a:lnTo>
                  <a:pt x="140" y="42"/>
                </a:lnTo>
                <a:lnTo>
                  <a:pt x="142" y="34"/>
                </a:lnTo>
                <a:lnTo>
                  <a:pt x="113" y="27"/>
                </a:lnTo>
                <a:lnTo>
                  <a:pt x="95" y="23"/>
                </a:lnTo>
                <a:lnTo>
                  <a:pt x="93" y="31"/>
                </a:lnTo>
                <a:close/>
                <a:moveTo>
                  <a:pt x="158" y="46"/>
                </a:moveTo>
                <a:lnTo>
                  <a:pt x="167" y="48"/>
                </a:lnTo>
                <a:lnTo>
                  <a:pt x="169" y="49"/>
                </a:lnTo>
                <a:lnTo>
                  <a:pt x="171" y="41"/>
                </a:lnTo>
                <a:lnTo>
                  <a:pt x="169" y="40"/>
                </a:lnTo>
                <a:lnTo>
                  <a:pt x="160" y="38"/>
                </a:lnTo>
                <a:lnTo>
                  <a:pt x="158" y="46"/>
                </a:lnTo>
                <a:close/>
                <a:moveTo>
                  <a:pt x="187" y="53"/>
                </a:moveTo>
                <a:lnTo>
                  <a:pt x="223" y="61"/>
                </a:lnTo>
                <a:lnTo>
                  <a:pt x="233" y="64"/>
                </a:lnTo>
                <a:lnTo>
                  <a:pt x="235" y="56"/>
                </a:lnTo>
                <a:lnTo>
                  <a:pt x="224" y="54"/>
                </a:lnTo>
                <a:lnTo>
                  <a:pt x="188" y="45"/>
                </a:lnTo>
                <a:lnTo>
                  <a:pt x="187" y="53"/>
                </a:lnTo>
                <a:close/>
                <a:moveTo>
                  <a:pt x="251" y="68"/>
                </a:moveTo>
                <a:lnTo>
                  <a:pt x="263" y="70"/>
                </a:lnTo>
                <a:lnTo>
                  <a:pt x="265" y="63"/>
                </a:lnTo>
                <a:lnTo>
                  <a:pt x="253" y="60"/>
                </a:lnTo>
                <a:lnTo>
                  <a:pt x="251" y="68"/>
                </a:lnTo>
                <a:close/>
                <a:moveTo>
                  <a:pt x="280" y="75"/>
                </a:moveTo>
                <a:lnTo>
                  <a:pt x="327" y="85"/>
                </a:lnTo>
                <a:lnTo>
                  <a:pt x="329" y="77"/>
                </a:lnTo>
                <a:lnTo>
                  <a:pt x="282" y="67"/>
                </a:lnTo>
                <a:lnTo>
                  <a:pt x="280" y="75"/>
                </a:lnTo>
                <a:close/>
                <a:moveTo>
                  <a:pt x="345" y="89"/>
                </a:moveTo>
                <a:lnTo>
                  <a:pt x="356" y="91"/>
                </a:lnTo>
                <a:lnTo>
                  <a:pt x="358" y="84"/>
                </a:lnTo>
                <a:lnTo>
                  <a:pt x="347" y="81"/>
                </a:lnTo>
                <a:lnTo>
                  <a:pt x="345" y="89"/>
                </a:lnTo>
                <a:close/>
                <a:moveTo>
                  <a:pt x="374" y="95"/>
                </a:moveTo>
                <a:lnTo>
                  <a:pt x="390" y="99"/>
                </a:lnTo>
                <a:lnTo>
                  <a:pt x="421" y="106"/>
                </a:lnTo>
                <a:lnTo>
                  <a:pt x="423" y="98"/>
                </a:lnTo>
                <a:lnTo>
                  <a:pt x="391" y="91"/>
                </a:lnTo>
                <a:lnTo>
                  <a:pt x="376" y="88"/>
                </a:lnTo>
                <a:lnTo>
                  <a:pt x="374" y="95"/>
                </a:lnTo>
                <a:close/>
                <a:moveTo>
                  <a:pt x="439" y="109"/>
                </a:moveTo>
                <a:lnTo>
                  <a:pt x="445" y="111"/>
                </a:lnTo>
                <a:lnTo>
                  <a:pt x="451" y="112"/>
                </a:lnTo>
                <a:lnTo>
                  <a:pt x="452" y="104"/>
                </a:lnTo>
                <a:lnTo>
                  <a:pt x="447" y="103"/>
                </a:lnTo>
                <a:lnTo>
                  <a:pt x="440" y="102"/>
                </a:lnTo>
                <a:lnTo>
                  <a:pt x="439" y="109"/>
                </a:lnTo>
                <a:close/>
                <a:moveTo>
                  <a:pt x="468" y="115"/>
                </a:moveTo>
                <a:lnTo>
                  <a:pt x="501" y="123"/>
                </a:lnTo>
                <a:lnTo>
                  <a:pt x="515" y="125"/>
                </a:lnTo>
                <a:lnTo>
                  <a:pt x="517" y="118"/>
                </a:lnTo>
                <a:lnTo>
                  <a:pt x="503" y="115"/>
                </a:lnTo>
                <a:lnTo>
                  <a:pt x="470" y="108"/>
                </a:lnTo>
                <a:lnTo>
                  <a:pt x="468" y="115"/>
                </a:lnTo>
                <a:close/>
                <a:moveTo>
                  <a:pt x="533" y="129"/>
                </a:moveTo>
                <a:lnTo>
                  <a:pt x="544" y="132"/>
                </a:lnTo>
                <a:lnTo>
                  <a:pt x="546" y="124"/>
                </a:lnTo>
                <a:lnTo>
                  <a:pt x="534" y="121"/>
                </a:lnTo>
                <a:lnTo>
                  <a:pt x="533" y="129"/>
                </a:lnTo>
                <a:close/>
                <a:moveTo>
                  <a:pt x="562" y="135"/>
                </a:moveTo>
                <a:lnTo>
                  <a:pt x="609" y="145"/>
                </a:lnTo>
                <a:lnTo>
                  <a:pt x="611" y="137"/>
                </a:lnTo>
                <a:lnTo>
                  <a:pt x="564" y="127"/>
                </a:lnTo>
                <a:lnTo>
                  <a:pt x="562" y="135"/>
                </a:lnTo>
                <a:close/>
                <a:moveTo>
                  <a:pt x="627" y="148"/>
                </a:moveTo>
                <a:lnTo>
                  <a:pt x="638" y="150"/>
                </a:lnTo>
                <a:lnTo>
                  <a:pt x="640" y="142"/>
                </a:lnTo>
                <a:lnTo>
                  <a:pt x="628" y="140"/>
                </a:lnTo>
                <a:lnTo>
                  <a:pt x="627" y="148"/>
                </a:lnTo>
                <a:close/>
                <a:moveTo>
                  <a:pt x="656" y="154"/>
                </a:moveTo>
                <a:lnTo>
                  <a:pt x="668" y="156"/>
                </a:lnTo>
                <a:lnTo>
                  <a:pt x="703" y="163"/>
                </a:lnTo>
                <a:lnTo>
                  <a:pt x="705" y="155"/>
                </a:lnTo>
                <a:lnTo>
                  <a:pt x="670" y="148"/>
                </a:lnTo>
                <a:lnTo>
                  <a:pt x="658" y="146"/>
                </a:lnTo>
                <a:lnTo>
                  <a:pt x="656" y="154"/>
                </a:lnTo>
                <a:close/>
                <a:moveTo>
                  <a:pt x="721" y="166"/>
                </a:moveTo>
                <a:lnTo>
                  <a:pt x="724" y="167"/>
                </a:lnTo>
                <a:lnTo>
                  <a:pt x="733" y="169"/>
                </a:lnTo>
                <a:lnTo>
                  <a:pt x="734" y="161"/>
                </a:lnTo>
                <a:lnTo>
                  <a:pt x="725" y="159"/>
                </a:lnTo>
                <a:lnTo>
                  <a:pt x="722" y="159"/>
                </a:lnTo>
                <a:lnTo>
                  <a:pt x="721" y="166"/>
                </a:lnTo>
                <a:close/>
                <a:moveTo>
                  <a:pt x="751" y="172"/>
                </a:moveTo>
                <a:lnTo>
                  <a:pt x="779" y="178"/>
                </a:lnTo>
                <a:lnTo>
                  <a:pt x="798" y="181"/>
                </a:lnTo>
                <a:lnTo>
                  <a:pt x="799" y="173"/>
                </a:lnTo>
                <a:lnTo>
                  <a:pt x="781" y="170"/>
                </a:lnTo>
                <a:lnTo>
                  <a:pt x="752" y="164"/>
                </a:lnTo>
                <a:lnTo>
                  <a:pt x="751" y="172"/>
                </a:lnTo>
                <a:close/>
                <a:moveTo>
                  <a:pt x="815" y="184"/>
                </a:moveTo>
                <a:lnTo>
                  <a:pt x="827" y="186"/>
                </a:lnTo>
                <a:lnTo>
                  <a:pt x="829" y="178"/>
                </a:lnTo>
                <a:lnTo>
                  <a:pt x="817" y="177"/>
                </a:lnTo>
                <a:lnTo>
                  <a:pt x="815" y="184"/>
                </a:lnTo>
                <a:close/>
                <a:moveTo>
                  <a:pt x="845" y="190"/>
                </a:moveTo>
                <a:lnTo>
                  <a:pt x="891" y="198"/>
                </a:lnTo>
                <a:lnTo>
                  <a:pt x="892" y="198"/>
                </a:lnTo>
                <a:lnTo>
                  <a:pt x="893" y="190"/>
                </a:lnTo>
                <a:lnTo>
                  <a:pt x="892" y="190"/>
                </a:lnTo>
                <a:lnTo>
                  <a:pt x="846" y="182"/>
                </a:lnTo>
                <a:lnTo>
                  <a:pt x="845" y="190"/>
                </a:lnTo>
                <a:close/>
                <a:moveTo>
                  <a:pt x="910" y="202"/>
                </a:moveTo>
                <a:lnTo>
                  <a:pt x="922" y="204"/>
                </a:lnTo>
                <a:lnTo>
                  <a:pt x="923" y="196"/>
                </a:lnTo>
                <a:lnTo>
                  <a:pt x="911" y="194"/>
                </a:lnTo>
                <a:lnTo>
                  <a:pt x="910" y="202"/>
                </a:lnTo>
                <a:close/>
                <a:moveTo>
                  <a:pt x="939" y="207"/>
                </a:moveTo>
                <a:lnTo>
                  <a:pt x="946" y="208"/>
                </a:lnTo>
                <a:lnTo>
                  <a:pt x="987" y="215"/>
                </a:lnTo>
                <a:lnTo>
                  <a:pt x="988" y="207"/>
                </a:lnTo>
                <a:lnTo>
                  <a:pt x="948" y="200"/>
                </a:lnTo>
                <a:lnTo>
                  <a:pt x="941" y="199"/>
                </a:lnTo>
                <a:lnTo>
                  <a:pt x="939" y="207"/>
                </a:lnTo>
                <a:close/>
                <a:moveTo>
                  <a:pt x="1004" y="218"/>
                </a:moveTo>
                <a:lnTo>
                  <a:pt x="1016" y="220"/>
                </a:lnTo>
                <a:lnTo>
                  <a:pt x="1018" y="212"/>
                </a:lnTo>
                <a:lnTo>
                  <a:pt x="1006" y="210"/>
                </a:lnTo>
                <a:lnTo>
                  <a:pt x="1004" y="218"/>
                </a:lnTo>
                <a:close/>
                <a:moveTo>
                  <a:pt x="1034" y="223"/>
                </a:moveTo>
                <a:lnTo>
                  <a:pt x="1058" y="227"/>
                </a:lnTo>
                <a:lnTo>
                  <a:pt x="1081" y="231"/>
                </a:lnTo>
                <a:lnTo>
                  <a:pt x="1082" y="223"/>
                </a:lnTo>
                <a:lnTo>
                  <a:pt x="1059" y="219"/>
                </a:lnTo>
                <a:lnTo>
                  <a:pt x="1035" y="215"/>
                </a:lnTo>
                <a:lnTo>
                  <a:pt x="1034" y="223"/>
                </a:lnTo>
                <a:close/>
                <a:moveTo>
                  <a:pt x="1099" y="234"/>
                </a:moveTo>
                <a:lnTo>
                  <a:pt x="1111" y="236"/>
                </a:lnTo>
                <a:lnTo>
                  <a:pt x="1112" y="228"/>
                </a:lnTo>
                <a:lnTo>
                  <a:pt x="1100" y="226"/>
                </a:lnTo>
                <a:lnTo>
                  <a:pt x="1099" y="234"/>
                </a:lnTo>
                <a:close/>
                <a:moveTo>
                  <a:pt x="1129" y="239"/>
                </a:moveTo>
                <a:lnTo>
                  <a:pt x="1169" y="246"/>
                </a:lnTo>
                <a:lnTo>
                  <a:pt x="1176" y="247"/>
                </a:lnTo>
                <a:lnTo>
                  <a:pt x="1177" y="239"/>
                </a:lnTo>
                <a:lnTo>
                  <a:pt x="1170" y="238"/>
                </a:lnTo>
                <a:lnTo>
                  <a:pt x="1130" y="231"/>
                </a:lnTo>
                <a:lnTo>
                  <a:pt x="1129" y="239"/>
                </a:lnTo>
                <a:close/>
                <a:moveTo>
                  <a:pt x="1194" y="250"/>
                </a:moveTo>
                <a:lnTo>
                  <a:pt x="1206" y="252"/>
                </a:lnTo>
                <a:lnTo>
                  <a:pt x="1207" y="244"/>
                </a:lnTo>
                <a:lnTo>
                  <a:pt x="1195" y="242"/>
                </a:lnTo>
                <a:lnTo>
                  <a:pt x="1194" y="250"/>
                </a:lnTo>
                <a:close/>
                <a:moveTo>
                  <a:pt x="1223" y="255"/>
                </a:moveTo>
                <a:lnTo>
                  <a:pt x="1225" y="255"/>
                </a:lnTo>
                <a:lnTo>
                  <a:pt x="1271" y="262"/>
                </a:lnTo>
                <a:lnTo>
                  <a:pt x="1272" y="254"/>
                </a:lnTo>
                <a:lnTo>
                  <a:pt x="1226" y="247"/>
                </a:lnTo>
                <a:lnTo>
                  <a:pt x="1225" y="247"/>
                </a:lnTo>
                <a:lnTo>
                  <a:pt x="1223" y="255"/>
                </a:lnTo>
                <a:close/>
                <a:moveTo>
                  <a:pt x="1289" y="265"/>
                </a:moveTo>
                <a:lnTo>
                  <a:pt x="1301" y="267"/>
                </a:lnTo>
                <a:lnTo>
                  <a:pt x="1302" y="259"/>
                </a:lnTo>
                <a:lnTo>
                  <a:pt x="1290" y="257"/>
                </a:lnTo>
                <a:lnTo>
                  <a:pt x="1289" y="265"/>
                </a:lnTo>
                <a:close/>
                <a:moveTo>
                  <a:pt x="1318" y="270"/>
                </a:moveTo>
                <a:lnTo>
                  <a:pt x="1336" y="272"/>
                </a:lnTo>
                <a:lnTo>
                  <a:pt x="1366" y="277"/>
                </a:lnTo>
                <a:lnTo>
                  <a:pt x="1367" y="269"/>
                </a:lnTo>
                <a:lnTo>
                  <a:pt x="1337" y="264"/>
                </a:lnTo>
                <a:lnTo>
                  <a:pt x="1319" y="262"/>
                </a:lnTo>
                <a:lnTo>
                  <a:pt x="1318" y="270"/>
                </a:lnTo>
                <a:close/>
                <a:moveTo>
                  <a:pt x="1384" y="279"/>
                </a:moveTo>
                <a:lnTo>
                  <a:pt x="1391" y="280"/>
                </a:lnTo>
                <a:lnTo>
                  <a:pt x="1396" y="281"/>
                </a:lnTo>
                <a:lnTo>
                  <a:pt x="1397" y="273"/>
                </a:lnTo>
                <a:lnTo>
                  <a:pt x="1393" y="273"/>
                </a:lnTo>
                <a:lnTo>
                  <a:pt x="1385" y="271"/>
                </a:lnTo>
                <a:lnTo>
                  <a:pt x="1384" y="279"/>
                </a:lnTo>
                <a:close/>
                <a:moveTo>
                  <a:pt x="1413" y="284"/>
                </a:moveTo>
                <a:lnTo>
                  <a:pt x="1447" y="289"/>
                </a:lnTo>
                <a:lnTo>
                  <a:pt x="1461" y="291"/>
                </a:lnTo>
                <a:lnTo>
                  <a:pt x="1462" y="283"/>
                </a:lnTo>
                <a:lnTo>
                  <a:pt x="1448" y="281"/>
                </a:lnTo>
                <a:lnTo>
                  <a:pt x="1414" y="276"/>
                </a:lnTo>
                <a:lnTo>
                  <a:pt x="1413" y="284"/>
                </a:lnTo>
                <a:close/>
                <a:moveTo>
                  <a:pt x="1478" y="294"/>
                </a:moveTo>
                <a:lnTo>
                  <a:pt x="1490" y="295"/>
                </a:lnTo>
                <a:lnTo>
                  <a:pt x="1492" y="287"/>
                </a:lnTo>
                <a:lnTo>
                  <a:pt x="1480" y="285"/>
                </a:lnTo>
                <a:lnTo>
                  <a:pt x="1478" y="294"/>
                </a:lnTo>
                <a:close/>
                <a:moveTo>
                  <a:pt x="1508" y="298"/>
                </a:moveTo>
                <a:lnTo>
                  <a:pt x="1556" y="304"/>
                </a:lnTo>
                <a:lnTo>
                  <a:pt x="1557" y="297"/>
                </a:lnTo>
                <a:lnTo>
                  <a:pt x="1510" y="290"/>
                </a:lnTo>
                <a:lnTo>
                  <a:pt x="1508" y="298"/>
                </a:lnTo>
                <a:close/>
                <a:moveTo>
                  <a:pt x="1574" y="307"/>
                </a:moveTo>
                <a:lnTo>
                  <a:pt x="1586" y="309"/>
                </a:lnTo>
                <a:lnTo>
                  <a:pt x="1586" y="301"/>
                </a:lnTo>
                <a:lnTo>
                  <a:pt x="1575" y="299"/>
                </a:lnTo>
                <a:lnTo>
                  <a:pt x="1574" y="307"/>
                </a:lnTo>
                <a:close/>
                <a:moveTo>
                  <a:pt x="1603" y="311"/>
                </a:moveTo>
                <a:lnTo>
                  <a:pt x="1614" y="313"/>
                </a:lnTo>
                <a:lnTo>
                  <a:pt x="1651" y="318"/>
                </a:lnTo>
                <a:lnTo>
                  <a:pt x="1652" y="310"/>
                </a:lnTo>
                <a:lnTo>
                  <a:pt x="1615" y="305"/>
                </a:lnTo>
                <a:lnTo>
                  <a:pt x="1604" y="303"/>
                </a:lnTo>
                <a:lnTo>
                  <a:pt x="1603" y="311"/>
                </a:lnTo>
                <a:close/>
                <a:moveTo>
                  <a:pt x="1669" y="320"/>
                </a:moveTo>
                <a:lnTo>
                  <a:pt x="1670" y="320"/>
                </a:lnTo>
                <a:lnTo>
                  <a:pt x="1681" y="322"/>
                </a:lnTo>
                <a:lnTo>
                  <a:pt x="1682" y="314"/>
                </a:lnTo>
                <a:lnTo>
                  <a:pt x="1671" y="312"/>
                </a:lnTo>
                <a:lnTo>
                  <a:pt x="1670" y="312"/>
                </a:lnTo>
                <a:lnTo>
                  <a:pt x="1669" y="320"/>
                </a:lnTo>
                <a:close/>
                <a:moveTo>
                  <a:pt x="1699" y="324"/>
                </a:moveTo>
                <a:lnTo>
                  <a:pt x="1726" y="328"/>
                </a:lnTo>
                <a:lnTo>
                  <a:pt x="1746" y="330"/>
                </a:lnTo>
                <a:lnTo>
                  <a:pt x="1747" y="322"/>
                </a:lnTo>
                <a:lnTo>
                  <a:pt x="1726" y="320"/>
                </a:lnTo>
                <a:lnTo>
                  <a:pt x="1700" y="316"/>
                </a:lnTo>
                <a:lnTo>
                  <a:pt x="1699" y="324"/>
                </a:lnTo>
                <a:close/>
                <a:moveTo>
                  <a:pt x="1764" y="333"/>
                </a:moveTo>
                <a:lnTo>
                  <a:pt x="1776" y="334"/>
                </a:lnTo>
                <a:lnTo>
                  <a:pt x="1777" y="326"/>
                </a:lnTo>
                <a:lnTo>
                  <a:pt x="1765" y="325"/>
                </a:lnTo>
                <a:lnTo>
                  <a:pt x="1764" y="333"/>
                </a:lnTo>
                <a:close/>
                <a:moveTo>
                  <a:pt x="1794" y="337"/>
                </a:moveTo>
                <a:lnTo>
                  <a:pt x="1837" y="342"/>
                </a:lnTo>
                <a:lnTo>
                  <a:pt x="1841" y="343"/>
                </a:lnTo>
                <a:lnTo>
                  <a:pt x="1842" y="335"/>
                </a:lnTo>
                <a:lnTo>
                  <a:pt x="1838" y="334"/>
                </a:lnTo>
                <a:lnTo>
                  <a:pt x="1795" y="329"/>
                </a:lnTo>
                <a:lnTo>
                  <a:pt x="1794" y="337"/>
                </a:lnTo>
                <a:close/>
                <a:moveTo>
                  <a:pt x="1859" y="345"/>
                </a:moveTo>
                <a:lnTo>
                  <a:pt x="1871" y="346"/>
                </a:lnTo>
                <a:lnTo>
                  <a:pt x="1872" y="339"/>
                </a:lnTo>
                <a:lnTo>
                  <a:pt x="1860" y="337"/>
                </a:lnTo>
                <a:lnTo>
                  <a:pt x="1859" y="345"/>
                </a:lnTo>
                <a:close/>
                <a:moveTo>
                  <a:pt x="1889" y="349"/>
                </a:moveTo>
                <a:lnTo>
                  <a:pt x="1892" y="349"/>
                </a:lnTo>
                <a:lnTo>
                  <a:pt x="1937" y="355"/>
                </a:lnTo>
                <a:lnTo>
                  <a:pt x="1937" y="347"/>
                </a:lnTo>
                <a:lnTo>
                  <a:pt x="1893" y="341"/>
                </a:lnTo>
                <a:lnTo>
                  <a:pt x="1890" y="341"/>
                </a:lnTo>
                <a:lnTo>
                  <a:pt x="1889" y="349"/>
                </a:lnTo>
                <a:close/>
                <a:moveTo>
                  <a:pt x="1954" y="357"/>
                </a:moveTo>
                <a:lnTo>
                  <a:pt x="1966" y="358"/>
                </a:lnTo>
                <a:lnTo>
                  <a:pt x="1967" y="350"/>
                </a:lnTo>
                <a:lnTo>
                  <a:pt x="1955" y="349"/>
                </a:lnTo>
                <a:lnTo>
                  <a:pt x="1954" y="357"/>
                </a:lnTo>
                <a:close/>
                <a:moveTo>
                  <a:pt x="1984" y="360"/>
                </a:moveTo>
                <a:lnTo>
                  <a:pt x="2004" y="363"/>
                </a:lnTo>
                <a:lnTo>
                  <a:pt x="2032" y="366"/>
                </a:lnTo>
                <a:lnTo>
                  <a:pt x="2033" y="358"/>
                </a:lnTo>
                <a:lnTo>
                  <a:pt x="2005" y="355"/>
                </a:lnTo>
                <a:lnTo>
                  <a:pt x="1985" y="352"/>
                </a:lnTo>
                <a:lnTo>
                  <a:pt x="1984" y="360"/>
                </a:lnTo>
                <a:close/>
                <a:moveTo>
                  <a:pt x="2050" y="368"/>
                </a:moveTo>
                <a:lnTo>
                  <a:pt x="2059" y="369"/>
                </a:lnTo>
                <a:lnTo>
                  <a:pt x="2062" y="370"/>
                </a:lnTo>
                <a:lnTo>
                  <a:pt x="2063" y="362"/>
                </a:lnTo>
                <a:lnTo>
                  <a:pt x="2060" y="361"/>
                </a:lnTo>
                <a:lnTo>
                  <a:pt x="2051" y="360"/>
                </a:lnTo>
                <a:lnTo>
                  <a:pt x="2050" y="368"/>
                </a:lnTo>
                <a:close/>
                <a:moveTo>
                  <a:pt x="2080" y="372"/>
                </a:moveTo>
                <a:lnTo>
                  <a:pt x="2115" y="376"/>
                </a:lnTo>
                <a:lnTo>
                  <a:pt x="2127" y="377"/>
                </a:lnTo>
                <a:lnTo>
                  <a:pt x="2128" y="369"/>
                </a:lnTo>
                <a:lnTo>
                  <a:pt x="2116" y="368"/>
                </a:lnTo>
                <a:lnTo>
                  <a:pt x="2080" y="364"/>
                </a:lnTo>
                <a:lnTo>
                  <a:pt x="2080" y="372"/>
                </a:lnTo>
                <a:close/>
                <a:moveTo>
                  <a:pt x="2145" y="379"/>
                </a:moveTo>
                <a:lnTo>
                  <a:pt x="2157" y="381"/>
                </a:lnTo>
                <a:lnTo>
                  <a:pt x="2158" y="373"/>
                </a:lnTo>
                <a:lnTo>
                  <a:pt x="2146" y="371"/>
                </a:lnTo>
                <a:lnTo>
                  <a:pt x="2145" y="379"/>
                </a:lnTo>
                <a:close/>
                <a:moveTo>
                  <a:pt x="2175" y="382"/>
                </a:moveTo>
                <a:lnTo>
                  <a:pt x="2223" y="388"/>
                </a:lnTo>
                <a:lnTo>
                  <a:pt x="2224" y="380"/>
                </a:lnTo>
                <a:lnTo>
                  <a:pt x="2176" y="375"/>
                </a:lnTo>
                <a:lnTo>
                  <a:pt x="2175" y="382"/>
                </a:lnTo>
                <a:close/>
                <a:moveTo>
                  <a:pt x="2240" y="390"/>
                </a:moveTo>
                <a:lnTo>
                  <a:pt x="2252" y="391"/>
                </a:lnTo>
                <a:lnTo>
                  <a:pt x="2253" y="383"/>
                </a:lnTo>
                <a:lnTo>
                  <a:pt x="2242" y="382"/>
                </a:lnTo>
                <a:lnTo>
                  <a:pt x="2240" y="390"/>
                </a:lnTo>
                <a:close/>
                <a:moveTo>
                  <a:pt x="2270" y="393"/>
                </a:moveTo>
                <a:lnTo>
                  <a:pt x="2282" y="394"/>
                </a:lnTo>
                <a:lnTo>
                  <a:pt x="2318" y="398"/>
                </a:lnTo>
                <a:lnTo>
                  <a:pt x="2319" y="390"/>
                </a:lnTo>
                <a:lnTo>
                  <a:pt x="2283" y="387"/>
                </a:lnTo>
                <a:lnTo>
                  <a:pt x="2271" y="385"/>
                </a:lnTo>
                <a:lnTo>
                  <a:pt x="2270" y="393"/>
                </a:lnTo>
                <a:close/>
                <a:moveTo>
                  <a:pt x="2336" y="400"/>
                </a:moveTo>
                <a:lnTo>
                  <a:pt x="2338" y="400"/>
                </a:lnTo>
                <a:lnTo>
                  <a:pt x="2348" y="402"/>
                </a:lnTo>
                <a:lnTo>
                  <a:pt x="2349" y="393"/>
                </a:lnTo>
                <a:lnTo>
                  <a:pt x="2338" y="392"/>
                </a:lnTo>
                <a:lnTo>
                  <a:pt x="2337" y="392"/>
                </a:lnTo>
                <a:lnTo>
                  <a:pt x="2336" y="400"/>
                </a:lnTo>
                <a:close/>
                <a:moveTo>
                  <a:pt x="2366" y="403"/>
                </a:moveTo>
                <a:lnTo>
                  <a:pt x="2393" y="406"/>
                </a:lnTo>
                <a:lnTo>
                  <a:pt x="2414" y="408"/>
                </a:lnTo>
                <a:lnTo>
                  <a:pt x="2414" y="400"/>
                </a:lnTo>
                <a:lnTo>
                  <a:pt x="2394" y="398"/>
                </a:lnTo>
                <a:lnTo>
                  <a:pt x="2367" y="395"/>
                </a:lnTo>
                <a:lnTo>
                  <a:pt x="2366" y="403"/>
                </a:lnTo>
                <a:close/>
                <a:moveTo>
                  <a:pt x="2432" y="410"/>
                </a:moveTo>
                <a:lnTo>
                  <a:pt x="2443" y="411"/>
                </a:lnTo>
                <a:lnTo>
                  <a:pt x="2444" y="403"/>
                </a:lnTo>
                <a:lnTo>
                  <a:pt x="2432" y="402"/>
                </a:lnTo>
                <a:lnTo>
                  <a:pt x="2432" y="410"/>
                </a:lnTo>
                <a:close/>
                <a:moveTo>
                  <a:pt x="2461" y="413"/>
                </a:moveTo>
                <a:lnTo>
                  <a:pt x="2504" y="417"/>
                </a:lnTo>
                <a:lnTo>
                  <a:pt x="2509" y="418"/>
                </a:lnTo>
                <a:lnTo>
                  <a:pt x="2510" y="410"/>
                </a:lnTo>
                <a:lnTo>
                  <a:pt x="2505" y="409"/>
                </a:lnTo>
                <a:lnTo>
                  <a:pt x="2462" y="405"/>
                </a:lnTo>
                <a:lnTo>
                  <a:pt x="2461" y="413"/>
                </a:lnTo>
                <a:close/>
                <a:moveTo>
                  <a:pt x="0" y="8"/>
                </a:moveTo>
                <a:lnTo>
                  <a:pt x="47" y="19"/>
                </a:lnTo>
                <a:lnTo>
                  <a:pt x="49" y="12"/>
                </a:lnTo>
                <a:lnTo>
                  <a:pt x="2" y="0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cxnSp>
        <p:nvCxnSpPr>
          <p:cNvPr id="251" name="Straight Arrow Connector 250"/>
          <p:cNvCxnSpPr/>
          <p:nvPr/>
        </p:nvCxnSpPr>
        <p:spPr>
          <a:xfrm flipH="1">
            <a:off x="4644886" y="1518219"/>
            <a:ext cx="619124" cy="569547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Arrow Connector 268"/>
          <p:cNvCxnSpPr/>
          <p:nvPr/>
        </p:nvCxnSpPr>
        <p:spPr>
          <a:xfrm flipH="1">
            <a:off x="4654238" y="1698320"/>
            <a:ext cx="619124" cy="569547"/>
          </a:xfrm>
          <a:prstGeom prst="straightConnector1">
            <a:avLst/>
          </a:prstGeom>
          <a:ln>
            <a:solidFill>
              <a:schemeClr val="accent4">
                <a:lumMod val="60000"/>
                <a:lumOff val="40000"/>
              </a:schemeClr>
            </a:solidFill>
            <a:prstDash val="dash"/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Arrow Connector 269"/>
          <p:cNvCxnSpPr/>
          <p:nvPr/>
        </p:nvCxnSpPr>
        <p:spPr>
          <a:xfrm flipH="1">
            <a:off x="4663966" y="2065823"/>
            <a:ext cx="619124" cy="569547"/>
          </a:xfrm>
          <a:prstGeom prst="straightConnector1">
            <a:avLst/>
          </a:prstGeom>
          <a:ln>
            <a:solidFill>
              <a:schemeClr val="accent6">
                <a:lumMod val="60000"/>
                <a:lumOff val="40000"/>
              </a:schemeClr>
            </a:solidFill>
            <a:prstDash val="dashDot"/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Arrow Connector 270"/>
          <p:cNvCxnSpPr>
            <a:endCxn id="149" idx="1"/>
          </p:cNvCxnSpPr>
          <p:nvPr/>
        </p:nvCxnSpPr>
        <p:spPr>
          <a:xfrm flipV="1">
            <a:off x="828536" y="4683125"/>
            <a:ext cx="758824" cy="362262"/>
          </a:xfrm>
          <a:prstGeom prst="straightConnector1">
            <a:avLst/>
          </a:prstGeom>
          <a:ln>
            <a:solidFill>
              <a:srgbClr val="FF0000"/>
            </a:solidFill>
            <a:prstDash val="dashDot"/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1291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Increasing the incident probe energy led to deviation from linear theory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100122" y="5664904"/>
            <a:ext cx="7922419" cy="357021"/>
          </a:xfrm>
        </p:spPr>
        <p:txBody>
          <a:bodyPr/>
          <a:lstStyle/>
          <a:p>
            <a:r>
              <a:rPr lang="en-US" dirty="0" smtClean="0"/>
              <a:t>The data were consistent with nonlinear saturation of large-amplitude IAWs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D.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grpSp>
        <p:nvGrpSpPr>
          <p:cNvPr id="10" name="Group 208"/>
          <p:cNvGrpSpPr>
            <a:grpSpLocks/>
          </p:cNvGrpSpPr>
          <p:nvPr/>
        </p:nvGrpSpPr>
        <p:grpSpPr bwMode="auto">
          <a:xfrm>
            <a:off x="672960" y="1711325"/>
            <a:ext cx="4591050" cy="3741738"/>
            <a:chOff x="330" y="1078"/>
            <a:chExt cx="2892" cy="2357"/>
          </a:xfrm>
        </p:grpSpPr>
        <p:sp>
          <p:nvSpPr>
            <p:cNvPr id="2073" name="Line 11"/>
            <p:cNvSpPr>
              <a:spLocks noChangeShapeType="1"/>
            </p:cNvSpPr>
            <p:nvPr/>
          </p:nvSpPr>
          <p:spPr bwMode="auto">
            <a:xfrm>
              <a:off x="588" y="3094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4" name="Line 12"/>
            <p:cNvSpPr>
              <a:spLocks noChangeShapeType="1"/>
            </p:cNvSpPr>
            <p:nvPr/>
          </p:nvSpPr>
          <p:spPr bwMode="auto">
            <a:xfrm>
              <a:off x="588" y="1078"/>
              <a:ext cx="26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5" name="Line 13"/>
            <p:cNvSpPr>
              <a:spLocks noChangeShapeType="1"/>
            </p:cNvSpPr>
            <p:nvPr/>
          </p:nvSpPr>
          <p:spPr bwMode="auto">
            <a:xfrm flipV="1">
              <a:off x="58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6" name="Line 14"/>
            <p:cNvSpPr>
              <a:spLocks noChangeShapeType="1"/>
            </p:cNvSpPr>
            <p:nvPr/>
          </p:nvSpPr>
          <p:spPr bwMode="auto">
            <a:xfrm flipV="1">
              <a:off x="102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7" name="Line 15"/>
            <p:cNvSpPr>
              <a:spLocks noChangeShapeType="1"/>
            </p:cNvSpPr>
            <p:nvPr/>
          </p:nvSpPr>
          <p:spPr bwMode="auto">
            <a:xfrm flipV="1">
              <a:off x="1456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8" name="Line 16"/>
            <p:cNvSpPr>
              <a:spLocks noChangeShapeType="1"/>
            </p:cNvSpPr>
            <p:nvPr/>
          </p:nvSpPr>
          <p:spPr bwMode="auto">
            <a:xfrm flipV="1">
              <a:off x="1890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79" name="Line 17"/>
            <p:cNvSpPr>
              <a:spLocks noChangeShapeType="1"/>
            </p:cNvSpPr>
            <p:nvPr/>
          </p:nvSpPr>
          <p:spPr bwMode="auto">
            <a:xfrm flipV="1">
              <a:off x="2324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0" name="Line 18"/>
            <p:cNvSpPr>
              <a:spLocks noChangeShapeType="1"/>
            </p:cNvSpPr>
            <p:nvPr/>
          </p:nvSpPr>
          <p:spPr bwMode="auto">
            <a:xfrm flipV="1">
              <a:off x="2758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1" name="Line 19"/>
            <p:cNvSpPr>
              <a:spLocks noChangeShapeType="1"/>
            </p:cNvSpPr>
            <p:nvPr/>
          </p:nvSpPr>
          <p:spPr bwMode="auto">
            <a:xfrm flipV="1">
              <a:off x="3192" y="2990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2" name="Line 20"/>
            <p:cNvSpPr>
              <a:spLocks noChangeShapeType="1"/>
            </p:cNvSpPr>
            <p:nvPr/>
          </p:nvSpPr>
          <p:spPr bwMode="auto">
            <a:xfrm>
              <a:off x="58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3" name="Line 21"/>
            <p:cNvSpPr>
              <a:spLocks noChangeShapeType="1"/>
            </p:cNvSpPr>
            <p:nvPr/>
          </p:nvSpPr>
          <p:spPr bwMode="auto">
            <a:xfrm>
              <a:off x="102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4" name="Line 22"/>
            <p:cNvSpPr>
              <a:spLocks noChangeShapeType="1"/>
            </p:cNvSpPr>
            <p:nvPr/>
          </p:nvSpPr>
          <p:spPr bwMode="auto">
            <a:xfrm>
              <a:off x="1456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5" name="Line 23"/>
            <p:cNvSpPr>
              <a:spLocks noChangeShapeType="1"/>
            </p:cNvSpPr>
            <p:nvPr/>
          </p:nvSpPr>
          <p:spPr bwMode="auto">
            <a:xfrm>
              <a:off x="1890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6" name="Line 24"/>
            <p:cNvSpPr>
              <a:spLocks noChangeShapeType="1"/>
            </p:cNvSpPr>
            <p:nvPr/>
          </p:nvSpPr>
          <p:spPr bwMode="auto">
            <a:xfrm>
              <a:off x="2324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7" name="Line 25"/>
            <p:cNvSpPr>
              <a:spLocks noChangeShapeType="1"/>
            </p:cNvSpPr>
            <p:nvPr/>
          </p:nvSpPr>
          <p:spPr bwMode="auto">
            <a:xfrm>
              <a:off x="2758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8" name="Line 26"/>
            <p:cNvSpPr>
              <a:spLocks noChangeShapeType="1"/>
            </p:cNvSpPr>
            <p:nvPr/>
          </p:nvSpPr>
          <p:spPr bwMode="auto">
            <a:xfrm>
              <a:off x="3192" y="1078"/>
              <a:ext cx="0" cy="104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89" name="Rectangle 27"/>
            <p:cNvSpPr>
              <a:spLocks noChangeArrowheads="1"/>
            </p:cNvSpPr>
            <p:nvPr/>
          </p:nvSpPr>
          <p:spPr bwMode="auto">
            <a:xfrm>
              <a:off x="52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0" name="Rectangle 28"/>
            <p:cNvSpPr>
              <a:spLocks noChangeArrowheads="1"/>
            </p:cNvSpPr>
            <p:nvPr/>
          </p:nvSpPr>
          <p:spPr bwMode="auto">
            <a:xfrm>
              <a:off x="960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1" name="Rectangle 29"/>
            <p:cNvSpPr>
              <a:spLocks noChangeArrowheads="1"/>
            </p:cNvSpPr>
            <p:nvPr/>
          </p:nvSpPr>
          <p:spPr bwMode="auto">
            <a:xfrm>
              <a:off x="1398" y="3124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2" name="Rectangle 30"/>
            <p:cNvSpPr>
              <a:spLocks noChangeArrowheads="1"/>
            </p:cNvSpPr>
            <p:nvPr/>
          </p:nvSpPr>
          <p:spPr bwMode="auto">
            <a:xfrm>
              <a:off x="184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3" name="Rectangle 31"/>
            <p:cNvSpPr>
              <a:spLocks noChangeArrowheads="1"/>
            </p:cNvSpPr>
            <p:nvPr/>
          </p:nvSpPr>
          <p:spPr bwMode="auto">
            <a:xfrm>
              <a:off x="228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4" name="Rectangle 32"/>
            <p:cNvSpPr>
              <a:spLocks noChangeArrowheads="1"/>
            </p:cNvSpPr>
            <p:nvPr/>
          </p:nvSpPr>
          <p:spPr bwMode="auto">
            <a:xfrm>
              <a:off x="2718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95" name="Rectangle 33"/>
            <p:cNvSpPr>
              <a:spLocks noChangeArrowheads="1"/>
            </p:cNvSpPr>
            <p:nvPr/>
          </p:nvSpPr>
          <p:spPr bwMode="auto">
            <a:xfrm>
              <a:off x="3150" y="3124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98" name="Rectangle 36"/>
                <p:cNvSpPr>
                  <a:spLocks noChangeArrowheads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1pPr>
                  <a:lvl2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2pPr>
                  <a:lvl3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3pPr>
                  <a:lvl4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4pPr>
                  <a:lvl5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5pPr>
                  <a:lvl6pPr marL="22860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6pPr>
                  <a:lvl7pPr marL="2743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7pPr>
                  <a:lvl8pPr marL="3200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8pPr>
                  <a:lvl9pPr marL="3657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 xmlns:m="http://schemas.openxmlformats.org/officeDocument/2006/math">
                      <m:r>
                        <a:rPr kumimoji="0" lang="en-US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∆</m:t>
                      </m:r>
                      <m:r>
                        <a:rPr kumimoji="0" lang="el-GR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262626"/>
                          </a:solidFill>
                          <a:effectLst/>
                          <a:latin typeface="Cambria Math"/>
                          <a:ea typeface="Cambria Math"/>
                        </a:rPr>
                        <m:t>𝝀</m:t>
                      </m:r>
                    </m:oMath>
                  </a14:m>
                  <a:r>
                    <a:rPr kumimoji="0" lang="en-US" altLang="en-US" sz="1600" b="1" i="0" u="none" strike="noStrike" cap="none" normalizeH="0" baseline="0" dirty="0" smtClean="0">
                      <a:ln>
                        <a:noFill/>
                      </a:ln>
                      <a:solidFill>
                        <a:srgbClr val="262626"/>
                      </a:solidFill>
                      <a:effectLst/>
                      <a:latin typeface="+mn-lt"/>
                    </a:rPr>
                    <a:t> (Å)</a:t>
                  </a:r>
                  <a:endPara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+mn-lt"/>
                  </a:endParaRPr>
                </a:p>
              </p:txBody>
            </p:sp>
          </mc:Choice>
          <mc:Fallback xmlns="">
            <p:sp>
              <p:nvSpPr>
                <p:cNvPr id="2098" name="Rectangle 3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728" y="3280"/>
                  <a:ext cx="366" cy="155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l="-11458" t="-24390" r="-18750" b="-48780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99" name="Line 37"/>
            <p:cNvSpPr>
              <a:spLocks noChangeShapeType="1"/>
            </p:cNvSpPr>
            <p:nvPr/>
          </p:nvSpPr>
          <p:spPr bwMode="auto">
            <a:xfrm flipV="1">
              <a:off x="588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0" name="Line 38"/>
            <p:cNvSpPr>
              <a:spLocks noChangeShapeType="1"/>
            </p:cNvSpPr>
            <p:nvPr/>
          </p:nvSpPr>
          <p:spPr bwMode="auto">
            <a:xfrm flipV="1">
              <a:off x="3192" y="1078"/>
              <a:ext cx="0" cy="2016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1" name="Line 39"/>
            <p:cNvSpPr>
              <a:spLocks noChangeShapeType="1"/>
            </p:cNvSpPr>
            <p:nvPr/>
          </p:nvSpPr>
          <p:spPr bwMode="auto">
            <a:xfrm>
              <a:off x="5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2" name="Line 40"/>
            <p:cNvSpPr>
              <a:spLocks noChangeShapeType="1"/>
            </p:cNvSpPr>
            <p:nvPr/>
          </p:nvSpPr>
          <p:spPr bwMode="auto">
            <a:xfrm>
              <a:off x="5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3" name="Line 41"/>
            <p:cNvSpPr>
              <a:spLocks noChangeShapeType="1"/>
            </p:cNvSpPr>
            <p:nvPr/>
          </p:nvSpPr>
          <p:spPr bwMode="auto">
            <a:xfrm>
              <a:off x="5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4" name="Line 42"/>
            <p:cNvSpPr>
              <a:spLocks noChangeShapeType="1"/>
            </p:cNvSpPr>
            <p:nvPr/>
          </p:nvSpPr>
          <p:spPr bwMode="auto">
            <a:xfrm>
              <a:off x="5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5" name="Line 43"/>
            <p:cNvSpPr>
              <a:spLocks noChangeShapeType="1"/>
            </p:cNvSpPr>
            <p:nvPr/>
          </p:nvSpPr>
          <p:spPr bwMode="auto">
            <a:xfrm>
              <a:off x="5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6" name="Line 44"/>
            <p:cNvSpPr>
              <a:spLocks noChangeShapeType="1"/>
            </p:cNvSpPr>
            <p:nvPr/>
          </p:nvSpPr>
          <p:spPr bwMode="auto">
            <a:xfrm flipH="1">
              <a:off x="3088" y="293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7" name="Line 45"/>
            <p:cNvSpPr>
              <a:spLocks noChangeShapeType="1"/>
            </p:cNvSpPr>
            <p:nvPr/>
          </p:nvSpPr>
          <p:spPr bwMode="auto">
            <a:xfrm flipH="1">
              <a:off x="3088" y="2551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8" name="Line 46"/>
            <p:cNvSpPr>
              <a:spLocks noChangeShapeType="1"/>
            </p:cNvSpPr>
            <p:nvPr/>
          </p:nvSpPr>
          <p:spPr bwMode="auto">
            <a:xfrm flipH="1">
              <a:off x="3088" y="2164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09" name="Line 47"/>
            <p:cNvSpPr>
              <a:spLocks noChangeShapeType="1"/>
            </p:cNvSpPr>
            <p:nvPr/>
          </p:nvSpPr>
          <p:spPr bwMode="auto">
            <a:xfrm flipH="1">
              <a:off x="3088" y="1776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0" name="Line 48"/>
            <p:cNvSpPr>
              <a:spLocks noChangeShapeType="1"/>
            </p:cNvSpPr>
            <p:nvPr/>
          </p:nvSpPr>
          <p:spPr bwMode="auto">
            <a:xfrm flipH="1">
              <a:off x="3088" y="1389"/>
              <a:ext cx="104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11" name="Rectangle 49"/>
            <p:cNvSpPr>
              <a:spLocks noChangeArrowheads="1"/>
            </p:cNvSpPr>
            <p:nvPr/>
          </p:nvSpPr>
          <p:spPr bwMode="auto">
            <a:xfrm>
              <a:off x="420" y="2860"/>
              <a:ext cx="1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2" name="Rectangle 50"/>
            <p:cNvSpPr>
              <a:spLocks noChangeArrowheads="1"/>
            </p:cNvSpPr>
            <p:nvPr/>
          </p:nvSpPr>
          <p:spPr bwMode="auto">
            <a:xfrm>
              <a:off x="330" y="2476"/>
              <a:ext cx="223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-0.5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3" name="Rectangle 51"/>
            <p:cNvSpPr>
              <a:spLocks noChangeArrowheads="1"/>
            </p:cNvSpPr>
            <p:nvPr/>
          </p:nvSpPr>
          <p:spPr bwMode="auto">
            <a:xfrm>
              <a:off x="456" y="2086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4" name="Rectangle 52"/>
            <p:cNvSpPr>
              <a:spLocks noChangeArrowheads="1"/>
            </p:cNvSpPr>
            <p:nvPr/>
          </p:nvSpPr>
          <p:spPr bwMode="auto">
            <a:xfrm>
              <a:off x="372" y="1696"/>
              <a:ext cx="18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15" name="Rectangle 53"/>
            <p:cNvSpPr>
              <a:spLocks noChangeArrowheads="1"/>
            </p:cNvSpPr>
            <p:nvPr/>
          </p:nvSpPr>
          <p:spPr bwMode="auto">
            <a:xfrm>
              <a:off x="456" y="1312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26" name="Freeform 64"/>
            <p:cNvSpPr>
              <a:spLocks/>
            </p:cNvSpPr>
            <p:nvPr/>
          </p:nvSpPr>
          <p:spPr bwMode="auto">
            <a:xfrm>
              <a:off x="588" y="2227"/>
              <a:ext cx="641" cy="745"/>
            </a:xfrm>
            <a:custGeom>
              <a:avLst/>
              <a:gdLst>
                <a:gd name="T0" fmla="*/ 0 w 641"/>
                <a:gd name="T1" fmla="*/ 0 h 745"/>
                <a:gd name="T2" fmla="*/ 13 w 641"/>
                <a:gd name="T3" fmla="*/ 9 h 745"/>
                <a:gd name="T4" fmla="*/ 26 w 641"/>
                <a:gd name="T5" fmla="*/ 19 h 745"/>
                <a:gd name="T6" fmla="*/ 39 w 641"/>
                <a:gd name="T7" fmla="*/ 30 h 745"/>
                <a:gd name="T8" fmla="*/ 52 w 641"/>
                <a:gd name="T9" fmla="*/ 43 h 745"/>
                <a:gd name="T10" fmla="*/ 66 w 641"/>
                <a:gd name="T11" fmla="*/ 57 h 745"/>
                <a:gd name="T12" fmla="*/ 79 w 641"/>
                <a:gd name="T13" fmla="*/ 73 h 745"/>
                <a:gd name="T14" fmla="*/ 92 w 641"/>
                <a:gd name="T15" fmla="*/ 90 h 745"/>
                <a:gd name="T16" fmla="*/ 105 w 641"/>
                <a:gd name="T17" fmla="*/ 109 h 745"/>
                <a:gd name="T18" fmla="*/ 118 w 641"/>
                <a:gd name="T19" fmla="*/ 129 h 745"/>
                <a:gd name="T20" fmla="*/ 131 w 641"/>
                <a:gd name="T21" fmla="*/ 151 h 745"/>
                <a:gd name="T22" fmla="*/ 144 w 641"/>
                <a:gd name="T23" fmla="*/ 175 h 745"/>
                <a:gd name="T24" fmla="*/ 157 w 641"/>
                <a:gd name="T25" fmla="*/ 200 h 745"/>
                <a:gd name="T26" fmla="*/ 170 w 641"/>
                <a:gd name="T27" fmla="*/ 227 h 745"/>
                <a:gd name="T28" fmla="*/ 183 w 641"/>
                <a:gd name="T29" fmla="*/ 255 h 745"/>
                <a:gd name="T30" fmla="*/ 196 w 641"/>
                <a:gd name="T31" fmla="*/ 284 h 745"/>
                <a:gd name="T32" fmla="*/ 210 w 641"/>
                <a:gd name="T33" fmla="*/ 314 h 745"/>
                <a:gd name="T34" fmla="*/ 223 w 641"/>
                <a:gd name="T35" fmla="*/ 345 h 745"/>
                <a:gd name="T36" fmla="*/ 236 w 641"/>
                <a:gd name="T37" fmla="*/ 377 h 745"/>
                <a:gd name="T38" fmla="*/ 249 w 641"/>
                <a:gd name="T39" fmla="*/ 410 h 745"/>
                <a:gd name="T40" fmla="*/ 262 w 641"/>
                <a:gd name="T41" fmla="*/ 443 h 745"/>
                <a:gd name="T42" fmla="*/ 275 w 641"/>
                <a:gd name="T43" fmla="*/ 475 h 745"/>
                <a:gd name="T44" fmla="*/ 288 w 641"/>
                <a:gd name="T45" fmla="*/ 507 h 745"/>
                <a:gd name="T46" fmla="*/ 301 w 641"/>
                <a:gd name="T47" fmla="*/ 539 h 745"/>
                <a:gd name="T48" fmla="*/ 314 w 641"/>
                <a:gd name="T49" fmla="*/ 569 h 745"/>
                <a:gd name="T50" fmla="*/ 327 w 641"/>
                <a:gd name="T51" fmla="*/ 598 h 745"/>
                <a:gd name="T52" fmla="*/ 340 w 641"/>
                <a:gd name="T53" fmla="*/ 626 h 745"/>
                <a:gd name="T54" fmla="*/ 354 w 641"/>
                <a:gd name="T55" fmla="*/ 651 h 745"/>
                <a:gd name="T56" fmla="*/ 367 w 641"/>
                <a:gd name="T57" fmla="*/ 673 h 745"/>
                <a:gd name="T58" fmla="*/ 379 w 641"/>
                <a:gd name="T59" fmla="*/ 693 h 745"/>
                <a:gd name="T60" fmla="*/ 393 w 641"/>
                <a:gd name="T61" fmla="*/ 710 h 745"/>
                <a:gd name="T62" fmla="*/ 406 w 641"/>
                <a:gd name="T63" fmla="*/ 724 h 745"/>
                <a:gd name="T64" fmla="*/ 419 w 641"/>
                <a:gd name="T65" fmla="*/ 734 h 745"/>
                <a:gd name="T66" fmla="*/ 432 w 641"/>
                <a:gd name="T67" fmla="*/ 741 h 745"/>
                <a:gd name="T68" fmla="*/ 445 w 641"/>
                <a:gd name="T69" fmla="*/ 745 h 745"/>
                <a:gd name="T70" fmla="*/ 458 w 641"/>
                <a:gd name="T71" fmla="*/ 744 h 745"/>
                <a:gd name="T72" fmla="*/ 471 w 641"/>
                <a:gd name="T73" fmla="*/ 741 h 745"/>
                <a:gd name="T74" fmla="*/ 484 w 641"/>
                <a:gd name="T75" fmla="*/ 733 h 745"/>
                <a:gd name="T76" fmla="*/ 497 w 641"/>
                <a:gd name="T77" fmla="*/ 722 h 745"/>
                <a:gd name="T78" fmla="*/ 510 w 641"/>
                <a:gd name="T79" fmla="*/ 708 h 745"/>
                <a:gd name="T80" fmla="*/ 523 w 641"/>
                <a:gd name="T81" fmla="*/ 690 h 745"/>
                <a:gd name="T82" fmla="*/ 537 w 641"/>
                <a:gd name="T83" fmla="*/ 669 h 745"/>
                <a:gd name="T84" fmla="*/ 550 w 641"/>
                <a:gd name="T85" fmla="*/ 645 h 745"/>
                <a:gd name="T86" fmla="*/ 563 w 641"/>
                <a:gd name="T87" fmla="*/ 619 h 745"/>
                <a:gd name="T88" fmla="*/ 576 w 641"/>
                <a:gd name="T89" fmla="*/ 591 h 745"/>
                <a:gd name="T90" fmla="*/ 589 w 641"/>
                <a:gd name="T91" fmla="*/ 562 h 745"/>
                <a:gd name="T92" fmla="*/ 602 w 641"/>
                <a:gd name="T93" fmla="*/ 531 h 745"/>
                <a:gd name="T94" fmla="*/ 615 w 641"/>
                <a:gd name="T95" fmla="*/ 500 h 745"/>
                <a:gd name="T96" fmla="*/ 628 w 641"/>
                <a:gd name="T97" fmla="*/ 469 h 745"/>
                <a:gd name="T98" fmla="*/ 641 w 641"/>
                <a:gd name="T99" fmla="*/ 43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1" h="745">
                  <a:moveTo>
                    <a:pt x="0" y="0"/>
                  </a:moveTo>
                  <a:lnTo>
                    <a:pt x="13" y="9"/>
                  </a:lnTo>
                  <a:lnTo>
                    <a:pt x="26" y="19"/>
                  </a:lnTo>
                  <a:lnTo>
                    <a:pt x="39" y="30"/>
                  </a:lnTo>
                  <a:lnTo>
                    <a:pt x="52" y="43"/>
                  </a:lnTo>
                  <a:lnTo>
                    <a:pt x="66" y="57"/>
                  </a:lnTo>
                  <a:lnTo>
                    <a:pt x="79" y="73"/>
                  </a:lnTo>
                  <a:lnTo>
                    <a:pt x="92" y="90"/>
                  </a:lnTo>
                  <a:lnTo>
                    <a:pt x="105" y="109"/>
                  </a:lnTo>
                  <a:lnTo>
                    <a:pt x="118" y="129"/>
                  </a:lnTo>
                  <a:lnTo>
                    <a:pt x="131" y="151"/>
                  </a:lnTo>
                  <a:lnTo>
                    <a:pt x="144" y="175"/>
                  </a:lnTo>
                  <a:lnTo>
                    <a:pt x="157" y="200"/>
                  </a:lnTo>
                  <a:lnTo>
                    <a:pt x="170" y="227"/>
                  </a:lnTo>
                  <a:lnTo>
                    <a:pt x="183" y="255"/>
                  </a:lnTo>
                  <a:lnTo>
                    <a:pt x="196" y="284"/>
                  </a:lnTo>
                  <a:lnTo>
                    <a:pt x="210" y="314"/>
                  </a:lnTo>
                  <a:lnTo>
                    <a:pt x="223" y="345"/>
                  </a:lnTo>
                  <a:lnTo>
                    <a:pt x="236" y="377"/>
                  </a:lnTo>
                  <a:lnTo>
                    <a:pt x="249" y="410"/>
                  </a:lnTo>
                  <a:lnTo>
                    <a:pt x="262" y="443"/>
                  </a:lnTo>
                  <a:lnTo>
                    <a:pt x="275" y="475"/>
                  </a:lnTo>
                  <a:lnTo>
                    <a:pt x="288" y="507"/>
                  </a:lnTo>
                  <a:lnTo>
                    <a:pt x="301" y="539"/>
                  </a:lnTo>
                  <a:lnTo>
                    <a:pt x="314" y="569"/>
                  </a:lnTo>
                  <a:lnTo>
                    <a:pt x="327" y="598"/>
                  </a:lnTo>
                  <a:lnTo>
                    <a:pt x="340" y="626"/>
                  </a:lnTo>
                  <a:lnTo>
                    <a:pt x="354" y="651"/>
                  </a:lnTo>
                  <a:lnTo>
                    <a:pt x="367" y="673"/>
                  </a:lnTo>
                  <a:lnTo>
                    <a:pt x="379" y="693"/>
                  </a:lnTo>
                  <a:lnTo>
                    <a:pt x="393" y="710"/>
                  </a:lnTo>
                  <a:lnTo>
                    <a:pt x="406" y="724"/>
                  </a:lnTo>
                  <a:lnTo>
                    <a:pt x="419" y="734"/>
                  </a:lnTo>
                  <a:lnTo>
                    <a:pt x="432" y="741"/>
                  </a:lnTo>
                  <a:lnTo>
                    <a:pt x="445" y="745"/>
                  </a:lnTo>
                  <a:lnTo>
                    <a:pt x="458" y="744"/>
                  </a:lnTo>
                  <a:lnTo>
                    <a:pt x="471" y="741"/>
                  </a:lnTo>
                  <a:lnTo>
                    <a:pt x="484" y="733"/>
                  </a:lnTo>
                  <a:lnTo>
                    <a:pt x="497" y="722"/>
                  </a:lnTo>
                  <a:lnTo>
                    <a:pt x="510" y="708"/>
                  </a:lnTo>
                  <a:lnTo>
                    <a:pt x="523" y="690"/>
                  </a:lnTo>
                  <a:lnTo>
                    <a:pt x="537" y="669"/>
                  </a:lnTo>
                  <a:lnTo>
                    <a:pt x="550" y="645"/>
                  </a:lnTo>
                  <a:lnTo>
                    <a:pt x="563" y="619"/>
                  </a:lnTo>
                  <a:lnTo>
                    <a:pt x="576" y="591"/>
                  </a:lnTo>
                  <a:lnTo>
                    <a:pt x="589" y="562"/>
                  </a:lnTo>
                  <a:lnTo>
                    <a:pt x="602" y="531"/>
                  </a:lnTo>
                  <a:lnTo>
                    <a:pt x="615" y="500"/>
                  </a:lnTo>
                  <a:lnTo>
                    <a:pt x="628" y="469"/>
                  </a:lnTo>
                  <a:lnTo>
                    <a:pt x="641" y="438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7" name="Freeform 65"/>
            <p:cNvSpPr>
              <a:spLocks/>
            </p:cNvSpPr>
            <p:nvPr/>
          </p:nvSpPr>
          <p:spPr bwMode="auto">
            <a:xfrm>
              <a:off x="1216" y="2167"/>
              <a:ext cx="668" cy="529"/>
            </a:xfrm>
            <a:custGeom>
              <a:avLst/>
              <a:gdLst>
                <a:gd name="T0" fmla="*/ 0 w 668"/>
                <a:gd name="T1" fmla="*/ 529 h 529"/>
                <a:gd name="T2" fmla="*/ 13 w 668"/>
                <a:gd name="T3" fmla="*/ 498 h 529"/>
                <a:gd name="T4" fmla="*/ 26 w 668"/>
                <a:gd name="T5" fmla="*/ 468 h 529"/>
                <a:gd name="T6" fmla="*/ 39 w 668"/>
                <a:gd name="T7" fmla="*/ 439 h 529"/>
                <a:gd name="T8" fmla="*/ 53 w 668"/>
                <a:gd name="T9" fmla="*/ 411 h 529"/>
                <a:gd name="T10" fmla="*/ 66 w 668"/>
                <a:gd name="T11" fmla="*/ 384 h 529"/>
                <a:gd name="T12" fmla="*/ 79 w 668"/>
                <a:gd name="T13" fmla="*/ 359 h 529"/>
                <a:gd name="T14" fmla="*/ 92 w 668"/>
                <a:gd name="T15" fmla="*/ 336 h 529"/>
                <a:gd name="T16" fmla="*/ 105 w 668"/>
                <a:gd name="T17" fmla="*/ 314 h 529"/>
                <a:gd name="T18" fmla="*/ 118 w 668"/>
                <a:gd name="T19" fmla="*/ 293 h 529"/>
                <a:gd name="T20" fmla="*/ 131 w 668"/>
                <a:gd name="T21" fmla="*/ 275 h 529"/>
                <a:gd name="T22" fmla="*/ 144 w 668"/>
                <a:gd name="T23" fmla="*/ 258 h 529"/>
                <a:gd name="T24" fmla="*/ 157 w 668"/>
                <a:gd name="T25" fmla="*/ 242 h 529"/>
                <a:gd name="T26" fmla="*/ 170 w 668"/>
                <a:gd name="T27" fmla="*/ 228 h 529"/>
                <a:gd name="T28" fmla="*/ 183 w 668"/>
                <a:gd name="T29" fmla="*/ 215 h 529"/>
                <a:gd name="T30" fmla="*/ 197 w 668"/>
                <a:gd name="T31" fmla="*/ 202 h 529"/>
                <a:gd name="T32" fmla="*/ 210 w 668"/>
                <a:gd name="T33" fmla="*/ 191 h 529"/>
                <a:gd name="T34" fmla="*/ 223 w 668"/>
                <a:gd name="T35" fmla="*/ 179 h 529"/>
                <a:gd name="T36" fmla="*/ 236 w 668"/>
                <a:gd name="T37" fmla="*/ 169 h 529"/>
                <a:gd name="T38" fmla="*/ 249 w 668"/>
                <a:gd name="T39" fmla="*/ 159 h 529"/>
                <a:gd name="T40" fmla="*/ 262 w 668"/>
                <a:gd name="T41" fmla="*/ 149 h 529"/>
                <a:gd name="T42" fmla="*/ 275 w 668"/>
                <a:gd name="T43" fmla="*/ 139 h 529"/>
                <a:gd name="T44" fmla="*/ 288 w 668"/>
                <a:gd name="T45" fmla="*/ 130 h 529"/>
                <a:gd name="T46" fmla="*/ 301 w 668"/>
                <a:gd name="T47" fmla="*/ 121 h 529"/>
                <a:gd name="T48" fmla="*/ 314 w 668"/>
                <a:gd name="T49" fmla="*/ 113 h 529"/>
                <a:gd name="T50" fmla="*/ 327 w 668"/>
                <a:gd name="T51" fmla="*/ 104 h 529"/>
                <a:gd name="T52" fmla="*/ 341 w 668"/>
                <a:gd name="T53" fmla="*/ 96 h 529"/>
                <a:gd name="T54" fmla="*/ 354 w 668"/>
                <a:gd name="T55" fmla="*/ 89 h 529"/>
                <a:gd name="T56" fmla="*/ 366 w 668"/>
                <a:gd name="T57" fmla="*/ 81 h 529"/>
                <a:gd name="T58" fmla="*/ 380 w 668"/>
                <a:gd name="T59" fmla="*/ 74 h 529"/>
                <a:gd name="T60" fmla="*/ 393 w 668"/>
                <a:gd name="T61" fmla="*/ 68 h 529"/>
                <a:gd name="T62" fmla="*/ 406 w 668"/>
                <a:gd name="T63" fmla="*/ 62 h 529"/>
                <a:gd name="T64" fmla="*/ 419 w 668"/>
                <a:gd name="T65" fmla="*/ 56 h 529"/>
                <a:gd name="T66" fmla="*/ 432 w 668"/>
                <a:gd name="T67" fmla="*/ 51 h 529"/>
                <a:gd name="T68" fmla="*/ 445 w 668"/>
                <a:gd name="T69" fmla="*/ 45 h 529"/>
                <a:gd name="T70" fmla="*/ 458 w 668"/>
                <a:gd name="T71" fmla="*/ 41 h 529"/>
                <a:gd name="T72" fmla="*/ 471 w 668"/>
                <a:gd name="T73" fmla="*/ 36 h 529"/>
                <a:gd name="T74" fmla="*/ 484 w 668"/>
                <a:gd name="T75" fmla="*/ 32 h 529"/>
                <a:gd name="T76" fmla="*/ 497 w 668"/>
                <a:gd name="T77" fmla="*/ 29 h 529"/>
                <a:gd name="T78" fmla="*/ 510 w 668"/>
                <a:gd name="T79" fmla="*/ 25 h 529"/>
                <a:gd name="T80" fmla="*/ 524 w 668"/>
                <a:gd name="T81" fmla="*/ 22 h 529"/>
                <a:gd name="T82" fmla="*/ 537 w 668"/>
                <a:gd name="T83" fmla="*/ 19 h 529"/>
                <a:gd name="T84" fmla="*/ 550 w 668"/>
                <a:gd name="T85" fmla="*/ 16 h 529"/>
                <a:gd name="T86" fmla="*/ 563 w 668"/>
                <a:gd name="T87" fmla="*/ 14 h 529"/>
                <a:gd name="T88" fmla="*/ 576 w 668"/>
                <a:gd name="T89" fmla="*/ 12 h 529"/>
                <a:gd name="T90" fmla="*/ 589 w 668"/>
                <a:gd name="T91" fmla="*/ 10 h 529"/>
                <a:gd name="T92" fmla="*/ 602 w 668"/>
                <a:gd name="T93" fmla="*/ 8 h 529"/>
                <a:gd name="T94" fmla="*/ 615 w 668"/>
                <a:gd name="T95" fmla="*/ 6 h 529"/>
                <a:gd name="T96" fmla="*/ 628 w 668"/>
                <a:gd name="T97" fmla="*/ 5 h 529"/>
                <a:gd name="T98" fmla="*/ 641 w 668"/>
                <a:gd name="T99" fmla="*/ 3 h 529"/>
                <a:gd name="T100" fmla="*/ 654 w 668"/>
                <a:gd name="T101" fmla="*/ 2 h 529"/>
                <a:gd name="T102" fmla="*/ 668 w 668"/>
                <a:gd name="T103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529">
                  <a:moveTo>
                    <a:pt x="0" y="529"/>
                  </a:moveTo>
                  <a:lnTo>
                    <a:pt x="13" y="498"/>
                  </a:lnTo>
                  <a:lnTo>
                    <a:pt x="26" y="468"/>
                  </a:lnTo>
                  <a:lnTo>
                    <a:pt x="39" y="439"/>
                  </a:lnTo>
                  <a:lnTo>
                    <a:pt x="53" y="411"/>
                  </a:lnTo>
                  <a:lnTo>
                    <a:pt x="66" y="384"/>
                  </a:lnTo>
                  <a:lnTo>
                    <a:pt x="79" y="359"/>
                  </a:lnTo>
                  <a:lnTo>
                    <a:pt x="92" y="336"/>
                  </a:lnTo>
                  <a:lnTo>
                    <a:pt x="105" y="314"/>
                  </a:lnTo>
                  <a:lnTo>
                    <a:pt x="118" y="293"/>
                  </a:lnTo>
                  <a:lnTo>
                    <a:pt x="131" y="275"/>
                  </a:lnTo>
                  <a:lnTo>
                    <a:pt x="144" y="258"/>
                  </a:lnTo>
                  <a:lnTo>
                    <a:pt x="157" y="242"/>
                  </a:lnTo>
                  <a:lnTo>
                    <a:pt x="170" y="228"/>
                  </a:lnTo>
                  <a:lnTo>
                    <a:pt x="183" y="215"/>
                  </a:lnTo>
                  <a:lnTo>
                    <a:pt x="197" y="202"/>
                  </a:lnTo>
                  <a:lnTo>
                    <a:pt x="210" y="191"/>
                  </a:lnTo>
                  <a:lnTo>
                    <a:pt x="223" y="179"/>
                  </a:lnTo>
                  <a:lnTo>
                    <a:pt x="236" y="169"/>
                  </a:lnTo>
                  <a:lnTo>
                    <a:pt x="249" y="159"/>
                  </a:lnTo>
                  <a:lnTo>
                    <a:pt x="262" y="149"/>
                  </a:lnTo>
                  <a:lnTo>
                    <a:pt x="275" y="139"/>
                  </a:lnTo>
                  <a:lnTo>
                    <a:pt x="288" y="130"/>
                  </a:lnTo>
                  <a:lnTo>
                    <a:pt x="301" y="121"/>
                  </a:lnTo>
                  <a:lnTo>
                    <a:pt x="314" y="113"/>
                  </a:lnTo>
                  <a:lnTo>
                    <a:pt x="327" y="104"/>
                  </a:lnTo>
                  <a:lnTo>
                    <a:pt x="341" y="96"/>
                  </a:lnTo>
                  <a:lnTo>
                    <a:pt x="354" y="89"/>
                  </a:lnTo>
                  <a:lnTo>
                    <a:pt x="366" y="81"/>
                  </a:lnTo>
                  <a:lnTo>
                    <a:pt x="380" y="74"/>
                  </a:lnTo>
                  <a:lnTo>
                    <a:pt x="393" y="68"/>
                  </a:lnTo>
                  <a:lnTo>
                    <a:pt x="406" y="62"/>
                  </a:lnTo>
                  <a:lnTo>
                    <a:pt x="419" y="56"/>
                  </a:lnTo>
                  <a:lnTo>
                    <a:pt x="432" y="51"/>
                  </a:lnTo>
                  <a:lnTo>
                    <a:pt x="445" y="45"/>
                  </a:lnTo>
                  <a:lnTo>
                    <a:pt x="458" y="41"/>
                  </a:lnTo>
                  <a:lnTo>
                    <a:pt x="471" y="36"/>
                  </a:lnTo>
                  <a:lnTo>
                    <a:pt x="484" y="32"/>
                  </a:lnTo>
                  <a:lnTo>
                    <a:pt x="497" y="29"/>
                  </a:lnTo>
                  <a:lnTo>
                    <a:pt x="510" y="25"/>
                  </a:lnTo>
                  <a:lnTo>
                    <a:pt x="524" y="22"/>
                  </a:lnTo>
                  <a:lnTo>
                    <a:pt x="537" y="19"/>
                  </a:lnTo>
                  <a:lnTo>
                    <a:pt x="550" y="16"/>
                  </a:lnTo>
                  <a:lnTo>
                    <a:pt x="563" y="14"/>
                  </a:lnTo>
                  <a:lnTo>
                    <a:pt x="576" y="12"/>
                  </a:lnTo>
                  <a:lnTo>
                    <a:pt x="589" y="10"/>
                  </a:lnTo>
                  <a:lnTo>
                    <a:pt x="602" y="8"/>
                  </a:lnTo>
                  <a:lnTo>
                    <a:pt x="615" y="6"/>
                  </a:lnTo>
                  <a:lnTo>
                    <a:pt x="628" y="5"/>
                  </a:lnTo>
                  <a:lnTo>
                    <a:pt x="641" y="3"/>
                  </a:lnTo>
                  <a:lnTo>
                    <a:pt x="654" y="2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8" name="Freeform 66"/>
            <p:cNvSpPr>
              <a:spLocks/>
            </p:cNvSpPr>
            <p:nvPr/>
          </p:nvSpPr>
          <p:spPr bwMode="auto">
            <a:xfrm>
              <a:off x="1870" y="1775"/>
              <a:ext cx="668" cy="394"/>
            </a:xfrm>
            <a:custGeom>
              <a:avLst/>
              <a:gdLst>
                <a:gd name="T0" fmla="*/ 0 w 668"/>
                <a:gd name="T1" fmla="*/ 394 h 394"/>
                <a:gd name="T2" fmla="*/ 14 w 668"/>
                <a:gd name="T3" fmla="*/ 392 h 394"/>
                <a:gd name="T4" fmla="*/ 27 w 668"/>
                <a:gd name="T5" fmla="*/ 390 h 394"/>
                <a:gd name="T6" fmla="*/ 40 w 668"/>
                <a:gd name="T7" fmla="*/ 389 h 394"/>
                <a:gd name="T8" fmla="*/ 53 w 668"/>
                <a:gd name="T9" fmla="*/ 387 h 394"/>
                <a:gd name="T10" fmla="*/ 66 w 668"/>
                <a:gd name="T11" fmla="*/ 386 h 394"/>
                <a:gd name="T12" fmla="*/ 79 w 668"/>
                <a:gd name="T13" fmla="*/ 384 h 394"/>
                <a:gd name="T14" fmla="*/ 92 w 668"/>
                <a:gd name="T15" fmla="*/ 382 h 394"/>
                <a:gd name="T16" fmla="*/ 105 w 668"/>
                <a:gd name="T17" fmla="*/ 381 h 394"/>
                <a:gd name="T18" fmla="*/ 118 w 668"/>
                <a:gd name="T19" fmla="*/ 379 h 394"/>
                <a:gd name="T20" fmla="*/ 131 w 668"/>
                <a:gd name="T21" fmla="*/ 377 h 394"/>
                <a:gd name="T22" fmla="*/ 144 w 668"/>
                <a:gd name="T23" fmla="*/ 376 h 394"/>
                <a:gd name="T24" fmla="*/ 158 w 668"/>
                <a:gd name="T25" fmla="*/ 374 h 394"/>
                <a:gd name="T26" fmla="*/ 171 w 668"/>
                <a:gd name="T27" fmla="*/ 371 h 394"/>
                <a:gd name="T28" fmla="*/ 184 w 668"/>
                <a:gd name="T29" fmla="*/ 369 h 394"/>
                <a:gd name="T30" fmla="*/ 197 w 668"/>
                <a:gd name="T31" fmla="*/ 367 h 394"/>
                <a:gd name="T32" fmla="*/ 210 w 668"/>
                <a:gd name="T33" fmla="*/ 364 h 394"/>
                <a:gd name="T34" fmla="*/ 223 w 668"/>
                <a:gd name="T35" fmla="*/ 361 h 394"/>
                <a:gd name="T36" fmla="*/ 236 w 668"/>
                <a:gd name="T37" fmla="*/ 358 h 394"/>
                <a:gd name="T38" fmla="*/ 249 w 668"/>
                <a:gd name="T39" fmla="*/ 354 h 394"/>
                <a:gd name="T40" fmla="*/ 262 w 668"/>
                <a:gd name="T41" fmla="*/ 350 h 394"/>
                <a:gd name="T42" fmla="*/ 275 w 668"/>
                <a:gd name="T43" fmla="*/ 346 h 394"/>
                <a:gd name="T44" fmla="*/ 288 w 668"/>
                <a:gd name="T45" fmla="*/ 341 h 394"/>
                <a:gd name="T46" fmla="*/ 302 w 668"/>
                <a:gd name="T47" fmla="*/ 335 h 394"/>
                <a:gd name="T48" fmla="*/ 315 w 668"/>
                <a:gd name="T49" fmla="*/ 330 h 394"/>
                <a:gd name="T50" fmla="*/ 327 w 668"/>
                <a:gd name="T51" fmla="*/ 323 h 394"/>
                <a:gd name="T52" fmla="*/ 341 w 668"/>
                <a:gd name="T53" fmla="*/ 317 h 394"/>
                <a:gd name="T54" fmla="*/ 354 w 668"/>
                <a:gd name="T55" fmla="*/ 310 h 394"/>
                <a:gd name="T56" fmla="*/ 367 w 668"/>
                <a:gd name="T57" fmla="*/ 303 h 394"/>
                <a:gd name="T58" fmla="*/ 380 w 668"/>
                <a:gd name="T59" fmla="*/ 296 h 394"/>
                <a:gd name="T60" fmla="*/ 393 w 668"/>
                <a:gd name="T61" fmla="*/ 288 h 394"/>
                <a:gd name="T62" fmla="*/ 406 w 668"/>
                <a:gd name="T63" fmla="*/ 280 h 394"/>
                <a:gd name="T64" fmla="*/ 419 w 668"/>
                <a:gd name="T65" fmla="*/ 272 h 394"/>
                <a:gd name="T66" fmla="*/ 432 w 668"/>
                <a:gd name="T67" fmla="*/ 263 h 394"/>
                <a:gd name="T68" fmla="*/ 446 w 668"/>
                <a:gd name="T69" fmla="*/ 254 h 394"/>
                <a:gd name="T70" fmla="*/ 458 w 668"/>
                <a:gd name="T71" fmla="*/ 245 h 394"/>
                <a:gd name="T72" fmla="*/ 471 w 668"/>
                <a:gd name="T73" fmla="*/ 236 h 394"/>
                <a:gd name="T74" fmla="*/ 485 w 668"/>
                <a:gd name="T75" fmla="*/ 226 h 394"/>
                <a:gd name="T76" fmla="*/ 498 w 668"/>
                <a:gd name="T77" fmla="*/ 217 h 394"/>
                <a:gd name="T78" fmla="*/ 511 w 668"/>
                <a:gd name="T79" fmla="*/ 206 h 394"/>
                <a:gd name="T80" fmla="*/ 524 w 668"/>
                <a:gd name="T81" fmla="*/ 195 h 394"/>
                <a:gd name="T82" fmla="*/ 537 w 668"/>
                <a:gd name="T83" fmla="*/ 183 h 394"/>
                <a:gd name="T84" fmla="*/ 550 w 668"/>
                <a:gd name="T85" fmla="*/ 170 h 394"/>
                <a:gd name="T86" fmla="*/ 563 w 668"/>
                <a:gd name="T87" fmla="*/ 157 h 394"/>
                <a:gd name="T88" fmla="*/ 576 w 668"/>
                <a:gd name="T89" fmla="*/ 142 h 394"/>
                <a:gd name="T90" fmla="*/ 589 w 668"/>
                <a:gd name="T91" fmla="*/ 127 h 394"/>
                <a:gd name="T92" fmla="*/ 602 w 668"/>
                <a:gd name="T93" fmla="*/ 109 h 394"/>
                <a:gd name="T94" fmla="*/ 615 w 668"/>
                <a:gd name="T95" fmla="*/ 91 h 394"/>
                <a:gd name="T96" fmla="*/ 629 w 668"/>
                <a:gd name="T97" fmla="*/ 70 h 394"/>
                <a:gd name="T98" fmla="*/ 642 w 668"/>
                <a:gd name="T99" fmla="*/ 49 h 394"/>
                <a:gd name="T100" fmla="*/ 655 w 668"/>
                <a:gd name="T101" fmla="*/ 25 h 394"/>
                <a:gd name="T102" fmla="*/ 668 w 668"/>
                <a:gd name="T103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8" h="394">
                  <a:moveTo>
                    <a:pt x="0" y="394"/>
                  </a:moveTo>
                  <a:lnTo>
                    <a:pt x="14" y="392"/>
                  </a:lnTo>
                  <a:lnTo>
                    <a:pt x="27" y="390"/>
                  </a:lnTo>
                  <a:lnTo>
                    <a:pt x="40" y="389"/>
                  </a:lnTo>
                  <a:lnTo>
                    <a:pt x="53" y="387"/>
                  </a:lnTo>
                  <a:lnTo>
                    <a:pt x="66" y="386"/>
                  </a:lnTo>
                  <a:lnTo>
                    <a:pt x="79" y="384"/>
                  </a:lnTo>
                  <a:lnTo>
                    <a:pt x="92" y="382"/>
                  </a:lnTo>
                  <a:lnTo>
                    <a:pt x="105" y="381"/>
                  </a:lnTo>
                  <a:lnTo>
                    <a:pt x="118" y="379"/>
                  </a:lnTo>
                  <a:lnTo>
                    <a:pt x="131" y="377"/>
                  </a:lnTo>
                  <a:lnTo>
                    <a:pt x="144" y="376"/>
                  </a:lnTo>
                  <a:lnTo>
                    <a:pt x="158" y="374"/>
                  </a:lnTo>
                  <a:lnTo>
                    <a:pt x="171" y="371"/>
                  </a:lnTo>
                  <a:lnTo>
                    <a:pt x="184" y="369"/>
                  </a:lnTo>
                  <a:lnTo>
                    <a:pt x="197" y="367"/>
                  </a:lnTo>
                  <a:lnTo>
                    <a:pt x="210" y="364"/>
                  </a:lnTo>
                  <a:lnTo>
                    <a:pt x="223" y="361"/>
                  </a:lnTo>
                  <a:lnTo>
                    <a:pt x="236" y="358"/>
                  </a:lnTo>
                  <a:lnTo>
                    <a:pt x="249" y="354"/>
                  </a:lnTo>
                  <a:lnTo>
                    <a:pt x="262" y="350"/>
                  </a:lnTo>
                  <a:lnTo>
                    <a:pt x="275" y="346"/>
                  </a:lnTo>
                  <a:lnTo>
                    <a:pt x="288" y="341"/>
                  </a:lnTo>
                  <a:lnTo>
                    <a:pt x="302" y="335"/>
                  </a:lnTo>
                  <a:lnTo>
                    <a:pt x="315" y="330"/>
                  </a:lnTo>
                  <a:lnTo>
                    <a:pt x="327" y="323"/>
                  </a:lnTo>
                  <a:lnTo>
                    <a:pt x="341" y="317"/>
                  </a:lnTo>
                  <a:lnTo>
                    <a:pt x="354" y="310"/>
                  </a:lnTo>
                  <a:lnTo>
                    <a:pt x="367" y="303"/>
                  </a:lnTo>
                  <a:lnTo>
                    <a:pt x="380" y="296"/>
                  </a:lnTo>
                  <a:lnTo>
                    <a:pt x="393" y="288"/>
                  </a:lnTo>
                  <a:lnTo>
                    <a:pt x="406" y="280"/>
                  </a:lnTo>
                  <a:lnTo>
                    <a:pt x="419" y="272"/>
                  </a:lnTo>
                  <a:lnTo>
                    <a:pt x="432" y="263"/>
                  </a:lnTo>
                  <a:lnTo>
                    <a:pt x="446" y="254"/>
                  </a:lnTo>
                  <a:lnTo>
                    <a:pt x="458" y="245"/>
                  </a:lnTo>
                  <a:lnTo>
                    <a:pt x="471" y="236"/>
                  </a:lnTo>
                  <a:lnTo>
                    <a:pt x="485" y="226"/>
                  </a:lnTo>
                  <a:lnTo>
                    <a:pt x="498" y="217"/>
                  </a:lnTo>
                  <a:lnTo>
                    <a:pt x="511" y="206"/>
                  </a:lnTo>
                  <a:lnTo>
                    <a:pt x="524" y="195"/>
                  </a:lnTo>
                  <a:lnTo>
                    <a:pt x="537" y="183"/>
                  </a:lnTo>
                  <a:lnTo>
                    <a:pt x="550" y="170"/>
                  </a:lnTo>
                  <a:lnTo>
                    <a:pt x="563" y="157"/>
                  </a:lnTo>
                  <a:lnTo>
                    <a:pt x="576" y="142"/>
                  </a:lnTo>
                  <a:lnTo>
                    <a:pt x="589" y="127"/>
                  </a:lnTo>
                  <a:lnTo>
                    <a:pt x="602" y="109"/>
                  </a:lnTo>
                  <a:lnTo>
                    <a:pt x="615" y="91"/>
                  </a:lnTo>
                  <a:lnTo>
                    <a:pt x="629" y="70"/>
                  </a:lnTo>
                  <a:lnTo>
                    <a:pt x="642" y="49"/>
                  </a:lnTo>
                  <a:lnTo>
                    <a:pt x="655" y="25"/>
                  </a:lnTo>
                  <a:lnTo>
                    <a:pt x="668" y="0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29" name="Freeform 67"/>
            <p:cNvSpPr>
              <a:spLocks/>
            </p:cNvSpPr>
            <p:nvPr/>
          </p:nvSpPr>
          <p:spPr bwMode="auto">
            <a:xfrm>
              <a:off x="2525" y="1361"/>
              <a:ext cx="667" cy="701"/>
            </a:xfrm>
            <a:custGeom>
              <a:avLst/>
              <a:gdLst>
                <a:gd name="T0" fmla="*/ 0 w 667"/>
                <a:gd name="T1" fmla="*/ 439 h 701"/>
                <a:gd name="T2" fmla="*/ 13 w 667"/>
                <a:gd name="T3" fmla="*/ 414 h 701"/>
                <a:gd name="T4" fmla="*/ 26 w 667"/>
                <a:gd name="T5" fmla="*/ 387 h 701"/>
                <a:gd name="T6" fmla="*/ 39 w 667"/>
                <a:gd name="T7" fmla="*/ 359 h 701"/>
                <a:gd name="T8" fmla="*/ 52 w 667"/>
                <a:gd name="T9" fmla="*/ 330 h 701"/>
                <a:gd name="T10" fmla="*/ 65 w 667"/>
                <a:gd name="T11" fmla="*/ 299 h 701"/>
                <a:gd name="T12" fmla="*/ 78 w 667"/>
                <a:gd name="T13" fmla="*/ 269 h 701"/>
                <a:gd name="T14" fmla="*/ 91 w 667"/>
                <a:gd name="T15" fmla="*/ 238 h 701"/>
                <a:gd name="T16" fmla="*/ 104 w 667"/>
                <a:gd name="T17" fmla="*/ 208 h 701"/>
                <a:gd name="T18" fmla="*/ 118 w 667"/>
                <a:gd name="T19" fmla="*/ 178 h 701"/>
                <a:gd name="T20" fmla="*/ 131 w 667"/>
                <a:gd name="T21" fmla="*/ 149 h 701"/>
                <a:gd name="T22" fmla="*/ 144 w 667"/>
                <a:gd name="T23" fmla="*/ 122 h 701"/>
                <a:gd name="T24" fmla="*/ 157 w 667"/>
                <a:gd name="T25" fmla="*/ 97 h 701"/>
                <a:gd name="T26" fmla="*/ 170 w 667"/>
                <a:gd name="T27" fmla="*/ 74 h 701"/>
                <a:gd name="T28" fmla="*/ 183 w 667"/>
                <a:gd name="T29" fmla="*/ 53 h 701"/>
                <a:gd name="T30" fmla="*/ 196 w 667"/>
                <a:gd name="T31" fmla="*/ 36 h 701"/>
                <a:gd name="T32" fmla="*/ 209 w 667"/>
                <a:gd name="T33" fmla="*/ 21 h 701"/>
                <a:gd name="T34" fmla="*/ 222 w 667"/>
                <a:gd name="T35" fmla="*/ 11 h 701"/>
                <a:gd name="T36" fmla="*/ 235 w 667"/>
                <a:gd name="T37" fmla="*/ 3 h 701"/>
                <a:gd name="T38" fmla="*/ 248 w 667"/>
                <a:gd name="T39" fmla="*/ 0 h 701"/>
                <a:gd name="T40" fmla="*/ 262 w 667"/>
                <a:gd name="T41" fmla="*/ 0 h 701"/>
                <a:gd name="T42" fmla="*/ 275 w 667"/>
                <a:gd name="T43" fmla="*/ 4 h 701"/>
                <a:gd name="T44" fmla="*/ 288 w 667"/>
                <a:gd name="T45" fmla="*/ 11 h 701"/>
                <a:gd name="T46" fmla="*/ 301 w 667"/>
                <a:gd name="T47" fmla="*/ 23 h 701"/>
                <a:gd name="T48" fmla="*/ 314 w 667"/>
                <a:gd name="T49" fmla="*/ 37 h 701"/>
                <a:gd name="T50" fmla="*/ 327 w 667"/>
                <a:gd name="T51" fmla="*/ 55 h 701"/>
                <a:gd name="T52" fmla="*/ 340 w 667"/>
                <a:gd name="T53" fmla="*/ 76 h 701"/>
                <a:gd name="T54" fmla="*/ 353 w 667"/>
                <a:gd name="T55" fmla="*/ 99 h 701"/>
                <a:gd name="T56" fmla="*/ 366 w 667"/>
                <a:gd name="T57" fmla="*/ 124 h 701"/>
                <a:gd name="T58" fmla="*/ 379 w 667"/>
                <a:gd name="T59" fmla="*/ 151 h 701"/>
                <a:gd name="T60" fmla="*/ 392 w 667"/>
                <a:gd name="T61" fmla="*/ 179 h 701"/>
                <a:gd name="T62" fmla="*/ 406 w 667"/>
                <a:gd name="T63" fmla="*/ 209 h 701"/>
                <a:gd name="T64" fmla="*/ 418 w 667"/>
                <a:gd name="T65" fmla="*/ 239 h 701"/>
                <a:gd name="T66" fmla="*/ 431 w 667"/>
                <a:gd name="T67" fmla="*/ 271 h 701"/>
                <a:gd name="T68" fmla="*/ 445 w 667"/>
                <a:gd name="T69" fmla="*/ 302 h 701"/>
                <a:gd name="T70" fmla="*/ 458 w 667"/>
                <a:gd name="T71" fmla="*/ 333 h 701"/>
                <a:gd name="T72" fmla="*/ 471 w 667"/>
                <a:gd name="T73" fmla="*/ 364 h 701"/>
                <a:gd name="T74" fmla="*/ 484 w 667"/>
                <a:gd name="T75" fmla="*/ 395 h 701"/>
                <a:gd name="T76" fmla="*/ 497 w 667"/>
                <a:gd name="T77" fmla="*/ 425 h 701"/>
                <a:gd name="T78" fmla="*/ 510 w 667"/>
                <a:gd name="T79" fmla="*/ 454 h 701"/>
                <a:gd name="T80" fmla="*/ 523 w 667"/>
                <a:gd name="T81" fmla="*/ 482 h 701"/>
                <a:gd name="T82" fmla="*/ 536 w 667"/>
                <a:gd name="T83" fmla="*/ 509 h 701"/>
                <a:gd name="T84" fmla="*/ 549 w 667"/>
                <a:gd name="T85" fmla="*/ 535 h 701"/>
                <a:gd name="T86" fmla="*/ 562 w 667"/>
                <a:gd name="T87" fmla="*/ 559 h 701"/>
                <a:gd name="T88" fmla="*/ 575 w 667"/>
                <a:gd name="T89" fmla="*/ 582 h 701"/>
                <a:gd name="T90" fmla="*/ 589 w 667"/>
                <a:gd name="T91" fmla="*/ 603 h 701"/>
                <a:gd name="T92" fmla="*/ 602 w 667"/>
                <a:gd name="T93" fmla="*/ 623 h 701"/>
                <a:gd name="T94" fmla="*/ 615 w 667"/>
                <a:gd name="T95" fmla="*/ 641 h 701"/>
                <a:gd name="T96" fmla="*/ 628 w 667"/>
                <a:gd name="T97" fmla="*/ 659 h 701"/>
                <a:gd name="T98" fmla="*/ 641 w 667"/>
                <a:gd name="T99" fmla="*/ 674 h 701"/>
                <a:gd name="T100" fmla="*/ 654 w 667"/>
                <a:gd name="T101" fmla="*/ 688 h 701"/>
                <a:gd name="T102" fmla="*/ 667 w 667"/>
                <a:gd name="T103" fmla="*/ 70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7" h="701">
                  <a:moveTo>
                    <a:pt x="0" y="439"/>
                  </a:moveTo>
                  <a:lnTo>
                    <a:pt x="13" y="414"/>
                  </a:lnTo>
                  <a:lnTo>
                    <a:pt x="26" y="387"/>
                  </a:lnTo>
                  <a:lnTo>
                    <a:pt x="39" y="359"/>
                  </a:lnTo>
                  <a:lnTo>
                    <a:pt x="52" y="330"/>
                  </a:lnTo>
                  <a:lnTo>
                    <a:pt x="65" y="299"/>
                  </a:lnTo>
                  <a:lnTo>
                    <a:pt x="78" y="269"/>
                  </a:lnTo>
                  <a:lnTo>
                    <a:pt x="91" y="238"/>
                  </a:lnTo>
                  <a:lnTo>
                    <a:pt x="104" y="208"/>
                  </a:lnTo>
                  <a:lnTo>
                    <a:pt x="118" y="178"/>
                  </a:lnTo>
                  <a:lnTo>
                    <a:pt x="131" y="149"/>
                  </a:lnTo>
                  <a:lnTo>
                    <a:pt x="144" y="122"/>
                  </a:lnTo>
                  <a:lnTo>
                    <a:pt x="157" y="97"/>
                  </a:lnTo>
                  <a:lnTo>
                    <a:pt x="170" y="74"/>
                  </a:lnTo>
                  <a:lnTo>
                    <a:pt x="183" y="53"/>
                  </a:lnTo>
                  <a:lnTo>
                    <a:pt x="196" y="36"/>
                  </a:lnTo>
                  <a:lnTo>
                    <a:pt x="209" y="21"/>
                  </a:lnTo>
                  <a:lnTo>
                    <a:pt x="222" y="11"/>
                  </a:lnTo>
                  <a:lnTo>
                    <a:pt x="235" y="3"/>
                  </a:lnTo>
                  <a:lnTo>
                    <a:pt x="248" y="0"/>
                  </a:lnTo>
                  <a:lnTo>
                    <a:pt x="262" y="0"/>
                  </a:lnTo>
                  <a:lnTo>
                    <a:pt x="275" y="4"/>
                  </a:lnTo>
                  <a:lnTo>
                    <a:pt x="288" y="11"/>
                  </a:lnTo>
                  <a:lnTo>
                    <a:pt x="301" y="23"/>
                  </a:lnTo>
                  <a:lnTo>
                    <a:pt x="314" y="37"/>
                  </a:lnTo>
                  <a:lnTo>
                    <a:pt x="327" y="55"/>
                  </a:lnTo>
                  <a:lnTo>
                    <a:pt x="340" y="76"/>
                  </a:lnTo>
                  <a:lnTo>
                    <a:pt x="353" y="99"/>
                  </a:lnTo>
                  <a:lnTo>
                    <a:pt x="366" y="124"/>
                  </a:lnTo>
                  <a:lnTo>
                    <a:pt x="379" y="151"/>
                  </a:lnTo>
                  <a:lnTo>
                    <a:pt x="392" y="179"/>
                  </a:lnTo>
                  <a:lnTo>
                    <a:pt x="406" y="209"/>
                  </a:lnTo>
                  <a:lnTo>
                    <a:pt x="418" y="239"/>
                  </a:lnTo>
                  <a:lnTo>
                    <a:pt x="431" y="271"/>
                  </a:lnTo>
                  <a:lnTo>
                    <a:pt x="445" y="302"/>
                  </a:lnTo>
                  <a:lnTo>
                    <a:pt x="458" y="333"/>
                  </a:lnTo>
                  <a:lnTo>
                    <a:pt x="471" y="364"/>
                  </a:lnTo>
                  <a:lnTo>
                    <a:pt x="484" y="395"/>
                  </a:lnTo>
                  <a:lnTo>
                    <a:pt x="497" y="425"/>
                  </a:lnTo>
                  <a:lnTo>
                    <a:pt x="510" y="454"/>
                  </a:lnTo>
                  <a:lnTo>
                    <a:pt x="523" y="482"/>
                  </a:lnTo>
                  <a:lnTo>
                    <a:pt x="536" y="509"/>
                  </a:lnTo>
                  <a:lnTo>
                    <a:pt x="549" y="535"/>
                  </a:lnTo>
                  <a:lnTo>
                    <a:pt x="562" y="559"/>
                  </a:lnTo>
                  <a:lnTo>
                    <a:pt x="575" y="582"/>
                  </a:lnTo>
                  <a:lnTo>
                    <a:pt x="589" y="603"/>
                  </a:lnTo>
                  <a:lnTo>
                    <a:pt x="602" y="623"/>
                  </a:lnTo>
                  <a:lnTo>
                    <a:pt x="615" y="641"/>
                  </a:lnTo>
                  <a:lnTo>
                    <a:pt x="628" y="659"/>
                  </a:lnTo>
                  <a:lnTo>
                    <a:pt x="641" y="674"/>
                  </a:lnTo>
                  <a:lnTo>
                    <a:pt x="654" y="688"/>
                  </a:lnTo>
                  <a:lnTo>
                    <a:pt x="667" y="701"/>
                  </a:lnTo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0" name="Line 68"/>
            <p:cNvSpPr>
              <a:spLocks noChangeShapeType="1"/>
            </p:cNvSpPr>
            <p:nvPr/>
          </p:nvSpPr>
          <p:spPr bwMode="auto">
            <a:xfrm>
              <a:off x="3179" y="2049"/>
              <a:ext cx="13" cy="13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5" name="Line 73"/>
            <p:cNvSpPr>
              <a:spLocks noChangeShapeType="1"/>
            </p:cNvSpPr>
            <p:nvPr/>
          </p:nvSpPr>
          <p:spPr bwMode="auto">
            <a:xfrm flipV="1">
              <a:off x="3179" y="2495"/>
              <a:ext cx="13" cy="11"/>
            </a:xfrm>
            <a:prstGeom prst="line">
              <a:avLst/>
            </a:prstGeom>
            <a:noFill/>
            <a:ln w="19050" cap="flat">
              <a:solidFill>
                <a:srgbClr val="A6A6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6" name="Line 74"/>
            <p:cNvSpPr>
              <a:spLocks noChangeShapeType="1"/>
            </p:cNvSpPr>
            <p:nvPr/>
          </p:nvSpPr>
          <p:spPr bwMode="auto">
            <a:xfrm flipV="1">
              <a:off x="623" y="2209"/>
              <a:ext cx="0" cy="2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7" name="Line 75"/>
            <p:cNvSpPr>
              <a:spLocks noChangeShapeType="1"/>
            </p:cNvSpPr>
            <p:nvPr/>
          </p:nvSpPr>
          <p:spPr bwMode="auto">
            <a:xfrm flipV="1">
              <a:off x="840" y="2623"/>
              <a:ext cx="0" cy="247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8" name="Line 76"/>
            <p:cNvSpPr>
              <a:spLocks noChangeShapeType="1"/>
            </p:cNvSpPr>
            <p:nvPr/>
          </p:nvSpPr>
          <p:spPr bwMode="auto">
            <a:xfrm flipV="1">
              <a:off x="970" y="2718"/>
              <a:ext cx="0" cy="29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39" name="Line 77"/>
            <p:cNvSpPr>
              <a:spLocks noChangeShapeType="1"/>
            </p:cNvSpPr>
            <p:nvPr/>
          </p:nvSpPr>
          <p:spPr bwMode="auto">
            <a:xfrm flipV="1">
              <a:off x="1317" y="2358"/>
              <a:ext cx="0" cy="104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0" name="Line 78"/>
            <p:cNvSpPr>
              <a:spLocks noChangeShapeType="1"/>
            </p:cNvSpPr>
            <p:nvPr/>
          </p:nvSpPr>
          <p:spPr bwMode="auto">
            <a:xfrm flipV="1">
              <a:off x="1534" y="2239"/>
              <a:ext cx="0" cy="4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1" name="Line 79"/>
            <p:cNvSpPr>
              <a:spLocks noChangeShapeType="1"/>
            </p:cNvSpPr>
            <p:nvPr/>
          </p:nvSpPr>
          <p:spPr bwMode="auto">
            <a:xfrm flipV="1">
              <a:off x="1855" y="2152"/>
              <a:ext cx="0" cy="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2" name="Line 80"/>
            <p:cNvSpPr>
              <a:spLocks noChangeShapeType="1"/>
            </p:cNvSpPr>
            <p:nvPr/>
          </p:nvSpPr>
          <p:spPr bwMode="auto">
            <a:xfrm flipV="1">
              <a:off x="2246" y="2064"/>
              <a:ext cx="0" cy="3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3" name="Line 81"/>
            <p:cNvSpPr>
              <a:spLocks noChangeShapeType="1"/>
            </p:cNvSpPr>
            <p:nvPr/>
          </p:nvSpPr>
          <p:spPr bwMode="auto">
            <a:xfrm flipV="1">
              <a:off x="2463" y="1825"/>
              <a:ext cx="0" cy="118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4" name="Line 82"/>
            <p:cNvSpPr>
              <a:spLocks noChangeShapeType="1"/>
            </p:cNvSpPr>
            <p:nvPr/>
          </p:nvSpPr>
          <p:spPr bwMode="auto">
            <a:xfrm flipV="1">
              <a:off x="2637" y="1450"/>
              <a:ext cx="0" cy="249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5" name="Line 83"/>
            <p:cNvSpPr>
              <a:spLocks noChangeShapeType="1"/>
            </p:cNvSpPr>
            <p:nvPr/>
          </p:nvSpPr>
          <p:spPr bwMode="auto">
            <a:xfrm flipV="1">
              <a:off x="2724" y="1235"/>
              <a:ext cx="0" cy="32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6" name="Line 84"/>
            <p:cNvSpPr>
              <a:spLocks noChangeShapeType="1"/>
            </p:cNvSpPr>
            <p:nvPr/>
          </p:nvSpPr>
          <p:spPr bwMode="auto">
            <a:xfrm flipV="1">
              <a:off x="2810" y="1148"/>
              <a:ext cx="0" cy="356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7" name="Line 85"/>
            <p:cNvSpPr>
              <a:spLocks noChangeShapeType="1"/>
            </p:cNvSpPr>
            <p:nvPr/>
          </p:nvSpPr>
          <p:spPr bwMode="auto">
            <a:xfrm flipV="1">
              <a:off x="2897" y="1404"/>
              <a:ext cx="0" cy="265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8" name="Line 86"/>
            <p:cNvSpPr>
              <a:spLocks noChangeShapeType="1"/>
            </p:cNvSpPr>
            <p:nvPr/>
          </p:nvSpPr>
          <p:spPr bwMode="auto">
            <a:xfrm flipV="1">
              <a:off x="3070" y="1820"/>
              <a:ext cx="0" cy="12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49" name="Line 87"/>
            <p:cNvSpPr>
              <a:spLocks noChangeShapeType="1"/>
            </p:cNvSpPr>
            <p:nvPr/>
          </p:nvSpPr>
          <p:spPr bwMode="auto">
            <a:xfrm>
              <a:off x="598" y="223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0" name="Line 88"/>
            <p:cNvSpPr>
              <a:spLocks noChangeShapeType="1"/>
            </p:cNvSpPr>
            <p:nvPr/>
          </p:nvSpPr>
          <p:spPr bwMode="auto">
            <a:xfrm>
              <a:off x="815" y="287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1" name="Line 89"/>
            <p:cNvSpPr>
              <a:spLocks noChangeShapeType="1"/>
            </p:cNvSpPr>
            <p:nvPr/>
          </p:nvSpPr>
          <p:spPr bwMode="auto">
            <a:xfrm>
              <a:off x="946" y="3017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2" name="Line 90"/>
            <p:cNvSpPr>
              <a:spLocks noChangeShapeType="1"/>
            </p:cNvSpPr>
            <p:nvPr/>
          </p:nvSpPr>
          <p:spPr bwMode="auto">
            <a:xfrm>
              <a:off x="1293" y="246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3" name="Line 91"/>
            <p:cNvSpPr>
              <a:spLocks noChangeShapeType="1"/>
            </p:cNvSpPr>
            <p:nvPr/>
          </p:nvSpPr>
          <p:spPr bwMode="auto">
            <a:xfrm>
              <a:off x="1510" y="227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4" name="Line 92"/>
            <p:cNvSpPr>
              <a:spLocks noChangeShapeType="1"/>
            </p:cNvSpPr>
            <p:nvPr/>
          </p:nvSpPr>
          <p:spPr bwMode="auto">
            <a:xfrm>
              <a:off x="1831" y="2157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5" name="Line 93"/>
            <p:cNvSpPr>
              <a:spLocks noChangeShapeType="1"/>
            </p:cNvSpPr>
            <p:nvPr/>
          </p:nvSpPr>
          <p:spPr bwMode="auto">
            <a:xfrm>
              <a:off x="2221" y="209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6" name="Line 94"/>
            <p:cNvSpPr>
              <a:spLocks noChangeShapeType="1"/>
            </p:cNvSpPr>
            <p:nvPr/>
          </p:nvSpPr>
          <p:spPr bwMode="auto">
            <a:xfrm>
              <a:off x="2439" y="1943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7" name="Line 95"/>
            <p:cNvSpPr>
              <a:spLocks noChangeShapeType="1"/>
            </p:cNvSpPr>
            <p:nvPr/>
          </p:nvSpPr>
          <p:spPr bwMode="auto">
            <a:xfrm>
              <a:off x="2612" y="169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8" name="Line 96"/>
            <p:cNvSpPr>
              <a:spLocks noChangeShapeType="1"/>
            </p:cNvSpPr>
            <p:nvPr/>
          </p:nvSpPr>
          <p:spPr bwMode="auto">
            <a:xfrm>
              <a:off x="2699" y="156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59" name="Line 97"/>
            <p:cNvSpPr>
              <a:spLocks noChangeShapeType="1"/>
            </p:cNvSpPr>
            <p:nvPr/>
          </p:nvSpPr>
          <p:spPr bwMode="auto">
            <a:xfrm>
              <a:off x="2786" y="1504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0" name="Line 98"/>
            <p:cNvSpPr>
              <a:spLocks noChangeShapeType="1"/>
            </p:cNvSpPr>
            <p:nvPr/>
          </p:nvSpPr>
          <p:spPr bwMode="auto">
            <a:xfrm>
              <a:off x="2872" y="1669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1" name="Line 99"/>
            <p:cNvSpPr>
              <a:spLocks noChangeShapeType="1"/>
            </p:cNvSpPr>
            <p:nvPr/>
          </p:nvSpPr>
          <p:spPr bwMode="auto">
            <a:xfrm>
              <a:off x="3046" y="194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2" name="Line 100"/>
            <p:cNvSpPr>
              <a:spLocks noChangeShapeType="1"/>
            </p:cNvSpPr>
            <p:nvPr/>
          </p:nvSpPr>
          <p:spPr bwMode="auto">
            <a:xfrm>
              <a:off x="598" y="220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3" name="Line 101"/>
            <p:cNvSpPr>
              <a:spLocks noChangeShapeType="1"/>
            </p:cNvSpPr>
            <p:nvPr/>
          </p:nvSpPr>
          <p:spPr bwMode="auto">
            <a:xfrm>
              <a:off x="815" y="2623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4" name="Line 102"/>
            <p:cNvSpPr>
              <a:spLocks noChangeShapeType="1"/>
            </p:cNvSpPr>
            <p:nvPr/>
          </p:nvSpPr>
          <p:spPr bwMode="auto">
            <a:xfrm>
              <a:off x="946" y="2718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5" name="Line 103"/>
            <p:cNvSpPr>
              <a:spLocks noChangeShapeType="1"/>
            </p:cNvSpPr>
            <p:nvPr/>
          </p:nvSpPr>
          <p:spPr bwMode="auto">
            <a:xfrm>
              <a:off x="1293" y="235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6" name="Line 104"/>
            <p:cNvSpPr>
              <a:spLocks noChangeShapeType="1"/>
            </p:cNvSpPr>
            <p:nvPr/>
          </p:nvSpPr>
          <p:spPr bwMode="auto">
            <a:xfrm>
              <a:off x="1510" y="2239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7" name="Line 105"/>
            <p:cNvSpPr>
              <a:spLocks noChangeShapeType="1"/>
            </p:cNvSpPr>
            <p:nvPr/>
          </p:nvSpPr>
          <p:spPr bwMode="auto">
            <a:xfrm>
              <a:off x="1831" y="2152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8" name="Line 106"/>
            <p:cNvSpPr>
              <a:spLocks noChangeShapeType="1"/>
            </p:cNvSpPr>
            <p:nvPr/>
          </p:nvSpPr>
          <p:spPr bwMode="auto">
            <a:xfrm>
              <a:off x="2221" y="206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69" name="Line 107"/>
            <p:cNvSpPr>
              <a:spLocks noChangeShapeType="1"/>
            </p:cNvSpPr>
            <p:nvPr/>
          </p:nvSpPr>
          <p:spPr bwMode="auto">
            <a:xfrm>
              <a:off x="2439" y="1825"/>
              <a:ext cx="48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0" name="Line 108"/>
            <p:cNvSpPr>
              <a:spLocks noChangeShapeType="1"/>
            </p:cNvSpPr>
            <p:nvPr/>
          </p:nvSpPr>
          <p:spPr bwMode="auto">
            <a:xfrm>
              <a:off x="2612" y="145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1" name="Line 109"/>
            <p:cNvSpPr>
              <a:spLocks noChangeShapeType="1"/>
            </p:cNvSpPr>
            <p:nvPr/>
          </p:nvSpPr>
          <p:spPr bwMode="auto">
            <a:xfrm>
              <a:off x="2699" y="1235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2" name="Line 110"/>
            <p:cNvSpPr>
              <a:spLocks noChangeShapeType="1"/>
            </p:cNvSpPr>
            <p:nvPr/>
          </p:nvSpPr>
          <p:spPr bwMode="auto">
            <a:xfrm>
              <a:off x="2786" y="1148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3" name="Line 111"/>
            <p:cNvSpPr>
              <a:spLocks noChangeShapeType="1"/>
            </p:cNvSpPr>
            <p:nvPr/>
          </p:nvSpPr>
          <p:spPr bwMode="auto">
            <a:xfrm>
              <a:off x="2872" y="1404"/>
              <a:ext cx="50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4" name="Line 112"/>
            <p:cNvSpPr>
              <a:spLocks noChangeShapeType="1"/>
            </p:cNvSpPr>
            <p:nvPr/>
          </p:nvSpPr>
          <p:spPr bwMode="auto">
            <a:xfrm>
              <a:off x="3046" y="1820"/>
              <a:ext cx="49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5" name="Freeform 113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6" name="Freeform 114"/>
            <p:cNvSpPr>
              <a:spLocks/>
            </p:cNvSpPr>
            <p:nvPr/>
          </p:nvSpPr>
          <p:spPr bwMode="auto">
            <a:xfrm>
              <a:off x="589" y="2191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7" name="Freeform 115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8" name="Freeform 116"/>
            <p:cNvSpPr>
              <a:spLocks/>
            </p:cNvSpPr>
            <p:nvPr/>
          </p:nvSpPr>
          <p:spPr bwMode="auto">
            <a:xfrm>
              <a:off x="805" y="271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79" name="Freeform 117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0" name="Freeform 118"/>
            <p:cNvSpPr>
              <a:spLocks/>
            </p:cNvSpPr>
            <p:nvPr/>
          </p:nvSpPr>
          <p:spPr bwMode="auto">
            <a:xfrm>
              <a:off x="937" y="283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1" name="Freeform 119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2" name="Freeform 120"/>
            <p:cNvSpPr>
              <a:spLocks/>
            </p:cNvSpPr>
            <p:nvPr/>
          </p:nvSpPr>
          <p:spPr bwMode="auto">
            <a:xfrm>
              <a:off x="1285" y="237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3" name="Freeform 121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4" name="Freeform 122"/>
            <p:cNvSpPr>
              <a:spLocks/>
            </p:cNvSpPr>
            <p:nvPr/>
          </p:nvSpPr>
          <p:spPr bwMode="auto">
            <a:xfrm>
              <a:off x="1501" y="222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5" name="Freeform 123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6" name="Freeform 124"/>
            <p:cNvSpPr>
              <a:spLocks/>
            </p:cNvSpPr>
            <p:nvPr/>
          </p:nvSpPr>
          <p:spPr bwMode="auto">
            <a:xfrm>
              <a:off x="1825" y="212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7" name="Freeform 125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8" name="Freeform 126"/>
            <p:cNvSpPr>
              <a:spLocks/>
            </p:cNvSpPr>
            <p:nvPr/>
          </p:nvSpPr>
          <p:spPr bwMode="auto">
            <a:xfrm>
              <a:off x="2215" y="205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89" name="Freeform 127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0" name="Freeform 128"/>
            <p:cNvSpPr>
              <a:spLocks/>
            </p:cNvSpPr>
            <p:nvPr/>
          </p:nvSpPr>
          <p:spPr bwMode="auto">
            <a:xfrm>
              <a:off x="2431" y="1855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1" name="Freeform 129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2" name="Freeform 130"/>
            <p:cNvSpPr>
              <a:spLocks/>
            </p:cNvSpPr>
            <p:nvPr/>
          </p:nvSpPr>
          <p:spPr bwMode="auto">
            <a:xfrm>
              <a:off x="2605" y="1543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3" name="Freeform 131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4" name="Freeform 132"/>
            <p:cNvSpPr>
              <a:spLocks/>
            </p:cNvSpPr>
            <p:nvPr/>
          </p:nvSpPr>
          <p:spPr bwMode="auto">
            <a:xfrm>
              <a:off x="2689" y="136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5" name="Freeform 133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6" name="Freeform 134"/>
            <p:cNvSpPr>
              <a:spLocks/>
            </p:cNvSpPr>
            <p:nvPr/>
          </p:nvSpPr>
          <p:spPr bwMode="auto">
            <a:xfrm>
              <a:off x="2779" y="129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7" name="Freeform 135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8" name="Freeform 136"/>
            <p:cNvSpPr>
              <a:spLocks/>
            </p:cNvSpPr>
            <p:nvPr/>
          </p:nvSpPr>
          <p:spPr bwMode="auto">
            <a:xfrm>
              <a:off x="2863" y="1507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99" name="Freeform 137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00" name="Freeform 138"/>
            <p:cNvSpPr>
              <a:spLocks/>
            </p:cNvSpPr>
            <p:nvPr/>
          </p:nvSpPr>
          <p:spPr bwMode="auto">
            <a:xfrm>
              <a:off x="3037" y="1849"/>
              <a:ext cx="64" cy="61"/>
            </a:xfrm>
            <a:custGeom>
              <a:avLst/>
              <a:gdLst>
                <a:gd name="T0" fmla="*/ 64 w 64"/>
                <a:gd name="T1" fmla="*/ 30 h 61"/>
                <a:gd name="T2" fmla="*/ 58 w 64"/>
                <a:gd name="T3" fmla="*/ 11 h 61"/>
                <a:gd name="T4" fmla="*/ 42 w 64"/>
                <a:gd name="T5" fmla="*/ 0 h 61"/>
                <a:gd name="T6" fmla="*/ 22 w 64"/>
                <a:gd name="T7" fmla="*/ 0 h 61"/>
                <a:gd name="T8" fmla="*/ 6 w 64"/>
                <a:gd name="T9" fmla="*/ 11 h 61"/>
                <a:gd name="T10" fmla="*/ 0 w 64"/>
                <a:gd name="T11" fmla="*/ 30 h 61"/>
                <a:gd name="T12" fmla="*/ 6 w 64"/>
                <a:gd name="T13" fmla="*/ 49 h 61"/>
                <a:gd name="T14" fmla="*/ 22 w 64"/>
                <a:gd name="T15" fmla="*/ 61 h 61"/>
                <a:gd name="T16" fmla="*/ 42 w 64"/>
                <a:gd name="T17" fmla="*/ 61 h 61"/>
                <a:gd name="T18" fmla="*/ 58 w 64"/>
                <a:gd name="T19" fmla="*/ 49 h 61"/>
                <a:gd name="T20" fmla="*/ 64 w 64"/>
                <a:gd name="T21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64" y="30"/>
                  </a:moveTo>
                  <a:lnTo>
                    <a:pt x="58" y="11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6" y="11"/>
                  </a:lnTo>
                  <a:lnTo>
                    <a:pt x="0" y="30"/>
                  </a:lnTo>
                  <a:lnTo>
                    <a:pt x="6" y="49"/>
                  </a:lnTo>
                  <a:lnTo>
                    <a:pt x="22" y="61"/>
                  </a:lnTo>
                  <a:lnTo>
                    <a:pt x="42" y="61"/>
                  </a:lnTo>
                  <a:lnTo>
                    <a:pt x="58" y="49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12" name="Freeform 150"/>
            <p:cNvSpPr>
              <a:spLocks/>
            </p:cNvSpPr>
            <p:nvPr/>
          </p:nvSpPr>
          <p:spPr bwMode="auto">
            <a:xfrm>
              <a:off x="3041" y="1842"/>
              <a:ext cx="56" cy="75"/>
            </a:xfrm>
            <a:custGeom>
              <a:avLst/>
              <a:gdLst>
                <a:gd name="T0" fmla="*/ 28 w 56"/>
                <a:gd name="T1" fmla="*/ 75 h 75"/>
                <a:gd name="T2" fmla="*/ 56 w 56"/>
                <a:gd name="T3" fmla="*/ 37 h 75"/>
                <a:gd name="T4" fmla="*/ 28 w 56"/>
                <a:gd name="T5" fmla="*/ 0 h 75"/>
                <a:gd name="T6" fmla="*/ 0 w 56"/>
                <a:gd name="T7" fmla="*/ 37 h 75"/>
                <a:gd name="T8" fmla="*/ 28 w 5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75">
                  <a:moveTo>
                    <a:pt x="28" y="75"/>
                  </a:moveTo>
                  <a:lnTo>
                    <a:pt x="56" y="37"/>
                  </a:lnTo>
                  <a:lnTo>
                    <a:pt x="28" y="0"/>
                  </a:lnTo>
                  <a:lnTo>
                    <a:pt x="0" y="37"/>
                  </a:lnTo>
                  <a:lnTo>
                    <a:pt x="28" y="75"/>
                  </a:ln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24" name="Line 162"/>
            <p:cNvSpPr>
              <a:spLocks noChangeShapeType="1"/>
            </p:cNvSpPr>
            <p:nvPr/>
          </p:nvSpPr>
          <p:spPr bwMode="auto">
            <a:xfrm flipV="1">
              <a:off x="969" y="2788"/>
              <a:ext cx="0" cy="66"/>
            </a:xfrm>
            <a:prstGeom prst="line">
              <a:avLst/>
            </a:prstGeom>
            <a:noFill/>
            <a:ln w="12700" cap="flat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</p:grpSp>
      <p:sp>
        <p:nvSpPr>
          <p:cNvPr id="29" name="Line 227"/>
          <p:cNvSpPr>
            <a:spLocks noChangeShapeType="1"/>
          </p:cNvSpPr>
          <p:nvPr/>
        </p:nvSpPr>
        <p:spPr bwMode="auto">
          <a:xfrm>
            <a:off x="2946534" y="3787912"/>
            <a:ext cx="381000" cy="0"/>
          </a:xfrm>
          <a:prstGeom prst="line">
            <a:avLst/>
          </a:prstGeom>
          <a:noFill/>
          <a:ln w="1905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56" name="Rectangle 235"/>
          <p:cNvSpPr>
            <a:spLocks noChangeArrowheads="1"/>
          </p:cNvSpPr>
          <p:nvPr/>
        </p:nvSpPr>
        <p:spPr bwMode="auto">
          <a:xfrm>
            <a:off x="3378215" y="3867331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57" name="Freeform 236"/>
          <p:cNvSpPr>
            <a:spLocks/>
          </p:cNvSpPr>
          <p:nvPr/>
        </p:nvSpPr>
        <p:spPr bwMode="auto">
          <a:xfrm>
            <a:off x="3075122" y="3931551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61" name="Freeform 240"/>
          <p:cNvSpPr>
            <a:spLocks/>
          </p:cNvSpPr>
          <p:nvPr/>
        </p:nvSpPr>
        <p:spPr bwMode="auto">
          <a:xfrm>
            <a:off x="3087822" y="4350948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70" name="TextBox 2269"/>
              <p:cNvSpPr txBox="1"/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600" b="1" i="1" smtClean="0">
                        <a:latin typeface="Cambria Math"/>
                        <a:ea typeface="Cambria Math"/>
                      </a:rPr>
                      <m:t>I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𝒎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(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𝜹𝜼</m:t>
                    </m:r>
                    <m:r>
                      <a:rPr lang="en-US" sz="1600" b="1" i="1" smtClean="0">
                        <a:latin typeface="Cambria Math"/>
                        <a:ea typeface="Cambria Math"/>
                      </a:rPr>
                      <m:t>)</m:t>
                    </m:r>
                  </m:oMath>
                </a14:m>
                <a:r>
                  <a:rPr lang="en-US" sz="1600" b="1" dirty="0" smtClean="0"/>
                  <a:t> (x 10</a:t>
                </a:r>
                <a:r>
                  <a:rPr lang="en-US" sz="1600" b="1" baseline="30000" dirty="0" smtClean="0"/>
                  <a:t>-4</a:t>
                </a:r>
                <a:r>
                  <a:rPr lang="en-US" sz="1600" b="1" dirty="0" smtClean="0"/>
                  <a:t>)</a:t>
                </a:r>
              </a:p>
            </p:txBody>
          </p:sp>
        </mc:Choice>
        <mc:Fallback xmlns="">
          <p:sp>
            <p:nvSpPr>
              <p:cNvPr id="2270" name="TextBox 226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321419" y="3237498"/>
                <a:ext cx="1569660" cy="338554"/>
              </a:xfrm>
              <a:prstGeom prst="rect">
                <a:avLst/>
              </a:prstGeom>
              <a:blipFill rotWithShape="1">
                <a:blip r:embed="rId3"/>
                <a:stretch>
                  <a:fillRect l="-5357" t="-388" r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71" name="Rectangle 2270"/>
          <p:cNvSpPr/>
          <p:nvPr/>
        </p:nvSpPr>
        <p:spPr>
          <a:xfrm>
            <a:off x="3297372" y="3595478"/>
            <a:ext cx="8114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i="0" dirty="0" smtClean="0">
                <a:latin typeface="+mj-lt"/>
                <a:ea typeface="Cambria Math"/>
              </a:rPr>
              <a:t>theory</a:t>
            </a:r>
            <a:endParaRPr lang="en-US" sz="1600" dirty="0"/>
          </a:p>
        </p:txBody>
      </p:sp>
      <p:sp>
        <p:nvSpPr>
          <p:cNvPr id="128" name="Freeform 139"/>
          <p:cNvSpPr>
            <a:spLocks/>
          </p:cNvSpPr>
          <p:nvPr/>
        </p:nvSpPr>
        <p:spPr bwMode="auto">
          <a:xfrm>
            <a:off x="1642923" y="44767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40"/>
          <p:cNvSpPr>
            <a:spLocks/>
          </p:cNvSpPr>
          <p:nvPr/>
        </p:nvSpPr>
        <p:spPr bwMode="auto">
          <a:xfrm>
            <a:off x="1642923" y="44767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42"/>
          <p:cNvSpPr>
            <a:spLocks/>
          </p:cNvSpPr>
          <p:nvPr/>
        </p:nvSpPr>
        <p:spPr bwMode="auto">
          <a:xfrm>
            <a:off x="4147998" y="28098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43"/>
          <p:cNvSpPr>
            <a:spLocks/>
          </p:cNvSpPr>
          <p:nvPr/>
        </p:nvSpPr>
        <p:spPr bwMode="auto">
          <a:xfrm>
            <a:off x="4424223" y="23241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44"/>
          <p:cNvSpPr>
            <a:spLocks/>
          </p:cNvSpPr>
          <p:nvPr/>
        </p:nvSpPr>
        <p:spPr bwMode="auto">
          <a:xfrm>
            <a:off x="4424223" y="23241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45"/>
          <p:cNvSpPr>
            <a:spLocks/>
          </p:cNvSpPr>
          <p:nvPr/>
        </p:nvSpPr>
        <p:spPr bwMode="auto">
          <a:xfrm>
            <a:off x="4567098" y="21717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46"/>
          <p:cNvSpPr>
            <a:spLocks/>
          </p:cNvSpPr>
          <p:nvPr/>
        </p:nvSpPr>
        <p:spPr bwMode="auto">
          <a:xfrm>
            <a:off x="4567098" y="21717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47"/>
          <p:cNvSpPr>
            <a:spLocks/>
          </p:cNvSpPr>
          <p:nvPr/>
        </p:nvSpPr>
        <p:spPr bwMode="auto">
          <a:xfrm>
            <a:off x="4700448" y="22669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48"/>
          <p:cNvSpPr>
            <a:spLocks/>
          </p:cNvSpPr>
          <p:nvPr/>
        </p:nvSpPr>
        <p:spPr bwMode="auto">
          <a:xfrm>
            <a:off x="4700448" y="226695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49"/>
          <p:cNvSpPr>
            <a:spLocks/>
          </p:cNvSpPr>
          <p:nvPr/>
        </p:nvSpPr>
        <p:spPr bwMode="auto">
          <a:xfrm>
            <a:off x="4976673" y="29241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50"/>
          <p:cNvSpPr>
            <a:spLocks/>
          </p:cNvSpPr>
          <p:nvPr/>
        </p:nvSpPr>
        <p:spPr bwMode="auto">
          <a:xfrm>
            <a:off x="4976673" y="292417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51"/>
          <p:cNvSpPr>
            <a:spLocks/>
          </p:cNvSpPr>
          <p:nvPr/>
        </p:nvSpPr>
        <p:spPr bwMode="auto">
          <a:xfrm>
            <a:off x="4567098" y="22479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52"/>
          <p:cNvSpPr>
            <a:spLocks/>
          </p:cNvSpPr>
          <p:nvPr/>
        </p:nvSpPr>
        <p:spPr bwMode="auto">
          <a:xfrm>
            <a:off x="4567098" y="224790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Line 153"/>
          <p:cNvSpPr>
            <a:spLocks noChangeShapeType="1"/>
          </p:cNvSpPr>
          <p:nvPr/>
        </p:nvSpPr>
        <p:spPr bwMode="auto">
          <a:xfrm>
            <a:off x="1358760" y="420211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Line 154"/>
          <p:cNvSpPr>
            <a:spLocks noChangeShapeType="1"/>
          </p:cNvSpPr>
          <p:nvPr/>
        </p:nvSpPr>
        <p:spPr bwMode="auto">
          <a:xfrm flipV="1">
            <a:off x="1411148" y="414972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Line 155"/>
          <p:cNvSpPr>
            <a:spLocks noChangeShapeType="1"/>
          </p:cNvSpPr>
          <p:nvPr/>
        </p:nvSpPr>
        <p:spPr bwMode="auto">
          <a:xfrm flipV="1">
            <a:off x="1377810" y="41687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Line 156"/>
          <p:cNvSpPr>
            <a:spLocks noChangeShapeType="1"/>
          </p:cNvSpPr>
          <p:nvPr/>
        </p:nvSpPr>
        <p:spPr bwMode="auto">
          <a:xfrm>
            <a:off x="1377810" y="41687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Line 157"/>
          <p:cNvSpPr>
            <a:spLocks noChangeShapeType="1"/>
          </p:cNvSpPr>
          <p:nvPr/>
        </p:nvSpPr>
        <p:spPr bwMode="auto">
          <a:xfrm>
            <a:off x="1501635" y="46497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Line 158"/>
          <p:cNvSpPr>
            <a:spLocks noChangeShapeType="1"/>
          </p:cNvSpPr>
          <p:nvPr/>
        </p:nvSpPr>
        <p:spPr bwMode="auto">
          <a:xfrm flipV="1">
            <a:off x="1554023" y="45974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Line 159"/>
          <p:cNvSpPr>
            <a:spLocks noChangeShapeType="1"/>
          </p:cNvSpPr>
          <p:nvPr/>
        </p:nvSpPr>
        <p:spPr bwMode="auto">
          <a:xfrm flipV="1">
            <a:off x="1520685" y="4616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Line 160"/>
          <p:cNvSpPr>
            <a:spLocks noChangeShapeType="1"/>
          </p:cNvSpPr>
          <p:nvPr/>
        </p:nvSpPr>
        <p:spPr bwMode="auto">
          <a:xfrm>
            <a:off x="1520685" y="4616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Line 161"/>
          <p:cNvSpPr>
            <a:spLocks noChangeShapeType="1"/>
          </p:cNvSpPr>
          <p:nvPr/>
        </p:nvSpPr>
        <p:spPr bwMode="auto">
          <a:xfrm>
            <a:off x="1634985" y="447833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Line 162"/>
          <p:cNvSpPr>
            <a:spLocks noChangeShapeType="1"/>
          </p:cNvSpPr>
          <p:nvPr/>
        </p:nvSpPr>
        <p:spPr bwMode="auto">
          <a:xfrm flipV="1">
            <a:off x="1687373" y="442595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Line 163"/>
          <p:cNvSpPr>
            <a:spLocks noChangeShapeType="1"/>
          </p:cNvSpPr>
          <p:nvPr/>
        </p:nvSpPr>
        <p:spPr bwMode="auto">
          <a:xfrm flipV="1">
            <a:off x="1654035" y="444500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Line 164"/>
          <p:cNvSpPr>
            <a:spLocks noChangeShapeType="1"/>
          </p:cNvSpPr>
          <p:nvPr/>
        </p:nvSpPr>
        <p:spPr bwMode="auto">
          <a:xfrm>
            <a:off x="1654035" y="444500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Line 165"/>
          <p:cNvSpPr>
            <a:spLocks noChangeShapeType="1"/>
          </p:cNvSpPr>
          <p:nvPr/>
        </p:nvSpPr>
        <p:spPr bwMode="auto">
          <a:xfrm>
            <a:off x="1777860" y="43449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Line 166"/>
          <p:cNvSpPr>
            <a:spLocks noChangeShapeType="1"/>
          </p:cNvSpPr>
          <p:nvPr/>
        </p:nvSpPr>
        <p:spPr bwMode="auto">
          <a:xfrm flipV="1">
            <a:off x="1830248" y="42926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Line 167"/>
          <p:cNvSpPr>
            <a:spLocks noChangeShapeType="1"/>
          </p:cNvSpPr>
          <p:nvPr/>
        </p:nvSpPr>
        <p:spPr bwMode="auto">
          <a:xfrm flipV="1">
            <a:off x="1796910" y="4311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Line 168"/>
          <p:cNvSpPr>
            <a:spLocks noChangeShapeType="1"/>
          </p:cNvSpPr>
          <p:nvPr/>
        </p:nvSpPr>
        <p:spPr bwMode="auto">
          <a:xfrm>
            <a:off x="1796910" y="4311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Line 169"/>
          <p:cNvSpPr>
            <a:spLocks noChangeShapeType="1"/>
          </p:cNvSpPr>
          <p:nvPr/>
        </p:nvSpPr>
        <p:spPr bwMode="auto">
          <a:xfrm>
            <a:off x="4282935" y="28209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Line 170"/>
          <p:cNvSpPr>
            <a:spLocks noChangeShapeType="1"/>
          </p:cNvSpPr>
          <p:nvPr/>
        </p:nvSpPr>
        <p:spPr bwMode="auto">
          <a:xfrm flipV="1">
            <a:off x="4335323" y="27686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Line 171"/>
          <p:cNvSpPr>
            <a:spLocks noChangeShapeType="1"/>
          </p:cNvSpPr>
          <p:nvPr/>
        </p:nvSpPr>
        <p:spPr bwMode="auto">
          <a:xfrm flipV="1">
            <a:off x="4301985" y="2787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Line 172"/>
          <p:cNvSpPr>
            <a:spLocks noChangeShapeType="1"/>
          </p:cNvSpPr>
          <p:nvPr/>
        </p:nvSpPr>
        <p:spPr bwMode="auto">
          <a:xfrm>
            <a:off x="4301985" y="27876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Line 173"/>
          <p:cNvSpPr>
            <a:spLocks noChangeShapeType="1"/>
          </p:cNvSpPr>
          <p:nvPr/>
        </p:nvSpPr>
        <p:spPr bwMode="auto">
          <a:xfrm>
            <a:off x="4416285" y="26685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Line 174"/>
          <p:cNvSpPr>
            <a:spLocks noChangeShapeType="1"/>
          </p:cNvSpPr>
          <p:nvPr/>
        </p:nvSpPr>
        <p:spPr bwMode="auto">
          <a:xfrm flipV="1">
            <a:off x="4468673" y="26162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Line 175"/>
          <p:cNvSpPr>
            <a:spLocks noChangeShapeType="1"/>
          </p:cNvSpPr>
          <p:nvPr/>
        </p:nvSpPr>
        <p:spPr bwMode="auto">
          <a:xfrm flipV="1">
            <a:off x="4435335" y="26352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Line 176"/>
          <p:cNvSpPr>
            <a:spLocks noChangeShapeType="1"/>
          </p:cNvSpPr>
          <p:nvPr/>
        </p:nvSpPr>
        <p:spPr bwMode="auto">
          <a:xfrm>
            <a:off x="4435335" y="26352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Line 177"/>
          <p:cNvSpPr>
            <a:spLocks noChangeShapeType="1"/>
          </p:cNvSpPr>
          <p:nvPr/>
        </p:nvSpPr>
        <p:spPr bwMode="auto">
          <a:xfrm>
            <a:off x="4559160" y="264001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Line 178"/>
          <p:cNvSpPr>
            <a:spLocks noChangeShapeType="1"/>
          </p:cNvSpPr>
          <p:nvPr/>
        </p:nvSpPr>
        <p:spPr bwMode="auto">
          <a:xfrm flipV="1">
            <a:off x="4611548" y="258762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Line 179"/>
          <p:cNvSpPr>
            <a:spLocks noChangeShapeType="1"/>
          </p:cNvSpPr>
          <p:nvPr/>
        </p:nvSpPr>
        <p:spPr bwMode="auto">
          <a:xfrm flipV="1">
            <a:off x="4578210" y="26066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Line 180"/>
          <p:cNvSpPr>
            <a:spLocks noChangeShapeType="1"/>
          </p:cNvSpPr>
          <p:nvPr/>
        </p:nvSpPr>
        <p:spPr bwMode="auto">
          <a:xfrm>
            <a:off x="4578210" y="260667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Line 181"/>
          <p:cNvSpPr>
            <a:spLocks noChangeShapeType="1"/>
          </p:cNvSpPr>
          <p:nvPr/>
        </p:nvSpPr>
        <p:spPr bwMode="auto">
          <a:xfrm>
            <a:off x="4692510" y="274478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Line 182"/>
          <p:cNvSpPr>
            <a:spLocks noChangeShapeType="1"/>
          </p:cNvSpPr>
          <p:nvPr/>
        </p:nvSpPr>
        <p:spPr bwMode="auto">
          <a:xfrm flipV="1">
            <a:off x="4744898" y="269240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Line 183"/>
          <p:cNvSpPr>
            <a:spLocks noChangeShapeType="1"/>
          </p:cNvSpPr>
          <p:nvPr/>
        </p:nvSpPr>
        <p:spPr bwMode="auto">
          <a:xfrm flipV="1">
            <a:off x="4711560" y="2711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Line 184"/>
          <p:cNvSpPr>
            <a:spLocks noChangeShapeType="1"/>
          </p:cNvSpPr>
          <p:nvPr/>
        </p:nvSpPr>
        <p:spPr bwMode="auto">
          <a:xfrm>
            <a:off x="4711560" y="271145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Line 185"/>
          <p:cNvSpPr>
            <a:spLocks noChangeShapeType="1"/>
          </p:cNvSpPr>
          <p:nvPr/>
        </p:nvSpPr>
        <p:spPr bwMode="auto">
          <a:xfrm>
            <a:off x="4968735" y="315436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Line 186"/>
          <p:cNvSpPr>
            <a:spLocks noChangeShapeType="1"/>
          </p:cNvSpPr>
          <p:nvPr/>
        </p:nvSpPr>
        <p:spPr bwMode="auto">
          <a:xfrm flipV="1">
            <a:off x="5021123" y="310197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Line 187"/>
          <p:cNvSpPr>
            <a:spLocks noChangeShapeType="1"/>
          </p:cNvSpPr>
          <p:nvPr/>
        </p:nvSpPr>
        <p:spPr bwMode="auto">
          <a:xfrm flipV="1">
            <a:off x="4987785" y="312102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Line 188"/>
          <p:cNvSpPr>
            <a:spLocks noChangeShapeType="1"/>
          </p:cNvSpPr>
          <p:nvPr/>
        </p:nvSpPr>
        <p:spPr bwMode="auto">
          <a:xfrm>
            <a:off x="4987785" y="312102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Line 169"/>
          <p:cNvSpPr>
            <a:spLocks noChangeShapeType="1"/>
          </p:cNvSpPr>
          <p:nvPr/>
        </p:nvSpPr>
        <p:spPr bwMode="auto">
          <a:xfrm>
            <a:off x="3075726" y="4467486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Line 170"/>
          <p:cNvSpPr>
            <a:spLocks noChangeShapeType="1"/>
          </p:cNvSpPr>
          <p:nvPr/>
        </p:nvSpPr>
        <p:spPr bwMode="auto">
          <a:xfrm flipV="1">
            <a:off x="3128114" y="4415098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Line 171"/>
          <p:cNvSpPr>
            <a:spLocks noChangeShapeType="1"/>
          </p:cNvSpPr>
          <p:nvPr/>
        </p:nvSpPr>
        <p:spPr bwMode="auto">
          <a:xfrm flipV="1">
            <a:off x="3094776" y="4434148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Line 172"/>
          <p:cNvSpPr>
            <a:spLocks noChangeShapeType="1"/>
          </p:cNvSpPr>
          <p:nvPr/>
        </p:nvSpPr>
        <p:spPr bwMode="auto">
          <a:xfrm>
            <a:off x="3094776" y="4434148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235"/>
          <p:cNvSpPr>
            <a:spLocks noChangeArrowheads="1"/>
          </p:cNvSpPr>
          <p:nvPr/>
        </p:nvSpPr>
        <p:spPr bwMode="auto">
          <a:xfrm>
            <a:off x="3370758" y="4090079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600" b="1" dirty="0" smtClean="0">
                <a:solidFill>
                  <a:srgbClr val="000000"/>
                </a:solidFill>
                <a:latin typeface="+mn-lt"/>
              </a:rPr>
              <a:t>64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85" name="Freeform 142"/>
          <p:cNvSpPr>
            <a:spLocks/>
          </p:cNvSpPr>
          <p:nvPr/>
        </p:nvSpPr>
        <p:spPr bwMode="auto">
          <a:xfrm>
            <a:off x="3083664" y="4159008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Rectangle 235"/>
          <p:cNvSpPr>
            <a:spLocks noChangeArrowheads="1"/>
          </p:cNvSpPr>
          <p:nvPr/>
        </p:nvSpPr>
        <p:spPr bwMode="auto">
          <a:xfrm>
            <a:off x="3370017" y="4326296"/>
            <a:ext cx="132247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600" b="1" dirty="0" smtClean="0">
                <a:solidFill>
                  <a:srgbClr val="000000"/>
                </a:solidFill>
                <a:latin typeface="+mn-lt"/>
              </a:rPr>
              <a:t>250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>
            <a:off x="6035675" y="1447800"/>
            <a:ext cx="5324475" cy="399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" name="Rectangle 5"/>
          <p:cNvSpPr>
            <a:spLocks noChangeArrowheads="1"/>
          </p:cNvSpPr>
          <p:nvPr/>
        </p:nvSpPr>
        <p:spPr bwMode="auto">
          <a:xfrm>
            <a:off x="6035675" y="1447800"/>
            <a:ext cx="5334000" cy="400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" name="Rectangle 6"/>
          <p:cNvSpPr>
            <a:spLocks noChangeArrowheads="1"/>
          </p:cNvSpPr>
          <p:nvPr/>
        </p:nvSpPr>
        <p:spPr bwMode="auto">
          <a:xfrm>
            <a:off x="6035675" y="1447800"/>
            <a:ext cx="5334000" cy="400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6854825" y="1743075"/>
            <a:ext cx="4010025" cy="31813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3" name="Line 8"/>
          <p:cNvSpPr>
            <a:spLocks noChangeShapeType="1"/>
          </p:cNvSpPr>
          <p:nvPr/>
        </p:nvSpPr>
        <p:spPr bwMode="auto">
          <a:xfrm>
            <a:off x="6854825" y="4924425"/>
            <a:ext cx="4010025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>
            <a:off x="6854825" y="1743075"/>
            <a:ext cx="4010025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" name="Line 10"/>
          <p:cNvSpPr>
            <a:spLocks noChangeShapeType="1"/>
          </p:cNvSpPr>
          <p:nvPr/>
        </p:nvSpPr>
        <p:spPr bwMode="auto">
          <a:xfrm flipV="1">
            <a:off x="6854825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 flipV="1">
            <a:off x="7523163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7" name="Line 12"/>
          <p:cNvSpPr>
            <a:spLocks noChangeShapeType="1"/>
          </p:cNvSpPr>
          <p:nvPr/>
        </p:nvSpPr>
        <p:spPr bwMode="auto">
          <a:xfrm flipV="1">
            <a:off x="8191500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 flipV="1">
            <a:off x="8859838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9" name="Line 14"/>
          <p:cNvSpPr>
            <a:spLocks noChangeShapeType="1"/>
          </p:cNvSpPr>
          <p:nvPr/>
        </p:nvSpPr>
        <p:spPr bwMode="auto">
          <a:xfrm flipV="1">
            <a:off x="9528175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" name="Line 15"/>
          <p:cNvSpPr>
            <a:spLocks noChangeShapeType="1"/>
          </p:cNvSpPr>
          <p:nvPr/>
        </p:nvSpPr>
        <p:spPr bwMode="auto">
          <a:xfrm flipV="1">
            <a:off x="10196513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" name="Line 16"/>
          <p:cNvSpPr>
            <a:spLocks noChangeShapeType="1"/>
          </p:cNvSpPr>
          <p:nvPr/>
        </p:nvSpPr>
        <p:spPr bwMode="auto">
          <a:xfrm flipV="1">
            <a:off x="10864850" y="4764088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" name="Line 17"/>
          <p:cNvSpPr>
            <a:spLocks noChangeShapeType="1"/>
          </p:cNvSpPr>
          <p:nvPr/>
        </p:nvSpPr>
        <p:spPr bwMode="auto">
          <a:xfrm>
            <a:off x="6854825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3" name="Line 18"/>
          <p:cNvSpPr>
            <a:spLocks noChangeShapeType="1"/>
          </p:cNvSpPr>
          <p:nvPr/>
        </p:nvSpPr>
        <p:spPr bwMode="auto">
          <a:xfrm>
            <a:off x="7523163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4" name="Line 19"/>
          <p:cNvSpPr>
            <a:spLocks noChangeShapeType="1"/>
          </p:cNvSpPr>
          <p:nvPr/>
        </p:nvSpPr>
        <p:spPr bwMode="auto">
          <a:xfrm>
            <a:off x="8191500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5" name="Line 20"/>
          <p:cNvSpPr>
            <a:spLocks noChangeShapeType="1"/>
          </p:cNvSpPr>
          <p:nvPr/>
        </p:nvSpPr>
        <p:spPr bwMode="auto">
          <a:xfrm>
            <a:off x="8859838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" name="Line 21"/>
          <p:cNvSpPr>
            <a:spLocks noChangeShapeType="1"/>
          </p:cNvSpPr>
          <p:nvPr/>
        </p:nvSpPr>
        <p:spPr bwMode="auto">
          <a:xfrm>
            <a:off x="9528175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7" name="Line 22"/>
          <p:cNvSpPr>
            <a:spLocks noChangeShapeType="1"/>
          </p:cNvSpPr>
          <p:nvPr/>
        </p:nvSpPr>
        <p:spPr bwMode="auto">
          <a:xfrm>
            <a:off x="10196513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8" name="Line 23"/>
          <p:cNvSpPr>
            <a:spLocks noChangeShapeType="1"/>
          </p:cNvSpPr>
          <p:nvPr/>
        </p:nvSpPr>
        <p:spPr bwMode="auto">
          <a:xfrm>
            <a:off x="10864850" y="1743075"/>
            <a:ext cx="0" cy="160338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0" name="Rectangle 24"/>
          <p:cNvSpPr>
            <a:spLocks noChangeArrowheads="1"/>
          </p:cNvSpPr>
          <p:nvPr/>
        </p:nvSpPr>
        <p:spPr bwMode="auto">
          <a:xfrm>
            <a:off x="6807200" y="4991100"/>
            <a:ext cx="1285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0" name="Rectangle 26"/>
          <p:cNvSpPr>
            <a:spLocks noChangeArrowheads="1"/>
          </p:cNvSpPr>
          <p:nvPr/>
        </p:nvSpPr>
        <p:spPr bwMode="auto">
          <a:xfrm>
            <a:off x="8074025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0.4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2" name="Rectangle 28"/>
          <p:cNvSpPr>
            <a:spLocks noChangeArrowheads="1"/>
          </p:cNvSpPr>
          <p:nvPr/>
        </p:nvSpPr>
        <p:spPr bwMode="auto">
          <a:xfrm>
            <a:off x="9417050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0.8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4" name="Rectangle 30"/>
          <p:cNvSpPr>
            <a:spLocks noChangeArrowheads="1"/>
          </p:cNvSpPr>
          <p:nvPr/>
        </p:nvSpPr>
        <p:spPr bwMode="auto">
          <a:xfrm>
            <a:off x="10750550" y="4991100"/>
            <a:ext cx="3206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1.2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5" name="Rectangle 31"/>
          <p:cNvSpPr>
            <a:spLocks noChangeArrowheads="1"/>
          </p:cNvSpPr>
          <p:nvPr/>
        </p:nvSpPr>
        <p:spPr bwMode="auto">
          <a:xfrm>
            <a:off x="8569325" y="5219700"/>
            <a:ext cx="8239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z (mm)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46" name="Line 32"/>
          <p:cNvSpPr>
            <a:spLocks noChangeShapeType="1"/>
          </p:cNvSpPr>
          <p:nvPr/>
        </p:nvSpPr>
        <p:spPr bwMode="auto">
          <a:xfrm flipV="1">
            <a:off x="6854825" y="1743075"/>
            <a:ext cx="0" cy="318135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7" name="Line 33"/>
          <p:cNvSpPr>
            <a:spLocks noChangeShapeType="1"/>
          </p:cNvSpPr>
          <p:nvPr/>
        </p:nvSpPr>
        <p:spPr bwMode="auto">
          <a:xfrm flipV="1">
            <a:off x="10864850" y="1743075"/>
            <a:ext cx="0" cy="318135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8" name="Line 34"/>
          <p:cNvSpPr>
            <a:spLocks noChangeShapeType="1"/>
          </p:cNvSpPr>
          <p:nvPr/>
        </p:nvSpPr>
        <p:spPr bwMode="auto">
          <a:xfrm>
            <a:off x="6854825" y="492442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49" name="Line 35"/>
          <p:cNvSpPr>
            <a:spLocks noChangeShapeType="1"/>
          </p:cNvSpPr>
          <p:nvPr/>
        </p:nvSpPr>
        <p:spPr bwMode="auto">
          <a:xfrm>
            <a:off x="6854825" y="4470400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0" name="Line 36"/>
          <p:cNvSpPr>
            <a:spLocks noChangeShapeType="1"/>
          </p:cNvSpPr>
          <p:nvPr/>
        </p:nvSpPr>
        <p:spPr bwMode="auto">
          <a:xfrm>
            <a:off x="6854825" y="40163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1" name="Line 37"/>
          <p:cNvSpPr>
            <a:spLocks noChangeShapeType="1"/>
          </p:cNvSpPr>
          <p:nvPr/>
        </p:nvSpPr>
        <p:spPr bwMode="auto">
          <a:xfrm>
            <a:off x="6854825" y="356076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2" name="Line 38"/>
          <p:cNvSpPr>
            <a:spLocks noChangeShapeType="1"/>
          </p:cNvSpPr>
          <p:nvPr/>
        </p:nvSpPr>
        <p:spPr bwMode="auto">
          <a:xfrm>
            <a:off x="6854825" y="310673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3" name="Line 39"/>
          <p:cNvSpPr>
            <a:spLocks noChangeShapeType="1"/>
          </p:cNvSpPr>
          <p:nvPr/>
        </p:nvSpPr>
        <p:spPr bwMode="auto">
          <a:xfrm>
            <a:off x="6854825" y="265271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4" name="Line 40"/>
          <p:cNvSpPr>
            <a:spLocks noChangeShapeType="1"/>
          </p:cNvSpPr>
          <p:nvPr/>
        </p:nvSpPr>
        <p:spPr bwMode="auto">
          <a:xfrm>
            <a:off x="6854825" y="219868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5" name="Line 41"/>
          <p:cNvSpPr>
            <a:spLocks noChangeShapeType="1"/>
          </p:cNvSpPr>
          <p:nvPr/>
        </p:nvSpPr>
        <p:spPr bwMode="auto">
          <a:xfrm>
            <a:off x="6854825" y="17430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6" name="Line 42"/>
          <p:cNvSpPr>
            <a:spLocks noChangeShapeType="1"/>
          </p:cNvSpPr>
          <p:nvPr/>
        </p:nvSpPr>
        <p:spPr bwMode="auto">
          <a:xfrm flipH="1">
            <a:off x="10704513" y="492442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7" name="Line 43"/>
          <p:cNvSpPr>
            <a:spLocks noChangeShapeType="1"/>
          </p:cNvSpPr>
          <p:nvPr/>
        </p:nvSpPr>
        <p:spPr bwMode="auto">
          <a:xfrm flipH="1">
            <a:off x="10704513" y="4470400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8" name="Line 44"/>
          <p:cNvSpPr>
            <a:spLocks noChangeShapeType="1"/>
          </p:cNvSpPr>
          <p:nvPr/>
        </p:nvSpPr>
        <p:spPr bwMode="auto">
          <a:xfrm flipH="1">
            <a:off x="10704513" y="40163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59" name="Line 45"/>
          <p:cNvSpPr>
            <a:spLocks noChangeShapeType="1"/>
          </p:cNvSpPr>
          <p:nvPr/>
        </p:nvSpPr>
        <p:spPr bwMode="auto">
          <a:xfrm flipH="1">
            <a:off x="10704513" y="356076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0" name="Line 46"/>
          <p:cNvSpPr>
            <a:spLocks noChangeShapeType="1"/>
          </p:cNvSpPr>
          <p:nvPr/>
        </p:nvSpPr>
        <p:spPr bwMode="auto">
          <a:xfrm flipH="1">
            <a:off x="10704513" y="310673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1" name="Line 47"/>
          <p:cNvSpPr>
            <a:spLocks noChangeShapeType="1"/>
          </p:cNvSpPr>
          <p:nvPr/>
        </p:nvSpPr>
        <p:spPr bwMode="auto">
          <a:xfrm flipH="1">
            <a:off x="10704513" y="2652713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2" name="Line 48"/>
          <p:cNvSpPr>
            <a:spLocks noChangeShapeType="1"/>
          </p:cNvSpPr>
          <p:nvPr/>
        </p:nvSpPr>
        <p:spPr bwMode="auto">
          <a:xfrm flipH="1">
            <a:off x="10704513" y="2198688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3" name="Line 49"/>
          <p:cNvSpPr>
            <a:spLocks noChangeShapeType="1"/>
          </p:cNvSpPr>
          <p:nvPr/>
        </p:nvSpPr>
        <p:spPr bwMode="auto">
          <a:xfrm flipH="1">
            <a:off x="10704513" y="1743075"/>
            <a:ext cx="160338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64" name="Rectangle 50"/>
          <p:cNvSpPr>
            <a:spLocks noChangeArrowheads="1"/>
          </p:cNvSpPr>
          <p:nvPr/>
        </p:nvSpPr>
        <p:spPr bwMode="auto">
          <a:xfrm>
            <a:off x="6553340" y="4789419"/>
            <a:ext cx="1285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66" name="Rectangle 52"/>
          <p:cNvSpPr>
            <a:spLocks noChangeArrowheads="1"/>
          </p:cNvSpPr>
          <p:nvPr/>
        </p:nvSpPr>
        <p:spPr bwMode="auto">
          <a:xfrm>
            <a:off x="6324740" y="3884544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0.01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68" name="Rectangle 54"/>
          <p:cNvSpPr>
            <a:spLocks noChangeArrowheads="1"/>
          </p:cNvSpPr>
          <p:nvPr/>
        </p:nvSpPr>
        <p:spPr bwMode="auto">
          <a:xfrm>
            <a:off x="6324740" y="2970144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0.02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48" name="Rectangle 56"/>
          <p:cNvSpPr>
            <a:spLocks noChangeArrowheads="1"/>
          </p:cNvSpPr>
          <p:nvPr/>
        </p:nvSpPr>
        <p:spPr bwMode="auto">
          <a:xfrm>
            <a:off x="6324740" y="2065269"/>
            <a:ext cx="449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8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0.03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68" name="Freeform 73"/>
          <p:cNvSpPr>
            <a:spLocks noEditPoints="1"/>
          </p:cNvSpPr>
          <p:nvPr/>
        </p:nvSpPr>
        <p:spPr bwMode="auto">
          <a:xfrm>
            <a:off x="6853238" y="3841750"/>
            <a:ext cx="3984625" cy="663575"/>
          </a:xfrm>
          <a:custGeom>
            <a:avLst/>
            <a:gdLst>
              <a:gd name="T0" fmla="*/ 93 w 2510"/>
              <a:gd name="T1" fmla="*/ 31 h 418"/>
              <a:gd name="T2" fmla="*/ 93 w 2510"/>
              <a:gd name="T3" fmla="*/ 31 h 418"/>
              <a:gd name="T4" fmla="*/ 160 w 2510"/>
              <a:gd name="T5" fmla="*/ 38 h 418"/>
              <a:gd name="T6" fmla="*/ 224 w 2510"/>
              <a:gd name="T7" fmla="*/ 54 h 418"/>
              <a:gd name="T8" fmla="*/ 253 w 2510"/>
              <a:gd name="T9" fmla="*/ 60 h 418"/>
              <a:gd name="T10" fmla="*/ 280 w 2510"/>
              <a:gd name="T11" fmla="*/ 75 h 418"/>
              <a:gd name="T12" fmla="*/ 374 w 2510"/>
              <a:gd name="T13" fmla="*/ 95 h 418"/>
              <a:gd name="T14" fmla="*/ 374 w 2510"/>
              <a:gd name="T15" fmla="*/ 95 h 418"/>
              <a:gd name="T16" fmla="*/ 440 w 2510"/>
              <a:gd name="T17" fmla="*/ 102 h 418"/>
              <a:gd name="T18" fmla="*/ 503 w 2510"/>
              <a:gd name="T19" fmla="*/ 115 h 418"/>
              <a:gd name="T20" fmla="*/ 534 w 2510"/>
              <a:gd name="T21" fmla="*/ 121 h 418"/>
              <a:gd name="T22" fmla="*/ 562 w 2510"/>
              <a:gd name="T23" fmla="*/ 135 h 418"/>
              <a:gd name="T24" fmla="*/ 656 w 2510"/>
              <a:gd name="T25" fmla="*/ 154 h 418"/>
              <a:gd name="T26" fmla="*/ 656 w 2510"/>
              <a:gd name="T27" fmla="*/ 154 h 418"/>
              <a:gd name="T28" fmla="*/ 722 w 2510"/>
              <a:gd name="T29" fmla="*/ 159 h 418"/>
              <a:gd name="T30" fmla="*/ 781 w 2510"/>
              <a:gd name="T31" fmla="*/ 170 h 418"/>
              <a:gd name="T32" fmla="*/ 817 w 2510"/>
              <a:gd name="T33" fmla="*/ 177 h 418"/>
              <a:gd name="T34" fmla="*/ 892 w 2510"/>
              <a:gd name="T35" fmla="*/ 190 h 418"/>
              <a:gd name="T36" fmla="*/ 911 w 2510"/>
              <a:gd name="T37" fmla="*/ 194 h 418"/>
              <a:gd name="T38" fmla="*/ 948 w 2510"/>
              <a:gd name="T39" fmla="*/ 200 h 418"/>
              <a:gd name="T40" fmla="*/ 1006 w 2510"/>
              <a:gd name="T41" fmla="*/ 210 h 418"/>
              <a:gd name="T42" fmla="*/ 1059 w 2510"/>
              <a:gd name="T43" fmla="*/ 219 h 418"/>
              <a:gd name="T44" fmla="*/ 1100 w 2510"/>
              <a:gd name="T45" fmla="*/ 226 h 418"/>
              <a:gd name="T46" fmla="*/ 1170 w 2510"/>
              <a:gd name="T47" fmla="*/ 238 h 418"/>
              <a:gd name="T48" fmla="*/ 1195 w 2510"/>
              <a:gd name="T49" fmla="*/ 242 h 418"/>
              <a:gd name="T50" fmla="*/ 1226 w 2510"/>
              <a:gd name="T51" fmla="*/ 247 h 418"/>
              <a:gd name="T52" fmla="*/ 1290 w 2510"/>
              <a:gd name="T53" fmla="*/ 257 h 418"/>
              <a:gd name="T54" fmla="*/ 1337 w 2510"/>
              <a:gd name="T55" fmla="*/ 264 h 418"/>
              <a:gd name="T56" fmla="*/ 1397 w 2510"/>
              <a:gd name="T57" fmla="*/ 273 h 418"/>
              <a:gd name="T58" fmla="*/ 1461 w 2510"/>
              <a:gd name="T59" fmla="*/ 291 h 418"/>
              <a:gd name="T60" fmla="*/ 1490 w 2510"/>
              <a:gd name="T61" fmla="*/ 295 h 418"/>
              <a:gd name="T62" fmla="*/ 1557 w 2510"/>
              <a:gd name="T63" fmla="*/ 297 h 418"/>
              <a:gd name="T64" fmla="*/ 1575 w 2510"/>
              <a:gd name="T65" fmla="*/ 299 h 418"/>
              <a:gd name="T66" fmla="*/ 1615 w 2510"/>
              <a:gd name="T67" fmla="*/ 305 h 418"/>
              <a:gd name="T68" fmla="*/ 1682 w 2510"/>
              <a:gd name="T69" fmla="*/ 314 h 418"/>
              <a:gd name="T70" fmla="*/ 1746 w 2510"/>
              <a:gd name="T71" fmla="*/ 330 h 418"/>
              <a:gd name="T72" fmla="*/ 1776 w 2510"/>
              <a:gd name="T73" fmla="*/ 334 h 418"/>
              <a:gd name="T74" fmla="*/ 1841 w 2510"/>
              <a:gd name="T75" fmla="*/ 343 h 418"/>
              <a:gd name="T76" fmla="*/ 1871 w 2510"/>
              <a:gd name="T77" fmla="*/ 346 h 418"/>
              <a:gd name="T78" fmla="*/ 1937 w 2510"/>
              <a:gd name="T79" fmla="*/ 355 h 418"/>
              <a:gd name="T80" fmla="*/ 1966 w 2510"/>
              <a:gd name="T81" fmla="*/ 358 h 418"/>
              <a:gd name="T82" fmla="*/ 2032 w 2510"/>
              <a:gd name="T83" fmla="*/ 366 h 418"/>
              <a:gd name="T84" fmla="*/ 2059 w 2510"/>
              <a:gd name="T85" fmla="*/ 369 h 418"/>
              <a:gd name="T86" fmla="*/ 2080 w 2510"/>
              <a:gd name="T87" fmla="*/ 372 h 418"/>
              <a:gd name="T88" fmla="*/ 2080 w 2510"/>
              <a:gd name="T89" fmla="*/ 372 h 418"/>
              <a:gd name="T90" fmla="*/ 2175 w 2510"/>
              <a:gd name="T91" fmla="*/ 382 h 418"/>
              <a:gd name="T92" fmla="*/ 2252 w 2510"/>
              <a:gd name="T93" fmla="*/ 391 h 418"/>
              <a:gd name="T94" fmla="*/ 2318 w 2510"/>
              <a:gd name="T95" fmla="*/ 398 h 418"/>
              <a:gd name="T96" fmla="*/ 2338 w 2510"/>
              <a:gd name="T97" fmla="*/ 400 h 418"/>
              <a:gd name="T98" fmla="*/ 2366 w 2510"/>
              <a:gd name="T99" fmla="*/ 403 h 418"/>
              <a:gd name="T100" fmla="*/ 2366 w 2510"/>
              <a:gd name="T101" fmla="*/ 403 h 418"/>
              <a:gd name="T102" fmla="*/ 2461 w 2510"/>
              <a:gd name="T103" fmla="*/ 413 h 418"/>
              <a:gd name="T104" fmla="*/ 2461 w 2510"/>
              <a:gd name="T105" fmla="*/ 413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10" h="418">
                <a:moveTo>
                  <a:pt x="64" y="24"/>
                </a:moveTo>
                <a:lnTo>
                  <a:pt x="76" y="27"/>
                </a:lnTo>
                <a:lnTo>
                  <a:pt x="78" y="19"/>
                </a:lnTo>
                <a:lnTo>
                  <a:pt x="66" y="16"/>
                </a:lnTo>
                <a:lnTo>
                  <a:pt x="64" y="24"/>
                </a:lnTo>
                <a:close/>
                <a:moveTo>
                  <a:pt x="93" y="31"/>
                </a:moveTo>
                <a:lnTo>
                  <a:pt x="112" y="35"/>
                </a:lnTo>
                <a:lnTo>
                  <a:pt x="140" y="42"/>
                </a:lnTo>
                <a:lnTo>
                  <a:pt x="142" y="34"/>
                </a:lnTo>
                <a:lnTo>
                  <a:pt x="113" y="27"/>
                </a:lnTo>
                <a:lnTo>
                  <a:pt x="95" y="23"/>
                </a:lnTo>
                <a:lnTo>
                  <a:pt x="93" y="31"/>
                </a:lnTo>
                <a:close/>
                <a:moveTo>
                  <a:pt x="158" y="46"/>
                </a:moveTo>
                <a:lnTo>
                  <a:pt x="167" y="48"/>
                </a:lnTo>
                <a:lnTo>
                  <a:pt x="169" y="49"/>
                </a:lnTo>
                <a:lnTo>
                  <a:pt x="171" y="41"/>
                </a:lnTo>
                <a:lnTo>
                  <a:pt x="169" y="40"/>
                </a:lnTo>
                <a:lnTo>
                  <a:pt x="160" y="38"/>
                </a:lnTo>
                <a:lnTo>
                  <a:pt x="158" y="46"/>
                </a:lnTo>
                <a:close/>
                <a:moveTo>
                  <a:pt x="187" y="53"/>
                </a:moveTo>
                <a:lnTo>
                  <a:pt x="223" y="61"/>
                </a:lnTo>
                <a:lnTo>
                  <a:pt x="233" y="64"/>
                </a:lnTo>
                <a:lnTo>
                  <a:pt x="235" y="56"/>
                </a:lnTo>
                <a:lnTo>
                  <a:pt x="224" y="54"/>
                </a:lnTo>
                <a:lnTo>
                  <a:pt x="188" y="45"/>
                </a:lnTo>
                <a:lnTo>
                  <a:pt x="187" y="53"/>
                </a:lnTo>
                <a:close/>
                <a:moveTo>
                  <a:pt x="251" y="68"/>
                </a:moveTo>
                <a:lnTo>
                  <a:pt x="263" y="70"/>
                </a:lnTo>
                <a:lnTo>
                  <a:pt x="265" y="63"/>
                </a:lnTo>
                <a:lnTo>
                  <a:pt x="253" y="60"/>
                </a:lnTo>
                <a:lnTo>
                  <a:pt x="251" y="68"/>
                </a:lnTo>
                <a:close/>
                <a:moveTo>
                  <a:pt x="280" y="75"/>
                </a:moveTo>
                <a:lnTo>
                  <a:pt x="327" y="85"/>
                </a:lnTo>
                <a:lnTo>
                  <a:pt x="329" y="77"/>
                </a:lnTo>
                <a:lnTo>
                  <a:pt x="282" y="67"/>
                </a:lnTo>
                <a:lnTo>
                  <a:pt x="280" y="75"/>
                </a:lnTo>
                <a:close/>
                <a:moveTo>
                  <a:pt x="345" y="89"/>
                </a:moveTo>
                <a:lnTo>
                  <a:pt x="356" y="91"/>
                </a:lnTo>
                <a:lnTo>
                  <a:pt x="358" y="84"/>
                </a:lnTo>
                <a:lnTo>
                  <a:pt x="347" y="81"/>
                </a:lnTo>
                <a:lnTo>
                  <a:pt x="345" y="89"/>
                </a:lnTo>
                <a:close/>
                <a:moveTo>
                  <a:pt x="374" y="95"/>
                </a:moveTo>
                <a:lnTo>
                  <a:pt x="390" y="99"/>
                </a:lnTo>
                <a:lnTo>
                  <a:pt x="421" y="106"/>
                </a:lnTo>
                <a:lnTo>
                  <a:pt x="423" y="98"/>
                </a:lnTo>
                <a:lnTo>
                  <a:pt x="391" y="91"/>
                </a:lnTo>
                <a:lnTo>
                  <a:pt x="376" y="88"/>
                </a:lnTo>
                <a:lnTo>
                  <a:pt x="374" y="95"/>
                </a:lnTo>
                <a:close/>
                <a:moveTo>
                  <a:pt x="439" y="109"/>
                </a:moveTo>
                <a:lnTo>
                  <a:pt x="445" y="111"/>
                </a:lnTo>
                <a:lnTo>
                  <a:pt x="451" y="112"/>
                </a:lnTo>
                <a:lnTo>
                  <a:pt x="452" y="104"/>
                </a:lnTo>
                <a:lnTo>
                  <a:pt x="447" y="103"/>
                </a:lnTo>
                <a:lnTo>
                  <a:pt x="440" y="102"/>
                </a:lnTo>
                <a:lnTo>
                  <a:pt x="439" y="109"/>
                </a:lnTo>
                <a:close/>
                <a:moveTo>
                  <a:pt x="468" y="115"/>
                </a:moveTo>
                <a:lnTo>
                  <a:pt x="501" y="123"/>
                </a:lnTo>
                <a:lnTo>
                  <a:pt x="515" y="125"/>
                </a:lnTo>
                <a:lnTo>
                  <a:pt x="517" y="118"/>
                </a:lnTo>
                <a:lnTo>
                  <a:pt x="503" y="115"/>
                </a:lnTo>
                <a:lnTo>
                  <a:pt x="470" y="108"/>
                </a:lnTo>
                <a:lnTo>
                  <a:pt x="468" y="115"/>
                </a:lnTo>
                <a:close/>
                <a:moveTo>
                  <a:pt x="533" y="129"/>
                </a:moveTo>
                <a:lnTo>
                  <a:pt x="544" y="132"/>
                </a:lnTo>
                <a:lnTo>
                  <a:pt x="546" y="124"/>
                </a:lnTo>
                <a:lnTo>
                  <a:pt x="534" y="121"/>
                </a:lnTo>
                <a:lnTo>
                  <a:pt x="533" y="129"/>
                </a:lnTo>
                <a:close/>
                <a:moveTo>
                  <a:pt x="562" y="135"/>
                </a:moveTo>
                <a:lnTo>
                  <a:pt x="609" y="145"/>
                </a:lnTo>
                <a:lnTo>
                  <a:pt x="611" y="137"/>
                </a:lnTo>
                <a:lnTo>
                  <a:pt x="564" y="127"/>
                </a:lnTo>
                <a:lnTo>
                  <a:pt x="562" y="135"/>
                </a:lnTo>
                <a:close/>
                <a:moveTo>
                  <a:pt x="627" y="148"/>
                </a:moveTo>
                <a:lnTo>
                  <a:pt x="638" y="150"/>
                </a:lnTo>
                <a:lnTo>
                  <a:pt x="640" y="142"/>
                </a:lnTo>
                <a:lnTo>
                  <a:pt x="628" y="140"/>
                </a:lnTo>
                <a:lnTo>
                  <a:pt x="627" y="148"/>
                </a:lnTo>
                <a:close/>
                <a:moveTo>
                  <a:pt x="656" y="154"/>
                </a:moveTo>
                <a:lnTo>
                  <a:pt x="668" y="156"/>
                </a:lnTo>
                <a:lnTo>
                  <a:pt x="703" y="163"/>
                </a:lnTo>
                <a:lnTo>
                  <a:pt x="705" y="155"/>
                </a:lnTo>
                <a:lnTo>
                  <a:pt x="670" y="148"/>
                </a:lnTo>
                <a:lnTo>
                  <a:pt x="658" y="146"/>
                </a:lnTo>
                <a:lnTo>
                  <a:pt x="656" y="154"/>
                </a:lnTo>
                <a:close/>
                <a:moveTo>
                  <a:pt x="721" y="166"/>
                </a:moveTo>
                <a:lnTo>
                  <a:pt x="724" y="167"/>
                </a:lnTo>
                <a:lnTo>
                  <a:pt x="733" y="169"/>
                </a:lnTo>
                <a:lnTo>
                  <a:pt x="734" y="161"/>
                </a:lnTo>
                <a:lnTo>
                  <a:pt x="725" y="159"/>
                </a:lnTo>
                <a:lnTo>
                  <a:pt x="722" y="159"/>
                </a:lnTo>
                <a:lnTo>
                  <a:pt x="721" y="166"/>
                </a:lnTo>
                <a:close/>
                <a:moveTo>
                  <a:pt x="751" y="172"/>
                </a:moveTo>
                <a:lnTo>
                  <a:pt x="779" y="178"/>
                </a:lnTo>
                <a:lnTo>
                  <a:pt x="798" y="181"/>
                </a:lnTo>
                <a:lnTo>
                  <a:pt x="799" y="173"/>
                </a:lnTo>
                <a:lnTo>
                  <a:pt x="781" y="170"/>
                </a:lnTo>
                <a:lnTo>
                  <a:pt x="752" y="164"/>
                </a:lnTo>
                <a:lnTo>
                  <a:pt x="751" y="172"/>
                </a:lnTo>
                <a:close/>
                <a:moveTo>
                  <a:pt x="815" y="184"/>
                </a:moveTo>
                <a:lnTo>
                  <a:pt x="827" y="186"/>
                </a:lnTo>
                <a:lnTo>
                  <a:pt x="829" y="178"/>
                </a:lnTo>
                <a:lnTo>
                  <a:pt x="817" y="177"/>
                </a:lnTo>
                <a:lnTo>
                  <a:pt x="815" y="184"/>
                </a:lnTo>
                <a:close/>
                <a:moveTo>
                  <a:pt x="845" y="190"/>
                </a:moveTo>
                <a:lnTo>
                  <a:pt x="891" y="198"/>
                </a:lnTo>
                <a:lnTo>
                  <a:pt x="892" y="198"/>
                </a:lnTo>
                <a:lnTo>
                  <a:pt x="893" y="190"/>
                </a:lnTo>
                <a:lnTo>
                  <a:pt x="892" y="190"/>
                </a:lnTo>
                <a:lnTo>
                  <a:pt x="846" y="182"/>
                </a:lnTo>
                <a:lnTo>
                  <a:pt x="845" y="190"/>
                </a:lnTo>
                <a:close/>
                <a:moveTo>
                  <a:pt x="910" y="202"/>
                </a:moveTo>
                <a:lnTo>
                  <a:pt x="922" y="204"/>
                </a:lnTo>
                <a:lnTo>
                  <a:pt x="923" y="196"/>
                </a:lnTo>
                <a:lnTo>
                  <a:pt x="911" y="194"/>
                </a:lnTo>
                <a:lnTo>
                  <a:pt x="910" y="202"/>
                </a:lnTo>
                <a:close/>
                <a:moveTo>
                  <a:pt x="939" y="207"/>
                </a:moveTo>
                <a:lnTo>
                  <a:pt x="946" y="208"/>
                </a:lnTo>
                <a:lnTo>
                  <a:pt x="987" y="215"/>
                </a:lnTo>
                <a:lnTo>
                  <a:pt x="988" y="207"/>
                </a:lnTo>
                <a:lnTo>
                  <a:pt x="948" y="200"/>
                </a:lnTo>
                <a:lnTo>
                  <a:pt x="941" y="199"/>
                </a:lnTo>
                <a:lnTo>
                  <a:pt x="939" y="207"/>
                </a:lnTo>
                <a:close/>
                <a:moveTo>
                  <a:pt x="1004" y="218"/>
                </a:moveTo>
                <a:lnTo>
                  <a:pt x="1016" y="220"/>
                </a:lnTo>
                <a:lnTo>
                  <a:pt x="1018" y="212"/>
                </a:lnTo>
                <a:lnTo>
                  <a:pt x="1006" y="210"/>
                </a:lnTo>
                <a:lnTo>
                  <a:pt x="1004" y="218"/>
                </a:lnTo>
                <a:close/>
                <a:moveTo>
                  <a:pt x="1034" y="223"/>
                </a:moveTo>
                <a:lnTo>
                  <a:pt x="1058" y="227"/>
                </a:lnTo>
                <a:lnTo>
                  <a:pt x="1081" y="231"/>
                </a:lnTo>
                <a:lnTo>
                  <a:pt x="1082" y="223"/>
                </a:lnTo>
                <a:lnTo>
                  <a:pt x="1059" y="219"/>
                </a:lnTo>
                <a:lnTo>
                  <a:pt x="1035" y="215"/>
                </a:lnTo>
                <a:lnTo>
                  <a:pt x="1034" y="223"/>
                </a:lnTo>
                <a:close/>
                <a:moveTo>
                  <a:pt x="1099" y="234"/>
                </a:moveTo>
                <a:lnTo>
                  <a:pt x="1111" y="236"/>
                </a:lnTo>
                <a:lnTo>
                  <a:pt x="1112" y="228"/>
                </a:lnTo>
                <a:lnTo>
                  <a:pt x="1100" y="226"/>
                </a:lnTo>
                <a:lnTo>
                  <a:pt x="1099" y="234"/>
                </a:lnTo>
                <a:close/>
                <a:moveTo>
                  <a:pt x="1129" y="239"/>
                </a:moveTo>
                <a:lnTo>
                  <a:pt x="1169" y="246"/>
                </a:lnTo>
                <a:lnTo>
                  <a:pt x="1176" y="247"/>
                </a:lnTo>
                <a:lnTo>
                  <a:pt x="1177" y="239"/>
                </a:lnTo>
                <a:lnTo>
                  <a:pt x="1170" y="238"/>
                </a:lnTo>
                <a:lnTo>
                  <a:pt x="1130" y="231"/>
                </a:lnTo>
                <a:lnTo>
                  <a:pt x="1129" y="239"/>
                </a:lnTo>
                <a:close/>
                <a:moveTo>
                  <a:pt x="1194" y="250"/>
                </a:moveTo>
                <a:lnTo>
                  <a:pt x="1206" y="252"/>
                </a:lnTo>
                <a:lnTo>
                  <a:pt x="1207" y="244"/>
                </a:lnTo>
                <a:lnTo>
                  <a:pt x="1195" y="242"/>
                </a:lnTo>
                <a:lnTo>
                  <a:pt x="1194" y="250"/>
                </a:lnTo>
                <a:close/>
                <a:moveTo>
                  <a:pt x="1223" y="255"/>
                </a:moveTo>
                <a:lnTo>
                  <a:pt x="1225" y="255"/>
                </a:lnTo>
                <a:lnTo>
                  <a:pt x="1271" y="262"/>
                </a:lnTo>
                <a:lnTo>
                  <a:pt x="1272" y="254"/>
                </a:lnTo>
                <a:lnTo>
                  <a:pt x="1226" y="247"/>
                </a:lnTo>
                <a:lnTo>
                  <a:pt x="1225" y="247"/>
                </a:lnTo>
                <a:lnTo>
                  <a:pt x="1223" y="255"/>
                </a:lnTo>
                <a:close/>
                <a:moveTo>
                  <a:pt x="1289" y="265"/>
                </a:moveTo>
                <a:lnTo>
                  <a:pt x="1301" y="267"/>
                </a:lnTo>
                <a:lnTo>
                  <a:pt x="1302" y="259"/>
                </a:lnTo>
                <a:lnTo>
                  <a:pt x="1290" y="257"/>
                </a:lnTo>
                <a:lnTo>
                  <a:pt x="1289" y="265"/>
                </a:lnTo>
                <a:close/>
                <a:moveTo>
                  <a:pt x="1318" y="270"/>
                </a:moveTo>
                <a:lnTo>
                  <a:pt x="1336" y="272"/>
                </a:lnTo>
                <a:lnTo>
                  <a:pt x="1366" y="277"/>
                </a:lnTo>
                <a:lnTo>
                  <a:pt x="1367" y="269"/>
                </a:lnTo>
                <a:lnTo>
                  <a:pt x="1337" y="264"/>
                </a:lnTo>
                <a:lnTo>
                  <a:pt x="1319" y="262"/>
                </a:lnTo>
                <a:lnTo>
                  <a:pt x="1318" y="270"/>
                </a:lnTo>
                <a:close/>
                <a:moveTo>
                  <a:pt x="1384" y="279"/>
                </a:moveTo>
                <a:lnTo>
                  <a:pt x="1391" y="280"/>
                </a:lnTo>
                <a:lnTo>
                  <a:pt x="1396" y="281"/>
                </a:lnTo>
                <a:lnTo>
                  <a:pt x="1397" y="273"/>
                </a:lnTo>
                <a:lnTo>
                  <a:pt x="1393" y="273"/>
                </a:lnTo>
                <a:lnTo>
                  <a:pt x="1385" y="271"/>
                </a:lnTo>
                <a:lnTo>
                  <a:pt x="1384" y="279"/>
                </a:lnTo>
                <a:close/>
                <a:moveTo>
                  <a:pt x="1413" y="284"/>
                </a:moveTo>
                <a:lnTo>
                  <a:pt x="1447" y="289"/>
                </a:lnTo>
                <a:lnTo>
                  <a:pt x="1461" y="291"/>
                </a:lnTo>
                <a:lnTo>
                  <a:pt x="1462" y="283"/>
                </a:lnTo>
                <a:lnTo>
                  <a:pt x="1448" y="281"/>
                </a:lnTo>
                <a:lnTo>
                  <a:pt x="1414" y="276"/>
                </a:lnTo>
                <a:lnTo>
                  <a:pt x="1413" y="284"/>
                </a:lnTo>
                <a:close/>
                <a:moveTo>
                  <a:pt x="1478" y="294"/>
                </a:moveTo>
                <a:lnTo>
                  <a:pt x="1490" y="295"/>
                </a:lnTo>
                <a:lnTo>
                  <a:pt x="1492" y="287"/>
                </a:lnTo>
                <a:lnTo>
                  <a:pt x="1480" y="285"/>
                </a:lnTo>
                <a:lnTo>
                  <a:pt x="1478" y="294"/>
                </a:lnTo>
                <a:close/>
                <a:moveTo>
                  <a:pt x="1508" y="298"/>
                </a:moveTo>
                <a:lnTo>
                  <a:pt x="1556" y="304"/>
                </a:lnTo>
                <a:lnTo>
                  <a:pt x="1557" y="297"/>
                </a:lnTo>
                <a:lnTo>
                  <a:pt x="1510" y="290"/>
                </a:lnTo>
                <a:lnTo>
                  <a:pt x="1508" y="298"/>
                </a:lnTo>
                <a:close/>
                <a:moveTo>
                  <a:pt x="1574" y="307"/>
                </a:moveTo>
                <a:lnTo>
                  <a:pt x="1586" y="309"/>
                </a:lnTo>
                <a:lnTo>
                  <a:pt x="1586" y="301"/>
                </a:lnTo>
                <a:lnTo>
                  <a:pt x="1575" y="299"/>
                </a:lnTo>
                <a:lnTo>
                  <a:pt x="1574" y="307"/>
                </a:lnTo>
                <a:close/>
                <a:moveTo>
                  <a:pt x="1603" y="311"/>
                </a:moveTo>
                <a:lnTo>
                  <a:pt x="1614" y="313"/>
                </a:lnTo>
                <a:lnTo>
                  <a:pt x="1651" y="318"/>
                </a:lnTo>
                <a:lnTo>
                  <a:pt x="1652" y="310"/>
                </a:lnTo>
                <a:lnTo>
                  <a:pt x="1615" y="305"/>
                </a:lnTo>
                <a:lnTo>
                  <a:pt x="1604" y="303"/>
                </a:lnTo>
                <a:lnTo>
                  <a:pt x="1603" y="311"/>
                </a:lnTo>
                <a:close/>
                <a:moveTo>
                  <a:pt x="1669" y="320"/>
                </a:moveTo>
                <a:lnTo>
                  <a:pt x="1670" y="320"/>
                </a:lnTo>
                <a:lnTo>
                  <a:pt x="1681" y="322"/>
                </a:lnTo>
                <a:lnTo>
                  <a:pt x="1682" y="314"/>
                </a:lnTo>
                <a:lnTo>
                  <a:pt x="1671" y="312"/>
                </a:lnTo>
                <a:lnTo>
                  <a:pt x="1670" y="312"/>
                </a:lnTo>
                <a:lnTo>
                  <a:pt x="1669" y="320"/>
                </a:lnTo>
                <a:close/>
                <a:moveTo>
                  <a:pt x="1699" y="324"/>
                </a:moveTo>
                <a:lnTo>
                  <a:pt x="1726" y="328"/>
                </a:lnTo>
                <a:lnTo>
                  <a:pt x="1746" y="330"/>
                </a:lnTo>
                <a:lnTo>
                  <a:pt x="1747" y="322"/>
                </a:lnTo>
                <a:lnTo>
                  <a:pt x="1726" y="320"/>
                </a:lnTo>
                <a:lnTo>
                  <a:pt x="1700" y="316"/>
                </a:lnTo>
                <a:lnTo>
                  <a:pt x="1699" y="324"/>
                </a:lnTo>
                <a:close/>
                <a:moveTo>
                  <a:pt x="1764" y="333"/>
                </a:moveTo>
                <a:lnTo>
                  <a:pt x="1776" y="334"/>
                </a:lnTo>
                <a:lnTo>
                  <a:pt x="1777" y="326"/>
                </a:lnTo>
                <a:lnTo>
                  <a:pt x="1765" y="325"/>
                </a:lnTo>
                <a:lnTo>
                  <a:pt x="1764" y="333"/>
                </a:lnTo>
                <a:close/>
                <a:moveTo>
                  <a:pt x="1794" y="337"/>
                </a:moveTo>
                <a:lnTo>
                  <a:pt x="1837" y="342"/>
                </a:lnTo>
                <a:lnTo>
                  <a:pt x="1841" y="343"/>
                </a:lnTo>
                <a:lnTo>
                  <a:pt x="1842" y="335"/>
                </a:lnTo>
                <a:lnTo>
                  <a:pt x="1838" y="334"/>
                </a:lnTo>
                <a:lnTo>
                  <a:pt x="1795" y="329"/>
                </a:lnTo>
                <a:lnTo>
                  <a:pt x="1794" y="337"/>
                </a:lnTo>
                <a:close/>
                <a:moveTo>
                  <a:pt x="1859" y="345"/>
                </a:moveTo>
                <a:lnTo>
                  <a:pt x="1871" y="346"/>
                </a:lnTo>
                <a:lnTo>
                  <a:pt x="1872" y="339"/>
                </a:lnTo>
                <a:lnTo>
                  <a:pt x="1860" y="337"/>
                </a:lnTo>
                <a:lnTo>
                  <a:pt x="1859" y="345"/>
                </a:lnTo>
                <a:close/>
                <a:moveTo>
                  <a:pt x="1889" y="349"/>
                </a:moveTo>
                <a:lnTo>
                  <a:pt x="1892" y="349"/>
                </a:lnTo>
                <a:lnTo>
                  <a:pt x="1937" y="355"/>
                </a:lnTo>
                <a:lnTo>
                  <a:pt x="1937" y="347"/>
                </a:lnTo>
                <a:lnTo>
                  <a:pt x="1893" y="341"/>
                </a:lnTo>
                <a:lnTo>
                  <a:pt x="1890" y="341"/>
                </a:lnTo>
                <a:lnTo>
                  <a:pt x="1889" y="349"/>
                </a:lnTo>
                <a:close/>
                <a:moveTo>
                  <a:pt x="1954" y="357"/>
                </a:moveTo>
                <a:lnTo>
                  <a:pt x="1966" y="358"/>
                </a:lnTo>
                <a:lnTo>
                  <a:pt x="1967" y="350"/>
                </a:lnTo>
                <a:lnTo>
                  <a:pt x="1955" y="349"/>
                </a:lnTo>
                <a:lnTo>
                  <a:pt x="1954" y="357"/>
                </a:lnTo>
                <a:close/>
                <a:moveTo>
                  <a:pt x="1984" y="360"/>
                </a:moveTo>
                <a:lnTo>
                  <a:pt x="2004" y="363"/>
                </a:lnTo>
                <a:lnTo>
                  <a:pt x="2032" y="366"/>
                </a:lnTo>
                <a:lnTo>
                  <a:pt x="2033" y="358"/>
                </a:lnTo>
                <a:lnTo>
                  <a:pt x="2005" y="355"/>
                </a:lnTo>
                <a:lnTo>
                  <a:pt x="1985" y="352"/>
                </a:lnTo>
                <a:lnTo>
                  <a:pt x="1984" y="360"/>
                </a:lnTo>
                <a:close/>
                <a:moveTo>
                  <a:pt x="2050" y="368"/>
                </a:moveTo>
                <a:lnTo>
                  <a:pt x="2059" y="369"/>
                </a:lnTo>
                <a:lnTo>
                  <a:pt x="2062" y="370"/>
                </a:lnTo>
                <a:lnTo>
                  <a:pt x="2063" y="362"/>
                </a:lnTo>
                <a:lnTo>
                  <a:pt x="2060" y="361"/>
                </a:lnTo>
                <a:lnTo>
                  <a:pt x="2051" y="360"/>
                </a:lnTo>
                <a:lnTo>
                  <a:pt x="2050" y="368"/>
                </a:lnTo>
                <a:close/>
                <a:moveTo>
                  <a:pt x="2080" y="372"/>
                </a:moveTo>
                <a:lnTo>
                  <a:pt x="2115" y="376"/>
                </a:lnTo>
                <a:lnTo>
                  <a:pt x="2127" y="377"/>
                </a:lnTo>
                <a:lnTo>
                  <a:pt x="2128" y="369"/>
                </a:lnTo>
                <a:lnTo>
                  <a:pt x="2116" y="368"/>
                </a:lnTo>
                <a:lnTo>
                  <a:pt x="2080" y="364"/>
                </a:lnTo>
                <a:lnTo>
                  <a:pt x="2080" y="372"/>
                </a:lnTo>
                <a:close/>
                <a:moveTo>
                  <a:pt x="2145" y="379"/>
                </a:moveTo>
                <a:lnTo>
                  <a:pt x="2157" y="381"/>
                </a:lnTo>
                <a:lnTo>
                  <a:pt x="2158" y="373"/>
                </a:lnTo>
                <a:lnTo>
                  <a:pt x="2146" y="371"/>
                </a:lnTo>
                <a:lnTo>
                  <a:pt x="2145" y="379"/>
                </a:lnTo>
                <a:close/>
                <a:moveTo>
                  <a:pt x="2175" y="382"/>
                </a:moveTo>
                <a:lnTo>
                  <a:pt x="2223" y="388"/>
                </a:lnTo>
                <a:lnTo>
                  <a:pt x="2224" y="380"/>
                </a:lnTo>
                <a:lnTo>
                  <a:pt x="2176" y="375"/>
                </a:lnTo>
                <a:lnTo>
                  <a:pt x="2175" y="382"/>
                </a:lnTo>
                <a:close/>
                <a:moveTo>
                  <a:pt x="2240" y="390"/>
                </a:moveTo>
                <a:lnTo>
                  <a:pt x="2252" y="391"/>
                </a:lnTo>
                <a:lnTo>
                  <a:pt x="2253" y="383"/>
                </a:lnTo>
                <a:lnTo>
                  <a:pt x="2242" y="382"/>
                </a:lnTo>
                <a:lnTo>
                  <a:pt x="2240" y="390"/>
                </a:lnTo>
                <a:close/>
                <a:moveTo>
                  <a:pt x="2270" y="393"/>
                </a:moveTo>
                <a:lnTo>
                  <a:pt x="2282" y="394"/>
                </a:lnTo>
                <a:lnTo>
                  <a:pt x="2318" y="398"/>
                </a:lnTo>
                <a:lnTo>
                  <a:pt x="2319" y="390"/>
                </a:lnTo>
                <a:lnTo>
                  <a:pt x="2283" y="387"/>
                </a:lnTo>
                <a:lnTo>
                  <a:pt x="2271" y="385"/>
                </a:lnTo>
                <a:lnTo>
                  <a:pt x="2270" y="393"/>
                </a:lnTo>
                <a:close/>
                <a:moveTo>
                  <a:pt x="2336" y="400"/>
                </a:moveTo>
                <a:lnTo>
                  <a:pt x="2338" y="400"/>
                </a:lnTo>
                <a:lnTo>
                  <a:pt x="2348" y="402"/>
                </a:lnTo>
                <a:lnTo>
                  <a:pt x="2349" y="393"/>
                </a:lnTo>
                <a:lnTo>
                  <a:pt x="2338" y="392"/>
                </a:lnTo>
                <a:lnTo>
                  <a:pt x="2337" y="392"/>
                </a:lnTo>
                <a:lnTo>
                  <a:pt x="2336" y="400"/>
                </a:lnTo>
                <a:close/>
                <a:moveTo>
                  <a:pt x="2366" y="403"/>
                </a:moveTo>
                <a:lnTo>
                  <a:pt x="2393" y="406"/>
                </a:lnTo>
                <a:lnTo>
                  <a:pt x="2414" y="408"/>
                </a:lnTo>
                <a:lnTo>
                  <a:pt x="2414" y="400"/>
                </a:lnTo>
                <a:lnTo>
                  <a:pt x="2394" y="398"/>
                </a:lnTo>
                <a:lnTo>
                  <a:pt x="2367" y="395"/>
                </a:lnTo>
                <a:lnTo>
                  <a:pt x="2366" y="403"/>
                </a:lnTo>
                <a:close/>
                <a:moveTo>
                  <a:pt x="2432" y="410"/>
                </a:moveTo>
                <a:lnTo>
                  <a:pt x="2443" y="411"/>
                </a:lnTo>
                <a:lnTo>
                  <a:pt x="2444" y="403"/>
                </a:lnTo>
                <a:lnTo>
                  <a:pt x="2432" y="402"/>
                </a:lnTo>
                <a:lnTo>
                  <a:pt x="2432" y="410"/>
                </a:lnTo>
                <a:close/>
                <a:moveTo>
                  <a:pt x="2461" y="413"/>
                </a:moveTo>
                <a:lnTo>
                  <a:pt x="2504" y="417"/>
                </a:lnTo>
                <a:lnTo>
                  <a:pt x="2509" y="418"/>
                </a:lnTo>
                <a:lnTo>
                  <a:pt x="2510" y="410"/>
                </a:lnTo>
                <a:lnTo>
                  <a:pt x="2505" y="409"/>
                </a:lnTo>
                <a:lnTo>
                  <a:pt x="2462" y="405"/>
                </a:lnTo>
                <a:lnTo>
                  <a:pt x="2461" y="413"/>
                </a:lnTo>
                <a:close/>
                <a:moveTo>
                  <a:pt x="0" y="8"/>
                </a:moveTo>
                <a:lnTo>
                  <a:pt x="47" y="19"/>
                </a:lnTo>
                <a:lnTo>
                  <a:pt x="49" y="12"/>
                </a:lnTo>
                <a:lnTo>
                  <a:pt x="2" y="0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69" name="Freeform 74"/>
          <p:cNvSpPr>
            <a:spLocks/>
          </p:cNvSpPr>
          <p:nvPr/>
        </p:nvSpPr>
        <p:spPr bwMode="auto">
          <a:xfrm>
            <a:off x="6854825" y="4008438"/>
            <a:ext cx="4010025" cy="558800"/>
          </a:xfrm>
          <a:custGeom>
            <a:avLst/>
            <a:gdLst>
              <a:gd name="T0" fmla="*/ 0 w 2526"/>
              <a:gd name="T1" fmla="*/ 352 h 352"/>
              <a:gd name="T2" fmla="*/ 56 w 2526"/>
              <a:gd name="T3" fmla="*/ 348 h 352"/>
              <a:gd name="T4" fmla="*/ 111 w 2526"/>
              <a:gd name="T5" fmla="*/ 343 h 352"/>
              <a:gd name="T6" fmla="*/ 167 w 2526"/>
              <a:gd name="T7" fmla="*/ 338 h 352"/>
              <a:gd name="T8" fmla="*/ 223 w 2526"/>
              <a:gd name="T9" fmla="*/ 333 h 352"/>
              <a:gd name="T10" fmla="*/ 278 w 2526"/>
              <a:gd name="T11" fmla="*/ 328 h 352"/>
              <a:gd name="T12" fmla="*/ 334 w 2526"/>
              <a:gd name="T13" fmla="*/ 323 h 352"/>
              <a:gd name="T14" fmla="*/ 390 w 2526"/>
              <a:gd name="T15" fmla="*/ 318 h 352"/>
              <a:gd name="T16" fmla="*/ 445 w 2526"/>
              <a:gd name="T17" fmla="*/ 312 h 352"/>
              <a:gd name="T18" fmla="*/ 501 w 2526"/>
              <a:gd name="T19" fmla="*/ 306 h 352"/>
              <a:gd name="T20" fmla="*/ 556 w 2526"/>
              <a:gd name="T21" fmla="*/ 301 h 352"/>
              <a:gd name="T22" fmla="*/ 612 w 2526"/>
              <a:gd name="T23" fmla="*/ 295 h 352"/>
              <a:gd name="T24" fmla="*/ 668 w 2526"/>
              <a:gd name="T25" fmla="*/ 289 h 352"/>
              <a:gd name="T26" fmla="*/ 723 w 2526"/>
              <a:gd name="T27" fmla="*/ 283 h 352"/>
              <a:gd name="T28" fmla="*/ 779 w 2526"/>
              <a:gd name="T29" fmla="*/ 277 h 352"/>
              <a:gd name="T30" fmla="*/ 835 w 2526"/>
              <a:gd name="T31" fmla="*/ 270 h 352"/>
              <a:gd name="T32" fmla="*/ 890 w 2526"/>
              <a:gd name="T33" fmla="*/ 264 h 352"/>
              <a:gd name="T34" fmla="*/ 946 w 2526"/>
              <a:gd name="T35" fmla="*/ 258 h 352"/>
              <a:gd name="T36" fmla="*/ 1002 w 2526"/>
              <a:gd name="T37" fmla="*/ 251 h 352"/>
              <a:gd name="T38" fmla="*/ 1057 w 2526"/>
              <a:gd name="T39" fmla="*/ 244 h 352"/>
              <a:gd name="T40" fmla="*/ 1113 w 2526"/>
              <a:gd name="T41" fmla="*/ 237 h 352"/>
              <a:gd name="T42" fmla="*/ 1168 w 2526"/>
              <a:gd name="T43" fmla="*/ 230 h 352"/>
              <a:gd name="T44" fmla="*/ 1224 w 2526"/>
              <a:gd name="T45" fmla="*/ 222 h 352"/>
              <a:gd name="T46" fmla="*/ 1280 w 2526"/>
              <a:gd name="T47" fmla="*/ 215 h 352"/>
              <a:gd name="T48" fmla="*/ 1335 w 2526"/>
              <a:gd name="T49" fmla="*/ 207 h 352"/>
              <a:gd name="T50" fmla="*/ 1391 w 2526"/>
              <a:gd name="T51" fmla="*/ 199 h 352"/>
              <a:gd name="T52" fmla="*/ 1447 w 2526"/>
              <a:gd name="T53" fmla="*/ 192 h 352"/>
              <a:gd name="T54" fmla="*/ 1503 w 2526"/>
              <a:gd name="T55" fmla="*/ 183 h 352"/>
              <a:gd name="T56" fmla="*/ 1558 w 2526"/>
              <a:gd name="T57" fmla="*/ 175 h 352"/>
              <a:gd name="T58" fmla="*/ 1614 w 2526"/>
              <a:gd name="T59" fmla="*/ 167 h 352"/>
              <a:gd name="T60" fmla="*/ 1669 w 2526"/>
              <a:gd name="T61" fmla="*/ 158 h 352"/>
              <a:gd name="T62" fmla="*/ 1725 w 2526"/>
              <a:gd name="T63" fmla="*/ 149 h 352"/>
              <a:gd name="T64" fmla="*/ 1780 w 2526"/>
              <a:gd name="T65" fmla="*/ 140 h 352"/>
              <a:gd name="T66" fmla="*/ 1836 w 2526"/>
              <a:gd name="T67" fmla="*/ 131 h 352"/>
              <a:gd name="T68" fmla="*/ 1892 w 2526"/>
              <a:gd name="T69" fmla="*/ 122 h 352"/>
              <a:gd name="T70" fmla="*/ 1948 w 2526"/>
              <a:gd name="T71" fmla="*/ 112 h 352"/>
              <a:gd name="T72" fmla="*/ 2003 w 2526"/>
              <a:gd name="T73" fmla="*/ 102 h 352"/>
              <a:gd name="T74" fmla="*/ 2059 w 2526"/>
              <a:gd name="T75" fmla="*/ 93 h 352"/>
              <a:gd name="T76" fmla="*/ 2115 w 2526"/>
              <a:gd name="T77" fmla="*/ 82 h 352"/>
              <a:gd name="T78" fmla="*/ 2170 w 2526"/>
              <a:gd name="T79" fmla="*/ 72 h 352"/>
              <a:gd name="T80" fmla="*/ 2226 w 2526"/>
              <a:gd name="T81" fmla="*/ 61 h 352"/>
              <a:gd name="T82" fmla="*/ 2281 w 2526"/>
              <a:gd name="T83" fmla="*/ 51 h 352"/>
              <a:gd name="T84" fmla="*/ 2337 w 2526"/>
              <a:gd name="T85" fmla="*/ 39 h 352"/>
              <a:gd name="T86" fmla="*/ 2393 w 2526"/>
              <a:gd name="T87" fmla="*/ 28 h 352"/>
              <a:gd name="T88" fmla="*/ 2448 w 2526"/>
              <a:gd name="T89" fmla="*/ 16 h 352"/>
              <a:gd name="T90" fmla="*/ 2504 w 2526"/>
              <a:gd name="T91" fmla="*/ 5 h 352"/>
              <a:gd name="T92" fmla="*/ 2526 w 2526"/>
              <a:gd name="T93" fmla="*/ 0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26" h="352">
                <a:moveTo>
                  <a:pt x="0" y="352"/>
                </a:moveTo>
                <a:lnTo>
                  <a:pt x="56" y="348"/>
                </a:lnTo>
                <a:lnTo>
                  <a:pt x="111" y="343"/>
                </a:lnTo>
                <a:lnTo>
                  <a:pt x="167" y="338"/>
                </a:lnTo>
                <a:lnTo>
                  <a:pt x="223" y="333"/>
                </a:lnTo>
                <a:lnTo>
                  <a:pt x="278" y="328"/>
                </a:lnTo>
                <a:lnTo>
                  <a:pt x="334" y="323"/>
                </a:lnTo>
                <a:lnTo>
                  <a:pt x="390" y="318"/>
                </a:lnTo>
                <a:lnTo>
                  <a:pt x="445" y="312"/>
                </a:lnTo>
                <a:lnTo>
                  <a:pt x="501" y="306"/>
                </a:lnTo>
                <a:lnTo>
                  <a:pt x="556" y="301"/>
                </a:lnTo>
                <a:lnTo>
                  <a:pt x="612" y="295"/>
                </a:lnTo>
                <a:lnTo>
                  <a:pt x="668" y="289"/>
                </a:lnTo>
                <a:lnTo>
                  <a:pt x="723" y="283"/>
                </a:lnTo>
                <a:lnTo>
                  <a:pt x="779" y="277"/>
                </a:lnTo>
                <a:lnTo>
                  <a:pt x="835" y="270"/>
                </a:lnTo>
                <a:lnTo>
                  <a:pt x="890" y="264"/>
                </a:lnTo>
                <a:lnTo>
                  <a:pt x="946" y="258"/>
                </a:lnTo>
                <a:lnTo>
                  <a:pt x="1002" y="251"/>
                </a:lnTo>
                <a:lnTo>
                  <a:pt x="1057" y="244"/>
                </a:lnTo>
                <a:lnTo>
                  <a:pt x="1113" y="237"/>
                </a:lnTo>
                <a:lnTo>
                  <a:pt x="1168" y="230"/>
                </a:lnTo>
                <a:lnTo>
                  <a:pt x="1224" y="222"/>
                </a:lnTo>
                <a:lnTo>
                  <a:pt x="1280" y="215"/>
                </a:lnTo>
                <a:lnTo>
                  <a:pt x="1335" y="207"/>
                </a:lnTo>
                <a:lnTo>
                  <a:pt x="1391" y="199"/>
                </a:lnTo>
                <a:lnTo>
                  <a:pt x="1447" y="192"/>
                </a:lnTo>
                <a:lnTo>
                  <a:pt x="1503" y="183"/>
                </a:lnTo>
                <a:lnTo>
                  <a:pt x="1558" y="175"/>
                </a:lnTo>
                <a:lnTo>
                  <a:pt x="1614" y="167"/>
                </a:lnTo>
                <a:lnTo>
                  <a:pt x="1669" y="158"/>
                </a:lnTo>
                <a:lnTo>
                  <a:pt x="1725" y="149"/>
                </a:lnTo>
                <a:lnTo>
                  <a:pt x="1780" y="140"/>
                </a:lnTo>
                <a:lnTo>
                  <a:pt x="1836" y="131"/>
                </a:lnTo>
                <a:lnTo>
                  <a:pt x="1892" y="122"/>
                </a:lnTo>
                <a:lnTo>
                  <a:pt x="1948" y="112"/>
                </a:lnTo>
                <a:lnTo>
                  <a:pt x="2003" y="102"/>
                </a:lnTo>
                <a:lnTo>
                  <a:pt x="2059" y="93"/>
                </a:lnTo>
                <a:lnTo>
                  <a:pt x="2115" y="82"/>
                </a:lnTo>
                <a:lnTo>
                  <a:pt x="2170" y="72"/>
                </a:lnTo>
                <a:lnTo>
                  <a:pt x="2226" y="61"/>
                </a:lnTo>
                <a:lnTo>
                  <a:pt x="2281" y="51"/>
                </a:lnTo>
                <a:lnTo>
                  <a:pt x="2337" y="39"/>
                </a:lnTo>
                <a:lnTo>
                  <a:pt x="2393" y="28"/>
                </a:lnTo>
                <a:lnTo>
                  <a:pt x="2448" y="16"/>
                </a:lnTo>
                <a:lnTo>
                  <a:pt x="2504" y="5"/>
                </a:lnTo>
                <a:lnTo>
                  <a:pt x="2526" y="0"/>
                </a:lnTo>
              </a:path>
            </a:pathLst>
          </a:cu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70" name="Freeform 75"/>
          <p:cNvSpPr>
            <a:spLocks noEditPoints="1"/>
          </p:cNvSpPr>
          <p:nvPr/>
        </p:nvSpPr>
        <p:spPr bwMode="auto">
          <a:xfrm>
            <a:off x="6854825" y="3552825"/>
            <a:ext cx="3970338" cy="833438"/>
          </a:xfrm>
          <a:custGeom>
            <a:avLst/>
            <a:gdLst>
              <a:gd name="T0" fmla="*/ 155 w 2501"/>
              <a:gd name="T1" fmla="*/ 505 h 525"/>
              <a:gd name="T2" fmla="*/ 95 w 2501"/>
              <a:gd name="T3" fmla="*/ 505 h 525"/>
              <a:gd name="T4" fmla="*/ 223 w 2501"/>
              <a:gd name="T5" fmla="*/ 496 h 525"/>
              <a:gd name="T6" fmla="*/ 222 w 2501"/>
              <a:gd name="T7" fmla="*/ 488 h 525"/>
              <a:gd name="T8" fmla="*/ 286 w 2501"/>
              <a:gd name="T9" fmla="*/ 487 h 525"/>
              <a:gd name="T10" fmla="*/ 345 w 2501"/>
              <a:gd name="T11" fmla="*/ 471 h 525"/>
              <a:gd name="T12" fmla="*/ 286 w 2501"/>
              <a:gd name="T13" fmla="*/ 487 h 525"/>
              <a:gd name="T14" fmla="*/ 441 w 2501"/>
              <a:gd name="T15" fmla="*/ 465 h 525"/>
              <a:gd name="T16" fmla="*/ 380 w 2501"/>
              <a:gd name="T17" fmla="*/ 465 h 525"/>
              <a:gd name="T18" fmla="*/ 501 w 2501"/>
              <a:gd name="T19" fmla="*/ 456 h 525"/>
              <a:gd name="T20" fmla="*/ 500 w 2501"/>
              <a:gd name="T21" fmla="*/ 448 h 525"/>
              <a:gd name="T22" fmla="*/ 571 w 2501"/>
              <a:gd name="T23" fmla="*/ 445 h 525"/>
              <a:gd name="T24" fmla="*/ 629 w 2501"/>
              <a:gd name="T25" fmla="*/ 428 h 525"/>
              <a:gd name="T26" fmla="*/ 571 w 2501"/>
              <a:gd name="T27" fmla="*/ 445 h 525"/>
              <a:gd name="T28" fmla="*/ 724 w 2501"/>
              <a:gd name="T29" fmla="*/ 420 h 525"/>
              <a:gd name="T30" fmla="*/ 723 w 2501"/>
              <a:gd name="T31" fmla="*/ 413 h 525"/>
              <a:gd name="T32" fmla="*/ 666 w 2501"/>
              <a:gd name="T33" fmla="*/ 430 h 525"/>
              <a:gd name="T34" fmla="*/ 820 w 2501"/>
              <a:gd name="T35" fmla="*/ 404 h 525"/>
              <a:gd name="T36" fmla="*/ 759 w 2501"/>
              <a:gd name="T37" fmla="*/ 407 h 525"/>
              <a:gd name="T38" fmla="*/ 891 w 2501"/>
              <a:gd name="T39" fmla="*/ 392 h 525"/>
              <a:gd name="T40" fmla="*/ 890 w 2501"/>
              <a:gd name="T41" fmla="*/ 384 h 525"/>
              <a:gd name="T42" fmla="*/ 950 w 2501"/>
              <a:gd name="T43" fmla="*/ 382 h 525"/>
              <a:gd name="T44" fmla="*/ 1008 w 2501"/>
              <a:gd name="T45" fmla="*/ 363 h 525"/>
              <a:gd name="T46" fmla="*/ 950 w 2501"/>
              <a:gd name="T47" fmla="*/ 382 h 525"/>
              <a:gd name="T48" fmla="*/ 1104 w 2501"/>
              <a:gd name="T49" fmla="*/ 353 h 525"/>
              <a:gd name="T50" fmla="*/ 1043 w 2501"/>
              <a:gd name="T51" fmla="*/ 357 h 525"/>
              <a:gd name="T52" fmla="*/ 1169 w 2501"/>
              <a:gd name="T53" fmla="*/ 341 h 525"/>
              <a:gd name="T54" fmla="*/ 1168 w 2501"/>
              <a:gd name="T55" fmla="*/ 333 h 525"/>
              <a:gd name="T56" fmla="*/ 1233 w 2501"/>
              <a:gd name="T57" fmla="*/ 328 h 525"/>
              <a:gd name="T58" fmla="*/ 1290 w 2501"/>
              <a:gd name="T59" fmla="*/ 309 h 525"/>
              <a:gd name="T60" fmla="*/ 1233 w 2501"/>
              <a:gd name="T61" fmla="*/ 328 h 525"/>
              <a:gd name="T62" fmla="*/ 1386 w 2501"/>
              <a:gd name="T63" fmla="*/ 297 h 525"/>
              <a:gd name="T64" fmla="*/ 1326 w 2501"/>
              <a:gd name="T65" fmla="*/ 302 h 525"/>
              <a:gd name="T66" fmla="*/ 1447 w 2501"/>
              <a:gd name="T67" fmla="*/ 284 h 525"/>
              <a:gd name="T68" fmla="*/ 1446 w 2501"/>
              <a:gd name="T69" fmla="*/ 276 h 525"/>
              <a:gd name="T70" fmla="*/ 1515 w 2501"/>
              <a:gd name="T71" fmla="*/ 269 h 525"/>
              <a:gd name="T72" fmla="*/ 1572 w 2501"/>
              <a:gd name="T73" fmla="*/ 249 h 525"/>
              <a:gd name="T74" fmla="*/ 1515 w 2501"/>
              <a:gd name="T75" fmla="*/ 269 h 525"/>
              <a:gd name="T76" fmla="*/ 1667 w 2501"/>
              <a:gd name="T77" fmla="*/ 235 h 525"/>
              <a:gd name="T78" fmla="*/ 1607 w 2501"/>
              <a:gd name="T79" fmla="*/ 240 h 525"/>
              <a:gd name="T80" fmla="*/ 1726 w 2501"/>
              <a:gd name="T81" fmla="*/ 221 h 525"/>
              <a:gd name="T82" fmla="*/ 1724 w 2501"/>
              <a:gd name="T83" fmla="*/ 213 h 525"/>
              <a:gd name="T84" fmla="*/ 1796 w 2501"/>
              <a:gd name="T85" fmla="*/ 204 h 525"/>
              <a:gd name="T86" fmla="*/ 1852 w 2501"/>
              <a:gd name="T87" fmla="*/ 182 h 525"/>
              <a:gd name="T88" fmla="*/ 1796 w 2501"/>
              <a:gd name="T89" fmla="*/ 204 h 525"/>
              <a:gd name="T90" fmla="*/ 1947 w 2501"/>
              <a:gd name="T91" fmla="*/ 166 h 525"/>
              <a:gd name="T92" fmla="*/ 1887 w 2501"/>
              <a:gd name="T93" fmla="*/ 173 h 525"/>
              <a:gd name="T94" fmla="*/ 2004 w 2501"/>
              <a:gd name="T95" fmla="*/ 152 h 525"/>
              <a:gd name="T96" fmla="*/ 2002 w 2501"/>
              <a:gd name="T97" fmla="*/ 144 h 525"/>
              <a:gd name="T98" fmla="*/ 2075 w 2501"/>
              <a:gd name="T99" fmla="*/ 132 h 525"/>
              <a:gd name="T100" fmla="*/ 2130 w 2501"/>
              <a:gd name="T101" fmla="*/ 109 h 525"/>
              <a:gd name="T102" fmla="*/ 2075 w 2501"/>
              <a:gd name="T103" fmla="*/ 132 h 525"/>
              <a:gd name="T104" fmla="*/ 2225 w 2501"/>
              <a:gd name="T105" fmla="*/ 91 h 525"/>
              <a:gd name="T106" fmla="*/ 2165 w 2501"/>
              <a:gd name="T107" fmla="*/ 99 h 525"/>
              <a:gd name="T108" fmla="*/ 2283 w 2501"/>
              <a:gd name="T109" fmla="*/ 74 h 525"/>
              <a:gd name="T110" fmla="*/ 2280 w 2501"/>
              <a:gd name="T111" fmla="*/ 66 h 525"/>
              <a:gd name="T112" fmla="*/ 2352 w 2501"/>
              <a:gd name="T113" fmla="*/ 54 h 525"/>
              <a:gd name="T114" fmla="*/ 2407 w 2501"/>
              <a:gd name="T115" fmla="*/ 29 h 525"/>
              <a:gd name="T116" fmla="*/ 2352 w 2501"/>
              <a:gd name="T117" fmla="*/ 54 h 525"/>
              <a:gd name="T118" fmla="*/ 2501 w 2501"/>
              <a:gd name="T119" fmla="*/ 8 h 525"/>
              <a:gd name="T120" fmla="*/ 2441 w 2501"/>
              <a:gd name="T121" fmla="*/ 18 h 525"/>
              <a:gd name="T122" fmla="*/ 56 w 2501"/>
              <a:gd name="T123" fmla="*/ 518 h 525"/>
              <a:gd name="T124" fmla="*/ 55 w 2501"/>
              <a:gd name="T125" fmla="*/ 510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01" h="525">
                <a:moveTo>
                  <a:pt x="96" y="513"/>
                </a:moveTo>
                <a:lnTo>
                  <a:pt x="112" y="510"/>
                </a:lnTo>
                <a:lnTo>
                  <a:pt x="155" y="505"/>
                </a:lnTo>
                <a:lnTo>
                  <a:pt x="154" y="497"/>
                </a:lnTo>
                <a:lnTo>
                  <a:pt x="111" y="503"/>
                </a:lnTo>
                <a:lnTo>
                  <a:pt x="95" y="505"/>
                </a:lnTo>
                <a:lnTo>
                  <a:pt x="96" y="513"/>
                </a:lnTo>
                <a:close/>
                <a:moveTo>
                  <a:pt x="191" y="500"/>
                </a:moveTo>
                <a:lnTo>
                  <a:pt x="223" y="496"/>
                </a:lnTo>
                <a:lnTo>
                  <a:pt x="250" y="492"/>
                </a:lnTo>
                <a:lnTo>
                  <a:pt x="249" y="484"/>
                </a:lnTo>
                <a:lnTo>
                  <a:pt x="222" y="488"/>
                </a:lnTo>
                <a:lnTo>
                  <a:pt x="190" y="492"/>
                </a:lnTo>
                <a:lnTo>
                  <a:pt x="191" y="500"/>
                </a:lnTo>
                <a:close/>
                <a:moveTo>
                  <a:pt x="286" y="487"/>
                </a:moveTo>
                <a:lnTo>
                  <a:pt x="334" y="480"/>
                </a:lnTo>
                <a:lnTo>
                  <a:pt x="346" y="479"/>
                </a:lnTo>
                <a:lnTo>
                  <a:pt x="345" y="471"/>
                </a:lnTo>
                <a:lnTo>
                  <a:pt x="333" y="472"/>
                </a:lnTo>
                <a:lnTo>
                  <a:pt x="285" y="479"/>
                </a:lnTo>
                <a:lnTo>
                  <a:pt x="286" y="487"/>
                </a:lnTo>
                <a:close/>
                <a:moveTo>
                  <a:pt x="381" y="473"/>
                </a:moveTo>
                <a:lnTo>
                  <a:pt x="390" y="472"/>
                </a:lnTo>
                <a:lnTo>
                  <a:pt x="441" y="465"/>
                </a:lnTo>
                <a:lnTo>
                  <a:pt x="439" y="457"/>
                </a:lnTo>
                <a:lnTo>
                  <a:pt x="389" y="464"/>
                </a:lnTo>
                <a:lnTo>
                  <a:pt x="380" y="465"/>
                </a:lnTo>
                <a:lnTo>
                  <a:pt x="381" y="473"/>
                </a:lnTo>
                <a:close/>
                <a:moveTo>
                  <a:pt x="476" y="459"/>
                </a:moveTo>
                <a:lnTo>
                  <a:pt x="501" y="456"/>
                </a:lnTo>
                <a:lnTo>
                  <a:pt x="535" y="450"/>
                </a:lnTo>
                <a:lnTo>
                  <a:pt x="534" y="443"/>
                </a:lnTo>
                <a:lnTo>
                  <a:pt x="500" y="448"/>
                </a:lnTo>
                <a:lnTo>
                  <a:pt x="475" y="452"/>
                </a:lnTo>
                <a:lnTo>
                  <a:pt x="476" y="459"/>
                </a:lnTo>
                <a:close/>
                <a:moveTo>
                  <a:pt x="571" y="445"/>
                </a:moveTo>
                <a:lnTo>
                  <a:pt x="613" y="438"/>
                </a:lnTo>
                <a:lnTo>
                  <a:pt x="630" y="435"/>
                </a:lnTo>
                <a:lnTo>
                  <a:pt x="629" y="428"/>
                </a:lnTo>
                <a:lnTo>
                  <a:pt x="612" y="431"/>
                </a:lnTo>
                <a:lnTo>
                  <a:pt x="570" y="437"/>
                </a:lnTo>
                <a:lnTo>
                  <a:pt x="571" y="445"/>
                </a:lnTo>
                <a:close/>
                <a:moveTo>
                  <a:pt x="666" y="430"/>
                </a:moveTo>
                <a:lnTo>
                  <a:pt x="669" y="429"/>
                </a:lnTo>
                <a:lnTo>
                  <a:pt x="724" y="420"/>
                </a:lnTo>
                <a:lnTo>
                  <a:pt x="725" y="420"/>
                </a:lnTo>
                <a:lnTo>
                  <a:pt x="724" y="412"/>
                </a:lnTo>
                <a:lnTo>
                  <a:pt x="723" y="413"/>
                </a:lnTo>
                <a:lnTo>
                  <a:pt x="667" y="422"/>
                </a:lnTo>
                <a:lnTo>
                  <a:pt x="665" y="422"/>
                </a:lnTo>
                <a:lnTo>
                  <a:pt x="666" y="430"/>
                </a:lnTo>
                <a:close/>
                <a:moveTo>
                  <a:pt x="761" y="414"/>
                </a:moveTo>
                <a:lnTo>
                  <a:pt x="780" y="411"/>
                </a:lnTo>
                <a:lnTo>
                  <a:pt x="820" y="404"/>
                </a:lnTo>
                <a:lnTo>
                  <a:pt x="819" y="396"/>
                </a:lnTo>
                <a:lnTo>
                  <a:pt x="778" y="403"/>
                </a:lnTo>
                <a:lnTo>
                  <a:pt x="759" y="407"/>
                </a:lnTo>
                <a:lnTo>
                  <a:pt x="761" y="414"/>
                </a:lnTo>
                <a:close/>
                <a:moveTo>
                  <a:pt x="855" y="398"/>
                </a:moveTo>
                <a:lnTo>
                  <a:pt x="891" y="392"/>
                </a:lnTo>
                <a:lnTo>
                  <a:pt x="915" y="388"/>
                </a:lnTo>
                <a:lnTo>
                  <a:pt x="913" y="380"/>
                </a:lnTo>
                <a:lnTo>
                  <a:pt x="890" y="384"/>
                </a:lnTo>
                <a:lnTo>
                  <a:pt x="854" y="390"/>
                </a:lnTo>
                <a:lnTo>
                  <a:pt x="855" y="398"/>
                </a:lnTo>
                <a:close/>
                <a:moveTo>
                  <a:pt x="950" y="382"/>
                </a:moveTo>
                <a:lnTo>
                  <a:pt x="1002" y="372"/>
                </a:lnTo>
                <a:lnTo>
                  <a:pt x="1009" y="371"/>
                </a:lnTo>
                <a:lnTo>
                  <a:pt x="1008" y="363"/>
                </a:lnTo>
                <a:lnTo>
                  <a:pt x="1001" y="364"/>
                </a:lnTo>
                <a:lnTo>
                  <a:pt x="949" y="374"/>
                </a:lnTo>
                <a:lnTo>
                  <a:pt x="950" y="382"/>
                </a:lnTo>
                <a:close/>
                <a:moveTo>
                  <a:pt x="1044" y="365"/>
                </a:moveTo>
                <a:lnTo>
                  <a:pt x="1058" y="362"/>
                </a:lnTo>
                <a:lnTo>
                  <a:pt x="1104" y="353"/>
                </a:lnTo>
                <a:lnTo>
                  <a:pt x="1102" y="345"/>
                </a:lnTo>
                <a:lnTo>
                  <a:pt x="1057" y="354"/>
                </a:lnTo>
                <a:lnTo>
                  <a:pt x="1043" y="357"/>
                </a:lnTo>
                <a:lnTo>
                  <a:pt x="1044" y="365"/>
                </a:lnTo>
                <a:close/>
                <a:moveTo>
                  <a:pt x="1139" y="347"/>
                </a:moveTo>
                <a:lnTo>
                  <a:pt x="1169" y="341"/>
                </a:lnTo>
                <a:lnTo>
                  <a:pt x="1198" y="335"/>
                </a:lnTo>
                <a:lnTo>
                  <a:pt x="1196" y="327"/>
                </a:lnTo>
                <a:lnTo>
                  <a:pt x="1168" y="333"/>
                </a:lnTo>
                <a:lnTo>
                  <a:pt x="1137" y="339"/>
                </a:lnTo>
                <a:lnTo>
                  <a:pt x="1139" y="347"/>
                </a:lnTo>
                <a:close/>
                <a:moveTo>
                  <a:pt x="1233" y="328"/>
                </a:moveTo>
                <a:lnTo>
                  <a:pt x="1281" y="319"/>
                </a:lnTo>
                <a:lnTo>
                  <a:pt x="1292" y="317"/>
                </a:lnTo>
                <a:lnTo>
                  <a:pt x="1290" y="309"/>
                </a:lnTo>
                <a:lnTo>
                  <a:pt x="1279" y="311"/>
                </a:lnTo>
                <a:lnTo>
                  <a:pt x="1231" y="320"/>
                </a:lnTo>
                <a:lnTo>
                  <a:pt x="1233" y="328"/>
                </a:lnTo>
                <a:close/>
                <a:moveTo>
                  <a:pt x="1327" y="309"/>
                </a:moveTo>
                <a:lnTo>
                  <a:pt x="1336" y="308"/>
                </a:lnTo>
                <a:lnTo>
                  <a:pt x="1386" y="297"/>
                </a:lnTo>
                <a:lnTo>
                  <a:pt x="1384" y="289"/>
                </a:lnTo>
                <a:lnTo>
                  <a:pt x="1335" y="300"/>
                </a:lnTo>
                <a:lnTo>
                  <a:pt x="1326" y="302"/>
                </a:lnTo>
                <a:lnTo>
                  <a:pt x="1327" y="309"/>
                </a:lnTo>
                <a:close/>
                <a:moveTo>
                  <a:pt x="1421" y="290"/>
                </a:moveTo>
                <a:lnTo>
                  <a:pt x="1447" y="284"/>
                </a:lnTo>
                <a:lnTo>
                  <a:pt x="1480" y="277"/>
                </a:lnTo>
                <a:lnTo>
                  <a:pt x="1478" y="269"/>
                </a:lnTo>
                <a:lnTo>
                  <a:pt x="1446" y="276"/>
                </a:lnTo>
                <a:lnTo>
                  <a:pt x="1419" y="282"/>
                </a:lnTo>
                <a:lnTo>
                  <a:pt x="1421" y="290"/>
                </a:lnTo>
                <a:close/>
                <a:moveTo>
                  <a:pt x="1515" y="269"/>
                </a:moveTo>
                <a:lnTo>
                  <a:pt x="1559" y="260"/>
                </a:lnTo>
                <a:lnTo>
                  <a:pt x="1573" y="256"/>
                </a:lnTo>
                <a:lnTo>
                  <a:pt x="1572" y="249"/>
                </a:lnTo>
                <a:lnTo>
                  <a:pt x="1557" y="252"/>
                </a:lnTo>
                <a:lnTo>
                  <a:pt x="1513" y="261"/>
                </a:lnTo>
                <a:lnTo>
                  <a:pt x="1515" y="269"/>
                </a:lnTo>
                <a:close/>
                <a:moveTo>
                  <a:pt x="1609" y="248"/>
                </a:moveTo>
                <a:lnTo>
                  <a:pt x="1615" y="247"/>
                </a:lnTo>
                <a:lnTo>
                  <a:pt x="1667" y="235"/>
                </a:lnTo>
                <a:lnTo>
                  <a:pt x="1665" y="227"/>
                </a:lnTo>
                <a:lnTo>
                  <a:pt x="1613" y="239"/>
                </a:lnTo>
                <a:lnTo>
                  <a:pt x="1607" y="240"/>
                </a:lnTo>
                <a:lnTo>
                  <a:pt x="1609" y="248"/>
                </a:lnTo>
                <a:close/>
                <a:moveTo>
                  <a:pt x="1702" y="227"/>
                </a:moveTo>
                <a:lnTo>
                  <a:pt x="1726" y="221"/>
                </a:lnTo>
                <a:lnTo>
                  <a:pt x="1761" y="213"/>
                </a:lnTo>
                <a:lnTo>
                  <a:pt x="1759" y="205"/>
                </a:lnTo>
                <a:lnTo>
                  <a:pt x="1724" y="213"/>
                </a:lnTo>
                <a:lnTo>
                  <a:pt x="1701" y="219"/>
                </a:lnTo>
                <a:lnTo>
                  <a:pt x="1702" y="227"/>
                </a:lnTo>
                <a:close/>
                <a:moveTo>
                  <a:pt x="1796" y="204"/>
                </a:moveTo>
                <a:lnTo>
                  <a:pt x="1837" y="194"/>
                </a:lnTo>
                <a:lnTo>
                  <a:pt x="1854" y="190"/>
                </a:lnTo>
                <a:lnTo>
                  <a:pt x="1852" y="182"/>
                </a:lnTo>
                <a:lnTo>
                  <a:pt x="1835" y="186"/>
                </a:lnTo>
                <a:lnTo>
                  <a:pt x="1794" y="197"/>
                </a:lnTo>
                <a:lnTo>
                  <a:pt x="1796" y="204"/>
                </a:lnTo>
                <a:close/>
                <a:moveTo>
                  <a:pt x="1889" y="181"/>
                </a:moveTo>
                <a:lnTo>
                  <a:pt x="1893" y="180"/>
                </a:lnTo>
                <a:lnTo>
                  <a:pt x="1947" y="166"/>
                </a:lnTo>
                <a:lnTo>
                  <a:pt x="1945" y="159"/>
                </a:lnTo>
                <a:lnTo>
                  <a:pt x="1891" y="173"/>
                </a:lnTo>
                <a:lnTo>
                  <a:pt x="1887" y="173"/>
                </a:lnTo>
                <a:lnTo>
                  <a:pt x="1889" y="181"/>
                </a:lnTo>
                <a:close/>
                <a:moveTo>
                  <a:pt x="1982" y="157"/>
                </a:moveTo>
                <a:lnTo>
                  <a:pt x="2004" y="152"/>
                </a:lnTo>
                <a:lnTo>
                  <a:pt x="2040" y="142"/>
                </a:lnTo>
                <a:lnTo>
                  <a:pt x="2038" y="134"/>
                </a:lnTo>
                <a:lnTo>
                  <a:pt x="2002" y="144"/>
                </a:lnTo>
                <a:lnTo>
                  <a:pt x="1980" y="150"/>
                </a:lnTo>
                <a:lnTo>
                  <a:pt x="1982" y="157"/>
                </a:lnTo>
                <a:close/>
                <a:moveTo>
                  <a:pt x="2075" y="132"/>
                </a:moveTo>
                <a:lnTo>
                  <a:pt x="2115" y="122"/>
                </a:lnTo>
                <a:lnTo>
                  <a:pt x="2133" y="117"/>
                </a:lnTo>
                <a:lnTo>
                  <a:pt x="2130" y="109"/>
                </a:lnTo>
                <a:lnTo>
                  <a:pt x="2113" y="114"/>
                </a:lnTo>
                <a:lnTo>
                  <a:pt x="2073" y="125"/>
                </a:lnTo>
                <a:lnTo>
                  <a:pt x="2075" y="132"/>
                </a:lnTo>
                <a:close/>
                <a:moveTo>
                  <a:pt x="2167" y="107"/>
                </a:moveTo>
                <a:lnTo>
                  <a:pt x="2171" y="106"/>
                </a:lnTo>
                <a:lnTo>
                  <a:pt x="2225" y="91"/>
                </a:lnTo>
                <a:lnTo>
                  <a:pt x="2223" y="83"/>
                </a:lnTo>
                <a:lnTo>
                  <a:pt x="2169" y="98"/>
                </a:lnTo>
                <a:lnTo>
                  <a:pt x="2165" y="99"/>
                </a:lnTo>
                <a:lnTo>
                  <a:pt x="2167" y="107"/>
                </a:lnTo>
                <a:close/>
                <a:moveTo>
                  <a:pt x="2260" y="81"/>
                </a:moveTo>
                <a:lnTo>
                  <a:pt x="2283" y="74"/>
                </a:lnTo>
                <a:lnTo>
                  <a:pt x="2317" y="64"/>
                </a:lnTo>
                <a:lnTo>
                  <a:pt x="2315" y="56"/>
                </a:lnTo>
                <a:lnTo>
                  <a:pt x="2280" y="66"/>
                </a:lnTo>
                <a:lnTo>
                  <a:pt x="2257" y="73"/>
                </a:lnTo>
                <a:lnTo>
                  <a:pt x="2260" y="81"/>
                </a:lnTo>
                <a:close/>
                <a:moveTo>
                  <a:pt x="2352" y="54"/>
                </a:moveTo>
                <a:lnTo>
                  <a:pt x="2394" y="41"/>
                </a:lnTo>
                <a:lnTo>
                  <a:pt x="2409" y="36"/>
                </a:lnTo>
                <a:lnTo>
                  <a:pt x="2407" y="29"/>
                </a:lnTo>
                <a:lnTo>
                  <a:pt x="2391" y="33"/>
                </a:lnTo>
                <a:lnTo>
                  <a:pt x="2349" y="46"/>
                </a:lnTo>
                <a:lnTo>
                  <a:pt x="2352" y="54"/>
                </a:lnTo>
                <a:close/>
                <a:moveTo>
                  <a:pt x="2444" y="26"/>
                </a:moveTo>
                <a:lnTo>
                  <a:pt x="2449" y="24"/>
                </a:lnTo>
                <a:lnTo>
                  <a:pt x="2501" y="8"/>
                </a:lnTo>
                <a:lnTo>
                  <a:pt x="2499" y="0"/>
                </a:lnTo>
                <a:lnTo>
                  <a:pt x="2447" y="17"/>
                </a:lnTo>
                <a:lnTo>
                  <a:pt x="2441" y="18"/>
                </a:lnTo>
                <a:lnTo>
                  <a:pt x="2444" y="26"/>
                </a:lnTo>
                <a:close/>
                <a:moveTo>
                  <a:pt x="1" y="525"/>
                </a:moveTo>
                <a:lnTo>
                  <a:pt x="56" y="518"/>
                </a:lnTo>
                <a:lnTo>
                  <a:pt x="60" y="517"/>
                </a:lnTo>
                <a:lnTo>
                  <a:pt x="59" y="509"/>
                </a:lnTo>
                <a:lnTo>
                  <a:pt x="55" y="510"/>
                </a:lnTo>
                <a:lnTo>
                  <a:pt x="0" y="517"/>
                </a:lnTo>
                <a:lnTo>
                  <a:pt x="1" y="525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71" name="Freeform 76"/>
          <p:cNvSpPr>
            <a:spLocks noEditPoints="1"/>
          </p:cNvSpPr>
          <p:nvPr/>
        </p:nvSpPr>
        <p:spPr bwMode="auto">
          <a:xfrm>
            <a:off x="6853238" y="2009775"/>
            <a:ext cx="4016375" cy="1817688"/>
          </a:xfrm>
          <a:custGeom>
            <a:avLst/>
            <a:gdLst>
              <a:gd name="T0" fmla="*/ 95 w 2530"/>
              <a:gd name="T1" fmla="*/ 1119 h 1145"/>
              <a:gd name="T2" fmla="*/ 95 w 2530"/>
              <a:gd name="T3" fmla="*/ 1119 h 1145"/>
              <a:gd name="T4" fmla="*/ 156 w 2530"/>
              <a:gd name="T5" fmla="*/ 1094 h 1145"/>
              <a:gd name="T6" fmla="*/ 223 w 2530"/>
              <a:gd name="T7" fmla="*/ 1075 h 1145"/>
              <a:gd name="T8" fmla="*/ 248 w 2530"/>
              <a:gd name="T9" fmla="*/ 1067 h 1145"/>
              <a:gd name="T10" fmla="*/ 278 w 2530"/>
              <a:gd name="T11" fmla="*/ 1058 h 1145"/>
              <a:gd name="T12" fmla="*/ 340 w 2530"/>
              <a:gd name="T13" fmla="*/ 1040 h 1145"/>
              <a:gd name="T14" fmla="*/ 389 w 2530"/>
              <a:gd name="T15" fmla="*/ 1025 h 1145"/>
              <a:gd name="T16" fmla="*/ 432 w 2530"/>
              <a:gd name="T17" fmla="*/ 1011 h 1145"/>
              <a:gd name="T18" fmla="*/ 501 w 2530"/>
              <a:gd name="T19" fmla="*/ 989 h 1145"/>
              <a:gd name="T20" fmla="*/ 523 w 2530"/>
              <a:gd name="T21" fmla="*/ 982 h 1145"/>
              <a:gd name="T22" fmla="*/ 556 w 2530"/>
              <a:gd name="T23" fmla="*/ 971 h 1145"/>
              <a:gd name="T24" fmla="*/ 614 w 2530"/>
              <a:gd name="T25" fmla="*/ 952 h 1145"/>
              <a:gd name="T26" fmla="*/ 667 w 2530"/>
              <a:gd name="T27" fmla="*/ 934 h 1145"/>
              <a:gd name="T28" fmla="*/ 705 w 2530"/>
              <a:gd name="T29" fmla="*/ 921 h 1145"/>
              <a:gd name="T30" fmla="*/ 736 w 2530"/>
              <a:gd name="T31" fmla="*/ 918 h 1145"/>
              <a:gd name="T32" fmla="*/ 827 w 2530"/>
              <a:gd name="T33" fmla="*/ 886 h 1145"/>
              <a:gd name="T34" fmla="*/ 827 w 2530"/>
              <a:gd name="T35" fmla="*/ 886 h 1145"/>
              <a:gd name="T36" fmla="*/ 886 w 2530"/>
              <a:gd name="T37" fmla="*/ 855 h 1145"/>
              <a:gd name="T38" fmla="*/ 946 w 2530"/>
              <a:gd name="T39" fmla="*/ 833 h 1145"/>
              <a:gd name="T40" fmla="*/ 975 w 2530"/>
              <a:gd name="T41" fmla="*/ 821 h 1145"/>
              <a:gd name="T42" fmla="*/ 1006 w 2530"/>
              <a:gd name="T43" fmla="*/ 818 h 1145"/>
              <a:gd name="T44" fmla="*/ 1096 w 2530"/>
              <a:gd name="T45" fmla="*/ 782 h 1145"/>
              <a:gd name="T46" fmla="*/ 1096 w 2530"/>
              <a:gd name="T47" fmla="*/ 782 h 1145"/>
              <a:gd name="T48" fmla="*/ 1184 w 2530"/>
              <a:gd name="T49" fmla="*/ 746 h 1145"/>
              <a:gd name="T50" fmla="*/ 1184 w 2530"/>
              <a:gd name="T51" fmla="*/ 746 h 1145"/>
              <a:gd name="T52" fmla="*/ 1273 w 2530"/>
              <a:gd name="T53" fmla="*/ 708 h 1145"/>
              <a:gd name="T54" fmla="*/ 1273 w 2530"/>
              <a:gd name="T55" fmla="*/ 708 h 1145"/>
              <a:gd name="T56" fmla="*/ 1330 w 2530"/>
              <a:gd name="T57" fmla="*/ 674 h 1145"/>
              <a:gd name="T58" fmla="*/ 1390 w 2530"/>
              <a:gd name="T59" fmla="*/ 647 h 1145"/>
              <a:gd name="T60" fmla="*/ 1417 w 2530"/>
              <a:gd name="T61" fmla="*/ 635 h 1145"/>
              <a:gd name="T62" fmla="*/ 1446 w 2530"/>
              <a:gd name="T63" fmla="*/ 621 h 1145"/>
              <a:gd name="T64" fmla="*/ 1504 w 2530"/>
              <a:gd name="T65" fmla="*/ 594 h 1145"/>
              <a:gd name="T66" fmla="*/ 1557 w 2530"/>
              <a:gd name="T67" fmla="*/ 569 h 1145"/>
              <a:gd name="T68" fmla="*/ 1591 w 2530"/>
              <a:gd name="T69" fmla="*/ 552 h 1145"/>
              <a:gd name="T70" fmla="*/ 1621 w 2530"/>
              <a:gd name="T71" fmla="*/ 546 h 1145"/>
              <a:gd name="T72" fmla="*/ 1707 w 2530"/>
              <a:gd name="T73" fmla="*/ 503 h 1145"/>
              <a:gd name="T74" fmla="*/ 1707 w 2530"/>
              <a:gd name="T75" fmla="*/ 503 h 1145"/>
              <a:gd name="T76" fmla="*/ 1792 w 2530"/>
              <a:gd name="T77" fmla="*/ 458 h 1145"/>
              <a:gd name="T78" fmla="*/ 1861 w 2530"/>
              <a:gd name="T79" fmla="*/ 422 h 1145"/>
              <a:gd name="T80" fmla="*/ 1919 w 2530"/>
              <a:gd name="T81" fmla="*/ 390 h 1145"/>
              <a:gd name="T82" fmla="*/ 1945 w 2530"/>
              <a:gd name="T83" fmla="*/ 375 h 1145"/>
              <a:gd name="T84" fmla="*/ 1998 w 2530"/>
              <a:gd name="T85" fmla="*/ 335 h 1145"/>
              <a:gd name="T86" fmla="*/ 2014 w 2530"/>
              <a:gd name="T87" fmla="*/ 326 h 1145"/>
              <a:gd name="T88" fmla="*/ 2058 w 2530"/>
              <a:gd name="T89" fmla="*/ 301 h 1145"/>
              <a:gd name="T90" fmla="*/ 2097 w 2530"/>
              <a:gd name="T91" fmla="*/ 278 h 1145"/>
              <a:gd name="T92" fmla="*/ 2126 w 2530"/>
              <a:gd name="T93" fmla="*/ 269 h 1145"/>
              <a:gd name="T94" fmla="*/ 2209 w 2530"/>
              <a:gd name="T95" fmla="*/ 219 h 1145"/>
              <a:gd name="T96" fmla="*/ 2209 w 2530"/>
              <a:gd name="T97" fmla="*/ 219 h 1145"/>
              <a:gd name="T98" fmla="*/ 2290 w 2530"/>
              <a:gd name="T99" fmla="*/ 168 h 1145"/>
              <a:gd name="T100" fmla="*/ 2355 w 2530"/>
              <a:gd name="T101" fmla="*/ 125 h 1145"/>
              <a:gd name="T102" fmla="*/ 2410 w 2530"/>
              <a:gd name="T103" fmla="*/ 89 h 1145"/>
              <a:gd name="T104" fmla="*/ 2435 w 2530"/>
              <a:gd name="T105" fmla="*/ 72 h 1145"/>
              <a:gd name="T106" fmla="*/ 2489 w 2530"/>
              <a:gd name="T107" fmla="*/ 35 h 1145"/>
              <a:gd name="T108" fmla="*/ 2507 w 2530"/>
              <a:gd name="T109" fmla="*/ 23 h 1145"/>
              <a:gd name="T110" fmla="*/ 2529 w 2530"/>
              <a:gd name="T111" fmla="*/ 7 h 1145"/>
              <a:gd name="T112" fmla="*/ 49 w 2530"/>
              <a:gd name="T113" fmla="*/ 1132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30" h="1145">
                <a:moveTo>
                  <a:pt x="66" y="1127"/>
                </a:moveTo>
                <a:lnTo>
                  <a:pt x="77" y="1124"/>
                </a:lnTo>
                <a:lnTo>
                  <a:pt x="75" y="1116"/>
                </a:lnTo>
                <a:lnTo>
                  <a:pt x="64" y="1119"/>
                </a:lnTo>
                <a:lnTo>
                  <a:pt x="66" y="1127"/>
                </a:lnTo>
                <a:close/>
                <a:moveTo>
                  <a:pt x="95" y="1119"/>
                </a:moveTo>
                <a:lnTo>
                  <a:pt x="113" y="1114"/>
                </a:lnTo>
                <a:lnTo>
                  <a:pt x="141" y="1106"/>
                </a:lnTo>
                <a:lnTo>
                  <a:pt x="139" y="1098"/>
                </a:lnTo>
                <a:lnTo>
                  <a:pt x="111" y="1106"/>
                </a:lnTo>
                <a:lnTo>
                  <a:pt x="93" y="1112"/>
                </a:lnTo>
                <a:lnTo>
                  <a:pt x="95" y="1119"/>
                </a:lnTo>
                <a:close/>
                <a:moveTo>
                  <a:pt x="158" y="1101"/>
                </a:moveTo>
                <a:lnTo>
                  <a:pt x="169" y="1098"/>
                </a:lnTo>
                <a:lnTo>
                  <a:pt x="170" y="1098"/>
                </a:lnTo>
                <a:lnTo>
                  <a:pt x="168" y="1091"/>
                </a:lnTo>
                <a:lnTo>
                  <a:pt x="167" y="1091"/>
                </a:lnTo>
                <a:lnTo>
                  <a:pt x="156" y="1094"/>
                </a:lnTo>
                <a:lnTo>
                  <a:pt x="158" y="1101"/>
                </a:lnTo>
                <a:close/>
                <a:moveTo>
                  <a:pt x="187" y="1093"/>
                </a:moveTo>
                <a:lnTo>
                  <a:pt x="225" y="1082"/>
                </a:lnTo>
                <a:lnTo>
                  <a:pt x="233" y="1080"/>
                </a:lnTo>
                <a:lnTo>
                  <a:pt x="231" y="1072"/>
                </a:lnTo>
                <a:lnTo>
                  <a:pt x="223" y="1075"/>
                </a:lnTo>
                <a:lnTo>
                  <a:pt x="185" y="1086"/>
                </a:lnTo>
                <a:lnTo>
                  <a:pt x="187" y="1093"/>
                </a:lnTo>
                <a:close/>
                <a:moveTo>
                  <a:pt x="251" y="1075"/>
                </a:moveTo>
                <a:lnTo>
                  <a:pt x="262" y="1071"/>
                </a:lnTo>
                <a:lnTo>
                  <a:pt x="260" y="1064"/>
                </a:lnTo>
                <a:lnTo>
                  <a:pt x="248" y="1067"/>
                </a:lnTo>
                <a:lnTo>
                  <a:pt x="251" y="1075"/>
                </a:lnTo>
                <a:close/>
                <a:moveTo>
                  <a:pt x="280" y="1066"/>
                </a:moveTo>
                <a:lnTo>
                  <a:pt x="280" y="1066"/>
                </a:lnTo>
                <a:lnTo>
                  <a:pt x="325" y="1053"/>
                </a:lnTo>
                <a:lnTo>
                  <a:pt x="323" y="1045"/>
                </a:lnTo>
                <a:lnTo>
                  <a:pt x="278" y="1058"/>
                </a:lnTo>
                <a:lnTo>
                  <a:pt x="277" y="1059"/>
                </a:lnTo>
                <a:lnTo>
                  <a:pt x="280" y="1066"/>
                </a:lnTo>
                <a:close/>
                <a:moveTo>
                  <a:pt x="343" y="1047"/>
                </a:moveTo>
                <a:lnTo>
                  <a:pt x="354" y="1044"/>
                </a:lnTo>
                <a:lnTo>
                  <a:pt x="352" y="1036"/>
                </a:lnTo>
                <a:lnTo>
                  <a:pt x="340" y="1040"/>
                </a:lnTo>
                <a:lnTo>
                  <a:pt x="343" y="1047"/>
                </a:lnTo>
                <a:close/>
                <a:moveTo>
                  <a:pt x="371" y="1038"/>
                </a:moveTo>
                <a:lnTo>
                  <a:pt x="392" y="1032"/>
                </a:lnTo>
                <a:lnTo>
                  <a:pt x="417" y="1024"/>
                </a:lnTo>
                <a:lnTo>
                  <a:pt x="415" y="1017"/>
                </a:lnTo>
                <a:lnTo>
                  <a:pt x="389" y="1025"/>
                </a:lnTo>
                <a:lnTo>
                  <a:pt x="369" y="1031"/>
                </a:lnTo>
                <a:lnTo>
                  <a:pt x="371" y="1038"/>
                </a:lnTo>
                <a:close/>
                <a:moveTo>
                  <a:pt x="434" y="1019"/>
                </a:moveTo>
                <a:lnTo>
                  <a:pt x="446" y="1015"/>
                </a:lnTo>
                <a:lnTo>
                  <a:pt x="443" y="1008"/>
                </a:lnTo>
                <a:lnTo>
                  <a:pt x="432" y="1011"/>
                </a:lnTo>
                <a:lnTo>
                  <a:pt x="434" y="1019"/>
                </a:lnTo>
                <a:close/>
                <a:moveTo>
                  <a:pt x="463" y="1010"/>
                </a:moveTo>
                <a:lnTo>
                  <a:pt x="503" y="997"/>
                </a:lnTo>
                <a:lnTo>
                  <a:pt x="509" y="995"/>
                </a:lnTo>
                <a:lnTo>
                  <a:pt x="506" y="988"/>
                </a:lnTo>
                <a:lnTo>
                  <a:pt x="501" y="989"/>
                </a:lnTo>
                <a:lnTo>
                  <a:pt x="461" y="1002"/>
                </a:lnTo>
                <a:lnTo>
                  <a:pt x="463" y="1010"/>
                </a:lnTo>
                <a:close/>
                <a:moveTo>
                  <a:pt x="526" y="990"/>
                </a:moveTo>
                <a:lnTo>
                  <a:pt x="537" y="986"/>
                </a:lnTo>
                <a:lnTo>
                  <a:pt x="535" y="978"/>
                </a:lnTo>
                <a:lnTo>
                  <a:pt x="523" y="982"/>
                </a:lnTo>
                <a:lnTo>
                  <a:pt x="526" y="990"/>
                </a:lnTo>
                <a:close/>
                <a:moveTo>
                  <a:pt x="554" y="980"/>
                </a:moveTo>
                <a:lnTo>
                  <a:pt x="559" y="979"/>
                </a:lnTo>
                <a:lnTo>
                  <a:pt x="600" y="965"/>
                </a:lnTo>
                <a:lnTo>
                  <a:pt x="598" y="957"/>
                </a:lnTo>
                <a:lnTo>
                  <a:pt x="556" y="971"/>
                </a:lnTo>
                <a:lnTo>
                  <a:pt x="552" y="973"/>
                </a:lnTo>
                <a:lnTo>
                  <a:pt x="554" y="980"/>
                </a:lnTo>
                <a:close/>
                <a:moveTo>
                  <a:pt x="617" y="959"/>
                </a:moveTo>
                <a:lnTo>
                  <a:pt x="628" y="956"/>
                </a:lnTo>
                <a:lnTo>
                  <a:pt x="626" y="948"/>
                </a:lnTo>
                <a:lnTo>
                  <a:pt x="614" y="952"/>
                </a:lnTo>
                <a:lnTo>
                  <a:pt x="617" y="959"/>
                </a:lnTo>
                <a:close/>
                <a:moveTo>
                  <a:pt x="646" y="950"/>
                </a:moveTo>
                <a:lnTo>
                  <a:pt x="670" y="941"/>
                </a:lnTo>
                <a:lnTo>
                  <a:pt x="691" y="934"/>
                </a:lnTo>
                <a:lnTo>
                  <a:pt x="688" y="927"/>
                </a:lnTo>
                <a:lnTo>
                  <a:pt x="667" y="934"/>
                </a:lnTo>
                <a:lnTo>
                  <a:pt x="643" y="942"/>
                </a:lnTo>
                <a:lnTo>
                  <a:pt x="646" y="950"/>
                </a:lnTo>
                <a:close/>
                <a:moveTo>
                  <a:pt x="708" y="928"/>
                </a:moveTo>
                <a:lnTo>
                  <a:pt x="719" y="924"/>
                </a:lnTo>
                <a:lnTo>
                  <a:pt x="716" y="917"/>
                </a:lnTo>
                <a:lnTo>
                  <a:pt x="705" y="921"/>
                </a:lnTo>
                <a:lnTo>
                  <a:pt x="708" y="928"/>
                </a:lnTo>
                <a:close/>
                <a:moveTo>
                  <a:pt x="736" y="918"/>
                </a:moveTo>
                <a:lnTo>
                  <a:pt x="781" y="902"/>
                </a:lnTo>
                <a:lnTo>
                  <a:pt x="779" y="895"/>
                </a:lnTo>
                <a:lnTo>
                  <a:pt x="734" y="911"/>
                </a:lnTo>
                <a:lnTo>
                  <a:pt x="736" y="918"/>
                </a:lnTo>
                <a:close/>
                <a:moveTo>
                  <a:pt x="798" y="896"/>
                </a:moveTo>
                <a:lnTo>
                  <a:pt x="810" y="892"/>
                </a:lnTo>
                <a:lnTo>
                  <a:pt x="807" y="884"/>
                </a:lnTo>
                <a:lnTo>
                  <a:pt x="796" y="888"/>
                </a:lnTo>
                <a:lnTo>
                  <a:pt x="798" y="896"/>
                </a:lnTo>
                <a:close/>
                <a:moveTo>
                  <a:pt x="827" y="886"/>
                </a:moveTo>
                <a:lnTo>
                  <a:pt x="837" y="882"/>
                </a:lnTo>
                <a:lnTo>
                  <a:pt x="872" y="869"/>
                </a:lnTo>
                <a:lnTo>
                  <a:pt x="869" y="861"/>
                </a:lnTo>
                <a:lnTo>
                  <a:pt x="834" y="875"/>
                </a:lnTo>
                <a:lnTo>
                  <a:pt x="824" y="878"/>
                </a:lnTo>
                <a:lnTo>
                  <a:pt x="827" y="886"/>
                </a:lnTo>
                <a:close/>
                <a:moveTo>
                  <a:pt x="889" y="863"/>
                </a:moveTo>
                <a:lnTo>
                  <a:pt x="893" y="861"/>
                </a:lnTo>
                <a:lnTo>
                  <a:pt x="900" y="858"/>
                </a:lnTo>
                <a:lnTo>
                  <a:pt x="897" y="851"/>
                </a:lnTo>
                <a:lnTo>
                  <a:pt x="890" y="854"/>
                </a:lnTo>
                <a:lnTo>
                  <a:pt x="886" y="855"/>
                </a:lnTo>
                <a:lnTo>
                  <a:pt x="889" y="863"/>
                </a:lnTo>
                <a:close/>
                <a:moveTo>
                  <a:pt x="917" y="852"/>
                </a:moveTo>
                <a:lnTo>
                  <a:pt x="949" y="840"/>
                </a:lnTo>
                <a:lnTo>
                  <a:pt x="961" y="835"/>
                </a:lnTo>
                <a:lnTo>
                  <a:pt x="959" y="828"/>
                </a:lnTo>
                <a:lnTo>
                  <a:pt x="946" y="833"/>
                </a:lnTo>
                <a:lnTo>
                  <a:pt x="914" y="845"/>
                </a:lnTo>
                <a:lnTo>
                  <a:pt x="917" y="852"/>
                </a:lnTo>
                <a:close/>
                <a:moveTo>
                  <a:pt x="978" y="828"/>
                </a:moveTo>
                <a:lnTo>
                  <a:pt x="989" y="824"/>
                </a:lnTo>
                <a:lnTo>
                  <a:pt x="986" y="817"/>
                </a:lnTo>
                <a:lnTo>
                  <a:pt x="975" y="821"/>
                </a:lnTo>
                <a:lnTo>
                  <a:pt x="978" y="828"/>
                </a:lnTo>
                <a:close/>
                <a:moveTo>
                  <a:pt x="1006" y="818"/>
                </a:moveTo>
                <a:lnTo>
                  <a:pt x="1051" y="800"/>
                </a:lnTo>
                <a:lnTo>
                  <a:pt x="1048" y="793"/>
                </a:lnTo>
                <a:lnTo>
                  <a:pt x="1003" y="810"/>
                </a:lnTo>
                <a:lnTo>
                  <a:pt x="1006" y="818"/>
                </a:lnTo>
                <a:close/>
                <a:moveTo>
                  <a:pt x="1067" y="794"/>
                </a:moveTo>
                <a:lnTo>
                  <a:pt x="1079" y="789"/>
                </a:lnTo>
                <a:lnTo>
                  <a:pt x="1076" y="782"/>
                </a:lnTo>
                <a:lnTo>
                  <a:pt x="1064" y="786"/>
                </a:lnTo>
                <a:lnTo>
                  <a:pt x="1067" y="794"/>
                </a:lnTo>
                <a:close/>
                <a:moveTo>
                  <a:pt x="1096" y="782"/>
                </a:moveTo>
                <a:lnTo>
                  <a:pt x="1115" y="774"/>
                </a:lnTo>
                <a:lnTo>
                  <a:pt x="1140" y="764"/>
                </a:lnTo>
                <a:lnTo>
                  <a:pt x="1137" y="756"/>
                </a:lnTo>
                <a:lnTo>
                  <a:pt x="1112" y="767"/>
                </a:lnTo>
                <a:lnTo>
                  <a:pt x="1093" y="775"/>
                </a:lnTo>
                <a:lnTo>
                  <a:pt x="1096" y="782"/>
                </a:lnTo>
                <a:close/>
                <a:moveTo>
                  <a:pt x="1157" y="757"/>
                </a:moveTo>
                <a:lnTo>
                  <a:pt x="1168" y="752"/>
                </a:lnTo>
                <a:lnTo>
                  <a:pt x="1165" y="745"/>
                </a:lnTo>
                <a:lnTo>
                  <a:pt x="1153" y="750"/>
                </a:lnTo>
                <a:lnTo>
                  <a:pt x="1157" y="757"/>
                </a:lnTo>
                <a:close/>
                <a:moveTo>
                  <a:pt x="1184" y="746"/>
                </a:moveTo>
                <a:lnTo>
                  <a:pt x="1227" y="728"/>
                </a:lnTo>
                <a:lnTo>
                  <a:pt x="1228" y="727"/>
                </a:lnTo>
                <a:lnTo>
                  <a:pt x="1225" y="719"/>
                </a:lnTo>
                <a:lnTo>
                  <a:pt x="1223" y="720"/>
                </a:lnTo>
                <a:lnTo>
                  <a:pt x="1181" y="738"/>
                </a:lnTo>
                <a:lnTo>
                  <a:pt x="1184" y="746"/>
                </a:lnTo>
                <a:close/>
                <a:moveTo>
                  <a:pt x="1245" y="720"/>
                </a:moveTo>
                <a:lnTo>
                  <a:pt x="1256" y="715"/>
                </a:lnTo>
                <a:lnTo>
                  <a:pt x="1253" y="708"/>
                </a:lnTo>
                <a:lnTo>
                  <a:pt x="1242" y="712"/>
                </a:lnTo>
                <a:lnTo>
                  <a:pt x="1245" y="720"/>
                </a:lnTo>
                <a:close/>
                <a:moveTo>
                  <a:pt x="1273" y="708"/>
                </a:moveTo>
                <a:lnTo>
                  <a:pt x="1282" y="704"/>
                </a:lnTo>
                <a:lnTo>
                  <a:pt x="1316" y="689"/>
                </a:lnTo>
                <a:lnTo>
                  <a:pt x="1313" y="681"/>
                </a:lnTo>
                <a:lnTo>
                  <a:pt x="1279" y="696"/>
                </a:lnTo>
                <a:lnTo>
                  <a:pt x="1270" y="701"/>
                </a:lnTo>
                <a:lnTo>
                  <a:pt x="1273" y="708"/>
                </a:lnTo>
                <a:close/>
                <a:moveTo>
                  <a:pt x="1333" y="681"/>
                </a:moveTo>
                <a:lnTo>
                  <a:pt x="1338" y="679"/>
                </a:lnTo>
                <a:lnTo>
                  <a:pt x="1344" y="676"/>
                </a:lnTo>
                <a:lnTo>
                  <a:pt x="1341" y="669"/>
                </a:lnTo>
                <a:lnTo>
                  <a:pt x="1335" y="672"/>
                </a:lnTo>
                <a:lnTo>
                  <a:pt x="1330" y="674"/>
                </a:lnTo>
                <a:lnTo>
                  <a:pt x="1333" y="681"/>
                </a:lnTo>
                <a:close/>
                <a:moveTo>
                  <a:pt x="1360" y="669"/>
                </a:moveTo>
                <a:lnTo>
                  <a:pt x="1394" y="654"/>
                </a:lnTo>
                <a:lnTo>
                  <a:pt x="1404" y="649"/>
                </a:lnTo>
                <a:lnTo>
                  <a:pt x="1401" y="642"/>
                </a:lnTo>
                <a:lnTo>
                  <a:pt x="1390" y="647"/>
                </a:lnTo>
                <a:lnTo>
                  <a:pt x="1357" y="662"/>
                </a:lnTo>
                <a:lnTo>
                  <a:pt x="1360" y="669"/>
                </a:lnTo>
                <a:close/>
                <a:moveTo>
                  <a:pt x="1421" y="642"/>
                </a:moveTo>
                <a:lnTo>
                  <a:pt x="1432" y="637"/>
                </a:lnTo>
                <a:lnTo>
                  <a:pt x="1428" y="629"/>
                </a:lnTo>
                <a:lnTo>
                  <a:pt x="1417" y="635"/>
                </a:lnTo>
                <a:lnTo>
                  <a:pt x="1421" y="642"/>
                </a:lnTo>
                <a:close/>
                <a:moveTo>
                  <a:pt x="1448" y="629"/>
                </a:moveTo>
                <a:lnTo>
                  <a:pt x="1450" y="629"/>
                </a:lnTo>
                <a:lnTo>
                  <a:pt x="1491" y="609"/>
                </a:lnTo>
                <a:lnTo>
                  <a:pt x="1488" y="602"/>
                </a:lnTo>
                <a:lnTo>
                  <a:pt x="1446" y="621"/>
                </a:lnTo>
                <a:lnTo>
                  <a:pt x="1444" y="622"/>
                </a:lnTo>
                <a:lnTo>
                  <a:pt x="1448" y="629"/>
                </a:lnTo>
                <a:close/>
                <a:moveTo>
                  <a:pt x="1508" y="601"/>
                </a:moveTo>
                <a:lnTo>
                  <a:pt x="1519" y="596"/>
                </a:lnTo>
                <a:lnTo>
                  <a:pt x="1515" y="589"/>
                </a:lnTo>
                <a:lnTo>
                  <a:pt x="1504" y="594"/>
                </a:lnTo>
                <a:lnTo>
                  <a:pt x="1508" y="601"/>
                </a:lnTo>
                <a:close/>
                <a:moveTo>
                  <a:pt x="1535" y="588"/>
                </a:moveTo>
                <a:lnTo>
                  <a:pt x="1561" y="576"/>
                </a:lnTo>
                <a:lnTo>
                  <a:pt x="1578" y="567"/>
                </a:lnTo>
                <a:lnTo>
                  <a:pt x="1574" y="560"/>
                </a:lnTo>
                <a:lnTo>
                  <a:pt x="1557" y="569"/>
                </a:lnTo>
                <a:lnTo>
                  <a:pt x="1531" y="581"/>
                </a:lnTo>
                <a:lnTo>
                  <a:pt x="1535" y="588"/>
                </a:lnTo>
                <a:close/>
                <a:moveTo>
                  <a:pt x="1594" y="559"/>
                </a:moveTo>
                <a:lnTo>
                  <a:pt x="1605" y="554"/>
                </a:lnTo>
                <a:lnTo>
                  <a:pt x="1601" y="547"/>
                </a:lnTo>
                <a:lnTo>
                  <a:pt x="1591" y="552"/>
                </a:lnTo>
                <a:lnTo>
                  <a:pt x="1594" y="559"/>
                </a:lnTo>
                <a:close/>
                <a:moveTo>
                  <a:pt x="1621" y="546"/>
                </a:moveTo>
                <a:lnTo>
                  <a:pt x="1664" y="525"/>
                </a:lnTo>
                <a:lnTo>
                  <a:pt x="1660" y="517"/>
                </a:lnTo>
                <a:lnTo>
                  <a:pt x="1618" y="539"/>
                </a:lnTo>
                <a:lnTo>
                  <a:pt x="1621" y="546"/>
                </a:lnTo>
                <a:close/>
                <a:moveTo>
                  <a:pt x="1680" y="516"/>
                </a:moveTo>
                <a:lnTo>
                  <a:pt x="1691" y="511"/>
                </a:lnTo>
                <a:lnTo>
                  <a:pt x="1687" y="504"/>
                </a:lnTo>
                <a:lnTo>
                  <a:pt x="1676" y="509"/>
                </a:lnTo>
                <a:lnTo>
                  <a:pt x="1680" y="516"/>
                </a:lnTo>
                <a:close/>
                <a:moveTo>
                  <a:pt x="1707" y="503"/>
                </a:moveTo>
                <a:lnTo>
                  <a:pt x="1728" y="492"/>
                </a:lnTo>
                <a:lnTo>
                  <a:pt x="1750" y="481"/>
                </a:lnTo>
                <a:lnTo>
                  <a:pt x="1746" y="474"/>
                </a:lnTo>
                <a:lnTo>
                  <a:pt x="1724" y="485"/>
                </a:lnTo>
                <a:lnTo>
                  <a:pt x="1703" y="495"/>
                </a:lnTo>
                <a:lnTo>
                  <a:pt x="1707" y="503"/>
                </a:lnTo>
                <a:close/>
                <a:moveTo>
                  <a:pt x="1765" y="472"/>
                </a:moveTo>
                <a:lnTo>
                  <a:pt x="1776" y="467"/>
                </a:lnTo>
                <a:lnTo>
                  <a:pt x="1772" y="460"/>
                </a:lnTo>
                <a:lnTo>
                  <a:pt x="1762" y="465"/>
                </a:lnTo>
                <a:lnTo>
                  <a:pt x="1765" y="472"/>
                </a:lnTo>
                <a:close/>
                <a:moveTo>
                  <a:pt x="1792" y="458"/>
                </a:moveTo>
                <a:lnTo>
                  <a:pt x="1834" y="436"/>
                </a:lnTo>
                <a:lnTo>
                  <a:pt x="1831" y="429"/>
                </a:lnTo>
                <a:lnTo>
                  <a:pt x="1788" y="451"/>
                </a:lnTo>
                <a:lnTo>
                  <a:pt x="1792" y="458"/>
                </a:lnTo>
                <a:close/>
                <a:moveTo>
                  <a:pt x="1850" y="427"/>
                </a:moveTo>
                <a:lnTo>
                  <a:pt x="1861" y="422"/>
                </a:lnTo>
                <a:lnTo>
                  <a:pt x="1857" y="414"/>
                </a:lnTo>
                <a:lnTo>
                  <a:pt x="1846" y="420"/>
                </a:lnTo>
                <a:lnTo>
                  <a:pt x="1850" y="427"/>
                </a:lnTo>
                <a:close/>
                <a:moveTo>
                  <a:pt x="1877" y="413"/>
                </a:moveTo>
                <a:lnTo>
                  <a:pt x="1895" y="403"/>
                </a:lnTo>
                <a:lnTo>
                  <a:pt x="1919" y="390"/>
                </a:lnTo>
                <a:lnTo>
                  <a:pt x="1915" y="383"/>
                </a:lnTo>
                <a:lnTo>
                  <a:pt x="1891" y="396"/>
                </a:lnTo>
                <a:lnTo>
                  <a:pt x="1873" y="406"/>
                </a:lnTo>
                <a:lnTo>
                  <a:pt x="1877" y="413"/>
                </a:lnTo>
                <a:close/>
                <a:moveTo>
                  <a:pt x="1934" y="381"/>
                </a:moveTo>
                <a:lnTo>
                  <a:pt x="1945" y="375"/>
                </a:lnTo>
                <a:lnTo>
                  <a:pt x="1941" y="368"/>
                </a:lnTo>
                <a:lnTo>
                  <a:pt x="1930" y="374"/>
                </a:lnTo>
                <a:lnTo>
                  <a:pt x="1934" y="381"/>
                </a:lnTo>
                <a:close/>
                <a:moveTo>
                  <a:pt x="1961" y="366"/>
                </a:moveTo>
                <a:lnTo>
                  <a:pt x="2002" y="342"/>
                </a:lnTo>
                <a:lnTo>
                  <a:pt x="1998" y="335"/>
                </a:lnTo>
                <a:lnTo>
                  <a:pt x="1957" y="359"/>
                </a:lnTo>
                <a:lnTo>
                  <a:pt x="1961" y="366"/>
                </a:lnTo>
                <a:close/>
                <a:moveTo>
                  <a:pt x="2018" y="333"/>
                </a:moveTo>
                <a:lnTo>
                  <a:pt x="2028" y="327"/>
                </a:lnTo>
                <a:lnTo>
                  <a:pt x="2024" y="320"/>
                </a:lnTo>
                <a:lnTo>
                  <a:pt x="2014" y="326"/>
                </a:lnTo>
                <a:lnTo>
                  <a:pt x="2018" y="333"/>
                </a:lnTo>
                <a:close/>
                <a:moveTo>
                  <a:pt x="2044" y="318"/>
                </a:moveTo>
                <a:lnTo>
                  <a:pt x="2062" y="308"/>
                </a:lnTo>
                <a:lnTo>
                  <a:pt x="2085" y="294"/>
                </a:lnTo>
                <a:lnTo>
                  <a:pt x="2081" y="287"/>
                </a:lnTo>
                <a:lnTo>
                  <a:pt x="2058" y="301"/>
                </a:lnTo>
                <a:lnTo>
                  <a:pt x="2040" y="311"/>
                </a:lnTo>
                <a:lnTo>
                  <a:pt x="2044" y="318"/>
                </a:lnTo>
                <a:close/>
                <a:moveTo>
                  <a:pt x="2101" y="285"/>
                </a:moveTo>
                <a:lnTo>
                  <a:pt x="2111" y="279"/>
                </a:lnTo>
                <a:lnTo>
                  <a:pt x="2107" y="272"/>
                </a:lnTo>
                <a:lnTo>
                  <a:pt x="2097" y="278"/>
                </a:lnTo>
                <a:lnTo>
                  <a:pt x="2101" y="285"/>
                </a:lnTo>
                <a:close/>
                <a:moveTo>
                  <a:pt x="2126" y="269"/>
                </a:moveTo>
                <a:lnTo>
                  <a:pt x="2168" y="245"/>
                </a:lnTo>
                <a:lnTo>
                  <a:pt x="2164" y="237"/>
                </a:lnTo>
                <a:lnTo>
                  <a:pt x="2122" y="263"/>
                </a:lnTo>
                <a:lnTo>
                  <a:pt x="2126" y="269"/>
                </a:lnTo>
                <a:close/>
                <a:moveTo>
                  <a:pt x="2183" y="235"/>
                </a:moveTo>
                <a:lnTo>
                  <a:pt x="2193" y="229"/>
                </a:lnTo>
                <a:lnTo>
                  <a:pt x="2189" y="222"/>
                </a:lnTo>
                <a:lnTo>
                  <a:pt x="2179" y="228"/>
                </a:lnTo>
                <a:lnTo>
                  <a:pt x="2183" y="235"/>
                </a:lnTo>
                <a:close/>
                <a:moveTo>
                  <a:pt x="2209" y="219"/>
                </a:moveTo>
                <a:lnTo>
                  <a:pt x="2229" y="207"/>
                </a:lnTo>
                <a:lnTo>
                  <a:pt x="2249" y="194"/>
                </a:lnTo>
                <a:lnTo>
                  <a:pt x="2245" y="187"/>
                </a:lnTo>
                <a:lnTo>
                  <a:pt x="2225" y="200"/>
                </a:lnTo>
                <a:lnTo>
                  <a:pt x="2204" y="212"/>
                </a:lnTo>
                <a:lnTo>
                  <a:pt x="2209" y="219"/>
                </a:lnTo>
                <a:close/>
                <a:moveTo>
                  <a:pt x="2264" y="184"/>
                </a:moveTo>
                <a:lnTo>
                  <a:pt x="2275" y="177"/>
                </a:lnTo>
                <a:lnTo>
                  <a:pt x="2270" y="171"/>
                </a:lnTo>
                <a:lnTo>
                  <a:pt x="2260" y="177"/>
                </a:lnTo>
                <a:lnTo>
                  <a:pt x="2264" y="184"/>
                </a:lnTo>
                <a:close/>
                <a:moveTo>
                  <a:pt x="2290" y="168"/>
                </a:moveTo>
                <a:lnTo>
                  <a:pt x="2330" y="142"/>
                </a:lnTo>
                <a:lnTo>
                  <a:pt x="2326" y="135"/>
                </a:lnTo>
                <a:lnTo>
                  <a:pt x="2285" y="161"/>
                </a:lnTo>
                <a:lnTo>
                  <a:pt x="2290" y="168"/>
                </a:lnTo>
                <a:close/>
                <a:moveTo>
                  <a:pt x="2345" y="132"/>
                </a:moveTo>
                <a:lnTo>
                  <a:pt x="2355" y="125"/>
                </a:lnTo>
                <a:lnTo>
                  <a:pt x="2351" y="119"/>
                </a:lnTo>
                <a:lnTo>
                  <a:pt x="2341" y="125"/>
                </a:lnTo>
                <a:lnTo>
                  <a:pt x="2345" y="132"/>
                </a:lnTo>
                <a:close/>
                <a:moveTo>
                  <a:pt x="2370" y="116"/>
                </a:moveTo>
                <a:lnTo>
                  <a:pt x="2396" y="99"/>
                </a:lnTo>
                <a:lnTo>
                  <a:pt x="2410" y="89"/>
                </a:lnTo>
                <a:lnTo>
                  <a:pt x="2406" y="82"/>
                </a:lnTo>
                <a:lnTo>
                  <a:pt x="2392" y="92"/>
                </a:lnTo>
                <a:lnTo>
                  <a:pt x="2366" y="109"/>
                </a:lnTo>
                <a:lnTo>
                  <a:pt x="2370" y="116"/>
                </a:lnTo>
                <a:close/>
                <a:moveTo>
                  <a:pt x="2425" y="79"/>
                </a:moveTo>
                <a:lnTo>
                  <a:pt x="2435" y="72"/>
                </a:lnTo>
                <a:lnTo>
                  <a:pt x="2431" y="65"/>
                </a:lnTo>
                <a:lnTo>
                  <a:pt x="2421" y="72"/>
                </a:lnTo>
                <a:lnTo>
                  <a:pt x="2425" y="79"/>
                </a:lnTo>
                <a:close/>
                <a:moveTo>
                  <a:pt x="2450" y="62"/>
                </a:moveTo>
                <a:lnTo>
                  <a:pt x="2452" y="61"/>
                </a:lnTo>
                <a:lnTo>
                  <a:pt x="2489" y="35"/>
                </a:lnTo>
                <a:lnTo>
                  <a:pt x="2485" y="28"/>
                </a:lnTo>
                <a:lnTo>
                  <a:pt x="2447" y="54"/>
                </a:lnTo>
                <a:lnTo>
                  <a:pt x="2446" y="55"/>
                </a:lnTo>
                <a:lnTo>
                  <a:pt x="2450" y="62"/>
                </a:lnTo>
                <a:close/>
                <a:moveTo>
                  <a:pt x="2504" y="24"/>
                </a:moveTo>
                <a:lnTo>
                  <a:pt x="2507" y="23"/>
                </a:lnTo>
                <a:lnTo>
                  <a:pt x="2514" y="18"/>
                </a:lnTo>
                <a:lnTo>
                  <a:pt x="2510" y="11"/>
                </a:lnTo>
                <a:lnTo>
                  <a:pt x="2503" y="16"/>
                </a:lnTo>
                <a:lnTo>
                  <a:pt x="2500" y="18"/>
                </a:lnTo>
                <a:lnTo>
                  <a:pt x="2504" y="24"/>
                </a:lnTo>
                <a:close/>
                <a:moveTo>
                  <a:pt x="2529" y="7"/>
                </a:moveTo>
                <a:lnTo>
                  <a:pt x="2530" y="7"/>
                </a:lnTo>
                <a:lnTo>
                  <a:pt x="2525" y="0"/>
                </a:lnTo>
                <a:lnTo>
                  <a:pt x="2524" y="1"/>
                </a:lnTo>
                <a:lnTo>
                  <a:pt x="2529" y="7"/>
                </a:lnTo>
                <a:close/>
                <a:moveTo>
                  <a:pt x="2" y="1145"/>
                </a:moveTo>
                <a:lnTo>
                  <a:pt x="49" y="1132"/>
                </a:lnTo>
                <a:lnTo>
                  <a:pt x="46" y="1124"/>
                </a:lnTo>
                <a:lnTo>
                  <a:pt x="0" y="1137"/>
                </a:lnTo>
                <a:lnTo>
                  <a:pt x="2" y="1145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96" name="Rectangle 78"/>
          <p:cNvSpPr>
            <a:spLocks noChangeArrowheads="1"/>
          </p:cNvSpPr>
          <p:nvPr/>
        </p:nvSpPr>
        <p:spPr bwMode="auto">
          <a:xfrm>
            <a:off x="7599431" y="1940616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97" name="Line 79"/>
          <p:cNvSpPr>
            <a:spLocks noChangeShapeType="1"/>
          </p:cNvSpPr>
          <p:nvPr/>
        </p:nvSpPr>
        <p:spPr bwMode="auto">
          <a:xfrm>
            <a:off x="7140575" y="2084388"/>
            <a:ext cx="381000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16" name="Rectangle 80"/>
          <p:cNvSpPr>
            <a:spLocks noChangeArrowheads="1"/>
          </p:cNvSpPr>
          <p:nvPr/>
        </p:nvSpPr>
        <p:spPr bwMode="auto">
          <a:xfrm>
            <a:off x="7599431" y="2140641"/>
            <a:ext cx="12086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64 mJ probe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117" name="Freeform 81"/>
          <p:cNvSpPr>
            <a:spLocks noEditPoints="1"/>
          </p:cNvSpPr>
          <p:nvPr/>
        </p:nvSpPr>
        <p:spPr bwMode="auto">
          <a:xfrm>
            <a:off x="7140575" y="2276475"/>
            <a:ext cx="381000" cy="12700"/>
          </a:xfrm>
          <a:custGeom>
            <a:avLst/>
            <a:gdLst>
              <a:gd name="T0" fmla="*/ 96 w 240"/>
              <a:gd name="T1" fmla="*/ 8 h 8"/>
              <a:gd name="T2" fmla="*/ 156 w 240"/>
              <a:gd name="T3" fmla="*/ 8 h 8"/>
              <a:gd name="T4" fmla="*/ 156 w 240"/>
              <a:gd name="T5" fmla="*/ 0 h 8"/>
              <a:gd name="T6" fmla="*/ 96 w 240"/>
              <a:gd name="T7" fmla="*/ 0 h 8"/>
              <a:gd name="T8" fmla="*/ 96 w 240"/>
              <a:gd name="T9" fmla="*/ 8 h 8"/>
              <a:gd name="T10" fmla="*/ 192 w 240"/>
              <a:gd name="T11" fmla="*/ 8 h 8"/>
              <a:gd name="T12" fmla="*/ 240 w 240"/>
              <a:gd name="T13" fmla="*/ 8 h 8"/>
              <a:gd name="T14" fmla="*/ 240 w 240"/>
              <a:gd name="T15" fmla="*/ 0 h 8"/>
              <a:gd name="T16" fmla="*/ 192 w 240"/>
              <a:gd name="T17" fmla="*/ 0 h 8"/>
              <a:gd name="T18" fmla="*/ 192 w 240"/>
              <a:gd name="T19" fmla="*/ 8 h 8"/>
              <a:gd name="T20" fmla="*/ 0 w 240"/>
              <a:gd name="T21" fmla="*/ 8 h 8"/>
              <a:gd name="T22" fmla="*/ 60 w 240"/>
              <a:gd name="T23" fmla="*/ 8 h 8"/>
              <a:gd name="T24" fmla="*/ 60 w 240"/>
              <a:gd name="T25" fmla="*/ 0 h 8"/>
              <a:gd name="T26" fmla="*/ 0 w 240"/>
              <a:gd name="T27" fmla="*/ 0 h 8"/>
              <a:gd name="T28" fmla="*/ 0 w 240"/>
              <a:gd name="T2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0" h="8">
                <a:moveTo>
                  <a:pt x="96" y="8"/>
                </a:moveTo>
                <a:lnTo>
                  <a:pt x="156" y="8"/>
                </a:lnTo>
                <a:lnTo>
                  <a:pt x="156" y="0"/>
                </a:lnTo>
                <a:lnTo>
                  <a:pt x="96" y="0"/>
                </a:lnTo>
                <a:lnTo>
                  <a:pt x="96" y="8"/>
                </a:lnTo>
                <a:close/>
                <a:moveTo>
                  <a:pt x="192" y="8"/>
                </a:moveTo>
                <a:lnTo>
                  <a:pt x="240" y="8"/>
                </a:lnTo>
                <a:lnTo>
                  <a:pt x="240" y="0"/>
                </a:lnTo>
                <a:lnTo>
                  <a:pt x="192" y="0"/>
                </a:lnTo>
                <a:lnTo>
                  <a:pt x="192" y="8"/>
                </a:lnTo>
                <a:close/>
                <a:moveTo>
                  <a:pt x="0" y="8"/>
                </a:moveTo>
                <a:lnTo>
                  <a:pt x="60" y="8"/>
                </a:lnTo>
                <a:lnTo>
                  <a:pt x="60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18" name="Rectangle 82"/>
          <p:cNvSpPr>
            <a:spLocks noChangeArrowheads="1"/>
          </p:cNvSpPr>
          <p:nvPr/>
        </p:nvSpPr>
        <p:spPr bwMode="auto">
          <a:xfrm>
            <a:off x="7599431" y="2331141"/>
            <a:ext cx="132247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250 mJ probe</a:t>
            </a:r>
            <a:endParaRPr kumimoji="0" lang="en-US" altLang="en-US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119" name="Freeform 83"/>
          <p:cNvSpPr>
            <a:spLocks noEditPoints="1"/>
          </p:cNvSpPr>
          <p:nvPr/>
        </p:nvSpPr>
        <p:spPr bwMode="auto">
          <a:xfrm>
            <a:off x="7140575" y="2474913"/>
            <a:ext cx="381000" cy="12700"/>
          </a:xfrm>
          <a:custGeom>
            <a:avLst/>
            <a:gdLst>
              <a:gd name="T0" fmla="*/ 66 w 240"/>
              <a:gd name="T1" fmla="*/ 8 h 8"/>
              <a:gd name="T2" fmla="*/ 78 w 240"/>
              <a:gd name="T3" fmla="*/ 8 h 8"/>
              <a:gd name="T4" fmla="*/ 78 w 240"/>
              <a:gd name="T5" fmla="*/ 0 h 8"/>
              <a:gd name="T6" fmla="*/ 66 w 240"/>
              <a:gd name="T7" fmla="*/ 0 h 8"/>
              <a:gd name="T8" fmla="*/ 66 w 240"/>
              <a:gd name="T9" fmla="*/ 8 h 8"/>
              <a:gd name="T10" fmla="*/ 96 w 240"/>
              <a:gd name="T11" fmla="*/ 8 h 8"/>
              <a:gd name="T12" fmla="*/ 144 w 240"/>
              <a:gd name="T13" fmla="*/ 8 h 8"/>
              <a:gd name="T14" fmla="*/ 144 w 240"/>
              <a:gd name="T15" fmla="*/ 0 h 8"/>
              <a:gd name="T16" fmla="*/ 96 w 240"/>
              <a:gd name="T17" fmla="*/ 0 h 8"/>
              <a:gd name="T18" fmla="*/ 96 w 240"/>
              <a:gd name="T19" fmla="*/ 8 h 8"/>
              <a:gd name="T20" fmla="*/ 162 w 240"/>
              <a:gd name="T21" fmla="*/ 8 h 8"/>
              <a:gd name="T22" fmla="*/ 174 w 240"/>
              <a:gd name="T23" fmla="*/ 8 h 8"/>
              <a:gd name="T24" fmla="*/ 174 w 240"/>
              <a:gd name="T25" fmla="*/ 0 h 8"/>
              <a:gd name="T26" fmla="*/ 162 w 240"/>
              <a:gd name="T27" fmla="*/ 0 h 8"/>
              <a:gd name="T28" fmla="*/ 162 w 240"/>
              <a:gd name="T29" fmla="*/ 8 h 8"/>
              <a:gd name="T30" fmla="*/ 192 w 240"/>
              <a:gd name="T31" fmla="*/ 8 h 8"/>
              <a:gd name="T32" fmla="*/ 240 w 240"/>
              <a:gd name="T33" fmla="*/ 8 h 8"/>
              <a:gd name="T34" fmla="*/ 240 w 240"/>
              <a:gd name="T35" fmla="*/ 0 h 8"/>
              <a:gd name="T36" fmla="*/ 192 w 240"/>
              <a:gd name="T37" fmla="*/ 0 h 8"/>
              <a:gd name="T38" fmla="*/ 192 w 240"/>
              <a:gd name="T39" fmla="*/ 8 h 8"/>
              <a:gd name="T40" fmla="*/ 0 w 240"/>
              <a:gd name="T41" fmla="*/ 8 h 8"/>
              <a:gd name="T42" fmla="*/ 48 w 240"/>
              <a:gd name="T43" fmla="*/ 8 h 8"/>
              <a:gd name="T44" fmla="*/ 48 w 240"/>
              <a:gd name="T45" fmla="*/ 0 h 8"/>
              <a:gd name="T46" fmla="*/ 0 w 240"/>
              <a:gd name="T47" fmla="*/ 0 h 8"/>
              <a:gd name="T48" fmla="*/ 0 w 240"/>
              <a:gd name="T4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0" h="8">
                <a:moveTo>
                  <a:pt x="66" y="8"/>
                </a:moveTo>
                <a:lnTo>
                  <a:pt x="78" y="8"/>
                </a:lnTo>
                <a:lnTo>
                  <a:pt x="78" y="0"/>
                </a:lnTo>
                <a:lnTo>
                  <a:pt x="66" y="0"/>
                </a:lnTo>
                <a:lnTo>
                  <a:pt x="66" y="8"/>
                </a:lnTo>
                <a:close/>
                <a:moveTo>
                  <a:pt x="96" y="8"/>
                </a:moveTo>
                <a:lnTo>
                  <a:pt x="144" y="8"/>
                </a:lnTo>
                <a:lnTo>
                  <a:pt x="144" y="0"/>
                </a:lnTo>
                <a:lnTo>
                  <a:pt x="96" y="0"/>
                </a:lnTo>
                <a:lnTo>
                  <a:pt x="96" y="8"/>
                </a:lnTo>
                <a:close/>
                <a:moveTo>
                  <a:pt x="162" y="8"/>
                </a:moveTo>
                <a:lnTo>
                  <a:pt x="174" y="8"/>
                </a:lnTo>
                <a:lnTo>
                  <a:pt x="174" y="0"/>
                </a:lnTo>
                <a:lnTo>
                  <a:pt x="162" y="0"/>
                </a:lnTo>
                <a:lnTo>
                  <a:pt x="162" y="8"/>
                </a:lnTo>
                <a:close/>
                <a:moveTo>
                  <a:pt x="192" y="8"/>
                </a:moveTo>
                <a:lnTo>
                  <a:pt x="240" y="8"/>
                </a:lnTo>
                <a:lnTo>
                  <a:pt x="240" y="0"/>
                </a:lnTo>
                <a:lnTo>
                  <a:pt x="192" y="0"/>
                </a:lnTo>
                <a:lnTo>
                  <a:pt x="192" y="8"/>
                </a:lnTo>
                <a:close/>
                <a:moveTo>
                  <a:pt x="0" y="8"/>
                </a:moveTo>
                <a:lnTo>
                  <a:pt x="48" y="8"/>
                </a:lnTo>
                <a:lnTo>
                  <a:pt x="48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20" name="Rectangle 84"/>
          <p:cNvSpPr>
            <a:spLocks noChangeArrowheads="1"/>
          </p:cNvSpPr>
          <p:nvPr/>
        </p:nvSpPr>
        <p:spPr bwMode="auto">
          <a:xfrm>
            <a:off x="7599431" y="2531166"/>
            <a:ext cx="138018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250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probe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(extinction)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121" name="Freeform 85"/>
          <p:cNvSpPr>
            <a:spLocks noEditPoints="1"/>
          </p:cNvSpPr>
          <p:nvPr/>
        </p:nvSpPr>
        <p:spPr bwMode="auto">
          <a:xfrm>
            <a:off x="7140575" y="2673350"/>
            <a:ext cx="381000" cy="12700"/>
          </a:xfrm>
          <a:custGeom>
            <a:avLst/>
            <a:gdLst>
              <a:gd name="T0" fmla="*/ 66 w 240"/>
              <a:gd name="T1" fmla="*/ 8 h 8"/>
              <a:gd name="T2" fmla="*/ 78 w 240"/>
              <a:gd name="T3" fmla="*/ 8 h 8"/>
              <a:gd name="T4" fmla="*/ 78 w 240"/>
              <a:gd name="T5" fmla="*/ 0 h 8"/>
              <a:gd name="T6" fmla="*/ 66 w 240"/>
              <a:gd name="T7" fmla="*/ 0 h 8"/>
              <a:gd name="T8" fmla="*/ 66 w 240"/>
              <a:gd name="T9" fmla="*/ 8 h 8"/>
              <a:gd name="T10" fmla="*/ 96 w 240"/>
              <a:gd name="T11" fmla="*/ 8 h 8"/>
              <a:gd name="T12" fmla="*/ 144 w 240"/>
              <a:gd name="T13" fmla="*/ 8 h 8"/>
              <a:gd name="T14" fmla="*/ 144 w 240"/>
              <a:gd name="T15" fmla="*/ 0 h 8"/>
              <a:gd name="T16" fmla="*/ 96 w 240"/>
              <a:gd name="T17" fmla="*/ 0 h 8"/>
              <a:gd name="T18" fmla="*/ 96 w 240"/>
              <a:gd name="T19" fmla="*/ 8 h 8"/>
              <a:gd name="T20" fmla="*/ 162 w 240"/>
              <a:gd name="T21" fmla="*/ 8 h 8"/>
              <a:gd name="T22" fmla="*/ 174 w 240"/>
              <a:gd name="T23" fmla="*/ 8 h 8"/>
              <a:gd name="T24" fmla="*/ 174 w 240"/>
              <a:gd name="T25" fmla="*/ 0 h 8"/>
              <a:gd name="T26" fmla="*/ 162 w 240"/>
              <a:gd name="T27" fmla="*/ 0 h 8"/>
              <a:gd name="T28" fmla="*/ 162 w 240"/>
              <a:gd name="T29" fmla="*/ 8 h 8"/>
              <a:gd name="T30" fmla="*/ 192 w 240"/>
              <a:gd name="T31" fmla="*/ 8 h 8"/>
              <a:gd name="T32" fmla="*/ 240 w 240"/>
              <a:gd name="T33" fmla="*/ 8 h 8"/>
              <a:gd name="T34" fmla="*/ 240 w 240"/>
              <a:gd name="T35" fmla="*/ 0 h 8"/>
              <a:gd name="T36" fmla="*/ 192 w 240"/>
              <a:gd name="T37" fmla="*/ 0 h 8"/>
              <a:gd name="T38" fmla="*/ 192 w 240"/>
              <a:gd name="T39" fmla="*/ 8 h 8"/>
              <a:gd name="T40" fmla="*/ 0 w 240"/>
              <a:gd name="T41" fmla="*/ 8 h 8"/>
              <a:gd name="T42" fmla="*/ 48 w 240"/>
              <a:gd name="T43" fmla="*/ 8 h 8"/>
              <a:gd name="T44" fmla="*/ 48 w 240"/>
              <a:gd name="T45" fmla="*/ 0 h 8"/>
              <a:gd name="T46" fmla="*/ 0 w 240"/>
              <a:gd name="T47" fmla="*/ 0 h 8"/>
              <a:gd name="T48" fmla="*/ 0 w 240"/>
              <a:gd name="T4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0" h="8">
                <a:moveTo>
                  <a:pt x="66" y="8"/>
                </a:moveTo>
                <a:lnTo>
                  <a:pt x="78" y="8"/>
                </a:lnTo>
                <a:lnTo>
                  <a:pt x="78" y="0"/>
                </a:lnTo>
                <a:lnTo>
                  <a:pt x="66" y="0"/>
                </a:lnTo>
                <a:lnTo>
                  <a:pt x="66" y="8"/>
                </a:lnTo>
                <a:close/>
                <a:moveTo>
                  <a:pt x="96" y="8"/>
                </a:moveTo>
                <a:lnTo>
                  <a:pt x="144" y="8"/>
                </a:lnTo>
                <a:lnTo>
                  <a:pt x="144" y="0"/>
                </a:lnTo>
                <a:lnTo>
                  <a:pt x="96" y="0"/>
                </a:lnTo>
                <a:lnTo>
                  <a:pt x="96" y="8"/>
                </a:lnTo>
                <a:close/>
                <a:moveTo>
                  <a:pt x="162" y="8"/>
                </a:moveTo>
                <a:lnTo>
                  <a:pt x="174" y="8"/>
                </a:lnTo>
                <a:lnTo>
                  <a:pt x="174" y="0"/>
                </a:lnTo>
                <a:lnTo>
                  <a:pt x="162" y="0"/>
                </a:lnTo>
                <a:lnTo>
                  <a:pt x="162" y="8"/>
                </a:lnTo>
                <a:close/>
                <a:moveTo>
                  <a:pt x="192" y="8"/>
                </a:moveTo>
                <a:lnTo>
                  <a:pt x="240" y="8"/>
                </a:lnTo>
                <a:lnTo>
                  <a:pt x="240" y="0"/>
                </a:lnTo>
                <a:lnTo>
                  <a:pt x="192" y="0"/>
                </a:lnTo>
                <a:lnTo>
                  <a:pt x="192" y="8"/>
                </a:lnTo>
                <a:close/>
                <a:moveTo>
                  <a:pt x="0" y="8"/>
                </a:moveTo>
                <a:lnTo>
                  <a:pt x="48" y="8"/>
                </a:lnTo>
                <a:lnTo>
                  <a:pt x="48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23" name="TextBox 2122"/>
              <p:cNvSpPr txBox="1"/>
              <p:nvPr/>
            </p:nvSpPr>
            <p:spPr>
              <a:xfrm rot="16200000">
                <a:off x="5305120" y="3298787"/>
                <a:ext cx="1514902" cy="39049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𝜹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𝒏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/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𝒏</m:t>
                      </m:r>
                      <m:r>
                        <a:rPr lang="en-US" sz="1600" b="1" i="1" smtClean="0">
                          <a:latin typeface="Cambria Math"/>
                          <a:ea typeface="Cambria Math"/>
                        </a:rPr>
                        <m:t>∝</m:t>
                      </m:r>
                      <m:rad>
                        <m:radPr>
                          <m:degHide m:val="on"/>
                          <m:ctrlPr>
                            <a:rPr lang="en-US" sz="1600" b="1" i="1" smtClean="0">
                              <a:latin typeface="Cambria Math"/>
                              <a:ea typeface="Cambria Math"/>
                            </a:rPr>
                          </m:ctrlPr>
                        </m:radPr>
                        <m:deg/>
                        <m:e>
                          <m:sSub>
                            <m:sSubPr>
                              <m:ctrlP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  <m:t>𝑰</m:t>
                              </m:r>
                            </m:e>
                            <m:sub>
                              <m:r>
                                <a:rPr lang="en-US" sz="1600" b="1" i="1" smtClean="0">
                                  <a:latin typeface="Cambria Math"/>
                                  <a:ea typeface="Cambria Math"/>
                                </a:rPr>
                                <m:t>𝟏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  <m:t>𝑰</m:t>
                              </m:r>
                            </m:e>
                            <m:sub>
                              <m: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  <m:t>𝟐</m:t>
                              </m:r>
                            </m:sub>
                          </m:sSub>
                        </m:e>
                      </m:rad>
                    </m:oMath>
                  </m:oMathPara>
                </a14:m>
                <a:endParaRPr lang="en-US" sz="1600" b="1" dirty="0" err="1" smtClean="0"/>
              </a:p>
            </p:txBody>
          </p:sp>
        </mc:Choice>
        <mc:Fallback xmlns="">
          <p:sp>
            <p:nvSpPr>
              <p:cNvPr id="2123" name="TextBox 21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5305120" y="3298787"/>
                <a:ext cx="1514902" cy="390492"/>
              </a:xfrm>
              <a:prstGeom prst="rect">
                <a:avLst/>
              </a:prstGeom>
              <a:blipFill rotWithShape="1">
                <a:blip r:embed="rId4"/>
                <a:stretch>
                  <a:fillRect r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2" name="Group 241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243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44" name="Group 243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248" name="Freeform 247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Freeform 248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5" name="Group 244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246" name="Freeform 245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Freeform 246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250" name="Straight Arrow Connector 249"/>
          <p:cNvCxnSpPr/>
          <p:nvPr/>
        </p:nvCxnSpPr>
        <p:spPr>
          <a:xfrm flipH="1">
            <a:off x="4644886" y="1518219"/>
            <a:ext cx="619124" cy="569547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1" name="Straight Arrow Connector 250"/>
          <p:cNvCxnSpPr/>
          <p:nvPr/>
        </p:nvCxnSpPr>
        <p:spPr>
          <a:xfrm flipH="1">
            <a:off x="4654238" y="1698320"/>
            <a:ext cx="619124" cy="569547"/>
          </a:xfrm>
          <a:prstGeom prst="straightConnector1">
            <a:avLst/>
          </a:prstGeom>
          <a:ln>
            <a:solidFill>
              <a:schemeClr val="accent4">
                <a:lumMod val="60000"/>
                <a:lumOff val="40000"/>
              </a:schemeClr>
            </a:solidFill>
            <a:prstDash val="dash"/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2" name="Straight Arrow Connector 251"/>
          <p:cNvCxnSpPr/>
          <p:nvPr/>
        </p:nvCxnSpPr>
        <p:spPr>
          <a:xfrm flipH="1">
            <a:off x="4663966" y="2065823"/>
            <a:ext cx="619124" cy="569547"/>
          </a:xfrm>
          <a:prstGeom prst="straightConnector1">
            <a:avLst/>
          </a:prstGeom>
          <a:ln>
            <a:solidFill>
              <a:schemeClr val="accent6">
                <a:lumMod val="60000"/>
                <a:lumOff val="40000"/>
              </a:schemeClr>
            </a:solidFill>
            <a:prstDash val="dashDot"/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Arrow Connector 252"/>
          <p:cNvCxnSpPr/>
          <p:nvPr/>
        </p:nvCxnSpPr>
        <p:spPr>
          <a:xfrm flipV="1">
            <a:off x="828536" y="4683125"/>
            <a:ext cx="758824" cy="362262"/>
          </a:xfrm>
          <a:prstGeom prst="straightConnector1">
            <a:avLst/>
          </a:prstGeom>
          <a:ln>
            <a:solidFill>
              <a:srgbClr val="FF0000"/>
            </a:solidFill>
            <a:prstDash val="dashDot"/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86090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CBET is simply seeded stimulated Brillouin scattering (SBS)—the decay of an incident photon into a scattered photon and an ion acoustic wave (IAW) phonon</a:t>
            </a:r>
            <a:endParaRPr lang="en-US" dirty="0"/>
          </a:p>
        </p:txBody>
      </p:sp>
      <p:grpSp>
        <p:nvGrpSpPr>
          <p:cNvPr id="11" name="Group 10"/>
          <p:cNvGrpSpPr>
            <a:grpSpLocks noChangeAspect="1"/>
          </p:cNvGrpSpPr>
          <p:nvPr/>
        </p:nvGrpSpPr>
        <p:grpSpPr>
          <a:xfrm>
            <a:off x="344172" y="1481758"/>
            <a:ext cx="5768886" cy="3006738"/>
            <a:chOff x="2127695" y="1639018"/>
            <a:chExt cx="4386060" cy="2286000"/>
          </a:xfrm>
        </p:grpSpPr>
        <p:sp>
          <p:nvSpPr>
            <p:cNvPr id="7" name="Oval 6"/>
            <p:cNvSpPr/>
            <p:nvPr/>
          </p:nvSpPr>
          <p:spPr>
            <a:xfrm>
              <a:off x="3145766" y="1639018"/>
              <a:ext cx="2286000" cy="2286000"/>
            </a:xfrm>
            <a:prstGeom prst="ellipse">
              <a:avLst/>
            </a:prstGeom>
            <a:gradFill flip="none" rotWithShape="1">
              <a:gsLst>
                <a:gs pos="0">
                  <a:schemeClr val="accent6"/>
                </a:gs>
                <a:gs pos="50000">
                  <a:schemeClr val="accent6">
                    <a:lumMod val="40000"/>
                    <a:lumOff val="60000"/>
                  </a:schemeClr>
                </a:gs>
                <a:gs pos="71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986180" y="2005636"/>
              <a:ext cx="686403" cy="2574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Plasma</a:t>
              </a:r>
            </a:p>
          </p:txBody>
        </p:sp>
        <p:sp>
          <p:nvSpPr>
            <p:cNvPr id="9" name="Right Arrow 8"/>
            <p:cNvSpPr/>
            <p:nvPr/>
          </p:nvSpPr>
          <p:spPr>
            <a:xfrm>
              <a:off x="2127695" y="2259233"/>
              <a:ext cx="2085634" cy="1042817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accent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b="1" dirty="0" smtClean="0">
                  <a:solidFill>
                    <a:schemeClr val="accent4"/>
                  </a:solidFill>
                </a:rPr>
                <a:t>Laser</a:t>
              </a:r>
              <a:endParaRPr lang="en-US" sz="1600" b="1" dirty="0">
                <a:solidFill>
                  <a:schemeClr val="accent4"/>
                </a:solidFill>
              </a:endParaRPr>
            </a:p>
          </p:txBody>
        </p:sp>
        <p:sp>
          <p:nvSpPr>
            <p:cNvPr id="10" name="Right Arrow 9"/>
            <p:cNvSpPr/>
            <p:nvPr/>
          </p:nvSpPr>
          <p:spPr>
            <a:xfrm flipH="1">
              <a:off x="4428111" y="2589764"/>
              <a:ext cx="2085644" cy="365760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bg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b="1" dirty="0" smtClean="0">
                  <a:solidFill>
                    <a:schemeClr val="bg2"/>
                  </a:solidFill>
                </a:rPr>
                <a:t>Laser</a:t>
              </a:r>
              <a:endParaRPr lang="en-US" sz="1600" b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6071045" y="2798766"/>
            <a:ext cx="5712601" cy="3006738"/>
            <a:chOff x="2113020" y="1639018"/>
            <a:chExt cx="4343268" cy="2286000"/>
          </a:xfrm>
        </p:grpSpPr>
        <p:sp>
          <p:nvSpPr>
            <p:cNvPr id="13" name="Oval 12"/>
            <p:cNvSpPr/>
            <p:nvPr/>
          </p:nvSpPr>
          <p:spPr>
            <a:xfrm>
              <a:off x="3145766" y="1639018"/>
              <a:ext cx="2286000" cy="2286000"/>
            </a:xfrm>
            <a:prstGeom prst="ellipse">
              <a:avLst/>
            </a:prstGeom>
            <a:gradFill flip="none" rotWithShape="1">
              <a:gsLst>
                <a:gs pos="0">
                  <a:schemeClr val="accent6"/>
                </a:gs>
                <a:gs pos="50000">
                  <a:schemeClr val="accent6">
                    <a:lumMod val="40000"/>
                    <a:lumOff val="60000"/>
                  </a:schemeClr>
                </a:gs>
                <a:gs pos="71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960117" y="1984270"/>
              <a:ext cx="686404" cy="2574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Plasma</a:t>
              </a:r>
            </a:p>
          </p:txBody>
        </p:sp>
        <p:sp>
          <p:nvSpPr>
            <p:cNvPr id="15" name="Right Arrow 14"/>
            <p:cNvSpPr/>
            <p:nvPr/>
          </p:nvSpPr>
          <p:spPr>
            <a:xfrm>
              <a:off x="4370654" y="2435624"/>
              <a:ext cx="2085634" cy="695211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accent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b="1" dirty="0" smtClean="0">
                  <a:solidFill>
                    <a:schemeClr val="accent4"/>
                  </a:solidFill>
                </a:rPr>
                <a:t>Laser</a:t>
              </a:r>
              <a:endParaRPr lang="en-US" sz="1600" b="1" dirty="0">
                <a:solidFill>
                  <a:schemeClr val="accent4"/>
                </a:solidFill>
              </a:endParaRPr>
            </a:p>
          </p:txBody>
        </p:sp>
        <p:sp>
          <p:nvSpPr>
            <p:cNvPr id="16" name="Right Arrow 15"/>
            <p:cNvSpPr/>
            <p:nvPr/>
          </p:nvSpPr>
          <p:spPr>
            <a:xfrm flipH="1">
              <a:off x="2113020" y="2438919"/>
              <a:ext cx="2085644" cy="695211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bg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b="1" dirty="0" smtClean="0">
                  <a:solidFill>
                    <a:schemeClr val="bg2"/>
                  </a:solidFill>
                </a:rPr>
                <a:t>Laser</a:t>
              </a:r>
              <a:endParaRPr lang="en-US" sz="1600" b="1" dirty="0">
                <a:solidFill>
                  <a:schemeClr val="bg2"/>
                </a:solidFill>
              </a:endParaRPr>
            </a:p>
          </p:txBody>
        </p:sp>
      </p:grpSp>
      <p:sp>
        <p:nvSpPr>
          <p:cNvPr id="17" name="Rectangle 16"/>
          <p:cNvSpPr/>
          <p:nvPr/>
        </p:nvSpPr>
        <p:spPr>
          <a:xfrm rot="5400000">
            <a:off x="8673532" y="4164185"/>
            <a:ext cx="496504" cy="274320"/>
          </a:xfrm>
          <a:prstGeom prst="rect">
            <a:avLst/>
          </a:prstGeom>
          <a:gradFill>
            <a:gsLst>
              <a:gs pos="0">
                <a:schemeClr val="accent6"/>
              </a:gs>
              <a:gs pos="100000">
                <a:schemeClr val="accent6"/>
              </a:gs>
              <a:gs pos="75000">
                <a:schemeClr val="accent6">
                  <a:lumMod val="20000"/>
                  <a:lumOff val="80000"/>
                </a:schemeClr>
              </a:gs>
              <a:gs pos="50000">
                <a:schemeClr val="accent6">
                  <a:lumMod val="75000"/>
                </a:schemeClr>
              </a:gs>
              <a:gs pos="25000">
                <a:schemeClr val="accent6">
                  <a:lumMod val="20000"/>
                  <a:lumOff val="80000"/>
                </a:schemeClr>
              </a:gs>
            </a:gsLst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/>
              <p:cNvSpPr txBox="1"/>
              <p:nvPr/>
            </p:nvSpPr>
            <p:spPr>
              <a:xfrm>
                <a:off x="1776835" y="4970351"/>
                <a:ext cx="294676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solidFill>
                                <a:schemeClr val="accent4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>
                              <a:solidFill>
                                <a:schemeClr val="accent4"/>
                              </a:solidFill>
                              <a:latin typeface="Cambria Math"/>
                              <a:ea typeface="Cambria Math"/>
                            </a:rPr>
                            <m:t>𝝎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chemeClr val="accent4"/>
                              </a:solidFill>
                              <a:latin typeface="Cambria Math"/>
                            </a:rPr>
                            <m:t>𝒊𝒏𝒄𝒊𝒅𝒆𝒏𝒕</m:t>
                          </m:r>
                        </m:sub>
                      </m:sSub>
                      <m:r>
                        <a:rPr lang="en-US" sz="1600" b="1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𝝎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𝒔𝒄𝒂𝒕𝒕𝒆𝒓𝒆𝒅</m:t>
                          </m:r>
                        </m:sub>
                      </m:sSub>
                      <m:r>
                        <a:rPr lang="en-US" sz="1600" b="1" i="1" smtClean="0">
                          <a:latin typeface="Cambria Math"/>
                        </a:rPr>
                        <m:t>+</m:t>
                      </m:r>
                      <m:sSub>
                        <m:sSubPr>
                          <m:ctrlPr>
                            <a:rPr lang="en-US" sz="1600" b="1" i="1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>
                              <a:latin typeface="Cambria Math"/>
                              <a:ea typeface="Cambria Math"/>
                            </a:rPr>
                            <m:t>𝝎</m:t>
                          </m:r>
                        </m:e>
                        <m:sub>
                          <m:r>
                            <a:rPr lang="en-US" sz="1600" b="1" i="1" smtClean="0">
                              <a:latin typeface="Cambria Math"/>
                            </a:rPr>
                            <m:t>𝒊𝒂𝒘</m:t>
                          </m:r>
                        </m:sub>
                      </m:sSub>
                    </m:oMath>
                  </m:oMathPara>
                </a14:m>
                <a:endParaRPr lang="en-US" sz="1600" b="1" dirty="0" smtClean="0"/>
              </a:p>
            </p:txBody>
          </p:sp>
        </mc:Choice>
        <mc:Fallback xmlns="">
          <p:sp>
            <p:nvSpPr>
              <p:cNvPr id="23" name="TextBox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76835" y="4970351"/>
                <a:ext cx="2946768" cy="338554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/>
              <p:cNvSpPr txBox="1"/>
              <p:nvPr/>
            </p:nvSpPr>
            <p:spPr>
              <a:xfrm>
                <a:off x="1811339" y="5635518"/>
                <a:ext cx="2831352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latin typeface="Cambria Math"/>
                              <a:ea typeface="Cambria Math"/>
                            </a:rPr>
                            <m:t>𝒌</m:t>
                          </m:r>
                        </m:e>
                        <m:sub>
                          <m:r>
                            <a:rPr lang="en-US" sz="1600" b="1" i="1">
                              <a:latin typeface="Cambria Math"/>
                            </a:rPr>
                            <m:t>𝒊𝒏𝒄𝒊𝒅𝒆𝒏𝒕</m:t>
                          </m:r>
                        </m:sub>
                      </m:sSub>
                      <m:r>
                        <a:rPr lang="en-US" sz="1600" b="1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sz="1600" b="1" i="1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latin typeface="Cambria Math"/>
                              <a:ea typeface="Cambria Math"/>
                            </a:rPr>
                            <m:t>𝒌</m:t>
                          </m:r>
                        </m:e>
                        <m:sub>
                          <m:r>
                            <a:rPr lang="en-US" sz="1600" b="1" i="1" smtClean="0">
                              <a:latin typeface="Cambria Math"/>
                            </a:rPr>
                            <m:t>𝒔𝒄𝒂𝒕𝒕𝒆𝒓𝒆𝒅</m:t>
                          </m:r>
                        </m:sub>
                      </m:sSub>
                      <m:r>
                        <a:rPr lang="en-US" sz="1600" b="1" i="1" smtClean="0">
                          <a:latin typeface="Cambria Math"/>
                        </a:rPr>
                        <m:t>+</m:t>
                      </m:r>
                      <m:sSub>
                        <m:sSubPr>
                          <m:ctrlPr>
                            <a:rPr lang="en-US" sz="1600" b="1" i="1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latin typeface="Cambria Math"/>
                              <a:ea typeface="Cambria Math"/>
                            </a:rPr>
                            <m:t>𝒌</m:t>
                          </m:r>
                        </m:e>
                        <m:sub>
                          <m:r>
                            <a:rPr lang="en-US" sz="1600" b="1" i="1" smtClean="0">
                              <a:latin typeface="Cambria Math"/>
                            </a:rPr>
                            <m:t>𝒊𝒂𝒘</m:t>
                          </m:r>
                        </m:sub>
                      </m:sSub>
                    </m:oMath>
                  </m:oMathPara>
                </a14:m>
                <a:endParaRPr lang="en-US" sz="1600" b="1" dirty="0" smtClean="0"/>
              </a:p>
            </p:txBody>
          </p:sp>
        </mc:Choice>
        <mc:Fallback xmlns="">
          <p:sp>
            <p:nvSpPr>
              <p:cNvPr id="24" name="TextBox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11339" y="5635518"/>
                <a:ext cx="2831352" cy="338554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5" name="Straight Arrow Connector 24"/>
          <p:cNvCxnSpPr/>
          <p:nvPr/>
        </p:nvCxnSpPr>
        <p:spPr>
          <a:xfrm>
            <a:off x="4725552" y="5792825"/>
            <a:ext cx="822960" cy="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 flipH="1">
            <a:off x="5546778" y="5792825"/>
            <a:ext cx="822960" cy="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4734178" y="5889718"/>
            <a:ext cx="1645920" cy="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1860633" y="4692179"/>
            <a:ext cx="24416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conservation of energy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855029" y="5394031"/>
            <a:ext cx="28761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conservation of momentum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angle 31"/>
              <p:cNvSpPr/>
              <p:nvPr/>
            </p:nvSpPr>
            <p:spPr>
              <a:xfrm>
                <a:off x="5213564" y="5868303"/>
                <a:ext cx="643638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>
                              <a:latin typeface="Cambria Math"/>
                              <a:ea typeface="Cambria Math"/>
                            </a:rPr>
                            <m:t>𝒌</m:t>
                          </m:r>
                        </m:e>
                        <m:sub>
                          <m:r>
                            <a:rPr lang="en-US" sz="1600" b="1" i="1" smtClean="0">
                              <a:latin typeface="Cambria Math"/>
                            </a:rPr>
                            <m:t>𝒊𝒂𝒘</m:t>
                          </m:r>
                        </m:sub>
                      </m:sSub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32" name="Rectangle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3564" y="5868303"/>
                <a:ext cx="643638" cy="338554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Freeform 34"/>
          <p:cNvSpPr/>
          <p:nvPr/>
        </p:nvSpPr>
        <p:spPr>
          <a:xfrm>
            <a:off x="5706053" y="2591305"/>
            <a:ext cx="1146498" cy="1278761"/>
          </a:xfrm>
          <a:custGeom>
            <a:avLst/>
            <a:gdLst>
              <a:gd name="connsiteX0" fmla="*/ 0 w 1152396"/>
              <a:gd name="connsiteY0" fmla="*/ 181161 h 1107173"/>
              <a:gd name="connsiteX1" fmla="*/ 519611 w 1152396"/>
              <a:gd name="connsiteY1" fmla="*/ 12795 h 1107173"/>
              <a:gd name="connsiteX2" fmla="*/ 1126309 w 1152396"/>
              <a:gd name="connsiteY2" fmla="*/ 485961 h 1107173"/>
              <a:gd name="connsiteX3" fmla="*/ 1042126 w 1152396"/>
              <a:gd name="connsiteY3" fmla="*/ 1107173 h 1107173"/>
              <a:gd name="connsiteX0" fmla="*/ 0 w 1148969"/>
              <a:gd name="connsiteY0" fmla="*/ 142231 h 1068243"/>
              <a:gd name="connsiteX1" fmla="*/ 571863 w 1148969"/>
              <a:gd name="connsiteY1" fmla="*/ 17408 h 1068243"/>
              <a:gd name="connsiteX2" fmla="*/ 1126309 w 1148969"/>
              <a:gd name="connsiteY2" fmla="*/ 447031 h 1068243"/>
              <a:gd name="connsiteX3" fmla="*/ 1042126 w 1148969"/>
              <a:gd name="connsiteY3" fmla="*/ 1068243 h 1068243"/>
              <a:gd name="connsiteX0" fmla="*/ 0 w 1121185"/>
              <a:gd name="connsiteY0" fmla="*/ 144234 h 1070246"/>
              <a:gd name="connsiteX1" fmla="*/ 571863 w 1121185"/>
              <a:gd name="connsiteY1" fmla="*/ 19411 h 1070246"/>
              <a:gd name="connsiteX2" fmla="*/ 1094377 w 1121185"/>
              <a:gd name="connsiteY2" fmla="*/ 478063 h 1070246"/>
              <a:gd name="connsiteX3" fmla="*/ 1042126 w 1121185"/>
              <a:gd name="connsiteY3" fmla="*/ 1070246 h 1070246"/>
              <a:gd name="connsiteX0" fmla="*/ 0 w 1116340"/>
              <a:gd name="connsiteY0" fmla="*/ 144234 h 1070246"/>
              <a:gd name="connsiteX1" fmla="*/ 571863 w 1116340"/>
              <a:gd name="connsiteY1" fmla="*/ 19411 h 1070246"/>
              <a:gd name="connsiteX2" fmla="*/ 1094377 w 1116340"/>
              <a:gd name="connsiteY2" fmla="*/ 478063 h 1070246"/>
              <a:gd name="connsiteX3" fmla="*/ 1042126 w 1116340"/>
              <a:gd name="connsiteY3" fmla="*/ 1070246 h 1070246"/>
              <a:gd name="connsiteX0" fmla="*/ 0 w 1116340"/>
              <a:gd name="connsiteY0" fmla="*/ 156506 h 1082518"/>
              <a:gd name="connsiteX1" fmla="*/ 571863 w 1116340"/>
              <a:gd name="connsiteY1" fmla="*/ 31683 h 1082518"/>
              <a:gd name="connsiteX2" fmla="*/ 1094377 w 1116340"/>
              <a:gd name="connsiteY2" fmla="*/ 490335 h 1082518"/>
              <a:gd name="connsiteX3" fmla="*/ 1042126 w 1116340"/>
              <a:gd name="connsiteY3" fmla="*/ 1082518 h 1082518"/>
              <a:gd name="connsiteX0" fmla="*/ 0 w 1123633"/>
              <a:gd name="connsiteY0" fmla="*/ 156506 h 1082518"/>
              <a:gd name="connsiteX1" fmla="*/ 571863 w 1123633"/>
              <a:gd name="connsiteY1" fmla="*/ 31683 h 1082518"/>
              <a:gd name="connsiteX2" fmla="*/ 1094377 w 1123633"/>
              <a:gd name="connsiteY2" fmla="*/ 490335 h 1082518"/>
              <a:gd name="connsiteX3" fmla="*/ 1042126 w 1123633"/>
              <a:gd name="connsiteY3" fmla="*/ 1082518 h 108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633" h="1082518">
                <a:moveTo>
                  <a:pt x="0" y="156506"/>
                </a:moveTo>
                <a:cubicBezTo>
                  <a:pt x="165946" y="46923"/>
                  <a:pt x="305284" y="-52983"/>
                  <a:pt x="571863" y="31683"/>
                </a:cubicBezTo>
                <a:cubicBezTo>
                  <a:pt x="838442" y="116349"/>
                  <a:pt x="1010195" y="245528"/>
                  <a:pt x="1094377" y="490335"/>
                </a:cubicBezTo>
                <a:cubicBezTo>
                  <a:pt x="1178559" y="735142"/>
                  <a:pt x="1055673" y="977531"/>
                  <a:pt x="1042126" y="1082518"/>
                </a:cubicBezTo>
              </a:path>
            </a:pathLst>
          </a:custGeom>
          <a:noFill/>
          <a:ln w="19050">
            <a:solidFill>
              <a:schemeClr val="tx1"/>
            </a:solidFill>
            <a:tailEnd type="stealth" w="lg" len="lg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1160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3" name="Title 2"/>
              <p:cNvSpPr>
                <a:spLocks noGrp="1"/>
              </p:cNvSpPr>
              <p:nvPr>
                <p:ph type="title"/>
              </p:nvPr>
            </p:nvSpPr>
            <p:spPr>
              <a:xfrm>
                <a:off x="609441" y="560832"/>
                <a:ext cx="10157171" cy="329184"/>
              </a:xfrm>
            </p:spPr>
            <p:txBody>
              <a:bodyPr/>
              <a:lstStyle/>
              <a:p>
                <a:r>
                  <a:rPr lang="en-US" dirty="0" smtClean="0"/>
                  <a:t>VAMPIRE* simulations reproduce a large amount of data fairly well with a single clamp at the </a:t>
                </a:r>
                <a14:m>
                  <m:oMath xmlns:m="http://schemas.openxmlformats.org/officeDocument/2006/math">
                    <m:r>
                      <a:rPr lang="en-US" sz="2400" i="1">
                        <a:latin typeface="Cambria Math"/>
                        <a:ea typeface="Cambria Math"/>
                      </a:rPr>
                      <m:t>𝜹</m:t>
                    </m:r>
                    <m:r>
                      <a:rPr lang="en-US" sz="2400" i="1">
                        <a:latin typeface="Cambria Math"/>
                        <a:ea typeface="Cambria Math"/>
                      </a:rPr>
                      <m:t>𝒏</m:t>
                    </m:r>
                    <m:r>
                      <a:rPr lang="en-US" sz="2400" i="1">
                        <a:latin typeface="Cambria Math"/>
                        <a:ea typeface="Cambria Math"/>
                      </a:rPr>
                      <m:t>/</m:t>
                    </m:r>
                    <m:r>
                      <a:rPr lang="en-US" sz="2400" i="1">
                        <a:latin typeface="Cambria Math"/>
                        <a:ea typeface="Cambria Math"/>
                      </a:rPr>
                      <m:t>𝒏</m:t>
                    </m:r>
                    <m:r>
                      <a:rPr lang="en-US" sz="2400" b="1" i="1" dirty="0" smtClean="0">
                        <a:latin typeface="Cambria Math"/>
                      </a:rPr>
                      <m:t>=</m:t>
                    </m:r>
                    <m:r>
                      <a:rPr lang="en-US" sz="2400" b="1" i="1" dirty="0" smtClean="0">
                        <a:latin typeface="Cambria Math"/>
                      </a:rPr>
                      <m:t>𝟏</m:t>
                    </m:r>
                    <m:r>
                      <a:rPr lang="en-US" sz="2400" b="1" i="1" dirty="0" smtClean="0">
                        <a:latin typeface="Cambria Math"/>
                      </a:rPr>
                      <m:t>.</m:t>
                    </m:r>
                    <m:r>
                      <a:rPr lang="en-US" sz="2400" b="1" i="1" dirty="0" smtClean="0">
                        <a:latin typeface="Cambria Math"/>
                      </a:rPr>
                      <m:t>𝟓</m:t>
                    </m:r>
                    <m:r>
                      <a:rPr lang="en-US" sz="2400" b="1" i="1" dirty="0" smtClean="0">
                        <a:latin typeface="Cambria Math"/>
                      </a:rPr>
                      <m:t>%</m:t>
                    </m:r>
                  </m:oMath>
                </a14:m>
                <a:r>
                  <a:rPr lang="en-US" dirty="0" smtClean="0"/>
                  <a:t> level**  </a:t>
                </a:r>
                <a:endParaRPr lang="en-US" dirty="0"/>
              </a:p>
            </p:txBody>
          </p:sp>
        </mc:Choice>
        <mc:Fallback>
          <p:sp>
            <p:nvSpPr>
              <p:cNvPr id="3" name="Title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09441" y="560832"/>
                <a:ext cx="10157171" cy="329184"/>
              </a:xfrm>
              <a:blipFill rotWithShape="1">
                <a:blip r:embed="rId2"/>
                <a:stretch>
                  <a:fillRect l="-1681" t="-77778" b="-10740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1640205" y="5400675"/>
            <a:ext cx="8862677" cy="610512"/>
          </a:xfrm>
        </p:spPr>
        <p:txBody>
          <a:bodyPr/>
          <a:lstStyle/>
          <a:p>
            <a:r>
              <a:rPr lang="en-US" dirty="0" smtClean="0"/>
              <a:t>This level is larger than typical IAW amplitudes in ICF experiments, suggesting saturation should not be expected (though clamps have been implemented at &gt;10x lower levels)</a:t>
            </a:r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3"/>
          </p:nvPr>
        </p:nvSpPr>
        <p:spPr>
          <a:xfrm>
            <a:off x="8104777" y="6011186"/>
            <a:ext cx="3474607" cy="366183"/>
          </a:xfrm>
        </p:spPr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* A. Colaitis </a:t>
            </a:r>
            <a:r>
              <a:rPr lang="en-US" i="1" dirty="0" smtClean="0"/>
              <a:t>et al</a:t>
            </a:r>
            <a:r>
              <a:rPr lang="en-US" dirty="0" smtClean="0"/>
              <a:t>., </a:t>
            </a:r>
            <a:r>
              <a:rPr lang="en-US" dirty="0" err="1" smtClean="0"/>
              <a:t>PoP</a:t>
            </a:r>
            <a:r>
              <a:rPr lang="en-US" dirty="0" smtClean="0"/>
              <a:t> </a:t>
            </a:r>
            <a:r>
              <a:rPr lang="en-US" u="sng" dirty="0" smtClean="0"/>
              <a:t>25</a:t>
            </a:r>
            <a:r>
              <a:rPr lang="en-US" dirty="0" smtClean="0"/>
              <a:t>, 033114 (2018).	</a:t>
            </a:r>
          </a:p>
          <a:p>
            <a:r>
              <a:rPr lang="en-US" dirty="0" smtClean="0"/>
              <a:t>*</a:t>
            </a:r>
            <a:r>
              <a:rPr lang="en-US" dirty="0"/>
              <a:t>	</a:t>
            </a:r>
            <a:r>
              <a:rPr lang="en-US" dirty="0" smtClean="0"/>
              <a:t>* D</a:t>
            </a:r>
            <a:r>
              <a:rPr lang="en-US" dirty="0"/>
              <a:t>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(2018).</a:t>
            </a:r>
          </a:p>
        </p:txBody>
      </p:sp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>
            <a:off x="3092450" y="1286060"/>
            <a:ext cx="5324475" cy="399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b="1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3092450" y="1286060"/>
            <a:ext cx="5334000" cy="400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b="1"/>
          </a:p>
        </p:txBody>
      </p:sp>
      <p:sp>
        <p:nvSpPr>
          <p:cNvPr id="17" name="Rectangle 7"/>
          <p:cNvSpPr>
            <a:spLocks noChangeArrowheads="1"/>
          </p:cNvSpPr>
          <p:nvPr/>
        </p:nvSpPr>
        <p:spPr bwMode="auto">
          <a:xfrm>
            <a:off x="3787775" y="1518580"/>
            <a:ext cx="4133850" cy="3200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18" name="Line 8"/>
          <p:cNvSpPr>
            <a:spLocks noChangeShapeType="1"/>
          </p:cNvSpPr>
          <p:nvPr/>
        </p:nvSpPr>
        <p:spPr bwMode="auto">
          <a:xfrm>
            <a:off x="3787775" y="4718980"/>
            <a:ext cx="413385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>
            <a:off x="3787775" y="1518580"/>
            <a:ext cx="413385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" name="Line 10"/>
          <p:cNvSpPr>
            <a:spLocks noChangeShapeType="1"/>
          </p:cNvSpPr>
          <p:nvPr/>
        </p:nvSpPr>
        <p:spPr bwMode="auto">
          <a:xfrm flipV="1">
            <a:off x="3787775" y="45538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" name="Line 11"/>
          <p:cNvSpPr>
            <a:spLocks noChangeShapeType="1"/>
          </p:cNvSpPr>
          <p:nvPr/>
        </p:nvSpPr>
        <p:spPr bwMode="auto">
          <a:xfrm flipV="1">
            <a:off x="4476750" y="45538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" name="Line 12"/>
          <p:cNvSpPr>
            <a:spLocks noChangeShapeType="1"/>
          </p:cNvSpPr>
          <p:nvPr/>
        </p:nvSpPr>
        <p:spPr bwMode="auto">
          <a:xfrm flipV="1">
            <a:off x="5165725" y="45538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3" name="Line 13"/>
          <p:cNvSpPr>
            <a:spLocks noChangeShapeType="1"/>
          </p:cNvSpPr>
          <p:nvPr/>
        </p:nvSpPr>
        <p:spPr bwMode="auto">
          <a:xfrm flipV="1">
            <a:off x="5854700" y="45538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4" name="Line 14"/>
          <p:cNvSpPr>
            <a:spLocks noChangeShapeType="1"/>
          </p:cNvSpPr>
          <p:nvPr/>
        </p:nvSpPr>
        <p:spPr bwMode="auto">
          <a:xfrm flipV="1">
            <a:off x="6543675" y="45538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5" name="Line 15"/>
          <p:cNvSpPr>
            <a:spLocks noChangeShapeType="1"/>
          </p:cNvSpPr>
          <p:nvPr/>
        </p:nvSpPr>
        <p:spPr bwMode="auto">
          <a:xfrm flipV="1">
            <a:off x="7232650" y="45538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6" name="Line 16"/>
          <p:cNvSpPr>
            <a:spLocks noChangeShapeType="1"/>
          </p:cNvSpPr>
          <p:nvPr/>
        </p:nvSpPr>
        <p:spPr bwMode="auto">
          <a:xfrm flipV="1">
            <a:off x="7921625" y="45538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7" name="Line 17"/>
          <p:cNvSpPr>
            <a:spLocks noChangeShapeType="1"/>
          </p:cNvSpPr>
          <p:nvPr/>
        </p:nvSpPr>
        <p:spPr bwMode="auto">
          <a:xfrm>
            <a:off x="3787775" y="15185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8" name="Line 18"/>
          <p:cNvSpPr>
            <a:spLocks noChangeShapeType="1"/>
          </p:cNvSpPr>
          <p:nvPr/>
        </p:nvSpPr>
        <p:spPr bwMode="auto">
          <a:xfrm>
            <a:off x="4476750" y="15185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9" name="Line 19"/>
          <p:cNvSpPr>
            <a:spLocks noChangeShapeType="1"/>
          </p:cNvSpPr>
          <p:nvPr/>
        </p:nvSpPr>
        <p:spPr bwMode="auto">
          <a:xfrm>
            <a:off x="5165725" y="15185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30" name="Line 20"/>
          <p:cNvSpPr>
            <a:spLocks noChangeShapeType="1"/>
          </p:cNvSpPr>
          <p:nvPr/>
        </p:nvSpPr>
        <p:spPr bwMode="auto">
          <a:xfrm>
            <a:off x="5854700" y="15185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31" name="Line 21"/>
          <p:cNvSpPr>
            <a:spLocks noChangeShapeType="1"/>
          </p:cNvSpPr>
          <p:nvPr/>
        </p:nvSpPr>
        <p:spPr bwMode="auto">
          <a:xfrm>
            <a:off x="6543675" y="15185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48" name="Line 22"/>
          <p:cNvSpPr>
            <a:spLocks noChangeShapeType="1"/>
          </p:cNvSpPr>
          <p:nvPr/>
        </p:nvSpPr>
        <p:spPr bwMode="auto">
          <a:xfrm>
            <a:off x="7232650" y="15185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49" name="Line 23"/>
          <p:cNvSpPr>
            <a:spLocks noChangeShapeType="1"/>
          </p:cNvSpPr>
          <p:nvPr/>
        </p:nvSpPr>
        <p:spPr bwMode="auto">
          <a:xfrm>
            <a:off x="7921625" y="1518580"/>
            <a:ext cx="0" cy="1651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53" name="Rectangle 24"/>
          <p:cNvSpPr>
            <a:spLocks noChangeArrowheads="1"/>
          </p:cNvSpPr>
          <p:nvPr/>
        </p:nvSpPr>
        <p:spPr bwMode="auto">
          <a:xfrm>
            <a:off x="3711575" y="4785655"/>
            <a:ext cx="18274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-3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54" name="Rectangle 25"/>
          <p:cNvSpPr>
            <a:spLocks noChangeArrowheads="1"/>
          </p:cNvSpPr>
          <p:nvPr/>
        </p:nvSpPr>
        <p:spPr bwMode="auto">
          <a:xfrm>
            <a:off x="4397375" y="4785655"/>
            <a:ext cx="18274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-2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55" name="Rectangle 26"/>
          <p:cNvSpPr>
            <a:spLocks noChangeArrowheads="1"/>
          </p:cNvSpPr>
          <p:nvPr/>
        </p:nvSpPr>
        <p:spPr bwMode="auto">
          <a:xfrm>
            <a:off x="5092700" y="4785655"/>
            <a:ext cx="18274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-1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56" name="Rectangle 27"/>
          <p:cNvSpPr>
            <a:spLocks noChangeArrowheads="1"/>
          </p:cNvSpPr>
          <p:nvPr/>
        </p:nvSpPr>
        <p:spPr bwMode="auto">
          <a:xfrm>
            <a:off x="5807075" y="4785655"/>
            <a:ext cx="113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57" name="Rectangle 28"/>
          <p:cNvSpPr>
            <a:spLocks noChangeArrowheads="1"/>
          </p:cNvSpPr>
          <p:nvPr/>
        </p:nvSpPr>
        <p:spPr bwMode="auto">
          <a:xfrm>
            <a:off x="6492875" y="4785655"/>
            <a:ext cx="113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1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58" name="Rectangle 29"/>
          <p:cNvSpPr>
            <a:spLocks noChangeArrowheads="1"/>
          </p:cNvSpPr>
          <p:nvPr/>
        </p:nvSpPr>
        <p:spPr bwMode="auto">
          <a:xfrm>
            <a:off x="7188200" y="4785655"/>
            <a:ext cx="113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2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59" name="Rectangle 30"/>
          <p:cNvSpPr>
            <a:spLocks noChangeArrowheads="1"/>
          </p:cNvSpPr>
          <p:nvPr/>
        </p:nvSpPr>
        <p:spPr bwMode="auto">
          <a:xfrm>
            <a:off x="7874000" y="4785655"/>
            <a:ext cx="113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3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63" name="Line 34"/>
          <p:cNvSpPr>
            <a:spLocks noChangeShapeType="1"/>
          </p:cNvSpPr>
          <p:nvPr/>
        </p:nvSpPr>
        <p:spPr bwMode="auto">
          <a:xfrm flipV="1">
            <a:off x="3787775" y="1518580"/>
            <a:ext cx="0" cy="32004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64" name="Line 35"/>
          <p:cNvSpPr>
            <a:spLocks noChangeShapeType="1"/>
          </p:cNvSpPr>
          <p:nvPr/>
        </p:nvSpPr>
        <p:spPr bwMode="auto">
          <a:xfrm flipV="1">
            <a:off x="7921625" y="1518580"/>
            <a:ext cx="0" cy="320040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65" name="Line 36"/>
          <p:cNvSpPr>
            <a:spLocks noChangeShapeType="1"/>
          </p:cNvSpPr>
          <p:nvPr/>
        </p:nvSpPr>
        <p:spPr bwMode="auto">
          <a:xfrm>
            <a:off x="3787775" y="4428468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66" name="Line 37"/>
          <p:cNvSpPr>
            <a:spLocks noChangeShapeType="1"/>
          </p:cNvSpPr>
          <p:nvPr/>
        </p:nvSpPr>
        <p:spPr bwMode="auto">
          <a:xfrm>
            <a:off x="3787775" y="3845855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67" name="Line 38"/>
          <p:cNvSpPr>
            <a:spLocks noChangeShapeType="1"/>
          </p:cNvSpPr>
          <p:nvPr/>
        </p:nvSpPr>
        <p:spPr bwMode="auto">
          <a:xfrm>
            <a:off x="3787775" y="3264830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68" name="Line 39"/>
          <p:cNvSpPr>
            <a:spLocks noChangeShapeType="1"/>
          </p:cNvSpPr>
          <p:nvPr/>
        </p:nvSpPr>
        <p:spPr bwMode="auto">
          <a:xfrm>
            <a:off x="3787775" y="2682218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69" name="Line 40"/>
          <p:cNvSpPr>
            <a:spLocks noChangeShapeType="1"/>
          </p:cNvSpPr>
          <p:nvPr/>
        </p:nvSpPr>
        <p:spPr bwMode="auto">
          <a:xfrm>
            <a:off x="3787775" y="2101193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70" name="Line 41"/>
          <p:cNvSpPr>
            <a:spLocks noChangeShapeType="1"/>
          </p:cNvSpPr>
          <p:nvPr/>
        </p:nvSpPr>
        <p:spPr bwMode="auto">
          <a:xfrm>
            <a:off x="3787775" y="1518580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71" name="Line 42"/>
          <p:cNvSpPr>
            <a:spLocks noChangeShapeType="1"/>
          </p:cNvSpPr>
          <p:nvPr/>
        </p:nvSpPr>
        <p:spPr bwMode="auto">
          <a:xfrm flipH="1">
            <a:off x="7756525" y="4428468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72" name="Line 43"/>
          <p:cNvSpPr>
            <a:spLocks noChangeShapeType="1"/>
          </p:cNvSpPr>
          <p:nvPr/>
        </p:nvSpPr>
        <p:spPr bwMode="auto">
          <a:xfrm flipH="1">
            <a:off x="7756525" y="3845855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73" name="Line 44"/>
          <p:cNvSpPr>
            <a:spLocks noChangeShapeType="1"/>
          </p:cNvSpPr>
          <p:nvPr/>
        </p:nvSpPr>
        <p:spPr bwMode="auto">
          <a:xfrm flipH="1">
            <a:off x="7756525" y="3264830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74" name="Line 45"/>
          <p:cNvSpPr>
            <a:spLocks noChangeShapeType="1"/>
          </p:cNvSpPr>
          <p:nvPr/>
        </p:nvSpPr>
        <p:spPr bwMode="auto">
          <a:xfrm flipH="1">
            <a:off x="7756525" y="2682218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75" name="Line 46"/>
          <p:cNvSpPr>
            <a:spLocks noChangeShapeType="1"/>
          </p:cNvSpPr>
          <p:nvPr/>
        </p:nvSpPr>
        <p:spPr bwMode="auto">
          <a:xfrm flipH="1">
            <a:off x="7756525" y="2101193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76" name="Line 47"/>
          <p:cNvSpPr>
            <a:spLocks noChangeShapeType="1"/>
          </p:cNvSpPr>
          <p:nvPr/>
        </p:nvSpPr>
        <p:spPr bwMode="auto">
          <a:xfrm flipH="1">
            <a:off x="7756525" y="1518580"/>
            <a:ext cx="16510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77" name="Rectangle 48"/>
          <p:cNvSpPr>
            <a:spLocks noChangeArrowheads="1"/>
          </p:cNvSpPr>
          <p:nvPr/>
        </p:nvSpPr>
        <p:spPr bwMode="auto">
          <a:xfrm>
            <a:off x="3515470" y="4310525"/>
            <a:ext cx="18274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-2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78" name="Rectangle 49"/>
          <p:cNvSpPr>
            <a:spLocks noChangeArrowheads="1"/>
          </p:cNvSpPr>
          <p:nvPr/>
        </p:nvSpPr>
        <p:spPr bwMode="auto">
          <a:xfrm>
            <a:off x="3515470" y="3729500"/>
            <a:ext cx="18274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-1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79" name="Rectangle 50"/>
          <p:cNvSpPr>
            <a:spLocks noChangeArrowheads="1"/>
          </p:cNvSpPr>
          <p:nvPr/>
        </p:nvSpPr>
        <p:spPr bwMode="auto">
          <a:xfrm>
            <a:off x="3572620" y="3148475"/>
            <a:ext cx="113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80" name="Rectangle 51"/>
          <p:cNvSpPr>
            <a:spLocks noChangeArrowheads="1"/>
          </p:cNvSpPr>
          <p:nvPr/>
        </p:nvSpPr>
        <p:spPr bwMode="auto">
          <a:xfrm>
            <a:off x="3572620" y="2567450"/>
            <a:ext cx="113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1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81" name="Rectangle 52"/>
          <p:cNvSpPr>
            <a:spLocks noChangeArrowheads="1"/>
          </p:cNvSpPr>
          <p:nvPr/>
        </p:nvSpPr>
        <p:spPr bwMode="auto">
          <a:xfrm>
            <a:off x="3572620" y="1986425"/>
            <a:ext cx="113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2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82" name="Rectangle 53"/>
          <p:cNvSpPr>
            <a:spLocks noChangeArrowheads="1"/>
          </p:cNvSpPr>
          <p:nvPr/>
        </p:nvSpPr>
        <p:spPr bwMode="auto">
          <a:xfrm>
            <a:off x="3572620" y="1405400"/>
            <a:ext cx="113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3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097" name="Freeform 68"/>
          <p:cNvSpPr>
            <a:spLocks/>
          </p:cNvSpPr>
          <p:nvPr/>
        </p:nvSpPr>
        <p:spPr bwMode="auto">
          <a:xfrm>
            <a:off x="3787775" y="1991655"/>
            <a:ext cx="4133850" cy="2532063"/>
          </a:xfrm>
          <a:custGeom>
            <a:avLst/>
            <a:gdLst>
              <a:gd name="T0" fmla="*/ 0 w 2604"/>
              <a:gd name="T1" fmla="*/ 905 h 1595"/>
              <a:gd name="T2" fmla="*/ 109 w 2604"/>
              <a:gd name="T3" fmla="*/ 1183 h 1595"/>
              <a:gd name="T4" fmla="*/ 217 w 2604"/>
              <a:gd name="T5" fmla="*/ 1537 h 1595"/>
              <a:gd name="T6" fmla="*/ 325 w 2604"/>
              <a:gd name="T7" fmla="*/ 1595 h 1595"/>
              <a:gd name="T8" fmla="*/ 434 w 2604"/>
              <a:gd name="T9" fmla="*/ 1268 h 1595"/>
              <a:gd name="T10" fmla="*/ 543 w 2604"/>
              <a:gd name="T11" fmla="*/ 1097 h 1595"/>
              <a:gd name="T12" fmla="*/ 651 w 2604"/>
              <a:gd name="T13" fmla="*/ 1013 h 1595"/>
              <a:gd name="T14" fmla="*/ 760 w 2604"/>
              <a:gd name="T15" fmla="*/ 960 h 1595"/>
              <a:gd name="T16" fmla="*/ 868 w 2604"/>
              <a:gd name="T17" fmla="*/ 926 h 1595"/>
              <a:gd name="T18" fmla="*/ 1085 w 2604"/>
              <a:gd name="T19" fmla="*/ 830 h 1595"/>
              <a:gd name="T20" fmla="*/ 1302 w 2604"/>
              <a:gd name="T21" fmla="*/ 802 h 1595"/>
              <a:gd name="T22" fmla="*/ 1519 w 2604"/>
              <a:gd name="T23" fmla="*/ 774 h 1595"/>
              <a:gd name="T24" fmla="*/ 1736 w 2604"/>
              <a:gd name="T25" fmla="*/ 672 h 1595"/>
              <a:gd name="T26" fmla="*/ 1845 w 2604"/>
              <a:gd name="T27" fmla="*/ 643 h 1595"/>
              <a:gd name="T28" fmla="*/ 1953 w 2604"/>
              <a:gd name="T29" fmla="*/ 603 h 1595"/>
              <a:gd name="T30" fmla="*/ 2062 w 2604"/>
              <a:gd name="T31" fmla="*/ 518 h 1595"/>
              <a:gd name="T32" fmla="*/ 2170 w 2604"/>
              <a:gd name="T33" fmla="*/ 308 h 1595"/>
              <a:gd name="T34" fmla="*/ 2278 w 2604"/>
              <a:gd name="T35" fmla="*/ 0 h 1595"/>
              <a:gd name="T36" fmla="*/ 2387 w 2604"/>
              <a:gd name="T37" fmla="*/ 73 h 1595"/>
              <a:gd name="T38" fmla="*/ 2496 w 2604"/>
              <a:gd name="T39" fmla="*/ 397 h 1595"/>
              <a:gd name="T40" fmla="*/ 2604 w 2604"/>
              <a:gd name="T41" fmla="*/ 680 h 1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04" h="1595">
                <a:moveTo>
                  <a:pt x="0" y="905"/>
                </a:moveTo>
                <a:lnTo>
                  <a:pt x="109" y="1183"/>
                </a:lnTo>
                <a:lnTo>
                  <a:pt x="217" y="1537"/>
                </a:lnTo>
                <a:lnTo>
                  <a:pt x="325" y="1595"/>
                </a:lnTo>
                <a:lnTo>
                  <a:pt x="434" y="1268"/>
                </a:lnTo>
                <a:lnTo>
                  <a:pt x="543" y="1097"/>
                </a:lnTo>
                <a:lnTo>
                  <a:pt x="651" y="1013"/>
                </a:lnTo>
                <a:lnTo>
                  <a:pt x="760" y="960"/>
                </a:lnTo>
                <a:lnTo>
                  <a:pt x="868" y="926"/>
                </a:lnTo>
                <a:lnTo>
                  <a:pt x="1085" y="830"/>
                </a:lnTo>
                <a:lnTo>
                  <a:pt x="1302" y="802"/>
                </a:lnTo>
                <a:lnTo>
                  <a:pt x="1519" y="774"/>
                </a:lnTo>
                <a:lnTo>
                  <a:pt x="1736" y="672"/>
                </a:lnTo>
                <a:lnTo>
                  <a:pt x="1845" y="643"/>
                </a:lnTo>
                <a:lnTo>
                  <a:pt x="1953" y="603"/>
                </a:lnTo>
                <a:lnTo>
                  <a:pt x="2062" y="518"/>
                </a:lnTo>
                <a:lnTo>
                  <a:pt x="2170" y="308"/>
                </a:lnTo>
                <a:lnTo>
                  <a:pt x="2278" y="0"/>
                </a:lnTo>
                <a:lnTo>
                  <a:pt x="2387" y="73"/>
                </a:lnTo>
                <a:lnTo>
                  <a:pt x="2496" y="397"/>
                </a:lnTo>
                <a:lnTo>
                  <a:pt x="2604" y="680"/>
                </a:lnTo>
              </a:path>
            </a:pathLst>
          </a:custGeom>
          <a:noFill/>
          <a:ln w="1905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98" name="Freeform 69"/>
          <p:cNvSpPr>
            <a:spLocks noEditPoints="1"/>
          </p:cNvSpPr>
          <p:nvPr/>
        </p:nvSpPr>
        <p:spPr bwMode="auto">
          <a:xfrm>
            <a:off x="3779838" y="2096430"/>
            <a:ext cx="4125913" cy="2420938"/>
          </a:xfrm>
          <a:custGeom>
            <a:avLst/>
            <a:gdLst>
              <a:gd name="T0" fmla="*/ 38 w 2599"/>
              <a:gd name="T1" fmla="*/ 929 h 1525"/>
              <a:gd name="T2" fmla="*/ 77 w 2599"/>
              <a:gd name="T3" fmla="*/ 1017 h 1525"/>
              <a:gd name="T4" fmla="*/ 113 w 2599"/>
              <a:gd name="T5" fmla="*/ 1105 h 1525"/>
              <a:gd name="T6" fmla="*/ 136 w 2599"/>
              <a:gd name="T7" fmla="*/ 1198 h 1525"/>
              <a:gd name="T8" fmla="*/ 159 w 2599"/>
              <a:gd name="T9" fmla="*/ 1292 h 1525"/>
              <a:gd name="T10" fmla="*/ 182 w 2599"/>
              <a:gd name="T11" fmla="*/ 1385 h 1525"/>
              <a:gd name="T12" fmla="*/ 225 w 2599"/>
              <a:gd name="T13" fmla="*/ 1513 h 1525"/>
              <a:gd name="T14" fmla="*/ 206 w 2599"/>
              <a:gd name="T15" fmla="*/ 1478 h 1525"/>
              <a:gd name="T16" fmla="*/ 274 w 2599"/>
              <a:gd name="T17" fmla="*/ 1519 h 1525"/>
              <a:gd name="T18" fmla="*/ 350 w 2599"/>
              <a:gd name="T19" fmla="*/ 1471 h 1525"/>
              <a:gd name="T20" fmla="*/ 383 w 2599"/>
              <a:gd name="T21" fmla="*/ 1381 h 1525"/>
              <a:gd name="T22" fmla="*/ 417 w 2599"/>
              <a:gd name="T23" fmla="*/ 1291 h 1525"/>
              <a:gd name="T24" fmla="*/ 453 w 2599"/>
              <a:gd name="T25" fmla="*/ 1204 h 1525"/>
              <a:gd name="T26" fmla="*/ 503 w 2599"/>
              <a:gd name="T27" fmla="*/ 1122 h 1525"/>
              <a:gd name="T28" fmla="*/ 588 w 2599"/>
              <a:gd name="T29" fmla="*/ 1010 h 1525"/>
              <a:gd name="T30" fmla="*/ 552 w 2599"/>
              <a:gd name="T31" fmla="*/ 1040 h 1525"/>
              <a:gd name="T32" fmla="*/ 661 w 2599"/>
              <a:gd name="T33" fmla="*/ 951 h 1525"/>
              <a:gd name="T34" fmla="*/ 625 w 2599"/>
              <a:gd name="T35" fmla="*/ 980 h 1525"/>
              <a:gd name="T36" fmla="*/ 705 w 2599"/>
              <a:gd name="T37" fmla="*/ 933 h 1525"/>
              <a:gd name="T38" fmla="*/ 795 w 2599"/>
              <a:gd name="T39" fmla="*/ 898 h 1525"/>
              <a:gd name="T40" fmla="*/ 885 w 2599"/>
              <a:gd name="T41" fmla="*/ 865 h 1525"/>
              <a:gd name="T42" fmla="*/ 972 w 2599"/>
              <a:gd name="T43" fmla="*/ 824 h 1525"/>
              <a:gd name="T44" fmla="*/ 1102 w 2599"/>
              <a:gd name="T45" fmla="*/ 767 h 1525"/>
              <a:gd name="T46" fmla="*/ 1059 w 2599"/>
              <a:gd name="T47" fmla="*/ 784 h 1525"/>
              <a:gd name="T48" fmla="*/ 1149 w 2599"/>
              <a:gd name="T49" fmla="*/ 761 h 1525"/>
              <a:gd name="T50" fmla="*/ 1245 w 2599"/>
              <a:gd name="T51" fmla="*/ 750 h 1525"/>
              <a:gd name="T52" fmla="*/ 1340 w 2599"/>
              <a:gd name="T53" fmla="*/ 738 h 1525"/>
              <a:gd name="T54" fmla="*/ 1435 w 2599"/>
              <a:gd name="T55" fmla="*/ 725 h 1525"/>
              <a:gd name="T56" fmla="*/ 1532 w 2599"/>
              <a:gd name="T57" fmla="*/ 711 h 1525"/>
              <a:gd name="T58" fmla="*/ 1619 w 2599"/>
              <a:gd name="T59" fmla="*/ 671 h 1525"/>
              <a:gd name="T60" fmla="*/ 1749 w 2599"/>
              <a:gd name="T61" fmla="*/ 611 h 1525"/>
              <a:gd name="T62" fmla="*/ 1706 w 2599"/>
              <a:gd name="T63" fmla="*/ 631 h 1525"/>
              <a:gd name="T64" fmla="*/ 1794 w 2599"/>
              <a:gd name="T65" fmla="*/ 595 h 1525"/>
              <a:gd name="T66" fmla="*/ 1885 w 2599"/>
              <a:gd name="T67" fmla="*/ 562 h 1525"/>
              <a:gd name="T68" fmla="*/ 1974 w 2599"/>
              <a:gd name="T69" fmla="*/ 525 h 1525"/>
              <a:gd name="T70" fmla="*/ 2072 w 2599"/>
              <a:gd name="T71" fmla="*/ 423 h 1525"/>
              <a:gd name="T72" fmla="*/ 2050 w 2599"/>
              <a:gd name="T73" fmla="*/ 466 h 1525"/>
              <a:gd name="T74" fmla="*/ 2106 w 2599"/>
              <a:gd name="T75" fmla="*/ 387 h 1525"/>
              <a:gd name="T76" fmla="*/ 2154 w 2599"/>
              <a:gd name="T77" fmla="*/ 303 h 1525"/>
              <a:gd name="T78" fmla="*/ 2198 w 2599"/>
              <a:gd name="T79" fmla="*/ 217 h 1525"/>
              <a:gd name="T80" fmla="*/ 2236 w 2599"/>
              <a:gd name="T81" fmla="*/ 130 h 1525"/>
              <a:gd name="T82" fmla="*/ 2290 w 2599"/>
              <a:gd name="T83" fmla="*/ 16 h 1525"/>
              <a:gd name="T84" fmla="*/ 2274 w 2599"/>
              <a:gd name="T85" fmla="*/ 41 h 1525"/>
              <a:gd name="T86" fmla="*/ 2331 w 2599"/>
              <a:gd name="T87" fmla="*/ 41 h 1525"/>
              <a:gd name="T88" fmla="*/ 2396 w 2599"/>
              <a:gd name="T89" fmla="*/ 100 h 1525"/>
              <a:gd name="T90" fmla="*/ 2427 w 2599"/>
              <a:gd name="T91" fmla="*/ 191 h 1525"/>
              <a:gd name="T92" fmla="*/ 2458 w 2599"/>
              <a:gd name="T93" fmla="*/ 282 h 1525"/>
              <a:gd name="T94" fmla="*/ 2519 w 2599"/>
              <a:gd name="T95" fmla="*/ 412 h 1525"/>
              <a:gd name="T96" fmla="*/ 2489 w 2599"/>
              <a:gd name="T97" fmla="*/ 373 h 1525"/>
              <a:gd name="T98" fmla="*/ 2528 w 2599"/>
              <a:gd name="T99" fmla="*/ 461 h 1525"/>
              <a:gd name="T100" fmla="*/ 2568 w 2599"/>
              <a:gd name="T101" fmla="*/ 548 h 1525"/>
              <a:gd name="T102" fmla="*/ 0 w 2599"/>
              <a:gd name="T103" fmla="*/ 842 h 1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99" h="1525">
                <a:moveTo>
                  <a:pt x="38" y="929"/>
                </a:moveTo>
                <a:lnTo>
                  <a:pt x="58" y="973"/>
                </a:lnTo>
                <a:lnTo>
                  <a:pt x="69" y="968"/>
                </a:lnTo>
                <a:lnTo>
                  <a:pt x="50" y="925"/>
                </a:lnTo>
                <a:lnTo>
                  <a:pt x="38" y="929"/>
                </a:lnTo>
                <a:close/>
                <a:moveTo>
                  <a:pt x="77" y="1017"/>
                </a:moveTo>
                <a:lnTo>
                  <a:pt x="97" y="1061"/>
                </a:lnTo>
                <a:lnTo>
                  <a:pt x="108" y="1056"/>
                </a:lnTo>
                <a:lnTo>
                  <a:pt x="88" y="1012"/>
                </a:lnTo>
                <a:lnTo>
                  <a:pt x="77" y="1017"/>
                </a:lnTo>
                <a:close/>
                <a:moveTo>
                  <a:pt x="113" y="1105"/>
                </a:moveTo>
                <a:lnTo>
                  <a:pt x="124" y="1152"/>
                </a:lnTo>
                <a:lnTo>
                  <a:pt x="136" y="1149"/>
                </a:lnTo>
                <a:lnTo>
                  <a:pt x="124" y="1102"/>
                </a:lnTo>
                <a:lnTo>
                  <a:pt x="113" y="1105"/>
                </a:lnTo>
                <a:close/>
                <a:moveTo>
                  <a:pt x="136" y="1198"/>
                </a:moveTo>
                <a:lnTo>
                  <a:pt x="147" y="1245"/>
                </a:lnTo>
                <a:lnTo>
                  <a:pt x="159" y="1242"/>
                </a:lnTo>
                <a:lnTo>
                  <a:pt x="147" y="1195"/>
                </a:lnTo>
                <a:lnTo>
                  <a:pt x="136" y="1198"/>
                </a:lnTo>
                <a:close/>
                <a:moveTo>
                  <a:pt x="159" y="1292"/>
                </a:moveTo>
                <a:lnTo>
                  <a:pt x="171" y="1338"/>
                </a:lnTo>
                <a:lnTo>
                  <a:pt x="182" y="1335"/>
                </a:lnTo>
                <a:lnTo>
                  <a:pt x="171" y="1289"/>
                </a:lnTo>
                <a:lnTo>
                  <a:pt x="159" y="1292"/>
                </a:lnTo>
                <a:close/>
                <a:moveTo>
                  <a:pt x="182" y="1385"/>
                </a:moveTo>
                <a:lnTo>
                  <a:pt x="194" y="1431"/>
                </a:lnTo>
                <a:lnTo>
                  <a:pt x="206" y="1428"/>
                </a:lnTo>
                <a:lnTo>
                  <a:pt x="194" y="1382"/>
                </a:lnTo>
                <a:lnTo>
                  <a:pt x="182" y="1385"/>
                </a:lnTo>
                <a:close/>
                <a:moveTo>
                  <a:pt x="206" y="1478"/>
                </a:moveTo>
                <a:lnTo>
                  <a:pt x="216" y="1521"/>
                </a:lnTo>
                <a:lnTo>
                  <a:pt x="223" y="1525"/>
                </a:lnTo>
                <a:lnTo>
                  <a:pt x="227" y="1525"/>
                </a:lnTo>
                <a:lnTo>
                  <a:pt x="225" y="1513"/>
                </a:lnTo>
                <a:lnTo>
                  <a:pt x="221" y="1514"/>
                </a:lnTo>
                <a:lnTo>
                  <a:pt x="222" y="1520"/>
                </a:lnTo>
                <a:lnTo>
                  <a:pt x="228" y="1518"/>
                </a:lnTo>
                <a:lnTo>
                  <a:pt x="217" y="1475"/>
                </a:lnTo>
                <a:lnTo>
                  <a:pt x="206" y="1478"/>
                </a:lnTo>
                <a:close/>
                <a:moveTo>
                  <a:pt x="274" y="1519"/>
                </a:moveTo>
                <a:lnTo>
                  <a:pt x="321" y="1512"/>
                </a:lnTo>
                <a:lnTo>
                  <a:pt x="320" y="1500"/>
                </a:lnTo>
                <a:lnTo>
                  <a:pt x="272" y="1507"/>
                </a:lnTo>
                <a:lnTo>
                  <a:pt x="274" y="1519"/>
                </a:lnTo>
                <a:close/>
                <a:moveTo>
                  <a:pt x="350" y="1471"/>
                </a:moveTo>
                <a:lnTo>
                  <a:pt x="366" y="1426"/>
                </a:lnTo>
                <a:lnTo>
                  <a:pt x="355" y="1422"/>
                </a:lnTo>
                <a:lnTo>
                  <a:pt x="338" y="1467"/>
                </a:lnTo>
                <a:lnTo>
                  <a:pt x="350" y="1471"/>
                </a:lnTo>
                <a:close/>
                <a:moveTo>
                  <a:pt x="383" y="1381"/>
                </a:moveTo>
                <a:lnTo>
                  <a:pt x="400" y="1336"/>
                </a:lnTo>
                <a:lnTo>
                  <a:pt x="389" y="1332"/>
                </a:lnTo>
                <a:lnTo>
                  <a:pt x="372" y="1377"/>
                </a:lnTo>
                <a:lnTo>
                  <a:pt x="383" y="1381"/>
                </a:lnTo>
                <a:close/>
                <a:moveTo>
                  <a:pt x="417" y="1291"/>
                </a:moveTo>
                <a:lnTo>
                  <a:pt x="434" y="1246"/>
                </a:lnTo>
                <a:lnTo>
                  <a:pt x="422" y="1242"/>
                </a:lnTo>
                <a:lnTo>
                  <a:pt x="405" y="1287"/>
                </a:lnTo>
                <a:lnTo>
                  <a:pt x="417" y="1291"/>
                </a:lnTo>
                <a:close/>
                <a:moveTo>
                  <a:pt x="453" y="1204"/>
                </a:moveTo>
                <a:lnTo>
                  <a:pt x="478" y="1163"/>
                </a:lnTo>
                <a:lnTo>
                  <a:pt x="467" y="1157"/>
                </a:lnTo>
                <a:lnTo>
                  <a:pt x="443" y="1198"/>
                </a:lnTo>
                <a:lnTo>
                  <a:pt x="453" y="1204"/>
                </a:lnTo>
                <a:close/>
                <a:moveTo>
                  <a:pt x="503" y="1122"/>
                </a:moveTo>
                <a:lnTo>
                  <a:pt x="527" y="1081"/>
                </a:lnTo>
                <a:lnTo>
                  <a:pt x="517" y="1075"/>
                </a:lnTo>
                <a:lnTo>
                  <a:pt x="492" y="1115"/>
                </a:lnTo>
                <a:lnTo>
                  <a:pt x="503" y="1122"/>
                </a:lnTo>
                <a:close/>
                <a:moveTo>
                  <a:pt x="552" y="1040"/>
                </a:moveTo>
                <a:lnTo>
                  <a:pt x="553" y="1039"/>
                </a:lnTo>
                <a:lnTo>
                  <a:pt x="548" y="1036"/>
                </a:lnTo>
                <a:lnTo>
                  <a:pt x="551" y="1040"/>
                </a:lnTo>
                <a:lnTo>
                  <a:pt x="588" y="1010"/>
                </a:lnTo>
                <a:lnTo>
                  <a:pt x="580" y="1001"/>
                </a:lnTo>
                <a:lnTo>
                  <a:pt x="544" y="1031"/>
                </a:lnTo>
                <a:lnTo>
                  <a:pt x="542" y="1033"/>
                </a:lnTo>
                <a:lnTo>
                  <a:pt x="542" y="1033"/>
                </a:lnTo>
                <a:lnTo>
                  <a:pt x="552" y="1040"/>
                </a:lnTo>
                <a:close/>
                <a:moveTo>
                  <a:pt x="625" y="980"/>
                </a:moveTo>
                <a:lnTo>
                  <a:pt x="660" y="951"/>
                </a:lnTo>
                <a:lnTo>
                  <a:pt x="656" y="947"/>
                </a:lnTo>
                <a:lnTo>
                  <a:pt x="658" y="952"/>
                </a:lnTo>
                <a:lnTo>
                  <a:pt x="661" y="951"/>
                </a:lnTo>
                <a:lnTo>
                  <a:pt x="656" y="940"/>
                </a:lnTo>
                <a:lnTo>
                  <a:pt x="654" y="941"/>
                </a:lnTo>
                <a:lnTo>
                  <a:pt x="652" y="942"/>
                </a:lnTo>
                <a:lnTo>
                  <a:pt x="617" y="971"/>
                </a:lnTo>
                <a:lnTo>
                  <a:pt x="625" y="980"/>
                </a:lnTo>
                <a:close/>
                <a:moveTo>
                  <a:pt x="705" y="933"/>
                </a:moveTo>
                <a:lnTo>
                  <a:pt x="750" y="915"/>
                </a:lnTo>
                <a:lnTo>
                  <a:pt x="746" y="904"/>
                </a:lnTo>
                <a:lnTo>
                  <a:pt x="701" y="922"/>
                </a:lnTo>
                <a:lnTo>
                  <a:pt x="705" y="933"/>
                </a:lnTo>
                <a:close/>
                <a:moveTo>
                  <a:pt x="795" y="898"/>
                </a:moveTo>
                <a:lnTo>
                  <a:pt x="840" y="882"/>
                </a:lnTo>
                <a:lnTo>
                  <a:pt x="836" y="871"/>
                </a:lnTo>
                <a:lnTo>
                  <a:pt x="791" y="887"/>
                </a:lnTo>
                <a:lnTo>
                  <a:pt x="795" y="898"/>
                </a:lnTo>
                <a:close/>
                <a:moveTo>
                  <a:pt x="885" y="865"/>
                </a:moveTo>
                <a:lnTo>
                  <a:pt x="929" y="844"/>
                </a:lnTo>
                <a:lnTo>
                  <a:pt x="923" y="833"/>
                </a:lnTo>
                <a:lnTo>
                  <a:pt x="880" y="854"/>
                </a:lnTo>
                <a:lnTo>
                  <a:pt x="885" y="865"/>
                </a:lnTo>
                <a:close/>
                <a:moveTo>
                  <a:pt x="972" y="824"/>
                </a:moveTo>
                <a:lnTo>
                  <a:pt x="1016" y="804"/>
                </a:lnTo>
                <a:lnTo>
                  <a:pt x="1011" y="793"/>
                </a:lnTo>
                <a:lnTo>
                  <a:pt x="967" y="813"/>
                </a:lnTo>
                <a:lnTo>
                  <a:pt x="972" y="824"/>
                </a:lnTo>
                <a:close/>
                <a:moveTo>
                  <a:pt x="1059" y="784"/>
                </a:moveTo>
                <a:lnTo>
                  <a:pt x="1093" y="769"/>
                </a:lnTo>
                <a:lnTo>
                  <a:pt x="1090" y="763"/>
                </a:lnTo>
                <a:lnTo>
                  <a:pt x="1091" y="769"/>
                </a:lnTo>
                <a:lnTo>
                  <a:pt x="1102" y="767"/>
                </a:lnTo>
                <a:lnTo>
                  <a:pt x="1100" y="756"/>
                </a:lnTo>
                <a:lnTo>
                  <a:pt x="1089" y="757"/>
                </a:lnTo>
                <a:lnTo>
                  <a:pt x="1088" y="758"/>
                </a:lnTo>
                <a:lnTo>
                  <a:pt x="1054" y="773"/>
                </a:lnTo>
                <a:lnTo>
                  <a:pt x="1059" y="784"/>
                </a:lnTo>
                <a:close/>
                <a:moveTo>
                  <a:pt x="1149" y="761"/>
                </a:moveTo>
                <a:lnTo>
                  <a:pt x="1197" y="756"/>
                </a:lnTo>
                <a:lnTo>
                  <a:pt x="1196" y="744"/>
                </a:lnTo>
                <a:lnTo>
                  <a:pt x="1148" y="750"/>
                </a:lnTo>
                <a:lnTo>
                  <a:pt x="1149" y="761"/>
                </a:lnTo>
                <a:close/>
                <a:moveTo>
                  <a:pt x="1245" y="750"/>
                </a:moveTo>
                <a:lnTo>
                  <a:pt x="1292" y="744"/>
                </a:lnTo>
                <a:lnTo>
                  <a:pt x="1291" y="732"/>
                </a:lnTo>
                <a:lnTo>
                  <a:pt x="1243" y="738"/>
                </a:lnTo>
                <a:lnTo>
                  <a:pt x="1245" y="750"/>
                </a:lnTo>
                <a:close/>
                <a:moveTo>
                  <a:pt x="1340" y="738"/>
                </a:moveTo>
                <a:lnTo>
                  <a:pt x="1388" y="731"/>
                </a:lnTo>
                <a:lnTo>
                  <a:pt x="1386" y="719"/>
                </a:lnTo>
                <a:lnTo>
                  <a:pt x="1338" y="726"/>
                </a:lnTo>
                <a:lnTo>
                  <a:pt x="1340" y="738"/>
                </a:lnTo>
                <a:close/>
                <a:moveTo>
                  <a:pt x="1435" y="725"/>
                </a:moveTo>
                <a:lnTo>
                  <a:pt x="1483" y="719"/>
                </a:lnTo>
                <a:lnTo>
                  <a:pt x="1481" y="707"/>
                </a:lnTo>
                <a:lnTo>
                  <a:pt x="1434" y="713"/>
                </a:lnTo>
                <a:lnTo>
                  <a:pt x="1435" y="725"/>
                </a:lnTo>
                <a:close/>
                <a:moveTo>
                  <a:pt x="1532" y="711"/>
                </a:moveTo>
                <a:lnTo>
                  <a:pt x="1575" y="691"/>
                </a:lnTo>
                <a:lnTo>
                  <a:pt x="1570" y="680"/>
                </a:lnTo>
                <a:lnTo>
                  <a:pt x="1527" y="700"/>
                </a:lnTo>
                <a:lnTo>
                  <a:pt x="1532" y="711"/>
                </a:lnTo>
                <a:close/>
                <a:moveTo>
                  <a:pt x="1619" y="671"/>
                </a:moveTo>
                <a:lnTo>
                  <a:pt x="1662" y="650"/>
                </a:lnTo>
                <a:lnTo>
                  <a:pt x="1658" y="640"/>
                </a:lnTo>
                <a:lnTo>
                  <a:pt x="1614" y="660"/>
                </a:lnTo>
                <a:lnTo>
                  <a:pt x="1619" y="671"/>
                </a:lnTo>
                <a:close/>
                <a:moveTo>
                  <a:pt x="1706" y="631"/>
                </a:moveTo>
                <a:lnTo>
                  <a:pt x="1744" y="613"/>
                </a:lnTo>
                <a:lnTo>
                  <a:pt x="1741" y="608"/>
                </a:lnTo>
                <a:lnTo>
                  <a:pt x="1743" y="613"/>
                </a:lnTo>
                <a:lnTo>
                  <a:pt x="1749" y="611"/>
                </a:lnTo>
                <a:lnTo>
                  <a:pt x="1745" y="600"/>
                </a:lnTo>
                <a:lnTo>
                  <a:pt x="1739" y="602"/>
                </a:lnTo>
                <a:lnTo>
                  <a:pt x="1739" y="602"/>
                </a:lnTo>
                <a:lnTo>
                  <a:pt x="1701" y="620"/>
                </a:lnTo>
                <a:lnTo>
                  <a:pt x="1706" y="631"/>
                </a:lnTo>
                <a:close/>
                <a:moveTo>
                  <a:pt x="1794" y="595"/>
                </a:moveTo>
                <a:lnTo>
                  <a:pt x="1839" y="578"/>
                </a:lnTo>
                <a:lnTo>
                  <a:pt x="1835" y="567"/>
                </a:lnTo>
                <a:lnTo>
                  <a:pt x="1790" y="583"/>
                </a:lnTo>
                <a:lnTo>
                  <a:pt x="1794" y="595"/>
                </a:lnTo>
                <a:close/>
                <a:moveTo>
                  <a:pt x="1885" y="562"/>
                </a:moveTo>
                <a:lnTo>
                  <a:pt x="1930" y="546"/>
                </a:lnTo>
                <a:lnTo>
                  <a:pt x="1926" y="535"/>
                </a:lnTo>
                <a:lnTo>
                  <a:pt x="1881" y="551"/>
                </a:lnTo>
                <a:lnTo>
                  <a:pt x="1885" y="562"/>
                </a:lnTo>
                <a:close/>
                <a:moveTo>
                  <a:pt x="1974" y="525"/>
                </a:moveTo>
                <a:lnTo>
                  <a:pt x="2012" y="495"/>
                </a:lnTo>
                <a:lnTo>
                  <a:pt x="2005" y="486"/>
                </a:lnTo>
                <a:lnTo>
                  <a:pt x="1967" y="515"/>
                </a:lnTo>
                <a:lnTo>
                  <a:pt x="1974" y="525"/>
                </a:lnTo>
                <a:close/>
                <a:moveTo>
                  <a:pt x="2050" y="466"/>
                </a:moveTo>
                <a:lnTo>
                  <a:pt x="2070" y="450"/>
                </a:lnTo>
                <a:lnTo>
                  <a:pt x="2072" y="448"/>
                </a:lnTo>
                <a:lnTo>
                  <a:pt x="2083" y="429"/>
                </a:lnTo>
                <a:lnTo>
                  <a:pt x="2072" y="423"/>
                </a:lnTo>
                <a:lnTo>
                  <a:pt x="2061" y="442"/>
                </a:lnTo>
                <a:lnTo>
                  <a:pt x="2067" y="445"/>
                </a:lnTo>
                <a:lnTo>
                  <a:pt x="2063" y="440"/>
                </a:lnTo>
                <a:lnTo>
                  <a:pt x="2043" y="456"/>
                </a:lnTo>
                <a:lnTo>
                  <a:pt x="2050" y="466"/>
                </a:lnTo>
                <a:close/>
                <a:moveTo>
                  <a:pt x="2106" y="387"/>
                </a:moveTo>
                <a:lnTo>
                  <a:pt x="2130" y="345"/>
                </a:lnTo>
                <a:lnTo>
                  <a:pt x="2120" y="339"/>
                </a:lnTo>
                <a:lnTo>
                  <a:pt x="2096" y="381"/>
                </a:lnTo>
                <a:lnTo>
                  <a:pt x="2106" y="387"/>
                </a:lnTo>
                <a:close/>
                <a:moveTo>
                  <a:pt x="2154" y="303"/>
                </a:moveTo>
                <a:lnTo>
                  <a:pt x="2177" y="262"/>
                </a:lnTo>
                <a:lnTo>
                  <a:pt x="2167" y="256"/>
                </a:lnTo>
                <a:lnTo>
                  <a:pt x="2143" y="298"/>
                </a:lnTo>
                <a:lnTo>
                  <a:pt x="2154" y="303"/>
                </a:lnTo>
                <a:close/>
                <a:moveTo>
                  <a:pt x="2198" y="217"/>
                </a:moveTo>
                <a:lnTo>
                  <a:pt x="2217" y="173"/>
                </a:lnTo>
                <a:lnTo>
                  <a:pt x="2205" y="169"/>
                </a:lnTo>
                <a:lnTo>
                  <a:pt x="2186" y="212"/>
                </a:lnTo>
                <a:lnTo>
                  <a:pt x="2198" y="217"/>
                </a:lnTo>
                <a:close/>
                <a:moveTo>
                  <a:pt x="2236" y="130"/>
                </a:moveTo>
                <a:lnTo>
                  <a:pt x="2255" y="85"/>
                </a:lnTo>
                <a:lnTo>
                  <a:pt x="2244" y="81"/>
                </a:lnTo>
                <a:lnTo>
                  <a:pt x="2225" y="125"/>
                </a:lnTo>
                <a:lnTo>
                  <a:pt x="2236" y="130"/>
                </a:lnTo>
                <a:close/>
                <a:moveTo>
                  <a:pt x="2274" y="41"/>
                </a:moveTo>
                <a:lnTo>
                  <a:pt x="2289" y="8"/>
                </a:lnTo>
                <a:lnTo>
                  <a:pt x="2283" y="5"/>
                </a:lnTo>
                <a:lnTo>
                  <a:pt x="2280" y="10"/>
                </a:lnTo>
                <a:lnTo>
                  <a:pt x="2290" y="16"/>
                </a:lnTo>
                <a:lnTo>
                  <a:pt x="2296" y="6"/>
                </a:lnTo>
                <a:lnTo>
                  <a:pt x="2287" y="0"/>
                </a:lnTo>
                <a:lnTo>
                  <a:pt x="2278" y="3"/>
                </a:lnTo>
                <a:lnTo>
                  <a:pt x="2263" y="37"/>
                </a:lnTo>
                <a:lnTo>
                  <a:pt x="2274" y="41"/>
                </a:lnTo>
                <a:close/>
                <a:moveTo>
                  <a:pt x="2331" y="41"/>
                </a:moveTo>
                <a:lnTo>
                  <a:pt x="2372" y="67"/>
                </a:lnTo>
                <a:lnTo>
                  <a:pt x="2378" y="56"/>
                </a:lnTo>
                <a:lnTo>
                  <a:pt x="2337" y="31"/>
                </a:lnTo>
                <a:lnTo>
                  <a:pt x="2331" y="41"/>
                </a:lnTo>
                <a:close/>
                <a:moveTo>
                  <a:pt x="2396" y="100"/>
                </a:moveTo>
                <a:lnTo>
                  <a:pt x="2411" y="145"/>
                </a:lnTo>
                <a:lnTo>
                  <a:pt x="2423" y="142"/>
                </a:lnTo>
                <a:lnTo>
                  <a:pt x="2407" y="96"/>
                </a:lnTo>
                <a:lnTo>
                  <a:pt x="2396" y="100"/>
                </a:lnTo>
                <a:close/>
                <a:moveTo>
                  <a:pt x="2427" y="191"/>
                </a:moveTo>
                <a:lnTo>
                  <a:pt x="2442" y="236"/>
                </a:lnTo>
                <a:lnTo>
                  <a:pt x="2454" y="232"/>
                </a:lnTo>
                <a:lnTo>
                  <a:pt x="2438" y="187"/>
                </a:lnTo>
                <a:lnTo>
                  <a:pt x="2427" y="191"/>
                </a:lnTo>
                <a:close/>
                <a:moveTo>
                  <a:pt x="2458" y="282"/>
                </a:moveTo>
                <a:lnTo>
                  <a:pt x="2473" y="327"/>
                </a:lnTo>
                <a:lnTo>
                  <a:pt x="2485" y="323"/>
                </a:lnTo>
                <a:lnTo>
                  <a:pt x="2469" y="278"/>
                </a:lnTo>
                <a:lnTo>
                  <a:pt x="2458" y="282"/>
                </a:lnTo>
                <a:close/>
                <a:moveTo>
                  <a:pt x="2489" y="373"/>
                </a:moveTo>
                <a:lnTo>
                  <a:pt x="2495" y="390"/>
                </a:lnTo>
                <a:lnTo>
                  <a:pt x="2495" y="391"/>
                </a:lnTo>
                <a:lnTo>
                  <a:pt x="2508" y="418"/>
                </a:lnTo>
                <a:lnTo>
                  <a:pt x="2519" y="412"/>
                </a:lnTo>
                <a:lnTo>
                  <a:pt x="2506" y="386"/>
                </a:lnTo>
                <a:lnTo>
                  <a:pt x="2501" y="388"/>
                </a:lnTo>
                <a:lnTo>
                  <a:pt x="2506" y="386"/>
                </a:lnTo>
                <a:lnTo>
                  <a:pt x="2500" y="369"/>
                </a:lnTo>
                <a:lnTo>
                  <a:pt x="2489" y="373"/>
                </a:lnTo>
                <a:close/>
                <a:moveTo>
                  <a:pt x="2528" y="461"/>
                </a:moveTo>
                <a:lnTo>
                  <a:pt x="2548" y="505"/>
                </a:lnTo>
                <a:lnTo>
                  <a:pt x="2559" y="499"/>
                </a:lnTo>
                <a:lnTo>
                  <a:pt x="2539" y="456"/>
                </a:lnTo>
                <a:lnTo>
                  <a:pt x="2528" y="461"/>
                </a:lnTo>
                <a:close/>
                <a:moveTo>
                  <a:pt x="2568" y="548"/>
                </a:moveTo>
                <a:lnTo>
                  <a:pt x="2588" y="592"/>
                </a:lnTo>
                <a:lnTo>
                  <a:pt x="2599" y="587"/>
                </a:lnTo>
                <a:lnTo>
                  <a:pt x="2579" y="543"/>
                </a:lnTo>
                <a:lnTo>
                  <a:pt x="2568" y="548"/>
                </a:lnTo>
                <a:close/>
                <a:moveTo>
                  <a:pt x="0" y="842"/>
                </a:moveTo>
                <a:lnTo>
                  <a:pt x="19" y="886"/>
                </a:lnTo>
                <a:lnTo>
                  <a:pt x="30" y="881"/>
                </a:lnTo>
                <a:lnTo>
                  <a:pt x="11" y="837"/>
                </a:lnTo>
                <a:lnTo>
                  <a:pt x="0" y="8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99" name="Freeform 70"/>
          <p:cNvSpPr>
            <a:spLocks noEditPoints="1"/>
          </p:cNvSpPr>
          <p:nvPr/>
        </p:nvSpPr>
        <p:spPr bwMode="auto">
          <a:xfrm>
            <a:off x="3779838" y="2461555"/>
            <a:ext cx="4149725" cy="2024063"/>
          </a:xfrm>
          <a:custGeom>
            <a:avLst/>
            <a:gdLst>
              <a:gd name="T0" fmla="*/ 66 w 2614"/>
              <a:gd name="T1" fmla="*/ 746 h 1275"/>
              <a:gd name="T2" fmla="*/ 74 w 2614"/>
              <a:gd name="T3" fmla="*/ 795 h 1275"/>
              <a:gd name="T4" fmla="*/ 108 w 2614"/>
              <a:gd name="T5" fmla="*/ 846 h 1275"/>
              <a:gd name="T6" fmla="*/ 135 w 2614"/>
              <a:gd name="T7" fmla="*/ 963 h 1275"/>
              <a:gd name="T8" fmla="*/ 139 w 2614"/>
              <a:gd name="T9" fmla="*/ 975 h 1275"/>
              <a:gd name="T10" fmla="*/ 194 w 2614"/>
              <a:gd name="T11" fmla="*/ 1109 h 1275"/>
              <a:gd name="T12" fmla="*/ 197 w 2614"/>
              <a:gd name="T13" fmla="*/ 1158 h 1275"/>
              <a:gd name="T14" fmla="*/ 238 w 2614"/>
              <a:gd name="T15" fmla="*/ 1231 h 1275"/>
              <a:gd name="T16" fmla="*/ 291 w 2614"/>
              <a:gd name="T17" fmla="*/ 1259 h 1275"/>
              <a:gd name="T18" fmla="*/ 302 w 2614"/>
              <a:gd name="T19" fmla="*/ 1264 h 1275"/>
              <a:gd name="T20" fmla="*/ 356 w 2614"/>
              <a:gd name="T21" fmla="*/ 1184 h 1275"/>
              <a:gd name="T22" fmla="*/ 392 w 2614"/>
              <a:gd name="T23" fmla="*/ 1121 h 1275"/>
              <a:gd name="T24" fmla="*/ 393 w 2614"/>
              <a:gd name="T25" fmla="*/ 1083 h 1275"/>
              <a:gd name="T26" fmla="*/ 445 w 2614"/>
              <a:gd name="T27" fmla="*/ 975 h 1275"/>
              <a:gd name="T28" fmla="*/ 437 w 2614"/>
              <a:gd name="T29" fmla="*/ 996 h 1275"/>
              <a:gd name="T30" fmla="*/ 497 w 2614"/>
              <a:gd name="T31" fmla="*/ 866 h 1275"/>
              <a:gd name="T32" fmla="*/ 532 w 2614"/>
              <a:gd name="T33" fmla="*/ 831 h 1275"/>
              <a:gd name="T34" fmla="*/ 522 w 2614"/>
              <a:gd name="T35" fmla="*/ 825 h 1275"/>
              <a:gd name="T36" fmla="*/ 633 w 2614"/>
              <a:gd name="T37" fmla="*/ 734 h 1275"/>
              <a:gd name="T38" fmla="*/ 660 w 2614"/>
              <a:gd name="T39" fmla="*/ 713 h 1275"/>
              <a:gd name="T40" fmla="*/ 713 w 2614"/>
              <a:gd name="T41" fmla="*/ 683 h 1275"/>
              <a:gd name="T42" fmla="*/ 762 w 2614"/>
              <a:gd name="T43" fmla="*/ 680 h 1275"/>
              <a:gd name="T44" fmla="*/ 843 w 2614"/>
              <a:gd name="T45" fmla="*/ 654 h 1275"/>
              <a:gd name="T46" fmla="*/ 894 w 2614"/>
              <a:gd name="T47" fmla="*/ 621 h 1275"/>
              <a:gd name="T48" fmla="*/ 926 w 2614"/>
              <a:gd name="T49" fmla="*/ 606 h 1275"/>
              <a:gd name="T50" fmla="*/ 996 w 2614"/>
              <a:gd name="T51" fmla="*/ 585 h 1275"/>
              <a:gd name="T52" fmla="*/ 1023 w 2614"/>
              <a:gd name="T53" fmla="*/ 559 h 1275"/>
              <a:gd name="T54" fmla="*/ 1089 w 2614"/>
              <a:gd name="T55" fmla="*/ 527 h 1275"/>
              <a:gd name="T56" fmla="*/ 1116 w 2614"/>
              <a:gd name="T57" fmla="*/ 536 h 1275"/>
              <a:gd name="T58" fmla="*/ 1257 w 2614"/>
              <a:gd name="T59" fmla="*/ 506 h 1275"/>
              <a:gd name="T60" fmla="*/ 1306 w 2614"/>
              <a:gd name="T61" fmla="*/ 512 h 1275"/>
              <a:gd name="T62" fmla="*/ 1389 w 2614"/>
              <a:gd name="T63" fmla="*/ 502 h 1275"/>
              <a:gd name="T64" fmla="*/ 1401 w 2614"/>
              <a:gd name="T65" fmla="*/ 500 h 1275"/>
              <a:gd name="T66" fmla="*/ 1526 w 2614"/>
              <a:gd name="T67" fmla="*/ 484 h 1275"/>
              <a:gd name="T68" fmla="*/ 1556 w 2614"/>
              <a:gd name="T69" fmla="*/ 472 h 1275"/>
              <a:gd name="T70" fmla="*/ 1584 w 2614"/>
              <a:gd name="T71" fmla="*/ 447 h 1275"/>
              <a:gd name="T72" fmla="*/ 1721 w 2614"/>
              <a:gd name="T73" fmla="*/ 402 h 1275"/>
              <a:gd name="T74" fmla="*/ 1739 w 2614"/>
              <a:gd name="T75" fmla="*/ 382 h 1275"/>
              <a:gd name="T76" fmla="*/ 1822 w 2614"/>
              <a:gd name="T77" fmla="*/ 363 h 1275"/>
              <a:gd name="T78" fmla="*/ 1851 w 2614"/>
              <a:gd name="T79" fmla="*/ 339 h 1275"/>
              <a:gd name="T80" fmla="*/ 1961 w 2614"/>
              <a:gd name="T81" fmla="*/ 302 h 1275"/>
              <a:gd name="T82" fmla="*/ 1943 w 2614"/>
              <a:gd name="T83" fmla="*/ 310 h 1275"/>
              <a:gd name="T84" fmla="*/ 2057 w 2614"/>
              <a:gd name="T85" fmla="*/ 221 h 1275"/>
              <a:gd name="T86" fmla="*/ 2097 w 2614"/>
              <a:gd name="T87" fmla="*/ 194 h 1275"/>
              <a:gd name="T88" fmla="*/ 2125 w 2614"/>
              <a:gd name="T89" fmla="*/ 139 h 1275"/>
              <a:gd name="T90" fmla="*/ 2172 w 2614"/>
              <a:gd name="T91" fmla="*/ 81 h 1275"/>
              <a:gd name="T92" fmla="*/ 2197 w 2614"/>
              <a:gd name="T93" fmla="*/ 77 h 1275"/>
              <a:gd name="T94" fmla="*/ 2283 w 2614"/>
              <a:gd name="T95" fmla="*/ 6 h 1275"/>
              <a:gd name="T96" fmla="*/ 2300 w 2614"/>
              <a:gd name="T97" fmla="*/ 19 h 1275"/>
              <a:gd name="T98" fmla="*/ 2361 w 2614"/>
              <a:gd name="T99" fmla="*/ 29 h 1275"/>
              <a:gd name="T100" fmla="*/ 2432 w 2614"/>
              <a:gd name="T101" fmla="*/ 121 h 1275"/>
              <a:gd name="T102" fmla="*/ 2439 w 2614"/>
              <a:gd name="T103" fmla="*/ 131 h 1275"/>
              <a:gd name="T104" fmla="*/ 2516 w 2614"/>
              <a:gd name="T105" fmla="*/ 253 h 1275"/>
              <a:gd name="T106" fmla="*/ 2532 w 2614"/>
              <a:gd name="T107" fmla="*/ 257 h 1275"/>
              <a:gd name="T108" fmla="*/ 2585 w 2614"/>
              <a:gd name="T109" fmla="*/ 366 h 1275"/>
              <a:gd name="T110" fmla="*/ 2591 w 2614"/>
              <a:gd name="T111" fmla="*/ 376 h 1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614" h="1275">
                <a:moveTo>
                  <a:pt x="23" y="674"/>
                </a:moveTo>
                <a:lnTo>
                  <a:pt x="32" y="696"/>
                </a:lnTo>
                <a:lnTo>
                  <a:pt x="43" y="691"/>
                </a:lnTo>
                <a:lnTo>
                  <a:pt x="34" y="669"/>
                </a:lnTo>
                <a:lnTo>
                  <a:pt x="23" y="674"/>
                </a:lnTo>
                <a:close/>
                <a:moveTo>
                  <a:pt x="37" y="707"/>
                </a:moveTo>
                <a:lnTo>
                  <a:pt x="55" y="751"/>
                </a:lnTo>
                <a:lnTo>
                  <a:pt x="66" y="746"/>
                </a:lnTo>
                <a:lnTo>
                  <a:pt x="48" y="702"/>
                </a:lnTo>
                <a:lnTo>
                  <a:pt x="37" y="707"/>
                </a:lnTo>
                <a:close/>
                <a:moveTo>
                  <a:pt x="60" y="762"/>
                </a:moveTo>
                <a:lnTo>
                  <a:pt x="69" y="784"/>
                </a:lnTo>
                <a:lnTo>
                  <a:pt x="80" y="780"/>
                </a:lnTo>
                <a:lnTo>
                  <a:pt x="71" y="758"/>
                </a:lnTo>
                <a:lnTo>
                  <a:pt x="60" y="762"/>
                </a:lnTo>
                <a:close/>
                <a:moveTo>
                  <a:pt x="74" y="795"/>
                </a:moveTo>
                <a:lnTo>
                  <a:pt x="92" y="840"/>
                </a:lnTo>
                <a:lnTo>
                  <a:pt x="104" y="835"/>
                </a:lnTo>
                <a:lnTo>
                  <a:pt x="85" y="791"/>
                </a:lnTo>
                <a:lnTo>
                  <a:pt x="74" y="795"/>
                </a:lnTo>
                <a:close/>
                <a:moveTo>
                  <a:pt x="97" y="851"/>
                </a:moveTo>
                <a:lnTo>
                  <a:pt x="106" y="873"/>
                </a:lnTo>
                <a:lnTo>
                  <a:pt x="117" y="868"/>
                </a:lnTo>
                <a:lnTo>
                  <a:pt x="108" y="846"/>
                </a:lnTo>
                <a:lnTo>
                  <a:pt x="97" y="851"/>
                </a:lnTo>
                <a:close/>
                <a:moveTo>
                  <a:pt x="110" y="884"/>
                </a:moveTo>
                <a:lnTo>
                  <a:pt x="125" y="929"/>
                </a:lnTo>
                <a:lnTo>
                  <a:pt x="136" y="926"/>
                </a:lnTo>
                <a:lnTo>
                  <a:pt x="122" y="880"/>
                </a:lnTo>
                <a:lnTo>
                  <a:pt x="110" y="884"/>
                </a:lnTo>
                <a:close/>
                <a:moveTo>
                  <a:pt x="128" y="941"/>
                </a:moveTo>
                <a:lnTo>
                  <a:pt x="135" y="963"/>
                </a:lnTo>
                <a:lnTo>
                  <a:pt x="147" y="960"/>
                </a:lnTo>
                <a:lnTo>
                  <a:pt x="140" y="937"/>
                </a:lnTo>
                <a:lnTo>
                  <a:pt x="128" y="941"/>
                </a:lnTo>
                <a:close/>
                <a:moveTo>
                  <a:pt x="139" y="975"/>
                </a:moveTo>
                <a:lnTo>
                  <a:pt x="154" y="1021"/>
                </a:lnTo>
                <a:lnTo>
                  <a:pt x="165" y="1017"/>
                </a:lnTo>
                <a:lnTo>
                  <a:pt x="151" y="971"/>
                </a:lnTo>
                <a:lnTo>
                  <a:pt x="139" y="975"/>
                </a:lnTo>
                <a:close/>
                <a:moveTo>
                  <a:pt x="158" y="1032"/>
                </a:moveTo>
                <a:lnTo>
                  <a:pt x="165" y="1055"/>
                </a:lnTo>
                <a:lnTo>
                  <a:pt x="176" y="1052"/>
                </a:lnTo>
                <a:lnTo>
                  <a:pt x="169" y="1029"/>
                </a:lnTo>
                <a:lnTo>
                  <a:pt x="158" y="1032"/>
                </a:lnTo>
                <a:close/>
                <a:moveTo>
                  <a:pt x="168" y="1067"/>
                </a:moveTo>
                <a:lnTo>
                  <a:pt x="183" y="1112"/>
                </a:lnTo>
                <a:lnTo>
                  <a:pt x="194" y="1109"/>
                </a:lnTo>
                <a:lnTo>
                  <a:pt x="180" y="1063"/>
                </a:lnTo>
                <a:lnTo>
                  <a:pt x="168" y="1067"/>
                </a:lnTo>
                <a:close/>
                <a:moveTo>
                  <a:pt x="186" y="1124"/>
                </a:moveTo>
                <a:lnTo>
                  <a:pt x="194" y="1147"/>
                </a:lnTo>
                <a:lnTo>
                  <a:pt x="205" y="1143"/>
                </a:lnTo>
                <a:lnTo>
                  <a:pt x="198" y="1120"/>
                </a:lnTo>
                <a:lnTo>
                  <a:pt x="186" y="1124"/>
                </a:lnTo>
                <a:close/>
                <a:moveTo>
                  <a:pt x="197" y="1158"/>
                </a:moveTo>
                <a:lnTo>
                  <a:pt x="212" y="1204"/>
                </a:lnTo>
                <a:lnTo>
                  <a:pt x="223" y="1200"/>
                </a:lnTo>
                <a:lnTo>
                  <a:pt x="209" y="1154"/>
                </a:lnTo>
                <a:lnTo>
                  <a:pt x="197" y="1158"/>
                </a:lnTo>
                <a:close/>
                <a:moveTo>
                  <a:pt x="216" y="1215"/>
                </a:moveTo>
                <a:lnTo>
                  <a:pt x="216" y="1218"/>
                </a:lnTo>
                <a:lnTo>
                  <a:pt x="219" y="1221"/>
                </a:lnTo>
                <a:lnTo>
                  <a:pt x="238" y="1231"/>
                </a:lnTo>
                <a:lnTo>
                  <a:pt x="243" y="1221"/>
                </a:lnTo>
                <a:lnTo>
                  <a:pt x="225" y="1211"/>
                </a:lnTo>
                <a:lnTo>
                  <a:pt x="222" y="1216"/>
                </a:lnTo>
                <a:lnTo>
                  <a:pt x="228" y="1214"/>
                </a:lnTo>
                <a:lnTo>
                  <a:pt x="227" y="1212"/>
                </a:lnTo>
                <a:lnTo>
                  <a:pt x="216" y="1215"/>
                </a:lnTo>
                <a:close/>
                <a:moveTo>
                  <a:pt x="249" y="1237"/>
                </a:moveTo>
                <a:lnTo>
                  <a:pt x="291" y="1259"/>
                </a:lnTo>
                <a:lnTo>
                  <a:pt x="297" y="1248"/>
                </a:lnTo>
                <a:lnTo>
                  <a:pt x="254" y="1226"/>
                </a:lnTo>
                <a:lnTo>
                  <a:pt x="249" y="1237"/>
                </a:lnTo>
                <a:close/>
                <a:moveTo>
                  <a:pt x="302" y="1264"/>
                </a:moveTo>
                <a:lnTo>
                  <a:pt x="324" y="1275"/>
                </a:lnTo>
                <a:lnTo>
                  <a:pt x="329" y="1264"/>
                </a:lnTo>
                <a:lnTo>
                  <a:pt x="308" y="1253"/>
                </a:lnTo>
                <a:lnTo>
                  <a:pt x="302" y="1264"/>
                </a:lnTo>
                <a:close/>
                <a:moveTo>
                  <a:pt x="339" y="1267"/>
                </a:moveTo>
                <a:lnTo>
                  <a:pt x="355" y="1222"/>
                </a:lnTo>
                <a:lnTo>
                  <a:pt x="344" y="1218"/>
                </a:lnTo>
                <a:lnTo>
                  <a:pt x="327" y="1263"/>
                </a:lnTo>
                <a:lnTo>
                  <a:pt x="339" y="1267"/>
                </a:lnTo>
                <a:close/>
                <a:moveTo>
                  <a:pt x="359" y="1211"/>
                </a:moveTo>
                <a:lnTo>
                  <a:pt x="368" y="1188"/>
                </a:lnTo>
                <a:lnTo>
                  <a:pt x="356" y="1184"/>
                </a:lnTo>
                <a:lnTo>
                  <a:pt x="348" y="1206"/>
                </a:lnTo>
                <a:lnTo>
                  <a:pt x="359" y="1211"/>
                </a:lnTo>
                <a:close/>
                <a:moveTo>
                  <a:pt x="371" y="1177"/>
                </a:moveTo>
                <a:lnTo>
                  <a:pt x="388" y="1132"/>
                </a:lnTo>
                <a:lnTo>
                  <a:pt x="377" y="1128"/>
                </a:lnTo>
                <a:lnTo>
                  <a:pt x="360" y="1173"/>
                </a:lnTo>
                <a:lnTo>
                  <a:pt x="371" y="1177"/>
                </a:lnTo>
                <a:close/>
                <a:moveTo>
                  <a:pt x="392" y="1121"/>
                </a:moveTo>
                <a:lnTo>
                  <a:pt x="400" y="1098"/>
                </a:lnTo>
                <a:lnTo>
                  <a:pt x="389" y="1094"/>
                </a:lnTo>
                <a:lnTo>
                  <a:pt x="381" y="1116"/>
                </a:lnTo>
                <a:lnTo>
                  <a:pt x="392" y="1121"/>
                </a:lnTo>
                <a:close/>
                <a:moveTo>
                  <a:pt x="404" y="1086"/>
                </a:moveTo>
                <a:lnTo>
                  <a:pt x="421" y="1041"/>
                </a:lnTo>
                <a:lnTo>
                  <a:pt x="409" y="1037"/>
                </a:lnTo>
                <a:lnTo>
                  <a:pt x="393" y="1083"/>
                </a:lnTo>
                <a:lnTo>
                  <a:pt x="404" y="1086"/>
                </a:lnTo>
                <a:close/>
                <a:moveTo>
                  <a:pt x="425" y="1030"/>
                </a:moveTo>
                <a:lnTo>
                  <a:pt x="433" y="1008"/>
                </a:lnTo>
                <a:lnTo>
                  <a:pt x="422" y="1004"/>
                </a:lnTo>
                <a:lnTo>
                  <a:pt x="413" y="1026"/>
                </a:lnTo>
                <a:lnTo>
                  <a:pt x="425" y="1030"/>
                </a:lnTo>
                <a:close/>
                <a:moveTo>
                  <a:pt x="437" y="996"/>
                </a:moveTo>
                <a:lnTo>
                  <a:pt x="445" y="975"/>
                </a:lnTo>
                <a:lnTo>
                  <a:pt x="439" y="973"/>
                </a:lnTo>
                <a:lnTo>
                  <a:pt x="444" y="976"/>
                </a:lnTo>
                <a:lnTo>
                  <a:pt x="458" y="954"/>
                </a:lnTo>
                <a:lnTo>
                  <a:pt x="447" y="948"/>
                </a:lnTo>
                <a:lnTo>
                  <a:pt x="434" y="970"/>
                </a:lnTo>
                <a:lnTo>
                  <a:pt x="434" y="971"/>
                </a:lnTo>
                <a:lnTo>
                  <a:pt x="426" y="992"/>
                </a:lnTo>
                <a:lnTo>
                  <a:pt x="437" y="996"/>
                </a:lnTo>
                <a:close/>
                <a:moveTo>
                  <a:pt x="464" y="944"/>
                </a:moveTo>
                <a:lnTo>
                  <a:pt x="476" y="924"/>
                </a:lnTo>
                <a:lnTo>
                  <a:pt x="466" y="917"/>
                </a:lnTo>
                <a:lnTo>
                  <a:pt x="453" y="938"/>
                </a:lnTo>
                <a:lnTo>
                  <a:pt x="464" y="944"/>
                </a:lnTo>
                <a:close/>
                <a:moveTo>
                  <a:pt x="482" y="914"/>
                </a:moveTo>
                <a:lnTo>
                  <a:pt x="507" y="872"/>
                </a:lnTo>
                <a:lnTo>
                  <a:pt x="497" y="866"/>
                </a:lnTo>
                <a:lnTo>
                  <a:pt x="472" y="907"/>
                </a:lnTo>
                <a:lnTo>
                  <a:pt x="482" y="914"/>
                </a:lnTo>
                <a:close/>
                <a:moveTo>
                  <a:pt x="513" y="862"/>
                </a:moveTo>
                <a:lnTo>
                  <a:pt x="526" y="842"/>
                </a:lnTo>
                <a:lnTo>
                  <a:pt x="516" y="836"/>
                </a:lnTo>
                <a:lnTo>
                  <a:pt x="503" y="856"/>
                </a:lnTo>
                <a:lnTo>
                  <a:pt x="513" y="862"/>
                </a:lnTo>
                <a:close/>
                <a:moveTo>
                  <a:pt x="532" y="831"/>
                </a:moveTo>
                <a:lnTo>
                  <a:pt x="553" y="798"/>
                </a:lnTo>
                <a:lnTo>
                  <a:pt x="548" y="795"/>
                </a:lnTo>
                <a:lnTo>
                  <a:pt x="551" y="800"/>
                </a:lnTo>
                <a:lnTo>
                  <a:pt x="558" y="794"/>
                </a:lnTo>
                <a:lnTo>
                  <a:pt x="551" y="785"/>
                </a:lnTo>
                <a:lnTo>
                  <a:pt x="544" y="790"/>
                </a:lnTo>
                <a:lnTo>
                  <a:pt x="542" y="792"/>
                </a:lnTo>
                <a:lnTo>
                  <a:pt x="522" y="825"/>
                </a:lnTo>
                <a:lnTo>
                  <a:pt x="532" y="831"/>
                </a:lnTo>
                <a:close/>
                <a:moveTo>
                  <a:pt x="567" y="786"/>
                </a:moveTo>
                <a:lnTo>
                  <a:pt x="586" y="771"/>
                </a:lnTo>
                <a:lnTo>
                  <a:pt x="579" y="762"/>
                </a:lnTo>
                <a:lnTo>
                  <a:pt x="560" y="777"/>
                </a:lnTo>
                <a:lnTo>
                  <a:pt x="567" y="786"/>
                </a:lnTo>
                <a:close/>
                <a:moveTo>
                  <a:pt x="596" y="764"/>
                </a:moveTo>
                <a:lnTo>
                  <a:pt x="633" y="734"/>
                </a:lnTo>
                <a:lnTo>
                  <a:pt x="626" y="725"/>
                </a:lnTo>
                <a:lnTo>
                  <a:pt x="588" y="755"/>
                </a:lnTo>
                <a:lnTo>
                  <a:pt x="596" y="764"/>
                </a:lnTo>
                <a:close/>
                <a:moveTo>
                  <a:pt x="643" y="726"/>
                </a:moveTo>
                <a:lnTo>
                  <a:pt x="660" y="713"/>
                </a:lnTo>
                <a:lnTo>
                  <a:pt x="656" y="708"/>
                </a:lnTo>
                <a:lnTo>
                  <a:pt x="658" y="714"/>
                </a:lnTo>
                <a:lnTo>
                  <a:pt x="660" y="713"/>
                </a:lnTo>
                <a:lnTo>
                  <a:pt x="656" y="702"/>
                </a:lnTo>
                <a:lnTo>
                  <a:pt x="654" y="702"/>
                </a:lnTo>
                <a:lnTo>
                  <a:pt x="652" y="704"/>
                </a:lnTo>
                <a:lnTo>
                  <a:pt x="635" y="717"/>
                </a:lnTo>
                <a:lnTo>
                  <a:pt x="643" y="726"/>
                </a:lnTo>
                <a:close/>
                <a:moveTo>
                  <a:pt x="671" y="710"/>
                </a:moveTo>
                <a:lnTo>
                  <a:pt x="717" y="695"/>
                </a:lnTo>
                <a:lnTo>
                  <a:pt x="713" y="683"/>
                </a:lnTo>
                <a:lnTo>
                  <a:pt x="668" y="698"/>
                </a:lnTo>
                <a:lnTo>
                  <a:pt x="671" y="710"/>
                </a:lnTo>
                <a:close/>
                <a:moveTo>
                  <a:pt x="728" y="691"/>
                </a:moveTo>
                <a:lnTo>
                  <a:pt x="751" y="683"/>
                </a:lnTo>
                <a:lnTo>
                  <a:pt x="747" y="672"/>
                </a:lnTo>
                <a:lnTo>
                  <a:pt x="725" y="680"/>
                </a:lnTo>
                <a:lnTo>
                  <a:pt x="728" y="691"/>
                </a:lnTo>
                <a:close/>
                <a:moveTo>
                  <a:pt x="762" y="680"/>
                </a:moveTo>
                <a:lnTo>
                  <a:pt x="767" y="678"/>
                </a:lnTo>
                <a:lnTo>
                  <a:pt x="808" y="665"/>
                </a:lnTo>
                <a:lnTo>
                  <a:pt x="804" y="654"/>
                </a:lnTo>
                <a:lnTo>
                  <a:pt x="763" y="667"/>
                </a:lnTo>
                <a:lnTo>
                  <a:pt x="759" y="668"/>
                </a:lnTo>
                <a:lnTo>
                  <a:pt x="762" y="680"/>
                </a:lnTo>
                <a:close/>
                <a:moveTo>
                  <a:pt x="820" y="662"/>
                </a:moveTo>
                <a:lnTo>
                  <a:pt x="843" y="654"/>
                </a:lnTo>
                <a:lnTo>
                  <a:pt x="839" y="643"/>
                </a:lnTo>
                <a:lnTo>
                  <a:pt x="816" y="650"/>
                </a:lnTo>
                <a:lnTo>
                  <a:pt x="820" y="662"/>
                </a:lnTo>
                <a:close/>
                <a:moveTo>
                  <a:pt x="854" y="651"/>
                </a:moveTo>
                <a:lnTo>
                  <a:pt x="875" y="644"/>
                </a:lnTo>
                <a:lnTo>
                  <a:pt x="876" y="644"/>
                </a:lnTo>
                <a:lnTo>
                  <a:pt x="899" y="632"/>
                </a:lnTo>
                <a:lnTo>
                  <a:pt x="894" y="621"/>
                </a:lnTo>
                <a:lnTo>
                  <a:pt x="870" y="633"/>
                </a:lnTo>
                <a:lnTo>
                  <a:pt x="873" y="638"/>
                </a:lnTo>
                <a:lnTo>
                  <a:pt x="871" y="633"/>
                </a:lnTo>
                <a:lnTo>
                  <a:pt x="850" y="639"/>
                </a:lnTo>
                <a:lnTo>
                  <a:pt x="854" y="651"/>
                </a:lnTo>
                <a:close/>
                <a:moveTo>
                  <a:pt x="910" y="627"/>
                </a:moveTo>
                <a:lnTo>
                  <a:pt x="932" y="617"/>
                </a:lnTo>
                <a:lnTo>
                  <a:pt x="926" y="606"/>
                </a:lnTo>
                <a:lnTo>
                  <a:pt x="905" y="617"/>
                </a:lnTo>
                <a:lnTo>
                  <a:pt x="910" y="627"/>
                </a:lnTo>
                <a:close/>
                <a:moveTo>
                  <a:pt x="942" y="612"/>
                </a:moveTo>
                <a:lnTo>
                  <a:pt x="986" y="591"/>
                </a:lnTo>
                <a:lnTo>
                  <a:pt x="980" y="580"/>
                </a:lnTo>
                <a:lnTo>
                  <a:pt x="937" y="601"/>
                </a:lnTo>
                <a:lnTo>
                  <a:pt x="942" y="612"/>
                </a:lnTo>
                <a:close/>
                <a:moveTo>
                  <a:pt x="996" y="585"/>
                </a:moveTo>
                <a:lnTo>
                  <a:pt x="1018" y="575"/>
                </a:lnTo>
                <a:lnTo>
                  <a:pt x="1013" y="564"/>
                </a:lnTo>
                <a:lnTo>
                  <a:pt x="991" y="575"/>
                </a:lnTo>
                <a:lnTo>
                  <a:pt x="996" y="585"/>
                </a:lnTo>
                <a:close/>
                <a:moveTo>
                  <a:pt x="1029" y="570"/>
                </a:moveTo>
                <a:lnTo>
                  <a:pt x="1072" y="549"/>
                </a:lnTo>
                <a:lnTo>
                  <a:pt x="1067" y="538"/>
                </a:lnTo>
                <a:lnTo>
                  <a:pt x="1023" y="559"/>
                </a:lnTo>
                <a:lnTo>
                  <a:pt x="1029" y="570"/>
                </a:lnTo>
                <a:close/>
                <a:moveTo>
                  <a:pt x="1083" y="543"/>
                </a:moveTo>
                <a:lnTo>
                  <a:pt x="1093" y="539"/>
                </a:lnTo>
                <a:lnTo>
                  <a:pt x="1090" y="533"/>
                </a:lnTo>
                <a:lnTo>
                  <a:pt x="1091" y="539"/>
                </a:lnTo>
                <a:lnTo>
                  <a:pt x="1104" y="538"/>
                </a:lnTo>
                <a:lnTo>
                  <a:pt x="1102" y="526"/>
                </a:lnTo>
                <a:lnTo>
                  <a:pt x="1089" y="527"/>
                </a:lnTo>
                <a:lnTo>
                  <a:pt x="1088" y="528"/>
                </a:lnTo>
                <a:lnTo>
                  <a:pt x="1077" y="533"/>
                </a:lnTo>
                <a:lnTo>
                  <a:pt x="1083" y="543"/>
                </a:lnTo>
                <a:close/>
                <a:moveTo>
                  <a:pt x="1116" y="536"/>
                </a:moveTo>
                <a:lnTo>
                  <a:pt x="1163" y="530"/>
                </a:lnTo>
                <a:lnTo>
                  <a:pt x="1162" y="518"/>
                </a:lnTo>
                <a:lnTo>
                  <a:pt x="1114" y="524"/>
                </a:lnTo>
                <a:lnTo>
                  <a:pt x="1116" y="536"/>
                </a:lnTo>
                <a:close/>
                <a:moveTo>
                  <a:pt x="1175" y="529"/>
                </a:moveTo>
                <a:lnTo>
                  <a:pt x="1199" y="526"/>
                </a:lnTo>
                <a:lnTo>
                  <a:pt x="1197" y="514"/>
                </a:lnTo>
                <a:lnTo>
                  <a:pt x="1173" y="517"/>
                </a:lnTo>
                <a:lnTo>
                  <a:pt x="1175" y="529"/>
                </a:lnTo>
                <a:close/>
                <a:moveTo>
                  <a:pt x="1211" y="524"/>
                </a:moveTo>
                <a:lnTo>
                  <a:pt x="1259" y="518"/>
                </a:lnTo>
                <a:lnTo>
                  <a:pt x="1257" y="506"/>
                </a:lnTo>
                <a:lnTo>
                  <a:pt x="1209" y="512"/>
                </a:lnTo>
                <a:lnTo>
                  <a:pt x="1211" y="524"/>
                </a:lnTo>
                <a:close/>
                <a:moveTo>
                  <a:pt x="1270" y="516"/>
                </a:moveTo>
                <a:lnTo>
                  <a:pt x="1294" y="513"/>
                </a:lnTo>
                <a:lnTo>
                  <a:pt x="1293" y="502"/>
                </a:lnTo>
                <a:lnTo>
                  <a:pt x="1269" y="505"/>
                </a:lnTo>
                <a:lnTo>
                  <a:pt x="1270" y="516"/>
                </a:lnTo>
                <a:close/>
                <a:moveTo>
                  <a:pt x="1306" y="512"/>
                </a:moveTo>
                <a:lnTo>
                  <a:pt x="1308" y="512"/>
                </a:lnTo>
                <a:lnTo>
                  <a:pt x="1354" y="506"/>
                </a:lnTo>
                <a:lnTo>
                  <a:pt x="1352" y="494"/>
                </a:lnTo>
                <a:lnTo>
                  <a:pt x="1306" y="500"/>
                </a:lnTo>
                <a:lnTo>
                  <a:pt x="1305" y="500"/>
                </a:lnTo>
                <a:lnTo>
                  <a:pt x="1306" y="512"/>
                </a:lnTo>
                <a:close/>
                <a:moveTo>
                  <a:pt x="1365" y="505"/>
                </a:moveTo>
                <a:lnTo>
                  <a:pt x="1389" y="502"/>
                </a:lnTo>
                <a:lnTo>
                  <a:pt x="1388" y="490"/>
                </a:lnTo>
                <a:lnTo>
                  <a:pt x="1364" y="493"/>
                </a:lnTo>
                <a:lnTo>
                  <a:pt x="1365" y="505"/>
                </a:lnTo>
                <a:close/>
                <a:moveTo>
                  <a:pt x="1401" y="500"/>
                </a:moveTo>
                <a:lnTo>
                  <a:pt x="1449" y="494"/>
                </a:lnTo>
                <a:lnTo>
                  <a:pt x="1448" y="482"/>
                </a:lnTo>
                <a:lnTo>
                  <a:pt x="1400" y="488"/>
                </a:lnTo>
                <a:lnTo>
                  <a:pt x="1401" y="500"/>
                </a:lnTo>
                <a:close/>
                <a:moveTo>
                  <a:pt x="1461" y="493"/>
                </a:moveTo>
                <a:lnTo>
                  <a:pt x="1485" y="490"/>
                </a:lnTo>
                <a:lnTo>
                  <a:pt x="1483" y="478"/>
                </a:lnTo>
                <a:lnTo>
                  <a:pt x="1459" y="481"/>
                </a:lnTo>
                <a:lnTo>
                  <a:pt x="1461" y="493"/>
                </a:lnTo>
                <a:close/>
                <a:moveTo>
                  <a:pt x="1497" y="488"/>
                </a:moveTo>
                <a:lnTo>
                  <a:pt x="1525" y="485"/>
                </a:lnTo>
                <a:lnTo>
                  <a:pt x="1526" y="484"/>
                </a:lnTo>
                <a:lnTo>
                  <a:pt x="1544" y="477"/>
                </a:lnTo>
                <a:lnTo>
                  <a:pt x="1540" y="466"/>
                </a:lnTo>
                <a:lnTo>
                  <a:pt x="1522" y="473"/>
                </a:lnTo>
                <a:lnTo>
                  <a:pt x="1524" y="479"/>
                </a:lnTo>
                <a:lnTo>
                  <a:pt x="1523" y="473"/>
                </a:lnTo>
                <a:lnTo>
                  <a:pt x="1495" y="476"/>
                </a:lnTo>
                <a:lnTo>
                  <a:pt x="1497" y="488"/>
                </a:lnTo>
                <a:close/>
                <a:moveTo>
                  <a:pt x="1556" y="472"/>
                </a:moveTo>
                <a:lnTo>
                  <a:pt x="1578" y="463"/>
                </a:lnTo>
                <a:lnTo>
                  <a:pt x="1573" y="452"/>
                </a:lnTo>
                <a:lnTo>
                  <a:pt x="1551" y="461"/>
                </a:lnTo>
                <a:lnTo>
                  <a:pt x="1556" y="472"/>
                </a:lnTo>
                <a:close/>
                <a:moveTo>
                  <a:pt x="1589" y="458"/>
                </a:moveTo>
                <a:lnTo>
                  <a:pt x="1633" y="440"/>
                </a:lnTo>
                <a:lnTo>
                  <a:pt x="1628" y="429"/>
                </a:lnTo>
                <a:lnTo>
                  <a:pt x="1584" y="447"/>
                </a:lnTo>
                <a:lnTo>
                  <a:pt x="1589" y="458"/>
                </a:lnTo>
                <a:close/>
                <a:moveTo>
                  <a:pt x="1644" y="435"/>
                </a:moveTo>
                <a:lnTo>
                  <a:pt x="1666" y="426"/>
                </a:lnTo>
                <a:lnTo>
                  <a:pt x="1661" y="414"/>
                </a:lnTo>
                <a:lnTo>
                  <a:pt x="1639" y="424"/>
                </a:lnTo>
                <a:lnTo>
                  <a:pt x="1644" y="435"/>
                </a:lnTo>
                <a:close/>
                <a:moveTo>
                  <a:pt x="1677" y="421"/>
                </a:moveTo>
                <a:lnTo>
                  <a:pt x="1721" y="402"/>
                </a:lnTo>
                <a:lnTo>
                  <a:pt x="1717" y="391"/>
                </a:lnTo>
                <a:lnTo>
                  <a:pt x="1673" y="410"/>
                </a:lnTo>
                <a:lnTo>
                  <a:pt x="1677" y="421"/>
                </a:lnTo>
                <a:close/>
                <a:moveTo>
                  <a:pt x="1733" y="398"/>
                </a:moveTo>
                <a:lnTo>
                  <a:pt x="1743" y="393"/>
                </a:lnTo>
                <a:lnTo>
                  <a:pt x="1755" y="389"/>
                </a:lnTo>
                <a:lnTo>
                  <a:pt x="1750" y="378"/>
                </a:lnTo>
                <a:lnTo>
                  <a:pt x="1739" y="382"/>
                </a:lnTo>
                <a:lnTo>
                  <a:pt x="1728" y="387"/>
                </a:lnTo>
                <a:lnTo>
                  <a:pt x="1733" y="398"/>
                </a:lnTo>
                <a:close/>
                <a:moveTo>
                  <a:pt x="1766" y="384"/>
                </a:moveTo>
                <a:lnTo>
                  <a:pt x="1811" y="368"/>
                </a:lnTo>
                <a:lnTo>
                  <a:pt x="1806" y="356"/>
                </a:lnTo>
                <a:lnTo>
                  <a:pt x="1761" y="374"/>
                </a:lnTo>
                <a:lnTo>
                  <a:pt x="1766" y="384"/>
                </a:lnTo>
                <a:close/>
                <a:moveTo>
                  <a:pt x="1822" y="363"/>
                </a:moveTo>
                <a:lnTo>
                  <a:pt x="1844" y="354"/>
                </a:lnTo>
                <a:lnTo>
                  <a:pt x="1840" y="343"/>
                </a:lnTo>
                <a:lnTo>
                  <a:pt x="1818" y="352"/>
                </a:lnTo>
                <a:lnTo>
                  <a:pt x="1822" y="363"/>
                </a:lnTo>
                <a:close/>
                <a:moveTo>
                  <a:pt x="1856" y="350"/>
                </a:moveTo>
                <a:lnTo>
                  <a:pt x="1899" y="330"/>
                </a:lnTo>
                <a:lnTo>
                  <a:pt x="1895" y="319"/>
                </a:lnTo>
                <a:lnTo>
                  <a:pt x="1851" y="339"/>
                </a:lnTo>
                <a:lnTo>
                  <a:pt x="1856" y="350"/>
                </a:lnTo>
                <a:close/>
                <a:moveTo>
                  <a:pt x="1910" y="325"/>
                </a:moveTo>
                <a:lnTo>
                  <a:pt x="1932" y="315"/>
                </a:lnTo>
                <a:lnTo>
                  <a:pt x="1927" y="304"/>
                </a:lnTo>
                <a:lnTo>
                  <a:pt x="1905" y="314"/>
                </a:lnTo>
                <a:lnTo>
                  <a:pt x="1910" y="325"/>
                </a:lnTo>
                <a:close/>
                <a:moveTo>
                  <a:pt x="1943" y="310"/>
                </a:moveTo>
                <a:lnTo>
                  <a:pt x="1961" y="302"/>
                </a:lnTo>
                <a:lnTo>
                  <a:pt x="1962" y="302"/>
                </a:lnTo>
                <a:lnTo>
                  <a:pt x="1985" y="285"/>
                </a:lnTo>
                <a:lnTo>
                  <a:pt x="1979" y="275"/>
                </a:lnTo>
                <a:lnTo>
                  <a:pt x="1955" y="292"/>
                </a:lnTo>
                <a:lnTo>
                  <a:pt x="1958" y="297"/>
                </a:lnTo>
                <a:lnTo>
                  <a:pt x="1956" y="291"/>
                </a:lnTo>
                <a:lnTo>
                  <a:pt x="1938" y="299"/>
                </a:lnTo>
                <a:lnTo>
                  <a:pt x="1943" y="310"/>
                </a:lnTo>
                <a:close/>
                <a:moveTo>
                  <a:pt x="1995" y="279"/>
                </a:moveTo>
                <a:lnTo>
                  <a:pt x="2015" y="265"/>
                </a:lnTo>
                <a:lnTo>
                  <a:pt x="2008" y="255"/>
                </a:lnTo>
                <a:lnTo>
                  <a:pt x="1988" y="269"/>
                </a:lnTo>
                <a:lnTo>
                  <a:pt x="1995" y="279"/>
                </a:lnTo>
                <a:close/>
                <a:moveTo>
                  <a:pt x="2025" y="258"/>
                </a:moveTo>
                <a:lnTo>
                  <a:pt x="2064" y="231"/>
                </a:lnTo>
                <a:lnTo>
                  <a:pt x="2057" y="221"/>
                </a:lnTo>
                <a:lnTo>
                  <a:pt x="2018" y="248"/>
                </a:lnTo>
                <a:lnTo>
                  <a:pt x="2025" y="258"/>
                </a:lnTo>
                <a:close/>
                <a:moveTo>
                  <a:pt x="2075" y="222"/>
                </a:moveTo>
                <a:lnTo>
                  <a:pt x="2090" y="203"/>
                </a:lnTo>
                <a:lnTo>
                  <a:pt x="2080" y="195"/>
                </a:lnTo>
                <a:lnTo>
                  <a:pt x="2065" y="214"/>
                </a:lnTo>
                <a:lnTo>
                  <a:pt x="2075" y="222"/>
                </a:lnTo>
                <a:close/>
                <a:moveTo>
                  <a:pt x="2097" y="194"/>
                </a:moveTo>
                <a:lnTo>
                  <a:pt x="2127" y="156"/>
                </a:lnTo>
                <a:lnTo>
                  <a:pt x="2117" y="149"/>
                </a:lnTo>
                <a:lnTo>
                  <a:pt x="2087" y="186"/>
                </a:lnTo>
                <a:lnTo>
                  <a:pt x="2097" y="194"/>
                </a:lnTo>
                <a:close/>
                <a:moveTo>
                  <a:pt x="2134" y="147"/>
                </a:moveTo>
                <a:lnTo>
                  <a:pt x="2149" y="128"/>
                </a:lnTo>
                <a:lnTo>
                  <a:pt x="2140" y="120"/>
                </a:lnTo>
                <a:lnTo>
                  <a:pt x="2125" y="139"/>
                </a:lnTo>
                <a:lnTo>
                  <a:pt x="2134" y="147"/>
                </a:lnTo>
                <a:close/>
                <a:moveTo>
                  <a:pt x="2157" y="119"/>
                </a:moveTo>
                <a:lnTo>
                  <a:pt x="2180" y="90"/>
                </a:lnTo>
                <a:lnTo>
                  <a:pt x="2175" y="86"/>
                </a:lnTo>
                <a:lnTo>
                  <a:pt x="2179" y="91"/>
                </a:lnTo>
                <a:lnTo>
                  <a:pt x="2187" y="84"/>
                </a:lnTo>
                <a:lnTo>
                  <a:pt x="2180" y="75"/>
                </a:lnTo>
                <a:lnTo>
                  <a:pt x="2172" y="81"/>
                </a:lnTo>
                <a:lnTo>
                  <a:pt x="2171" y="82"/>
                </a:lnTo>
                <a:lnTo>
                  <a:pt x="2147" y="111"/>
                </a:lnTo>
                <a:lnTo>
                  <a:pt x="2157" y="119"/>
                </a:lnTo>
                <a:close/>
                <a:moveTo>
                  <a:pt x="2197" y="77"/>
                </a:moveTo>
                <a:lnTo>
                  <a:pt x="2217" y="63"/>
                </a:lnTo>
                <a:lnTo>
                  <a:pt x="2210" y="53"/>
                </a:lnTo>
                <a:lnTo>
                  <a:pt x="2190" y="68"/>
                </a:lnTo>
                <a:lnTo>
                  <a:pt x="2197" y="77"/>
                </a:lnTo>
                <a:close/>
                <a:moveTo>
                  <a:pt x="2226" y="56"/>
                </a:moveTo>
                <a:lnTo>
                  <a:pt x="2265" y="27"/>
                </a:lnTo>
                <a:lnTo>
                  <a:pt x="2258" y="18"/>
                </a:lnTo>
                <a:lnTo>
                  <a:pt x="2219" y="46"/>
                </a:lnTo>
                <a:lnTo>
                  <a:pt x="2226" y="56"/>
                </a:lnTo>
                <a:close/>
                <a:moveTo>
                  <a:pt x="2274" y="20"/>
                </a:moveTo>
                <a:lnTo>
                  <a:pt x="2287" y="11"/>
                </a:lnTo>
                <a:lnTo>
                  <a:pt x="2283" y="6"/>
                </a:lnTo>
                <a:lnTo>
                  <a:pt x="2282" y="12"/>
                </a:lnTo>
                <a:lnTo>
                  <a:pt x="2289" y="14"/>
                </a:lnTo>
                <a:lnTo>
                  <a:pt x="2294" y="3"/>
                </a:lnTo>
                <a:lnTo>
                  <a:pt x="2286" y="0"/>
                </a:lnTo>
                <a:lnTo>
                  <a:pt x="2280" y="1"/>
                </a:lnTo>
                <a:lnTo>
                  <a:pt x="2267" y="11"/>
                </a:lnTo>
                <a:lnTo>
                  <a:pt x="2274" y="20"/>
                </a:lnTo>
                <a:close/>
                <a:moveTo>
                  <a:pt x="2300" y="19"/>
                </a:moveTo>
                <a:lnTo>
                  <a:pt x="2345" y="36"/>
                </a:lnTo>
                <a:lnTo>
                  <a:pt x="2349" y="24"/>
                </a:lnTo>
                <a:lnTo>
                  <a:pt x="2305" y="8"/>
                </a:lnTo>
                <a:lnTo>
                  <a:pt x="2300" y="19"/>
                </a:lnTo>
                <a:close/>
                <a:moveTo>
                  <a:pt x="2357" y="40"/>
                </a:moveTo>
                <a:lnTo>
                  <a:pt x="2379" y="48"/>
                </a:lnTo>
                <a:lnTo>
                  <a:pt x="2383" y="37"/>
                </a:lnTo>
                <a:lnTo>
                  <a:pt x="2361" y="29"/>
                </a:lnTo>
                <a:lnTo>
                  <a:pt x="2357" y="40"/>
                </a:lnTo>
                <a:close/>
                <a:moveTo>
                  <a:pt x="2387" y="50"/>
                </a:moveTo>
                <a:lnTo>
                  <a:pt x="2413" y="91"/>
                </a:lnTo>
                <a:lnTo>
                  <a:pt x="2423" y="84"/>
                </a:lnTo>
                <a:lnTo>
                  <a:pt x="2397" y="44"/>
                </a:lnTo>
                <a:lnTo>
                  <a:pt x="2387" y="50"/>
                </a:lnTo>
                <a:close/>
                <a:moveTo>
                  <a:pt x="2420" y="101"/>
                </a:moveTo>
                <a:lnTo>
                  <a:pt x="2432" y="121"/>
                </a:lnTo>
                <a:lnTo>
                  <a:pt x="2442" y="115"/>
                </a:lnTo>
                <a:lnTo>
                  <a:pt x="2430" y="95"/>
                </a:lnTo>
                <a:lnTo>
                  <a:pt x="2420" y="101"/>
                </a:lnTo>
                <a:close/>
                <a:moveTo>
                  <a:pt x="2439" y="131"/>
                </a:moveTo>
                <a:lnTo>
                  <a:pt x="2465" y="172"/>
                </a:lnTo>
                <a:lnTo>
                  <a:pt x="2475" y="165"/>
                </a:lnTo>
                <a:lnTo>
                  <a:pt x="2449" y="125"/>
                </a:lnTo>
                <a:lnTo>
                  <a:pt x="2439" y="131"/>
                </a:lnTo>
                <a:close/>
                <a:moveTo>
                  <a:pt x="2471" y="182"/>
                </a:moveTo>
                <a:lnTo>
                  <a:pt x="2484" y="202"/>
                </a:lnTo>
                <a:lnTo>
                  <a:pt x="2494" y="196"/>
                </a:lnTo>
                <a:lnTo>
                  <a:pt x="2481" y="176"/>
                </a:lnTo>
                <a:lnTo>
                  <a:pt x="2471" y="182"/>
                </a:lnTo>
                <a:close/>
                <a:moveTo>
                  <a:pt x="2490" y="212"/>
                </a:moveTo>
                <a:lnTo>
                  <a:pt x="2496" y="221"/>
                </a:lnTo>
                <a:lnTo>
                  <a:pt x="2516" y="253"/>
                </a:lnTo>
                <a:lnTo>
                  <a:pt x="2526" y="247"/>
                </a:lnTo>
                <a:lnTo>
                  <a:pt x="2506" y="214"/>
                </a:lnTo>
                <a:lnTo>
                  <a:pt x="2501" y="206"/>
                </a:lnTo>
                <a:lnTo>
                  <a:pt x="2490" y="212"/>
                </a:lnTo>
                <a:close/>
                <a:moveTo>
                  <a:pt x="2522" y="263"/>
                </a:moveTo>
                <a:lnTo>
                  <a:pt x="2534" y="284"/>
                </a:lnTo>
                <a:lnTo>
                  <a:pt x="2544" y="278"/>
                </a:lnTo>
                <a:lnTo>
                  <a:pt x="2532" y="257"/>
                </a:lnTo>
                <a:lnTo>
                  <a:pt x="2522" y="263"/>
                </a:lnTo>
                <a:close/>
                <a:moveTo>
                  <a:pt x="2541" y="294"/>
                </a:moveTo>
                <a:lnTo>
                  <a:pt x="2565" y="335"/>
                </a:lnTo>
                <a:lnTo>
                  <a:pt x="2576" y="329"/>
                </a:lnTo>
                <a:lnTo>
                  <a:pt x="2551" y="288"/>
                </a:lnTo>
                <a:lnTo>
                  <a:pt x="2541" y="294"/>
                </a:lnTo>
                <a:close/>
                <a:moveTo>
                  <a:pt x="2572" y="345"/>
                </a:moveTo>
                <a:lnTo>
                  <a:pt x="2585" y="366"/>
                </a:lnTo>
                <a:lnTo>
                  <a:pt x="2595" y="359"/>
                </a:lnTo>
                <a:lnTo>
                  <a:pt x="2582" y="339"/>
                </a:lnTo>
                <a:lnTo>
                  <a:pt x="2572" y="345"/>
                </a:lnTo>
                <a:close/>
                <a:moveTo>
                  <a:pt x="2591" y="376"/>
                </a:moveTo>
                <a:lnTo>
                  <a:pt x="2604" y="398"/>
                </a:lnTo>
                <a:lnTo>
                  <a:pt x="2614" y="391"/>
                </a:lnTo>
                <a:lnTo>
                  <a:pt x="2601" y="369"/>
                </a:lnTo>
                <a:lnTo>
                  <a:pt x="2591" y="376"/>
                </a:lnTo>
                <a:close/>
                <a:moveTo>
                  <a:pt x="0" y="618"/>
                </a:moveTo>
                <a:lnTo>
                  <a:pt x="18" y="662"/>
                </a:lnTo>
                <a:lnTo>
                  <a:pt x="29" y="658"/>
                </a:lnTo>
                <a:lnTo>
                  <a:pt x="11" y="614"/>
                </a:lnTo>
                <a:lnTo>
                  <a:pt x="0" y="6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00" name="Line 71"/>
          <p:cNvSpPr>
            <a:spLocks noChangeShapeType="1"/>
          </p:cNvSpPr>
          <p:nvPr/>
        </p:nvSpPr>
        <p:spPr bwMode="auto">
          <a:xfrm flipV="1">
            <a:off x="3843338" y="3331505"/>
            <a:ext cx="0" cy="34925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01" name="Line 72"/>
          <p:cNvSpPr>
            <a:spLocks noChangeShapeType="1"/>
          </p:cNvSpPr>
          <p:nvPr/>
        </p:nvSpPr>
        <p:spPr bwMode="auto">
          <a:xfrm flipV="1">
            <a:off x="4187825" y="3942693"/>
            <a:ext cx="0" cy="366713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02" name="Line 73"/>
          <p:cNvSpPr>
            <a:spLocks noChangeShapeType="1"/>
          </p:cNvSpPr>
          <p:nvPr/>
        </p:nvSpPr>
        <p:spPr bwMode="auto">
          <a:xfrm flipV="1">
            <a:off x="4394200" y="4083980"/>
            <a:ext cx="0" cy="441325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03" name="Line 74"/>
          <p:cNvSpPr>
            <a:spLocks noChangeShapeType="1"/>
          </p:cNvSpPr>
          <p:nvPr/>
        </p:nvSpPr>
        <p:spPr bwMode="auto">
          <a:xfrm flipV="1">
            <a:off x="4945063" y="3550580"/>
            <a:ext cx="0" cy="153988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04" name="Line 75"/>
          <p:cNvSpPr>
            <a:spLocks noChangeShapeType="1"/>
          </p:cNvSpPr>
          <p:nvPr/>
        </p:nvSpPr>
        <p:spPr bwMode="auto">
          <a:xfrm flipV="1">
            <a:off x="5289550" y="3375955"/>
            <a:ext cx="0" cy="58738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05" name="Line 76"/>
          <p:cNvSpPr>
            <a:spLocks noChangeShapeType="1"/>
          </p:cNvSpPr>
          <p:nvPr/>
        </p:nvSpPr>
        <p:spPr bwMode="auto">
          <a:xfrm flipV="1">
            <a:off x="5799138" y="3247368"/>
            <a:ext cx="0" cy="635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06" name="Line 77"/>
          <p:cNvSpPr>
            <a:spLocks noChangeShapeType="1"/>
          </p:cNvSpPr>
          <p:nvPr/>
        </p:nvSpPr>
        <p:spPr bwMode="auto">
          <a:xfrm flipV="1">
            <a:off x="6419850" y="3117193"/>
            <a:ext cx="0" cy="52388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07" name="Line 78"/>
          <p:cNvSpPr>
            <a:spLocks noChangeShapeType="1"/>
          </p:cNvSpPr>
          <p:nvPr/>
        </p:nvSpPr>
        <p:spPr bwMode="auto">
          <a:xfrm flipV="1">
            <a:off x="6764338" y="2763180"/>
            <a:ext cx="0" cy="174625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08" name="Line 79"/>
          <p:cNvSpPr>
            <a:spLocks noChangeShapeType="1"/>
          </p:cNvSpPr>
          <p:nvPr/>
        </p:nvSpPr>
        <p:spPr bwMode="auto">
          <a:xfrm flipV="1">
            <a:off x="7040563" y="2209143"/>
            <a:ext cx="0" cy="369888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09" name="Line 80"/>
          <p:cNvSpPr>
            <a:spLocks noChangeShapeType="1"/>
          </p:cNvSpPr>
          <p:nvPr/>
        </p:nvSpPr>
        <p:spPr bwMode="auto">
          <a:xfrm flipV="1">
            <a:off x="7178675" y="1891643"/>
            <a:ext cx="0" cy="481013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10" name="Line 81"/>
          <p:cNvSpPr>
            <a:spLocks noChangeShapeType="1"/>
          </p:cNvSpPr>
          <p:nvPr/>
        </p:nvSpPr>
        <p:spPr bwMode="auto">
          <a:xfrm flipV="1">
            <a:off x="7315200" y="1763055"/>
            <a:ext cx="0" cy="525463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11" name="Line 82"/>
          <p:cNvSpPr>
            <a:spLocks noChangeShapeType="1"/>
          </p:cNvSpPr>
          <p:nvPr/>
        </p:nvSpPr>
        <p:spPr bwMode="auto">
          <a:xfrm flipV="1">
            <a:off x="7453313" y="2140880"/>
            <a:ext cx="0" cy="39370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12" name="Line 83"/>
          <p:cNvSpPr>
            <a:spLocks noChangeShapeType="1"/>
          </p:cNvSpPr>
          <p:nvPr/>
        </p:nvSpPr>
        <p:spPr bwMode="auto">
          <a:xfrm flipV="1">
            <a:off x="7727950" y="2756830"/>
            <a:ext cx="0" cy="176213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13" name="Line 84"/>
          <p:cNvSpPr>
            <a:spLocks noChangeShapeType="1"/>
          </p:cNvSpPr>
          <p:nvPr/>
        </p:nvSpPr>
        <p:spPr bwMode="auto">
          <a:xfrm>
            <a:off x="3803650" y="3366430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14" name="Line 85"/>
          <p:cNvSpPr>
            <a:spLocks noChangeShapeType="1"/>
          </p:cNvSpPr>
          <p:nvPr/>
        </p:nvSpPr>
        <p:spPr bwMode="auto">
          <a:xfrm>
            <a:off x="4148138" y="4309405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15" name="Line 86"/>
          <p:cNvSpPr>
            <a:spLocks noChangeShapeType="1"/>
          </p:cNvSpPr>
          <p:nvPr/>
        </p:nvSpPr>
        <p:spPr bwMode="auto">
          <a:xfrm>
            <a:off x="4356100" y="4525305"/>
            <a:ext cx="76200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16" name="Line 87"/>
          <p:cNvSpPr>
            <a:spLocks noChangeShapeType="1"/>
          </p:cNvSpPr>
          <p:nvPr/>
        </p:nvSpPr>
        <p:spPr bwMode="auto">
          <a:xfrm>
            <a:off x="4906963" y="3704568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17" name="Line 88"/>
          <p:cNvSpPr>
            <a:spLocks noChangeShapeType="1"/>
          </p:cNvSpPr>
          <p:nvPr/>
        </p:nvSpPr>
        <p:spPr bwMode="auto">
          <a:xfrm>
            <a:off x="5251450" y="3434693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18" name="Line 89"/>
          <p:cNvSpPr>
            <a:spLocks noChangeShapeType="1"/>
          </p:cNvSpPr>
          <p:nvPr/>
        </p:nvSpPr>
        <p:spPr bwMode="auto">
          <a:xfrm>
            <a:off x="5761038" y="3253718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19" name="Line 90"/>
          <p:cNvSpPr>
            <a:spLocks noChangeShapeType="1"/>
          </p:cNvSpPr>
          <p:nvPr/>
        </p:nvSpPr>
        <p:spPr bwMode="auto">
          <a:xfrm>
            <a:off x="6380163" y="3169580"/>
            <a:ext cx="79375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20" name="Line 91"/>
          <p:cNvSpPr>
            <a:spLocks noChangeShapeType="1"/>
          </p:cNvSpPr>
          <p:nvPr/>
        </p:nvSpPr>
        <p:spPr bwMode="auto">
          <a:xfrm>
            <a:off x="6726238" y="2937805"/>
            <a:ext cx="76200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21" name="Line 92"/>
          <p:cNvSpPr>
            <a:spLocks noChangeShapeType="1"/>
          </p:cNvSpPr>
          <p:nvPr/>
        </p:nvSpPr>
        <p:spPr bwMode="auto">
          <a:xfrm>
            <a:off x="7000875" y="2579030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22" name="Line 93"/>
          <p:cNvSpPr>
            <a:spLocks noChangeShapeType="1"/>
          </p:cNvSpPr>
          <p:nvPr/>
        </p:nvSpPr>
        <p:spPr bwMode="auto">
          <a:xfrm>
            <a:off x="7138988" y="2372655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23" name="Line 94"/>
          <p:cNvSpPr>
            <a:spLocks noChangeShapeType="1"/>
          </p:cNvSpPr>
          <p:nvPr/>
        </p:nvSpPr>
        <p:spPr bwMode="auto">
          <a:xfrm>
            <a:off x="7277100" y="2288518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24" name="Line 95"/>
          <p:cNvSpPr>
            <a:spLocks noChangeShapeType="1"/>
          </p:cNvSpPr>
          <p:nvPr/>
        </p:nvSpPr>
        <p:spPr bwMode="auto">
          <a:xfrm>
            <a:off x="7413625" y="2534580"/>
            <a:ext cx="79375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25" name="Line 96"/>
          <p:cNvSpPr>
            <a:spLocks noChangeShapeType="1"/>
          </p:cNvSpPr>
          <p:nvPr/>
        </p:nvSpPr>
        <p:spPr bwMode="auto">
          <a:xfrm>
            <a:off x="7689850" y="2933043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26" name="Line 97"/>
          <p:cNvSpPr>
            <a:spLocks noChangeShapeType="1"/>
          </p:cNvSpPr>
          <p:nvPr/>
        </p:nvSpPr>
        <p:spPr bwMode="auto">
          <a:xfrm>
            <a:off x="3803650" y="3331505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27" name="Line 98"/>
          <p:cNvSpPr>
            <a:spLocks noChangeShapeType="1"/>
          </p:cNvSpPr>
          <p:nvPr/>
        </p:nvSpPr>
        <p:spPr bwMode="auto">
          <a:xfrm>
            <a:off x="4148138" y="3942693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28" name="Line 99"/>
          <p:cNvSpPr>
            <a:spLocks noChangeShapeType="1"/>
          </p:cNvSpPr>
          <p:nvPr/>
        </p:nvSpPr>
        <p:spPr bwMode="auto">
          <a:xfrm>
            <a:off x="4356100" y="4083980"/>
            <a:ext cx="76200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29" name="Line 100"/>
          <p:cNvSpPr>
            <a:spLocks noChangeShapeType="1"/>
          </p:cNvSpPr>
          <p:nvPr/>
        </p:nvSpPr>
        <p:spPr bwMode="auto">
          <a:xfrm>
            <a:off x="4906963" y="3550580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30" name="Line 101"/>
          <p:cNvSpPr>
            <a:spLocks noChangeShapeType="1"/>
          </p:cNvSpPr>
          <p:nvPr/>
        </p:nvSpPr>
        <p:spPr bwMode="auto">
          <a:xfrm>
            <a:off x="5251450" y="3375955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31" name="Line 102"/>
          <p:cNvSpPr>
            <a:spLocks noChangeShapeType="1"/>
          </p:cNvSpPr>
          <p:nvPr/>
        </p:nvSpPr>
        <p:spPr bwMode="auto">
          <a:xfrm>
            <a:off x="5761038" y="3247368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32" name="Line 103"/>
          <p:cNvSpPr>
            <a:spLocks noChangeShapeType="1"/>
          </p:cNvSpPr>
          <p:nvPr/>
        </p:nvSpPr>
        <p:spPr bwMode="auto">
          <a:xfrm>
            <a:off x="6380163" y="3117193"/>
            <a:ext cx="79375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33" name="Line 104"/>
          <p:cNvSpPr>
            <a:spLocks noChangeShapeType="1"/>
          </p:cNvSpPr>
          <p:nvPr/>
        </p:nvSpPr>
        <p:spPr bwMode="auto">
          <a:xfrm>
            <a:off x="6726238" y="2763180"/>
            <a:ext cx="76200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34" name="Line 105"/>
          <p:cNvSpPr>
            <a:spLocks noChangeShapeType="1"/>
          </p:cNvSpPr>
          <p:nvPr/>
        </p:nvSpPr>
        <p:spPr bwMode="auto">
          <a:xfrm>
            <a:off x="7000875" y="2209143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35" name="Line 106"/>
          <p:cNvSpPr>
            <a:spLocks noChangeShapeType="1"/>
          </p:cNvSpPr>
          <p:nvPr/>
        </p:nvSpPr>
        <p:spPr bwMode="auto">
          <a:xfrm>
            <a:off x="7138988" y="1891643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36" name="Line 107"/>
          <p:cNvSpPr>
            <a:spLocks noChangeShapeType="1"/>
          </p:cNvSpPr>
          <p:nvPr/>
        </p:nvSpPr>
        <p:spPr bwMode="auto">
          <a:xfrm>
            <a:off x="7277100" y="1763055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37" name="Line 108"/>
          <p:cNvSpPr>
            <a:spLocks noChangeShapeType="1"/>
          </p:cNvSpPr>
          <p:nvPr/>
        </p:nvSpPr>
        <p:spPr bwMode="auto">
          <a:xfrm>
            <a:off x="7413625" y="2140880"/>
            <a:ext cx="79375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38" name="Line 109"/>
          <p:cNvSpPr>
            <a:spLocks noChangeShapeType="1"/>
          </p:cNvSpPr>
          <p:nvPr/>
        </p:nvSpPr>
        <p:spPr bwMode="auto">
          <a:xfrm>
            <a:off x="7689850" y="2756830"/>
            <a:ext cx="77788" cy="0"/>
          </a:xfrm>
          <a:prstGeom prst="line">
            <a:avLst/>
          </a:prstGeom>
          <a:noFill/>
          <a:ln w="1270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39" name="Freeform 110"/>
          <p:cNvSpPr>
            <a:spLocks/>
          </p:cNvSpPr>
          <p:nvPr/>
        </p:nvSpPr>
        <p:spPr bwMode="auto">
          <a:xfrm>
            <a:off x="3789363" y="330451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40" name="Freeform 111"/>
          <p:cNvSpPr>
            <a:spLocks/>
          </p:cNvSpPr>
          <p:nvPr/>
        </p:nvSpPr>
        <p:spPr bwMode="auto">
          <a:xfrm>
            <a:off x="3789363" y="330451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41" name="Freeform 112"/>
          <p:cNvSpPr>
            <a:spLocks/>
          </p:cNvSpPr>
          <p:nvPr/>
        </p:nvSpPr>
        <p:spPr bwMode="auto">
          <a:xfrm>
            <a:off x="4132263" y="407604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42" name="Freeform 113"/>
          <p:cNvSpPr>
            <a:spLocks/>
          </p:cNvSpPr>
          <p:nvPr/>
        </p:nvSpPr>
        <p:spPr bwMode="auto">
          <a:xfrm>
            <a:off x="4132263" y="407604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43" name="Freeform 114"/>
          <p:cNvSpPr>
            <a:spLocks/>
          </p:cNvSpPr>
          <p:nvPr/>
        </p:nvSpPr>
        <p:spPr bwMode="auto">
          <a:xfrm>
            <a:off x="4341813" y="425701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44" name="Freeform 115"/>
          <p:cNvSpPr>
            <a:spLocks/>
          </p:cNvSpPr>
          <p:nvPr/>
        </p:nvSpPr>
        <p:spPr bwMode="auto">
          <a:xfrm>
            <a:off x="4341813" y="425701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45" name="Freeform 116"/>
          <p:cNvSpPr>
            <a:spLocks/>
          </p:cNvSpPr>
          <p:nvPr/>
        </p:nvSpPr>
        <p:spPr bwMode="auto">
          <a:xfrm>
            <a:off x="4894263" y="358074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46" name="Freeform 117"/>
          <p:cNvSpPr>
            <a:spLocks/>
          </p:cNvSpPr>
          <p:nvPr/>
        </p:nvSpPr>
        <p:spPr bwMode="auto">
          <a:xfrm>
            <a:off x="4894263" y="358074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47" name="Freeform 118"/>
          <p:cNvSpPr>
            <a:spLocks/>
          </p:cNvSpPr>
          <p:nvPr/>
        </p:nvSpPr>
        <p:spPr bwMode="auto">
          <a:xfrm>
            <a:off x="5237163" y="336166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48" name="Freeform 119"/>
          <p:cNvSpPr>
            <a:spLocks/>
          </p:cNvSpPr>
          <p:nvPr/>
        </p:nvSpPr>
        <p:spPr bwMode="auto">
          <a:xfrm>
            <a:off x="5237163" y="336166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49" name="Freeform 120"/>
          <p:cNvSpPr>
            <a:spLocks/>
          </p:cNvSpPr>
          <p:nvPr/>
        </p:nvSpPr>
        <p:spPr bwMode="auto">
          <a:xfrm>
            <a:off x="5751513" y="319974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50" name="Freeform 121"/>
          <p:cNvSpPr>
            <a:spLocks/>
          </p:cNvSpPr>
          <p:nvPr/>
        </p:nvSpPr>
        <p:spPr bwMode="auto">
          <a:xfrm>
            <a:off x="5751513" y="319974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51" name="Freeform 122"/>
          <p:cNvSpPr>
            <a:spLocks/>
          </p:cNvSpPr>
          <p:nvPr/>
        </p:nvSpPr>
        <p:spPr bwMode="auto">
          <a:xfrm>
            <a:off x="6370638" y="309496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52" name="Freeform 123"/>
          <p:cNvSpPr>
            <a:spLocks/>
          </p:cNvSpPr>
          <p:nvPr/>
        </p:nvSpPr>
        <p:spPr bwMode="auto">
          <a:xfrm>
            <a:off x="6370638" y="309496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53" name="Freeform 124"/>
          <p:cNvSpPr>
            <a:spLocks/>
          </p:cNvSpPr>
          <p:nvPr/>
        </p:nvSpPr>
        <p:spPr bwMode="auto">
          <a:xfrm>
            <a:off x="6713538" y="279969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54" name="Freeform 125"/>
          <p:cNvSpPr>
            <a:spLocks/>
          </p:cNvSpPr>
          <p:nvPr/>
        </p:nvSpPr>
        <p:spPr bwMode="auto">
          <a:xfrm>
            <a:off x="6713538" y="279969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55" name="Freeform 126"/>
          <p:cNvSpPr>
            <a:spLocks/>
          </p:cNvSpPr>
          <p:nvPr/>
        </p:nvSpPr>
        <p:spPr bwMode="auto">
          <a:xfrm>
            <a:off x="6989763" y="234249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56" name="Freeform 127"/>
          <p:cNvSpPr>
            <a:spLocks/>
          </p:cNvSpPr>
          <p:nvPr/>
        </p:nvSpPr>
        <p:spPr bwMode="auto">
          <a:xfrm>
            <a:off x="6989763" y="234249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57" name="Freeform 128"/>
          <p:cNvSpPr>
            <a:spLocks/>
          </p:cNvSpPr>
          <p:nvPr/>
        </p:nvSpPr>
        <p:spPr bwMode="auto">
          <a:xfrm>
            <a:off x="7123113" y="208531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58" name="Freeform 129"/>
          <p:cNvSpPr>
            <a:spLocks/>
          </p:cNvSpPr>
          <p:nvPr/>
        </p:nvSpPr>
        <p:spPr bwMode="auto">
          <a:xfrm>
            <a:off x="7123113" y="208531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59" name="Freeform 130"/>
          <p:cNvSpPr>
            <a:spLocks/>
          </p:cNvSpPr>
          <p:nvPr/>
        </p:nvSpPr>
        <p:spPr bwMode="auto">
          <a:xfrm>
            <a:off x="7265988" y="198054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60" name="Freeform 131"/>
          <p:cNvSpPr>
            <a:spLocks/>
          </p:cNvSpPr>
          <p:nvPr/>
        </p:nvSpPr>
        <p:spPr bwMode="auto">
          <a:xfrm>
            <a:off x="7265988" y="198054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61" name="Freeform 132"/>
          <p:cNvSpPr>
            <a:spLocks/>
          </p:cNvSpPr>
          <p:nvPr/>
        </p:nvSpPr>
        <p:spPr bwMode="auto">
          <a:xfrm>
            <a:off x="7399338" y="228534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62" name="Freeform 133"/>
          <p:cNvSpPr>
            <a:spLocks/>
          </p:cNvSpPr>
          <p:nvPr/>
        </p:nvSpPr>
        <p:spPr bwMode="auto">
          <a:xfrm>
            <a:off x="7399338" y="228534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63" name="Freeform 134"/>
          <p:cNvSpPr>
            <a:spLocks/>
          </p:cNvSpPr>
          <p:nvPr/>
        </p:nvSpPr>
        <p:spPr bwMode="auto">
          <a:xfrm>
            <a:off x="7675563" y="279969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64" name="Freeform 135"/>
          <p:cNvSpPr>
            <a:spLocks/>
          </p:cNvSpPr>
          <p:nvPr/>
        </p:nvSpPr>
        <p:spPr bwMode="auto">
          <a:xfrm>
            <a:off x="7675563" y="2799693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65" name="Freeform 136"/>
          <p:cNvSpPr>
            <a:spLocks/>
          </p:cNvSpPr>
          <p:nvPr/>
        </p:nvSpPr>
        <p:spPr bwMode="auto">
          <a:xfrm>
            <a:off x="4348163" y="422685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66" name="Freeform 137"/>
          <p:cNvSpPr>
            <a:spLocks/>
          </p:cNvSpPr>
          <p:nvPr/>
        </p:nvSpPr>
        <p:spPr bwMode="auto">
          <a:xfrm>
            <a:off x="4348163" y="422685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67" name="Freeform 138"/>
          <p:cNvSpPr>
            <a:spLocks/>
          </p:cNvSpPr>
          <p:nvPr/>
        </p:nvSpPr>
        <p:spPr bwMode="auto">
          <a:xfrm>
            <a:off x="6853238" y="267428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68" name="Freeform 139"/>
          <p:cNvSpPr>
            <a:spLocks/>
          </p:cNvSpPr>
          <p:nvPr/>
        </p:nvSpPr>
        <p:spPr bwMode="auto">
          <a:xfrm>
            <a:off x="6853238" y="267428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69" name="Freeform 140"/>
          <p:cNvSpPr>
            <a:spLocks/>
          </p:cNvSpPr>
          <p:nvPr/>
        </p:nvSpPr>
        <p:spPr bwMode="auto">
          <a:xfrm>
            <a:off x="7129463" y="222660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70" name="Freeform 141"/>
          <p:cNvSpPr>
            <a:spLocks/>
          </p:cNvSpPr>
          <p:nvPr/>
        </p:nvSpPr>
        <p:spPr bwMode="auto">
          <a:xfrm>
            <a:off x="7129463" y="222660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71" name="Freeform 142"/>
          <p:cNvSpPr>
            <a:spLocks/>
          </p:cNvSpPr>
          <p:nvPr/>
        </p:nvSpPr>
        <p:spPr bwMode="auto">
          <a:xfrm>
            <a:off x="7272338" y="208373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72" name="Freeform 143"/>
          <p:cNvSpPr>
            <a:spLocks/>
          </p:cNvSpPr>
          <p:nvPr/>
        </p:nvSpPr>
        <p:spPr bwMode="auto">
          <a:xfrm>
            <a:off x="7272338" y="208373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73" name="Freeform 144"/>
          <p:cNvSpPr>
            <a:spLocks/>
          </p:cNvSpPr>
          <p:nvPr/>
        </p:nvSpPr>
        <p:spPr bwMode="auto">
          <a:xfrm>
            <a:off x="7405688" y="216945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74" name="Freeform 145"/>
          <p:cNvSpPr>
            <a:spLocks/>
          </p:cNvSpPr>
          <p:nvPr/>
        </p:nvSpPr>
        <p:spPr bwMode="auto">
          <a:xfrm>
            <a:off x="7405688" y="216945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75" name="Freeform 146"/>
          <p:cNvSpPr>
            <a:spLocks/>
          </p:cNvSpPr>
          <p:nvPr/>
        </p:nvSpPr>
        <p:spPr bwMode="auto">
          <a:xfrm>
            <a:off x="7681913" y="278858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76" name="Freeform 147"/>
          <p:cNvSpPr>
            <a:spLocks/>
          </p:cNvSpPr>
          <p:nvPr/>
        </p:nvSpPr>
        <p:spPr bwMode="auto">
          <a:xfrm>
            <a:off x="7681913" y="278858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77" name="Freeform 148"/>
          <p:cNvSpPr>
            <a:spLocks/>
          </p:cNvSpPr>
          <p:nvPr/>
        </p:nvSpPr>
        <p:spPr bwMode="auto">
          <a:xfrm>
            <a:off x="7272338" y="215040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78" name="Freeform 149"/>
          <p:cNvSpPr>
            <a:spLocks/>
          </p:cNvSpPr>
          <p:nvPr/>
        </p:nvSpPr>
        <p:spPr bwMode="auto">
          <a:xfrm>
            <a:off x="7272338" y="2150405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79" name="Line 150"/>
          <p:cNvSpPr>
            <a:spLocks noChangeShapeType="1"/>
          </p:cNvSpPr>
          <p:nvPr/>
        </p:nvSpPr>
        <p:spPr bwMode="auto">
          <a:xfrm>
            <a:off x="4064000" y="397126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80" name="Line 151"/>
          <p:cNvSpPr>
            <a:spLocks noChangeShapeType="1"/>
          </p:cNvSpPr>
          <p:nvPr/>
        </p:nvSpPr>
        <p:spPr bwMode="auto">
          <a:xfrm flipV="1">
            <a:off x="4116388" y="391888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81" name="Line 152"/>
          <p:cNvSpPr>
            <a:spLocks noChangeShapeType="1"/>
          </p:cNvSpPr>
          <p:nvPr/>
        </p:nvSpPr>
        <p:spPr bwMode="auto">
          <a:xfrm flipV="1">
            <a:off x="4083050" y="393793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82" name="Line 153"/>
          <p:cNvSpPr>
            <a:spLocks noChangeShapeType="1"/>
          </p:cNvSpPr>
          <p:nvPr/>
        </p:nvSpPr>
        <p:spPr bwMode="auto">
          <a:xfrm>
            <a:off x="4083050" y="393793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83" name="Line 154"/>
          <p:cNvSpPr>
            <a:spLocks noChangeShapeType="1"/>
          </p:cNvSpPr>
          <p:nvPr/>
        </p:nvSpPr>
        <p:spPr bwMode="auto">
          <a:xfrm>
            <a:off x="4206875" y="439036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84" name="Line 155"/>
          <p:cNvSpPr>
            <a:spLocks noChangeShapeType="1"/>
          </p:cNvSpPr>
          <p:nvPr/>
        </p:nvSpPr>
        <p:spPr bwMode="auto">
          <a:xfrm flipV="1">
            <a:off x="4259263" y="433798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85" name="Line 156"/>
          <p:cNvSpPr>
            <a:spLocks noChangeShapeType="1"/>
          </p:cNvSpPr>
          <p:nvPr/>
        </p:nvSpPr>
        <p:spPr bwMode="auto">
          <a:xfrm flipV="1">
            <a:off x="4225925" y="435703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86" name="Line 157"/>
          <p:cNvSpPr>
            <a:spLocks noChangeShapeType="1"/>
          </p:cNvSpPr>
          <p:nvPr/>
        </p:nvSpPr>
        <p:spPr bwMode="auto">
          <a:xfrm>
            <a:off x="4225925" y="435703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87" name="Line 158"/>
          <p:cNvSpPr>
            <a:spLocks noChangeShapeType="1"/>
          </p:cNvSpPr>
          <p:nvPr/>
        </p:nvSpPr>
        <p:spPr bwMode="auto">
          <a:xfrm>
            <a:off x="4340225" y="423796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88" name="Line 159"/>
          <p:cNvSpPr>
            <a:spLocks noChangeShapeType="1"/>
          </p:cNvSpPr>
          <p:nvPr/>
        </p:nvSpPr>
        <p:spPr bwMode="auto">
          <a:xfrm flipV="1">
            <a:off x="4392613" y="418558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89" name="Line 160"/>
          <p:cNvSpPr>
            <a:spLocks noChangeShapeType="1"/>
          </p:cNvSpPr>
          <p:nvPr/>
        </p:nvSpPr>
        <p:spPr bwMode="auto">
          <a:xfrm flipV="1">
            <a:off x="4359275" y="420463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90" name="Line 161"/>
          <p:cNvSpPr>
            <a:spLocks noChangeShapeType="1"/>
          </p:cNvSpPr>
          <p:nvPr/>
        </p:nvSpPr>
        <p:spPr bwMode="auto">
          <a:xfrm>
            <a:off x="4359275" y="420463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91" name="Line 162"/>
          <p:cNvSpPr>
            <a:spLocks noChangeShapeType="1"/>
          </p:cNvSpPr>
          <p:nvPr/>
        </p:nvSpPr>
        <p:spPr bwMode="auto">
          <a:xfrm>
            <a:off x="4483100" y="410461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92" name="Line 163"/>
          <p:cNvSpPr>
            <a:spLocks noChangeShapeType="1"/>
          </p:cNvSpPr>
          <p:nvPr/>
        </p:nvSpPr>
        <p:spPr bwMode="auto">
          <a:xfrm flipV="1">
            <a:off x="4535488" y="405223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93" name="Line 164"/>
          <p:cNvSpPr>
            <a:spLocks noChangeShapeType="1"/>
          </p:cNvSpPr>
          <p:nvPr/>
        </p:nvSpPr>
        <p:spPr bwMode="auto">
          <a:xfrm flipV="1">
            <a:off x="4502150" y="407128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94" name="Line 165"/>
          <p:cNvSpPr>
            <a:spLocks noChangeShapeType="1"/>
          </p:cNvSpPr>
          <p:nvPr/>
        </p:nvSpPr>
        <p:spPr bwMode="auto">
          <a:xfrm>
            <a:off x="4502150" y="407128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95" name="Line 166"/>
          <p:cNvSpPr>
            <a:spLocks noChangeShapeType="1"/>
          </p:cNvSpPr>
          <p:nvPr/>
        </p:nvSpPr>
        <p:spPr bwMode="auto">
          <a:xfrm>
            <a:off x="6988175" y="268539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96" name="Line 167"/>
          <p:cNvSpPr>
            <a:spLocks noChangeShapeType="1"/>
          </p:cNvSpPr>
          <p:nvPr/>
        </p:nvSpPr>
        <p:spPr bwMode="auto">
          <a:xfrm flipV="1">
            <a:off x="7040563" y="263300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97" name="Line 168"/>
          <p:cNvSpPr>
            <a:spLocks noChangeShapeType="1"/>
          </p:cNvSpPr>
          <p:nvPr/>
        </p:nvSpPr>
        <p:spPr bwMode="auto">
          <a:xfrm flipV="1">
            <a:off x="7007225" y="265205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98" name="Line 169"/>
          <p:cNvSpPr>
            <a:spLocks noChangeShapeType="1"/>
          </p:cNvSpPr>
          <p:nvPr/>
        </p:nvSpPr>
        <p:spPr bwMode="auto">
          <a:xfrm>
            <a:off x="7007225" y="265205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99" name="Line 170"/>
          <p:cNvSpPr>
            <a:spLocks noChangeShapeType="1"/>
          </p:cNvSpPr>
          <p:nvPr/>
        </p:nvSpPr>
        <p:spPr bwMode="auto">
          <a:xfrm>
            <a:off x="7121525" y="255204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00" name="Line 171"/>
          <p:cNvSpPr>
            <a:spLocks noChangeShapeType="1"/>
          </p:cNvSpPr>
          <p:nvPr/>
        </p:nvSpPr>
        <p:spPr bwMode="auto">
          <a:xfrm flipV="1">
            <a:off x="7173913" y="249965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01" name="Line 172"/>
          <p:cNvSpPr>
            <a:spLocks noChangeShapeType="1"/>
          </p:cNvSpPr>
          <p:nvPr/>
        </p:nvSpPr>
        <p:spPr bwMode="auto">
          <a:xfrm flipV="1">
            <a:off x="7140575" y="251870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02" name="Line 173"/>
          <p:cNvSpPr>
            <a:spLocks noChangeShapeType="1"/>
          </p:cNvSpPr>
          <p:nvPr/>
        </p:nvSpPr>
        <p:spPr bwMode="auto">
          <a:xfrm>
            <a:off x="7140575" y="251870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03" name="Line 174"/>
          <p:cNvSpPr>
            <a:spLocks noChangeShapeType="1"/>
          </p:cNvSpPr>
          <p:nvPr/>
        </p:nvSpPr>
        <p:spPr bwMode="auto">
          <a:xfrm>
            <a:off x="7264400" y="252346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04" name="Line 175"/>
          <p:cNvSpPr>
            <a:spLocks noChangeShapeType="1"/>
          </p:cNvSpPr>
          <p:nvPr/>
        </p:nvSpPr>
        <p:spPr bwMode="auto">
          <a:xfrm flipV="1">
            <a:off x="7316788" y="247108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05" name="Line 176"/>
          <p:cNvSpPr>
            <a:spLocks noChangeShapeType="1"/>
          </p:cNvSpPr>
          <p:nvPr/>
        </p:nvSpPr>
        <p:spPr bwMode="auto">
          <a:xfrm flipV="1">
            <a:off x="7283450" y="249013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06" name="Line 177"/>
          <p:cNvSpPr>
            <a:spLocks noChangeShapeType="1"/>
          </p:cNvSpPr>
          <p:nvPr/>
        </p:nvSpPr>
        <p:spPr bwMode="auto">
          <a:xfrm>
            <a:off x="7283450" y="249013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07" name="Line 178"/>
          <p:cNvSpPr>
            <a:spLocks noChangeShapeType="1"/>
          </p:cNvSpPr>
          <p:nvPr/>
        </p:nvSpPr>
        <p:spPr bwMode="auto">
          <a:xfrm>
            <a:off x="7397750" y="261871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08" name="Line 179"/>
          <p:cNvSpPr>
            <a:spLocks noChangeShapeType="1"/>
          </p:cNvSpPr>
          <p:nvPr/>
        </p:nvSpPr>
        <p:spPr bwMode="auto">
          <a:xfrm flipV="1">
            <a:off x="7450138" y="256633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09" name="Line 180"/>
          <p:cNvSpPr>
            <a:spLocks noChangeShapeType="1"/>
          </p:cNvSpPr>
          <p:nvPr/>
        </p:nvSpPr>
        <p:spPr bwMode="auto">
          <a:xfrm flipV="1">
            <a:off x="7416800" y="258538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10" name="Line 181"/>
          <p:cNvSpPr>
            <a:spLocks noChangeShapeType="1"/>
          </p:cNvSpPr>
          <p:nvPr/>
        </p:nvSpPr>
        <p:spPr bwMode="auto">
          <a:xfrm>
            <a:off x="7416800" y="258538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11" name="Line 182"/>
          <p:cNvSpPr>
            <a:spLocks noChangeShapeType="1"/>
          </p:cNvSpPr>
          <p:nvPr/>
        </p:nvSpPr>
        <p:spPr bwMode="auto">
          <a:xfrm>
            <a:off x="7673975" y="2999718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12" name="Line 183"/>
          <p:cNvSpPr>
            <a:spLocks noChangeShapeType="1"/>
          </p:cNvSpPr>
          <p:nvPr/>
        </p:nvSpPr>
        <p:spPr bwMode="auto">
          <a:xfrm flipV="1">
            <a:off x="7726363" y="2947330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13" name="Line 184"/>
          <p:cNvSpPr>
            <a:spLocks noChangeShapeType="1"/>
          </p:cNvSpPr>
          <p:nvPr/>
        </p:nvSpPr>
        <p:spPr bwMode="auto">
          <a:xfrm flipV="1">
            <a:off x="7693025" y="296638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14" name="Line 185"/>
          <p:cNvSpPr>
            <a:spLocks noChangeShapeType="1"/>
          </p:cNvSpPr>
          <p:nvPr/>
        </p:nvSpPr>
        <p:spPr bwMode="auto">
          <a:xfrm>
            <a:off x="7693025" y="2966380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16" name="Rectangle 187"/>
          <p:cNvSpPr>
            <a:spLocks noChangeArrowheads="1"/>
          </p:cNvSpPr>
          <p:nvPr/>
        </p:nvSpPr>
        <p:spPr bwMode="auto">
          <a:xfrm>
            <a:off x="4521200" y="1749980"/>
            <a:ext cx="105157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sim.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17" name="Line 188"/>
          <p:cNvSpPr>
            <a:spLocks noChangeShapeType="1"/>
          </p:cNvSpPr>
          <p:nvPr/>
        </p:nvSpPr>
        <p:spPr bwMode="auto">
          <a:xfrm>
            <a:off x="4102100" y="1888468"/>
            <a:ext cx="381000" cy="0"/>
          </a:xfrm>
          <a:prstGeom prst="line">
            <a:avLst/>
          </a:prstGeom>
          <a:noFill/>
          <a:ln w="1905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18" name="Rectangle 189"/>
          <p:cNvSpPr>
            <a:spLocks noChangeArrowheads="1"/>
          </p:cNvSpPr>
          <p:nvPr/>
        </p:nvSpPr>
        <p:spPr bwMode="auto">
          <a:xfrm>
            <a:off x="4521200" y="1977460"/>
            <a:ext cx="105157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64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sim.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19" name="Freeform 190"/>
          <p:cNvSpPr>
            <a:spLocks noEditPoints="1"/>
          </p:cNvSpPr>
          <p:nvPr/>
        </p:nvSpPr>
        <p:spPr bwMode="auto">
          <a:xfrm>
            <a:off x="4102100" y="2094843"/>
            <a:ext cx="381000" cy="19050"/>
          </a:xfrm>
          <a:custGeom>
            <a:avLst/>
            <a:gdLst>
              <a:gd name="T0" fmla="*/ 96 w 240"/>
              <a:gd name="T1" fmla="*/ 12 h 12"/>
              <a:gd name="T2" fmla="*/ 144 w 240"/>
              <a:gd name="T3" fmla="*/ 12 h 12"/>
              <a:gd name="T4" fmla="*/ 144 w 240"/>
              <a:gd name="T5" fmla="*/ 0 h 12"/>
              <a:gd name="T6" fmla="*/ 96 w 240"/>
              <a:gd name="T7" fmla="*/ 0 h 12"/>
              <a:gd name="T8" fmla="*/ 96 w 240"/>
              <a:gd name="T9" fmla="*/ 12 h 12"/>
              <a:gd name="T10" fmla="*/ 192 w 240"/>
              <a:gd name="T11" fmla="*/ 12 h 12"/>
              <a:gd name="T12" fmla="*/ 240 w 240"/>
              <a:gd name="T13" fmla="*/ 12 h 12"/>
              <a:gd name="T14" fmla="*/ 240 w 240"/>
              <a:gd name="T15" fmla="*/ 0 h 12"/>
              <a:gd name="T16" fmla="*/ 192 w 240"/>
              <a:gd name="T17" fmla="*/ 0 h 12"/>
              <a:gd name="T18" fmla="*/ 192 w 240"/>
              <a:gd name="T19" fmla="*/ 12 h 12"/>
              <a:gd name="T20" fmla="*/ 0 w 240"/>
              <a:gd name="T21" fmla="*/ 12 h 12"/>
              <a:gd name="T22" fmla="*/ 48 w 240"/>
              <a:gd name="T23" fmla="*/ 12 h 12"/>
              <a:gd name="T24" fmla="*/ 48 w 240"/>
              <a:gd name="T25" fmla="*/ 0 h 12"/>
              <a:gd name="T26" fmla="*/ 0 w 240"/>
              <a:gd name="T27" fmla="*/ 0 h 12"/>
              <a:gd name="T28" fmla="*/ 0 w 240"/>
              <a:gd name="T29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0" h="12">
                <a:moveTo>
                  <a:pt x="96" y="12"/>
                </a:moveTo>
                <a:lnTo>
                  <a:pt x="144" y="12"/>
                </a:lnTo>
                <a:lnTo>
                  <a:pt x="144" y="0"/>
                </a:lnTo>
                <a:lnTo>
                  <a:pt x="96" y="0"/>
                </a:lnTo>
                <a:lnTo>
                  <a:pt x="96" y="12"/>
                </a:lnTo>
                <a:close/>
                <a:moveTo>
                  <a:pt x="192" y="12"/>
                </a:moveTo>
                <a:lnTo>
                  <a:pt x="240" y="12"/>
                </a:lnTo>
                <a:lnTo>
                  <a:pt x="240" y="0"/>
                </a:lnTo>
                <a:lnTo>
                  <a:pt x="192" y="0"/>
                </a:lnTo>
                <a:lnTo>
                  <a:pt x="192" y="12"/>
                </a:lnTo>
                <a:close/>
                <a:moveTo>
                  <a:pt x="0" y="12"/>
                </a:moveTo>
                <a:lnTo>
                  <a:pt x="48" y="12"/>
                </a:lnTo>
                <a:lnTo>
                  <a:pt x="48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20" name="Rectangle 191"/>
          <p:cNvSpPr>
            <a:spLocks noChangeArrowheads="1"/>
          </p:cNvSpPr>
          <p:nvPr/>
        </p:nvSpPr>
        <p:spPr bwMode="auto">
          <a:xfrm>
            <a:off x="4521200" y="2214465"/>
            <a:ext cx="11653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250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sim.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21" name="Freeform 192"/>
          <p:cNvSpPr>
            <a:spLocks noEditPoints="1"/>
          </p:cNvSpPr>
          <p:nvPr/>
        </p:nvSpPr>
        <p:spPr bwMode="auto">
          <a:xfrm>
            <a:off x="4102100" y="2310743"/>
            <a:ext cx="381000" cy="19050"/>
          </a:xfrm>
          <a:custGeom>
            <a:avLst/>
            <a:gdLst>
              <a:gd name="T0" fmla="*/ 60 w 240"/>
              <a:gd name="T1" fmla="*/ 12 h 12"/>
              <a:gd name="T2" fmla="*/ 84 w 240"/>
              <a:gd name="T3" fmla="*/ 12 h 12"/>
              <a:gd name="T4" fmla="*/ 84 w 240"/>
              <a:gd name="T5" fmla="*/ 0 h 12"/>
              <a:gd name="T6" fmla="*/ 60 w 240"/>
              <a:gd name="T7" fmla="*/ 0 h 12"/>
              <a:gd name="T8" fmla="*/ 60 w 240"/>
              <a:gd name="T9" fmla="*/ 12 h 12"/>
              <a:gd name="T10" fmla="*/ 96 w 240"/>
              <a:gd name="T11" fmla="*/ 12 h 12"/>
              <a:gd name="T12" fmla="*/ 144 w 240"/>
              <a:gd name="T13" fmla="*/ 12 h 12"/>
              <a:gd name="T14" fmla="*/ 144 w 240"/>
              <a:gd name="T15" fmla="*/ 0 h 12"/>
              <a:gd name="T16" fmla="*/ 96 w 240"/>
              <a:gd name="T17" fmla="*/ 0 h 12"/>
              <a:gd name="T18" fmla="*/ 96 w 240"/>
              <a:gd name="T19" fmla="*/ 12 h 12"/>
              <a:gd name="T20" fmla="*/ 156 w 240"/>
              <a:gd name="T21" fmla="*/ 12 h 12"/>
              <a:gd name="T22" fmla="*/ 180 w 240"/>
              <a:gd name="T23" fmla="*/ 12 h 12"/>
              <a:gd name="T24" fmla="*/ 180 w 240"/>
              <a:gd name="T25" fmla="*/ 0 h 12"/>
              <a:gd name="T26" fmla="*/ 156 w 240"/>
              <a:gd name="T27" fmla="*/ 0 h 12"/>
              <a:gd name="T28" fmla="*/ 156 w 240"/>
              <a:gd name="T29" fmla="*/ 12 h 12"/>
              <a:gd name="T30" fmla="*/ 192 w 240"/>
              <a:gd name="T31" fmla="*/ 12 h 12"/>
              <a:gd name="T32" fmla="*/ 240 w 240"/>
              <a:gd name="T33" fmla="*/ 12 h 12"/>
              <a:gd name="T34" fmla="*/ 240 w 240"/>
              <a:gd name="T35" fmla="*/ 0 h 12"/>
              <a:gd name="T36" fmla="*/ 192 w 240"/>
              <a:gd name="T37" fmla="*/ 0 h 12"/>
              <a:gd name="T38" fmla="*/ 192 w 240"/>
              <a:gd name="T39" fmla="*/ 12 h 12"/>
              <a:gd name="T40" fmla="*/ 0 w 240"/>
              <a:gd name="T41" fmla="*/ 12 h 12"/>
              <a:gd name="T42" fmla="*/ 48 w 240"/>
              <a:gd name="T43" fmla="*/ 12 h 12"/>
              <a:gd name="T44" fmla="*/ 48 w 240"/>
              <a:gd name="T45" fmla="*/ 0 h 12"/>
              <a:gd name="T46" fmla="*/ 0 w 240"/>
              <a:gd name="T47" fmla="*/ 0 h 12"/>
              <a:gd name="T48" fmla="*/ 0 w 240"/>
              <a:gd name="T49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0" h="12">
                <a:moveTo>
                  <a:pt x="60" y="12"/>
                </a:moveTo>
                <a:lnTo>
                  <a:pt x="84" y="12"/>
                </a:lnTo>
                <a:lnTo>
                  <a:pt x="84" y="0"/>
                </a:lnTo>
                <a:lnTo>
                  <a:pt x="60" y="0"/>
                </a:lnTo>
                <a:lnTo>
                  <a:pt x="60" y="12"/>
                </a:lnTo>
                <a:close/>
                <a:moveTo>
                  <a:pt x="96" y="12"/>
                </a:moveTo>
                <a:lnTo>
                  <a:pt x="144" y="12"/>
                </a:lnTo>
                <a:lnTo>
                  <a:pt x="144" y="0"/>
                </a:lnTo>
                <a:lnTo>
                  <a:pt x="96" y="0"/>
                </a:lnTo>
                <a:lnTo>
                  <a:pt x="96" y="12"/>
                </a:lnTo>
                <a:close/>
                <a:moveTo>
                  <a:pt x="156" y="12"/>
                </a:moveTo>
                <a:lnTo>
                  <a:pt x="180" y="12"/>
                </a:lnTo>
                <a:lnTo>
                  <a:pt x="180" y="0"/>
                </a:lnTo>
                <a:lnTo>
                  <a:pt x="156" y="0"/>
                </a:lnTo>
                <a:lnTo>
                  <a:pt x="156" y="12"/>
                </a:lnTo>
                <a:close/>
                <a:moveTo>
                  <a:pt x="192" y="12"/>
                </a:moveTo>
                <a:lnTo>
                  <a:pt x="240" y="12"/>
                </a:lnTo>
                <a:lnTo>
                  <a:pt x="240" y="0"/>
                </a:lnTo>
                <a:lnTo>
                  <a:pt x="192" y="0"/>
                </a:lnTo>
                <a:lnTo>
                  <a:pt x="192" y="12"/>
                </a:lnTo>
                <a:close/>
                <a:moveTo>
                  <a:pt x="0" y="12"/>
                </a:moveTo>
                <a:lnTo>
                  <a:pt x="48" y="12"/>
                </a:lnTo>
                <a:lnTo>
                  <a:pt x="48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23" name="Rectangle 194"/>
          <p:cNvSpPr>
            <a:spLocks noChangeArrowheads="1"/>
          </p:cNvSpPr>
          <p:nvPr/>
        </p:nvSpPr>
        <p:spPr bwMode="auto">
          <a:xfrm>
            <a:off x="4520635" y="2451470"/>
            <a:ext cx="10611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27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data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24" name="Freeform 195"/>
          <p:cNvSpPr>
            <a:spLocks/>
          </p:cNvSpPr>
          <p:nvPr/>
        </p:nvSpPr>
        <p:spPr bwMode="auto">
          <a:xfrm>
            <a:off x="4237038" y="248536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25" name="Freeform 196"/>
          <p:cNvSpPr>
            <a:spLocks/>
          </p:cNvSpPr>
          <p:nvPr/>
        </p:nvSpPr>
        <p:spPr bwMode="auto">
          <a:xfrm>
            <a:off x="4237038" y="2485368"/>
            <a:ext cx="101600" cy="96838"/>
          </a:xfrm>
          <a:custGeom>
            <a:avLst/>
            <a:gdLst>
              <a:gd name="T0" fmla="*/ 64 w 64"/>
              <a:gd name="T1" fmla="*/ 30 h 61"/>
              <a:gd name="T2" fmla="*/ 58 w 64"/>
              <a:gd name="T3" fmla="*/ 11 h 61"/>
              <a:gd name="T4" fmla="*/ 42 w 64"/>
              <a:gd name="T5" fmla="*/ 0 h 61"/>
              <a:gd name="T6" fmla="*/ 22 w 64"/>
              <a:gd name="T7" fmla="*/ 0 h 61"/>
              <a:gd name="T8" fmla="*/ 6 w 64"/>
              <a:gd name="T9" fmla="*/ 11 h 61"/>
              <a:gd name="T10" fmla="*/ 0 w 64"/>
              <a:gd name="T11" fmla="*/ 30 h 61"/>
              <a:gd name="T12" fmla="*/ 6 w 64"/>
              <a:gd name="T13" fmla="*/ 49 h 61"/>
              <a:gd name="T14" fmla="*/ 22 w 64"/>
              <a:gd name="T15" fmla="*/ 61 h 61"/>
              <a:gd name="T16" fmla="*/ 42 w 64"/>
              <a:gd name="T17" fmla="*/ 61 h 61"/>
              <a:gd name="T18" fmla="*/ 58 w 64"/>
              <a:gd name="T19" fmla="*/ 49 h 61"/>
              <a:gd name="T20" fmla="*/ 64 w 64"/>
              <a:gd name="T21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1">
                <a:moveTo>
                  <a:pt x="64" y="30"/>
                </a:moveTo>
                <a:lnTo>
                  <a:pt x="58" y="11"/>
                </a:lnTo>
                <a:lnTo>
                  <a:pt x="42" y="0"/>
                </a:lnTo>
                <a:lnTo>
                  <a:pt x="22" y="0"/>
                </a:lnTo>
                <a:lnTo>
                  <a:pt x="6" y="11"/>
                </a:lnTo>
                <a:lnTo>
                  <a:pt x="0" y="30"/>
                </a:lnTo>
                <a:lnTo>
                  <a:pt x="6" y="49"/>
                </a:lnTo>
                <a:lnTo>
                  <a:pt x="22" y="61"/>
                </a:lnTo>
                <a:lnTo>
                  <a:pt x="42" y="61"/>
                </a:lnTo>
                <a:lnTo>
                  <a:pt x="58" y="49"/>
                </a:lnTo>
                <a:lnTo>
                  <a:pt x="64" y="30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27" name="Rectangle 198"/>
          <p:cNvSpPr>
            <a:spLocks noChangeArrowheads="1"/>
          </p:cNvSpPr>
          <p:nvPr/>
        </p:nvSpPr>
        <p:spPr bwMode="auto">
          <a:xfrm>
            <a:off x="4520635" y="2688475"/>
            <a:ext cx="10611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64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data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28" name="Freeform 199"/>
          <p:cNvSpPr>
            <a:spLocks/>
          </p:cNvSpPr>
          <p:nvPr/>
        </p:nvSpPr>
        <p:spPr bwMode="auto">
          <a:xfrm>
            <a:off x="4243388" y="269333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29" name="Freeform 200"/>
          <p:cNvSpPr>
            <a:spLocks/>
          </p:cNvSpPr>
          <p:nvPr/>
        </p:nvSpPr>
        <p:spPr bwMode="auto">
          <a:xfrm>
            <a:off x="4243388" y="2693330"/>
            <a:ext cx="88900" cy="119063"/>
          </a:xfrm>
          <a:custGeom>
            <a:avLst/>
            <a:gdLst>
              <a:gd name="T0" fmla="*/ 28 w 56"/>
              <a:gd name="T1" fmla="*/ 75 h 75"/>
              <a:gd name="T2" fmla="*/ 56 w 56"/>
              <a:gd name="T3" fmla="*/ 37 h 75"/>
              <a:gd name="T4" fmla="*/ 28 w 56"/>
              <a:gd name="T5" fmla="*/ 0 h 75"/>
              <a:gd name="T6" fmla="*/ 0 w 56"/>
              <a:gd name="T7" fmla="*/ 37 h 75"/>
              <a:gd name="T8" fmla="*/ 28 w 56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5">
                <a:moveTo>
                  <a:pt x="28" y="75"/>
                </a:moveTo>
                <a:lnTo>
                  <a:pt x="56" y="37"/>
                </a:lnTo>
                <a:lnTo>
                  <a:pt x="28" y="0"/>
                </a:lnTo>
                <a:lnTo>
                  <a:pt x="0" y="37"/>
                </a:lnTo>
                <a:lnTo>
                  <a:pt x="28" y="75"/>
                </a:lnTo>
                <a:close/>
              </a:path>
            </a:pathLst>
          </a:custGeom>
          <a:noFill/>
          <a:ln w="12700" cap="flat">
            <a:solidFill>
              <a:srgbClr val="33333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31" name="Rectangle 202"/>
          <p:cNvSpPr>
            <a:spLocks noChangeArrowheads="1"/>
          </p:cNvSpPr>
          <p:nvPr/>
        </p:nvSpPr>
        <p:spPr bwMode="auto">
          <a:xfrm>
            <a:off x="4520635" y="2915955"/>
            <a:ext cx="117500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250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mJ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data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232" name="Line 203"/>
          <p:cNvSpPr>
            <a:spLocks noChangeShapeType="1"/>
          </p:cNvSpPr>
          <p:nvPr/>
        </p:nvSpPr>
        <p:spPr bwMode="auto">
          <a:xfrm>
            <a:off x="4235450" y="2971143"/>
            <a:ext cx="104775" cy="0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33" name="Line 204"/>
          <p:cNvSpPr>
            <a:spLocks noChangeShapeType="1"/>
          </p:cNvSpPr>
          <p:nvPr/>
        </p:nvSpPr>
        <p:spPr bwMode="auto">
          <a:xfrm flipV="1">
            <a:off x="4287838" y="2918755"/>
            <a:ext cx="0" cy="1047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12" name="Line 206"/>
          <p:cNvSpPr>
            <a:spLocks noChangeShapeType="1"/>
          </p:cNvSpPr>
          <p:nvPr/>
        </p:nvSpPr>
        <p:spPr bwMode="auto">
          <a:xfrm flipV="1">
            <a:off x="4254500" y="293780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13" name="Line 207"/>
          <p:cNvSpPr>
            <a:spLocks noChangeShapeType="1"/>
          </p:cNvSpPr>
          <p:nvPr/>
        </p:nvSpPr>
        <p:spPr bwMode="auto">
          <a:xfrm>
            <a:off x="4254500" y="2937805"/>
            <a:ext cx="66675" cy="66675"/>
          </a:xfrm>
          <a:prstGeom prst="line">
            <a:avLst/>
          </a:prstGeom>
          <a:noFill/>
          <a:ln w="12700" cap="flat">
            <a:solidFill>
              <a:srgbClr val="33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8" name="Rectangle 36"/>
              <p:cNvSpPr>
                <a:spLocks noChangeArrowheads="1"/>
              </p:cNvSpPr>
              <p:nvPr/>
            </p:nvSpPr>
            <p:spPr bwMode="auto">
              <a:xfrm>
                <a:off x="5576586" y="5056933"/>
                <a:ext cx="581025" cy="2460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14:m>
                  <m:oMath xmlns:m="http://schemas.openxmlformats.org/officeDocument/2006/math">
                    <m:r>
                      <a:rPr kumimoji="0" lang="en-US" altLang="en-US" sz="1600" b="1" i="1" u="none" strike="noStrike" cap="none" normalizeH="0" baseline="0" smtClean="0">
                        <a:ln>
                          <a:noFill/>
                        </a:ln>
                        <a:solidFill>
                          <a:srgbClr val="262626"/>
                        </a:solidFill>
                        <a:effectLst/>
                        <a:latin typeface="Cambria Math"/>
                        <a:ea typeface="Cambria Math"/>
                      </a:rPr>
                      <m:t>∆</m:t>
                    </m:r>
                    <m:r>
                      <a:rPr kumimoji="0" lang="el-GR" altLang="en-US" sz="1600" b="1" i="1" u="none" strike="noStrike" cap="none" normalizeH="0" baseline="0" smtClean="0">
                        <a:ln>
                          <a:noFill/>
                        </a:ln>
                        <a:solidFill>
                          <a:srgbClr val="262626"/>
                        </a:solidFill>
                        <a:effectLst/>
                        <a:latin typeface="Cambria Math"/>
                        <a:ea typeface="Cambria Math"/>
                      </a:rPr>
                      <m:t>𝝀</m:t>
                    </m:r>
                  </m:oMath>
                </a14:m>
                <a:r>
                  <a: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+mn-lt"/>
                  </a:rPr>
                  <a:t> (Å)</a:t>
                </a:r>
                <a:endPara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</a:endParaRPr>
              </a:p>
            </p:txBody>
          </p:sp>
        </mc:Choice>
        <mc:Fallback xmlns="">
          <p:sp>
            <p:nvSpPr>
              <p:cNvPr id="218" name="Rectangle 3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576586" y="5056933"/>
                <a:ext cx="581025" cy="246063"/>
              </a:xfrm>
              <a:prstGeom prst="rect">
                <a:avLst/>
              </a:prstGeom>
              <a:blipFill rotWithShape="1">
                <a:blip r:embed="rId3"/>
                <a:stretch>
                  <a:fillRect l="-12632" t="-27500" r="-18947" b="-50000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34" name="TextBox 2233"/>
          <p:cNvSpPr txBox="1"/>
          <p:nvPr/>
        </p:nvSpPr>
        <p:spPr>
          <a:xfrm rot="16200000">
            <a:off x="2561004" y="3088958"/>
            <a:ext cx="15087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Intensity gain</a:t>
            </a:r>
          </a:p>
        </p:txBody>
      </p:sp>
      <p:grpSp>
        <p:nvGrpSpPr>
          <p:cNvPr id="188" name="Group 187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189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90" name="Group 189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194" name="Freeform 193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Freeform 194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1" name="Group 190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192" name="Freeform 191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8318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Experiments observed an anomalous peak location (same w/ Kirkwood on Nova)</a:t>
            </a:r>
          </a:p>
          <a:p>
            <a:r>
              <a:rPr lang="en-US" dirty="0" smtClean="0"/>
              <a:t>Lacked certain key measurements (e.g. </a:t>
            </a:r>
            <a:r>
              <a:rPr lang="en-US" dirty="0" err="1" smtClean="0"/>
              <a:t>T</a:t>
            </a:r>
            <a:r>
              <a:rPr lang="en-US" baseline="-25000" dirty="0" err="1" smtClean="0"/>
              <a:t>i</a:t>
            </a:r>
            <a:r>
              <a:rPr lang="en-US" dirty="0" smtClean="0"/>
              <a:t>)</a:t>
            </a:r>
          </a:p>
          <a:p>
            <a:r>
              <a:rPr lang="en-US" dirty="0" smtClean="0"/>
              <a:t>Density, temperature, wavelength, and intensity all relatively far from ICF relevant</a:t>
            </a:r>
          </a:p>
          <a:p>
            <a:r>
              <a:rPr lang="en-US" dirty="0" smtClean="0"/>
              <a:t>Poorly diagnosed beams</a:t>
            </a:r>
          </a:p>
          <a:p>
            <a:r>
              <a:rPr lang="en-US" dirty="0" smtClean="0"/>
              <a:t>Limited # of beams and geometries (multi-beam physics is particularly interesting for ICF)</a:t>
            </a:r>
          </a:p>
          <a:p>
            <a:r>
              <a:rPr lang="en-US" dirty="0" smtClean="0"/>
              <a:t>No polarization smoothing or SSD</a:t>
            </a:r>
          </a:p>
          <a:p>
            <a:r>
              <a:rPr lang="en-US" dirty="0" smtClean="0"/>
              <a:t>No means to understand saturation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Despite best CBET validation to date, knowledge gaps and questions remain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smtClean="0"/>
              <a:t>Motivation for additional experiments persists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859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Tunable OMEGA P9 beam (TOP9; 350.2—353.4 nm) was built at LLE to continue CBET studies and develop understanding that can be scaled to ignition plasmas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68941" y="5201811"/>
            <a:ext cx="11609294" cy="603242"/>
          </a:xfrm>
        </p:spPr>
        <p:txBody>
          <a:bodyPr/>
          <a:lstStyle/>
          <a:p>
            <a:r>
              <a:rPr lang="en-US" dirty="0"/>
              <a:t>The motivation is to combine the advantages of wavelength detuning with those of OMEGA-scale experiments </a:t>
            </a:r>
            <a:r>
              <a:rPr lang="en-US" dirty="0" smtClean="0"/>
              <a:t>(precision &gt; JLF</a:t>
            </a:r>
            <a:r>
              <a:rPr lang="en-US" dirty="0"/>
              <a:t>, ICF-relevant conditions, higher shot rate than NIF, the new gas jet platform, and superior diagnostics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	C. Dorrer </a:t>
            </a:r>
            <a:r>
              <a:rPr lang="en-US" i="1" dirty="0" smtClean="0"/>
              <a:t>et al</a:t>
            </a:r>
            <a:r>
              <a:rPr lang="en-US" dirty="0" smtClean="0"/>
              <a:t>., Opt. Exp. </a:t>
            </a:r>
            <a:r>
              <a:rPr lang="en-US" u="sng" dirty="0" smtClean="0"/>
              <a:t>25</a:t>
            </a:r>
            <a:r>
              <a:rPr lang="en-US" dirty="0" smtClean="0"/>
              <a:t>, 26802 (2017).</a:t>
            </a:r>
          </a:p>
          <a:p>
            <a:r>
              <a:rPr lang="en-US" dirty="0" smtClean="0"/>
              <a:t>    B. Kruschwitz </a:t>
            </a:r>
            <a:r>
              <a:rPr lang="en-US" i="1" dirty="0" smtClean="0"/>
              <a:t>et al</a:t>
            </a:r>
            <a:r>
              <a:rPr lang="en-US" dirty="0" smtClean="0"/>
              <a:t>., SPIE Proc. </a:t>
            </a:r>
            <a:r>
              <a:rPr lang="en-US" u="sng" dirty="0" smtClean="0"/>
              <a:t>10898</a:t>
            </a:r>
            <a:r>
              <a:rPr lang="en-US" dirty="0"/>
              <a:t> </a:t>
            </a:r>
            <a:r>
              <a:rPr lang="en-US" dirty="0" smtClean="0"/>
              <a:t>(2019).</a:t>
            </a:r>
            <a:endParaRPr lang="en-US" dirty="0"/>
          </a:p>
        </p:txBody>
      </p: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616480" y="1711502"/>
            <a:ext cx="5662860" cy="3017520"/>
            <a:chOff x="314073" y="1136962"/>
            <a:chExt cx="3200400" cy="1705369"/>
          </a:xfrm>
        </p:grpSpPr>
        <p:pic>
          <p:nvPicPr>
            <p:cNvPr id="9" name="Content Placeholder 1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755" t="5668" r="7484" b="18623"/>
            <a:stretch/>
          </p:blipFill>
          <p:spPr bwMode="auto">
            <a:xfrm>
              <a:off x="314073" y="1136962"/>
              <a:ext cx="3200400" cy="1705369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" name="TextBox 9"/>
            <p:cNvSpPr txBox="1"/>
            <p:nvPr/>
          </p:nvSpPr>
          <p:spPr>
            <a:xfrm rot="21070697">
              <a:off x="1959709" y="1389365"/>
              <a:ext cx="725156" cy="19133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n>
                    <a:solidFill>
                      <a:schemeClr val="bg1"/>
                    </a:solidFill>
                  </a:ln>
                  <a:effectLst>
                    <a:glow rad="127000">
                      <a:schemeClr val="bg1"/>
                    </a:glow>
                  </a:effectLst>
                </a:rPr>
                <a:t>OMEGA EP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 rot="21070697">
              <a:off x="1029868" y="1250846"/>
              <a:ext cx="571146" cy="19133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n>
                    <a:solidFill>
                      <a:schemeClr val="bg1"/>
                    </a:solidFill>
                  </a:ln>
                  <a:effectLst>
                    <a:glow rad="127000">
                      <a:schemeClr val="bg1"/>
                    </a:glow>
                  </a:effectLst>
                </a:rPr>
                <a:t>OMEGA </a:t>
              </a:r>
            </a:p>
          </p:txBody>
        </p:sp>
        <p:sp>
          <p:nvSpPr>
            <p:cNvPr id="12" name="Right Arrow 11"/>
            <p:cNvSpPr/>
            <p:nvPr/>
          </p:nvSpPr>
          <p:spPr>
            <a:xfrm rot="11322535">
              <a:off x="1486820" y="1482072"/>
              <a:ext cx="474867" cy="136159"/>
            </a:xfrm>
            <a:prstGeom prst="rightArrow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101" name="Picture 5" descr="C:\Users\turnbull\Documents\red team 2019\TB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3242" y="1711502"/>
            <a:ext cx="4543011" cy="3017520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9829802" y="4072472"/>
            <a:ext cx="16171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Thomson </a:t>
            </a:r>
          </a:p>
          <a:p>
            <a:pPr algn="l"/>
            <a:r>
              <a:rPr lang="en-US" sz="1600" b="1" dirty="0" smtClean="0"/>
              <a:t>      scattering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467599" y="3283921"/>
            <a:ext cx="9228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>
                <a:ln>
                  <a:solidFill>
                    <a:schemeClr val="bg1"/>
                  </a:solidFill>
                </a:ln>
                <a:effectLst>
                  <a:glow rad="127000">
                    <a:schemeClr val="bg1"/>
                  </a:glow>
                </a:effectLst>
              </a:rPr>
              <a:t>Gas jet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548961" y="4462512"/>
            <a:ext cx="75777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TOP9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544370" y="2768597"/>
            <a:ext cx="18118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smtClean="0"/>
              <a:t>Transmitted beam diagnostic</a:t>
            </a:r>
          </a:p>
        </p:txBody>
      </p:sp>
    </p:spTree>
    <p:extLst>
      <p:ext uri="{BB962C8B-B14F-4D97-AF65-F5344CB8AC3E}">
        <p14:creationId xmlns:p14="http://schemas.microsoft.com/office/powerpoint/2010/main" val="406521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CBET strongly impacts both the direct- and indirect-drive approaches to ICF</a:t>
            </a:r>
          </a:p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Anomalies in previous CBET experiments motivate careful model validation efforts</a:t>
            </a:r>
          </a:p>
          <a:p>
            <a:r>
              <a:rPr lang="en-US" dirty="0" smtClean="0"/>
              <a:t>Recent focused experiments using LLNL’s JLF and LLE’s OMEGA TOP9 platform have exposed weaknesses in modeling 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Polarization effects can be important*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IAW saturation appears not to occur at typical ICF levels**</a:t>
            </a:r>
          </a:p>
          <a:p>
            <a:pPr lvl="1"/>
            <a:r>
              <a:rPr lang="en-US" dirty="0" smtClean="0"/>
              <a:t>Non-</a:t>
            </a:r>
            <a:r>
              <a:rPr lang="en-US" dirty="0" err="1" smtClean="0"/>
              <a:t>Maxwellian</a:t>
            </a:r>
            <a:r>
              <a:rPr lang="en-US" dirty="0" smtClean="0"/>
              <a:t> electron distribution functions are likely ubiquitous and can strongly impact CBET</a:t>
            </a:r>
            <a:r>
              <a:rPr lang="en-US" baseline="30000" dirty="0">
                <a:cs typeface="Arial"/>
              </a:rPr>
              <a:t> †</a:t>
            </a:r>
            <a:endParaRPr lang="en-US" dirty="0" smtClean="0"/>
          </a:p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Future work will target issues more specifically relevant to direct-drive ICF</a:t>
            </a:r>
            <a:endParaRPr lang="en-US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Dedicated crossed-beam energy transfer (CBET) experiments at LLNL and LLE provide important CBET model validation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9792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Content Placeholder 1"/>
              <p:cNvSpPr>
                <a:spLocks noGrp="1"/>
              </p:cNvSpPr>
              <p:nvPr>
                <p:ph idx="1"/>
              </p:nvPr>
            </p:nvSpPr>
            <p:spPr>
              <a:xfrm>
                <a:off x="609442" y="1779501"/>
                <a:ext cx="5450699" cy="3274816"/>
              </a:xfrm>
            </p:spPr>
            <p:txBody>
              <a:bodyPr/>
              <a:lstStyle/>
              <a:p>
                <a:r>
                  <a:rPr lang="en-US" dirty="0" smtClean="0"/>
                  <a:t>IB absorption preferentially heats low energy electrons, distorting the EDF </a:t>
                </a:r>
                <a:r>
                  <a:rPr lang="en-US" dirty="0"/>
                  <a:t>away from a </a:t>
                </a:r>
                <a:r>
                  <a:rPr lang="en-US" dirty="0" err="1"/>
                  <a:t>Maxwellian</a:t>
                </a:r>
                <a:endParaRPr lang="en-US" dirty="0"/>
              </a:p>
              <a:p>
                <a:r>
                  <a:rPr lang="en-US" dirty="0"/>
                  <a:t>Langdon </a:t>
                </a:r>
                <a:r>
                  <a:rPr lang="en-US" dirty="0" smtClean="0"/>
                  <a:t>defined* </a:t>
                </a:r>
                <a14:m>
                  <m:oMath xmlns:m="http://schemas.openxmlformats.org/officeDocument/2006/math">
                    <m:r>
                      <a:rPr lang="en-US">
                        <a:latin typeface="Cambria Math"/>
                      </a:rPr>
                      <m:t>𝜶</m:t>
                    </m:r>
                    <m:r>
                      <a:rPr lang="en-US">
                        <a:latin typeface="Cambria Math"/>
                      </a:rPr>
                      <m:t>≡</m:t>
                    </m:r>
                    <m:r>
                      <a:rPr lang="en-US">
                        <a:latin typeface="Cambria Math"/>
                      </a:rPr>
                      <m:t>𝒁</m:t>
                    </m:r>
                    <m:sSubSup>
                      <m:sSubSupPr>
                        <m:ctrlPr>
                          <a:rPr lang="en-US" i="1">
                            <a:latin typeface="Cambria Math"/>
                          </a:rPr>
                        </m:ctrlPr>
                      </m:sSubSupPr>
                      <m:e>
                        <m:r>
                          <a:rPr lang="en-US">
                            <a:latin typeface="Cambria Math"/>
                          </a:rPr>
                          <m:t>𝒗</m:t>
                        </m:r>
                      </m:e>
                      <m:sub>
                        <m:r>
                          <a:rPr lang="en-US">
                            <a:latin typeface="Cambria Math"/>
                          </a:rPr>
                          <m:t>𝒐𝒔𝒄</m:t>
                        </m:r>
                      </m:sub>
                      <m:sup>
                        <m:r>
                          <a:rPr lang="en-US">
                            <a:latin typeface="Cambria Math"/>
                          </a:rPr>
                          <m:t>𝟐</m:t>
                        </m:r>
                      </m:sup>
                    </m:sSubSup>
                    <m:r>
                      <a:rPr lang="en-US">
                        <a:latin typeface="Cambria Math"/>
                      </a:rPr>
                      <m:t>/</m:t>
                    </m:r>
                    <m:sSubSup>
                      <m:sSubSupPr>
                        <m:ctrlPr>
                          <a:rPr lang="en-US" i="1">
                            <a:latin typeface="Cambria Math"/>
                          </a:rPr>
                        </m:ctrlPr>
                      </m:sSubSupPr>
                      <m:e>
                        <m:r>
                          <a:rPr lang="en-US">
                            <a:latin typeface="Cambria Math"/>
                          </a:rPr>
                          <m:t>𝒗</m:t>
                        </m:r>
                      </m:e>
                      <m:sub>
                        <m:r>
                          <a:rPr lang="en-US">
                            <a:latin typeface="Cambria Math"/>
                          </a:rPr>
                          <m:t>𝒕𝒉</m:t>
                        </m:r>
                      </m:sub>
                      <m:sup>
                        <m:r>
                          <a:rPr lang="en-US">
                            <a:latin typeface="Cambria Math"/>
                          </a:rPr>
                          <m:t>𝟐</m:t>
                        </m:r>
                      </m:sup>
                    </m:sSubSup>
                  </m:oMath>
                </a14:m>
                <a:r>
                  <a:rPr lang="en-US" dirty="0"/>
                  <a:t> </a:t>
                </a:r>
                <a:endParaRPr lang="en-US" dirty="0" smtClean="0"/>
              </a:p>
              <a:p>
                <a:pPr lvl="1"/>
                <a14:m>
                  <m:oMath xmlns:m="http://schemas.openxmlformats.org/officeDocument/2006/math">
                    <m:r>
                      <a:rPr lang="en-US">
                        <a:latin typeface="Cambria Math"/>
                      </a:rPr>
                      <m:t>𝜶</m:t>
                    </m:r>
                    <m:r>
                      <a:rPr lang="en-US">
                        <a:latin typeface="Cambria Math"/>
                      </a:rPr>
                      <m:t>≪</m:t>
                    </m:r>
                    <m:r>
                      <a:rPr lang="en-US">
                        <a:latin typeface="Cambria Math"/>
                      </a:rPr>
                      <m:t>𝟏</m:t>
                    </m:r>
                  </m:oMath>
                </a14:m>
                <a:r>
                  <a:rPr lang="en-US" dirty="0"/>
                  <a:t> </a:t>
                </a:r>
                <a:r>
                  <a:rPr lang="en-US" dirty="0">
                    <a:sym typeface="Wingdings" panose="05000000000000000000" pitchFamily="2" charset="2"/>
                  </a:rPr>
                  <a:t> </a:t>
                </a:r>
                <a:r>
                  <a:rPr lang="en-US" dirty="0" err="1">
                    <a:sym typeface="Wingdings" panose="05000000000000000000" pitchFamily="2" charset="2"/>
                  </a:rPr>
                  <a:t>Maxwellian</a:t>
                </a:r>
                <a:r>
                  <a:rPr lang="en-US" dirty="0">
                    <a:sym typeface="Wingdings" panose="05000000000000000000" pitchFamily="2" charset="2"/>
                  </a:rPr>
                  <a:t> (m=2)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>
                        <a:latin typeface="Cambria Math"/>
                      </a:rPr>
                      <m:t>𝜶</m:t>
                    </m:r>
                    <m:r>
                      <a:rPr lang="en-US">
                        <a:latin typeface="Cambria Math"/>
                      </a:rPr>
                      <m:t>≫</m:t>
                    </m:r>
                    <m:r>
                      <a:rPr lang="en-US">
                        <a:latin typeface="Cambria Math"/>
                      </a:rPr>
                      <m:t>𝟏</m:t>
                    </m:r>
                  </m:oMath>
                </a14:m>
                <a:r>
                  <a:rPr lang="en-US" dirty="0"/>
                  <a:t> </a:t>
                </a:r>
                <a:r>
                  <a:rPr lang="en-US" dirty="0">
                    <a:sym typeface="Wingdings" panose="05000000000000000000" pitchFamily="2" charset="2"/>
                  </a:rPr>
                  <a:t> super-Gaussian </a:t>
                </a:r>
                <a:r>
                  <a:rPr lang="en-US" dirty="0" smtClean="0">
                    <a:sym typeface="Wingdings" panose="05000000000000000000" pitchFamily="2" charset="2"/>
                  </a:rPr>
                  <a:t>m=5</a:t>
                </a:r>
              </a:p>
              <a:p>
                <a:r>
                  <a:rPr lang="en-US" dirty="0" smtClean="0">
                    <a:sym typeface="Wingdings" panose="05000000000000000000" pitchFamily="2" charset="2"/>
                  </a:rPr>
                  <a:t>Matte** showed (with Fokker-Planck) that moderate heating produces </a:t>
                </a:r>
                <a:r>
                  <a:rPr lang="en-US" dirty="0" smtClean="0"/>
                  <a:t>intermediate </a:t>
                </a:r>
                <a:r>
                  <a:rPr lang="en-US" dirty="0"/>
                  <a:t>super-Gaussian </a:t>
                </a:r>
                <a:r>
                  <a:rPr lang="en-US" dirty="0" smtClean="0"/>
                  <a:t>EDF’s </a:t>
                </a:r>
                <a:r>
                  <a:rPr lang="en-US" dirty="0"/>
                  <a:t>2&lt;m&lt;5 </a:t>
                </a:r>
                <a:r>
                  <a:rPr lang="en-US" dirty="0" smtClean="0"/>
                  <a:t>, well-predicted by:</a:t>
                </a:r>
                <a:endParaRPr lang="en-US" dirty="0">
                  <a:sym typeface="Wingdings" panose="05000000000000000000" pitchFamily="2" charset="2"/>
                </a:endParaRPr>
              </a:p>
            </p:txBody>
          </p:sp>
        </mc:Choice>
        <mc:Fallback xmlns="">
          <p:sp>
            <p:nvSpPr>
              <p:cNvPr id="2" name="Content Placeholder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09442" y="1779501"/>
                <a:ext cx="5450699" cy="3274816"/>
              </a:xfrm>
              <a:blipFill rotWithShape="1">
                <a:blip r:embed="rId2"/>
                <a:stretch>
                  <a:fillRect l="-2125" t="-2048" r="-19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Initial TOP9 experiments studied the effect of non-Maxwellian (super-Gaussian) electron distribution functions (EDF’s) driven by inverse bremsstrahlung heating</a:t>
            </a:r>
            <a:endParaRPr lang="en-US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3361762" y="5351930"/>
            <a:ext cx="5513296" cy="541458"/>
          </a:xfrm>
        </p:spPr>
        <p:txBody>
          <a:bodyPr/>
          <a:lstStyle/>
          <a:p>
            <a:r>
              <a:rPr lang="en-US" dirty="0" smtClean="0"/>
              <a:t>Despite potentially impacting many different processes in ICF plasmas, experimental evidence was scarce 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	A B Langdon et al., PRL. 44, 576 (1980).</a:t>
            </a:r>
          </a:p>
          <a:p>
            <a:r>
              <a:rPr lang="en-US" dirty="0"/>
              <a:t>	**	 J-P Matte et al., PPCF 30, 1665 (1988</a:t>
            </a:r>
            <a:r>
              <a:rPr lang="en-US" dirty="0" smtClean="0"/>
              <a:t>).</a:t>
            </a:r>
            <a:endParaRPr lang="en-US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292"/>
          <a:stretch/>
        </p:blipFill>
        <p:spPr bwMode="auto">
          <a:xfrm>
            <a:off x="6633724" y="1600201"/>
            <a:ext cx="4572000" cy="353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724396" y="4242928"/>
                <a:ext cx="4216723" cy="344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1" i="1" dirty="0" smtClean="0">
                          <a:latin typeface="Cambria Math"/>
                        </a:rPr>
                        <m:t>𝒎</m:t>
                      </m:r>
                      <m:r>
                        <a:rPr lang="en-US" sz="1600" b="1" i="1" dirty="0" smtClean="0">
                          <a:latin typeface="Cambria Math"/>
                        </a:rPr>
                        <m:t>(</m:t>
                      </m:r>
                      <m:r>
                        <a:rPr lang="en-US" sz="1600" b="1" i="1" dirty="0" smtClean="0">
                          <a:latin typeface="Cambria Math"/>
                          <a:ea typeface="Cambria Math"/>
                        </a:rPr>
                        <m:t>𝜶</m:t>
                      </m:r>
                      <m:r>
                        <a:rPr lang="en-US" sz="1600" b="1" i="1" dirty="0" smtClean="0">
                          <a:latin typeface="Cambria Math"/>
                          <a:ea typeface="Cambria Math"/>
                        </a:rPr>
                        <m:t>)=</m:t>
                      </m:r>
                      <m:r>
                        <a:rPr lang="en-US" sz="1600" b="1" i="1" dirty="0" smtClean="0">
                          <a:latin typeface="Cambria Math"/>
                        </a:rPr>
                        <m:t>𝟐</m:t>
                      </m:r>
                      <m:r>
                        <a:rPr lang="en-US" sz="1600" b="1" i="1" dirty="0" smtClean="0">
                          <a:latin typeface="Cambria Math"/>
                        </a:rPr>
                        <m:t>+</m:t>
                      </m:r>
                      <m:r>
                        <a:rPr lang="en-US" sz="1600" b="1" i="1" dirty="0" smtClean="0">
                          <a:latin typeface="Cambria Math"/>
                        </a:rPr>
                        <m:t>𝟑</m:t>
                      </m:r>
                      <m:r>
                        <a:rPr lang="en-US" sz="1600" b="1" i="1" dirty="0" smtClean="0">
                          <a:latin typeface="Cambria Math"/>
                        </a:rPr>
                        <m:t>/(</m:t>
                      </m:r>
                      <m:r>
                        <a:rPr lang="en-US" sz="1600" b="1" i="1" dirty="0" smtClean="0">
                          <a:latin typeface="Cambria Math"/>
                        </a:rPr>
                        <m:t>𝟏</m:t>
                      </m:r>
                      <m:r>
                        <a:rPr lang="en-US" sz="1600" b="1" i="1" dirty="0" smtClean="0">
                          <a:latin typeface="Cambria Math"/>
                        </a:rPr>
                        <m:t>+</m:t>
                      </m:r>
                      <m:r>
                        <a:rPr lang="en-US" sz="1600" b="1" i="1" dirty="0" smtClean="0">
                          <a:latin typeface="Cambria Math"/>
                        </a:rPr>
                        <m:t>𝟏</m:t>
                      </m:r>
                      <m:r>
                        <a:rPr lang="en-US" sz="1600" b="1" i="1" dirty="0" smtClean="0">
                          <a:latin typeface="Cambria Math"/>
                        </a:rPr>
                        <m:t>.</m:t>
                      </m:r>
                      <m:r>
                        <a:rPr lang="en-US" sz="1600" b="1" i="1" dirty="0" smtClean="0">
                          <a:latin typeface="Cambria Math"/>
                        </a:rPr>
                        <m:t>𝟔𝟔</m:t>
                      </m:r>
                      <m:r>
                        <a:rPr lang="en-US" sz="1600" b="1" i="1" dirty="0" smtClean="0">
                          <a:latin typeface="Cambria Math"/>
                        </a:rPr>
                        <m:t>/</m:t>
                      </m:r>
                      <m:sSup>
                        <m:sSupPr>
                          <m:ctrlPr>
                            <a:rPr lang="el-GR" sz="1600" b="1" i="1" dirty="0" smtClean="0">
                              <a:latin typeface="Cambria Math"/>
                            </a:rPr>
                          </m:ctrlPr>
                        </m:sSupPr>
                        <m:e>
                          <m:r>
                            <a:rPr lang="el-GR" sz="1600" b="1" i="1" dirty="0">
                              <a:latin typeface="Cambria Math"/>
                            </a:rPr>
                            <m:t>𝜶</m:t>
                          </m:r>
                        </m:e>
                        <m:sup>
                          <m:r>
                            <a:rPr lang="en-US" sz="1600" b="1" i="1" dirty="0" smtClean="0">
                              <a:latin typeface="Cambria Math"/>
                            </a:rPr>
                            <m:t>𝟎</m:t>
                          </m:r>
                          <m:r>
                            <a:rPr lang="en-US" sz="1600" b="1" i="1" dirty="0" smtClean="0">
                              <a:latin typeface="Cambria Math"/>
                            </a:rPr>
                            <m:t>.</m:t>
                          </m:r>
                          <m:r>
                            <a:rPr lang="en-US" sz="1600" b="1" i="1" dirty="0" smtClean="0">
                              <a:latin typeface="Cambria Math"/>
                            </a:rPr>
                            <m:t>𝟕𝟐𝟒</m:t>
                          </m:r>
                        </m:sup>
                      </m:sSup>
                      <m:r>
                        <a:rPr lang="en-US" sz="1600" b="1" i="1" dirty="0" smtClean="0">
                          <a:latin typeface="Cambria Math"/>
                        </a:rPr>
                        <m:t>)</m:t>
                      </m:r>
                    </m:oMath>
                  </m:oMathPara>
                </a14:m>
                <a:endParaRPr lang="en-US" sz="1600" b="1" dirty="0" smtClean="0"/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4396" y="4242928"/>
                <a:ext cx="4216723" cy="344133"/>
              </a:xfrm>
              <a:prstGeom prst="rect">
                <a:avLst/>
              </a:prstGeom>
              <a:blipFill rotWithShape="1">
                <a:blip r:embed="rId4"/>
                <a:stretch>
                  <a:fillRect b="-125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58472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Content Placeholder 1"/>
              <p:cNvSpPr>
                <a:spLocks noGrp="1"/>
              </p:cNvSpPr>
              <p:nvPr>
                <p:ph idx="1"/>
              </p:nvPr>
            </p:nvSpPr>
            <p:spPr>
              <a:xfrm>
                <a:off x="609443" y="1779501"/>
                <a:ext cx="4415712" cy="3274816"/>
              </a:xfrm>
            </p:spPr>
            <p:txBody>
              <a:bodyPr/>
              <a:lstStyle/>
              <a:p>
                <a:r>
                  <a:rPr lang="en-US" dirty="0" smtClean="0"/>
                  <a:t>The smaller # of low energy electron available to shield ion oscillations increases the frequency of IAW’s, resulting in the modified dispersion relation </a:t>
                </a:r>
                <a14:m>
                  <m:oMath xmlns:m="http://schemas.openxmlformats.org/officeDocument/2006/math">
                    <m:r>
                      <a:rPr lang="en-US">
                        <a:latin typeface="Cambria Math"/>
                      </a:rPr>
                      <m:t>𝝎</m:t>
                    </m:r>
                    <m:r>
                      <a:rPr lang="en-US">
                        <a:latin typeface="Cambria Math"/>
                      </a:rPr>
                      <m:t>=</m:t>
                    </m:r>
                    <m:r>
                      <a:rPr lang="en-US">
                        <a:latin typeface="Cambria Math"/>
                      </a:rPr>
                      <m:t>𝒌</m:t>
                    </m:r>
                    <m:sSub>
                      <m:sSubPr>
                        <m:ctrlPr>
                          <a:rPr lang="en-US" i="1">
                            <a:latin typeface="Cambria Math"/>
                          </a:rPr>
                        </m:ctrlPr>
                      </m:sSubPr>
                      <m:e>
                        <m:r>
                          <a:rPr lang="en-US">
                            <a:latin typeface="Cambria Math"/>
                          </a:rPr>
                          <m:t>𝒄</m:t>
                        </m:r>
                      </m:e>
                      <m:sub>
                        <m:r>
                          <a:rPr lang="en-US">
                            <a:latin typeface="Cambria Math"/>
                          </a:rPr>
                          <m:t>𝒔</m:t>
                        </m:r>
                      </m:sub>
                    </m:sSub>
                    <m:sSup>
                      <m:sSupPr>
                        <m:ctrlPr>
                          <a:rPr lang="en-US" i="1">
                            <a:latin typeface="Cambria Math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i="1">
                                <a:latin typeface="Cambria Math"/>
                              </a:rPr>
                            </m:ctrlPr>
                          </m:dPr>
                          <m:e>
                            <m:f>
                              <m:fPr>
                                <m:ctrlPr>
                                  <a:rPr lang="en-US" i="1">
                                    <a:latin typeface="Cambria Math"/>
                                  </a:rPr>
                                </m:ctrlPr>
                              </m:fPr>
                              <m:num>
                                <m:r>
                                  <a:rPr lang="en-US">
                                    <a:latin typeface="Cambria Math"/>
                                  </a:rPr>
                                  <m:t>𝟑</m:t>
                                </m:r>
                                <m:sSup>
                                  <m:sSupPr>
                                    <m:ctrlPr>
                                      <a:rPr lang="en-US" i="1">
                                        <a:latin typeface="Cambria Math"/>
                                      </a:rPr>
                                    </m:ctrlPr>
                                  </m:sSup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l-GR">
                                        <a:latin typeface="Cambria Math"/>
                                      </a:rPr>
                                      <m:t>Γ</m:t>
                                    </m:r>
                                  </m:e>
                                  <m:sup>
                                    <m:r>
                                      <a:rPr lang="en-US">
                                        <a:latin typeface="Cambria Math"/>
                                      </a:rPr>
                                      <m:t>𝟐</m:t>
                                    </m:r>
                                  </m:sup>
                                </m:sSup>
                                <m:d>
                                  <m:dPr>
                                    <m:ctrlPr>
                                      <a:rPr lang="el-GR" i="1">
                                        <a:latin typeface="Cambria Math"/>
                                      </a:rPr>
                                    </m:ctrlPr>
                                  </m:dPr>
                                  <m:e>
                                    <m:f>
                                      <m:fPr>
                                        <m:type m:val="lin"/>
                                        <m:ctrlPr>
                                          <a:rPr lang="el-GR" i="1">
                                            <a:latin typeface="Cambria Math"/>
                                          </a:rPr>
                                        </m:ctrlPr>
                                      </m:fPr>
                                      <m:num>
                                        <m:r>
                                          <a:rPr lang="en-US">
                                            <a:latin typeface="Cambria Math"/>
                                          </a:rPr>
                                          <m:t>𝟑</m:t>
                                        </m:r>
                                      </m:num>
                                      <m:den>
                                        <m:r>
                                          <a:rPr lang="en-US">
                                            <a:latin typeface="Cambria Math"/>
                                          </a:rPr>
                                          <m:t>𝒎</m:t>
                                        </m:r>
                                      </m:den>
                                    </m:f>
                                  </m:e>
                                </m:d>
                              </m:num>
                              <m:den>
                                <m:r>
                                  <m:rPr>
                                    <m:sty m:val="p"/>
                                  </m:rPr>
                                  <a:rPr lang="el-GR">
                                    <a:latin typeface="Cambria Math"/>
                                  </a:rPr>
                                  <m:t>Γ</m:t>
                                </m:r>
                                <m:d>
                                  <m:dPr>
                                    <m:ctrlPr>
                                      <a:rPr lang="el-GR" i="1">
                                        <a:latin typeface="Cambria Math"/>
                                      </a:rPr>
                                    </m:ctrlPr>
                                  </m:dPr>
                                  <m:e>
                                    <m:f>
                                      <m:fPr>
                                        <m:type m:val="lin"/>
                                        <m:ctrlPr>
                                          <a:rPr lang="el-GR" i="1">
                                            <a:latin typeface="Cambria Math"/>
                                          </a:rPr>
                                        </m:ctrlPr>
                                      </m:fPr>
                                      <m:num>
                                        <m:r>
                                          <a:rPr lang="en-US">
                                            <a:latin typeface="Cambria Math"/>
                                          </a:rPr>
                                          <m:t>𝟏</m:t>
                                        </m:r>
                                      </m:num>
                                      <m:den>
                                        <m:r>
                                          <a:rPr lang="en-US">
                                            <a:latin typeface="Cambria Math"/>
                                          </a:rPr>
                                          <m:t>𝒎</m:t>
                                        </m:r>
                                      </m:den>
                                    </m:f>
                                  </m:e>
                                </m:d>
                                <m:r>
                                  <m:rPr>
                                    <m:sty m:val="p"/>
                                  </m:rPr>
                                  <a:rPr lang="el-GR">
                                    <a:latin typeface="Cambria Math"/>
                                  </a:rPr>
                                  <m:t>Γ</m:t>
                                </m:r>
                                <m:d>
                                  <m:dPr>
                                    <m:ctrlPr>
                                      <a:rPr lang="el-GR" i="1">
                                        <a:latin typeface="Cambria Math"/>
                                      </a:rPr>
                                    </m:ctrlPr>
                                  </m:dPr>
                                  <m:e>
                                    <m:f>
                                      <m:fPr>
                                        <m:type m:val="lin"/>
                                        <m:ctrlPr>
                                          <a:rPr lang="el-GR" i="1">
                                            <a:latin typeface="Cambria Math"/>
                                          </a:rPr>
                                        </m:ctrlPr>
                                      </m:fPr>
                                      <m:num>
                                        <m:r>
                                          <a:rPr lang="en-US">
                                            <a:latin typeface="Cambria Math"/>
                                          </a:rPr>
                                          <m:t>𝟓</m:t>
                                        </m:r>
                                      </m:num>
                                      <m:den>
                                        <m:r>
                                          <a:rPr lang="en-US">
                                            <a:latin typeface="Cambria Math"/>
                                          </a:rPr>
                                          <m:t>𝒎</m:t>
                                        </m:r>
                                      </m:den>
                                    </m:f>
                                  </m:e>
                                </m:d>
                              </m:den>
                            </m:f>
                          </m:e>
                        </m:d>
                      </m:e>
                      <m:sup>
                        <m:f>
                          <m:fPr>
                            <m:type m:val="lin"/>
                            <m:ctrlPr>
                              <a:rPr lang="en-US" i="1">
                                <a:latin typeface="Cambria Math"/>
                              </a:rPr>
                            </m:ctrlPr>
                          </m:fPr>
                          <m:num>
                            <m:r>
                              <a:rPr lang="en-US">
                                <a:latin typeface="Cambria Math"/>
                              </a:rPr>
                              <m:t>𝟏</m:t>
                            </m:r>
                          </m:num>
                          <m:den>
                            <m:r>
                              <a:rPr lang="en-US">
                                <a:latin typeface="Cambria Math"/>
                              </a:rPr>
                              <m:t>𝟐</m:t>
                            </m:r>
                          </m:den>
                        </m:f>
                      </m:sup>
                    </m:sSup>
                  </m:oMath>
                </a14:m>
                <a:endParaRPr lang="en-US" dirty="0" smtClean="0"/>
              </a:p>
              <a:p>
                <a:pPr lvl="1"/>
                <a:r>
                  <a:rPr lang="en-US" dirty="0" err="1" smtClean="0"/>
                  <a:t>Afeyan</a:t>
                </a:r>
                <a:r>
                  <a:rPr lang="en-US" dirty="0" smtClean="0"/>
                  <a:t> conjectured that this might explain resonance peak anomalies in early experiments</a:t>
                </a:r>
                <a:endParaRPr lang="en-US" dirty="0"/>
              </a:p>
            </p:txBody>
          </p:sp>
        </mc:Choice>
        <mc:Fallback xmlns="">
          <p:sp>
            <p:nvSpPr>
              <p:cNvPr id="2" name="Content Placeholder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09443" y="1779501"/>
                <a:ext cx="4415712" cy="3274816"/>
              </a:xfrm>
              <a:blipFill rotWithShape="1">
                <a:blip r:embed="rId2"/>
                <a:stretch>
                  <a:fillRect l="-2624" t="-2048" r="-26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Super-Gaussian EDF’s also impact the IAW’s that mediate CBET*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smtClean="0"/>
              <a:t>____________</a:t>
            </a:r>
          </a:p>
          <a:p>
            <a:r>
              <a:rPr lang="en-US" smtClean="0"/>
              <a:t>*  B. Afeyan et al., PRL 80, 2322 (1998).</a:t>
            </a:r>
            <a:endParaRPr lang="en-US" dirty="0"/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367624" y="1638213"/>
            <a:ext cx="4122737" cy="3225801"/>
            <a:chOff x="4265" y="1200"/>
            <a:chExt cx="2597" cy="2032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4265" y="1200"/>
              <a:ext cx="2592" cy="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" name="Rectangle 5"/>
            <p:cNvSpPr>
              <a:spLocks noChangeArrowheads="1"/>
            </p:cNvSpPr>
            <p:nvPr/>
          </p:nvSpPr>
          <p:spPr bwMode="auto">
            <a:xfrm>
              <a:off x="4265" y="1200"/>
              <a:ext cx="2597" cy="194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" name="Rectangle 6"/>
            <p:cNvSpPr>
              <a:spLocks noChangeArrowheads="1"/>
            </p:cNvSpPr>
            <p:nvPr/>
          </p:nvSpPr>
          <p:spPr bwMode="auto">
            <a:xfrm>
              <a:off x="4265" y="1200"/>
              <a:ext cx="2597" cy="194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" name="Rectangle 7"/>
            <p:cNvSpPr>
              <a:spLocks noChangeArrowheads="1"/>
            </p:cNvSpPr>
            <p:nvPr/>
          </p:nvSpPr>
          <p:spPr bwMode="auto">
            <a:xfrm>
              <a:off x="4622" y="1344"/>
              <a:ext cx="1994" cy="154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" name="Line 8"/>
            <p:cNvSpPr>
              <a:spLocks noChangeShapeType="1"/>
            </p:cNvSpPr>
            <p:nvPr/>
          </p:nvSpPr>
          <p:spPr bwMode="auto">
            <a:xfrm>
              <a:off x="4622" y="2893"/>
              <a:ext cx="1994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" name="Line 9"/>
            <p:cNvSpPr>
              <a:spLocks noChangeShapeType="1"/>
            </p:cNvSpPr>
            <p:nvPr/>
          </p:nvSpPr>
          <p:spPr bwMode="auto">
            <a:xfrm>
              <a:off x="4622" y="1344"/>
              <a:ext cx="1994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5" name="Line 10"/>
            <p:cNvSpPr>
              <a:spLocks noChangeShapeType="1"/>
            </p:cNvSpPr>
            <p:nvPr/>
          </p:nvSpPr>
          <p:spPr bwMode="auto">
            <a:xfrm flipV="1">
              <a:off x="4622" y="2813"/>
              <a:ext cx="0" cy="8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" name="Line 11"/>
            <p:cNvSpPr>
              <a:spLocks noChangeShapeType="1"/>
            </p:cNvSpPr>
            <p:nvPr/>
          </p:nvSpPr>
          <p:spPr bwMode="auto">
            <a:xfrm flipV="1">
              <a:off x="4954" y="2813"/>
              <a:ext cx="0" cy="8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" name="Line 12"/>
            <p:cNvSpPr>
              <a:spLocks noChangeShapeType="1"/>
            </p:cNvSpPr>
            <p:nvPr/>
          </p:nvSpPr>
          <p:spPr bwMode="auto">
            <a:xfrm flipV="1">
              <a:off x="5287" y="2813"/>
              <a:ext cx="0" cy="8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" name="Line 13"/>
            <p:cNvSpPr>
              <a:spLocks noChangeShapeType="1"/>
            </p:cNvSpPr>
            <p:nvPr/>
          </p:nvSpPr>
          <p:spPr bwMode="auto">
            <a:xfrm flipV="1">
              <a:off x="5619" y="2813"/>
              <a:ext cx="0" cy="8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" name="Line 14"/>
            <p:cNvSpPr>
              <a:spLocks noChangeShapeType="1"/>
            </p:cNvSpPr>
            <p:nvPr/>
          </p:nvSpPr>
          <p:spPr bwMode="auto">
            <a:xfrm flipV="1">
              <a:off x="5951" y="2813"/>
              <a:ext cx="0" cy="8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" name="Line 15"/>
            <p:cNvSpPr>
              <a:spLocks noChangeShapeType="1"/>
            </p:cNvSpPr>
            <p:nvPr/>
          </p:nvSpPr>
          <p:spPr bwMode="auto">
            <a:xfrm flipV="1">
              <a:off x="6284" y="2813"/>
              <a:ext cx="0" cy="8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" name="Line 16"/>
            <p:cNvSpPr>
              <a:spLocks noChangeShapeType="1"/>
            </p:cNvSpPr>
            <p:nvPr/>
          </p:nvSpPr>
          <p:spPr bwMode="auto">
            <a:xfrm flipV="1">
              <a:off x="6616" y="2813"/>
              <a:ext cx="0" cy="8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" name="Line 17"/>
            <p:cNvSpPr>
              <a:spLocks noChangeShapeType="1"/>
            </p:cNvSpPr>
            <p:nvPr/>
          </p:nvSpPr>
          <p:spPr bwMode="auto">
            <a:xfrm>
              <a:off x="4622" y="1344"/>
              <a:ext cx="0" cy="7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3" name="Line 18"/>
            <p:cNvSpPr>
              <a:spLocks noChangeShapeType="1"/>
            </p:cNvSpPr>
            <p:nvPr/>
          </p:nvSpPr>
          <p:spPr bwMode="auto">
            <a:xfrm>
              <a:off x="4954" y="1344"/>
              <a:ext cx="0" cy="7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4" name="Line 19"/>
            <p:cNvSpPr>
              <a:spLocks noChangeShapeType="1"/>
            </p:cNvSpPr>
            <p:nvPr/>
          </p:nvSpPr>
          <p:spPr bwMode="auto">
            <a:xfrm>
              <a:off x="5287" y="1344"/>
              <a:ext cx="0" cy="7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5" name="Line 20"/>
            <p:cNvSpPr>
              <a:spLocks noChangeShapeType="1"/>
            </p:cNvSpPr>
            <p:nvPr/>
          </p:nvSpPr>
          <p:spPr bwMode="auto">
            <a:xfrm>
              <a:off x="5619" y="1344"/>
              <a:ext cx="0" cy="7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6" name="Line 21"/>
            <p:cNvSpPr>
              <a:spLocks noChangeShapeType="1"/>
            </p:cNvSpPr>
            <p:nvPr/>
          </p:nvSpPr>
          <p:spPr bwMode="auto">
            <a:xfrm>
              <a:off x="5951" y="1344"/>
              <a:ext cx="0" cy="7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7" name="Line 22"/>
            <p:cNvSpPr>
              <a:spLocks noChangeShapeType="1"/>
            </p:cNvSpPr>
            <p:nvPr/>
          </p:nvSpPr>
          <p:spPr bwMode="auto">
            <a:xfrm>
              <a:off x="6284" y="1344"/>
              <a:ext cx="0" cy="7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8" name="Line 23"/>
            <p:cNvSpPr>
              <a:spLocks noChangeShapeType="1"/>
            </p:cNvSpPr>
            <p:nvPr/>
          </p:nvSpPr>
          <p:spPr bwMode="auto">
            <a:xfrm>
              <a:off x="6616" y="1344"/>
              <a:ext cx="0" cy="7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9" name="Rectangle 24"/>
            <p:cNvSpPr>
              <a:spLocks noChangeArrowheads="1"/>
            </p:cNvSpPr>
            <p:nvPr/>
          </p:nvSpPr>
          <p:spPr bwMode="auto">
            <a:xfrm>
              <a:off x="4599" y="2925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" name="Rectangle 26"/>
            <p:cNvSpPr>
              <a:spLocks noChangeArrowheads="1"/>
            </p:cNvSpPr>
            <p:nvPr/>
          </p:nvSpPr>
          <p:spPr bwMode="auto">
            <a:xfrm>
              <a:off x="5262" y="2925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3" name="Rectangle 28"/>
            <p:cNvSpPr>
              <a:spLocks noChangeArrowheads="1"/>
            </p:cNvSpPr>
            <p:nvPr/>
          </p:nvSpPr>
          <p:spPr bwMode="auto">
            <a:xfrm>
              <a:off x="5930" y="2925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4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5" name="Rectangle 30"/>
            <p:cNvSpPr>
              <a:spLocks noChangeArrowheads="1"/>
            </p:cNvSpPr>
            <p:nvPr/>
          </p:nvSpPr>
          <p:spPr bwMode="auto">
            <a:xfrm>
              <a:off x="6593" y="2925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6" name="Rectangle 31"/>
            <p:cNvSpPr>
              <a:spLocks noChangeArrowheads="1"/>
            </p:cNvSpPr>
            <p:nvPr/>
          </p:nvSpPr>
          <p:spPr bwMode="auto">
            <a:xfrm>
              <a:off x="4881" y="3077"/>
              <a:ext cx="1509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Super-Gaussian order m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7" name="Line 32"/>
            <p:cNvSpPr>
              <a:spLocks noChangeShapeType="1"/>
            </p:cNvSpPr>
            <p:nvPr/>
          </p:nvSpPr>
          <p:spPr bwMode="auto">
            <a:xfrm flipV="1">
              <a:off x="4622" y="1344"/>
              <a:ext cx="0" cy="154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8" name="Line 33"/>
            <p:cNvSpPr>
              <a:spLocks noChangeShapeType="1"/>
            </p:cNvSpPr>
            <p:nvPr/>
          </p:nvSpPr>
          <p:spPr bwMode="auto">
            <a:xfrm flipV="1">
              <a:off x="6616" y="1344"/>
              <a:ext cx="0" cy="154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39" name="Line 34"/>
            <p:cNvSpPr>
              <a:spLocks noChangeShapeType="1"/>
            </p:cNvSpPr>
            <p:nvPr/>
          </p:nvSpPr>
          <p:spPr bwMode="auto">
            <a:xfrm>
              <a:off x="4622" y="2893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0" name="Line 35"/>
            <p:cNvSpPr>
              <a:spLocks noChangeShapeType="1"/>
            </p:cNvSpPr>
            <p:nvPr/>
          </p:nvSpPr>
          <p:spPr bwMode="auto">
            <a:xfrm>
              <a:off x="4622" y="2583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1" name="Line 36"/>
            <p:cNvSpPr>
              <a:spLocks noChangeShapeType="1"/>
            </p:cNvSpPr>
            <p:nvPr/>
          </p:nvSpPr>
          <p:spPr bwMode="auto">
            <a:xfrm>
              <a:off x="4622" y="2273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2" name="Line 37"/>
            <p:cNvSpPr>
              <a:spLocks noChangeShapeType="1"/>
            </p:cNvSpPr>
            <p:nvPr/>
          </p:nvSpPr>
          <p:spPr bwMode="auto">
            <a:xfrm>
              <a:off x="4622" y="1963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3" name="Line 38"/>
            <p:cNvSpPr>
              <a:spLocks noChangeShapeType="1"/>
            </p:cNvSpPr>
            <p:nvPr/>
          </p:nvSpPr>
          <p:spPr bwMode="auto">
            <a:xfrm>
              <a:off x="4622" y="1654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4" name="Line 39"/>
            <p:cNvSpPr>
              <a:spLocks noChangeShapeType="1"/>
            </p:cNvSpPr>
            <p:nvPr/>
          </p:nvSpPr>
          <p:spPr bwMode="auto">
            <a:xfrm>
              <a:off x="4622" y="1344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5" name="Line 40"/>
            <p:cNvSpPr>
              <a:spLocks noChangeShapeType="1"/>
            </p:cNvSpPr>
            <p:nvPr/>
          </p:nvSpPr>
          <p:spPr bwMode="auto">
            <a:xfrm flipH="1">
              <a:off x="6536" y="2893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6" name="Line 41"/>
            <p:cNvSpPr>
              <a:spLocks noChangeShapeType="1"/>
            </p:cNvSpPr>
            <p:nvPr/>
          </p:nvSpPr>
          <p:spPr bwMode="auto">
            <a:xfrm flipH="1">
              <a:off x="6536" y="2583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7" name="Line 42"/>
            <p:cNvSpPr>
              <a:spLocks noChangeShapeType="1"/>
            </p:cNvSpPr>
            <p:nvPr/>
          </p:nvSpPr>
          <p:spPr bwMode="auto">
            <a:xfrm flipH="1">
              <a:off x="6536" y="2273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8" name="Line 43"/>
            <p:cNvSpPr>
              <a:spLocks noChangeShapeType="1"/>
            </p:cNvSpPr>
            <p:nvPr/>
          </p:nvSpPr>
          <p:spPr bwMode="auto">
            <a:xfrm flipH="1">
              <a:off x="6536" y="1963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49" name="Line 44"/>
            <p:cNvSpPr>
              <a:spLocks noChangeShapeType="1"/>
            </p:cNvSpPr>
            <p:nvPr/>
          </p:nvSpPr>
          <p:spPr bwMode="auto">
            <a:xfrm flipH="1">
              <a:off x="6536" y="1654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0" name="Line 45"/>
            <p:cNvSpPr>
              <a:spLocks noChangeShapeType="1"/>
            </p:cNvSpPr>
            <p:nvPr/>
          </p:nvSpPr>
          <p:spPr bwMode="auto">
            <a:xfrm flipH="1">
              <a:off x="6536" y="1344"/>
              <a:ext cx="8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51" name="Rectangle 46"/>
            <p:cNvSpPr>
              <a:spLocks noChangeArrowheads="1"/>
            </p:cNvSpPr>
            <p:nvPr/>
          </p:nvSpPr>
          <p:spPr bwMode="auto">
            <a:xfrm>
              <a:off x="4482" y="2819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53" name="Rectangle 48"/>
            <p:cNvSpPr>
              <a:spLocks noChangeArrowheads="1"/>
            </p:cNvSpPr>
            <p:nvPr/>
          </p:nvSpPr>
          <p:spPr bwMode="auto">
            <a:xfrm>
              <a:off x="4381" y="2201"/>
              <a:ext cx="18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1.1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55" name="Rectangle 50"/>
            <p:cNvSpPr>
              <a:spLocks noChangeArrowheads="1"/>
            </p:cNvSpPr>
            <p:nvPr/>
          </p:nvSpPr>
          <p:spPr bwMode="auto">
            <a:xfrm>
              <a:off x="4381" y="1584"/>
              <a:ext cx="18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+mn-lt"/>
                  <a:cs typeface="Arial" pitchFamily="34" charset="0"/>
                </a:rPr>
                <a:t>1.2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4622" y="2480"/>
              <a:ext cx="326" cy="413"/>
            </a:xfrm>
            <a:custGeom>
              <a:avLst/>
              <a:gdLst>
                <a:gd name="T0" fmla="*/ 0 w 326"/>
                <a:gd name="T1" fmla="*/ 413 h 413"/>
                <a:gd name="T2" fmla="*/ 7 w 326"/>
                <a:gd name="T3" fmla="*/ 402 h 413"/>
                <a:gd name="T4" fmla="*/ 13 w 326"/>
                <a:gd name="T5" fmla="*/ 392 h 413"/>
                <a:gd name="T6" fmla="*/ 20 w 326"/>
                <a:gd name="T7" fmla="*/ 382 h 413"/>
                <a:gd name="T8" fmla="*/ 27 w 326"/>
                <a:gd name="T9" fmla="*/ 372 h 413"/>
                <a:gd name="T10" fmla="*/ 33 w 326"/>
                <a:gd name="T11" fmla="*/ 362 h 413"/>
                <a:gd name="T12" fmla="*/ 40 w 326"/>
                <a:gd name="T13" fmla="*/ 352 h 413"/>
                <a:gd name="T14" fmla="*/ 47 w 326"/>
                <a:gd name="T15" fmla="*/ 343 h 413"/>
                <a:gd name="T16" fmla="*/ 53 w 326"/>
                <a:gd name="T17" fmla="*/ 333 h 413"/>
                <a:gd name="T18" fmla="*/ 60 w 326"/>
                <a:gd name="T19" fmla="*/ 323 h 413"/>
                <a:gd name="T20" fmla="*/ 67 w 326"/>
                <a:gd name="T21" fmla="*/ 314 h 413"/>
                <a:gd name="T22" fmla="*/ 73 w 326"/>
                <a:gd name="T23" fmla="*/ 304 h 413"/>
                <a:gd name="T24" fmla="*/ 80 w 326"/>
                <a:gd name="T25" fmla="*/ 295 h 413"/>
                <a:gd name="T26" fmla="*/ 87 w 326"/>
                <a:gd name="T27" fmla="*/ 286 h 413"/>
                <a:gd name="T28" fmla="*/ 93 w 326"/>
                <a:gd name="T29" fmla="*/ 277 h 413"/>
                <a:gd name="T30" fmla="*/ 100 w 326"/>
                <a:gd name="T31" fmla="*/ 268 h 413"/>
                <a:gd name="T32" fmla="*/ 106 w 326"/>
                <a:gd name="T33" fmla="*/ 259 h 413"/>
                <a:gd name="T34" fmla="*/ 113 w 326"/>
                <a:gd name="T35" fmla="*/ 250 h 413"/>
                <a:gd name="T36" fmla="*/ 120 w 326"/>
                <a:gd name="T37" fmla="*/ 241 h 413"/>
                <a:gd name="T38" fmla="*/ 126 w 326"/>
                <a:gd name="T39" fmla="*/ 232 h 413"/>
                <a:gd name="T40" fmla="*/ 133 w 326"/>
                <a:gd name="T41" fmla="*/ 223 h 413"/>
                <a:gd name="T42" fmla="*/ 140 w 326"/>
                <a:gd name="T43" fmla="*/ 215 h 413"/>
                <a:gd name="T44" fmla="*/ 146 w 326"/>
                <a:gd name="T45" fmla="*/ 206 h 413"/>
                <a:gd name="T46" fmla="*/ 153 w 326"/>
                <a:gd name="T47" fmla="*/ 198 h 413"/>
                <a:gd name="T48" fmla="*/ 160 w 326"/>
                <a:gd name="T49" fmla="*/ 189 h 413"/>
                <a:gd name="T50" fmla="*/ 166 w 326"/>
                <a:gd name="T51" fmla="*/ 181 h 413"/>
                <a:gd name="T52" fmla="*/ 173 w 326"/>
                <a:gd name="T53" fmla="*/ 173 h 413"/>
                <a:gd name="T54" fmla="*/ 180 w 326"/>
                <a:gd name="T55" fmla="*/ 165 h 413"/>
                <a:gd name="T56" fmla="*/ 186 w 326"/>
                <a:gd name="T57" fmla="*/ 156 h 413"/>
                <a:gd name="T58" fmla="*/ 193 w 326"/>
                <a:gd name="T59" fmla="*/ 148 h 413"/>
                <a:gd name="T60" fmla="*/ 199 w 326"/>
                <a:gd name="T61" fmla="*/ 140 h 413"/>
                <a:gd name="T62" fmla="*/ 206 w 326"/>
                <a:gd name="T63" fmla="*/ 132 h 413"/>
                <a:gd name="T64" fmla="*/ 213 w 326"/>
                <a:gd name="T65" fmla="*/ 125 h 413"/>
                <a:gd name="T66" fmla="*/ 219 w 326"/>
                <a:gd name="T67" fmla="*/ 117 h 413"/>
                <a:gd name="T68" fmla="*/ 226 w 326"/>
                <a:gd name="T69" fmla="*/ 109 h 413"/>
                <a:gd name="T70" fmla="*/ 233 w 326"/>
                <a:gd name="T71" fmla="*/ 101 h 413"/>
                <a:gd name="T72" fmla="*/ 239 w 326"/>
                <a:gd name="T73" fmla="*/ 93 h 413"/>
                <a:gd name="T74" fmla="*/ 246 w 326"/>
                <a:gd name="T75" fmla="*/ 86 h 413"/>
                <a:gd name="T76" fmla="*/ 253 w 326"/>
                <a:gd name="T77" fmla="*/ 78 h 413"/>
                <a:gd name="T78" fmla="*/ 259 w 326"/>
                <a:gd name="T79" fmla="*/ 71 h 413"/>
                <a:gd name="T80" fmla="*/ 266 w 326"/>
                <a:gd name="T81" fmla="*/ 64 h 413"/>
                <a:gd name="T82" fmla="*/ 273 w 326"/>
                <a:gd name="T83" fmla="*/ 56 h 413"/>
                <a:gd name="T84" fmla="*/ 279 w 326"/>
                <a:gd name="T85" fmla="*/ 49 h 413"/>
                <a:gd name="T86" fmla="*/ 286 w 326"/>
                <a:gd name="T87" fmla="*/ 42 h 413"/>
                <a:gd name="T88" fmla="*/ 293 w 326"/>
                <a:gd name="T89" fmla="*/ 35 h 413"/>
                <a:gd name="T90" fmla="*/ 299 w 326"/>
                <a:gd name="T91" fmla="*/ 27 h 413"/>
                <a:gd name="T92" fmla="*/ 306 w 326"/>
                <a:gd name="T93" fmla="*/ 20 h 413"/>
                <a:gd name="T94" fmla="*/ 312 w 326"/>
                <a:gd name="T95" fmla="*/ 14 h 413"/>
                <a:gd name="T96" fmla="*/ 319 w 326"/>
                <a:gd name="T97" fmla="*/ 7 h 413"/>
                <a:gd name="T98" fmla="*/ 326 w 326"/>
                <a:gd name="T99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6" h="413">
                  <a:moveTo>
                    <a:pt x="0" y="413"/>
                  </a:moveTo>
                  <a:lnTo>
                    <a:pt x="7" y="402"/>
                  </a:lnTo>
                  <a:lnTo>
                    <a:pt x="13" y="392"/>
                  </a:lnTo>
                  <a:lnTo>
                    <a:pt x="20" y="382"/>
                  </a:lnTo>
                  <a:lnTo>
                    <a:pt x="27" y="372"/>
                  </a:lnTo>
                  <a:lnTo>
                    <a:pt x="33" y="362"/>
                  </a:lnTo>
                  <a:lnTo>
                    <a:pt x="40" y="352"/>
                  </a:lnTo>
                  <a:lnTo>
                    <a:pt x="47" y="343"/>
                  </a:lnTo>
                  <a:lnTo>
                    <a:pt x="53" y="333"/>
                  </a:lnTo>
                  <a:lnTo>
                    <a:pt x="60" y="323"/>
                  </a:lnTo>
                  <a:lnTo>
                    <a:pt x="67" y="314"/>
                  </a:lnTo>
                  <a:lnTo>
                    <a:pt x="73" y="304"/>
                  </a:lnTo>
                  <a:lnTo>
                    <a:pt x="80" y="295"/>
                  </a:lnTo>
                  <a:lnTo>
                    <a:pt x="87" y="286"/>
                  </a:lnTo>
                  <a:lnTo>
                    <a:pt x="93" y="277"/>
                  </a:lnTo>
                  <a:lnTo>
                    <a:pt x="100" y="268"/>
                  </a:lnTo>
                  <a:lnTo>
                    <a:pt x="106" y="259"/>
                  </a:lnTo>
                  <a:lnTo>
                    <a:pt x="113" y="250"/>
                  </a:lnTo>
                  <a:lnTo>
                    <a:pt x="120" y="241"/>
                  </a:lnTo>
                  <a:lnTo>
                    <a:pt x="126" y="232"/>
                  </a:lnTo>
                  <a:lnTo>
                    <a:pt x="133" y="223"/>
                  </a:lnTo>
                  <a:lnTo>
                    <a:pt x="140" y="215"/>
                  </a:lnTo>
                  <a:lnTo>
                    <a:pt x="146" y="206"/>
                  </a:lnTo>
                  <a:lnTo>
                    <a:pt x="153" y="198"/>
                  </a:lnTo>
                  <a:lnTo>
                    <a:pt x="160" y="189"/>
                  </a:lnTo>
                  <a:lnTo>
                    <a:pt x="166" y="181"/>
                  </a:lnTo>
                  <a:lnTo>
                    <a:pt x="173" y="173"/>
                  </a:lnTo>
                  <a:lnTo>
                    <a:pt x="180" y="165"/>
                  </a:lnTo>
                  <a:lnTo>
                    <a:pt x="186" y="156"/>
                  </a:lnTo>
                  <a:lnTo>
                    <a:pt x="193" y="148"/>
                  </a:lnTo>
                  <a:lnTo>
                    <a:pt x="199" y="140"/>
                  </a:lnTo>
                  <a:lnTo>
                    <a:pt x="206" y="132"/>
                  </a:lnTo>
                  <a:lnTo>
                    <a:pt x="213" y="125"/>
                  </a:lnTo>
                  <a:lnTo>
                    <a:pt x="219" y="117"/>
                  </a:lnTo>
                  <a:lnTo>
                    <a:pt x="226" y="109"/>
                  </a:lnTo>
                  <a:lnTo>
                    <a:pt x="233" y="101"/>
                  </a:lnTo>
                  <a:lnTo>
                    <a:pt x="239" y="93"/>
                  </a:lnTo>
                  <a:lnTo>
                    <a:pt x="246" y="86"/>
                  </a:lnTo>
                  <a:lnTo>
                    <a:pt x="253" y="78"/>
                  </a:lnTo>
                  <a:lnTo>
                    <a:pt x="259" y="71"/>
                  </a:lnTo>
                  <a:lnTo>
                    <a:pt x="266" y="64"/>
                  </a:lnTo>
                  <a:lnTo>
                    <a:pt x="273" y="56"/>
                  </a:lnTo>
                  <a:lnTo>
                    <a:pt x="279" y="49"/>
                  </a:lnTo>
                  <a:lnTo>
                    <a:pt x="286" y="42"/>
                  </a:lnTo>
                  <a:lnTo>
                    <a:pt x="293" y="35"/>
                  </a:lnTo>
                  <a:lnTo>
                    <a:pt x="299" y="27"/>
                  </a:lnTo>
                  <a:lnTo>
                    <a:pt x="306" y="20"/>
                  </a:lnTo>
                  <a:lnTo>
                    <a:pt x="312" y="14"/>
                  </a:lnTo>
                  <a:lnTo>
                    <a:pt x="319" y="7"/>
                  </a:lnTo>
                  <a:lnTo>
                    <a:pt x="326" y="0"/>
                  </a:ln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4941" y="2193"/>
              <a:ext cx="339" cy="294"/>
            </a:xfrm>
            <a:custGeom>
              <a:avLst/>
              <a:gdLst>
                <a:gd name="T0" fmla="*/ 0 w 339"/>
                <a:gd name="T1" fmla="*/ 294 h 294"/>
                <a:gd name="T2" fmla="*/ 7 w 339"/>
                <a:gd name="T3" fmla="*/ 287 h 294"/>
                <a:gd name="T4" fmla="*/ 13 w 339"/>
                <a:gd name="T5" fmla="*/ 280 h 294"/>
                <a:gd name="T6" fmla="*/ 20 w 339"/>
                <a:gd name="T7" fmla="*/ 273 h 294"/>
                <a:gd name="T8" fmla="*/ 27 w 339"/>
                <a:gd name="T9" fmla="*/ 266 h 294"/>
                <a:gd name="T10" fmla="*/ 33 w 339"/>
                <a:gd name="T11" fmla="*/ 260 h 294"/>
                <a:gd name="T12" fmla="*/ 40 w 339"/>
                <a:gd name="T13" fmla="*/ 253 h 294"/>
                <a:gd name="T14" fmla="*/ 47 w 339"/>
                <a:gd name="T15" fmla="*/ 246 h 294"/>
                <a:gd name="T16" fmla="*/ 53 w 339"/>
                <a:gd name="T17" fmla="*/ 240 h 294"/>
                <a:gd name="T18" fmla="*/ 60 w 339"/>
                <a:gd name="T19" fmla="*/ 233 h 294"/>
                <a:gd name="T20" fmla="*/ 67 w 339"/>
                <a:gd name="T21" fmla="*/ 227 h 294"/>
                <a:gd name="T22" fmla="*/ 73 w 339"/>
                <a:gd name="T23" fmla="*/ 221 h 294"/>
                <a:gd name="T24" fmla="*/ 80 w 339"/>
                <a:gd name="T25" fmla="*/ 214 h 294"/>
                <a:gd name="T26" fmla="*/ 86 w 339"/>
                <a:gd name="T27" fmla="*/ 208 h 294"/>
                <a:gd name="T28" fmla="*/ 93 w 339"/>
                <a:gd name="T29" fmla="*/ 202 h 294"/>
                <a:gd name="T30" fmla="*/ 100 w 339"/>
                <a:gd name="T31" fmla="*/ 196 h 294"/>
                <a:gd name="T32" fmla="*/ 106 w 339"/>
                <a:gd name="T33" fmla="*/ 189 h 294"/>
                <a:gd name="T34" fmla="*/ 113 w 339"/>
                <a:gd name="T35" fmla="*/ 183 h 294"/>
                <a:gd name="T36" fmla="*/ 120 w 339"/>
                <a:gd name="T37" fmla="*/ 177 h 294"/>
                <a:gd name="T38" fmla="*/ 126 w 339"/>
                <a:gd name="T39" fmla="*/ 171 h 294"/>
                <a:gd name="T40" fmla="*/ 133 w 339"/>
                <a:gd name="T41" fmla="*/ 165 h 294"/>
                <a:gd name="T42" fmla="*/ 140 w 339"/>
                <a:gd name="T43" fmla="*/ 159 h 294"/>
                <a:gd name="T44" fmla="*/ 146 w 339"/>
                <a:gd name="T45" fmla="*/ 153 h 294"/>
                <a:gd name="T46" fmla="*/ 153 w 339"/>
                <a:gd name="T47" fmla="*/ 147 h 294"/>
                <a:gd name="T48" fmla="*/ 160 w 339"/>
                <a:gd name="T49" fmla="*/ 142 h 294"/>
                <a:gd name="T50" fmla="*/ 166 w 339"/>
                <a:gd name="T51" fmla="*/ 136 h 294"/>
                <a:gd name="T52" fmla="*/ 173 w 339"/>
                <a:gd name="T53" fmla="*/ 130 h 294"/>
                <a:gd name="T54" fmla="*/ 179 w 339"/>
                <a:gd name="T55" fmla="*/ 125 h 294"/>
                <a:gd name="T56" fmla="*/ 186 w 339"/>
                <a:gd name="T57" fmla="*/ 119 h 294"/>
                <a:gd name="T58" fmla="*/ 193 w 339"/>
                <a:gd name="T59" fmla="*/ 113 h 294"/>
                <a:gd name="T60" fmla="*/ 199 w 339"/>
                <a:gd name="T61" fmla="*/ 108 h 294"/>
                <a:gd name="T62" fmla="*/ 206 w 339"/>
                <a:gd name="T63" fmla="*/ 102 h 294"/>
                <a:gd name="T64" fmla="*/ 213 w 339"/>
                <a:gd name="T65" fmla="*/ 97 h 294"/>
                <a:gd name="T66" fmla="*/ 219 w 339"/>
                <a:gd name="T67" fmla="*/ 91 h 294"/>
                <a:gd name="T68" fmla="*/ 226 w 339"/>
                <a:gd name="T69" fmla="*/ 86 h 294"/>
                <a:gd name="T70" fmla="*/ 233 w 339"/>
                <a:gd name="T71" fmla="*/ 81 h 294"/>
                <a:gd name="T72" fmla="*/ 239 w 339"/>
                <a:gd name="T73" fmla="*/ 75 h 294"/>
                <a:gd name="T74" fmla="*/ 246 w 339"/>
                <a:gd name="T75" fmla="*/ 70 h 294"/>
                <a:gd name="T76" fmla="*/ 253 w 339"/>
                <a:gd name="T77" fmla="*/ 65 h 294"/>
                <a:gd name="T78" fmla="*/ 259 w 339"/>
                <a:gd name="T79" fmla="*/ 59 h 294"/>
                <a:gd name="T80" fmla="*/ 266 w 339"/>
                <a:gd name="T81" fmla="*/ 54 h 294"/>
                <a:gd name="T82" fmla="*/ 273 w 339"/>
                <a:gd name="T83" fmla="*/ 49 h 294"/>
                <a:gd name="T84" fmla="*/ 279 w 339"/>
                <a:gd name="T85" fmla="*/ 44 h 294"/>
                <a:gd name="T86" fmla="*/ 286 w 339"/>
                <a:gd name="T87" fmla="*/ 39 h 294"/>
                <a:gd name="T88" fmla="*/ 293 w 339"/>
                <a:gd name="T89" fmla="*/ 34 h 294"/>
                <a:gd name="T90" fmla="*/ 299 w 339"/>
                <a:gd name="T91" fmla="*/ 29 h 294"/>
                <a:gd name="T92" fmla="*/ 306 w 339"/>
                <a:gd name="T93" fmla="*/ 24 h 294"/>
                <a:gd name="T94" fmla="*/ 312 w 339"/>
                <a:gd name="T95" fmla="*/ 19 h 294"/>
                <a:gd name="T96" fmla="*/ 319 w 339"/>
                <a:gd name="T97" fmla="*/ 14 h 294"/>
                <a:gd name="T98" fmla="*/ 326 w 339"/>
                <a:gd name="T99" fmla="*/ 9 h 294"/>
                <a:gd name="T100" fmla="*/ 332 w 339"/>
                <a:gd name="T101" fmla="*/ 4 h 294"/>
                <a:gd name="T102" fmla="*/ 339 w 339"/>
                <a:gd name="T103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9" h="294">
                  <a:moveTo>
                    <a:pt x="0" y="294"/>
                  </a:moveTo>
                  <a:lnTo>
                    <a:pt x="7" y="287"/>
                  </a:lnTo>
                  <a:lnTo>
                    <a:pt x="13" y="280"/>
                  </a:lnTo>
                  <a:lnTo>
                    <a:pt x="20" y="273"/>
                  </a:lnTo>
                  <a:lnTo>
                    <a:pt x="27" y="266"/>
                  </a:lnTo>
                  <a:lnTo>
                    <a:pt x="33" y="260"/>
                  </a:lnTo>
                  <a:lnTo>
                    <a:pt x="40" y="253"/>
                  </a:lnTo>
                  <a:lnTo>
                    <a:pt x="47" y="246"/>
                  </a:lnTo>
                  <a:lnTo>
                    <a:pt x="53" y="240"/>
                  </a:lnTo>
                  <a:lnTo>
                    <a:pt x="60" y="233"/>
                  </a:lnTo>
                  <a:lnTo>
                    <a:pt x="67" y="227"/>
                  </a:lnTo>
                  <a:lnTo>
                    <a:pt x="73" y="221"/>
                  </a:lnTo>
                  <a:lnTo>
                    <a:pt x="80" y="214"/>
                  </a:lnTo>
                  <a:lnTo>
                    <a:pt x="86" y="208"/>
                  </a:lnTo>
                  <a:lnTo>
                    <a:pt x="93" y="202"/>
                  </a:lnTo>
                  <a:lnTo>
                    <a:pt x="100" y="196"/>
                  </a:lnTo>
                  <a:lnTo>
                    <a:pt x="106" y="189"/>
                  </a:lnTo>
                  <a:lnTo>
                    <a:pt x="113" y="183"/>
                  </a:lnTo>
                  <a:lnTo>
                    <a:pt x="120" y="177"/>
                  </a:lnTo>
                  <a:lnTo>
                    <a:pt x="126" y="171"/>
                  </a:lnTo>
                  <a:lnTo>
                    <a:pt x="133" y="165"/>
                  </a:lnTo>
                  <a:lnTo>
                    <a:pt x="140" y="159"/>
                  </a:lnTo>
                  <a:lnTo>
                    <a:pt x="146" y="153"/>
                  </a:lnTo>
                  <a:lnTo>
                    <a:pt x="153" y="147"/>
                  </a:lnTo>
                  <a:lnTo>
                    <a:pt x="160" y="142"/>
                  </a:lnTo>
                  <a:lnTo>
                    <a:pt x="166" y="136"/>
                  </a:lnTo>
                  <a:lnTo>
                    <a:pt x="173" y="130"/>
                  </a:lnTo>
                  <a:lnTo>
                    <a:pt x="179" y="125"/>
                  </a:lnTo>
                  <a:lnTo>
                    <a:pt x="186" y="119"/>
                  </a:lnTo>
                  <a:lnTo>
                    <a:pt x="193" y="113"/>
                  </a:lnTo>
                  <a:lnTo>
                    <a:pt x="199" y="108"/>
                  </a:lnTo>
                  <a:lnTo>
                    <a:pt x="206" y="102"/>
                  </a:lnTo>
                  <a:lnTo>
                    <a:pt x="213" y="97"/>
                  </a:lnTo>
                  <a:lnTo>
                    <a:pt x="219" y="91"/>
                  </a:lnTo>
                  <a:lnTo>
                    <a:pt x="226" y="86"/>
                  </a:lnTo>
                  <a:lnTo>
                    <a:pt x="233" y="81"/>
                  </a:lnTo>
                  <a:lnTo>
                    <a:pt x="239" y="75"/>
                  </a:lnTo>
                  <a:lnTo>
                    <a:pt x="246" y="70"/>
                  </a:lnTo>
                  <a:lnTo>
                    <a:pt x="253" y="65"/>
                  </a:lnTo>
                  <a:lnTo>
                    <a:pt x="259" y="59"/>
                  </a:lnTo>
                  <a:lnTo>
                    <a:pt x="266" y="54"/>
                  </a:lnTo>
                  <a:lnTo>
                    <a:pt x="273" y="49"/>
                  </a:lnTo>
                  <a:lnTo>
                    <a:pt x="279" y="44"/>
                  </a:lnTo>
                  <a:lnTo>
                    <a:pt x="286" y="39"/>
                  </a:lnTo>
                  <a:lnTo>
                    <a:pt x="293" y="34"/>
                  </a:lnTo>
                  <a:lnTo>
                    <a:pt x="299" y="29"/>
                  </a:lnTo>
                  <a:lnTo>
                    <a:pt x="306" y="24"/>
                  </a:lnTo>
                  <a:lnTo>
                    <a:pt x="312" y="19"/>
                  </a:lnTo>
                  <a:lnTo>
                    <a:pt x="319" y="14"/>
                  </a:lnTo>
                  <a:lnTo>
                    <a:pt x="326" y="9"/>
                  </a:lnTo>
                  <a:lnTo>
                    <a:pt x="332" y="4"/>
                  </a:lnTo>
                  <a:lnTo>
                    <a:pt x="339" y="0"/>
                  </a:ln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5273" y="1988"/>
              <a:ext cx="340" cy="209"/>
            </a:xfrm>
            <a:custGeom>
              <a:avLst/>
              <a:gdLst>
                <a:gd name="T0" fmla="*/ 0 w 340"/>
                <a:gd name="T1" fmla="*/ 209 h 209"/>
                <a:gd name="T2" fmla="*/ 7 w 340"/>
                <a:gd name="T3" fmla="*/ 205 h 209"/>
                <a:gd name="T4" fmla="*/ 14 w 340"/>
                <a:gd name="T5" fmla="*/ 200 h 209"/>
                <a:gd name="T6" fmla="*/ 20 w 340"/>
                <a:gd name="T7" fmla="*/ 195 h 209"/>
                <a:gd name="T8" fmla="*/ 27 w 340"/>
                <a:gd name="T9" fmla="*/ 190 h 209"/>
                <a:gd name="T10" fmla="*/ 34 w 340"/>
                <a:gd name="T11" fmla="*/ 186 h 209"/>
                <a:gd name="T12" fmla="*/ 40 w 340"/>
                <a:gd name="T13" fmla="*/ 181 h 209"/>
                <a:gd name="T14" fmla="*/ 47 w 340"/>
                <a:gd name="T15" fmla="*/ 177 h 209"/>
                <a:gd name="T16" fmla="*/ 54 w 340"/>
                <a:gd name="T17" fmla="*/ 172 h 209"/>
                <a:gd name="T18" fmla="*/ 60 w 340"/>
                <a:gd name="T19" fmla="*/ 167 h 209"/>
                <a:gd name="T20" fmla="*/ 67 w 340"/>
                <a:gd name="T21" fmla="*/ 163 h 209"/>
                <a:gd name="T22" fmla="*/ 74 w 340"/>
                <a:gd name="T23" fmla="*/ 158 h 209"/>
                <a:gd name="T24" fmla="*/ 80 w 340"/>
                <a:gd name="T25" fmla="*/ 154 h 209"/>
                <a:gd name="T26" fmla="*/ 87 w 340"/>
                <a:gd name="T27" fmla="*/ 149 h 209"/>
                <a:gd name="T28" fmla="*/ 94 w 340"/>
                <a:gd name="T29" fmla="*/ 145 h 209"/>
                <a:gd name="T30" fmla="*/ 100 w 340"/>
                <a:gd name="T31" fmla="*/ 141 h 209"/>
                <a:gd name="T32" fmla="*/ 107 w 340"/>
                <a:gd name="T33" fmla="*/ 136 h 209"/>
                <a:gd name="T34" fmla="*/ 114 w 340"/>
                <a:gd name="T35" fmla="*/ 132 h 209"/>
                <a:gd name="T36" fmla="*/ 120 w 340"/>
                <a:gd name="T37" fmla="*/ 128 h 209"/>
                <a:gd name="T38" fmla="*/ 127 w 340"/>
                <a:gd name="T39" fmla="*/ 124 h 209"/>
                <a:gd name="T40" fmla="*/ 134 w 340"/>
                <a:gd name="T41" fmla="*/ 119 h 209"/>
                <a:gd name="T42" fmla="*/ 140 w 340"/>
                <a:gd name="T43" fmla="*/ 115 h 209"/>
                <a:gd name="T44" fmla="*/ 147 w 340"/>
                <a:gd name="T45" fmla="*/ 111 h 209"/>
                <a:gd name="T46" fmla="*/ 153 w 340"/>
                <a:gd name="T47" fmla="*/ 107 h 209"/>
                <a:gd name="T48" fmla="*/ 160 w 340"/>
                <a:gd name="T49" fmla="*/ 103 h 209"/>
                <a:gd name="T50" fmla="*/ 167 w 340"/>
                <a:gd name="T51" fmla="*/ 98 h 209"/>
                <a:gd name="T52" fmla="*/ 173 w 340"/>
                <a:gd name="T53" fmla="*/ 94 h 209"/>
                <a:gd name="T54" fmla="*/ 180 w 340"/>
                <a:gd name="T55" fmla="*/ 90 h 209"/>
                <a:gd name="T56" fmla="*/ 187 w 340"/>
                <a:gd name="T57" fmla="*/ 86 h 209"/>
                <a:gd name="T58" fmla="*/ 193 w 340"/>
                <a:gd name="T59" fmla="*/ 82 h 209"/>
                <a:gd name="T60" fmla="*/ 200 w 340"/>
                <a:gd name="T61" fmla="*/ 78 h 209"/>
                <a:gd name="T62" fmla="*/ 207 w 340"/>
                <a:gd name="T63" fmla="*/ 74 h 209"/>
                <a:gd name="T64" fmla="*/ 213 w 340"/>
                <a:gd name="T65" fmla="*/ 70 h 209"/>
                <a:gd name="T66" fmla="*/ 220 w 340"/>
                <a:gd name="T67" fmla="*/ 66 h 209"/>
                <a:gd name="T68" fmla="*/ 227 w 340"/>
                <a:gd name="T69" fmla="*/ 63 h 209"/>
                <a:gd name="T70" fmla="*/ 233 w 340"/>
                <a:gd name="T71" fmla="*/ 59 h 209"/>
                <a:gd name="T72" fmla="*/ 240 w 340"/>
                <a:gd name="T73" fmla="*/ 55 h 209"/>
                <a:gd name="T74" fmla="*/ 246 w 340"/>
                <a:gd name="T75" fmla="*/ 51 h 209"/>
                <a:gd name="T76" fmla="*/ 253 w 340"/>
                <a:gd name="T77" fmla="*/ 47 h 209"/>
                <a:gd name="T78" fmla="*/ 260 w 340"/>
                <a:gd name="T79" fmla="*/ 44 h 209"/>
                <a:gd name="T80" fmla="*/ 266 w 340"/>
                <a:gd name="T81" fmla="*/ 40 h 209"/>
                <a:gd name="T82" fmla="*/ 273 w 340"/>
                <a:gd name="T83" fmla="*/ 36 h 209"/>
                <a:gd name="T84" fmla="*/ 280 w 340"/>
                <a:gd name="T85" fmla="*/ 33 h 209"/>
                <a:gd name="T86" fmla="*/ 286 w 340"/>
                <a:gd name="T87" fmla="*/ 29 h 209"/>
                <a:gd name="T88" fmla="*/ 293 w 340"/>
                <a:gd name="T89" fmla="*/ 25 h 209"/>
                <a:gd name="T90" fmla="*/ 300 w 340"/>
                <a:gd name="T91" fmla="*/ 21 h 209"/>
                <a:gd name="T92" fmla="*/ 306 w 340"/>
                <a:gd name="T93" fmla="*/ 18 h 209"/>
                <a:gd name="T94" fmla="*/ 313 w 340"/>
                <a:gd name="T95" fmla="*/ 14 h 209"/>
                <a:gd name="T96" fmla="*/ 320 w 340"/>
                <a:gd name="T97" fmla="*/ 11 h 209"/>
                <a:gd name="T98" fmla="*/ 326 w 340"/>
                <a:gd name="T99" fmla="*/ 7 h 209"/>
                <a:gd name="T100" fmla="*/ 333 w 340"/>
                <a:gd name="T101" fmla="*/ 4 h 209"/>
                <a:gd name="T102" fmla="*/ 340 w 340"/>
                <a:gd name="T103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0" h="209">
                  <a:moveTo>
                    <a:pt x="0" y="209"/>
                  </a:moveTo>
                  <a:lnTo>
                    <a:pt x="7" y="205"/>
                  </a:lnTo>
                  <a:lnTo>
                    <a:pt x="14" y="200"/>
                  </a:lnTo>
                  <a:lnTo>
                    <a:pt x="20" y="195"/>
                  </a:lnTo>
                  <a:lnTo>
                    <a:pt x="27" y="190"/>
                  </a:lnTo>
                  <a:lnTo>
                    <a:pt x="34" y="186"/>
                  </a:lnTo>
                  <a:lnTo>
                    <a:pt x="40" y="181"/>
                  </a:lnTo>
                  <a:lnTo>
                    <a:pt x="47" y="177"/>
                  </a:lnTo>
                  <a:lnTo>
                    <a:pt x="54" y="172"/>
                  </a:lnTo>
                  <a:lnTo>
                    <a:pt x="60" y="167"/>
                  </a:lnTo>
                  <a:lnTo>
                    <a:pt x="67" y="163"/>
                  </a:lnTo>
                  <a:lnTo>
                    <a:pt x="74" y="158"/>
                  </a:lnTo>
                  <a:lnTo>
                    <a:pt x="80" y="154"/>
                  </a:lnTo>
                  <a:lnTo>
                    <a:pt x="87" y="149"/>
                  </a:lnTo>
                  <a:lnTo>
                    <a:pt x="94" y="145"/>
                  </a:lnTo>
                  <a:lnTo>
                    <a:pt x="100" y="141"/>
                  </a:lnTo>
                  <a:lnTo>
                    <a:pt x="107" y="136"/>
                  </a:lnTo>
                  <a:lnTo>
                    <a:pt x="114" y="132"/>
                  </a:lnTo>
                  <a:lnTo>
                    <a:pt x="120" y="128"/>
                  </a:lnTo>
                  <a:lnTo>
                    <a:pt x="127" y="124"/>
                  </a:lnTo>
                  <a:lnTo>
                    <a:pt x="134" y="119"/>
                  </a:lnTo>
                  <a:lnTo>
                    <a:pt x="140" y="115"/>
                  </a:lnTo>
                  <a:lnTo>
                    <a:pt x="147" y="111"/>
                  </a:lnTo>
                  <a:lnTo>
                    <a:pt x="153" y="107"/>
                  </a:lnTo>
                  <a:lnTo>
                    <a:pt x="160" y="103"/>
                  </a:lnTo>
                  <a:lnTo>
                    <a:pt x="167" y="98"/>
                  </a:lnTo>
                  <a:lnTo>
                    <a:pt x="173" y="94"/>
                  </a:lnTo>
                  <a:lnTo>
                    <a:pt x="180" y="90"/>
                  </a:lnTo>
                  <a:lnTo>
                    <a:pt x="187" y="86"/>
                  </a:lnTo>
                  <a:lnTo>
                    <a:pt x="193" y="82"/>
                  </a:lnTo>
                  <a:lnTo>
                    <a:pt x="200" y="78"/>
                  </a:lnTo>
                  <a:lnTo>
                    <a:pt x="207" y="74"/>
                  </a:lnTo>
                  <a:lnTo>
                    <a:pt x="213" y="70"/>
                  </a:lnTo>
                  <a:lnTo>
                    <a:pt x="220" y="66"/>
                  </a:lnTo>
                  <a:lnTo>
                    <a:pt x="227" y="63"/>
                  </a:lnTo>
                  <a:lnTo>
                    <a:pt x="233" y="59"/>
                  </a:lnTo>
                  <a:lnTo>
                    <a:pt x="240" y="55"/>
                  </a:lnTo>
                  <a:lnTo>
                    <a:pt x="246" y="51"/>
                  </a:lnTo>
                  <a:lnTo>
                    <a:pt x="253" y="47"/>
                  </a:lnTo>
                  <a:lnTo>
                    <a:pt x="260" y="44"/>
                  </a:lnTo>
                  <a:lnTo>
                    <a:pt x="266" y="40"/>
                  </a:lnTo>
                  <a:lnTo>
                    <a:pt x="273" y="36"/>
                  </a:lnTo>
                  <a:lnTo>
                    <a:pt x="280" y="33"/>
                  </a:lnTo>
                  <a:lnTo>
                    <a:pt x="286" y="29"/>
                  </a:lnTo>
                  <a:lnTo>
                    <a:pt x="293" y="25"/>
                  </a:lnTo>
                  <a:lnTo>
                    <a:pt x="300" y="21"/>
                  </a:lnTo>
                  <a:lnTo>
                    <a:pt x="306" y="18"/>
                  </a:lnTo>
                  <a:lnTo>
                    <a:pt x="313" y="14"/>
                  </a:lnTo>
                  <a:lnTo>
                    <a:pt x="320" y="11"/>
                  </a:lnTo>
                  <a:lnTo>
                    <a:pt x="326" y="7"/>
                  </a:lnTo>
                  <a:lnTo>
                    <a:pt x="333" y="4"/>
                  </a:lnTo>
                  <a:lnTo>
                    <a:pt x="340" y="0"/>
                  </a:ln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5606" y="1837"/>
              <a:ext cx="339" cy="155"/>
            </a:xfrm>
            <a:custGeom>
              <a:avLst/>
              <a:gdLst>
                <a:gd name="T0" fmla="*/ 0 w 339"/>
                <a:gd name="T1" fmla="*/ 155 h 155"/>
                <a:gd name="T2" fmla="*/ 7 w 339"/>
                <a:gd name="T3" fmla="*/ 151 h 155"/>
                <a:gd name="T4" fmla="*/ 13 w 339"/>
                <a:gd name="T5" fmla="*/ 148 h 155"/>
                <a:gd name="T6" fmla="*/ 20 w 339"/>
                <a:gd name="T7" fmla="*/ 144 h 155"/>
                <a:gd name="T8" fmla="*/ 26 w 339"/>
                <a:gd name="T9" fmla="*/ 141 h 155"/>
                <a:gd name="T10" fmla="*/ 33 w 339"/>
                <a:gd name="T11" fmla="*/ 137 h 155"/>
                <a:gd name="T12" fmla="*/ 40 w 339"/>
                <a:gd name="T13" fmla="*/ 134 h 155"/>
                <a:gd name="T14" fmla="*/ 46 w 339"/>
                <a:gd name="T15" fmla="*/ 131 h 155"/>
                <a:gd name="T16" fmla="*/ 53 w 339"/>
                <a:gd name="T17" fmla="*/ 127 h 155"/>
                <a:gd name="T18" fmla="*/ 60 w 339"/>
                <a:gd name="T19" fmla="*/ 124 h 155"/>
                <a:gd name="T20" fmla="*/ 66 w 339"/>
                <a:gd name="T21" fmla="*/ 121 h 155"/>
                <a:gd name="T22" fmla="*/ 73 w 339"/>
                <a:gd name="T23" fmla="*/ 117 h 155"/>
                <a:gd name="T24" fmla="*/ 80 w 339"/>
                <a:gd name="T25" fmla="*/ 114 h 155"/>
                <a:gd name="T26" fmla="*/ 86 w 339"/>
                <a:gd name="T27" fmla="*/ 111 h 155"/>
                <a:gd name="T28" fmla="*/ 93 w 339"/>
                <a:gd name="T29" fmla="*/ 108 h 155"/>
                <a:gd name="T30" fmla="*/ 100 w 339"/>
                <a:gd name="T31" fmla="*/ 104 h 155"/>
                <a:gd name="T32" fmla="*/ 106 w 339"/>
                <a:gd name="T33" fmla="*/ 101 h 155"/>
                <a:gd name="T34" fmla="*/ 113 w 339"/>
                <a:gd name="T35" fmla="*/ 98 h 155"/>
                <a:gd name="T36" fmla="*/ 119 w 339"/>
                <a:gd name="T37" fmla="*/ 95 h 155"/>
                <a:gd name="T38" fmla="*/ 126 w 339"/>
                <a:gd name="T39" fmla="*/ 92 h 155"/>
                <a:gd name="T40" fmla="*/ 133 w 339"/>
                <a:gd name="T41" fmla="*/ 89 h 155"/>
                <a:gd name="T42" fmla="*/ 139 w 339"/>
                <a:gd name="T43" fmla="*/ 86 h 155"/>
                <a:gd name="T44" fmla="*/ 146 w 339"/>
                <a:gd name="T45" fmla="*/ 82 h 155"/>
                <a:gd name="T46" fmla="*/ 153 w 339"/>
                <a:gd name="T47" fmla="*/ 79 h 155"/>
                <a:gd name="T48" fmla="*/ 159 w 339"/>
                <a:gd name="T49" fmla="*/ 76 h 155"/>
                <a:gd name="T50" fmla="*/ 166 w 339"/>
                <a:gd name="T51" fmla="*/ 73 h 155"/>
                <a:gd name="T52" fmla="*/ 173 w 339"/>
                <a:gd name="T53" fmla="*/ 70 h 155"/>
                <a:gd name="T54" fmla="*/ 179 w 339"/>
                <a:gd name="T55" fmla="*/ 67 h 155"/>
                <a:gd name="T56" fmla="*/ 186 w 339"/>
                <a:gd name="T57" fmla="*/ 64 h 155"/>
                <a:gd name="T58" fmla="*/ 193 w 339"/>
                <a:gd name="T59" fmla="*/ 61 h 155"/>
                <a:gd name="T60" fmla="*/ 199 w 339"/>
                <a:gd name="T61" fmla="*/ 58 h 155"/>
                <a:gd name="T62" fmla="*/ 206 w 339"/>
                <a:gd name="T63" fmla="*/ 55 h 155"/>
                <a:gd name="T64" fmla="*/ 212 w 339"/>
                <a:gd name="T65" fmla="*/ 52 h 155"/>
                <a:gd name="T66" fmla="*/ 219 w 339"/>
                <a:gd name="T67" fmla="*/ 50 h 155"/>
                <a:gd name="T68" fmla="*/ 226 w 339"/>
                <a:gd name="T69" fmla="*/ 47 h 155"/>
                <a:gd name="T70" fmla="*/ 232 w 339"/>
                <a:gd name="T71" fmla="*/ 44 h 155"/>
                <a:gd name="T72" fmla="*/ 239 w 339"/>
                <a:gd name="T73" fmla="*/ 41 h 155"/>
                <a:gd name="T74" fmla="*/ 246 w 339"/>
                <a:gd name="T75" fmla="*/ 38 h 155"/>
                <a:gd name="T76" fmla="*/ 252 w 339"/>
                <a:gd name="T77" fmla="*/ 35 h 155"/>
                <a:gd name="T78" fmla="*/ 259 w 339"/>
                <a:gd name="T79" fmla="*/ 33 h 155"/>
                <a:gd name="T80" fmla="*/ 266 w 339"/>
                <a:gd name="T81" fmla="*/ 30 h 155"/>
                <a:gd name="T82" fmla="*/ 272 w 339"/>
                <a:gd name="T83" fmla="*/ 27 h 155"/>
                <a:gd name="T84" fmla="*/ 279 w 339"/>
                <a:gd name="T85" fmla="*/ 24 h 155"/>
                <a:gd name="T86" fmla="*/ 286 w 339"/>
                <a:gd name="T87" fmla="*/ 21 h 155"/>
                <a:gd name="T88" fmla="*/ 292 w 339"/>
                <a:gd name="T89" fmla="*/ 19 h 155"/>
                <a:gd name="T90" fmla="*/ 299 w 339"/>
                <a:gd name="T91" fmla="*/ 16 h 155"/>
                <a:gd name="T92" fmla="*/ 306 w 339"/>
                <a:gd name="T93" fmla="*/ 13 h 155"/>
                <a:gd name="T94" fmla="*/ 312 w 339"/>
                <a:gd name="T95" fmla="*/ 10 h 155"/>
                <a:gd name="T96" fmla="*/ 319 w 339"/>
                <a:gd name="T97" fmla="*/ 8 h 155"/>
                <a:gd name="T98" fmla="*/ 325 w 339"/>
                <a:gd name="T99" fmla="*/ 5 h 155"/>
                <a:gd name="T100" fmla="*/ 332 w 339"/>
                <a:gd name="T101" fmla="*/ 3 h 155"/>
                <a:gd name="T102" fmla="*/ 339 w 339"/>
                <a:gd name="T10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9" h="155">
                  <a:moveTo>
                    <a:pt x="0" y="155"/>
                  </a:moveTo>
                  <a:lnTo>
                    <a:pt x="7" y="151"/>
                  </a:lnTo>
                  <a:lnTo>
                    <a:pt x="13" y="148"/>
                  </a:lnTo>
                  <a:lnTo>
                    <a:pt x="20" y="144"/>
                  </a:lnTo>
                  <a:lnTo>
                    <a:pt x="26" y="141"/>
                  </a:lnTo>
                  <a:lnTo>
                    <a:pt x="33" y="137"/>
                  </a:lnTo>
                  <a:lnTo>
                    <a:pt x="40" y="134"/>
                  </a:lnTo>
                  <a:lnTo>
                    <a:pt x="46" y="131"/>
                  </a:lnTo>
                  <a:lnTo>
                    <a:pt x="53" y="127"/>
                  </a:lnTo>
                  <a:lnTo>
                    <a:pt x="60" y="124"/>
                  </a:lnTo>
                  <a:lnTo>
                    <a:pt x="66" y="121"/>
                  </a:lnTo>
                  <a:lnTo>
                    <a:pt x="73" y="117"/>
                  </a:lnTo>
                  <a:lnTo>
                    <a:pt x="80" y="114"/>
                  </a:lnTo>
                  <a:lnTo>
                    <a:pt x="86" y="111"/>
                  </a:lnTo>
                  <a:lnTo>
                    <a:pt x="93" y="108"/>
                  </a:lnTo>
                  <a:lnTo>
                    <a:pt x="100" y="104"/>
                  </a:lnTo>
                  <a:lnTo>
                    <a:pt x="106" y="101"/>
                  </a:lnTo>
                  <a:lnTo>
                    <a:pt x="113" y="98"/>
                  </a:lnTo>
                  <a:lnTo>
                    <a:pt x="119" y="95"/>
                  </a:lnTo>
                  <a:lnTo>
                    <a:pt x="126" y="92"/>
                  </a:lnTo>
                  <a:lnTo>
                    <a:pt x="133" y="89"/>
                  </a:lnTo>
                  <a:lnTo>
                    <a:pt x="139" y="86"/>
                  </a:lnTo>
                  <a:lnTo>
                    <a:pt x="146" y="82"/>
                  </a:lnTo>
                  <a:lnTo>
                    <a:pt x="153" y="79"/>
                  </a:lnTo>
                  <a:lnTo>
                    <a:pt x="159" y="76"/>
                  </a:lnTo>
                  <a:lnTo>
                    <a:pt x="166" y="73"/>
                  </a:lnTo>
                  <a:lnTo>
                    <a:pt x="173" y="70"/>
                  </a:lnTo>
                  <a:lnTo>
                    <a:pt x="179" y="67"/>
                  </a:lnTo>
                  <a:lnTo>
                    <a:pt x="186" y="64"/>
                  </a:lnTo>
                  <a:lnTo>
                    <a:pt x="193" y="61"/>
                  </a:lnTo>
                  <a:lnTo>
                    <a:pt x="199" y="58"/>
                  </a:lnTo>
                  <a:lnTo>
                    <a:pt x="206" y="55"/>
                  </a:lnTo>
                  <a:lnTo>
                    <a:pt x="212" y="52"/>
                  </a:lnTo>
                  <a:lnTo>
                    <a:pt x="219" y="50"/>
                  </a:lnTo>
                  <a:lnTo>
                    <a:pt x="226" y="47"/>
                  </a:lnTo>
                  <a:lnTo>
                    <a:pt x="232" y="44"/>
                  </a:lnTo>
                  <a:lnTo>
                    <a:pt x="239" y="41"/>
                  </a:lnTo>
                  <a:lnTo>
                    <a:pt x="246" y="38"/>
                  </a:lnTo>
                  <a:lnTo>
                    <a:pt x="252" y="35"/>
                  </a:lnTo>
                  <a:lnTo>
                    <a:pt x="259" y="33"/>
                  </a:lnTo>
                  <a:lnTo>
                    <a:pt x="266" y="30"/>
                  </a:lnTo>
                  <a:lnTo>
                    <a:pt x="272" y="27"/>
                  </a:lnTo>
                  <a:lnTo>
                    <a:pt x="279" y="24"/>
                  </a:lnTo>
                  <a:lnTo>
                    <a:pt x="286" y="21"/>
                  </a:lnTo>
                  <a:lnTo>
                    <a:pt x="292" y="19"/>
                  </a:lnTo>
                  <a:lnTo>
                    <a:pt x="299" y="16"/>
                  </a:lnTo>
                  <a:lnTo>
                    <a:pt x="306" y="13"/>
                  </a:lnTo>
                  <a:lnTo>
                    <a:pt x="312" y="10"/>
                  </a:lnTo>
                  <a:lnTo>
                    <a:pt x="319" y="8"/>
                  </a:lnTo>
                  <a:lnTo>
                    <a:pt x="325" y="5"/>
                  </a:lnTo>
                  <a:lnTo>
                    <a:pt x="332" y="3"/>
                  </a:lnTo>
                  <a:lnTo>
                    <a:pt x="339" y="0"/>
                  </a:ln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5938" y="1722"/>
              <a:ext cx="339" cy="118"/>
            </a:xfrm>
            <a:custGeom>
              <a:avLst/>
              <a:gdLst>
                <a:gd name="T0" fmla="*/ 0 w 339"/>
                <a:gd name="T1" fmla="*/ 118 h 118"/>
                <a:gd name="T2" fmla="*/ 7 w 339"/>
                <a:gd name="T3" fmla="*/ 115 h 118"/>
                <a:gd name="T4" fmla="*/ 13 w 339"/>
                <a:gd name="T5" fmla="*/ 112 h 118"/>
                <a:gd name="T6" fmla="*/ 20 w 339"/>
                <a:gd name="T7" fmla="*/ 110 h 118"/>
                <a:gd name="T8" fmla="*/ 27 w 339"/>
                <a:gd name="T9" fmla="*/ 107 h 118"/>
                <a:gd name="T10" fmla="*/ 33 w 339"/>
                <a:gd name="T11" fmla="*/ 105 h 118"/>
                <a:gd name="T12" fmla="*/ 40 w 339"/>
                <a:gd name="T13" fmla="*/ 102 h 118"/>
                <a:gd name="T14" fmla="*/ 47 w 339"/>
                <a:gd name="T15" fmla="*/ 99 h 118"/>
                <a:gd name="T16" fmla="*/ 53 w 339"/>
                <a:gd name="T17" fmla="*/ 97 h 118"/>
                <a:gd name="T18" fmla="*/ 60 w 339"/>
                <a:gd name="T19" fmla="*/ 94 h 118"/>
                <a:gd name="T20" fmla="*/ 67 w 339"/>
                <a:gd name="T21" fmla="*/ 92 h 118"/>
                <a:gd name="T22" fmla="*/ 73 w 339"/>
                <a:gd name="T23" fmla="*/ 90 h 118"/>
                <a:gd name="T24" fmla="*/ 80 w 339"/>
                <a:gd name="T25" fmla="*/ 87 h 118"/>
                <a:gd name="T26" fmla="*/ 86 w 339"/>
                <a:gd name="T27" fmla="*/ 85 h 118"/>
                <a:gd name="T28" fmla="*/ 93 w 339"/>
                <a:gd name="T29" fmla="*/ 82 h 118"/>
                <a:gd name="T30" fmla="*/ 100 w 339"/>
                <a:gd name="T31" fmla="*/ 80 h 118"/>
                <a:gd name="T32" fmla="*/ 106 w 339"/>
                <a:gd name="T33" fmla="*/ 77 h 118"/>
                <a:gd name="T34" fmla="*/ 113 w 339"/>
                <a:gd name="T35" fmla="*/ 75 h 118"/>
                <a:gd name="T36" fmla="*/ 120 w 339"/>
                <a:gd name="T37" fmla="*/ 72 h 118"/>
                <a:gd name="T38" fmla="*/ 126 w 339"/>
                <a:gd name="T39" fmla="*/ 70 h 118"/>
                <a:gd name="T40" fmla="*/ 133 w 339"/>
                <a:gd name="T41" fmla="*/ 68 h 118"/>
                <a:gd name="T42" fmla="*/ 140 w 339"/>
                <a:gd name="T43" fmla="*/ 65 h 118"/>
                <a:gd name="T44" fmla="*/ 146 w 339"/>
                <a:gd name="T45" fmla="*/ 63 h 118"/>
                <a:gd name="T46" fmla="*/ 153 w 339"/>
                <a:gd name="T47" fmla="*/ 61 h 118"/>
                <a:gd name="T48" fmla="*/ 160 w 339"/>
                <a:gd name="T49" fmla="*/ 58 h 118"/>
                <a:gd name="T50" fmla="*/ 166 w 339"/>
                <a:gd name="T51" fmla="*/ 56 h 118"/>
                <a:gd name="T52" fmla="*/ 173 w 339"/>
                <a:gd name="T53" fmla="*/ 54 h 118"/>
                <a:gd name="T54" fmla="*/ 179 w 339"/>
                <a:gd name="T55" fmla="*/ 51 h 118"/>
                <a:gd name="T56" fmla="*/ 186 w 339"/>
                <a:gd name="T57" fmla="*/ 49 h 118"/>
                <a:gd name="T58" fmla="*/ 193 w 339"/>
                <a:gd name="T59" fmla="*/ 47 h 118"/>
                <a:gd name="T60" fmla="*/ 199 w 339"/>
                <a:gd name="T61" fmla="*/ 45 h 118"/>
                <a:gd name="T62" fmla="*/ 206 w 339"/>
                <a:gd name="T63" fmla="*/ 42 h 118"/>
                <a:gd name="T64" fmla="*/ 213 w 339"/>
                <a:gd name="T65" fmla="*/ 40 h 118"/>
                <a:gd name="T66" fmla="*/ 219 w 339"/>
                <a:gd name="T67" fmla="*/ 38 h 118"/>
                <a:gd name="T68" fmla="*/ 226 w 339"/>
                <a:gd name="T69" fmla="*/ 36 h 118"/>
                <a:gd name="T70" fmla="*/ 233 w 339"/>
                <a:gd name="T71" fmla="*/ 33 h 118"/>
                <a:gd name="T72" fmla="*/ 239 w 339"/>
                <a:gd name="T73" fmla="*/ 31 h 118"/>
                <a:gd name="T74" fmla="*/ 246 w 339"/>
                <a:gd name="T75" fmla="*/ 29 h 118"/>
                <a:gd name="T76" fmla="*/ 253 w 339"/>
                <a:gd name="T77" fmla="*/ 27 h 118"/>
                <a:gd name="T78" fmla="*/ 259 w 339"/>
                <a:gd name="T79" fmla="*/ 25 h 118"/>
                <a:gd name="T80" fmla="*/ 266 w 339"/>
                <a:gd name="T81" fmla="*/ 23 h 118"/>
                <a:gd name="T82" fmla="*/ 273 w 339"/>
                <a:gd name="T83" fmla="*/ 21 h 118"/>
                <a:gd name="T84" fmla="*/ 279 w 339"/>
                <a:gd name="T85" fmla="*/ 18 h 118"/>
                <a:gd name="T86" fmla="*/ 286 w 339"/>
                <a:gd name="T87" fmla="*/ 16 h 118"/>
                <a:gd name="T88" fmla="*/ 292 w 339"/>
                <a:gd name="T89" fmla="*/ 14 h 118"/>
                <a:gd name="T90" fmla="*/ 299 w 339"/>
                <a:gd name="T91" fmla="*/ 12 h 118"/>
                <a:gd name="T92" fmla="*/ 306 w 339"/>
                <a:gd name="T93" fmla="*/ 10 h 118"/>
                <a:gd name="T94" fmla="*/ 312 w 339"/>
                <a:gd name="T95" fmla="*/ 8 h 118"/>
                <a:gd name="T96" fmla="*/ 319 w 339"/>
                <a:gd name="T97" fmla="*/ 6 h 118"/>
                <a:gd name="T98" fmla="*/ 326 w 339"/>
                <a:gd name="T99" fmla="*/ 4 h 118"/>
                <a:gd name="T100" fmla="*/ 332 w 339"/>
                <a:gd name="T101" fmla="*/ 2 h 118"/>
                <a:gd name="T102" fmla="*/ 339 w 339"/>
                <a:gd name="T10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9" h="118">
                  <a:moveTo>
                    <a:pt x="0" y="118"/>
                  </a:moveTo>
                  <a:lnTo>
                    <a:pt x="7" y="115"/>
                  </a:lnTo>
                  <a:lnTo>
                    <a:pt x="13" y="112"/>
                  </a:lnTo>
                  <a:lnTo>
                    <a:pt x="20" y="110"/>
                  </a:lnTo>
                  <a:lnTo>
                    <a:pt x="27" y="107"/>
                  </a:lnTo>
                  <a:lnTo>
                    <a:pt x="33" y="105"/>
                  </a:lnTo>
                  <a:lnTo>
                    <a:pt x="40" y="102"/>
                  </a:lnTo>
                  <a:lnTo>
                    <a:pt x="47" y="99"/>
                  </a:lnTo>
                  <a:lnTo>
                    <a:pt x="53" y="97"/>
                  </a:lnTo>
                  <a:lnTo>
                    <a:pt x="60" y="94"/>
                  </a:lnTo>
                  <a:lnTo>
                    <a:pt x="67" y="92"/>
                  </a:lnTo>
                  <a:lnTo>
                    <a:pt x="73" y="90"/>
                  </a:lnTo>
                  <a:lnTo>
                    <a:pt x="80" y="87"/>
                  </a:lnTo>
                  <a:lnTo>
                    <a:pt x="86" y="85"/>
                  </a:lnTo>
                  <a:lnTo>
                    <a:pt x="93" y="82"/>
                  </a:lnTo>
                  <a:lnTo>
                    <a:pt x="100" y="80"/>
                  </a:lnTo>
                  <a:lnTo>
                    <a:pt x="106" y="77"/>
                  </a:lnTo>
                  <a:lnTo>
                    <a:pt x="113" y="75"/>
                  </a:lnTo>
                  <a:lnTo>
                    <a:pt x="120" y="72"/>
                  </a:lnTo>
                  <a:lnTo>
                    <a:pt x="126" y="70"/>
                  </a:lnTo>
                  <a:lnTo>
                    <a:pt x="133" y="68"/>
                  </a:lnTo>
                  <a:lnTo>
                    <a:pt x="140" y="65"/>
                  </a:lnTo>
                  <a:lnTo>
                    <a:pt x="146" y="63"/>
                  </a:lnTo>
                  <a:lnTo>
                    <a:pt x="153" y="61"/>
                  </a:lnTo>
                  <a:lnTo>
                    <a:pt x="160" y="58"/>
                  </a:lnTo>
                  <a:lnTo>
                    <a:pt x="166" y="56"/>
                  </a:lnTo>
                  <a:lnTo>
                    <a:pt x="173" y="54"/>
                  </a:lnTo>
                  <a:lnTo>
                    <a:pt x="179" y="51"/>
                  </a:lnTo>
                  <a:lnTo>
                    <a:pt x="186" y="49"/>
                  </a:lnTo>
                  <a:lnTo>
                    <a:pt x="193" y="47"/>
                  </a:lnTo>
                  <a:lnTo>
                    <a:pt x="199" y="45"/>
                  </a:lnTo>
                  <a:lnTo>
                    <a:pt x="206" y="42"/>
                  </a:lnTo>
                  <a:lnTo>
                    <a:pt x="213" y="40"/>
                  </a:lnTo>
                  <a:lnTo>
                    <a:pt x="219" y="38"/>
                  </a:lnTo>
                  <a:lnTo>
                    <a:pt x="226" y="36"/>
                  </a:lnTo>
                  <a:lnTo>
                    <a:pt x="233" y="33"/>
                  </a:lnTo>
                  <a:lnTo>
                    <a:pt x="239" y="31"/>
                  </a:lnTo>
                  <a:lnTo>
                    <a:pt x="246" y="29"/>
                  </a:lnTo>
                  <a:lnTo>
                    <a:pt x="253" y="27"/>
                  </a:lnTo>
                  <a:lnTo>
                    <a:pt x="259" y="25"/>
                  </a:lnTo>
                  <a:lnTo>
                    <a:pt x="266" y="23"/>
                  </a:lnTo>
                  <a:lnTo>
                    <a:pt x="273" y="21"/>
                  </a:lnTo>
                  <a:lnTo>
                    <a:pt x="279" y="18"/>
                  </a:lnTo>
                  <a:lnTo>
                    <a:pt x="286" y="16"/>
                  </a:lnTo>
                  <a:lnTo>
                    <a:pt x="292" y="14"/>
                  </a:lnTo>
                  <a:lnTo>
                    <a:pt x="299" y="12"/>
                  </a:lnTo>
                  <a:lnTo>
                    <a:pt x="306" y="10"/>
                  </a:lnTo>
                  <a:lnTo>
                    <a:pt x="312" y="8"/>
                  </a:lnTo>
                  <a:lnTo>
                    <a:pt x="319" y="6"/>
                  </a:lnTo>
                  <a:lnTo>
                    <a:pt x="326" y="4"/>
                  </a:lnTo>
                  <a:lnTo>
                    <a:pt x="332" y="2"/>
                  </a:lnTo>
                  <a:lnTo>
                    <a:pt x="339" y="0"/>
                  </a:ln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6270" y="1632"/>
              <a:ext cx="339" cy="92"/>
            </a:xfrm>
            <a:custGeom>
              <a:avLst/>
              <a:gdLst>
                <a:gd name="T0" fmla="*/ 0 w 339"/>
                <a:gd name="T1" fmla="*/ 92 h 92"/>
                <a:gd name="T2" fmla="*/ 7 w 339"/>
                <a:gd name="T3" fmla="*/ 90 h 92"/>
                <a:gd name="T4" fmla="*/ 14 w 339"/>
                <a:gd name="T5" fmla="*/ 88 h 92"/>
                <a:gd name="T6" fmla="*/ 20 w 339"/>
                <a:gd name="T7" fmla="*/ 86 h 92"/>
                <a:gd name="T8" fmla="*/ 27 w 339"/>
                <a:gd name="T9" fmla="*/ 84 h 92"/>
                <a:gd name="T10" fmla="*/ 34 w 339"/>
                <a:gd name="T11" fmla="*/ 82 h 92"/>
                <a:gd name="T12" fmla="*/ 40 w 339"/>
                <a:gd name="T13" fmla="*/ 80 h 92"/>
                <a:gd name="T14" fmla="*/ 47 w 339"/>
                <a:gd name="T15" fmla="*/ 78 h 92"/>
                <a:gd name="T16" fmla="*/ 53 w 339"/>
                <a:gd name="T17" fmla="*/ 76 h 92"/>
                <a:gd name="T18" fmla="*/ 60 w 339"/>
                <a:gd name="T19" fmla="*/ 74 h 92"/>
                <a:gd name="T20" fmla="*/ 67 w 339"/>
                <a:gd name="T21" fmla="*/ 72 h 92"/>
                <a:gd name="T22" fmla="*/ 73 w 339"/>
                <a:gd name="T23" fmla="*/ 70 h 92"/>
                <a:gd name="T24" fmla="*/ 80 w 339"/>
                <a:gd name="T25" fmla="*/ 68 h 92"/>
                <a:gd name="T26" fmla="*/ 87 w 339"/>
                <a:gd name="T27" fmla="*/ 66 h 92"/>
                <a:gd name="T28" fmla="*/ 93 w 339"/>
                <a:gd name="T29" fmla="*/ 64 h 92"/>
                <a:gd name="T30" fmla="*/ 100 w 339"/>
                <a:gd name="T31" fmla="*/ 62 h 92"/>
                <a:gd name="T32" fmla="*/ 107 w 339"/>
                <a:gd name="T33" fmla="*/ 60 h 92"/>
                <a:gd name="T34" fmla="*/ 113 w 339"/>
                <a:gd name="T35" fmla="*/ 58 h 92"/>
                <a:gd name="T36" fmla="*/ 120 w 339"/>
                <a:gd name="T37" fmla="*/ 57 h 92"/>
                <a:gd name="T38" fmla="*/ 127 w 339"/>
                <a:gd name="T39" fmla="*/ 55 h 92"/>
                <a:gd name="T40" fmla="*/ 133 w 339"/>
                <a:gd name="T41" fmla="*/ 53 h 92"/>
                <a:gd name="T42" fmla="*/ 140 w 339"/>
                <a:gd name="T43" fmla="*/ 51 h 92"/>
                <a:gd name="T44" fmla="*/ 146 w 339"/>
                <a:gd name="T45" fmla="*/ 49 h 92"/>
                <a:gd name="T46" fmla="*/ 153 w 339"/>
                <a:gd name="T47" fmla="*/ 47 h 92"/>
                <a:gd name="T48" fmla="*/ 160 w 339"/>
                <a:gd name="T49" fmla="*/ 46 h 92"/>
                <a:gd name="T50" fmla="*/ 166 w 339"/>
                <a:gd name="T51" fmla="*/ 44 h 92"/>
                <a:gd name="T52" fmla="*/ 173 w 339"/>
                <a:gd name="T53" fmla="*/ 42 h 92"/>
                <a:gd name="T54" fmla="*/ 180 w 339"/>
                <a:gd name="T55" fmla="*/ 40 h 92"/>
                <a:gd name="T56" fmla="*/ 186 w 339"/>
                <a:gd name="T57" fmla="*/ 38 h 92"/>
                <a:gd name="T58" fmla="*/ 193 w 339"/>
                <a:gd name="T59" fmla="*/ 37 h 92"/>
                <a:gd name="T60" fmla="*/ 200 w 339"/>
                <a:gd name="T61" fmla="*/ 35 h 92"/>
                <a:gd name="T62" fmla="*/ 206 w 339"/>
                <a:gd name="T63" fmla="*/ 33 h 92"/>
                <a:gd name="T64" fmla="*/ 213 w 339"/>
                <a:gd name="T65" fmla="*/ 31 h 92"/>
                <a:gd name="T66" fmla="*/ 220 w 339"/>
                <a:gd name="T67" fmla="*/ 30 h 92"/>
                <a:gd name="T68" fmla="*/ 226 w 339"/>
                <a:gd name="T69" fmla="*/ 28 h 92"/>
                <a:gd name="T70" fmla="*/ 233 w 339"/>
                <a:gd name="T71" fmla="*/ 26 h 92"/>
                <a:gd name="T72" fmla="*/ 240 w 339"/>
                <a:gd name="T73" fmla="*/ 24 h 92"/>
                <a:gd name="T74" fmla="*/ 246 w 339"/>
                <a:gd name="T75" fmla="*/ 23 h 92"/>
                <a:gd name="T76" fmla="*/ 253 w 339"/>
                <a:gd name="T77" fmla="*/ 21 h 92"/>
                <a:gd name="T78" fmla="*/ 259 w 339"/>
                <a:gd name="T79" fmla="*/ 19 h 92"/>
                <a:gd name="T80" fmla="*/ 266 w 339"/>
                <a:gd name="T81" fmla="*/ 18 h 92"/>
                <a:gd name="T82" fmla="*/ 273 w 339"/>
                <a:gd name="T83" fmla="*/ 16 h 92"/>
                <a:gd name="T84" fmla="*/ 279 w 339"/>
                <a:gd name="T85" fmla="*/ 14 h 92"/>
                <a:gd name="T86" fmla="*/ 286 w 339"/>
                <a:gd name="T87" fmla="*/ 13 h 92"/>
                <a:gd name="T88" fmla="*/ 293 w 339"/>
                <a:gd name="T89" fmla="*/ 11 h 92"/>
                <a:gd name="T90" fmla="*/ 299 w 339"/>
                <a:gd name="T91" fmla="*/ 9 h 92"/>
                <a:gd name="T92" fmla="*/ 306 w 339"/>
                <a:gd name="T93" fmla="*/ 8 h 92"/>
                <a:gd name="T94" fmla="*/ 313 w 339"/>
                <a:gd name="T95" fmla="*/ 6 h 92"/>
                <a:gd name="T96" fmla="*/ 319 w 339"/>
                <a:gd name="T97" fmla="*/ 4 h 92"/>
                <a:gd name="T98" fmla="*/ 326 w 339"/>
                <a:gd name="T99" fmla="*/ 3 h 92"/>
                <a:gd name="T100" fmla="*/ 333 w 339"/>
                <a:gd name="T101" fmla="*/ 1 h 92"/>
                <a:gd name="T102" fmla="*/ 339 w 339"/>
                <a:gd name="T10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9" h="92">
                  <a:moveTo>
                    <a:pt x="0" y="92"/>
                  </a:moveTo>
                  <a:lnTo>
                    <a:pt x="7" y="90"/>
                  </a:lnTo>
                  <a:lnTo>
                    <a:pt x="14" y="88"/>
                  </a:lnTo>
                  <a:lnTo>
                    <a:pt x="20" y="86"/>
                  </a:lnTo>
                  <a:lnTo>
                    <a:pt x="27" y="84"/>
                  </a:lnTo>
                  <a:lnTo>
                    <a:pt x="34" y="82"/>
                  </a:lnTo>
                  <a:lnTo>
                    <a:pt x="40" y="80"/>
                  </a:lnTo>
                  <a:lnTo>
                    <a:pt x="47" y="78"/>
                  </a:lnTo>
                  <a:lnTo>
                    <a:pt x="53" y="76"/>
                  </a:lnTo>
                  <a:lnTo>
                    <a:pt x="60" y="74"/>
                  </a:lnTo>
                  <a:lnTo>
                    <a:pt x="67" y="72"/>
                  </a:lnTo>
                  <a:lnTo>
                    <a:pt x="73" y="70"/>
                  </a:lnTo>
                  <a:lnTo>
                    <a:pt x="80" y="68"/>
                  </a:lnTo>
                  <a:lnTo>
                    <a:pt x="87" y="66"/>
                  </a:lnTo>
                  <a:lnTo>
                    <a:pt x="93" y="64"/>
                  </a:lnTo>
                  <a:lnTo>
                    <a:pt x="100" y="62"/>
                  </a:lnTo>
                  <a:lnTo>
                    <a:pt x="107" y="60"/>
                  </a:lnTo>
                  <a:lnTo>
                    <a:pt x="113" y="58"/>
                  </a:lnTo>
                  <a:lnTo>
                    <a:pt x="120" y="57"/>
                  </a:lnTo>
                  <a:lnTo>
                    <a:pt x="127" y="55"/>
                  </a:lnTo>
                  <a:lnTo>
                    <a:pt x="133" y="53"/>
                  </a:lnTo>
                  <a:lnTo>
                    <a:pt x="140" y="51"/>
                  </a:lnTo>
                  <a:lnTo>
                    <a:pt x="146" y="49"/>
                  </a:lnTo>
                  <a:lnTo>
                    <a:pt x="153" y="47"/>
                  </a:lnTo>
                  <a:lnTo>
                    <a:pt x="160" y="46"/>
                  </a:lnTo>
                  <a:lnTo>
                    <a:pt x="166" y="44"/>
                  </a:lnTo>
                  <a:lnTo>
                    <a:pt x="173" y="42"/>
                  </a:lnTo>
                  <a:lnTo>
                    <a:pt x="180" y="40"/>
                  </a:lnTo>
                  <a:lnTo>
                    <a:pt x="186" y="38"/>
                  </a:lnTo>
                  <a:lnTo>
                    <a:pt x="193" y="37"/>
                  </a:lnTo>
                  <a:lnTo>
                    <a:pt x="200" y="35"/>
                  </a:lnTo>
                  <a:lnTo>
                    <a:pt x="206" y="33"/>
                  </a:lnTo>
                  <a:lnTo>
                    <a:pt x="213" y="31"/>
                  </a:lnTo>
                  <a:lnTo>
                    <a:pt x="220" y="30"/>
                  </a:lnTo>
                  <a:lnTo>
                    <a:pt x="226" y="28"/>
                  </a:lnTo>
                  <a:lnTo>
                    <a:pt x="233" y="26"/>
                  </a:lnTo>
                  <a:lnTo>
                    <a:pt x="240" y="24"/>
                  </a:lnTo>
                  <a:lnTo>
                    <a:pt x="246" y="23"/>
                  </a:lnTo>
                  <a:lnTo>
                    <a:pt x="253" y="21"/>
                  </a:lnTo>
                  <a:lnTo>
                    <a:pt x="259" y="19"/>
                  </a:lnTo>
                  <a:lnTo>
                    <a:pt x="266" y="18"/>
                  </a:lnTo>
                  <a:lnTo>
                    <a:pt x="273" y="16"/>
                  </a:lnTo>
                  <a:lnTo>
                    <a:pt x="279" y="14"/>
                  </a:lnTo>
                  <a:lnTo>
                    <a:pt x="286" y="13"/>
                  </a:lnTo>
                  <a:lnTo>
                    <a:pt x="293" y="11"/>
                  </a:lnTo>
                  <a:lnTo>
                    <a:pt x="299" y="9"/>
                  </a:lnTo>
                  <a:lnTo>
                    <a:pt x="306" y="8"/>
                  </a:lnTo>
                  <a:lnTo>
                    <a:pt x="313" y="6"/>
                  </a:lnTo>
                  <a:lnTo>
                    <a:pt x="319" y="4"/>
                  </a:lnTo>
                  <a:lnTo>
                    <a:pt x="326" y="3"/>
                  </a:lnTo>
                  <a:lnTo>
                    <a:pt x="333" y="1"/>
                  </a:lnTo>
                  <a:lnTo>
                    <a:pt x="339" y="0"/>
                  </a:ln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6603" y="1630"/>
              <a:ext cx="13" cy="3"/>
            </a:xfrm>
            <a:custGeom>
              <a:avLst/>
              <a:gdLst>
                <a:gd name="T0" fmla="*/ 0 w 13"/>
                <a:gd name="T1" fmla="*/ 3 h 3"/>
                <a:gd name="T2" fmla="*/ 6 w 13"/>
                <a:gd name="T3" fmla="*/ 2 h 3"/>
                <a:gd name="T4" fmla="*/ 13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0" y="3"/>
                  </a:moveTo>
                  <a:lnTo>
                    <a:pt x="6" y="2"/>
                  </a:lnTo>
                  <a:lnTo>
                    <a:pt x="13" y="0"/>
                  </a:ln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</p:grpSp>
      <p:sp>
        <p:nvSpPr>
          <p:cNvPr id="70" name="Rectangle 31"/>
          <p:cNvSpPr>
            <a:spLocks noChangeArrowheads="1"/>
          </p:cNvSpPr>
          <p:nvPr/>
        </p:nvSpPr>
        <p:spPr bwMode="auto">
          <a:xfrm rot="16200000">
            <a:off x="5944537" y="2980257"/>
            <a:ext cx="77585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u="none" strike="noStrike" cap="none" normalizeH="0" baseline="0" dirty="0" err="1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V</a:t>
            </a:r>
            <a:r>
              <a:rPr kumimoji="0" lang="en-US" altLang="en-US" sz="1600" b="1" u="none" strike="noStrike" cap="none" normalizeH="0" baseline="-25000" dirty="0" err="1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phase</a:t>
            </a:r>
            <a:r>
              <a:rPr kumimoji="0" lang="en-US" altLang="en-US" sz="1600" b="1" u="none" strike="noStrike" cap="none" normalizeH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/</a:t>
            </a:r>
            <a:r>
              <a:rPr kumimoji="0" lang="en-US" altLang="en-US" sz="1600" b="1" u="none" strike="noStrike" cap="none" normalizeH="0" dirty="0" err="1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c</a:t>
            </a:r>
            <a:r>
              <a:rPr kumimoji="0" lang="en-US" altLang="en-US" sz="1600" b="1" u="none" strike="noStrike" cap="none" normalizeH="0" baseline="-25000" dirty="0" err="1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s</a:t>
            </a:r>
            <a:endParaRPr kumimoji="0" lang="en-US" altLang="en-US" sz="1600" b="1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841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Experiments were executed as shown: 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	</a:t>
            </a:r>
            <a:r>
              <a:rPr lang="en-US" dirty="0" smtClean="0">
                <a:cs typeface="Arial"/>
              </a:rPr>
              <a:t>D</a:t>
            </a:r>
            <a:r>
              <a:rPr lang="en-US" dirty="0">
                <a:cs typeface="Arial"/>
              </a:rPr>
              <a:t>. Turnbull </a:t>
            </a:r>
            <a:r>
              <a:rPr lang="en-US" i="1" dirty="0">
                <a:cs typeface="Arial"/>
              </a:rPr>
              <a:t>et al</a:t>
            </a:r>
            <a:r>
              <a:rPr lang="en-US" dirty="0">
                <a:cs typeface="Arial"/>
              </a:rPr>
              <a:t>, submitted to Nat. Phys. (2019).</a:t>
            </a:r>
          </a:p>
        </p:txBody>
      </p:sp>
      <p:sp>
        <p:nvSpPr>
          <p:cNvPr id="8" name="Isosceles Triangle 7"/>
          <p:cNvSpPr/>
          <p:nvPr/>
        </p:nvSpPr>
        <p:spPr>
          <a:xfrm rot="3704023">
            <a:off x="7946254" y="1361174"/>
            <a:ext cx="1558893" cy="1442570"/>
          </a:xfrm>
          <a:prstGeom prst="triangle">
            <a:avLst>
              <a:gd name="adj" fmla="val 56003"/>
            </a:avLst>
          </a:prstGeom>
          <a:gradFill>
            <a:gsLst>
              <a:gs pos="15000">
                <a:schemeClr val="bg1">
                  <a:lumMod val="95000"/>
                </a:schemeClr>
              </a:gs>
              <a:gs pos="60000">
                <a:schemeClr val="bg1"/>
              </a:gs>
              <a:gs pos="40000">
                <a:schemeClr val="bg1"/>
              </a:gs>
              <a:gs pos="90000">
                <a:schemeClr val="bg1">
                  <a:lumMod val="85000"/>
                </a:schemeClr>
              </a:gs>
            </a:gsLst>
            <a:lin ang="10980000" scaled="0"/>
          </a:gradFill>
          <a:ln w="6350" cap="flat" cmpd="sng" algn="ctr">
            <a:solidFill>
              <a:sysClr val="windowText" lastClr="000000"/>
            </a:solidFill>
            <a:prstDash val="dash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val 8"/>
          <p:cNvSpPr/>
          <p:nvPr/>
        </p:nvSpPr>
        <p:spPr>
          <a:xfrm>
            <a:off x="7263727" y="1662512"/>
            <a:ext cx="1558890" cy="1558893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54500" t="-21000" r="-50500" b="-29000"/>
            </a:stretch>
          </a:blipFill>
          <a:ln w="6350" cap="flat" cmpd="sng" algn="ctr">
            <a:solidFill>
              <a:sysClr val="window" lastClr="FFFFFF">
                <a:lumMod val="75000"/>
              </a:sysClr>
            </a:solidFill>
            <a:prstDash val="solid"/>
          </a:ln>
          <a:effectLst/>
          <a:scene3d>
            <a:camera prst="isometricLeftDown"/>
            <a:lightRig rig="threePt" dir="t"/>
          </a:scene3d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8536" y="2937432"/>
            <a:ext cx="2426462" cy="3274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Oval 10"/>
          <p:cNvSpPr/>
          <p:nvPr/>
        </p:nvSpPr>
        <p:spPr>
          <a:xfrm>
            <a:off x="4863118" y="3157650"/>
            <a:ext cx="36396" cy="36396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5064853" y="3182658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5031256" y="3467526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val 13"/>
          <p:cNvSpPr/>
          <p:nvPr/>
        </p:nvSpPr>
        <p:spPr>
          <a:xfrm rot="2091150">
            <a:off x="4979679" y="3340152"/>
            <a:ext cx="36396" cy="36396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val 14"/>
          <p:cNvSpPr/>
          <p:nvPr/>
        </p:nvSpPr>
        <p:spPr>
          <a:xfrm rot="2091150">
            <a:off x="4927104" y="3239855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val 15"/>
          <p:cNvSpPr/>
          <p:nvPr/>
        </p:nvSpPr>
        <p:spPr>
          <a:xfrm rot="2471768">
            <a:off x="5011728" y="3170047"/>
            <a:ext cx="36396" cy="36396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117391" y="3486702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5136863" y="3616879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val 18"/>
          <p:cNvSpPr/>
          <p:nvPr/>
        </p:nvSpPr>
        <p:spPr>
          <a:xfrm rot="2091150">
            <a:off x="5037637" y="3300223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val 19"/>
          <p:cNvSpPr/>
          <p:nvPr/>
        </p:nvSpPr>
        <p:spPr>
          <a:xfrm rot="380618">
            <a:off x="4934811" y="3109424"/>
            <a:ext cx="60661" cy="60661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val 20"/>
          <p:cNvSpPr/>
          <p:nvPr/>
        </p:nvSpPr>
        <p:spPr>
          <a:xfrm rot="2471768">
            <a:off x="5078935" y="3359495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5222653" y="3731600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5111628" y="3452469"/>
            <a:ext cx="36396" cy="36396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4933652" y="3181115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5053250" y="3512320"/>
            <a:ext cx="60661" cy="60661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val 25"/>
          <p:cNvSpPr/>
          <p:nvPr/>
        </p:nvSpPr>
        <p:spPr>
          <a:xfrm rot="2091150">
            <a:off x="5195850" y="3757745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val 26"/>
          <p:cNvSpPr/>
          <p:nvPr/>
        </p:nvSpPr>
        <p:spPr>
          <a:xfrm rot="2091150">
            <a:off x="4958051" y="3249951"/>
            <a:ext cx="60661" cy="60661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val 27"/>
          <p:cNvSpPr/>
          <p:nvPr/>
        </p:nvSpPr>
        <p:spPr>
          <a:xfrm rot="2471768">
            <a:off x="5088039" y="3263612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5097323" y="3549988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4987139" y="3411587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val 30"/>
          <p:cNvSpPr/>
          <p:nvPr/>
        </p:nvSpPr>
        <p:spPr>
          <a:xfrm rot="2091150">
            <a:off x="5151784" y="3703801"/>
            <a:ext cx="36396" cy="36396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val 31"/>
          <p:cNvSpPr/>
          <p:nvPr/>
        </p:nvSpPr>
        <p:spPr>
          <a:xfrm rot="380618">
            <a:off x="5045110" y="3135034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val 32"/>
          <p:cNvSpPr/>
          <p:nvPr/>
        </p:nvSpPr>
        <p:spPr>
          <a:xfrm rot="2471768">
            <a:off x="5179267" y="3570963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val 33"/>
          <p:cNvSpPr/>
          <p:nvPr/>
        </p:nvSpPr>
        <p:spPr>
          <a:xfrm>
            <a:off x="5177346" y="3668291"/>
            <a:ext cx="60661" cy="60661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val 34"/>
          <p:cNvSpPr/>
          <p:nvPr/>
        </p:nvSpPr>
        <p:spPr>
          <a:xfrm rot="2471768">
            <a:off x="5151486" y="3561701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val 35"/>
          <p:cNvSpPr/>
          <p:nvPr/>
        </p:nvSpPr>
        <p:spPr>
          <a:xfrm rot="2091150">
            <a:off x="5030602" y="3452157"/>
            <a:ext cx="60661" cy="60661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val 36"/>
          <p:cNvSpPr/>
          <p:nvPr/>
        </p:nvSpPr>
        <p:spPr>
          <a:xfrm rot="380618">
            <a:off x="5117660" y="3337238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val 37"/>
          <p:cNvSpPr/>
          <p:nvPr/>
        </p:nvSpPr>
        <p:spPr>
          <a:xfrm rot="2471768">
            <a:off x="5034855" y="3304882"/>
            <a:ext cx="60661" cy="60661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val 38"/>
          <p:cNvSpPr/>
          <p:nvPr/>
        </p:nvSpPr>
        <p:spPr>
          <a:xfrm rot="380618">
            <a:off x="5006526" y="3077927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val 39"/>
          <p:cNvSpPr/>
          <p:nvPr/>
        </p:nvSpPr>
        <p:spPr>
          <a:xfrm rot="2471768">
            <a:off x="5105179" y="3552440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val 40"/>
          <p:cNvSpPr/>
          <p:nvPr/>
        </p:nvSpPr>
        <p:spPr>
          <a:xfrm rot="2091150">
            <a:off x="5008869" y="3380457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val 41"/>
          <p:cNvSpPr/>
          <p:nvPr/>
        </p:nvSpPr>
        <p:spPr>
          <a:xfrm rot="380618">
            <a:off x="5071354" y="3327977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Rectangle 42"/>
          <p:cNvSpPr/>
          <p:nvPr/>
        </p:nvSpPr>
        <p:spPr>
          <a:xfrm rot="20468310">
            <a:off x="4668056" y="4777432"/>
            <a:ext cx="2260266" cy="1272078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 rot="20460000">
            <a:off x="5408820" y="4782603"/>
            <a:ext cx="594482" cy="727942"/>
          </a:xfrm>
          <a:prstGeom prst="rect">
            <a:avLst/>
          </a:prstGeom>
          <a:gradFill flip="none" rotWithShape="1">
            <a:gsLst>
              <a:gs pos="47000">
                <a:srgbClr val="C9C5C0"/>
              </a:gs>
              <a:gs pos="17000">
                <a:srgbClr val="938A81"/>
              </a:gs>
              <a:gs pos="82000">
                <a:sysClr val="window" lastClr="FFFFFF"/>
              </a:gs>
            </a:gsLst>
            <a:lin ang="540000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Rectangle 44"/>
          <p:cNvSpPr/>
          <p:nvPr/>
        </p:nvSpPr>
        <p:spPr>
          <a:xfrm rot="20460000">
            <a:off x="5986250" y="4690974"/>
            <a:ext cx="36396" cy="727942"/>
          </a:xfrm>
          <a:prstGeom prst="rect">
            <a:avLst/>
          </a:prstGeom>
          <a:gradFill flip="none" rotWithShape="1">
            <a:gsLst>
              <a:gs pos="47114">
                <a:srgbClr val="EFEEED"/>
              </a:gs>
              <a:gs pos="17000">
                <a:srgbClr val="B8B2AC"/>
              </a:gs>
              <a:gs pos="80000">
                <a:sysClr val="window" lastClr="FFFFFF"/>
              </a:gs>
            </a:gsLst>
            <a:lin ang="5400000" scaled="0"/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/>
        </p:nvSpPr>
        <p:spPr>
          <a:xfrm rot="20460000">
            <a:off x="5394950" y="4888248"/>
            <a:ext cx="36396" cy="727942"/>
          </a:xfrm>
          <a:prstGeom prst="rect">
            <a:avLst/>
          </a:prstGeom>
          <a:gradFill flip="none" rotWithShape="1">
            <a:gsLst>
              <a:gs pos="47114">
                <a:srgbClr val="EFEEED"/>
              </a:gs>
              <a:gs pos="17000">
                <a:srgbClr val="B8B2AC"/>
              </a:gs>
              <a:gs pos="80000">
                <a:sysClr val="window" lastClr="FFFFFF"/>
              </a:gs>
            </a:gsLst>
            <a:lin ang="5400000" scaled="0"/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5485951" y="5294675"/>
            <a:ext cx="1438756" cy="550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cs typeface="Arial" panose="020B0604020202020204" pitchFamily="34" charset="0"/>
              </a:rPr>
              <a:t>Supersonic gas jet nozzle</a:t>
            </a:r>
          </a:p>
        </p:txBody>
      </p:sp>
      <p:sp>
        <p:nvSpPr>
          <p:cNvPr id="48" name="Oval 47"/>
          <p:cNvSpPr/>
          <p:nvPr/>
        </p:nvSpPr>
        <p:spPr>
          <a:xfrm rot="20357353">
            <a:off x="5064609" y="3656025"/>
            <a:ext cx="242646" cy="105868"/>
          </a:xfrm>
          <a:prstGeom prst="ellipse">
            <a:avLst/>
          </a:prstGeom>
          <a:gradFill>
            <a:gsLst>
              <a:gs pos="62000">
                <a:sysClr val="window" lastClr="FFFFFF"/>
              </a:gs>
              <a:gs pos="25000">
                <a:srgbClr val="FFC000"/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9" name="Group 48"/>
          <p:cNvGrpSpPr>
            <a:grpSpLocks noChangeAspect="1"/>
          </p:cNvGrpSpPr>
          <p:nvPr/>
        </p:nvGrpSpPr>
        <p:grpSpPr>
          <a:xfrm rot="1081311">
            <a:off x="5127572" y="2604642"/>
            <a:ext cx="2533192" cy="925804"/>
            <a:chOff x="4071268" y="1865715"/>
            <a:chExt cx="2097675" cy="766618"/>
          </a:xfrm>
        </p:grpSpPr>
        <p:grpSp>
          <p:nvGrpSpPr>
            <p:cNvPr id="161" name="Group 160"/>
            <p:cNvGrpSpPr>
              <a:grpSpLocks noChangeAspect="1"/>
            </p:cNvGrpSpPr>
            <p:nvPr/>
          </p:nvGrpSpPr>
          <p:grpSpPr>
            <a:xfrm rot="19034867" flipH="1" flipV="1">
              <a:off x="4071268" y="2025226"/>
              <a:ext cx="2097675" cy="607107"/>
              <a:chOff x="1626884" y="4029520"/>
              <a:chExt cx="2097675" cy="607107"/>
            </a:xfrm>
          </p:grpSpPr>
          <p:sp>
            <p:nvSpPr>
              <p:cNvPr id="163" name="Can 162"/>
              <p:cNvSpPr/>
              <p:nvPr/>
            </p:nvSpPr>
            <p:spPr>
              <a:xfrm rot="5400000">
                <a:off x="1818754" y="3966068"/>
                <a:ext cx="324737" cy="708477"/>
              </a:xfrm>
              <a:prstGeom prst="can">
                <a:avLst>
                  <a:gd name="adj" fmla="val 67605"/>
                </a:avLst>
              </a:prstGeom>
              <a:gradFill flip="none" rotWithShape="1">
                <a:gsLst>
                  <a:gs pos="0">
                    <a:srgbClr val="9BBB59">
                      <a:lumMod val="60000"/>
                      <a:lumOff val="40000"/>
                    </a:srgbClr>
                  </a:gs>
                  <a:gs pos="52000">
                    <a:srgbClr val="9BBB59">
                      <a:lumMod val="20000"/>
                      <a:lumOff val="80000"/>
                    </a:srgbClr>
                  </a:gs>
                  <a:gs pos="100000">
                    <a:srgbClr val="9BBB59">
                      <a:lumMod val="60000"/>
                      <a:lumOff val="40000"/>
                    </a:srgbClr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Oval 163"/>
              <p:cNvSpPr>
                <a:spLocks noChangeAspect="1"/>
              </p:cNvSpPr>
              <p:nvPr/>
            </p:nvSpPr>
            <p:spPr>
              <a:xfrm>
                <a:off x="1986091" y="4029520"/>
                <a:ext cx="440151" cy="607107"/>
              </a:xfrm>
              <a:prstGeom prst="ellipse">
                <a:avLst/>
              </a:prstGeom>
              <a:gradFill flip="none" rotWithShape="1">
                <a:gsLst>
                  <a:gs pos="38000">
                    <a:sysClr val="window" lastClr="FFFFFF"/>
                  </a:gs>
                  <a:gs pos="67000">
                    <a:srgbClr val="4BACC6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63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Isosceles Triangle 164"/>
              <p:cNvSpPr/>
              <p:nvPr/>
            </p:nvSpPr>
            <p:spPr>
              <a:xfrm rot="5400000">
                <a:off x="2812484" y="3574393"/>
                <a:ext cx="324732" cy="1499419"/>
              </a:xfrm>
              <a:prstGeom prst="triangle">
                <a:avLst/>
              </a:prstGeom>
              <a:gradFill>
                <a:gsLst>
                  <a:gs pos="0">
                    <a:srgbClr val="9BBB59">
                      <a:lumMod val="60000"/>
                      <a:lumOff val="40000"/>
                    </a:srgbClr>
                  </a:gs>
                  <a:gs pos="52000">
                    <a:srgbClr val="9BBB59">
                      <a:lumMod val="20000"/>
                      <a:lumOff val="80000"/>
                    </a:srgbClr>
                  </a:gs>
                  <a:gs pos="100000">
                    <a:srgbClr val="9BBB59">
                      <a:lumMod val="60000"/>
                      <a:lumOff val="40000"/>
                    </a:srgbClr>
                  </a:gs>
                </a:gsLst>
                <a:lin ang="0" scaled="1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62" name="Oval 161"/>
            <p:cNvSpPr/>
            <p:nvPr/>
          </p:nvSpPr>
          <p:spPr>
            <a:xfrm rot="19106465">
              <a:off x="5334035" y="1865715"/>
              <a:ext cx="247389" cy="324732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lumMod val="60000"/>
                    <a:lumOff val="40000"/>
                  </a:srgbClr>
                </a:gs>
                <a:gs pos="52000">
                  <a:srgbClr val="9BBB59">
                    <a:lumMod val="20000"/>
                    <a:lumOff val="80000"/>
                  </a:srgbClr>
                </a:gs>
                <a:gs pos="100000">
                  <a:srgbClr val="9BBB59">
                    <a:lumMod val="60000"/>
                    <a:lumOff val="40000"/>
                  </a:srgbClr>
                </a:gs>
              </a:gsLst>
              <a:lin ang="54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0" name="Group 49"/>
          <p:cNvGrpSpPr>
            <a:grpSpLocks noChangeAspect="1"/>
          </p:cNvGrpSpPr>
          <p:nvPr/>
        </p:nvGrpSpPr>
        <p:grpSpPr>
          <a:xfrm rot="21368258">
            <a:off x="1585087" y="3390067"/>
            <a:ext cx="3606515" cy="880212"/>
            <a:chOff x="1237894" y="4004731"/>
            <a:chExt cx="2622626" cy="640080"/>
          </a:xfrm>
        </p:grpSpPr>
        <p:sp>
          <p:nvSpPr>
            <p:cNvPr id="158" name="Isosceles Triangle 157"/>
            <p:cNvSpPr/>
            <p:nvPr/>
          </p:nvSpPr>
          <p:spPr>
            <a:xfrm rot="5400000">
              <a:off x="2772384" y="3410372"/>
              <a:ext cx="347472" cy="1828800"/>
            </a:xfrm>
            <a:prstGeom prst="triangle">
              <a:avLst/>
            </a:prstGeom>
            <a:gradFill>
              <a:gsLst>
                <a:gs pos="0">
                  <a:srgbClr val="002060"/>
                </a:gs>
                <a:gs pos="52000">
                  <a:srgbClr val="0070C0"/>
                </a:gs>
                <a:gs pos="100000">
                  <a:srgbClr val="002060"/>
                </a:gs>
              </a:gsLst>
              <a:lin ang="0" scaled="1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Oval 158"/>
            <p:cNvSpPr>
              <a:spLocks noChangeAspect="1"/>
            </p:cNvSpPr>
            <p:nvPr/>
          </p:nvSpPr>
          <p:spPr>
            <a:xfrm>
              <a:off x="1676399" y="4004731"/>
              <a:ext cx="464057" cy="640080"/>
            </a:xfrm>
            <a:prstGeom prst="ellipse">
              <a:avLst/>
            </a:prstGeom>
            <a:gradFill flip="none" rotWithShape="1">
              <a:gsLst>
                <a:gs pos="38000">
                  <a:sysClr val="window" lastClr="FFFFFF"/>
                </a:gs>
                <a:gs pos="67000">
                  <a:srgbClr val="4BACC6">
                    <a:lumMod val="40000"/>
                    <a:lumOff val="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6350" cap="flat" cmpd="sng" algn="ctr">
              <a:solidFill>
                <a:sysClr val="window" lastClr="FFFFFF">
                  <a:lumMod val="8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Can 159"/>
            <p:cNvSpPr/>
            <p:nvPr/>
          </p:nvSpPr>
          <p:spPr>
            <a:xfrm rot="16200000">
              <a:off x="1450776" y="3938322"/>
              <a:ext cx="347134" cy="772897"/>
            </a:xfrm>
            <a:prstGeom prst="can">
              <a:avLst>
                <a:gd name="adj" fmla="val 67605"/>
              </a:avLst>
            </a:prstGeom>
            <a:gradFill flip="none" rotWithShape="1">
              <a:gsLst>
                <a:gs pos="0">
                  <a:srgbClr val="002060"/>
                </a:gs>
                <a:gs pos="52000">
                  <a:srgbClr val="0070C0"/>
                </a:gs>
                <a:gs pos="100000">
                  <a:srgbClr val="002060"/>
                </a:gs>
              </a:gsLst>
              <a:lin ang="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1" name="Group 50"/>
          <p:cNvGrpSpPr>
            <a:grpSpLocks noChangeAspect="1"/>
          </p:cNvGrpSpPr>
          <p:nvPr/>
        </p:nvGrpSpPr>
        <p:grpSpPr>
          <a:xfrm rot="20131852">
            <a:off x="1622886" y="4017718"/>
            <a:ext cx="3741335" cy="918845"/>
            <a:chOff x="1254245" y="4004731"/>
            <a:chExt cx="2606275" cy="640080"/>
          </a:xfrm>
        </p:grpSpPr>
        <p:sp>
          <p:nvSpPr>
            <p:cNvPr id="155" name="Isosceles Triangle 154"/>
            <p:cNvSpPr/>
            <p:nvPr/>
          </p:nvSpPr>
          <p:spPr>
            <a:xfrm rot="5400000">
              <a:off x="2772384" y="3410371"/>
              <a:ext cx="347472" cy="1828800"/>
            </a:xfrm>
            <a:prstGeom prst="triangle">
              <a:avLst/>
            </a:prstGeom>
            <a:gradFill>
              <a:gsLst>
                <a:gs pos="0">
                  <a:srgbClr val="C00000"/>
                </a:gs>
                <a:gs pos="52000">
                  <a:srgbClr val="FF0000"/>
                </a:gs>
                <a:gs pos="100000">
                  <a:srgbClr val="C00000"/>
                </a:gs>
              </a:gsLst>
              <a:lin ang="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" name="Oval 155"/>
            <p:cNvSpPr>
              <a:spLocks noChangeAspect="1"/>
            </p:cNvSpPr>
            <p:nvPr/>
          </p:nvSpPr>
          <p:spPr>
            <a:xfrm>
              <a:off x="1676399" y="4004731"/>
              <a:ext cx="464057" cy="640080"/>
            </a:xfrm>
            <a:prstGeom prst="ellipse">
              <a:avLst/>
            </a:prstGeom>
            <a:gradFill flip="none" rotWithShape="1">
              <a:gsLst>
                <a:gs pos="38000">
                  <a:sysClr val="window" lastClr="FFFFFF"/>
                </a:gs>
                <a:gs pos="67000">
                  <a:srgbClr val="4BACC6">
                    <a:lumMod val="40000"/>
                    <a:lumOff val="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6350" cap="flat" cmpd="sng" algn="ctr">
              <a:solidFill>
                <a:sysClr val="window" lastClr="FFFFFF">
                  <a:lumMod val="8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Can 156"/>
            <p:cNvSpPr/>
            <p:nvPr/>
          </p:nvSpPr>
          <p:spPr>
            <a:xfrm rot="16200000">
              <a:off x="1458950" y="3946498"/>
              <a:ext cx="347134" cy="756543"/>
            </a:xfrm>
            <a:prstGeom prst="can">
              <a:avLst>
                <a:gd name="adj" fmla="val 67605"/>
              </a:avLst>
            </a:prstGeom>
            <a:gradFill flip="none" rotWithShape="1">
              <a:gsLst>
                <a:gs pos="0">
                  <a:srgbClr val="C00000"/>
                </a:gs>
                <a:gs pos="52000">
                  <a:srgbClr val="FF0000"/>
                </a:gs>
                <a:gs pos="100000">
                  <a:srgbClr val="C00000"/>
                </a:gs>
              </a:gsLst>
              <a:lin ang="0" scaled="0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2" name="Rectangle 51"/>
          <p:cNvSpPr/>
          <p:nvPr/>
        </p:nvSpPr>
        <p:spPr>
          <a:xfrm>
            <a:off x="1468126" y="3117070"/>
            <a:ext cx="1414425" cy="323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cs typeface="Arial" panose="020B0604020202020204" pitchFamily="34" charset="0"/>
              </a:rPr>
              <a:t>Pump beam</a:t>
            </a:r>
          </a:p>
        </p:txBody>
      </p:sp>
      <p:cxnSp>
        <p:nvCxnSpPr>
          <p:cNvPr id="53" name="Straight Connector 52"/>
          <p:cNvCxnSpPr>
            <a:stCxn id="155" idx="0"/>
          </p:cNvCxnSpPr>
          <p:nvPr/>
        </p:nvCxnSpPr>
        <p:spPr>
          <a:xfrm flipH="1" flipV="1">
            <a:off x="2547241" y="2984392"/>
            <a:ext cx="2648965" cy="717909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54" name="Straight Connector 53"/>
          <p:cNvCxnSpPr>
            <a:stCxn id="155" idx="0"/>
          </p:cNvCxnSpPr>
          <p:nvPr/>
        </p:nvCxnSpPr>
        <p:spPr>
          <a:xfrm flipH="1" flipV="1">
            <a:off x="4365946" y="2984392"/>
            <a:ext cx="830261" cy="717909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55" name="Rectangle 54"/>
          <p:cNvSpPr/>
          <p:nvPr/>
        </p:nvSpPr>
        <p:spPr>
          <a:xfrm>
            <a:off x="2550392" y="1473912"/>
            <a:ext cx="1819847" cy="1513688"/>
          </a:xfrm>
          <a:prstGeom prst="rect">
            <a:avLst/>
          </a:prstGeom>
          <a:solidFill>
            <a:srgbClr val="FFEAA7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555914" y="1444698"/>
            <a:ext cx="1547757" cy="550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Arial" panose="020B0604020202020204" pitchFamily="34" charset="0"/>
              </a:rPr>
              <a:t>Energy transfer</a:t>
            </a:r>
          </a:p>
        </p:txBody>
      </p:sp>
      <p:sp>
        <p:nvSpPr>
          <p:cNvPr id="57" name="Freeform 56"/>
          <p:cNvSpPr/>
          <p:nvPr/>
        </p:nvSpPr>
        <p:spPr>
          <a:xfrm>
            <a:off x="9395099" y="1651010"/>
            <a:ext cx="595215" cy="2319438"/>
          </a:xfrm>
          <a:custGeom>
            <a:avLst/>
            <a:gdLst>
              <a:gd name="connsiteX0" fmla="*/ 0 w 331875"/>
              <a:gd name="connsiteY0" fmla="*/ 185913 h 1124376"/>
              <a:gd name="connsiteX1" fmla="*/ 330869 w 331875"/>
              <a:gd name="connsiteY1" fmla="*/ 41534 h 1124376"/>
              <a:gd name="connsiteX2" fmla="*/ 102269 w 331875"/>
              <a:gd name="connsiteY2" fmla="*/ 841634 h 1124376"/>
              <a:gd name="connsiteX3" fmla="*/ 84221 w 331875"/>
              <a:gd name="connsiteY3" fmla="*/ 1124376 h 1124376"/>
              <a:gd name="connsiteX0" fmla="*/ 0 w 398434"/>
              <a:gd name="connsiteY0" fmla="*/ 149309 h 1087772"/>
              <a:gd name="connsiteX1" fmla="*/ 397634 w 398434"/>
              <a:gd name="connsiteY1" fmla="*/ 51376 h 1087772"/>
              <a:gd name="connsiteX2" fmla="*/ 102269 w 398434"/>
              <a:gd name="connsiteY2" fmla="*/ 805030 h 1087772"/>
              <a:gd name="connsiteX3" fmla="*/ 84221 w 398434"/>
              <a:gd name="connsiteY3" fmla="*/ 1087772 h 1087772"/>
              <a:gd name="connsiteX0" fmla="*/ 0 w 398434"/>
              <a:gd name="connsiteY0" fmla="*/ 146858 h 1085321"/>
              <a:gd name="connsiteX1" fmla="*/ 397634 w 398434"/>
              <a:gd name="connsiteY1" fmla="*/ 48925 h 1085321"/>
              <a:gd name="connsiteX2" fmla="*/ 102269 w 398434"/>
              <a:gd name="connsiteY2" fmla="*/ 802579 h 1085321"/>
              <a:gd name="connsiteX3" fmla="*/ 84221 w 398434"/>
              <a:gd name="connsiteY3" fmla="*/ 1085321 h 1085321"/>
              <a:gd name="connsiteX0" fmla="*/ 0 w 383957"/>
              <a:gd name="connsiteY0" fmla="*/ 121542 h 1060005"/>
              <a:gd name="connsiteX1" fmla="*/ 383120 w 383957"/>
              <a:gd name="connsiteY1" fmla="*/ 58443 h 1060005"/>
              <a:gd name="connsiteX2" fmla="*/ 102269 w 383957"/>
              <a:gd name="connsiteY2" fmla="*/ 777263 h 1060005"/>
              <a:gd name="connsiteX3" fmla="*/ 84221 w 383957"/>
              <a:gd name="connsiteY3" fmla="*/ 1060005 h 1060005"/>
              <a:gd name="connsiteX0" fmla="*/ 0 w 384785"/>
              <a:gd name="connsiteY0" fmla="*/ 116229 h 1054692"/>
              <a:gd name="connsiteX1" fmla="*/ 383120 w 384785"/>
              <a:gd name="connsiteY1" fmla="*/ 53130 h 1054692"/>
              <a:gd name="connsiteX2" fmla="*/ 137104 w 384785"/>
              <a:gd name="connsiteY2" fmla="*/ 699378 h 1054692"/>
              <a:gd name="connsiteX3" fmla="*/ 84221 w 384785"/>
              <a:gd name="connsiteY3" fmla="*/ 1054692 h 1054692"/>
              <a:gd name="connsiteX0" fmla="*/ 0 w 441843"/>
              <a:gd name="connsiteY0" fmla="*/ 62860 h 1001323"/>
              <a:gd name="connsiteX1" fmla="*/ 440459 w 441843"/>
              <a:gd name="connsiteY1" fmla="*/ 105384 h 1001323"/>
              <a:gd name="connsiteX2" fmla="*/ 137104 w 441843"/>
              <a:gd name="connsiteY2" fmla="*/ 646009 h 1001323"/>
              <a:gd name="connsiteX3" fmla="*/ 84221 w 441843"/>
              <a:gd name="connsiteY3" fmla="*/ 1001323 h 1001323"/>
              <a:gd name="connsiteX0" fmla="*/ 0 w 448052"/>
              <a:gd name="connsiteY0" fmla="*/ 95742 h 1034205"/>
              <a:gd name="connsiteX1" fmla="*/ 440459 w 448052"/>
              <a:gd name="connsiteY1" fmla="*/ 138266 h 1034205"/>
              <a:gd name="connsiteX2" fmla="*/ 137104 w 448052"/>
              <a:gd name="connsiteY2" fmla="*/ 678891 h 1034205"/>
              <a:gd name="connsiteX3" fmla="*/ 84221 w 448052"/>
              <a:gd name="connsiteY3" fmla="*/ 1034205 h 1034205"/>
              <a:gd name="connsiteX0" fmla="*/ 19618 w 461147"/>
              <a:gd name="connsiteY0" fmla="*/ 12786 h 951249"/>
              <a:gd name="connsiteX1" fmla="*/ 37228 w 461147"/>
              <a:gd name="connsiteY1" fmla="*/ 12983 h 951249"/>
              <a:gd name="connsiteX2" fmla="*/ 460077 w 461147"/>
              <a:gd name="connsiteY2" fmla="*/ 55310 h 951249"/>
              <a:gd name="connsiteX3" fmla="*/ 156722 w 461147"/>
              <a:gd name="connsiteY3" fmla="*/ 595935 h 951249"/>
              <a:gd name="connsiteX4" fmla="*/ 103839 w 461147"/>
              <a:gd name="connsiteY4" fmla="*/ 951249 h 951249"/>
              <a:gd name="connsiteX0" fmla="*/ 19618 w 461147"/>
              <a:gd name="connsiteY0" fmla="*/ 29858 h 968321"/>
              <a:gd name="connsiteX1" fmla="*/ 37228 w 461147"/>
              <a:gd name="connsiteY1" fmla="*/ 30055 h 968321"/>
              <a:gd name="connsiteX2" fmla="*/ 460077 w 461147"/>
              <a:gd name="connsiteY2" fmla="*/ 72382 h 968321"/>
              <a:gd name="connsiteX3" fmla="*/ 156722 w 461147"/>
              <a:gd name="connsiteY3" fmla="*/ 613007 h 968321"/>
              <a:gd name="connsiteX4" fmla="*/ 103839 w 461147"/>
              <a:gd name="connsiteY4" fmla="*/ 968321 h 968321"/>
              <a:gd name="connsiteX0" fmla="*/ 19618 w 461147"/>
              <a:gd name="connsiteY0" fmla="*/ 73902 h 1012365"/>
              <a:gd name="connsiteX1" fmla="*/ 37228 w 461147"/>
              <a:gd name="connsiteY1" fmla="*/ 74099 h 1012365"/>
              <a:gd name="connsiteX2" fmla="*/ 460077 w 461147"/>
              <a:gd name="connsiteY2" fmla="*/ 116426 h 1012365"/>
              <a:gd name="connsiteX3" fmla="*/ 156722 w 461147"/>
              <a:gd name="connsiteY3" fmla="*/ 657051 h 1012365"/>
              <a:gd name="connsiteX4" fmla="*/ 103839 w 461147"/>
              <a:gd name="connsiteY4" fmla="*/ 1012365 h 1012365"/>
              <a:gd name="connsiteX0" fmla="*/ 19618 w 461147"/>
              <a:gd name="connsiteY0" fmla="*/ 73902 h 1012365"/>
              <a:gd name="connsiteX1" fmla="*/ 37228 w 461147"/>
              <a:gd name="connsiteY1" fmla="*/ 74099 h 1012365"/>
              <a:gd name="connsiteX2" fmla="*/ 460077 w 461147"/>
              <a:gd name="connsiteY2" fmla="*/ 116426 h 1012365"/>
              <a:gd name="connsiteX3" fmla="*/ 156722 w 461147"/>
              <a:gd name="connsiteY3" fmla="*/ 657051 h 1012365"/>
              <a:gd name="connsiteX4" fmla="*/ 103839 w 461147"/>
              <a:gd name="connsiteY4" fmla="*/ 1012365 h 1012365"/>
              <a:gd name="connsiteX0" fmla="*/ 19618 w 461147"/>
              <a:gd name="connsiteY0" fmla="*/ 69936 h 1008399"/>
              <a:gd name="connsiteX1" fmla="*/ 37228 w 461147"/>
              <a:gd name="connsiteY1" fmla="*/ 70133 h 1008399"/>
              <a:gd name="connsiteX2" fmla="*/ 460077 w 461147"/>
              <a:gd name="connsiteY2" fmla="*/ 112460 h 1008399"/>
              <a:gd name="connsiteX3" fmla="*/ 156722 w 461147"/>
              <a:gd name="connsiteY3" fmla="*/ 653085 h 1008399"/>
              <a:gd name="connsiteX4" fmla="*/ 103839 w 461147"/>
              <a:gd name="connsiteY4" fmla="*/ 1008399 h 1008399"/>
              <a:gd name="connsiteX0" fmla="*/ 0 w 423919"/>
              <a:gd name="connsiteY0" fmla="*/ 70133 h 1008399"/>
              <a:gd name="connsiteX1" fmla="*/ 422849 w 423919"/>
              <a:gd name="connsiteY1" fmla="*/ 112460 h 1008399"/>
              <a:gd name="connsiteX2" fmla="*/ 119494 w 423919"/>
              <a:gd name="connsiteY2" fmla="*/ 653085 h 1008399"/>
              <a:gd name="connsiteX3" fmla="*/ 66611 w 423919"/>
              <a:gd name="connsiteY3" fmla="*/ 1008399 h 1008399"/>
              <a:gd name="connsiteX0" fmla="*/ 0 w 423919"/>
              <a:gd name="connsiteY0" fmla="*/ 120672 h 1058938"/>
              <a:gd name="connsiteX1" fmla="*/ 422849 w 423919"/>
              <a:gd name="connsiteY1" fmla="*/ 162999 h 1058938"/>
              <a:gd name="connsiteX2" fmla="*/ 119494 w 423919"/>
              <a:gd name="connsiteY2" fmla="*/ 703624 h 1058938"/>
              <a:gd name="connsiteX3" fmla="*/ 66611 w 423919"/>
              <a:gd name="connsiteY3" fmla="*/ 1058938 h 1058938"/>
              <a:gd name="connsiteX0" fmla="*/ 0 w 424962"/>
              <a:gd name="connsiteY0" fmla="*/ 118446 h 1056712"/>
              <a:gd name="connsiteX1" fmla="*/ 422849 w 424962"/>
              <a:gd name="connsiteY1" fmla="*/ 160773 h 1056712"/>
              <a:gd name="connsiteX2" fmla="*/ 119494 w 424962"/>
              <a:gd name="connsiteY2" fmla="*/ 701398 h 1056712"/>
              <a:gd name="connsiteX3" fmla="*/ 66611 w 424962"/>
              <a:gd name="connsiteY3" fmla="*/ 1056712 h 1056712"/>
              <a:gd name="connsiteX0" fmla="*/ 0 w 429582"/>
              <a:gd name="connsiteY0" fmla="*/ 109421 h 1047687"/>
              <a:gd name="connsiteX1" fmla="*/ 422849 w 429582"/>
              <a:gd name="connsiteY1" fmla="*/ 151748 h 1047687"/>
              <a:gd name="connsiteX2" fmla="*/ 119494 w 429582"/>
              <a:gd name="connsiteY2" fmla="*/ 692373 h 1047687"/>
              <a:gd name="connsiteX3" fmla="*/ 66611 w 429582"/>
              <a:gd name="connsiteY3" fmla="*/ 1047687 h 1047687"/>
              <a:gd name="connsiteX0" fmla="*/ 0 w 456698"/>
              <a:gd name="connsiteY0" fmla="*/ 140265 h 1078531"/>
              <a:gd name="connsiteX1" fmla="*/ 422849 w 456698"/>
              <a:gd name="connsiteY1" fmla="*/ 182592 h 1078531"/>
              <a:gd name="connsiteX2" fmla="*/ 119494 w 456698"/>
              <a:gd name="connsiteY2" fmla="*/ 723217 h 1078531"/>
              <a:gd name="connsiteX3" fmla="*/ 66611 w 456698"/>
              <a:gd name="connsiteY3" fmla="*/ 1078531 h 1078531"/>
              <a:gd name="connsiteX0" fmla="*/ 0 w 448657"/>
              <a:gd name="connsiteY0" fmla="*/ 129598 h 1067864"/>
              <a:gd name="connsiteX1" fmla="*/ 410777 w 448657"/>
              <a:gd name="connsiteY1" fmla="*/ 217192 h 1067864"/>
              <a:gd name="connsiteX2" fmla="*/ 119494 w 448657"/>
              <a:gd name="connsiteY2" fmla="*/ 712550 h 1067864"/>
              <a:gd name="connsiteX3" fmla="*/ 66611 w 448657"/>
              <a:gd name="connsiteY3" fmla="*/ 1067864 h 1067864"/>
              <a:gd name="connsiteX0" fmla="*/ 0 w 451278"/>
              <a:gd name="connsiteY0" fmla="*/ 127325 h 1065591"/>
              <a:gd name="connsiteX1" fmla="*/ 410777 w 451278"/>
              <a:gd name="connsiteY1" fmla="*/ 214919 h 1065591"/>
              <a:gd name="connsiteX2" fmla="*/ 119494 w 451278"/>
              <a:gd name="connsiteY2" fmla="*/ 710277 h 1065591"/>
              <a:gd name="connsiteX3" fmla="*/ 66611 w 451278"/>
              <a:gd name="connsiteY3" fmla="*/ 1065591 h 1065591"/>
              <a:gd name="connsiteX0" fmla="*/ 0 w 451278"/>
              <a:gd name="connsiteY0" fmla="*/ 127325 h 1201393"/>
              <a:gd name="connsiteX1" fmla="*/ 410777 w 451278"/>
              <a:gd name="connsiteY1" fmla="*/ 214919 h 1201393"/>
              <a:gd name="connsiteX2" fmla="*/ 119494 w 451278"/>
              <a:gd name="connsiteY2" fmla="*/ 710277 h 1201393"/>
              <a:gd name="connsiteX3" fmla="*/ 69629 w 451278"/>
              <a:gd name="connsiteY3" fmla="*/ 1201393 h 1201393"/>
              <a:gd name="connsiteX0" fmla="*/ 0 w 451278"/>
              <a:gd name="connsiteY0" fmla="*/ 127325 h 1346656"/>
              <a:gd name="connsiteX1" fmla="*/ 410777 w 451278"/>
              <a:gd name="connsiteY1" fmla="*/ 214919 h 1346656"/>
              <a:gd name="connsiteX2" fmla="*/ 119494 w 451278"/>
              <a:gd name="connsiteY2" fmla="*/ 710277 h 1346656"/>
              <a:gd name="connsiteX3" fmla="*/ 69629 w 451278"/>
              <a:gd name="connsiteY3" fmla="*/ 1346656 h 1346656"/>
              <a:gd name="connsiteX0" fmla="*/ 0 w 451278"/>
              <a:gd name="connsiteY0" fmla="*/ 127325 h 1497717"/>
              <a:gd name="connsiteX1" fmla="*/ 410777 w 451278"/>
              <a:gd name="connsiteY1" fmla="*/ 214919 h 1497717"/>
              <a:gd name="connsiteX2" fmla="*/ 119494 w 451278"/>
              <a:gd name="connsiteY2" fmla="*/ 710277 h 1497717"/>
              <a:gd name="connsiteX3" fmla="*/ 65433 w 451278"/>
              <a:gd name="connsiteY3" fmla="*/ 1497717 h 1497717"/>
              <a:gd name="connsiteX0" fmla="*/ 0 w 456601"/>
              <a:gd name="connsiteY0" fmla="*/ 130738 h 1501130"/>
              <a:gd name="connsiteX1" fmla="*/ 410777 w 456601"/>
              <a:gd name="connsiteY1" fmla="*/ 218332 h 1501130"/>
              <a:gd name="connsiteX2" fmla="*/ 119494 w 456601"/>
              <a:gd name="connsiteY2" fmla="*/ 713690 h 1501130"/>
              <a:gd name="connsiteX3" fmla="*/ 65433 w 456601"/>
              <a:gd name="connsiteY3" fmla="*/ 1501130 h 1501130"/>
              <a:gd name="connsiteX0" fmla="*/ 0 w 448606"/>
              <a:gd name="connsiteY0" fmla="*/ 129420 h 1499812"/>
              <a:gd name="connsiteX1" fmla="*/ 398539 w 448606"/>
              <a:gd name="connsiteY1" fmla="*/ 223015 h 1499812"/>
              <a:gd name="connsiteX2" fmla="*/ 119494 w 448606"/>
              <a:gd name="connsiteY2" fmla="*/ 712372 h 1499812"/>
              <a:gd name="connsiteX3" fmla="*/ 65433 w 448606"/>
              <a:gd name="connsiteY3" fmla="*/ 1499812 h 1499812"/>
              <a:gd name="connsiteX0" fmla="*/ 0 w 448606"/>
              <a:gd name="connsiteY0" fmla="*/ 129420 h 1714501"/>
              <a:gd name="connsiteX1" fmla="*/ 398539 w 448606"/>
              <a:gd name="connsiteY1" fmla="*/ 223015 h 1714501"/>
              <a:gd name="connsiteX2" fmla="*/ 119494 w 448606"/>
              <a:gd name="connsiteY2" fmla="*/ 712372 h 1714501"/>
              <a:gd name="connsiteX3" fmla="*/ 69900 w 448606"/>
              <a:gd name="connsiteY3" fmla="*/ 1714501 h 1714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606" h="1714501">
                <a:moveTo>
                  <a:pt x="0" y="129420"/>
                </a:moveTo>
                <a:cubicBezTo>
                  <a:pt x="613600" y="-186399"/>
                  <a:pt x="430093" y="168209"/>
                  <a:pt x="398539" y="223015"/>
                </a:cubicBezTo>
                <a:cubicBezTo>
                  <a:pt x="366985" y="277821"/>
                  <a:pt x="176352" y="523749"/>
                  <a:pt x="119494" y="712372"/>
                </a:cubicBezTo>
                <a:cubicBezTo>
                  <a:pt x="62636" y="900995"/>
                  <a:pt x="69900" y="1667377"/>
                  <a:pt x="69900" y="1714501"/>
                </a:cubicBezTo>
              </a:path>
            </a:pathLst>
          </a:custGeom>
          <a:noFill/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9592349" y="2374995"/>
            <a:ext cx="363969" cy="363970"/>
          </a:xfrm>
          <a:prstGeom prst="ellips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9" name="Group 58"/>
          <p:cNvGrpSpPr/>
          <p:nvPr/>
        </p:nvGrpSpPr>
        <p:grpSpPr>
          <a:xfrm>
            <a:off x="7336794" y="3822220"/>
            <a:ext cx="3275332" cy="2266785"/>
            <a:chOff x="5775325" y="2797176"/>
            <a:chExt cx="2468563" cy="1959043"/>
          </a:xfrm>
        </p:grpSpPr>
        <p:sp>
          <p:nvSpPr>
            <p:cNvPr id="92" name="Rectangle 91"/>
            <p:cNvSpPr/>
            <p:nvPr/>
          </p:nvSpPr>
          <p:spPr>
            <a:xfrm>
              <a:off x="6098533" y="2932970"/>
              <a:ext cx="498819" cy="1472184"/>
            </a:xfrm>
            <a:prstGeom prst="rect">
              <a:avLst/>
            </a:prstGeom>
            <a:gradFill>
              <a:gsLst>
                <a:gs pos="25000">
                  <a:sysClr val="window" lastClr="FFFFFF">
                    <a:lumMod val="95000"/>
                  </a:sysClr>
                </a:gs>
                <a:gs pos="75000">
                  <a:sysClr val="window" lastClr="FFFFFF">
                    <a:lumMod val="95000"/>
                  </a:sysClr>
                </a:gs>
                <a:gs pos="100000">
                  <a:sysClr val="window" lastClr="FFFFFF"/>
                </a:gs>
                <a:gs pos="50000">
                  <a:sysClr val="window" lastClr="FFFFFF">
                    <a:lumMod val="95000"/>
                  </a:sysClr>
                </a:gs>
                <a:gs pos="0">
                  <a:sysClr val="window" lastClr="FFFFFF"/>
                </a:gs>
              </a:gsLst>
              <a:lin ang="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AutoShape 3"/>
            <p:cNvSpPr>
              <a:spLocks noChangeAspect="1" noChangeArrowheads="1" noTextEdit="1"/>
            </p:cNvSpPr>
            <p:nvPr/>
          </p:nvSpPr>
          <p:spPr bwMode="auto">
            <a:xfrm>
              <a:off x="5775325" y="2797176"/>
              <a:ext cx="2468563" cy="185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6574564" y="2937243"/>
              <a:ext cx="652917" cy="1472184"/>
            </a:xfrm>
            <a:prstGeom prst="rect">
              <a:avLst/>
            </a:prstGeom>
            <a:gradFill>
              <a:gsLst>
                <a:gs pos="25000">
                  <a:srgbClr val="D0E0F4"/>
                </a:gs>
                <a:gs pos="75000">
                  <a:srgbClr val="D7E5F5"/>
                </a:gs>
                <a:gs pos="100000">
                  <a:sysClr val="window" lastClr="FFFFFF"/>
                </a:gs>
                <a:gs pos="50000">
                  <a:srgbClr val="D4E2F4"/>
                </a:gs>
                <a:gs pos="0">
                  <a:sysClr val="window" lastClr="FFFFFF"/>
                </a:gs>
              </a:gsLst>
              <a:lin ang="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5778761" y="2933701"/>
              <a:ext cx="2465127" cy="1822518"/>
              <a:chOff x="5778761" y="2933701"/>
              <a:chExt cx="2465127" cy="1822518"/>
            </a:xfrm>
          </p:grpSpPr>
          <p:sp>
            <p:nvSpPr>
              <p:cNvPr id="99" name="Line 8"/>
              <p:cNvSpPr>
                <a:spLocks noChangeShapeType="1"/>
              </p:cNvSpPr>
              <p:nvPr/>
            </p:nvSpPr>
            <p:spPr bwMode="auto">
              <a:xfrm>
                <a:off x="6097588" y="4410076"/>
                <a:ext cx="1916113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00" name="Line 9"/>
              <p:cNvSpPr>
                <a:spLocks noChangeShapeType="1"/>
              </p:cNvSpPr>
              <p:nvPr/>
            </p:nvSpPr>
            <p:spPr bwMode="auto">
              <a:xfrm>
                <a:off x="6097588" y="2933701"/>
                <a:ext cx="1916113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01" name="Line 10"/>
              <p:cNvSpPr>
                <a:spLocks noChangeShapeType="1"/>
              </p:cNvSpPr>
              <p:nvPr/>
            </p:nvSpPr>
            <p:spPr bwMode="auto">
              <a:xfrm flipV="1">
                <a:off x="6097588" y="4333876"/>
                <a:ext cx="0" cy="76200"/>
              </a:xfrm>
              <a:prstGeom prst="line">
                <a:avLst/>
              </a:prstGeom>
              <a:noFill/>
              <a:ln w="3175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02" name="Line 11"/>
              <p:cNvSpPr>
                <a:spLocks noChangeShapeType="1"/>
              </p:cNvSpPr>
              <p:nvPr/>
            </p:nvSpPr>
            <p:spPr bwMode="auto">
              <a:xfrm flipV="1">
                <a:off x="6577013" y="4333876"/>
                <a:ext cx="0" cy="7620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03" name="Line 12"/>
              <p:cNvSpPr>
                <a:spLocks noChangeShapeType="1"/>
              </p:cNvSpPr>
              <p:nvPr/>
            </p:nvSpPr>
            <p:spPr bwMode="auto">
              <a:xfrm flipV="1">
                <a:off x="7056438" y="4333876"/>
                <a:ext cx="0" cy="7620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04" name="Line 13"/>
              <p:cNvSpPr>
                <a:spLocks noChangeShapeType="1"/>
              </p:cNvSpPr>
              <p:nvPr/>
            </p:nvSpPr>
            <p:spPr bwMode="auto">
              <a:xfrm flipV="1">
                <a:off x="7535863" y="4333876"/>
                <a:ext cx="0" cy="7620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05" name="Line 14"/>
              <p:cNvSpPr>
                <a:spLocks noChangeShapeType="1"/>
              </p:cNvSpPr>
              <p:nvPr/>
            </p:nvSpPr>
            <p:spPr bwMode="auto">
              <a:xfrm flipV="1">
                <a:off x="8013700" y="4333876"/>
                <a:ext cx="0" cy="76200"/>
              </a:xfrm>
              <a:prstGeom prst="line">
                <a:avLst/>
              </a:prstGeom>
              <a:noFill/>
              <a:ln w="3175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06" name="Line 15"/>
              <p:cNvSpPr>
                <a:spLocks noChangeShapeType="1"/>
              </p:cNvSpPr>
              <p:nvPr/>
            </p:nvSpPr>
            <p:spPr bwMode="auto">
              <a:xfrm>
                <a:off x="6097588" y="2933701"/>
                <a:ext cx="0" cy="77788"/>
              </a:xfrm>
              <a:prstGeom prst="line">
                <a:avLst/>
              </a:prstGeom>
              <a:noFill/>
              <a:ln w="3175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07" name="Line 16"/>
              <p:cNvSpPr>
                <a:spLocks noChangeShapeType="1"/>
              </p:cNvSpPr>
              <p:nvPr/>
            </p:nvSpPr>
            <p:spPr bwMode="auto">
              <a:xfrm>
                <a:off x="6577013" y="2933701"/>
                <a:ext cx="0" cy="7778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08" name="Line 17"/>
              <p:cNvSpPr>
                <a:spLocks noChangeShapeType="1"/>
              </p:cNvSpPr>
              <p:nvPr/>
            </p:nvSpPr>
            <p:spPr bwMode="auto">
              <a:xfrm>
                <a:off x="7056438" y="2933701"/>
                <a:ext cx="0" cy="7778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09" name="Line 18"/>
              <p:cNvSpPr>
                <a:spLocks noChangeShapeType="1"/>
              </p:cNvSpPr>
              <p:nvPr/>
            </p:nvSpPr>
            <p:spPr bwMode="auto">
              <a:xfrm>
                <a:off x="7535863" y="2933701"/>
                <a:ext cx="0" cy="7778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10" name="Line 19"/>
              <p:cNvSpPr>
                <a:spLocks noChangeShapeType="1"/>
              </p:cNvSpPr>
              <p:nvPr/>
            </p:nvSpPr>
            <p:spPr bwMode="auto">
              <a:xfrm>
                <a:off x="8013700" y="2933701"/>
                <a:ext cx="0" cy="77788"/>
              </a:xfrm>
              <a:prstGeom prst="line">
                <a:avLst/>
              </a:prstGeom>
              <a:noFill/>
              <a:ln w="3175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11" name="Rectangle 20"/>
              <p:cNvSpPr>
                <a:spLocks noChangeArrowheads="1"/>
              </p:cNvSpPr>
              <p:nvPr/>
            </p:nvSpPr>
            <p:spPr bwMode="auto">
              <a:xfrm>
                <a:off x="6064731" y="4425878"/>
                <a:ext cx="78848" cy="195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" name="Rectangle 21"/>
              <p:cNvSpPr>
                <a:spLocks noChangeArrowheads="1"/>
              </p:cNvSpPr>
              <p:nvPr/>
            </p:nvSpPr>
            <p:spPr bwMode="auto">
              <a:xfrm>
                <a:off x="6515581" y="4425878"/>
                <a:ext cx="197121" cy="195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0.5</a:t>
                </a:r>
                <a:endParaRPr kumimoji="0" lang="en-US" alt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" name="Rectangle 22"/>
              <p:cNvSpPr>
                <a:spLocks noChangeArrowheads="1"/>
              </p:cNvSpPr>
              <p:nvPr/>
            </p:nvSpPr>
            <p:spPr bwMode="auto">
              <a:xfrm>
                <a:off x="7023581" y="4425878"/>
                <a:ext cx="78848" cy="195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" name="Rectangle 23"/>
              <p:cNvSpPr>
                <a:spLocks noChangeArrowheads="1"/>
              </p:cNvSpPr>
              <p:nvPr/>
            </p:nvSpPr>
            <p:spPr bwMode="auto">
              <a:xfrm>
                <a:off x="7474431" y="4425878"/>
                <a:ext cx="197121" cy="195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1.5</a:t>
                </a:r>
                <a:endParaRPr kumimoji="0" lang="en-US" alt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" name="Rectangle 24"/>
              <p:cNvSpPr>
                <a:spLocks noChangeArrowheads="1"/>
              </p:cNvSpPr>
              <p:nvPr/>
            </p:nvSpPr>
            <p:spPr bwMode="auto">
              <a:xfrm>
                <a:off x="7980843" y="4425878"/>
                <a:ext cx="78848" cy="195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" name="Line 26"/>
              <p:cNvSpPr>
                <a:spLocks noChangeShapeType="1"/>
              </p:cNvSpPr>
              <p:nvPr/>
            </p:nvSpPr>
            <p:spPr bwMode="auto">
              <a:xfrm flipV="1">
                <a:off x="6097588" y="2933701"/>
                <a:ext cx="0" cy="1476375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17" name="Line 27"/>
              <p:cNvSpPr>
                <a:spLocks noChangeShapeType="1"/>
              </p:cNvSpPr>
              <p:nvPr/>
            </p:nvSpPr>
            <p:spPr bwMode="auto">
              <a:xfrm flipV="1">
                <a:off x="8013700" y="2933701"/>
                <a:ext cx="0" cy="1476375"/>
              </a:xfrm>
              <a:prstGeom prst="line">
                <a:avLst/>
              </a:prstGeom>
              <a:noFill/>
              <a:ln w="3175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18" name="Line 28"/>
              <p:cNvSpPr>
                <a:spLocks noChangeShapeType="1"/>
              </p:cNvSpPr>
              <p:nvPr/>
            </p:nvSpPr>
            <p:spPr bwMode="auto">
              <a:xfrm>
                <a:off x="6097588" y="4410076"/>
                <a:ext cx="76200" cy="0"/>
              </a:xfrm>
              <a:prstGeom prst="line">
                <a:avLst/>
              </a:prstGeom>
              <a:noFill/>
              <a:ln w="3175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19" name="Line 29"/>
              <p:cNvSpPr>
                <a:spLocks noChangeShapeType="1"/>
              </p:cNvSpPr>
              <p:nvPr/>
            </p:nvSpPr>
            <p:spPr bwMode="auto">
              <a:xfrm>
                <a:off x="6097588" y="4114801"/>
                <a:ext cx="76200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20" name="Line 30"/>
              <p:cNvSpPr>
                <a:spLocks noChangeShapeType="1"/>
              </p:cNvSpPr>
              <p:nvPr/>
            </p:nvSpPr>
            <p:spPr bwMode="auto">
              <a:xfrm>
                <a:off x="6097588" y="3819526"/>
                <a:ext cx="76200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21" name="Line 31"/>
              <p:cNvSpPr>
                <a:spLocks noChangeShapeType="1"/>
              </p:cNvSpPr>
              <p:nvPr/>
            </p:nvSpPr>
            <p:spPr bwMode="auto">
              <a:xfrm>
                <a:off x="6097588" y="3524251"/>
                <a:ext cx="76200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22" name="Line 32"/>
              <p:cNvSpPr>
                <a:spLocks noChangeShapeType="1"/>
              </p:cNvSpPr>
              <p:nvPr/>
            </p:nvSpPr>
            <p:spPr bwMode="auto">
              <a:xfrm>
                <a:off x="6097588" y="3228976"/>
                <a:ext cx="76200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23" name="Line 33"/>
              <p:cNvSpPr>
                <a:spLocks noChangeShapeType="1"/>
              </p:cNvSpPr>
              <p:nvPr/>
            </p:nvSpPr>
            <p:spPr bwMode="auto">
              <a:xfrm>
                <a:off x="6097588" y="2933701"/>
                <a:ext cx="76200" cy="0"/>
              </a:xfrm>
              <a:prstGeom prst="line">
                <a:avLst/>
              </a:prstGeom>
              <a:noFill/>
              <a:ln w="3175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24" name="Line 34"/>
              <p:cNvSpPr>
                <a:spLocks noChangeShapeType="1"/>
              </p:cNvSpPr>
              <p:nvPr/>
            </p:nvSpPr>
            <p:spPr bwMode="auto">
              <a:xfrm flipH="1">
                <a:off x="7937500" y="4410076"/>
                <a:ext cx="76200" cy="0"/>
              </a:xfrm>
              <a:prstGeom prst="line">
                <a:avLst/>
              </a:prstGeom>
              <a:noFill/>
              <a:ln w="3175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25" name="Line 35"/>
              <p:cNvSpPr>
                <a:spLocks noChangeShapeType="1"/>
              </p:cNvSpPr>
              <p:nvPr/>
            </p:nvSpPr>
            <p:spPr bwMode="auto">
              <a:xfrm flipH="1">
                <a:off x="7937500" y="4114801"/>
                <a:ext cx="76200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26" name="Line 36"/>
              <p:cNvSpPr>
                <a:spLocks noChangeShapeType="1"/>
              </p:cNvSpPr>
              <p:nvPr/>
            </p:nvSpPr>
            <p:spPr bwMode="auto">
              <a:xfrm flipH="1">
                <a:off x="7937500" y="3819526"/>
                <a:ext cx="76200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27" name="Line 37"/>
              <p:cNvSpPr>
                <a:spLocks noChangeShapeType="1"/>
              </p:cNvSpPr>
              <p:nvPr/>
            </p:nvSpPr>
            <p:spPr bwMode="auto">
              <a:xfrm flipH="1">
                <a:off x="7937500" y="3524251"/>
                <a:ext cx="76200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28" name="Line 38"/>
              <p:cNvSpPr>
                <a:spLocks noChangeShapeType="1"/>
              </p:cNvSpPr>
              <p:nvPr/>
            </p:nvSpPr>
            <p:spPr bwMode="auto">
              <a:xfrm flipH="1">
                <a:off x="7937500" y="3228976"/>
                <a:ext cx="76200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29" name="Line 39"/>
              <p:cNvSpPr>
                <a:spLocks noChangeShapeType="1"/>
              </p:cNvSpPr>
              <p:nvPr/>
            </p:nvSpPr>
            <p:spPr bwMode="auto">
              <a:xfrm flipH="1">
                <a:off x="7937500" y="2933701"/>
                <a:ext cx="76200" cy="0"/>
              </a:xfrm>
              <a:prstGeom prst="line">
                <a:avLst/>
              </a:prstGeom>
              <a:noFill/>
              <a:ln w="3175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0" name="Rectangle 51"/>
              <p:cNvSpPr>
                <a:spLocks noChangeArrowheads="1"/>
              </p:cNvSpPr>
              <p:nvPr/>
            </p:nvSpPr>
            <p:spPr bwMode="auto">
              <a:xfrm rot="16200000">
                <a:off x="5843807" y="3546740"/>
                <a:ext cx="40832" cy="170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Times New Roman" pitchFamily="18" charset="0"/>
                    <a:cs typeface="Arial" pitchFamily="34" charset="0"/>
                  </a:rPr>
                  <a:t> </a:t>
                </a:r>
                <a:endPara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itchFamily="34" charset="0"/>
                </a:endParaRPr>
              </a:p>
            </p:txBody>
          </p:sp>
          <p:sp>
            <p:nvSpPr>
              <p:cNvPr id="131" name="Freeform 60"/>
              <p:cNvSpPr>
                <a:spLocks/>
              </p:cNvSpPr>
              <p:nvPr/>
            </p:nvSpPr>
            <p:spPr bwMode="auto">
              <a:xfrm>
                <a:off x="6097588" y="4408489"/>
                <a:ext cx="460375" cy="1588"/>
              </a:xfrm>
              <a:custGeom>
                <a:avLst/>
                <a:gdLst>
                  <a:gd name="T0" fmla="*/ 0 w 290"/>
                  <a:gd name="T1" fmla="*/ 1 h 1"/>
                  <a:gd name="T2" fmla="*/ 0 w 290"/>
                  <a:gd name="T3" fmla="*/ 1 h 1"/>
                  <a:gd name="T4" fmla="*/ 6 w 290"/>
                  <a:gd name="T5" fmla="*/ 1 h 1"/>
                  <a:gd name="T6" fmla="*/ 12 w 290"/>
                  <a:gd name="T7" fmla="*/ 1 h 1"/>
                  <a:gd name="T8" fmla="*/ 18 w 290"/>
                  <a:gd name="T9" fmla="*/ 1 h 1"/>
                  <a:gd name="T10" fmla="*/ 24 w 290"/>
                  <a:gd name="T11" fmla="*/ 1 h 1"/>
                  <a:gd name="T12" fmla="*/ 30 w 290"/>
                  <a:gd name="T13" fmla="*/ 1 h 1"/>
                  <a:gd name="T14" fmla="*/ 36 w 290"/>
                  <a:gd name="T15" fmla="*/ 1 h 1"/>
                  <a:gd name="T16" fmla="*/ 42 w 290"/>
                  <a:gd name="T17" fmla="*/ 0 h 1"/>
                  <a:gd name="T18" fmla="*/ 48 w 290"/>
                  <a:gd name="T19" fmla="*/ 0 h 1"/>
                  <a:gd name="T20" fmla="*/ 54 w 290"/>
                  <a:gd name="T21" fmla="*/ 0 h 1"/>
                  <a:gd name="T22" fmla="*/ 61 w 290"/>
                  <a:gd name="T23" fmla="*/ 1 h 1"/>
                  <a:gd name="T24" fmla="*/ 66 w 290"/>
                  <a:gd name="T25" fmla="*/ 1 h 1"/>
                  <a:gd name="T26" fmla="*/ 73 w 290"/>
                  <a:gd name="T27" fmla="*/ 1 h 1"/>
                  <a:gd name="T28" fmla="*/ 79 w 290"/>
                  <a:gd name="T29" fmla="*/ 1 h 1"/>
                  <a:gd name="T30" fmla="*/ 85 w 290"/>
                  <a:gd name="T31" fmla="*/ 1 h 1"/>
                  <a:gd name="T32" fmla="*/ 91 w 290"/>
                  <a:gd name="T33" fmla="*/ 1 h 1"/>
                  <a:gd name="T34" fmla="*/ 97 w 290"/>
                  <a:gd name="T35" fmla="*/ 1 h 1"/>
                  <a:gd name="T36" fmla="*/ 103 w 290"/>
                  <a:gd name="T37" fmla="*/ 1 h 1"/>
                  <a:gd name="T38" fmla="*/ 109 w 290"/>
                  <a:gd name="T39" fmla="*/ 1 h 1"/>
                  <a:gd name="T40" fmla="*/ 115 w 290"/>
                  <a:gd name="T41" fmla="*/ 1 h 1"/>
                  <a:gd name="T42" fmla="*/ 121 w 290"/>
                  <a:gd name="T43" fmla="*/ 1 h 1"/>
                  <a:gd name="T44" fmla="*/ 127 w 290"/>
                  <a:gd name="T45" fmla="*/ 1 h 1"/>
                  <a:gd name="T46" fmla="*/ 133 w 290"/>
                  <a:gd name="T47" fmla="*/ 1 h 1"/>
                  <a:gd name="T48" fmla="*/ 139 w 290"/>
                  <a:gd name="T49" fmla="*/ 1 h 1"/>
                  <a:gd name="T50" fmla="*/ 145 w 290"/>
                  <a:gd name="T51" fmla="*/ 1 h 1"/>
                  <a:gd name="T52" fmla="*/ 151 w 290"/>
                  <a:gd name="T53" fmla="*/ 1 h 1"/>
                  <a:gd name="T54" fmla="*/ 157 w 290"/>
                  <a:gd name="T55" fmla="*/ 1 h 1"/>
                  <a:gd name="T56" fmla="*/ 163 w 290"/>
                  <a:gd name="T57" fmla="*/ 1 h 1"/>
                  <a:gd name="T58" fmla="*/ 169 w 290"/>
                  <a:gd name="T59" fmla="*/ 1 h 1"/>
                  <a:gd name="T60" fmla="*/ 175 w 290"/>
                  <a:gd name="T61" fmla="*/ 1 h 1"/>
                  <a:gd name="T62" fmla="*/ 181 w 290"/>
                  <a:gd name="T63" fmla="*/ 1 h 1"/>
                  <a:gd name="T64" fmla="*/ 187 w 290"/>
                  <a:gd name="T65" fmla="*/ 1 h 1"/>
                  <a:gd name="T66" fmla="*/ 193 w 290"/>
                  <a:gd name="T67" fmla="*/ 1 h 1"/>
                  <a:gd name="T68" fmla="*/ 199 w 290"/>
                  <a:gd name="T69" fmla="*/ 1 h 1"/>
                  <a:gd name="T70" fmla="*/ 205 w 290"/>
                  <a:gd name="T71" fmla="*/ 1 h 1"/>
                  <a:gd name="T72" fmla="*/ 211 w 290"/>
                  <a:gd name="T73" fmla="*/ 1 h 1"/>
                  <a:gd name="T74" fmla="*/ 217 w 290"/>
                  <a:gd name="T75" fmla="*/ 1 h 1"/>
                  <a:gd name="T76" fmla="*/ 223 w 290"/>
                  <a:gd name="T77" fmla="*/ 1 h 1"/>
                  <a:gd name="T78" fmla="*/ 230 w 290"/>
                  <a:gd name="T79" fmla="*/ 1 h 1"/>
                  <a:gd name="T80" fmla="*/ 236 w 290"/>
                  <a:gd name="T81" fmla="*/ 1 h 1"/>
                  <a:gd name="T82" fmla="*/ 242 w 290"/>
                  <a:gd name="T83" fmla="*/ 1 h 1"/>
                  <a:gd name="T84" fmla="*/ 248 w 290"/>
                  <a:gd name="T85" fmla="*/ 1 h 1"/>
                  <a:gd name="T86" fmla="*/ 254 w 290"/>
                  <a:gd name="T87" fmla="*/ 1 h 1"/>
                  <a:gd name="T88" fmla="*/ 260 w 290"/>
                  <a:gd name="T89" fmla="*/ 1 h 1"/>
                  <a:gd name="T90" fmla="*/ 266 w 290"/>
                  <a:gd name="T91" fmla="*/ 1 h 1"/>
                  <a:gd name="T92" fmla="*/ 272 w 290"/>
                  <a:gd name="T93" fmla="*/ 1 h 1"/>
                  <a:gd name="T94" fmla="*/ 278 w 290"/>
                  <a:gd name="T95" fmla="*/ 1 h 1"/>
                  <a:gd name="T96" fmla="*/ 284 w 290"/>
                  <a:gd name="T97" fmla="*/ 0 h 1"/>
                  <a:gd name="T98" fmla="*/ 290 w 290"/>
                  <a:gd name="T9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90" h="1">
                    <a:moveTo>
                      <a:pt x="0" y="1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12" y="1"/>
                    </a:lnTo>
                    <a:lnTo>
                      <a:pt x="18" y="1"/>
                    </a:lnTo>
                    <a:lnTo>
                      <a:pt x="24" y="1"/>
                    </a:lnTo>
                    <a:lnTo>
                      <a:pt x="30" y="1"/>
                    </a:lnTo>
                    <a:lnTo>
                      <a:pt x="36" y="1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1" y="1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1"/>
                    </a:lnTo>
                    <a:lnTo>
                      <a:pt x="85" y="1"/>
                    </a:lnTo>
                    <a:lnTo>
                      <a:pt x="91" y="1"/>
                    </a:lnTo>
                    <a:lnTo>
                      <a:pt x="97" y="1"/>
                    </a:lnTo>
                    <a:lnTo>
                      <a:pt x="103" y="1"/>
                    </a:lnTo>
                    <a:lnTo>
                      <a:pt x="109" y="1"/>
                    </a:lnTo>
                    <a:lnTo>
                      <a:pt x="115" y="1"/>
                    </a:lnTo>
                    <a:lnTo>
                      <a:pt x="121" y="1"/>
                    </a:lnTo>
                    <a:lnTo>
                      <a:pt x="127" y="1"/>
                    </a:lnTo>
                    <a:lnTo>
                      <a:pt x="133" y="1"/>
                    </a:lnTo>
                    <a:lnTo>
                      <a:pt x="139" y="1"/>
                    </a:lnTo>
                    <a:lnTo>
                      <a:pt x="145" y="1"/>
                    </a:lnTo>
                    <a:lnTo>
                      <a:pt x="151" y="1"/>
                    </a:lnTo>
                    <a:lnTo>
                      <a:pt x="157" y="1"/>
                    </a:lnTo>
                    <a:lnTo>
                      <a:pt x="163" y="1"/>
                    </a:lnTo>
                    <a:lnTo>
                      <a:pt x="169" y="1"/>
                    </a:lnTo>
                    <a:lnTo>
                      <a:pt x="175" y="1"/>
                    </a:lnTo>
                    <a:lnTo>
                      <a:pt x="181" y="1"/>
                    </a:lnTo>
                    <a:lnTo>
                      <a:pt x="187" y="1"/>
                    </a:lnTo>
                    <a:lnTo>
                      <a:pt x="193" y="1"/>
                    </a:lnTo>
                    <a:lnTo>
                      <a:pt x="199" y="1"/>
                    </a:lnTo>
                    <a:lnTo>
                      <a:pt x="205" y="1"/>
                    </a:lnTo>
                    <a:lnTo>
                      <a:pt x="211" y="1"/>
                    </a:lnTo>
                    <a:lnTo>
                      <a:pt x="217" y="1"/>
                    </a:lnTo>
                    <a:lnTo>
                      <a:pt x="223" y="1"/>
                    </a:lnTo>
                    <a:lnTo>
                      <a:pt x="230" y="1"/>
                    </a:lnTo>
                    <a:lnTo>
                      <a:pt x="236" y="1"/>
                    </a:lnTo>
                    <a:lnTo>
                      <a:pt x="242" y="1"/>
                    </a:lnTo>
                    <a:lnTo>
                      <a:pt x="248" y="1"/>
                    </a:lnTo>
                    <a:lnTo>
                      <a:pt x="254" y="1"/>
                    </a:lnTo>
                    <a:lnTo>
                      <a:pt x="260" y="1"/>
                    </a:lnTo>
                    <a:lnTo>
                      <a:pt x="266" y="1"/>
                    </a:lnTo>
                    <a:lnTo>
                      <a:pt x="272" y="1"/>
                    </a:lnTo>
                    <a:lnTo>
                      <a:pt x="278" y="1"/>
                    </a:lnTo>
                    <a:lnTo>
                      <a:pt x="284" y="0"/>
                    </a:lnTo>
                    <a:lnTo>
                      <a:pt x="29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2" name="Freeform 61"/>
              <p:cNvSpPr>
                <a:spLocks/>
              </p:cNvSpPr>
              <p:nvPr/>
            </p:nvSpPr>
            <p:spPr bwMode="auto">
              <a:xfrm>
                <a:off x="6548438" y="3208339"/>
                <a:ext cx="488950" cy="1200150"/>
              </a:xfrm>
              <a:custGeom>
                <a:avLst/>
                <a:gdLst>
                  <a:gd name="T0" fmla="*/ 0 w 308"/>
                  <a:gd name="T1" fmla="*/ 756 h 756"/>
                  <a:gd name="T2" fmla="*/ 6 w 308"/>
                  <a:gd name="T3" fmla="*/ 756 h 756"/>
                  <a:gd name="T4" fmla="*/ 12 w 308"/>
                  <a:gd name="T5" fmla="*/ 755 h 756"/>
                  <a:gd name="T6" fmla="*/ 18 w 308"/>
                  <a:gd name="T7" fmla="*/ 752 h 756"/>
                  <a:gd name="T8" fmla="*/ 24 w 308"/>
                  <a:gd name="T9" fmla="*/ 740 h 756"/>
                  <a:gd name="T10" fmla="*/ 30 w 308"/>
                  <a:gd name="T11" fmla="*/ 716 h 756"/>
                  <a:gd name="T12" fmla="*/ 36 w 308"/>
                  <a:gd name="T13" fmla="*/ 674 h 756"/>
                  <a:gd name="T14" fmla="*/ 42 w 308"/>
                  <a:gd name="T15" fmla="*/ 621 h 756"/>
                  <a:gd name="T16" fmla="*/ 48 w 308"/>
                  <a:gd name="T17" fmla="*/ 554 h 756"/>
                  <a:gd name="T18" fmla="*/ 54 w 308"/>
                  <a:gd name="T19" fmla="*/ 476 h 756"/>
                  <a:gd name="T20" fmla="*/ 60 w 308"/>
                  <a:gd name="T21" fmla="*/ 397 h 756"/>
                  <a:gd name="T22" fmla="*/ 66 w 308"/>
                  <a:gd name="T23" fmla="*/ 325 h 756"/>
                  <a:gd name="T24" fmla="*/ 72 w 308"/>
                  <a:gd name="T25" fmla="*/ 266 h 756"/>
                  <a:gd name="T26" fmla="*/ 78 w 308"/>
                  <a:gd name="T27" fmla="*/ 221 h 756"/>
                  <a:gd name="T28" fmla="*/ 84 w 308"/>
                  <a:gd name="T29" fmla="*/ 187 h 756"/>
                  <a:gd name="T30" fmla="*/ 90 w 308"/>
                  <a:gd name="T31" fmla="*/ 157 h 756"/>
                  <a:gd name="T32" fmla="*/ 96 w 308"/>
                  <a:gd name="T33" fmla="*/ 136 h 756"/>
                  <a:gd name="T34" fmla="*/ 103 w 308"/>
                  <a:gd name="T35" fmla="*/ 114 h 756"/>
                  <a:gd name="T36" fmla="*/ 108 w 308"/>
                  <a:gd name="T37" fmla="*/ 93 h 756"/>
                  <a:gd name="T38" fmla="*/ 115 w 308"/>
                  <a:gd name="T39" fmla="*/ 75 h 756"/>
                  <a:gd name="T40" fmla="*/ 121 w 308"/>
                  <a:gd name="T41" fmla="*/ 64 h 756"/>
                  <a:gd name="T42" fmla="*/ 127 w 308"/>
                  <a:gd name="T43" fmla="*/ 56 h 756"/>
                  <a:gd name="T44" fmla="*/ 133 w 308"/>
                  <a:gd name="T45" fmla="*/ 46 h 756"/>
                  <a:gd name="T46" fmla="*/ 139 w 308"/>
                  <a:gd name="T47" fmla="*/ 46 h 756"/>
                  <a:gd name="T48" fmla="*/ 145 w 308"/>
                  <a:gd name="T49" fmla="*/ 50 h 756"/>
                  <a:gd name="T50" fmla="*/ 151 w 308"/>
                  <a:gd name="T51" fmla="*/ 45 h 756"/>
                  <a:gd name="T52" fmla="*/ 157 w 308"/>
                  <a:gd name="T53" fmla="*/ 29 h 756"/>
                  <a:gd name="T54" fmla="*/ 163 w 308"/>
                  <a:gd name="T55" fmla="*/ 8 h 756"/>
                  <a:gd name="T56" fmla="*/ 169 w 308"/>
                  <a:gd name="T57" fmla="*/ 0 h 756"/>
                  <a:gd name="T58" fmla="*/ 175 w 308"/>
                  <a:gd name="T59" fmla="*/ 5 h 756"/>
                  <a:gd name="T60" fmla="*/ 181 w 308"/>
                  <a:gd name="T61" fmla="*/ 8 h 756"/>
                  <a:gd name="T62" fmla="*/ 187 w 308"/>
                  <a:gd name="T63" fmla="*/ 13 h 756"/>
                  <a:gd name="T64" fmla="*/ 193 w 308"/>
                  <a:gd name="T65" fmla="*/ 20 h 756"/>
                  <a:gd name="T66" fmla="*/ 199 w 308"/>
                  <a:gd name="T67" fmla="*/ 29 h 756"/>
                  <a:gd name="T68" fmla="*/ 205 w 308"/>
                  <a:gd name="T69" fmla="*/ 27 h 756"/>
                  <a:gd name="T70" fmla="*/ 211 w 308"/>
                  <a:gd name="T71" fmla="*/ 28 h 756"/>
                  <a:gd name="T72" fmla="*/ 217 w 308"/>
                  <a:gd name="T73" fmla="*/ 31 h 756"/>
                  <a:gd name="T74" fmla="*/ 223 w 308"/>
                  <a:gd name="T75" fmla="*/ 34 h 756"/>
                  <a:gd name="T76" fmla="*/ 229 w 308"/>
                  <a:gd name="T77" fmla="*/ 32 h 756"/>
                  <a:gd name="T78" fmla="*/ 235 w 308"/>
                  <a:gd name="T79" fmla="*/ 37 h 756"/>
                  <a:gd name="T80" fmla="*/ 241 w 308"/>
                  <a:gd name="T81" fmla="*/ 44 h 756"/>
                  <a:gd name="T82" fmla="*/ 247 w 308"/>
                  <a:gd name="T83" fmla="*/ 45 h 756"/>
                  <a:gd name="T84" fmla="*/ 253 w 308"/>
                  <a:gd name="T85" fmla="*/ 46 h 756"/>
                  <a:gd name="T86" fmla="*/ 259 w 308"/>
                  <a:gd name="T87" fmla="*/ 61 h 756"/>
                  <a:gd name="T88" fmla="*/ 265 w 308"/>
                  <a:gd name="T89" fmla="*/ 63 h 756"/>
                  <a:gd name="T90" fmla="*/ 272 w 308"/>
                  <a:gd name="T91" fmla="*/ 63 h 756"/>
                  <a:gd name="T92" fmla="*/ 277 w 308"/>
                  <a:gd name="T93" fmla="*/ 56 h 756"/>
                  <a:gd name="T94" fmla="*/ 284 w 308"/>
                  <a:gd name="T95" fmla="*/ 62 h 756"/>
                  <a:gd name="T96" fmla="*/ 290 w 308"/>
                  <a:gd name="T97" fmla="*/ 70 h 756"/>
                  <a:gd name="T98" fmla="*/ 296 w 308"/>
                  <a:gd name="T99" fmla="*/ 88 h 756"/>
                  <a:gd name="T100" fmla="*/ 302 w 308"/>
                  <a:gd name="T101" fmla="*/ 102 h 756"/>
                  <a:gd name="T102" fmla="*/ 308 w 308"/>
                  <a:gd name="T103" fmla="*/ 109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8" h="756">
                    <a:moveTo>
                      <a:pt x="0" y="756"/>
                    </a:moveTo>
                    <a:lnTo>
                      <a:pt x="6" y="756"/>
                    </a:lnTo>
                    <a:lnTo>
                      <a:pt x="12" y="755"/>
                    </a:lnTo>
                    <a:lnTo>
                      <a:pt x="18" y="752"/>
                    </a:lnTo>
                    <a:lnTo>
                      <a:pt x="24" y="740"/>
                    </a:lnTo>
                    <a:lnTo>
                      <a:pt x="30" y="716"/>
                    </a:lnTo>
                    <a:lnTo>
                      <a:pt x="36" y="674"/>
                    </a:lnTo>
                    <a:lnTo>
                      <a:pt x="42" y="621"/>
                    </a:lnTo>
                    <a:lnTo>
                      <a:pt x="48" y="554"/>
                    </a:lnTo>
                    <a:lnTo>
                      <a:pt x="54" y="476"/>
                    </a:lnTo>
                    <a:lnTo>
                      <a:pt x="60" y="397"/>
                    </a:lnTo>
                    <a:lnTo>
                      <a:pt x="66" y="325"/>
                    </a:lnTo>
                    <a:lnTo>
                      <a:pt x="72" y="266"/>
                    </a:lnTo>
                    <a:lnTo>
                      <a:pt x="78" y="221"/>
                    </a:lnTo>
                    <a:lnTo>
                      <a:pt x="84" y="187"/>
                    </a:lnTo>
                    <a:lnTo>
                      <a:pt x="90" y="157"/>
                    </a:lnTo>
                    <a:lnTo>
                      <a:pt x="96" y="136"/>
                    </a:lnTo>
                    <a:lnTo>
                      <a:pt x="103" y="114"/>
                    </a:lnTo>
                    <a:lnTo>
                      <a:pt x="108" y="93"/>
                    </a:lnTo>
                    <a:lnTo>
                      <a:pt x="115" y="75"/>
                    </a:lnTo>
                    <a:lnTo>
                      <a:pt x="121" y="64"/>
                    </a:lnTo>
                    <a:lnTo>
                      <a:pt x="127" y="56"/>
                    </a:lnTo>
                    <a:lnTo>
                      <a:pt x="133" y="46"/>
                    </a:lnTo>
                    <a:lnTo>
                      <a:pt x="139" y="46"/>
                    </a:lnTo>
                    <a:lnTo>
                      <a:pt x="145" y="50"/>
                    </a:lnTo>
                    <a:lnTo>
                      <a:pt x="151" y="45"/>
                    </a:lnTo>
                    <a:lnTo>
                      <a:pt x="157" y="29"/>
                    </a:lnTo>
                    <a:lnTo>
                      <a:pt x="163" y="8"/>
                    </a:lnTo>
                    <a:lnTo>
                      <a:pt x="169" y="0"/>
                    </a:lnTo>
                    <a:lnTo>
                      <a:pt x="175" y="5"/>
                    </a:lnTo>
                    <a:lnTo>
                      <a:pt x="181" y="8"/>
                    </a:lnTo>
                    <a:lnTo>
                      <a:pt x="187" y="13"/>
                    </a:lnTo>
                    <a:lnTo>
                      <a:pt x="193" y="20"/>
                    </a:lnTo>
                    <a:lnTo>
                      <a:pt x="199" y="29"/>
                    </a:lnTo>
                    <a:lnTo>
                      <a:pt x="205" y="27"/>
                    </a:lnTo>
                    <a:lnTo>
                      <a:pt x="211" y="28"/>
                    </a:lnTo>
                    <a:lnTo>
                      <a:pt x="217" y="31"/>
                    </a:lnTo>
                    <a:lnTo>
                      <a:pt x="223" y="34"/>
                    </a:lnTo>
                    <a:lnTo>
                      <a:pt x="229" y="32"/>
                    </a:lnTo>
                    <a:lnTo>
                      <a:pt x="235" y="37"/>
                    </a:lnTo>
                    <a:lnTo>
                      <a:pt x="241" y="44"/>
                    </a:lnTo>
                    <a:lnTo>
                      <a:pt x="247" y="45"/>
                    </a:lnTo>
                    <a:lnTo>
                      <a:pt x="253" y="46"/>
                    </a:lnTo>
                    <a:lnTo>
                      <a:pt x="259" y="61"/>
                    </a:lnTo>
                    <a:lnTo>
                      <a:pt x="265" y="63"/>
                    </a:lnTo>
                    <a:lnTo>
                      <a:pt x="272" y="63"/>
                    </a:lnTo>
                    <a:lnTo>
                      <a:pt x="277" y="56"/>
                    </a:lnTo>
                    <a:lnTo>
                      <a:pt x="284" y="62"/>
                    </a:lnTo>
                    <a:lnTo>
                      <a:pt x="290" y="70"/>
                    </a:lnTo>
                    <a:lnTo>
                      <a:pt x="296" y="88"/>
                    </a:lnTo>
                    <a:lnTo>
                      <a:pt x="302" y="102"/>
                    </a:lnTo>
                    <a:lnTo>
                      <a:pt x="308" y="10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3" name="Freeform 62"/>
              <p:cNvSpPr>
                <a:spLocks/>
              </p:cNvSpPr>
              <p:nvPr/>
            </p:nvSpPr>
            <p:spPr bwMode="auto">
              <a:xfrm>
                <a:off x="7027863" y="3370264"/>
                <a:ext cx="488950" cy="706438"/>
              </a:xfrm>
              <a:custGeom>
                <a:avLst/>
                <a:gdLst>
                  <a:gd name="T0" fmla="*/ 0 w 308"/>
                  <a:gd name="T1" fmla="*/ 0 h 445"/>
                  <a:gd name="T2" fmla="*/ 6 w 308"/>
                  <a:gd name="T3" fmla="*/ 7 h 445"/>
                  <a:gd name="T4" fmla="*/ 12 w 308"/>
                  <a:gd name="T5" fmla="*/ 5 h 445"/>
                  <a:gd name="T6" fmla="*/ 18 w 308"/>
                  <a:gd name="T7" fmla="*/ 6 h 445"/>
                  <a:gd name="T8" fmla="*/ 24 w 308"/>
                  <a:gd name="T9" fmla="*/ 13 h 445"/>
                  <a:gd name="T10" fmla="*/ 30 w 308"/>
                  <a:gd name="T11" fmla="*/ 26 h 445"/>
                  <a:gd name="T12" fmla="*/ 36 w 308"/>
                  <a:gd name="T13" fmla="*/ 43 h 445"/>
                  <a:gd name="T14" fmla="*/ 42 w 308"/>
                  <a:gd name="T15" fmla="*/ 63 h 445"/>
                  <a:gd name="T16" fmla="*/ 48 w 308"/>
                  <a:gd name="T17" fmla="*/ 92 h 445"/>
                  <a:gd name="T18" fmla="*/ 54 w 308"/>
                  <a:gd name="T19" fmla="*/ 124 h 445"/>
                  <a:gd name="T20" fmla="*/ 60 w 308"/>
                  <a:gd name="T21" fmla="*/ 160 h 445"/>
                  <a:gd name="T22" fmla="*/ 66 w 308"/>
                  <a:gd name="T23" fmla="*/ 197 h 445"/>
                  <a:gd name="T24" fmla="*/ 72 w 308"/>
                  <a:gd name="T25" fmla="*/ 236 h 445"/>
                  <a:gd name="T26" fmla="*/ 78 w 308"/>
                  <a:gd name="T27" fmla="*/ 271 h 445"/>
                  <a:gd name="T28" fmla="*/ 84 w 308"/>
                  <a:gd name="T29" fmla="*/ 299 h 445"/>
                  <a:gd name="T30" fmla="*/ 90 w 308"/>
                  <a:gd name="T31" fmla="*/ 322 h 445"/>
                  <a:gd name="T32" fmla="*/ 96 w 308"/>
                  <a:gd name="T33" fmla="*/ 340 h 445"/>
                  <a:gd name="T34" fmla="*/ 102 w 308"/>
                  <a:gd name="T35" fmla="*/ 355 h 445"/>
                  <a:gd name="T36" fmla="*/ 108 w 308"/>
                  <a:gd name="T37" fmla="*/ 369 h 445"/>
                  <a:gd name="T38" fmla="*/ 114 w 308"/>
                  <a:gd name="T39" fmla="*/ 377 h 445"/>
                  <a:gd name="T40" fmla="*/ 120 w 308"/>
                  <a:gd name="T41" fmla="*/ 385 h 445"/>
                  <a:gd name="T42" fmla="*/ 126 w 308"/>
                  <a:gd name="T43" fmla="*/ 389 h 445"/>
                  <a:gd name="T44" fmla="*/ 132 w 308"/>
                  <a:gd name="T45" fmla="*/ 388 h 445"/>
                  <a:gd name="T46" fmla="*/ 139 w 308"/>
                  <a:gd name="T47" fmla="*/ 387 h 445"/>
                  <a:gd name="T48" fmla="*/ 145 w 308"/>
                  <a:gd name="T49" fmla="*/ 387 h 445"/>
                  <a:gd name="T50" fmla="*/ 151 w 308"/>
                  <a:gd name="T51" fmla="*/ 384 h 445"/>
                  <a:gd name="T52" fmla="*/ 157 w 308"/>
                  <a:gd name="T53" fmla="*/ 382 h 445"/>
                  <a:gd name="T54" fmla="*/ 163 w 308"/>
                  <a:gd name="T55" fmla="*/ 383 h 445"/>
                  <a:gd name="T56" fmla="*/ 169 w 308"/>
                  <a:gd name="T57" fmla="*/ 385 h 445"/>
                  <a:gd name="T58" fmla="*/ 175 w 308"/>
                  <a:gd name="T59" fmla="*/ 386 h 445"/>
                  <a:gd name="T60" fmla="*/ 181 w 308"/>
                  <a:gd name="T61" fmla="*/ 386 h 445"/>
                  <a:gd name="T62" fmla="*/ 187 w 308"/>
                  <a:gd name="T63" fmla="*/ 385 h 445"/>
                  <a:gd name="T64" fmla="*/ 193 w 308"/>
                  <a:gd name="T65" fmla="*/ 386 h 445"/>
                  <a:gd name="T66" fmla="*/ 199 w 308"/>
                  <a:gd name="T67" fmla="*/ 388 h 445"/>
                  <a:gd name="T68" fmla="*/ 205 w 308"/>
                  <a:gd name="T69" fmla="*/ 392 h 445"/>
                  <a:gd name="T70" fmla="*/ 211 w 308"/>
                  <a:gd name="T71" fmla="*/ 397 h 445"/>
                  <a:gd name="T72" fmla="*/ 217 w 308"/>
                  <a:gd name="T73" fmla="*/ 407 h 445"/>
                  <a:gd name="T74" fmla="*/ 223 w 308"/>
                  <a:gd name="T75" fmla="*/ 411 h 445"/>
                  <a:gd name="T76" fmla="*/ 229 w 308"/>
                  <a:gd name="T77" fmla="*/ 414 h 445"/>
                  <a:gd name="T78" fmla="*/ 235 w 308"/>
                  <a:gd name="T79" fmla="*/ 417 h 445"/>
                  <a:gd name="T80" fmla="*/ 241 w 308"/>
                  <a:gd name="T81" fmla="*/ 419 h 445"/>
                  <a:gd name="T82" fmla="*/ 247 w 308"/>
                  <a:gd name="T83" fmla="*/ 418 h 445"/>
                  <a:gd name="T84" fmla="*/ 253 w 308"/>
                  <a:gd name="T85" fmla="*/ 413 h 445"/>
                  <a:gd name="T86" fmla="*/ 259 w 308"/>
                  <a:gd name="T87" fmla="*/ 411 h 445"/>
                  <a:gd name="T88" fmla="*/ 265 w 308"/>
                  <a:gd name="T89" fmla="*/ 417 h 445"/>
                  <a:gd name="T90" fmla="*/ 271 w 308"/>
                  <a:gd name="T91" fmla="*/ 425 h 445"/>
                  <a:gd name="T92" fmla="*/ 277 w 308"/>
                  <a:gd name="T93" fmla="*/ 432 h 445"/>
                  <a:gd name="T94" fmla="*/ 283 w 308"/>
                  <a:gd name="T95" fmla="*/ 436 h 445"/>
                  <a:gd name="T96" fmla="*/ 289 w 308"/>
                  <a:gd name="T97" fmla="*/ 437 h 445"/>
                  <a:gd name="T98" fmla="*/ 296 w 308"/>
                  <a:gd name="T99" fmla="*/ 438 h 445"/>
                  <a:gd name="T100" fmla="*/ 301 w 308"/>
                  <a:gd name="T101" fmla="*/ 440 h 445"/>
                  <a:gd name="T102" fmla="*/ 308 w 308"/>
                  <a:gd name="T103" fmla="*/ 445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8" h="445">
                    <a:moveTo>
                      <a:pt x="0" y="0"/>
                    </a:moveTo>
                    <a:lnTo>
                      <a:pt x="6" y="7"/>
                    </a:lnTo>
                    <a:lnTo>
                      <a:pt x="12" y="5"/>
                    </a:lnTo>
                    <a:lnTo>
                      <a:pt x="18" y="6"/>
                    </a:lnTo>
                    <a:lnTo>
                      <a:pt x="24" y="13"/>
                    </a:lnTo>
                    <a:lnTo>
                      <a:pt x="30" y="26"/>
                    </a:lnTo>
                    <a:lnTo>
                      <a:pt x="36" y="43"/>
                    </a:lnTo>
                    <a:lnTo>
                      <a:pt x="42" y="63"/>
                    </a:lnTo>
                    <a:lnTo>
                      <a:pt x="48" y="92"/>
                    </a:lnTo>
                    <a:lnTo>
                      <a:pt x="54" y="124"/>
                    </a:lnTo>
                    <a:lnTo>
                      <a:pt x="60" y="160"/>
                    </a:lnTo>
                    <a:lnTo>
                      <a:pt x="66" y="197"/>
                    </a:lnTo>
                    <a:lnTo>
                      <a:pt x="72" y="236"/>
                    </a:lnTo>
                    <a:lnTo>
                      <a:pt x="78" y="271"/>
                    </a:lnTo>
                    <a:lnTo>
                      <a:pt x="84" y="299"/>
                    </a:lnTo>
                    <a:lnTo>
                      <a:pt x="90" y="322"/>
                    </a:lnTo>
                    <a:lnTo>
                      <a:pt x="96" y="340"/>
                    </a:lnTo>
                    <a:lnTo>
                      <a:pt x="102" y="355"/>
                    </a:lnTo>
                    <a:lnTo>
                      <a:pt x="108" y="369"/>
                    </a:lnTo>
                    <a:lnTo>
                      <a:pt x="114" y="377"/>
                    </a:lnTo>
                    <a:lnTo>
                      <a:pt x="120" y="385"/>
                    </a:lnTo>
                    <a:lnTo>
                      <a:pt x="126" y="389"/>
                    </a:lnTo>
                    <a:lnTo>
                      <a:pt x="132" y="388"/>
                    </a:lnTo>
                    <a:lnTo>
                      <a:pt x="139" y="387"/>
                    </a:lnTo>
                    <a:lnTo>
                      <a:pt x="145" y="387"/>
                    </a:lnTo>
                    <a:lnTo>
                      <a:pt x="151" y="384"/>
                    </a:lnTo>
                    <a:lnTo>
                      <a:pt x="157" y="382"/>
                    </a:lnTo>
                    <a:lnTo>
                      <a:pt x="163" y="383"/>
                    </a:lnTo>
                    <a:lnTo>
                      <a:pt x="169" y="385"/>
                    </a:lnTo>
                    <a:lnTo>
                      <a:pt x="175" y="386"/>
                    </a:lnTo>
                    <a:lnTo>
                      <a:pt x="181" y="386"/>
                    </a:lnTo>
                    <a:lnTo>
                      <a:pt x="187" y="385"/>
                    </a:lnTo>
                    <a:lnTo>
                      <a:pt x="193" y="386"/>
                    </a:lnTo>
                    <a:lnTo>
                      <a:pt x="199" y="388"/>
                    </a:lnTo>
                    <a:lnTo>
                      <a:pt x="205" y="392"/>
                    </a:lnTo>
                    <a:lnTo>
                      <a:pt x="211" y="397"/>
                    </a:lnTo>
                    <a:lnTo>
                      <a:pt x="217" y="407"/>
                    </a:lnTo>
                    <a:lnTo>
                      <a:pt x="223" y="411"/>
                    </a:lnTo>
                    <a:lnTo>
                      <a:pt x="229" y="414"/>
                    </a:lnTo>
                    <a:lnTo>
                      <a:pt x="235" y="417"/>
                    </a:lnTo>
                    <a:lnTo>
                      <a:pt x="241" y="419"/>
                    </a:lnTo>
                    <a:lnTo>
                      <a:pt x="247" y="418"/>
                    </a:lnTo>
                    <a:lnTo>
                      <a:pt x="253" y="413"/>
                    </a:lnTo>
                    <a:lnTo>
                      <a:pt x="259" y="411"/>
                    </a:lnTo>
                    <a:lnTo>
                      <a:pt x="265" y="417"/>
                    </a:lnTo>
                    <a:lnTo>
                      <a:pt x="271" y="425"/>
                    </a:lnTo>
                    <a:lnTo>
                      <a:pt x="277" y="432"/>
                    </a:lnTo>
                    <a:lnTo>
                      <a:pt x="283" y="436"/>
                    </a:lnTo>
                    <a:lnTo>
                      <a:pt x="289" y="437"/>
                    </a:lnTo>
                    <a:lnTo>
                      <a:pt x="296" y="438"/>
                    </a:lnTo>
                    <a:lnTo>
                      <a:pt x="301" y="440"/>
                    </a:lnTo>
                    <a:lnTo>
                      <a:pt x="308" y="445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4" name="Freeform 63"/>
              <p:cNvSpPr>
                <a:spLocks/>
              </p:cNvSpPr>
              <p:nvPr/>
            </p:nvSpPr>
            <p:spPr bwMode="auto">
              <a:xfrm>
                <a:off x="7505700" y="4068764"/>
                <a:ext cx="488950" cy="330200"/>
              </a:xfrm>
              <a:custGeom>
                <a:avLst/>
                <a:gdLst>
                  <a:gd name="T0" fmla="*/ 0 w 308"/>
                  <a:gd name="T1" fmla="*/ 0 h 208"/>
                  <a:gd name="T2" fmla="*/ 7 w 308"/>
                  <a:gd name="T3" fmla="*/ 5 h 208"/>
                  <a:gd name="T4" fmla="*/ 13 w 308"/>
                  <a:gd name="T5" fmla="*/ 12 h 208"/>
                  <a:gd name="T6" fmla="*/ 19 w 308"/>
                  <a:gd name="T7" fmla="*/ 20 h 208"/>
                  <a:gd name="T8" fmla="*/ 25 w 308"/>
                  <a:gd name="T9" fmla="*/ 26 h 208"/>
                  <a:gd name="T10" fmla="*/ 31 w 308"/>
                  <a:gd name="T11" fmla="*/ 35 h 208"/>
                  <a:gd name="T12" fmla="*/ 37 w 308"/>
                  <a:gd name="T13" fmla="*/ 48 h 208"/>
                  <a:gd name="T14" fmla="*/ 43 w 308"/>
                  <a:gd name="T15" fmla="*/ 63 h 208"/>
                  <a:gd name="T16" fmla="*/ 49 w 308"/>
                  <a:gd name="T17" fmla="*/ 81 h 208"/>
                  <a:gd name="T18" fmla="*/ 55 w 308"/>
                  <a:gd name="T19" fmla="*/ 102 h 208"/>
                  <a:gd name="T20" fmla="*/ 61 w 308"/>
                  <a:gd name="T21" fmla="*/ 123 h 208"/>
                  <a:gd name="T22" fmla="*/ 67 w 308"/>
                  <a:gd name="T23" fmla="*/ 140 h 208"/>
                  <a:gd name="T24" fmla="*/ 73 w 308"/>
                  <a:gd name="T25" fmla="*/ 156 h 208"/>
                  <a:gd name="T26" fmla="*/ 79 w 308"/>
                  <a:gd name="T27" fmla="*/ 168 h 208"/>
                  <a:gd name="T28" fmla="*/ 85 w 308"/>
                  <a:gd name="T29" fmla="*/ 180 h 208"/>
                  <a:gd name="T30" fmla="*/ 91 w 308"/>
                  <a:gd name="T31" fmla="*/ 188 h 208"/>
                  <a:gd name="T32" fmla="*/ 97 w 308"/>
                  <a:gd name="T33" fmla="*/ 194 h 208"/>
                  <a:gd name="T34" fmla="*/ 103 w 308"/>
                  <a:gd name="T35" fmla="*/ 198 h 208"/>
                  <a:gd name="T36" fmla="*/ 109 w 308"/>
                  <a:gd name="T37" fmla="*/ 201 h 208"/>
                  <a:gd name="T38" fmla="*/ 115 w 308"/>
                  <a:gd name="T39" fmla="*/ 203 h 208"/>
                  <a:gd name="T40" fmla="*/ 121 w 308"/>
                  <a:gd name="T41" fmla="*/ 203 h 208"/>
                  <a:gd name="T42" fmla="*/ 127 w 308"/>
                  <a:gd name="T43" fmla="*/ 203 h 208"/>
                  <a:gd name="T44" fmla="*/ 133 w 308"/>
                  <a:gd name="T45" fmla="*/ 204 h 208"/>
                  <a:gd name="T46" fmla="*/ 139 w 308"/>
                  <a:gd name="T47" fmla="*/ 205 h 208"/>
                  <a:gd name="T48" fmla="*/ 145 w 308"/>
                  <a:gd name="T49" fmla="*/ 205 h 208"/>
                  <a:gd name="T50" fmla="*/ 151 w 308"/>
                  <a:gd name="T51" fmla="*/ 205 h 208"/>
                  <a:gd name="T52" fmla="*/ 157 w 308"/>
                  <a:gd name="T53" fmla="*/ 205 h 208"/>
                  <a:gd name="T54" fmla="*/ 164 w 308"/>
                  <a:gd name="T55" fmla="*/ 205 h 208"/>
                  <a:gd name="T56" fmla="*/ 169 w 308"/>
                  <a:gd name="T57" fmla="*/ 205 h 208"/>
                  <a:gd name="T58" fmla="*/ 175 w 308"/>
                  <a:gd name="T59" fmla="*/ 205 h 208"/>
                  <a:gd name="T60" fmla="*/ 182 w 308"/>
                  <a:gd name="T61" fmla="*/ 205 h 208"/>
                  <a:gd name="T62" fmla="*/ 188 w 308"/>
                  <a:gd name="T63" fmla="*/ 204 h 208"/>
                  <a:gd name="T64" fmla="*/ 194 w 308"/>
                  <a:gd name="T65" fmla="*/ 204 h 208"/>
                  <a:gd name="T66" fmla="*/ 200 w 308"/>
                  <a:gd name="T67" fmla="*/ 204 h 208"/>
                  <a:gd name="T68" fmla="*/ 206 w 308"/>
                  <a:gd name="T69" fmla="*/ 205 h 208"/>
                  <a:gd name="T70" fmla="*/ 212 w 308"/>
                  <a:gd name="T71" fmla="*/ 205 h 208"/>
                  <a:gd name="T72" fmla="*/ 218 w 308"/>
                  <a:gd name="T73" fmla="*/ 206 h 208"/>
                  <a:gd name="T74" fmla="*/ 224 w 308"/>
                  <a:gd name="T75" fmla="*/ 206 h 208"/>
                  <a:gd name="T76" fmla="*/ 230 w 308"/>
                  <a:gd name="T77" fmla="*/ 206 h 208"/>
                  <a:gd name="T78" fmla="*/ 236 w 308"/>
                  <a:gd name="T79" fmla="*/ 206 h 208"/>
                  <a:gd name="T80" fmla="*/ 242 w 308"/>
                  <a:gd name="T81" fmla="*/ 206 h 208"/>
                  <a:gd name="T82" fmla="*/ 248 w 308"/>
                  <a:gd name="T83" fmla="*/ 206 h 208"/>
                  <a:gd name="T84" fmla="*/ 254 w 308"/>
                  <a:gd name="T85" fmla="*/ 207 h 208"/>
                  <a:gd name="T86" fmla="*/ 260 w 308"/>
                  <a:gd name="T87" fmla="*/ 207 h 208"/>
                  <a:gd name="T88" fmla="*/ 266 w 308"/>
                  <a:gd name="T89" fmla="*/ 207 h 208"/>
                  <a:gd name="T90" fmla="*/ 272 w 308"/>
                  <a:gd name="T91" fmla="*/ 206 h 208"/>
                  <a:gd name="T92" fmla="*/ 278 w 308"/>
                  <a:gd name="T93" fmla="*/ 207 h 208"/>
                  <a:gd name="T94" fmla="*/ 284 w 308"/>
                  <a:gd name="T95" fmla="*/ 208 h 208"/>
                  <a:gd name="T96" fmla="*/ 290 w 308"/>
                  <a:gd name="T97" fmla="*/ 208 h 208"/>
                  <a:gd name="T98" fmla="*/ 296 w 308"/>
                  <a:gd name="T99" fmla="*/ 208 h 208"/>
                  <a:gd name="T100" fmla="*/ 302 w 308"/>
                  <a:gd name="T101" fmla="*/ 207 h 208"/>
                  <a:gd name="T102" fmla="*/ 308 w 308"/>
                  <a:gd name="T103" fmla="*/ 20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8" h="208">
                    <a:moveTo>
                      <a:pt x="0" y="0"/>
                    </a:moveTo>
                    <a:lnTo>
                      <a:pt x="7" y="5"/>
                    </a:lnTo>
                    <a:lnTo>
                      <a:pt x="13" y="12"/>
                    </a:lnTo>
                    <a:lnTo>
                      <a:pt x="19" y="20"/>
                    </a:lnTo>
                    <a:lnTo>
                      <a:pt x="25" y="26"/>
                    </a:lnTo>
                    <a:lnTo>
                      <a:pt x="31" y="35"/>
                    </a:lnTo>
                    <a:lnTo>
                      <a:pt x="37" y="48"/>
                    </a:lnTo>
                    <a:lnTo>
                      <a:pt x="43" y="63"/>
                    </a:lnTo>
                    <a:lnTo>
                      <a:pt x="49" y="81"/>
                    </a:lnTo>
                    <a:lnTo>
                      <a:pt x="55" y="102"/>
                    </a:lnTo>
                    <a:lnTo>
                      <a:pt x="61" y="123"/>
                    </a:lnTo>
                    <a:lnTo>
                      <a:pt x="67" y="140"/>
                    </a:lnTo>
                    <a:lnTo>
                      <a:pt x="73" y="156"/>
                    </a:lnTo>
                    <a:lnTo>
                      <a:pt x="79" y="168"/>
                    </a:lnTo>
                    <a:lnTo>
                      <a:pt x="85" y="180"/>
                    </a:lnTo>
                    <a:lnTo>
                      <a:pt x="91" y="188"/>
                    </a:lnTo>
                    <a:lnTo>
                      <a:pt x="97" y="194"/>
                    </a:lnTo>
                    <a:lnTo>
                      <a:pt x="103" y="198"/>
                    </a:lnTo>
                    <a:lnTo>
                      <a:pt x="109" y="201"/>
                    </a:lnTo>
                    <a:lnTo>
                      <a:pt x="115" y="203"/>
                    </a:lnTo>
                    <a:lnTo>
                      <a:pt x="121" y="203"/>
                    </a:lnTo>
                    <a:lnTo>
                      <a:pt x="127" y="203"/>
                    </a:lnTo>
                    <a:lnTo>
                      <a:pt x="133" y="204"/>
                    </a:lnTo>
                    <a:lnTo>
                      <a:pt x="139" y="205"/>
                    </a:lnTo>
                    <a:lnTo>
                      <a:pt x="145" y="205"/>
                    </a:lnTo>
                    <a:lnTo>
                      <a:pt x="151" y="205"/>
                    </a:lnTo>
                    <a:lnTo>
                      <a:pt x="157" y="205"/>
                    </a:lnTo>
                    <a:lnTo>
                      <a:pt x="164" y="205"/>
                    </a:lnTo>
                    <a:lnTo>
                      <a:pt x="169" y="205"/>
                    </a:lnTo>
                    <a:lnTo>
                      <a:pt x="175" y="205"/>
                    </a:lnTo>
                    <a:lnTo>
                      <a:pt x="182" y="205"/>
                    </a:lnTo>
                    <a:lnTo>
                      <a:pt x="188" y="204"/>
                    </a:lnTo>
                    <a:lnTo>
                      <a:pt x="194" y="204"/>
                    </a:lnTo>
                    <a:lnTo>
                      <a:pt x="200" y="204"/>
                    </a:lnTo>
                    <a:lnTo>
                      <a:pt x="206" y="205"/>
                    </a:lnTo>
                    <a:lnTo>
                      <a:pt x="212" y="205"/>
                    </a:lnTo>
                    <a:lnTo>
                      <a:pt x="218" y="206"/>
                    </a:lnTo>
                    <a:lnTo>
                      <a:pt x="224" y="206"/>
                    </a:lnTo>
                    <a:lnTo>
                      <a:pt x="230" y="206"/>
                    </a:lnTo>
                    <a:lnTo>
                      <a:pt x="236" y="206"/>
                    </a:lnTo>
                    <a:lnTo>
                      <a:pt x="242" y="206"/>
                    </a:lnTo>
                    <a:lnTo>
                      <a:pt x="248" y="206"/>
                    </a:lnTo>
                    <a:lnTo>
                      <a:pt x="254" y="207"/>
                    </a:lnTo>
                    <a:lnTo>
                      <a:pt x="260" y="207"/>
                    </a:lnTo>
                    <a:lnTo>
                      <a:pt x="266" y="207"/>
                    </a:lnTo>
                    <a:lnTo>
                      <a:pt x="272" y="206"/>
                    </a:lnTo>
                    <a:lnTo>
                      <a:pt x="278" y="207"/>
                    </a:lnTo>
                    <a:lnTo>
                      <a:pt x="284" y="208"/>
                    </a:lnTo>
                    <a:lnTo>
                      <a:pt x="290" y="208"/>
                    </a:lnTo>
                    <a:lnTo>
                      <a:pt x="296" y="208"/>
                    </a:lnTo>
                    <a:lnTo>
                      <a:pt x="302" y="207"/>
                    </a:lnTo>
                    <a:lnTo>
                      <a:pt x="308" y="20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5" name="Freeform 64"/>
              <p:cNvSpPr>
                <a:spLocks/>
              </p:cNvSpPr>
              <p:nvPr/>
            </p:nvSpPr>
            <p:spPr bwMode="auto">
              <a:xfrm>
                <a:off x="7985125" y="4397376"/>
                <a:ext cx="28575" cy="0"/>
              </a:xfrm>
              <a:custGeom>
                <a:avLst/>
                <a:gdLst>
                  <a:gd name="T0" fmla="*/ 0 w 18"/>
                  <a:gd name="T1" fmla="*/ 6 w 18"/>
                  <a:gd name="T2" fmla="*/ 12 w 18"/>
                  <a:gd name="T3" fmla="*/ 18 w 18"/>
                  <a:gd name="T4" fmla="*/ 18 w 1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6" name="Freeform 65"/>
              <p:cNvSpPr>
                <a:spLocks noEditPoints="1"/>
              </p:cNvSpPr>
              <p:nvPr/>
            </p:nvSpPr>
            <p:spPr bwMode="auto">
              <a:xfrm>
                <a:off x="6097588" y="4408489"/>
                <a:ext cx="71438" cy="3175"/>
              </a:xfrm>
              <a:custGeom>
                <a:avLst/>
                <a:gdLst>
                  <a:gd name="T0" fmla="*/ 45 w 45"/>
                  <a:gd name="T1" fmla="*/ 2 h 2"/>
                  <a:gd name="T2" fmla="*/ 45 w 45"/>
                  <a:gd name="T3" fmla="*/ 2 h 2"/>
                  <a:gd name="T4" fmla="*/ 45 w 45"/>
                  <a:gd name="T5" fmla="*/ 0 h 2"/>
                  <a:gd name="T6" fmla="*/ 45 w 45"/>
                  <a:gd name="T7" fmla="*/ 0 h 2"/>
                  <a:gd name="T8" fmla="*/ 45 w 45"/>
                  <a:gd name="T9" fmla="*/ 2 h 2"/>
                  <a:gd name="T10" fmla="*/ 0 w 45"/>
                  <a:gd name="T11" fmla="*/ 2 h 2"/>
                  <a:gd name="T12" fmla="*/ 6 w 45"/>
                  <a:gd name="T13" fmla="*/ 2 h 2"/>
                  <a:gd name="T14" fmla="*/ 12 w 45"/>
                  <a:gd name="T15" fmla="*/ 1 h 2"/>
                  <a:gd name="T16" fmla="*/ 18 w 45"/>
                  <a:gd name="T17" fmla="*/ 2 h 2"/>
                  <a:gd name="T18" fmla="*/ 24 w 45"/>
                  <a:gd name="T19" fmla="*/ 2 h 2"/>
                  <a:gd name="T20" fmla="*/ 28 w 45"/>
                  <a:gd name="T21" fmla="*/ 2 h 2"/>
                  <a:gd name="T22" fmla="*/ 28 w 45"/>
                  <a:gd name="T23" fmla="*/ 0 h 2"/>
                  <a:gd name="T24" fmla="*/ 24 w 45"/>
                  <a:gd name="T25" fmla="*/ 0 h 2"/>
                  <a:gd name="T26" fmla="*/ 18 w 45"/>
                  <a:gd name="T27" fmla="*/ 0 h 2"/>
                  <a:gd name="T28" fmla="*/ 12 w 45"/>
                  <a:gd name="T29" fmla="*/ 0 h 2"/>
                  <a:gd name="T30" fmla="*/ 6 w 45"/>
                  <a:gd name="T31" fmla="*/ 0 h 2"/>
                  <a:gd name="T32" fmla="*/ 0 w 45"/>
                  <a:gd name="T33" fmla="*/ 0 h 2"/>
                  <a:gd name="T34" fmla="*/ 0 w 45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2">
                    <a:moveTo>
                      <a:pt x="45" y="2"/>
                    </a:moveTo>
                    <a:lnTo>
                      <a:pt x="45" y="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2"/>
                    </a:lnTo>
                    <a:close/>
                    <a:moveTo>
                      <a:pt x="0" y="2"/>
                    </a:moveTo>
                    <a:lnTo>
                      <a:pt x="6" y="2"/>
                    </a:lnTo>
                    <a:lnTo>
                      <a:pt x="12" y="1"/>
                    </a:lnTo>
                    <a:lnTo>
                      <a:pt x="18" y="2"/>
                    </a:lnTo>
                    <a:lnTo>
                      <a:pt x="24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7" name="Freeform 66"/>
              <p:cNvSpPr>
                <a:spLocks noEditPoints="1"/>
              </p:cNvSpPr>
              <p:nvPr/>
            </p:nvSpPr>
            <p:spPr bwMode="auto">
              <a:xfrm>
                <a:off x="6183313" y="4408489"/>
                <a:ext cx="77788" cy="3175"/>
              </a:xfrm>
              <a:custGeom>
                <a:avLst/>
                <a:gdLst>
                  <a:gd name="T0" fmla="*/ 44 w 49"/>
                  <a:gd name="T1" fmla="*/ 2 h 2"/>
                  <a:gd name="T2" fmla="*/ 48 w 49"/>
                  <a:gd name="T3" fmla="*/ 2 h 2"/>
                  <a:gd name="T4" fmla="*/ 49 w 49"/>
                  <a:gd name="T5" fmla="*/ 0 h 2"/>
                  <a:gd name="T6" fmla="*/ 44 w 49"/>
                  <a:gd name="T7" fmla="*/ 0 h 2"/>
                  <a:gd name="T8" fmla="*/ 44 w 49"/>
                  <a:gd name="T9" fmla="*/ 2 h 2"/>
                  <a:gd name="T10" fmla="*/ 0 w 49"/>
                  <a:gd name="T11" fmla="*/ 2 h 2"/>
                  <a:gd name="T12" fmla="*/ 0 w 49"/>
                  <a:gd name="T13" fmla="*/ 2 h 2"/>
                  <a:gd name="T14" fmla="*/ 7 w 49"/>
                  <a:gd name="T15" fmla="*/ 2 h 2"/>
                  <a:gd name="T16" fmla="*/ 13 w 49"/>
                  <a:gd name="T17" fmla="*/ 2 h 2"/>
                  <a:gd name="T18" fmla="*/ 19 w 49"/>
                  <a:gd name="T19" fmla="*/ 2 h 2"/>
                  <a:gd name="T20" fmla="*/ 25 w 49"/>
                  <a:gd name="T21" fmla="*/ 2 h 2"/>
                  <a:gd name="T22" fmla="*/ 28 w 49"/>
                  <a:gd name="T23" fmla="*/ 2 h 2"/>
                  <a:gd name="T24" fmla="*/ 28 w 49"/>
                  <a:gd name="T25" fmla="*/ 0 h 2"/>
                  <a:gd name="T26" fmla="*/ 25 w 49"/>
                  <a:gd name="T27" fmla="*/ 0 h 2"/>
                  <a:gd name="T28" fmla="*/ 19 w 49"/>
                  <a:gd name="T29" fmla="*/ 0 h 2"/>
                  <a:gd name="T30" fmla="*/ 13 w 49"/>
                  <a:gd name="T31" fmla="*/ 0 h 2"/>
                  <a:gd name="T32" fmla="*/ 7 w 49"/>
                  <a:gd name="T33" fmla="*/ 0 h 2"/>
                  <a:gd name="T34" fmla="*/ 0 w 49"/>
                  <a:gd name="T35" fmla="*/ 0 h 2"/>
                  <a:gd name="T36" fmla="*/ 0 w 49"/>
                  <a:gd name="T37" fmla="*/ 0 h 2"/>
                  <a:gd name="T38" fmla="*/ 0 w 49"/>
                  <a:gd name="T3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2">
                    <a:moveTo>
                      <a:pt x="44" y="2"/>
                    </a:moveTo>
                    <a:lnTo>
                      <a:pt x="48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4" y="2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3" y="2"/>
                    </a:lnTo>
                    <a:lnTo>
                      <a:pt x="19" y="2"/>
                    </a:lnTo>
                    <a:lnTo>
                      <a:pt x="25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8" name="Freeform 67"/>
              <p:cNvSpPr>
                <a:spLocks/>
              </p:cNvSpPr>
              <p:nvPr/>
            </p:nvSpPr>
            <p:spPr bwMode="auto">
              <a:xfrm>
                <a:off x="6261100" y="4408489"/>
                <a:ext cx="44450" cy="3175"/>
              </a:xfrm>
              <a:custGeom>
                <a:avLst/>
                <a:gdLst>
                  <a:gd name="T0" fmla="*/ 0 w 28"/>
                  <a:gd name="T1" fmla="*/ 2 h 2"/>
                  <a:gd name="T2" fmla="*/ 6 w 28"/>
                  <a:gd name="T3" fmla="*/ 2 h 2"/>
                  <a:gd name="T4" fmla="*/ 12 w 28"/>
                  <a:gd name="T5" fmla="*/ 1 h 2"/>
                  <a:gd name="T6" fmla="*/ 18 w 28"/>
                  <a:gd name="T7" fmla="*/ 2 h 2"/>
                  <a:gd name="T8" fmla="*/ 24 w 28"/>
                  <a:gd name="T9" fmla="*/ 2 h 2"/>
                  <a:gd name="T10" fmla="*/ 28 w 28"/>
                  <a:gd name="T11" fmla="*/ 2 h 2"/>
                  <a:gd name="T12" fmla="*/ 28 w 28"/>
                  <a:gd name="T13" fmla="*/ 0 h 2"/>
                  <a:gd name="T14" fmla="*/ 24 w 28"/>
                  <a:gd name="T15" fmla="*/ 0 h 2"/>
                  <a:gd name="T16" fmla="*/ 18 w 28"/>
                  <a:gd name="T17" fmla="*/ 0 h 2"/>
                  <a:gd name="T18" fmla="*/ 12 w 28"/>
                  <a:gd name="T19" fmla="*/ 0 h 2"/>
                  <a:gd name="T20" fmla="*/ 6 w 28"/>
                  <a:gd name="T21" fmla="*/ 0 h 2"/>
                  <a:gd name="T22" fmla="*/ 0 w 28"/>
                  <a:gd name="T23" fmla="*/ 0 h 2"/>
                  <a:gd name="T24" fmla="*/ 0 w 28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2">
                    <a:moveTo>
                      <a:pt x="0" y="2"/>
                    </a:moveTo>
                    <a:lnTo>
                      <a:pt x="6" y="2"/>
                    </a:lnTo>
                    <a:lnTo>
                      <a:pt x="12" y="1"/>
                    </a:lnTo>
                    <a:lnTo>
                      <a:pt x="18" y="2"/>
                    </a:lnTo>
                    <a:lnTo>
                      <a:pt x="24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9" name="Freeform 68"/>
              <p:cNvSpPr>
                <a:spLocks/>
              </p:cNvSpPr>
              <p:nvPr/>
            </p:nvSpPr>
            <p:spPr bwMode="auto">
              <a:xfrm>
                <a:off x="6319838" y="4408489"/>
                <a:ext cx="28575" cy="3175"/>
              </a:xfrm>
              <a:custGeom>
                <a:avLst/>
                <a:gdLst>
                  <a:gd name="T0" fmla="*/ 0 w 18"/>
                  <a:gd name="T1" fmla="*/ 2 h 2"/>
                  <a:gd name="T2" fmla="*/ 5 w 18"/>
                  <a:gd name="T3" fmla="*/ 1 h 2"/>
                  <a:gd name="T4" fmla="*/ 5 w 18"/>
                  <a:gd name="T5" fmla="*/ 0 h 2"/>
                  <a:gd name="T6" fmla="*/ 5 w 18"/>
                  <a:gd name="T7" fmla="*/ 1 h 2"/>
                  <a:gd name="T8" fmla="*/ 11 w 18"/>
                  <a:gd name="T9" fmla="*/ 2 h 2"/>
                  <a:gd name="T10" fmla="*/ 17 w 18"/>
                  <a:gd name="T11" fmla="*/ 2 h 2"/>
                  <a:gd name="T12" fmla="*/ 18 w 18"/>
                  <a:gd name="T13" fmla="*/ 2 h 2"/>
                  <a:gd name="T14" fmla="*/ 18 w 18"/>
                  <a:gd name="T15" fmla="*/ 0 h 2"/>
                  <a:gd name="T16" fmla="*/ 17 w 18"/>
                  <a:gd name="T17" fmla="*/ 0 h 2"/>
                  <a:gd name="T18" fmla="*/ 11 w 18"/>
                  <a:gd name="T19" fmla="*/ 0 h 2"/>
                  <a:gd name="T20" fmla="*/ 5 w 18"/>
                  <a:gd name="T21" fmla="*/ 0 h 2"/>
                  <a:gd name="T22" fmla="*/ 5 w 18"/>
                  <a:gd name="T23" fmla="*/ 0 h 2"/>
                  <a:gd name="T24" fmla="*/ 0 w 18"/>
                  <a:gd name="T25" fmla="*/ 0 h 2"/>
                  <a:gd name="T26" fmla="*/ 0 w 18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">
                    <a:moveTo>
                      <a:pt x="0" y="2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11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0" name="Freeform 69"/>
              <p:cNvSpPr>
                <a:spLocks noEditPoints="1"/>
              </p:cNvSpPr>
              <p:nvPr/>
            </p:nvSpPr>
            <p:spPr bwMode="auto">
              <a:xfrm>
                <a:off x="6375726" y="3898447"/>
                <a:ext cx="1609725" cy="509588"/>
              </a:xfrm>
              <a:custGeom>
                <a:avLst/>
                <a:gdLst>
                  <a:gd name="T0" fmla="*/ 72 w 1014"/>
                  <a:gd name="T1" fmla="*/ 320 h 321"/>
                  <a:gd name="T2" fmla="*/ 44 w 1014"/>
                  <a:gd name="T3" fmla="*/ 319 h 321"/>
                  <a:gd name="T4" fmla="*/ 107 w 1014"/>
                  <a:gd name="T5" fmla="*/ 319 h 321"/>
                  <a:gd name="T6" fmla="*/ 146 w 1014"/>
                  <a:gd name="T7" fmla="*/ 295 h 321"/>
                  <a:gd name="T8" fmla="*/ 148 w 1014"/>
                  <a:gd name="T9" fmla="*/ 278 h 321"/>
                  <a:gd name="T10" fmla="*/ 155 w 1014"/>
                  <a:gd name="T11" fmla="*/ 206 h 321"/>
                  <a:gd name="T12" fmla="*/ 166 w 1014"/>
                  <a:gd name="T13" fmla="*/ 118 h 321"/>
                  <a:gd name="T14" fmla="*/ 180 w 1014"/>
                  <a:gd name="T15" fmla="*/ 47 h 321"/>
                  <a:gd name="T16" fmla="*/ 178 w 1014"/>
                  <a:gd name="T17" fmla="*/ 47 h 321"/>
                  <a:gd name="T18" fmla="*/ 216 w 1014"/>
                  <a:gd name="T19" fmla="*/ 6 h 321"/>
                  <a:gd name="T20" fmla="*/ 199 w 1014"/>
                  <a:gd name="T21" fmla="*/ 22 h 321"/>
                  <a:gd name="T22" fmla="*/ 251 w 1014"/>
                  <a:gd name="T23" fmla="*/ 14 h 321"/>
                  <a:gd name="T24" fmla="*/ 240 w 1014"/>
                  <a:gd name="T25" fmla="*/ 3 h 321"/>
                  <a:gd name="T26" fmla="*/ 282 w 1014"/>
                  <a:gd name="T27" fmla="*/ 18 h 321"/>
                  <a:gd name="T28" fmla="*/ 294 w 1014"/>
                  <a:gd name="T29" fmla="*/ 23 h 321"/>
                  <a:gd name="T30" fmla="*/ 272 w 1014"/>
                  <a:gd name="T31" fmla="*/ 16 h 321"/>
                  <a:gd name="T32" fmla="*/ 336 w 1014"/>
                  <a:gd name="T33" fmla="*/ 16 h 321"/>
                  <a:gd name="T34" fmla="*/ 324 w 1014"/>
                  <a:gd name="T35" fmla="*/ 15 h 321"/>
                  <a:gd name="T36" fmla="*/ 361 w 1014"/>
                  <a:gd name="T37" fmla="*/ 18 h 321"/>
                  <a:gd name="T38" fmla="*/ 372 w 1014"/>
                  <a:gd name="T39" fmla="*/ 7 h 321"/>
                  <a:gd name="T40" fmla="*/ 353 w 1014"/>
                  <a:gd name="T41" fmla="*/ 19 h 321"/>
                  <a:gd name="T42" fmla="*/ 414 w 1014"/>
                  <a:gd name="T43" fmla="*/ 7 h 321"/>
                  <a:gd name="T44" fmla="*/ 392 w 1014"/>
                  <a:gd name="T45" fmla="*/ 10 h 321"/>
                  <a:gd name="T46" fmla="*/ 449 w 1014"/>
                  <a:gd name="T47" fmla="*/ 32 h 321"/>
                  <a:gd name="T48" fmla="*/ 428 w 1014"/>
                  <a:gd name="T49" fmla="*/ 18 h 321"/>
                  <a:gd name="T50" fmla="*/ 487 w 1014"/>
                  <a:gd name="T51" fmla="*/ 34 h 321"/>
                  <a:gd name="T52" fmla="*/ 475 w 1014"/>
                  <a:gd name="T53" fmla="*/ 34 h 321"/>
                  <a:gd name="T54" fmla="*/ 505 w 1014"/>
                  <a:gd name="T55" fmla="*/ 31 h 321"/>
                  <a:gd name="T56" fmla="*/ 527 w 1014"/>
                  <a:gd name="T57" fmla="*/ 39 h 321"/>
                  <a:gd name="T58" fmla="*/ 505 w 1014"/>
                  <a:gd name="T59" fmla="*/ 30 h 321"/>
                  <a:gd name="T60" fmla="*/ 554 w 1014"/>
                  <a:gd name="T61" fmla="*/ 42 h 321"/>
                  <a:gd name="T62" fmla="*/ 554 w 1014"/>
                  <a:gd name="T63" fmla="*/ 40 h 321"/>
                  <a:gd name="T64" fmla="*/ 584 w 1014"/>
                  <a:gd name="T65" fmla="*/ 41 h 321"/>
                  <a:gd name="T66" fmla="*/ 606 w 1014"/>
                  <a:gd name="T67" fmla="*/ 46 h 321"/>
                  <a:gd name="T68" fmla="*/ 584 w 1014"/>
                  <a:gd name="T69" fmla="*/ 40 h 321"/>
                  <a:gd name="T70" fmla="*/ 638 w 1014"/>
                  <a:gd name="T71" fmla="*/ 62 h 321"/>
                  <a:gd name="T72" fmla="*/ 627 w 1014"/>
                  <a:gd name="T73" fmla="*/ 60 h 321"/>
                  <a:gd name="T74" fmla="*/ 668 w 1014"/>
                  <a:gd name="T75" fmla="*/ 76 h 321"/>
                  <a:gd name="T76" fmla="*/ 656 w 1014"/>
                  <a:gd name="T77" fmla="*/ 74 h 321"/>
                  <a:gd name="T78" fmla="*/ 698 w 1014"/>
                  <a:gd name="T79" fmla="*/ 89 h 321"/>
                  <a:gd name="T80" fmla="*/ 692 w 1014"/>
                  <a:gd name="T81" fmla="*/ 91 h 321"/>
                  <a:gd name="T82" fmla="*/ 728 w 1014"/>
                  <a:gd name="T83" fmla="*/ 128 h 321"/>
                  <a:gd name="T84" fmla="*/ 729 w 1014"/>
                  <a:gd name="T85" fmla="*/ 127 h 321"/>
                  <a:gd name="T86" fmla="*/ 759 w 1014"/>
                  <a:gd name="T87" fmla="*/ 173 h 321"/>
                  <a:gd name="T88" fmla="*/ 762 w 1014"/>
                  <a:gd name="T89" fmla="*/ 192 h 321"/>
                  <a:gd name="T90" fmla="*/ 764 w 1014"/>
                  <a:gd name="T91" fmla="*/ 192 h 321"/>
                  <a:gd name="T92" fmla="*/ 788 w 1014"/>
                  <a:gd name="T93" fmla="*/ 285 h 321"/>
                  <a:gd name="T94" fmla="*/ 789 w 1014"/>
                  <a:gd name="T95" fmla="*/ 285 h 321"/>
                  <a:gd name="T96" fmla="*/ 825 w 1014"/>
                  <a:gd name="T97" fmla="*/ 320 h 321"/>
                  <a:gd name="T98" fmla="*/ 819 w 1014"/>
                  <a:gd name="T99" fmla="*/ 318 h 321"/>
                  <a:gd name="T100" fmla="*/ 874 w 1014"/>
                  <a:gd name="T101" fmla="*/ 320 h 321"/>
                  <a:gd name="T102" fmla="*/ 853 w 1014"/>
                  <a:gd name="T103" fmla="*/ 320 h 321"/>
                  <a:gd name="T104" fmla="*/ 916 w 1014"/>
                  <a:gd name="T105" fmla="*/ 319 h 321"/>
                  <a:gd name="T106" fmla="*/ 964 w 1014"/>
                  <a:gd name="T107" fmla="*/ 320 h 321"/>
                  <a:gd name="T108" fmla="*/ 942 w 1014"/>
                  <a:gd name="T109" fmla="*/ 319 h 321"/>
                  <a:gd name="T110" fmla="*/ 1012 w 1014"/>
                  <a:gd name="T111" fmla="*/ 319 h 321"/>
                  <a:gd name="T112" fmla="*/ 16 w 1014"/>
                  <a:gd name="T113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14" h="321">
                    <a:moveTo>
                      <a:pt x="44" y="320"/>
                    </a:moveTo>
                    <a:lnTo>
                      <a:pt x="46" y="320"/>
                    </a:lnTo>
                    <a:lnTo>
                      <a:pt x="46" y="319"/>
                    </a:lnTo>
                    <a:lnTo>
                      <a:pt x="46" y="320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59" y="320"/>
                    </a:lnTo>
                    <a:lnTo>
                      <a:pt x="65" y="320"/>
                    </a:lnTo>
                    <a:lnTo>
                      <a:pt x="71" y="320"/>
                    </a:lnTo>
                    <a:lnTo>
                      <a:pt x="72" y="320"/>
                    </a:lnTo>
                    <a:lnTo>
                      <a:pt x="72" y="319"/>
                    </a:lnTo>
                    <a:lnTo>
                      <a:pt x="71" y="319"/>
                    </a:lnTo>
                    <a:lnTo>
                      <a:pt x="65" y="319"/>
                    </a:lnTo>
                    <a:lnTo>
                      <a:pt x="59" y="319"/>
                    </a:lnTo>
                    <a:lnTo>
                      <a:pt x="53" y="319"/>
                    </a:lnTo>
                    <a:lnTo>
                      <a:pt x="53" y="320"/>
                    </a:lnTo>
                    <a:lnTo>
                      <a:pt x="53" y="319"/>
                    </a:lnTo>
                    <a:lnTo>
                      <a:pt x="46" y="319"/>
                    </a:lnTo>
                    <a:lnTo>
                      <a:pt x="46" y="319"/>
                    </a:lnTo>
                    <a:lnTo>
                      <a:pt x="44" y="319"/>
                    </a:lnTo>
                    <a:lnTo>
                      <a:pt x="44" y="320"/>
                    </a:lnTo>
                    <a:close/>
                    <a:moveTo>
                      <a:pt x="89" y="321"/>
                    </a:moveTo>
                    <a:lnTo>
                      <a:pt x="95" y="320"/>
                    </a:lnTo>
                    <a:lnTo>
                      <a:pt x="101" y="320"/>
                    </a:lnTo>
                    <a:lnTo>
                      <a:pt x="107" y="321"/>
                    </a:lnTo>
                    <a:lnTo>
                      <a:pt x="113" y="321"/>
                    </a:lnTo>
                    <a:lnTo>
                      <a:pt x="117" y="320"/>
                    </a:lnTo>
                    <a:lnTo>
                      <a:pt x="117" y="319"/>
                    </a:lnTo>
                    <a:lnTo>
                      <a:pt x="113" y="319"/>
                    </a:lnTo>
                    <a:lnTo>
                      <a:pt x="107" y="319"/>
                    </a:lnTo>
                    <a:lnTo>
                      <a:pt x="101" y="319"/>
                    </a:lnTo>
                    <a:lnTo>
                      <a:pt x="95" y="319"/>
                    </a:lnTo>
                    <a:lnTo>
                      <a:pt x="89" y="319"/>
                    </a:lnTo>
                    <a:lnTo>
                      <a:pt x="89" y="321"/>
                    </a:lnTo>
                    <a:close/>
                    <a:moveTo>
                      <a:pt x="134" y="319"/>
                    </a:moveTo>
                    <a:lnTo>
                      <a:pt x="137" y="318"/>
                    </a:lnTo>
                    <a:lnTo>
                      <a:pt x="138" y="317"/>
                    </a:lnTo>
                    <a:lnTo>
                      <a:pt x="144" y="305"/>
                    </a:lnTo>
                    <a:lnTo>
                      <a:pt x="144" y="305"/>
                    </a:lnTo>
                    <a:lnTo>
                      <a:pt x="146" y="295"/>
                    </a:lnTo>
                    <a:lnTo>
                      <a:pt x="144" y="295"/>
                    </a:lnTo>
                    <a:lnTo>
                      <a:pt x="142" y="305"/>
                    </a:lnTo>
                    <a:lnTo>
                      <a:pt x="143" y="305"/>
                    </a:lnTo>
                    <a:lnTo>
                      <a:pt x="142" y="305"/>
                    </a:lnTo>
                    <a:lnTo>
                      <a:pt x="136" y="317"/>
                    </a:lnTo>
                    <a:lnTo>
                      <a:pt x="137" y="317"/>
                    </a:lnTo>
                    <a:lnTo>
                      <a:pt x="137" y="316"/>
                    </a:lnTo>
                    <a:lnTo>
                      <a:pt x="133" y="317"/>
                    </a:lnTo>
                    <a:lnTo>
                      <a:pt x="134" y="319"/>
                    </a:lnTo>
                    <a:close/>
                    <a:moveTo>
                      <a:pt x="148" y="278"/>
                    </a:moveTo>
                    <a:lnTo>
                      <a:pt x="150" y="268"/>
                    </a:lnTo>
                    <a:lnTo>
                      <a:pt x="152" y="251"/>
                    </a:lnTo>
                    <a:lnTo>
                      <a:pt x="150" y="251"/>
                    </a:lnTo>
                    <a:lnTo>
                      <a:pt x="148" y="268"/>
                    </a:lnTo>
                    <a:lnTo>
                      <a:pt x="147" y="278"/>
                    </a:lnTo>
                    <a:lnTo>
                      <a:pt x="148" y="278"/>
                    </a:lnTo>
                    <a:close/>
                    <a:moveTo>
                      <a:pt x="154" y="234"/>
                    </a:moveTo>
                    <a:lnTo>
                      <a:pt x="156" y="215"/>
                    </a:lnTo>
                    <a:lnTo>
                      <a:pt x="157" y="207"/>
                    </a:lnTo>
                    <a:lnTo>
                      <a:pt x="155" y="206"/>
                    </a:lnTo>
                    <a:lnTo>
                      <a:pt x="154" y="214"/>
                    </a:lnTo>
                    <a:lnTo>
                      <a:pt x="152" y="234"/>
                    </a:lnTo>
                    <a:lnTo>
                      <a:pt x="154" y="234"/>
                    </a:lnTo>
                    <a:close/>
                    <a:moveTo>
                      <a:pt x="159" y="190"/>
                    </a:moveTo>
                    <a:lnTo>
                      <a:pt x="161" y="162"/>
                    </a:lnTo>
                    <a:lnTo>
                      <a:pt x="160" y="162"/>
                    </a:lnTo>
                    <a:lnTo>
                      <a:pt x="157" y="190"/>
                    </a:lnTo>
                    <a:lnTo>
                      <a:pt x="159" y="190"/>
                    </a:lnTo>
                    <a:close/>
                    <a:moveTo>
                      <a:pt x="163" y="146"/>
                    </a:moveTo>
                    <a:lnTo>
                      <a:pt x="166" y="118"/>
                    </a:lnTo>
                    <a:lnTo>
                      <a:pt x="165" y="118"/>
                    </a:lnTo>
                    <a:lnTo>
                      <a:pt x="161" y="145"/>
                    </a:lnTo>
                    <a:lnTo>
                      <a:pt x="163" y="146"/>
                    </a:lnTo>
                    <a:close/>
                    <a:moveTo>
                      <a:pt x="168" y="101"/>
                    </a:moveTo>
                    <a:lnTo>
                      <a:pt x="173" y="74"/>
                    </a:lnTo>
                    <a:lnTo>
                      <a:pt x="171" y="74"/>
                    </a:lnTo>
                    <a:lnTo>
                      <a:pt x="166" y="101"/>
                    </a:lnTo>
                    <a:lnTo>
                      <a:pt x="168" y="101"/>
                    </a:lnTo>
                    <a:close/>
                    <a:moveTo>
                      <a:pt x="177" y="58"/>
                    </a:moveTo>
                    <a:lnTo>
                      <a:pt x="180" y="47"/>
                    </a:lnTo>
                    <a:lnTo>
                      <a:pt x="179" y="47"/>
                    </a:lnTo>
                    <a:lnTo>
                      <a:pt x="180" y="47"/>
                    </a:lnTo>
                    <a:lnTo>
                      <a:pt x="186" y="32"/>
                    </a:lnTo>
                    <a:lnTo>
                      <a:pt x="185" y="32"/>
                    </a:lnTo>
                    <a:lnTo>
                      <a:pt x="186" y="33"/>
                    </a:lnTo>
                    <a:lnTo>
                      <a:pt x="186" y="32"/>
                    </a:lnTo>
                    <a:lnTo>
                      <a:pt x="185" y="31"/>
                    </a:lnTo>
                    <a:lnTo>
                      <a:pt x="185" y="31"/>
                    </a:lnTo>
                    <a:lnTo>
                      <a:pt x="185" y="32"/>
                    </a:lnTo>
                    <a:lnTo>
                      <a:pt x="178" y="47"/>
                    </a:lnTo>
                    <a:lnTo>
                      <a:pt x="178" y="47"/>
                    </a:lnTo>
                    <a:lnTo>
                      <a:pt x="175" y="57"/>
                    </a:lnTo>
                    <a:lnTo>
                      <a:pt x="177" y="58"/>
                    </a:lnTo>
                    <a:close/>
                    <a:moveTo>
                      <a:pt x="199" y="22"/>
                    </a:moveTo>
                    <a:lnTo>
                      <a:pt x="204" y="14"/>
                    </a:lnTo>
                    <a:lnTo>
                      <a:pt x="203" y="13"/>
                    </a:lnTo>
                    <a:lnTo>
                      <a:pt x="204" y="14"/>
                    </a:lnTo>
                    <a:lnTo>
                      <a:pt x="210" y="10"/>
                    </a:lnTo>
                    <a:lnTo>
                      <a:pt x="216" y="6"/>
                    </a:lnTo>
                    <a:lnTo>
                      <a:pt x="216" y="6"/>
                    </a:lnTo>
                    <a:lnTo>
                      <a:pt x="219" y="3"/>
                    </a:lnTo>
                    <a:lnTo>
                      <a:pt x="217" y="2"/>
                    </a:lnTo>
                    <a:lnTo>
                      <a:pt x="215" y="5"/>
                    </a:lnTo>
                    <a:lnTo>
                      <a:pt x="215" y="5"/>
                    </a:lnTo>
                    <a:lnTo>
                      <a:pt x="215" y="5"/>
                    </a:lnTo>
                    <a:lnTo>
                      <a:pt x="209" y="9"/>
                    </a:lnTo>
                    <a:lnTo>
                      <a:pt x="203" y="12"/>
                    </a:lnTo>
                    <a:lnTo>
                      <a:pt x="203" y="13"/>
                    </a:lnTo>
                    <a:lnTo>
                      <a:pt x="198" y="21"/>
                    </a:lnTo>
                    <a:lnTo>
                      <a:pt x="199" y="22"/>
                    </a:lnTo>
                    <a:close/>
                    <a:moveTo>
                      <a:pt x="232" y="2"/>
                    </a:moveTo>
                    <a:lnTo>
                      <a:pt x="234" y="2"/>
                    </a:lnTo>
                    <a:lnTo>
                      <a:pt x="234" y="1"/>
                    </a:lnTo>
                    <a:lnTo>
                      <a:pt x="233" y="2"/>
                    </a:lnTo>
                    <a:lnTo>
                      <a:pt x="239" y="5"/>
                    </a:lnTo>
                    <a:lnTo>
                      <a:pt x="240" y="4"/>
                    </a:lnTo>
                    <a:lnTo>
                      <a:pt x="239" y="4"/>
                    </a:lnTo>
                    <a:lnTo>
                      <a:pt x="245" y="11"/>
                    </a:lnTo>
                    <a:lnTo>
                      <a:pt x="245" y="11"/>
                    </a:lnTo>
                    <a:lnTo>
                      <a:pt x="251" y="14"/>
                    </a:lnTo>
                    <a:lnTo>
                      <a:pt x="252" y="14"/>
                    </a:lnTo>
                    <a:lnTo>
                      <a:pt x="256" y="14"/>
                    </a:lnTo>
                    <a:lnTo>
                      <a:pt x="256" y="12"/>
                    </a:lnTo>
                    <a:lnTo>
                      <a:pt x="252" y="12"/>
                    </a:lnTo>
                    <a:lnTo>
                      <a:pt x="252" y="13"/>
                    </a:lnTo>
                    <a:lnTo>
                      <a:pt x="252" y="13"/>
                    </a:lnTo>
                    <a:lnTo>
                      <a:pt x="246" y="9"/>
                    </a:lnTo>
                    <a:lnTo>
                      <a:pt x="246" y="10"/>
                    </a:lnTo>
                    <a:lnTo>
                      <a:pt x="246" y="10"/>
                    </a:lnTo>
                    <a:lnTo>
                      <a:pt x="240" y="3"/>
                    </a:lnTo>
                    <a:lnTo>
                      <a:pt x="240" y="3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2" y="0"/>
                    </a:lnTo>
                    <a:lnTo>
                      <a:pt x="232" y="2"/>
                    </a:lnTo>
                    <a:close/>
                    <a:moveTo>
                      <a:pt x="272" y="16"/>
                    </a:moveTo>
                    <a:lnTo>
                      <a:pt x="276" y="16"/>
                    </a:lnTo>
                    <a:lnTo>
                      <a:pt x="276" y="15"/>
                    </a:lnTo>
                    <a:lnTo>
                      <a:pt x="276" y="16"/>
                    </a:lnTo>
                    <a:lnTo>
                      <a:pt x="282" y="18"/>
                    </a:lnTo>
                    <a:lnTo>
                      <a:pt x="282" y="17"/>
                    </a:lnTo>
                    <a:lnTo>
                      <a:pt x="281" y="18"/>
                    </a:lnTo>
                    <a:lnTo>
                      <a:pt x="287" y="21"/>
                    </a:lnTo>
                    <a:lnTo>
                      <a:pt x="288" y="22"/>
                    </a:lnTo>
                    <a:lnTo>
                      <a:pt x="294" y="24"/>
                    </a:lnTo>
                    <a:lnTo>
                      <a:pt x="294" y="24"/>
                    </a:lnTo>
                    <a:lnTo>
                      <a:pt x="298" y="25"/>
                    </a:lnTo>
                    <a:lnTo>
                      <a:pt x="298" y="23"/>
                    </a:lnTo>
                    <a:lnTo>
                      <a:pt x="294" y="22"/>
                    </a:lnTo>
                    <a:lnTo>
                      <a:pt x="294" y="23"/>
                    </a:lnTo>
                    <a:lnTo>
                      <a:pt x="294" y="22"/>
                    </a:lnTo>
                    <a:lnTo>
                      <a:pt x="288" y="20"/>
                    </a:lnTo>
                    <a:lnTo>
                      <a:pt x="288" y="21"/>
                    </a:lnTo>
                    <a:lnTo>
                      <a:pt x="288" y="20"/>
                    </a:lnTo>
                    <a:lnTo>
                      <a:pt x="282" y="16"/>
                    </a:lnTo>
                    <a:lnTo>
                      <a:pt x="282" y="16"/>
                    </a:lnTo>
                    <a:lnTo>
                      <a:pt x="276" y="14"/>
                    </a:lnTo>
                    <a:lnTo>
                      <a:pt x="276" y="14"/>
                    </a:lnTo>
                    <a:lnTo>
                      <a:pt x="272" y="14"/>
                    </a:lnTo>
                    <a:lnTo>
                      <a:pt x="272" y="16"/>
                    </a:lnTo>
                    <a:close/>
                    <a:moveTo>
                      <a:pt x="313" y="21"/>
                    </a:moveTo>
                    <a:lnTo>
                      <a:pt x="319" y="16"/>
                    </a:lnTo>
                    <a:lnTo>
                      <a:pt x="318" y="15"/>
                    </a:lnTo>
                    <a:lnTo>
                      <a:pt x="318" y="16"/>
                    </a:lnTo>
                    <a:lnTo>
                      <a:pt x="324" y="16"/>
                    </a:lnTo>
                    <a:lnTo>
                      <a:pt x="324" y="16"/>
                    </a:lnTo>
                    <a:lnTo>
                      <a:pt x="330" y="15"/>
                    </a:lnTo>
                    <a:lnTo>
                      <a:pt x="330" y="14"/>
                    </a:lnTo>
                    <a:lnTo>
                      <a:pt x="330" y="15"/>
                    </a:lnTo>
                    <a:lnTo>
                      <a:pt x="336" y="16"/>
                    </a:lnTo>
                    <a:lnTo>
                      <a:pt x="336" y="16"/>
                    </a:lnTo>
                    <a:lnTo>
                      <a:pt x="339" y="16"/>
                    </a:lnTo>
                    <a:lnTo>
                      <a:pt x="338" y="14"/>
                    </a:lnTo>
                    <a:lnTo>
                      <a:pt x="336" y="15"/>
                    </a:lnTo>
                    <a:lnTo>
                      <a:pt x="336" y="16"/>
                    </a:lnTo>
                    <a:lnTo>
                      <a:pt x="336" y="15"/>
                    </a:lnTo>
                    <a:lnTo>
                      <a:pt x="330" y="14"/>
                    </a:lnTo>
                    <a:lnTo>
                      <a:pt x="330" y="14"/>
                    </a:lnTo>
                    <a:lnTo>
                      <a:pt x="324" y="14"/>
                    </a:lnTo>
                    <a:lnTo>
                      <a:pt x="324" y="15"/>
                    </a:lnTo>
                    <a:lnTo>
                      <a:pt x="324" y="14"/>
                    </a:lnTo>
                    <a:lnTo>
                      <a:pt x="318" y="14"/>
                    </a:lnTo>
                    <a:lnTo>
                      <a:pt x="318" y="15"/>
                    </a:lnTo>
                    <a:lnTo>
                      <a:pt x="312" y="20"/>
                    </a:lnTo>
                    <a:lnTo>
                      <a:pt x="313" y="21"/>
                    </a:lnTo>
                    <a:close/>
                    <a:moveTo>
                      <a:pt x="353" y="19"/>
                    </a:moveTo>
                    <a:lnTo>
                      <a:pt x="354" y="20"/>
                    </a:lnTo>
                    <a:lnTo>
                      <a:pt x="355" y="20"/>
                    </a:lnTo>
                    <a:lnTo>
                      <a:pt x="361" y="18"/>
                    </a:lnTo>
                    <a:lnTo>
                      <a:pt x="361" y="18"/>
                    </a:lnTo>
                    <a:lnTo>
                      <a:pt x="367" y="13"/>
                    </a:lnTo>
                    <a:lnTo>
                      <a:pt x="366" y="12"/>
                    </a:lnTo>
                    <a:lnTo>
                      <a:pt x="367" y="13"/>
                    </a:lnTo>
                    <a:lnTo>
                      <a:pt x="373" y="8"/>
                    </a:lnTo>
                    <a:lnTo>
                      <a:pt x="372" y="8"/>
                    </a:lnTo>
                    <a:lnTo>
                      <a:pt x="372" y="9"/>
                    </a:lnTo>
                    <a:lnTo>
                      <a:pt x="377" y="9"/>
                    </a:lnTo>
                    <a:lnTo>
                      <a:pt x="377" y="8"/>
                    </a:lnTo>
                    <a:lnTo>
                      <a:pt x="373" y="7"/>
                    </a:lnTo>
                    <a:lnTo>
                      <a:pt x="372" y="7"/>
                    </a:lnTo>
                    <a:lnTo>
                      <a:pt x="366" y="11"/>
                    </a:lnTo>
                    <a:lnTo>
                      <a:pt x="366" y="11"/>
                    </a:lnTo>
                    <a:lnTo>
                      <a:pt x="360" y="17"/>
                    </a:lnTo>
                    <a:lnTo>
                      <a:pt x="360" y="18"/>
                    </a:lnTo>
                    <a:lnTo>
                      <a:pt x="360" y="17"/>
                    </a:lnTo>
                    <a:lnTo>
                      <a:pt x="354" y="18"/>
                    </a:lnTo>
                    <a:lnTo>
                      <a:pt x="354" y="19"/>
                    </a:lnTo>
                    <a:lnTo>
                      <a:pt x="355" y="18"/>
                    </a:lnTo>
                    <a:lnTo>
                      <a:pt x="354" y="18"/>
                    </a:lnTo>
                    <a:lnTo>
                      <a:pt x="353" y="19"/>
                    </a:lnTo>
                    <a:close/>
                    <a:moveTo>
                      <a:pt x="392" y="10"/>
                    </a:moveTo>
                    <a:lnTo>
                      <a:pt x="396" y="14"/>
                    </a:lnTo>
                    <a:lnTo>
                      <a:pt x="397" y="15"/>
                    </a:lnTo>
                    <a:lnTo>
                      <a:pt x="403" y="11"/>
                    </a:lnTo>
                    <a:lnTo>
                      <a:pt x="403" y="11"/>
                    </a:lnTo>
                    <a:lnTo>
                      <a:pt x="409" y="5"/>
                    </a:lnTo>
                    <a:lnTo>
                      <a:pt x="409" y="5"/>
                    </a:lnTo>
                    <a:lnTo>
                      <a:pt x="408" y="6"/>
                    </a:lnTo>
                    <a:lnTo>
                      <a:pt x="413" y="9"/>
                    </a:lnTo>
                    <a:lnTo>
                      <a:pt x="414" y="7"/>
                    </a:lnTo>
                    <a:lnTo>
                      <a:pt x="409" y="4"/>
                    </a:lnTo>
                    <a:lnTo>
                      <a:pt x="408" y="4"/>
                    </a:lnTo>
                    <a:lnTo>
                      <a:pt x="402" y="9"/>
                    </a:lnTo>
                    <a:lnTo>
                      <a:pt x="403" y="10"/>
                    </a:lnTo>
                    <a:lnTo>
                      <a:pt x="402" y="9"/>
                    </a:lnTo>
                    <a:lnTo>
                      <a:pt x="396" y="13"/>
                    </a:lnTo>
                    <a:lnTo>
                      <a:pt x="397" y="14"/>
                    </a:lnTo>
                    <a:lnTo>
                      <a:pt x="397" y="13"/>
                    </a:lnTo>
                    <a:lnTo>
                      <a:pt x="393" y="8"/>
                    </a:lnTo>
                    <a:lnTo>
                      <a:pt x="392" y="10"/>
                    </a:lnTo>
                    <a:close/>
                    <a:moveTo>
                      <a:pt x="428" y="18"/>
                    </a:moveTo>
                    <a:lnTo>
                      <a:pt x="433" y="17"/>
                    </a:lnTo>
                    <a:lnTo>
                      <a:pt x="433" y="17"/>
                    </a:lnTo>
                    <a:lnTo>
                      <a:pt x="432" y="17"/>
                    </a:lnTo>
                    <a:lnTo>
                      <a:pt x="439" y="20"/>
                    </a:lnTo>
                    <a:lnTo>
                      <a:pt x="439" y="19"/>
                    </a:lnTo>
                    <a:lnTo>
                      <a:pt x="438" y="19"/>
                    </a:lnTo>
                    <a:lnTo>
                      <a:pt x="444" y="28"/>
                    </a:lnTo>
                    <a:lnTo>
                      <a:pt x="444" y="28"/>
                    </a:lnTo>
                    <a:lnTo>
                      <a:pt x="449" y="32"/>
                    </a:lnTo>
                    <a:lnTo>
                      <a:pt x="450" y="30"/>
                    </a:lnTo>
                    <a:lnTo>
                      <a:pt x="445" y="27"/>
                    </a:lnTo>
                    <a:lnTo>
                      <a:pt x="445" y="28"/>
                    </a:lnTo>
                    <a:lnTo>
                      <a:pt x="446" y="27"/>
                    </a:lnTo>
                    <a:lnTo>
                      <a:pt x="440" y="18"/>
                    </a:lnTo>
                    <a:lnTo>
                      <a:pt x="439" y="18"/>
                    </a:lnTo>
                    <a:lnTo>
                      <a:pt x="433" y="16"/>
                    </a:lnTo>
                    <a:lnTo>
                      <a:pt x="433" y="16"/>
                    </a:lnTo>
                    <a:lnTo>
                      <a:pt x="428" y="16"/>
                    </a:lnTo>
                    <a:lnTo>
                      <a:pt x="428" y="18"/>
                    </a:lnTo>
                    <a:close/>
                    <a:moveTo>
                      <a:pt x="462" y="32"/>
                    </a:moveTo>
                    <a:lnTo>
                      <a:pt x="463" y="32"/>
                    </a:lnTo>
                    <a:lnTo>
                      <a:pt x="469" y="35"/>
                    </a:lnTo>
                    <a:lnTo>
                      <a:pt x="469" y="36"/>
                    </a:lnTo>
                    <a:lnTo>
                      <a:pt x="475" y="35"/>
                    </a:lnTo>
                    <a:lnTo>
                      <a:pt x="476" y="35"/>
                    </a:lnTo>
                    <a:lnTo>
                      <a:pt x="482" y="32"/>
                    </a:lnTo>
                    <a:lnTo>
                      <a:pt x="481" y="31"/>
                    </a:lnTo>
                    <a:lnTo>
                      <a:pt x="481" y="32"/>
                    </a:lnTo>
                    <a:lnTo>
                      <a:pt x="487" y="34"/>
                    </a:lnTo>
                    <a:lnTo>
                      <a:pt x="487" y="33"/>
                    </a:lnTo>
                    <a:lnTo>
                      <a:pt x="487" y="33"/>
                    </a:lnTo>
                    <a:lnTo>
                      <a:pt x="488" y="34"/>
                    </a:lnTo>
                    <a:lnTo>
                      <a:pt x="489" y="32"/>
                    </a:lnTo>
                    <a:lnTo>
                      <a:pt x="488" y="32"/>
                    </a:lnTo>
                    <a:lnTo>
                      <a:pt x="487" y="32"/>
                    </a:lnTo>
                    <a:lnTo>
                      <a:pt x="481" y="30"/>
                    </a:lnTo>
                    <a:lnTo>
                      <a:pt x="481" y="30"/>
                    </a:lnTo>
                    <a:lnTo>
                      <a:pt x="475" y="33"/>
                    </a:lnTo>
                    <a:lnTo>
                      <a:pt x="475" y="34"/>
                    </a:lnTo>
                    <a:lnTo>
                      <a:pt x="475" y="33"/>
                    </a:lnTo>
                    <a:lnTo>
                      <a:pt x="469" y="34"/>
                    </a:lnTo>
                    <a:lnTo>
                      <a:pt x="469" y="34"/>
                    </a:lnTo>
                    <a:lnTo>
                      <a:pt x="469" y="34"/>
                    </a:lnTo>
                    <a:lnTo>
                      <a:pt x="463" y="30"/>
                    </a:lnTo>
                    <a:lnTo>
                      <a:pt x="463" y="30"/>
                    </a:lnTo>
                    <a:lnTo>
                      <a:pt x="462" y="32"/>
                    </a:lnTo>
                    <a:close/>
                    <a:moveTo>
                      <a:pt x="503" y="32"/>
                    </a:moveTo>
                    <a:lnTo>
                      <a:pt x="505" y="32"/>
                    </a:lnTo>
                    <a:lnTo>
                      <a:pt x="505" y="31"/>
                    </a:lnTo>
                    <a:lnTo>
                      <a:pt x="505" y="32"/>
                    </a:lnTo>
                    <a:lnTo>
                      <a:pt x="511" y="38"/>
                    </a:lnTo>
                    <a:lnTo>
                      <a:pt x="512" y="38"/>
                    </a:lnTo>
                    <a:lnTo>
                      <a:pt x="518" y="36"/>
                    </a:lnTo>
                    <a:lnTo>
                      <a:pt x="517" y="35"/>
                    </a:lnTo>
                    <a:lnTo>
                      <a:pt x="517" y="36"/>
                    </a:lnTo>
                    <a:lnTo>
                      <a:pt x="523" y="36"/>
                    </a:lnTo>
                    <a:lnTo>
                      <a:pt x="523" y="35"/>
                    </a:lnTo>
                    <a:lnTo>
                      <a:pt x="523" y="36"/>
                    </a:lnTo>
                    <a:lnTo>
                      <a:pt x="527" y="39"/>
                    </a:lnTo>
                    <a:lnTo>
                      <a:pt x="528" y="38"/>
                    </a:lnTo>
                    <a:lnTo>
                      <a:pt x="524" y="34"/>
                    </a:lnTo>
                    <a:lnTo>
                      <a:pt x="523" y="34"/>
                    </a:lnTo>
                    <a:lnTo>
                      <a:pt x="517" y="34"/>
                    </a:lnTo>
                    <a:lnTo>
                      <a:pt x="517" y="34"/>
                    </a:lnTo>
                    <a:lnTo>
                      <a:pt x="511" y="36"/>
                    </a:lnTo>
                    <a:lnTo>
                      <a:pt x="511" y="37"/>
                    </a:lnTo>
                    <a:lnTo>
                      <a:pt x="512" y="36"/>
                    </a:lnTo>
                    <a:lnTo>
                      <a:pt x="506" y="31"/>
                    </a:lnTo>
                    <a:lnTo>
                      <a:pt x="505" y="30"/>
                    </a:lnTo>
                    <a:lnTo>
                      <a:pt x="503" y="30"/>
                    </a:lnTo>
                    <a:lnTo>
                      <a:pt x="503" y="32"/>
                    </a:lnTo>
                    <a:close/>
                    <a:moveTo>
                      <a:pt x="542" y="34"/>
                    </a:moveTo>
                    <a:lnTo>
                      <a:pt x="542" y="34"/>
                    </a:lnTo>
                    <a:lnTo>
                      <a:pt x="541" y="33"/>
                    </a:lnTo>
                    <a:lnTo>
                      <a:pt x="541" y="34"/>
                    </a:lnTo>
                    <a:lnTo>
                      <a:pt x="547" y="40"/>
                    </a:lnTo>
                    <a:lnTo>
                      <a:pt x="547" y="40"/>
                    </a:lnTo>
                    <a:lnTo>
                      <a:pt x="553" y="42"/>
                    </a:lnTo>
                    <a:lnTo>
                      <a:pt x="554" y="42"/>
                    </a:lnTo>
                    <a:lnTo>
                      <a:pt x="560" y="39"/>
                    </a:lnTo>
                    <a:lnTo>
                      <a:pt x="560" y="38"/>
                    </a:lnTo>
                    <a:lnTo>
                      <a:pt x="559" y="39"/>
                    </a:lnTo>
                    <a:lnTo>
                      <a:pt x="565" y="41"/>
                    </a:lnTo>
                    <a:lnTo>
                      <a:pt x="565" y="40"/>
                    </a:lnTo>
                    <a:lnTo>
                      <a:pt x="560" y="37"/>
                    </a:lnTo>
                    <a:lnTo>
                      <a:pt x="559" y="37"/>
                    </a:lnTo>
                    <a:lnTo>
                      <a:pt x="553" y="40"/>
                    </a:lnTo>
                    <a:lnTo>
                      <a:pt x="554" y="41"/>
                    </a:lnTo>
                    <a:lnTo>
                      <a:pt x="554" y="40"/>
                    </a:lnTo>
                    <a:lnTo>
                      <a:pt x="548" y="39"/>
                    </a:lnTo>
                    <a:lnTo>
                      <a:pt x="548" y="40"/>
                    </a:lnTo>
                    <a:lnTo>
                      <a:pt x="548" y="39"/>
                    </a:lnTo>
                    <a:lnTo>
                      <a:pt x="542" y="33"/>
                    </a:lnTo>
                    <a:lnTo>
                      <a:pt x="541" y="32"/>
                    </a:lnTo>
                    <a:lnTo>
                      <a:pt x="541" y="33"/>
                    </a:lnTo>
                    <a:lnTo>
                      <a:pt x="542" y="34"/>
                    </a:lnTo>
                    <a:close/>
                    <a:moveTo>
                      <a:pt x="581" y="42"/>
                    </a:moveTo>
                    <a:lnTo>
                      <a:pt x="584" y="41"/>
                    </a:lnTo>
                    <a:lnTo>
                      <a:pt x="584" y="41"/>
                    </a:lnTo>
                    <a:lnTo>
                      <a:pt x="590" y="39"/>
                    </a:lnTo>
                    <a:lnTo>
                      <a:pt x="590" y="38"/>
                    </a:lnTo>
                    <a:lnTo>
                      <a:pt x="589" y="39"/>
                    </a:lnTo>
                    <a:lnTo>
                      <a:pt x="595" y="43"/>
                    </a:lnTo>
                    <a:lnTo>
                      <a:pt x="596" y="43"/>
                    </a:lnTo>
                    <a:lnTo>
                      <a:pt x="602" y="45"/>
                    </a:lnTo>
                    <a:lnTo>
                      <a:pt x="602" y="44"/>
                    </a:lnTo>
                    <a:lnTo>
                      <a:pt x="601" y="44"/>
                    </a:lnTo>
                    <a:lnTo>
                      <a:pt x="605" y="48"/>
                    </a:lnTo>
                    <a:lnTo>
                      <a:pt x="606" y="46"/>
                    </a:lnTo>
                    <a:lnTo>
                      <a:pt x="602" y="43"/>
                    </a:lnTo>
                    <a:lnTo>
                      <a:pt x="602" y="43"/>
                    </a:lnTo>
                    <a:lnTo>
                      <a:pt x="596" y="41"/>
                    </a:lnTo>
                    <a:lnTo>
                      <a:pt x="596" y="42"/>
                    </a:lnTo>
                    <a:lnTo>
                      <a:pt x="596" y="41"/>
                    </a:lnTo>
                    <a:lnTo>
                      <a:pt x="590" y="37"/>
                    </a:lnTo>
                    <a:lnTo>
                      <a:pt x="589" y="37"/>
                    </a:lnTo>
                    <a:lnTo>
                      <a:pt x="583" y="40"/>
                    </a:lnTo>
                    <a:lnTo>
                      <a:pt x="584" y="41"/>
                    </a:lnTo>
                    <a:lnTo>
                      <a:pt x="584" y="40"/>
                    </a:lnTo>
                    <a:lnTo>
                      <a:pt x="581" y="40"/>
                    </a:lnTo>
                    <a:lnTo>
                      <a:pt x="581" y="42"/>
                    </a:lnTo>
                    <a:close/>
                    <a:moveTo>
                      <a:pt x="619" y="52"/>
                    </a:moveTo>
                    <a:lnTo>
                      <a:pt x="625" y="61"/>
                    </a:lnTo>
                    <a:lnTo>
                      <a:pt x="626" y="61"/>
                    </a:lnTo>
                    <a:lnTo>
                      <a:pt x="631" y="65"/>
                    </a:lnTo>
                    <a:lnTo>
                      <a:pt x="632" y="65"/>
                    </a:lnTo>
                    <a:lnTo>
                      <a:pt x="638" y="62"/>
                    </a:lnTo>
                    <a:lnTo>
                      <a:pt x="638" y="61"/>
                    </a:lnTo>
                    <a:lnTo>
                      <a:pt x="638" y="62"/>
                    </a:lnTo>
                    <a:lnTo>
                      <a:pt x="642" y="63"/>
                    </a:lnTo>
                    <a:lnTo>
                      <a:pt x="642" y="61"/>
                    </a:lnTo>
                    <a:lnTo>
                      <a:pt x="638" y="60"/>
                    </a:lnTo>
                    <a:lnTo>
                      <a:pt x="638" y="61"/>
                    </a:lnTo>
                    <a:lnTo>
                      <a:pt x="632" y="63"/>
                    </a:lnTo>
                    <a:lnTo>
                      <a:pt x="632" y="64"/>
                    </a:lnTo>
                    <a:lnTo>
                      <a:pt x="633" y="63"/>
                    </a:lnTo>
                    <a:lnTo>
                      <a:pt x="626" y="60"/>
                    </a:lnTo>
                    <a:lnTo>
                      <a:pt x="626" y="60"/>
                    </a:lnTo>
                    <a:lnTo>
                      <a:pt x="627" y="60"/>
                    </a:lnTo>
                    <a:lnTo>
                      <a:pt x="621" y="51"/>
                    </a:lnTo>
                    <a:lnTo>
                      <a:pt x="619" y="52"/>
                    </a:lnTo>
                    <a:close/>
                    <a:moveTo>
                      <a:pt x="653" y="73"/>
                    </a:moveTo>
                    <a:lnTo>
                      <a:pt x="655" y="76"/>
                    </a:lnTo>
                    <a:lnTo>
                      <a:pt x="656" y="76"/>
                    </a:lnTo>
                    <a:lnTo>
                      <a:pt x="662" y="76"/>
                    </a:lnTo>
                    <a:lnTo>
                      <a:pt x="662" y="75"/>
                    </a:lnTo>
                    <a:lnTo>
                      <a:pt x="662" y="76"/>
                    </a:lnTo>
                    <a:lnTo>
                      <a:pt x="668" y="77"/>
                    </a:lnTo>
                    <a:lnTo>
                      <a:pt x="668" y="76"/>
                    </a:lnTo>
                    <a:lnTo>
                      <a:pt x="668" y="77"/>
                    </a:lnTo>
                    <a:lnTo>
                      <a:pt x="674" y="81"/>
                    </a:lnTo>
                    <a:lnTo>
                      <a:pt x="678" y="84"/>
                    </a:lnTo>
                    <a:lnTo>
                      <a:pt x="679" y="82"/>
                    </a:lnTo>
                    <a:lnTo>
                      <a:pt x="675" y="80"/>
                    </a:lnTo>
                    <a:lnTo>
                      <a:pt x="669" y="75"/>
                    </a:lnTo>
                    <a:lnTo>
                      <a:pt x="669" y="75"/>
                    </a:lnTo>
                    <a:lnTo>
                      <a:pt x="662" y="74"/>
                    </a:lnTo>
                    <a:lnTo>
                      <a:pt x="662" y="74"/>
                    </a:lnTo>
                    <a:lnTo>
                      <a:pt x="656" y="74"/>
                    </a:lnTo>
                    <a:lnTo>
                      <a:pt x="656" y="75"/>
                    </a:lnTo>
                    <a:lnTo>
                      <a:pt x="657" y="74"/>
                    </a:lnTo>
                    <a:lnTo>
                      <a:pt x="654" y="72"/>
                    </a:lnTo>
                    <a:lnTo>
                      <a:pt x="653" y="73"/>
                    </a:lnTo>
                    <a:close/>
                    <a:moveTo>
                      <a:pt x="692" y="93"/>
                    </a:moveTo>
                    <a:lnTo>
                      <a:pt x="692" y="93"/>
                    </a:lnTo>
                    <a:lnTo>
                      <a:pt x="693" y="93"/>
                    </a:lnTo>
                    <a:lnTo>
                      <a:pt x="699" y="90"/>
                    </a:lnTo>
                    <a:lnTo>
                      <a:pt x="698" y="89"/>
                    </a:lnTo>
                    <a:lnTo>
                      <a:pt x="698" y="89"/>
                    </a:lnTo>
                    <a:lnTo>
                      <a:pt x="704" y="101"/>
                    </a:lnTo>
                    <a:lnTo>
                      <a:pt x="704" y="101"/>
                    </a:lnTo>
                    <a:lnTo>
                      <a:pt x="709" y="107"/>
                    </a:lnTo>
                    <a:lnTo>
                      <a:pt x="710" y="106"/>
                    </a:lnTo>
                    <a:lnTo>
                      <a:pt x="705" y="100"/>
                    </a:lnTo>
                    <a:lnTo>
                      <a:pt x="705" y="101"/>
                    </a:lnTo>
                    <a:lnTo>
                      <a:pt x="705" y="100"/>
                    </a:lnTo>
                    <a:lnTo>
                      <a:pt x="699" y="89"/>
                    </a:lnTo>
                    <a:lnTo>
                      <a:pt x="698" y="88"/>
                    </a:lnTo>
                    <a:lnTo>
                      <a:pt x="692" y="91"/>
                    </a:lnTo>
                    <a:lnTo>
                      <a:pt x="692" y="92"/>
                    </a:lnTo>
                    <a:lnTo>
                      <a:pt x="693" y="91"/>
                    </a:lnTo>
                    <a:lnTo>
                      <a:pt x="692" y="91"/>
                    </a:lnTo>
                    <a:lnTo>
                      <a:pt x="692" y="93"/>
                    </a:lnTo>
                    <a:close/>
                    <a:moveTo>
                      <a:pt x="721" y="116"/>
                    </a:moveTo>
                    <a:lnTo>
                      <a:pt x="722" y="117"/>
                    </a:lnTo>
                    <a:lnTo>
                      <a:pt x="723" y="116"/>
                    </a:lnTo>
                    <a:lnTo>
                      <a:pt x="722" y="116"/>
                    </a:lnTo>
                    <a:lnTo>
                      <a:pt x="728" y="128"/>
                    </a:lnTo>
                    <a:lnTo>
                      <a:pt x="728" y="128"/>
                    </a:lnTo>
                    <a:lnTo>
                      <a:pt x="734" y="132"/>
                    </a:lnTo>
                    <a:lnTo>
                      <a:pt x="735" y="131"/>
                    </a:lnTo>
                    <a:lnTo>
                      <a:pt x="734" y="131"/>
                    </a:lnTo>
                    <a:lnTo>
                      <a:pt x="739" y="137"/>
                    </a:lnTo>
                    <a:lnTo>
                      <a:pt x="740" y="136"/>
                    </a:lnTo>
                    <a:lnTo>
                      <a:pt x="735" y="130"/>
                    </a:lnTo>
                    <a:lnTo>
                      <a:pt x="735" y="130"/>
                    </a:lnTo>
                    <a:lnTo>
                      <a:pt x="729" y="127"/>
                    </a:lnTo>
                    <a:lnTo>
                      <a:pt x="729" y="128"/>
                    </a:lnTo>
                    <a:lnTo>
                      <a:pt x="729" y="127"/>
                    </a:lnTo>
                    <a:lnTo>
                      <a:pt x="723" y="116"/>
                    </a:lnTo>
                    <a:lnTo>
                      <a:pt x="723" y="115"/>
                    </a:lnTo>
                    <a:lnTo>
                      <a:pt x="723" y="115"/>
                    </a:lnTo>
                    <a:lnTo>
                      <a:pt x="721" y="116"/>
                    </a:lnTo>
                    <a:close/>
                    <a:moveTo>
                      <a:pt x="747" y="151"/>
                    </a:moveTo>
                    <a:lnTo>
                      <a:pt x="752" y="159"/>
                    </a:lnTo>
                    <a:lnTo>
                      <a:pt x="753" y="159"/>
                    </a:lnTo>
                    <a:lnTo>
                      <a:pt x="752" y="159"/>
                    </a:lnTo>
                    <a:lnTo>
                      <a:pt x="758" y="174"/>
                    </a:lnTo>
                    <a:lnTo>
                      <a:pt x="759" y="173"/>
                    </a:lnTo>
                    <a:lnTo>
                      <a:pt x="758" y="173"/>
                    </a:lnTo>
                    <a:lnTo>
                      <a:pt x="758" y="176"/>
                    </a:lnTo>
                    <a:lnTo>
                      <a:pt x="760" y="175"/>
                    </a:lnTo>
                    <a:lnTo>
                      <a:pt x="760" y="173"/>
                    </a:lnTo>
                    <a:lnTo>
                      <a:pt x="760" y="173"/>
                    </a:lnTo>
                    <a:lnTo>
                      <a:pt x="754" y="158"/>
                    </a:lnTo>
                    <a:lnTo>
                      <a:pt x="754" y="158"/>
                    </a:lnTo>
                    <a:lnTo>
                      <a:pt x="748" y="150"/>
                    </a:lnTo>
                    <a:lnTo>
                      <a:pt x="747" y="151"/>
                    </a:lnTo>
                    <a:close/>
                    <a:moveTo>
                      <a:pt x="762" y="192"/>
                    </a:moveTo>
                    <a:lnTo>
                      <a:pt x="764" y="199"/>
                    </a:lnTo>
                    <a:lnTo>
                      <a:pt x="764" y="199"/>
                    </a:lnTo>
                    <a:lnTo>
                      <a:pt x="770" y="218"/>
                    </a:lnTo>
                    <a:lnTo>
                      <a:pt x="770" y="219"/>
                    </a:lnTo>
                    <a:lnTo>
                      <a:pt x="772" y="218"/>
                    </a:lnTo>
                    <a:lnTo>
                      <a:pt x="772" y="217"/>
                    </a:lnTo>
                    <a:lnTo>
                      <a:pt x="766" y="199"/>
                    </a:lnTo>
                    <a:lnTo>
                      <a:pt x="765" y="199"/>
                    </a:lnTo>
                    <a:lnTo>
                      <a:pt x="766" y="199"/>
                    </a:lnTo>
                    <a:lnTo>
                      <a:pt x="764" y="192"/>
                    </a:lnTo>
                    <a:lnTo>
                      <a:pt x="762" y="192"/>
                    </a:lnTo>
                    <a:close/>
                    <a:moveTo>
                      <a:pt x="775" y="235"/>
                    </a:moveTo>
                    <a:lnTo>
                      <a:pt x="776" y="238"/>
                    </a:lnTo>
                    <a:lnTo>
                      <a:pt x="781" y="262"/>
                    </a:lnTo>
                    <a:lnTo>
                      <a:pt x="783" y="261"/>
                    </a:lnTo>
                    <a:lnTo>
                      <a:pt x="778" y="238"/>
                    </a:lnTo>
                    <a:lnTo>
                      <a:pt x="777" y="234"/>
                    </a:lnTo>
                    <a:lnTo>
                      <a:pt x="775" y="235"/>
                    </a:lnTo>
                    <a:close/>
                    <a:moveTo>
                      <a:pt x="786" y="278"/>
                    </a:moveTo>
                    <a:lnTo>
                      <a:pt x="788" y="285"/>
                    </a:lnTo>
                    <a:lnTo>
                      <a:pt x="788" y="285"/>
                    </a:lnTo>
                    <a:lnTo>
                      <a:pt x="794" y="300"/>
                    </a:lnTo>
                    <a:lnTo>
                      <a:pt x="794" y="300"/>
                    </a:lnTo>
                    <a:lnTo>
                      <a:pt x="796" y="304"/>
                    </a:lnTo>
                    <a:lnTo>
                      <a:pt x="798" y="303"/>
                    </a:lnTo>
                    <a:lnTo>
                      <a:pt x="796" y="299"/>
                    </a:lnTo>
                    <a:lnTo>
                      <a:pt x="795" y="300"/>
                    </a:lnTo>
                    <a:lnTo>
                      <a:pt x="796" y="299"/>
                    </a:lnTo>
                    <a:lnTo>
                      <a:pt x="790" y="284"/>
                    </a:lnTo>
                    <a:lnTo>
                      <a:pt x="789" y="285"/>
                    </a:lnTo>
                    <a:lnTo>
                      <a:pt x="790" y="284"/>
                    </a:lnTo>
                    <a:lnTo>
                      <a:pt x="788" y="277"/>
                    </a:lnTo>
                    <a:lnTo>
                      <a:pt x="786" y="278"/>
                    </a:lnTo>
                    <a:close/>
                    <a:moveTo>
                      <a:pt x="808" y="316"/>
                    </a:moveTo>
                    <a:lnTo>
                      <a:pt x="813" y="318"/>
                    </a:lnTo>
                    <a:lnTo>
                      <a:pt x="813" y="318"/>
                    </a:lnTo>
                    <a:lnTo>
                      <a:pt x="819" y="319"/>
                    </a:lnTo>
                    <a:lnTo>
                      <a:pt x="819" y="319"/>
                    </a:lnTo>
                    <a:lnTo>
                      <a:pt x="825" y="320"/>
                    </a:lnTo>
                    <a:lnTo>
                      <a:pt x="825" y="320"/>
                    </a:lnTo>
                    <a:lnTo>
                      <a:pt x="831" y="320"/>
                    </a:lnTo>
                    <a:lnTo>
                      <a:pt x="836" y="320"/>
                    </a:lnTo>
                    <a:lnTo>
                      <a:pt x="836" y="319"/>
                    </a:lnTo>
                    <a:lnTo>
                      <a:pt x="831" y="318"/>
                    </a:lnTo>
                    <a:lnTo>
                      <a:pt x="825" y="318"/>
                    </a:lnTo>
                    <a:lnTo>
                      <a:pt x="825" y="319"/>
                    </a:lnTo>
                    <a:lnTo>
                      <a:pt x="825" y="318"/>
                    </a:lnTo>
                    <a:lnTo>
                      <a:pt x="819" y="318"/>
                    </a:lnTo>
                    <a:lnTo>
                      <a:pt x="819" y="319"/>
                    </a:lnTo>
                    <a:lnTo>
                      <a:pt x="819" y="318"/>
                    </a:lnTo>
                    <a:lnTo>
                      <a:pt x="813" y="316"/>
                    </a:lnTo>
                    <a:lnTo>
                      <a:pt x="813" y="317"/>
                    </a:lnTo>
                    <a:lnTo>
                      <a:pt x="814" y="316"/>
                    </a:lnTo>
                    <a:lnTo>
                      <a:pt x="809" y="314"/>
                    </a:lnTo>
                    <a:lnTo>
                      <a:pt x="808" y="316"/>
                    </a:lnTo>
                    <a:close/>
                    <a:moveTo>
                      <a:pt x="853" y="320"/>
                    </a:moveTo>
                    <a:lnTo>
                      <a:pt x="855" y="320"/>
                    </a:lnTo>
                    <a:lnTo>
                      <a:pt x="861" y="321"/>
                    </a:lnTo>
                    <a:lnTo>
                      <a:pt x="867" y="320"/>
                    </a:lnTo>
                    <a:lnTo>
                      <a:pt x="874" y="320"/>
                    </a:lnTo>
                    <a:lnTo>
                      <a:pt x="880" y="320"/>
                    </a:lnTo>
                    <a:lnTo>
                      <a:pt x="881" y="320"/>
                    </a:lnTo>
                    <a:lnTo>
                      <a:pt x="880" y="319"/>
                    </a:lnTo>
                    <a:lnTo>
                      <a:pt x="879" y="319"/>
                    </a:lnTo>
                    <a:lnTo>
                      <a:pt x="874" y="319"/>
                    </a:lnTo>
                    <a:lnTo>
                      <a:pt x="867" y="319"/>
                    </a:lnTo>
                    <a:lnTo>
                      <a:pt x="861" y="319"/>
                    </a:lnTo>
                    <a:lnTo>
                      <a:pt x="855" y="319"/>
                    </a:lnTo>
                    <a:lnTo>
                      <a:pt x="853" y="318"/>
                    </a:lnTo>
                    <a:lnTo>
                      <a:pt x="853" y="320"/>
                    </a:lnTo>
                    <a:close/>
                    <a:moveTo>
                      <a:pt x="897" y="321"/>
                    </a:moveTo>
                    <a:lnTo>
                      <a:pt x="897" y="321"/>
                    </a:lnTo>
                    <a:lnTo>
                      <a:pt x="904" y="321"/>
                    </a:lnTo>
                    <a:lnTo>
                      <a:pt x="910" y="321"/>
                    </a:lnTo>
                    <a:lnTo>
                      <a:pt x="916" y="321"/>
                    </a:lnTo>
                    <a:lnTo>
                      <a:pt x="922" y="320"/>
                    </a:lnTo>
                    <a:lnTo>
                      <a:pt x="925" y="320"/>
                    </a:lnTo>
                    <a:lnTo>
                      <a:pt x="925" y="319"/>
                    </a:lnTo>
                    <a:lnTo>
                      <a:pt x="922" y="319"/>
                    </a:lnTo>
                    <a:lnTo>
                      <a:pt x="916" y="319"/>
                    </a:lnTo>
                    <a:lnTo>
                      <a:pt x="910" y="319"/>
                    </a:lnTo>
                    <a:lnTo>
                      <a:pt x="904" y="319"/>
                    </a:lnTo>
                    <a:lnTo>
                      <a:pt x="897" y="319"/>
                    </a:lnTo>
                    <a:lnTo>
                      <a:pt x="897" y="319"/>
                    </a:lnTo>
                    <a:lnTo>
                      <a:pt x="897" y="321"/>
                    </a:lnTo>
                    <a:close/>
                    <a:moveTo>
                      <a:pt x="942" y="321"/>
                    </a:moveTo>
                    <a:lnTo>
                      <a:pt x="946" y="321"/>
                    </a:lnTo>
                    <a:lnTo>
                      <a:pt x="952" y="320"/>
                    </a:lnTo>
                    <a:lnTo>
                      <a:pt x="958" y="320"/>
                    </a:lnTo>
                    <a:lnTo>
                      <a:pt x="964" y="320"/>
                    </a:lnTo>
                    <a:lnTo>
                      <a:pt x="964" y="319"/>
                    </a:lnTo>
                    <a:lnTo>
                      <a:pt x="964" y="320"/>
                    </a:lnTo>
                    <a:lnTo>
                      <a:pt x="969" y="320"/>
                    </a:lnTo>
                    <a:lnTo>
                      <a:pt x="969" y="319"/>
                    </a:lnTo>
                    <a:lnTo>
                      <a:pt x="964" y="318"/>
                    </a:lnTo>
                    <a:lnTo>
                      <a:pt x="964" y="318"/>
                    </a:lnTo>
                    <a:lnTo>
                      <a:pt x="958" y="319"/>
                    </a:lnTo>
                    <a:lnTo>
                      <a:pt x="952" y="319"/>
                    </a:lnTo>
                    <a:lnTo>
                      <a:pt x="946" y="319"/>
                    </a:lnTo>
                    <a:lnTo>
                      <a:pt x="942" y="319"/>
                    </a:lnTo>
                    <a:lnTo>
                      <a:pt x="942" y="321"/>
                    </a:lnTo>
                    <a:close/>
                    <a:moveTo>
                      <a:pt x="986" y="320"/>
                    </a:moveTo>
                    <a:lnTo>
                      <a:pt x="988" y="320"/>
                    </a:lnTo>
                    <a:lnTo>
                      <a:pt x="994" y="320"/>
                    </a:lnTo>
                    <a:lnTo>
                      <a:pt x="1000" y="321"/>
                    </a:lnTo>
                    <a:lnTo>
                      <a:pt x="1006" y="321"/>
                    </a:lnTo>
                    <a:lnTo>
                      <a:pt x="1012" y="321"/>
                    </a:lnTo>
                    <a:lnTo>
                      <a:pt x="1014" y="321"/>
                    </a:lnTo>
                    <a:lnTo>
                      <a:pt x="1014" y="319"/>
                    </a:lnTo>
                    <a:lnTo>
                      <a:pt x="1012" y="319"/>
                    </a:lnTo>
                    <a:lnTo>
                      <a:pt x="1006" y="319"/>
                    </a:lnTo>
                    <a:lnTo>
                      <a:pt x="1000" y="319"/>
                    </a:lnTo>
                    <a:lnTo>
                      <a:pt x="994" y="319"/>
                    </a:lnTo>
                    <a:lnTo>
                      <a:pt x="988" y="319"/>
                    </a:lnTo>
                    <a:lnTo>
                      <a:pt x="986" y="319"/>
                    </a:lnTo>
                    <a:lnTo>
                      <a:pt x="986" y="320"/>
                    </a:lnTo>
                    <a:close/>
                    <a:moveTo>
                      <a:pt x="0" y="321"/>
                    </a:moveTo>
                    <a:lnTo>
                      <a:pt x="4" y="321"/>
                    </a:lnTo>
                    <a:lnTo>
                      <a:pt x="10" y="321"/>
                    </a:lnTo>
                    <a:lnTo>
                      <a:pt x="16" y="321"/>
                    </a:lnTo>
                    <a:lnTo>
                      <a:pt x="22" y="321"/>
                    </a:lnTo>
                    <a:lnTo>
                      <a:pt x="28" y="321"/>
                    </a:lnTo>
                    <a:lnTo>
                      <a:pt x="28" y="319"/>
                    </a:lnTo>
                    <a:lnTo>
                      <a:pt x="22" y="319"/>
                    </a:lnTo>
                    <a:lnTo>
                      <a:pt x="16" y="319"/>
                    </a:lnTo>
                    <a:lnTo>
                      <a:pt x="10" y="319"/>
                    </a:lnTo>
                    <a:lnTo>
                      <a:pt x="4" y="319"/>
                    </a:lnTo>
                    <a:lnTo>
                      <a:pt x="0" y="319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1" name="Line 70"/>
              <p:cNvSpPr>
                <a:spLocks noChangeShapeType="1"/>
              </p:cNvSpPr>
              <p:nvPr/>
            </p:nvSpPr>
            <p:spPr bwMode="auto">
              <a:xfrm flipV="1">
                <a:off x="8013700" y="2933701"/>
                <a:ext cx="0" cy="1476375"/>
              </a:xfrm>
              <a:prstGeom prst="line">
                <a:avLst/>
              </a:prstGeom>
              <a:noFill/>
              <a:ln w="6350" cap="flat">
                <a:solidFill>
                  <a:sysClr val="windowText" lastClr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2" name="Line 71"/>
              <p:cNvSpPr>
                <a:spLocks noChangeShapeType="1"/>
              </p:cNvSpPr>
              <p:nvPr/>
            </p:nvSpPr>
            <p:spPr bwMode="auto">
              <a:xfrm flipH="1">
                <a:off x="7994650" y="4410076"/>
                <a:ext cx="19050" cy="0"/>
              </a:xfrm>
              <a:prstGeom prst="line">
                <a:avLst/>
              </a:prstGeom>
              <a:noFill/>
              <a:ln w="317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3" name="Line 72"/>
              <p:cNvSpPr>
                <a:spLocks noChangeShapeType="1"/>
              </p:cNvSpPr>
              <p:nvPr/>
            </p:nvSpPr>
            <p:spPr bwMode="auto">
              <a:xfrm flipH="1">
                <a:off x="7994650" y="4114801"/>
                <a:ext cx="19050" cy="0"/>
              </a:xfrm>
              <a:prstGeom prst="line">
                <a:avLst/>
              </a:prstGeom>
              <a:noFill/>
              <a:ln w="317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4" name="Line 73"/>
              <p:cNvSpPr>
                <a:spLocks noChangeShapeType="1"/>
              </p:cNvSpPr>
              <p:nvPr/>
            </p:nvSpPr>
            <p:spPr bwMode="auto">
              <a:xfrm flipH="1">
                <a:off x="7994650" y="3819526"/>
                <a:ext cx="19050" cy="0"/>
              </a:xfrm>
              <a:prstGeom prst="line">
                <a:avLst/>
              </a:prstGeom>
              <a:noFill/>
              <a:ln w="317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5" name="Line 74"/>
              <p:cNvSpPr>
                <a:spLocks noChangeShapeType="1"/>
              </p:cNvSpPr>
              <p:nvPr/>
            </p:nvSpPr>
            <p:spPr bwMode="auto">
              <a:xfrm flipH="1">
                <a:off x="7994650" y="3524251"/>
                <a:ext cx="19050" cy="0"/>
              </a:xfrm>
              <a:prstGeom prst="line">
                <a:avLst/>
              </a:prstGeom>
              <a:noFill/>
              <a:ln w="317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6" name="Line 75"/>
              <p:cNvSpPr>
                <a:spLocks noChangeShapeType="1"/>
              </p:cNvSpPr>
              <p:nvPr/>
            </p:nvSpPr>
            <p:spPr bwMode="auto">
              <a:xfrm flipH="1">
                <a:off x="7994650" y="3228976"/>
                <a:ext cx="19050" cy="0"/>
              </a:xfrm>
              <a:prstGeom prst="line">
                <a:avLst/>
              </a:prstGeom>
              <a:noFill/>
              <a:ln w="317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7" name="Line 76"/>
              <p:cNvSpPr>
                <a:spLocks noChangeShapeType="1"/>
              </p:cNvSpPr>
              <p:nvPr/>
            </p:nvSpPr>
            <p:spPr bwMode="auto">
              <a:xfrm flipH="1">
                <a:off x="7994650" y="2933701"/>
                <a:ext cx="19050" cy="0"/>
              </a:xfrm>
              <a:prstGeom prst="line">
                <a:avLst/>
              </a:prstGeom>
              <a:noFill/>
              <a:ln w="317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8" name="Freeform 87"/>
              <p:cNvSpPr>
                <a:spLocks/>
              </p:cNvSpPr>
              <p:nvPr/>
            </p:nvSpPr>
            <p:spPr bwMode="auto">
              <a:xfrm>
                <a:off x="7985125" y="4410076"/>
                <a:ext cx="28575" cy="0"/>
              </a:xfrm>
              <a:custGeom>
                <a:avLst/>
                <a:gdLst>
                  <a:gd name="T0" fmla="*/ 0 w 18"/>
                  <a:gd name="T1" fmla="*/ 6 w 18"/>
                  <a:gd name="T2" fmla="*/ 12 w 18"/>
                  <a:gd name="T3" fmla="*/ 18 w 18"/>
                  <a:gd name="T4" fmla="*/ 18 w 1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noFill/>
              <a:ln w="317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9" name="Rectangle 89"/>
              <p:cNvSpPr>
                <a:spLocks noChangeArrowheads="1"/>
              </p:cNvSpPr>
              <p:nvPr/>
            </p:nvSpPr>
            <p:spPr bwMode="auto">
              <a:xfrm>
                <a:off x="7448645" y="3357012"/>
                <a:ext cx="795243" cy="3919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Transmitted</a:t>
                </a:r>
                <a:endPara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0" name="Line 90"/>
              <p:cNvSpPr>
                <a:spLocks noChangeShapeType="1"/>
              </p:cNvSpPr>
              <p:nvPr/>
            </p:nvSpPr>
            <p:spPr bwMode="auto">
              <a:xfrm>
                <a:off x="7274827" y="3437627"/>
                <a:ext cx="137161" cy="0"/>
              </a:xfrm>
              <a:prstGeom prst="line">
                <a:avLst/>
              </a:prstGeom>
              <a:noFill/>
              <a:ln w="635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51" name="Rectangle 91"/>
              <p:cNvSpPr>
                <a:spLocks noChangeArrowheads="1"/>
              </p:cNvSpPr>
              <p:nvPr/>
            </p:nvSpPr>
            <p:spPr bwMode="auto">
              <a:xfrm>
                <a:off x="7455909" y="3515348"/>
                <a:ext cx="590331" cy="1959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Incident</a:t>
                </a:r>
                <a:endPara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Freeform 92"/>
              <p:cNvSpPr>
                <a:spLocks noEditPoints="1"/>
              </p:cNvSpPr>
              <p:nvPr/>
            </p:nvSpPr>
            <p:spPr bwMode="auto">
              <a:xfrm>
                <a:off x="7274828" y="3590688"/>
                <a:ext cx="137161" cy="3175"/>
              </a:xfrm>
              <a:custGeom>
                <a:avLst/>
                <a:gdLst>
                  <a:gd name="T0" fmla="*/ 45 w 112"/>
                  <a:gd name="T1" fmla="*/ 2 h 2"/>
                  <a:gd name="T2" fmla="*/ 73 w 112"/>
                  <a:gd name="T3" fmla="*/ 2 h 2"/>
                  <a:gd name="T4" fmla="*/ 73 w 112"/>
                  <a:gd name="T5" fmla="*/ 0 h 2"/>
                  <a:gd name="T6" fmla="*/ 45 w 112"/>
                  <a:gd name="T7" fmla="*/ 0 h 2"/>
                  <a:gd name="T8" fmla="*/ 45 w 112"/>
                  <a:gd name="T9" fmla="*/ 2 h 2"/>
                  <a:gd name="T10" fmla="*/ 89 w 112"/>
                  <a:gd name="T11" fmla="*/ 2 h 2"/>
                  <a:gd name="T12" fmla="*/ 112 w 112"/>
                  <a:gd name="T13" fmla="*/ 2 h 2"/>
                  <a:gd name="T14" fmla="*/ 112 w 112"/>
                  <a:gd name="T15" fmla="*/ 0 h 2"/>
                  <a:gd name="T16" fmla="*/ 89 w 112"/>
                  <a:gd name="T17" fmla="*/ 0 h 2"/>
                  <a:gd name="T18" fmla="*/ 89 w 112"/>
                  <a:gd name="T19" fmla="*/ 2 h 2"/>
                  <a:gd name="T20" fmla="*/ 0 w 112"/>
                  <a:gd name="T21" fmla="*/ 2 h 2"/>
                  <a:gd name="T22" fmla="*/ 28 w 112"/>
                  <a:gd name="T23" fmla="*/ 2 h 2"/>
                  <a:gd name="T24" fmla="*/ 28 w 112"/>
                  <a:gd name="T25" fmla="*/ 0 h 2"/>
                  <a:gd name="T26" fmla="*/ 0 w 112"/>
                  <a:gd name="T27" fmla="*/ 0 h 2"/>
                  <a:gd name="T28" fmla="*/ 0 w 112"/>
                  <a:gd name="T2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2">
                    <a:moveTo>
                      <a:pt x="45" y="2"/>
                    </a:moveTo>
                    <a:lnTo>
                      <a:pt x="73" y="2"/>
                    </a:lnTo>
                    <a:lnTo>
                      <a:pt x="73" y="0"/>
                    </a:lnTo>
                    <a:lnTo>
                      <a:pt x="45" y="0"/>
                    </a:lnTo>
                    <a:lnTo>
                      <a:pt x="45" y="2"/>
                    </a:lnTo>
                    <a:close/>
                    <a:moveTo>
                      <a:pt x="89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89" y="0"/>
                    </a:lnTo>
                    <a:lnTo>
                      <a:pt x="89" y="2"/>
                    </a:lnTo>
                    <a:close/>
                    <a:moveTo>
                      <a:pt x="0" y="2"/>
                    </a:moveTo>
                    <a:lnTo>
                      <a:pt x="28" y="2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53" name="Rectangle 89"/>
              <p:cNvSpPr>
                <a:spLocks noChangeArrowheads="1"/>
              </p:cNvSpPr>
              <p:nvPr/>
            </p:nvSpPr>
            <p:spPr bwMode="auto">
              <a:xfrm rot="16200000">
                <a:off x="5215558" y="3670044"/>
                <a:ext cx="1383919" cy="170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TOP9 power (</a:t>
                </a:r>
                <a:r>
                  <a:rPr kumimoji="0" lang="en-US" altLang="en-US" sz="1400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a.u</a:t>
                </a:r>
                <a:r>
                  <a:rPr kumimoji="0" lang="en-US" altLang="en-US" sz="1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.)</a:t>
                </a:r>
                <a:endPara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89"/>
              <p:cNvSpPr>
                <a:spLocks noChangeArrowheads="1"/>
              </p:cNvSpPr>
              <p:nvPr/>
            </p:nvSpPr>
            <p:spPr bwMode="auto">
              <a:xfrm>
                <a:off x="6837922" y="4560224"/>
                <a:ext cx="630784" cy="195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rPr>
                  <a:t>Time (ns)</a:t>
                </a:r>
                <a:endPara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96" name="Rectangle 89"/>
            <p:cNvSpPr>
              <a:spLocks noChangeArrowheads="1"/>
            </p:cNvSpPr>
            <p:nvPr/>
          </p:nvSpPr>
          <p:spPr bwMode="auto">
            <a:xfrm>
              <a:off x="6434672" y="3032909"/>
              <a:ext cx="1152199" cy="195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1F497D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Pump/heaters on</a:t>
              </a:r>
            </a:p>
          </p:txBody>
        </p:sp>
        <p:sp>
          <p:nvSpPr>
            <p:cNvPr id="97" name="Rectangle 89"/>
            <p:cNvSpPr>
              <a:spLocks noChangeArrowheads="1"/>
            </p:cNvSpPr>
            <p:nvPr/>
          </p:nvSpPr>
          <p:spPr bwMode="auto">
            <a:xfrm>
              <a:off x="6145519" y="3361458"/>
              <a:ext cx="569477" cy="3919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Plasma creation</a:t>
              </a:r>
            </a:p>
          </p:txBody>
        </p:sp>
        <p:cxnSp>
          <p:nvCxnSpPr>
            <p:cNvPr id="98" name="Straight Connector 97"/>
            <p:cNvCxnSpPr/>
            <p:nvPr/>
          </p:nvCxnSpPr>
          <p:spPr>
            <a:xfrm flipV="1">
              <a:off x="6894850" y="3259139"/>
              <a:ext cx="32" cy="665536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tailEnd type="stealth"/>
            </a:ln>
            <a:effectLst/>
          </p:spPr>
        </p:cxnSp>
      </p:grpSp>
      <p:cxnSp>
        <p:nvCxnSpPr>
          <p:cNvPr id="60" name="Straight Connector 59"/>
          <p:cNvCxnSpPr>
            <a:cxnSpLocks/>
            <a:stCxn id="48" idx="5"/>
          </p:cNvCxnSpPr>
          <p:nvPr/>
        </p:nvCxnSpPr>
        <p:spPr>
          <a:xfrm>
            <a:off x="5279414" y="3713631"/>
            <a:ext cx="1116207" cy="391164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</a:ln>
          <a:effectLst/>
        </p:spPr>
      </p:cxnSp>
      <p:sp>
        <p:nvSpPr>
          <p:cNvPr id="61" name="Rectangle 60"/>
          <p:cNvSpPr/>
          <p:nvPr/>
        </p:nvSpPr>
        <p:spPr>
          <a:xfrm>
            <a:off x="6016016" y="4272068"/>
            <a:ext cx="1214077" cy="550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Arial" panose="020B0604020202020204" pitchFamily="34" charset="0"/>
              </a:rPr>
              <a:t>Thomson scattering</a:t>
            </a:r>
          </a:p>
        </p:txBody>
      </p:sp>
      <p:grpSp>
        <p:nvGrpSpPr>
          <p:cNvPr id="62" name="Group 61"/>
          <p:cNvGrpSpPr/>
          <p:nvPr/>
        </p:nvGrpSpPr>
        <p:grpSpPr>
          <a:xfrm rot="17392921">
            <a:off x="6419462" y="3986404"/>
            <a:ext cx="400368" cy="395568"/>
            <a:chOff x="1169187" y="1728786"/>
            <a:chExt cx="320040" cy="298136"/>
          </a:xfrm>
        </p:grpSpPr>
        <p:sp>
          <p:nvSpPr>
            <p:cNvPr id="88" name="Freeform 87"/>
            <p:cNvSpPr/>
            <p:nvPr/>
          </p:nvSpPr>
          <p:spPr>
            <a:xfrm>
              <a:off x="1323975" y="1728786"/>
              <a:ext cx="119063" cy="190501"/>
            </a:xfrm>
            <a:custGeom>
              <a:avLst/>
              <a:gdLst>
                <a:gd name="connsiteX0" fmla="*/ 0 w 119063"/>
                <a:gd name="connsiteY0" fmla="*/ 190501 h 190501"/>
                <a:gd name="connsiteX1" fmla="*/ 83344 w 119063"/>
                <a:gd name="connsiteY1" fmla="*/ 30957 h 190501"/>
                <a:gd name="connsiteX2" fmla="*/ 119063 w 119063"/>
                <a:gd name="connsiteY2" fmla="*/ 1 h 19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190501">
                  <a:moveTo>
                    <a:pt x="0" y="190501"/>
                  </a:moveTo>
                  <a:cubicBezTo>
                    <a:pt x="31750" y="126604"/>
                    <a:pt x="63500" y="62707"/>
                    <a:pt x="83344" y="30957"/>
                  </a:cubicBezTo>
                  <a:cubicBezTo>
                    <a:pt x="103188" y="-793"/>
                    <a:pt x="119063" y="1"/>
                    <a:pt x="119063" y="1"/>
                  </a:cubicBezTo>
                </a:path>
              </a:pathLst>
            </a:cu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reeform 88"/>
            <p:cNvSpPr/>
            <p:nvPr/>
          </p:nvSpPr>
          <p:spPr>
            <a:xfrm flipH="1">
              <a:off x="1207294" y="1728786"/>
              <a:ext cx="119063" cy="190501"/>
            </a:xfrm>
            <a:custGeom>
              <a:avLst/>
              <a:gdLst>
                <a:gd name="connsiteX0" fmla="*/ 0 w 119063"/>
                <a:gd name="connsiteY0" fmla="*/ 190501 h 190501"/>
                <a:gd name="connsiteX1" fmla="*/ 83344 w 119063"/>
                <a:gd name="connsiteY1" fmla="*/ 30957 h 190501"/>
                <a:gd name="connsiteX2" fmla="*/ 119063 w 119063"/>
                <a:gd name="connsiteY2" fmla="*/ 1 h 19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3" h="190501">
                  <a:moveTo>
                    <a:pt x="0" y="190501"/>
                  </a:moveTo>
                  <a:cubicBezTo>
                    <a:pt x="31750" y="126604"/>
                    <a:pt x="63500" y="62707"/>
                    <a:pt x="83344" y="30957"/>
                  </a:cubicBezTo>
                  <a:cubicBezTo>
                    <a:pt x="103188" y="-793"/>
                    <a:pt x="119063" y="1"/>
                    <a:pt x="119063" y="1"/>
                  </a:cubicBezTo>
                </a:path>
              </a:pathLst>
            </a:cu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Arc 89"/>
            <p:cNvSpPr/>
            <p:nvPr/>
          </p:nvSpPr>
          <p:spPr>
            <a:xfrm>
              <a:off x="1169187" y="1752602"/>
              <a:ext cx="320040" cy="274320"/>
            </a:xfrm>
            <a:prstGeom prst="arc">
              <a:avLst>
                <a:gd name="adj1" fmla="val 14342461"/>
                <a:gd name="adj2" fmla="val 17975729"/>
              </a:avLst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1295832" y="1750221"/>
              <a:ext cx="58189" cy="36576"/>
            </a:xfrm>
            <a:prstGeom prst="ellipse">
              <a:avLst/>
            </a:prstGeom>
            <a:solidFill>
              <a:sysClr val="windowText" lastClr="00000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3" name="Oval 62"/>
          <p:cNvSpPr/>
          <p:nvPr/>
        </p:nvSpPr>
        <p:spPr>
          <a:xfrm rot="2091150">
            <a:off x="5088189" y="3606887"/>
            <a:ext cx="48529" cy="48530"/>
          </a:xfrm>
          <a:prstGeom prst="ellipse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path path="circle">
              <a:fillToRect l="50000" t="50000" r="50000" b="50000"/>
            </a:path>
            <a:tileRect/>
          </a:gra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2998922" y="4938211"/>
            <a:ext cx="185579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glow rad="101600">
                    <a:prstClr val="white">
                      <a:alpha val="60000"/>
                    </a:prstClr>
                  </a:glow>
                </a:effectLst>
                <a:uLnTx/>
                <a:uFillTx/>
                <a:cs typeface="Arial" panose="020B0604020202020204" pitchFamily="34" charset="0"/>
              </a:rPr>
              <a:t>(351+</a:t>
            </a:r>
            <a:r>
              <a:rPr kumimoji="0" lang="el-GR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glow rad="101600">
                    <a:prstClr val="white">
                      <a:alpha val="60000"/>
                    </a:prstClr>
                  </a:glow>
                </a:effectLst>
                <a:uLnTx/>
                <a:uFillTx/>
                <a:cs typeface="Arial" panose="020B0604020202020204" pitchFamily="34" charset="0"/>
              </a:rPr>
              <a:t>Δλ</a:t>
            </a: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glow rad="101600">
                    <a:prstClr val="white">
                      <a:alpha val="60000"/>
                    </a:prstClr>
                  </a:glow>
                </a:effectLst>
                <a:uLnTx/>
                <a:uFillTx/>
                <a:cs typeface="Arial" panose="020B0604020202020204" pitchFamily="34" charset="0"/>
              </a:rPr>
              <a:t>) nm TOP9</a:t>
            </a:r>
          </a:p>
        </p:txBody>
      </p:sp>
      <p:grpSp>
        <p:nvGrpSpPr>
          <p:cNvPr id="65" name="Group 64"/>
          <p:cNvGrpSpPr/>
          <p:nvPr/>
        </p:nvGrpSpPr>
        <p:grpSpPr>
          <a:xfrm>
            <a:off x="2553044" y="1536433"/>
            <a:ext cx="1818524" cy="1283236"/>
            <a:chOff x="726312" y="-588854"/>
            <a:chExt cx="1066694" cy="752708"/>
          </a:xfrm>
        </p:grpSpPr>
        <p:sp>
          <p:nvSpPr>
            <p:cNvPr id="86" name="Parallelogram 85"/>
            <p:cNvSpPr/>
            <p:nvPr/>
          </p:nvSpPr>
          <p:spPr>
            <a:xfrm rot="5400000" flipV="1">
              <a:off x="741476" y="-354717"/>
              <a:ext cx="503407" cy="533735"/>
            </a:xfrm>
            <a:prstGeom prst="parallelogram">
              <a:avLst>
                <a:gd name="adj" fmla="val 49470"/>
              </a:avLst>
            </a:prstGeom>
            <a:gradFill>
              <a:gsLst>
                <a:gs pos="75000">
                  <a:srgbClr val="FF4343"/>
                </a:gs>
                <a:gs pos="50000">
                  <a:srgbClr val="FF9B9B"/>
                </a:gs>
                <a:gs pos="24000">
                  <a:srgbClr val="FF2F2F"/>
                </a:gs>
              </a:gsLst>
              <a:lin ang="1230000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Parallelogram 86"/>
            <p:cNvSpPr/>
            <p:nvPr/>
          </p:nvSpPr>
          <p:spPr>
            <a:xfrm rot="5400000" flipV="1">
              <a:off x="1274435" y="-604018"/>
              <a:ext cx="503407" cy="533735"/>
            </a:xfrm>
            <a:prstGeom prst="parallelogram">
              <a:avLst>
                <a:gd name="adj" fmla="val 49470"/>
              </a:avLst>
            </a:prstGeom>
            <a:gradFill>
              <a:gsLst>
                <a:gs pos="75000">
                  <a:srgbClr val="C00000"/>
                </a:gs>
                <a:gs pos="50000">
                  <a:srgbClr val="FF0000"/>
                </a:gs>
                <a:gs pos="24000">
                  <a:srgbClr val="C00000"/>
                </a:gs>
              </a:gsLst>
              <a:lin ang="1230000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2555041" y="1703537"/>
            <a:ext cx="1814281" cy="942038"/>
            <a:chOff x="668592" y="-64927"/>
            <a:chExt cx="1064205" cy="552571"/>
          </a:xfrm>
        </p:grpSpPr>
        <p:sp>
          <p:nvSpPr>
            <p:cNvPr id="84" name="Parallelogram 83"/>
            <p:cNvSpPr/>
            <p:nvPr/>
          </p:nvSpPr>
          <p:spPr>
            <a:xfrm rot="5400000" flipH="1" flipV="1">
              <a:off x="733574" y="-129909"/>
              <a:ext cx="400388" cy="530352"/>
            </a:xfrm>
            <a:prstGeom prst="parallelogram">
              <a:avLst>
                <a:gd name="adj" fmla="val 38719"/>
              </a:avLst>
            </a:prstGeom>
            <a:gradFill>
              <a:gsLst>
                <a:gs pos="75000">
                  <a:srgbClr val="002060"/>
                </a:gs>
                <a:gs pos="50000">
                  <a:srgbClr val="0070C0"/>
                </a:gs>
                <a:gs pos="24000">
                  <a:srgbClr val="002060"/>
                </a:gs>
              </a:gsLst>
              <a:lin ang="1170000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Parallelogram 84"/>
            <p:cNvSpPr/>
            <p:nvPr/>
          </p:nvSpPr>
          <p:spPr>
            <a:xfrm rot="5400000" flipH="1" flipV="1">
              <a:off x="1267427" y="22274"/>
              <a:ext cx="400388" cy="530352"/>
            </a:xfrm>
            <a:prstGeom prst="parallelogram">
              <a:avLst>
                <a:gd name="adj" fmla="val 38719"/>
              </a:avLst>
            </a:prstGeom>
            <a:gradFill>
              <a:gsLst>
                <a:gs pos="75000">
                  <a:srgbClr val="1F497D">
                    <a:lumMod val="60000"/>
                    <a:lumOff val="40000"/>
                  </a:srgbClr>
                </a:gs>
                <a:gs pos="50000">
                  <a:srgbClr val="1F497D">
                    <a:lumMod val="20000"/>
                    <a:lumOff val="80000"/>
                  </a:srgbClr>
                </a:gs>
                <a:gs pos="25000">
                  <a:srgbClr val="1F497D">
                    <a:lumMod val="60000"/>
                    <a:lumOff val="40000"/>
                  </a:srgbClr>
                </a:gs>
              </a:gsLst>
              <a:lin ang="1170000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7" name="Freeform 66"/>
          <p:cNvSpPr/>
          <p:nvPr/>
        </p:nvSpPr>
        <p:spPr>
          <a:xfrm rot="1487076">
            <a:off x="2971318" y="1892959"/>
            <a:ext cx="990483" cy="569686"/>
          </a:xfrm>
          <a:custGeom>
            <a:avLst/>
            <a:gdLst>
              <a:gd name="connsiteX0" fmla="*/ 0 w 826884"/>
              <a:gd name="connsiteY0" fmla="*/ 558297 h 558297"/>
              <a:gd name="connsiteX1" fmla="*/ 337996 w 826884"/>
              <a:gd name="connsiteY1" fmla="*/ 141838 h 558297"/>
              <a:gd name="connsiteX2" fmla="*/ 826884 w 826884"/>
              <a:gd name="connsiteY2" fmla="*/ 0 h 558297"/>
              <a:gd name="connsiteX3" fmla="*/ 476816 w 826884"/>
              <a:gd name="connsiteY3" fmla="*/ 419478 h 558297"/>
              <a:gd name="connsiteX4" fmla="*/ 0 w 826884"/>
              <a:gd name="connsiteY4" fmla="*/ 558297 h 558297"/>
              <a:gd name="connsiteX0" fmla="*/ 0 w 819740"/>
              <a:gd name="connsiteY0" fmla="*/ 555916 h 555916"/>
              <a:gd name="connsiteX1" fmla="*/ 337996 w 819740"/>
              <a:gd name="connsiteY1" fmla="*/ 139457 h 555916"/>
              <a:gd name="connsiteX2" fmla="*/ 819740 w 819740"/>
              <a:gd name="connsiteY2" fmla="*/ 0 h 555916"/>
              <a:gd name="connsiteX3" fmla="*/ 476816 w 819740"/>
              <a:gd name="connsiteY3" fmla="*/ 417097 h 555916"/>
              <a:gd name="connsiteX4" fmla="*/ 0 w 819740"/>
              <a:gd name="connsiteY4" fmla="*/ 555916 h 555916"/>
              <a:gd name="connsiteX0" fmla="*/ 0 w 819740"/>
              <a:gd name="connsiteY0" fmla="*/ 555916 h 555916"/>
              <a:gd name="connsiteX1" fmla="*/ 337996 w 819740"/>
              <a:gd name="connsiteY1" fmla="*/ 139457 h 555916"/>
              <a:gd name="connsiteX2" fmla="*/ 819740 w 819740"/>
              <a:gd name="connsiteY2" fmla="*/ 0 h 555916"/>
              <a:gd name="connsiteX3" fmla="*/ 474435 w 819740"/>
              <a:gd name="connsiteY3" fmla="*/ 417097 h 555916"/>
              <a:gd name="connsiteX4" fmla="*/ 0 w 819740"/>
              <a:gd name="connsiteY4" fmla="*/ 555916 h 555916"/>
              <a:gd name="connsiteX0" fmla="*/ 0 w 819740"/>
              <a:gd name="connsiteY0" fmla="*/ 555916 h 555916"/>
              <a:gd name="connsiteX1" fmla="*/ 337996 w 819740"/>
              <a:gd name="connsiteY1" fmla="*/ 139457 h 555916"/>
              <a:gd name="connsiteX2" fmla="*/ 819740 w 819740"/>
              <a:gd name="connsiteY2" fmla="*/ 0 h 555916"/>
              <a:gd name="connsiteX3" fmla="*/ 546985 w 819740"/>
              <a:gd name="connsiteY3" fmla="*/ 482336 h 555916"/>
              <a:gd name="connsiteX4" fmla="*/ 0 w 819740"/>
              <a:gd name="connsiteY4" fmla="*/ 555916 h 555916"/>
              <a:gd name="connsiteX0" fmla="*/ 0 w 937063"/>
              <a:gd name="connsiteY0" fmla="*/ 423022 h 423022"/>
              <a:gd name="connsiteX1" fmla="*/ 337996 w 937063"/>
              <a:gd name="connsiteY1" fmla="*/ 6563 h 423022"/>
              <a:gd name="connsiteX2" fmla="*/ 937062 w 937063"/>
              <a:gd name="connsiteY2" fmla="*/ 0 h 423022"/>
              <a:gd name="connsiteX3" fmla="*/ 546985 w 937063"/>
              <a:gd name="connsiteY3" fmla="*/ 349442 h 423022"/>
              <a:gd name="connsiteX4" fmla="*/ 0 w 937063"/>
              <a:gd name="connsiteY4" fmla="*/ 423022 h 423022"/>
              <a:gd name="connsiteX0" fmla="*/ 0 w 937061"/>
              <a:gd name="connsiteY0" fmla="*/ 423022 h 423022"/>
              <a:gd name="connsiteX1" fmla="*/ 387086 w 937061"/>
              <a:gd name="connsiteY1" fmla="*/ 65038 h 423022"/>
              <a:gd name="connsiteX2" fmla="*/ 937062 w 937061"/>
              <a:gd name="connsiteY2" fmla="*/ 0 h 423022"/>
              <a:gd name="connsiteX3" fmla="*/ 546985 w 937061"/>
              <a:gd name="connsiteY3" fmla="*/ 349442 h 423022"/>
              <a:gd name="connsiteX4" fmla="*/ 0 w 937061"/>
              <a:gd name="connsiteY4" fmla="*/ 423022 h 423022"/>
              <a:gd name="connsiteX0" fmla="*/ 0 w 937063"/>
              <a:gd name="connsiteY0" fmla="*/ 423022 h 423022"/>
              <a:gd name="connsiteX1" fmla="*/ 387086 w 937063"/>
              <a:gd name="connsiteY1" fmla="*/ 65038 h 423022"/>
              <a:gd name="connsiteX2" fmla="*/ 937062 w 937063"/>
              <a:gd name="connsiteY2" fmla="*/ 0 h 423022"/>
              <a:gd name="connsiteX3" fmla="*/ 556554 w 937063"/>
              <a:gd name="connsiteY3" fmla="*/ 357415 h 423022"/>
              <a:gd name="connsiteX4" fmla="*/ 0 w 937063"/>
              <a:gd name="connsiteY4" fmla="*/ 423022 h 423022"/>
              <a:gd name="connsiteX0" fmla="*/ 0 w 949098"/>
              <a:gd name="connsiteY0" fmla="*/ 427376 h 427376"/>
              <a:gd name="connsiteX1" fmla="*/ 387086 w 949098"/>
              <a:gd name="connsiteY1" fmla="*/ 69392 h 427376"/>
              <a:gd name="connsiteX2" fmla="*/ 949098 w 949098"/>
              <a:gd name="connsiteY2" fmla="*/ 1 h 427376"/>
              <a:gd name="connsiteX3" fmla="*/ 556554 w 949098"/>
              <a:gd name="connsiteY3" fmla="*/ 361769 h 427376"/>
              <a:gd name="connsiteX4" fmla="*/ 0 w 949098"/>
              <a:gd name="connsiteY4" fmla="*/ 427376 h 427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098" h="427376">
                <a:moveTo>
                  <a:pt x="0" y="427376"/>
                </a:moveTo>
                <a:lnTo>
                  <a:pt x="387086" y="69392"/>
                </a:lnTo>
                <a:lnTo>
                  <a:pt x="949098" y="1"/>
                </a:lnTo>
                <a:lnTo>
                  <a:pt x="556554" y="361769"/>
                </a:lnTo>
                <a:lnTo>
                  <a:pt x="0" y="427376"/>
                </a:lnTo>
                <a:close/>
              </a:path>
            </a:pathLst>
          </a:custGeom>
          <a:gradFill>
            <a:gsLst>
              <a:gs pos="65000">
                <a:srgbClr val="FFEEB7"/>
              </a:gs>
              <a:gs pos="53000">
                <a:srgbClr val="FFEEB7"/>
              </a:gs>
              <a:gs pos="41000">
                <a:srgbClr val="FFEEB7"/>
              </a:gs>
              <a:gs pos="29000">
                <a:srgbClr val="FFEEB7"/>
              </a:gs>
              <a:gs pos="78000">
                <a:srgbClr val="FFEEB7"/>
              </a:gs>
              <a:gs pos="71000">
                <a:srgbClr val="E6AF00"/>
              </a:gs>
              <a:gs pos="59000">
                <a:srgbClr val="DEA900"/>
              </a:gs>
              <a:gs pos="47000">
                <a:srgbClr val="EAB200"/>
              </a:gs>
              <a:gs pos="35000">
                <a:srgbClr val="EAB200"/>
              </a:gs>
              <a:gs pos="23000">
                <a:srgbClr val="E6AF00"/>
              </a:gs>
            </a:gsLst>
            <a:lin ang="3600000" scaled="0"/>
          </a:gra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Freeform 67"/>
          <p:cNvSpPr/>
          <p:nvPr/>
        </p:nvSpPr>
        <p:spPr>
          <a:xfrm>
            <a:off x="2650023" y="1789276"/>
            <a:ext cx="1573959" cy="359923"/>
          </a:xfrm>
          <a:custGeom>
            <a:avLst/>
            <a:gdLst>
              <a:gd name="connsiteX0" fmla="*/ 402489 w 618563"/>
              <a:gd name="connsiteY0" fmla="*/ 0 h 541833"/>
              <a:gd name="connsiteX1" fmla="*/ 76812 w 618563"/>
              <a:gd name="connsiteY1" fmla="*/ 394570 h 541833"/>
              <a:gd name="connsiteX2" fmla="*/ 45497 w 618563"/>
              <a:gd name="connsiteY2" fmla="*/ 541751 h 541833"/>
              <a:gd name="connsiteX3" fmla="*/ 618563 w 618563"/>
              <a:gd name="connsiteY3" fmla="*/ 378913 h 541833"/>
              <a:gd name="connsiteX0" fmla="*/ 394066 w 610140"/>
              <a:gd name="connsiteY0" fmla="*/ 0 h 541752"/>
              <a:gd name="connsiteX1" fmla="*/ 93441 w 610140"/>
              <a:gd name="connsiteY1" fmla="*/ 375781 h 541752"/>
              <a:gd name="connsiteX2" fmla="*/ 37074 w 610140"/>
              <a:gd name="connsiteY2" fmla="*/ 541751 h 541752"/>
              <a:gd name="connsiteX3" fmla="*/ 610140 w 610140"/>
              <a:gd name="connsiteY3" fmla="*/ 378913 h 541752"/>
              <a:gd name="connsiteX0" fmla="*/ 396665 w 612739"/>
              <a:gd name="connsiteY0" fmla="*/ 0 h 541752"/>
              <a:gd name="connsiteX1" fmla="*/ 96040 w 612739"/>
              <a:gd name="connsiteY1" fmla="*/ 375781 h 541752"/>
              <a:gd name="connsiteX2" fmla="*/ 39673 w 612739"/>
              <a:gd name="connsiteY2" fmla="*/ 541751 h 541752"/>
              <a:gd name="connsiteX3" fmla="*/ 612739 w 612739"/>
              <a:gd name="connsiteY3" fmla="*/ 378913 h 541752"/>
              <a:gd name="connsiteX0" fmla="*/ 392272 w 608346"/>
              <a:gd name="connsiteY0" fmla="*/ 0 h 541752"/>
              <a:gd name="connsiteX1" fmla="*/ 91647 w 608346"/>
              <a:gd name="connsiteY1" fmla="*/ 375781 h 541752"/>
              <a:gd name="connsiteX2" fmla="*/ 35280 w 608346"/>
              <a:gd name="connsiteY2" fmla="*/ 541751 h 541752"/>
              <a:gd name="connsiteX3" fmla="*/ 608346 w 608346"/>
              <a:gd name="connsiteY3" fmla="*/ 378913 h 541752"/>
              <a:gd name="connsiteX0" fmla="*/ 379922 w 595996"/>
              <a:gd name="connsiteY0" fmla="*/ 0 h 541949"/>
              <a:gd name="connsiteX1" fmla="*/ 79297 w 595996"/>
              <a:gd name="connsiteY1" fmla="*/ 375781 h 541949"/>
              <a:gd name="connsiteX2" fmla="*/ 22930 w 595996"/>
              <a:gd name="connsiteY2" fmla="*/ 541751 h 541949"/>
              <a:gd name="connsiteX3" fmla="*/ 595996 w 595996"/>
              <a:gd name="connsiteY3" fmla="*/ 378913 h 541949"/>
              <a:gd name="connsiteX0" fmla="*/ 384025 w 600099"/>
              <a:gd name="connsiteY0" fmla="*/ 0 h 542245"/>
              <a:gd name="connsiteX1" fmla="*/ 83400 w 600099"/>
              <a:gd name="connsiteY1" fmla="*/ 375781 h 542245"/>
              <a:gd name="connsiteX2" fmla="*/ 27033 w 600099"/>
              <a:gd name="connsiteY2" fmla="*/ 541751 h 542245"/>
              <a:gd name="connsiteX3" fmla="*/ 600099 w 600099"/>
              <a:gd name="connsiteY3" fmla="*/ 378913 h 542245"/>
              <a:gd name="connsiteX0" fmla="*/ 384025 w 1573473"/>
              <a:gd name="connsiteY0" fmla="*/ 107738 h 649983"/>
              <a:gd name="connsiteX1" fmla="*/ 83400 w 1573473"/>
              <a:gd name="connsiteY1" fmla="*/ 483519 h 649983"/>
              <a:gd name="connsiteX2" fmla="*/ 27033 w 1573473"/>
              <a:gd name="connsiteY2" fmla="*/ 649489 h 649983"/>
              <a:gd name="connsiteX3" fmla="*/ 1573473 w 1573473"/>
              <a:gd name="connsiteY3" fmla="*/ 0 h 649983"/>
              <a:gd name="connsiteX0" fmla="*/ 404552 w 1594000"/>
              <a:gd name="connsiteY0" fmla="*/ 107738 h 650015"/>
              <a:gd name="connsiteX1" fmla="*/ 47560 w 1594000"/>
              <a:gd name="connsiteY1" fmla="*/ 649489 h 650015"/>
              <a:gd name="connsiteX2" fmla="*/ 1594000 w 1594000"/>
              <a:gd name="connsiteY2" fmla="*/ 0 h 650015"/>
              <a:gd name="connsiteX0" fmla="*/ 7680 w 1197128"/>
              <a:gd name="connsiteY0" fmla="*/ 107738 h 273460"/>
              <a:gd name="connsiteX1" fmla="*/ 617010 w 1197128"/>
              <a:gd name="connsiteY1" fmla="*/ 270597 h 273460"/>
              <a:gd name="connsiteX2" fmla="*/ 1197128 w 1197128"/>
              <a:gd name="connsiteY2" fmla="*/ 0 h 273460"/>
              <a:gd name="connsiteX0" fmla="*/ 0 w 1189448"/>
              <a:gd name="connsiteY0" fmla="*/ 107738 h 272241"/>
              <a:gd name="connsiteX1" fmla="*/ 609330 w 1189448"/>
              <a:gd name="connsiteY1" fmla="*/ 270597 h 272241"/>
              <a:gd name="connsiteX2" fmla="*/ 1189448 w 1189448"/>
              <a:gd name="connsiteY2" fmla="*/ 0 h 272241"/>
              <a:gd name="connsiteX0" fmla="*/ 0 w 1203554"/>
              <a:gd name="connsiteY0" fmla="*/ 118166 h 272366"/>
              <a:gd name="connsiteX1" fmla="*/ 623436 w 1203554"/>
              <a:gd name="connsiteY1" fmla="*/ 270597 h 272366"/>
              <a:gd name="connsiteX2" fmla="*/ 1203554 w 1203554"/>
              <a:gd name="connsiteY2" fmla="*/ 0 h 272366"/>
              <a:gd name="connsiteX0" fmla="*/ 0 w 1203554"/>
              <a:gd name="connsiteY0" fmla="*/ 118166 h 272243"/>
              <a:gd name="connsiteX1" fmla="*/ 623436 w 1203554"/>
              <a:gd name="connsiteY1" fmla="*/ 270597 h 272243"/>
              <a:gd name="connsiteX2" fmla="*/ 1203554 w 1203554"/>
              <a:gd name="connsiteY2" fmla="*/ 0 h 272243"/>
              <a:gd name="connsiteX0" fmla="*/ 0 w 1203554"/>
              <a:gd name="connsiteY0" fmla="*/ 118166 h 271270"/>
              <a:gd name="connsiteX1" fmla="*/ 623436 w 1203554"/>
              <a:gd name="connsiteY1" fmla="*/ 270597 h 271270"/>
              <a:gd name="connsiteX2" fmla="*/ 1203554 w 1203554"/>
              <a:gd name="connsiteY2" fmla="*/ 0 h 271270"/>
              <a:gd name="connsiteX0" fmla="*/ 0 w 1203554"/>
              <a:gd name="connsiteY0" fmla="*/ 118166 h 271270"/>
              <a:gd name="connsiteX1" fmla="*/ 623436 w 1203554"/>
              <a:gd name="connsiteY1" fmla="*/ 270597 h 271270"/>
              <a:gd name="connsiteX2" fmla="*/ 1203554 w 1203554"/>
              <a:gd name="connsiteY2" fmla="*/ 0 h 271270"/>
              <a:gd name="connsiteX0" fmla="*/ 0 w 1203554"/>
              <a:gd name="connsiteY0" fmla="*/ 118166 h 271713"/>
              <a:gd name="connsiteX1" fmla="*/ 623436 w 1203554"/>
              <a:gd name="connsiteY1" fmla="*/ 270597 h 271713"/>
              <a:gd name="connsiteX2" fmla="*/ 1203554 w 1203554"/>
              <a:gd name="connsiteY2" fmla="*/ 0 h 271713"/>
              <a:gd name="connsiteX0" fmla="*/ 0 w 1203554"/>
              <a:gd name="connsiteY0" fmla="*/ 118166 h 271713"/>
              <a:gd name="connsiteX1" fmla="*/ 623436 w 1203554"/>
              <a:gd name="connsiteY1" fmla="*/ 270597 h 271713"/>
              <a:gd name="connsiteX2" fmla="*/ 1203554 w 1203554"/>
              <a:gd name="connsiteY2" fmla="*/ 0 h 271713"/>
              <a:gd name="connsiteX0" fmla="*/ 0 w 1203554"/>
              <a:gd name="connsiteY0" fmla="*/ 118166 h 271270"/>
              <a:gd name="connsiteX1" fmla="*/ 623436 w 1203554"/>
              <a:gd name="connsiteY1" fmla="*/ 270597 h 271270"/>
              <a:gd name="connsiteX2" fmla="*/ 1203554 w 1203554"/>
              <a:gd name="connsiteY2" fmla="*/ 0 h 27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3554" h="271270">
                <a:moveTo>
                  <a:pt x="0" y="118166"/>
                </a:moveTo>
                <a:cubicBezTo>
                  <a:pt x="140755" y="154555"/>
                  <a:pt x="538051" y="281603"/>
                  <a:pt x="623436" y="270597"/>
                </a:cubicBezTo>
                <a:cubicBezTo>
                  <a:pt x="715448" y="268677"/>
                  <a:pt x="1203554" y="0"/>
                  <a:pt x="1203554" y="0"/>
                </a:cubicBezTo>
              </a:path>
            </a:pathLst>
          </a:custGeom>
          <a:noFill/>
          <a:ln w="1905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  <p:txBody>
          <a:bodyPr rtlCol="0" anchor="ctr"/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3252461" y="2445846"/>
            <a:ext cx="135134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DEA900"/>
                </a:solidFill>
                <a:effectLst/>
                <a:uLnTx/>
                <a:uFillTx/>
                <a:cs typeface="Arial" panose="020B0604020202020204" pitchFamily="34" charset="0"/>
              </a:rPr>
              <a:t>IAW</a:t>
            </a:r>
          </a:p>
        </p:txBody>
      </p:sp>
      <p:grpSp>
        <p:nvGrpSpPr>
          <p:cNvPr id="70" name="Group 69"/>
          <p:cNvGrpSpPr>
            <a:grpSpLocks noChangeAspect="1"/>
          </p:cNvGrpSpPr>
          <p:nvPr/>
        </p:nvGrpSpPr>
        <p:grpSpPr>
          <a:xfrm rot="2249883">
            <a:off x="5260038" y="2928201"/>
            <a:ext cx="3197775" cy="1049275"/>
            <a:chOff x="3991235" y="1640277"/>
            <a:chExt cx="2606664" cy="855311"/>
          </a:xfrm>
        </p:grpSpPr>
        <p:grpSp>
          <p:nvGrpSpPr>
            <p:cNvPr id="79" name="Group 78"/>
            <p:cNvGrpSpPr>
              <a:grpSpLocks noChangeAspect="1"/>
            </p:cNvGrpSpPr>
            <p:nvPr/>
          </p:nvGrpSpPr>
          <p:grpSpPr>
            <a:xfrm rot="19034867" flipH="1" flipV="1">
              <a:off x="3991235" y="1855508"/>
              <a:ext cx="2606664" cy="640080"/>
              <a:chOff x="1140284" y="4007138"/>
              <a:chExt cx="2606664" cy="640080"/>
            </a:xfrm>
          </p:grpSpPr>
          <p:sp>
            <p:nvSpPr>
              <p:cNvPr id="81" name="Can 80"/>
              <p:cNvSpPr/>
              <p:nvPr/>
            </p:nvSpPr>
            <p:spPr>
              <a:xfrm rot="5400000">
                <a:off x="1401971" y="3889518"/>
                <a:ext cx="347134" cy="870507"/>
              </a:xfrm>
              <a:prstGeom prst="can">
                <a:avLst>
                  <a:gd name="adj" fmla="val 67605"/>
                </a:avLst>
              </a:prstGeom>
              <a:gradFill flip="none" rotWithShape="1">
                <a:gsLst>
                  <a:gs pos="0">
                    <a:srgbClr val="9BBB59">
                      <a:lumMod val="60000"/>
                      <a:lumOff val="40000"/>
                    </a:srgbClr>
                  </a:gs>
                  <a:gs pos="52000">
                    <a:srgbClr val="9BBB59">
                      <a:lumMod val="20000"/>
                      <a:lumOff val="80000"/>
                    </a:srgbClr>
                  </a:gs>
                  <a:gs pos="100000">
                    <a:srgbClr val="9BBB59">
                      <a:lumMod val="60000"/>
                      <a:lumOff val="40000"/>
                    </a:srgbClr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Oval 81"/>
              <p:cNvSpPr>
                <a:spLocks noChangeAspect="1"/>
              </p:cNvSpPr>
              <p:nvPr/>
            </p:nvSpPr>
            <p:spPr>
              <a:xfrm>
                <a:off x="1660806" y="4007138"/>
                <a:ext cx="464058" cy="640080"/>
              </a:xfrm>
              <a:prstGeom prst="ellipse">
                <a:avLst/>
              </a:prstGeom>
              <a:gradFill flip="none" rotWithShape="1">
                <a:gsLst>
                  <a:gs pos="38000">
                    <a:sysClr val="window" lastClr="FFFFFF"/>
                  </a:gs>
                  <a:gs pos="67000">
                    <a:srgbClr val="4BACC6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63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Isosceles Triangle 82"/>
              <p:cNvSpPr/>
              <p:nvPr/>
            </p:nvSpPr>
            <p:spPr>
              <a:xfrm rot="5400000">
                <a:off x="2658811" y="3408717"/>
                <a:ext cx="347472" cy="1828802"/>
              </a:xfrm>
              <a:prstGeom prst="triangle">
                <a:avLst/>
              </a:prstGeom>
              <a:gradFill>
                <a:gsLst>
                  <a:gs pos="0">
                    <a:srgbClr val="9BBB59">
                      <a:lumMod val="60000"/>
                      <a:lumOff val="40000"/>
                    </a:srgbClr>
                  </a:gs>
                  <a:gs pos="52000">
                    <a:srgbClr val="9BBB59">
                      <a:lumMod val="20000"/>
                      <a:lumOff val="80000"/>
                    </a:srgbClr>
                  </a:gs>
                  <a:gs pos="100000">
                    <a:srgbClr val="9BBB59">
                      <a:lumMod val="60000"/>
                      <a:lumOff val="40000"/>
                    </a:srgbClr>
                  </a:gs>
                </a:gsLst>
                <a:lin ang="0" scaled="1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0" name="Oval 79"/>
            <p:cNvSpPr/>
            <p:nvPr/>
          </p:nvSpPr>
          <p:spPr>
            <a:xfrm rot="19106465">
              <a:off x="5565491" y="1640277"/>
              <a:ext cx="247389" cy="347472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lumMod val="60000"/>
                    <a:lumOff val="40000"/>
                  </a:srgbClr>
                </a:gs>
                <a:gs pos="52000">
                  <a:srgbClr val="9BBB59">
                    <a:lumMod val="20000"/>
                    <a:lumOff val="80000"/>
                  </a:srgbClr>
                </a:gs>
                <a:gs pos="100000">
                  <a:srgbClr val="9BBB59">
                    <a:lumMod val="60000"/>
                    <a:lumOff val="40000"/>
                  </a:srgbClr>
                </a:gs>
              </a:gsLst>
              <a:lin ang="54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1" name="Group 70"/>
          <p:cNvGrpSpPr>
            <a:grpSpLocks noChangeAspect="1"/>
          </p:cNvGrpSpPr>
          <p:nvPr/>
        </p:nvGrpSpPr>
        <p:grpSpPr>
          <a:xfrm>
            <a:off x="4760871" y="1928816"/>
            <a:ext cx="3124727" cy="1064892"/>
            <a:chOff x="4005714" y="1611591"/>
            <a:chExt cx="2425830" cy="918562"/>
          </a:xfrm>
        </p:grpSpPr>
        <p:grpSp>
          <p:nvGrpSpPr>
            <p:cNvPr id="74" name="Group 73"/>
            <p:cNvGrpSpPr>
              <a:grpSpLocks noChangeAspect="1"/>
            </p:cNvGrpSpPr>
            <p:nvPr/>
          </p:nvGrpSpPr>
          <p:grpSpPr>
            <a:xfrm rot="19034867" flipH="1" flipV="1">
              <a:off x="4005714" y="1923030"/>
              <a:ext cx="2425830" cy="607123"/>
              <a:chOff x="1321122" y="4037688"/>
              <a:chExt cx="2425826" cy="607123"/>
            </a:xfrm>
          </p:grpSpPr>
          <p:sp>
            <p:nvSpPr>
              <p:cNvPr id="76" name="Can 75"/>
              <p:cNvSpPr/>
              <p:nvPr/>
            </p:nvSpPr>
            <p:spPr>
              <a:xfrm rot="5400000">
                <a:off x="1503587" y="3991136"/>
                <a:ext cx="324740" cy="689669"/>
              </a:xfrm>
              <a:prstGeom prst="can">
                <a:avLst>
                  <a:gd name="adj" fmla="val 67605"/>
                </a:avLst>
              </a:prstGeom>
              <a:gradFill flip="none" rotWithShape="1">
                <a:gsLst>
                  <a:gs pos="0">
                    <a:srgbClr val="9BBB59">
                      <a:lumMod val="60000"/>
                      <a:lumOff val="40000"/>
                    </a:srgbClr>
                  </a:gs>
                  <a:gs pos="52000">
                    <a:srgbClr val="9BBB59">
                      <a:lumMod val="20000"/>
                      <a:lumOff val="80000"/>
                    </a:srgbClr>
                  </a:gs>
                  <a:gs pos="100000">
                    <a:srgbClr val="9BBB59">
                      <a:lumMod val="60000"/>
                      <a:lumOff val="40000"/>
                    </a:srgbClr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Oval 76"/>
              <p:cNvSpPr>
                <a:spLocks noChangeAspect="1"/>
              </p:cNvSpPr>
              <p:nvPr/>
            </p:nvSpPr>
            <p:spPr>
              <a:xfrm>
                <a:off x="1700293" y="4037688"/>
                <a:ext cx="440163" cy="607123"/>
              </a:xfrm>
              <a:prstGeom prst="ellipse">
                <a:avLst/>
              </a:prstGeom>
              <a:gradFill flip="none" rotWithShape="1">
                <a:gsLst>
                  <a:gs pos="38000">
                    <a:sysClr val="window" lastClr="FFFFFF"/>
                  </a:gs>
                  <a:gs pos="67000">
                    <a:srgbClr val="4BACC6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63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Isosceles Triangle 77"/>
              <p:cNvSpPr/>
              <p:nvPr/>
            </p:nvSpPr>
            <p:spPr>
              <a:xfrm rot="5400000">
                <a:off x="2670177" y="3420083"/>
                <a:ext cx="324740" cy="1828802"/>
              </a:xfrm>
              <a:prstGeom prst="triangle">
                <a:avLst/>
              </a:prstGeom>
              <a:gradFill>
                <a:gsLst>
                  <a:gs pos="0">
                    <a:srgbClr val="9BBB59">
                      <a:lumMod val="60000"/>
                      <a:lumOff val="40000"/>
                    </a:srgbClr>
                  </a:gs>
                  <a:gs pos="52000">
                    <a:srgbClr val="9BBB59">
                      <a:lumMod val="20000"/>
                      <a:lumOff val="80000"/>
                    </a:srgbClr>
                  </a:gs>
                  <a:gs pos="100000">
                    <a:srgbClr val="9BBB59">
                      <a:lumMod val="60000"/>
                      <a:lumOff val="40000"/>
                    </a:srgbClr>
                  </a:gs>
                </a:gsLst>
                <a:lin ang="0" scaled="1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8000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75" name="Oval 74"/>
            <p:cNvSpPr/>
            <p:nvPr/>
          </p:nvSpPr>
          <p:spPr>
            <a:xfrm rot="19106465">
              <a:off x="5543677" y="1611591"/>
              <a:ext cx="247389" cy="324739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lumMod val="60000"/>
                    <a:lumOff val="40000"/>
                  </a:srgbClr>
                </a:gs>
                <a:gs pos="52000">
                  <a:srgbClr val="9BBB59">
                    <a:lumMod val="20000"/>
                    <a:lumOff val="80000"/>
                  </a:srgbClr>
                </a:gs>
                <a:gs pos="100000">
                  <a:srgbClr val="9BBB59">
                    <a:lumMod val="60000"/>
                    <a:lumOff val="40000"/>
                  </a:srgbClr>
                </a:gs>
              </a:gsLst>
              <a:lin ang="54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8000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72" name="Straight Connector 71"/>
          <p:cNvCxnSpPr>
            <a:cxnSpLocks noChangeAspect="1"/>
          </p:cNvCxnSpPr>
          <p:nvPr/>
        </p:nvCxnSpPr>
        <p:spPr>
          <a:xfrm flipV="1">
            <a:off x="5195859" y="2439775"/>
            <a:ext cx="2806002" cy="1263873"/>
          </a:xfrm>
          <a:prstGeom prst="line">
            <a:avLst/>
          </a:prstGeom>
          <a:noFill/>
          <a:ln w="6350" cap="flat" cmpd="sng" algn="ctr">
            <a:solidFill>
              <a:srgbClr val="FF0000"/>
            </a:solidFill>
            <a:prstDash val="dash"/>
          </a:ln>
          <a:effectLst/>
        </p:spPr>
      </p:cxnSp>
      <p:sp>
        <p:nvSpPr>
          <p:cNvPr id="73" name="Rectangle 72"/>
          <p:cNvSpPr/>
          <p:nvPr/>
        </p:nvSpPr>
        <p:spPr>
          <a:xfrm>
            <a:off x="4936947" y="2051825"/>
            <a:ext cx="148962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48000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9BBB59">
                    <a:lumMod val="75000"/>
                  </a:srgbClr>
                </a:solidFill>
                <a:effectLst/>
                <a:uLnTx/>
                <a:uFillTx/>
                <a:cs typeface="Arial" panose="020B0604020202020204" pitchFamily="34" charset="0"/>
              </a:rPr>
              <a:t>Heating beams (optional)</a:t>
            </a:r>
          </a:p>
        </p:txBody>
      </p:sp>
    </p:spTree>
    <p:extLst>
      <p:ext uri="{BB962C8B-B14F-4D97-AF65-F5344CB8AC3E}">
        <p14:creationId xmlns:p14="http://schemas.microsoft.com/office/powerpoint/2010/main" val="3625432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Thomson scattering clearly shows the need for a non-</a:t>
            </a:r>
            <a:r>
              <a:rPr lang="en-US" dirty="0" err="1"/>
              <a:t>Maxwellian</a:t>
            </a:r>
            <a:r>
              <a:rPr lang="en-US" dirty="0"/>
              <a:t> distribution function; a </a:t>
            </a:r>
            <a:r>
              <a:rPr lang="en-US" dirty="0" err="1"/>
              <a:t>Maxwellian</a:t>
            </a:r>
            <a:r>
              <a:rPr lang="en-US" dirty="0"/>
              <a:t> assumption would give O(10’s%) errors in n</a:t>
            </a:r>
            <a:r>
              <a:rPr lang="en-US" baseline="-25000" dirty="0"/>
              <a:t>e</a:t>
            </a:r>
            <a:r>
              <a:rPr lang="en-US" dirty="0"/>
              <a:t>, </a:t>
            </a:r>
            <a:r>
              <a:rPr lang="en-US" dirty="0" err="1"/>
              <a:t>T</a:t>
            </a:r>
            <a:r>
              <a:rPr lang="en-US" baseline="-25000" dirty="0" err="1"/>
              <a:t>e</a:t>
            </a:r>
            <a:r>
              <a:rPr lang="en-US" dirty="0"/>
              <a:t>, and </a:t>
            </a:r>
            <a:r>
              <a:rPr lang="en-US" dirty="0" err="1"/>
              <a:t>T</a:t>
            </a:r>
            <a:r>
              <a:rPr lang="en-US" baseline="-25000" dirty="0" err="1"/>
              <a:t>i</a:t>
            </a:r>
            <a:r>
              <a:rPr lang="en-US" dirty="0"/>
              <a:t>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</a:t>
            </a:r>
            <a:r>
              <a:rPr lang="en-US" dirty="0">
                <a:cs typeface="Arial"/>
              </a:rPr>
              <a:t>D. Turnbull </a:t>
            </a:r>
            <a:r>
              <a:rPr lang="en-US" i="1" dirty="0">
                <a:cs typeface="Arial"/>
              </a:rPr>
              <a:t>et al</a:t>
            </a:r>
            <a:r>
              <a:rPr lang="en-US" dirty="0">
                <a:cs typeface="Arial"/>
              </a:rPr>
              <a:t>, submitted to Nat. Phys. (2019).</a:t>
            </a:r>
          </a:p>
        </p:txBody>
      </p:sp>
      <p:sp>
        <p:nvSpPr>
          <p:cNvPr id="7" name="AutoShape 6"/>
          <p:cNvSpPr>
            <a:spLocks noChangeAspect="1" noChangeArrowheads="1" noTextEdit="1"/>
          </p:cNvSpPr>
          <p:nvPr/>
        </p:nvSpPr>
        <p:spPr bwMode="auto">
          <a:xfrm>
            <a:off x="1175278" y="1121516"/>
            <a:ext cx="5115513" cy="4742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4800" b="1" dirty="0"/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1895659" y="1639163"/>
            <a:ext cx="12054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EPW Features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9" name="Rectangle 438"/>
          <p:cNvSpPr>
            <a:spLocks noChangeArrowheads="1"/>
          </p:cNvSpPr>
          <p:nvPr/>
        </p:nvSpPr>
        <p:spPr bwMode="auto">
          <a:xfrm>
            <a:off x="3736172" y="1638633"/>
            <a:ext cx="113467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IAW Features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grpSp>
        <p:nvGrpSpPr>
          <p:cNvPr id="818" name="Group 817"/>
          <p:cNvGrpSpPr/>
          <p:nvPr/>
        </p:nvGrpSpPr>
        <p:grpSpPr>
          <a:xfrm>
            <a:off x="1184247" y="1719662"/>
            <a:ext cx="3953819" cy="1801100"/>
            <a:chOff x="4073214" y="394886"/>
            <a:chExt cx="3110423" cy="1416901"/>
          </a:xfrm>
        </p:grpSpPr>
        <p:sp>
          <p:nvSpPr>
            <p:cNvPr id="819" name="Rectangle 8"/>
            <p:cNvSpPr>
              <a:spLocks noChangeArrowheads="1"/>
            </p:cNvSpPr>
            <p:nvPr/>
          </p:nvSpPr>
          <p:spPr bwMode="auto">
            <a:xfrm>
              <a:off x="4558331" y="547146"/>
              <a:ext cx="111121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pic>
          <p:nvPicPr>
            <p:cNvPr id="820" name="Picture 1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8331" y="547146"/>
              <a:ext cx="1111219" cy="998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1" name="Picture 1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8331" y="547146"/>
              <a:ext cx="1111219" cy="998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" name="Line 26"/>
            <p:cNvSpPr>
              <a:spLocks noChangeShapeType="1"/>
            </p:cNvSpPr>
            <p:nvPr/>
          </p:nvSpPr>
          <p:spPr bwMode="auto">
            <a:xfrm>
              <a:off x="4558331" y="1545177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3" name="Line 27"/>
            <p:cNvSpPr>
              <a:spLocks noChangeShapeType="1"/>
            </p:cNvSpPr>
            <p:nvPr/>
          </p:nvSpPr>
          <p:spPr bwMode="auto">
            <a:xfrm>
              <a:off x="4558331" y="547146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4" name="Line 28"/>
            <p:cNvSpPr>
              <a:spLocks noChangeShapeType="1"/>
            </p:cNvSpPr>
            <p:nvPr/>
          </p:nvSpPr>
          <p:spPr bwMode="auto">
            <a:xfrm flipV="1">
              <a:off x="4558331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5" name="Line 29"/>
            <p:cNvSpPr>
              <a:spLocks noChangeShapeType="1"/>
            </p:cNvSpPr>
            <p:nvPr/>
          </p:nvSpPr>
          <p:spPr bwMode="auto">
            <a:xfrm flipV="1">
              <a:off x="4928409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6" name="Line 30"/>
            <p:cNvSpPr>
              <a:spLocks noChangeShapeType="1"/>
            </p:cNvSpPr>
            <p:nvPr/>
          </p:nvSpPr>
          <p:spPr bwMode="auto">
            <a:xfrm flipV="1">
              <a:off x="5298487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7" name="Line 31"/>
            <p:cNvSpPr>
              <a:spLocks noChangeShapeType="1"/>
            </p:cNvSpPr>
            <p:nvPr/>
          </p:nvSpPr>
          <p:spPr bwMode="auto">
            <a:xfrm flipV="1">
              <a:off x="5669550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8" name="Line 32"/>
            <p:cNvSpPr>
              <a:spLocks noChangeShapeType="1"/>
            </p:cNvSpPr>
            <p:nvPr/>
          </p:nvSpPr>
          <p:spPr bwMode="auto">
            <a:xfrm>
              <a:off x="4558331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9" name="Line 33"/>
            <p:cNvSpPr>
              <a:spLocks noChangeShapeType="1"/>
            </p:cNvSpPr>
            <p:nvPr/>
          </p:nvSpPr>
          <p:spPr bwMode="auto">
            <a:xfrm>
              <a:off x="4928409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0" name="Line 34"/>
            <p:cNvSpPr>
              <a:spLocks noChangeShapeType="1"/>
            </p:cNvSpPr>
            <p:nvPr/>
          </p:nvSpPr>
          <p:spPr bwMode="auto">
            <a:xfrm>
              <a:off x="5298487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1" name="Line 35"/>
            <p:cNvSpPr>
              <a:spLocks noChangeShapeType="1"/>
            </p:cNvSpPr>
            <p:nvPr/>
          </p:nvSpPr>
          <p:spPr bwMode="auto">
            <a:xfrm>
              <a:off x="5669550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2" name="Rectangle 36"/>
            <p:cNvSpPr>
              <a:spLocks noChangeArrowheads="1"/>
            </p:cNvSpPr>
            <p:nvPr/>
          </p:nvSpPr>
          <p:spPr bwMode="auto">
            <a:xfrm>
              <a:off x="4528784" y="1576006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4" name="Rectangle 38"/>
            <p:cNvSpPr>
              <a:spLocks noChangeArrowheads="1"/>
            </p:cNvSpPr>
            <p:nvPr/>
          </p:nvSpPr>
          <p:spPr bwMode="auto">
            <a:xfrm>
              <a:off x="5530875" y="1576006"/>
              <a:ext cx="19546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1.5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6" name="Rectangle 40"/>
            <p:cNvSpPr>
              <a:spLocks noChangeArrowheads="1"/>
            </p:cNvSpPr>
            <p:nvPr/>
          </p:nvSpPr>
          <p:spPr bwMode="auto">
            <a:xfrm>
              <a:off x="4804954" y="1634488"/>
              <a:ext cx="6229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Time (ns)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7" name="Line 41"/>
            <p:cNvSpPr>
              <a:spLocks noChangeShapeType="1"/>
            </p:cNvSpPr>
            <p:nvPr/>
          </p:nvSpPr>
          <p:spPr bwMode="auto">
            <a:xfrm flipV="1">
              <a:off x="4558331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8" name="Line 42"/>
            <p:cNvSpPr>
              <a:spLocks noChangeShapeType="1"/>
            </p:cNvSpPr>
            <p:nvPr/>
          </p:nvSpPr>
          <p:spPr bwMode="auto">
            <a:xfrm flipV="1">
              <a:off x="5669550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9" name="Line 43"/>
            <p:cNvSpPr>
              <a:spLocks noChangeShapeType="1"/>
            </p:cNvSpPr>
            <p:nvPr/>
          </p:nvSpPr>
          <p:spPr bwMode="auto">
            <a:xfrm>
              <a:off x="4558331" y="154517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0" name="Line 44"/>
            <p:cNvSpPr>
              <a:spLocks noChangeShapeType="1"/>
            </p:cNvSpPr>
            <p:nvPr/>
          </p:nvSpPr>
          <p:spPr bwMode="auto">
            <a:xfrm>
              <a:off x="4558331" y="132864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1" name="Line 45"/>
            <p:cNvSpPr>
              <a:spLocks noChangeShapeType="1"/>
            </p:cNvSpPr>
            <p:nvPr/>
          </p:nvSpPr>
          <p:spPr bwMode="auto">
            <a:xfrm>
              <a:off x="4558331" y="111112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2" name="Line 46"/>
            <p:cNvSpPr>
              <a:spLocks noChangeShapeType="1"/>
            </p:cNvSpPr>
            <p:nvPr/>
          </p:nvSpPr>
          <p:spPr bwMode="auto">
            <a:xfrm>
              <a:off x="4558331" y="89458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3" name="Line 47"/>
            <p:cNvSpPr>
              <a:spLocks noChangeShapeType="1"/>
            </p:cNvSpPr>
            <p:nvPr/>
          </p:nvSpPr>
          <p:spPr bwMode="auto">
            <a:xfrm>
              <a:off x="4558331" y="6780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4" name="Line 48"/>
            <p:cNvSpPr>
              <a:spLocks noChangeShapeType="1"/>
            </p:cNvSpPr>
            <p:nvPr/>
          </p:nvSpPr>
          <p:spPr bwMode="auto">
            <a:xfrm flipH="1">
              <a:off x="5625258" y="154517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5" name="Line 49"/>
            <p:cNvSpPr>
              <a:spLocks noChangeShapeType="1"/>
            </p:cNvSpPr>
            <p:nvPr/>
          </p:nvSpPr>
          <p:spPr bwMode="auto">
            <a:xfrm flipH="1">
              <a:off x="5625258" y="132864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6" name="Line 50"/>
            <p:cNvSpPr>
              <a:spLocks noChangeShapeType="1"/>
            </p:cNvSpPr>
            <p:nvPr/>
          </p:nvSpPr>
          <p:spPr bwMode="auto">
            <a:xfrm flipH="1">
              <a:off x="5625258" y="111112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7" name="Line 51"/>
            <p:cNvSpPr>
              <a:spLocks noChangeShapeType="1"/>
            </p:cNvSpPr>
            <p:nvPr/>
          </p:nvSpPr>
          <p:spPr bwMode="auto">
            <a:xfrm flipH="1">
              <a:off x="5625258" y="89458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8" name="Line 52"/>
            <p:cNvSpPr>
              <a:spLocks noChangeShapeType="1"/>
            </p:cNvSpPr>
            <p:nvPr/>
          </p:nvSpPr>
          <p:spPr bwMode="auto">
            <a:xfrm flipH="1">
              <a:off x="5625258" y="6780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9" name="Rectangle 53"/>
            <p:cNvSpPr>
              <a:spLocks noChangeArrowheads="1"/>
            </p:cNvSpPr>
            <p:nvPr/>
          </p:nvSpPr>
          <p:spPr bwMode="auto">
            <a:xfrm>
              <a:off x="4275818" y="14580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250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0" name="Rectangle 55"/>
            <p:cNvSpPr>
              <a:spLocks noChangeArrowheads="1"/>
            </p:cNvSpPr>
            <p:nvPr/>
          </p:nvSpPr>
          <p:spPr bwMode="auto">
            <a:xfrm>
              <a:off x="4275818" y="1030040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1" name="Rectangle 57"/>
            <p:cNvSpPr>
              <a:spLocks noChangeArrowheads="1"/>
            </p:cNvSpPr>
            <p:nvPr/>
          </p:nvSpPr>
          <p:spPr bwMode="auto">
            <a:xfrm>
              <a:off x="4275818" y="592869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3" name="Rectangle 61"/>
            <p:cNvSpPr>
              <a:spLocks noChangeArrowheads="1"/>
            </p:cNvSpPr>
            <p:nvPr/>
          </p:nvSpPr>
          <p:spPr bwMode="auto">
            <a:xfrm rot="16200000">
              <a:off x="3549879" y="918221"/>
              <a:ext cx="12161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4" name="Rectangle 468"/>
            <p:cNvSpPr>
              <a:spLocks noChangeArrowheads="1"/>
            </p:cNvSpPr>
            <p:nvPr/>
          </p:nvSpPr>
          <p:spPr bwMode="auto">
            <a:xfrm>
              <a:off x="5974585" y="547146"/>
              <a:ext cx="1116140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pic>
          <p:nvPicPr>
            <p:cNvPr id="855" name="Picture 47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4585" y="547146"/>
              <a:ext cx="1116140" cy="10019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6" name="Line 480"/>
            <p:cNvSpPr>
              <a:spLocks noChangeShapeType="1"/>
            </p:cNvSpPr>
            <p:nvPr/>
          </p:nvSpPr>
          <p:spPr bwMode="auto">
            <a:xfrm>
              <a:off x="5974585" y="1545177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7" name="Line 481"/>
            <p:cNvSpPr>
              <a:spLocks noChangeShapeType="1"/>
            </p:cNvSpPr>
            <p:nvPr/>
          </p:nvSpPr>
          <p:spPr bwMode="auto">
            <a:xfrm>
              <a:off x="5974585" y="547146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8" name="Line 482"/>
            <p:cNvSpPr>
              <a:spLocks noChangeShapeType="1"/>
            </p:cNvSpPr>
            <p:nvPr/>
          </p:nvSpPr>
          <p:spPr bwMode="auto">
            <a:xfrm flipV="1">
              <a:off x="5974585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9" name="Line 483"/>
            <p:cNvSpPr>
              <a:spLocks noChangeShapeType="1"/>
            </p:cNvSpPr>
            <p:nvPr/>
          </p:nvSpPr>
          <p:spPr bwMode="auto">
            <a:xfrm flipV="1">
              <a:off x="6346632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0" name="Line 484"/>
            <p:cNvSpPr>
              <a:spLocks noChangeShapeType="1"/>
            </p:cNvSpPr>
            <p:nvPr/>
          </p:nvSpPr>
          <p:spPr bwMode="auto">
            <a:xfrm flipV="1">
              <a:off x="6718678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1" name="Line 485"/>
            <p:cNvSpPr>
              <a:spLocks noChangeShapeType="1"/>
            </p:cNvSpPr>
            <p:nvPr/>
          </p:nvSpPr>
          <p:spPr bwMode="auto">
            <a:xfrm flipV="1">
              <a:off x="7090725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2" name="Line 486"/>
            <p:cNvSpPr>
              <a:spLocks noChangeShapeType="1"/>
            </p:cNvSpPr>
            <p:nvPr/>
          </p:nvSpPr>
          <p:spPr bwMode="auto">
            <a:xfrm>
              <a:off x="5974585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3" name="Line 487"/>
            <p:cNvSpPr>
              <a:spLocks noChangeShapeType="1"/>
            </p:cNvSpPr>
            <p:nvPr/>
          </p:nvSpPr>
          <p:spPr bwMode="auto">
            <a:xfrm>
              <a:off x="6346632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4" name="Line 488"/>
            <p:cNvSpPr>
              <a:spLocks noChangeShapeType="1"/>
            </p:cNvSpPr>
            <p:nvPr/>
          </p:nvSpPr>
          <p:spPr bwMode="auto">
            <a:xfrm>
              <a:off x="6718678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5" name="Line 489"/>
            <p:cNvSpPr>
              <a:spLocks noChangeShapeType="1"/>
            </p:cNvSpPr>
            <p:nvPr/>
          </p:nvSpPr>
          <p:spPr bwMode="auto">
            <a:xfrm>
              <a:off x="7090725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6" name="Rectangle 490"/>
            <p:cNvSpPr>
              <a:spLocks noChangeArrowheads="1"/>
            </p:cNvSpPr>
            <p:nvPr/>
          </p:nvSpPr>
          <p:spPr bwMode="auto">
            <a:xfrm>
              <a:off x="5953945" y="1576006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68" name="Rectangle 492"/>
            <p:cNvSpPr>
              <a:spLocks noChangeArrowheads="1"/>
            </p:cNvSpPr>
            <p:nvPr/>
          </p:nvSpPr>
          <p:spPr bwMode="auto">
            <a:xfrm>
              <a:off x="6988172" y="1576006"/>
              <a:ext cx="19546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1.5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70" name="Rectangle 494"/>
            <p:cNvSpPr>
              <a:spLocks noChangeArrowheads="1"/>
            </p:cNvSpPr>
            <p:nvPr/>
          </p:nvSpPr>
          <p:spPr bwMode="auto">
            <a:xfrm>
              <a:off x="6226108" y="1642300"/>
              <a:ext cx="6229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Time (ns)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71" name="Line 495"/>
            <p:cNvSpPr>
              <a:spLocks noChangeShapeType="1"/>
            </p:cNvSpPr>
            <p:nvPr/>
          </p:nvSpPr>
          <p:spPr bwMode="auto">
            <a:xfrm flipV="1">
              <a:off x="5974585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2" name="Line 496"/>
            <p:cNvSpPr>
              <a:spLocks noChangeShapeType="1"/>
            </p:cNvSpPr>
            <p:nvPr/>
          </p:nvSpPr>
          <p:spPr bwMode="auto">
            <a:xfrm flipV="1">
              <a:off x="7090725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3" name="Line 497"/>
            <p:cNvSpPr>
              <a:spLocks noChangeShapeType="1"/>
            </p:cNvSpPr>
            <p:nvPr/>
          </p:nvSpPr>
          <p:spPr bwMode="auto">
            <a:xfrm>
              <a:off x="5974585" y="154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4" name="Line 498"/>
            <p:cNvSpPr>
              <a:spLocks noChangeShapeType="1"/>
            </p:cNvSpPr>
            <p:nvPr/>
          </p:nvSpPr>
          <p:spPr bwMode="auto">
            <a:xfrm>
              <a:off x="5974585" y="129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5" name="Line 499"/>
            <p:cNvSpPr>
              <a:spLocks noChangeShapeType="1"/>
            </p:cNvSpPr>
            <p:nvPr/>
          </p:nvSpPr>
          <p:spPr bwMode="auto">
            <a:xfrm>
              <a:off x="5974585" y="104616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6" name="Line 500"/>
            <p:cNvSpPr>
              <a:spLocks noChangeShapeType="1"/>
            </p:cNvSpPr>
            <p:nvPr/>
          </p:nvSpPr>
          <p:spPr bwMode="auto">
            <a:xfrm>
              <a:off x="5974585" y="79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7" name="Line 501"/>
            <p:cNvSpPr>
              <a:spLocks noChangeShapeType="1"/>
            </p:cNvSpPr>
            <p:nvPr/>
          </p:nvSpPr>
          <p:spPr bwMode="auto">
            <a:xfrm>
              <a:off x="5974585" y="54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8" name="Line 502"/>
            <p:cNvSpPr>
              <a:spLocks noChangeShapeType="1"/>
            </p:cNvSpPr>
            <p:nvPr/>
          </p:nvSpPr>
          <p:spPr bwMode="auto">
            <a:xfrm flipH="1">
              <a:off x="7045449" y="154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9" name="Line 503"/>
            <p:cNvSpPr>
              <a:spLocks noChangeShapeType="1"/>
            </p:cNvSpPr>
            <p:nvPr/>
          </p:nvSpPr>
          <p:spPr bwMode="auto">
            <a:xfrm flipH="1">
              <a:off x="7045449" y="129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0" name="Line 504"/>
            <p:cNvSpPr>
              <a:spLocks noChangeShapeType="1"/>
            </p:cNvSpPr>
            <p:nvPr/>
          </p:nvSpPr>
          <p:spPr bwMode="auto">
            <a:xfrm flipH="1">
              <a:off x="7045449" y="104616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1" name="Line 505"/>
            <p:cNvSpPr>
              <a:spLocks noChangeShapeType="1"/>
            </p:cNvSpPr>
            <p:nvPr/>
          </p:nvSpPr>
          <p:spPr bwMode="auto">
            <a:xfrm flipH="1">
              <a:off x="7045449" y="79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2" name="Line 506"/>
            <p:cNvSpPr>
              <a:spLocks noChangeShapeType="1"/>
            </p:cNvSpPr>
            <p:nvPr/>
          </p:nvSpPr>
          <p:spPr bwMode="auto">
            <a:xfrm flipH="1">
              <a:off x="7045449" y="54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3" name="Rectangle 507"/>
            <p:cNvSpPr>
              <a:spLocks noChangeArrowheads="1"/>
            </p:cNvSpPr>
            <p:nvPr/>
          </p:nvSpPr>
          <p:spPr bwMode="auto">
            <a:xfrm>
              <a:off x="5709439" y="145097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84" name="Rectangle 509"/>
            <p:cNvSpPr>
              <a:spLocks noChangeArrowheads="1"/>
            </p:cNvSpPr>
            <p:nvPr/>
          </p:nvSpPr>
          <p:spPr bwMode="auto">
            <a:xfrm>
              <a:off x="5712267" y="966065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85" name="Rectangle 511"/>
            <p:cNvSpPr>
              <a:spLocks noChangeArrowheads="1"/>
            </p:cNvSpPr>
            <p:nvPr/>
          </p:nvSpPr>
          <p:spPr bwMode="auto">
            <a:xfrm>
              <a:off x="5709439" y="482138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grpSp>
          <p:nvGrpSpPr>
            <p:cNvPr id="887" name="Group 886"/>
            <p:cNvGrpSpPr/>
            <p:nvPr/>
          </p:nvGrpSpPr>
          <p:grpSpPr>
            <a:xfrm>
              <a:off x="5202324" y="545348"/>
              <a:ext cx="41988" cy="1000106"/>
              <a:chOff x="5202324" y="545348"/>
              <a:chExt cx="41988" cy="1000106"/>
            </a:xfrm>
          </p:grpSpPr>
          <p:sp>
            <p:nvSpPr>
              <p:cNvPr id="892" name="Freeform 22"/>
              <p:cNvSpPr>
                <a:spLocks/>
              </p:cNvSpPr>
              <p:nvPr/>
            </p:nvSpPr>
            <p:spPr bwMode="auto">
              <a:xfrm>
                <a:off x="5221601" y="547483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3" name="Freeform 22"/>
              <p:cNvSpPr>
                <a:spLocks/>
              </p:cNvSpPr>
              <p:nvPr/>
            </p:nvSpPr>
            <p:spPr bwMode="auto">
              <a:xfrm>
                <a:off x="5244312" y="54534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4" name="Freeform 22"/>
              <p:cNvSpPr>
                <a:spLocks/>
              </p:cNvSpPr>
              <p:nvPr/>
            </p:nvSpPr>
            <p:spPr bwMode="auto">
              <a:xfrm>
                <a:off x="5202324" y="54875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grpSp>
          <p:nvGrpSpPr>
            <p:cNvPr id="888" name="Group 887"/>
            <p:cNvGrpSpPr/>
            <p:nvPr/>
          </p:nvGrpSpPr>
          <p:grpSpPr>
            <a:xfrm>
              <a:off x="6623195" y="545082"/>
              <a:ext cx="43694" cy="1001039"/>
              <a:chOff x="5199421" y="544415"/>
              <a:chExt cx="43694" cy="1001039"/>
            </a:xfrm>
          </p:grpSpPr>
          <p:sp>
            <p:nvSpPr>
              <p:cNvPr id="889" name="Freeform 22"/>
              <p:cNvSpPr>
                <a:spLocks/>
              </p:cNvSpPr>
              <p:nvPr/>
            </p:nvSpPr>
            <p:spPr bwMode="auto">
              <a:xfrm>
                <a:off x="5221601" y="544415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0" name="Freeform 22"/>
              <p:cNvSpPr>
                <a:spLocks/>
              </p:cNvSpPr>
              <p:nvPr/>
            </p:nvSpPr>
            <p:spPr bwMode="auto">
              <a:xfrm>
                <a:off x="5243115" y="546545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1" name="Freeform 22"/>
              <p:cNvSpPr>
                <a:spLocks/>
              </p:cNvSpPr>
              <p:nvPr/>
            </p:nvSpPr>
            <p:spPr bwMode="auto">
              <a:xfrm>
                <a:off x="5199421" y="54875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</p:grpSp>
      <p:grpSp>
        <p:nvGrpSpPr>
          <p:cNvPr id="2499" name="Group 2498"/>
          <p:cNvGrpSpPr/>
          <p:nvPr/>
        </p:nvGrpSpPr>
        <p:grpSpPr>
          <a:xfrm>
            <a:off x="1787921" y="3915806"/>
            <a:ext cx="3245575" cy="1284911"/>
            <a:chOff x="4557432" y="5431460"/>
            <a:chExt cx="2553255" cy="1010824"/>
          </a:xfrm>
        </p:grpSpPr>
        <p:sp>
          <p:nvSpPr>
            <p:cNvPr id="2500" name="Rectangle 2995"/>
            <p:cNvSpPr>
              <a:spLocks noChangeArrowheads="1"/>
            </p:cNvSpPr>
            <p:nvPr/>
          </p:nvSpPr>
          <p:spPr bwMode="auto">
            <a:xfrm>
              <a:off x="4557432" y="5437365"/>
              <a:ext cx="1111219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1" name="Line 2996"/>
            <p:cNvSpPr>
              <a:spLocks noChangeShapeType="1"/>
            </p:cNvSpPr>
            <p:nvPr/>
          </p:nvSpPr>
          <p:spPr bwMode="auto">
            <a:xfrm>
              <a:off x="4557432" y="6435395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2" name="Line 2997"/>
            <p:cNvSpPr>
              <a:spLocks noChangeShapeType="1"/>
            </p:cNvSpPr>
            <p:nvPr/>
          </p:nvSpPr>
          <p:spPr bwMode="auto">
            <a:xfrm>
              <a:off x="4557432" y="5437365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3" name="Line 2998"/>
            <p:cNvSpPr>
              <a:spLocks noChangeShapeType="1"/>
            </p:cNvSpPr>
            <p:nvPr/>
          </p:nvSpPr>
          <p:spPr bwMode="auto">
            <a:xfrm flipV="1">
              <a:off x="4557432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4" name="Line 2999"/>
            <p:cNvSpPr>
              <a:spLocks noChangeShapeType="1"/>
            </p:cNvSpPr>
            <p:nvPr/>
          </p:nvSpPr>
          <p:spPr bwMode="auto">
            <a:xfrm flipV="1">
              <a:off x="4742471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5" name="Line 3000"/>
            <p:cNvSpPr>
              <a:spLocks noChangeShapeType="1"/>
            </p:cNvSpPr>
            <p:nvPr/>
          </p:nvSpPr>
          <p:spPr bwMode="auto">
            <a:xfrm flipV="1">
              <a:off x="4927510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6" name="Line 3001"/>
            <p:cNvSpPr>
              <a:spLocks noChangeShapeType="1"/>
            </p:cNvSpPr>
            <p:nvPr/>
          </p:nvSpPr>
          <p:spPr bwMode="auto">
            <a:xfrm flipV="1">
              <a:off x="5112549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7" name="Line 3002"/>
            <p:cNvSpPr>
              <a:spLocks noChangeShapeType="1"/>
            </p:cNvSpPr>
            <p:nvPr/>
          </p:nvSpPr>
          <p:spPr bwMode="auto">
            <a:xfrm flipV="1">
              <a:off x="5297588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8" name="Line 3003"/>
            <p:cNvSpPr>
              <a:spLocks noChangeShapeType="1"/>
            </p:cNvSpPr>
            <p:nvPr/>
          </p:nvSpPr>
          <p:spPr bwMode="auto">
            <a:xfrm flipV="1">
              <a:off x="5483612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9" name="Line 3004"/>
            <p:cNvSpPr>
              <a:spLocks noChangeShapeType="1"/>
            </p:cNvSpPr>
            <p:nvPr/>
          </p:nvSpPr>
          <p:spPr bwMode="auto">
            <a:xfrm flipV="1">
              <a:off x="5668651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0" name="Line 3005"/>
            <p:cNvSpPr>
              <a:spLocks noChangeShapeType="1"/>
            </p:cNvSpPr>
            <p:nvPr/>
          </p:nvSpPr>
          <p:spPr bwMode="auto">
            <a:xfrm>
              <a:off x="4557432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1" name="Line 3006"/>
            <p:cNvSpPr>
              <a:spLocks noChangeShapeType="1"/>
            </p:cNvSpPr>
            <p:nvPr/>
          </p:nvSpPr>
          <p:spPr bwMode="auto">
            <a:xfrm>
              <a:off x="4742471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2" name="Line 3007"/>
            <p:cNvSpPr>
              <a:spLocks noChangeShapeType="1"/>
            </p:cNvSpPr>
            <p:nvPr/>
          </p:nvSpPr>
          <p:spPr bwMode="auto">
            <a:xfrm>
              <a:off x="4927510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3" name="Line 3008"/>
            <p:cNvSpPr>
              <a:spLocks noChangeShapeType="1"/>
            </p:cNvSpPr>
            <p:nvPr/>
          </p:nvSpPr>
          <p:spPr bwMode="auto">
            <a:xfrm>
              <a:off x="5112549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4" name="Line 3009"/>
            <p:cNvSpPr>
              <a:spLocks noChangeShapeType="1"/>
            </p:cNvSpPr>
            <p:nvPr/>
          </p:nvSpPr>
          <p:spPr bwMode="auto">
            <a:xfrm>
              <a:off x="5297588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5" name="Line 3010"/>
            <p:cNvSpPr>
              <a:spLocks noChangeShapeType="1"/>
            </p:cNvSpPr>
            <p:nvPr/>
          </p:nvSpPr>
          <p:spPr bwMode="auto">
            <a:xfrm>
              <a:off x="5483612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6" name="Line 3011"/>
            <p:cNvSpPr>
              <a:spLocks noChangeShapeType="1"/>
            </p:cNvSpPr>
            <p:nvPr/>
          </p:nvSpPr>
          <p:spPr bwMode="auto">
            <a:xfrm>
              <a:off x="5668651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7" name="Line 3021"/>
            <p:cNvSpPr>
              <a:spLocks noChangeShapeType="1"/>
            </p:cNvSpPr>
            <p:nvPr/>
          </p:nvSpPr>
          <p:spPr bwMode="auto">
            <a:xfrm flipV="1">
              <a:off x="4557432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8" name="Line 3022"/>
            <p:cNvSpPr>
              <a:spLocks noChangeShapeType="1"/>
            </p:cNvSpPr>
            <p:nvPr/>
          </p:nvSpPr>
          <p:spPr bwMode="auto">
            <a:xfrm flipV="1">
              <a:off x="5668651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9" name="Line 3023"/>
            <p:cNvSpPr>
              <a:spLocks noChangeShapeType="1"/>
            </p:cNvSpPr>
            <p:nvPr/>
          </p:nvSpPr>
          <p:spPr bwMode="auto">
            <a:xfrm>
              <a:off x="4557432" y="643539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0" name="Line 3024"/>
            <p:cNvSpPr>
              <a:spLocks noChangeShapeType="1"/>
            </p:cNvSpPr>
            <p:nvPr/>
          </p:nvSpPr>
          <p:spPr bwMode="auto">
            <a:xfrm>
              <a:off x="4557432" y="623657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1" name="Line 3025"/>
            <p:cNvSpPr>
              <a:spLocks noChangeShapeType="1"/>
            </p:cNvSpPr>
            <p:nvPr/>
          </p:nvSpPr>
          <p:spPr bwMode="auto">
            <a:xfrm>
              <a:off x="4557432" y="603677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2" name="Line 3026"/>
            <p:cNvSpPr>
              <a:spLocks noChangeShapeType="1"/>
            </p:cNvSpPr>
            <p:nvPr/>
          </p:nvSpPr>
          <p:spPr bwMode="auto">
            <a:xfrm>
              <a:off x="4557432" y="583697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3" name="Line 3027"/>
            <p:cNvSpPr>
              <a:spLocks noChangeShapeType="1"/>
            </p:cNvSpPr>
            <p:nvPr/>
          </p:nvSpPr>
          <p:spPr bwMode="auto">
            <a:xfrm>
              <a:off x="4557432" y="563716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4" name="Line 3028"/>
            <p:cNvSpPr>
              <a:spLocks noChangeShapeType="1"/>
            </p:cNvSpPr>
            <p:nvPr/>
          </p:nvSpPr>
          <p:spPr bwMode="auto">
            <a:xfrm>
              <a:off x="4557432" y="543736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5" name="Line 3029"/>
            <p:cNvSpPr>
              <a:spLocks noChangeShapeType="1"/>
            </p:cNvSpPr>
            <p:nvPr/>
          </p:nvSpPr>
          <p:spPr bwMode="auto">
            <a:xfrm flipH="1">
              <a:off x="5624359" y="643539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6" name="Line 3030"/>
            <p:cNvSpPr>
              <a:spLocks noChangeShapeType="1"/>
            </p:cNvSpPr>
            <p:nvPr/>
          </p:nvSpPr>
          <p:spPr bwMode="auto">
            <a:xfrm flipH="1">
              <a:off x="5624359" y="623657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7" name="Line 3031"/>
            <p:cNvSpPr>
              <a:spLocks noChangeShapeType="1"/>
            </p:cNvSpPr>
            <p:nvPr/>
          </p:nvSpPr>
          <p:spPr bwMode="auto">
            <a:xfrm flipH="1">
              <a:off x="5624359" y="603677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8" name="Line 3032"/>
            <p:cNvSpPr>
              <a:spLocks noChangeShapeType="1"/>
            </p:cNvSpPr>
            <p:nvPr/>
          </p:nvSpPr>
          <p:spPr bwMode="auto">
            <a:xfrm flipH="1">
              <a:off x="5624359" y="583697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9" name="Line 3033"/>
            <p:cNvSpPr>
              <a:spLocks noChangeShapeType="1"/>
            </p:cNvSpPr>
            <p:nvPr/>
          </p:nvSpPr>
          <p:spPr bwMode="auto">
            <a:xfrm flipH="1">
              <a:off x="5624359" y="563716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0" name="Line 3034"/>
            <p:cNvSpPr>
              <a:spLocks noChangeShapeType="1"/>
            </p:cNvSpPr>
            <p:nvPr/>
          </p:nvSpPr>
          <p:spPr bwMode="auto">
            <a:xfrm flipH="1">
              <a:off x="5624359" y="543736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1" name="Oval 3055"/>
            <p:cNvSpPr>
              <a:spLocks noChangeArrowheads="1"/>
            </p:cNvSpPr>
            <p:nvPr/>
          </p:nvSpPr>
          <p:spPr bwMode="auto">
            <a:xfrm>
              <a:off x="4567275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2" name="Oval 3056"/>
            <p:cNvSpPr>
              <a:spLocks noChangeArrowheads="1"/>
            </p:cNvSpPr>
            <p:nvPr/>
          </p:nvSpPr>
          <p:spPr bwMode="auto">
            <a:xfrm>
              <a:off x="4624361" y="64265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3" name="Oval 3057"/>
            <p:cNvSpPr>
              <a:spLocks noChangeArrowheads="1"/>
            </p:cNvSpPr>
            <p:nvPr/>
          </p:nvSpPr>
          <p:spPr bwMode="auto">
            <a:xfrm>
              <a:off x="4628298" y="642259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4" name="Oval 3058"/>
            <p:cNvSpPr>
              <a:spLocks noChangeArrowheads="1"/>
            </p:cNvSpPr>
            <p:nvPr/>
          </p:nvSpPr>
          <p:spPr bwMode="auto">
            <a:xfrm>
              <a:off x="4632235" y="639504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5" name="Oval 3059"/>
            <p:cNvSpPr>
              <a:spLocks noChangeArrowheads="1"/>
            </p:cNvSpPr>
            <p:nvPr/>
          </p:nvSpPr>
          <p:spPr bwMode="auto">
            <a:xfrm>
              <a:off x="4636172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6" name="Oval 3060"/>
            <p:cNvSpPr>
              <a:spLocks noChangeArrowheads="1"/>
            </p:cNvSpPr>
            <p:nvPr/>
          </p:nvSpPr>
          <p:spPr bwMode="auto">
            <a:xfrm>
              <a:off x="4640109" y="628874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7" name="Oval 3061"/>
            <p:cNvSpPr>
              <a:spLocks noChangeArrowheads="1"/>
            </p:cNvSpPr>
            <p:nvPr/>
          </p:nvSpPr>
          <p:spPr bwMode="auto">
            <a:xfrm>
              <a:off x="4643061" y="620901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8" name="Oval 3062"/>
            <p:cNvSpPr>
              <a:spLocks noChangeArrowheads="1"/>
            </p:cNvSpPr>
            <p:nvPr/>
          </p:nvSpPr>
          <p:spPr bwMode="auto">
            <a:xfrm>
              <a:off x="4646998" y="614405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9" name="Oval 3063"/>
            <p:cNvSpPr>
              <a:spLocks noChangeArrowheads="1"/>
            </p:cNvSpPr>
            <p:nvPr/>
          </p:nvSpPr>
          <p:spPr bwMode="auto">
            <a:xfrm>
              <a:off x="4650935" y="60564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0" name="Oval 3064"/>
            <p:cNvSpPr>
              <a:spLocks noChangeArrowheads="1"/>
            </p:cNvSpPr>
            <p:nvPr/>
          </p:nvSpPr>
          <p:spPr bwMode="auto">
            <a:xfrm>
              <a:off x="4654872" y="598952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1" name="Oval 3065"/>
            <p:cNvSpPr>
              <a:spLocks noChangeArrowheads="1"/>
            </p:cNvSpPr>
            <p:nvPr/>
          </p:nvSpPr>
          <p:spPr bwMode="auto">
            <a:xfrm>
              <a:off x="4658809" y="598657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2" name="Oval 3066"/>
            <p:cNvSpPr>
              <a:spLocks noChangeArrowheads="1"/>
            </p:cNvSpPr>
            <p:nvPr/>
          </p:nvSpPr>
          <p:spPr bwMode="auto">
            <a:xfrm>
              <a:off x="4662746" y="59649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3" name="Oval 3067"/>
            <p:cNvSpPr>
              <a:spLocks noChangeArrowheads="1"/>
            </p:cNvSpPr>
            <p:nvPr/>
          </p:nvSpPr>
          <p:spPr bwMode="auto">
            <a:xfrm>
              <a:off x="4666683" y="59688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4" name="Oval 3068"/>
            <p:cNvSpPr>
              <a:spLocks noChangeArrowheads="1"/>
            </p:cNvSpPr>
            <p:nvPr/>
          </p:nvSpPr>
          <p:spPr bwMode="auto">
            <a:xfrm>
              <a:off x="4669637" y="594327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5" name="Oval 3069"/>
            <p:cNvSpPr>
              <a:spLocks noChangeArrowheads="1"/>
            </p:cNvSpPr>
            <p:nvPr/>
          </p:nvSpPr>
          <p:spPr bwMode="auto">
            <a:xfrm>
              <a:off x="4674557" y="595704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6" name="Oval 3070"/>
            <p:cNvSpPr>
              <a:spLocks noChangeArrowheads="1"/>
            </p:cNvSpPr>
            <p:nvPr/>
          </p:nvSpPr>
          <p:spPr bwMode="auto">
            <a:xfrm>
              <a:off x="4677511" y="5985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7" name="Oval 3071"/>
            <p:cNvSpPr>
              <a:spLocks noChangeArrowheads="1"/>
            </p:cNvSpPr>
            <p:nvPr/>
          </p:nvSpPr>
          <p:spPr bwMode="auto">
            <a:xfrm>
              <a:off x="4681448" y="600724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8" name="Oval 3072"/>
            <p:cNvSpPr>
              <a:spLocks noChangeArrowheads="1"/>
            </p:cNvSpPr>
            <p:nvPr/>
          </p:nvSpPr>
          <p:spPr bwMode="auto">
            <a:xfrm>
              <a:off x="4685385" y="59964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9" name="Oval 3073"/>
            <p:cNvSpPr>
              <a:spLocks noChangeArrowheads="1"/>
            </p:cNvSpPr>
            <p:nvPr/>
          </p:nvSpPr>
          <p:spPr bwMode="auto">
            <a:xfrm>
              <a:off x="4689322" y="5977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0" name="Oval 3074"/>
            <p:cNvSpPr>
              <a:spLocks noChangeArrowheads="1"/>
            </p:cNvSpPr>
            <p:nvPr/>
          </p:nvSpPr>
          <p:spPr bwMode="auto">
            <a:xfrm>
              <a:off x="4693259" y="5974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1" name="Oval 3075"/>
            <p:cNvSpPr>
              <a:spLocks noChangeArrowheads="1"/>
            </p:cNvSpPr>
            <p:nvPr/>
          </p:nvSpPr>
          <p:spPr bwMode="auto">
            <a:xfrm>
              <a:off x="4696211" y="59413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2" name="Oval 3076"/>
            <p:cNvSpPr>
              <a:spLocks noChangeArrowheads="1"/>
            </p:cNvSpPr>
            <p:nvPr/>
          </p:nvSpPr>
          <p:spPr bwMode="auto">
            <a:xfrm>
              <a:off x="4701133" y="598067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3" name="Oval 3077"/>
            <p:cNvSpPr>
              <a:spLocks noChangeArrowheads="1"/>
            </p:cNvSpPr>
            <p:nvPr/>
          </p:nvSpPr>
          <p:spPr bwMode="auto">
            <a:xfrm>
              <a:off x="4704085" y="59993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4" name="Oval 3078"/>
            <p:cNvSpPr>
              <a:spLocks noChangeArrowheads="1"/>
            </p:cNvSpPr>
            <p:nvPr/>
          </p:nvSpPr>
          <p:spPr bwMode="auto">
            <a:xfrm>
              <a:off x="4708022" y="5985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5" name="Oval 3079"/>
            <p:cNvSpPr>
              <a:spLocks noChangeArrowheads="1"/>
            </p:cNvSpPr>
            <p:nvPr/>
          </p:nvSpPr>
          <p:spPr bwMode="auto">
            <a:xfrm>
              <a:off x="4711959" y="599543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6" name="Oval 3080"/>
            <p:cNvSpPr>
              <a:spLocks noChangeArrowheads="1"/>
            </p:cNvSpPr>
            <p:nvPr/>
          </p:nvSpPr>
          <p:spPr bwMode="auto">
            <a:xfrm>
              <a:off x="4715896" y="60151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7" name="Oval 3081"/>
            <p:cNvSpPr>
              <a:spLocks noChangeArrowheads="1"/>
            </p:cNvSpPr>
            <p:nvPr/>
          </p:nvSpPr>
          <p:spPr bwMode="auto">
            <a:xfrm>
              <a:off x="4719833" y="60338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8" name="Oval 3082"/>
            <p:cNvSpPr>
              <a:spLocks noChangeArrowheads="1"/>
            </p:cNvSpPr>
            <p:nvPr/>
          </p:nvSpPr>
          <p:spPr bwMode="auto">
            <a:xfrm>
              <a:off x="4723770" y="60800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9" name="Oval 3083"/>
            <p:cNvSpPr>
              <a:spLocks noChangeArrowheads="1"/>
            </p:cNvSpPr>
            <p:nvPr/>
          </p:nvSpPr>
          <p:spPr bwMode="auto">
            <a:xfrm>
              <a:off x="4726723" y="60702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0" name="Oval 3084"/>
            <p:cNvSpPr>
              <a:spLocks noChangeArrowheads="1"/>
            </p:cNvSpPr>
            <p:nvPr/>
          </p:nvSpPr>
          <p:spPr bwMode="auto">
            <a:xfrm>
              <a:off x="4730660" y="60348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1" name="Oval 3085"/>
            <p:cNvSpPr>
              <a:spLocks noChangeArrowheads="1"/>
            </p:cNvSpPr>
            <p:nvPr/>
          </p:nvSpPr>
          <p:spPr bwMode="auto">
            <a:xfrm>
              <a:off x="4734597" y="60141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2" name="Oval 3086"/>
            <p:cNvSpPr>
              <a:spLocks noChangeArrowheads="1"/>
            </p:cNvSpPr>
            <p:nvPr/>
          </p:nvSpPr>
          <p:spPr bwMode="auto">
            <a:xfrm>
              <a:off x="4738534" y="59855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3" name="Oval 3087"/>
            <p:cNvSpPr>
              <a:spLocks noChangeArrowheads="1"/>
            </p:cNvSpPr>
            <p:nvPr/>
          </p:nvSpPr>
          <p:spPr bwMode="auto">
            <a:xfrm>
              <a:off x="4742471" y="600823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4" name="Oval 3088"/>
            <p:cNvSpPr>
              <a:spLocks noChangeArrowheads="1"/>
            </p:cNvSpPr>
            <p:nvPr/>
          </p:nvSpPr>
          <p:spPr bwMode="auto">
            <a:xfrm>
              <a:off x="4746408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5" name="Oval 3089"/>
            <p:cNvSpPr>
              <a:spLocks noChangeArrowheads="1"/>
            </p:cNvSpPr>
            <p:nvPr/>
          </p:nvSpPr>
          <p:spPr bwMode="auto">
            <a:xfrm>
              <a:off x="4750345" y="60141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6" name="Oval 3090"/>
            <p:cNvSpPr>
              <a:spLocks noChangeArrowheads="1"/>
            </p:cNvSpPr>
            <p:nvPr/>
          </p:nvSpPr>
          <p:spPr bwMode="auto">
            <a:xfrm>
              <a:off x="4753297" y="599838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7" name="Oval 3091"/>
            <p:cNvSpPr>
              <a:spLocks noChangeArrowheads="1"/>
            </p:cNvSpPr>
            <p:nvPr/>
          </p:nvSpPr>
          <p:spPr bwMode="auto">
            <a:xfrm>
              <a:off x="4757234" y="600823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8" name="Oval 3092"/>
            <p:cNvSpPr>
              <a:spLocks noChangeArrowheads="1"/>
            </p:cNvSpPr>
            <p:nvPr/>
          </p:nvSpPr>
          <p:spPr bwMode="auto">
            <a:xfrm>
              <a:off x="4761171" y="604956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9" name="Oval 3093"/>
            <p:cNvSpPr>
              <a:spLocks noChangeArrowheads="1"/>
            </p:cNvSpPr>
            <p:nvPr/>
          </p:nvSpPr>
          <p:spPr bwMode="auto">
            <a:xfrm>
              <a:off x="4765108" y="60741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0" name="Oval 3094"/>
            <p:cNvSpPr>
              <a:spLocks noChangeArrowheads="1"/>
            </p:cNvSpPr>
            <p:nvPr/>
          </p:nvSpPr>
          <p:spPr bwMode="auto">
            <a:xfrm>
              <a:off x="4769045" y="6026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1" name="Oval 3095"/>
            <p:cNvSpPr>
              <a:spLocks noChangeArrowheads="1"/>
            </p:cNvSpPr>
            <p:nvPr/>
          </p:nvSpPr>
          <p:spPr bwMode="auto">
            <a:xfrm>
              <a:off x="4772982" y="603874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2" name="Oval 3096"/>
            <p:cNvSpPr>
              <a:spLocks noChangeArrowheads="1"/>
            </p:cNvSpPr>
            <p:nvPr/>
          </p:nvSpPr>
          <p:spPr bwMode="auto">
            <a:xfrm>
              <a:off x="4776919" y="60535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3" name="Oval 3097"/>
            <p:cNvSpPr>
              <a:spLocks noChangeArrowheads="1"/>
            </p:cNvSpPr>
            <p:nvPr/>
          </p:nvSpPr>
          <p:spPr bwMode="auto">
            <a:xfrm>
              <a:off x="4779873" y="605941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4" name="Oval 3098"/>
            <p:cNvSpPr>
              <a:spLocks noChangeArrowheads="1"/>
            </p:cNvSpPr>
            <p:nvPr/>
          </p:nvSpPr>
          <p:spPr bwMode="auto">
            <a:xfrm>
              <a:off x="4783810" y="6040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5" name="Oval 3099"/>
            <p:cNvSpPr>
              <a:spLocks noChangeArrowheads="1"/>
            </p:cNvSpPr>
            <p:nvPr/>
          </p:nvSpPr>
          <p:spPr bwMode="auto">
            <a:xfrm>
              <a:off x="4787747" y="602102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6" name="Oval 3100"/>
            <p:cNvSpPr>
              <a:spLocks noChangeArrowheads="1"/>
            </p:cNvSpPr>
            <p:nvPr/>
          </p:nvSpPr>
          <p:spPr bwMode="auto">
            <a:xfrm>
              <a:off x="4791684" y="601708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7" name="Oval 3101"/>
            <p:cNvSpPr>
              <a:spLocks noChangeArrowheads="1"/>
            </p:cNvSpPr>
            <p:nvPr/>
          </p:nvSpPr>
          <p:spPr bwMode="auto">
            <a:xfrm>
              <a:off x="4795621" y="60397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8" name="Oval 3102"/>
            <p:cNvSpPr>
              <a:spLocks noChangeArrowheads="1"/>
            </p:cNvSpPr>
            <p:nvPr/>
          </p:nvSpPr>
          <p:spPr bwMode="auto">
            <a:xfrm>
              <a:off x="4799558" y="606236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9" name="Oval 3103"/>
            <p:cNvSpPr>
              <a:spLocks noChangeArrowheads="1"/>
            </p:cNvSpPr>
            <p:nvPr/>
          </p:nvSpPr>
          <p:spPr bwMode="auto">
            <a:xfrm>
              <a:off x="4803495" y="606925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0" name="Oval 3104"/>
            <p:cNvSpPr>
              <a:spLocks noChangeArrowheads="1"/>
            </p:cNvSpPr>
            <p:nvPr/>
          </p:nvSpPr>
          <p:spPr bwMode="auto">
            <a:xfrm>
              <a:off x="4806447" y="60613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1" name="Oval 3105"/>
            <p:cNvSpPr>
              <a:spLocks noChangeArrowheads="1"/>
            </p:cNvSpPr>
            <p:nvPr/>
          </p:nvSpPr>
          <p:spPr bwMode="auto">
            <a:xfrm>
              <a:off x="4810384" y="6052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2" name="Oval 3106"/>
            <p:cNvSpPr>
              <a:spLocks noChangeArrowheads="1"/>
            </p:cNvSpPr>
            <p:nvPr/>
          </p:nvSpPr>
          <p:spPr bwMode="auto">
            <a:xfrm>
              <a:off x="4814321" y="603775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3" name="Oval 3107"/>
            <p:cNvSpPr>
              <a:spLocks noChangeArrowheads="1"/>
            </p:cNvSpPr>
            <p:nvPr/>
          </p:nvSpPr>
          <p:spPr bwMode="auto">
            <a:xfrm>
              <a:off x="4818258" y="60574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4" name="Oval 3108"/>
            <p:cNvSpPr>
              <a:spLocks noChangeArrowheads="1"/>
            </p:cNvSpPr>
            <p:nvPr/>
          </p:nvSpPr>
          <p:spPr bwMode="auto">
            <a:xfrm>
              <a:off x="4822195" y="60810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5" name="Oval 3109"/>
            <p:cNvSpPr>
              <a:spLocks noChangeArrowheads="1"/>
            </p:cNvSpPr>
            <p:nvPr/>
          </p:nvSpPr>
          <p:spPr bwMode="auto">
            <a:xfrm>
              <a:off x="4826132" y="60909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6" name="Oval 3110"/>
            <p:cNvSpPr>
              <a:spLocks noChangeArrowheads="1"/>
            </p:cNvSpPr>
            <p:nvPr/>
          </p:nvSpPr>
          <p:spPr bwMode="auto">
            <a:xfrm>
              <a:off x="4830069" y="60751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7" name="Oval 3111"/>
            <p:cNvSpPr>
              <a:spLocks noChangeArrowheads="1"/>
            </p:cNvSpPr>
            <p:nvPr/>
          </p:nvSpPr>
          <p:spPr bwMode="auto">
            <a:xfrm>
              <a:off x="4833022" y="6060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8" name="Oval 3112"/>
            <p:cNvSpPr>
              <a:spLocks noChangeArrowheads="1"/>
            </p:cNvSpPr>
            <p:nvPr/>
          </p:nvSpPr>
          <p:spPr bwMode="auto">
            <a:xfrm>
              <a:off x="4836959" y="60633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9" name="Oval 3113"/>
            <p:cNvSpPr>
              <a:spLocks noChangeArrowheads="1"/>
            </p:cNvSpPr>
            <p:nvPr/>
          </p:nvSpPr>
          <p:spPr bwMode="auto">
            <a:xfrm>
              <a:off x="4840896" y="60663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0" name="Oval 3114"/>
            <p:cNvSpPr>
              <a:spLocks noChangeArrowheads="1"/>
            </p:cNvSpPr>
            <p:nvPr/>
          </p:nvSpPr>
          <p:spPr bwMode="auto">
            <a:xfrm>
              <a:off x="4844833" y="608795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1" name="Oval 3115"/>
            <p:cNvSpPr>
              <a:spLocks noChangeArrowheads="1"/>
            </p:cNvSpPr>
            <p:nvPr/>
          </p:nvSpPr>
          <p:spPr bwMode="auto">
            <a:xfrm>
              <a:off x="4848770" y="60702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2" name="Oval 3116"/>
            <p:cNvSpPr>
              <a:spLocks noChangeArrowheads="1"/>
            </p:cNvSpPr>
            <p:nvPr/>
          </p:nvSpPr>
          <p:spPr bwMode="auto">
            <a:xfrm>
              <a:off x="4852707" y="60731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3" name="Oval 3117"/>
            <p:cNvSpPr>
              <a:spLocks noChangeArrowheads="1"/>
            </p:cNvSpPr>
            <p:nvPr/>
          </p:nvSpPr>
          <p:spPr bwMode="auto">
            <a:xfrm>
              <a:off x="4856644" y="608106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4" name="Oval 3118"/>
            <p:cNvSpPr>
              <a:spLocks noChangeArrowheads="1"/>
            </p:cNvSpPr>
            <p:nvPr/>
          </p:nvSpPr>
          <p:spPr bwMode="auto">
            <a:xfrm>
              <a:off x="4859596" y="60771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5" name="Oval 3119"/>
            <p:cNvSpPr>
              <a:spLocks noChangeArrowheads="1"/>
            </p:cNvSpPr>
            <p:nvPr/>
          </p:nvSpPr>
          <p:spPr bwMode="auto">
            <a:xfrm>
              <a:off x="4864518" y="606334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6" name="Oval 3120"/>
            <p:cNvSpPr>
              <a:spLocks noChangeArrowheads="1"/>
            </p:cNvSpPr>
            <p:nvPr/>
          </p:nvSpPr>
          <p:spPr bwMode="auto">
            <a:xfrm>
              <a:off x="4867470" y="606630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7" name="Oval 3121"/>
            <p:cNvSpPr>
              <a:spLocks noChangeArrowheads="1"/>
            </p:cNvSpPr>
            <p:nvPr/>
          </p:nvSpPr>
          <p:spPr bwMode="auto">
            <a:xfrm>
              <a:off x="4871407" y="60948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8" name="Oval 3122"/>
            <p:cNvSpPr>
              <a:spLocks noChangeArrowheads="1"/>
            </p:cNvSpPr>
            <p:nvPr/>
          </p:nvSpPr>
          <p:spPr bwMode="auto">
            <a:xfrm>
              <a:off x="4875344" y="60899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9" name="Oval 3123"/>
            <p:cNvSpPr>
              <a:spLocks noChangeArrowheads="1"/>
            </p:cNvSpPr>
            <p:nvPr/>
          </p:nvSpPr>
          <p:spPr bwMode="auto">
            <a:xfrm>
              <a:off x="4879281" y="608893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0" name="Oval 3124"/>
            <p:cNvSpPr>
              <a:spLocks noChangeArrowheads="1"/>
            </p:cNvSpPr>
            <p:nvPr/>
          </p:nvSpPr>
          <p:spPr bwMode="auto">
            <a:xfrm>
              <a:off x="4883218" y="608303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1" name="Oval 3125"/>
            <p:cNvSpPr>
              <a:spLocks noChangeArrowheads="1"/>
            </p:cNvSpPr>
            <p:nvPr/>
          </p:nvSpPr>
          <p:spPr bwMode="auto">
            <a:xfrm>
              <a:off x="4887155" y="60761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2" name="Oval 3126"/>
            <p:cNvSpPr>
              <a:spLocks noChangeArrowheads="1"/>
            </p:cNvSpPr>
            <p:nvPr/>
          </p:nvSpPr>
          <p:spPr bwMode="auto">
            <a:xfrm>
              <a:off x="4891092" y="607023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3" name="Oval 3127"/>
            <p:cNvSpPr>
              <a:spLocks noChangeArrowheads="1"/>
            </p:cNvSpPr>
            <p:nvPr/>
          </p:nvSpPr>
          <p:spPr bwMode="auto">
            <a:xfrm>
              <a:off x="4894046" y="6076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4" name="Oval 3128"/>
            <p:cNvSpPr>
              <a:spLocks noChangeArrowheads="1"/>
            </p:cNvSpPr>
            <p:nvPr/>
          </p:nvSpPr>
          <p:spPr bwMode="auto">
            <a:xfrm>
              <a:off x="4897983" y="608303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5" name="Oval 3129"/>
            <p:cNvSpPr>
              <a:spLocks noChangeArrowheads="1"/>
            </p:cNvSpPr>
            <p:nvPr/>
          </p:nvSpPr>
          <p:spPr bwMode="auto">
            <a:xfrm>
              <a:off x="4901920" y="610468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6" name="Oval 3130"/>
            <p:cNvSpPr>
              <a:spLocks noChangeArrowheads="1"/>
            </p:cNvSpPr>
            <p:nvPr/>
          </p:nvSpPr>
          <p:spPr bwMode="auto">
            <a:xfrm>
              <a:off x="4905857" y="60977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7" name="Oval 3131"/>
            <p:cNvSpPr>
              <a:spLocks noChangeArrowheads="1"/>
            </p:cNvSpPr>
            <p:nvPr/>
          </p:nvSpPr>
          <p:spPr bwMode="auto">
            <a:xfrm>
              <a:off x="4909794" y="60820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8" name="Oval 3132"/>
            <p:cNvSpPr>
              <a:spLocks noChangeArrowheads="1"/>
            </p:cNvSpPr>
            <p:nvPr/>
          </p:nvSpPr>
          <p:spPr bwMode="auto">
            <a:xfrm>
              <a:off x="4913731" y="609484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9" name="Oval 3133"/>
            <p:cNvSpPr>
              <a:spLocks noChangeArrowheads="1"/>
            </p:cNvSpPr>
            <p:nvPr/>
          </p:nvSpPr>
          <p:spPr bwMode="auto">
            <a:xfrm>
              <a:off x="4917668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0" name="Oval 3134"/>
            <p:cNvSpPr>
              <a:spLocks noChangeArrowheads="1"/>
            </p:cNvSpPr>
            <p:nvPr/>
          </p:nvSpPr>
          <p:spPr bwMode="auto">
            <a:xfrm>
              <a:off x="4920621" y="612043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1" name="Oval 3135"/>
            <p:cNvSpPr>
              <a:spLocks noChangeArrowheads="1"/>
            </p:cNvSpPr>
            <p:nvPr/>
          </p:nvSpPr>
          <p:spPr bwMode="auto">
            <a:xfrm>
              <a:off x="4924558" y="60909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2" name="Oval 3136"/>
            <p:cNvSpPr>
              <a:spLocks noChangeArrowheads="1"/>
            </p:cNvSpPr>
            <p:nvPr/>
          </p:nvSpPr>
          <p:spPr bwMode="auto">
            <a:xfrm>
              <a:off x="4928495" y="60820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3" name="Oval 3138"/>
            <p:cNvSpPr>
              <a:spLocks noChangeArrowheads="1"/>
            </p:cNvSpPr>
            <p:nvPr/>
          </p:nvSpPr>
          <p:spPr bwMode="auto">
            <a:xfrm>
              <a:off x="4932432" y="6099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4" name="Oval 3139"/>
            <p:cNvSpPr>
              <a:spLocks noChangeArrowheads="1"/>
            </p:cNvSpPr>
            <p:nvPr/>
          </p:nvSpPr>
          <p:spPr bwMode="auto">
            <a:xfrm>
              <a:off x="4936369" y="611452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5" name="Oval 3140"/>
            <p:cNvSpPr>
              <a:spLocks noChangeArrowheads="1"/>
            </p:cNvSpPr>
            <p:nvPr/>
          </p:nvSpPr>
          <p:spPr bwMode="auto">
            <a:xfrm>
              <a:off x="4940306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6" name="Oval 3141"/>
            <p:cNvSpPr>
              <a:spLocks noChangeArrowheads="1"/>
            </p:cNvSpPr>
            <p:nvPr/>
          </p:nvSpPr>
          <p:spPr bwMode="auto">
            <a:xfrm>
              <a:off x="4944243" y="612437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7" name="Oval 3142"/>
            <p:cNvSpPr>
              <a:spLocks noChangeArrowheads="1"/>
            </p:cNvSpPr>
            <p:nvPr/>
          </p:nvSpPr>
          <p:spPr bwMode="auto">
            <a:xfrm>
              <a:off x="4947196" y="61233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8" name="Oval 3143"/>
            <p:cNvSpPr>
              <a:spLocks noChangeArrowheads="1"/>
            </p:cNvSpPr>
            <p:nvPr/>
          </p:nvSpPr>
          <p:spPr bwMode="auto">
            <a:xfrm>
              <a:off x="4951133" y="61056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9" name="Oval 3144"/>
            <p:cNvSpPr>
              <a:spLocks noChangeArrowheads="1"/>
            </p:cNvSpPr>
            <p:nvPr/>
          </p:nvSpPr>
          <p:spPr bwMode="auto">
            <a:xfrm>
              <a:off x="4955070" y="609386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0" name="Oval 3145"/>
            <p:cNvSpPr>
              <a:spLocks noChangeArrowheads="1"/>
            </p:cNvSpPr>
            <p:nvPr/>
          </p:nvSpPr>
          <p:spPr bwMode="auto">
            <a:xfrm>
              <a:off x="4959007" y="6101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1" name="Oval 3146"/>
            <p:cNvSpPr>
              <a:spLocks noChangeArrowheads="1"/>
            </p:cNvSpPr>
            <p:nvPr/>
          </p:nvSpPr>
          <p:spPr bwMode="auto">
            <a:xfrm>
              <a:off x="4962944" y="60938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2" name="Oval 3147"/>
            <p:cNvSpPr>
              <a:spLocks noChangeArrowheads="1"/>
            </p:cNvSpPr>
            <p:nvPr/>
          </p:nvSpPr>
          <p:spPr bwMode="auto">
            <a:xfrm>
              <a:off x="4966881" y="60879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3" name="Oval 3148"/>
            <p:cNvSpPr>
              <a:spLocks noChangeArrowheads="1"/>
            </p:cNvSpPr>
            <p:nvPr/>
          </p:nvSpPr>
          <p:spPr bwMode="auto">
            <a:xfrm>
              <a:off x="4970818" y="608893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4" name="Oval 3149"/>
            <p:cNvSpPr>
              <a:spLocks noChangeArrowheads="1"/>
            </p:cNvSpPr>
            <p:nvPr/>
          </p:nvSpPr>
          <p:spPr bwMode="auto">
            <a:xfrm>
              <a:off x="4973770" y="60859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5" name="Oval 3150"/>
            <p:cNvSpPr>
              <a:spLocks noChangeArrowheads="1"/>
            </p:cNvSpPr>
            <p:nvPr/>
          </p:nvSpPr>
          <p:spPr bwMode="auto">
            <a:xfrm>
              <a:off x="4977707" y="609779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6" name="Oval 3151"/>
            <p:cNvSpPr>
              <a:spLocks noChangeArrowheads="1"/>
            </p:cNvSpPr>
            <p:nvPr/>
          </p:nvSpPr>
          <p:spPr bwMode="auto">
            <a:xfrm>
              <a:off x="4981644" y="61155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7" name="Oval 3152"/>
            <p:cNvSpPr>
              <a:spLocks noChangeArrowheads="1"/>
            </p:cNvSpPr>
            <p:nvPr/>
          </p:nvSpPr>
          <p:spPr bwMode="auto">
            <a:xfrm>
              <a:off x="4985581" y="61233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8" name="Oval 3153"/>
            <p:cNvSpPr>
              <a:spLocks noChangeArrowheads="1"/>
            </p:cNvSpPr>
            <p:nvPr/>
          </p:nvSpPr>
          <p:spPr bwMode="auto">
            <a:xfrm>
              <a:off x="4989518" y="611256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9" name="Oval 3154"/>
            <p:cNvSpPr>
              <a:spLocks noChangeArrowheads="1"/>
            </p:cNvSpPr>
            <p:nvPr/>
          </p:nvSpPr>
          <p:spPr bwMode="auto">
            <a:xfrm>
              <a:off x="4993455" y="60899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0" name="Oval 3155"/>
            <p:cNvSpPr>
              <a:spLocks noChangeArrowheads="1"/>
            </p:cNvSpPr>
            <p:nvPr/>
          </p:nvSpPr>
          <p:spPr bwMode="auto">
            <a:xfrm>
              <a:off x="4996408" y="610075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1" name="Oval 3156"/>
            <p:cNvSpPr>
              <a:spLocks noChangeArrowheads="1"/>
            </p:cNvSpPr>
            <p:nvPr/>
          </p:nvSpPr>
          <p:spPr bwMode="auto">
            <a:xfrm>
              <a:off x="5000345" y="61253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2" name="Oval 3157"/>
            <p:cNvSpPr>
              <a:spLocks noChangeArrowheads="1"/>
            </p:cNvSpPr>
            <p:nvPr/>
          </p:nvSpPr>
          <p:spPr bwMode="auto">
            <a:xfrm>
              <a:off x="5004282" y="612830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3" name="Oval 3158"/>
            <p:cNvSpPr>
              <a:spLocks noChangeArrowheads="1"/>
            </p:cNvSpPr>
            <p:nvPr/>
          </p:nvSpPr>
          <p:spPr bwMode="auto">
            <a:xfrm>
              <a:off x="5008219" y="61342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4" name="Oval 3159"/>
            <p:cNvSpPr>
              <a:spLocks noChangeArrowheads="1"/>
            </p:cNvSpPr>
            <p:nvPr/>
          </p:nvSpPr>
          <p:spPr bwMode="auto">
            <a:xfrm>
              <a:off x="5012156" y="61273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5" name="Oval 3160"/>
            <p:cNvSpPr>
              <a:spLocks noChangeArrowheads="1"/>
            </p:cNvSpPr>
            <p:nvPr/>
          </p:nvSpPr>
          <p:spPr bwMode="auto">
            <a:xfrm>
              <a:off x="5016093" y="611452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6" name="Oval 3161"/>
            <p:cNvSpPr>
              <a:spLocks noChangeArrowheads="1"/>
            </p:cNvSpPr>
            <p:nvPr/>
          </p:nvSpPr>
          <p:spPr bwMode="auto">
            <a:xfrm>
              <a:off x="5020030" y="609681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7" name="Oval 3162"/>
            <p:cNvSpPr>
              <a:spLocks noChangeArrowheads="1"/>
            </p:cNvSpPr>
            <p:nvPr/>
          </p:nvSpPr>
          <p:spPr bwMode="auto">
            <a:xfrm>
              <a:off x="5022983" y="610862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8" name="Oval 3163"/>
            <p:cNvSpPr>
              <a:spLocks noChangeArrowheads="1"/>
            </p:cNvSpPr>
            <p:nvPr/>
          </p:nvSpPr>
          <p:spPr bwMode="auto">
            <a:xfrm>
              <a:off x="5027904" y="611256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9" name="Oval 3164"/>
            <p:cNvSpPr>
              <a:spLocks noChangeArrowheads="1"/>
            </p:cNvSpPr>
            <p:nvPr/>
          </p:nvSpPr>
          <p:spPr bwMode="auto">
            <a:xfrm>
              <a:off x="5030857" y="612043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0" name="Oval 3165"/>
            <p:cNvSpPr>
              <a:spLocks noChangeArrowheads="1"/>
            </p:cNvSpPr>
            <p:nvPr/>
          </p:nvSpPr>
          <p:spPr bwMode="auto">
            <a:xfrm>
              <a:off x="5034794" y="611748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1" name="Oval 3166"/>
            <p:cNvSpPr>
              <a:spLocks noChangeArrowheads="1"/>
            </p:cNvSpPr>
            <p:nvPr/>
          </p:nvSpPr>
          <p:spPr bwMode="auto">
            <a:xfrm>
              <a:off x="5038731" y="61184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2" name="Oval 3167"/>
            <p:cNvSpPr>
              <a:spLocks noChangeArrowheads="1"/>
            </p:cNvSpPr>
            <p:nvPr/>
          </p:nvSpPr>
          <p:spPr bwMode="auto">
            <a:xfrm>
              <a:off x="5042668" y="611452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3" name="Oval 3168"/>
            <p:cNvSpPr>
              <a:spLocks noChangeArrowheads="1"/>
            </p:cNvSpPr>
            <p:nvPr/>
          </p:nvSpPr>
          <p:spPr bwMode="auto">
            <a:xfrm>
              <a:off x="5046605" y="610764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4" name="Oval 3169"/>
            <p:cNvSpPr>
              <a:spLocks noChangeArrowheads="1"/>
            </p:cNvSpPr>
            <p:nvPr/>
          </p:nvSpPr>
          <p:spPr bwMode="auto">
            <a:xfrm>
              <a:off x="5049558" y="608008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5" name="Oval 3170"/>
            <p:cNvSpPr>
              <a:spLocks noChangeArrowheads="1"/>
            </p:cNvSpPr>
            <p:nvPr/>
          </p:nvSpPr>
          <p:spPr bwMode="auto">
            <a:xfrm>
              <a:off x="5054479" y="607023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6" name="Oval 3171"/>
            <p:cNvSpPr>
              <a:spLocks noChangeArrowheads="1"/>
            </p:cNvSpPr>
            <p:nvPr/>
          </p:nvSpPr>
          <p:spPr bwMode="auto">
            <a:xfrm>
              <a:off x="5057432" y="604661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7" name="Oval 3172"/>
            <p:cNvSpPr>
              <a:spLocks noChangeArrowheads="1"/>
            </p:cNvSpPr>
            <p:nvPr/>
          </p:nvSpPr>
          <p:spPr bwMode="auto">
            <a:xfrm>
              <a:off x="5061369" y="60623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8" name="Oval 3173"/>
            <p:cNvSpPr>
              <a:spLocks noChangeArrowheads="1"/>
            </p:cNvSpPr>
            <p:nvPr/>
          </p:nvSpPr>
          <p:spPr bwMode="auto">
            <a:xfrm>
              <a:off x="5065306" y="60790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9" name="Oval 3174"/>
            <p:cNvSpPr>
              <a:spLocks noChangeArrowheads="1"/>
            </p:cNvSpPr>
            <p:nvPr/>
          </p:nvSpPr>
          <p:spPr bwMode="auto">
            <a:xfrm>
              <a:off x="5069243" y="60722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0" name="Oval 3175"/>
            <p:cNvSpPr>
              <a:spLocks noChangeArrowheads="1"/>
            </p:cNvSpPr>
            <p:nvPr/>
          </p:nvSpPr>
          <p:spPr bwMode="auto">
            <a:xfrm>
              <a:off x="5073180" y="605547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1" name="Oval 3176"/>
            <p:cNvSpPr>
              <a:spLocks noChangeArrowheads="1"/>
            </p:cNvSpPr>
            <p:nvPr/>
          </p:nvSpPr>
          <p:spPr bwMode="auto">
            <a:xfrm>
              <a:off x="5077117" y="60318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2" name="Oval 3177"/>
            <p:cNvSpPr>
              <a:spLocks noChangeArrowheads="1"/>
            </p:cNvSpPr>
            <p:nvPr/>
          </p:nvSpPr>
          <p:spPr bwMode="auto">
            <a:xfrm>
              <a:off x="5081054" y="60210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3" name="Oval 3178"/>
            <p:cNvSpPr>
              <a:spLocks noChangeArrowheads="1"/>
            </p:cNvSpPr>
            <p:nvPr/>
          </p:nvSpPr>
          <p:spPr bwMode="auto">
            <a:xfrm>
              <a:off x="5084006" y="601512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4" name="Oval 3179"/>
            <p:cNvSpPr>
              <a:spLocks noChangeArrowheads="1"/>
            </p:cNvSpPr>
            <p:nvPr/>
          </p:nvSpPr>
          <p:spPr bwMode="auto">
            <a:xfrm>
              <a:off x="5087943" y="60318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5" name="Oval 3180"/>
            <p:cNvSpPr>
              <a:spLocks noChangeArrowheads="1"/>
            </p:cNvSpPr>
            <p:nvPr/>
          </p:nvSpPr>
          <p:spPr bwMode="auto">
            <a:xfrm>
              <a:off x="5091880" y="60170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6" name="Oval 3181"/>
            <p:cNvSpPr>
              <a:spLocks noChangeArrowheads="1"/>
            </p:cNvSpPr>
            <p:nvPr/>
          </p:nvSpPr>
          <p:spPr bwMode="auto">
            <a:xfrm>
              <a:off x="5095817" y="59924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7" name="Oval 3182"/>
            <p:cNvSpPr>
              <a:spLocks noChangeArrowheads="1"/>
            </p:cNvSpPr>
            <p:nvPr/>
          </p:nvSpPr>
          <p:spPr bwMode="auto">
            <a:xfrm>
              <a:off x="5099754" y="597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8" name="Oval 3183"/>
            <p:cNvSpPr>
              <a:spLocks noChangeArrowheads="1"/>
            </p:cNvSpPr>
            <p:nvPr/>
          </p:nvSpPr>
          <p:spPr bwMode="auto">
            <a:xfrm>
              <a:off x="5103691" y="597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9" name="Oval 3184"/>
            <p:cNvSpPr>
              <a:spLocks noChangeArrowheads="1"/>
            </p:cNvSpPr>
            <p:nvPr/>
          </p:nvSpPr>
          <p:spPr bwMode="auto">
            <a:xfrm>
              <a:off x="5107628" y="597378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0" name="Oval 3185"/>
            <p:cNvSpPr>
              <a:spLocks noChangeArrowheads="1"/>
            </p:cNvSpPr>
            <p:nvPr/>
          </p:nvSpPr>
          <p:spPr bwMode="auto">
            <a:xfrm>
              <a:off x="5110581" y="59895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1" name="Oval 3186"/>
            <p:cNvSpPr>
              <a:spLocks noChangeArrowheads="1"/>
            </p:cNvSpPr>
            <p:nvPr/>
          </p:nvSpPr>
          <p:spPr bwMode="auto">
            <a:xfrm>
              <a:off x="5114518" y="59737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2" name="Oval 3187"/>
            <p:cNvSpPr>
              <a:spLocks noChangeArrowheads="1"/>
            </p:cNvSpPr>
            <p:nvPr/>
          </p:nvSpPr>
          <p:spPr bwMode="auto">
            <a:xfrm>
              <a:off x="5118455" y="593342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3" name="Oval 3188"/>
            <p:cNvSpPr>
              <a:spLocks noChangeArrowheads="1"/>
            </p:cNvSpPr>
            <p:nvPr/>
          </p:nvSpPr>
          <p:spPr bwMode="auto">
            <a:xfrm>
              <a:off x="5122392" y="5953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4" name="Oval 3189"/>
            <p:cNvSpPr>
              <a:spLocks noChangeArrowheads="1"/>
            </p:cNvSpPr>
            <p:nvPr/>
          </p:nvSpPr>
          <p:spPr bwMode="auto">
            <a:xfrm>
              <a:off x="5126329" y="5974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5" name="Oval 3190"/>
            <p:cNvSpPr>
              <a:spLocks noChangeArrowheads="1"/>
            </p:cNvSpPr>
            <p:nvPr/>
          </p:nvSpPr>
          <p:spPr bwMode="auto">
            <a:xfrm>
              <a:off x="5130266" y="595508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6" name="Oval 3191"/>
            <p:cNvSpPr>
              <a:spLocks noChangeArrowheads="1"/>
            </p:cNvSpPr>
            <p:nvPr/>
          </p:nvSpPr>
          <p:spPr bwMode="auto">
            <a:xfrm>
              <a:off x="5134203" y="59590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7" name="Oval 3192"/>
            <p:cNvSpPr>
              <a:spLocks noChangeArrowheads="1"/>
            </p:cNvSpPr>
            <p:nvPr/>
          </p:nvSpPr>
          <p:spPr bwMode="auto">
            <a:xfrm>
              <a:off x="5137156" y="593047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8" name="Oval 3193"/>
            <p:cNvSpPr>
              <a:spLocks noChangeArrowheads="1"/>
            </p:cNvSpPr>
            <p:nvPr/>
          </p:nvSpPr>
          <p:spPr bwMode="auto">
            <a:xfrm>
              <a:off x="5141093" y="59088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9" name="Oval 3194"/>
            <p:cNvSpPr>
              <a:spLocks noChangeArrowheads="1"/>
            </p:cNvSpPr>
            <p:nvPr/>
          </p:nvSpPr>
          <p:spPr bwMode="auto">
            <a:xfrm>
              <a:off x="5145030" y="591177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0" name="Oval 3195"/>
            <p:cNvSpPr>
              <a:spLocks noChangeArrowheads="1"/>
            </p:cNvSpPr>
            <p:nvPr/>
          </p:nvSpPr>
          <p:spPr bwMode="auto">
            <a:xfrm>
              <a:off x="5148967" y="59196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1" name="Oval 3196"/>
            <p:cNvSpPr>
              <a:spLocks noChangeArrowheads="1"/>
            </p:cNvSpPr>
            <p:nvPr/>
          </p:nvSpPr>
          <p:spPr bwMode="auto">
            <a:xfrm>
              <a:off x="5152904" y="59029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2" name="Oval 3197"/>
            <p:cNvSpPr>
              <a:spLocks noChangeArrowheads="1"/>
            </p:cNvSpPr>
            <p:nvPr/>
          </p:nvSpPr>
          <p:spPr bwMode="auto">
            <a:xfrm>
              <a:off x="5156841" y="58537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3" name="Oval 3198"/>
            <p:cNvSpPr>
              <a:spLocks noChangeArrowheads="1"/>
            </p:cNvSpPr>
            <p:nvPr/>
          </p:nvSpPr>
          <p:spPr bwMode="auto">
            <a:xfrm>
              <a:off x="5160778" y="58123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4" name="Oval 3199"/>
            <p:cNvSpPr>
              <a:spLocks noChangeArrowheads="1"/>
            </p:cNvSpPr>
            <p:nvPr/>
          </p:nvSpPr>
          <p:spPr bwMode="auto">
            <a:xfrm>
              <a:off x="5163731" y="580645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5" name="Oval 3200"/>
            <p:cNvSpPr>
              <a:spLocks noChangeArrowheads="1"/>
            </p:cNvSpPr>
            <p:nvPr/>
          </p:nvSpPr>
          <p:spPr bwMode="auto">
            <a:xfrm>
              <a:off x="5167668" y="58222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6" name="Oval 3201"/>
            <p:cNvSpPr>
              <a:spLocks noChangeArrowheads="1"/>
            </p:cNvSpPr>
            <p:nvPr/>
          </p:nvSpPr>
          <p:spPr bwMode="auto">
            <a:xfrm>
              <a:off x="5171605" y="580055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7" name="Oval 3202"/>
            <p:cNvSpPr>
              <a:spLocks noChangeArrowheads="1"/>
            </p:cNvSpPr>
            <p:nvPr/>
          </p:nvSpPr>
          <p:spPr bwMode="auto">
            <a:xfrm>
              <a:off x="5175542" y="57611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8" name="Oval 3203"/>
            <p:cNvSpPr>
              <a:spLocks noChangeArrowheads="1"/>
            </p:cNvSpPr>
            <p:nvPr/>
          </p:nvSpPr>
          <p:spPr bwMode="auto">
            <a:xfrm>
              <a:off x="5179479" y="574937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9" name="Oval 3204"/>
            <p:cNvSpPr>
              <a:spLocks noChangeArrowheads="1"/>
            </p:cNvSpPr>
            <p:nvPr/>
          </p:nvSpPr>
          <p:spPr bwMode="auto">
            <a:xfrm>
              <a:off x="5183416" y="57287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0" name="Oval 3205"/>
            <p:cNvSpPr>
              <a:spLocks noChangeArrowheads="1"/>
            </p:cNvSpPr>
            <p:nvPr/>
          </p:nvSpPr>
          <p:spPr bwMode="auto">
            <a:xfrm>
              <a:off x="5187353" y="56981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1" name="Oval 3206"/>
            <p:cNvSpPr>
              <a:spLocks noChangeArrowheads="1"/>
            </p:cNvSpPr>
            <p:nvPr/>
          </p:nvSpPr>
          <p:spPr bwMode="auto">
            <a:xfrm>
              <a:off x="5191290" y="564799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2" name="Oval 3207"/>
            <p:cNvSpPr>
              <a:spLocks noChangeArrowheads="1"/>
            </p:cNvSpPr>
            <p:nvPr/>
          </p:nvSpPr>
          <p:spPr bwMode="auto">
            <a:xfrm>
              <a:off x="5194242" y="563913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3" name="Oval 3208"/>
            <p:cNvSpPr>
              <a:spLocks noChangeArrowheads="1"/>
            </p:cNvSpPr>
            <p:nvPr/>
          </p:nvSpPr>
          <p:spPr bwMode="auto">
            <a:xfrm>
              <a:off x="5198179" y="562437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4" name="Oval 3209"/>
            <p:cNvSpPr>
              <a:spLocks noChangeArrowheads="1"/>
            </p:cNvSpPr>
            <p:nvPr/>
          </p:nvSpPr>
          <p:spPr bwMode="auto">
            <a:xfrm>
              <a:off x="5202116" y="557417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5" name="Oval 3210"/>
            <p:cNvSpPr>
              <a:spLocks noChangeArrowheads="1"/>
            </p:cNvSpPr>
            <p:nvPr/>
          </p:nvSpPr>
          <p:spPr bwMode="auto">
            <a:xfrm>
              <a:off x="5206053" y="54826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6" name="Oval 3211"/>
            <p:cNvSpPr>
              <a:spLocks noChangeArrowheads="1"/>
            </p:cNvSpPr>
            <p:nvPr/>
          </p:nvSpPr>
          <p:spPr bwMode="auto">
            <a:xfrm>
              <a:off x="5209990" y="54570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7" name="Oval 3212"/>
            <p:cNvSpPr>
              <a:spLocks noChangeArrowheads="1"/>
            </p:cNvSpPr>
            <p:nvPr/>
          </p:nvSpPr>
          <p:spPr bwMode="auto">
            <a:xfrm>
              <a:off x="5213927" y="54718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8" name="Oval 3213"/>
            <p:cNvSpPr>
              <a:spLocks noChangeArrowheads="1"/>
            </p:cNvSpPr>
            <p:nvPr/>
          </p:nvSpPr>
          <p:spPr bwMode="auto">
            <a:xfrm>
              <a:off x="5217864" y="54698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9" name="Oval 3214"/>
            <p:cNvSpPr>
              <a:spLocks noChangeArrowheads="1"/>
            </p:cNvSpPr>
            <p:nvPr/>
          </p:nvSpPr>
          <p:spPr bwMode="auto">
            <a:xfrm>
              <a:off x="5220817" y="549051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0" name="Oval 3215"/>
            <p:cNvSpPr>
              <a:spLocks noChangeArrowheads="1"/>
            </p:cNvSpPr>
            <p:nvPr/>
          </p:nvSpPr>
          <p:spPr bwMode="auto">
            <a:xfrm>
              <a:off x="5224754" y="54708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1" name="Oval 3216"/>
            <p:cNvSpPr>
              <a:spLocks noChangeArrowheads="1"/>
            </p:cNvSpPr>
            <p:nvPr/>
          </p:nvSpPr>
          <p:spPr bwMode="auto">
            <a:xfrm>
              <a:off x="5228691" y="545901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2" name="Oval 3217"/>
            <p:cNvSpPr>
              <a:spLocks noChangeArrowheads="1"/>
            </p:cNvSpPr>
            <p:nvPr/>
          </p:nvSpPr>
          <p:spPr bwMode="auto">
            <a:xfrm>
              <a:off x="5232628" y="54698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3" name="Oval 3218"/>
            <p:cNvSpPr>
              <a:spLocks noChangeArrowheads="1"/>
            </p:cNvSpPr>
            <p:nvPr/>
          </p:nvSpPr>
          <p:spPr bwMode="auto">
            <a:xfrm>
              <a:off x="5236565" y="54413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4" name="Oval 3219"/>
            <p:cNvSpPr>
              <a:spLocks noChangeArrowheads="1"/>
            </p:cNvSpPr>
            <p:nvPr/>
          </p:nvSpPr>
          <p:spPr bwMode="auto">
            <a:xfrm>
              <a:off x="5240502" y="544622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5" name="Oval 3220"/>
            <p:cNvSpPr>
              <a:spLocks noChangeArrowheads="1"/>
            </p:cNvSpPr>
            <p:nvPr/>
          </p:nvSpPr>
          <p:spPr bwMode="auto">
            <a:xfrm>
              <a:off x="5244439" y="548657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6" name="Oval 3221"/>
            <p:cNvSpPr>
              <a:spLocks noChangeArrowheads="1"/>
            </p:cNvSpPr>
            <p:nvPr/>
          </p:nvSpPr>
          <p:spPr bwMode="auto">
            <a:xfrm>
              <a:off x="5247392" y="55515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7" name="Oval 3222"/>
            <p:cNvSpPr>
              <a:spLocks noChangeArrowheads="1"/>
            </p:cNvSpPr>
            <p:nvPr/>
          </p:nvSpPr>
          <p:spPr bwMode="auto">
            <a:xfrm>
              <a:off x="5251329" y="558205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8" name="Oval 3223"/>
            <p:cNvSpPr>
              <a:spLocks noChangeArrowheads="1"/>
            </p:cNvSpPr>
            <p:nvPr/>
          </p:nvSpPr>
          <p:spPr bwMode="auto">
            <a:xfrm>
              <a:off x="5255266" y="563224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9" name="Oval 3224"/>
            <p:cNvSpPr>
              <a:spLocks noChangeArrowheads="1"/>
            </p:cNvSpPr>
            <p:nvPr/>
          </p:nvSpPr>
          <p:spPr bwMode="auto">
            <a:xfrm>
              <a:off x="5259203" y="56598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0" name="Oval 3225"/>
            <p:cNvSpPr>
              <a:spLocks noChangeArrowheads="1"/>
            </p:cNvSpPr>
            <p:nvPr/>
          </p:nvSpPr>
          <p:spPr bwMode="auto">
            <a:xfrm>
              <a:off x="5263140" y="57070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1" name="Oval 3226"/>
            <p:cNvSpPr>
              <a:spLocks noChangeArrowheads="1"/>
            </p:cNvSpPr>
            <p:nvPr/>
          </p:nvSpPr>
          <p:spPr bwMode="auto">
            <a:xfrm>
              <a:off x="5267077" y="57710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2" name="Oval 3227"/>
            <p:cNvSpPr>
              <a:spLocks noChangeArrowheads="1"/>
            </p:cNvSpPr>
            <p:nvPr/>
          </p:nvSpPr>
          <p:spPr bwMode="auto">
            <a:xfrm>
              <a:off x="5271014" y="586059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3" name="Oval 3228"/>
            <p:cNvSpPr>
              <a:spLocks noChangeArrowheads="1"/>
            </p:cNvSpPr>
            <p:nvPr/>
          </p:nvSpPr>
          <p:spPr bwMode="auto">
            <a:xfrm>
              <a:off x="5273967" y="588126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4" name="Oval 3229"/>
            <p:cNvSpPr>
              <a:spLocks noChangeArrowheads="1"/>
            </p:cNvSpPr>
            <p:nvPr/>
          </p:nvSpPr>
          <p:spPr bwMode="auto">
            <a:xfrm>
              <a:off x="5277904" y="58802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5" name="Oval 3230"/>
            <p:cNvSpPr>
              <a:spLocks noChangeArrowheads="1"/>
            </p:cNvSpPr>
            <p:nvPr/>
          </p:nvSpPr>
          <p:spPr bwMode="auto">
            <a:xfrm>
              <a:off x="5281841" y="590291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6" name="Oval 3231"/>
            <p:cNvSpPr>
              <a:spLocks noChangeArrowheads="1"/>
            </p:cNvSpPr>
            <p:nvPr/>
          </p:nvSpPr>
          <p:spPr bwMode="auto">
            <a:xfrm>
              <a:off x="5285778" y="596000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7" name="Oval 3232"/>
            <p:cNvSpPr>
              <a:spLocks noChangeArrowheads="1"/>
            </p:cNvSpPr>
            <p:nvPr/>
          </p:nvSpPr>
          <p:spPr bwMode="auto">
            <a:xfrm>
              <a:off x="5289715" y="599543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8" name="Oval 3233"/>
            <p:cNvSpPr>
              <a:spLocks noChangeArrowheads="1"/>
            </p:cNvSpPr>
            <p:nvPr/>
          </p:nvSpPr>
          <p:spPr bwMode="auto">
            <a:xfrm>
              <a:off x="5293652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9" name="Oval 3234"/>
            <p:cNvSpPr>
              <a:spLocks noChangeArrowheads="1"/>
            </p:cNvSpPr>
            <p:nvPr/>
          </p:nvSpPr>
          <p:spPr bwMode="auto">
            <a:xfrm>
              <a:off x="5297589" y="60623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0" name="Oval 3235"/>
            <p:cNvSpPr>
              <a:spLocks noChangeArrowheads="1"/>
            </p:cNvSpPr>
            <p:nvPr/>
          </p:nvSpPr>
          <p:spPr bwMode="auto">
            <a:xfrm>
              <a:off x="5300541" y="60722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1" name="Oval 3236"/>
            <p:cNvSpPr>
              <a:spLocks noChangeArrowheads="1"/>
            </p:cNvSpPr>
            <p:nvPr/>
          </p:nvSpPr>
          <p:spPr bwMode="auto">
            <a:xfrm>
              <a:off x="5304478" y="60968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2" name="Oval 3237"/>
            <p:cNvSpPr>
              <a:spLocks noChangeArrowheads="1"/>
            </p:cNvSpPr>
            <p:nvPr/>
          </p:nvSpPr>
          <p:spPr bwMode="auto">
            <a:xfrm>
              <a:off x="5308415" y="612929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3" name="Oval 3238"/>
            <p:cNvSpPr>
              <a:spLocks noChangeArrowheads="1"/>
            </p:cNvSpPr>
            <p:nvPr/>
          </p:nvSpPr>
          <p:spPr bwMode="auto">
            <a:xfrm>
              <a:off x="5312352" y="61548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4" name="Oval 3239"/>
            <p:cNvSpPr>
              <a:spLocks noChangeArrowheads="1"/>
            </p:cNvSpPr>
            <p:nvPr/>
          </p:nvSpPr>
          <p:spPr bwMode="auto">
            <a:xfrm>
              <a:off x="5316289" y="61647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5" name="Oval 3240"/>
            <p:cNvSpPr>
              <a:spLocks noChangeArrowheads="1"/>
            </p:cNvSpPr>
            <p:nvPr/>
          </p:nvSpPr>
          <p:spPr bwMode="auto">
            <a:xfrm>
              <a:off x="5320226" y="617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6" name="Oval 3241"/>
            <p:cNvSpPr>
              <a:spLocks noChangeArrowheads="1"/>
            </p:cNvSpPr>
            <p:nvPr/>
          </p:nvSpPr>
          <p:spPr bwMode="auto">
            <a:xfrm>
              <a:off x="5324163" y="61903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7" name="Oval 3242"/>
            <p:cNvSpPr>
              <a:spLocks noChangeArrowheads="1"/>
            </p:cNvSpPr>
            <p:nvPr/>
          </p:nvSpPr>
          <p:spPr bwMode="auto">
            <a:xfrm>
              <a:off x="5327116" y="62021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8" name="Oval 3243"/>
            <p:cNvSpPr>
              <a:spLocks noChangeArrowheads="1"/>
            </p:cNvSpPr>
            <p:nvPr/>
          </p:nvSpPr>
          <p:spPr bwMode="auto">
            <a:xfrm>
              <a:off x="5331053" y="6203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9" name="Oval 3244"/>
            <p:cNvSpPr>
              <a:spLocks noChangeArrowheads="1"/>
            </p:cNvSpPr>
            <p:nvPr/>
          </p:nvSpPr>
          <p:spPr bwMode="auto">
            <a:xfrm>
              <a:off x="5334990" y="62198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0" name="Oval 3245"/>
            <p:cNvSpPr>
              <a:spLocks noChangeArrowheads="1"/>
            </p:cNvSpPr>
            <p:nvPr/>
          </p:nvSpPr>
          <p:spPr bwMode="auto">
            <a:xfrm>
              <a:off x="5338927" y="623657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1" name="Oval 3246"/>
            <p:cNvSpPr>
              <a:spLocks noChangeArrowheads="1"/>
            </p:cNvSpPr>
            <p:nvPr/>
          </p:nvSpPr>
          <p:spPr bwMode="auto">
            <a:xfrm>
              <a:off x="5342864" y="62533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2" name="Oval 3247"/>
            <p:cNvSpPr>
              <a:spLocks noChangeArrowheads="1"/>
            </p:cNvSpPr>
            <p:nvPr/>
          </p:nvSpPr>
          <p:spPr bwMode="auto">
            <a:xfrm>
              <a:off x="5346801" y="62749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3" name="Oval 3248"/>
            <p:cNvSpPr>
              <a:spLocks noChangeArrowheads="1"/>
            </p:cNvSpPr>
            <p:nvPr/>
          </p:nvSpPr>
          <p:spPr bwMode="auto">
            <a:xfrm>
              <a:off x="5350738" y="62818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4" name="Oval 3249"/>
            <p:cNvSpPr>
              <a:spLocks noChangeArrowheads="1"/>
            </p:cNvSpPr>
            <p:nvPr/>
          </p:nvSpPr>
          <p:spPr bwMode="auto">
            <a:xfrm>
              <a:off x="5353691" y="6291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5" name="Oval 3250"/>
            <p:cNvSpPr>
              <a:spLocks noChangeArrowheads="1"/>
            </p:cNvSpPr>
            <p:nvPr/>
          </p:nvSpPr>
          <p:spPr bwMode="auto">
            <a:xfrm>
              <a:off x="5357628" y="6294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6" name="Oval 3251"/>
            <p:cNvSpPr>
              <a:spLocks noChangeArrowheads="1"/>
            </p:cNvSpPr>
            <p:nvPr/>
          </p:nvSpPr>
          <p:spPr bwMode="auto">
            <a:xfrm>
              <a:off x="5361565" y="6310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7" name="Oval 3252"/>
            <p:cNvSpPr>
              <a:spLocks noChangeArrowheads="1"/>
            </p:cNvSpPr>
            <p:nvPr/>
          </p:nvSpPr>
          <p:spPr bwMode="auto">
            <a:xfrm>
              <a:off x="5365502" y="631925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8" name="Oval 3253"/>
            <p:cNvSpPr>
              <a:spLocks noChangeArrowheads="1"/>
            </p:cNvSpPr>
            <p:nvPr/>
          </p:nvSpPr>
          <p:spPr bwMode="auto">
            <a:xfrm>
              <a:off x="5369439" y="6322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9" name="Oval 3254"/>
            <p:cNvSpPr>
              <a:spLocks noChangeArrowheads="1"/>
            </p:cNvSpPr>
            <p:nvPr/>
          </p:nvSpPr>
          <p:spPr bwMode="auto">
            <a:xfrm>
              <a:off x="5373376" y="633303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0" name="Oval 3255"/>
            <p:cNvSpPr>
              <a:spLocks noChangeArrowheads="1"/>
            </p:cNvSpPr>
            <p:nvPr/>
          </p:nvSpPr>
          <p:spPr bwMode="auto">
            <a:xfrm>
              <a:off x="5377313" y="633401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1" name="Oval 3256"/>
            <p:cNvSpPr>
              <a:spLocks noChangeArrowheads="1"/>
            </p:cNvSpPr>
            <p:nvPr/>
          </p:nvSpPr>
          <p:spPr bwMode="auto">
            <a:xfrm>
              <a:off x="5381250" y="634582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2" name="Oval 3257"/>
            <p:cNvSpPr>
              <a:spLocks noChangeArrowheads="1"/>
            </p:cNvSpPr>
            <p:nvPr/>
          </p:nvSpPr>
          <p:spPr bwMode="auto">
            <a:xfrm>
              <a:off x="5384203" y="635271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3" name="Oval 3258"/>
            <p:cNvSpPr>
              <a:spLocks noChangeArrowheads="1"/>
            </p:cNvSpPr>
            <p:nvPr/>
          </p:nvSpPr>
          <p:spPr bwMode="auto">
            <a:xfrm>
              <a:off x="5388140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4" name="Oval 3259"/>
            <p:cNvSpPr>
              <a:spLocks noChangeArrowheads="1"/>
            </p:cNvSpPr>
            <p:nvPr/>
          </p:nvSpPr>
          <p:spPr bwMode="auto">
            <a:xfrm>
              <a:off x="5392077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5" name="Oval 3260"/>
            <p:cNvSpPr>
              <a:spLocks noChangeArrowheads="1"/>
            </p:cNvSpPr>
            <p:nvPr/>
          </p:nvSpPr>
          <p:spPr bwMode="auto">
            <a:xfrm>
              <a:off x="5396014" y="635271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6" name="Oval 3261"/>
            <p:cNvSpPr>
              <a:spLocks noChangeArrowheads="1"/>
            </p:cNvSpPr>
            <p:nvPr/>
          </p:nvSpPr>
          <p:spPr bwMode="auto">
            <a:xfrm>
              <a:off x="5399951" y="63605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7" name="Oval 3262"/>
            <p:cNvSpPr>
              <a:spLocks noChangeArrowheads="1"/>
            </p:cNvSpPr>
            <p:nvPr/>
          </p:nvSpPr>
          <p:spPr bwMode="auto">
            <a:xfrm>
              <a:off x="5403888" y="637338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8" name="Oval 3263"/>
            <p:cNvSpPr>
              <a:spLocks noChangeArrowheads="1"/>
            </p:cNvSpPr>
            <p:nvPr/>
          </p:nvSpPr>
          <p:spPr bwMode="auto">
            <a:xfrm>
              <a:off x="5407825" y="637043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9" name="Oval 3264"/>
            <p:cNvSpPr>
              <a:spLocks noChangeArrowheads="1"/>
            </p:cNvSpPr>
            <p:nvPr/>
          </p:nvSpPr>
          <p:spPr bwMode="auto">
            <a:xfrm>
              <a:off x="5410777" y="63655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0" name="Oval 3265"/>
            <p:cNvSpPr>
              <a:spLocks noChangeArrowheads="1"/>
            </p:cNvSpPr>
            <p:nvPr/>
          </p:nvSpPr>
          <p:spPr bwMode="auto">
            <a:xfrm>
              <a:off x="5414714" y="63655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1" name="Oval 3266"/>
            <p:cNvSpPr>
              <a:spLocks noChangeArrowheads="1"/>
            </p:cNvSpPr>
            <p:nvPr/>
          </p:nvSpPr>
          <p:spPr bwMode="auto">
            <a:xfrm>
              <a:off x="5418651" y="637732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2" name="Oval 3267"/>
            <p:cNvSpPr>
              <a:spLocks noChangeArrowheads="1"/>
            </p:cNvSpPr>
            <p:nvPr/>
          </p:nvSpPr>
          <p:spPr bwMode="auto">
            <a:xfrm>
              <a:off x="5422588" y="63861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3" name="Oval 3268"/>
            <p:cNvSpPr>
              <a:spLocks noChangeArrowheads="1"/>
            </p:cNvSpPr>
            <p:nvPr/>
          </p:nvSpPr>
          <p:spPr bwMode="auto">
            <a:xfrm>
              <a:off x="5426525" y="639602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4" name="Oval 3269"/>
            <p:cNvSpPr>
              <a:spLocks noChangeArrowheads="1"/>
            </p:cNvSpPr>
            <p:nvPr/>
          </p:nvSpPr>
          <p:spPr bwMode="auto">
            <a:xfrm>
              <a:off x="5430462" y="63999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5" name="Oval 3270"/>
            <p:cNvSpPr>
              <a:spLocks noChangeArrowheads="1"/>
            </p:cNvSpPr>
            <p:nvPr/>
          </p:nvSpPr>
          <p:spPr bwMode="auto">
            <a:xfrm>
              <a:off x="5434399" y="639405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6" name="Oval 3271"/>
            <p:cNvSpPr>
              <a:spLocks noChangeArrowheads="1"/>
            </p:cNvSpPr>
            <p:nvPr/>
          </p:nvSpPr>
          <p:spPr bwMode="auto">
            <a:xfrm>
              <a:off x="5437352" y="640586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7" name="Oval 3272"/>
            <p:cNvSpPr>
              <a:spLocks noChangeArrowheads="1"/>
            </p:cNvSpPr>
            <p:nvPr/>
          </p:nvSpPr>
          <p:spPr bwMode="auto">
            <a:xfrm>
              <a:off x="5441289" y="640389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8" name="Oval 3273"/>
            <p:cNvSpPr>
              <a:spLocks noChangeArrowheads="1"/>
            </p:cNvSpPr>
            <p:nvPr/>
          </p:nvSpPr>
          <p:spPr bwMode="auto">
            <a:xfrm>
              <a:off x="5445226" y="64078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9" name="Oval 3274"/>
            <p:cNvSpPr>
              <a:spLocks noChangeArrowheads="1"/>
            </p:cNvSpPr>
            <p:nvPr/>
          </p:nvSpPr>
          <p:spPr bwMode="auto">
            <a:xfrm>
              <a:off x="5449163" y="64068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0" name="Oval 3275"/>
            <p:cNvSpPr>
              <a:spLocks noChangeArrowheads="1"/>
            </p:cNvSpPr>
            <p:nvPr/>
          </p:nvSpPr>
          <p:spPr bwMode="auto">
            <a:xfrm>
              <a:off x="5453100" y="640882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1" name="Oval 3276"/>
            <p:cNvSpPr>
              <a:spLocks noChangeArrowheads="1"/>
            </p:cNvSpPr>
            <p:nvPr/>
          </p:nvSpPr>
          <p:spPr bwMode="auto">
            <a:xfrm>
              <a:off x="5457037" y="64186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2" name="Oval 3277"/>
            <p:cNvSpPr>
              <a:spLocks noChangeArrowheads="1"/>
            </p:cNvSpPr>
            <p:nvPr/>
          </p:nvSpPr>
          <p:spPr bwMode="auto">
            <a:xfrm>
              <a:off x="5460974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3" name="Oval 3278"/>
            <p:cNvSpPr>
              <a:spLocks noChangeArrowheads="1"/>
            </p:cNvSpPr>
            <p:nvPr/>
          </p:nvSpPr>
          <p:spPr bwMode="auto">
            <a:xfrm>
              <a:off x="5463927" y="64176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4" name="Oval 3279"/>
            <p:cNvSpPr>
              <a:spLocks noChangeArrowheads="1"/>
            </p:cNvSpPr>
            <p:nvPr/>
          </p:nvSpPr>
          <p:spPr bwMode="auto">
            <a:xfrm>
              <a:off x="5467864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5" name="Oval 3280"/>
            <p:cNvSpPr>
              <a:spLocks noChangeArrowheads="1"/>
            </p:cNvSpPr>
            <p:nvPr/>
          </p:nvSpPr>
          <p:spPr bwMode="auto">
            <a:xfrm>
              <a:off x="5471801" y="641177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6" name="Oval 3281"/>
            <p:cNvSpPr>
              <a:spLocks noChangeArrowheads="1"/>
            </p:cNvSpPr>
            <p:nvPr/>
          </p:nvSpPr>
          <p:spPr bwMode="auto">
            <a:xfrm>
              <a:off x="5475738" y="64107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7" name="Oval 3282"/>
            <p:cNvSpPr>
              <a:spLocks noChangeArrowheads="1"/>
            </p:cNvSpPr>
            <p:nvPr/>
          </p:nvSpPr>
          <p:spPr bwMode="auto">
            <a:xfrm>
              <a:off x="5479675" y="64098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8" name="Oval 3283"/>
            <p:cNvSpPr>
              <a:spLocks noChangeArrowheads="1"/>
            </p:cNvSpPr>
            <p:nvPr/>
          </p:nvSpPr>
          <p:spPr bwMode="auto">
            <a:xfrm>
              <a:off x="5483612" y="6410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9" name="Oval 3284"/>
            <p:cNvSpPr>
              <a:spLocks noChangeArrowheads="1"/>
            </p:cNvSpPr>
            <p:nvPr/>
          </p:nvSpPr>
          <p:spPr bwMode="auto">
            <a:xfrm>
              <a:off x="5487549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0" name="Oval 3285"/>
            <p:cNvSpPr>
              <a:spLocks noChangeArrowheads="1"/>
            </p:cNvSpPr>
            <p:nvPr/>
          </p:nvSpPr>
          <p:spPr bwMode="auto">
            <a:xfrm>
              <a:off x="5494439" y="64255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1" name="Oval 3286"/>
            <p:cNvSpPr>
              <a:spLocks noChangeArrowheads="1"/>
            </p:cNvSpPr>
            <p:nvPr/>
          </p:nvSpPr>
          <p:spPr bwMode="auto">
            <a:xfrm>
              <a:off x="5498376" y="64226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2" name="Oval 3287"/>
            <p:cNvSpPr>
              <a:spLocks noChangeArrowheads="1"/>
            </p:cNvSpPr>
            <p:nvPr/>
          </p:nvSpPr>
          <p:spPr bwMode="auto">
            <a:xfrm>
              <a:off x="5502313" y="642260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3" name="Oval 3288"/>
            <p:cNvSpPr>
              <a:spLocks noChangeArrowheads="1"/>
            </p:cNvSpPr>
            <p:nvPr/>
          </p:nvSpPr>
          <p:spPr bwMode="auto">
            <a:xfrm>
              <a:off x="5506250" y="64206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4" name="Oval 3289"/>
            <p:cNvSpPr>
              <a:spLocks noChangeArrowheads="1"/>
            </p:cNvSpPr>
            <p:nvPr/>
          </p:nvSpPr>
          <p:spPr bwMode="auto">
            <a:xfrm>
              <a:off x="5517076" y="64265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5" name="Oval 3290"/>
            <p:cNvSpPr>
              <a:spLocks noChangeArrowheads="1"/>
            </p:cNvSpPr>
            <p:nvPr/>
          </p:nvSpPr>
          <p:spPr bwMode="auto">
            <a:xfrm>
              <a:off x="5521013" y="64226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6" name="Oval 3291"/>
            <p:cNvSpPr>
              <a:spLocks noChangeArrowheads="1"/>
            </p:cNvSpPr>
            <p:nvPr/>
          </p:nvSpPr>
          <p:spPr bwMode="auto">
            <a:xfrm>
              <a:off x="5524950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7" name="Oval 3292"/>
            <p:cNvSpPr>
              <a:spLocks noChangeArrowheads="1"/>
            </p:cNvSpPr>
            <p:nvPr/>
          </p:nvSpPr>
          <p:spPr bwMode="auto">
            <a:xfrm>
              <a:off x="5528887" y="64265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8" name="Oval 3293"/>
            <p:cNvSpPr>
              <a:spLocks noChangeArrowheads="1"/>
            </p:cNvSpPr>
            <p:nvPr/>
          </p:nvSpPr>
          <p:spPr bwMode="auto">
            <a:xfrm>
              <a:off x="5532824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9" name="Oval 3294"/>
            <p:cNvSpPr>
              <a:spLocks noChangeArrowheads="1"/>
            </p:cNvSpPr>
            <p:nvPr/>
          </p:nvSpPr>
          <p:spPr bwMode="auto">
            <a:xfrm>
              <a:off x="5536761" y="64216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0" name="Oval 3295"/>
            <p:cNvSpPr>
              <a:spLocks noChangeArrowheads="1"/>
            </p:cNvSpPr>
            <p:nvPr/>
          </p:nvSpPr>
          <p:spPr bwMode="auto">
            <a:xfrm>
              <a:off x="5540698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1" name="Oval 3296"/>
            <p:cNvSpPr>
              <a:spLocks noChangeArrowheads="1"/>
            </p:cNvSpPr>
            <p:nvPr/>
          </p:nvSpPr>
          <p:spPr bwMode="auto">
            <a:xfrm>
              <a:off x="5544635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2" name="Oval 3297"/>
            <p:cNvSpPr>
              <a:spLocks noChangeArrowheads="1"/>
            </p:cNvSpPr>
            <p:nvPr/>
          </p:nvSpPr>
          <p:spPr bwMode="auto">
            <a:xfrm>
              <a:off x="5547588" y="6427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3" name="Oval 3298"/>
            <p:cNvSpPr>
              <a:spLocks noChangeArrowheads="1"/>
            </p:cNvSpPr>
            <p:nvPr/>
          </p:nvSpPr>
          <p:spPr bwMode="auto">
            <a:xfrm>
              <a:off x="5551525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4" name="Oval 3299"/>
            <p:cNvSpPr>
              <a:spLocks noChangeArrowheads="1"/>
            </p:cNvSpPr>
            <p:nvPr/>
          </p:nvSpPr>
          <p:spPr bwMode="auto">
            <a:xfrm>
              <a:off x="5555462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5" name="Oval 3300"/>
            <p:cNvSpPr>
              <a:spLocks noChangeArrowheads="1"/>
            </p:cNvSpPr>
            <p:nvPr/>
          </p:nvSpPr>
          <p:spPr bwMode="auto">
            <a:xfrm>
              <a:off x="556727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6" name="Oval 3301"/>
            <p:cNvSpPr>
              <a:spLocks noChangeArrowheads="1"/>
            </p:cNvSpPr>
            <p:nvPr/>
          </p:nvSpPr>
          <p:spPr bwMode="auto">
            <a:xfrm>
              <a:off x="5571210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7" name="Oval 3302"/>
            <p:cNvSpPr>
              <a:spLocks noChangeArrowheads="1"/>
            </p:cNvSpPr>
            <p:nvPr/>
          </p:nvSpPr>
          <p:spPr bwMode="auto">
            <a:xfrm>
              <a:off x="5578100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8" name="Oval 3303"/>
            <p:cNvSpPr>
              <a:spLocks noChangeArrowheads="1"/>
            </p:cNvSpPr>
            <p:nvPr/>
          </p:nvSpPr>
          <p:spPr bwMode="auto">
            <a:xfrm>
              <a:off x="5582037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9" name="Oval 3304"/>
            <p:cNvSpPr>
              <a:spLocks noChangeArrowheads="1"/>
            </p:cNvSpPr>
            <p:nvPr/>
          </p:nvSpPr>
          <p:spPr bwMode="auto">
            <a:xfrm>
              <a:off x="5585974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0" name="Oval 3305"/>
            <p:cNvSpPr>
              <a:spLocks noChangeArrowheads="1"/>
            </p:cNvSpPr>
            <p:nvPr/>
          </p:nvSpPr>
          <p:spPr bwMode="auto">
            <a:xfrm>
              <a:off x="5593848" y="64265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1" name="Oval 3306"/>
            <p:cNvSpPr>
              <a:spLocks noChangeArrowheads="1"/>
            </p:cNvSpPr>
            <p:nvPr/>
          </p:nvSpPr>
          <p:spPr bwMode="auto">
            <a:xfrm>
              <a:off x="5597785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2" name="Oval 3307"/>
            <p:cNvSpPr>
              <a:spLocks noChangeArrowheads="1"/>
            </p:cNvSpPr>
            <p:nvPr/>
          </p:nvSpPr>
          <p:spPr bwMode="auto">
            <a:xfrm>
              <a:off x="5600738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3" name="Oval 3308"/>
            <p:cNvSpPr>
              <a:spLocks noChangeArrowheads="1"/>
            </p:cNvSpPr>
            <p:nvPr/>
          </p:nvSpPr>
          <p:spPr bwMode="auto">
            <a:xfrm>
              <a:off x="5604675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4" name="Oval 3309"/>
            <p:cNvSpPr>
              <a:spLocks noChangeArrowheads="1"/>
            </p:cNvSpPr>
            <p:nvPr/>
          </p:nvSpPr>
          <p:spPr bwMode="auto">
            <a:xfrm>
              <a:off x="5608612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5" name="Oval 3310"/>
            <p:cNvSpPr>
              <a:spLocks noChangeArrowheads="1"/>
            </p:cNvSpPr>
            <p:nvPr/>
          </p:nvSpPr>
          <p:spPr bwMode="auto">
            <a:xfrm>
              <a:off x="5612549" y="64186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6" name="Oval 3311"/>
            <p:cNvSpPr>
              <a:spLocks noChangeArrowheads="1"/>
            </p:cNvSpPr>
            <p:nvPr/>
          </p:nvSpPr>
          <p:spPr bwMode="auto">
            <a:xfrm>
              <a:off x="5616486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7" name="Oval 3312"/>
            <p:cNvSpPr>
              <a:spLocks noChangeArrowheads="1"/>
            </p:cNvSpPr>
            <p:nvPr/>
          </p:nvSpPr>
          <p:spPr bwMode="auto">
            <a:xfrm>
              <a:off x="5624360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8" name="Oval 3313"/>
            <p:cNvSpPr>
              <a:spLocks noChangeArrowheads="1"/>
            </p:cNvSpPr>
            <p:nvPr/>
          </p:nvSpPr>
          <p:spPr bwMode="auto">
            <a:xfrm>
              <a:off x="5639123" y="6427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9" name="Oval 3314"/>
            <p:cNvSpPr>
              <a:spLocks noChangeArrowheads="1"/>
            </p:cNvSpPr>
            <p:nvPr/>
          </p:nvSpPr>
          <p:spPr bwMode="auto">
            <a:xfrm>
              <a:off x="5643060" y="64166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0" name="Oval 3315"/>
            <p:cNvSpPr>
              <a:spLocks noChangeArrowheads="1"/>
            </p:cNvSpPr>
            <p:nvPr/>
          </p:nvSpPr>
          <p:spPr bwMode="auto">
            <a:xfrm>
              <a:off x="5646997" y="64255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1" name="Oval 3316"/>
            <p:cNvSpPr>
              <a:spLocks noChangeArrowheads="1"/>
            </p:cNvSpPr>
            <p:nvPr/>
          </p:nvSpPr>
          <p:spPr bwMode="auto">
            <a:xfrm>
              <a:off x="5650934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2" name="Oval 3317"/>
            <p:cNvSpPr>
              <a:spLocks noChangeArrowheads="1"/>
            </p:cNvSpPr>
            <p:nvPr/>
          </p:nvSpPr>
          <p:spPr bwMode="auto">
            <a:xfrm>
              <a:off x="5653887" y="642161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3" name="Oval 3318"/>
            <p:cNvSpPr>
              <a:spLocks noChangeArrowheads="1"/>
            </p:cNvSpPr>
            <p:nvPr/>
          </p:nvSpPr>
          <p:spPr bwMode="auto">
            <a:xfrm>
              <a:off x="5657824" y="642063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4" name="Freeform 3319"/>
            <p:cNvSpPr>
              <a:spLocks/>
            </p:cNvSpPr>
            <p:nvPr/>
          </p:nvSpPr>
          <p:spPr bwMode="auto">
            <a:xfrm>
              <a:off x="5541683" y="6431458"/>
              <a:ext cx="16733" cy="3937"/>
            </a:xfrm>
            <a:custGeom>
              <a:avLst/>
              <a:gdLst>
                <a:gd name="T0" fmla="*/ 17 w 17"/>
                <a:gd name="T1" fmla="*/ 4 h 4"/>
                <a:gd name="T2" fmla="*/ 17 w 17"/>
                <a:gd name="T3" fmla="*/ 4 h 4"/>
                <a:gd name="T4" fmla="*/ 17 w 17"/>
                <a:gd name="T5" fmla="*/ 4 h 4"/>
                <a:gd name="T6" fmla="*/ 16 w 17"/>
                <a:gd name="T7" fmla="*/ 4 h 4"/>
                <a:gd name="T8" fmla="*/ 16 w 17"/>
                <a:gd name="T9" fmla="*/ 2 h 4"/>
                <a:gd name="T10" fmla="*/ 16 w 17"/>
                <a:gd name="T11" fmla="*/ 2 h 4"/>
                <a:gd name="T12" fmla="*/ 15 w 17"/>
                <a:gd name="T13" fmla="*/ 2 h 4"/>
                <a:gd name="T14" fmla="*/ 15 w 17"/>
                <a:gd name="T15" fmla="*/ 2 h 4"/>
                <a:gd name="T16" fmla="*/ 15 w 17"/>
                <a:gd name="T17" fmla="*/ 2 h 4"/>
                <a:gd name="T18" fmla="*/ 14 w 17"/>
                <a:gd name="T19" fmla="*/ 1 h 4"/>
                <a:gd name="T20" fmla="*/ 14 w 17"/>
                <a:gd name="T21" fmla="*/ 1 h 4"/>
                <a:gd name="T22" fmla="*/ 14 w 17"/>
                <a:gd name="T23" fmla="*/ 1 h 4"/>
                <a:gd name="T24" fmla="*/ 13 w 17"/>
                <a:gd name="T25" fmla="*/ 1 h 4"/>
                <a:gd name="T26" fmla="*/ 13 w 17"/>
                <a:gd name="T27" fmla="*/ 1 h 4"/>
                <a:gd name="T28" fmla="*/ 12 w 17"/>
                <a:gd name="T29" fmla="*/ 1 h 4"/>
                <a:gd name="T30" fmla="*/ 12 w 17"/>
                <a:gd name="T31" fmla="*/ 1 h 4"/>
                <a:gd name="T32" fmla="*/ 12 w 17"/>
                <a:gd name="T33" fmla="*/ 1 h 4"/>
                <a:gd name="T34" fmla="*/ 11 w 17"/>
                <a:gd name="T35" fmla="*/ 1 h 4"/>
                <a:gd name="T36" fmla="*/ 11 w 17"/>
                <a:gd name="T37" fmla="*/ 1 h 4"/>
                <a:gd name="T38" fmla="*/ 11 w 17"/>
                <a:gd name="T39" fmla="*/ 1 h 4"/>
                <a:gd name="T40" fmla="*/ 10 w 17"/>
                <a:gd name="T41" fmla="*/ 1 h 4"/>
                <a:gd name="T42" fmla="*/ 10 w 17"/>
                <a:gd name="T43" fmla="*/ 1 h 4"/>
                <a:gd name="T44" fmla="*/ 10 w 17"/>
                <a:gd name="T45" fmla="*/ 1 h 4"/>
                <a:gd name="T46" fmla="*/ 9 w 17"/>
                <a:gd name="T47" fmla="*/ 1 h 4"/>
                <a:gd name="T48" fmla="*/ 9 w 17"/>
                <a:gd name="T49" fmla="*/ 1 h 4"/>
                <a:gd name="T50" fmla="*/ 9 w 17"/>
                <a:gd name="T51" fmla="*/ 1 h 4"/>
                <a:gd name="T52" fmla="*/ 8 w 17"/>
                <a:gd name="T53" fmla="*/ 1 h 4"/>
                <a:gd name="T54" fmla="*/ 8 w 17"/>
                <a:gd name="T55" fmla="*/ 1 h 4"/>
                <a:gd name="T56" fmla="*/ 8 w 17"/>
                <a:gd name="T57" fmla="*/ 1 h 4"/>
                <a:gd name="T58" fmla="*/ 7 w 17"/>
                <a:gd name="T59" fmla="*/ 1 h 4"/>
                <a:gd name="T60" fmla="*/ 7 w 17"/>
                <a:gd name="T61" fmla="*/ 1 h 4"/>
                <a:gd name="T62" fmla="*/ 7 w 17"/>
                <a:gd name="T63" fmla="*/ 1 h 4"/>
                <a:gd name="T64" fmla="*/ 6 w 17"/>
                <a:gd name="T65" fmla="*/ 1 h 4"/>
                <a:gd name="T66" fmla="*/ 6 w 17"/>
                <a:gd name="T67" fmla="*/ 0 h 4"/>
                <a:gd name="T68" fmla="*/ 5 w 17"/>
                <a:gd name="T69" fmla="*/ 0 h 4"/>
                <a:gd name="T70" fmla="*/ 5 w 17"/>
                <a:gd name="T71" fmla="*/ 0 h 4"/>
                <a:gd name="T72" fmla="*/ 5 w 17"/>
                <a:gd name="T73" fmla="*/ 0 h 4"/>
                <a:gd name="T74" fmla="*/ 4 w 17"/>
                <a:gd name="T75" fmla="*/ 0 h 4"/>
                <a:gd name="T76" fmla="*/ 4 w 17"/>
                <a:gd name="T77" fmla="*/ 0 h 4"/>
                <a:gd name="T78" fmla="*/ 4 w 17"/>
                <a:gd name="T79" fmla="*/ 0 h 4"/>
                <a:gd name="T80" fmla="*/ 3 w 17"/>
                <a:gd name="T81" fmla="*/ 0 h 4"/>
                <a:gd name="T82" fmla="*/ 3 w 17"/>
                <a:gd name="T83" fmla="*/ 0 h 4"/>
                <a:gd name="T84" fmla="*/ 3 w 17"/>
                <a:gd name="T85" fmla="*/ 0 h 4"/>
                <a:gd name="T86" fmla="*/ 2 w 17"/>
                <a:gd name="T87" fmla="*/ 0 h 4"/>
                <a:gd name="T88" fmla="*/ 2 w 17"/>
                <a:gd name="T89" fmla="*/ 0 h 4"/>
                <a:gd name="T90" fmla="*/ 2 w 17"/>
                <a:gd name="T91" fmla="*/ 0 h 4"/>
                <a:gd name="T92" fmla="*/ 1 w 17"/>
                <a:gd name="T93" fmla="*/ 0 h 4"/>
                <a:gd name="T94" fmla="*/ 1 w 17"/>
                <a:gd name="T95" fmla="*/ 0 h 4"/>
                <a:gd name="T96" fmla="*/ 1 w 17"/>
                <a:gd name="T97" fmla="*/ 0 h 4"/>
                <a:gd name="T98" fmla="*/ 0 w 17"/>
                <a:gd name="T9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5" name="Freeform 3320"/>
            <p:cNvSpPr>
              <a:spLocks/>
            </p:cNvSpPr>
            <p:nvPr/>
          </p:nvSpPr>
          <p:spPr bwMode="auto">
            <a:xfrm>
              <a:off x="5524950" y="6428505"/>
              <a:ext cx="17717" cy="2953"/>
            </a:xfrm>
            <a:custGeom>
              <a:avLst/>
              <a:gdLst>
                <a:gd name="T0" fmla="*/ 18 w 18"/>
                <a:gd name="T1" fmla="*/ 3 h 3"/>
                <a:gd name="T2" fmla="*/ 17 w 18"/>
                <a:gd name="T3" fmla="*/ 3 h 3"/>
                <a:gd name="T4" fmla="*/ 17 w 18"/>
                <a:gd name="T5" fmla="*/ 2 h 3"/>
                <a:gd name="T6" fmla="*/ 17 w 18"/>
                <a:gd name="T7" fmla="*/ 2 h 3"/>
                <a:gd name="T8" fmla="*/ 16 w 18"/>
                <a:gd name="T9" fmla="*/ 2 h 3"/>
                <a:gd name="T10" fmla="*/ 16 w 18"/>
                <a:gd name="T11" fmla="*/ 2 h 3"/>
                <a:gd name="T12" fmla="*/ 15 w 18"/>
                <a:gd name="T13" fmla="*/ 2 h 3"/>
                <a:gd name="T14" fmla="*/ 15 w 18"/>
                <a:gd name="T15" fmla="*/ 2 h 3"/>
                <a:gd name="T16" fmla="*/ 15 w 18"/>
                <a:gd name="T17" fmla="*/ 2 h 3"/>
                <a:gd name="T18" fmla="*/ 14 w 18"/>
                <a:gd name="T19" fmla="*/ 2 h 3"/>
                <a:gd name="T20" fmla="*/ 14 w 18"/>
                <a:gd name="T21" fmla="*/ 2 h 3"/>
                <a:gd name="T22" fmla="*/ 14 w 18"/>
                <a:gd name="T23" fmla="*/ 2 h 3"/>
                <a:gd name="T24" fmla="*/ 13 w 18"/>
                <a:gd name="T25" fmla="*/ 2 h 3"/>
                <a:gd name="T26" fmla="*/ 13 w 18"/>
                <a:gd name="T27" fmla="*/ 2 h 3"/>
                <a:gd name="T28" fmla="*/ 13 w 18"/>
                <a:gd name="T29" fmla="*/ 2 h 3"/>
                <a:gd name="T30" fmla="*/ 12 w 18"/>
                <a:gd name="T31" fmla="*/ 2 h 3"/>
                <a:gd name="T32" fmla="*/ 12 w 18"/>
                <a:gd name="T33" fmla="*/ 2 h 3"/>
                <a:gd name="T34" fmla="*/ 12 w 18"/>
                <a:gd name="T35" fmla="*/ 2 h 3"/>
                <a:gd name="T36" fmla="*/ 11 w 18"/>
                <a:gd name="T37" fmla="*/ 2 h 3"/>
                <a:gd name="T38" fmla="*/ 11 w 18"/>
                <a:gd name="T39" fmla="*/ 2 h 3"/>
                <a:gd name="T40" fmla="*/ 11 w 18"/>
                <a:gd name="T41" fmla="*/ 2 h 3"/>
                <a:gd name="T42" fmla="*/ 10 w 18"/>
                <a:gd name="T43" fmla="*/ 2 h 3"/>
                <a:gd name="T44" fmla="*/ 10 w 18"/>
                <a:gd name="T45" fmla="*/ 2 h 3"/>
                <a:gd name="T46" fmla="*/ 9 w 18"/>
                <a:gd name="T47" fmla="*/ 2 h 3"/>
                <a:gd name="T48" fmla="*/ 9 w 18"/>
                <a:gd name="T49" fmla="*/ 1 h 3"/>
                <a:gd name="T50" fmla="*/ 9 w 18"/>
                <a:gd name="T51" fmla="*/ 1 h 3"/>
                <a:gd name="T52" fmla="*/ 8 w 18"/>
                <a:gd name="T53" fmla="*/ 1 h 3"/>
                <a:gd name="T54" fmla="*/ 8 w 18"/>
                <a:gd name="T55" fmla="*/ 1 h 3"/>
                <a:gd name="T56" fmla="*/ 8 w 18"/>
                <a:gd name="T57" fmla="*/ 1 h 3"/>
                <a:gd name="T58" fmla="*/ 8 w 18"/>
                <a:gd name="T59" fmla="*/ 1 h 3"/>
                <a:gd name="T60" fmla="*/ 7 w 18"/>
                <a:gd name="T61" fmla="*/ 1 h 3"/>
                <a:gd name="T62" fmla="*/ 7 w 18"/>
                <a:gd name="T63" fmla="*/ 1 h 3"/>
                <a:gd name="T64" fmla="*/ 7 w 18"/>
                <a:gd name="T65" fmla="*/ 1 h 3"/>
                <a:gd name="T66" fmla="*/ 6 w 18"/>
                <a:gd name="T67" fmla="*/ 1 h 3"/>
                <a:gd name="T68" fmla="*/ 6 w 18"/>
                <a:gd name="T69" fmla="*/ 1 h 3"/>
                <a:gd name="T70" fmla="*/ 5 w 18"/>
                <a:gd name="T71" fmla="*/ 1 h 3"/>
                <a:gd name="T72" fmla="*/ 5 w 18"/>
                <a:gd name="T73" fmla="*/ 1 h 3"/>
                <a:gd name="T74" fmla="*/ 5 w 18"/>
                <a:gd name="T75" fmla="*/ 1 h 3"/>
                <a:gd name="T76" fmla="*/ 4 w 18"/>
                <a:gd name="T77" fmla="*/ 1 h 3"/>
                <a:gd name="T78" fmla="*/ 4 w 18"/>
                <a:gd name="T79" fmla="*/ 1 h 3"/>
                <a:gd name="T80" fmla="*/ 4 w 18"/>
                <a:gd name="T81" fmla="*/ 1 h 3"/>
                <a:gd name="T82" fmla="*/ 3 w 18"/>
                <a:gd name="T83" fmla="*/ 1 h 3"/>
                <a:gd name="T84" fmla="*/ 3 w 18"/>
                <a:gd name="T85" fmla="*/ 1 h 3"/>
                <a:gd name="T86" fmla="*/ 3 w 18"/>
                <a:gd name="T87" fmla="*/ 1 h 3"/>
                <a:gd name="T88" fmla="*/ 2 w 18"/>
                <a:gd name="T89" fmla="*/ 1 h 3"/>
                <a:gd name="T90" fmla="*/ 2 w 18"/>
                <a:gd name="T91" fmla="*/ 0 h 3"/>
                <a:gd name="T92" fmla="*/ 2 w 18"/>
                <a:gd name="T93" fmla="*/ 0 h 3"/>
                <a:gd name="T94" fmla="*/ 1 w 18"/>
                <a:gd name="T95" fmla="*/ 0 h 3"/>
                <a:gd name="T96" fmla="*/ 1 w 18"/>
                <a:gd name="T97" fmla="*/ 0 h 3"/>
                <a:gd name="T98" fmla="*/ 1 w 18"/>
                <a:gd name="T99" fmla="*/ 0 h 3"/>
                <a:gd name="T100" fmla="*/ 0 w 18"/>
                <a:gd name="T101" fmla="*/ 0 h 3"/>
                <a:gd name="T102" fmla="*/ 0 w 18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6" name="Freeform 3321"/>
            <p:cNvSpPr>
              <a:spLocks/>
            </p:cNvSpPr>
            <p:nvPr/>
          </p:nvSpPr>
          <p:spPr bwMode="auto">
            <a:xfrm>
              <a:off x="5507234" y="6425552"/>
              <a:ext cx="17717" cy="2953"/>
            </a:xfrm>
            <a:custGeom>
              <a:avLst/>
              <a:gdLst>
                <a:gd name="T0" fmla="*/ 18 w 18"/>
                <a:gd name="T1" fmla="*/ 3 h 3"/>
                <a:gd name="T2" fmla="*/ 18 w 18"/>
                <a:gd name="T3" fmla="*/ 3 h 3"/>
                <a:gd name="T4" fmla="*/ 17 w 18"/>
                <a:gd name="T5" fmla="*/ 3 h 3"/>
                <a:gd name="T6" fmla="*/ 17 w 18"/>
                <a:gd name="T7" fmla="*/ 3 h 3"/>
                <a:gd name="T8" fmla="*/ 17 w 18"/>
                <a:gd name="T9" fmla="*/ 3 h 3"/>
                <a:gd name="T10" fmla="*/ 16 w 18"/>
                <a:gd name="T11" fmla="*/ 3 h 3"/>
                <a:gd name="T12" fmla="*/ 16 w 18"/>
                <a:gd name="T13" fmla="*/ 3 h 3"/>
                <a:gd name="T14" fmla="*/ 16 w 18"/>
                <a:gd name="T15" fmla="*/ 3 h 3"/>
                <a:gd name="T16" fmla="*/ 15 w 18"/>
                <a:gd name="T17" fmla="*/ 3 h 3"/>
                <a:gd name="T18" fmla="*/ 15 w 18"/>
                <a:gd name="T19" fmla="*/ 3 h 3"/>
                <a:gd name="T20" fmla="*/ 15 w 18"/>
                <a:gd name="T21" fmla="*/ 3 h 3"/>
                <a:gd name="T22" fmla="*/ 14 w 18"/>
                <a:gd name="T23" fmla="*/ 3 h 3"/>
                <a:gd name="T24" fmla="*/ 14 w 18"/>
                <a:gd name="T25" fmla="*/ 3 h 3"/>
                <a:gd name="T26" fmla="*/ 14 w 18"/>
                <a:gd name="T27" fmla="*/ 3 h 3"/>
                <a:gd name="T28" fmla="*/ 13 w 18"/>
                <a:gd name="T29" fmla="*/ 3 h 3"/>
                <a:gd name="T30" fmla="*/ 13 w 18"/>
                <a:gd name="T31" fmla="*/ 3 h 3"/>
                <a:gd name="T32" fmla="*/ 13 w 18"/>
                <a:gd name="T33" fmla="*/ 2 h 3"/>
                <a:gd name="T34" fmla="*/ 12 w 18"/>
                <a:gd name="T35" fmla="*/ 2 h 3"/>
                <a:gd name="T36" fmla="*/ 12 w 18"/>
                <a:gd name="T37" fmla="*/ 2 h 3"/>
                <a:gd name="T38" fmla="*/ 12 w 18"/>
                <a:gd name="T39" fmla="*/ 2 h 3"/>
                <a:gd name="T40" fmla="*/ 11 w 18"/>
                <a:gd name="T41" fmla="*/ 2 h 3"/>
                <a:gd name="T42" fmla="*/ 11 w 18"/>
                <a:gd name="T43" fmla="*/ 2 h 3"/>
                <a:gd name="T44" fmla="*/ 10 w 18"/>
                <a:gd name="T45" fmla="*/ 2 h 3"/>
                <a:gd name="T46" fmla="*/ 10 w 18"/>
                <a:gd name="T47" fmla="*/ 2 h 3"/>
                <a:gd name="T48" fmla="*/ 10 w 18"/>
                <a:gd name="T49" fmla="*/ 2 h 3"/>
                <a:gd name="T50" fmla="*/ 10 w 18"/>
                <a:gd name="T51" fmla="*/ 2 h 3"/>
                <a:gd name="T52" fmla="*/ 9 w 18"/>
                <a:gd name="T53" fmla="*/ 2 h 3"/>
                <a:gd name="T54" fmla="*/ 9 w 18"/>
                <a:gd name="T55" fmla="*/ 2 h 3"/>
                <a:gd name="T56" fmla="*/ 9 w 18"/>
                <a:gd name="T57" fmla="*/ 2 h 3"/>
                <a:gd name="T58" fmla="*/ 8 w 18"/>
                <a:gd name="T59" fmla="*/ 2 h 3"/>
                <a:gd name="T60" fmla="*/ 8 w 18"/>
                <a:gd name="T61" fmla="*/ 1 h 3"/>
                <a:gd name="T62" fmla="*/ 7 w 18"/>
                <a:gd name="T63" fmla="*/ 1 h 3"/>
                <a:gd name="T64" fmla="*/ 7 w 18"/>
                <a:gd name="T65" fmla="*/ 1 h 3"/>
                <a:gd name="T66" fmla="*/ 7 w 18"/>
                <a:gd name="T67" fmla="*/ 1 h 3"/>
                <a:gd name="T68" fmla="*/ 6 w 18"/>
                <a:gd name="T69" fmla="*/ 1 h 3"/>
                <a:gd name="T70" fmla="*/ 6 w 18"/>
                <a:gd name="T71" fmla="*/ 1 h 3"/>
                <a:gd name="T72" fmla="*/ 6 w 18"/>
                <a:gd name="T73" fmla="*/ 1 h 3"/>
                <a:gd name="T74" fmla="*/ 5 w 18"/>
                <a:gd name="T75" fmla="*/ 1 h 3"/>
                <a:gd name="T76" fmla="*/ 5 w 18"/>
                <a:gd name="T77" fmla="*/ 1 h 3"/>
                <a:gd name="T78" fmla="*/ 5 w 18"/>
                <a:gd name="T79" fmla="*/ 1 h 3"/>
                <a:gd name="T80" fmla="*/ 4 w 18"/>
                <a:gd name="T81" fmla="*/ 1 h 3"/>
                <a:gd name="T82" fmla="*/ 4 w 18"/>
                <a:gd name="T83" fmla="*/ 1 h 3"/>
                <a:gd name="T84" fmla="*/ 4 w 18"/>
                <a:gd name="T85" fmla="*/ 1 h 3"/>
                <a:gd name="T86" fmla="*/ 3 w 18"/>
                <a:gd name="T87" fmla="*/ 1 h 3"/>
                <a:gd name="T88" fmla="*/ 3 w 18"/>
                <a:gd name="T89" fmla="*/ 1 h 3"/>
                <a:gd name="T90" fmla="*/ 3 w 18"/>
                <a:gd name="T91" fmla="*/ 1 h 3"/>
                <a:gd name="T92" fmla="*/ 2 w 18"/>
                <a:gd name="T93" fmla="*/ 1 h 3"/>
                <a:gd name="T94" fmla="*/ 2 w 18"/>
                <a:gd name="T95" fmla="*/ 0 h 3"/>
                <a:gd name="T96" fmla="*/ 2 w 18"/>
                <a:gd name="T97" fmla="*/ 0 h 3"/>
                <a:gd name="T98" fmla="*/ 1 w 18"/>
                <a:gd name="T99" fmla="*/ 0 h 3"/>
                <a:gd name="T100" fmla="*/ 1 w 18"/>
                <a:gd name="T101" fmla="*/ 0 h 3"/>
                <a:gd name="T102" fmla="*/ 0 w 18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lnTo>
                    <a:pt x="18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7" name="Freeform 3322"/>
            <p:cNvSpPr>
              <a:spLocks/>
            </p:cNvSpPr>
            <p:nvPr/>
          </p:nvSpPr>
          <p:spPr bwMode="auto">
            <a:xfrm>
              <a:off x="5490502" y="6421615"/>
              <a:ext cx="17717" cy="3937"/>
            </a:xfrm>
            <a:custGeom>
              <a:avLst/>
              <a:gdLst>
                <a:gd name="T0" fmla="*/ 18 w 18"/>
                <a:gd name="T1" fmla="*/ 4 h 4"/>
                <a:gd name="T2" fmla="*/ 17 w 18"/>
                <a:gd name="T3" fmla="*/ 4 h 4"/>
                <a:gd name="T4" fmla="*/ 17 w 18"/>
                <a:gd name="T5" fmla="*/ 4 h 4"/>
                <a:gd name="T6" fmla="*/ 17 w 18"/>
                <a:gd name="T7" fmla="*/ 4 h 4"/>
                <a:gd name="T8" fmla="*/ 17 w 18"/>
                <a:gd name="T9" fmla="*/ 4 h 4"/>
                <a:gd name="T10" fmla="*/ 16 w 18"/>
                <a:gd name="T11" fmla="*/ 4 h 4"/>
                <a:gd name="T12" fmla="*/ 16 w 18"/>
                <a:gd name="T13" fmla="*/ 4 h 4"/>
                <a:gd name="T14" fmla="*/ 16 w 18"/>
                <a:gd name="T15" fmla="*/ 4 h 4"/>
                <a:gd name="T16" fmla="*/ 15 w 18"/>
                <a:gd name="T17" fmla="*/ 4 h 4"/>
                <a:gd name="T18" fmla="*/ 15 w 18"/>
                <a:gd name="T19" fmla="*/ 4 h 4"/>
                <a:gd name="T20" fmla="*/ 14 w 18"/>
                <a:gd name="T21" fmla="*/ 4 h 4"/>
                <a:gd name="T22" fmla="*/ 14 w 18"/>
                <a:gd name="T23" fmla="*/ 4 h 4"/>
                <a:gd name="T24" fmla="*/ 14 w 18"/>
                <a:gd name="T25" fmla="*/ 3 h 4"/>
                <a:gd name="T26" fmla="*/ 13 w 18"/>
                <a:gd name="T27" fmla="*/ 3 h 4"/>
                <a:gd name="T28" fmla="*/ 13 w 18"/>
                <a:gd name="T29" fmla="*/ 3 h 4"/>
                <a:gd name="T30" fmla="*/ 13 w 18"/>
                <a:gd name="T31" fmla="*/ 3 h 4"/>
                <a:gd name="T32" fmla="*/ 12 w 18"/>
                <a:gd name="T33" fmla="*/ 3 h 4"/>
                <a:gd name="T34" fmla="*/ 12 w 18"/>
                <a:gd name="T35" fmla="*/ 3 h 4"/>
                <a:gd name="T36" fmla="*/ 12 w 18"/>
                <a:gd name="T37" fmla="*/ 3 h 4"/>
                <a:gd name="T38" fmla="*/ 11 w 18"/>
                <a:gd name="T39" fmla="*/ 3 h 4"/>
                <a:gd name="T40" fmla="*/ 11 w 18"/>
                <a:gd name="T41" fmla="*/ 3 h 4"/>
                <a:gd name="T42" fmla="*/ 11 w 18"/>
                <a:gd name="T43" fmla="*/ 3 h 4"/>
                <a:gd name="T44" fmla="*/ 10 w 18"/>
                <a:gd name="T45" fmla="*/ 3 h 4"/>
                <a:gd name="T46" fmla="*/ 10 w 18"/>
                <a:gd name="T47" fmla="*/ 2 h 4"/>
                <a:gd name="T48" fmla="*/ 10 w 18"/>
                <a:gd name="T49" fmla="*/ 2 h 4"/>
                <a:gd name="T50" fmla="*/ 9 w 18"/>
                <a:gd name="T51" fmla="*/ 2 h 4"/>
                <a:gd name="T52" fmla="*/ 9 w 18"/>
                <a:gd name="T53" fmla="*/ 2 h 4"/>
                <a:gd name="T54" fmla="*/ 9 w 18"/>
                <a:gd name="T55" fmla="*/ 2 h 4"/>
                <a:gd name="T56" fmla="*/ 8 w 18"/>
                <a:gd name="T57" fmla="*/ 2 h 4"/>
                <a:gd name="T58" fmla="*/ 8 w 18"/>
                <a:gd name="T59" fmla="*/ 2 h 4"/>
                <a:gd name="T60" fmla="*/ 8 w 18"/>
                <a:gd name="T61" fmla="*/ 2 h 4"/>
                <a:gd name="T62" fmla="*/ 7 w 18"/>
                <a:gd name="T63" fmla="*/ 2 h 4"/>
                <a:gd name="T64" fmla="*/ 7 w 18"/>
                <a:gd name="T65" fmla="*/ 2 h 4"/>
                <a:gd name="T66" fmla="*/ 7 w 18"/>
                <a:gd name="T67" fmla="*/ 2 h 4"/>
                <a:gd name="T68" fmla="*/ 6 w 18"/>
                <a:gd name="T69" fmla="*/ 2 h 4"/>
                <a:gd name="T70" fmla="*/ 6 w 18"/>
                <a:gd name="T71" fmla="*/ 2 h 4"/>
                <a:gd name="T72" fmla="*/ 6 w 18"/>
                <a:gd name="T73" fmla="*/ 1 h 4"/>
                <a:gd name="T74" fmla="*/ 5 w 18"/>
                <a:gd name="T75" fmla="*/ 1 h 4"/>
                <a:gd name="T76" fmla="*/ 5 w 18"/>
                <a:gd name="T77" fmla="*/ 1 h 4"/>
                <a:gd name="T78" fmla="*/ 4 w 18"/>
                <a:gd name="T79" fmla="*/ 1 h 4"/>
                <a:gd name="T80" fmla="*/ 4 w 18"/>
                <a:gd name="T81" fmla="*/ 1 h 4"/>
                <a:gd name="T82" fmla="*/ 4 w 18"/>
                <a:gd name="T83" fmla="*/ 1 h 4"/>
                <a:gd name="T84" fmla="*/ 3 w 18"/>
                <a:gd name="T85" fmla="*/ 1 h 4"/>
                <a:gd name="T86" fmla="*/ 3 w 18"/>
                <a:gd name="T87" fmla="*/ 1 h 4"/>
                <a:gd name="T88" fmla="*/ 3 w 18"/>
                <a:gd name="T89" fmla="*/ 1 h 4"/>
                <a:gd name="T90" fmla="*/ 3 w 18"/>
                <a:gd name="T91" fmla="*/ 1 h 4"/>
                <a:gd name="T92" fmla="*/ 2 w 18"/>
                <a:gd name="T93" fmla="*/ 1 h 4"/>
                <a:gd name="T94" fmla="*/ 2 w 18"/>
                <a:gd name="T95" fmla="*/ 1 h 4"/>
                <a:gd name="T96" fmla="*/ 1 w 18"/>
                <a:gd name="T97" fmla="*/ 0 h 4"/>
                <a:gd name="T98" fmla="*/ 1 w 18"/>
                <a:gd name="T99" fmla="*/ 0 h 4"/>
                <a:gd name="T100" fmla="*/ 1 w 18"/>
                <a:gd name="T101" fmla="*/ 0 h 4"/>
                <a:gd name="T102" fmla="*/ 0 w 18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4">
                  <a:moveTo>
                    <a:pt x="18" y="4"/>
                  </a:move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8" name="Freeform 3323"/>
            <p:cNvSpPr>
              <a:spLocks/>
            </p:cNvSpPr>
            <p:nvPr/>
          </p:nvSpPr>
          <p:spPr bwMode="auto">
            <a:xfrm>
              <a:off x="5473769" y="6416694"/>
              <a:ext cx="17717" cy="4922"/>
            </a:xfrm>
            <a:custGeom>
              <a:avLst/>
              <a:gdLst>
                <a:gd name="T0" fmla="*/ 18 w 18"/>
                <a:gd name="T1" fmla="*/ 5 h 5"/>
                <a:gd name="T2" fmla="*/ 17 w 18"/>
                <a:gd name="T3" fmla="*/ 5 h 5"/>
                <a:gd name="T4" fmla="*/ 17 w 18"/>
                <a:gd name="T5" fmla="*/ 5 h 5"/>
                <a:gd name="T6" fmla="*/ 17 w 18"/>
                <a:gd name="T7" fmla="*/ 5 h 5"/>
                <a:gd name="T8" fmla="*/ 16 w 18"/>
                <a:gd name="T9" fmla="*/ 5 h 5"/>
                <a:gd name="T10" fmla="*/ 16 w 18"/>
                <a:gd name="T11" fmla="*/ 5 h 5"/>
                <a:gd name="T12" fmla="*/ 16 w 18"/>
                <a:gd name="T13" fmla="*/ 5 h 5"/>
                <a:gd name="T14" fmla="*/ 15 w 18"/>
                <a:gd name="T15" fmla="*/ 4 h 5"/>
                <a:gd name="T16" fmla="*/ 15 w 18"/>
                <a:gd name="T17" fmla="*/ 4 h 5"/>
                <a:gd name="T18" fmla="*/ 15 w 18"/>
                <a:gd name="T19" fmla="*/ 4 h 5"/>
                <a:gd name="T20" fmla="*/ 14 w 18"/>
                <a:gd name="T21" fmla="*/ 4 h 5"/>
                <a:gd name="T22" fmla="*/ 14 w 18"/>
                <a:gd name="T23" fmla="*/ 4 h 5"/>
                <a:gd name="T24" fmla="*/ 14 w 18"/>
                <a:gd name="T25" fmla="*/ 4 h 5"/>
                <a:gd name="T26" fmla="*/ 13 w 18"/>
                <a:gd name="T27" fmla="*/ 4 h 5"/>
                <a:gd name="T28" fmla="*/ 13 w 18"/>
                <a:gd name="T29" fmla="*/ 4 h 5"/>
                <a:gd name="T30" fmla="*/ 13 w 18"/>
                <a:gd name="T31" fmla="*/ 4 h 5"/>
                <a:gd name="T32" fmla="*/ 12 w 18"/>
                <a:gd name="T33" fmla="*/ 4 h 5"/>
                <a:gd name="T34" fmla="*/ 12 w 18"/>
                <a:gd name="T35" fmla="*/ 4 h 5"/>
                <a:gd name="T36" fmla="*/ 12 w 18"/>
                <a:gd name="T37" fmla="*/ 3 h 5"/>
                <a:gd name="T38" fmla="*/ 11 w 18"/>
                <a:gd name="T39" fmla="*/ 3 h 5"/>
                <a:gd name="T40" fmla="*/ 11 w 18"/>
                <a:gd name="T41" fmla="*/ 3 h 5"/>
                <a:gd name="T42" fmla="*/ 11 w 18"/>
                <a:gd name="T43" fmla="*/ 3 h 5"/>
                <a:gd name="T44" fmla="*/ 10 w 18"/>
                <a:gd name="T45" fmla="*/ 3 h 5"/>
                <a:gd name="T46" fmla="*/ 10 w 18"/>
                <a:gd name="T47" fmla="*/ 3 h 5"/>
                <a:gd name="T48" fmla="*/ 10 w 18"/>
                <a:gd name="T49" fmla="*/ 3 h 5"/>
                <a:gd name="T50" fmla="*/ 9 w 18"/>
                <a:gd name="T51" fmla="*/ 3 h 5"/>
                <a:gd name="T52" fmla="*/ 9 w 18"/>
                <a:gd name="T53" fmla="*/ 3 h 5"/>
                <a:gd name="T54" fmla="*/ 8 w 18"/>
                <a:gd name="T55" fmla="*/ 2 h 5"/>
                <a:gd name="T56" fmla="*/ 8 w 18"/>
                <a:gd name="T57" fmla="*/ 2 h 5"/>
                <a:gd name="T58" fmla="*/ 8 w 18"/>
                <a:gd name="T59" fmla="*/ 2 h 5"/>
                <a:gd name="T60" fmla="*/ 7 w 18"/>
                <a:gd name="T61" fmla="*/ 2 h 5"/>
                <a:gd name="T62" fmla="*/ 7 w 18"/>
                <a:gd name="T63" fmla="*/ 2 h 5"/>
                <a:gd name="T64" fmla="*/ 7 w 18"/>
                <a:gd name="T65" fmla="*/ 2 h 5"/>
                <a:gd name="T66" fmla="*/ 7 w 18"/>
                <a:gd name="T67" fmla="*/ 2 h 5"/>
                <a:gd name="T68" fmla="*/ 6 w 18"/>
                <a:gd name="T69" fmla="*/ 1 h 5"/>
                <a:gd name="T70" fmla="*/ 6 w 18"/>
                <a:gd name="T71" fmla="*/ 1 h 5"/>
                <a:gd name="T72" fmla="*/ 6 w 18"/>
                <a:gd name="T73" fmla="*/ 1 h 5"/>
                <a:gd name="T74" fmla="*/ 5 w 18"/>
                <a:gd name="T75" fmla="*/ 1 h 5"/>
                <a:gd name="T76" fmla="*/ 5 w 18"/>
                <a:gd name="T77" fmla="*/ 1 h 5"/>
                <a:gd name="T78" fmla="*/ 4 w 18"/>
                <a:gd name="T79" fmla="*/ 1 h 5"/>
                <a:gd name="T80" fmla="*/ 4 w 18"/>
                <a:gd name="T81" fmla="*/ 1 h 5"/>
                <a:gd name="T82" fmla="*/ 4 w 18"/>
                <a:gd name="T83" fmla="*/ 1 h 5"/>
                <a:gd name="T84" fmla="*/ 3 w 18"/>
                <a:gd name="T85" fmla="*/ 1 h 5"/>
                <a:gd name="T86" fmla="*/ 3 w 18"/>
                <a:gd name="T87" fmla="*/ 0 h 5"/>
                <a:gd name="T88" fmla="*/ 3 w 18"/>
                <a:gd name="T89" fmla="*/ 0 h 5"/>
                <a:gd name="T90" fmla="*/ 3 w 18"/>
                <a:gd name="T91" fmla="*/ 0 h 5"/>
                <a:gd name="T92" fmla="*/ 2 w 18"/>
                <a:gd name="T93" fmla="*/ 0 h 5"/>
                <a:gd name="T94" fmla="*/ 2 w 18"/>
                <a:gd name="T95" fmla="*/ 0 h 5"/>
                <a:gd name="T96" fmla="*/ 1 w 18"/>
                <a:gd name="T97" fmla="*/ 0 h 5"/>
                <a:gd name="T98" fmla="*/ 1 w 18"/>
                <a:gd name="T99" fmla="*/ 0 h 5"/>
                <a:gd name="T100" fmla="*/ 1 w 18"/>
                <a:gd name="T101" fmla="*/ 0 h 5"/>
                <a:gd name="T102" fmla="*/ 0 w 18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5">
                  <a:moveTo>
                    <a:pt x="18" y="5"/>
                  </a:move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9" name="Freeform 3324"/>
            <p:cNvSpPr>
              <a:spLocks/>
            </p:cNvSpPr>
            <p:nvPr/>
          </p:nvSpPr>
          <p:spPr bwMode="auto">
            <a:xfrm>
              <a:off x="5458021" y="6408820"/>
              <a:ext cx="16733" cy="7874"/>
            </a:xfrm>
            <a:custGeom>
              <a:avLst/>
              <a:gdLst>
                <a:gd name="T0" fmla="*/ 17 w 17"/>
                <a:gd name="T1" fmla="*/ 8 h 8"/>
                <a:gd name="T2" fmla="*/ 16 w 17"/>
                <a:gd name="T3" fmla="*/ 8 h 8"/>
                <a:gd name="T4" fmla="*/ 16 w 17"/>
                <a:gd name="T5" fmla="*/ 7 h 8"/>
                <a:gd name="T6" fmla="*/ 16 w 17"/>
                <a:gd name="T7" fmla="*/ 7 h 8"/>
                <a:gd name="T8" fmla="*/ 15 w 17"/>
                <a:gd name="T9" fmla="*/ 7 h 8"/>
                <a:gd name="T10" fmla="*/ 15 w 17"/>
                <a:gd name="T11" fmla="*/ 7 h 8"/>
                <a:gd name="T12" fmla="*/ 15 w 17"/>
                <a:gd name="T13" fmla="*/ 7 h 8"/>
                <a:gd name="T14" fmla="*/ 14 w 17"/>
                <a:gd name="T15" fmla="*/ 7 h 8"/>
                <a:gd name="T16" fmla="*/ 14 w 17"/>
                <a:gd name="T17" fmla="*/ 7 h 8"/>
                <a:gd name="T18" fmla="*/ 14 w 17"/>
                <a:gd name="T19" fmla="*/ 7 h 8"/>
                <a:gd name="T20" fmla="*/ 13 w 17"/>
                <a:gd name="T21" fmla="*/ 6 h 8"/>
                <a:gd name="T22" fmla="*/ 13 w 17"/>
                <a:gd name="T23" fmla="*/ 6 h 8"/>
                <a:gd name="T24" fmla="*/ 13 w 17"/>
                <a:gd name="T25" fmla="*/ 6 h 8"/>
                <a:gd name="T26" fmla="*/ 12 w 17"/>
                <a:gd name="T27" fmla="*/ 6 h 8"/>
                <a:gd name="T28" fmla="*/ 12 w 17"/>
                <a:gd name="T29" fmla="*/ 6 h 8"/>
                <a:gd name="T30" fmla="*/ 12 w 17"/>
                <a:gd name="T31" fmla="*/ 5 h 8"/>
                <a:gd name="T32" fmla="*/ 11 w 17"/>
                <a:gd name="T33" fmla="*/ 5 h 8"/>
                <a:gd name="T34" fmla="*/ 11 w 17"/>
                <a:gd name="T35" fmla="*/ 5 h 8"/>
                <a:gd name="T36" fmla="*/ 11 w 17"/>
                <a:gd name="T37" fmla="*/ 5 h 8"/>
                <a:gd name="T38" fmla="*/ 10 w 17"/>
                <a:gd name="T39" fmla="*/ 5 h 8"/>
                <a:gd name="T40" fmla="*/ 10 w 17"/>
                <a:gd name="T41" fmla="*/ 5 h 8"/>
                <a:gd name="T42" fmla="*/ 10 w 17"/>
                <a:gd name="T43" fmla="*/ 5 h 8"/>
                <a:gd name="T44" fmla="*/ 9 w 17"/>
                <a:gd name="T45" fmla="*/ 5 h 8"/>
                <a:gd name="T46" fmla="*/ 9 w 17"/>
                <a:gd name="T47" fmla="*/ 4 h 8"/>
                <a:gd name="T48" fmla="*/ 9 w 17"/>
                <a:gd name="T49" fmla="*/ 4 h 8"/>
                <a:gd name="T50" fmla="*/ 8 w 17"/>
                <a:gd name="T51" fmla="*/ 4 h 8"/>
                <a:gd name="T52" fmla="*/ 8 w 17"/>
                <a:gd name="T53" fmla="*/ 4 h 8"/>
                <a:gd name="T54" fmla="*/ 8 w 17"/>
                <a:gd name="T55" fmla="*/ 4 h 8"/>
                <a:gd name="T56" fmla="*/ 7 w 17"/>
                <a:gd name="T57" fmla="*/ 4 h 8"/>
                <a:gd name="T58" fmla="*/ 7 w 17"/>
                <a:gd name="T59" fmla="*/ 4 h 8"/>
                <a:gd name="T60" fmla="*/ 7 w 17"/>
                <a:gd name="T61" fmla="*/ 3 h 8"/>
                <a:gd name="T62" fmla="*/ 6 w 17"/>
                <a:gd name="T63" fmla="*/ 3 h 8"/>
                <a:gd name="T64" fmla="*/ 6 w 17"/>
                <a:gd name="T65" fmla="*/ 3 h 8"/>
                <a:gd name="T66" fmla="*/ 6 w 17"/>
                <a:gd name="T67" fmla="*/ 3 h 8"/>
                <a:gd name="T68" fmla="*/ 5 w 17"/>
                <a:gd name="T69" fmla="*/ 3 h 8"/>
                <a:gd name="T70" fmla="*/ 5 w 17"/>
                <a:gd name="T71" fmla="*/ 2 h 8"/>
                <a:gd name="T72" fmla="*/ 4 w 17"/>
                <a:gd name="T73" fmla="*/ 2 h 8"/>
                <a:gd name="T74" fmla="*/ 4 w 17"/>
                <a:gd name="T75" fmla="*/ 2 h 8"/>
                <a:gd name="T76" fmla="*/ 4 w 17"/>
                <a:gd name="T77" fmla="*/ 2 h 8"/>
                <a:gd name="T78" fmla="*/ 4 w 17"/>
                <a:gd name="T79" fmla="*/ 2 h 8"/>
                <a:gd name="T80" fmla="*/ 3 w 17"/>
                <a:gd name="T81" fmla="*/ 2 h 8"/>
                <a:gd name="T82" fmla="*/ 3 w 17"/>
                <a:gd name="T83" fmla="*/ 1 h 8"/>
                <a:gd name="T84" fmla="*/ 3 w 17"/>
                <a:gd name="T85" fmla="*/ 1 h 8"/>
                <a:gd name="T86" fmla="*/ 2 w 17"/>
                <a:gd name="T87" fmla="*/ 1 h 8"/>
                <a:gd name="T88" fmla="*/ 2 w 17"/>
                <a:gd name="T89" fmla="*/ 1 h 8"/>
                <a:gd name="T90" fmla="*/ 2 w 17"/>
                <a:gd name="T91" fmla="*/ 1 h 8"/>
                <a:gd name="T92" fmla="*/ 1 w 17"/>
                <a:gd name="T93" fmla="*/ 1 h 8"/>
                <a:gd name="T94" fmla="*/ 1 w 17"/>
                <a:gd name="T95" fmla="*/ 0 h 8"/>
                <a:gd name="T96" fmla="*/ 0 w 17"/>
                <a:gd name="T97" fmla="*/ 0 h 8"/>
                <a:gd name="T98" fmla="*/ 0 w 17"/>
                <a:gd name="T99" fmla="*/ 0 h 8"/>
                <a:gd name="T100" fmla="*/ 0 w 17"/>
                <a:gd name="T101" fmla="*/ 0 h 8"/>
                <a:gd name="T102" fmla="*/ 0 w 17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0" name="Freeform 3325"/>
            <p:cNvSpPr>
              <a:spLocks/>
            </p:cNvSpPr>
            <p:nvPr/>
          </p:nvSpPr>
          <p:spPr bwMode="auto">
            <a:xfrm>
              <a:off x="5441289" y="6397993"/>
              <a:ext cx="16733" cy="10827"/>
            </a:xfrm>
            <a:custGeom>
              <a:avLst/>
              <a:gdLst>
                <a:gd name="T0" fmla="*/ 17 w 17"/>
                <a:gd name="T1" fmla="*/ 11 h 11"/>
                <a:gd name="T2" fmla="*/ 17 w 17"/>
                <a:gd name="T3" fmla="*/ 11 h 11"/>
                <a:gd name="T4" fmla="*/ 16 w 17"/>
                <a:gd name="T5" fmla="*/ 10 h 11"/>
                <a:gd name="T6" fmla="*/ 16 w 17"/>
                <a:gd name="T7" fmla="*/ 10 h 11"/>
                <a:gd name="T8" fmla="*/ 16 w 17"/>
                <a:gd name="T9" fmla="*/ 10 h 11"/>
                <a:gd name="T10" fmla="*/ 15 w 17"/>
                <a:gd name="T11" fmla="*/ 10 h 11"/>
                <a:gd name="T12" fmla="*/ 15 w 17"/>
                <a:gd name="T13" fmla="*/ 10 h 11"/>
                <a:gd name="T14" fmla="*/ 14 w 17"/>
                <a:gd name="T15" fmla="*/ 9 h 11"/>
                <a:gd name="T16" fmla="*/ 14 w 17"/>
                <a:gd name="T17" fmla="*/ 9 h 11"/>
                <a:gd name="T18" fmla="*/ 14 w 17"/>
                <a:gd name="T19" fmla="*/ 9 h 11"/>
                <a:gd name="T20" fmla="*/ 13 w 17"/>
                <a:gd name="T21" fmla="*/ 9 h 11"/>
                <a:gd name="T22" fmla="*/ 13 w 17"/>
                <a:gd name="T23" fmla="*/ 9 h 11"/>
                <a:gd name="T24" fmla="*/ 13 w 17"/>
                <a:gd name="T25" fmla="*/ 9 h 11"/>
                <a:gd name="T26" fmla="*/ 13 w 17"/>
                <a:gd name="T27" fmla="*/ 8 h 11"/>
                <a:gd name="T28" fmla="*/ 12 w 17"/>
                <a:gd name="T29" fmla="*/ 8 h 11"/>
                <a:gd name="T30" fmla="*/ 12 w 17"/>
                <a:gd name="T31" fmla="*/ 8 h 11"/>
                <a:gd name="T32" fmla="*/ 11 w 17"/>
                <a:gd name="T33" fmla="*/ 8 h 11"/>
                <a:gd name="T34" fmla="*/ 11 w 17"/>
                <a:gd name="T35" fmla="*/ 7 h 11"/>
                <a:gd name="T36" fmla="*/ 11 w 17"/>
                <a:gd name="T37" fmla="*/ 7 h 11"/>
                <a:gd name="T38" fmla="*/ 10 w 17"/>
                <a:gd name="T39" fmla="*/ 7 h 11"/>
                <a:gd name="T40" fmla="*/ 10 w 17"/>
                <a:gd name="T41" fmla="*/ 7 h 11"/>
                <a:gd name="T42" fmla="*/ 10 w 17"/>
                <a:gd name="T43" fmla="*/ 7 h 11"/>
                <a:gd name="T44" fmla="*/ 10 w 17"/>
                <a:gd name="T45" fmla="*/ 6 h 11"/>
                <a:gd name="T46" fmla="*/ 9 w 17"/>
                <a:gd name="T47" fmla="*/ 6 h 11"/>
                <a:gd name="T48" fmla="*/ 9 w 17"/>
                <a:gd name="T49" fmla="*/ 6 h 11"/>
                <a:gd name="T50" fmla="*/ 9 w 17"/>
                <a:gd name="T51" fmla="*/ 6 h 11"/>
                <a:gd name="T52" fmla="*/ 8 w 17"/>
                <a:gd name="T53" fmla="*/ 6 h 11"/>
                <a:gd name="T54" fmla="*/ 8 w 17"/>
                <a:gd name="T55" fmla="*/ 5 h 11"/>
                <a:gd name="T56" fmla="*/ 7 w 17"/>
                <a:gd name="T57" fmla="*/ 5 h 11"/>
                <a:gd name="T58" fmla="*/ 7 w 17"/>
                <a:gd name="T59" fmla="*/ 5 h 11"/>
                <a:gd name="T60" fmla="*/ 7 w 17"/>
                <a:gd name="T61" fmla="*/ 5 h 11"/>
                <a:gd name="T62" fmla="*/ 6 w 17"/>
                <a:gd name="T63" fmla="*/ 5 h 11"/>
                <a:gd name="T64" fmla="*/ 6 w 17"/>
                <a:gd name="T65" fmla="*/ 4 h 11"/>
                <a:gd name="T66" fmla="*/ 6 w 17"/>
                <a:gd name="T67" fmla="*/ 4 h 11"/>
                <a:gd name="T68" fmla="*/ 6 w 17"/>
                <a:gd name="T69" fmla="*/ 4 h 11"/>
                <a:gd name="T70" fmla="*/ 5 w 17"/>
                <a:gd name="T71" fmla="*/ 4 h 11"/>
                <a:gd name="T72" fmla="*/ 5 w 17"/>
                <a:gd name="T73" fmla="*/ 3 h 11"/>
                <a:gd name="T74" fmla="*/ 4 w 17"/>
                <a:gd name="T75" fmla="*/ 3 h 11"/>
                <a:gd name="T76" fmla="*/ 4 w 17"/>
                <a:gd name="T77" fmla="*/ 3 h 11"/>
                <a:gd name="T78" fmla="*/ 4 w 17"/>
                <a:gd name="T79" fmla="*/ 3 h 11"/>
                <a:gd name="T80" fmla="*/ 3 w 17"/>
                <a:gd name="T81" fmla="*/ 2 h 11"/>
                <a:gd name="T82" fmla="*/ 3 w 17"/>
                <a:gd name="T83" fmla="*/ 2 h 11"/>
                <a:gd name="T84" fmla="*/ 3 w 17"/>
                <a:gd name="T85" fmla="*/ 2 h 11"/>
                <a:gd name="T86" fmla="*/ 3 w 17"/>
                <a:gd name="T87" fmla="*/ 2 h 11"/>
                <a:gd name="T88" fmla="*/ 2 w 17"/>
                <a:gd name="T89" fmla="*/ 2 h 11"/>
                <a:gd name="T90" fmla="*/ 2 w 17"/>
                <a:gd name="T91" fmla="*/ 1 h 11"/>
                <a:gd name="T92" fmla="*/ 1 w 17"/>
                <a:gd name="T93" fmla="*/ 1 h 11"/>
                <a:gd name="T94" fmla="*/ 1 w 17"/>
                <a:gd name="T95" fmla="*/ 1 h 11"/>
                <a:gd name="T96" fmla="*/ 1 w 17"/>
                <a:gd name="T97" fmla="*/ 0 h 11"/>
                <a:gd name="T98" fmla="*/ 0 w 17"/>
                <a:gd name="T99" fmla="*/ 0 h 11"/>
                <a:gd name="T100" fmla="*/ 0 w 17"/>
                <a:gd name="T101" fmla="*/ 0 h 11"/>
                <a:gd name="T102" fmla="*/ 0 w 17"/>
                <a:gd name="T10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1">
                  <a:moveTo>
                    <a:pt x="17" y="11"/>
                  </a:moveTo>
                  <a:lnTo>
                    <a:pt x="17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1" name="Freeform 3326"/>
            <p:cNvSpPr>
              <a:spLocks/>
            </p:cNvSpPr>
            <p:nvPr/>
          </p:nvSpPr>
          <p:spPr bwMode="auto">
            <a:xfrm>
              <a:off x="5424557" y="6383230"/>
              <a:ext cx="16733" cy="14764"/>
            </a:xfrm>
            <a:custGeom>
              <a:avLst/>
              <a:gdLst>
                <a:gd name="T0" fmla="*/ 17 w 17"/>
                <a:gd name="T1" fmla="*/ 15 h 15"/>
                <a:gd name="T2" fmla="*/ 17 w 17"/>
                <a:gd name="T3" fmla="*/ 15 h 15"/>
                <a:gd name="T4" fmla="*/ 16 w 17"/>
                <a:gd name="T5" fmla="*/ 14 h 15"/>
                <a:gd name="T6" fmla="*/ 16 w 17"/>
                <a:gd name="T7" fmla="*/ 14 h 15"/>
                <a:gd name="T8" fmla="*/ 16 w 17"/>
                <a:gd name="T9" fmla="*/ 14 h 15"/>
                <a:gd name="T10" fmla="*/ 16 w 17"/>
                <a:gd name="T11" fmla="*/ 14 h 15"/>
                <a:gd name="T12" fmla="*/ 15 w 17"/>
                <a:gd name="T13" fmla="*/ 14 h 15"/>
                <a:gd name="T14" fmla="*/ 15 w 17"/>
                <a:gd name="T15" fmla="*/ 13 h 15"/>
                <a:gd name="T16" fmla="*/ 14 w 17"/>
                <a:gd name="T17" fmla="*/ 13 h 15"/>
                <a:gd name="T18" fmla="*/ 14 w 17"/>
                <a:gd name="T19" fmla="*/ 13 h 15"/>
                <a:gd name="T20" fmla="*/ 14 w 17"/>
                <a:gd name="T21" fmla="*/ 12 h 15"/>
                <a:gd name="T22" fmla="*/ 13 w 17"/>
                <a:gd name="T23" fmla="*/ 12 h 15"/>
                <a:gd name="T24" fmla="*/ 13 w 17"/>
                <a:gd name="T25" fmla="*/ 12 h 15"/>
                <a:gd name="T26" fmla="*/ 13 w 17"/>
                <a:gd name="T27" fmla="*/ 12 h 15"/>
                <a:gd name="T28" fmla="*/ 13 w 17"/>
                <a:gd name="T29" fmla="*/ 11 h 15"/>
                <a:gd name="T30" fmla="*/ 12 w 17"/>
                <a:gd name="T31" fmla="*/ 11 h 15"/>
                <a:gd name="T32" fmla="*/ 12 w 17"/>
                <a:gd name="T33" fmla="*/ 11 h 15"/>
                <a:gd name="T34" fmla="*/ 11 w 17"/>
                <a:gd name="T35" fmla="*/ 11 h 15"/>
                <a:gd name="T36" fmla="*/ 11 w 17"/>
                <a:gd name="T37" fmla="*/ 10 h 15"/>
                <a:gd name="T38" fmla="*/ 11 w 17"/>
                <a:gd name="T39" fmla="*/ 10 h 15"/>
                <a:gd name="T40" fmla="*/ 10 w 17"/>
                <a:gd name="T41" fmla="*/ 9 h 15"/>
                <a:gd name="T42" fmla="*/ 10 w 17"/>
                <a:gd name="T43" fmla="*/ 9 h 15"/>
                <a:gd name="T44" fmla="*/ 10 w 17"/>
                <a:gd name="T45" fmla="*/ 9 h 15"/>
                <a:gd name="T46" fmla="*/ 10 w 17"/>
                <a:gd name="T47" fmla="*/ 9 h 15"/>
                <a:gd name="T48" fmla="*/ 9 w 17"/>
                <a:gd name="T49" fmla="*/ 8 h 15"/>
                <a:gd name="T50" fmla="*/ 9 w 17"/>
                <a:gd name="T51" fmla="*/ 8 h 15"/>
                <a:gd name="T52" fmla="*/ 8 w 17"/>
                <a:gd name="T53" fmla="*/ 8 h 15"/>
                <a:gd name="T54" fmla="*/ 8 w 17"/>
                <a:gd name="T55" fmla="*/ 8 h 15"/>
                <a:gd name="T56" fmla="*/ 8 w 17"/>
                <a:gd name="T57" fmla="*/ 7 h 15"/>
                <a:gd name="T58" fmla="*/ 7 w 17"/>
                <a:gd name="T59" fmla="*/ 7 h 15"/>
                <a:gd name="T60" fmla="*/ 7 w 17"/>
                <a:gd name="T61" fmla="*/ 7 h 15"/>
                <a:gd name="T62" fmla="*/ 7 w 17"/>
                <a:gd name="T63" fmla="*/ 7 h 15"/>
                <a:gd name="T64" fmla="*/ 7 w 17"/>
                <a:gd name="T65" fmla="*/ 6 h 15"/>
                <a:gd name="T66" fmla="*/ 6 w 17"/>
                <a:gd name="T67" fmla="*/ 6 h 15"/>
                <a:gd name="T68" fmla="*/ 6 w 17"/>
                <a:gd name="T69" fmla="*/ 5 h 15"/>
                <a:gd name="T70" fmla="*/ 6 w 17"/>
                <a:gd name="T71" fmla="*/ 5 h 15"/>
                <a:gd name="T72" fmla="*/ 5 w 17"/>
                <a:gd name="T73" fmla="*/ 5 h 15"/>
                <a:gd name="T74" fmla="*/ 5 w 17"/>
                <a:gd name="T75" fmla="*/ 5 h 15"/>
                <a:gd name="T76" fmla="*/ 4 w 17"/>
                <a:gd name="T77" fmla="*/ 4 h 15"/>
                <a:gd name="T78" fmla="*/ 4 w 17"/>
                <a:gd name="T79" fmla="*/ 4 h 15"/>
                <a:gd name="T80" fmla="*/ 4 w 17"/>
                <a:gd name="T81" fmla="*/ 4 h 15"/>
                <a:gd name="T82" fmla="*/ 4 w 17"/>
                <a:gd name="T83" fmla="*/ 3 h 15"/>
                <a:gd name="T84" fmla="*/ 3 w 17"/>
                <a:gd name="T85" fmla="*/ 3 h 15"/>
                <a:gd name="T86" fmla="*/ 3 w 17"/>
                <a:gd name="T87" fmla="*/ 3 h 15"/>
                <a:gd name="T88" fmla="*/ 3 w 17"/>
                <a:gd name="T89" fmla="*/ 2 h 15"/>
                <a:gd name="T90" fmla="*/ 2 w 17"/>
                <a:gd name="T91" fmla="*/ 2 h 15"/>
                <a:gd name="T92" fmla="*/ 2 w 17"/>
                <a:gd name="T93" fmla="*/ 2 h 15"/>
                <a:gd name="T94" fmla="*/ 1 w 17"/>
                <a:gd name="T95" fmla="*/ 1 h 15"/>
                <a:gd name="T96" fmla="*/ 1 w 17"/>
                <a:gd name="T97" fmla="*/ 1 h 15"/>
                <a:gd name="T98" fmla="*/ 1 w 17"/>
                <a:gd name="T99" fmla="*/ 1 h 15"/>
                <a:gd name="T100" fmla="*/ 1 w 17"/>
                <a:gd name="T101" fmla="*/ 0 h 15"/>
                <a:gd name="T102" fmla="*/ 0 w 1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lnTo>
                    <a:pt x="17" y="15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2" name="Freeform 3327"/>
            <p:cNvSpPr>
              <a:spLocks/>
            </p:cNvSpPr>
            <p:nvPr/>
          </p:nvSpPr>
          <p:spPr bwMode="auto">
            <a:xfrm>
              <a:off x="5408809" y="6363545"/>
              <a:ext cx="16733" cy="19685"/>
            </a:xfrm>
            <a:custGeom>
              <a:avLst/>
              <a:gdLst>
                <a:gd name="T0" fmla="*/ 17 w 17"/>
                <a:gd name="T1" fmla="*/ 20 h 20"/>
                <a:gd name="T2" fmla="*/ 16 w 17"/>
                <a:gd name="T3" fmla="*/ 20 h 20"/>
                <a:gd name="T4" fmla="*/ 16 w 17"/>
                <a:gd name="T5" fmla="*/ 19 h 20"/>
                <a:gd name="T6" fmla="*/ 16 w 17"/>
                <a:gd name="T7" fmla="*/ 19 h 20"/>
                <a:gd name="T8" fmla="*/ 15 w 17"/>
                <a:gd name="T9" fmla="*/ 19 h 20"/>
                <a:gd name="T10" fmla="*/ 15 w 17"/>
                <a:gd name="T11" fmla="*/ 19 h 20"/>
                <a:gd name="T12" fmla="*/ 14 w 17"/>
                <a:gd name="T13" fmla="*/ 18 h 20"/>
                <a:gd name="T14" fmla="*/ 14 w 17"/>
                <a:gd name="T15" fmla="*/ 18 h 20"/>
                <a:gd name="T16" fmla="*/ 14 w 17"/>
                <a:gd name="T17" fmla="*/ 18 h 20"/>
                <a:gd name="T18" fmla="*/ 13 w 17"/>
                <a:gd name="T19" fmla="*/ 17 h 20"/>
                <a:gd name="T20" fmla="*/ 13 w 17"/>
                <a:gd name="T21" fmla="*/ 17 h 20"/>
                <a:gd name="T22" fmla="*/ 13 w 17"/>
                <a:gd name="T23" fmla="*/ 17 h 20"/>
                <a:gd name="T24" fmla="*/ 13 w 17"/>
                <a:gd name="T25" fmla="*/ 16 h 20"/>
                <a:gd name="T26" fmla="*/ 12 w 17"/>
                <a:gd name="T27" fmla="*/ 16 h 20"/>
                <a:gd name="T28" fmla="*/ 12 w 17"/>
                <a:gd name="T29" fmla="*/ 15 h 20"/>
                <a:gd name="T30" fmla="*/ 12 w 17"/>
                <a:gd name="T31" fmla="*/ 15 h 20"/>
                <a:gd name="T32" fmla="*/ 11 w 17"/>
                <a:gd name="T33" fmla="*/ 15 h 20"/>
                <a:gd name="T34" fmla="*/ 11 w 17"/>
                <a:gd name="T35" fmla="*/ 14 h 20"/>
                <a:gd name="T36" fmla="*/ 11 w 17"/>
                <a:gd name="T37" fmla="*/ 14 h 20"/>
                <a:gd name="T38" fmla="*/ 10 w 17"/>
                <a:gd name="T39" fmla="*/ 14 h 20"/>
                <a:gd name="T40" fmla="*/ 10 w 17"/>
                <a:gd name="T41" fmla="*/ 13 h 20"/>
                <a:gd name="T42" fmla="*/ 10 w 17"/>
                <a:gd name="T43" fmla="*/ 13 h 20"/>
                <a:gd name="T44" fmla="*/ 9 w 17"/>
                <a:gd name="T45" fmla="*/ 12 h 20"/>
                <a:gd name="T46" fmla="*/ 9 w 17"/>
                <a:gd name="T47" fmla="*/ 12 h 20"/>
                <a:gd name="T48" fmla="*/ 9 w 17"/>
                <a:gd name="T49" fmla="*/ 12 h 20"/>
                <a:gd name="T50" fmla="*/ 8 w 17"/>
                <a:gd name="T51" fmla="*/ 11 h 20"/>
                <a:gd name="T52" fmla="*/ 8 w 17"/>
                <a:gd name="T53" fmla="*/ 11 h 20"/>
                <a:gd name="T54" fmla="*/ 8 w 17"/>
                <a:gd name="T55" fmla="*/ 10 h 20"/>
                <a:gd name="T56" fmla="*/ 7 w 17"/>
                <a:gd name="T57" fmla="*/ 10 h 20"/>
                <a:gd name="T58" fmla="*/ 7 w 17"/>
                <a:gd name="T59" fmla="*/ 9 h 20"/>
                <a:gd name="T60" fmla="*/ 7 w 17"/>
                <a:gd name="T61" fmla="*/ 9 h 20"/>
                <a:gd name="T62" fmla="*/ 6 w 17"/>
                <a:gd name="T63" fmla="*/ 9 h 20"/>
                <a:gd name="T64" fmla="*/ 6 w 17"/>
                <a:gd name="T65" fmla="*/ 8 h 20"/>
                <a:gd name="T66" fmla="*/ 6 w 17"/>
                <a:gd name="T67" fmla="*/ 8 h 20"/>
                <a:gd name="T68" fmla="*/ 5 w 17"/>
                <a:gd name="T69" fmla="*/ 8 h 20"/>
                <a:gd name="T70" fmla="*/ 5 w 17"/>
                <a:gd name="T71" fmla="*/ 7 h 20"/>
                <a:gd name="T72" fmla="*/ 5 w 17"/>
                <a:gd name="T73" fmla="*/ 7 h 20"/>
                <a:gd name="T74" fmla="*/ 4 w 17"/>
                <a:gd name="T75" fmla="*/ 6 h 20"/>
                <a:gd name="T76" fmla="*/ 4 w 17"/>
                <a:gd name="T77" fmla="*/ 6 h 20"/>
                <a:gd name="T78" fmla="*/ 4 w 17"/>
                <a:gd name="T79" fmla="*/ 5 h 20"/>
                <a:gd name="T80" fmla="*/ 3 w 17"/>
                <a:gd name="T81" fmla="*/ 5 h 20"/>
                <a:gd name="T82" fmla="*/ 3 w 17"/>
                <a:gd name="T83" fmla="*/ 5 h 20"/>
                <a:gd name="T84" fmla="*/ 3 w 17"/>
                <a:gd name="T85" fmla="*/ 4 h 20"/>
                <a:gd name="T86" fmla="*/ 2 w 17"/>
                <a:gd name="T87" fmla="*/ 4 h 20"/>
                <a:gd name="T88" fmla="*/ 2 w 17"/>
                <a:gd name="T89" fmla="*/ 4 h 20"/>
                <a:gd name="T90" fmla="*/ 2 w 17"/>
                <a:gd name="T91" fmla="*/ 3 h 20"/>
                <a:gd name="T92" fmla="*/ 1 w 17"/>
                <a:gd name="T93" fmla="*/ 2 h 20"/>
                <a:gd name="T94" fmla="*/ 1 w 17"/>
                <a:gd name="T95" fmla="*/ 2 h 20"/>
                <a:gd name="T96" fmla="*/ 1 w 17"/>
                <a:gd name="T97" fmla="*/ 2 h 20"/>
                <a:gd name="T98" fmla="*/ 0 w 17"/>
                <a:gd name="T99" fmla="*/ 1 h 20"/>
                <a:gd name="T100" fmla="*/ 0 w 17"/>
                <a:gd name="T101" fmla="*/ 1 h 20"/>
                <a:gd name="T102" fmla="*/ 0 w 17"/>
                <a:gd name="T10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0">
                  <a:moveTo>
                    <a:pt x="17" y="20"/>
                  </a:move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3" name="Freeform 3328"/>
            <p:cNvSpPr>
              <a:spLocks/>
            </p:cNvSpPr>
            <p:nvPr/>
          </p:nvSpPr>
          <p:spPr bwMode="auto">
            <a:xfrm>
              <a:off x="5392077" y="6338938"/>
              <a:ext cx="16733" cy="25590"/>
            </a:xfrm>
            <a:custGeom>
              <a:avLst/>
              <a:gdLst>
                <a:gd name="T0" fmla="*/ 17 w 17"/>
                <a:gd name="T1" fmla="*/ 26 h 26"/>
                <a:gd name="T2" fmla="*/ 17 w 17"/>
                <a:gd name="T3" fmla="*/ 25 h 26"/>
                <a:gd name="T4" fmla="*/ 16 w 17"/>
                <a:gd name="T5" fmla="*/ 25 h 26"/>
                <a:gd name="T6" fmla="*/ 16 w 17"/>
                <a:gd name="T7" fmla="*/ 24 h 26"/>
                <a:gd name="T8" fmla="*/ 16 w 17"/>
                <a:gd name="T9" fmla="*/ 24 h 26"/>
                <a:gd name="T10" fmla="*/ 15 w 17"/>
                <a:gd name="T11" fmla="*/ 24 h 26"/>
                <a:gd name="T12" fmla="*/ 15 w 17"/>
                <a:gd name="T13" fmla="*/ 23 h 26"/>
                <a:gd name="T14" fmla="*/ 15 w 17"/>
                <a:gd name="T15" fmla="*/ 23 h 26"/>
                <a:gd name="T16" fmla="*/ 14 w 17"/>
                <a:gd name="T17" fmla="*/ 22 h 26"/>
                <a:gd name="T18" fmla="*/ 14 w 17"/>
                <a:gd name="T19" fmla="*/ 22 h 26"/>
                <a:gd name="T20" fmla="*/ 14 w 17"/>
                <a:gd name="T21" fmla="*/ 21 h 26"/>
                <a:gd name="T22" fmla="*/ 13 w 17"/>
                <a:gd name="T23" fmla="*/ 21 h 26"/>
                <a:gd name="T24" fmla="*/ 13 w 17"/>
                <a:gd name="T25" fmla="*/ 20 h 26"/>
                <a:gd name="T26" fmla="*/ 13 w 17"/>
                <a:gd name="T27" fmla="*/ 20 h 26"/>
                <a:gd name="T28" fmla="*/ 13 w 17"/>
                <a:gd name="T29" fmla="*/ 19 h 26"/>
                <a:gd name="T30" fmla="*/ 12 w 17"/>
                <a:gd name="T31" fmla="*/ 19 h 26"/>
                <a:gd name="T32" fmla="*/ 12 w 17"/>
                <a:gd name="T33" fmla="*/ 18 h 26"/>
                <a:gd name="T34" fmla="*/ 11 w 17"/>
                <a:gd name="T35" fmla="*/ 18 h 26"/>
                <a:gd name="T36" fmla="*/ 11 w 17"/>
                <a:gd name="T37" fmla="*/ 17 h 26"/>
                <a:gd name="T38" fmla="*/ 11 w 17"/>
                <a:gd name="T39" fmla="*/ 17 h 26"/>
                <a:gd name="T40" fmla="*/ 10 w 17"/>
                <a:gd name="T41" fmla="*/ 17 h 26"/>
                <a:gd name="T42" fmla="*/ 10 w 17"/>
                <a:gd name="T43" fmla="*/ 16 h 26"/>
                <a:gd name="T44" fmla="*/ 10 w 17"/>
                <a:gd name="T45" fmla="*/ 16 h 26"/>
                <a:gd name="T46" fmla="*/ 10 w 17"/>
                <a:gd name="T47" fmla="*/ 15 h 26"/>
                <a:gd name="T48" fmla="*/ 9 w 17"/>
                <a:gd name="T49" fmla="*/ 14 h 26"/>
                <a:gd name="T50" fmla="*/ 9 w 17"/>
                <a:gd name="T51" fmla="*/ 14 h 26"/>
                <a:gd name="T52" fmla="*/ 9 w 17"/>
                <a:gd name="T53" fmla="*/ 14 h 26"/>
                <a:gd name="T54" fmla="*/ 8 w 17"/>
                <a:gd name="T55" fmla="*/ 13 h 26"/>
                <a:gd name="T56" fmla="*/ 8 w 17"/>
                <a:gd name="T57" fmla="*/ 13 h 26"/>
                <a:gd name="T58" fmla="*/ 7 w 17"/>
                <a:gd name="T59" fmla="*/ 12 h 26"/>
                <a:gd name="T60" fmla="*/ 7 w 17"/>
                <a:gd name="T61" fmla="*/ 11 h 26"/>
                <a:gd name="T62" fmla="*/ 7 w 17"/>
                <a:gd name="T63" fmla="*/ 11 h 26"/>
                <a:gd name="T64" fmla="*/ 7 w 17"/>
                <a:gd name="T65" fmla="*/ 10 h 26"/>
                <a:gd name="T66" fmla="*/ 6 w 17"/>
                <a:gd name="T67" fmla="*/ 10 h 26"/>
                <a:gd name="T68" fmla="*/ 6 w 17"/>
                <a:gd name="T69" fmla="*/ 10 h 26"/>
                <a:gd name="T70" fmla="*/ 6 w 17"/>
                <a:gd name="T71" fmla="*/ 9 h 26"/>
                <a:gd name="T72" fmla="*/ 5 w 17"/>
                <a:gd name="T73" fmla="*/ 8 h 26"/>
                <a:gd name="T74" fmla="*/ 5 w 17"/>
                <a:gd name="T75" fmla="*/ 8 h 26"/>
                <a:gd name="T76" fmla="*/ 5 w 17"/>
                <a:gd name="T77" fmla="*/ 7 h 26"/>
                <a:gd name="T78" fmla="*/ 4 w 17"/>
                <a:gd name="T79" fmla="*/ 7 h 26"/>
                <a:gd name="T80" fmla="*/ 4 w 17"/>
                <a:gd name="T81" fmla="*/ 6 h 26"/>
                <a:gd name="T82" fmla="*/ 4 w 17"/>
                <a:gd name="T83" fmla="*/ 6 h 26"/>
                <a:gd name="T84" fmla="*/ 3 w 17"/>
                <a:gd name="T85" fmla="*/ 5 h 26"/>
                <a:gd name="T86" fmla="*/ 3 w 17"/>
                <a:gd name="T87" fmla="*/ 5 h 26"/>
                <a:gd name="T88" fmla="*/ 3 w 17"/>
                <a:gd name="T89" fmla="*/ 4 h 26"/>
                <a:gd name="T90" fmla="*/ 2 w 17"/>
                <a:gd name="T91" fmla="*/ 4 h 26"/>
                <a:gd name="T92" fmla="*/ 2 w 17"/>
                <a:gd name="T93" fmla="*/ 3 h 26"/>
                <a:gd name="T94" fmla="*/ 2 w 17"/>
                <a:gd name="T95" fmla="*/ 3 h 26"/>
                <a:gd name="T96" fmla="*/ 1 w 17"/>
                <a:gd name="T97" fmla="*/ 2 h 26"/>
                <a:gd name="T98" fmla="*/ 1 w 17"/>
                <a:gd name="T99" fmla="*/ 1 h 26"/>
                <a:gd name="T100" fmla="*/ 1 w 17"/>
                <a:gd name="T101" fmla="*/ 1 h 26"/>
                <a:gd name="T102" fmla="*/ 0 w 17"/>
                <a:gd name="T10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6">
                  <a:moveTo>
                    <a:pt x="17" y="26"/>
                  </a:moveTo>
                  <a:lnTo>
                    <a:pt x="17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4" name="Freeform 3329"/>
            <p:cNvSpPr>
              <a:spLocks/>
            </p:cNvSpPr>
            <p:nvPr/>
          </p:nvSpPr>
          <p:spPr bwMode="auto">
            <a:xfrm>
              <a:off x="5376329" y="6309411"/>
              <a:ext cx="16733" cy="30512"/>
            </a:xfrm>
            <a:custGeom>
              <a:avLst/>
              <a:gdLst>
                <a:gd name="T0" fmla="*/ 17 w 17"/>
                <a:gd name="T1" fmla="*/ 31 h 31"/>
                <a:gd name="T2" fmla="*/ 16 w 17"/>
                <a:gd name="T3" fmla="*/ 30 h 31"/>
                <a:gd name="T4" fmla="*/ 16 w 17"/>
                <a:gd name="T5" fmla="*/ 30 h 31"/>
                <a:gd name="T6" fmla="*/ 16 w 17"/>
                <a:gd name="T7" fmla="*/ 29 h 31"/>
                <a:gd name="T8" fmla="*/ 15 w 17"/>
                <a:gd name="T9" fmla="*/ 29 h 31"/>
                <a:gd name="T10" fmla="*/ 15 w 17"/>
                <a:gd name="T11" fmla="*/ 28 h 31"/>
                <a:gd name="T12" fmla="*/ 15 w 17"/>
                <a:gd name="T13" fmla="*/ 27 h 31"/>
                <a:gd name="T14" fmla="*/ 14 w 17"/>
                <a:gd name="T15" fmla="*/ 27 h 31"/>
                <a:gd name="T16" fmla="*/ 14 w 17"/>
                <a:gd name="T17" fmla="*/ 26 h 31"/>
                <a:gd name="T18" fmla="*/ 14 w 17"/>
                <a:gd name="T19" fmla="*/ 26 h 31"/>
                <a:gd name="T20" fmla="*/ 13 w 17"/>
                <a:gd name="T21" fmla="*/ 25 h 31"/>
                <a:gd name="T22" fmla="*/ 13 w 17"/>
                <a:gd name="T23" fmla="*/ 25 h 31"/>
                <a:gd name="T24" fmla="*/ 13 w 17"/>
                <a:gd name="T25" fmla="*/ 24 h 31"/>
                <a:gd name="T26" fmla="*/ 12 w 17"/>
                <a:gd name="T27" fmla="*/ 24 h 31"/>
                <a:gd name="T28" fmla="*/ 12 w 17"/>
                <a:gd name="T29" fmla="*/ 23 h 31"/>
                <a:gd name="T30" fmla="*/ 12 w 17"/>
                <a:gd name="T31" fmla="*/ 22 h 31"/>
                <a:gd name="T32" fmla="*/ 12 w 17"/>
                <a:gd name="T33" fmla="*/ 22 h 31"/>
                <a:gd name="T34" fmla="*/ 11 w 17"/>
                <a:gd name="T35" fmla="*/ 21 h 31"/>
                <a:gd name="T36" fmla="*/ 11 w 17"/>
                <a:gd name="T37" fmla="*/ 21 h 31"/>
                <a:gd name="T38" fmla="*/ 10 w 17"/>
                <a:gd name="T39" fmla="*/ 20 h 31"/>
                <a:gd name="T40" fmla="*/ 10 w 17"/>
                <a:gd name="T41" fmla="*/ 19 h 31"/>
                <a:gd name="T42" fmla="*/ 10 w 17"/>
                <a:gd name="T43" fmla="*/ 19 h 31"/>
                <a:gd name="T44" fmla="*/ 10 w 17"/>
                <a:gd name="T45" fmla="*/ 18 h 31"/>
                <a:gd name="T46" fmla="*/ 9 w 17"/>
                <a:gd name="T47" fmla="*/ 18 h 31"/>
                <a:gd name="T48" fmla="*/ 9 w 17"/>
                <a:gd name="T49" fmla="*/ 17 h 31"/>
                <a:gd name="T50" fmla="*/ 9 w 17"/>
                <a:gd name="T51" fmla="*/ 16 h 31"/>
                <a:gd name="T52" fmla="*/ 8 w 17"/>
                <a:gd name="T53" fmla="*/ 16 h 31"/>
                <a:gd name="T54" fmla="*/ 8 w 17"/>
                <a:gd name="T55" fmla="*/ 15 h 31"/>
                <a:gd name="T56" fmla="*/ 7 w 17"/>
                <a:gd name="T57" fmla="*/ 14 h 31"/>
                <a:gd name="T58" fmla="*/ 7 w 17"/>
                <a:gd name="T59" fmla="*/ 14 h 31"/>
                <a:gd name="T60" fmla="*/ 7 w 17"/>
                <a:gd name="T61" fmla="*/ 13 h 31"/>
                <a:gd name="T62" fmla="*/ 7 w 17"/>
                <a:gd name="T63" fmla="*/ 13 h 31"/>
                <a:gd name="T64" fmla="*/ 6 w 17"/>
                <a:gd name="T65" fmla="*/ 12 h 31"/>
                <a:gd name="T66" fmla="*/ 6 w 17"/>
                <a:gd name="T67" fmla="*/ 11 h 31"/>
                <a:gd name="T68" fmla="*/ 6 w 17"/>
                <a:gd name="T69" fmla="*/ 11 h 31"/>
                <a:gd name="T70" fmla="*/ 5 w 17"/>
                <a:gd name="T71" fmla="*/ 10 h 31"/>
                <a:gd name="T72" fmla="*/ 5 w 17"/>
                <a:gd name="T73" fmla="*/ 10 h 31"/>
                <a:gd name="T74" fmla="*/ 5 w 17"/>
                <a:gd name="T75" fmla="*/ 9 h 31"/>
                <a:gd name="T76" fmla="*/ 4 w 17"/>
                <a:gd name="T77" fmla="*/ 8 h 31"/>
                <a:gd name="T78" fmla="*/ 4 w 17"/>
                <a:gd name="T79" fmla="*/ 8 h 31"/>
                <a:gd name="T80" fmla="*/ 4 w 17"/>
                <a:gd name="T81" fmla="*/ 7 h 31"/>
                <a:gd name="T82" fmla="*/ 3 w 17"/>
                <a:gd name="T83" fmla="*/ 6 h 31"/>
                <a:gd name="T84" fmla="*/ 3 w 17"/>
                <a:gd name="T85" fmla="*/ 6 h 31"/>
                <a:gd name="T86" fmla="*/ 3 w 17"/>
                <a:gd name="T87" fmla="*/ 5 h 31"/>
                <a:gd name="T88" fmla="*/ 2 w 17"/>
                <a:gd name="T89" fmla="*/ 4 h 31"/>
                <a:gd name="T90" fmla="*/ 2 w 17"/>
                <a:gd name="T91" fmla="*/ 4 h 31"/>
                <a:gd name="T92" fmla="*/ 2 w 17"/>
                <a:gd name="T93" fmla="*/ 3 h 31"/>
                <a:gd name="T94" fmla="*/ 2 w 17"/>
                <a:gd name="T95" fmla="*/ 2 h 31"/>
                <a:gd name="T96" fmla="*/ 1 w 17"/>
                <a:gd name="T97" fmla="*/ 2 h 31"/>
                <a:gd name="T98" fmla="*/ 1 w 17"/>
                <a:gd name="T99" fmla="*/ 1 h 31"/>
                <a:gd name="T100" fmla="*/ 0 w 17"/>
                <a:gd name="T101" fmla="*/ 1 h 31"/>
                <a:gd name="T102" fmla="*/ 0 w 17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31">
                  <a:moveTo>
                    <a:pt x="17" y="31"/>
                  </a:moveTo>
                  <a:lnTo>
                    <a:pt x="16" y="30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5" name="Freeform 3330"/>
            <p:cNvSpPr>
              <a:spLocks/>
            </p:cNvSpPr>
            <p:nvPr/>
          </p:nvSpPr>
          <p:spPr bwMode="auto">
            <a:xfrm>
              <a:off x="5360581" y="6273978"/>
              <a:ext cx="15748" cy="36418"/>
            </a:xfrm>
            <a:custGeom>
              <a:avLst/>
              <a:gdLst>
                <a:gd name="T0" fmla="*/ 16 w 16"/>
                <a:gd name="T1" fmla="*/ 37 h 37"/>
                <a:gd name="T2" fmla="*/ 16 w 16"/>
                <a:gd name="T3" fmla="*/ 36 h 37"/>
                <a:gd name="T4" fmla="*/ 16 w 16"/>
                <a:gd name="T5" fmla="*/ 35 h 37"/>
                <a:gd name="T6" fmla="*/ 15 w 16"/>
                <a:gd name="T7" fmla="*/ 34 h 37"/>
                <a:gd name="T8" fmla="*/ 15 w 16"/>
                <a:gd name="T9" fmla="*/ 34 h 37"/>
                <a:gd name="T10" fmla="*/ 15 w 16"/>
                <a:gd name="T11" fmla="*/ 33 h 37"/>
                <a:gd name="T12" fmla="*/ 15 w 16"/>
                <a:gd name="T13" fmla="*/ 33 h 37"/>
                <a:gd name="T14" fmla="*/ 14 w 16"/>
                <a:gd name="T15" fmla="*/ 32 h 37"/>
                <a:gd name="T16" fmla="*/ 14 w 16"/>
                <a:gd name="T17" fmla="*/ 31 h 37"/>
                <a:gd name="T18" fmla="*/ 13 w 16"/>
                <a:gd name="T19" fmla="*/ 30 h 37"/>
                <a:gd name="T20" fmla="*/ 13 w 16"/>
                <a:gd name="T21" fmla="*/ 30 h 37"/>
                <a:gd name="T22" fmla="*/ 13 w 16"/>
                <a:gd name="T23" fmla="*/ 29 h 37"/>
                <a:gd name="T24" fmla="*/ 13 w 16"/>
                <a:gd name="T25" fmla="*/ 28 h 37"/>
                <a:gd name="T26" fmla="*/ 12 w 16"/>
                <a:gd name="T27" fmla="*/ 28 h 37"/>
                <a:gd name="T28" fmla="*/ 12 w 16"/>
                <a:gd name="T29" fmla="*/ 27 h 37"/>
                <a:gd name="T30" fmla="*/ 12 w 16"/>
                <a:gd name="T31" fmla="*/ 26 h 37"/>
                <a:gd name="T32" fmla="*/ 11 w 16"/>
                <a:gd name="T33" fmla="*/ 26 h 37"/>
                <a:gd name="T34" fmla="*/ 11 w 16"/>
                <a:gd name="T35" fmla="*/ 25 h 37"/>
                <a:gd name="T36" fmla="*/ 10 w 16"/>
                <a:gd name="T37" fmla="*/ 24 h 37"/>
                <a:gd name="T38" fmla="*/ 10 w 16"/>
                <a:gd name="T39" fmla="*/ 24 h 37"/>
                <a:gd name="T40" fmla="*/ 10 w 16"/>
                <a:gd name="T41" fmla="*/ 23 h 37"/>
                <a:gd name="T42" fmla="*/ 10 w 16"/>
                <a:gd name="T43" fmla="*/ 22 h 37"/>
                <a:gd name="T44" fmla="*/ 9 w 16"/>
                <a:gd name="T45" fmla="*/ 21 h 37"/>
                <a:gd name="T46" fmla="*/ 9 w 16"/>
                <a:gd name="T47" fmla="*/ 21 h 37"/>
                <a:gd name="T48" fmla="*/ 9 w 16"/>
                <a:gd name="T49" fmla="*/ 20 h 37"/>
                <a:gd name="T50" fmla="*/ 8 w 16"/>
                <a:gd name="T51" fmla="*/ 19 h 37"/>
                <a:gd name="T52" fmla="*/ 8 w 16"/>
                <a:gd name="T53" fmla="*/ 19 h 37"/>
                <a:gd name="T54" fmla="*/ 8 w 16"/>
                <a:gd name="T55" fmla="*/ 18 h 37"/>
                <a:gd name="T56" fmla="*/ 8 w 16"/>
                <a:gd name="T57" fmla="*/ 17 h 37"/>
                <a:gd name="T58" fmla="*/ 7 w 16"/>
                <a:gd name="T59" fmla="*/ 17 h 37"/>
                <a:gd name="T60" fmla="*/ 7 w 16"/>
                <a:gd name="T61" fmla="*/ 16 h 37"/>
                <a:gd name="T62" fmla="*/ 6 w 16"/>
                <a:gd name="T63" fmla="*/ 15 h 37"/>
                <a:gd name="T64" fmla="*/ 6 w 16"/>
                <a:gd name="T65" fmla="*/ 14 h 37"/>
                <a:gd name="T66" fmla="*/ 6 w 16"/>
                <a:gd name="T67" fmla="*/ 14 h 37"/>
                <a:gd name="T68" fmla="*/ 5 w 16"/>
                <a:gd name="T69" fmla="*/ 13 h 37"/>
                <a:gd name="T70" fmla="*/ 5 w 16"/>
                <a:gd name="T71" fmla="*/ 12 h 37"/>
                <a:gd name="T72" fmla="*/ 5 w 16"/>
                <a:gd name="T73" fmla="*/ 11 h 37"/>
                <a:gd name="T74" fmla="*/ 5 w 16"/>
                <a:gd name="T75" fmla="*/ 11 h 37"/>
                <a:gd name="T76" fmla="*/ 4 w 16"/>
                <a:gd name="T77" fmla="*/ 10 h 37"/>
                <a:gd name="T78" fmla="*/ 4 w 16"/>
                <a:gd name="T79" fmla="*/ 9 h 37"/>
                <a:gd name="T80" fmla="*/ 3 w 16"/>
                <a:gd name="T81" fmla="*/ 8 h 37"/>
                <a:gd name="T82" fmla="*/ 3 w 16"/>
                <a:gd name="T83" fmla="*/ 8 h 37"/>
                <a:gd name="T84" fmla="*/ 3 w 16"/>
                <a:gd name="T85" fmla="*/ 7 h 37"/>
                <a:gd name="T86" fmla="*/ 3 w 16"/>
                <a:gd name="T87" fmla="*/ 6 h 37"/>
                <a:gd name="T88" fmla="*/ 2 w 16"/>
                <a:gd name="T89" fmla="*/ 5 h 37"/>
                <a:gd name="T90" fmla="*/ 2 w 16"/>
                <a:gd name="T91" fmla="*/ 5 h 37"/>
                <a:gd name="T92" fmla="*/ 2 w 16"/>
                <a:gd name="T93" fmla="*/ 4 h 37"/>
                <a:gd name="T94" fmla="*/ 1 w 16"/>
                <a:gd name="T95" fmla="*/ 3 h 37"/>
                <a:gd name="T96" fmla="*/ 1 w 16"/>
                <a:gd name="T97" fmla="*/ 2 h 37"/>
                <a:gd name="T98" fmla="*/ 1 w 16"/>
                <a:gd name="T99" fmla="*/ 2 h 37"/>
                <a:gd name="T100" fmla="*/ 0 w 16"/>
                <a:gd name="T101" fmla="*/ 1 h 37"/>
                <a:gd name="T102" fmla="*/ 0 w 16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37">
                  <a:moveTo>
                    <a:pt x="16" y="37"/>
                  </a:moveTo>
                  <a:lnTo>
                    <a:pt x="16" y="36"/>
                  </a:lnTo>
                  <a:lnTo>
                    <a:pt x="16" y="35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6" name="Freeform 3331"/>
            <p:cNvSpPr>
              <a:spLocks/>
            </p:cNvSpPr>
            <p:nvPr/>
          </p:nvSpPr>
          <p:spPr bwMode="auto">
            <a:xfrm>
              <a:off x="5344833" y="6233624"/>
              <a:ext cx="15748" cy="41338"/>
            </a:xfrm>
            <a:custGeom>
              <a:avLst/>
              <a:gdLst>
                <a:gd name="T0" fmla="*/ 16 w 16"/>
                <a:gd name="T1" fmla="*/ 42 h 42"/>
                <a:gd name="T2" fmla="*/ 16 w 16"/>
                <a:gd name="T3" fmla="*/ 41 h 42"/>
                <a:gd name="T4" fmla="*/ 16 w 16"/>
                <a:gd name="T5" fmla="*/ 40 h 42"/>
                <a:gd name="T6" fmla="*/ 15 w 16"/>
                <a:gd name="T7" fmla="*/ 40 h 42"/>
                <a:gd name="T8" fmla="*/ 15 w 16"/>
                <a:gd name="T9" fmla="*/ 39 h 42"/>
                <a:gd name="T10" fmla="*/ 15 w 16"/>
                <a:gd name="T11" fmla="*/ 38 h 42"/>
                <a:gd name="T12" fmla="*/ 14 w 16"/>
                <a:gd name="T13" fmla="*/ 37 h 42"/>
                <a:gd name="T14" fmla="*/ 14 w 16"/>
                <a:gd name="T15" fmla="*/ 36 h 42"/>
                <a:gd name="T16" fmla="*/ 14 w 16"/>
                <a:gd name="T17" fmla="*/ 36 h 42"/>
                <a:gd name="T18" fmla="*/ 14 w 16"/>
                <a:gd name="T19" fmla="*/ 35 h 42"/>
                <a:gd name="T20" fmla="*/ 13 w 16"/>
                <a:gd name="T21" fmla="*/ 34 h 42"/>
                <a:gd name="T22" fmla="*/ 13 w 16"/>
                <a:gd name="T23" fmla="*/ 33 h 42"/>
                <a:gd name="T24" fmla="*/ 12 w 16"/>
                <a:gd name="T25" fmla="*/ 33 h 42"/>
                <a:gd name="T26" fmla="*/ 12 w 16"/>
                <a:gd name="T27" fmla="*/ 32 h 42"/>
                <a:gd name="T28" fmla="*/ 12 w 16"/>
                <a:gd name="T29" fmla="*/ 31 h 42"/>
                <a:gd name="T30" fmla="*/ 12 w 16"/>
                <a:gd name="T31" fmla="*/ 30 h 42"/>
                <a:gd name="T32" fmla="*/ 11 w 16"/>
                <a:gd name="T33" fmla="*/ 29 h 42"/>
                <a:gd name="T34" fmla="*/ 11 w 16"/>
                <a:gd name="T35" fmla="*/ 29 h 42"/>
                <a:gd name="T36" fmla="*/ 11 w 16"/>
                <a:gd name="T37" fmla="*/ 28 h 42"/>
                <a:gd name="T38" fmla="*/ 10 w 16"/>
                <a:gd name="T39" fmla="*/ 27 h 42"/>
                <a:gd name="T40" fmla="*/ 10 w 16"/>
                <a:gd name="T41" fmla="*/ 26 h 42"/>
                <a:gd name="T42" fmla="*/ 10 w 16"/>
                <a:gd name="T43" fmla="*/ 25 h 42"/>
                <a:gd name="T44" fmla="*/ 9 w 16"/>
                <a:gd name="T45" fmla="*/ 25 h 42"/>
                <a:gd name="T46" fmla="*/ 9 w 16"/>
                <a:gd name="T47" fmla="*/ 24 h 42"/>
                <a:gd name="T48" fmla="*/ 9 w 16"/>
                <a:gd name="T49" fmla="*/ 23 h 42"/>
                <a:gd name="T50" fmla="*/ 8 w 16"/>
                <a:gd name="T51" fmla="*/ 22 h 42"/>
                <a:gd name="T52" fmla="*/ 8 w 16"/>
                <a:gd name="T53" fmla="*/ 21 h 42"/>
                <a:gd name="T54" fmla="*/ 8 w 16"/>
                <a:gd name="T55" fmla="*/ 20 h 42"/>
                <a:gd name="T56" fmla="*/ 7 w 16"/>
                <a:gd name="T57" fmla="*/ 20 h 42"/>
                <a:gd name="T58" fmla="*/ 7 w 16"/>
                <a:gd name="T59" fmla="*/ 19 h 42"/>
                <a:gd name="T60" fmla="*/ 7 w 16"/>
                <a:gd name="T61" fmla="*/ 18 h 42"/>
                <a:gd name="T62" fmla="*/ 6 w 16"/>
                <a:gd name="T63" fmla="*/ 17 h 42"/>
                <a:gd name="T64" fmla="*/ 6 w 16"/>
                <a:gd name="T65" fmla="*/ 16 h 42"/>
                <a:gd name="T66" fmla="*/ 6 w 16"/>
                <a:gd name="T67" fmla="*/ 16 h 42"/>
                <a:gd name="T68" fmla="*/ 5 w 16"/>
                <a:gd name="T69" fmla="*/ 15 h 42"/>
                <a:gd name="T70" fmla="*/ 5 w 16"/>
                <a:gd name="T71" fmla="*/ 14 h 42"/>
                <a:gd name="T72" fmla="*/ 5 w 16"/>
                <a:gd name="T73" fmla="*/ 13 h 42"/>
                <a:gd name="T74" fmla="*/ 5 w 16"/>
                <a:gd name="T75" fmla="*/ 12 h 42"/>
                <a:gd name="T76" fmla="*/ 4 w 16"/>
                <a:gd name="T77" fmla="*/ 11 h 42"/>
                <a:gd name="T78" fmla="*/ 4 w 16"/>
                <a:gd name="T79" fmla="*/ 10 h 42"/>
                <a:gd name="T80" fmla="*/ 4 w 16"/>
                <a:gd name="T81" fmla="*/ 10 h 42"/>
                <a:gd name="T82" fmla="*/ 3 w 16"/>
                <a:gd name="T83" fmla="*/ 9 h 42"/>
                <a:gd name="T84" fmla="*/ 3 w 16"/>
                <a:gd name="T85" fmla="*/ 8 h 42"/>
                <a:gd name="T86" fmla="*/ 3 w 16"/>
                <a:gd name="T87" fmla="*/ 7 h 42"/>
                <a:gd name="T88" fmla="*/ 2 w 16"/>
                <a:gd name="T89" fmla="*/ 6 h 42"/>
                <a:gd name="T90" fmla="*/ 2 w 16"/>
                <a:gd name="T91" fmla="*/ 5 h 42"/>
                <a:gd name="T92" fmla="*/ 2 w 16"/>
                <a:gd name="T93" fmla="*/ 4 h 42"/>
                <a:gd name="T94" fmla="*/ 1 w 16"/>
                <a:gd name="T95" fmla="*/ 3 h 42"/>
                <a:gd name="T96" fmla="*/ 1 w 16"/>
                <a:gd name="T97" fmla="*/ 3 h 42"/>
                <a:gd name="T98" fmla="*/ 1 w 16"/>
                <a:gd name="T99" fmla="*/ 2 h 42"/>
                <a:gd name="T100" fmla="*/ 0 w 16"/>
                <a:gd name="T101" fmla="*/ 1 h 42"/>
                <a:gd name="T102" fmla="*/ 0 w 16"/>
                <a:gd name="T10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42">
                  <a:moveTo>
                    <a:pt x="16" y="42"/>
                  </a:moveTo>
                  <a:lnTo>
                    <a:pt x="16" y="41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7" name="Freeform 3332"/>
            <p:cNvSpPr>
              <a:spLocks/>
            </p:cNvSpPr>
            <p:nvPr/>
          </p:nvSpPr>
          <p:spPr bwMode="auto">
            <a:xfrm>
              <a:off x="5329085" y="6184411"/>
              <a:ext cx="15748" cy="50197"/>
            </a:xfrm>
            <a:custGeom>
              <a:avLst/>
              <a:gdLst>
                <a:gd name="T0" fmla="*/ 16 w 16"/>
                <a:gd name="T1" fmla="*/ 51 h 51"/>
                <a:gd name="T2" fmla="*/ 16 w 16"/>
                <a:gd name="T3" fmla="*/ 50 h 51"/>
                <a:gd name="T4" fmla="*/ 16 w 16"/>
                <a:gd name="T5" fmla="*/ 49 h 51"/>
                <a:gd name="T6" fmla="*/ 15 w 16"/>
                <a:gd name="T7" fmla="*/ 48 h 51"/>
                <a:gd name="T8" fmla="*/ 15 w 16"/>
                <a:gd name="T9" fmla="*/ 47 h 51"/>
                <a:gd name="T10" fmla="*/ 15 w 16"/>
                <a:gd name="T11" fmla="*/ 46 h 51"/>
                <a:gd name="T12" fmla="*/ 14 w 16"/>
                <a:gd name="T13" fmla="*/ 46 h 51"/>
                <a:gd name="T14" fmla="*/ 14 w 16"/>
                <a:gd name="T15" fmla="*/ 44 h 51"/>
                <a:gd name="T16" fmla="*/ 14 w 16"/>
                <a:gd name="T17" fmla="*/ 44 h 51"/>
                <a:gd name="T18" fmla="*/ 14 w 16"/>
                <a:gd name="T19" fmla="*/ 43 h 51"/>
                <a:gd name="T20" fmla="*/ 13 w 16"/>
                <a:gd name="T21" fmla="*/ 42 h 51"/>
                <a:gd name="T22" fmla="*/ 13 w 16"/>
                <a:gd name="T23" fmla="*/ 41 h 51"/>
                <a:gd name="T24" fmla="*/ 12 w 16"/>
                <a:gd name="T25" fmla="*/ 40 h 51"/>
                <a:gd name="T26" fmla="*/ 12 w 16"/>
                <a:gd name="T27" fmla="*/ 39 h 51"/>
                <a:gd name="T28" fmla="*/ 12 w 16"/>
                <a:gd name="T29" fmla="*/ 38 h 51"/>
                <a:gd name="T30" fmla="*/ 12 w 16"/>
                <a:gd name="T31" fmla="*/ 37 h 51"/>
                <a:gd name="T32" fmla="*/ 11 w 16"/>
                <a:gd name="T33" fmla="*/ 36 h 51"/>
                <a:gd name="T34" fmla="*/ 11 w 16"/>
                <a:gd name="T35" fmla="*/ 35 h 51"/>
                <a:gd name="T36" fmla="*/ 11 w 16"/>
                <a:gd name="T37" fmla="*/ 34 h 51"/>
                <a:gd name="T38" fmla="*/ 10 w 16"/>
                <a:gd name="T39" fmla="*/ 33 h 51"/>
                <a:gd name="T40" fmla="*/ 10 w 16"/>
                <a:gd name="T41" fmla="*/ 32 h 51"/>
                <a:gd name="T42" fmla="*/ 10 w 16"/>
                <a:gd name="T43" fmla="*/ 31 h 51"/>
                <a:gd name="T44" fmla="*/ 9 w 16"/>
                <a:gd name="T45" fmla="*/ 30 h 51"/>
                <a:gd name="T46" fmla="*/ 9 w 16"/>
                <a:gd name="T47" fmla="*/ 29 h 51"/>
                <a:gd name="T48" fmla="*/ 9 w 16"/>
                <a:gd name="T49" fmla="*/ 28 h 51"/>
                <a:gd name="T50" fmla="*/ 8 w 16"/>
                <a:gd name="T51" fmla="*/ 27 h 51"/>
                <a:gd name="T52" fmla="*/ 8 w 16"/>
                <a:gd name="T53" fmla="*/ 26 h 51"/>
                <a:gd name="T54" fmla="*/ 8 w 16"/>
                <a:gd name="T55" fmla="*/ 25 h 51"/>
                <a:gd name="T56" fmla="*/ 7 w 16"/>
                <a:gd name="T57" fmla="*/ 24 h 51"/>
                <a:gd name="T58" fmla="*/ 7 w 16"/>
                <a:gd name="T59" fmla="*/ 23 h 51"/>
                <a:gd name="T60" fmla="*/ 7 w 16"/>
                <a:gd name="T61" fmla="*/ 23 h 51"/>
                <a:gd name="T62" fmla="*/ 7 w 16"/>
                <a:gd name="T63" fmla="*/ 21 h 51"/>
                <a:gd name="T64" fmla="*/ 6 w 16"/>
                <a:gd name="T65" fmla="*/ 20 h 51"/>
                <a:gd name="T66" fmla="*/ 6 w 16"/>
                <a:gd name="T67" fmla="*/ 19 h 51"/>
                <a:gd name="T68" fmla="*/ 5 w 16"/>
                <a:gd name="T69" fmla="*/ 18 h 51"/>
                <a:gd name="T70" fmla="*/ 5 w 16"/>
                <a:gd name="T71" fmla="*/ 17 h 51"/>
                <a:gd name="T72" fmla="*/ 5 w 16"/>
                <a:gd name="T73" fmla="*/ 16 h 51"/>
                <a:gd name="T74" fmla="*/ 5 w 16"/>
                <a:gd name="T75" fmla="*/ 15 h 51"/>
                <a:gd name="T76" fmla="*/ 4 w 16"/>
                <a:gd name="T77" fmla="*/ 14 h 51"/>
                <a:gd name="T78" fmla="*/ 4 w 16"/>
                <a:gd name="T79" fmla="*/ 13 h 51"/>
                <a:gd name="T80" fmla="*/ 4 w 16"/>
                <a:gd name="T81" fmla="*/ 12 h 51"/>
                <a:gd name="T82" fmla="*/ 3 w 16"/>
                <a:gd name="T83" fmla="*/ 11 h 51"/>
                <a:gd name="T84" fmla="*/ 3 w 16"/>
                <a:gd name="T85" fmla="*/ 10 h 51"/>
                <a:gd name="T86" fmla="*/ 3 w 16"/>
                <a:gd name="T87" fmla="*/ 9 h 51"/>
                <a:gd name="T88" fmla="*/ 2 w 16"/>
                <a:gd name="T89" fmla="*/ 8 h 51"/>
                <a:gd name="T90" fmla="*/ 2 w 16"/>
                <a:gd name="T91" fmla="*/ 7 h 51"/>
                <a:gd name="T92" fmla="*/ 2 w 16"/>
                <a:gd name="T93" fmla="*/ 5 h 51"/>
                <a:gd name="T94" fmla="*/ 1 w 16"/>
                <a:gd name="T95" fmla="*/ 4 h 51"/>
                <a:gd name="T96" fmla="*/ 1 w 16"/>
                <a:gd name="T97" fmla="*/ 3 h 51"/>
                <a:gd name="T98" fmla="*/ 1 w 16"/>
                <a:gd name="T99" fmla="*/ 2 h 51"/>
                <a:gd name="T100" fmla="*/ 1 w 16"/>
                <a:gd name="T101" fmla="*/ 1 h 51"/>
                <a:gd name="T102" fmla="*/ 0 w 16"/>
                <a:gd name="T10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51">
                  <a:moveTo>
                    <a:pt x="16" y="51"/>
                  </a:moveTo>
                  <a:lnTo>
                    <a:pt x="16" y="50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8" name="Freeform 3333"/>
            <p:cNvSpPr>
              <a:spLocks/>
            </p:cNvSpPr>
            <p:nvPr/>
          </p:nvSpPr>
          <p:spPr bwMode="auto">
            <a:xfrm>
              <a:off x="5313337" y="6118466"/>
              <a:ext cx="16733" cy="66929"/>
            </a:xfrm>
            <a:custGeom>
              <a:avLst/>
              <a:gdLst>
                <a:gd name="T0" fmla="*/ 17 w 17"/>
                <a:gd name="T1" fmla="*/ 68 h 68"/>
                <a:gd name="T2" fmla="*/ 16 w 17"/>
                <a:gd name="T3" fmla="*/ 67 h 68"/>
                <a:gd name="T4" fmla="*/ 16 w 17"/>
                <a:gd name="T5" fmla="*/ 66 h 68"/>
                <a:gd name="T6" fmla="*/ 16 w 17"/>
                <a:gd name="T7" fmla="*/ 65 h 68"/>
                <a:gd name="T8" fmla="*/ 15 w 17"/>
                <a:gd name="T9" fmla="*/ 64 h 68"/>
                <a:gd name="T10" fmla="*/ 15 w 17"/>
                <a:gd name="T11" fmla="*/ 62 h 68"/>
                <a:gd name="T12" fmla="*/ 15 w 17"/>
                <a:gd name="T13" fmla="*/ 61 h 68"/>
                <a:gd name="T14" fmla="*/ 14 w 17"/>
                <a:gd name="T15" fmla="*/ 60 h 68"/>
                <a:gd name="T16" fmla="*/ 14 w 17"/>
                <a:gd name="T17" fmla="*/ 59 h 68"/>
                <a:gd name="T18" fmla="*/ 14 w 17"/>
                <a:gd name="T19" fmla="*/ 58 h 68"/>
                <a:gd name="T20" fmla="*/ 13 w 17"/>
                <a:gd name="T21" fmla="*/ 56 h 68"/>
                <a:gd name="T22" fmla="*/ 13 w 17"/>
                <a:gd name="T23" fmla="*/ 55 h 68"/>
                <a:gd name="T24" fmla="*/ 13 w 17"/>
                <a:gd name="T25" fmla="*/ 54 h 68"/>
                <a:gd name="T26" fmla="*/ 12 w 17"/>
                <a:gd name="T27" fmla="*/ 53 h 68"/>
                <a:gd name="T28" fmla="*/ 12 w 17"/>
                <a:gd name="T29" fmla="*/ 52 h 68"/>
                <a:gd name="T30" fmla="*/ 12 w 17"/>
                <a:gd name="T31" fmla="*/ 50 h 68"/>
                <a:gd name="T32" fmla="*/ 11 w 17"/>
                <a:gd name="T33" fmla="*/ 49 h 68"/>
                <a:gd name="T34" fmla="*/ 11 w 17"/>
                <a:gd name="T35" fmla="*/ 48 h 68"/>
                <a:gd name="T36" fmla="*/ 11 w 17"/>
                <a:gd name="T37" fmla="*/ 47 h 68"/>
                <a:gd name="T38" fmla="*/ 10 w 17"/>
                <a:gd name="T39" fmla="*/ 45 h 68"/>
                <a:gd name="T40" fmla="*/ 10 w 17"/>
                <a:gd name="T41" fmla="*/ 44 h 68"/>
                <a:gd name="T42" fmla="*/ 10 w 17"/>
                <a:gd name="T43" fmla="*/ 43 h 68"/>
                <a:gd name="T44" fmla="*/ 10 w 17"/>
                <a:gd name="T45" fmla="*/ 42 h 68"/>
                <a:gd name="T46" fmla="*/ 9 w 17"/>
                <a:gd name="T47" fmla="*/ 40 h 68"/>
                <a:gd name="T48" fmla="*/ 9 w 17"/>
                <a:gd name="T49" fmla="*/ 39 h 68"/>
                <a:gd name="T50" fmla="*/ 8 w 17"/>
                <a:gd name="T51" fmla="*/ 38 h 68"/>
                <a:gd name="T52" fmla="*/ 8 w 17"/>
                <a:gd name="T53" fmla="*/ 36 h 68"/>
                <a:gd name="T54" fmla="*/ 8 w 17"/>
                <a:gd name="T55" fmla="*/ 35 h 68"/>
                <a:gd name="T56" fmla="*/ 8 w 17"/>
                <a:gd name="T57" fmla="*/ 33 h 68"/>
                <a:gd name="T58" fmla="*/ 7 w 17"/>
                <a:gd name="T59" fmla="*/ 32 h 68"/>
                <a:gd name="T60" fmla="*/ 7 w 17"/>
                <a:gd name="T61" fmla="*/ 31 h 68"/>
                <a:gd name="T62" fmla="*/ 7 w 17"/>
                <a:gd name="T63" fmla="*/ 29 h 68"/>
                <a:gd name="T64" fmla="*/ 6 w 17"/>
                <a:gd name="T65" fmla="*/ 28 h 68"/>
                <a:gd name="T66" fmla="*/ 6 w 17"/>
                <a:gd name="T67" fmla="*/ 27 h 68"/>
                <a:gd name="T68" fmla="*/ 6 w 17"/>
                <a:gd name="T69" fmla="*/ 25 h 68"/>
                <a:gd name="T70" fmla="*/ 6 w 17"/>
                <a:gd name="T71" fmla="*/ 24 h 68"/>
                <a:gd name="T72" fmla="*/ 5 w 17"/>
                <a:gd name="T73" fmla="*/ 22 h 68"/>
                <a:gd name="T74" fmla="*/ 5 w 17"/>
                <a:gd name="T75" fmla="*/ 21 h 68"/>
                <a:gd name="T76" fmla="*/ 4 w 17"/>
                <a:gd name="T77" fmla="*/ 19 h 68"/>
                <a:gd name="T78" fmla="*/ 4 w 17"/>
                <a:gd name="T79" fmla="*/ 18 h 68"/>
                <a:gd name="T80" fmla="*/ 4 w 17"/>
                <a:gd name="T81" fmla="*/ 17 h 68"/>
                <a:gd name="T82" fmla="*/ 4 w 17"/>
                <a:gd name="T83" fmla="*/ 15 h 68"/>
                <a:gd name="T84" fmla="*/ 3 w 17"/>
                <a:gd name="T85" fmla="*/ 13 h 68"/>
                <a:gd name="T86" fmla="*/ 3 w 17"/>
                <a:gd name="T87" fmla="*/ 12 h 68"/>
                <a:gd name="T88" fmla="*/ 3 w 17"/>
                <a:gd name="T89" fmla="*/ 10 h 68"/>
                <a:gd name="T90" fmla="*/ 2 w 17"/>
                <a:gd name="T91" fmla="*/ 9 h 68"/>
                <a:gd name="T92" fmla="*/ 2 w 17"/>
                <a:gd name="T93" fmla="*/ 7 h 68"/>
                <a:gd name="T94" fmla="*/ 2 w 17"/>
                <a:gd name="T95" fmla="*/ 6 h 68"/>
                <a:gd name="T96" fmla="*/ 1 w 17"/>
                <a:gd name="T97" fmla="*/ 4 h 68"/>
                <a:gd name="T98" fmla="*/ 1 w 17"/>
                <a:gd name="T99" fmla="*/ 3 h 68"/>
                <a:gd name="T100" fmla="*/ 1 w 17"/>
                <a:gd name="T101" fmla="*/ 1 h 68"/>
                <a:gd name="T102" fmla="*/ 0 w 17"/>
                <a:gd name="T10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68">
                  <a:moveTo>
                    <a:pt x="17" y="68"/>
                  </a:moveTo>
                  <a:lnTo>
                    <a:pt x="16" y="67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9" name="Freeform 3334"/>
            <p:cNvSpPr>
              <a:spLocks/>
            </p:cNvSpPr>
            <p:nvPr/>
          </p:nvSpPr>
          <p:spPr bwMode="auto">
            <a:xfrm>
              <a:off x="5298573" y="6020041"/>
              <a:ext cx="15748" cy="99410"/>
            </a:xfrm>
            <a:custGeom>
              <a:avLst/>
              <a:gdLst>
                <a:gd name="T0" fmla="*/ 16 w 16"/>
                <a:gd name="T1" fmla="*/ 101 h 101"/>
                <a:gd name="T2" fmla="*/ 15 w 16"/>
                <a:gd name="T3" fmla="*/ 100 h 101"/>
                <a:gd name="T4" fmla="*/ 15 w 16"/>
                <a:gd name="T5" fmla="*/ 98 h 101"/>
                <a:gd name="T6" fmla="*/ 15 w 16"/>
                <a:gd name="T7" fmla="*/ 96 h 101"/>
                <a:gd name="T8" fmla="*/ 15 w 16"/>
                <a:gd name="T9" fmla="*/ 95 h 101"/>
                <a:gd name="T10" fmla="*/ 14 w 16"/>
                <a:gd name="T11" fmla="*/ 93 h 101"/>
                <a:gd name="T12" fmla="*/ 14 w 16"/>
                <a:gd name="T13" fmla="*/ 91 h 101"/>
                <a:gd name="T14" fmla="*/ 13 w 16"/>
                <a:gd name="T15" fmla="*/ 90 h 101"/>
                <a:gd name="T16" fmla="*/ 13 w 16"/>
                <a:gd name="T17" fmla="*/ 88 h 101"/>
                <a:gd name="T18" fmla="*/ 13 w 16"/>
                <a:gd name="T19" fmla="*/ 86 h 101"/>
                <a:gd name="T20" fmla="*/ 13 w 16"/>
                <a:gd name="T21" fmla="*/ 84 h 101"/>
                <a:gd name="T22" fmla="*/ 12 w 16"/>
                <a:gd name="T23" fmla="*/ 83 h 101"/>
                <a:gd name="T24" fmla="*/ 12 w 16"/>
                <a:gd name="T25" fmla="*/ 81 h 101"/>
                <a:gd name="T26" fmla="*/ 12 w 16"/>
                <a:gd name="T27" fmla="*/ 79 h 101"/>
                <a:gd name="T28" fmla="*/ 11 w 16"/>
                <a:gd name="T29" fmla="*/ 77 h 101"/>
                <a:gd name="T30" fmla="*/ 11 w 16"/>
                <a:gd name="T31" fmla="*/ 76 h 101"/>
                <a:gd name="T32" fmla="*/ 11 w 16"/>
                <a:gd name="T33" fmla="*/ 74 h 101"/>
                <a:gd name="T34" fmla="*/ 11 w 16"/>
                <a:gd name="T35" fmla="*/ 72 h 101"/>
                <a:gd name="T36" fmla="*/ 10 w 16"/>
                <a:gd name="T37" fmla="*/ 70 h 101"/>
                <a:gd name="T38" fmla="*/ 10 w 16"/>
                <a:gd name="T39" fmla="*/ 68 h 101"/>
                <a:gd name="T40" fmla="*/ 9 w 16"/>
                <a:gd name="T41" fmla="*/ 67 h 101"/>
                <a:gd name="T42" fmla="*/ 9 w 16"/>
                <a:gd name="T43" fmla="*/ 65 h 101"/>
                <a:gd name="T44" fmla="*/ 9 w 16"/>
                <a:gd name="T45" fmla="*/ 63 h 101"/>
                <a:gd name="T46" fmla="*/ 9 w 16"/>
                <a:gd name="T47" fmla="*/ 61 h 101"/>
                <a:gd name="T48" fmla="*/ 8 w 16"/>
                <a:gd name="T49" fmla="*/ 59 h 101"/>
                <a:gd name="T50" fmla="*/ 8 w 16"/>
                <a:gd name="T51" fmla="*/ 57 h 101"/>
                <a:gd name="T52" fmla="*/ 8 w 16"/>
                <a:gd name="T53" fmla="*/ 55 h 101"/>
                <a:gd name="T54" fmla="*/ 7 w 16"/>
                <a:gd name="T55" fmla="*/ 53 h 101"/>
                <a:gd name="T56" fmla="*/ 7 w 16"/>
                <a:gd name="T57" fmla="*/ 51 h 101"/>
                <a:gd name="T58" fmla="*/ 7 w 16"/>
                <a:gd name="T59" fmla="*/ 49 h 101"/>
                <a:gd name="T60" fmla="*/ 6 w 16"/>
                <a:gd name="T61" fmla="*/ 47 h 101"/>
                <a:gd name="T62" fmla="*/ 6 w 16"/>
                <a:gd name="T63" fmla="*/ 45 h 101"/>
                <a:gd name="T64" fmla="*/ 6 w 16"/>
                <a:gd name="T65" fmla="*/ 43 h 101"/>
                <a:gd name="T66" fmla="*/ 5 w 16"/>
                <a:gd name="T67" fmla="*/ 41 h 101"/>
                <a:gd name="T68" fmla="*/ 5 w 16"/>
                <a:gd name="T69" fmla="*/ 39 h 101"/>
                <a:gd name="T70" fmla="*/ 5 w 16"/>
                <a:gd name="T71" fmla="*/ 37 h 101"/>
                <a:gd name="T72" fmla="*/ 5 w 16"/>
                <a:gd name="T73" fmla="*/ 34 h 101"/>
                <a:gd name="T74" fmla="*/ 4 w 16"/>
                <a:gd name="T75" fmla="*/ 32 h 101"/>
                <a:gd name="T76" fmla="*/ 4 w 16"/>
                <a:gd name="T77" fmla="*/ 30 h 101"/>
                <a:gd name="T78" fmla="*/ 3 w 16"/>
                <a:gd name="T79" fmla="*/ 28 h 101"/>
                <a:gd name="T80" fmla="*/ 3 w 16"/>
                <a:gd name="T81" fmla="*/ 26 h 101"/>
                <a:gd name="T82" fmla="*/ 3 w 16"/>
                <a:gd name="T83" fmla="*/ 24 h 101"/>
                <a:gd name="T84" fmla="*/ 3 w 16"/>
                <a:gd name="T85" fmla="*/ 21 h 101"/>
                <a:gd name="T86" fmla="*/ 2 w 16"/>
                <a:gd name="T87" fmla="*/ 19 h 101"/>
                <a:gd name="T88" fmla="*/ 2 w 16"/>
                <a:gd name="T89" fmla="*/ 17 h 101"/>
                <a:gd name="T90" fmla="*/ 2 w 16"/>
                <a:gd name="T91" fmla="*/ 14 h 101"/>
                <a:gd name="T92" fmla="*/ 1 w 16"/>
                <a:gd name="T93" fmla="*/ 12 h 101"/>
                <a:gd name="T94" fmla="*/ 1 w 16"/>
                <a:gd name="T95" fmla="*/ 10 h 101"/>
                <a:gd name="T96" fmla="*/ 1 w 16"/>
                <a:gd name="T97" fmla="*/ 7 h 101"/>
                <a:gd name="T98" fmla="*/ 1 w 16"/>
                <a:gd name="T99" fmla="*/ 5 h 101"/>
                <a:gd name="T100" fmla="*/ 0 w 16"/>
                <a:gd name="T101" fmla="*/ 3 h 101"/>
                <a:gd name="T102" fmla="*/ 0 w 16"/>
                <a:gd name="T10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01">
                  <a:moveTo>
                    <a:pt x="16" y="101"/>
                  </a:moveTo>
                  <a:lnTo>
                    <a:pt x="15" y="100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3" y="86"/>
                  </a:lnTo>
                  <a:lnTo>
                    <a:pt x="13" y="84"/>
                  </a:lnTo>
                  <a:lnTo>
                    <a:pt x="12" y="83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0" name="Freeform 3335"/>
            <p:cNvSpPr>
              <a:spLocks/>
            </p:cNvSpPr>
            <p:nvPr/>
          </p:nvSpPr>
          <p:spPr bwMode="auto">
            <a:xfrm>
              <a:off x="5282825" y="5878309"/>
              <a:ext cx="15748" cy="144685"/>
            </a:xfrm>
            <a:custGeom>
              <a:avLst/>
              <a:gdLst>
                <a:gd name="T0" fmla="*/ 16 w 16"/>
                <a:gd name="T1" fmla="*/ 147 h 147"/>
                <a:gd name="T2" fmla="*/ 16 w 16"/>
                <a:gd name="T3" fmla="*/ 144 h 147"/>
                <a:gd name="T4" fmla="*/ 15 w 16"/>
                <a:gd name="T5" fmla="*/ 142 h 147"/>
                <a:gd name="T6" fmla="*/ 15 w 16"/>
                <a:gd name="T7" fmla="*/ 139 h 147"/>
                <a:gd name="T8" fmla="*/ 15 w 16"/>
                <a:gd name="T9" fmla="*/ 137 h 147"/>
                <a:gd name="T10" fmla="*/ 15 w 16"/>
                <a:gd name="T11" fmla="*/ 135 h 147"/>
                <a:gd name="T12" fmla="*/ 14 w 16"/>
                <a:gd name="T13" fmla="*/ 132 h 147"/>
                <a:gd name="T14" fmla="*/ 14 w 16"/>
                <a:gd name="T15" fmla="*/ 129 h 147"/>
                <a:gd name="T16" fmla="*/ 14 w 16"/>
                <a:gd name="T17" fmla="*/ 127 h 147"/>
                <a:gd name="T18" fmla="*/ 13 w 16"/>
                <a:gd name="T19" fmla="*/ 124 h 147"/>
                <a:gd name="T20" fmla="*/ 13 w 16"/>
                <a:gd name="T21" fmla="*/ 122 h 147"/>
                <a:gd name="T22" fmla="*/ 13 w 16"/>
                <a:gd name="T23" fmla="*/ 119 h 147"/>
                <a:gd name="T24" fmla="*/ 12 w 16"/>
                <a:gd name="T25" fmla="*/ 117 h 147"/>
                <a:gd name="T26" fmla="*/ 12 w 16"/>
                <a:gd name="T27" fmla="*/ 114 h 147"/>
                <a:gd name="T28" fmla="*/ 12 w 16"/>
                <a:gd name="T29" fmla="*/ 111 h 147"/>
                <a:gd name="T30" fmla="*/ 11 w 16"/>
                <a:gd name="T31" fmla="*/ 109 h 147"/>
                <a:gd name="T32" fmla="*/ 11 w 16"/>
                <a:gd name="T33" fmla="*/ 106 h 147"/>
                <a:gd name="T34" fmla="*/ 11 w 16"/>
                <a:gd name="T35" fmla="*/ 103 h 147"/>
                <a:gd name="T36" fmla="*/ 11 w 16"/>
                <a:gd name="T37" fmla="*/ 100 h 147"/>
                <a:gd name="T38" fmla="*/ 10 w 16"/>
                <a:gd name="T39" fmla="*/ 98 h 147"/>
                <a:gd name="T40" fmla="*/ 10 w 16"/>
                <a:gd name="T41" fmla="*/ 95 h 147"/>
                <a:gd name="T42" fmla="*/ 9 w 16"/>
                <a:gd name="T43" fmla="*/ 92 h 147"/>
                <a:gd name="T44" fmla="*/ 9 w 16"/>
                <a:gd name="T45" fmla="*/ 89 h 147"/>
                <a:gd name="T46" fmla="*/ 9 w 16"/>
                <a:gd name="T47" fmla="*/ 87 h 147"/>
                <a:gd name="T48" fmla="*/ 9 w 16"/>
                <a:gd name="T49" fmla="*/ 84 h 147"/>
                <a:gd name="T50" fmla="*/ 8 w 16"/>
                <a:gd name="T51" fmla="*/ 81 h 147"/>
                <a:gd name="T52" fmla="*/ 8 w 16"/>
                <a:gd name="T53" fmla="*/ 78 h 147"/>
                <a:gd name="T54" fmla="*/ 8 w 16"/>
                <a:gd name="T55" fmla="*/ 75 h 147"/>
                <a:gd name="T56" fmla="*/ 7 w 16"/>
                <a:gd name="T57" fmla="*/ 72 h 147"/>
                <a:gd name="T58" fmla="*/ 7 w 16"/>
                <a:gd name="T59" fmla="*/ 69 h 147"/>
                <a:gd name="T60" fmla="*/ 7 w 16"/>
                <a:gd name="T61" fmla="*/ 66 h 147"/>
                <a:gd name="T62" fmla="*/ 6 w 16"/>
                <a:gd name="T63" fmla="*/ 63 h 147"/>
                <a:gd name="T64" fmla="*/ 6 w 16"/>
                <a:gd name="T65" fmla="*/ 60 h 147"/>
                <a:gd name="T66" fmla="*/ 6 w 16"/>
                <a:gd name="T67" fmla="*/ 57 h 147"/>
                <a:gd name="T68" fmla="*/ 5 w 16"/>
                <a:gd name="T69" fmla="*/ 54 h 147"/>
                <a:gd name="T70" fmla="*/ 5 w 16"/>
                <a:gd name="T71" fmla="*/ 51 h 147"/>
                <a:gd name="T72" fmla="*/ 5 w 16"/>
                <a:gd name="T73" fmla="*/ 48 h 147"/>
                <a:gd name="T74" fmla="*/ 5 w 16"/>
                <a:gd name="T75" fmla="*/ 45 h 147"/>
                <a:gd name="T76" fmla="*/ 4 w 16"/>
                <a:gd name="T77" fmla="*/ 42 h 147"/>
                <a:gd name="T78" fmla="*/ 4 w 16"/>
                <a:gd name="T79" fmla="*/ 39 h 147"/>
                <a:gd name="T80" fmla="*/ 4 w 16"/>
                <a:gd name="T81" fmla="*/ 36 h 147"/>
                <a:gd name="T82" fmla="*/ 3 w 16"/>
                <a:gd name="T83" fmla="*/ 32 h 147"/>
                <a:gd name="T84" fmla="*/ 3 w 16"/>
                <a:gd name="T85" fmla="*/ 29 h 147"/>
                <a:gd name="T86" fmla="*/ 3 w 16"/>
                <a:gd name="T87" fmla="*/ 26 h 147"/>
                <a:gd name="T88" fmla="*/ 2 w 16"/>
                <a:gd name="T89" fmla="*/ 23 h 147"/>
                <a:gd name="T90" fmla="*/ 2 w 16"/>
                <a:gd name="T91" fmla="*/ 20 h 147"/>
                <a:gd name="T92" fmla="*/ 2 w 16"/>
                <a:gd name="T93" fmla="*/ 16 h 147"/>
                <a:gd name="T94" fmla="*/ 2 w 16"/>
                <a:gd name="T95" fmla="*/ 13 h 147"/>
                <a:gd name="T96" fmla="*/ 1 w 16"/>
                <a:gd name="T97" fmla="*/ 10 h 147"/>
                <a:gd name="T98" fmla="*/ 1 w 16"/>
                <a:gd name="T99" fmla="*/ 6 h 147"/>
                <a:gd name="T100" fmla="*/ 1 w 16"/>
                <a:gd name="T101" fmla="*/ 3 h 147"/>
                <a:gd name="T102" fmla="*/ 0 w 16"/>
                <a:gd name="T10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47">
                  <a:moveTo>
                    <a:pt x="16" y="147"/>
                  </a:moveTo>
                  <a:lnTo>
                    <a:pt x="16" y="144"/>
                  </a:lnTo>
                  <a:lnTo>
                    <a:pt x="15" y="142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5"/>
                  </a:lnTo>
                  <a:lnTo>
                    <a:pt x="14" y="132"/>
                  </a:lnTo>
                  <a:lnTo>
                    <a:pt x="14" y="129"/>
                  </a:lnTo>
                  <a:lnTo>
                    <a:pt x="14" y="127"/>
                  </a:lnTo>
                  <a:lnTo>
                    <a:pt x="13" y="124"/>
                  </a:lnTo>
                  <a:lnTo>
                    <a:pt x="13" y="122"/>
                  </a:lnTo>
                  <a:lnTo>
                    <a:pt x="13" y="119"/>
                  </a:lnTo>
                  <a:lnTo>
                    <a:pt x="12" y="117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1" y="109"/>
                  </a:lnTo>
                  <a:lnTo>
                    <a:pt x="11" y="106"/>
                  </a:lnTo>
                  <a:lnTo>
                    <a:pt x="11" y="103"/>
                  </a:lnTo>
                  <a:lnTo>
                    <a:pt x="11" y="100"/>
                  </a:lnTo>
                  <a:lnTo>
                    <a:pt x="10" y="98"/>
                  </a:lnTo>
                  <a:lnTo>
                    <a:pt x="10" y="95"/>
                  </a:lnTo>
                  <a:lnTo>
                    <a:pt x="9" y="92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9" y="84"/>
                  </a:lnTo>
                  <a:lnTo>
                    <a:pt x="8" y="81"/>
                  </a:lnTo>
                  <a:lnTo>
                    <a:pt x="8" y="78"/>
                  </a:lnTo>
                  <a:lnTo>
                    <a:pt x="8" y="75"/>
                  </a:lnTo>
                  <a:lnTo>
                    <a:pt x="7" y="72"/>
                  </a:lnTo>
                  <a:lnTo>
                    <a:pt x="7" y="69"/>
                  </a:lnTo>
                  <a:lnTo>
                    <a:pt x="7" y="66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1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1" name="Freeform 3336"/>
            <p:cNvSpPr>
              <a:spLocks/>
            </p:cNvSpPr>
            <p:nvPr/>
          </p:nvSpPr>
          <p:spPr bwMode="auto">
            <a:xfrm>
              <a:off x="5268061" y="5700160"/>
              <a:ext cx="15748" cy="181102"/>
            </a:xfrm>
            <a:custGeom>
              <a:avLst/>
              <a:gdLst>
                <a:gd name="T0" fmla="*/ 16 w 16"/>
                <a:gd name="T1" fmla="*/ 184 h 184"/>
                <a:gd name="T2" fmla="*/ 15 w 16"/>
                <a:gd name="T3" fmla="*/ 181 h 184"/>
                <a:gd name="T4" fmla="*/ 15 w 16"/>
                <a:gd name="T5" fmla="*/ 177 h 184"/>
                <a:gd name="T6" fmla="*/ 15 w 16"/>
                <a:gd name="T7" fmla="*/ 174 h 184"/>
                <a:gd name="T8" fmla="*/ 14 w 16"/>
                <a:gd name="T9" fmla="*/ 171 h 184"/>
                <a:gd name="T10" fmla="*/ 14 w 16"/>
                <a:gd name="T11" fmla="*/ 167 h 184"/>
                <a:gd name="T12" fmla="*/ 14 w 16"/>
                <a:gd name="T13" fmla="*/ 164 h 184"/>
                <a:gd name="T14" fmla="*/ 13 w 16"/>
                <a:gd name="T15" fmla="*/ 160 h 184"/>
                <a:gd name="T16" fmla="*/ 13 w 16"/>
                <a:gd name="T17" fmla="*/ 157 h 184"/>
                <a:gd name="T18" fmla="*/ 13 w 16"/>
                <a:gd name="T19" fmla="*/ 154 h 184"/>
                <a:gd name="T20" fmla="*/ 13 w 16"/>
                <a:gd name="T21" fmla="*/ 150 h 184"/>
                <a:gd name="T22" fmla="*/ 12 w 16"/>
                <a:gd name="T23" fmla="*/ 147 h 184"/>
                <a:gd name="T24" fmla="*/ 12 w 16"/>
                <a:gd name="T25" fmla="*/ 143 h 184"/>
                <a:gd name="T26" fmla="*/ 11 w 16"/>
                <a:gd name="T27" fmla="*/ 140 h 184"/>
                <a:gd name="T28" fmla="*/ 11 w 16"/>
                <a:gd name="T29" fmla="*/ 136 h 184"/>
                <a:gd name="T30" fmla="*/ 11 w 16"/>
                <a:gd name="T31" fmla="*/ 133 h 184"/>
                <a:gd name="T32" fmla="*/ 11 w 16"/>
                <a:gd name="T33" fmla="*/ 129 h 184"/>
                <a:gd name="T34" fmla="*/ 10 w 16"/>
                <a:gd name="T35" fmla="*/ 125 h 184"/>
                <a:gd name="T36" fmla="*/ 10 w 16"/>
                <a:gd name="T37" fmla="*/ 122 h 184"/>
                <a:gd name="T38" fmla="*/ 10 w 16"/>
                <a:gd name="T39" fmla="*/ 118 h 184"/>
                <a:gd name="T40" fmla="*/ 9 w 16"/>
                <a:gd name="T41" fmla="*/ 115 h 184"/>
                <a:gd name="T42" fmla="*/ 9 w 16"/>
                <a:gd name="T43" fmla="*/ 111 h 184"/>
                <a:gd name="T44" fmla="*/ 9 w 16"/>
                <a:gd name="T45" fmla="*/ 107 h 184"/>
                <a:gd name="T46" fmla="*/ 9 w 16"/>
                <a:gd name="T47" fmla="*/ 104 h 184"/>
                <a:gd name="T48" fmla="*/ 8 w 16"/>
                <a:gd name="T49" fmla="*/ 100 h 184"/>
                <a:gd name="T50" fmla="*/ 8 w 16"/>
                <a:gd name="T51" fmla="*/ 96 h 184"/>
                <a:gd name="T52" fmla="*/ 8 w 16"/>
                <a:gd name="T53" fmla="*/ 93 h 184"/>
                <a:gd name="T54" fmla="*/ 7 w 16"/>
                <a:gd name="T55" fmla="*/ 89 h 184"/>
                <a:gd name="T56" fmla="*/ 7 w 16"/>
                <a:gd name="T57" fmla="*/ 85 h 184"/>
                <a:gd name="T58" fmla="*/ 7 w 16"/>
                <a:gd name="T59" fmla="*/ 82 h 184"/>
                <a:gd name="T60" fmla="*/ 6 w 16"/>
                <a:gd name="T61" fmla="*/ 78 h 184"/>
                <a:gd name="T62" fmla="*/ 6 w 16"/>
                <a:gd name="T63" fmla="*/ 74 h 184"/>
                <a:gd name="T64" fmla="*/ 6 w 16"/>
                <a:gd name="T65" fmla="*/ 71 h 184"/>
                <a:gd name="T66" fmla="*/ 6 w 16"/>
                <a:gd name="T67" fmla="*/ 67 h 184"/>
                <a:gd name="T68" fmla="*/ 5 w 16"/>
                <a:gd name="T69" fmla="*/ 63 h 184"/>
                <a:gd name="T70" fmla="*/ 5 w 16"/>
                <a:gd name="T71" fmla="*/ 60 h 184"/>
                <a:gd name="T72" fmla="*/ 4 w 16"/>
                <a:gd name="T73" fmla="*/ 56 h 184"/>
                <a:gd name="T74" fmla="*/ 4 w 16"/>
                <a:gd name="T75" fmla="*/ 52 h 184"/>
                <a:gd name="T76" fmla="*/ 4 w 16"/>
                <a:gd name="T77" fmla="*/ 48 h 184"/>
                <a:gd name="T78" fmla="*/ 4 w 16"/>
                <a:gd name="T79" fmla="*/ 45 h 184"/>
                <a:gd name="T80" fmla="*/ 3 w 16"/>
                <a:gd name="T81" fmla="*/ 41 h 184"/>
                <a:gd name="T82" fmla="*/ 3 w 16"/>
                <a:gd name="T83" fmla="*/ 37 h 184"/>
                <a:gd name="T84" fmla="*/ 3 w 16"/>
                <a:gd name="T85" fmla="*/ 33 h 184"/>
                <a:gd name="T86" fmla="*/ 2 w 16"/>
                <a:gd name="T87" fmla="*/ 30 h 184"/>
                <a:gd name="T88" fmla="*/ 2 w 16"/>
                <a:gd name="T89" fmla="*/ 26 h 184"/>
                <a:gd name="T90" fmla="*/ 2 w 16"/>
                <a:gd name="T91" fmla="*/ 22 h 184"/>
                <a:gd name="T92" fmla="*/ 1 w 16"/>
                <a:gd name="T93" fmla="*/ 19 h 184"/>
                <a:gd name="T94" fmla="*/ 1 w 16"/>
                <a:gd name="T95" fmla="*/ 15 h 184"/>
                <a:gd name="T96" fmla="*/ 1 w 16"/>
                <a:gd name="T97" fmla="*/ 11 h 184"/>
                <a:gd name="T98" fmla="*/ 0 w 16"/>
                <a:gd name="T99" fmla="*/ 7 h 184"/>
                <a:gd name="T100" fmla="*/ 0 w 16"/>
                <a:gd name="T101" fmla="*/ 3 h 184"/>
                <a:gd name="T102" fmla="*/ 0 w 16"/>
                <a:gd name="T103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84">
                  <a:moveTo>
                    <a:pt x="16" y="184"/>
                  </a:moveTo>
                  <a:lnTo>
                    <a:pt x="15" y="181"/>
                  </a:lnTo>
                  <a:lnTo>
                    <a:pt x="15" y="177"/>
                  </a:lnTo>
                  <a:lnTo>
                    <a:pt x="15" y="174"/>
                  </a:lnTo>
                  <a:lnTo>
                    <a:pt x="14" y="171"/>
                  </a:lnTo>
                  <a:lnTo>
                    <a:pt x="14" y="167"/>
                  </a:lnTo>
                  <a:lnTo>
                    <a:pt x="14" y="164"/>
                  </a:lnTo>
                  <a:lnTo>
                    <a:pt x="13" y="160"/>
                  </a:lnTo>
                  <a:lnTo>
                    <a:pt x="13" y="157"/>
                  </a:lnTo>
                  <a:lnTo>
                    <a:pt x="13" y="154"/>
                  </a:lnTo>
                  <a:lnTo>
                    <a:pt x="13" y="150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3"/>
                  </a:lnTo>
                  <a:lnTo>
                    <a:pt x="11" y="129"/>
                  </a:lnTo>
                  <a:lnTo>
                    <a:pt x="10" y="125"/>
                  </a:lnTo>
                  <a:lnTo>
                    <a:pt x="10" y="122"/>
                  </a:lnTo>
                  <a:lnTo>
                    <a:pt x="10" y="118"/>
                  </a:lnTo>
                  <a:lnTo>
                    <a:pt x="9" y="115"/>
                  </a:lnTo>
                  <a:lnTo>
                    <a:pt x="9" y="111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7" y="89"/>
                  </a:lnTo>
                  <a:lnTo>
                    <a:pt x="7" y="85"/>
                  </a:lnTo>
                  <a:lnTo>
                    <a:pt x="7" y="82"/>
                  </a:lnTo>
                  <a:lnTo>
                    <a:pt x="6" y="78"/>
                  </a:lnTo>
                  <a:lnTo>
                    <a:pt x="6" y="74"/>
                  </a:lnTo>
                  <a:lnTo>
                    <a:pt x="6" y="71"/>
                  </a:lnTo>
                  <a:lnTo>
                    <a:pt x="6" y="67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3" y="41"/>
                  </a:lnTo>
                  <a:lnTo>
                    <a:pt x="3" y="37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2" name="Freeform 3337"/>
            <p:cNvSpPr>
              <a:spLocks/>
            </p:cNvSpPr>
            <p:nvPr/>
          </p:nvSpPr>
          <p:spPr bwMode="auto">
            <a:xfrm>
              <a:off x="5253297" y="5532838"/>
              <a:ext cx="14764" cy="170275"/>
            </a:xfrm>
            <a:custGeom>
              <a:avLst/>
              <a:gdLst>
                <a:gd name="T0" fmla="*/ 15 w 15"/>
                <a:gd name="T1" fmla="*/ 173 h 173"/>
                <a:gd name="T2" fmla="*/ 15 w 15"/>
                <a:gd name="T3" fmla="*/ 170 h 173"/>
                <a:gd name="T4" fmla="*/ 15 w 15"/>
                <a:gd name="T5" fmla="*/ 166 h 173"/>
                <a:gd name="T6" fmla="*/ 14 w 15"/>
                <a:gd name="T7" fmla="*/ 162 h 173"/>
                <a:gd name="T8" fmla="*/ 14 w 15"/>
                <a:gd name="T9" fmla="*/ 158 h 173"/>
                <a:gd name="T10" fmla="*/ 14 w 15"/>
                <a:gd name="T11" fmla="*/ 155 h 173"/>
                <a:gd name="T12" fmla="*/ 13 w 15"/>
                <a:gd name="T13" fmla="*/ 151 h 173"/>
                <a:gd name="T14" fmla="*/ 13 w 15"/>
                <a:gd name="T15" fmla="*/ 147 h 173"/>
                <a:gd name="T16" fmla="*/ 13 w 15"/>
                <a:gd name="T17" fmla="*/ 144 h 173"/>
                <a:gd name="T18" fmla="*/ 12 w 15"/>
                <a:gd name="T19" fmla="*/ 140 h 173"/>
                <a:gd name="T20" fmla="*/ 12 w 15"/>
                <a:gd name="T21" fmla="*/ 136 h 173"/>
                <a:gd name="T22" fmla="*/ 12 w 15"/>
                <a:gd name="T23" fmla="*/ 133 h 173"/>
                <a:gd name="T24" fmla="*/ 12 w 15"/>
                <a:gd name="T25" fmla="*/ 129 h 173"/>
                <a:gd name="T26" fmla="*/ 11 w 15"/>
                <a:gd name="T27" fmla="*/ 125 h 173"/>
                <a:gd name="T28" fmla="*/ 11 w 15"/>
                <a:gd name="T29" fmla="*/ 122 h 173"/>
                <a:gd name="T30" fmla="*/ 11 w 15"/>
                <a:gd name="T31" fmla="*/ 118 h 173"/>
                <a:gd name="T32" fmla="*/ 10 w 15"/>
                <a:gd name="T33" fmla="*/ 115 h 173"/>
                <a:gd name="T34" fmla="*/ 10 w 15"/>
                <a:gd name="T35" fmla="*/ 111 h 173"/>
                <a:gd name="T36" fmla="*/ 10 w 15"/>
                <a:gd name="T37" fmla="*/ 107 h 173"/>
                <a:gd name="T38" fmla="*/ 9 w 15"/>
                <a:gd name="T39" fmla="*/ 104 h 173"/>
                <a:gd name="T40" fmla="*/ 9 w 15"/>
                <a:gd name="T41" fmla="*/ 100 h 173"/>
                <a:gd name="T42" fmla="*/ 9 w 15"/>
                <a:gd name="T43" fmla="*/ 97 h 173"/>
                <a:gd name="T44" fmla="*/ 8 w 15"/>
                <a:gd name="T45" fmla="*/ 93 h 173"/>
                <a:gd name="T46" fmla="*/ 8 w 15"/>
                <a:gd name="T47" fmla="*/ 90 h 173"/>
                <a:gd name="T48" fmla="*/ 8 w 15"/>
                <a:gd name="T49" fmla="*/ 86 h 173"/>
                <a:gd name="T50" fmla="*/ 8 w 15"/>
                <a:gd name="T51" fmla="*/ 83 h 173"/>
                <a:gd name="T52" fmla="*/ 7 w 15"/>
                <a:gd name="T53" fmla="*/ 79 h 173"/>
                <a:gd name="T54" fmla="*/ 7 w 15"/>
                <a:gd name="T55" fmla="*/ 76 h 173"/>
                <a:gd name="T56" fmla="*/ 7 w 15"/>
                <a:gd name="T57" fmla="*/ 72 h 173"/>
                <a:gd name="T58" fmla="*/ 6 w 15"/>
                <a:gd name="T59" fmla="*/ 69 h 173"/>
                <a:gd name="T60" fmla="*/ 6 w 15"/>
                <a:gd name="T61" fmla="*/ 66 h 173"/>
                <a:gd name="T62" fmla="*/ 6 w 15"/>
                <a:gd name="T63" fmla="*/ 62 h 173"/>
                <a:gd name="T64" fmla="*/ 5 w 15"/>
                <a:gd name="T65" fmla="*/ 59 h 173"/>
                <a:gd name="T66" fmla="*/ 5 w 15"/>
                <a:gd name="T67" fmla="*/ 56 h 173"/>
                <a:gd name="T68" fmla="*/ 5 w 15"/>
                <a:gd name="T69" fmla="*/ 52 h 173"/>
                <a:gd name="T70" fmla="*/ 5 w 15"/>
                <a:gd name="T71" fmla="*/ 49 h 173"/>
                <a:gd name="T72" fmla="*/ 4 w 15"/>
                <a:gd name="T73" fmla="*/ 46 h 173"/>
                <a:gd name="T74" fmla="*/ 4 w 15"/>
                <a:gd name="T75" fmla="*/ 42 h 173"/>
                <a:gd name="T76" fmla="*/ 4 w 15"/>
                <a:gd name="T77" fmla="*/ 39 h 173"/>
                <a:gd name="T78" fmla="*/ 3 w 15"/>
                <a:gd name="T79" fmla="*/ 36 h 173"/>
                <a:gd name="T80" fmla="*/ 3 w 15"/>
                <a:gd name="T81" fmla="*/ 33 h 173"/>
                <a:gd name="T82" fmla="*/ 3 w 15"/>
                <a:gd name="T83" fmla="*/ 30 h 173"/>
                <a:gd name="T84" fmla="*/ 2 w 15"/>
                <a:gd name="T85" fmla="*/ 27 h 173"/>
                <a:gd name="T86" fmla="*/ 2 w 15"/>
                <a:gd name="T87" fmla="*/ 24 h 173"/>
                <a:gd name="T88" fmla="*/ 2 w 15"/>
                <a:gd name="T89" fmla="*/ 21 h 173"/>
                <a:gd name="T90" fmla="*/ 1 w 15"/>
                <a:gd name="T91" fmla="*/ 18 h 173"/>
                <a:gd name="T92" fmla="*/ 1 w 15"/>
                <a:gd name="T93" fmla="*/ 15 h 173"/>
                <a:gd name="T94" fmla="*/ 1 w 15"/>
                <a:gd name="T95" fmla="*/ 12 h 173"/>
                <a:gd name="T96" fmla="*/ 1 w 15"/>
                <a:gd name="T97" fmla="*/ 9 h 173"/>
                <a:gd name="T98" fmla="*/ 0 w 15"/>
                <a:gd name="T99" fmla="*/ 6 h 173"/>
                <a:gd name="T100" fmla="*/ 0 w 15"/>
                <a:gd name="T101" fmla="*/ 3 h 173"/>
                <a:gd name="T102" fmla="*/ 0 w 15"/>
                <a:gd name="T10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73">
                  <a:moveTo>
                    <a:pt x="15" y="173"/>
                  </a:moveTo>
                  <a:lnTo>
                    <a:pt x="15" y="170"/>
                  </a:lnTo>
                  <a:lnTo>
                    <a:pt x="15" y="166"/>
                  </a:lnTo>
                  <a:lnTo>
                    <a:pt x="14" y="162"/>
                  </a:lnTo>
                  <a:lnTo>
                    <a:pt x="14" y="158"/>
                  </a:lnTo>
                  <a:lnTo>
                    <a:pt x="14" y="155"/>
                  </a:lnTo>
                  <a:lnTo>
                    <a:pt x="13" y="151"/>
                  </a:lnTo>
                  <a:lnTo>
                    <a:pt x="13" y="147"/>
                  </a:lnTo>
                  <a:lnTo>
                    <a:pt x="13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2" y="133"/>
                  </a:lnTo>
                  <a:lnTo>
                    <a:pt x="12" y="129"/>
                  </a:lnTo>
                  <a:lnTo>
                    <a:pt x="11" y="125"/>
                  </a:lnTo>
                  <a:lnTo>
                    <a:pt x="11" y="122"/>
                  </a:lnTo>
                  <a:lnTo>
                    <a:pt x="11" y="118"/>
                  </a:lnTo>
                  <a:lnTo>
                    <a:pt x="10" y="115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9" y="104"/>
                  </a:lnTo>
                  <a:lnTo>
                    <a:pt x="9" y="100"/>
                  </a:lnTo>
                  <a:lnTo>
                    <a:pt x="9" y="97"/>
                  </a:lnTo>
                  <a:lnTo>
                    <a:pt x="8" y="93"/>
                  </a:lnTo>
                  <a:lnTo>
                    <a:pt x="8" y="90"/>
                  </a:lnTo>
                  <a:lnTo>
                    <a:pt x="8" y="86"/>
                  </a:lnTo>
                  <a:lnTo>
                    <a:pt x="8" y="83"/>
                  </a:lnTo>
                  <a:lnTo>
                    <a:pt x="7" y="79"/>
                  </a:lnTo>
                  <a:lnTo>
                    <a:pt x="7" y="76"/>
                  </a:lnTo>
                  <a:lnTo>
                    <a:pt x="7" y="72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6" y="62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5" y="52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3" name="Freeform 3339"/>
            <p:cNvSpPr>
              <a:spLocks/>
            </p:cNvSpPr>
            <p:nvPr/>
          </p:nvSpPr>
          <p:spPr bwMode="auto">
            <a:xfrm>
              <a:off x="5237549" y="5443271"/>
              <a:ext cx="15748" cy="92519"/>
            </a:xfrm>
            <a:custGeom>
              <a:avLst/>
              <a:gdLst>
                <a:gd name="T0" fmla="*/ 16 w 16"/>
                <a:gd name="T1" fmla="*/ 94 h 94"/>
                <a:gd name="T2" fmla="*/ 16 w 16"/>
                <a:gd name="T3" fmla="*/ 91 h 94"/>
                <a:gd name="T4" fmla="*/ 15 w 16"/>
                <a:gd name="T5" fmla="*/ 88 h 94"/>
                <a:gd name="T6" fmla="*/ 15 w 16"/>
                <a:gd name="T7" fmla="*/ 86 h 94"/>
                <a:gd name="T8" fmla="*/ 15 w 16"/>
                <a:gd name="T9" fmla="*/ 83 h 94"/>
                <a:gd name="T10" fmla="*/ 14 w 16"/>
                <a:gd name="T11" fmla="*/ 80 h 94"/>
                <a:gd name="T12" fmla="*/ 14 w 16"/>
                <a:gd name="T13" fmla="*/ 78 h 94"/>
                <a:gd name="T14" fmla="*/ 14 w 16"/>
                <a:gd name="T15" fmla="*/ 75 h 94"/>
                <a:gd name="T16" fmla="*/ 14 w 16"/>
                <a:gd name="T17" fmla="*/ 72 h 94"/>
                <a:gd name="T18" fmla="*/ 13 w 16"/>
                <a:gd name="T19" fmla="*/ 70 h 94"/>
                <a:gd name="T20" fmla="*/ 13 w 16"/>
                <a:gd name="T21" fmla="*/ 67 h 94"/>
                <a:gd name="T22" fmla="*/ 12 w 16"/>
                <a:gd name="T23" fmla="*/ 65 h 94"/>
                <a:gd name="T24" fmla="*/ 12 w 16"/>
                <a:gd name="T25" fmla="*/ 62 h 94"/>
                <a:gd name="T26" fmla="*/ 12 w 16"/>
                <a:gd name="T27" fmla="*/ 60 h 94"/>
                <a:gd name="T28" fmla="*/ 12 w 16"/>
                <a:gd name="T29" fmla="*/ 58 h 94"/>
                <a:gd name="T30" fmla="*/ 11 w 16"/>
                <a:gd name="T31" fmla="*/ 55 h 94"/>
                <a:gd name="T32" fmla="*/ 11 w 16"/>
                <a:gd name="T33" fmla="*/ 53 h 94"/>
                <a:gd name="T34" fmla="*/ 11 w 16"/>
                <a:gd name="T35" fmla="*/ 51 h 94"/>
                <a:gd name="T36" fmla="*/ 10 w 16"/>
                <a:gd name="T37" fmla="*/ 49 h 94"/>
                <a:gd name="T38" fmla="*/ 10 w 16"/>
                <a:gd name="T39" fmla="*/ 46 h 94"/>
                <a:gd name="T40" fmla="*/ 10 w 16"/>
                <a:gd name="T41" fmla="*/ 45 h 94"/>
                <a:gd name="T42" fmla="*/ 10 w 16"/>
                <a:gd name="T43" fmla="*/ 42 h 94"/>
                <a:gd name="T44" fmla="*/ 9 w 16"/>
                <a:gd name="T45" fmla="*/ 40 h 94"/>
                <a:gd name="T46" fmla="*/ 9 w 16"/>
                <a:gd name="T47" fmla="*/ 38 h 94"/>
                <a:gd name="T48" fmla="*/ 9 w 16"/>
                <a:gd name="T49" fmla="*/ 36 h 94"/>
                <a:gd name="T50" fmla="*/ 8 w 16"/>
                <a:gd name="T51" fmla="*/ 35 h 94"/>
                <a:gd name="T52" fmla="*/ 8 w 16"/>
                <a:gd name="T53" fmla="*/ 33 h 94"/>
                <a:gd name="T54" fmla="*/ 8 w 16"/>
                <a:gd name="T55" fmla="*/ 31 h 94"/>
                <a:gd name="T56" fmla="*/ 7 w 16"/>
                <a:gd name="T57" fmla="*/ 29 h 94"/>
                <a:gd name="T58" fmla="*/ 7 w 16"/>
                <a:gd name="T59" fmla="*/ 27 h 94"/>
                <a:gd name="T60" fmla="*/ 7 w 16"/>
                <a:gd name="T61" fmla="*/ 26 h 94"/>
                <a:gd name="T62" fmla="*/ 7 w 16"/>
                <a:gd name="T63" fmla="*/ 24 h 94"/>
                <a:gd name="T64" fmla="*/ 6 w 16"/>
                <a:gd name="T65" fmla="*/ 22 h 94"/>
                <a:gd name="T66" fmla="*/ 6 w 16"/>
                <a:gd name="T67" fmla="*/ 21 h 94"/>
                <a:gd name="T68" fmla="*/ 6 w 16"/>
                <a:gd name="T69" fmla="*/ 19 h 94"/>
                <a:gd name="T70" fmla="*/ 5 w 16"/>
                <a:gd name="T71" fmla="*/ 18 h 94"/>
                <a:gd name="T72" fmla="*/ 5 w 16"/>
                <a:gd name="T73" fmla="*/ 16 h 94"/>
                <a:gd name="T74" fmla="*/ 5 w 16"/>
                <a:gd name="T75" fmla="*/ 15 h 94"/>
                <a:gd name="T76" fmla="*/ 4 w 16"/>
                <a:gd name="T77" fmla="*/ 14 h 94"/>
                <a:gd name="T78" fmla="*/ 4 w 16"/>
                <a:gd name="T79" fmla="*/ 12 h 94"/>
                <a:gd name="T80" fmla="*/ 4 w 16"/>
                <a:gd name="T81" fmla="*/ 11 h 94"/>
                <a:gd name="T82" fmla="*/ 4 w 16"/>
                <a:gd name="T83" fmla="*/ 10 h 94"/>
                <a:gd name="T84" fmla="*/ 3 w 16"/>
                <a:gd name="T85" fmla="*/ 9 h 94"/>
                <a:gd name="T86" fmla="*/ 3 w 16"/>
                <a:gd name="T87" fmla="*/ 8 h 94"/>
                <a:gd name="T88" fmla="*/ 2 w 16"/>
                <a:gd name="T89" fmla="*/ 7 h 94"/>
                <a:gd name="T90" fmla="*/ 2 w 16"/>
                <a:gd name="T91" fmla="*/ 6 h 94"/>
                <a:gd name="T92" fmla="*/ 2 w 16"/>
                <a:gd name="T93" fmla="*/ 4 h 94"/>
                <a:gd name="T94" fmla="*/ 2 w 16"/>
                <a:gd name="T95" fmla="*/ 4 h 94"/>
                <a:gd name="T96" fmla="*/ 1 w 16"/>
                <a:gd name="T97" fmla="*/ 3 h 94"/>
                <a:gd name="T98" fmla="*/ 1 w 16"/>
                <a:gd name="T99" fmla="*/ 2 h 94"/>
                <a:gd name="T100" fmla="*/ 1 w 16"/>
                <a:gd name="T101" fmla="*/ 1 h 94"/>
                <a:gd name="T102" fmla="*/ 0 w 16"/>
                <a:gd name="T10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94">
                  <a:moveTo>
                    <a:pt x="16" y="94"/>
                  </a:moveTo>
                  <a:lnTo>
                    <a:pt x="16" y="91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5"/>
                  </a:lnTo>
                  <a:lnTo>
                    <a:pt x="14" y="72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4" name="Freeform 3340"/>
            <p:cNvSpPr>
              <a:spLocks/>
            </p:cNvSpPr>
            <p:nvPr/>
          </p:nvSpPr>
          <p:spPr bwMode="auto">
            <a:xfrm>
              <a:off x="5222785" y="5437365"/>
              <a:ext cx="15748" cy="22638"/>
            </a:xfrm>
            <a:custGeom>
              <a:avLst/>
              <a:gdLst>
                <a:gd name="T0" fmla="*/ 16 w 16"/>
                <a:gd name="T1" fmla="*/ 7 h 23"/>
                <a:gd name="T2" fmla="*/ 15 w 16"/>
                <a:gd name="T3" fmla="*/ 6 h 23"/>
                <a:gd name="T4" fmla="*/ 15 w 16"/>
                <a:gd name="T5" fmla="*/ 6 h 23"/>
                <a:gd name="T6" fmla="*/ 15 w 16"/>
                <a:gd name="T7" fmla="*/ 5 h 23"/>
                <a:gd name="T8" fmla="*/ 15 w 16"/>
                <a:gd name="T9" fmla="*/ 4 h 23"/>
                <a:gd name="T10" fmla="*/ 14 w 16"/>
                <a:gd name="T11" fmla="*/ 4 h 23"/>
                <a:gd name="T12" fmla="*/ 14 w 16"/>
                <a:gd name="T13" fmla="*/ 3 h 23"/>
                <a:gd name="T14" fmla="*/ 14 w 16"/>
                <a:gd name="T15" fmla="*/ 3 h 23"/>
                <a:gd name="T16" fmla="*/ 13 w 16"/>
                <a:gd name="T17" fmla="*/ 2 h 23"/>
                <a:gd name="T18" fmla="*/ 13 w 16"/>
                <a:gd name="T19" fmla="*/ 2 h 23"/>
                <a:gd name="T20" fmla="*/ 13 w 16"/>
                <a:gd name="T21" fmla="*/ 2 h 23"/>
                <a:gd name="T22" fmla="*/ 12 w 16"/>
                <a:gd name="T23" fmla="*/ 2 h 23"/>
                <a:gd name="T24" fmla="*/ 12 w 16"/>
                <a:gd name="T25" fmla="*/ 1 h 23"/>
                <a:gd name="T26" fmla="*/ 12 w 16"/>
                <a:gd name="T27" fmla="*/ 1 h 23"/>
                <a:gd name="T28" fmla="*/ 12 w 16"/>
                <a:gd name="T29" fmla="*/ 1 h 23"/>
                <a:gd name="T30" fmla="*/ 11 w 16"/>
                <a:gd name="T31" fmla="*/ 1 h 23"/>
                <a:gd name="T32" fmla="*/ 11 w 16"/>
                <a:gd name="T33" fmla="*/ 1 h 23"/>
                <a:gd name="T34" fmla="*/ 11 w 16"/>
                <a:gd name="T35" fmla="*/ 0 h 23"/>
                <a:gd name="T36" fmla="*/ 10 w 16"/>
                <a:gd name="T37" fmla="*/ 1 h 23"/>
                <a:gd name="T38" fmla="*/ 10 w 16"/>
                <a:gd name="T39" fmla="*/ 1 h 23"/>
                <a:gd name="T40" fmla="*/ 10 w 16"/>
                <a:gd name="T41" fmla="*/ 1 h 23"/>
                <a:gd name="T42" fmla="*/ 9 w 16"/>
                <a:gd name="T43" fmla="*/ 1 h 23"/>
                <a:gd name="T44" fmla="*/ 9 w 16"/>
                <a:gd name="T45" fmla="*/ 1 h 23"/>
                <a:gd name="T46" fmla="*/ 9 w 16"/>
                <a:gd name="T47" fmla="*/ 1 h 23"/>
                <a:gd name="T48" fmla="*/ 9 w 16"/>
                <a:gd name="T49" fmla="*/ 2 h 23"/>
                <a:gd name="T50" fmla="*/ 8 w 16"/>
                <a:gd name="T51" fmla="*/ 2 h 23"/>
                <a:gd name="T52" fmla="*/ 8 w 16"/>
                <a:gd name="T53" fmla="*/ 2 h 23"/>
                <a:gd name="T54" fmla="*/ 7 w 16"/>
                <a:gd name="T55" fmla="*/ 3 h 23"/>
                <a:gd name="T56" fmla="*/ 7 w 16"/>
                <a:gd name="T57" fmla="*/ 3 h 23"/>
                <a:gd name="T58" fmla="*/ 7 w 16"/>
                <a:gd name="T59" fmla="*/ 3 h 23"/>
                <a:gd name="T60" fmla="*/ 7 w 16"/>
                <a:gd name="T61" fmla="*/ 4 h 23"/>
                <a:gd name="T62" fmla="*/ 6 w 16"/>
                <a:gd name="T63" fmla="*/ 4 h 23"/>
                <a:gd name="T64" fmla="*/ 6 w 16"/>
                <a:gd name="T65" fmla="*/ 5 h 23"/>
                <a:gd name="T66" fmla="*/ 6 w 16"/>
                <a:gd name="T67" fmla="*/ 6 h 23"/>
                <a:gd name="T68" fmla="*/ 6 w 16"/>
                <a:gd name="T69" fmla="*/ 6 h 23"/>
                <a:gd name="T70" fmla="*/ 5 w 16"/>
                <a:gd name="T71" fmla="*/ 7 h 23"/>
                <a:gd name="T72" fmla="*/ 5 w 16"/>
                <a:gd name="T73" fmla="*/ 8 h 23"/>
                <a:gd name="T74" fmla="*/ 5 w 16"/>
                <a:gd name="T75" fmla="*/ 9 h 23"/>
                <a:gd name="T76" fmla="*/ 4 w 16"/>
                <a:gd name="T77" fmla="*/ 10 h 23"/>
                <a:gd name="T78" fmla="*/ 4 w 16"/>
                <a:gd name="T79" fmla="*/ 10 h 23"/>
                <a:gd name="T80" fmla="*/ 4 w 16"/>
                <a:gd name="T81" fmla="*/ 11 h 23"/>
                <a:gd name="T82" fmla="*/ 3 w 16"/>
                <a:gd name="T83" fmla="*/ 12 h 23"/>
                <a:gd name="T84" fmla="*/ 3 w 16"/>
                <a:gd name="T85" fmla="*/ 13 h 23"/>
                <a:gd name="T86" fmla="*/ 3 w 16"/>
                <a:gd name="T87" fmla="*/ 14 h 23"/>
                <a:gd name="T88" fmla="*/ 3 w 16"/>
                <a:gd name="T89" fmla="*/ 15 h 23"/>
                <a:gd name="T90" fmla="*/ 2 w 16"/>
                <a:gd name="T91" fmla="*/ 16 h 23"/>
                <a:gd name="T92" fmla="*/ 2 w 16"/>
                <a:gd name="T93" fmla="*/ 17 h 23"/>
                <a:gd name="T94" fmla="*/ 2 w 16"/>
                <a:gd name="T95" fmla="*/ 19 h 23"/>
                <a:gd name="T96" fmla="*/ 1 w 16"/>
                <a:gd name="T97" fmla="*/ 20 h 23"/>
                <a:gd name="T98" fmla="*/ 1 w 16"/>
                <a:gd name="T99" fmla="*/ 21 h 23"/>
                <a:gd name="T100" fmla="*/ 1 w 16"/>
                <a:gd name="T101" fmla="*/ 22 h 23"/>
                <a:gd name="T102" fmla="*/ 0 w 16"/>
                <a:gd name="T10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3">
                  <a:moveTo>
                    <a:pt x="16" y="7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5" name="Freeform 3341"/>
            <p:cNvSpPr>
              <a:spLocks/>
            </p:cNvSpPr>
            <p:nvPr/>
          </p:nvSpPr>
          <p:spPr bwMode="auto">
            <a:xfrm>
              <a:off x="5209006" y="5459019"/>
              <a:ext cx="14764" cy="93504"/>
            </a:xfrm>
            <a:custGeom>
              <a:avLst/>
              <a:gdLst>
                <a:gd name="T0" fmla="*/ 15 w 15"/>
                <a:gd name="T1" fmla="*/ 0 h 95"/>
                <a:gd name="T2" fmla="*/ 14 w 15"/>
                <a:gd name="T3" fmla="*/ 1 h 95"/>
                <a:gd name="T4" fmla="*/ 14 w 15"/>
                <a:gd name="T5" fmla="*/ 3 h 95"/>
                <a:gd name="T6" fmla="*/ 14 w 15"/>
                <a:gd name="T7" fmla="*/ 4 h 95"/>
                <a:gd name="T8" fmla="*/ 13 w 15"/>
                <a:gd name="T9" fmla="*/ 6 h 95"/>
                <a:gd name="T10" fmla="*/ 13 w 15"/>
                <a:gd name="T11" fmla="*/ 7 h 95"/>
                <a:gd name="T12" fmla="*/ 13 w 15"/>
                <a:gd name="T13" fmla="*/ 8 h 95"/>
                <a:gd name="T14" fmla="*/ 13 w 15"/>
                <a:gd name="T15" fmla="*/ 10 h 95"/>
                <a:gd name="T16" fmla="*/ 12 w 15"/>
                <a:gd name="T17" fmla="*/ 11 h 95"/>
                <a:gd name="T18" fmla="*/ 12 w 15"/>
                <a:gd name="T19" fmla="*/ 13 h 95"/>
                <a:gd name="T20" fmla="*/ 12 w 15"/>
                <a:gd name="T21" fmla="*/ 14 h 95"/>
                <a:gd name="T22" fmla="*/ 11 w 15"/>
                <a:gd name="T23" fmla="*/ 16 h 95"/>
                <a:gd name="T24" fmla="*/ 11 w 15"/>
                <a:gd name="T25" fmla="*/ 17 h 95"/>
                <a:gd name="T26" fmla="*/ 11 w 15"/>
                <a:gd name="T27" fmla="*/ 19 h 95"/>
                <a:gd name="T28" fmla="*/ 10 w 15"/>
                <a:gd name="T29" fmla="*/ 21 h 95"/>
                <a:gd name="T30" fmla="*/ 10 w 15"/>
                <a:gd name="T31" fmla="*/ 22 h 95"/>
                <a:gd name="T32" fmla="*/ 10 w 15"/>
                <a:gd name="T33" fmla="*/ 24 h 95"/>
                <a:gd name="T34" fmla="*/ 10 w 15"/>
                <a:gd name="T35" fmla="*/ 26 h 95"/>
                <a:gd name="T36" fmla="*/ 9 w 15"/>
                <a:gd name="T37" fmla="*/ 27 h 95"/>
                <a:gd name="T38" fmla="*/ 9 w 15"/>
                <a:gd name="T39" fmla="*/ 29 h 95"/>
                <a:gd name="T40" fmla="*/ 9 w 15"/>
                <a:gd name="T41" fmla="*/ 31 h 95"/>
                <a:gd name="T42" fmla="*/ 9 w 15"/>
                <a:gd name="T43" fmla="*/ 33 h 95"/>
                <a:gd name="T44" fmla="*/ 8 w 15"/>
                <a:gd name="T45" fmla="*/ 35 h 95"/>
                <a:gd name="T46" fmla="*/ 8 w 15"/>
                <a:gd name="T47" fmla="*/ 37 h 95"/>
                <a:gd name="T48" fmla="*/ 7 w 15"/>
                <a:gd name="T49" fmla="*/ 39 h 95"/>
                <a:gd name="T50" fmla="*/ 7 w 15"/>
                <a:gd name="T51" fmla="*/ 40 h 95"/>
                <a:gd name="T52" fmla="*/ 7 w 15"/>
                <a:gd name="T53" fmla="*/ 42 h 95"/>
                <a:gd name="T54" fmla="*/ 7 w 15"/>
                <a:gd name="T55" fmla="*/ 44 h 95"/>
                <a:gd name="T56" fmla="*/ 6 w 15"/>
                <a:gd name="T57" fmla="*/ 46 h 95"/>
                <a:gd name="T58" fmla="*/ 6 w 15"/>
                <a:gd name="T59" fmla="*/ 48 h 95"/>
                <a:gd name="T60" fmla="*/ 6 w 15"/>
                <a:gd name="T61" fmla="*/ 50 h 95"/>
                <a:gd name="T62" fmla="*/ 6 w 15"/>
                <a:gd name="T63" fmla="*/ 52 h 95"/>
                <a:gd name="T64" fmla="*/ 5 w 15"/>
                <a:gd name="T65" fmla="*/ 54 h 95"/>
                <a:gd name="T66" fmla="*/ 5 w 15"/>
                <a:gd name="T67" fmla="*/ 56 h 95"/>
                <a:gd name="T68" fmla="*/ 4 w 15"/>
                <a:gd name="T69" fmla="*/ 58 h 95"/>
                <a:gd name="T70" fmla="*/ 4 w 15"/>
                <a:gd name="T71" fmla="*/ 60 h 95"/>
                <a:gd name="T72" fmla="*/ 4 w 15"/>
                <a:gd name="T73" fmla="*/ 62 h 95"/>
                <a:gd name="T74" fmla="*/ 4 w 15"/>
                <a:gd name="T75" fmla="*/ 65 h 95"/>
                <a:gd name="T76" fmla="*/ 3 w 15"/>
                <a:gd name="T77" fmla="*/ 67 h 95"/>
                <a:gd name="T78" fmla="*/ 3 w 15"/>
                <a:gd name="T79" fmla="*/ 69 h 95"/>
                <a:gd name="T80" fmla="*/ 3 w 15"/>
                <a:gd name="T81" fmla="*/ 71 h 95"/>
                <a:gd name="T82" fmla="*/ 3 w 15"/>
                <a:gd name="T83" fmla="*/ 73 h 95"/>
                <a:gd name="T84" fmla="*/ 2 w 15"/>
                <a:gd name="T85" fmla="*/ 75 h 95"/>
                <a:gd name="T86" fmla="*/ 2 w 15"/>
                <a:gd name="T87" fmla="*/ 78 h 95"/>
                <a:gd name="T88" fmla="*/ 1 w 15"/>
                <a:gd name="T89" fmla="*/ 80 h 95"/>
                <a:gd name="T90" fmla="*/ 1 w 15"/>
                <a:gd name="T91" fmla="*/ 82 h 95"/>
                <a:gd name="T92" fmla="*/ 1 w 15"/>
                <a:gd name="T93" fmla="*/ 84 h 95"/>
                <a:gd name="T94" fmla="*/ 1 w 15"/>
                <a:gd name="T95" fmla="*/ 86 h 95"/>
                <a:gd name="T96" fmla="*/ 0 w 15"/>
                <a:gd name="T97" fmla="*/ 88 h 95"/>
                <a:gd name="T98" fmla="*/ 0 w 15"/>
                <a:gd name="T99" fmla="*/ 91 h 95"/>
                <a:gd name="T100" fmla="*/ 0 w 15"/>
                <a:gd name="T101" fmla="*/ 93 h 95"/>
                <a:gd name="T102" fmla="*/ 0 w 15"/>
                <a:gd name="T10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95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2" y="75"/>
                  </a:lnTo>
                  <a:lnTo>
                    <a:pt x="2" y="78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6" name="Freeform 3342"/>
            <p:cNvSpPr>
              <a:spLocks/>
            </p:cNvSpPr>
            <p:nvPr/>
          </p:nvSpPr>
          <p:spPr bwMode="auto">
            <a:xfrm>
              <a:off x="5194242" y="5550554"/>
              <a:ext cx="14764" cy="117126"/>
            </a:xfrm>
            <a:custGeom>
              <a:avLst/>
              <a:gdLst>
                <a:gd name="T0" fmla="*/ 15 w 15"/>
                <a:gd name="T1" fmla="*/ 0 h 119"/>
                <a:gd name="T2" fmla="*/ 15 w 15"/>
                <a:gd name="T3" fmla="*/ 2 h 119"/>
                <a:gd name="T4" fmla="*/ 14 w 15"/>
                <a:gd name="T5" fmla="*/ 5 h 119"/>
                <a:gd name="T6" fmla="*/ 14 w 15"/>
                <a:gd name="T7" fmla="*/ 7 h 119"/>
                <a:gd name="T8" fmla="*/ 14 w 15"/>
                <a:gd name="T9" fmla="*/ 9 h 119"/>
                <a:gd name="T10" fmla="*/ 13 w 15"/>
                <a:gd name="T11" fmla="*/ 11 h 119"/>
                <a:gd name="T12" fmla="*/ 13 w 15"/>
                <a:gd name="T13" fmla="*/ 14 h 119"/>
                <a:gd name="T14" fmla="*/ 13 w 15"/>
                <a:gd name="T15" fmla="*/ 16 h 119"/>
                <a:gd name="T16" fmla="*/ 12 w 15"/>
                <a:gd name="T17" fmla="*/ 18 h 119"/>
                <a:gd name="T18" fmla="*/ 12 w 15"/>
                <a:gd name="T19" fmla="*/ 21 h 119"/>
                <a:gd name="T20" fmla="*/ 12 w 15"/>
                <a:gd name="T21" fmla="*/ 23 h 119"/>
                <a:gd name="T22" fmla="*/ 12 w 15"/>
                <a:gd name="T23" fmla="*/ 25 h 119"/>
                <a:gd name="T24" fmla="*/ 11 w 15"/>
                <a:gd name="T25" fmla="*/ 28 h 119"/>
                <a:gd name="T26" fmla="*/ 11 w 15"/>
                <a:gd name="T27" fmla="*/ 30 h 119"/>
                <a:gd name="T28" fmla="*/ 11 w 15"/>
                <a:gd name="T29" fmla="*/ 32 h 119"/>
                <a:gd name="T30" fmla="*/ 10 w 15"/>
                <a:gd name="T31" fmla="*/ 35 h 119"/>
                <a:gd name="T32" fmla="*/ 10 w 15"/>
                <a:gd name="T33" fmla="*/ 37 h 119"/>
                <a:gd name="T34" fmla="*/ 10 w 15"/>
                <a:gd name="T35" fmla="*/ 39 h 119"/>
                <a:gd name="T36" fmla="*/ 9 w 15"/>
                <a:gd name="T37" fmla="*/ 42 h 119"/>
                <a:gd name="T38" fmla="*/ 9 w 15"/>
                <a:gd name="T39" fmla="*/ 44 h 119"/>
                <a:gd name="T40" fmla="*/ 9 w 15"/>
                <a:gd name="T41" fmla="*/ 46 h 119"/>
                <a:gd name="T42" fmla="*/ 9 w 15"/>
                <a:gd name="T43" fmla="*/ 49 h 119"/>
                <a:gd name="T44" fmla="*/ 8 w 15"/>
                <a:gd name="T45" fmla="*/ 51 h 119"/>
                <a:gd name="T46" fmla="*/ 8 w 15"/>
                <a:gd name="T47" fmla="*/ 54 h 119"/>
                <a:gd name="T48" fmla="*/ 8 w 15"/>
                <a:gd name="T49" fmla="*/ 56 h 119"/>
                <a:gd name="T50" fmla="*/ 7 w 15"/>
                <a:gd name="T51" fmla="*/ 58 h 119"/>
                <a:gd name="T52" fmla="*/ 7 w 15"/>
                <a:gd name="T53" fmla="*/ 61 h 119"/>
                <a:gd name="T54" fmla="*/ 7 w 15"/>
                <a:gd name="T55" fmla="*/ 63 h 119"/>
                <a:gd name="T56" fmla="*/ 6 w 15"/>
                <a:gd name="T57" fmla="*/ 65 h 119"/>
                <a:gd name="T58" fmla="*/ 6 w 15"/>
                <a:gd name="T59" fmla="*/ 68 h 119"/>
                <a:gd name="T60" fmla="*/ 6 w 15"/>
                <a:gd name="T61" fmla="*/ 70 h 119"/>
                <a:gd name="T62" fmla="*/ 6 w 15"/>
                <a:gd name="T63" fmla="*/ 72 h 119"/>
                <a:gd name="T64" fmla="*/ 5 w 15"/>
                <a:gd name="T65" fmla="*/ 75 h 119"/>
                <a:gd name="T66" fmla="*/ 5 w 15"/>
                <a:gd name="T67" fmla="*/ 77 h 119"/>
                <a:gd name="T68" fmla="*/ 5 w 15"/>
                <a:gd name="T69" fmla="*/ 80 h 119"/>
                <a:gd name="T70" fmla="*/ 4 w 15"/>
                <a:gd name="T71" fmla="*/ 82 h 119"/>
                <a:gd name="T72" fmla="*/ 4 w 15"/>
                <a:gd name="T73" fmla="*/ 84 h 119"/>
                <a:gd name="T74" fmla="*/ 4 w 15"/>
                <a:gd name="T75" fmla="*/ 87 h 119"/>
                <a:gd name="T76" fmla="*/ 4 w 15"/>
                <a:gd name="T77" fmla="*/ 89 h 119"/>
                <a:gd name="T78" fmla="*/ 3 w 15"/>
                <a:gd name="T79" fmla="*/ 91 h 119"/>
                <a:gd name="T80" fmla="*/ 3 w 15"/>
                <a:gd name="T81" fmla="*/ 94 h 119"/>
                <a:gd name="T82" fmla="*/ 3 w 15"/>
                <a:gd name="T83" fmla="*/ 96 h 119"/>
                <a:gd name="T84" fmla="*/ 2 w 15"/>
                <a:gd name="T85" fmla="*/ 98 h 119"/>
                <a:gd name="T86" fmla="*/ 2 w 15"/>
                <a:gd name="T87" fmla="*/ 100 h 119"/>
                <a:gd name="T88" fmla="*/ 2 w 15"/>
                <a:gd name="T89" fmla="*/ 103 h 119"/>
                <a:gd name="T90" fmla="*/ 1 w 15"/>
                <a:gd name="T91" fmla="*/ 105 h 119"/>
                <a:gd name="T92" fmla="*/ 1 w 15"/>
                <a:gd name="T93" fmla="*/ 107 h 119"/>
                <a:gd name="T94" fmla="*/ 1 w 15"/>
                <a:gd name="T95" fmla="*/ 110 h 119"/>
                <a:gd name="T96" fmla="*/ 1 w 15"/>
                <a:gd name="T97" fmla="*/ 112 h 119"/>
                <a:gd name="T98" fmla="*/ 0 w 15"/>
                <a:gd name="T99" fmla="*/ 114 h 119"/>
                <a:gd name="T100" fmla="*/ 0 w 15"/>
                <a:gd name="T101" fmla="*/ 117 h 119"/>
                <a:gd name="T102" fmla="*/ 0 w 15"/>
                <a:gd name="T10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19">
                  <a:moveTo>
                    <a:pt x="15" y="0"/>
                  </a:moveTo>
                  <a:lnTo>
                    <a:pt x="15" y="2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8" y="51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7" y="58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6" y="65"/>
                  </a:lnTo>
                  <a:lnTo>
                    <a:pt x="6" y="68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5" y="75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3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0" y="1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7" name="Freeform 3343"/>
            <p:cNvSpPr>
              <a:spLocks/>
            </p:cNvSpPr>
            <p:nvPr/>
          </p:nvSpPr>
          <p:spPr bwMode="auto">
            <a:xfrm>
              <a:off x="5179478" y="5665711"/>
              <a:ext cx="14764" cy="105315"/>
            </a:xfrm>
            <a:custGeom>
              <a:avLst/>
              <a:gdLst>
                <a:gd name="T0" fmla="*/ 15 w 15"/>
                <a:gd name="T1" fmla="*/ 0 h 107"/>
                <a:gd name="T2" fmla="*/ 15 w 15"/>
                <a:gd name="T3" fmla="*/ 2 h 107"/>
                <a:gd name="T4" fmla="*/ 14 w 15"/>
                <a:gd name="T5" fmla="*/ 4 h 107"/>
                <a:gd name="T6" fmla="*/ 14 w 15"/>
                <a:gd name="T7" fmla="*/ 6 h 107"/>
                <a:gd name="T8" fmla="*/ 14 w 15"/>
                <a:gd name="T9" fmla="*/ 9 h 107"/>
                <a:gd name="T10" fmla="*/ 13 w 15"/>
                <a:gd name="T11" fmla="*/ 11 h 107"/>
                <a:gd name="T12" fmla="*/ 13 w 15"/>
                <a:gd name="T13" fmla="*/ 13 h 107"/>
                <a:gd name="T14" fmla="*/ 13 w 15"/>
                <a:gd name="T15" fmla="*/ 16 h 107"/>
                <a:gd name="T16" fmla="*/ 13 w 15"/>
                <a:gd name="T17" fmla="*/ 18 h 107"/>
                <a:gd name="T18" fmla="*/ 12 w 15"/>
                <a:gd name="T19" fmla="*/ 20 h 107"/>
                <a:gd name="T20" fmla="*/ 12 w 15"/>
                <a:gd name="T21" fmla="*/ 22 h 107"/>
                <a:gd name="T22" fmla="*/ 12 w 15"/>
                <a:gd name="T23" fmla="*/ 25 h 107"/>
                <a:gd name="T24" fmla="*/ 11 w 15"/>
                <a:gd name="T25" fmla="*/ 27 h 107"/>
                <a:gd name="T26" fmla="*/ 11 w 15"/>
                <a:gd name="T27" fmla="*/ 29 h 107"/>
                <a:gd name="T28" fmla="*/ 11 w 15"/>
                <a:gd name="T29" fmla="*/ 31 h 107"/>
                <a:gd name="T30" fmla="*/ 10 w 15"/>
                <a:gd name="T31" fmla="*/ 33 h 107"/>
                <a:gd name="T32" fmla="*/ 10 w 15"/>
                <a:gd name="T33" fmla="*/ 36 h 107"/>
                <a:gd name="T34" fmla="*/ 10 w 15"/>
                <a:gd name="T35" fmla="*/ 38 h 107"/>
                <a:gd name="T36" fmla="*/ 10 w 15"/>
                <a:gd name="T37" fmla="*/ 40 h 107"/>
                <a:gd name="T38" fmla="*/ 9 w 15"/>
                <a:gd name="T39" fmla="*/ 42 h 107"/>
                <a:gd name="T40" fmla="*/ 9 w 15"/>
                <a:gd name="T41" fmla="*/ 44 h 107"/>
                <a:gd name="T42" fmla="*/ 9 w 15"/>
                <a:gd name="T43" fmla="*/ 46 h 107"/>
                <a:gd name="T44" fmla="*/ 9 w 15"/>
                <a:gd name="T45" fmla="*/ 49 h 107"/>
                <a:gd name="T46" fmla="*/ 8 w 15"/>
                <a:gd name="T47" fmla="*/ 51 h 107"/>
                <a:gd name="T48" fmla="*/ 8 w 15"/>
                <a:gd name="T49" fmla="*/ 53 h 107"/>
                <a:gd name="T50" fmla="*/ 7 w 15"/>
                <a:gd name="T51" fmla="*/ 55 h 107"/>
                <a:gd name="T52" fmla="*/ 7 w 15"/>
                <a:gd name="T53" fmla="*/ 57 h 107"/>
                <a:gd name="T54" fmla="*/ 7 w 15"/>
                <a:gd name="T55" fmla="*/ 59 h 107"/>
                <a:gd name="T56" fmla="*/ 7 w 15"/>
                <a:gd name="T57" fmla="*/ 61 h 107"/>
                <a:gd name="T58" fmla="*/ 6 w 15"/>
                <a:gd name="T59" fmla="*/ 63 h 107"/>
                <a:gd name="T60" fmla="*/ 6 w 15"/>
                <a:gd name="T61" fmla="*/ 65 h 107"/>
                <a:gd name="T62" fmla="*/ 6 w 15"/>
                <a:gd name="T63" fmla="*/ 67 h 107"/>
                <a:gd name="T64" fmla="*/ 6 w 15"/>
                <a:gd name="T65" fmla="*/ 69 h 107"/>
                <a:gd name="T66" fmla="*/ 5 w 15"/>
                <a:gd name="T67" fmla="*/ 72 h 107"/>
                <a:gd name="T68" fmla="*/ 5 w 15"/>
                <a:gd name="T69" fmla="*/ 74 h 107"/>
                <a:gd name="T70" fmla="*/ 5 w 15"/>
                <a:gd name="T71" fmla="*/ 76 h 107"/>
                <a:gd name="T72" fmla="*/ 4 w 15"/>
                <a:gd name="T73" fmla="*/ 78 h 107"/>
                <a:gd name="T74" fmla="*/ 4 w 15"/>
                <a:gd name="T75" fmla="*/ 80 h 107"/>
                <a:gd name="T76" fmla="*/ 4 w 15"/>
                <a:gd name="T77" fmla="*/ 82 h 107"/>
                <a:gd name="T78" fmla="*/ 3 w 15"/>
                <a:gd name="T79" fmla="*/ 84 h 107"/>
                <a:gd name="T80" fmla="*/ 3 w 15"/>
                <a:gd name="T81" fmla="*/ 86 h 107"/>
                <a:gd name="T82" fmla="*/ 3 w 15"/>
                <a:gd name="T83" fmla="*/ 88 h 107"/>
                <a:gd name="T84" fmla="*/ 3 w 15"/>
                <a:gd name="T85" fmla="*/ 90 h 107"/>
                <a:gd name="T86" fmla="*/ 2 w 15"/>
                <a:gd name="T87" fmla="*/ 91 h 107"/>
                <a:gd name="T88" fmla="*/ 2 w 15"/>
                <a:gd name="T89" fmla="*/ 94 h 107"/>
                <a:gd name="T90" fmla="*/ 2 w 15"/>
                <a:gd name="T91" fmla="*/ 95 h 107"/>
                <a:gd name="T92" fmla="*/ 1 w 15"/>
                <a:gd name="T93" fmla="*/ 97 h 107"/>
                <a:gd name="T94" fmla="*/ 1 w 15"/>
                <a:gd name="T95" fmla="*/ 99 h 107"/>
                <a:gd name="T96" fmla="*/ 1 w 15"/>
                <a:gd name="T97" fmla="*/ 101 h 107"/>
                <a:gd name="T98" fmla="*/ 0 w 15"/>
                <a:gd name="T99" fmla="*/ 103 h 107"/>
                <a:gd name="T100" fmla="*/ 0 w 15"/>
                <a:gd name="T101" fmla="*/ 105 h 107"/>
                <a:gd name="T102" fmla="*/ 0 w 15"/>
                <a:gd name="T10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07">
                  <a:moveTo>
                    <a:pt x="15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6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3" y="84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3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8" name="Freeform 3344"/>
            <p:cNvSpPr>
              <a:spLocks/>
            </p:cNvSpPr>
            <p:nvPr/>
          </p:nvSpPr>
          <p:spPr bwMode="auto">
            <a:xfrm>
              <a:off x="5164715" y="5769057"/>
              <a:ext cx="14764" cy="82677"/>
            </a:xfrm>
            <a:custGeom>
              <a:avLst/>
              <a:gdLst>
                <a:gd name="T0" fmla="*/ 15 w 15"/>
                <a:gd name="T1" fmla="*/ 0 h 84"/>
                <a:gd name="T2" fmla="*/ 15 w 15"/>
                <a:gd name="T3" fmla="*/ 2 h 84"/>
                <a:gd name="T4" fmla="*/ 15 w 15"/>
                <a:gd name="T5" fmla="*/ 4 h 84"/>
                <a:gd name="T6" fmla="*/ 14 w 15"/>
                <a:gd name="T7" fmla="*/ 6 h 84"/>
                <a:gd name="T8" fmla="*/ 14 w 15"/>
                <a:gd name="T9" fmla="*/ 8 h 84"/>
                <a:gd name="T10" fmla="*/ 14 w 15"/>
                <a:gd name="T11" fmla="*/ 9 h 84"/>
                <a:gd name="T12" fmla="*/ 13 w 15"/>
                <a:gd name="T13" fmla="*/ 11 h 84"/>
                <a:gd name="T14" fmla="*/ 13 w 15"/>
                <a:gd name="T15" fmla="*/ 13 h 84"/>
                <a:gd name="T16" fmla="*/ 13 w 15"/>
                <a:gd name="T17" fmla="*/ 15 h 84"/>
                <a:gd name="T18" fmla="*/ 13 w 15"/>
                <a:gd name="T19" fmla="*/ 17 h 84"/>
                <a:gd name="T20" fmla="*/ 12 w 15"/>
                <a:gd name="T21" fmla="*/ 18 h 84"/>
                <a:gd name="T22" fmla="*/ 12 w 15"/>
                <a:gd name="T23" fmla="*/ 20 h 84"/>
                <a:gd name="T24" fmla="*/ 12 w 15"/>
                <a:gd name="T25" fmla="*/ 22 h 84"/>
                <a:gd name="T26" fmla="*/ 11 w 15"/>
                <a:gd name="T27" fmla="*/ 24 h 84"/>
                <a:gd name="T28" fmla="*/ 11 w 15"/>
                <a:gd name="T29" fmla="*/ 26 h 84"/>
                <a:gd name="T30" fmla="*/ 11 w 15"/>
                <a:gd name="T31" fmla="*/ 27 h 84"/>
                <a:gd name="T32" fmla="*/ 11 w 15"/>
                <a:gd name="T33" fmla="*/ 29 h 84"/>
                <a:gd name="T34" fmla="*/ 10 w 15"/>
                <a:gd name="T35" fmla="*/ 31 h 84"/>
                <a:gd name="T36" fmla="*/ 10 w 15"/>
                <a:gd name="T37" fmla="*/ 32 h 84"/>
                <a:gd name="T38" fmla="*/ 10 w 15"/>
                <a:gd name="T39" fmla="*/ 34 h 84"/>
                <a:gd name="T40" fmla="*/ 9 w 15"/>
                <a:gd name="T41" fmla="*/ 36 h 84"/>
                <a:gd name="T42" fmla="*/ 9 w 15"/>
                <a:gd name="T43" fmla="*/ 38 h 84"/>
                <a:gd name="T44" fmla="*/ 9 w 15"/>
                <a:gd name="T45" fmla="*/ 39 h 84"/>
                <a:gd name="T46" fmla="*/ 8 w 15"/>
                <a:gd name="T47" fmla="*/ 41 h 84"/>
                <a:gd name="T48" fmla="*/ 8 w 15"/>
                <a:gd name="T49" fmla="*/ 43 h 84"/>
                <a:gd name="T50" fmla="*/ 8 w 15"/>
                <a:gd name="T51" fmla="*/ 44 h 84"/>
                <a:gd name="T52" fmla="*/ 8 w 15"/>
                <a:gd name="T53" fmla="*/ 46 h 84"/>
                <a:gd name="T54" fmla="*/ 7 w 15"/>
                <a:gd name="T55" fmla="*/ 48 h 84"/>
                <a:gd name="T56" fmla="*/ 7 w 15"/>
                <a:gd name="T57" fmla="*/ 49 h 84"/>
                <a:gd name="T58" fmla="*/ 7 w 15"/>
                <a:gd name="T59" fmla="*/ 51 h 84"/>
                <a:gd name="T60" fmla="*/ 6 w 15"/>
                <a:gd name="T61" fmla="*/ 52 h 84"/>
                <a:gd name="T62" fmla="*/ 6 w 15"/>
                <a:gd name="T63" fmla="*/ 54 h 84"/>
                <a:gd name="T64" fmla="*/ 6 w 15"/>
                <a:gd name="T65" fmla="*/ 56 h 84"/>
                <a:gd name="T66" fmla="*/ 6 w 15"/>
                <a:gd name="T67" fmla="*/ 57 h 84"/>
                <a:gd name="T68" fmla="*/ 5 w 15"/>
                <a:gd name="T69" fmla="*/ 59 h 84"/>
                <a:gd name="T70" fmla="*/ 5 w 15"/>
                <a:gd name="T71" fmla="*/ 61 h 84"/>
                <a:gd name="T72" fmla="*/ 5 w 15"/>
                <a:gd name="T73" fmla="*/ 62 h 84"/>
                <a:gd name="T74" fmla="*/ 4 w 15"/>
                <a:gd name="T75" fmla="*/ 64 h 84"/>
                <a:gd name="T76" fmla="*/ 4 w 15"/>
                <a:gd name="T77" fmla="*/ 65 h 84"/>
                <a:gd name="T78" fmla="*/ 4 w 15"/>
                <a:gd name="T79" fmla="*/ 67 h 84"/>
                <a:gd name="T80" fmla="*/ 3 w 15"/>
                <a:gd name="T81" fmla="*/ 68 h 84"/>
                <a:gd name="T82" fmla="*/ 3 w 15"/>
                <a:gd name="T83" fmla="*/ 70 h 84"/>
                <a:gd name="T84" fmla="*/ 3 w 15"/>
                <a:gd name="T85" fmla="*/ 71 h 84"/>
                <a:gd name="T86" fmla="*/ 3 w 15"/>
                <a:gd name="T87" fmla="*/ 73 h 84"/>
                <a:gd name="T88" fmla="*/ 2 w 15"/>
                <a:gd name="T89" fmla="*/ 74 h 84"/>
                <a:gd name="T90" fmla="*/ 2 w 15"/>
                <a:gd name="T91" fmla="*/ 76 h 84"/>
                <a:gd name="T92" fmla="*/ 2 w 15"/>
                <a:gd name="T93" fmla="*/ 77 h 84"/>
                <a:gd name="T94" fmla="*/ 1 w 15"/>
                <a:gd name="T95" fmla="*/ 79 h 84"/>
                <a:gd name="T96" fmla="*/ 1 w 15"/>
                <a:gd name="T97" fmla="*/ 80 h 84"/>
                <a:gd name="T98" fmla="*/ 1 w 15"/>
                <a:gd name="T99" fmla="*/ 82 h 84"/>
                <a:gd name="T100" fmla="*/ 1 w 15"/>
                <a:gd name="T101" fmla="*/ 83 h 84"/>
                <a:gd name="T102" fmla="*/ 0 w 15"/>
                <a:gd name="T10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84">
                  <a:moveTo>
                    <a:pt x="15" y="0"/>
                  </a:moveTo>
                  <a:lnTo>
                    <a:pt x="15" y="2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3" y="68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3"/>
                  </a:lnTo>
                  <a:lnTo>
                    <a:pt x="0" y="8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9" name="Freeform 3345"/>
            <p:cNvSpPr>
              <a:spLocks/>
            </p:cNvSpPr>
            <p:nvPr/>
          </p:nvSpPr>
          <p:spPr bwMode="auto">
            <a:xfrm>
              <a:off x="5150935" y="5850750"/>
              <a:ext cx="14764" cy="62008"/>
            </a:xfrm>
            <a:custGeom>
              <a:avLst/>
              <a:gdLst>
                <a:gd name="T0" fmla="*/ 15 w 15"/>
                <a:gd name="T1" fmla="*/ 0 h 63"/>
                <a:gd name="T2" fmla="*/ 14 w 15"/>
                <a:gd name="T3" fmla="*/ 1 h 63"/>
                <a:gd name="T4" fmla="*/ 14 w 15"/>
                <a:gd name="T5" fmla="*/ 3 h 63"/>
                <a:gd name="T6" fmla="*/ 14 w 15"/>
                <a:gd name="T7" fmla="*/ 4 h 63"/>
                <a:gd name="T8" fmla="*/ 13 w 15"/>
                <a:gd name="T9" fmla="*/ 6 h 63"/>
                <a:gd name="T10" fmla="*/ 13 w 15"/>
                <a:gd name="T11" fmla="*/ 7 h 63"/>
                <a:gd name="T12" fmla="*/ 13 w 15"/>
                <a:gd name="T13" fmla="*/ 8 h 63"/>
                <a:gd name="T14" fmla="*/ 13 w 15"/>
                <a:gd name="T15" fmla="*/ 10 h 63"/>
                <a:gd name="T16" fmla="*/ 12 w 15"/>
                <a:gd name="T17" fmla="*/ 11 h 63"/>
                <a:gd name="T18" fmla="*/ 12 w 15"/>
                <a:gd name="T19" fmla="*/ 13 h 63"/>
                <a:gd name="T20" fmla="*/ 12 w 15"/>
                <a:gd name="T21" fmla="*/ 14 h 63"/>
                <a:gd name="T22" fmla="*/ 11 w 15"/>
                <a:gd name="T23" fmla="*/ 16 h 63"/>
                <a:gd name="T24" fmla="*/ 11 w 15"/>
                <a:gd name="T25" fmla="*/ 17 h 63"/>
                <a:gd name="T26" fmla="*/ 11 w 15"/>
                <a:gd name="T27" fmla="*/ 18 h 63"/>
                <a:gd name="T28" fmla="*/ 10 w 15"/>
                <a:gd name="T29" fmla="*/ 20 h 63"/>
                <a:gd name="T30" fmla="*/ 10 w 15"/>
                <a:gd name="T31" fmla="*/ 21 h 63"/>
                <a:gd name="T32" fmla="*/ 10 w 15"/>
                <a:gd name="T33" fmla="*/ 22 h 63"/>
                <a:gd name="T34" fmla="*/ 10 w 15"/>
                <a:gd name="T35" fmla="*/ 23 h 63"/>
                <a:gd name="T36" fmla="*/ 9 w 15"/>
                <a:gd name="T37" fmla="*/ 25 h 63"/>
                <a:gd name="T38" fmla="*/ 9 w 15"/>
                <a:gd name="T39" fmla="*/ 26 h 63"/>
                <a:gd name="T40" fmla="*/ 9 w 15"/>
                <a:gd name="T41" fmla="*/ 27 h 63"/>
                <a:gd name="T42" fmla="*/ 9 w 15"/>
                <a:gd name="T43" fmla="*/ 29 h 63"/>
                <a:gd name="T44" fmla="*/ 8 w 15"/>
                <a:gd name="T45" fmla="*/ 30 h 63"/>
                <a:gd name="T46" fmla="*/ 8 w 15"/>
                <a:gd name="T47" fmla="*/ 31 h 63"/>
                <a:gd name="T48" fmla="*/ 7 w 15"/>
                <a:gd name="T49" fmla="*/ 32 h 63"/>
                <a:gd name="T50" fmla="*/ 7 w 15"/>
                <a:gd name="T51" fmla="*/ 34 h 63"/>
                <a:gd name="T52" fmla="*/ 7 w 15"/>
                <a:gd name="T53" fmla="*/ 35 h 63"/>
                <a:gd name="T54" fmla="*/ 7 w 15"/>
                <a:gd name="T55" fmla="*/ 36 h 63"/>
                <a:gd name="T56" fmla="*/ 6 w 15"/>
                <a:gd name="T57" fmla="*/ 37 h 63"/>
                <a:gd name="T58" fmla="*/ 6 w 15"/>
                <a:gd name="T59" fmla="*/ 39 h 63"/>
                <a:gd name="T60" fmla="*/ 6 w 15"/>
                <a:gd name="T61" fmla="*/ 40 h 63"/>
                <a:gd name="T62" fmla="*/ 6 w 15"/>
                <a:gd name="T63" fmla="*/ 41 h 63"/>
                <a:gd name="T64" fmla="*/ 5 w 15"/>
                <a:gd name="T65" fmla="*/ 42 h 63"/>
                <a:gd name="T66" fmla="*/ 5 w 15"/>
                <a:gd name="T67" fmla="*/ 43 h 63"/>
                <a:gd name="T68" fmla="*/ 5 w 15"/>
                <a:gd name="T69" fmla="*/ 44 h 63"/>
                <a:gd name="T70" fmla="*/ 5 w 15"/>
                <a:gd name="T71" fmla="*/ 46 h 63"/>
                <a:gd name="T72" fmla="*/ 4 w 15"/>
                <a:gd name="T73" fmla="*/ 47 h 63"/>
                <a:gd name="T74" fmla="*/ 4 w 15"/>
                <a:gd name="T75" fmla="*/ 48 h 63"/>
                <a:gd name="T76" fmla="*/ 3 w 15"/>
                <a:gd name="T77" fmla="*/ 49 h 63"/>
                <a:gd name="T78" fmla="*/ 3 w 15"/>
                <a:gd name="T79" fmla="*/ 50 h 63"/>
                <a:gd name="T80" fmla="*/ 3 w 15"/>
                <a:gd name="T81" fmla="*/ 51 h 63"/>
                <a:gd name="T82" fmla="*/ 3 w 15"/>
                <a:gd name="T83" fmla="*/ 52 h 63"/>
                <a:gd name="T84" fmla="*/ 2 w 15"/>
                <a:gd name="T85" fmla="*/ 54 h 63"/>
                <a:gd name="T86" fmla="*/ 2 w 15"/>
                <a:gd name="T87" fmla="*/ 55 h 63"/>
                <a:gd name="T88" fmla="*/ 2 w 15"/>
                <a:gd name="T89" fmla="*/ 56 h 63"/>
                <a:gd name="T90" fmla="*/ 2 w 15"/>
                <a:gd name="T91" fmla="*/ 57 h 63"/>
                <a:gd name="T92" fmla="*/ 1 w 15"/>
                <a:gd name="T93" fmla="*/ 58 h 63"/>
                <a:gd name="T94" fmla="*/ 1 w 15"/>
                <a:gd name="T95" fmla="*/ 59 h 63"/>
                <a:gd name="T96" fmla="*/ 1 w 15"/>
                <a:gd name="T97" fmla="*/ 60 h 63"/>
                <a:gd name="T98" fmla="*/ 0 w 15"/>
                <a:gd name="T99" fmla="*/ 61 h 63"/>
                <a:gd name="T100" fmla="*/ 0 w 15"/>
                <a:gd name="T101" fmla="*/ 62 h 63"/>
                <a:gd name="T102" fmla="*/ 0 w 15"/>
                <a:gd name="T10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3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6" y="41"/>
                  </a:lnTo>
                  <a:lnTo>
                    <a:pt x="5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0" name="Freeform 3346"/>
            <p:cNvSpPr>
              <a:spLocks/>
            </p:cNvSpPr>
            <p:nvPr/>
          </p:nvSpPr>
          <p:spPr bwMode="auto">
            <a:xfrm>
              <a:off x="5136171" y="5911774"/>
              <a:ext cx="14764" cy="43307"/>
            </a:xfrm>
            <a:custGeom>
              <a:avLst/>
              <a:gdLst>
                <a:gd name="T0" fmla="*/ 15 w 15"/>
                <a:gd name="T1" fmla="*/ 0 h 44"/>
                <a:gd name="T2" fmla="*/ 15 w 15"/>
                <a:gd name="T3" fmla="*/ 1 h 44"/>
                <a:gd name="T4" fmla="*/ 14 w 15"/>
                <a:gd name="T5" fmla="*/ 2 h 44"/>
                <a:gd name="T6" fmla="*/ 14 w 15"/>
                <a:gd name="T7" fmla="*/ 3 h 44"/>
                <a:gd name="T8" fmla="*/ 14 w 15"/>
                <a:gd name="T9" fmla="*/ 4 h 44"/>
                <a:gd name="T10" fmla="*/ 14 w 15"/>
                <a:gd name="T11" fmla="*/ 5 h 44"/>
                <a:gd name="T12" fmla="*/ 13 w 15"/>
                <a:gd name="T13" fmla="*/ 6 h 44"/>
                <a:gd name="T14" fmla="*/ 13 w 15"/>
                <a:gd name="T15" fmla="*/ 7 h 44"/>
                <a:gd name="T16" fmla="*/ 13 w 15"/>
                <a:gd name="T17" fmla="*/ 8 h 44"/>
                <a:gd name="T18" fmla="*/ 12 w 15"/>
                <a:gd name="T19" fmla="*/ 10 h 44"/>
                <a:gd name="T20" fmla="*/ 12 w 15"/>
                <a:gd name="T21" fmla="*/ 10 h 44"/>
                <a:gd name="T22" fmla="*/ 12 w 15"/>
                <a:gd name="T23" fmla="*/ 11 h 44"/>
                <a:gd name="T24" fmla="*/ 12 w 15"/>
                <a:gd name="T25" fmla="*/ 12 h 44"/>
                <a:gd name="T26" fmla="*/ 11 w 15"/>
                <a:gd name="T27" fmla="*/ 13 h 44"/>
                <a:gd name="T28" fmla="*/ 11 w 15"/>
                <a:gd name="T29" fmla="*/ 14 h 44"/>
                <a:gd name="T30" fmla="*/ 11 w 15"/>
                <a:gd name="T31" fmla="*/ 15 h 44"/>
                <a:gd name="T32" fmla="*/ 10 w 15"/>
                <a:gd name="T33" fmla="*/ 16 h 44"/>
                <a:gd name="T34" fmla="*/ 10 w 15"/>
                <a:gd name="T35" fmla="*/ 17 h 44"/>
                <a:gd name="T36" fmla="*/ 10 w 15"/>
                <a:gd name="T37" fmla="*/ 18 h 44"/>
                <a:gd name="T38" fmla="*/ 10 w 15"/>
                <a:gd name="T39" fmla="*/ 19 h 44"/>
                <a:gd name="T40" fmla="*/ 9 w 15"/>
                <a:gd name="T41" fmla="*/ 20 h 44"/>
                <a:gd name="T42" fmla="*/ 9 w 15"/>
                <a:gd name="T43" fmla="*/ 21 h 44"/>
                <a:gd name="T44" fmla="*/ 9 w 15"/>
                <a:gd name="T45" fmla="*/ 22 h 44"/>
                <a:gd name="T46" fmla="*/ 8 w 15"/>
                <a:gd name="T47" fmla="*/ 23 h 44"/>
                <a:gd name="T48" fmla="*/ 8 w 15"/>
                <a:gd name="T49" fmla="*/ 23 h 44"/>
                <a:gd name="T50" fmla="*/ 8 w 15"/>
                <a:gd name="T51" fmla="*/ 24 h 44"/>
                <a:gd name="T52" fmla="*/ 8 w 15"/>
                <a:gd name="T53" fmla="*/ 25 h 44"/>
                <a:gd name="T54" fmla="*/ 7 w 15"/>
                <a:gd name="T55" fmla="*/ 26 h 44"/>
                <a:gd name="T56" fmla="*/ 7 w 15"/>
                <a:gd name="T57" fmla="*/ 27 h 44"/>
                <a:gd name="T58" fmla="*/ 7 w 15"/>
                <a:gd name="T59" fmla="*/ 28 h 44"/>
                <a:gd name="T60" fmla="*/ 7 w 15"/>
                <a:gd name="T61" fmla="*/ 29 h 44"/>
                <a:gd name="T62" fmla="*/ 6 w 15"/>
                <a:gd name="T63" fmla="*/ 29 h 44"/>
                <a:gd name="T64" fmla="*/ 6 w 15"/>
                <a:gd name="T65" fmla="*/ 30 h 44"/>
                <a:gd name="T66" fmla="*/ 5 w 15"/>
                <a:gd name="T67" fmla="*/ 31 h 44"/>
                <a:gd name="T68" fmla="*/ 5 w 15"/>
                <a:gd name="T69" fmla="*/ 32 h 44"/>
                <a:gd name="T70" fmla="*/ 5 w 15"/>
                <a:gd name="T71" fmla="*/ 33 h 44"/>
                <a:gd name="T72" fmla="*/ 5 w 15"/>
                <a:gd name="T73" fmla="*/ 33 h 44"/>
                <a:gd name="T74" fmla="*/ 4 w 15"/>
                <a:gd name="T75" fmla="*/ 34 h 44"/>
                <a:gd name="T76" fmla="*/ 4 w 15"/>
                <a:gd name="T77" fmla="*/ 35 h 44"/>
                <a:gd name="T78" fmla="*/ 4 w 15"/>
                <a:gd name="T79" fmla="*/ 36 h 44"/>
                <a:gd name="T80" fmla="*/ 4 w 15"/>
                <a:gd name="T81" fmla="*/ 37 h 44"/>
                <a:gd name="T82" fmla="*/ 3 w 15"/>
                <a:gd name="T83" fmla="*/ 37 h 44"/>
                <a:gd name="T84" fmla="*/ 3 w 15"/>
                <a:gd name="T85" fmla="*/ 38 h 44"/>
                <a:gd name="T86" fmla="*/ 3 w 15"/>
                <a:gd name="T87" fmla="*/ 39 h 44"/>
                <a:gd name="T88" fmla="*/ 2 w 15"/>
                <a:gd name="T89" fmla="*/ 40 h 44"/>
                <a:gd name="T90" fmla="*/ 2 w 15"/>
                <a:gd name="T91" fmla="*/ 40 h 44"/>
                <a:gd name="T92" fmla="*/ 2 w 15"/>
                <a:gd name="T93" fmla="*/ 41 h 44"/>
                <a:gd name="T94" fmla="*/ 1 w 15"/>
                <a:gd name="T95" fmla="*/ 42 h 44"/>
                <a:gd name="T96" fmla="*/ 1 w 15"/>
                <a:gd name="T97" fmla="*/ 43 h 44"/>
                <a:gd name="T98" fmla="*/ 1 w 15"/>
                <a:gd name="T99" fmla="*/ 43 h 44"/>
                <a:gd name="T100" fmla="*/ 1 w 15"/>
                <a:gd name="T101" fmla="*/ 44 h 44"/>
                <a:gd name="T102" fmla="*/ 0 w 15"/>
                <a:gd name="T10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4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0" y="4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1" name="Freeform 3347"/>
            <p:cNvSpPr>
              <a:spLocks/>
            </p:cNvSpPr>
            <p:nvPr/>
          </p:nvSpPr>
          <p:spPr bwMode="auto">
            <a:xfrm>
              <a:off x="5122392" y="5955081"/>
              <a:ext cx="14764" cy="25590"/>
            </a:xfrm>
            <a:custGeom>
              <a:avLst/>
              <a:gdLst>
                <a:gd name="T0" fmla="*/ 15 w 15"/>
                <a:gd name="T1" fmla="*/ 0 h 26"/>
                <a:gd name="T2" fmla="*/ 14 w 15"/>
                <a:gd name="T3" fmla="*/ 0 h 26"/>
                <a:gd name="T4" fmla="*/ 14 w 15"/>
                <a:gd name="T5" fmla="*/ 1 h 26"/>
                <a:gd name="T6" fmla="*/ 14 w 15"/>
                <a:gd name="T7" fmla="*/ 2 h 26"/>
                <a:gd name="T8" fmla="*/ 14 w 15"/>
                <a:gd name="T9" fmla="*/ 3 h 26"/>
                <a:gd name="T10" fmla="*/ 13 w 15"/>
                <a:gd name="T11" fmla="*/ 3 h 26"/>
                <a:gd name="T12" fmla="*/ 13 w 15"/>
                <a:gd name="T13" fmla="*/ 4 h 26"/>
                <a:gd name="T14" fmla="*/ 13 w 15"/>
                <a:gd name="T15" fmla="*/ 5 h 26"/>
                <a:gd name="T16" fmla="*/ 12 w 15"/>
                <a:gd name="T17" fmla="*/ 5 h 26"/>
                <a:gd name="T18" fmla="*/ 12 w 15"/>
                <a:gd name="T19" fmla="*/ 6 h 26"/>
                <a:gd name="T20" fmla="*/ 12 w 15"/>
                <a:gd name="T21" fmla="*/ 6 h 26"/>
                <a:gd name="T22" fmla="*/ 12 w 15"/>
                <a:gd name="T23" fmla="*/ 7 h 26"/>
                <a:gd name="T24" fmla="*/ 11 w 15"/>
                <a:gd name="T25" fmla="*/ 8 h 26"/>
                <a:gd name="T26" fmla="*/ 11 w 15"/>
                <a:gd name="T27" fmla="*/ 8 h 26"/>
                <a:gd name="T28" fmla="*/ 11 w 15"/>
                <a:gd name="T29" fmla="*/ 9 h 26"/>
                <a:gd name="T30" fmla="*/ 10 w 15"/>
                <a:gd name="T31" fmla="*/ 9 h 26"/>
                <a:gd name="T32" fmla="*/ 10 w 15"/>
                <a:gd name="T33" fmla="*/ 10 h 26"/>
                <a:gd name="T34" fmla="*/ 10 w 15"/>
                <a:gd name="T35" fmla="*/ 11 h 26"/>
                <a:gd name="T36" fmla="*/ 9 w 15"/>
                <a:gd name="T37" fmla="*/ 11 h 26"/>
                <a:gd name="T38" fmla="*/ 9 w 15"/>
                <a:gd name="T39" fmla="*/ 12 h 26"/>
                <a:gd name="T40" fmla="*/ 9 w 15"/>
                <a:gd name="T41" fmla="*/ 12 h 26"/>
                <a:gd name="T42" fmla="*/ 9 w 15"/>
                <a:gd name="T43" fmla="*/ 13 h 26"/>
                <a:gd name="T44" fmla="*/ 8 w 15"/>
                <a:gd name="T45" fmla="*/ 13 h 26"/>
                <a:gd name="T46" fmla="*/ 8 w 15"/>
                <a:gd name="T47" fmla="*/ 14 h 26"/>
                <a:gd name="T48" fmla="*/ 8 w 15"/>
                <a:gd name="T49" fmla="*/ 14 h 26"/>
                <a:gd name="T50" fmla="*/ 8 w 15"/>
                <a:gd name="T51" fmla="*/ 15 h 26"/>
                <a:gd name="T52" fmla="*/ 7 w 15"/>
                <a:gd name="T53" fmla="*/ 15 h 26"/>
                <a:gd name="T54" fmla="*/ 7 w 15"/>
                <a:gd name="T55" fmla="*/ 16 h 26"/>
                <a:gd name="T56" fmla="*/ 7 w 15"/>
                <a:gd name="T57" fmla="*/ 16 h 26"/>
                <a:gd name="T58" fmla="*/ 6 w 15"/>
                <a:gd name="T59" fmla="*/ 17 h 26"/>
                <a:gd name="T60" fmla="*/ 6 w 15"/>
                <a:gd name="T61" fmla="*/ 17 h 26"/>
                <a:gd name="T62" fmla="*/ 6 w 15"/>
                <a:gd name="T63" fmla="*/ 18 h 26"/>
                <a:gd name="T64" fmla="*/ 5 w 15"/>
                <a:gd name="T65" fmla="*/ 18 h 26"/>
                <a:gd name="T66" fmla="*/ 5 w 15"/>
                <a:gd name="T67" fmla="*/ 19 h 26"/>
                <a:gd name="T68" fmla="*/ 5 w 15"/>
                <a:gd name="T69" fmla="*/ 19 h 26"/>
                <a:gd name="T70" fmla="*/ 5 w 15"/>
                <a:gd name="T71" fmla="*/ 19 h 26"/>
                <a:gd name="T72" fmla="*/ 4 w 15"/>
                <a:gd name="T73" fmla="*/ 20 h 26"/>
                <a:gd name="T74" fmla="*/ 4 w 15"/>
                <a:gd name="T75" fmla="*/ 21 h 26"/>
                <a:gd name="T76" fmla="*/ 4 w 15"/>
                <a:gd name="T77" fmla="*/ 21 h 26"/>
                <a:gd name="T78" fmla="*/ 4 w 15"/>
                <a:gd name="T79" fmla="*/ 21 h 26"/>
                <a:gd name="T80" fmla="*/ 3 w 15"/>
                <a:gd name="T81" fmla="*/ 22 h 26"/>
                <a:gd name="T82" fmla="*/ 3 w 15"/>
                <a:gd name="T83" fmla="*/ 22 h 26"/>
                <a:gd name="T84" fmla="*/ 3 w 15"/>
                <a:gd name="T85" fmla="*/ 22 h 26"/>
                <a:gd name="T86" fmla="*/ 2 w 15"/>
                <a:gd name="T87" fmla="*/ 23 h 26"/>
                <a:gd name="T88" fmla="*/ 2 w 15"/>
                <a:gd name="T89" fmla="*/ 23 h 26"/>
                <a:gd name="T90" fmla="*/ 2 w 15"/>
                <a:gd name="T91" fmla="*/ 24 h 26"/>
                <a:gd name="T92" fmla="*/ 2 w 15"/>
                <a:gd name="T93" fmla="*/ 24 h 26"/>
                <a:gd name="T94" fmla="*/ 1 w 15"/>
                <a:gd name="T95" fmla="*/ 25 h 26"/>
                <a:gd name="T96" fmla="*/ 1 w 15"/>
                <a:gd name="T97" fmla="*/ 25 h 26"/>
                <a:gd name="T98" fmla="*/ 1 w 15"/>
                <a:gd name="T99" fmla="*/ 25 h 26"/>
                <a:gd name="T100" fmla="*/ 0 w 15"/>
                <a:gd name="T101" fmla="*/ 26 h 26"/>
                <a:gd name="T102" fmla="*/ 0 w 15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6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2" name="Freeform 3348"/>
            <p:cNvSpPr>
              <a:spLocks/>
            </p:cNvSpPr>
            <p:nvPr/>
          </p:nvSpPr>
          <p:spPr bwMode="auto">
            <a:xfrm>
              <a:off x="5108612" y="5980671"/>
              <a:ext cx="13780" cy="15748"/>
            </a:xfrm>
            <a:custGeom>
              <a:avLst/>
              <a:gdLst>
                <a:gd name="T0" fmla="*/ 14 w 14"/>
                <a:gd name="T1" fmla="*/ 0 h 16"/>
                <a:gd name="T2" fmla="*/ 14 w 14"/>
                <a:gd name="T3" fmla="*/ 0 h 16"/>
                <a:gd name="T4" fmla="*/ 14 w 14"/>
                <a:gd name="T5" fmla="*/ 0 h 16"/>
                <a:gd name="T6" fmla="*/ 13 w 14"/>
                <a:gd name="T7" fmla="*/ 1 h 16"/>
                <a:gd name="T8" fmla="*/ 13 w 14"/>
                <a:gd name="T9" fmla="*/ 1 h 16"/>
                <a:gd name="T10" fmla="*/ 13 w 14"/>
                <a:gd name="T11" fmla="*/ 1 h 16"/>
                <a:gd name="T12" fmla="*/ 13 w 14"/>
                <a:gd name="T13" fmla="*/ 2 h 16"/>
                <a:gd name="T14" fmla="*/ 12 w 14"/>
                <a:gd name="T15" fmla="*/ 2 h 16"/>
                <a:gd name="T16" fmla="*/ 12 w 14"/>
                <a:gd name="T17" fmla="*/ 2 h 16"/>
                <a:gd name="T18" fmla="*/ 12 w 14"/>
                <a:gd name="T19" fmla="*/ 3 h 16"/>
                <a:gd name="T20" fmla="*/ 12 w 14"/>
                <a:gd name="T21" fmla="*/ 3 h 16"/>
                <a:gd name="T22" fmla="*/ 11 w 14"/>
                <a:gd name="T23" fmla="*/ 3 h 16"/>
                <a:gd name="T24" fmla="*/ 11 w 14"/>
                <a:gd name="T25" fmla="*/ 4 h 16"/>
                <a:gd name="T26" fmla="*/ 11 w 14"/>
                <a:gd name="T27" fmla="*/ 4 h 16"/>
                <a:gd name="T28" fmla="*/ 10 w 14"/>
                <a:gd name="T29" fmla="*/ 4 h 16"/>
                <a:gd name="T30" fmla="*/ 10 w 14"/>
                <a:gd name="T31" fmla="*/ 5 h 16"/>
                <a:gd name="T32" fmla="*/ 10 w 14"/>
                <a:gd name="T33" fmla="*/ 5 h 16"/>
                <a:gd name="T34" fmla="*/ 9 w 14"/>
                <a:gd name="T35" fmla="*/ 5 h 16"/>
                <a:gd name="T36" fmla="*/ 9 w 14"/>
                <a:gd name="T37" fmla="*/ 6 h 16"/>
                <a:gd name="T38" fmla="*/ 9 w 14"/>
                <a:gd name="T39" fmla="*/ 6 h 16"/>
                <a:gd name="T40" fmla="*/ 9 w 14"/>
                <a:gd name="T41" fmla="*/ 6 h 16"/>
                <a:gd name="T42" fmla="*/ 8 w 14"/>
                <a:gd name="T43" fmla="*/ 6 h 16"/>
                <a:gd name="T44" fmla="*/ 8 w 14"/>
                <a:gd name="T45" fmla="*/ 7 h 16"/>
                <a:gd name="T46" fmla="*/ 8 w 14"/>
                <a:gd name="T47" fmla="*/ 7 h 16"/>
                <a:gd name="T48" fmla="*/ 8 w 14"/>
                <a:gd name="T49" fmla="*/ 8 h 16"/>
                <a:gd name="T50" fmla="*/ 7 w 14"/>
                <a:gd name="T51" fmla="*/ 8 h 16"/>
                <a:gd name="T52" fmla="*/ 7 w 14"/>
                <a:gd name="T53" fmla="*/ 8 h 16"/>
                <a:gd name="T54" fmla="*/ 7 w 14"/>
                <a:gd name="T55" fmla="*/ 8 h 16"/>
                <a:gd name="T56" fmla="*/ 6 w 14"/>
                <a:gd name="T57" fmla="*/ 9 h 16"/>
                <a:gd name="T58" fmla="*/ 6 w 14"/>
                <a:gd name="T59" fmla="*/ 9 h 16"/>
                <a:gd name="T60" fmla="*/ 6 w 14"/>
                <a:gd name="T61" fmla="*/ 9 h 16"/>
                <a:gd name="T62" fmla="*/ 6 w 14"/>
                <a:gd name="T63" fmla="*/ 10 h 16"/>
                <a:gd name="T64" fmla="*/ 5 w 14"/>
                <a:gd name="T65" fmla="*/ 10 h 16"/>
                <a:gd name="T66" fmla="*/ 5 w 14"/>
                <a:gd name="T67" fmla="*/ 10 h 16"/>
                <a:gd name="T68" fmla="*/ 5 w 14"/>
                <a:gd name="T69" fmla="*/ 10 h 16"/>
                <a:gd name="T70" fmla="*/ 5 w 14"/>
                <a:gd name="T71" fmla="*/ 11 h 16"/>
                <a:gd name="T72" fmla="*/ 4 w 14"/>
                <a:gd name="T73" fmla="*/ 11 h 16"/>
                <a:gd name="T74" fmla="*/ 4 w 14"/>
                <a:gd name="T75" fmla="*/ 12 h 16"/>
                <a:gd name="T76" fmla="*/ 3 w 14"/>
                <a:gd name="T77" fmla="*/ 12 h 16"/>
                <a:gd name="T78" fmla="*/ 3 w 14"/>
                <a:gd name="T79" fmla="*/ 12 h 16"/>
                <a:gd name="T80" fmla="*/ 3 w 14"/>
                <a:gd name="T81" fmla="*/ 12 h 16"/>
                <a:gd name="T82" fmla="*/ 3 w 14"/>
                <a:gd name="T83" fmla="*/ 13 h 16"/>
                <a:gd name="T84" fmla="*/ 2 w 14"/>
                <a:gd name="T85" fmla="*/ 13 h 16"/>
                <a:gd name="T86" fmla="*/ 2 w 14"/>
                <a:gd name="T87" fmla="*/ 13 h 16"/>
                <a:gd name="T88" fmla="*/ 2 w 14"/>
                <a:gd name="T89" fmla="*/ 14 h 16"/>
                <a:gd name="T90" fmla="*/ 2 w 14"/>
                <a:gd name="T91" fmla="*/ 14 h 16"/>
                <a:gd name="T92" fmla="*/ 1 w 14"/>
                <a:gd name="T93" fmla="*/ 15 h 16"/>
                <a:gd name="T94" fmla="*/ 1 w 14"/>
                <a:gd name="T95" fmla="*/ 15 h 16"/>
                <a:gd name="T96" fmla="*/ 1 w 14"/>
                <a:gd name="T97" fmla="*/ 15 h 16"/>
                <a:gd name="T98" fmla="*/ 0 w 14"/>
                <a:gd name="T99" fmla="*/ 15 h 16"/>
                <a:gd name="T100" fmla="*/ 0 w 14"/>
                <a:gd name="T101" fmla="*/ 16 h 16"/>
                <a:gd name="T102" fmla="*/ 0 w 14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3" name="Freeform 3349"/>
            <p:cNvSpPr>
              <a:spLocks/>
            </p:cNvSpPr>
            <p:nvPr/>
          </p:nvSpPr>
          <p:spPr bwMode="auto">
            <a:xfrm>
              <a:off x="5094833" y="5996419"/>
              <a:ext cx="13780" cy="23622"/>
            </a:xfrm>
            <a:custGeom>
              <a:avLst/>
              <a:gdLst>
                <a:gd name="T0" fmla="*/ 14 w 14"/>
                <a:gd name="T1" fmla="*/ 0 h 24"/>
                <a:gd name="T2" fmla="*/ 14 w 14"/>
                <a:gd name="T3" fmla="*/ 0 h 24"/>
                <a:gd name="T4" fmla="*/ 14 w 14"/>
                <a:gd name="T5" fmla="*/ 0 h 24"/>
                <a:gd name="T6" fmla="*/ 13 w 14"/>
                <a:gd name="T7" fmla="*/ 1 h 24"/>
                <a:gd name="T8" fmla="*/ 13 w 14"/>
                <a:gd name="T9" fmla="*/ 1 h 24"/>
                <a:gd name="T10" fmla="*/ 13 w 14"/>
                <a:gd name="T11" fmla="*/ 2 h 24"/>
                <a:gd name="T12" fmla="*/ 13 w 14"/>
                <a:gd name="T13" fmla="*/ 2 h 24"/>
                <a:gd name="T14" fmla="*/ 12 w 14"/>
                <a:gd name="T15" fmla="*/ 3 h 24"/>
                <a:gd name="T16" fmla="*/ 12 w 14"/>
                <a:gd name="T17" fmla="*/ 3 h 24"/>
                <a:gd name="T18" fmla="*/ 12 w 14"/>
                <a:gd name="T19" fmla="*/ 3 h 24"/>
                <a:gd name="T20" fmla="*/ 11 w 14"/>
                <a:gd name="T21" fmla="*/ 4 h 24"/>
                <a:gd name="T22" fmla="*/ 11 w 14"/>
                <a:gd name="T23" fmla="*/ 4 h 24"/>
                <a:gd name="T24" fmla="*/ 11 w 14"/>
                <a:gd name="T25" fmla="*/ 5 h 24"/>
                <a:gd name="T26" fmla="*/ 10 w 14"/>
                <a:gd name="T27" fmla="*/ 5 h 24"/>
                <a:gd name="T28" fmla="*/ 10 w 14"/>
                <a:gd name="T29" fmla="*/ 5 h 24"/>
                <a:gd name="T30" fmla="*/ 10 w 14"/>
                <a:gd name="T31" fmla="*/ 6 h 24"/>
                <a:gd name="T32" fmla="*/ 10 w 14"/>
                <a:gd name="T33" fmla="*/ 6 h 24"/>
                <a:gd name="T34" fmla="*/ 9 w 14"/>
                <a:gd name="T35" fmla="*/ 7 h 24"/>
                <a:gd name="T36" fmla="*/ 9 w 14"/>
                <a:gd name="T37" fmla="*/ 7 h 24"/>
                <a:gd name="T38" fmla="*/ 9 w 14"/>
                <a:gd name="T39" fmla="*/ 7 h 24"/>
                <a:gd name="T40" fmla="*/ 9 w 14"/>
                <a:gd name="T41" fmla="*/ 8 h 24"/>
                <a:gd name="T42" fmla="*/ 8 w 14"/>
                <a:gd name="T43" fmla="*/ 8 h 24"/>
                <a:gd name="T44" fmla="*/ 8 w 14"/>
                <a:gd name="T45" fmla="*/ 9 h 24"/>
                <a:gd name="T46" fmla="*/ 8 w 14"/>
                <a:gd name="T47" fmla="*/ 9 h 24"/>
                <a:gd name="T48" fmla="*/ 7 w 14"/>
                <a:gd name="T49" fmla="*/ 10 h 24"/>
                <a:gd name="T50" fmla="*/ 7 w 14"/>
                <a:gd name="T51" fmla="*/ 10 h 24"/>
                <a:gd name="T52" fmla="*/ 7 w 14"/>
                <a:gd name="T53" fmla="*/ 11 h 24"/>
                <a:gd name="T54" fmla="*/ 7 w 14"/>
                <a:gd name="T55" fmla="*/ 11 h 24"/>
                <a:gd name="T56" fmla="*/ 6 w 14"/>
                <a:gd name="T57" fmla="*/ 12 h 24"/>
                <a:gd name="T58" fmla="*/ 6 w 14"/>
                <a:gd name="T59" fmla="*/ 12 h 24"/>
                <a:gd name="T60" fmla="*/ 6 w 14"/>
                <a:gd name="T61" fmla="*/ 13 h 24"/>
                <a:gd name="T62" fmla="*/ 5 w 14"/>
                <a:gd name="T63" fmla="*/ 13 h 24"/>
                <a:gd name="T64" fmla="*/ 5 w 14"/>
                <a:gd name="T65" fmla="*/ 14 h 24"/>
                <a:gd name="T66" fmla="*/ 5 w 14"/>
                <a:gd name="T67" fmla="*/ 14 h 24"/>
                <a:gd name="T68" fmla="*/ 4 w 14"/>
                <a:gd name="T69" fmla="*/ 15 h 24"/>
                <a:gd name="T70" fmla="*/ 4 w 14"/>
                <a:gd name="T71" fmla="*/ 15 h 24"/>
                <a:gd name="T72" fmla="*/ 4 w 14"/>
                <a:gd name="T73" fmla="*/ 16 h 24"/>
                <a:gd name="T74" fmla="*/ 4 w 14"/>
                <a:gd name="T75" fmla="*/ 16 h 24"/>
                <a:gd name="T76" fmla="*/ 3 w 14"/>
                <a:gd name="T77" fmla="*/ 17 h 24"/>
                <a:gd name="T78" fmla="*/ 3 w 14"/>
                <a:gd name="T79" fmla="*/ 17 h 24"/>
                <a:gd name="T80" fmla="*/ 3 w 14"/>
                <a:gd name="T81" fmla="*/ 18 h 24"/>
                <a:gd name="T82" fmla="*/ 3 w 14"/>
                <a:gd name="T83" fmla="*/ 18 h 24"/>
                <a:gd name="T84" fmla="*/ 2 w 14"/>
                <a:gd name="T85" fmla="*/ 19 h 24"/>
                <a:gd name="T86" fmla="*/ 2 w 14"/>
                <a:gd name="T87" fmla="*/ 19 h 24"/>
                <a:gd name="T88" fmla="*/ 2 w 14"/>
                <a:gd name="T89" fmla="*/ 20 h 24"/>
                <a:gd name="T90" fmla="*/ 2 w 14"/>
                <a:gd name="T91" fmla="*/ 20 h 24"/>
                <a:gd name="T92" fmla="*/ 1 w 14"/>
                <a:gd name="T93" fmla="*/ 21 h 24"/>
                <a:gd name="T94" fmla="*/ 1 w 14"/>
                <a:gd name="T95" fmla="*/ 22 h 24"/>
                <a:gd name="T96" fmla="*/ 1 w 14"/>
                <a:gd name="T97" fmla="*/ 22 h 24"/>
                <a:gd name="T98" fmla="*/ 0 w 14"/>
                <a:gd name="T99" fmla="*/ 23 h 24"/>
                <a:gd name="T100" fmla="*/ 0 w 14"/>
                <a:gd name="T101" fmla="*/ 23 h 24"/>
                <a:gd name="T102" fmla="*/ 0 w 14"/>
                <a:gd name="T10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4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4" name="Freeform 3350"/>
            <p:cNvSpPr>
              <a:spLocks/>
            </p:cNvSpPr>
            <p:nvPr/>
          </p:nvSpPr>
          <p:spPr bwMode="auto">
            <a:xfrm>
              <a:off x="5081053" y="6019057"/>
              <a:ext cx="13780" cy="27559"/>
            </a:xfrm>
            <a:custGeom>
              <a:avLst/>
              <a:gdLst>
                <a:gd name="T0" fmla="*/ 14 w 14"/>
                <a:gd name="T1" fmla="*/ 0 h 28"/>
                <a:gd name="T2" fmla="*/ 14 w 14"/>
                <a:gd name="T3" fmla="*/ 1 h 28"/>
                <a:gd name="T4" fmla="*/ 14 w 14"/>
                <a:gd name="T5" fmla="*/ 2 h 28"/>
                <a:gd name="T6" fmla="*/ 13 w 14"/>
                <a:gd name="T7" fmla="*/ 2 h 28"/>
                <a:gd name="T8" fmla="*/ 13 w 14"/>
                <a:gd name="T9" fmla="*/ 3 h 28"/>
                <a:gd name="T10" fmla="*/ 13 w 14"/>
                <a:gd name="T11" fmla="*/ 3 h 28"/>
                <a:gd name="T12" fmla="*/ 12 w 14"/>
                <a:gd name="T13" fmla="*/ 4 h 28"/>
                <a:gd name="T14" fmla="*/ 12 w 14"/>
                <a:gd name="T15" fmla="*/ 4 h 28"/>
                <a:gd name="T16" fmla="*/ 12 w 14"/>
                <a:gd name="T17" fmla="*/ 5 h 28"/>
                <a:gd name="T18" fmla="*/ 11 w 14"/>
                <a:gd name="T19" fmla="*/ 6 h 28"/>
                <a:gd name="T20" fmla="*/ 11 w 14"/>
                <a:gd name="T21" fmla="*/ 6 h 28"/>
                <a:gd name="T22" fmla="*/ 11 w 14"/>
                <a:gd name="T23" fmla="*/ 7 h 28"/>
                <a:gd name="T24" fmla="*/ 11 w 14"/>
                <a:gd name="T25" fmla="*/ 7 h 28"/>
                <a:gd name="T26" fmla="*/ 10 w 14"/>
                <a:gd name="T27" fmla="*/ 8 h 28"/>
                <a:gd name="T28" fmla="*/ 10 w 14"/>
                <a:gd name="T29" fmla="*/ 8 h 28"/>
                <a:gd name="T30" fmla="*/ 10 w 14"/>
                <a:gd name="T31" fmla="*/ 9 h 28"/>
                <a:gd name="T32" fmla="*/ 10 w 14"/>
                <a:gd name="T33" fmla="*/ 9 h 28"/>
                <a:gd name="T34" fmla="*/ 9 w 14"/>
                <a:gd name="T35" fmla="*/ 10 h 28"/>
                <a:gd name="T36" fmla="*/ 9 w 14"/>
                <a:gd name="T37" fmla="*/ 11 h 28"/>
                <a:gd name="T38" fmla="*/ 9 w 14"/>
                <a:gd name="T39" fmla="*/ 11 h 28"/>
                <a:gd name="T40" fmla="*/ 8 w 14"/>
                <a:gd name="T41" fmla="*/ 12 h 28"/>
                <a:gd name="T42" fmla="*/ 8 w 14"/>
                <a:gd name="T43" fmla="*/ 12 h 28"/>
                <a:gd name="T44" fmla="*/ 8 w 14"/>
                <a:gd name="T45" fmla="*/ 13 h 28"/>
                <a:gd name="T46" fmla="*/ 8 w 14"/>
                <a:gd name="T47" fmla="*/ 13 h 28"/>
                <a:gd name="T48" fmla="*/ 7 w 14"/>
                <a:gd name="T49" fmla="*/ 14 h 28"/>
                <a:gd name="T50" fmla="*/ 7 w 14"/>
                <a:gd name="T51" fmla="*/ 15 h 28"/>
                <a:gd name="T52" fmla="*/ 7 w 14"/>
                <a:gd name="T53" fmla="*/ 15 h 28"/>
                <a:gd name="T54" fmla="*/ 7 w 14"/>
                <a:gd name="T55" fmla="*/ 16 h 28"/>
                <a:gd name="T56" fmla="*/ 6 w 14"/>
                <a:gd name="T57" fmla="*/ 16 h 28"/>
                <a:gd name="T58" fmla="*/ 6 w 14"/>
                <a:gd name="T59" fmla="*/ 17 h 28"/>
                <a:gd name="T60" fmla="*/ 6 w 14"/>
                <a:gd name="T61" fmla="*/ 18 h 28"/>
                <a:gd name="T62" fmla="*/ 6 w 14"/>
                <a:gd name="T63" fmla="*/ 18 h 28"/>
                <a:gd name="T64" fmla="*/ 5 w 14"/>
                <a:gd name="T65" fmla="*/ 19 h 28"/>
                <a:gd name="T66" fmla="*/ 5 w 14"/>
                <a:gd name="T67" fmla="*/ 19 h 28"/>
                <a:gd name="T68" fmla="*/ 4 w 14"/>
                <a:gd name="T69" fmla="*/ 20 h 28"/>
                <a:gd name="T70" fmla="*/ 4 w 14"/>
                <a:gd name="T71" fmla="*/ 20 h 28"/>
                <a:gd name="T72" fmla="*/ 4 w 14"/>
                <a:gd name="T73" fmla="*/ 21 h 28"/>
                <a:gd name="T74" fmla="*/ 4 w 14"/>
                <a:gd name="T75" fmla="*/ 21 h 28"/>
                <a:gd name="T76" fmla="*/ 3 w 14"/>
                <a:gd name="T77" fmla="*/ 22 h 28"/>
                <a:gd name="T78" fmla="*/ 3 w 14"/>
                <a:gd name="T79" fmla="*/ 22 h 28"/>
                <a:gd name="T80" fmla="*/ 3 w 14"/>
                <a:gd name="T81" fmla="*/ 23 h 28"/>
                <a:gd name="T82" fmla="*/ 3 w 14"/>
                <a:gd name="T83" fmla="*/ 23 h 28"/>
                <a:gd name="T84" fmla="*/ 2 w 14"/>
                <a:gd name="T85" fmla="*/ 24 h 28"/>
                <a:gd name="T86" fmla="*/ 2 w 14"/>
                <a:gd name="T87" fmla="*/ 24 h 28"/>
                <a:gd name="T88" fmla="*/ 2 w 14"/>
                <a:gd name="T89" fmla="*/ 25 h 28"/>
                <a:gd name="T90" fmla="*/ 1 w 14"/>
                <a:gd name="T91" fmla="*/ 25 h 28"/>
                <a:gd name="T92" fmla="*/ 1 w 14"/>
                <a:gd name="T93" fmla="*/ 26 h 28"/>
                <a:gd name="T94" fmla="*/ 1 w 14"/>
                <a:gd name="T95" fmla="*/ 26 h 28"/>
                <a:gd name="T96" fmla="*/ 1 w 14"/>
                <a:gd name="T97" fmla="*/ 27 h 28"/>
                <a:gd name="T98" fmla="*/ 0 w 14"/>
                <a:gd name="T99" fmla="*/ 28 h 28"/>
                <a:gd name="T100" fmla="*/ 0 w 14"/>
                <a:gd name="T101" fmla="*/ 28 h 28"/>
                <a:gd name="T102" fmla="*/ 0 w 14"/>
                <a:gd name="T10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5" name="Freeform 3351"/>
            <p:cNvSpPr>
              <a:spLocks/>
            </p:cNvSpPr>
            <p:nvPr/>
          </p:nvSpPr>
          <p:spPr bwMode="auto">
            <a:xfrm>
              <a:off x="5067274" y="6046616"/>
              <a:ext cx="13780" cy="18701"/>
            </a:xfrm>
            <a:custGeom>
              <a:avLst/>
              <a:gdLst>
                <a:gd name="T0" fmla="*/ 14 w 14"/>
                <a:gd name="T1" fmla="*/ 0 h 19"/>
                <a:gd name="T2" fmla="*/ 14 w 14"/>
                <a:gd name="T3" fmla="*/ 0 h 19"/>
                <a:gd name="T4" fmla="*/ 14 w 14"/>
                <a:gd name="T5" fmla="*/ 1 h 19"/>
                <a:gd name="T6" fmla="*/ 13 w 14"/>
                <a:gd name="T7" fmla="*/ 1 h 19"/>
                <a:gd name="T8" fmla="*/ 13 w 14"/>
                <a:gd name="T9" fmla="*/ 2 h 19"/>
                <a:gd name="T10" fmla="*/ 13 w 14"/>
                <a:gd name="T11" fmla="*/ 2 h 19"/>
                <a:gd name="T12" fmla="*/ 12 w 14"/>
                <a:gd name="T13" fmla="*/ 3 h 19"/>
                <a:gd name="T14" fmla="*/ 12 w 14"/>
                <a:gd name="T15" fmla="*/ 3 h 19"/>
                <a:gd name="T16" fmla="*/ 12 w 14"/>
                <a:gd name="T17" fmla="*/ 4 h 19"/>
                <a:gd name="T18" fmla="*/ 12 w 14"/>
                <a:gd name="T19" fmla="*/ 4 h 19"/>
                <a:gd name="T20" fmla="*/ 11 w 14"/>
                <a:gd name="T21" fmla="*/ 5 h 19"/>
                <a:gd name="T22" fmla="*/ 11 w 14"/>
                <a:gd name="T23" fmla="*/ 5 h 19"/>
                <a:gd name="T24" fmla="*/ 11 w 14"/>
                <a:gd name="T25" fmla="*/ 5 h 19"/>
                <a:gd name="T26" fmla="*/ 10 w 14"/>
                <a:gd name="T27" fmla="*/ 6 h 19"/>
                <a:gd name="T28" fmla="*/ 10 w 14"/>
                <a:gd name="T29" fmla="*/ 6 h 19"/>
                <a:gd name="T30" fmla="*/ 10 w 14"/>
                <a:gd name="T31" fmla="*/ 7 h 19"/>
                <a:gd name="T32" fmla="*/ 9 w 14"/>
                <a:gd name="T33" fmla="*/ 7 h 19"/>
                <a:gd name="T34" fmla="*/ 9 w 14"/>
                <a:gd name="T35" fmla="*/ 8 h 19"/>
                <a:gd name="T36" fmla="*/ 9 w 14"/>
                <a:gd name="T37" fmla="*/ 8 h 19"/>
                <a:gd name="T38" fmla="*/ 9 w 14"/>
                <a:gd name="T39" fmla="*/ 8 h 19"/>
                <a:gd name="T40" fmla="*/ 8 w 14"/>
                <a:gd name="T41" fmla="*/ 9 h 19"/>
                <a:gd name="T42" fmla="*/ 8 w 14"/>
                <a:gd name="T43" fmla="*/ 9 h 19"/>
                <a:gd name="T44" fmla="*/ 8 w 14"/>
                <a:gd name="T45" fmla="*/ 10 h 19"/>
                <a:gd name="T46" fmla="*/ 8 w 14"/>
                <a:gd name="T47" fmla="*/ 10 h 19"/>
                <a:gd name="T48" fmla="*/ 7 w 14"/>
                <a:gd name="T49" fmla="*/ 10 h 19"/>
                <a:gd name="T50" fmla="*/ 7 w 14"/>
                <a:gd name="T51" fmla="*/ 11 h 19"/>
                <a:gd name="T52" fmla="*/ 7 w 14"/>
                <a:gd name="T53" fmla="*/ 11 h 19"/>
                <a:gd name="T54" fmla="*/ 7 w 14"/>
                <a:gd name="T55" fmla="*/ 11 h 19"/>
                <a:gd name="T56" fmla="*/ 6 w 14"/>
                <a:gd name="T57" fmla="*/ 12 h 19"/>
                <a:gd name="T58" fmla="*/ 6 w 14"/>
                <a:gd name="T59" fmla="*/ 12 h 19"/>
                <a:gd name="T60" fmla="*/ 6 w 14"/>
                <a:gd name="T61" fmla="*/ 13 h 19"/>
                <a:gd name="T62" fmla="*/ 5 w 14"/>
                <a:gd name="T63" fmla="*/ 13 h 19"/>
                <a:gd name="T64" fmla="*/ 5 w 14"/>
                <a:gd name="T65" fmla="*/ 13 h 19"/>
                <a:gd name="T66" fmla="*/ 5 w 14"/>
                <a:gd name="T67" fmla="*/ 14 h 19"/>
                <a:gd name="T68" fmla="*/ 5 w 14"/>
                <a:gd name="T69" fmla="*/ 14 h 19"/>
                <a:gd name="T70" fmla="*/ 4 w 14"/>
                <a:gd name="T71" fmla="*/ 14 h 19"/>
                <a:gd name="T72" fmla="*/ 4 w 14"/>
                <a:gd name="T73" fmla="*/ 15 h 19"/>
                <a:gd name="T74" fmla="*/ 4 w 14"/>
                <a:gd name="T75" fmla="*/ 15 h 19"/>
                <a:gd name="T76" fmla="*/ 4 w 14"/>
                <a:gd name="T77" fmla="*/ 15 h 19"/>
                <a:gd name="T78" fmla="*/ 3 w 14"/>
                <a:gd name="T79" fmla="*/ 16 h 19"/>
                <a:gd name="T80" fmla="*/ 3 w 14"/>
                <a:gd name="T81" fmla="*/ 16 h 19"/>
                <a:gd name="T82" fmla="*/ 3 w 14"/>
                <a:gd name="T83" fmla="*/ 16 h 19"/>
                <a:gd name="T84" fmla="*/ 2 w 14"/>
                <a:gd name="T85" fmla="*/ 17 h 19"/>
                <a:gd name="T86" fmla="*/ 2 w 14"/>
                <a:gd name="T87" fmla="*/ 17 h 19"/>
                <a:gd name="T88" fmla="*/ 2 w 14"/>
                <a:gd name="T89" fmla="*/ 17 h 19"/>
                <a:gd name="T90" fmla="*/ 2 w 14"/>
                <a:gd name="T91" fmla="*/ 18 h 19"/>
                <a:gd name="T92" fmla="*/ 1 w 14"/>
                <a:gd name="T93" fmla="*/ 18 h 19"/>
                <a:gd name="T94" fmla="*/ 1 w 14"/>
                <a:gd name="T95" fmla="*/ 18 h 19"/>
                <a:gd name="T96" fmla="*/ 1 w 14"/>
                <a:gd name="T97" fmla="*/ 18 h 19"/>
                <a:gd name="T98" fmla="*/ 0 w 14"/>
                <a:gd name="T99" fmla="*/ 19 h 19"/>
                <a:gd name="T100" fmla="*/ 0 w 14"/>
                <a:gd name="T101" fmla="*/ 19 h 19"/>
                <a:gd name="T102" fmla="*/ 0 w 14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6" name="Freeform 3352"/>
            <p:cNvSpPr>
              <a:spLocks/>
            </p:cNvSpPr>
            <p:nvPr/>
          </p:nvSpPr>
          <p:spPr bwMode="auto">
            <a:xfrm>
              <a:off x="5053494" y="6065317"/>
              <a:ext cx="13780" cy="11811"/>
            </a:xfrm>
            <a:custGeom>
              <a:avLst/>
              <a:gdLst>
                <a:gd name="T0" fmla="*/ 14 w 14"/>
                <a:gd name="T1" fmla="*/ 0 h 12"/>
                <a:gd name="T2" fmla="*/ 14 w 14"/>
                <a:gd name="T3" fmla="*/ 0 h 12"/>
                <a:gd name="T4" fmla="*/ 13 w 14"/>
                <a:gd name="T5" fmla="*/ 1 h 12"/>
                <a:gd name="T6" fmla="*/ 13 w 14"/>
                <a:gd name="T7" fmla="*/ 1 h 12"/>
                <a:gd name="T8" fmla="*/ 13 w 14"/>
                <a:gd name="T9" fmla="*/ 1 h 12"/>
                <a:gd name="T10" fmla="*/ 13 w 14"/>
                <a:gd name="T11" fmla="*/ 1 h 12"/>
                <a:gd name="T12" fmla="*/ 12 w 14"/>
                <a:gd name="T13" fmla="*/ 2 h 12"/>
                <a:gd name="T14" fmla="*/ 12 w 14"/>
                <a:gd name="T15" fmla="*/ 2 h 12"/>
                <a:gd name="T16" fmla="*/ 12 w 14"/>
                <a:gd name="T17" fmla="*/ 2 h 12"/>
                <a:gd name="T18" fmla="*/ 12 w 14"/>
                <a:gd name="T19" fmla="*/ 2 h 12"/>
                <a:gd name="T20" fmla="*/ 11 w 14"/>
                <a:gd name="T21" fmla="*/ 3 h 12"/>
                <a:gd name="T22" fmla="*/ 11 w 14"/>
                <a:gd name="T23" fmla="*/ 3 h 12"/>
                <a:gd name="T24" fmla="*/ 11 w 14"/>
                <a:gd name="T25" fmla="*/ 3 h 12"/>
                <a:gd name="T26" fmla="*/ 11 w 14"/>
                <a:gd name="T27" fmla="*/ 4 h 12"/>
                <a:gd name="T28" fmla="*/ 10 w 14"/>
                <a:gd name="T29" fmla="*/ 4 h 12"/>
                <a:gd name="T30" fmla="*/ 10 w 14"/>
                <a:gd name="T31" fmla="*/ 4 h 12"/>
                <a:gd name="T32" fmla="*/ 10 w 14"/>
                <a:gd name="T33" fmla="*/ 4 h 12"/>
                <a:gd name="T34" fmla="*/ 9 w 14"/>
                <a:gd name="T35" fmla="*/ 5 h 12"/>
                <a:gd name="T36" fmla="*/ 9 w 14"/>
                <a:gd name="T37" fmla="*/ 5 h 12"/>
                <a:gd name="T38" fmla="*/ 9 w 14"/>
                <a:gd name="T39" fmla="*/ 5 h 12"/>
                <a:gd name="T40" fmla="*/ 9 w 14"/>
                <a:gd name="T41" fmla="*/ 5 h 12"/>
                <a:gd name="T42" fmla="*/ 8 w 14"/>
                <a:gd name="T43" fmla="*/ 5 h 12"/>
                <a:gd name="T44" fmla="*/ 8 w 14"/>
                <a:gd name="T45" fmla="*/ 6 h 12"/>
                <a:gd name="T46" fmla="*/ 8 w 14"/>
                <a:gd name="T47" fmla="*/ 6 h 12"/>
                <a:gd name="T48" fmla="*/ 8 w 14"/>
                <a:gd name="T49" fmla="*/ 6 h 12"/>
                <a:gd name="T50" fmla="*/ 7 w 14"/>
                <a:gd name="T51" fmla="*/ 6 h 12"/>
                <a:gd name="T52" fmla="*/ 7 w 14"/>
                <a:gd name="T53" fmla="*/ 7 h 12"/>
                <a:gd name="T54" fmla="*/ 7 w 14"/>
                <a:gd name="T55" fmla="*/ 7 h 12"/>
                <a:gd name="T56" fmla="*/ 6 w 14"/>
                <a:gd name="T57" fmla="*/ 7 h 12"/>
                <a:gd name="T58" fmla="*/ 6 w 14"/>
                <a:gd name="T59" fmla="*/ 7 h 12"/>
                <a:gd name="T60" fmla="*/ 6 w 14"/>
                <a:gd name="T61" fmla="*/ 7 h 12"/>
                <a:gd name="T62" fmla="*/ 6 w 14"/>
                <a:gd name="T63" fmla="*/ 8 h 12"/>
                <a:gd name="T64" fmla="*/ 5 w 14"/>
                <a:gd name="T65" fmla="*/ 8 h 12"/>
                <a:gd name="T66" fmla="*/ 5 w 14"/>
                <a:gd name="T67" fmla="*/ 8 h 12"/>
                <a:gd name="T68" fmla="*/ 5 w 14"/>
                <a:gd name="T69" fmla="*/ 8 h 12"/>
                <a:gd name="T70" fmla="*/ 5 w 14"/>
                <a:gd name="T71" fmla="*/ 8 h 12"/>
                <a:gd name="T72" fmla="*/ 4 w 14"/>
                <a:gd name="T73" fmla="*/ 9 h 12"/>
                <a:gd name="T74" fmla="*/ 4 w 14"/>
                <a:gd name="T75" fmla="*/ 9 h 12"/>
                <a:gd name="T76" fmla="*/ 4 w 14"/>
                <a:gd name="T77" fmla="*/ 9 h 12"/>
                <a:gd name="T78" fmla="*/ 3 w 14"/>
                <a:gd name="T79" fmla="*/ 9 h 12"/>
                <a:gd name="T80" fmla="*/ 3 w 14"/>
                <a:gd name="T81" fmla="*/ 10 h 12"/>
                <a:gd name="T82" fmla="*/ 3 w 14"/>
                <a:gd name="T83" fmla="*/ 10 h 12"/>
                <a:gd name="T84" fmla="*/ 3 w 14"/>
                <a:gd name="T85" fmla="*/ 10 h 12"/>
                <a:gd name="T86" fmla="*/ 2 w 14"/>
                <a:gd name="T87" fmla="*/ 10 h 12"/>
                <a:gd name="T88" fmla="*/ 2 w 14"/>
                <a:gd name="T89" fmla="*/ 10 h 12"/>
                <a:gd name="T90" fmla="*/ 2 w 14"/>
                <a:gd name="T91" fmla="*/ 10 h 12"/>
                <a:gd name="T92" fmla="*/ 1 w 14"/>
                <a:gd name="T93" fmla="*/ 11 h 12"/>
                <a:gd name="T94" fmla="*/ 1 w 14"/>
                <a:gd name="T95" fmla="*/ 11 h 12"/>
                <a:gd name="T96" fmla="*/ 1 w 14"/>
                <a:gd name="T97" fmla="*/ 11 h 12"/>
                <a:gd name="T98" fmla="*/ 1 w 14"/>
                <a:gd name="T99" fmla="*/ 11 h 12"/>
                <a:gd name="T100" fmla="*/ 0 w 14"/>
                <a:gd name="T101" fmla="*/ 11 h 12"/>
                <a:gd name="T102" fmla="*/ 0 w 14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7" name="Freeform 3353"/>
            <p:cNvSpPr>
              <a:spLocks/>
            </p:cNvSpPr>
            <p:nvPr/>
          </p:nvSpPr>
          <p:spPr bwMode="auto">
            <a:xfrm>
              <a:off x="5039715" y="6076143"/>
              <a:ext cx="13780" cy="7874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1 h 8"/>
                <a:gd name="T4" fmla="*/ 14 w 14"/>
                <a:gd name="T5" fmla="*/ 1 h 8"/>
                <a:gd name="T6" fmla="*/ 13 w 14"/>
                <a:gd name="T7" fmla="*/ 1 h 8"/>
                <a:gd name="T8" fmla="*/ 13 w 14"/>
                <a:gd name="T9" fmla="*/ 1 h 8"/>
                <a:gd name="T10" fmla="*/ 13 w 14"/>
                <a:gd name="T11" fmla="*/ 1 h 8"/>
                <a:gd name="T12" fmla="*/ 13 w 14"/>
                <a:gd name="T13" fmla="*/ 1 h 8"/>
                <a:gd name="T14" fmla="*/ 12 w 14"/>
                <a:gd name="T15" fmla="*/ 1 h 8"/>
                <a:gd name="T16" fmla="*/ 12 w 14"/>
                <a:gd name="T17" fmla="*/ 2 h 8"/>
                <a:gd name="T18" fmla="*/ 12 w 14"/>
                <a:gd name="T19" fmla="*/ 2 h 8"/>
                <a:gd name="T20" fmla="*/ 12 w 14"/>
                <a:gd name="T21" fmla="*/ 2 h 8"/>
                <a:gd name="T22" fmla="*/ 11 w 14"/>
                <a:gd name="T23" fmla="*/ 2 h 8"/>
                <a:gd name="T24" fmla="*/ 11 w 14"/>
                <a:gd name="T25" fmla="*/ 3 h 8"/>
                <a:gd name="T26" fmla="*/ 11 w 14"/>
                <a:gd name="T27" fmla="*/ 3 h 8"/>
                <a:gd name="T28" fmla="*/ 10 w 14"/>
                <a:gd name="T29" fmla="*/ 3 h 8"/>
                <a:gd name="T30" fmla="*/ 10 w 14"/>
                <a:gd name="T31" fmla="*/ 3 h 8"/>
                <a:gd name="T32" fmla="*/ 10 w 14"/>
                <a:gd name="T33" fmla="*/ 3 h 8"/>
                <a:gd name="T34" fmla="*/ 10 w 14"/>
                <a:gd name="T35" fmla="*/ 3 h 8"/>
                <a:gd name="T36" fmla="*/ 9 w 14"/>
                <a:gd name="T37" fmla="*/ 3 h 8"/>
                <a:gd name="T38" fmla="*/ 9 w 14"/>
                <a:gd name="T39" fmla="*/ 4 h 8"/>
                <a:gd name="T40" fmla="*/ 9 w 14"/>
                <a:gd name="T41" fmla="*/ 4 h 8"/>
                <a:gd name="T42" fmla="*/ 9 w 14"/>
                <a:gd name="T43" fmla="*/ 4 h 8"/>
                <a:gd name="T44" fmla="*/ 8 w 14"/>
                <a:gd name="T45" fmla="*/ 4 h 8"/>
                <a:gd name="T46" fmla="*/ 8 w 14"/>
                <a:gd name="T47" fmla="*/ 4 h 8"/>
                <a:gd name="T48" fmla="*/ 8 w 14"/>
                <a:gd name="T49" fmla="*/ 4 h 8"/>
                <a:gd name="T50" fmla="*/ 7 w 14"/>
                <a:gd name="T51" fmla="*/ 4 h 8"/>
                <a:gd name="T52" fmla="*/ 7 w 14"/>
                <a:gd name="T53" fmla="*/ 5 h 8"/>
                <a:gd name="T54" fmla="*/ 7 w 14"/>
                <a:gd name="T55" fmla="*/ 5 h 8"/>
                <a:gd name="T56" fmla="*/ 7 w 14"/>
                <a:gd name="T57" fmla="*/ 5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6 w 14"/>
                <a:gd name="T65" fmla="*/ 6 h 8"/>
                <a:gd name="T66" fmla="*/ 5 w 14"/>
                <a:gd name="T67" fmla="*/ 6 h 8"/>
                <a:gd name="T68" fmla="*/ 5 w 14"/>
                <a:gd name="T69" fmla="*/ 6 h 8"/>
                <a:gd name="T70" fmla="*/ 5 w 14"/>
                <a:gd name="T71" fmla="*/ 6 h 8"/>
                <a:gd name="T72" fmla="*/ 5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4 w 14"/>
                <a:gd name="T79" fmla="*/ 7 h 8"/>
                <a:gd name="T80" fmla="*/ 3 w 14"/>
                <a:gd name="T81" fmla="*/ 7 h 8"/>
                <a:gd name="T82" fmla="*/ 3 w 14"/>
                <a:gd name="T83" fmla="*/ 7 h 8"/>
                <a:gd name="T84" fmla="*/ 3 w 14"/>
                <a:gd name="T85" fmla="*/ 7 h 8"/>
                <a:gd name="T86" fmla="*/ 3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2 w 14"/>
                <a:gd name="T93" fmla="*/ 7 h 8"/>
                <a:gd name="T94" fmla="*/ 2 w 14"/>
                <a:gd name="T95" fmla="*/ 8 h 8"/>
                <a:gd name="T96" fmla="*/ 1 w 14"/>
                <a:gd name="T97" fmla="*/ 8 h 8"/>
                <a:gd name="T98" fmla="*/ 1 w 14"/>
                <a:gd name="T99" fmla="*/ 8 h 8"/>
                <a:gd name="T100" fmla="*/ 1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8" name="Freeform 3354"/>
            <p:cNvSpPr>
              <a:spLocks/>
            </p:cNvSpPr>
            <p:nvPr/>
          </p:nvSpPr>
          <p:spPr bwMode="auto">
            <a:xfrm>
              <a:off x="5026920" y="6084017"/>
              <a:ext cx="13780" cy="5905"/>
            </a:xfrm>
            <a:custGeom>
              <a:avLst/>
              <a:gdLst>
                <a:gd name="T0" fmla="*/ 14 w 14"/>
                <a:gd name="T1" fmla="*/ 0 h 6"/>
                <a:gd name="T2" fmla="*/ 13 w 14"/>
                <a:gd name="T3" fmla="*/ 0 h 6"/>
                <a:gd name="T4" fmla="*/ 13 w 14"/>
                <a:gd name="T5" fmla="*/ 0 h 6"/>
                <a:gd name="T6" fmla="*/ 13 w 14"/>
                <a:gd name="T7" fmla="*/ 1 h 6"/>
                <a:gd name="T8" fmla="*/ 13 w 14"/>
                <a:gd name="T9" fmla="*/ 1 h 6"/>
                <a:gd name="T10" fmla="*/ 12 w 14"/>
                <a:gd name="T11" fmla="*/ 1 h 6"/>
                <a:gd name="T12" fmla="*/ 12 w 14"/>
                <a:gd name="T13" fmla="*/ 1 h 6"/>
                <a:gd name="T14" fmla="*/ 12 w 14"/>
                <a:gd name="T15" fmla="*/ 1 h 6"/>
                <a:gd name="T16" fmla="*/ 12 w 14"/>
                <a:gd name="T17" fmla="*/ 1 h 6"/>
                <a:gd name="T18" fmla="*/ 11 w 14"/>
                <a:gd name="T19" fmla="*/ 1 h 6"/>
                <a:gd name="T20" fmla="*/ 11 w 14"/>
                <a:gd name="T21" fmla="*/ 1 h 6"/>
                <a:gd name="T22" fmla="*/ 11 w 14"/>
                <a:gd name="T23" fmla="*/ 1 h 6"/>
                <a:gd name="T24" fmla="*/ 10 w 14"/>
                <a:gd name="T25" fmla="*/ 2 h 6"/>
                <a:gd name="T26" fmla="*/ 10 w 14"/>
                <a:gd name="T27" fmla="*/ 2 h 6"/>
                <a:gd name="T28" fmla="*/ 10 w 14"/>
                <a:gd name="T29" fmla="*/ 2 h 6"/>
                <a:gd name="T30" fmla="*/ 10 w 14"/>
                <a:gd name="T31" fmla="*/ 2 h 6"/>
                <a:gd name="T32" fmla="*/ 9 w 14"/>
                <a:gd name="T33" fmla="*/ 2 h 6"/>
                <a:gd name="T34" fmla="*/ 9 w 14"/>
                <a:gd name="T35" fmla="*/ 2 h 6"/>
                <a:gd name="T36" fmla="*/ 9 w 14"/>
                <a:gd name="T37" fmla="*/ 2 h 6"/>
                <a:gd name="T38" fmla="*/ 9 w 14"/>
                <a:gd name="T39" fmla="*/ 2 h 6"/>
                <a:gd name="T40" fmla="*/ 8 w 14"/>
                <a:gd name="T41" fmla="*/ 2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7 w 14"/>
                <a:gd name="T49" fmla="*/ 3 h 6"/>
                <a:gd name="T50" fmla="*/ 7 w 14"/>
                <a:gd name="T51" fmla="*/ 3 h 6"/>
                <a:gd name="T52" fmla="*/ 6 w 14"/>
                <a:gd name="T53" fmla="*/ 3 h 6"/>
                <a:gd name="T54" fmla="*/ 6 w 14"/>
                <a:gd name="T55" fmla="*/ 3 h 6"/>
                <a:gd name="T56" fmla="*/ 6 w 14"/>
                <a:gd name="T57" fmla="*/ 4 h 6"/>
                <a:gd name="T58" fmla="*/ 6 w 14"/>
                <a:gd name="T59" fmla="*/ 4 h 6"/>
                <a:gd name="T60" fmla="*/ 5 w 14"/>
                <a:gd name="T61" fmla="*/ 4 h 6"/>
                <a:gd name="T62" fmla="*/ 5 w 14"/>
                <a:gd name="T63" fmla="*/ 4 h 6"/>
                <a:gd name="T64" fmla="*/ 5 w 14"/>
                <a:gd name="T65" fmla="*/ 4 h 6"/>
                <a:gd name="T66" fmla="*/ 5 w 14"/>
                <a:gd name="T67" fmla="*/ 4 h 6"/>
                <a:gd name="T68" fmla="*/ 4 w 14"/>
                <a:gd name="T69" fmla="*/ 4 h 6"/>
                <a:gd name="T70" fmla="*/ 4 w 14"/>
                <a:gd name="T71" fmla="*/ 4 h 6"/>
                <a:gd name="T72" fmla="*/ 4 w 14"/>
                <a:gd name="T73" fmla="*/ 4 h 6"/>
                <a:gd name="T74" fmla="*/ 3 w 14"/>
                <a:gd name="T75" fmla="*/ 4 h 6"/>
                <a:gd name="T76" fmla="*/ 3 w 14"/>
                <a:gd name="T77" fmla="*/ 5 h 6"/>
                <a:gd name="T78" fmla="*/ 3 w 14"/>
                <a:gd name="T79" fmla="*/ 5 h 6"/>
                <a:gd name="T80" fmla="*/ 3 w 14"/>
                <a:gd name="T81" fmla="*/ 5 h 6"/>
                <a:gd name="T82" fmla="*/ 2 w 14"/>
                <a:gd name="T83" fmla="*/ 5 h 6"/>
                <a:gd name="T84" fmla="*/ 2 w 14"/>
                <a:gd name="T85" fmla="*/ 5 h 6"/>
                <a:gd name="T86" fmla="*/ 2 w 14"/>
                <a:gd name="T87" fmla="*/ 5 h 6"/>
                <a:gd name="T88" fmla="*/ 2 w 14"/>
                <a:gd name="T89" fmla="*/ 5 h 6"/>
                <a:gd name="T90" fmla="*/ 1 w 14"/>
                <a:gd name="T91" fmla="*/ 5 h 6"/>
                <a:gd name="T92" fmla="*/ 1 w 14"/>
                <a:gd name="T93" fmla="*/ 5 h 6"/>
                <a:gd name="T94" fmla="*/ 1 w 14"/>
                <a:gd name="T95" fmla="*/ 5 h 6"/>
                <a:gd name="T96" fmla="*/ 0 w 14"/>
                <a:gd name="T97" fmla="*/ 5 h 6"/>
                <a:gd name="T98" fmla="*/ 0 w 14"/>
                <a:gd name="T99" fmla="*/ 6 h 6"/>
                <a:gd name="T100" fmla="*/ 0 w 14"/>
                <a:gd name="T101" fmla="*/ 6 h 6"/>
                <a:gd name="T102" fmla="*/ 0 w 14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9" name="Freeform 3355"/>
            <p:cNvSpPr>
              <a:spLocks/>
            </p:cNvSpPr>
            <p:nvPr/>
          </p:nvSpPr>
          <p:spPr bwMode="auto">
            <a:xfrm>
              <a:off x="5013140" y="6089923"/>
              <a:ext cx="13780" cy="3937"/>
            </a:xfrm>
            <a:custGeom>
              <a:avLst/>
              <a:gdLst>
                <a:gd name="T0" fmla="*/ 14 w 14"/>
                <a:gd name="T1" fmla="*/ 0 h 4"/>
                <a:gd name="T2" fmla="*/ 14 w 14"/>
                <a:gd name="T3" fmla="*/ 0 h 4"/>
                <a:gd name="T4" fmla="*/ 13 w 14"/>
                <a:gd name="T5" fmla="*/ 0 h 4"/>
                <a:gd name="T6" fmla="*/ 13 w 14"/>
                <a:gd name="T7" fmla="*/ 0 h 4"/>
                <a:gd name="T8" fmla="*/ 13 w 14"/>
                <a:gd name="T9" fmla="*/ 0 h 4"/>
                <a:gd name="T10" fmla="*/ 13 w 14"/>
                <a:gd name="T11" fmla="*/ 0 h 4"/>
                <a:gd name="T12" fmla="*/ 12 w 14"/>
                <a:gd name="T13" fmla="*/ 0 h 4"/>
                <a:gd name="T14" fmla="*/ 12 w 14"/>
                <a:gd name="T15" fmla="*/ 0 h 4"/>
                <a:gd name="T16" fmla="*/ 12 w 14"/>
                <a:gd name="T17" fmla="*/ 0 h 4"/>
                <a:gd name="T18" fmla="*/ 12 w 14"/>
                <a:gd name="T19" fmla="*/ 0 h 4"/>
                <a:gd name="T20" fmla="*/ 11 w 14"/>
                <a:gd name="T21" fmla="*/ 0 h 4"/>
                <a:gd name="T22" fmla="*/ 11 w 14"/>
                <a:gd name="T23" fmla="*/ 1 h 4"/>
                <a:gd name="T24" fmla="*/ 11 w 14"/>
                <a:gd name="T25" fmla="*/ 1 h 4"/>
                <a:gd name="T26" fmla="*/ 10 w 14"/>
                <a:gd name="T27" fmla="*/ 1 h 4"/>
                <a:gd name="T28" fmla="*/ 10 w 14"/>
                <a:gd name="T29" fmla="*/ 1 h 4"/>
                <a:gd name="T30" fmla="*/ 10 w 14"/>
                <a:gd name="T31" fmla="*/ 1 h 4"/>
                <a:gd name="T32" fmla="*/ 10 w 14"/>
                <a:gd name="T33" fmla="*/ 1 h 4"/>
                <a:gd name="T34" fmla="*/ 9 w 14"/>
                <a:gd name="T35" fmla="*/ 1 h 4"/>
                <a:gd name="T36" fmla="*/ 9 w 14"/>
                <a:gd name="T37" fmla="*/ 1 h 4"/>
                <a:gd name="T38" fmla="*/ 9 w 14"/>
                <a:gd name="T39" fmla="*/ 1 h 4"/>
                <a:gd name="T40" fmla="*/ 9 w 14"/>
                <a:gd name="T41" fmla="*/ 2 h 4"/>
                <a:gd name="T42" fmla="*/ 8 w 14"/>
                <a:gd name="T43" fmla="*/ 2 h 4"/>
                <a:gd name="T44" fmla="*/ 8 w 14"/>
                <a:gd name="T45" fmla="*/ 2 h 4"/>
                <a:gd name="T46" fmla="*/ 8 w 14"/>
                <a:gd name="T47" fmla="*/ 2 h 4"/>
                <a:gd name="T48" fmla="*/ 7 w 14"/>
                <a:gd name="T49" fmla="*/ 2 h 4"/>
                <a:gd name="T50" fmla="*/ 7 w 14"/>
                <a:gd name="T51" fmla="*/ 2 h 4"/>
                <a:gd name="T52" fmla="*/ 7 w 14"/>
                <a:gd name="T53" fmla="*/ 2 h 4"/>
                <a:gd name="T54" fmla="*/ 7 w 14"/>
                <a:gd name="T55" fmla="*/ 2 h 4"/>
                <a:gd name="T56" fmla="*/ 6 w 14"/>
                <a:gd name="T57" fmla="*/ 2 h 4"/>
                <a:gd name="T58" fmla="*/ 6 w 14"/>
                <a:gd name="T59" fmla="*/ 2 h 4"/>
                <a:gd name="T60" fmla="*/ 6 w 14"/>
                <a:gd name="T61" fmla="*/ 2 h 4"/>
                <a:gd name="T62" fmla="*/ 6 w 14"/>
                <a:gd name="T63" fmla="*/ 2 h 4"/>
                <a:gd name="T64" fmla="*/ 5 w 14"/>
                <a:gd name="T65" fmla="*/ 2 h 4"/>
                <a:gd name="T66" fmla="*/ 5 w 14"/>
                <a:gd name="T67" fmla="*/ 2 h 4"/>
                <a:gd name="T68" fmla="*/ 5 w 14"/>
                <a:gd name="T69" fmla="*/ 3 h 4"/>
                <a:gd name="T70" fmla="*/ 4 w 14"/>
                <a:gd name="T71" fmla="*/ 3 h 4"/>
                <a:gd name="T72" fmla="*/ 4 w 14"/>
                <a:gd name="T73" fmla="*/ 3 h 4"/>
                <a:gd name="T74" fmla="*/ 4 w 14"/>
                <a:gd name="T75" fmla="*/ 3 h 4"/>
                <a:gd name="T76" fmla="*/ 4 w 14"/>
                <a:gd name="T77" fmla="*/ 3 h 4"/>
                <a:gd name="T78" fmla="*/ 3 w 14"/>
                <a:gd name="T79" fmla="*/ 3 h 4"/>
                <a:gd name="T80" fmla="*/ 3 w 14"/>
                <a:gd name="T81" fmla="*/ 3 h 4"/>
                <a:gd name="T82" fmla="*/ 3 w 14"/>
                <a:gd name="T83" fmla="*/ 3 h 4"/>
                <a:gd name="T84" fmla="*/ 3 w 14"/>
                <a:gd name="T85" fmla="*/ 3 h 4"/>
                <a:gd name="T86" fmla="*/ 2 w 14"/>
                <a:gd name="T87" fmla="*/ 3 h 4"/>
                <a:gd name="T88" fmla="*/ 2 w 14"/>
                <a:gd name="T89" fmla="*/ 3 h 4"/>
                <a:gd name="T90" fmla="*/ 2 w 14"/>
                <a:gd name="T91" fmla="*/ 3 h 4"/>
                <a:gd name="T92" fmla="*/ 2 w 14"/>
                <a:gd name="T93" fmla="*/ 3 h 4"/>
                <a:gd name="T94" fmla="*/ 1 w 14"/>
                <a:gd name="T95" fmla="*/ 3 h 4"/>
                <a:gd name="T96" fmla="*/ 1 w 14"/>
                <a:gd name="T97" fmla="*/ 3 h 4"/>
                <a:gd name="T98" fmla="*/ 1 w 14"/>
                <a:gd name="T99" fmla="*/ 4 h 4"/>
                <a:gd name="T100" fmla="*/ 0 w 14"/>
                <a:gd name="T101" fmla="*/ 4 h 4"/>
                <a:gd name="T102" fmla="*/ 0 w 14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0" name="Freeform 3356"/>
            <p:cNvSpPr>
              <a:spLocks/>
            </p:cNvSpPr>
            <p:nvPr/>
          </p:nvSpPr>
          <p:spPr bwMode="auto">
            <a:xfrm>
              <a:off x="5000345" y="6093860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3 w 13"/>
                <a:gd name="T7" fmla="*/ 0 h 2"/>
                <a:gd name="T8" fmla="*/ 12 w 13"/>
                <a:gd name="T9" fmla="*/ 0 h 2"/>
                <a:gd name="T10" fmla="*/ 12 w 13"/>
                <a:gd name="T11" fmla="*/ 0 h 2"/>
                <a:gd name="T12" fmla="*/ 12 w 13"/>
                <a:gd name="T13" fmla="*/ 0 h 2"/>
                <a:gd name="T14" fmla="*/ 12 w 13"/>
                <a:gd name="T15" fmla="*/ 0 h 2"/>
                <a:gd name="T16" fmla="*/ 11 w 13"/>
                <a:gd name="T17" fmla="*/ 0 h 2"/>
                <a:gd name="T18" fmla="*/ 11 w 13"/>
                <a:gd name="T19" fmla="*/ 0 h 2"/>
                <a:gd name="T20" fmla="*/ 11 w 13"/>
                <a:gd name="T21" fmla="*/ 0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2 h 2"/>
                <a:gd name="T62" fmla="*/ 5 w 13"/>
                <a:gd name="T63" fmla="*/ 2 h 2"/>
                <a:gd name="T64" fmla="*/ 5 w 13"/>
                <a:gd name="T65" fmla="*/ 2 h 2"/>
                <a:gd name="T66" fmla="*/ 5 w 13"/>
                <a:gd name="T67" fmla="*/ 2 h 2"/>
                <a:gd name="T68" fmla="*/ 5 w 13"/>
                <a:gd name="T69" fmla="*/ 2 h 2"/>
                <a:gd name="T70" fmla="*/ 4 w 13"/>
                <a:gd name="T71" fmla="*/ 2 h 2"/>
                <a:gd name="T72" fmla="*/ 4 w 13"/>
                <a:gd name="T73" fmla="*/ 2 h 2"/>
                <a:gd name="T74" fmla="*/ 4 w 13"/>
                <a:gd name="T75" fmla="*/ 2 h 2"/>
                <a:gd name="T76" fmla="*/ 3 w 13"/>
                <a:gd name="T77" fmla="*/ 2 h 2"/>
                <a:gd name="T78" fmla="*/ 3 w 13"/>
                <a:gd name="T79" fmla="*/ 2 h 2"/>
                <a:gd name="T80" fmla="*/ 3 w 13"/>
                <a:gd name="T81" fmla="*/ 2 h 2"/>
                <a:gd name="T82" fmla="*/ 3 w 13"/>
                <a:gd name="T83" fmla="*/ 2 h 2"/>
                <a:gd name="T84" fmla="*/ 2 w 13"/>
                <a:gd name="T85" fmla="*/ 2 h 2"/>
                <a:gd name="T86" fmla="*/ 2 w 13"/>
                <a:gd name="T87" fmla="*/ 2 h 2"/>
                <a:gd name="T88" fmla="*/ 2 w 13"/>
                <a:gd name="T89" fmla="*/ 2 h 2"/>
                <a:gd name="T90" fmla="*/ 2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0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1" name="Freeform 3357"/>
            <p:cNvSpPr>
              <a:spLocks/>
            </p:cNvSpPr>
            <p:nvPr/>
          </p:nvSpPr>
          <p:spPr bwMode="auto">
            <a:xfrm>
              <a:off x="4986565" y="6095828"/>
              <a:ext cx="13780" cy="1968"/>
            </a:xfrm>
            <a:custGeom>
              <a:avLst/>
              <a:gdLst>
                <a:gd name="T0" fmla="*/ 14 w 14"/>
                <a:gd name="T1" fmla="*/ 0 h 2"/>
                <a:gd name="T2" fmla="*/ 14 w 14"/>
                <a:gd name="T3" fmla="*/ 0 h 2"/>
                <a:gd name="T4" fmla="*/ 14 w 14"/>
                <a:gd name="T5" fmla="*/ 0 h 2"/>
                <a:gd name="T6" fmla="*/ 13 w 14"/>
                <a:gd name="T7" fmla="*/ 1 h 2"/>
                <a:gd name="T8" fmla="*/ 13 w 14"/>
                <a:gd name="T9" fmla="*/ 1 h 2"/>
                <a:gd name="T10" fmla="*/ 13 w 14"/>
                <a:gd name="T11" fmla="*/ 1 h 2"/>
                <a:gd name="T12" fmla="*/ 13 w 14"/>
                <a:gd name="T13" fmla="*/ 1 h 2"/>
                <a:gd name="T14" fmla="*/ 12 w 14"/>
                <a:gd name="T15" fmla="*/ 1 h 2"/>
                <a:gd name="T16" fmla="*/ 12 w 14"/>
                <a:gd name="T17" fmla="*/ 1 h 2"/>
                <a:gd name="T18" fmla="*/ 12 w 14"/>
                <a:gd name="T19" fmla="*/ 1 h 2"/>
                <a:gd name="T20" fmla="*/ 11 w 14"/>
                <a:gd name="T21" fmla="*/ 1 h 2"/>
                <a:gd name="T22" fmla="*/ 11 w 14"/>
                <a:gd name="T23" fmla="*/ 1 h 2"/>
                <a:gd name="T24" fmla="*/ 11 w 14"/>
                <a:gd name="T25" fmla="*/ 1 h 2"/>
                <a:gd name="T26" fmla="*/ 11 w 14"/>
                <a:gd name="T27" fmla="*/ 1 h 2"/>
                <a:gd name="T28" fmla="*/ 10 w 14"/>
                <a:gd name="T29" fmla="*/ 1 h 2"/>
                <a:gd name="T30" fmla="*/ 10 w 14"/>
                <a:gd name="T31" fmla="*/ 1 h 2"/>
                <a:gd name="T32" fmla="*/ 10 w 14"/>
                <a:gd name="T33" fmla="*/ 1 h 2"/>
                <a:gd name="T34" fmla="*/ 10 w 14"/>
                <a:gd name="T35" fmla="*/ 1 h 2"/>
                <a:gd name="T36" fmla="*/ 9 w 14"/>
                <a:gd name="T37" fmla="*/ 1 h 2"/>
                <a:gd name="T38" fmla="*/ 9 w 14"/>
                <a:gd name="T39" fmla="*/ 1 h 2"/>
                <a:gd name="T40" fmla="*/ 9 w 14"/>
                <a:gd name="T41" fmla="*/ 1 h 2"/>
                <a:gd name="T42" fmla="*/ 9 w 14"/>
                <a:gd name="T43" fmla="*/ 1 h 2"/>
                <a:gd name="T44" fmla="*/ 8 w 14"/>
                <a:gd name="T45" fmla="*/ 1 h 2"/>
                <a:gd name="T46" fmla="*/ 8 w 14"/>
                <a:gd name="T47" fmla="*/ 1 h 2"/>
                <a:gd name="T48" fmla="*/ 8 w 14"/>
                <a:gd name="T49" fmla="*/ 2 h 2"/>
                <a:gd name="T50" fmla="*/ 7 w 14"/>
                <a:gd name="T51" fmla="*/ 2 h 2"/>
                <a:gd name="T52" fmla="*/ 7 w 14"/>
                <a:gd name="T53" fmla="*/ 2 h 2"/>
                <a:gd name="T54" fmla="*/ 7 w 14"/>
                <a:gd name="T55" fmla="*/ 2 h 2"/>
                <a:gd name="T56" fmla="*/ 7 w 14"/>
                <a:gd name="T57" fmla="*/ 2 h 2"/>
                <a:gd name="T58" fmla="*/ 6 w 14"/>
                <a:gd name="T59" fmla="*/ 2 h 2"/>
                <a:gd name="T60" fmla="*/ 6 w 14"/>
                <a:gd name="T61" fmla="*/ 2 h 2"/>
                <a:gd name="T62" fmla="*/ 6 w 14"/>
                <a:gd name="T63" fmla="*/ 2 h 2"/>
                <a:gd name="T64" fmla="*/ 6 w 14"/>
                <a:gd name="T65" fmla="*/ 2 h 2"/>
                <a:gd name="T66" fmla="*/ 5 w 14"/>
                <a:gd name="T67" fmla="*/ 2 h 2"/>
                <a:gd name="T68" fmla="*/ 5 w 14"/>
                <a:gd name="T69" fmla="*/ 2 h 2"/>
                <a:gd name="T70" fmla="*/ 5 w 14"/>
                <a:gd name="T71" fmla="*/ 2 h 2"/>
                <a:gd name="T72" fmla="*/ 4 w 14"/>
                <a:gd name="T73" fmla="*/ 2 h 2"/>
                <a:gd name="T74" fmla="*/ 4 w 14"/>
                <a:gd name="T75" fmla="*/ 2 h 2"/>
                <a:gd name="T76" fmla="*/ 4 w 14"/>
                <a:gd name="T77" fmla="*/ 2 h 2"/>
                <a:gd name="T78" fmla="*/ 4 w 14"/>
                <a:gd name="T79" fmla="*/ 2 h 2"/>
                <a:gd name="T80" fmla="*/ 3 w 14"/>
                <a:gd name="T81" fmla="*/ 2 h 2"/>
                <a:gd name="T82" fmla="*/ 3 w 14"/>
                <a:gd name="T83" fmla="*/ 2 h 2"/>
                <a:gd name="T84" fmla="*/ 3 w 14"/>
                <a:gd name="T85" fmla="*/ 2 h 2"/>
                <a:gd name="T86" fmla="*/ 3 w 14"/>
                <a:gd name="T87" fmla="*/ 2 h 2"/>
                <a:gd name="T88" fmla="*/ 2 w 14"/>
                <a:gd name="T89" fmla="*/ 2 h 2"/>
                <a:gd name="T90" fmla="*/ 2 w 14"/>
                <a:gd name="T91" fmla="*/ 2 h 2"/>
                <a:gd name="T92" fmla="*/ 2 w 14"/>
                <a:gd name="T93" fmla="*/ 2 h 2"/>
                <a:gd name="T94" fmla="*/ 1 w 14"/>
                <a:gd name="T95" fmla="*/ 2 h 2"/>
                <a:gd name="T96" fmla="*/ 1 w 14"/>
                <a:gd name="T97" fmla="*/ 2 h 2"/>
                <a:gd name="T98" fmla="*/ 1 w 14"/>
                <a:gd name="T99" fmla="*/ 2 h 2"/>
                <a:gd name="T100" fmla="*/ 1 w 14"/>
                <a:gd name="T101" fmla="*/ 2 h 2"/>
                <a:gd name="T102" fmla="*/ 0 w 14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2" name="Freeform 3358"/>
            <p:cNvSpPr>
              <a:spLocks/>
            </p:cNvSpPr>
            <p:nvPr/>
          </p:nvSpPr>
          <p:spPr bwMode="auto">
            <a:xfrm>
              <a:off x="4973770" y="6097797"/>
              <a:ext cx="13780" cy="985"/>
            </a:xfrm>
            <a:custGeom>
              <a:avLst/>
              <a:gdLst>
                <a:gd name="T0" fmla="*/ 14 w 14"/>
                <a:gd name="T1" fmla="*/ 0 h 1"/>
                <a:gd name="T2" fmla="*/ 13 w 14"/>
                <a:gd name="T3" fmla="*/ 0 h 1"/>
                <a:gd name="T4" fmla="*/ 13 w 14"/>
                <a:gd name="T5" fmla="*/ 0 h 1"/>
                <a:gd name="T6" fmla="*/ 13 w 14"/>
                <a:gd name="T7" fmla="*/ 0 h 1"/>
                <a:gd name="T8" fmla="*/ 13 w 14"/>
                <a:gd name="T9" fmla="*/ 0 h 1"/>
                <a:gd name="T10" fmla="*/ 13 w 14"/>
                <a:gd name="T11" fmla="*/ 0 h 1"/>
                <a:gd name="T12" fmla="*/ 12 w 14"/>
                <a:gd name="T13" fmla="*/ 0 h 1"/>
                <a:gd name="T14" fmla="*/ 12 w 14"/>
                <a:gd name="T15" fmla="*/ 0 h 1"/>
                <a:gd name="T16" fmla="*/ 12 w 14"/>
                <a:gd name="T17" fmla="*/ 0 h 1"/>
                <a:gd name="T18" fmla="*/ 12 w 14"/>
                <a:gd name="T19" fmla="*/ 0 h 1"/>
                <a:gd name="T20" fmla="*/ 11 w 14"/>
                <a:gd name="T21" fmla="*/ 0 h 1"/>
                <a:gd name="T22" fmla="*/ 11 w 14"/>
                <a:gd name="T23" fmla="*/ 0 h 1"/>
                <a:gd name="T24" fmla="*/ 11 w 14"/>
                <a:gd name="T25" fmla="*/ 0 h 1"/>
                <a:gd name="T26" fmla="*/ 10 w 14"/>
                <a:gd name="T27" fmla="*/ 0 h 1"/>
                <a:gd name="T28" fmla="*/ 10 w 14"/>
                <a:gd name="T29" fmla="*/ 0 h 1"/>
                <a:gd name="T30" fmla="*/ 10 w 14"/>
                <a:gd name="T31" fmla="*/ 0 h 1"/>
                <a:gd name="T32" fmla="*/ 10 w 14"/>
                <a:gd name="T33" fmla="*/ 0 h 1"/>
                <a:gd name="T34" fmla="*/ 9 w 14"/>
                <a:gd name="T35" fmla="*/ 1 h 1"/>
                <a:gd name="T36" fmla="*/ 9 w 14"/>
                <a:gd name="T37" fmla="*/ 1 h 1"/>
                <a:gd name="T38" fmla="*/ 9 w 14"/>
                <a:gd name="T39" fmla="*/ 1 h 1"/>
                <a:gd name="T40" fmla="*/ 9 w 14"/>
                <a:gd name="T41" fmla="*/ 1 h 1"/>
                <a:gd name="T42" fmla="*/ 8 w 14"/>
                <a:gd name="T43" fmla="*/ 1 h 1"/>
                <a:gd name="T44" fmla="*/ 8 w 14"/>
                <a:gd name="T45" fmla="*/ 1 h 1"/>
                <a:gd name="T46" fmla="*/ 8 w 14"/>
                <a:gd name="T47" fmla="*/ 1 h 1"/>
                <a:gd name="T48" fmla="*/ 7 w 14"/>
                <a:gd name="T49" fmla="*/ 1 h 1"/>
                <a:gd name="T50" fmla="*/ 7 w 14"/>
                <a:gd name="T51" fmla="*/ 1 h 1"/>
                <a:gd name="T52" fmla="*/ 7 w 14"/>
                <a:gd name="T53" fmla="*/ 1 h 1"/>
                <a:gd name="T54" fmla="*/ 7 w 14"/>
                <a:gd name="T55" fmla="*/ 1 h 1"/>
                <a:gd name="T56" fmla="*/ 6 w 14"/>
                <a:gd name="T57" fmla="*/ 1 h 1"/>
                <a:gd name="T58" fmla="*/ 6 w 14"/>
                <a:gd name="T59" fmla="*/ 1 h 1"/>
                <a:gd name="T60" fmla="*/ 6 w 14"/>
                <a:gd name="T61" fmla="*/ 1 h 1"/>
                <a:gd name="T62" fmla="*/ 6 w 14"/>
                <a:gd name="T63" fmla="*/ 1 h 1"/>
                <a:gd name="T64" fmla="*/ 5 w 14"/>
                <a:gd name="T65" fmla="*/ 1 h 1"/>
                <a:gd name="T66" fmla="*/ 5 w 14"/>
                <a:gd name="T67" fmla="*/ 1 h 1"/>
                <a:gd name="T68" fmla="*/ 5 w 14"/>
                <a:gd name="T69" fmla="*/ 1 h 1"/>
                <a:gd name="T70" fmla="*/ 4 w 14"/>
                <a:gd name="T71" fmla="*/ 1 h 1"/>
                <a:gd name="T72" fmla="*/ 4 w 14"/>
                <a:gd name="T73" fmla="*/ 1 h 1"/>
                <a:gd name="T74" fmla="*/ 4 w 14"/>
                <a:gd name="T75" fmla="*/ 1 h 1"/>
                <a:gd name="T76" fmla="*/ 4 w 14"/>
                <a:gd name="T77" fmla="*/ 1 h 1"/>
                <a:gd name="T78" fmla="*/ 3 w 14"/>
                <a:gd name="T79" fmla="*/ 1 h 1"/>
                <a:gd name="T80" fmla="*/ 3 w 14"/>
                <a:gd name="T81" fmla="*/ 1 h 1"/>
                <a:gd name="T82" fmla="*/ 3 w 14"/>
                <a:gd name="T83" fmla="*/ 1 h 1"/>
                <a:gd name="T84" fmla="*/ 3 w 14"/>
                <a:gd name="T85" fmla="*/ 1 h 1"/>
                <a:gd name="T86" fmla="*/ 2 w 14"/>
                <a:gd name="T87" fmla="*/ 1 h 1"/>
                <a:gd name="T88" fmla="*/ 2 w 14"/>
                <a:gd name="T89" fmla="*/ 1 h 1"/>
                <a:gd name="T90" fmla="*/ 2 w 14"/>
                <a:gd name="T91" fmla="*/ 1 h 1"/>
                <a:gd name="T92" fmla="*/ 1 w 14"/>
                <a:gd name="T93" fmla="*/ 1 h 1"/>
                <a:gd name="T94" fmla="*/ 1 w 14"/>
                <a:gd name="T95" fmla="*/ 1 h 1"/>
                <a:gd name="T96" fmla="*/ 1 w 14"/>
                <a:gd name="T97" fmla="*/ 1 h 1"/>
                <a:gd name="T98" fmla="*/ 1 w 14"/>
                <a:gd name="T99" fmla="*/ 1 h 1"/>
                <a:gd name="T100" fmla="*/ 0 w 14"/>
                <a:gd name="T101" fmla="*/ 1 h 1"/>
                <a:gd name="T102" fmla="*/ 0 w 14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3" name="Freeform 3359"/>
            <p:cNvSpPr>
              <a:spLocks/>
            </p:cNvSpPr>
            <p:nvPr/>
          </p:nvSpPr>
          <p:spPr bwMode="auto">
            <a:xfrm>
              <a:off x="4960975" y="6098781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3 w 13"/>
                <a:gd name="T3" fmla="*/ 13 w 13"/>
                <a:gd name="T4" fmla="*/ 13 w 13"/>
                <a:gd name="T5" fmla="*/ 12 w 13"/>
                <a:gd name="T6" fmla="*/ 12 w 13"/>
                <a:gd name="T7" fmla="*/ 12 w 13"/>
                <a:gd name="T8" fmla="*/ 12 w 13"/>
                <a:gd name="T9" fmla="*/ 11 w 13"/>
                <a:gd name="T10" fmla="*/ 11 w 13"/>
                <a:gd name="T11" fmla="*/ 11 w 13"/>
                <a:gd name="T12" fmla="*/ 10 w 13"/>
                <a:gd name="T13" fmla="*/ 10 w 13"/>
                <a:gd name="T14" fmla="*/ 10 w 13"/>
                <a:gd name="T15" fmla="*/ 10 w 13"/>
                <a:gd name="T16" fmla="*/ 9 w 13"/>
                <a:gd name="T17" fmla="*/ 9 w 13"/>
                <a:gd name="T18" fmla="*/ 9 w 13"/>
                <a:gd name="T19" fmla="*/ 9 w 13"/>
                <a:gd name="T20" fmla="*/ 8 w 13"/>
                <a:gd name="T21" fmla="*/ 8 w 13"/>
                <a:gd name="T22" fmla="*/ 8 w 13"/>
                <a:gd name="T23" fmla="*/ 7 w 13"/>
                <a:gd name="T24" fmla="*/ 7 w 13"/>
                <a:gd name="T25" fmla="*/ 7 w 13"/>
                <a:gd name="T26" fmla="*/ 7 w 13"/>
                <a:gd name="T27" fmla="*/ 6 w 13"/>
                <a:gd name="T28" fmla="*/ 6 w 13"/>
                <a:gd name="T29" fmla="*/ 6 w 13"/>
                <a:gd name="T30" fmla="*/ 6 w 13"/>
                <a:gd name="T31" fmla="*/ 5 w 13"/>
                <a:gd name="T32" fmla="*/ 5 w 13"/>
                <a:gd name="T33" fmla="*/ 5 w 13"/>
                <a:gd name="T34" fmla="*/ 4 w 13"/>
                <a:gd name="T35" fmla="*/ 4 w 13"/>
                <a:gd name="T36" fmla="*/ 4 w 13"/>
                <a:gd name="T37" fmla="*/ 4 w 13"/>
                <a:gd name="T38" fmla="*/ 4 w 13"/>
                <a:gd name="T39" fmla="*/ 3 w 13"/>
                <a:gd name="T40" fmla="*/ 3 w 13"/>
                <a:gd name="T41" fmla="*/ 3 w 13"/>
                <a:gd name="T42" fmla="*/ 3 w 13"/>
                <a:gd name="T43" fmla="*/ 2 w 13"/>
                <a:gd name="T44" fmla="*/ 2 w 13"/>
                <a:gd name="T45" fmla="*/ 2 w 13"/>
                <a:gd name="T46" fmla="*/ 2 w 13"/>
                <a:gd name="T47" fmla="*/ 1 w 13"/>
                <a:gd name="T48" fmla="*/ 1 w 13"/>
                <a:gd name="T49" fmla="*/ 1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4" name="Freeform 3360"/>
            <p:cNvSpPr>
              <a:spLocks/>
            </p:cNvSpPr>
            <p:nvPr/>
          </p:nvSpPr>
          <p:spPr bwMode="auto">
            <a:xfrm>
              <a:off x="4948180" y="6097797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3 w 13"/>
                <a:gd name="T3" fmla="*/ 1 h 1"/>
                <a:gd name="T4" fmla="*/ 13 w 13"/>
                <a:gd name="T5" fmla="*/ 1 h 1"/>
                <a:gd name="T6" fmla="*/ 13 w 13"/>
                <a:gd name="T7" fmla="*/ 1 h 1"/>
                <a:gd name="T8" fmla="*/ 12 w 13"/>
                <a:gd name="T9" fmla="*/ 1 h 1"/>
                <a:gd name="T10" fmla="*/ 12 w 13"/>
                <a:gd name="T11" fmla="*/ 1 h 1"/>
                <a:gd name="T12" fmla="*/ 12 w 13"/>
                <a:gd name="T13" fmla="*/ 1 h 1"/>
                <a:gd name="T14" fmla="*/ 12 w 13"/>
                <a:gd name="T15" fmla="*/ 1 h 1"/>
                <a:gd name="T16" fmla="*/ 11 w 13"/>
                <a:gd name="T17" fmla="*/ 1 h 1"/>
                <a:gd name="T18" fmla="*/ 11 w 13"/>
                <a:gd name="T19" fmla="*/ 1 h 1"/>
                <a:gd name="T20" fmla="*/ 11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10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9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0 h 1"/>
                <a:gd name="T44" fmla="*/ 8 w 13"/>
                <a:gd name="T45" fmla="*/ 0 h 1"/>
                <a:gd name="T46" fmla="*/ 7 w 13"/>
                <a:gd name="T47" fmla="*/ 0 h 1"/>
                <a:gd name="T48" fmla="*/ 7 w 13"/>
                <a:gd name="T49" fmla="*/ 0 h 1"/>
                <a:gd name="T50" fmla="*/ 7 w 13"/>
                <a:gd name="T51" fmla="*/ 0 h 1"/>
                <a:gd name="T52" fmla="*/ 7 w 13"/>
                <a:gd name="T53" fmla="*/ 0 h 1"/>
                <a:gd name="T54" fmla="*/ 6 w 13"/>
                <a:gd name="T55" fmla="*/ 0 h 1"/>
                <a:gd name="T56" fmla="*/ 6 w 13"/>
                <a:gd name="T57" fmla="*/ 0 h 1"/>
                <a:gd name="T58" fmla="*/ 6 w 13"/>
                <a:gd name="T59" fmla="*/ 0 h 1"/>
                <a:gd name="T60" fmla="*/ 6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5 w 13"/>
                <a:gd name="T67" fmla="*/ 0 h 1"/>
                <a:gd name="T68" fmla="*/ 5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1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5" name="Freeform 3361"/>
            <p:cNvSpPr>
              <a:spLocks/>
            </p:cNvSpPr>
            <p:nvPr/>
          </p:nvSpPr>
          <p:spPr bwMode="auto">
            <a:xfrm>
              <a:off x="4935384" y="6095828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3 w 13"/>
                <a:gd name="T3" fmla="*/ 2 h 2"/>
                <a:gd name="T4" fmla="*/ 13 w 13"/>
                <a:gd name="T5" fmla="*/ 2 h 2"/>
                <a:gd name="T6" fmla="*/ 13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2 w 13"/>
                <a:gd name="T13" fmla="*/ 2 h 2"/>
                <a:gd name="T14" fmla="*/ 12 w 13"/>
                <a:gd name="T15" fmla="*/ 2 h 2"/>
                <a:gd name="T16" fmla="*/ 11 w 13"/>
                <a:gd name="T17" fmla="*/ 2 h 2"/>
                <a:gd name="T18" fmla="*/ 11 w 13"/>
                <a:gd name="T19" fmla="*/ 2 h 2"/>
                <a:gd name="T20" fmla="*/ 11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10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9 w 13"/>
                <a:gd name="T37" fmla="*/ 2 h 2"/>
                <a:gd name="T38" fmla="*/ 8 w 13"/>
                <a:gd name="T39" fmla="*/ 2 h 2"/>
                <a:gd name="T40" fmla="*/ 8 w 13"/>
                <a:gd name="T41" fmla="*/ 1 h 2"/>
                <a:gd name="T42" fmla="*/ 8 w 13"/>
                <a:gd name="T43" fmla="*/ 1 h 2"/>
                <a:gd name="T44" fmla="*/ 8 w 13"/>
                <a:gd name="T45" fmla="*/ 1 h 2"/>
                <a:gd name="T46" fmla="*/ 8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2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0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6" name="Freeform 3362"/>
            <p:cNvSpPr>
              <a:spLocks/>
            </p:cNvSpPr>
            <p:nvPr/>
          </p:nvSpPr>
          <p:spPr bwMode="auto">
            <a:xfrm>
              <a:off x="4922589" y="6093860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3 w 13"/>
                <a:gd name="T3" fmla="*/ 2 h 2"/>
                <a:gd name="T4" fmla="*/ 13 w 13"/>
                <a:gd name="T5" fmla="*/ 2 h 2"/>
                <a:gd name="T6" fmla="*/ 13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2 w 13"/>
                <a:gd name="T13" fmla="*/ 2 h 2"/>
                <a:gd name="T14" fmla="*/ 12 w 13"/>
                <a:gd name="T15" fmla="*/ 2 h 2"/>
                <a:gd name="T16" fmla="*/ 11 w 13"/>
                <a:gd name="T17" fmla="*/ 2 h 2"/>
                <a:gd name="T18" fmla="*/ 11 w 13"/>
                <a:gd name="T19" fmla="*/ 2 h 2"/>
                <a:gd name="T20" fmla="*/ 11 w 13"/>
                <a:gd name="T21" fmla="*/ 2 h 2"/>
                <a:gd name="T22" fmla="*/ 11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10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9 w 13"/>
                <a:gd name="T37" fmla="*/ 2 h 2"/>
                <a:gd name="T38" fmla="*/ 9 w 13"/>
                <a:gd name="T39" fmla="*/ 2 h 2"/>
                <a:gd name="T40" fmla="*/ 8 w 13"/>
                <a:gd name="T41" fmla="*/ 2 h 2"/>
                <a:gd name="T42" fmla="*/ 8 w 13"/>
                <a:gd name="T43" fmla="*/ 2 h 2"/>
                <a:gd name="T44" fmla="*/ 8 w 13"/>
                <a:gd name="T45" fmla="*/ 2 h 2"/>
                <a:gd name="T46" fmla="*/ 8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2 w 13"/>
                <a:gd name="T93" fmla="*/ 1 h 2"/>
                <a:gd name="T94" fmla="*/ 1 w 13"/>
                <a:gd name="T95" fmla="*/ 1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7" name="Freeform 3363"/>
            <p:cNvSpPr>
              <a:spLocks/>
            </p:cNvSpPr>
            <p:nvPr/>
          </p:nvSpPr>
          <p:spPr bwMode="auto">
            <a:xfrm>
              <a:off x="4910778" y="6091891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0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9 w 13"/>
                <a:gd name="T27" fmla="*/ 2 h 2"/>
                <a:gd name="T28" fmla="*/ 9 w 13"/>
                <a:gd name="T29" fmla="*/ 1 h 2"/>
                <a:gd name="T30" fmla="*/ 9 w 13"/>
                <a:gd name="T31" fmla="*/ 1 h 2"/>
                <a:gd name="T32" fmla="*/ 8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7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6 w 13"/>
                <a:gd name="T49" fmla="*/ 1 h 2"/>
                <a:gd name="T50" fmla="*/ 6 w 13"/>
                <a:gd name="T51" fmla="*/ 1 h 2"/>
                <a:gd name="T52" fmla="*/ 6 w 13"/>
                <a:gd name="T53" fmla="*/ 1 h 2"/>
                <a:gd name="T54" fmla="*/ 5 w 13"/>
                <a:gd name="T55" fmla="*/ 1 h 2"/>
                <a:gd name="T56" fmla="*/ 5 w 13"/>
                <a:gd name="T57" fmla="*/ 1 h 2"/>
                <a:gd name="T58" fmla="*/ 5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4 w 13"/>
                <a:gd name="T65" fmla="*/ 1 h 2"/>
                <a:gd name="T66" fmla="*/ 4 w 13"/>
                <a:gd name="T67" fmla="*/ 1 h 2"/>
                <a:gd name="T68" fmla="*/ 4 w 13"/>
                <a:gd name="T69" fmla="*/ 1 h 2"/>
                <a:gd name="T70" fmla="*/ 4 w 13"/>
                <a:gd name="T71" fmla="*/ 0 h 2"/>
                <a:gd name="T72" fmla="*/ 3 w 13"/>
                <a:gd name="T73" fmla="*/ 0 h 2"/>
                <a:gd name="T74" fmla="*/ 3 w 13"/>
                <a:gd name="T75" fmla="*/ 0 h 2"/>
                <a:gd name="T76" fmla="*/ 3 w 13"/>
                <a:gd name="T77" fmla="*/ 0 h 2"/>
                <a:gd name="T78" fmla="*/ 3 w 13"/>
                <a:gd name="T79" fmla="*/ 0 h 2"/>
                <a:gd name="T80" fmla="*/ 2 w 13"/>
                <a:gd name="T81" fmla="*/ 0 h 2"/>
                <a:gd name="T82" fmla="*/ 2 w 13"/>
                <a:gd name="T83" fmla="*/ 0 h 2"/>
                <a:gd name="T84" fmla="*/ 2 w 13"/>
                <a:gd name="T85" fmla="*/ 0 h 2"/>
                <a:gd name="T86" fmla="*/ 1 w 13"/>
                <a:gd name="T87" fmla="*/ 0 h 2"/>
                <a:gd name="T88" fmla="*/ 1 w 13"/>
                <a:gd name="T89" fmla="*/ 0 h 2"/>
                <a:gd name="T90" fmla="*/ 1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0 w 13"/>
                <a:gd name="T97" fmla="*/ 0 h 2"/>
                <a:gd name="T98" fmla="*/ 0 w 13"/>
                <a:gd name="T99" fmla="*/ 0 h 2"/>
                <a:gd name="T100" fmla="*/ 0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8" name="Freeform 3364"/>
            <p:cNvSpPr>
              <a:spLocks/>
            </p:cNvSpPr>
            <p:nvPr/>
          </p:nvSpPr>
          <p:spPr bwMode="auto">
            <a:xfrm>
              <a:off x="4897983" y="6087954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3 w 13"/>
                <a:gd name="T3" fmla="*/ 4 h 4"/>
                <a:gd name="T4" fmla="*/ 12 w 13"/>
                <a:gd name="T5" fmla="*/ 4 h 4"/>
                <a:gd name="T6" fmla="*/ 12 w 13"/>
                <a:gd name="T7" fmla="*/ 4 h 4"/>
                <a:gd name="T8" fmla="*/ 12 w 13"/>
                <a:gd name="T9" fmla="*/ 3 h 4"/>
                <a:gd name="T10" fmla="*/ 11 w 13"/>
                <a:gd name="T11" fmla="*/ 3 h 4"/>
                <a:gd name="T12" fmla="*/ 11 w 13"/>
                <a:gd name="T13" fmla="*/ 3 h 4"/>
                <a:gd name="T14" fmla="*/ 11 w 13"/>
                <a:gd name="T15" fmla="*/ 3 h 4"/>
                <a:gd name="T16" fmla="*/ 11 w 13"/>
                <a:gd name="T17" fmla="*/ 3 h 4"/>
                <a:gd name="T18" fmla="*/ 10 w 13"/>
                <a:gd name="T19" fmla="*/ 3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9 w 13"/>
                <a:gd name="T27" fmla="*/ 3 h 4"/>
                <a:gd name="T28" fmla="*/ 9 w 13"/>
                <a:gd name="T29" fmla="*/ 3 h 4"/>
                <a:gd name="T30" fmla="*/ 9 w 13"/>
                <a:gd name="T31" fmla="*/ 3 h 4"/>
                <a:gd name="T32" fmla="*/ 9 w 13"/>
                <a:gd name="T33" fmla="*/ 3 h 4"/>
                <a:gd name="T34" fmla="*/ 8 w 13"/>
                <a:gd name="T35" fmla="*/ 2 h 4"/>
                <a:gd name="T36" fmla="*/ 8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6 w 13"/>
                <a:gd name="T57" fmla="*/ 2 h 4"/>
                <a:gd name="T58" fmla="*/ 5 w 13"/>
                <a:gd name="T59" fmla="*/ 2 h 4"/>
                <a:gd name="T60" fmla="*/ 5 w 13"/>
                <a:gd name="T61" fmla="*/ 2 h 4"/>
                <a:gd name="T62" fmla="*/ 5 w 13"/>
                <a:gd name="T63" fmla="*/ 2 h 4"/>
                <a:gd name="T64" fmla="*/ 5 w 13"/>
                <a:gd name="T65" fmla="*/ 2 h 4"/>
                <a:gd name="T66" fmla="*/ 4 w 13"/>
                <a:gd name="T67" fmla="*/ 2 h 4"/>
                <a:gd name="T68" fmla="*/ 4 w 13"/>
                <a:gd name="T69" fmla="*/ 2 h 4"/>
                <a:gd name="T70" fmla="*/ 4 w 13"/>
                <a:gd name="T71" fmla="*/ 1 h 4"/>
                <a:gd name="T72" fmla="*/ 4 w 13"/>
                <a:gd name="T73" fmla="*/ 1 h 4"/>
                <a:gd name="T74" fmla="*/ 3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2 w 13"/>
                <a:gd name="T83" fmla="*/ 1 h 4"/>
                <a:gd name="T84" fmla="*/ 2 w 13"/>
                <a:gd name="T85" fmla="*/ 1 h 4"/>
                <a:gd name="T86" fmla="*/ 2 w 13"/>
                <a:gd name="T87" fmla="*/ 1 h 4"/>
                <a:gd name="T88" fmla="*/ 1 w 13"/>
                <a:gd name="T89" fmla="*/ 1 h 4"/>
                <a:gd name="T90" fmla="*/ 1 w 13"/>
                <a:gd name="T91" fmla="*/ 1 h 4"/>
                <a:gd name="T92" fmla="*/ 1 w 13"/>
                <a:gd name="T93" fmla="*/ 1 h 4"/>
                <a:gd name="T94" fmla="*/ 1 w 13"/>
                <a:gd name="T95" fmla="*/ 1 h 4"/>
                <a:gd name="T96" fmla="*/ 1 w 13"/>
                <a:gd name="T97" fmla="*/ 1 h 4"/>
                <a:gd name="T98" fmla="*/ 0 w 13"/>
                <a:gd name="T99" fmla="*/ 1 h 4"/>
                <a:gd name="T100" fmla="*/ 0 w 13"/>
                <a:gd name="T101" fmla="*/ 1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9" name="Freeform 3365"/>
            <p:cNvSpPr>
              <a:spLocks/>
            </p:cNvSpPr>
            <p:nvPr/>
          </p:nvSpPr>
          <p:spPr bwMode="auto">
            <a:xfrm>
              <a:off x="4885187" y="6085002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3 w 13"/>
                <a:gd name="T3" fmla="*/ 3 h 4"/>
                <a:gd name="T4" fmla="*/ 13 w 13"/>
                <a:gd name="T5" fmla="*/ 3 h 4"/>
                <a:gd name="T6" fmla="*/ 12 w 13"/>
                <a:gd name="T7" fmla="*/ 3 h 4"/>
                <a:gd name="T8" fmla="*/ 12 w 13"/>
                <a:gd name="T9" fmla="*/ 3 h 4"/>
                <a:gd name="T10" fmla="*/ 12 w 13"/>
                <a:gd name="T11" fmla="*/ 3 h 4"/>
                <a:gd name="T12" fmla="*/ 11 w 13"/>
                <a:gd name="T13" fmla="*/ 3 h 4"/>
                <a:gd name="T14" fmla="*/ 11 w 13"/>
                <a:gd name="T15" fmla="*/ 3 h 4"/>
                <a:gd name="T16" fmla="*/ 11 w 13"/>
                <a:gd name="T17" fmla="*/ 3 h 4"/>
                <a:gd name="T18" fmla="*/ 11 w 13"/>
                <a:gd name="T19" fmla="*/ 3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10 w 13"/>
                <a:gd name="T27" fmla="*/ 3 h 4"/>
                <a:gd name="T28" fmla="*/ 10 w 13"/>
                <a:gd name="T29" fmla="*/ 3 h 4"/>
                <a:gd name="T30" fmla="*/ 9 w 13"/>
                <a:gd name="T31" fmla="*/ 3 h 4"/>
                <a:gd name="T32" fmla="*/ 9 w 13"/>
                <a:gd name="T33" fmla="*/ 3 h 4"/>
                <a:gd name="T34" fmla="*/ 9 w 13"/>
                <a:gd name="T35" fmla="*/ 2 h 4"/>
                <a:gd name="T36" fmla="*/ 9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8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7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6 w 13"/>
                <a:gd name="T57" fmla="*/ 1 h 4"/>
                <a:gd name="T58" fmla="*/ 6 w 13"/>
                <a:gd name="T59" fmla="*/ 1 h 4"/>
                <a:gd name="T60" fmla="*/ 6 w 13"/>
                <a:gd name="T61" fmla="*/ 1 h 4"/>
                <a:gd name="T62" fmla="*/ 5 w 13"/>
                <a:gd name="T63" fmla="*/ 1 h 4"/>
                <a:gd name="T64" fmla="*/ 5 w 13"/>
                <a:gd name="T65" fmla="*/ 1 h 4"/>
                <a:gd name="T66" fmla="*/ 5 w 13"/>
                <a:gd name="T67" fmla="*/ 1 h 4"/>
                <a:gd name="T68" fmla="*/ 4 w 13"/>
                <a:gd name="T69" fmla="*/ 1 h 4"/>
                <a:gd name="T70" fmla="*/ 4 w 13"/>
                <a:gd name="T71" fmla="*/ 1 h 4"/>
                <a:gd name="T72" fmla="*/ 4 w 13"/>
                <a:gd name="T73" fmla="*/ 1 h 4"/>
                <a:gd name="T74" fmla="*/ 4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3 w 13"/>
                <a:gd name="T83" fmla="*/ 1 h 4"/>
                <a:gd name="T84" fmla="*/ 3 w 13"/>
                <a:gd name="T85" fmla="*/ 1 h 4"/>
                <a:gd name="T86" fmla="*/ 2 w 13"/>
                <a:gd name="T87" fmla="*/ 0 h 4"/>
                <a:gd name="T88" fmla="*/ 2 w 13"/>
                <a:gd name="T89" fmla="*/ 0 h 4"/>
                <a:gd name="T90" fmla="*/ 2 w 13"/>
                <a:gd name="T91" fmla="*/ 0 h 4"/>
                <a:gd name="T92" fmla="*/ 1 w 13"/>
                <a:gd name="T93" fmla="*/ 0 h 4"/>
                <a:gd name="T94" fmla="*/ 1 w 13"/>
                <a:gd name="T95" fmla="*/ 0 h 4"/>
                <a:gd name="T96" fmla="*/ 1 w 13"/>
                <a:gd name="T97" fmla="*/ 0 h 4"/>
                <a:gd name="T98" fmla="*/ 1 w 13"/>
                <a:gd name="T99" fmla="*/ 0 h 4"/>
                <a:gd name="T100" fmla="*/ 0 w 13"/>
                <a:gd name="T101" fmla="*/ 0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0" name="Freeform 3366"/>
            <p:cNvSpPr>
              <a:spLocks/>
            </p:cNvSpPr>
            <p:nvPr/>
          </p:nvSpPr>
          <p:spPr bwMode="auto">
            <a:xfrm>
              <a:off x="4873376" y="6081065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2 w 12"/>
                <a:gd name="T3" fmla="*/ 4 h 4"/>
                <a:gd name="T4" fmla="*/ 12 w 12"/>
                <a:gd name="T5" fmla="*/ 4 h 4"/>
                <a:gd name="T6" fmla="*/ 12 w 12"/>
                <a:gd name="T7" fmla="*/ 4 h 4"/>
                <a:gd name="T8" fmla="*/ 11 w 12"/>
                <a:gd name="T9" fmla="*/ 4 h 4"/>
                <a:gd name="T10" fmla="*/ 11 w 12"/>
                <a:gd name="T11" fmla="*/ 4 h 4"/>
                <a:gd name="T12" fmla="*/ 11 w 12"/>
                <a:gd name="T13" fmla="*/ 4 h 4"/>
                <a:gd name="T14" fmla="*/ 11 w 12"/>
                <a:gd name="T15" fmla="*/ 3 h 4"/>
                <a:gd name="T16" fmla="*/ 11 w 12"/>
                <a:gd name="T17" fmla="*/ 3 h 4"/>
                <a:gd name="T18" fmla="*/ 10 w 12"/>
                <a:gd name="T19" fmla="*/ 3 h 4"/>
                <a:gd name="T20" fmla="*/ 10 w 12"/>
                <a:gd name="T21" fmla="*/ 3 h 4"/>
                <a:gd name="T22" fmla="*/ 10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9 w 12"/>
                <a:gd name="T31" fmla="*/ 3 h 4"/>
                <a:gd name="T32" fmla="*/ 8 w 12"/>
                <a:gd name="T33" fmla="*/ 3 h 4"/>
                <a:gd name="T34" fmla="*/ 8 w 12"/>
                <a:gd name="T35" fmla="*/ 2 h 4"/>
                <a:gd name="T36" fmla="*/ 8 w 12"/>
                <a:gd name="T37" fmla="*/ 2 h 4"/>
                <a:gd name="T38" fmla="*/ 8 w 12"/>
                <a:gd name="T39" fmla="*/ 2 h 4"/>
                <a:gd name="T40" fmla="*/ 8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7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1 h 4"/>
                <a:gd name="T62" fmla="*/ 5 w 12"/>
                <a:gd name="T63" fmla="*/ 1 h 4"/>
                <a:gd name="T64" fmla="*/ 4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2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1 w 12"/>
                <a:gd name="T89" fmla="*/ 0 h 4"/>
                <a:gd name="T90" fmla="*/ 1 w 12"/>
                <a:gd name="T91" fmla="*/ 0 h 4"/>
                <a:gd name="T92" fmla="*/ 1 w 12"/>
                <a:gd name="T93" fmla="*/ 0 h 4"/>
                <a:gd name="T94" fmla="*/ 1 w 12"/>
                <a:gd name="T95" fmla="*/ 0 h 4"/>
                <a:gd name="T96" fmla="*/ 1 w 12"/>
                <a:gd name="T97" fmla="*/ 0 h 4"/>
                <a:gd name="T98" fmla="*/ 0 w 12"/>
                <a:gd name="T99" fmla="*/ 0 h 4"/>
                <a:gd name="T100" fmla="*/ 0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1" name="Freeform 3367"/>
            <p:cNvSpPr>
              <a:spLocks/>
            </p:cNvSpPr>
            <p:nvPr/>
          </p:nvSpPr>
          <p:spPr bwMode="auto">
            <a:xfrm>
              <a:off x="4860581" y="6076143"/>
              <a:ext cx="12796" cy="4922"/>
            </a:xfrm>
            <a:custGeom>
              <a:avLst/>
              <a:gdLst>
                <a:gd name="T0" fmla="*/ 13 w 13"/>
                <a:gd name="T1" fmla="*/ 5 h 5"/>
                <a:gd name="T2" fmla="*/ 13 w 13"/>
                <a:gd name="T3" fmla="*/ 5 h 5"/>
                <a:gd name="T4" fmla="*/ 12 w 13"/>
                <a:gd name="T5" fmla="*/ 5 h 5"/>
                <a:gd name="T6" fmla="*/ 12 w 13"/>
                <a:gd name="T7" fmla="*/ 4 h 5"/>
                <a:gd name="T8" fmla="*/ 12 w 13"/>
                <a:gd name="T9" fmla="*/ 4 h 5"/>
                <a:gd name="T10" fmla="*/ 12 w 13"/>
                <a:gd name="T11" fmla="*/ 4 h 5"/>
                <a:gd name="T12" fmla="*/ 11 w 13"/>
                <a:gd name="T13" fmla="*/ 4 h 5"/>
                <a:gd name="T14" fmla="*/ 11 w 13"/>
                <a:gd name="T15" fmla="*/ 4 h 5"/>
                <a:gd name="T16" fmla="*/ 11 w 13"/>
                <a:gd name="T17" fmla="*/ 4 h 5"/>
                <a:gd name="T18" fmla="*/ 11 w 13"/>
                <a:gd name="T19" fmla="*/ 4 h 5"/>
                <a:gd name="T20" fmla="*/ 11 w 13"/>
                <a:gd name="T21" fmla="*/ 4 h 5"/>
                <a:gd name="T22" fmla="*/ 10 w 13"/>
                <a:gd name="T23" fmla="*/ 4 h 5"/>
                <a:gd name="T24" fmla="*/ 10 w 13"/>
                <a:gd name="T25" fmla="*/ 4 h 5"/>
                <a:gd name="T26" fmla="*/ 10 w 13"/>
                <a:gd name="T27" fmla="*/ 4 h 5"/>
                <a:gd name="T28" fmla="*/ 9 w 13"/>
                <a:gd name="T29" fmla="*/ 4 h 5"/>
                <a:gd name="T30" fmla="*/ 9 w 13"/>
                <a:gd name="T31" fmla="*/ 4 h 5"/>
                <a:gd name="T32" fmla="*/ 9 w 13"/>
                <a:gd name="T33" fmla="*/ 3 h 5"/>
                <a:gd name="T34" fmla="*/ 9 w 13"/>
                <a:gd name="T35" fmla="*/ 3 h 5"/>
                <a:gd name="T36" fmla="*/ 8 w 13"/>
                <a:gd name="T37" fmla="*/ 3 h 5"/>
                <a:gd name="T38" fmla="*/ 8 w 13"/>
                <a:gd name="T39" fmla="*/ 3 h 5"/>
                <a:gd name="T40" fmla="*/ 8 w 13"/>
                <a:gd name="T41" fmla="*/ 3 h 5"/>
                <a:gd name="T42" fmla="*/ 8 w 13"/>
                <a:gd name="T43" fmla="*/ 3 h 5"/>
                <a:gd name="T44" fmla="*/ 7 w 13"/>
                <a:gd name="T45" fmla="*/ 3 h 5"/>
                <a:gd name="T46" fmla="*/ 7 w 13"/>
                <a:gd name="T47" fmla="*/ 3 h 5"/>
                <a:gd name="T48" fmla="*/ 7 w 13"/>
                <a:gd name="T49" fmla="*/ 3 h 5"/>
                <a:gd name="T50" fmla="*/ 7 w 13"/>
                <a:gd name="T51" fmla="*/ 3 h 5"/>
                <a:gd name="T52" fmla="*/ 6 w 13"/>
                <a:gd name="T53" fmla="*/ 3 h 5"/>
                <a:gd name="T54" fmla="*/ 6 w 13"/>
                <a:gd name="T55" fmla="*/ 3 h 5"/>
                <a:gd name="T56" fmla="*/ 6 w 13"/>
                <a:gd name="T57" fmla="*/ 2 h 5"/>
                <a:gd name="T58" fmla="*/ 6 w 13"/>
                <a:gd name="T59" fmla="*/ 2 h 5"/>
                <a:gd name="T60" fmla="*/ 5 w 13"/>
                <a:gd name="T61" fmla="*/ 2 h 5"/>
                <a:gd name="T62" fmla="*/ 5 w 13"/>
                <a:gd name="T63" fmla="*/ 2 h 5"/>
                <a:gd name="T64" fmla="*/ 5 w 13"/>
                <a:gd name="T65" fmla="*/ 2 h 5"/>
                <a:gd name="T66" fmla="*/ 5 w 13"/>
                <a:gd name="T67" fmla="*/ 2 h 5"/>
                <a:gd name="T68" fmla="*/ 4 w 13"/>
                <a:gd name="T69" fmla="*/ 2 h 5"/>
                <a:gd name="T70" fmla="*/ 4 w 13"/>
                <a:gd name="T71" fmla="*/ 2 h 5"/>
                <a:gd name="T72" fmla="*/ 4 w 13"/>
                <a:gd name="T73" fmla="*/ 2 h 5"/>
                <a:gd name="T74" fmla="*/ 4 w 13"/>
                <a:gd name="T75" fmla="*/ 1 h 5"/>
                <a:gd name="T76" fmla="*/ 3 w 13"/>
                <a:gd name="T77" fmla="*/ 1 h 5"/>
                <a:gd name="T78" fmla="*/ 3 w 13"/>
                <a:gd name="T79" fmla="*/ 1 h 5"/>
                <a:gd name="T80" fmla="*/ 3 w 13"/>
                <a:gd name="T81" fmla="*/ 1 h 5"/>
                <a:gd name="T82" fmla="*/ 3 w 13"/>
                <a:gd name="T83" fmla="*/ 1 h 5"/>
                <a:gd name="T84" fmla="*/ 2 w 13"/>
                <a:gd name="T85" fmla="*/ 1 h 5"/>
                <a:gd name="T86" fmla="*/ 2 w 13"/>
                <a:gd name="T87" fmla="*/ 1 h 5"/>
                <a:gd name="T88" fmla="*/ 2 w 13"/>
                <a:gd name="T89" fmla="*/ 1 h 5"/>
                <a:gd name="T90" fmla="*/ 2 w 13"/>
                <a:gd name="T91" fmla="*/ 1 h 5"/>
                <a:gd name="T92" fmla="*/ 1 w 13"/>
                <a:gd name="T93" fmla="*/ 1 h 5"/>
                <a:gd name="T94" fmla="*/ 1 w 13"/>
                <a:gd name="T95" fmla="*/ 1 h 5"/>
                <a:gd name="T96" fmla="*/ 1 w 13"/>
                <a:gd name="T97" fmla="*/ 1 h 5"/>
                <a:gd name="T98" fmla="*/ 1 w 13"/>
                <a:gd name="T99" fmla="*/ 0 h 5"/>
                <a:gd name="T100" fmla="*/ 1 w 13"/>
                <a:gd name="T101" fmla="*/ 0 h 5"/>
                <a:gd name="T102" fmla="*/ 0 w 13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2" name="Freeform 3368"/>
            <p:cNvSpPr>
              <a:spLocks/>
            </p:cNvSpPr>
            <p:nvPr/>
          </p:nvSpPr>
          <p:spPr bwMode="auto">
            <a:xfrm>
              <a:off x="4848770" y="6072206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2 w 13"/>
                <a:gd name="T3" fmla="*/ 4 h 4"/>
                <a:gd name="T4" fmla="*/ 12 w 13"/>
                <a:gd name="T5" fmla="*/ 4 h 4"/>
                <a:gd name="T6" fmla="*/ 12 w 13"/>
                <a:gd name="T7" fmla="*/ 4 h 4"/>
                <a:gd name="T8" fmla="*/ 11 w 13"/>
                <a:gd name="T9" fmla="*/ 4 h 4"/>
                <a:gd name="T10" fmla="*/ 11 w 13"/>
                <a:gd name="T11" fmla="*/ 4 h 4"/>
                <a:gd name="T12" fmla="*/ 11 w 13"/>
                <a:gd name="T13" fmla="*/ 4 h 4"/>
                <a:gd name="T14" fmla="*/ 11 w 13"/>
                <a:gd name="T15" fmla="*/ 4 h 4"/>
                <a:gd name="T16" fmla="*/ 10 w 13"/>
                <a:gd name="T17" fmla="*/ 4 h 4"/>
                <a:gd name="T18" fmla="*/ 10 w 13"/>
                <a:gd name="T19" fmla="*/ 4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9 w 13"/>
                <a:gd name="T27" fmla="*/ 3 h 4"/>
                <a:gd name="T28" fmla="*/ 9 w 13"/>
                <a:gd name="T29" fmla="*/ 3 h 4"/>
                <a:gd name="T30" fmla="*/ 9 w 13"/>
                <a:gd name="T31" fmla="*/ 3 h 4"/>
                <a:gd name="T32" fmla="*/ 8 w 13"/>
                <a:gd name="T33" fmla="*/ 3 h 4"/>
                <a:gd name="T34" fmla="*/ 8 w 13"/>
                <a:gd name="T35" fmla="*/ 3 h 4"/>
                <a:gd name="T36" fmla="*/ 8 w 13"/>
                <a:gd name="T37" fmla="*/ 3 h 4"/>
                <a:gd name="T38" fmla="*/ 8 w 13"/>
                <a:gd name="T39" fmla="*/ 3 h 4"/>
                <a:gd name="T40" fmla="*/ 7 w 13"/>
                <a:gd name="T41" fmla="*/ 3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5 w 13"/>
                <a:gd name="T57" fmla="*/ 2 h 4"/>
                <a:gd name="T58" fmla="*/ 5 w 13"/>
                <a:gd name="T59" fmla="*/ 2 h 4"/>
                <a:gd name="T60" fmla="*/ 5 w 13"/>
                <a:gd name="T61" fmla="*/ 1 h 4"/>
                <a:gd name="T62" fmla="*/ 5 w 13"/>
                <a:gd name="T63" fmla="*/ 1 h 4"/>
                <a:gd name="T64" fmla="*/ 4 w 13"/>
                <a:gd name="T65" fmla="*/ 1 h 4"/>
                <a:gd name="T66" fmla="*/ 4 w 13"/>
                <a:gd name="T67" fmla="*/ 1 h 4"/>
                <a:gd name="T68" fmla="*/ 4 w 13"/>
                <a:gd name="T69" fmla="*/ 1 h 4"/>
                <a:gd name="T70" fmla="*/ 4 w 13"/>
                <a:gd name="T71" fmla="*/ 1 h 4"/>
                <a:gd name="T72" fmla="*/ 4 w 13"/>
                <a:gd name="T73" fmla="*/ 1 h 4"/>
                <a:gd name="T74" fmla="*/ 3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2 w 13"/>
                <a:gd name="T83" fmla="*/ 0 h 4"/>
                <a:gd name="T84" fmla="*/ 2 w 13"/>
                <a:gd name="T85" fmla="*/ 0 h 4"/>
                <a:gd name="T86" fmla="*/ 2 w 13"/>
                <a:gd name="T87" fmla="*/ 0 h 4"/>
                <a:gd name="T88" fmla="*/ 1 w 13"/>
                <a:gd name="T89" fmla="*/ 0 h 4"/>
                <a:gd name="T90" fmla="*/ 1 w 13"/>
                <a:gd name="T91" fmla="*/ 0 h 4"/>
                <a:gd name="T92" fmla="*/ 1 w 13"/>
                <a:gd name="T93" fmla="*/ 0 h 4"/>
                <a:gd name="T94" fmla="*/ 1 w 13"/>
                <a:gd name="T95" fmla="*/ 0 h 4"/>
                <a:gd name="T96" fmla="*/ 1 w 13"/>
                <a:gd name="T97" fmla="*/ 0 h 4"/>
                <a:gd name="T98" fmla="*/ 0 w 13"/>
                <a:gd name="T99" fmla="*/ 0 h 4"/>
                <a:gd name="T100" fmla="*/ 0 w 13"/>
                <a:gd name="T101" fmla="*/ 0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3" name="Freeform 3369"/>
            <p:cNvSpPr>
              <a:spLocks/>
            </p:cNvSpPr>
            <p:nvPr/>
          </p:nvSpPr>
          <p:spPr bwMode="auto">
            <a:xfrm>
              <a:off x="4836959" y="6066301"/>
              <a:ext cx="11811" cy="590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12 w 12"/>
                <a:gd name="T5" fmla="*/ 5 h 6"/>
                <a:gd name="T6" fmla="*/ 11 w 12"/>
                <a:gd name="T7" fmla="*/ 5 h 6"/>
                <a:gd name="T8" fmla="*/ 11 w 12"/>
                <a:gd name="T9" fmla="*/ 5 h 6"/>
                <a:gd name="T10" fmla="*/ 11 w 12"/>
                <a:gd name="T11" fmla="*/ 5 h 6"/>
                <a:gd name="T12" fmla="*/ 11 w 12"/>
                <a:gd name="T13" fmla="*/ 5 h 6"/>
                <a:gd name="T14" fmla="*/ 10 w 12"/>
                <a:gd name="T15" fmla="*/ 5 h 6"/>
                <a:gd name="T16" fmla="*/ 10 w 12"/>
                <a:gd name="T17" fmla="*/ 5 h 6"/>
                <a:gd name="T18" fmla="*/ 10 w 12"/>
                <a:gd name="T19" fmla="*/ 5 h 6"/>
                <a:gd name="T20" fmla="*/ 10 w 12"/>
                <a:gd name="T21" fmla="*/ 4 h 6"/>
                <a:gd name="T22" fmla="*/ 9 w 12"/>
                <a:gd name="T23" fmla="*/ 4 h 6"/>
                <a:gd name="T24" fmla="*/ 9 w 12"/>
                <a:gd name="T25" fmla="*/ 4 h 6"/>
                <a:gd name="T26" fmla="*/ 9 w 12"/>
                <a:gd name="T27" fmla="*/ 4 h 6"/>
                <a:gd name="T28" fmla="*/ 9 w 12"/>
                <a:gd name="T29" fmla="*/ 4 h 6"/>
                <a:gd name="T30" fmla="*/ 8 w 12"/>
                <a:gd name="T31" fmla="*/ 4 h 6"/>
                <a:gd name="T32" fmla="*/ 8 w 12"/>
                <a:gd name="T33" fmla="*/ 4 h 6"/>
                <a:gd name="T34" fmla="*/ 8 w 12"/>
                <a:gd name="T35" fmla="*/ 4 h 6"/>
                <a:gd name="T36" fmla="*/ 8 w 12"/>
                <a:gd name="T37" fmla="*/ 4 h 6"/>
                <a:gd name="T38" fmla="*/ 7 w 12"/>
                <a:gd name="T39" fmla="*/ 4 h 6"/>
                <a:gd name="T40" fmla="*/ 7 w 12"/>
                <a:gd name="T41" fmla="*/ 3 h 6"/>
                <a:gd name="T42" fmla="*/ 7 w 12"/>
                <a:gd name="T43" fmla="*/ 3 h 6"/>
                <a:gd name="T44" fmla="*/ 7 w 12"/>
                <a:gd name="T45" fmla="*/ 3 h 6"/>
                <a:gd name="T46" fmla="*/ 6 w 12"/>
                <a:gd name="T47" fmla="*/ 3 h 6"/>
                <a:gd name="T48" fmla="*/ 6 w 12"/>
                <a:gd name="T49" fmla="*/ 3 h 6"/>
                <a:gd name="T50" fmla="*/ 6 w 12"/>
                <a:gd name="T51" fmla="*/ 3 h 6"/>
                <a:gd name="T52" fmla="*/ 6 w 12"/>
                <a:gd name="T53" fmla="*/ 3 h 6"/>
                <a:gd name="T54" fmla="*/ 5 w 12"/>
                <a:gd name="T55" fmla="*/ 3 h 6"/>
                <a:gd name="T56" fmla="*/ 5 w 12"/>
                <a:gd name="T57" fmla="*/ 3 h 6"/>
                <a:gd name="T58" fmla="*/ 5 w 12"/>
                <a:gd name="T59" fmla="*/ 3 h 6"/>
                <a:gd name="T60" fmla="*/ 5 w 12"/>
                <a:gd name="T61" fmla="*/ 2 h 6"/>
                <a:gd name="T62" fmla="*/ 5 w 12"/>
                <a:gd name="T63" fmla="*/ 2 h 6"/>
                <a:gd name="T64" fmla="*/ 4 w 12"/>
                <a:gd name="T65" fmla="*/ 2 h 6"/>
                <a:gd name="T66" fmla="*/ 4 w 12"/>
                <a:gd name="T67" fmla="*/ 2 h 6"/>
                <a:gd name="T68" fmla="*/ 4 w 12"/>
                <a:gd name="T69" fmla="*/ 2 h 6"/>
                <a:gd name="T70" fmla="*/ 3 w 12"/>
                <a:gd name="T71" fmla="*/ 2 h 6"/>
                <a:gd name="T72" fmla="*/ 3 w 12"/>
                <a:gd name="T73" fmla="*/ 2 h 6"/>
                <a:gd name="T74" fmla="*/ 3 w 12"/>
                <a:gd name="T75" fmla="*/ 2 h 6"/>
                <a:gd name="T76" fmla="*/ 3 w 12"/>
                <a:gd name="T77" fmla="*/ 1 h 6"/>
                <a:gd name="T78" fmla="*/ 3 w 12"/>
                <a:gd name="T79" fmla="*/ 1 h 6"/>
                <a:gd name="T80" fmla="*/ 2 w 12"/>
                <a:gd name="T81" fmla="*/ 1 h 6"/>
                <a:gd name="T82" fmla="*/ 2 w 12"/>
                <a:gd name="T83" fmla="*/ 1 h 6"/>
                <a:gd name="T84" fmla="*/ 2 w 12"/>
                <a:gd name="T85" fmla="*/ 1 h 6"/>
                <a:gd name="T86" fmla="*/ 2 w 12"/>
                <a:gd name="T87" fmla="*/ 1 h 6"/>
                <a:gd name="T88" fmla="*/ 1 w 12"/>
                <a:gd name="T89" fmla="*/ 1 h 6"/>
                <a:gd name="T90" fmla="*/ 1 w 12"/>
                <a:gd name="T91" fmla="*/ 1 h 6"/>
                <a:gd name="T92" fmla="*/ 1 w 12"/>
                <a:gd name="T93" fmla="*/ 1 h 6"/>
                <a:gd name="T94" fmla="*/ 0 w 12"/>
                <a:gd name="T95" fmla="*/ 1 h 6"/>
                <a:gd name="T96" fmla="*/ 0 w 12"/>
                <a:gd name="T97" fmla="*/ 0 h 6"/>
                <a:gd name="T98" fmla="*/ 0 w 12"/>
                <a:gd name="T99" fmla="*/ 0 h 6"/>
                <a:gd name="T100" fmla="*/ 0 w 12"/>
                <a:gd name="T101" fmla="*/ 0 h 6"/>
                <a:gd name="T102" fmla="*/ 0 w 12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4" name="Freeform 3370"/>
            <p:cNvSpPr>
              <a:spLocks/>
            </p:cNvSpPr>
            <p:nvPr/>
          </p:nvSpPr>
          <p:spPr bwMode="auto">
            <a:xfrm>
              <a:off x="4824163" y="6061380"/>
              <a:ext cx="12796" cy="4922"/>
            </a:xfrm>
            <a:custGeom>
              <a:avLst/>
              <a:gdLst>
                <a:gd name="T0" fmla="*/ 13 w 13"/>
                <a:gd name="T1" fmla="*/ 5 h 5"/>
                <a:gd name="T2" fmla="*/ 13 w 13"/>
                <a:gd name="T3" fmla="*/ 5 h 5"/>
                <a:gd name="T4" fmla="*/ 12 w 13"/>
                <a:gd name="T5" fmla="*/ 5 h 5"/>
                <a:gd name="T6" fmla="*/ 12 w 13"/>
                <a:gd name="T7" fmla="*/ 5 h 5"/>
                <a:gd name="T8" fmla="*/ 12 w 13"/>
                <a:gd name="T9" fmla="*/ 5 h 5"/>
                <a:gd name="T10" fmla="*/ 12 w 13"/>
                <a:gd name="T11" fmla="*/ 5 h 5"/>
                <a:gd name="T12" fmla="*/ 11 w 13"/>
                <a:gd name="T13" fmla="*/ 5 h 5"/>
                <a:gd name="T14" fmla="*/ 11 w 13"/>
                <a:gd name="T15" fmla="*/ 5 h 5"/>
                <a:gd name="T16" fmla="*/ 11 w 13"/>
                <a:gd name="T17" fmla="*/ 4 h 5"/>
                <a:gd name="T18" fmla="*/ 10 w 13"/>
                <a:gd name="T19" fmla="*/ 4 h 5"/>
                <a:gd name="T20" fmla="*/ 10 w 13"/>
                <a:gd name="T21" fmla="*/ 4 h 5"/>
                <a:gd name="T22" fmla="*/ 10 w 13"/>
                <a:gd name="T23" fmla="*/ 4 h 5"/>
                <a:gd name="T24" fmla="*/ 10 w 13"/>
                <a:gd name="T25" fmla="*/ 4 h 5"/>
                <a:gd name="T26" fmla="*/ 10 w 13"/>
                <a:gd name="T27" fmla="*/ 4 h 5"/>
                <a:gd name="T28" fmla="*/ 9 w 13"/>
                <a:gd name="T29" fmla="*/ 4 h 5"/>
                <a:gd name="T30" fmla="*/ 9 w 13"/>
                <a:gd name="T31" fmla="*/ 4 h 5"/>
                <a:gd name="T32" fmla="*/ 9 w 13"/>
                <a:gd name="T33" fmla="*/ 3 h 5"/>
                <a:gd name="T34" fmla="*/ 9 w 13"/>
                <a:gd name="T35" fmla="*/ 3 h 5"/>
                <a:gd name="T36" fmla="*/ 8 w 13"/>
                <a:gd name="T37" fmla="*/ 3 h 5"/>
                <a:gd name="T38" fmla="*/ 8 w 13"/>
                <a:gd name="T39" fmla="*/ 3 h 5"/>
                <a:gd name="T40" fmla="*/ 8 w 13"/>
                <a:gd name="T41" fmla="*/ 3 h 5"/>
                <a:gd name="T42" fmla="*/ 8 w 13"/>
                <a:gd name="T43" fmla="*/ 3 h 5"/>
                <a:gd name="T44" fmla="*/ 8 w 13"/>
                <a:gd name="T45" fmla="*/ 3 h 5"/>
                <a:gd name="T46" fmla="*/ 7 w 13"/>
                <a:gd name="T47" fmla="*/ 3 h 5"/>
                <a:gd name="T48" fmla="*/ 7 w 13"/>
                <a:gd name="T49" fmla="*/ 3 h 5"/>
                <a:gd name="T50" fmla="*/ 7 w 13"/>
                <a:gd name="T51" fmla="*/ 2 h 5"/>
                <a:gd name="T52" fmla="*/ 6 w 13"/>
                <a:gd name="T53" fmla="*/ 2 h 5"/>
                <a:gd name="T54" fmla="*/ 6 w 13"/>
                <a:gd name="T55" fmla="*/ 2 h 5"/>
                <a:gd name="T56" fmla="*/ 6 w 13"/>
                <a:gd name="T57" fmla="*/ 2 h 5"/>
                <a:gd name="T58" fmla="*/ 6 w 13"/>
                <a:gd name="T59" fmla="*/ 2 h 5"/>
                <a:gd name="T60" fmla="*/ 5 w 13"/>
                <a:gd name="T61" fmla="*/ 2 h 5"/>
                <a:gd name="T62" fmla="*/ 5 w 13"/>
                <a:gd name="T63" fmla="*/ 2 h 5"/>
                <a:gd name="T64" fmla="*/ 5 w 13"/>
                <a:gd name="T65" fmla="*/ 2 h 5"/>
                <a:gd name="T66" fmla="*/ 5 w 13"/>
                <a:gd name="T67" fmla="*/ 2 h 5"/>
                <a:gd name="T68" fmla="*/ 5 w 13"/>
                <a:gd name="T69" fmla="*/ 2 h 5"/>
                <a:gd name="T70" fmla="*/ 4 w 13"/>
                <a:gd name="T71" fmla="*/ 1 h 5"/>
                <a:gd name="T72" fmla="*/ 4 w 13"/>
                <a:gd name="T73" fmla="*/ 1 h 5"/>
                <a:gd name="T74" fmla="*/ 4 w 13"/>
                <a:gd name="T75" fmla="*/ 1 h 5"/>
                <a:gd name="T76" fmla="*/ 3 w 13"/>
                <a:gd name="T77" fmla="*/ 1 h 5"/>
                <a:gd name="T78" fmla="*/ 3 w 13"/>
                <a:gd name="T79" fmla="*/ 1 h 5"/>
                <a:gd name="T80" fmla="*/ 3 w 13"/>
                <a:gd name="T81" fmla="*/ 1 h 5"/>
                <a:gd name="T82" fmla="*/ 3 w 13"/>
                <a:gd name="T83" fmla="*/ 1 h 5"/>
                <a:gd name="T84" fmla="*/ 3 w 13"/>
                <a:gd name="T85" fmla="*/ 1 h 5"/>
                <a:gd name="T86" fmla="*/ 2 w 13"/>
                <a:gd name="T87" fmla="*/ 1 h 5"/>
                <a:gd name="T88" fmla="*/ 2 w 13"/>
                <a:gd name="T89" fmla="*/ 0 h 5"/>
                <a:gd name="T90" fmla="*/ 2 w 13"/>
                <a:gd name="T91" fmla="*/ 0 h 5"/>
                <a:gd name="T92" fmla="*/ 2 w 13"/>
                <a:gd name="T93" fmla="*/ 0 h 5"/>
                <a:gd name="T94" fmla="*/ 1 w 13"/>
                <a:gd name="T95" fmla="*/ 0 h 5"/>
                <a:gd name="T96" fmla="*/ 1 w 13"/>
                <a:gd name="T97" fmla="*/ 0 h 5"/>
                <a:gd name="T98" fmla="*/ 1 w 13"/>
                <a:gd name="T99" fmla="*/ 0 h 5"/>
                <a:gd name="T100" fmla="*/ 0 w 13"/>
                <a:gd name="T101" fmla="*/ 0 h 5"/>
                <a:gd name="T102" fmla="*/ 0 w 13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5" name="Freeform 3371"/>
            <p:cNvSpPr>
              <a:spLocks/>
            </p:cNvSpPr>
            <p:nvPr/>
          </p:nvSpPr>
          <p:spPr bwMode="auto">
            <a:xfrm>
              <a:off x="4812352" y="6055474"/>
              <a:ext cx="11811" cy="590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12 w 12"/>
                <a:gd name="T5" fmla="*/ 5 h 6"/>
                <a:gd name="T6" fmla="*/ 12 w 12"/>
                <a:gd name="T7" fmla="*/ 5 h 6"/>
                <a:gd name="T8" fmla="*/ 12 w 12"/>
                <a:gd name="T9" fmla="*/ 5 h 6"/>
                <a:gd name="T10" fmla="*/ 11 w 12"/>
                <a:gd name="T11" fmla="*/ 5 h 6"/>
                <a:gd name="T12" fmla="*/ 11 w 12"/>
                <a:gd name="T13" fmla="*/ 5 h 6"/>
                <a:gd name="T14" fmla="*/ 11 w 12"/>
                <a:gd name="T15" fmla="*/ 5 h 6"/>
                <a:gd name="T16" fmla="*/ 11 w 12"/>
                <a:gd name="T17" fmla="*/ 5 h 6"/>
                <a:gd name="T18" fmla="*/ 10 w 12"/>
                <a:gd name="T19" fmla="*/ 5 h 6"/>
                <a:gd name="T20" fmla="*/ 10 w 12"/>
                <a:gd name="T21" fmla="*/ 5 h 6"/>
                <a:gd name="T22" fmla="*/ 10 w 12"/>
                <a:gd name="T23" fmla="*/ 4 h 6"/>
                <a:gd name="T24" fmla="*/ 10 w 12"/>
                <a:gd name="T25" fmla="*/ 4 h 6"/>
                <a:gd name="T26" fmla="*/ 10 w 12"/>
                <a:gd name="T27" fmla="*/ 4 h 6"/>
                <a:gd name="T28" fmla="*/ 9 w 12"/>
                <a:gd name="T29" fmla="*/ 4 h 6"/>
                <a:gd name="T30" fmla="*/ 9 w 12"/>
                <a:gd name="T31" fmla="*/ 4 h 6"/>
                <a:gd name="T32" fmla="*/ 9 w 12"/>
                <a:gd name="T33" fmla="*/ 4 h 6"/>
                <a:gd name="T34" fmla="*/ 8 w 12"/>
                <a:gd name="T35" fmla="*/ 4 h 6"/>
                <a:gd name="T36" fmla="*/ 8 w 12"/>
                <a:gd name="T37" fmla="*/ 4 h 6"/>
                <a:gd name="T38" fmla="*/ 8 w 12"/>
                <a:gd name="T39" fmla="*/ 4 h 6"/>
                <a:gd name="T40" fmla="*/ 8 w 12"/>
                <a:gd name="T41" fmla="*/ 3 h 6"/>
                <a:gd name="T42" fmla="*/ 8 w 12"/>
                <a:gd name="T43" fmla="*/ 3 h 6"/>
                <a:gd name="T44" fmla="*/ 7 w 12"/>
                <a:gd name="T45" fmla="*/ 3 h 6"/>
                <a:gd name="T46" fmla="*/ 7 w 12"/>
                <a:gd name="T47" fmla="*/ 3 h 6"/>
                <a:gd name="T48" fmla="*/ 7 w 12"/>
                <a:gd name="T49" fmla="*/ 3 h 6"/>
                <a:gd name="T50" fmla="*/ 7 w 12"/>
                <a:gd name="T51" fmla="*/ 3 h 6"/>
                <a:gd name="T52" fmla="*/ 6 w 12"/>
                <a:gd name="T53" fmla="*/ 3 h 6"/>
                <a:gd name="T54" fmla="*/ 6 w 12"/>
                <a:gd name="T55" fmla="*/ 2 h 6"/>
                <a:gd name="T56" fmla="*/ 6 w 12"/>
                <a:gd name="T57" fmla="*/ 2 h 6"/>
                <a:gd name="T58" fmla="*/ 5 w 12"/>
                <a:gd name="T59" fmla="*/ 2 h 6"/>
                <a:gd name="T60" fmla="*/ 5 w 12"/>
                <a:gd name="T61" fmla="*/ 2 h 6"/>
                <a:gd name="T62" fmla="*/ 5 w 12"/>
                <a:gd name="T63" fmla="*/ 2 h 6"/>
                <a:gd name="T64" fmla="*/ 5 w 12"/>
                <a:gd name="T65" fmla="*/ 2 h 6"/>
                <a:gd name="T66" fmla="*/ 5 w 12"/>
                <a:gd name="T67" fmla="*/ 2 h 6"/>
                <a:gd name="T68" fmla="*/ 4 w 12"/>
                <a:gd name="T69" fmla="*/ 2 h 6"/>
                <a:gd name="T70" fmla="*/ 4 w 12"/>
                <a:gd name="T71" fmla="*/ 2 h 6"/>
                <a:gd name="T72" fmla="*/ 4 w 12"/>
                <a:gd name="T73" fmla="*/ 1 h 6"/>
                <a:gd name="T74" fmla="*/ 4 w 12"/>
                <a:gd name="T75" fmla="*/ 1 h 6"/>
                <a:gd name="T76" fmla="*/ 3 w 12"/>
                <a:gd name="T77" fmla="*/ 1 h 6"/>
                <a:gd name="T78" fmla="*/ 3 w 12"/>
                <a:gd name="T79" fmla="*/ 1 h 6"/>
                <a:gd name="T80" fmla="*/ 3 w 12"/>
                <a:gd name="T81" fmla="*/ 1 h 6"/>
                <a:gd name="T82" fmla="*/ 3 w 12"/>
                <a:gd name="T83" fmla="*/ 1 h 6"/>
                <a:gd name="T84" fmla="*/ 2 w 12"/>
                <a:gd name="T85" fmla="*/ 1 h 6"/>
                <a:gd name="T86" fmla="*/ 2 w 12"/>
                <a:gd name="T87" fmla="*/ 1 h 6"/>
                <a:gd name="T88" fmla="*/ 2 w 12"/>
                <a:gd name="T89" fmla="*/ 1 h 6"/>
                <a:gd name="T90" fmla="*/ 2 w 12"/>
                <a:gd name="T91" fmla="*/ 0 h 6"/>
                <a:gd name="T92" fmla="*/ 1 w 12"/>
                <a:gd name="T93" fmla="*/ 0 h 6"/>
                <a:gd name="T94" fmla="*/ 1 w 12"/>
                <a:gd name="T95" fmla="*/ 0 h 6"/>
                <a:gd name="T96" fmla="*/ 1 w 12"/>
                <a:gd name="T97" fmla="*/ 0 h 6"/>
                <a:gd name="T98" fmla="*/ 1 w 12"/>
                <a:gd name="T99" fmla="*/ 0 h 6"/>
                <a:gd name="T100" fmla="*/ 1 w 12"/>
                <a:gd name="T101" fmla="*/ 0 h 6"/>
                <a:gd name="T102" fmla="*/ 0 w 12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6" name="Freeform 3372"/>
            <p:cNvSpPr>
              <a:spLocks/>
            </p:cNvSpPr>
            <p:nvPr/>
          </p:nvSpPr>
          <p:spPr bwMode="auto">
            <a:xfrm>
              <a:off x="4800541" y="6048584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6 h 7"/>
                <a:gd name="T6" fmla="*/ 12 w 13"/>
                <a:gd name="T7" fmla="*/ 6 h 7"/>
                <a:gd name="T8" fmla="*/ 12 w 13"/>
                <a:gd name="T9" fmla="*/ 6 h 7"/>
                <a:gd name="T10" fmla="*/ 11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0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9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8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7 w 13"/>
                <a:gd name="T43" fmla="*/ 4 h 7"/>
                <a:gd name="T44" fmla="*/ 7 w 13"/>
                <a:gd name="T45" fmla="*/ 4 h 7"/>
                <a:gd name="T46" fmla="*/ 7 w 13"/>
                <a:gd name="T47" fmla="*/ 4 h 7"/>
                <a:gd name="T48" fmla="*/ 7 w 13"/>
                <a:gd name="T49" fmla="*/ 4 h 7"/>
                <a:gd name="T50" fmla="*/ 6 w 13"/>
                <a:gd name="T51" fmla="*/ 4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5 w 13"/>
                <a:gd name="T61" fmla="*/ 3 h 7"/>
                <a:gd name="T62" fmla="*/ 5 w 13"/>
                <a:gd name="T63" fmla="*/ 3 h 7"/>
                <a:gd name="T64" fmla="*/ 5 w 13"/>
                <a:gd name="T65" fmla="*/ 3 h 7"/>
                <a:gd name="T66" fmla="*/ 4 w 13"/>
                <a:gd name="T67" fmla="*/ 3 h 7"/>
                <a:gd name="T68" fmla="*/ 4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3 w 13"/>
                <a:gd name="T77" fmla="*/ 2 h 7"/>
                <a:gd name="T78" fmla="*/ 3 w 13"/>
                <a:gd name="T79" fmla="*/ 2 h 7"/>
                <a:gd name="T80" fmla="*/ 3 w 13"/>
                <a:gd name="T81" fmla="*/ 2 h 7"/>
                <a:gd name="T82" fmla="*/ 3 w 13"/>
                <a:gd name="T83" fmla="*/ 2 h 7"/>
                <a:gd name="T84" fmla="*/ 2 w 13"/>
                <a:gd name="T85" fmla="*/ 2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1 h 7"/>
                <a:gd name="T92" fmla="*/ 2 w 13"/>
                <a:gd name="T93" fmla="*/ 1 h 7"/>
                <a:gd name="T94" fmla="*/ 1 w 13"/>
                <a:gd name="T95" fmla="*/ 1 h 7"/>
                <a:gd name="T96" fmla="*/ 1 w 13"/>
                <a:gd name="T97" fmla="*/ 1 h 7"/>
                <a:gd name="T98" fmla="*/ 1 w 13"/>
                <a:gd name="T99" fmla="*/ 1 h 7"/>
                <a:gd name="T100" fmla="*/ 0 w 13"/>
                <a:gd name="T101" fmla="*/ 1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7" name="Freeform 3373"/>
            <p:cNvSpPr>
              <a:spLocks/>
            </p:cNvSpPr>
            <p:nvPr/>
          </p:nvSpPr>
          <p:spPr bwMode="auto">
            <a:xfrm>
              <a:off x="4788730" y="6042679"/>
              <a:ext cx="11811" cy="6890"/>
            </a:xfrm>
            <a:custGeom>
              <a:avLst/>
              <a:gdLst>
                <a:gd name="T0" fmla="*/ 12 w 12"/>
                <a:gd name="T1" fmla="*/ 7 h 7"/>
                <a:gd name="T2" fmla="*/ 12 w 12"/>
                <a:gd name="T3" fmla="*/ 6 h 7"/>
                <a:gd name="T4" fmla="*/ 12 w 12"/>
                <a:gd name="T5" fmla="*/ 6 h 7"/>
                <a:gd name="T6" fmla="*/ 12 w 12"/>
                <a:gd name="T7" fmla="*/ 6 h 7"/>
                <a:gd name="T8" fmla="*/ 12 w 12"/>
                <a:gd name="T9" fmla="*/ 6 h 7"/>
                <a:gd name="T10" fmla="*/ 11 w 12"/>
                <a:gd name="T11" fmla="*/ 6 h 7"/>
                <a:gd name="T12" fmla="*/ 11 w 12"/>
                <a:gd name="T13" fmla="*/ 6 h 7"/>
                <a:gd name="T14" fmla="*/ 11 w 12"/>
                <a:gd name="T15" fmla="*/ 6 h 7"/>
                <a:gd name="T16" fmla="*/ 11 w 12"/>
                <a:gd name="T17" fmla="*/ 5 h 7"/>
                <a:gd name="T18" fmla="*/ 10 w 12"/>
                <a:gd name="T19" fmla="*/ 5 h 7"/>
                <a:gd name="T20" fmla="*/ 10 w 12"/>
                <a:gd name="T21" fmla="*/ 5 h 7"/>
                <a:gd name="T22" fmla="*/ 10 w 12"/>
                <a:gd name="T23" fmla="*/ 5 h 7"/>
                <a:gd name="T24" fmla="*/ 9 w 12"/>
                <a:gd name="T25" fmla="*/ 5 h 7"/>
                <a:gd name="T26" fmla="*/ 9 w 12"/>
                <a:gd name="T27" fmla="*/ 5 h 7"/>
                <a:gd name="T28" fmla="*/ 9 w 12"/>
                <a:gd name="T29" fmla="*/ 5 h 7"/>
                <a:gd name="T30" fmla="*/ 9 w 12"/>
                <a:gd name="T31" fmla="*/ 5 h 7"/>
                <a:gd name="T32" fmla="*/ 9 w 12"/>
                <a:gd name="T33" fmla="*/ 4 h 7"/>
                <a:gd name="T34" fmla="*/ 8 w 12"/>
                <a:gd name="T35" fmla="*/ 4 h 7"/>
                <a:gd name="T36" fmla="*/ 8 w 12"/>
                <a:gd name="T37" fmla="*/ 4 h 7"/>
                <a:gd name="T38" fmla="*/ 8 w 12"/>
                <a:gd name="T39" fmla="*/ 4 h 7"/>
                <a:gd name="T40" fmla="*/ 8 w 12"/>
                <a:gd name="T41" fmla="*/ 4 h 7"/>
                <a:gd name="T42" fmla="*/ 7 w 12"/>
                <a:gd name="T43" fmla="*/ 4 h 7"/>
                <a:gd name="T44" fmla="*/ 7 w 12"/>
                <a:gd name="T45" fmla="*/ 4 h 7"/>
                <a:gd name="T46" fmla="*/ 7 w 12"/>
                <a:gd name="T47" fmla="*/ 4 h 7"/>
                <a:gd name="T48" fmla="*/ 7 w 12"/>
                <a:gd name="T49" fmla="*/ 3 h 7"/>
                <a:gd name="T50" fmla="*/ 6 w 12"/>
                <a:gd name="T51" fmla="*/ 3 h 7"/>
                <a:gd name="T52" fmla="*/ 6 w 12"/>
                <a:gd name="T53" fmla="*/ 3 h 7"/>
                <a:gd name="T54" fmla="*/ 6 w 12"/>
                <a:gd name="T55" fmla="*/ 3 h 7"/>
                <a:gd name="T56" fmla="*/ 6 w 12"/>
                <a:gd name="T57" fmla="*/ 3 h 7"/>
                <a:gd name="T58" fmla="*/ 5 w 12"/>
                <a:gd name="T59" fmla="*/ 3 h 7"/>
                <a:gd name="T60" fmla="*/ 5 w 12"/>
                <a:gd name="T61" fmla="*/ 2 h 7"/>
                <a:gd name="T62" fmla="*/ 5 w 12"/>
                <a:gd name="T63" fmla="*/ 2 h 7"/>
                <a:gd name="T64" fmla="*/ 5 w 12"/>
                <a:gd name="T65" fmla="*/ 2 h 7"/>
                <a:gd name="T66" fmla="*/ 5 w 12"/>
                <a:gd name="T67" fmla="*/ 2 h 7"/>
                <a:gd name="T68" fmla="*/ 4 w 12"/>
                <a:gd name="T69" fmla="*/ 2 h 7"/>
                <a:gd name="T70" fmla="*/ 4 w 12"/>
                <a:gd name="T71" fmla="*/ 2 h 7"/>
                <a:gd name="T72" fmla="*/ 4 w 12"/>
                <a:gd name="T73" fmla="*/ 2 h 7"/>
                <a:gd name="T74" fmla="*/ 4 w 12"/>
                <a:gd name="T75" fmla="*/ 2 h 7"/>
                <a:gd name="T76" fmla="*/ 3 w 12"/>
                <a:gd name="T77" fmla="*/ 2 h 7"/>
                <a:gd name="T78" fmla="*/ 3 w 12"/>
                <a:gd name="T79" fmla="*/ 1 h 7"/>
                <a:gd name="T80" fmla="*/ 3 w 12"/>
                <a:gd name="T81" fmla="*/ 1 h 7"/>
                <a:gd name="T82" fmla="*/ 3 w 12"/>
                <a:gd name="T83" fmla="*/ 1 h 7"/>
                <a:gd name="T84" fmla="*/ 2 w 12"/>
                <a:gd name="T85" fmla="*/ 1 h 7"/>
                <a:gd name="T86" fmla="*/ 2 w 12"/>
                <a:gd name="T87" fmla="*/ 1 h 7"/>
                <a:gd name="T88" fmla="*/ 2 w 12"/>
                <a:gd name="T89" fmla="*/ 1 h 7"/>
                <a:gd name="T90" fmla="*/ 2 w 12"/>
                <a:gd name="T91" fmla="*/ 1 h 7"/>
                <a:gd name="T92" fmla="*/ 1 w 12"/>
                <a:gd name="T93" fmla="*/ 1 h 7"/>
                <a:gd name="T94" fmla="*/ 1 w 12"/>
                <a:gd name="T95" fmla="*/ 0 h 7"/>
                <a:gd name="T96" fmla="*/ 1 w 12"/>
                <a:gd name="T97" fmla="*/ 0 h 7"/>
                <a:gd name="T98" fmla="*/ 1 w 12"/>
                <a:gd name="T99" fmla="*/ 0 h 7"/>
                <a:gd name="T100" fmla="*/ 1 w 12"/>
                <a:gd name="T101" fmla="*/ 0 h 7"/>
                <a:gd name="T102" fmla="*/ 0 w 12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8" name="Freeform 3374"/>
            <p:cNvSpPr>
              <a:spLocks/>
            </p:cNvSpPr>
            <p:nvPr/>
          </p:nvSpPr>
          <p:spPr bwMode="auto">
            <a:xfrm>
              <a:off x="4776919" y="6035789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7 h 7"/>
                <a:gd name="T6" fmla="*/ 12 w 13"/>
                <a:gd name="T7" fmla="*/ 6 h 7"/>
                <a:gd name="T8" fmla="*/ 11 w 13"/>
                <a:gd name="T9" fmla="*/ 6 h 7"/>
                <a:gd name="T10" fmla="*/ 11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1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9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8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7 w 13"/>
                <a:gd name="T43" fmla="*/ 4 h 7"/>
                <a:gd name="T44" fmla="*/ 7 w 13"/>
                <a:gd name="T45" fmla="*/ 4 h 7"/>
                <a:gd name="T46" fmla="*/ 7 w 13"/>
                <a:gd name="T47" fmla="*/ 4 h 7"/>
                <a:gd name="T48" fmla="*/ 7 w 13"/>
                <a:gd name="T49" fmla="*/ 3 h 7"/>
                <a:gd name="T50" fmla="*/ 7 w 13"/>
                <a:gd name="T51" fmla="*/ 3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5 w 13"/>
                <a:gd name="T61" fmla="*/ 3 h 7"/>
                <a:gd name="T62" fmla="*/ 5 w 13"/>
                <a:gd name="T63" fmla="*/ 3 h 7"/>
                <a:gd name="T64" fmla="*/ 5 w 13"/>
                <a:gd name="T65" fmla="*/ 2 h 7"/>
                <a:gd name="T66" fmla="*/ 5 w 13"/>
                <a:gd name="T67" fmla="*/ 2 h 7"/>
                <a:gd name="T68" fmla="*/ 4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3 w 13"/>
                <a:gd name="T77" fmla="*/ 2 h 7"/>
                <a:gd name="T78" fmla="*/ 3 w 13"/>
                <a:gd name="T79" fmla="*/ 2 h 7"/>
                <a:gd name="T80" fmla="*/ 3 w 13"/>
                <a:gd name="T81" fmla="*/ 1 h 7"/>
                <a:gd name="T82" fmla="*/ 3 w 13"/>
                <a:gd name="T83" fmla="*/ 1 h 7"/>
                <a:gd name="T84" fmla="*/ 3 w 13"/>
                <a:gd name="T85" fmla="*/ 1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1 h 7"/>
                <a:gd name="T92" fmla="*/ 1 w 13"/>
                <a:gd name="T93" fmla="*/ 1 h 7"/>
                <a:gd name="T94" fmla="*/ 1 w 13"/>
                <a:gd name="T95" fmla="*/ 1 h 7"/>
                <a:gd name="T96" fmla="*/ 1 w 13"/>
                <a:gd name="T97" fmla="*/ 0 h 7"/>
                <a:gd name="T98" fmla="*/ 1 w 13"/>
                <a:gd name="T99" fmla="*/ 0 h 7"/>
                <a:gd name="T100" fmla="*/ 1 w 13"/>
                <a:gd name="T101" fmla="*/ 0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9" name="Freeform 3375"/>
            <p:cNvSpPr>
              <a:spLocks/>
            </p:cNvSpPr>
            <p:nvPr/>
          </p:nvSpPr>
          <p:spPr bwMode="auto">
            <a:xfrm>
              <a:off x="4765108" y="6028899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7 h 7"/>
                <a:gd name="T6" fmla="*/ 12 w 13"/>
                <a:gd name="T7" fmla="*/ 7 h 7"/>
                <a:gd name="T8" fmla="*/ 12 w 13"/>
                <a:gd name="T9" fmla="*/ 6 h 7"/>
                <a:gd name="T10" fmla="*/ 12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1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10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9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8 w 13"/>
                <a:gd name="T45" fmla="*/ 4 h 7"/>
                <a:gd name="T46" fmla="*/ 7 w 13"/>
                <a:gd name="T47" fmla="*/ 4 h 7"/>
                <a:gd name="T48" fmla="*/ 7 w 13"/>
                <a:gd name="T49" fmla="*/ 3 h 7"/>
                <a:gd name="T50" fmla="*/ 7 w 13"/>
                <a:gd name="T51" fmla="*/ 3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6 w 13"/>
                <a:gd name="T61" fmla="*/ 3 h 7"/>
                <a:gd name="T62" fmla="*/ 5 w 13"/>
                <a:gd name="T63" fmla="*/ 3 h 7"/>
                <a:gd name="T64" fmla="*/ 5 w 13"/>
                <a:gd name="T65" fmla="*/ 2 h 7"/>
                <a:gd name="T66" fmla="*/ 5 w 13"/>
                <a:gd name="T67" fmla="*/ 2 h 7"/>
                <a:gd name="T68" fmla="*/ 5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4 w 13"/>
                <a:gd name="T77" fmla="*/ 2 h 7"/>
                <a:gd name="T78" fmla="*/ 3 w 13"/>
                <a:gd name="T79" fmla="*/ 1 h 7"/>
                <a:gd name="T80" fmla="*/ 3 w 13"/>
                <a:gd name="T81" fmla="*/ 1 h 7"/>
                <a:gd name="T82" fmla="*/ 3 w 13"/>
                <a:gd name="T83" fmla="*/ 1 h 7"/>
                <a:gd name="T84" fmla="*/ 3 w 13"/>
                <a:gd name="T85" fmla="*/ 1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0 h 7"/>
                <a:gd name="T92" fmla="*/ 2 w 13"/>
                <a:gd name="T93" fmla="*/ 0 h 7"/>
                <a:gd name="T94" fmla="*/ 2 w 13"/>
                <a:gd name="T95" fmla="*/ 0 h 7"/>
                <a:gd name="T96" fmla="*/ 1 w 13"/>
                <a:gd name="T97" fmla="*/ 0 h 7"/>
                <a:gd name="T98" fmla="*/ 1 w 13"/>
                <a:gd name="T99" fmla="*/ 0 h 7"/>
                <a:gd name="T100" fmla="*/ 1 w 13"/>
                <a:gd name="T101" fmla="*/ 0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0" name="Freeform 3376"/>
            <p:cNvSpPr>
              <a:spLocks/>
            </p:cNvSpPr>
            <p:nvPr/>
          </p:nvSpPr>
          <p:spPr bwMode="auto">
            <a:xfrm>
              <a:off x="4754282" y="6021025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7 h 8"/>
                <a:gd name="T6" fmla="*/ 11 w 12"/>
                <a:gd name="T7" fmla="*/ 7 h 8"/>
                <a:gd name="T8" fmla="*/ 11 w 12"/>
                <a:gd name="T9" fmla="*/ 7 h 8"/>
                <a:gd name="T10" fmla="*/ 11 w 12"/>
                <a:gd name="T11" fmla="*/ 7 h 8"/>
                <a:gd name="T12" fmla="*/ 10 w 12"/>
                <a:gd name="T13" fmla="*/ 7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10 w 12"/>
                <a:gd name="T21" fmla="*/ 6 h 8"/>
                <a:gd name="T22" fmla="*/ 9 w 12"/>
                <a:gd name="T23" fmla="*/ 6 h 8"/>
                <a:gd name="T24" fmla="*/ 9 w 12"/>
                <a:gd name="T25" fmla="*/ 6 h 8"/>
                <a:gd name="T26" fmla="*/ 9 w 12"/>
                <a:gd name="T27" fmla="*/ 6 h 8"/>
                <a:gd name="T28" fmla="*/ 8 w 12"/>
                <a:gd name="T29" fmla="*/ 6 h 8"/>
                <a:gd name="T30" fmla="*/ 8 w 12"/>
                <a:gd name="T31" fmla="*/ 6 h 8"/>
                <a:gd name="T32" fmla="*/ 8 w 12"/>
                <a:gd name="T33" fmla="*/ 6 h 8"/>
                <a:gd name="T34" fmla="*/ 8 w 12"/>
                <a:gd name="T35" fmla="*/ 5 h 8"/>
                <a:gd name="T36" fmla="*/ 8 w 12"/>
                <a:gd name="T37" fmla="*/ 5 h 8"/>
                <a:gd name="T38" fmla="*/ 7 w 12"/>
                <a:gd name="T39" fmla="*/ 5 h 8"/>
                <a:gd name="T40" fmla="*/ 7 w 12"/>
                <a:gd name="T41" fmla="*/ 5 h 8"/>
                <a:gd name="T42" fmla="*/ 7 w 12"/>
                <a:gd name="T43" fmla="*/ 5 h 8"/>
                <a:gd name="T44" fmla="*/ 7 w 12"/>
                <a:gd name="T45" fmla="*/ 4 h 8"/>
                <a:gd name="T46" fmla="*/ 6 w 12"/>
                <a:gd name="T47" fmla="*/ 4 h 8"/>
                <a:gd name="T48" fmla="*/ 6 w 12"/>
                <a:gd name="T49" fmla="*/ 4 h 8"/>
                <a:gd name="T50" fmla="*/ 6 w 12"/>
                <a:gd name="T51" fmla="*/ 4 h 8"/>
                <a:gd name="T52" fmla="*/ 6 w 12"/>
                <a:gd name="T53" fmla="*/ 4 h 8"/>
                <a:gd name="T54" fmla="*/ 6 w 12"/>
                <a:gd name="T55" fmla="*/ 4 h 8"/>
                <a:gd name="T56" fmla="*/ 5 w 12"/>
                <a:gd name="T57" fmla="*/ 4 h 8"/>
                <a:gd name="T58" fmla="*/ 5 w 12"/>
                <a:gd name="T59" fmla="*/ 4 h 8"/>
                <a:gd name="T60" fmla="*/ 5 w 12"/>
                <a:gd name="T61" fmla="*/ 3 h 8"/>
                <a:gd name="T62" fmla="*/ 4 w 12"/>
                <a:gd name="T63" fmla="*/ 3 h 8"/>
                <a:gd name="T64" fmla="*/ 4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3 w 12"/>
                <a:gd name="T73" fmla="*/ 3 h 8"/>
                <a:gd name="T74" fmla="*/ 3 w 12"/>
                <a:gd name="T75" fmla="*/ 2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2 w 12"/>
                <a:gd name="T83" fmla="*/ 2 h 8"/>
                <a:gd name="T84" fmla="*/ 2 w 12"/>
                <a:gd name="T85" fmla="*/ 1 h 8"/>
                <a:gd name="T86" fmla="*/ 2 w 12"/>
                <a:gd name="T87" fmla="*/ 1 h 8"/>
                <a:gd name="T88" fmla="*/ 1 w 12"/>
                <a:gd name="T89" fmla="*/ 1 h 8"/>
                <a:gd name="T90" fmla="*/ 1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0 w 12"/>
                <a:gd name="T99" fmla="*/ 0 h 8"/>
                <a:gd name="T100" fmla="*/ 0 w 12"/>
                <a:gd name="T101" fmla="*/ 0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1" y="8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1" name="Freeform 3377"/>
            <p:cNvSpPr>
              <a:spLocks/>
            </p:cNvSpPr>
            <p:nvPr/>
          </p:nvSpPr>
          <p:spPr bwMode="auto">
            <a:xfrm>
              <a:off x="4742471" y="6013151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2 w 12"/>
                <a:gd name="T3" fmla="*/ 8 h 8"/>
                <a:gd name="T4" fmla="*/ 12 w 12"/>
                <a:gd name="T5" fmla="*/ 8 h 8"/>
                <a:gd name="T6" fmla="*/ 11 w 12"/>
                <a:gd name="T7" fmla="*/ 8 h 8"/>
                <a:gd name="T8" fmla="*/ 11 w 12"/>
                <a:gd name="T9" fmla="*/ 8 h 8"/>
                <a:gd name="T10" fmla="*/ 11 w 12"/>
                <a:gd name="T11" fmla="*/ 8 h 8"/>
                <a:gd name="T12" fmla="*/ 11 w 12"/>
                <a:gd name="T13" fmla="*/ 7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10 w 12"/>
                <a:gd name="T21" fmla="*/ 7 h 8"/>
                <a:gd name="T22" fmla="*/ 9 w 12"/>
                <a:gd name="T23" fmla="*/ 7 h 8"/>
                <a:gd name="T24" fmla="*/ 9 w 12"/>
                <a:gd name="T25" fmla="*/ 6 h 8"/>
                <a:gd name="T26" fmla="*/ 9 w 12"/>
                <a:gd name="T27" fmla="*/ 6 h 8"/>
                <a:gd name="T28" fmla="*/ 9 w 12"/>
                <a:gd name="T29" fmla="*/ 6 h 8"/>
                <a:gd name="T30" fmla="*/ 9 w 12"/>
                <a:gd name="T31" fmla="*/ 6 h 8"/>
                <a:gd name="T32" fmla="*/ 8 w 12"/>
                <a:gd name="T33" fmla="*/ 6 h 8"/>
                <a:gd name="T34" fmla="*/ 8 w 12"/>
                <a:gd name="T35" fmla="*/ 6 h 8"/>
                <a:gd name="T36" fmla="*/ 8 w 12"/>
                <a:gd name="T37" fmla="*/ 6 h 8"/>
                <a:gd name="T38" fmla="*/ 8 w 12"/>
                <a:gd name="T39" fmla="*/ 5 h 8"/>
                <a:gd name="T40" fmla="*/ 8 w 12"/>
                <a:gd name="T41" fmla="*/ 5 h 8"/>
                <a:gd name="T42" fmla="*/ 7 w 12"/>
                <a:gd name="T43" fmla="*/ 5 h 8"/>
                <a:gd name="T44" fmla="*/ 7 w 12"/>
                <a:gd name="T45" fmla="*/ 5 h 8"/>
                <a:gd name="T46" fmla="*/ 7 w 12"/>
                <a:gd name="T47" fmla="*/ 5 h 8"/>
                <a:gd name="T48" fmla="*/ 6 w 12"/>
                <a:gd name="T49" fmla="*/ 5 h 8"/>
                <a:gd name="T50" fmla="*/ 6 w 12"/>
                <a:gd name="T51" fmla="*/ 5 h 8"/>
                <a:gd name="T52" fmla="*/ 6 w 12"/>
                <a:gd name="T53" fmla="*/ 4 h 8"/>
                <a:gd name="T54" fmla="*/ 6 w 12"/>
                <a:gd name="T55" fmla="*/ 4 h 8"/>
                <a:gd name="T56" fmla="*/ 6 w 12"/>
                <a:gd name="T57" fmla="*/ 4 h 8"/>
                <a:gd name="T58" fmla="*/ 5 w 12"/>
                <a:gd name="T59" fmla="*/ 4 h 8"/>
                <a:gd name="T60" fmla="*/ 5 w 12"/>
                <a:gd name="T61" fmla="*/ 4 h 8"/>
                <a:gd name="T62" fmla="*/ 5 w 12"/>
                <a:gd name="T63" fmla="*/ 3 h 8"/>
                <a:gd name="T64" fmla="*/ 5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4 w 12"/>
                <a:gd name="T73" fmla="*/ 3 h 8"/>
                <a:gd name="T74" fmla="*/ 3 w 12"/>
                <a:gd name="T75" fmla="*/ 3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3 w 12"/>
                <a:gd name="T83" fmla="*/ 2 h 8"/>
                <a:gd name="T84" fmla="*/ 2 w 12"/>
                <a:gd name="T85" fmla="*/ 2 h 8"/>
                <a:gd name="T86" fmla="*/ 2 w 12"/>
                <a:gd name="T87" fmla="*/ 2 h 8"/>
                <a:gd name="T88" fmla="*/ 2 w 12"/>
                <a:gd name="T89" fmla="*/ 2 h 8"/>
                <a:gd name="T90" fmla="*/ 2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1 w 12"/>
                <a:gd name="T99" fmla="*/ 1 h 8"/>
                <a:gd name="T100" fmla="*/ 0 w 12"/>
                <a:gd name="T101" fmla="*/ 1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2" name="Freeform 3378"/>
            <p:cNvSpPr>
              <a:spLocks/>
            </p:cNvSpPr>
            <p:nvPr/>
          </p:nvSpPr>
          <p:spPr bwMode="auto">
            <a:xfrm>
              <a:off x="4731644" y="6005277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8 h 9"/>
                <a:gd name="T4" fmla="*/ 11 w 11"/>
                <a:gd name="T5" fmla="*/ 8 h 9"/>
                <a:gd name="T6" fmla="*/ 11 w 11"/>
                <a:gd name="T7" fmla="*/ 8 h 9"/>
                <a:gd name="T8" fmla="*/ 10 w 11"/>
                <a:gd name="T9" fmla="*/ 8 h 9"/>
                <a:gd name="T10" fmla="*/ 10 w 11"/>
                <a:gd name="T11" fmla="*/ 8 h 9"/>
                <a:gd name="T12" fmla="*/ 10 w 11"/>
                <a:gd name="T13" fmla="*/ 8 h 9"/>
                <a:gd name="T14" fmla="*/ 10 w 11"/>
                <a:gd name="T15" fmla="*/ 7 h 9"/>
                <a:gd name="T16" fmla="*/ 10 w 11"/>
                <a:gd name="T17" fmla="*/ 7 h 9"/>
                <a:gd name="T18" fmla="*/ 9 w 11"/>
                <a:gd name="T19" fmla="*/ 7 h 9"/>
                <a:gd name="T20" fmla="*/ 9 w 11"/>
                <a:gd name="T21" fmla="*/ 7 h 9"/>
                <a:gd name="T22" fmla="*/ 9 w 11"/>
                <a:gd name="T23" fmla="*/ 7 h 9"/>
                <a:gd name="T24" fmla="*/ 9 w 11"/>
                <a:gd name="T25" fmla="*/ 7 h 9"/>
                <a:gd name="T26" fmla="*/ 9 w 11"/>
                <a:gd name="T27" fmla="*/ 6 h 9"/>
                <a:gd name="T28" fmla="*/ 8 w 11"/>
                <a:gd name="T29" fmla="*/ 6 h 9"/>
                <a:gd name="T30" fmla="*/ 8 w 11"/>
                <a:gd name="T31" fmla="*/ 6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5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4 h 9"/>
                <a:gd name="T52" fmla="*/ 6 w 11"/>
                <a:gd name="T53" fmla="*/ 4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3 h 9"/>
                <a:gd name="T66" fmla="*/ 4 w 11"/>
                <a:gd name="T67" fmla="*/ 3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3 h 9"/>
                <a:gd name="T74" fmla="*/ 3 w 11"/>
                <a:gd name="T75" fmla="*/ 3 h 9"/>
                <a:gd name="T76" fmla="*/ 3 w 11"/>
                <a:gd name="T77" fmla="*/ 3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2 h 9"/>
                <a:gd name="T86" fmla="*/ 1 w 11"/>
                <a:gd name="T87" fmla="*/ 2 h 9"/>
                <a:gd name="T88" fmla="*/ 1 w 11"/>
                <a:gd name="T89" fmla="*/ 1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0 w 11"/>
                <a:gd name="T97" fmla="*/ 1 h 9"/>
                <a:gd name="T98" fmla="*/ 0 w 11"/>
                <a:gd name="T99" fmla="*/ 1 h 9"/>
                <a:gd name="T100" fmla="*/ 0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3" name="Freeform 3379"/>
            <p:cNvSpPr>
              <a:spLocks/>
            </p:cNvSpPr>
            <p:nvPr/>
          </p:nvSpPr>
          <p:spPr bwMode="auto">
            <a:xfrm>
              <a:off x="4719833" y="5997403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2 w 12"/>
                <a:gd name="T3" fmla="*/ 8 h 8"/>
                <a:gd name="T4" fmla="*/ 11 w 12"/>
                <a:gd name="T5" fmla="*/ 8 h 8"/>
                <a:gd name="T6" fmla="*/ 11 w 12"/>
                <a:gd name="T7" fmla="*/ 8 h 8"/>
                <a:gd name="T8" fmla="*/ 11 w 12"/>
                <a:gd name="T9" fmla="*/ 8 h 8"/>
                <a:gd name="T10" fmla="*/ 11 w 12"/>
                <a:gd name="T11" fmla="*/ 8 h 8"/>
                <a:gd name="T12" fmla="*/ 11 w 12"/>
                <a:gd name="T13" fmla="*/ 8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9 w 12"/>
                <a:gd name="T21" fmla="*/ 7 h 8"/>
                <a:gd name="T22" fmla="*/ 9 w 12"/>
                <a:gd name="T23" fmla="*/ 7 h 8"/>
                <a:gd name="T24" fmla="*/ 9 w 12"/>
                <a:gd name="T25" fmla="*/ 6 h 8"/>
                <a:gd name="T26" fmla="*/ 9 w 12"/>
                <a:gd name="T27" fmla="*/ 6 h 8"/>
                <a:gd name="T28" fmla="*/ 9 w 12"/>
                <a:gd name="T29" fmla="*/ 6 h 8"/>
                <a:gd name="T30" fmla="*/ 8 w 12"/>
                <a:gd name="T31" fmla="*/ 6 h 8"/>
                <a:gd name="T32" fmla="*/ 8 w 12"/>
                <a:gd name="T33" fmla="*/ 6 h 8"/>
                <a:gd name="T34" fmla="*/ 8 w 12"/>
                <a:gd name="T35" fmla="*/ 6 h 8"/>
                <a:gd name="T36" fmla="*/ 8 w 12"/>
                <a:gd name="T37" fmla="*/ 5 h 8"/>
                <a:gd name="T38" fmla="*/ 8 w 12"/>
                <a:gd name="T39" fmla="*/ 5 h 8"/>
                <a:gd name="T40" fmla="*/ 7 w 12"/>
                <a:gd name="T41" fmla="*/ 5 h 8"/>
                <a:gd name="T42" fmla="*/ 7 w 12"/>
                <a:gd name="T43" fmla="*/ 5 h 8"/>
                <a:gd name="T44" fmla="*/ 7 w 12"/>
                <a:gd name="T45" fmla="*/ 5 h 8"/>
                <a:gd name="T46" fmla="*/ 6 w 12"/>
                <a:gd name="T47" fmla="*/ 5 h 8"/>
                <a:gd name="T48" fmla="*/ 6 w 12"/>
                <a:gd name="T49" fmla="*/ 5 h 8"/>
                <a:gd name="T50" fmla="*/ 6 w 12"/>
                <a:gd name="T51" fmla="*/ 4 h 8"/>
                <a:gd name="T52" fmla="*/ 6 w 12"/>
                <a:gd name="T53" fmla="*/ 4 h 8"/>
                <a:gd name="T54" fmla="*/ 6 w 12"/>
                <a:gd name="T55" fmla="*/ 4 h 8"/>
                <a:gd name="T56" fmla="*/ 5 w 12"/>
                <a:gd name="T57" fmla="*/ 4 h 8"/>
                <a:gd name="T58" fmla="*/ 5 w 12"/>
                <a:gd name="T59" fmla="*/ 4 h 8"/>
                <a:gd name="T60" fmla="*/ 5 w 12"/>
                <a:gd name="T61" fmla="*/ 4 h 8"/>
                <a:gd name="T62" fmla="*/ 5 w 12"/>
                <a:gd name="T63" fmla="*/ 3 h 8"/>
                <a:gd name="T64" fmla="*/ 5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3 w 12"/>
                <a:gd name="T73" fmla="*/ 2 h 8"/>
                <a:gd name="T74" fmla="*/ 3 w 12"/>
                <a:gd name="T75" fmla="*/ 2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2 w 12"/>
                <a:gd name="T83" fmla="*/ 2 h 8"/>
                <a:gd name="T84" fmla="*/ 2 w 12"/>
                <a:gd name="T85" fmla="*/ 2 h 8"/>
                <a:gd name="T86" fmla="*/ 2 w 12"/>
                <a:gd name="T87" fmla="*/ 1 h 8"/>
                <a:gd name="T88" fmla="*/ 2 w 12"/>
                <a:gd name="T89" fmla="*/ 1 h 8"/>
                <a:gd name="T90" fmla="*/ 2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1 w 12"/>
                <a:gd name="T99" fmla="*/ 0 h 8"/>
                <a:gd name="T100" fmla="*/ 0 w 12"/>
                <a:gd name="T101" fmla="*/ 0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4" name="Freeform 3380"/>
            <p:cNvSpPr>
              <a:spLocks/>
            </p:cNvSpPr>
            <p:nvPr/>
          </p:nvSpPr>
          <p:spPr bwMode="auto">
            <a:xfrm>
              <a:off x="4709007" y="5988545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9 h 9"/>
                <a:gd name="T4" fmla="*/ 11 w 11"/>
                <a:gd name="T5" fmla="*/ 9 h 9"/>
                <a:gd name="T6" fmla="*/ 11 w 11"/>
                <a:gd name="T7" fmla="*/ 9 h 9"/>
                <a:gd name="T8" fmla="*/ 10 w 11"/>
                <a:gd name="T9" fmla="*/ 8 h 9"/>
                <a:gd name="T10" fmla="*/ 10 w 11"/>
                <a:gd name="T11" fmla="*/ 8 h 9"/>
                <a:gd name="T12" fmla="*/ 10 w 11"/>
                <a:gd name="T13" fmla="*/ 8 h 9"/>
                <a:gd name="T14" fmla="*/ 10 w 11"/>
                <a:gd name="T15" fmla="*/ 8 h 9"/>
                <a:gd name="T16" fmla="*/ 10 w 11"/>
                <a:gd name="T17" fmla="*/ 8 h 9"/>
                <a:gd name="T18" fmla="*/ 9 w 11"/>
                <a:gd name="T19" fmla="*/ 8 h 9"/>
                <a:gd name="T20" fmla="*/ 9 w 11"/>
                <a:gd name="T21" fmla="*/ 7 h 9"/>
                <a:gd name="T22" fmla="*/ 9 w 11"/>
                <a:gd name="T23" fmla="*/ 7 h 9"/>
                <a:gd name="T24" fmla="*/ 9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6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5 h 9"/>
                <a:gd name="T52" fmla="*/ 5 w 11"/>
                <a:gd name="T53" fmla="*/ 5 h 9"/>
                <a:gd name="T54" fmla="*/ 5 w 11"/>
                <a:gd name="T55" fmla="*/ 5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4 h 9"/>
                <a:gd name="T66" fmla="*/ 4 w 11"/>
                <a:gd name="T67" fmla="*/ 4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3 h 9"/>
                <a:gd name="T74" fmla="*/ 3 w 11"/>
                <a:gd name="T75" fmla="*/ 3 h 9"/>
                <a:gd name="T76" fmla="*/ 3 w 11"/>
                <a:gd name="T77" fmla="*/ 2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2 h 9"/>
                <a:gd name="T86" fmla="*/ 2 w 11"/>
                <a:gd name="T87" fmla="*/ 2 h 9"/>
                <a:gd name="T88" fmla="*/ 1 w 11"/>
                <a:gd name="T89" fmla="*/ 2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0 w 11"/>
                <a:gd name="T97" fmla="*/ 1 h 9"/>
                <a:gd name="T98" fmla="*/ 0 w 11"/>
                <a:gd name="T99" fmla="*/ 1 h 9"/>
                <a:gd name="T100" fmla="*/ 0 w 11"/>
                <a:gd name="T101" fmla="*/ 1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5" name="Freeform 3381"/>
            <p:cNvSpPr>
              <a:spLocks/>
            </p:cNvSpPr>
            <p:nvPr/>
          </p:nvSpPr>
          <p:spPr bwMode="auto">
            <a:xfrm>
              <a:off x="4697196" y="5979687"/>
              <a:ext cx="11811" cy="9842"/>
            </a:xfrm>
            <a:custGeom>
              <a:avLst/>
              <a:gdLst>
                <a:gd name="T0" fmla="*/ 12 w 12"/>
                <a:gd name="T1" fmla="*/ 10 h 10"/>
                <a:gd name="T2" fmla="*/ 12 w 12"/>
                <a:gd name="T3" fmla="*/ 9 h 10"/>
                <a:gd name="T4" fmla="*/ 12 w 12"/>
                <a:gd name="T5" fmla="*/ 9 h 10"/>
                <a:gd name="T6" fmla="*/ 11 w 12"/>
                <a:gd name="T7" fmla="*/ 9 h 10"/>
                <a:gd name="T8" fmla="*/ 11 w 12"/>
                <a:gd name="T9" fmla="*/ 9 h 10"/>
                <a:gd name="T10" fmla="*/ 11 w 12"/>
                <a:gd name="T11" fmla="*/ 9 h 10"/>
                <a:gd name="T12" fmla="*/ 11 w 12"/>
                <a:gd name="T13" fmla="*/ 9 h 10"/>
                <a:gd name="T14" fmla="*/ 10 w 12"/>
                <a:gd name="T15" fmla="*/ 8 h 10"/>
                <a:gd name="T16" fmla="*/ 10 w 12"/>
                <a:gd name="T17" fmla="*/ 8 h 10"/>
                <a:gd name="T18" fmla="*/ 10 w 12"/>
                <a:gd name="T19" fmla="*/ 8 h 10"/>
                <a:gd name="T20" fmla="*/ 10 w 12"/>
                <a:gd name="T21" fmla="*/ 8 h 10"/>
                <a:gd name="T22" fmla="*/ 9 w 12"/>
                <a:gd name="T23" fmla="*/ 8 h 10"/>
                <a:gd name="T24" fmla="*/ 9 w 12"/>
                <a:gd name="T25" fmla="*/ 7 h 10"/>
                <a:gd name="T26" fmla="*/ 9 w 12"/>
                <a:gd name="T27" fmla="*/ 7 h 10"/>
                <a:gd name="T28" fmla="*/ 9 w 12"/>
                <a:gd name="T29" fmla="*/ 7 h 10"/>
                <a:gd name="T30" fmla="*/ 9 w 12"/>
                <a:gd name="T31" fmla="*/ 7 h 10"/>
                <a:gd name="T32" fmla="*/ 8 w 12"/>
                <a:gd name="T33" fmla="*/ 7 h 10"/>
                <a:gd name="T34" fmla="*/ 8 w 12"/>
                <a:gd name="T35" fmla="*/ 7 h 10"/>
                <a:gd name="T36" fmla="*/ 8 w 12"/>
                <a:gd name="T37" fmla="*/ 6 h 10"/>
                <a:gd name="T38" fmla="*/ 8 w 12"/>
                <a:gd name="T39" fmla="*/ 6 h 10"/>
                <a:gd name="T40" fmla="*/ 7 w 12"/>
                <a:gd name="T41" fmla="*/ 6 h 10"/>
                <a:gd name="T42" fmla="*/ 7 w 12"/>
                <a:gd name="T43" fmla="*/ 6 h 10"/>
                <a:gd name="T44" fmla="*/ 7 w 12"/>
                <a:gd name="T45" fmla="*/ 6 h 10"/>
                <a:gd name="T46" fmla="*/ 7 w 12"/>
                <a:gd name="T47" fmla="*/ 6 h 10"/>
                <a:gd name="T48" fmla="*/ 6 w 12"/>
                <a:gd name="T49" fmla="*/ 5 h 10"/>
                <a:gd name="T50" fmla="*/ 6 w 12"/>
                <a:gd name="T51" fmla="*/ 5 h 10"/>
                <a:gd name="T52" fmla="*/ 6 w 12"/>
                <a:gd name="T53" fmla="*/ 5 h 10"/>
                <a:gd name="T54" fmla="*/ 6 w 12"/>
                <a:gd name="T55" fmla="*/ 5 h 10"/>
                <a:gd name="T56" fmla="*/ 6 w 12"/>
                <a:gd name="T57" fmla="*/ 5 h 10"/>
                <a:gd name="T58" fmla="*/ 5 w 12"/>
                <a:gd name="T59" fmla="*/ 4 h 10"/>
                <a:gd name="T60" fmla="*/ 5 w 12"/>
                <a:gd name="T61" fmla="*/ 4 h 10"/>
                <a:gd name="T62" fmla="*/ 5 w 12"/>
                <a:gd name="T63" fmla="*/ 4 h 10"/>
                <a:gd name="T64" fmla="*/ 5 w 12"/>
                <a:gd name="T65" fmla="*/ 4 h 10"/>
                <a:gd name="T66" fmla="*/ 4 w 12"/>
                <a:gd name="T67" fmla="*/ 4 h 10"/>
                <a:gd name="T68" fmla="*/ 4 w 12"/>
                <a:gd name="T69" fmla="*/ 4 h 10"/>
                <a:gd name="T70" fmla="*/ 4 w 12"/>
                <a:gd name="T71" fmla="*/ 3 h 10"/>
                <a:gd name="T72" fmla="*/ 4 w 12"/>
                <a:gd name="T73" fmla="*/ 3 h 10"/>
                <a:gd name="T74" fmla="*/ 4 w 12"/>
                <a:gd name="T75" fmla="*/ 3 h 10"/>
                <a:gd name="T76" fmla="*/ 3 w 12"/>
                <a:gd name="T77" fmla="*/ 3 h 10"/>
                <a:gd name="T78" fmla="*/ 3 w 12"/>
                <a:gd name="T79" fmla="*/ 3 h 10"/>
                <a:gd name="T80" fmla="*/ 3 w 12"/>
                <a:gd name="T81" fmla="*/ 3 h 10"/>
                <a:gd name="T82" fmla="*/ 3 w 12"/>
                <a:gd name="T83" fmla="*/ 2 h 10"/>
                <a:gd name="T84" fmla="*/ 2 w 12"/>
                <a:gd name="T85" fmla="*/ 2 h 10"/>
                <a:gd name="T86" fmla="*/ 2 w 12"/>
                <a:gd name="T87" fmla="*/ 2 h 10"/>
                <a:gd name="T88" fmla="*/ 2 w 12"/>
                <a:gd name="T89" fmla="*/ 2 h 10"/>
                <a:gd name="T90" fmla="*/ 2 w 12"/>
                <a:gd name="T91" fmla="*/ 1 h 10"/>
                <a:gd name="T92" fmla="*/ 2 w 12"/>
                <a:gd name="T93" fmla="*/ 1 h 10"/>
                <a:gd name="T94" fmla="*/ 1 w 12"/>
                <a:gd name="T95" fmla="*/ 1 h 10"/>
                <a:gd name="T96" fmla="*/ 1 w 12"/>
                <a:gd name="T97" fmla="*/ 1 h 10"/>
                <a:gd name="T98" fmla="*/ 1 w 12"/>
                <a:gd name="T99" fmla="*/ 1 h 10"/>
                <a:gd name="T100" fmla="*/ 1 w 12"/>
                <a:gd name="T101" fmla="*/ 1 h 10"/>
                <a:gd name="T102" fmla="*/ 0 w 12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6" name="Freeform 3382"/>
            <p:cNvSpPr>
              <a:spLocks/>
            </p:cNvSpPr>
            <p:nvPr/>
          </p:nvSpPr>
          <p:spPr bwMode="auto">
            <a:xfrm>
              <a:off x="4686368" y="5970829"/>
              <a:ext cx="11811" cy="9842"/>
            </a:xfrm>
            <a:custGeom>
              <a:avLst/>
              <a:gdLst>
                <a:gd name="T0" fmla="*/ 12 w 12"/>
                <a:gd name="T1" fmla="*/ 10 h 10"/>
                <a:gd name="T2" fmla="*/ 11 w 12"/>
                <a:gd name="T3" fmla="*/ 9 h 10"/>
                <a:gd name="T4" fmla="*/ 11 w 12"/>
                <a:gd name="T5" fmla="*/ 9 h 10"/>
                <a:gd name="T6" fmla="*/ 11 w 12"/>
                <a:gd name="T7" fmla="*/ 9 h 10"/>
                <a:gd name="T8" fmla="*/ 11 w 12"/>
                <a:gd name="T9" fmla="*/ 9 h 10"/>
                <a:gd name="T10" fmla="*/ 10 w 12"/>
                <a:gd name="T11" fmla="*/ 9 h 10"/>
                <a:gd name="T12" fmla="*/ 10 w 12"/>
                <a:gd name="T13" fmla="*/ 9 h 10"/>
                <a:gd name="T14" fmla="*/ 10 w 12"/>
                <a:gd name="T15" fmla="*/ 9 h 10"/>
                <a:gd name="T16" fmla="*/ 10 w 12"/>
                <a:gd name="T17" fmla="*/ 8 h 10"/>
                <a:gd name="T18" fmla="*/ 10 w 12"/>
                <a:gd name="T19" fmla="*/ 8 h 10"/>
                <a:gd name="T20" fmla="*/ 9 w 12"/>
                <a:gd name="T21" fmla="*/ 8 h 10"/>
                <a:gd name="T22" fmla="*/ 9 w 12"/>
                <a:gd name="T23" fmla="*/ 8 h 10"/>
                <a:gd name="T24" fmla="*/ 9 w 12"/>
                <a:gd name="T25" fmla="*/ 7 h 10"/>
                <a:gd name="T26" fmla="*/ 9 w 12"/>
                <a:gd name="T27" fmla="*/ 7 h 10"/>
                <a:gd name="T28" fmla="*/ 9 w 12"/>
                <a:gd name="T29" fmla="*/ 7 h 10"/>
                <a:gd name="T30" fmla="*/ 8 w 12"/>
                <a:gd name="T31" fmla="*/ 7 h 10"/>
                <a:gd name="T32" fmla="*/ 8 w 12"/>
                <a:gd name="T33" fmla="*/ 7 h 10"/>
                <a:gd name="T34" fmla="*/ 8 w 12"/>
                <a:gd name="T35" fmla="*/ 7 h 10"/>
                <a:gd name="T36" fmla="*/ 7 w 12"/>
                <a:gd name="T37" fmla="*/ 6 h 10"/>
                <a:gd name="T38" fmla="*/ 7 w 12"/>
                <a:gd name="T39" fmla="*/ 6 h 10"/>
                <a:gd name="T40" fmla="*/ 7 w 12"/>
                <a:gd name="T41" fmla="*/ 6 h 10"/>
                <a:gd name="T42" fmla="*/ 7 w 12"/>
                <a:gd name="T43" fmla="*/ 6 h 10"/>
                <a:gd name="T44" fmla="*/ 7 w 12"/>
                <a:gd name="T45" fmla="*/ 6 h 10"/>
                <a:gd name="T46" fmla="*/ 6 w 12"/>
                <a:gd name="T47" fmla="*/ 6 h 10"/>
                <a:gd name="T48" fmla="*/ 6 w 12"/>
                <a:gd name="T49" fmla="*/ 5 h 10"/>
                <a:gd name="T50" fmla="*/ 6 w 12"/>
                <a:gd name="T51" fmla="*/ 5 h 10"/>
                <a:gd name="T52" fmla="*/ 6 w 12"/>
                <a:gd name="T53" fmla="*/ 5 h 10"/>
                <a:gd name="T54" fmla="*/ 6 w 12"/>
                <a:gd name="T55" fmla="*/ 5 h 10"/>
                <a:gd name="T56" fmla="*/ 5 w 12"/>
                <a:gd name="T57" fmla="*/ 5 h 10"/>
                <a:gd name="T58" fmla="*/ 5 w 12"/>
                <a:gd name="T59" fmla="*/ 5 h 10"/>
                <a:gd name="T60" fmla="*/ 5 w 12"/>
                <a:gd name="T61" fmla="*/ 4 h 10"/>
                <a:gd name="T62" fmla="*/ 5 w 12"/>
                <a:gd name="T63" fmla="*/ 4 h 10"/>
                <a:gd name="T64" fmla="*/ 4 w 12"/>
                <a:gd name="T65" fmla="*/ 4 h 10"/>
                <a:gd name="T66" fmla="*/ 4 w 12"/>
                <a:gd name="T67" fmla="*/ 4 h 10"/>
                <a:gd name="T68" fmla="*/ 4 w 12"/>
                <a:gd name="T69" fmla="*/ 3 h 10"/>
                <a:gd name="T70" fmla="*/ 4 w 12"/>
                <a:gd name="T71" fmla="*/ 3 h 10"/>
                <a:gd name="T72" fmla="*/ 3 w 12"/>
                <a:gd name="T73" fmla="*/ 3 h 10"/>
                <a:gd name="T74" fmla="*/ 3 w 12"/>
                <a:gd name="T75" fmla="*/ 3 h 10"/>
                <a:gd name="T76" fmla="*/ 3 w 12"/>
                <a:gd name="T77" fmla="*/ 3 h 10"/>
                <a:gd name="T78" fmla="*/ 3 w 12"/>
                <a:gd name="T79" fmla="*/ 3 h 10"/>
                <a:gd name="T80" fmla="*/ 3 w 12"/>
                <a:gd name="T81" fmla="*/ 2 h 10"/>
                <a:gd name="T82" fmla="*/ 2 w 12"/>
                <a:gd name="T83" fmla="*/ 2 h 10"/>
                <a:gd name="T84" fmla="*/ 2 w 12"/>
                <a:gd name="T85" fmla="*/ 2 h 10"/>
                <a:gd name="T86" fmla="*/ 2 w 12"/>
                <a:gd name="T87" fmla="*/ 2 h 10"/>
                <a:gd name="T88" fmla="*/ 2 w 12"/>
                <a:gd name="T89" fmla="*/ 2 h 10"/>
                <a:gd name="T90" fmla="*/ 2 w 12"/>
                <a:gd name="T91" fmla="*/ 2 h 10"/>
                <a:gd name="T92" fmla="*/ 1 w 12"/>
                <a:gd name="T93" fmla="*/ 1 h 10"/>
                <a:gd name="T94" fmla="*/ 1 w 12"/>
                <a:gd name="T95" fmla="*/ 1 h 10"/>
                <a:gd name="T96" fmla="*/ 1 w 12"/>
                <a:gd name="T97" fmla="*/ 1 h 10"/>
                <a:gd name="T98" fmla="*/ 0 w 12"/>
                <a:gd name="T99" fmla="*/ 1 h 10"/>
                <a:gd name="T100" fmla="*/ 0 w 12"/>
                <a:gd name="T101" fmla="*/ 1 h 10"/>
                <a:gd name="T102" fmla="*/ 0 w 12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7" name="Freeform 3383"/>
            <p:cNvSpPr>
              <a:spLocks/>
            </p:cNvSpPr>
            <p:nvPr/>
          </p:nvSpPr>
          <p:spPr bwMode="auto">
            <a:xfrm>
              <a:off x="4675542" y="5961970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1 w 11"/>
                <a:gd name="T3" fmla="*/ 9 h 10"/>
                <a:gd name="T4" fmla="*/ 11 w 11"/>
                <a:gd name="T5" fmla="*/ 9 h 10"/>
                <a:gd name="T6" fmla="*/ 11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10 w 11"/>
                <a:gd name="T13" fmla="*/ 9 h 10"/>
                <a:gd name="T14" fmla="*/ 10 w 11"/>
                <a:gd name="T15" fmla="*/ 8 h 10"/>
                <a:gd name="T16" fmla="*/ 10 w 11"/>
                <a:gd name="T17" fmla="*/ 8 h 10"/>
                <a:gd name="T18" fmla="*/ 9 w 11"/>
                <a:gd name="T19" fmla="*/ 8 h 10"/>
                <a:gd name="T20" fmla="*/ 9 w 11"/>
                <a:gd name="T21" fmla="*/ 8 h 10"/>
                <a:gd name="T22" fmla="*/ 9 w 11"/>
                <a:gd name="T23" fmla="*/ 8 h 10"/>
                <a:gd name="T24" fmla="*/ 9 w 11"/>
                <a:gd name="T25" fmla="*/ 7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8 w 11"/>
                <a:gd name="T33" fmla="*/ 7 h 10"/>
                <a:gd name="T34" fmla="*/ 7 w 11"/>
                <a:gd name="T35" fmla="*/ 6 h 10"/>
                <a:gd name="T36" fmla="*/ 7 w 11"/>
                <a:gd name="T37" fmla="*/ 6 h 10"/>
                <a:gd name="T38" fmla="*/ 7 w 11"/>
                <a:gd name="T39" fmla="*/ 6 h 10"/>
                <a:gd name="T40" fmla="*/ 7 w 11"/>
                <a:gd name="T41" fmla="*/ 6 h 10"/>
                <a:gd name="T42" fmla="*/ 7 w 11"/>
                <a:gd name="T43" fmla="*/ 6 h 10"/>
                <a:gd name="T44" fmla="*/ 6 w 11"/>
                <a:gd name="T45" fmla="*/ 6 h 10"/>
                <a:gd name="T46" fmla="*/ 6 w 11"/>
                <a:gd name="T47" fmla="*/ 5 h 10"/>
                <a:gd name="T48" fmla="*/ 6 w 11"/>
                <a:gd name="T49" fmla="*/ 5 h 10"/>
                <a:gd name="T50" fmla="*/ 6 w 11"/>
                <a:gd name="T51" fmla="*/ 5 h 10"/>
                <a:gd name="T52" fmla="*/ 6 w 11"/>
                <a:gd name="T53" fmla="*/ 5 h 10"/>
                <a:gd name="T54" fmla="*/ 5 w 11"/>
                <a:gd name="T55" fmla="*/ 5 h 10"/>
                <a:gd name="T56" fmla="*/ 5 w 11"/>
                <a:gd name="T57" fmla="*/ 5 h 10"/>
                <a:gd name="T58" fmla="*/ 5 w 11"/>
                <a:gd name="T59" fmla="*/ 4 h 10"/>
                <a:gd name="T60" fmla="*/ 5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4 h 10"/>
                <a:gd name="T68" fmla="*/ 4 w 11"/>
                <a:gd name="T69" fmla="*/ 3 h 10"/>
                <a:gd name="T70" fmla="*/ 3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3 h 10"/>
                <a:gd name="T78" fmla="*/ 3 w 11"/>
                <a:gd name="T79" fmla="*/ 2 h 10"/>
                <a:gd name="T80" fmla="*/ 2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2 h 10"/>
                <a:gd name="T88" fmla="*/ 1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1 w 11"/>
                <a:gd name="T95" fmla="*/ 1 h 10"/>
                <a:gd name="T96" fmla="*/ 1 w 11"/>
                <a:gd name="T97" fmla="*/ 1 h 10"/>
                <a:gd name="T98" fmla="*/ 0 w 11"/>
                <a:gd name="T99" fmla="*/ 1 h 10"/>
                <a:gd name="T100" fmla="*/ 0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8" name="Freeform 3384"/>
            <p:cNvSpPr>
              <a:spLocks/>
            </p:cNvSpPr>
            <p:nvPr/>
          </p:nvSpPr>
          <p:spPr bwMode="auto">
            <a:xfrm>
              <a:off x="4664715" y="5953112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9 h 9"/>
                <a:gd name="T4" fmla="*/ 11 w 11"/>
                <a:gd name="T5" fmla="*/ 9 h 9"/>
                <a:gd name="T6" fmla="*/ 11 w 11"/>
                <a:gd name="T7" fmla="*/ 9 h 9"/>
                <a:gd name="T8" fmla="*/ 10 w 11"/>
                <a:gd name="T9" fmla="*/ 9 h 9"/>
                <a:gd name="T10" fmla="*/ 10 w 11"/>
                <a:gd name="T11" fmla="*/ 8 h 9"/>
                <a:gd name="T12" fmla="*/ 10 w 11"/>
                <a:gd name="T13" fmla="*/ 8 h 9"/>
                <a:gd name="T14" fmla="*/ 9 w 11"/>
                <a:gd name="T15" fmla="*/ 8 h 9"/>
                <a:gd name="T16" fmla="*/ 9 w 11"/>
                <a:gd name="T17" fmla="*/ 8 h 9"/>
                <a:gd name="T18" fmla="*/ 9 w 11"/>
                <a:gd name="T19" fmla="*/ 8 h 9"/>
                <a:gd name="T20" fmla="*/ 9 w 11"/>
                <a:gd name="T21" fmla="*/ 7 h 9"/>
                <a:gd name="T22" fmla="*/ 9 w 11"/>
                <a:gd name="T23" fmla="*/ 7 h 9"/>
                <a:gd name="T24" fmla="*/ 8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5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5 w 11"/>
                <a:gd name="T51" fmla="*/ 5 h 9"/>
                <a:gd name="T52" fmla="*/ 5 w 11"/>
                <a:gd name="T53" fmla="*/ 4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3 h 9"/>
                <a:gd name="T66" fmla="*/ 4 w 11"/>
                <a:gd name="T67" fmla="*/ 3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2 h 9"/>
                <a:gd name="T74" fmla="*/ 3 w 11"/>
                <a:gd name="T75" fmla="*/ 2 h 9"/>
                <a:gd name="T76" fmla="*/ 3 w 11"/>
                <a:gd name="T77" fmla="*/ 2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1 h 9"/>
                <a:gd name="T86" fmla="*/ 2 w 11"/>
                <a:gd name="T87" fmla="*/ 1 h 9"/>
                <a:gd name="T88" fmla="*/ 1 w 11"/>
                <a:gd name="T89" fmla="*/ 1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0 h 9"/>
                <a:gd name="T96" fmla="*/ 0 w 11"/>
                <a:gd name="T97" fmla="*/ 0 h 9"/>
                <a:gd name="T98" fmla="*/ 0 w 11"/>
                <a:gd name="T99" fmla="*/ 0 h 9"/>
                <a:gd name="T100" fmla="*/ 0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9" name="Freeform 3385"/>
            <p:cNvSpPr>
              <a:spLocks/>
            </p:cNvSpPr>
            <p:nvPr/>
          </p:nvSpPr>
          <p:spPr bwMode="auto">
            <a:xfrm>
              <a:off x="4653889" y="5943270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1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10 w 11"/>
                <a:gd name="T13" fmla="*/ 9 h 10"/>
                <a:gd name="T14" fmla="*/ 9 w 11"/>
                <a:gd name="T15" fmla="*/ 8 h 10"/>
                <a:gd name="T16" fmla="*/ 9 w 11"/>
                <a:gd name="T17" fmla="*/ 8 h 10"/>
                <a:gd name="T18" fmla="*/ 9 w 11"/>
                <a:gd name="T19" fmla="*/ 8 h 10"/>
                <a:gd name="T20" fmla="*/ 9 w 11"/>
                <a:gd name="T21" fmla="*/ 8 h 10"/>
                <a:gd name="T22" fmla="*/ 9 w 11"/>
                <a:gd name="T23" fmla="*/ 8 h 10"/>
                <a:gd name="T24" fmla="*/ 8 w 11"/>
                <a:gd name="T25" fmla="*/ 8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7 w 11"/>
                <a:gd name="T33" fmla="*/ 7 h 10"/>
                <a:gd name="T34" fmla="*/ 7 w 11"/>
                <a:gd name="T35" fmla="*/ 7 h 10"/>
                <a:gd name="T36" fmla="*/ 7 w 11"/>
                <a:gd name="T37" fmla="*/ 6 h 10"/>
                <a:gd name="T38" fmla="*/ 7 w 11"/>
                <a:gd name="T39" fmla="*/ 6 h 10"/>
                <a:gd name="T40" fmla="*/ 6 w 11"/>
                <a:gd name="T41" fmla="*/ 6 h 10"/>
                <a:gd name="T42" fmla="*/ 6 w 11"/>
                <a:gd name="T43" fmla="*/ 6 h 10"/>
                <a:gd name="T44" fmla="*/ 6 w 11"/>
                <a:gd name="T45" fmla="*/ 6 h 10"/>
                <a:gd name="T46" fmla="*/ 6 w 11"/>
                <a:gd name="T47" fmla="*/ 5 h 10"/>
                <a:gd name="T48" fmla="*/ 6 w 11"/>
                <a:gd name="T49" fmla="*/ 5 h 10"/>
                <a:gd name="T50" fmla="*/ 5 w 11"/>
                <a:gd name="T51" fmla="*/ 5 h 10"/>
                <a:gd name="T52" fmla="*/ 5 w 11"/>
                <a:gd name="T53" fmla="*/ 5 h 10"/>
                <a:gd name="T54" fmla="*/ 5 w 11"/>
                <a:gd name="T55" fmla="*/ 5 h 10"/>
                <a:gd name="T56" fmla="*/ 5 w 11"/>
                <a:gd name="T57" fmla="*/ 4 h 10"/>
                <a:gd name="T58" fmla="*/ 5 w 11"/>
                <a:gd name="T59" fmla="*/ 4 h 10"/>
                <a:gd name="T60" fmla="*/ 4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4 h 10"/>
                <a:gd name="T68" fmla="*/ 3 w 11"/>
                <a:gd name="T69" fmla="*/ 3 h 10"/>
                <a:gd name="T70" fmla="*/ 3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2 h 10"/>
                <a:gd name="T78" fmla="*/ 2 w 11"/>
                <a:gd name="T79" fmla="*/ 2 h 10"/>
                <a:gd name="T80" fmla="*/ 2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1 h 10"/>
                <a:gd name="T88" fmla="*/ 1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0 w 11"/>
                <a:gd name="T95" fmla="*/ 1 h 10"/>
                <a:gd name="T96" fmla="*/ 0 w 11"/>
                <a:gd name="T97" fmla="*/ 1 h 10"/>
                <a:gd name="T98" fmla="*/ 0 w 11"/>
                <a:gd name="T99" fmla="*/ 0 h 10"/>
                <a:gd name="T100" fmla="*/ 0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0" name="Freeform 3386"/>
            <p:cNvSpPr>
              <a:spLocks/>
            </p:cNvSpPr>
            <p:nvPr/>
          </p:nvSpPr>
          <p:spPr bwMode="auto">
            <a:xfrm>
              <a:off x="4643061" y="5941301"/>
              <a:ext cx="10827" cy="494093"/>
            </a:xfrm>
            <a:custGeom>
              <a:avLst/>
              <a:gdLst>
                <a:gd name="T0" fmla="*/ 11 w 11"/>
                <a:gd name="T1" fmla="*/ 2 h 502"/>
                <a:gd name="T2" fmla="*/ 11 w 11"/>
                <a:gd name="T3" fmla="*/ 2 h 502"/>
                <a:gd name="T4" fmla="*/ 10 w 11"/>
                <a:gd name="T5" fmla="*/ 2 h 502"/>
                <a:gd name="T6" fmla="*/ 10 w 11"/>
                <a:gd name="T7" fmla="*/ 1 h 502"/>
                <a:gd name="T8" fmla="*/ 10 w 11"/>
                <a:gd name="T9" fmla="*/ 1 h 502"/>
                <a:gd name="T10" fmla="*/ 10 w 11"/>
                <a:gd name="T11" fmla="*/ 1 h 502"/>
                <a:gd name="T12" fmla="*/ 10 w 11"/>
                <a:gd name="T13" fmla="*/ 1 h 502"/>
                <a:gd name="T14" fmla="*/ 9 w 11"/>
                <a:gd name="T15" fmla="*/ 1 h 502"/>
                <a:gd name="T16" fmla="*/ 9 w 11"/>
                <a:gd name="T17" fmla="*/ 1 h 502"/>
                <a:gd name="T18" fmla="*/ 9 w 11"/>
                <a:gd name="T19" fmla="*/ 0 h 502"/>
                <a:gd name="T20" fmla="*/ 9 w 11"/>
                <a:gd name="T21" fmla="*/ 0 h 502"/>
                <a:gd name="T22" fmla="*/ 8 w 11"/>
                <a:gd name="T23" fmla="*/ 0 h 502"/>
                <a:gd name="T24" fmla="*/ 8 w 11"/>
                <a:gd name="T25" fmla="*/ 0 h 502"/>
                <a:gd name="T26" fmla="*/ 8 w 11"/>
                <a:gd name="T27" fmla="*/ 0 h 502"/>
                <a:gd name="T28" fmla="*/ 8 w 11"/>
                <a:gd name="T29" fmla="*/ 502 h 502"/>
                <a:gd name="T30" fmla="*/ 8 w 11"/>
                <a:gd name="T31" fmla="*/ 502 h 502"/>
                <a:gd name="T32" fmla="*/ 7 w 11"/>
                <a:gd name="T33" fmla="*/ 502 h 502"/>
                <a:gd name="T34" fmla="*/ 7 w 11"/>
                <a:gd name="T35" fmla="*/ 502 h 502"/>
                <a:gd name="T36" fmla="*/ 7 w 11"/>
                <a:gd name="T37" fmla="*/ 502 h 502"/>
                <a:gd name="T38" fmla="*/ 7 w 11"/>
                <a:gd name="T39" fmla="*/ 502 h 502"/>
                <a:gd name="T40" fmla="*/ 7 w 11"/>
                <a:gd name="T41" fmla="*/ 502 h 502"/>
                <a:gd name="T42" fmla="*/ 6 w 11"/>
                <a:gd name="T43" fmla="*/ 502 h 502"/>
                <a:gd name="T44" fmla="*/ 6 w 11"/>
                <a:gd name="T45" fmla="*/ 502 h 502"/>
                <a:gd name="T46" fmla="*/ 6 w 11"/>
                <a:gd name="T47" fmla="*/ 502 h 502"/>
                <a:gd name="T48" fmla="*/ 6 w 11"/>
                <a:gd name="T49" fmla="*/ 502 h 502"/>
                <a:gd name="T50" fmla="*/ 6 w 11"/>
                <a:gd name="T51" fmla="*/ 502 h 502"/>
                <a:gd name="T52" fmla="*/ 5 w 11"/>
                <a:gd name="T53" fmla="*/ 502 h 502"/>
                <a:gd name="T54" fmla="*/ 5 w 11"/>
                <a:gd name="T55" fmla="*/ 502 h 502"/>
                <a:gd name="T56" fmla="*/ 5 w 11"/>
                <a:gd name="T57" fmla="*/ 502 h 502"/>
                <a:gd name="T58" fmla="*/ 4 w 11"/>
                <a:gd name="T59" fmla="*/ 502 h 502"/>
                <a:gd name="T60" fmla="*/ 4 w 11"/>
                <a:gd name="T61" fmla="*/ 502 h 502"/>
                <a:gd name="T62" fmla="*/ 4 w 11"/>
                <a:gd name="T63" fmla="*/ 502 h 502"/>
                <a:gd name="T64" fmla="*/ 4 w 11"/>
                <a:gd name="T65" fmla="*/ 502 h 502"/>
                <a:gd name="T66" fmla="*/ 4 w 11"/>
                <a:gd name="T67" fmla="*/ 502 h 502"/>
                <a:gd name="T68" fmla="*/ 3 w 11"/>
                <a:gd name="T69" fmla="*/ 502 h 502"/>
                <a:gd name="T70" fmla="*/ 3 w 11"/>
                <a:gd name="T71" fmla="*/ 502 h 502"/>
                <a:gd name="T72" fmla="*/ 3 w 11"/>
                <a:gd name="T73" fmla="*/ 502 h 502"/>
                <a:gd name="T74" fmla="*/ 3 w 11"/>
                <a:gd name="T75" fmla="*/ 502 h 502"/>
                <a:gd name="T76" fmla="*/ 3 w 11"/>
                <a:gd name="T77" fmla="*/ 502 h 502"/>
                <a:gd name="T78" fmla="*/ 2 w 11"/>
                <a:gd name="T79" fmla="*/ 502 h 502"/>
                <a:gd name="T80" fmla="*/ 2 w 11"/>
                <a:gd name="T81" fmla="*/ 502 h 502"/>
                <a:gd name="T82" fmla="*/ 2 w 11"/>
                <a:gd name="T83" fmla="*/ 502 h 502"/>
                <a:gd name="T84" fmla="*/ 2 w 11"/>
                <a:gd name="T85" fmla="*/ 502 h 502"/>
                <a:gd name="T86" fmla="*/ 1 w 11"/>
                <a:gd name="T87" fmla="*/ 502 h 502"/>
                <a:gd name="T88" fmla="*/ 1 w 11"/>
                <a:gd name="T89" fmla="*/ 502 h 502"/>
                <a:gd name="T90" fmla="*/ 1 w 11"/>
                <a:gd name="T91" fmla="*/ 502 h 502"/>
                <a:gd name="T92" fmla="*/ 1 w 11"/>
                <a:gd name="T93" fmla="*/ 502 h 502"/>
                <a:gd name="T94" fmla="*/ 1 w 11"/>
                <a:gd name="T95" fmla="*/ 502 h 502"/>
                <a:gd name="T96" fmla="*/ 0 w 11"/>
                <a:gd name="T97" fmla="*/ 502 h 502"/>
                <a:gd name="T98" fmla="*/ 0 w 11"/>
                <a:gd name="T99" fmla="*/ 502 h 502"/>
                <a:gd name="T100" fmla="*/ 0 w 11"/>
                <a:gd name="T101" fmla="*/ 502 h 502"/>
                <a:gd name="T102" fmla="*/ 0 w 11"/>
                <a:gd name="T103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02">
                  <a:moveTo>
                    <a:pt x="11" y="2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02"/>
                  </a:lnTo>
                  <a:lnTo>
                    <a:pt x="8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5" y="502"/>
                  </a:lnTo>
                  <a:lnTo>
                    <a:pt x="5" y="502"/>
                  </a:lnTo>
                  <a:lnTo>
                    <a:pt x="5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0" y="50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1" name="Freeform 3387"/>
            <p:cNvSpPr>
              <a:spLocks/>
            </p:cNvSpPr>
            <p:nvPr/>
          </p:nvSpPr>
          <p:spPr bwMode="auto">
            <a:xfrm>
              <a:off x="4632235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2" name="Freeform 3388"/>
            <p:cNvSpPr>
              <a:spLocks/>
            </p:cNvSpPr>
            <p:nvPr/>
          </p:nvSpPr>
          <p:spPr bwMode="auto">
            <a:xfrm>
              <a:off x="4621408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3" name="Freeform 3389"/>
            <p:cNvSpPr>
              <a:spLocks/>
            </p:cNvSpPr>
            <p:nvPr/>
          </p:nvSpPr>
          <p:spPr bwMode="auto">
            <a:xfrm>
              <a:off x="4610582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4" name="Freeform 3390"/>
            <p:cNvSpPr>
              <a:spLocks/>
            </p:cNvSpPr>
            <p:nvPr/>
          </p:nvSpPr>
          <p:spPr bwMode="auto">
            <a:xfrm>
              <a:off x="4599754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5" name="Freeform 3391"/>
            <p:cNvSpPr>
              <a:spLocks/>
            </p:cNvSpPr>
            <p:nvPr/>
          </p:nvSpPr>
          <p:spPr bwMode="auto">
            <a:xfrm>
              <a:off x="4589912" y="6435395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6" name="Freeform 3392"/>
            <p:cNvSpPr>
              <a:spLocks/>
            </p:cNvSpPr>
            <p:nvPr/>
          </p:nvSpPr>
          <p:spPr bwMode="auto">
            <a:xfrm>
              <a:off x="4579086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7" name="Freeform 3393"/>
            <p:cNvSpPr>
              <a:spLocks/>
            </p:cNvSpPr>
            <p:nvPr/>
          </p:nvSpPr>
          <p:spPr bwMode="auto">
            <a:xfrm>
              <a:off x="4569243" y="6435395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8" name="Freeform 3394"/>
            <p:cNvSpPr>
              <a:spLocks/>
            </p:cNvSpPr>
            <p:nvPr/>
          </p:nvSpPr>
          <p:spPr bwMode="auto">
            <a:xfrm>
              <a:off x="4558416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9" name="Freeform 3395"/>
            <p:cNvSpPr>
              <a:spLocks/>
            </p:cNvSpPr>
            <p:nvPr/>
          </p:nvSpPr>
          <p:spPr bwMode="auto">
            <a:xfrm>
              <a:off x="4557432" y="6435395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0" name="Rectangle 3449"/>
            <p:cNvSpPr>
              <a:spLocks noChangeArrowheads="1"/>
            </p:cNvSpPr>
            <p:nvPr/>
          </p:nvSpPr>
          <p:spPr bwMode="auto">
            <a:xfrm>
              <a:off x="5989626" y="5437365"/>
              <a:ext cx="1116140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1" name="Line 3450"/>
            <p:cNvSpPr>
              <a:spLocks noChangeShapeType="1"/>
            </p:cNvSpPr>
            <p:nvPr/>
          </p:nvSpPr>
          <p:spPr bwMode="auto">
            <a:xfrm>
              <a:off x="5989626" y="6435395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2" name="Line 3451"/>
            <p:cNvSpPr>
              <a:spLocks noChangeShapeType="1"/>
            </p:cNvSpPr>
            <p:nvPr/>
          </p:nvSpPr>
          <p:spPr bwMode="auto">
            <a:xfrm>
              <a:off x="5989626" y="5437365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3" name="Line 3452"/>
            <p:cNvSpPr>
              <a:spLocks noChangeShapeType="1"/>
            </p:cNvSpPr>
            <p:nvPr/>
          </p:nvSpPr>
          <p:spPr bwMode="auto">
            <a:xfrm flipV="1">
              <a:off x="5989626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4" name="Line 3453"/>
            <p:cNvSpPr>
              <a:spLocks noChangeShapeType="1"/>
            </p:cNvSpPr>
            <p:nvPr/>
          </p:nvSpPr>
          <p:spPr bwMode="auto">
            <a:xfrm flipV="1">
              <a:off x="6269153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5" name="Line 3454"/>
            <p:cNvSpPr>
              <a:spLocks noChangeShapeType="1"/>
            </p:cNvSpPr>
            <p:nvPr/>
          </p:nvSpPr>
          <p:spPr bwMode="auto">
            <a:xfrm flipV="1">
              <a:off x="6547696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6" name="Line 3455"/>
            <p:cNvSpPr>
              <a:spLocks noChangeShapeType="1"/>
            </p:cNvSpPr>
            <p:nvPr/>
          </p:nvSpPr>
          <p:spPr bwMode="auto">
            <a:xfrm flipV="1">
              <a:off x="6826238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7" name="Line 3456"/>
            <p:cNvSpPr>
              <a:spLocks noChangeShapeType="1"/>
            </p:cNvSpPr>
            <p:nvPr/>
          </p:nvSpPr>
          <p:spPr bwMode="auto">
            <a:xfrm flipV="1">
              <a:off x="7105765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8" name="Line 3457"/>
            <p:cNvSpPr>
              <a:spLocks noChangeShapeType="1"/>
            </p:cNvSpPr>
            <p:nvPr/>
          </p:nvSpPr>
          <p:spPr bwMode="auto">
            <a:xfrm>
              <a:off x="5989626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9" name="Line 3458"/>
            <p:cNvSpPr>
              <a:spLocks noChangeShapeType="1"/>
            </p:cNvSpPr>
            <p:nvPr/>
          </p:nvSpPr>
          <p:spPr bwMode="auto">
            <a:xfrm>
              <a:off x="6269153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0" name="Line 3459"/>
            <p:cNvSpPr>
              <a:spLocks noChangeShapeType="1"/>
            </p:cNvSpPr>
            <p:nvPr/>
          </p:nvSpPr>
          <p:spPr bwMode="auto">
            <a:xfrm>
              <a:off x="6547696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1" name="Line 3460"/>
            <p:cNvSpPr>
              <a:spLocks noChangeShapeType="1"/>
            </p:cNvSpPr>
            <p:nvPr/>
          </p:nvSpPr>
          <p:spPr bwMode="auto">
            <a:xfrm>
              <a:off x="6826238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2" name="Line 3461"/>
            <p:cNvSpPr>
              <a:spLocks noChangeShapeType="1"/>
            </p:cNvSpPr>
            <p:nvPr/>
          </p:nvSpPr>
          <p:spPr bwMode="auto">
            <a:xfrm>
              <a:off x="7105765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3" name="Line 3469"/>
            <p:cNvSpPr>
              <a:spLocks noChangeShapeType="1"/>
            </p:cNvSpPr>
            <p:nvPr/>
          </p:nvSpPr>
          <p:spPr bwMode="auto">
            <a:xfrm flipV="1">
              <a:off x="5989626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4" name="Line 3470"/>
            <p:cNvSpPr>
              <a:spLocks noChangeShapeType="1"/>
            </p:cNvSpPr>
            <p:nvPr/>
          </p:nvSpPr>
          <p:spPr bwMode="auto">
            <a:xfrm flipV="1">
              <a:off x="7105765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5" name="Line 3471"/>
            <p:cNvSpPr>
              <a:spLocks noChangeShapeType="1"/>
            </p:cNvSpPr>
            <p:nvPr/>
          </p:nvSpPr>
          <p:spPr bwMode="auto">
            <a:xfrm>
              <a:off x="5989626" y="643539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6" name="Line 3472"/>
            <p:cNvSpPr>
              <a:spLocks noChangeShapeType="1"/>
            </p:cNvSpPr>
            <p:nvPr/>
          </p:nvSpPr>
          <p:spPr bwMode="auto">
            <a:xfrm>
              <a:off x="5989626" y="623657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7" name="Line 3473"/>
            <p:cNvSpPr>
              <a:spLocks noChangeShapeType="1"/>
            </p:cNvSpPr>
            <p:nvPr/>
          </p:nvSpPr>
          <p:spPr bwMode="auto">
            <a:xfrm>
              <a:off x="5989626" y="6036773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8" name="Line 3474"/>
            <p:cNvSpPr>
              <a:spLocks noChangeShapeType="1"/>
            </p:cNvSpPr>
            <p:nvPr/>
          </p:nvSpPr>
          <p:spPr bwMode="auto">
            <a:xfrm>
              <a:off x="5989626" y="583697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9" name="Line 3475"/>
            <p:cNvSpPr>
              <a:spLocks noChangeShapeType="1"/>
            </p:cNvSpPr>
            <p:nvPr/>
          </p:nvSpPr>
          <p:spPr bwMode="auto">
            <a:xfrm>
              <a:off x="5989626" y="5637168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0" name="Line 3476"/>
            <p:cNvSpPr>
              <a:spLocks noChangeShapeType="1"/>
            </p:cNvSpPr>
            <p:nvPr/>
          </p:nvSpPr>
          <p:spPr bwMode="auto">
            <a:xfrm>
              <a:off x="5989626" y="543736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1" name="Line 3477"/>
            <p:cNvSpPr>
              <a:spLocks noChangeShapeType="1"/>
            </p:cNvSpPr>
            <p:nvPr/>
          </p:nvSpPr>
          <p:spPr bwMode="auto">
            <a:xfrm flipH="1">
              <a:off x="7060490" y="643539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2" name="Line 3478"/>
            <p:cNvSpPr>
              <a:spLocks noChangeShapeType="1"/>
            </p:cNvSpPr>
            <p:nvPr/>
          </p:nvSpPr>
          <p:spPr bwMode="auto">
            <a:xfrm flipH="1">
              <a:off x="7060490" y="623657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3" name="Line 3479"/>
            <p:cNvSpPr>
              <a:spLocks noChangeShapeType="1"/>
            </p:cNvSpPr>
            <p:nvPr/>
          </p:nvSpPr>
          <p:spPr bwMode="auto">
            <a:xfrm flipH="1">
              <a:off x="7060490" y="6036773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4" name="Line 3480"/>
            <p:cNvSpPr>
              <a:spLocks noChangeShapeType="1"/>
            </p:cNvSpPr>
            <p:nvPr/>
          </p:nvSpPr>
          <p:spPr bwMode="auto">
            <a:xfrm flipH="1">
              <a:off x="7060490" y="583697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5" name="Line 3481"/>
            <p:cNvSpPr>
              <a:spLocks noChangeShapeType="1"/>
            </p:cNvSpPr>
            <p:nvPr/>
          </p:nvSpPr>
          <p:spPr bwMode="auto">
            <a:xfrm flipH="1">
              <a:off x="7060490" y="5637168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6" name="Line 3482"/>
            <p:cNvSpPr>
              <a:spLocks noChangeShapeType="1"/>
            </p:cNvSpPr>
            <p:nvPr/>
          </p:nvSpPr>
          <p:spPr bwMode="auto">
            <a:xfrm flipH="1">
              <a:off x="7060490" y="543736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7" name="Oval 3503"/>
            <p:cNvSpPr>
              <a:spLocks noChangeArrowheads="1"/>
            </p:cNvSpPr>
            <p:nvPr/>
          </p:nvSpPr>
          <p:spPr bwMode="auto">
            <a:xfrm>
              <a:off x="7096907" y="6427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8" name="Oval 3504"/>
            <p:cNvSpPr>
              <a:spLocks noChangeArrowheads="1"/>
            </p:cNvSpPr>
            <p:nvPr/>
          </p:nvSpPr>
          <p:spPr bwMode="auto">
            <a:xfrm>
              <a:off x="7092970" y="64275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9" name="Oval 3505"/>
            <p:cNvSpPr>
              <a:spLocks noChangeArrowheads="1"/>
            </p:cNvSpPr>
            <p:nvPr/>
          </p:nvSpPr>
          <p:spPr bwMode="auto">
            <a:xfrm>
              <a:off x="7089033" y="64265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0" name="Oval 3506"/>
            <p:cNvSpPr>
              <a:spLocks noChangeArrowheads="1"/>
            </p:cNvSpPr>
            <p:nvPr/>
          </p:nvSpPr>
          <p:spPr bwMode="auto">
            <a:xfrm>
              <a:off x="7085096" y="6427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1" name="Oval 3507"/>
            <p:cNvSpPr>
              <a:spLocks noChangeArrowheads="1"/>
            </p:cNvSpPr>
            <p:nvPr/>
          </p:nvSpPr>
          <p:spPr bwMode="auto">
            <a:xfrm>
              <a:off x="7081159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2" name="Oval 3508"/>
            <p:cNvSpPr>
              <a:spLocks noChangeArrowheads="1"/>
            </p:cNvSpPr>
            <p:nvPr/>
          </p:nvSpPr>
          <p:spPr bwMode="auto">
            <a:xfrm>
              <a:off x="7078206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3" name="Oval 3509"/>
            <p:cNvSpPr>
              <a:spLocks noChangeArrowheads="1"/>
            </p:cNvSpPr>
            <p:nvPr/>
          </p:nvSpPr>
          <p:spPr bwMode="auto">
            <a:xfrm>
              <a:off x="7073285" y="642850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4" name="Oval 3510"/>
            <p:cNvSpPr>
              <a:spLocks noChangeArrowheads="1"/>
            </p:cNvSpPr>
            <p:nvPr/>
          </p:nvSpPr>
          <p:spPr bwMode="auto">
            <a:xfrm>
              <a:off x="7062458" y="64265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5" name="Oval 3511"/>
            <p:cNvSpPr>
              <a:spLocks noChangeArrowheads="1"/>
            </p:cNvSpPr>
            <p:nvPr/>
          </p:nvSpPr>
          <p:spPr bwMode="auto">
            <a:xfrm>
              <a:off x="7058521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6" name="Oval 3512"/>
            <p:cNvSpPr>
              <a:spLocks noChangeArrowheads="1"/>
            </p:cNvSpPr>
            <p:nvPr/>
          </p:nvSpPr>
          <p:spPr bwMode="auto">
            <a:xfrm>
              <a:off x="7054584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7" name="Oval 3513"/>
            <p:cNvSpPr>
              <a:spLocks noChangeArrowheads="1"/>
            </p:cNvSpPr>
            <p:nvPr/>
          </p:nvSpPr>
          <p:spPr bwMode="auto">
            <a:xfrm>
              <a:off x="7050647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8" name="Oval 3514"/>
            <p:cNvSpPr>
              <a:spLocks noChangeArrowheads="1"/>
            </p:cNvSpPr>
            <p:nvPr/>
          </p:nvSpPr>
          <p:spPr bwMode="auto">
            <a:xfrm>
              <a:off x="7046710" y="64235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9" name="Oval 3515"/>
            <p:cNvSpPr>
              <a:spLocks noChangeArrowheads="1"/>
            </p:cNvSpPr>
            <p:nvPr/>
          </p:nvSpPr>
          <p:spPr bwMode="auto">
            <a:xfrm>
              <a:off x="7042773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0" name="Oval 3516"/>
            <p:cNvSpPr>
              <a:spLocks noChangeArrowheads="1"/>
            </p:cNvSpPr>
            <p:nvPr/>
          </p:nvSpPr>
          <p:spPr bwMode="auto">
            <a:xfrm>
              <a:off x="7038836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1" name="Oval 3517"/>
            <p:cNvSpPr>
              <a:spLocks noChangeArrowheads="1"/>
            </p:cNvSpPr>
            <p:nvPr/>
          </p:nvSpPr>
          <p:spPr bwMode="auto">
            <a:xfrm>
              <a:off x="7034899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2" name="Oval 3518"/>
            <p:cNvSpPr>
              <a:spLocks noChangeArrowheads="1"/>
            </p:cNvSpPr>
            <p:nvPr/>
          </p:nvSpPr>
          <p:spPr bwMode="auto">
            <a:xfrm>
              <a:off x="7030962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3" name="Oval 3519"/>
            <p:cNvSpPr>
              <a:spLocks noChangeArrowheads="1"/>
            </p:cNvSpPr>
            <p:nvPr/>
          </p:nvSpPr>
          <p:spPr bwMode="auto">
            <a:xfrm>
              <a:off x="7027025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4" name="Oval 3520"/>
            <p:cNvSpPr>
              <a:spLocks noChangeArrowheads="1"/>
            </p:cNvSpPr>
            <p:nvPr/>
          </p:nvSpPr>
          <p:spPr bwMode="auto">
            <a:xfrm>
              <a:off x="702407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5" name="Oval 3521"/>
            <p:cNvSpPr>
              <a:spLocks noChangeArrowheads="1"/>
            </p:cNvSpPr>
            <p:nvPr/>
          </p:nvSpPr>
          <p:spPr bwMode="auto">
            <a:xfrm>
              <a:off x="7020136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6" name="Oval 3522"/>
            <p:cNvSpPr>
              <a:spLocks noChangeArrowheads="1"/>
            </p:cNvSpPr>
            <p:nvPr/>
          </p:nvSpPr>
          <p:spPr bwMode="auto">
            <a:xfrm>
              <a:off x="7016199" y="64235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7" name="Oval 3523"/>
            <p:cNvSpPr>
              <a:spLocks noChangeArrowheads="1"/>
            </p:cNvSpPr>
            <p:nvPr/>
          </p:nvSpPr>
          <p:spPr bwMode="auto">
            <a:xfrm>
              <a:off x="7012262" y="64206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8" name="Oval 3524"/>
            <p:cNvSpPr>
              <a:spLocks noChangeArrowheads="1"/>
            </p:cNvSpPr>
            <p:nvPr/>
          </p:nvSpPr>
          <p:spPr bwMode="auto">
            <a:xfrm>
              <a:off x="7008325" y="641964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9" name="Oval 3525"/>
            <p:cNvSpPr>
              <a:spLocks noChangeArrowheads="1"/>
            </p:cNvSpPr>
            <p:nvPr/>
          </p:nvSpPr>
          <p:spPr bwMode="auto">
            <a:xfrm>
              <a:off x="7004388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0" name="Oval 3526"/>
            <p:cNvSpPr>
              <a:spLocks noChangeArrowheads="1"/>
            </p:cNvSpPr>
            <p:nvPr/>
          </p:nvSpPr>
          <p:spPr bwMode="auto">
            <a:xfrm>
              <a:off x="7000451" y="64166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1" name="Oval 3527"/>
            <p:cNvSpPr>
              <a:spLocks noChangeArrowheads="1"/>
            </p:cNvSpPr>
            <p:nvPr/>
          </p:nvSpPr>
          <p:spPr bwMode="auto">
            <a:xfrm>
              <a:off x="6996514" y="6415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2" name="Oval 3528"/>
            <p:cNvSpPr>
              <a:spLocks noChangeArrowheads="1"/>
            </p:cNvSpPr>
            <p:nvPr/>
          </p:nvSpPr>
          <p:spPr bwMode="auto">
            <a:xfrm>
              <a:off x="6992577" y="6415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3" name="Oval 3529"/>
            <p:cNvSpPr>
              <a:spLocks noChangeArrowheads="1"/>
            </p:cNvSpPr>
            <p:nvPr/>
          </p:nvSpPr>
          <p:spPr bwMode="auto">
            <a:xfrm>
              <a:off x="6988640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4" name="Oval 3530"/>
            <p:cNvSpPr>
              <a:spLocks noChangeArrowheads="1"/>
            </p:cNvSpPr>
            <p:nvPr/>
          </p:nvSpPr>
          <p:spPr bwMode="auto">
            <a:xfrm>
              <a:off x="6984703" y="64137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5" name="Oval 3531"/>
            <p:cNvSpPr>
              <a:spLocks noChangeArrowheads="1"/>
            </p:cNvSpPr>
            <p:nvPr/>
          </p:nvSpPr>
          <p:spPr bwMode="auto">
            <a:xfrm>
              <a:off x="6980766" y="641275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6" name="Oval 3532"/>
            <p:cNvSpPr>
              <a:spLocks noChangeArrowheads="1"/>
            </p:cNvSpPr>
            <p:nvPr/>
          </p:nvSpPr>
          <p:spPr bwMode="auto">
            <a:xfrm>
              <a:off x="6977813" y="641177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7" name="Oval 3533"/>
            <p:cNvSpPr>
              <a:spLocks noChangeArrowheads="1"/>
            </p:cNvSpPr>
            <p:nvPr/>
          </p:nvSpPr>
          <p:spPr bwMode="auto">
            <a:xfrm>
              <a:off x="6973876" y="64107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8" name="Oval 3534"/>
            <p:cNvSpPr>
              <a:spLocks noChangeArrowheads="1"/>
            </p:cNvSpPr>
            <p:nvPr/>
          </p:nvSpPr>
          <p:spPr bwMode="auto">
            <a:xfrm>
              <a:off x="6969939" y="64088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9" name="Oval 3535"/>
            <p:cNvSpPr>
              <a:spLocks noChangeArrowheads="1"/>
            </p:cNvSpPr>
            <p:nvPr/>
          </p:nvSpPr>
          <p:spPr bwMode="auto">
            <a:xfrm>
              <a:off x="6966002" y="640685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0" name="Oval 3536"/>
            <p:cNvSpPr>
              <a:spLocks noChangeArrowheads="1"/>
            </p:cNvSpPr>
            <p:nvPr/>
          </p:nvSpPr>
          <p:spPr bwMode="auto">
            <a:xfrm>
              <a:off x="6962065" y="640193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1" name="Oval 3537"/>
            <p:cNvSpPr>
              <a:spLocks noChangeArrowheads="1"/>
            </p:cNvSpPr>
            <p:nvPr/>
          </p:nvSpPr>
          <p:spPr bwMode="auto">
            <a:xfrm>
              <a:off x="6958128" y="63999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2" name="Oval 3538"/>
            <p:cNvSpPr>
              <a:spLocks noChangeArrowheads="1"/>
            </p:cNvSpPr>
            <p:nvPr/>
          </p:nvSpPr>
          <p:spPr bwMode="auto">
            <a:xfrm>
              <a:off x="6954191" y="63960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3" name="Oval 3540"/>
            <p:cNvSpPr>
              <a:spLocks noChangeArrowheads="1"/>
            </p:cNvSpPr>
            <p:nvPr/>
          </p:nvSpPr>
          <p:spPr bwMode="auto">
            <a:xfrm>
              <a:off x="6950254" y="63970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4" name="Oval 3541"/>
            <p:cNvSpPr>
              <a:spLocks noChangeArrowheads="1"/>
            </p:cNvSpPr>
            <p:nvPr/>
          </p:nvSpPr>
          <p:spPr bwMode="auto">
            <a:xfrm>
              <a:off x="6946317" y="63970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5" name="Oval 3542"/>
            <p:cNvSpPr>
              <a:spLocks noChangeArrowheads="1"/>
            </p:cNvSpPr>
            <p:nvPr/>
          </p:nvSpPr>
          <p:spPr bwMode="auto">
            <a:xfrm>
              <a:off x="6942380" y="639700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6" name="Oval 3543"/>
            <p:cNvSpPr>
              <a:spLocks noChangeArrowheads="1"/>
            </p:cNvSpPr>
            <p:nvPr/>
          </p:nvSpPr>
          <p:spPr bwMode="auto">
            <a:xfrm>
              <a:off x="6938443" y="63920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7" name="Oval 3544"/>
            <p:cNvSpPr>
              <a:spLocks noChangeArrowheads="1"/>
            </p:cNvSpPr>
            <p:nvPr/>
          </p:nvSpPr>
          <p:spPr bwMode="auto">
            <a:xfrm>
              <a:off x="6934506" y="63911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8" name="Oval 3545"/>
            <p:cNvSpPr>
              <a:spLocks noChangeArrowheads="1"/>
            </p:cNvSpPr>
            <p:nvPr/>
          </p:nvSpPr>
          <p:spPr bwMode="auto">
            <a:xfrm>
              <a:off x="6931553" y="638323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9" name="Oval 3546"/>
            <p:cNvSpPr>
              <a:spLocks noChangeArrowheads="1"/>
            </p:cNvSpPr>
            <p:nvPr/>
          </p:nvSpPr>
          <p:spPr bwMode="auto">
            <a:xfrm>
              <a:off x="6927616" y="63753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0" name="Oval 3547"/>
            <p:cNvSpPr>
              <a:spLocks noChangeArrowheads="1"/>
            </p:cNvSpPr>
            <p:nvPr/>
          </p:nvSpPr>
          <p:spPr bwMode="auto">
            <a:xfrm>
              <a:off x="6923679" y="63674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1" name="Oval 3548"/>
            <p:cNvSpPr>
              <a:spLocks noChangeArrowheads="1"/>
            </p:cNvSpPr>
            <p:nvPr/>
          </p:nvSpPr>
          <p:spPr bwMode="auto">
            <a:xfrm>
              <a:off x="6919742" y="63615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2" name="Oval 3549"/>
            <p:cNvSpPr>
              <a:spLocks noChangeArrowheads="1"/>
            </p:cNvSpPr>
            <p:nvPr/>
          </p:nvSpPr>
          <p:spPr bwMode="auto">
            <a:xfrm>
              <a:off x="6915805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3" name="Oval 3550"/>
            <p:cNvSpPr>
              <a:spLocks noChangeArrowheads="1"/>
            </p:cNvSpPr>
            <p:nvPr/>
          </p:nvSpPr>
          <p:spPr bwMode="auto">
            <a:xfrm>
              <a:off x="6911868" y="634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4" name="Oval 3551"/>
            <p:cNvSpPr>
              <a:spLocks noChangeArrowheads="1"/>
            </p:cNvSpPr>
            <p:nvPr/>
          </p:nvSpPr>
          <p:spPr bwMode="auto">
            <a:xfrm>
              <a:off x="6907931" y="63389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5" name="Oval 3552"/>
            <p:cNvSpPr>
              <a:spLocks noChangeArrowheads="1"/>
            </p:cNvSpPr>
            <p:nvPr/>
          </p:nvSpPr>
          <p:spPr bwMode="auto">
            <a:xfrm>
              <a:off x="6903994" y="6328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6" name="Oval 3553"/>
            <p:cNvSpPr>
              <a:spLocks noChangeArrowheads="1"/>
            </p:cNvSpPr>
            <p:nvPr/>
          </p:nvSpPr>
          <p:spPr bwMode="auto">
            <a:xfrm>
              <a:off x="6900057" y="63153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7" name="Oval 3554"/>
            <p:cNvSpPr>
              <a:spLocks noChangeArrowheads="1"/>
            </p:cNvSpPr>
            <p:nvPr/>
          </p:nvSpPr>
          <p:spPr bwMode="auto">
            <a:xfrm>
              <a:off x="6896120" y="6302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8" name="Oval 3555"/>
            <p:cNvSpPr>
              <a:spLocks noChangeArrowheads="1"/>
            </p:cNvSpPr>
            <p:nvPr/>
          </p:nvSpPr>
          <p:spPr bwMode="auto">
            <a:xfrm>
              <a:off x="6892183" y="6291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9" name="Oval 3556"/>
            <p:cNvSpPr>
              <a:spLocks noChangeArrowheads="1"/>
            </p:cNvSpPr>
            <p:nvPr/>
          </p:nvSpPr>
          <p:spPr bwMode="auto">
            <a:xfrm>
              <a:off x="6888246" y="627693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0" name="Oval 3557"/>
            <p:cNvSpPr>
              <a:spLocks noChangeArrowheads="1"/>
            </p:cNvSpPr>
            <p:nvPr/>
          </p:nvSpPr>
          <p:spPr bwMode="auto">
            <a:xfrm>
              <a:off x="6884309" y="626216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1" name="Oval 3558"/>
            <p:cNvSpPr>
              <a:spLocks noChangeArrowheads="1"/>
            </p:cNvSpPr>
            <p:nvPr/>
          </p:nvSpPr>
          <p:spPr bwMode="auto">
            <a:xfrm>
              <a:off x="6880372" y="624838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2" name="Oval 3559"/>
            <p:cNvSpPr>
              <a:spLocks noChangeArrowheads="1"/>
            </p:cNvSpPr>
            <p:nvPr/>
          </p:nvSpPr>
          <p:spPr bwMode="auto">
            <a:xfrm>
              <a:off x="6876435" y="62306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3" name="Oval 3560"/>
            <p:cNvSpPr>
              <a:spLocks noChangeArrowheads="1"/>
            </p:cNvSpPr>
            <p:nvPr/>
          </p:nvSpPr>
          <p:spPr bwMode="auto">
            <a:xfrm>
              <a:off x="6873482" y="62100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4" name="Oval 3561"/>
            <p:cNvSpPr>
              <a:spLocks noChangeArrowheads="1"/>
            </p:cNvSpPr>
            <p:nvPr/>
          </p:nvSpPr>
          <p:spPr bwMode="auto">
            <a:xfrm>
              <a:off x="6869545" y="6197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5" name="Oval 3562"/>
            <p:cNvSpPr>
              <a:spLocks noChangeArrowheads="1"/>
            </p:cNvSpPr>
            <p:nvPr/>
          </p:nvSpPr>
          <p:spPr bwMode="auto">
            <a:xfrm>
              <a:off x="6865608" y="618145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6" name="Oval 3563"/>
            <p:cNvSpPr>
              <a:spLocks noChangeArrowheads="1"/>
            </p:cNvSpPr>
            <p:nvPr/>
          </p:nvSpPr>
          <p:spPr bwMode="auto">
            <a:xfrm>
              <a:off x="6861671" y="6159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7" name="Oval 3564"/>
            <p:cNvSpPr>
              <a:spLocks noChangeArrowheads="1"/>
            </p:cNvSpPr>
            <p:nvPr/>
          </p:nvSpPr>
          <p:spPr bwMode="auto">
            <a:xfrm>
              <a:off x="6857734" y="61322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8" name="Oval 3565"/>
            <p:cNvSpPr>
              <a:spLocks noChangeArrowheads="1"/>
            </p:cNvSpPr>
            <p:nvPr/>
          </p:nvSpPr>
          <p:spPr bwMode="auto">
            <a:xfrm>
              <a:off x="6853797" y="609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9" name="Oval 3566"/>
            <p:cNvSpPr>
              <a:spLocks noChangeArrowheads="1"/>
            </p:cNvSpPr>
            <p:nvPr/>
          </p:nvSpPr>
          <p:spPr bwMode="auto">
            <a:xfrm>
              <a:off x="6849860" y="605941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0" name="Oval 3567"/>
            <p:cNvSpPr>
              <a:spLocks noChangeArrowheads="1"/>
            </p:cNvSpPr>
            <p:nvPr/>
          </p:nvSpPr>
          <p:spPr bwMode="auto">
            <a:xfrm>
              <a:off x="6845923" y="60220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1" name="Oval 3568"/>
            <p:cNvSpPr>
              <a:spLocks noChangeArrowheads="1"/>
            </p:cNvSpPr>
            <p:nvPr/>
          </p:nvSpPr>
          <p:spPr bwMode="auto">
            <a:xfrm>
              <a:off x="6841986" y="598657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2" name="Oval 3569"/>
            <p:cNvSpPr>
              <a:spLocks noChangeArrowheads="1"/>
            </p:cNvSpPr>
            <p:nvPr/>
          </p:nvSpPr>
          <p:spPr bwMode="auto">
            <a:xfrm>
              <a:off x="6838049" y="595508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3" name="Oval 3570"/>
            <p:cNvSpPr>
              <a:spLocks noChangeArrowheads="1"/>
            </p:cNvSpPr>
            <p:nvPr/>
          </p:nvSpPr>
          <p:spPr bwMode="auto">
            <a:xfrm>
              <a:off x="6834112" y="592752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4" name="Oval 3571"/>
            <p:cNvSpPr>
              <a:spLocks noChangeArrowheads="1"/>
            </p:cNvSpPr>
            <p:nvPr/>
          </p:nvSpPr>
          <p:spPr bwMode="auto">
            <a:xfrm>
              <a:off x="6830175" y="589110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5" name="Oval 3572"/>
            <p:cNvSpPr>
              <a:spLocks noChangeArrowheads="1"/>
            </p:cNvSpPr>
            <p:nvPr/>
          </p:nvSpPr>
          <p:spPr bwMode="auto">
            <a:xfrm>
              <a:off x="6827223" y="58487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6" name="Oval 3573"/>
            <p:cNvSpPr>
              <a:spLocks noChangeArrowheads="1"/>
            </p:cNvSpPr>
            <p:nvPr/>
          </p:nvSpPr>
          <p:spPr bwMode="auto">
            <a:xfrm>
              <a:off x="6823286" y="5807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7" name="Oval 3574"/>
            <p:cNvSpPr>
              <a:spLocks noChangeArrowheads="1"/>
            </p:cNvSpPr>
            <p:nvPr/>
          </p:nvSpPr>
          <p:spPr bwMode="auto">
            <a:xfrm>
              <a:off x="6819349" y="57631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8" name="Oval 3575"/>
            <p:cNvSpPr>
              <a:spLocks noChangeArrowheads="1"/>
            </p:cNvSpPr>
            <p:nvPr/>
          </p:nvSpPr>
          <p:spPr bwMode="auto">
            <a:xfrm>
              <a:off x="6815412" y="57168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9" name="Oval 3576"/>
            <p:cNvSpPr>
              <a:spLocks noChangeArrowheads="1"/>
            </p:cNvSpPr>
            <p:nvPr/>
          </p:nvSpPr>
          <p:spPr bwMode="auto">
            <a:xfrm>
              <a:off x="6811475" y="568047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0" name="Oval 3577"/>
            <p:cNvSpPr>
              <a:spLocks noChangeArrowheads="1"/>
            </p:cNvSpPr>
            <p:nvPr/>
          </p:nvSpPr>
          <p:spPr bwMode="auto">
            <a:xfrm>
              <a:off x="6807538" y="564799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1" name="Oval 3578"/>
            <p:cNvSpPr>
              <a:spLocks noChangeArrowheads="1"/>
            </p:cNvSpPr>
            <p:nvPr/>
          </p:nvSpPr>
          <p:spPr bwMode="auto">
            <a:xfrm>
              <a:off x="6803601" y="56056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2" name="Oval 3579"/>
            <p:cNvSpPr>
              <a:spLocks noChangeArrowheads="1"/>
            </p:cNvSpPr>
            <p:nvPr/>
          </p:nvSpPr>
          <p:spPr bwMode="auto">
            <a:xfrm>
              <a:off x="6799664" y="556236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3" name="Oval 3580"/>
            <p:cNvSpPr>
              <a:spLocks noChangeArrowheads="1"/>
            </p:cNvSpPr>
            <p:nvPr/>
          </p:nvSpPr>
          <p:spPr bwMode="auto">
            <a:xfrm>
              <a:off x="6795727" y="551709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4" name="Oval 3581"/>
            <p:cNvSpPr>
              <a:spLocks noChangeArrowheads="1"/>
            </p:cNvSpPr>
            <p:nvPr/>
          </p:nvSpPr>
          <p:spPr bwMode="auto">
            <a:xfrm>
              <a:off x="6791790" y="546886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5" name="Oval 3582"/>
            <p:cNvSpPr>
              <a:spLocks noChangeArrowheads="1"/>
            </p:cNvSpPr>
            <p:nvPr/>
          </p:nvSpPr>
          <p:spPr bwMode="auto">
            <a:xfrm>
              <a:off x="6787853" y="54334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6" name="Oval 3583"/>
            <p:cNvSpPr>
              <a:spLocks noChangeArrowheads="1"/>
            </p:cNvSpPr>
            <p:nvPr/>
          </p:nvSpPr>
          <p:spPr bwMode="auto">
            <a:xfrm>
              <a:off x="6783916" y="54314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7" name="Oval 3584"/>
            <p:cNvSpPr>
              <a:spLocks noChangeArrowheads="1"/>
            </p:cNvSpPr>
            <p:nvPr/>
          </p:nvSpPr>
          <p:spPr bwMode="auto">
            <a:xfrm>
              <a:off x="6780963" y="54491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8" name="Oval 3585"/>
            <p:cNvSpPr>
              <a:spLocks noChangeArrowheads="1"/>
            </p:cNvSpPr>
            <p:nvPr/>
          </p:nvSpPr>
          <p:spPr bwMode="auto">
            <a:xfrm>
              <a:off x="6777026" y="54905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9" name="Oval 3586"/>
            <p:cNvSpPr>
              <a:spLocks noChangeArrowheads="1"/>
            </p:cNvSpPr>
            <p:nvPr/>
          </p:nvSpPr>
          <p:spPr bwMode="auto">
            <a:xfrm>
              <a:off x="6773089" y="554464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0" name="Oval 3587"/>
            <p:cNvSpPr>
              <a:spLocks noChangeArrowheads="1"/>
            </p:cNvSpPr>
            <p:nvPr/>
          </p:nvSpPr>
          <p:spPr bwMode="auto">
            <a:xfrm>
              <a:off x="6769152" y="56027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1" name="Oval 3588"/>
            <p:cNvSpPr>
              <a:spLocks noChangeArrowheads="1"/>
            </p:cNvSpPr>
            <p:nvPr/>
          </p:nvSpPr>
          <p:spPr bwMode="auto">
            <a:xfrm>
              <a:off x="6765215" y="56489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2" name="Oval 3589"/>
            <p:cNvSpPr>
              <a:spLocks noChangeArrowheads="1"/>
            </p:cNvSpPr>
            <p:nvPr/>
          </p:nvSpPr>
          <p:spPr bwMode="auto">
            <a:xfrm>
              <a:off x="6761278" y="56942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3" name="Oval 3590"/>
            <p:cNvSpPr>
              <a:spLocks noChangeArrowheads="1"/>
            </p:cNvSpPr>
            <p:nvPr/>
          </p:nvSpPr>
          <p:spPr bwMode="auto">
            <a:xfrm>
              <a:off x="6757341" y="57316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4" name="Oval 3591"/>
            <p:cNvSpPr>
              <a:spLocks noChangeArrowheads="1"/>
            </p:cNvSpPr>
            <p:nvPr/>
          </p:nvSpPr>
          <p:spPr bwMode="auto">
            <a:xfrm>
              <a:off x="6753404" y="57749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5" name="Oval 3592"/>
            <p:cNvSpPr>
              <a:spLocks noChangeArrowheads="1"/>
            </p:cNvSpPr>
            <p:nvPr/>
          </p:nvSpPr>
          <p:spPr bwMode="auto">
            <a:xfrm>
              <a:off x="6749467" y="582516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6" name="Oval 3593"/>
            <p:cNvSpPr>
              <a:spLocks noChangeArrowheads="1"/>
            </p:cNvSpPr>
            <p:nvPr/>
          </p:nvSpPr>
          <p:spPr bwMode="auto">
            <a:xfrm>
              <a:off x="6745530" y="58802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7" name="Oval 3594"/>
            <p:cNvSpPr>
              <a:spLocks noChangeArrowheads="1"/>
            </p:cNvSpPr>
            <p:nvPr/>
          </p:nvSpPr>
          <p:spPr bwMode="auto">
            <a:xfrm>
              <a:off x="6741593" y="59334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8" name="Oval 3595"/>
            <p:cNvSpPr>
              <a:spLocks noChangeArrowheads="1"/>
            </p:cNvSpPr>
            <p:nvPr/>
          </p:nvSpPr>
          <p:spPr bwMode="auto">
            <a:xfrm>
              <a:off x="6737656" y="598756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9" name="Oval 3596"/>
            <p:cNvSpPr>
              <a:spLocks noChangeArrowheads="1"/>
            </p:cNvSpPr>
            <p:nvPr/>
          </p:nvSpPr>
          <p:spPr bwMode="auto">
            <a:xfrm>
              <a:off x="6734703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0" name="Oval 3597"/>
            <p:cNvSpPr>
              <a:spLocks noChangeArrowheads="1"/>
            </p:cNvSpPr>
            <p:nvPr/>
          </p:nvSpPr>
          <p:spPr bwMode="auto">
            <a:xfrm>
              <a:off x="6729782" y="607319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1" name="Oval 3598"/>
            <p:cNvSpPr>
              <a:spLocks noChangeArrowheads="1"/>
            </p:cNvSpPr>
            <p:nvPr/>
          </p:nvSpPr>
          <p:spPr bwMode="auto">
            <a:xfrm>
              <a:off x="6726829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2" name="Oval 3599"/>
            <p:cNvSpPr>
              <a:spLocks noChangeArrowheads="1"/>
            </p:cNvSpPr>
            <p:nvPr/>
          </p:nvSpPr>
          <p:spPr bwMode="auto">
            <a:xfrm>
              <a:off x="6722892" y="613716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3" name="Oval 3600"/>
            <p:cNvSpPr>
              <a:spLocks noChangeArrowheads="1"/>
            </p:cNvSpPr>
            <p:nvPr/>
          </p:nvSpPr>
          <p:spPr bwMode="auto">
            <a:xfrm>
              <a:off x="6718955" y="616669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4" name="Oval 3601"/>
            <p:cNvSpPr>
              <a:spLocks noChangeArrowheads="1"/>
            </p:cNvSpPr>
            <p:nvPr/>
          </p:nvSpPr>
          <p:spPr bwMode="auto">
            <a:xfrm>
              <a:off x="6715018" y="6197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5" name="Oval 3602"/>
            <p:cNvSpPr>
              <a:spLocks noChangeArrowheads="1"/>
            </p:cNvSpPr>
            <p:nvPr/>
          </p:nvSpPr>
          <p:spPr bwMode="auto">
            <a:xfrm>
              <a:off x="6711081" y="62208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6" name="Oval 3603"/>
            <p:cNvSpPr>
              <a:spLocks noChangeArrowheads="1"/>
            </p:cNvSpPr>
            <p:nvPr/>
          </p:nvSpPr>
          <p:spPr bwMode="auto">
            <a:xfrm>
              <a:off x="6707144" y="624149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7" name="Oval 3604"/>
            <p:cNvSpPr>
              <a:spLocks noChangeArrowheads="1"/>
            </p:cNvSpPr>
            <p:nvPr/>
          </p:nvSpPr>
          <p:spPr bwMode="auto">
            <a:xfrm>
              <a:off x="6703207" y="62582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8" name="Oval 3605"/>
            <p:cNvSpPr>
              <a:spLocks noChangeArrowheads="1"/>
            </p:cNvSpPr>
            <p:nvPr/>
          </p:nvSpPr>
          <p:spPr bwMode="auto">
            <a:xfrm>
              <a:off x="6699270" y="62729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9" name="Oval 3606"/>
            <p:cNvSpPr>
              <a:spLocks noChangeArrowheads="1"/>
            </p:cNvSpPr>
            <p:nvPr/>
          </p:nvSpPr>
          <p:spPr bwMode="auto">
            <a:xfrm>
              <a:off x="6695333" y="62857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0" name="Oval 3607"/>
            <p:cNvSpPr>
              <a:spLocks noChangeArrowheads="1"/>
            </p:cNvSpPr>
            <p:nvPr/>
          </p:nvSpPr>
          <p:spPr bwMode="auto">
            <a:xfrm>
              <a:off x="6691396" y="6298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1" name="Oval 3608"/>
            <p:cNvSpPr>
              <a:spLocks noChangeArrowheads="1"/>
            </p:cNvSpPr>
            <p:nvPr/>
          </p:nvSpPr>
          <p:spPr bwMode="auto">
            <a:xfrm>
              <a:off x="6687459" y="631334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2" name="Oval 3609"/>
            <p:cNvSpPr>
              <a:spLocks noChangeArrowheads="1"/>
            </p:cNvSpPr>
            <p:nvPr/>
          </p:nvSpPr>
          <p:spPr bwMode="auto">
            <a:xfrm>
              <a:off x="6683522" y="6326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3" name="Oval 3610"/>
            <p:cNvSpPr>
              <a:spLocks noChangeArrowheads="1"/>
            </p:cNvSpPr>
            <p:nvPr/>
          </p:nvSpPr>
          <p:spPr bwMode="auto">
            <a:xfrm>
              <a:off x="6680569" y="63350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4" name="Oval 3611"/>
            <p:cNvSpPr>
              <a:spLocks noChangeArrowheads="1"/>
            </p:cNvSpPr>
            <p:nvPr/>
          </p:nvSpPr>
          <p:spPr bwMode="auto">
            <a:xfrm>
              <a:off x="6676632" y="63409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5" name="Oval 3612"/>
            <p:cNvSpPr>
              <a:spLocks noChangeArrowheads="1"/>
            </p:cNvSpPr>
            <p:nvPr/>
          </p:nvSpPr>
          <p:spPr bwMode="auto">
            <a:xfrm>
              <a:off x="6672695" y="634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6" name="Oval 3613"/>
            <p:cNvSpPr>
              <a:spLocks noChangeArrowheads="1"/>
            </p:cNvSpPr>
            <p:nvPr/>
          </p:nvSpPr>
          <p:spPr bwMode="auto">
            <a:xfrm>
              <a:off x="6668758" y="6351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7" name="Oval 3614"/>
            <p:cNvSpPr>
              <a:spLocks noChangeArrowheads="1"/>
            </p:cNvSpPr>
            <p:nvPr/>
          </p:nvSpPr>
          <p:spPr bwMode="auto">
            <a:xfrm>
              <a:off x="6664821" y="635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8" name="Oval 3615"/>
            <p:cNvSpPr>
              <a:spLocks noChangeArrowheads="1"/>
            </p:cNvSpPr>
            <p:nvPr/>
          </p:nvSpPr>
          <p:spPr bwMode="auto">
            <a:xfrm>
              <a:off x="6660884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9" name="Oval 3616"/>
            <p:cNvSpPr>
              <a:spLocks noChangeArrowheads="1"/>
            </p:cNvSpPr>
            <p:nvPr/>
          </p:nvSpPr>
          <p:spPr bwMode="auto">
            <a:xfrm>
              <a:off x="6656947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0" name="Oval 3617"/>
            <p:cNvSpPr>
              <a:spLocks noChangeArrowheads="1"/>
            </p:cNvSpPr>
            <p:nvPr/>
          </p:nvSpPr>
          <p:spPr bwMode="auto">
            <a:xfrm>
              <a:off x="6653010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1" name="Oval 3618"/>
            <p:cNvSpPr>
              <a:spLocks noChangeArrowheads="1"/>
            </p:cNvSpPr>
            <p:nvPr/>
          </p:nvSpPr>
          <p:spPr bwMode="auto">
            <a:xfrm>
              <a:off x="6649073" y="635763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2" name="Oval 3619"/>
            <p:cNvSpPr>
              <a:spLocks noChangeArrowheads="1"/>
            </p:cNvSpPr>
            <p:nvPr/>
          </p:nvSpPr>
          <p:spPr bwMode="auto">
            <a:xfrm>
              <a:off x="6645136" y="63546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3" name="Oval 3620"/>
            <p:cNvSpPr>
              <a:spLocks noChangeArrowheads="1"/>
            </p:cNvSpPr>
            <p:nvPr/>
          </p:nvSpPr>
          <p:spPr bwMode="auto">
            <a:xfrm>
              <a:off x="6641199" y="63546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4" name="Oval 3621"/>
            <p:cNvSpPr>
              <a:spLocks noChangeArrowheads="1"/>
            </p:cNvSpPr>
            <p:nvPr/>
          </p:nvSpPr>
          <p:spPr bwMode="auto">
            <a:xfrm>
              <a:off x="6637262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5" name="Oval 3622"/>
            <p:cNvSpPr>
              <a:spLocks noChangeArrowheads="1"/>
            </p:cNvSpPr>
            <p:nvPr/>
          </p:nvSpPr>
          <p:spPr bwMode="auto">
            <a:xfrm>
              <a:off x="6634310" y="635468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6" name="Oval 3623"/>
            <p:cNvSpPr>
              <a:spLocks noChangeArrowheads="1"/>
            </p:cNvSpPr>
            <p:nvPr/>
          </p:nvSpPr>
          <p:spPr bwMode="auto">
            <a:xfrm>
              <a:off x="6630373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7" name="Oval 3624"/>
            <p:cNvSpPr>
              <a:spLocks noChangeArrowheads="1"/>
            </p:cNvSpPr>
            <p:nvPr/>
          </p:nvSpPr>
          <p:spPr bwMode="auto">
            <a:xfrm>
              <a:off x="6626436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8" name="Oval 3625"/>
            <p:cNvSpPr>
              <a:spLocks noChangeArrowheads="1"/>
            </p:cNvSpPr>
            <p:nvPr/>
          </p:nvSpPr>
          <p:spPr bwMode="auto">
            <a:xfrm>
              <a:off x="6622499" y="635370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9" name="Oval 3626"/>
            <p:cNvSpPr>
              <a:spLocks noChangeArrowheads="1"/>
            </p:cNvSpPr>
            <p:nvPr/>
          </p:nvSpPr>
          <p:spPr bwMode="auto">
            <a:xfrm>
              <a:off x="6618562" y="635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0" name="Oval 3627"/>
            <p:cNvSpPr>
              <a:spLocks noChangeArrowheads="1"/>
            </p:cNvSpPr>
            <p:nvPr/>
          </p:nvSpPr>
          <p:spPr bwMode="auto">
            <a:xfrm>
              <a:off x="6614625" y="636256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1" name="Oval 3628"/>
            <p:cNvSpPr>
              <a:spLocks noChangeArrowheads="1"/>
            </p:cNvSpPr>
            <p:nvPr/>
          </p:nvSpPr>
          <p:spPr bwMode="auto">
            <a:xfrm>
              <a:off x="6610688" y="63664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2" name="Oval 3629"/>
            <p:cNvSpPr>
              <a:spLocks noChangeArrowheads="1"/>
            </p:cNvSpPr>
            <p:nvPr/>
          </p:nvSpPr>
          <p:spPr bwMode="auto">
            <a:xfrm>
              <a:off x="6606751" y="636846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3" name="Oval 3630"/>
            <p:cNvSpPr>
              <a:spLocks noChangeArrowheads="1"/>
            </p:cNvSpPr>
            <p:nvPr/>
          </p:nvSpPr>
          <p:spPr bwMode="auto">
            <a:xfrm>
              <a:off x="6602814" y="63674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4" name="Oval 3631"/>
            <p:cNvSpPr>
              <a:spLocks noChangeArrowheads="1"/>
            </p:cNvSpPr>
            <p:nvPr/>
          </p:nvSpPr>
          <p:spPr bwMode="auto">
            <a:xfrm>
              <a:off x="6598877" y="636551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5" name="Oval 3632"/>
            <p:cNvSpPr>
              <a:spLocks noChangeArrowheads="1"/>
            </p:cNvSpPr>
            <p:nvPr/>
          </p:nvSpPr>
          <p:spPr bwMode="auto">
            <a:xfrm>
              <a:off x="6594940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6" name="Oval 3633"/>
            <p:cNvSpPr>
              <a:spLocks noChangeArrowheads="1"/>
            </p:cNvSpPr>
            <p:nvPr/>
          </p:nvSpPr>
          <p:spPr bwMode="auto">
            <a:xfrm>
              <a:off x="6591003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7" name="Oval 3634"/>
            <p:cNvSpPr>
              <a:spLocks noChangeArrowheads="1"/>
            </p:cNvSpPr>
            <p:nvPr/>
          </p:nvSpPr>
          <p:spPr bwMode="auto">
            <a:xfrm>
              <a:off x="6588050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8" name="Oval 3635"/>
            <p:cNvSpPr>
              <a:spLocks noChangeArrowheads="1"/>
            </p:cNvSpPr>
            <p:nvPr/>
          </p:nvSpPr>
          <p:spPr bwMode="auto">
            <a:xfrm>
              <a:off x="6584113" y="63596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9" name="Oval 3636"/>
            <p:cNvSpPr>
              <a:spLocks noChangeArrowheads="1"/>
            </p:cNvSpPr>
            <p:nvPr/>
          </p:nvSpPr>
          <p:spPr bwMode="auto">
            <a:xfrm>
              <a:off x="6580176" y="636452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0" name="Oval 3637"/>
            <p:cNvSpPr>
              <a:spLocks noChangeArrowheads="1"/>
            </p:cNvSpPr>
            <p:nvPr/>
          </p:nvSpPr>
          <p:spPr bwMode="auto">
            <a:xfrm>
              <a:off x="6576239" y="636649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1" name="Oval 3638"/>
            <p:cNvSpPr>
              <a:spLocks noChangeArrowheads="1"/>
            </p:cNvSpPr>
            <p:nvPr/>
          </p:nvSpPr>
          <p:spPr bwMode="auto">
            <a:xfrm>
              <a:off x="6572302" y="63694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2" name="Oval 3639"/>
            <p:cNvSpPr>
              <a:spLocks noChangeArrowheads="1"/>
            </p:cNvSpPr>
            <p:nvPr/>
          </p:nvSpPr>
          <p:spPr bwMode="auto">
            <a:xfrm>
              <a:off x="6568365" y="63694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3" name="Oval 3640"/>
            <p:cNvSpPr>
              <a:spLocks noChangeArrowheads="1"/>
            </p:cNvSpPr>
            <p:nvPr/>
          </p:nvSpPr>
          <p:spPr bwMode="auto">
            <a:xfrm>
              <a:off x="6564428" y="63655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4" name="Oval 3641"/>
            <p:cNvSpPr>
              <a:spLocks noChangeArrowheads="1"/>
            </p:cNvSpPr>
            <p:nvPr/>
          </p:nvSpPr>
          <p:spPr bwMode="auto">
            <a:xfrm>
              <a:off x="6560491" y="636059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5" name="Oval 3642"/>
            <p:cNvSpPr>
              <a:spLocks noChangeArrowheads="1"/>
            </p:cNvSpPr>
            <p:nvPr/>
          </p:nvSpPr>
          <p:spPr bwMode="auto">
            <a:xfrm>
              <a:off x="6556554" y="63605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6" name="Oval 3643"/>
            <p:cNvSpPr>
              <a:spLocks noChangeArrowheads="1"/>
            </p:cNvSpPr>
            <p:nvPr/>
          </p:nvSpPr>
          <p:spPr bwMode="auto">
            <a:xfrm>
              <a:off x="6552617" y="63596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7" name="Oval 3644"/>
            <p:cNvSpPr>
              <a:spLocks noChangeArrowheads="1"/>
            </p:cNvSpPr>
            <p:nvPr/>
          </p:nvSpPr>
          <p:spPr bwMode="auto">
            <a:xfrm>
              <a:off x="6548680" y="636354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8" name="Oval 3645"/>
            <p:cNvSpPr>
              <a:spLocks noChangeArrowheads="1"/>
            </p:cNvSpPr>
            <p:nvPr/>
          </p:nvSpPr>
          <p:spPr bwMode="auto">
            <a:xfrm>
              <a:off x="6544743" y="63704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9" name="Oval 3646"/>
            <p:cNvSpPr>
              <a:spLocks noChangeArrowheads="1"/>
            </p:cNvSpPr>
            <p:nvPr/>
          </p:nvSpPr>
          <p:spPr bwMode="auto">
            <a:xfrm>
              <a:off x="6541790" y="63753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0" name="Oval 3647"/>
            <p:cNvSpPr>
              <a:spLocks noChangeArrowheads="1"/>
            </p:cNvSpPr>
            <p:nvPr/>
          </p:nvSpPr>
          <p:spPr bwMode="auto">
            <a:xfrm>
              <a:off x="6536869" y="63783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1" name="Oval 3648"/>
            <p:cNvSpPr>
              <a:spLocks noChangeArrowheads="1"/>
            </p:cNvSpPr>
            <p:nvPr/>
          </p:nvSpPr>
          <p:spPr bwMode="auto">
            <a:xfrm>
              <a:off x="6533916" y="638027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2" name="Oval 3649"/>
            <p:cNvSpPr>
              <a:spLocks noChangeArrowheads="1"/>
            </p:cNvSpPr>
            <p:nvPr/>
          </p:nvSpPr>
          <p:spPr bwMode="auto">
            <a:xfrm>
              <a:off x="6529979" y="637929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3" name="Oval 3650"/>
            <p:cNvSpPr>
              <a:spLocks noChangeArrowheads="1"/>
            </p:cNvSpPr>
            <p:nvPr/>
          </p:nvSpPr>
          <p:spPr bwMode="auto">
            <a:xfrm>
              <a:off x="6526042" y="63773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4" name="Oval 3651"/>
            <p:cNvSpPr>
              <a:spLocks noChangeArrowheads="1"/>
            </p:cNvSpPr>
            <p:nvPr/>
          </p:nvSpPr>
          <p:spPr bwMode="auto">
            <a:xfrm>
              <a:off x="6522105" y="63724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5" name="Oval 3652"/>
            <p:cNvSpPr>
              <a:spLocks noChangeArrowheads="1"/>
            </p:cNvSpPr>
            <p:nvPr/>
          </p:nvSpPr>
          <p:spPr bwMode="auto">
            <a:xfrm>
              <a:off x="6518168" y="636748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6" name="Oval 3653"/>
            <p:cNvSpPr>
              <a:spLocks noChangeArrowheads="1"/>
            </p:cNvSpPr>
            <p:nvPr/>
          </p:nvSpPr>
          <p:spPr bwMode="auto">
            <a:xfrm>
              <a:off x="6514231" y="63625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7" name="Oval 3654"/>
            <p:cNvSpPr>
              <a:spLocks noChangeArrowheads="1"/>
            </p:cNvSpPr>
            <p:nvPr/>
          </p:nvSpPr>
          <p:spPr bwMode="auto">
            <a:xfrm>
              <a:off x="6510294" y="635960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8" name="Oval 3655"/>
            <p:cNvSpPr>
              <a:spLocks noChangeArrowheads="1"/>
            </p:cNvSpPr>
            <p:nvPr/>
          </p:nvSpPr>
          <p:spPr bwMode="auto">
            <a:xfrm>
              <a:off x="6506357" y="635763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9" name="Oval 3656"/>
            <p:cNvSpPr>
              <a:spLocks noChangeArrowheads="1"/>
            </p:cNvSpPr>
            <p:nvPr/>
          </p:nvSpPr>
          <p:spPr bwMode="auto">
            <a:xfrm>
              <a:off x="6502420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0" name="Oval 3657"/>
            <p:cNvSpPr>
              <a:spLocks noChangeArrowheads="1"/>
            </p:cNvSpPr>
            <p:nvPr/>
          </p:nvSpPr>
          <p:spPr bwMode="auto">
            <a:xfrm>
              <a:off x="6498483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1" name="Oval 3658"/>
            <p:cNvSpPr>
              <a:spLocks noChangeArrowheads="1"/>
            </p:cNvSpPr>
            <p:nvPr/>
          </p:nvSpPr>
          <p:spPr bwMode="auto">
            <a:xfrm>
              <a:off x="6494546" y="63625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2" name="Oval 3659"/>
            <p:cNvSpPr>
              <a:spLocks noChangeArrowheads="1"/>
            </p:cNvSpPr>
            <p:nvPr/>
          </p:nvSpPr>
          <p:spPr bwMode="auto">
            <a:xfrm>
              <a:off x="6490609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3" name="Oval 3660"/>
            <p:cNvSpPr>
              <a:spLocks noChangeArrowheads="1"/>
            </p:cNvSpPr>
            <p:nvPr/>
          </p:nvSpPr>
          <p:spPr bwMode="auto">
            <a:xfrm>
              <a:off x="6486672" y="6360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4" name="Oval 3661"/>
            <p:cNvSpPr>
              <a:spLocks noChangeArrowheads="1"/>
            </p:cNvSpPr>
            <p:nvPr/>
          </p:nvSpPr>
          <p:spPr bwMode="auto">
            <a:xfrm>
              <a:off x="6483719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5" name="Oval 3662"/>
            <p:cNvSpPr>
              <a:spLocks noChangeArrowheads="1"/>
            </p:cNvSpPr>
            <p:nvPr/>
          </p:nvSpPr>
          <p:spPr bwMode="auto">
            <a:xfrm>
              <a:off x="6479782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6" name="Oval 3663"/>
            <p:cNvSpPr>
              <a:spLocks noChangeArrowheads="1"/>
            </p:cNvSpPr>
            <p:nvPr/>
          </p:nvSpPr>
          <p:spPr bwMode="auto">
            <a:xfrm>
              <a:off x="6475845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7" name="Oval 3664"/>
            <p:cNvSpPr>
              <a:spLocks noChangeArrowheads="1"/>
            </p:cNvSpPr>
            <p:nvPr/>
          </p:nvSpPr>
          <p:spPr bwMode="auto">
            <a:xfrm>
              <a:off x="6471908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8" name="Oval 3665"/>
            <p:cNvSpPr>
              <a:spLocks noChangeArrowheads="1"/>
            </p:cNvSpPr>
            <p:nvPr/>
          </p:nvSpPr>
          <p:spPr bwMode="auto">
            <a:xfrm>
              <a:off x="6467971" y="635271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9" name="Oval 3666"/>
            <p:cNvSpPr>
              <a:spLocks noChangeArrowheads="1"/>
            </p:cNvSpPr>
            <p:nvPr/>
          </p:nvSpPr>
          <p:spPr bwMode="auto">
            <a:xfrm>
              <a:off x="6464034" y="635567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0" name="Oval 3667"/>
            <p:cNvSpPr>
              <a:spLocks noChangeArrowheads="1"/>
            </p:cNvSpPr>
            <p:nvPr/>
          </p:nvSpPr>
          <p:spPr bwMode="auto">
            <a:xfrm>
              <a:off x="6460097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1" name="Oval 3668"/>
            <p:cNvSpPr>
              <a:spLocks noChangeArrowheads="1"/>
            </p:cNvSpPr>
            <p:nvPr/>
          </p:nvSpPr>
          <p:spPr bwMode="auto">
            <a:xfrm>
              <a:off x="6456160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2" name="Oval 3669"/>
            <p:cNvSpPr>
              <a:spLocks noChangeArrowheads="1"/>
            </p:cNvSpPr>
            <p:nvPr/>
          </p:nvSpPr>
          <p:spPr bwMode="auto">
            <a:xfrm>
              <a:off x="6452223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3" name="Oval 3670"/>
            <p:cNvSpPr>
              <a:spLocks noChangeArrowheads="1"/>
            </p:cNvSpPr>
            <p:nvPr/>
          </p:nvSpPr>
          <p:spPr bwMode="auto">
            <a:xfrm>
              <a:off x="6448286" y="63517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4" name="Oval 3671"/>
            <p:cNvSpPr>
              <a:spLocks noChangeArrowheads="1"/>
            </p:cNvSpPr>
            <p:nvPr/>
          </p:nvSpPr>
          <p:spPr bwMode="auto">
            <a:xfrm>
              <a:off x="6444349" y="63458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5" name="Oval 3672"/>
            <p:cNvSpPr>
              <a:spLocks noChangeArrowheads="1"/>
            </p:cNvSpPr>
            <p:nvPr/>
          </p:nvSpPr>
          <p:spPr bwMode="auto">
            <a:xfrm>
              <a:off x="6440412" y="634287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6" name="Oval 3673"/>
            <p:cNvSpPr>
              <a:spLocks noChangeArrowheads="1"/>
            </p:cNvSpPr>
            <p:nvPr/>
          </p:nvSpPr>
          <p:spPr bwMode="auto">
            <a:xfrm>
              <a:off x="6437460" y="63399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7" name="Oval 3674"/>
            <p:cNvSpPr>
              <a:spLocks noChangeArrowheads="1"/>
            </p:cNvSpPr>
            <p:nvPr/>
          </p:nvSpPr>
          <p:spPr bwMode="auto">
            <a:xfrm>
              <a:off x="6432538" y="63399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8" name="Oval 3675"/>
            <p:cNvSpPr>
              <a:spLocks noChangeArrowheads="1"/>
            </p:cNvSpPr>
            <p:nvPr/>
          </p:nvSpPr>
          <p:spPr bwMode="auto">
            <a:xfrm>
              <a:off x="6429586" y="63418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9" name="Oval 3676"/>
            <p:cNvSpPr>
              <a:spLocks noChangeArrowheads="1"/>
            </p:cNvSpPr>
            <p:nvPr/>
          </p:nvSpPr>
          <p:spPr bwMode="auto">
            <a:xfrm>
              <a:off x="6425649" y="634582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0" name="Oval 3677"/>
            <p:cNvSpPr>
              <a:spLocks noChangeArrowheads="1"/>
            </p:cNvSpPr>
            <p:nvPr/>
          </p:nvSpPr>
          <p:spPr bwMode="auto">
            <a:xfrm>
              <a:off x="6421712" y="63428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1" name="Oval 3678"/>
            <p:cNvSpPr>
              <a:spLocks noChangeArrowheads="1"/>
            </p:cNvSpPr>
            <p:nvPr/>
          </p:nvSpPr>
          <p:spPr bwMode="auto">
            <a:xfrm>
              <a:off x="6417775" y="634189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2" name="Oval 3679"/>
            <p:cNvSpPr>
              <a:spLocks noChangeArrowheads="1"/>
            </p:cNvSpPr>
            <p:nvPr/>
          </p:nvSpPr>
          <p:spPr bwMode="auto">
            <a:xfrm>
              <a:off x="6413838" y="633893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3" name="Oval 3680"/>
            <p:cNvSpPr>
              <a:spLocks noChangeArrowheads="1"/>
            </p:cNvSpPr>
            <p:nvPr/>
          </p:nvSpPr>
          <p:spPr bwMode="auto">
            <a:xfrm>
              <a:off x="6409901" y="63290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4" name="Oval 3681"/>
            <p:cNvSpPr>
              <a:spLocks noChangeArrowheads="1"/>
            </p:cNvSpPr>
            <p:nvPr/>
          </p:nvSpPr>
          <p:spPr bwMode="auto">
            <a:xfrm>
              <a:off x="6405964" y="63133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5" name="Oval 3682"/>
            <p:cNvSpPr>
              <a:spLocks noChangeArrowheads="1"/>
            </p:cNvSpPr>
            <p:nvPr/>
          </p:nvSpPr>
          <p:spPr bwMode="auto">
            <a:xfrm>
              <a:off x="6402027" y="6302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6" name="Oval 3683"/>
            <p:cNvSpPr>
              <a:spLocks noChangeArrowheads="1"/>
            </p:cNvSpPr>
            <p:nvPr/>
          </p:nvSpPr>
          <p:spPr bwMode="auto">
            <a:xfrm>
              <a:off x="6398090" y="62936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7" name="Oval 3684"/>
            <p:cNvSpPr>
              <a:spLocks noChangeArrowheads="1"/>
            </p:cNvSpPr>
            <p:nvPr/>
          </p:nvSpPr>
          <p:spPr bwMode="auto">
            <a:xfrm>
              <a:off x="6394153" y="62818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8" name="Oval 3685"/>
            <p:cNvSpPr>
              <a:spLocks noChangeArrowheads="1"/>
            </p:cNvSpPr>
            <p:nvPr/>
          </p:nvSpPr>
          <p:spPr bwMode="auto">
            <a:xfrm>
              <a:off x="6391200" y="62729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9" name="Oval 3686"/>
            <p:cNvSpPr>
              <a:spLocks noChangeArrowheads="1"/>
            </p:cNvSpPr>
            <p:nvPr/>
          </p:nvSpPr>
          <p:spPr bwMode="auto">
            <a:xfrm>
              <a:off x="6386279" y="626512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0" name="Oval 3687"/>
            <p:cNvSpPr>
              <a:spLocks noChangeArrowheads="1"/>
            </p:cNvSpPr>
            <p:nvPr/>
          </p:nvSpPr>
          <p:spPr bwMode="auto">
            <a:xfrm>
              <a:off x="6383326" y="625921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1" name="Oval 3688"/>
            <p:cNvSpPr>
              <a:spLocks noChangeArrowheads="1"/>
            </p:cNvSpPr>
            <p:nvPr/>
          </p:nvSpPr>
          <p:spPr bwMode="auto">
            <a:xfrm>
              <a:off x="6379389" y="625330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2" name="Oval 3689"/>
            <p:cNvSpPr>
              <a:spLocks noChangeArrowheads="1"/>
            </p:cNvSpPr>
            <p:nvPr/>
          </p:nvSpPr>
          <p:spPr bwMode="auto">
            <a:xfrm>
              <a:off x="6375452" y="624838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3" name="Oval 3690"/>
            <p:cNvSpPr>
              <a:spLocks noChangeArrowheads="1"/>
            </p:cNvSpPr>
            <p:nvPr/>
          </p:nvSpPr>
          <p:spPr bwMode="auto">
            <a:xfrm>
              <a:off x="6371515" y="624051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4" name="Oval 3691"/>
            <p:cNvSpPr>
              <a:spLocks noChangeArrowheads="1"/>
            </p:cNvSpPr>
            <p:nvPr/>
          </p:nvSpPr>
          <p:spPr bwMode="auto">
            <a:xfrm>
              <a:off x="6367578" y="623362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5" name="Oval 3692"/>
            <p:cNvSpPr>
              <a:spLocks noChangeArrowheads="1"/>
            </p:cNvSpPr>
            <p:nvPr/>
          </p:nvSpPr>
          <p:spPr bwMode="auto">
            <a:xfrm>
              <a:off x="6363641" y="622082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6" name="Oval 3693"/>
            <p:cNvSpPr>
              <a:spLocks noChangeArrowheads="1"/>
            </p:cNvSpPr>
            <p:nvPr/>
          </p:nvSpPr>
          <p:spPr bwMode="auto">
            <a:xfrm>
              <a:off x="6359704" y="62050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7" name="Oval 3694"/>
            <p:cNvSpPr>
              <a:spLocks noChangeArrowheads="1"/>
            </p:cNvSpPr>
            <p:nvPr/>
          </p:nvSpPr>
          <p:spPr bwMode="auto">
            <a:xfrm>
              <a:off x="6355767" y="61952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8" name="Oval 3695"/>
            <p:cNvSpPr>
              <a:spLocks noChangeArrowheads="1"/>
            </p:cNvSpPr>
            <p:nvPr/>
          </p:nvSpPr>
          <p:spPr bwMode="auto">
            <a:xfrm>
              <a:off x="6351830" y="61873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9" name="Oval 3696"/>
            <p:cNvSpPr>
              <a:spLocks noChangeArrowheads="1"/>
            </p:cNvSpPr>
            <p:nvPr/>
          </p:nvSpPr>
          <p:spPr bwMode="auto">
            <a:xfrm>
              <a:off x="6347893" y="61814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0" name="Oval 3697"/>
            <p:cNvSpPr>
              <a:spLocks noChangeArrowheads="1"/>
            </p:cNvSpPr>
            <p:nvPr/>
          </p:nvSpPr>
          <p:spPr bwMode="auto">
            <a:xfrm>
              <a:off x="6343956" y="617949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1" name="Oval 3698"/>
            <p:cNvSpPr>
              <a:spLocks noChangeArrowheads="1"/>
            </p:cNvSpPr>
            <p:nvPr/>
          </p:nvSpPr>
          <p:spPr bwMode="auto">
            <a:xfrm>
              <a:off x="6340019" y="61824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2" name="Oval 3699"/>
            <p:cNvSpPr>
              <a:spLocks noChangeArrowheads="1"/>
            </p:cNvSpPr>
            <p:nvPr/>
          </p:nvSpPr>
          <p:spPr bwMode="auto">
            <a:xfrm>
              <a:off x="6337066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3" name="Oval 3700"/>
            <p:cNvSpPr>
              <a:spLocks noChangeArrowheads="1"/>
            </p:cNvSpPr>
            <p:nvPr/>
          </p:nvSpPr>
          <p:spPr bwMode="auto">
            <a:xfrm>
              <a:off x="6333129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4" name="Oval 3701"/>
            <p:cNvSpPr>
              <a:spLocks noChangeArrowheads="1"/>
            </p:cNvSpPr>
            <p:nvPr/>
          </p:nvSpPr>
          <p:spPr bwMode="auto">
            <a:xfrm>
              <a:off x="6329192" y="6182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5" name="Oval 3702"/>
            <p:cNvSpPr>
              <a:spLocks noChangeArrowheads="1"/>
            </p:cNvSpPr>
            <p:nvPr/>
          </p:nvSpPr>
          <p:spPr bwMode="auto">
            <a:xfrm>
              <a:off x="6325255" y="6182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6" name="Oval 3703"/>
            <p:cNvSpPr>
              <a:spLocks noChangeArrowheads="1"/>
            </p:cNvSpPr>
            <p:nvPr/>
          </p:nvSpPr>
          <p:spPr bwMode="auto">
            <a:xfrm>
              <a:off x="6321318" y="618539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7" name="Oval 3704"/>
            <p:cNvSpPr>
              <a:spLocks noChangeArrowheads="1"/>
            </p:cNvSpPr>
            <p:nvPr/>
          </p:nvSpPr>
          <p:spPr bwMode="auto">
            <a:xfrm>
              <a:off x="6317381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8" name="Oval 3705"/>
            <p:cNvSpPr>
              <a:spLocks noChangeArrowheads="1"/>
            </p:cNvSpPr>
            <p:nvPr/>
          </p:nvSpPr>
          <p:spPr bwMode="auto">
            <a:xfrm>
              <a:off x="6313444" y="61834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9" name="Oval 3706"/>
            <p:cNvSpPr>
              <a:spLocks noChangeArrowheads="1"/>
            </p:cNvSpPr>
            <p:nvPr/>
          </p:nvSpPr>
          <p:spPr bwMode="auto">
            <a:xfrm>
              <a:off x="6309507" y="6185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0" name="Oval 3707"/>
            <p:cNvSpPr>
              <a:spLocks noChangeArrowheads="1"/>
            </p:cNvSpPr>
            <p:nvPr/>
          </p:nvSpPr>
          <p:spPr bwMode="auto">
            <a:xfrm>
              <a:off x="6305570" y="6185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1" name="Oval 3708"/>
            <p:cNvSpPr>
              <a:spLocks noChangeArrowheads="1"/>
            </p:cNvSpPr>
            <p:nvPr/>
          </p:nvSpPr>
          <p:spPr bwMode="auto">
            <a:xfrm>
              <a:off x="6301633" y="618539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2" name="Oval 3709"/>
            <p:cNvSpPr>
              <a:spLocks noChangeArrowheads="1"/>
            </p:cNvSpPr>
            <p:nvPr/>
          </p:nvSpPr>
          <p:spPr bwMode="auto">
            <a:xfrm>
              <a:off x="6297696" y="619326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3" name="Oval 3710"/>
            <p:cNvSpPr>
              <a:spLocks noChangeArrowheads="1"/>
            </p:cNvSpPr>
            <p:nvPr/>
          </p:nvSpPr>
          <p:spPr bwMode="auto">
            <a:xfrm>
              <a:off x="6293759" y="6201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4" name="Oval 3711"/>
            <p:cNvSpPr>
              <a:spLocks noChangeArrowheads="1"/>
            </p:cNvSpPr>
            <p:nvPr/>
          </p:nvSpPr>
          <p:spPr bwMode="auto">
            <a:xfrm>
              <a:off x="6290806" y="62090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5" name="Oval 3712"/>
            <p:cNvSpPr>
              <a:spLocks noChangeArrowheads="1"/>
            </p:cNvSpPr>
            <p:nvPr/>
          </p:nvSpPr>
          <p:spPr bwMode="auto">
            <a:xfrm>
              <a:off x="6286869" y="621787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6" name="Oval 3713"/>
            <p:cNvSpPr>
              <a:spLocks noChangeArrowheads="1"/>
            </p:cNvSpPr>
            <p:nvPr/>
          </p:nvSpPr>
          <p:spPr bwMode="auto">
            <a:xfrm>
              <a:off x="6282932" y="622279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7" name="Oval 3714"/>
            <p:cNvSpPr>
              <a:spLocks noChangeArrowheads="1"/>
            </p:cNvSpPr>
            <p:nvPr/>
          </p:nvSpPr>
          <p:spPr bwMode="auto">
            <a:xfrm>
              <a:off x="6278995" y="622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8" name="Oval 3715"/>
            <p:cNvSpPr>
              <a:spLocks noChangeArrowheads="1"/>
            </p:cNvSpPr>
            <p:nvPr/>
          </p:nvSpPr>
          <p:spPr bwMode="auto">
            <a:xfrm>
              <a:off x="6275058" y="623362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9" name="Oval 3716"/>
            <p:cNvSpPr>
              <a:spLocks noChangeArrowheads="1"/>
            </p:cNvSpPr>
            <p:nvPr/>
          </p:nvSpPr>
          <p:spPr bwMode="auto">
            <a:xfrm>
              <a:off x="6271121" y="62434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0" name="Oval 3717"/>
            <p:cNvSpPr>
              <a:spLocks noChangeArrowheads="1"/>
            </p:cNvSpPr>
            <p:nvPr/>
          </p:nvSpPr>
          <p:spPr bwMode="auto">
            <a:xfrm>
              <a:off x="6267184" y="625232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1" name="Oval 3718"/>
            <p:cNvSpPr>
              <a:spLocks noChangeArrowheads="1"/>
            </p:cNvSpPr>
            <p:nvPr/>
          </p:nvSpPr>
          <p:spPr bwMode="auto">
            <a:xfrm>
              <a:off x="6263247" y="626019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2" name="Oval 3719"/>
            <p:cNvSpPr>
              <a:spLocks noChangeArrowheads="1"/>
            </p:cNvSpPr>
            <p:nvPr/>
          </p:nvSpPr>
          <p:spPr bwMode="auto">
            <a:xfrm>
              <a:off x="6259310" y="626512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3" name="Oval 3720"/>
            <p:cNvSpPr>
              <a:spLocks noChangeArrowheads="1"/>
            </p:cNvSpPr>
            <p:nvPr/>
          </p:nvSpPr>
          <p:spPr bwMode="auto">
            <a:xfrm>
              <a:off x="6255373" y="626905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4" name="Oval 3721"/>
            <p:cNvSpPr>
              <a:spLocks noChangeArrowheads="1"/>
            </p:cNvSpPr>
            <p:nvPr/>
          </p:nvSpPr>
          <p:spPr bwMode="auto">
            <a:xfrm>
              <a:off x="6251436" y="62720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5" name="Oval 3722"/>
            <p:cNvSpPr>
              <a:spLocks noChangeArrowheads="1"/>
            </p:cNvSpPr>
            <p:nvPr/>
          </p:nvSpPr>
          <p:spPr bwMode="auto">
            <a:xfrm>
              <a:off x="6247499" y="628086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6" name="Oval 3723"/>
            <p:cNvSpPr>
              <a:spLocks noChangeArrowheads="1"/>
            </p:cNvSpPr>
            <p:nvPr/>
          </p:nvSpPr>
          <p:spPr bwMode="auto">
            <a:xfrm>
              <a:off x="6244547" y="628874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7" name="Oval 3724"/>
            <p:cNvSpPr>
              <a:spLocks noChangeArrowheads="1"/>
            </p:cNvSpPr>
            <p:nvPr/>
          </p:nvSpPr>
          <p:spPr bwMode="auto">
            <a:xfrm>
              <a:off x="6239625" y="629366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8" name="Oval 3725"/>
            <p:cNvSpPr>
              <a:spLocks noChangeArrowheads="1"/>
            </p:cNvSpPr>
            <p:nvPr/>
          </p:nvSpPr>
          <p:spPr bwMode="auto">
            <a:xfrm>
              <a:off x="6236673" y="630153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9" name="Oval 3726"/>
            <p:cNvSpPr>
              <a:spLocks noChangeArrowheads="1"/>
            </p:cNvSpPr>
            <p:nvPr/>
          </p:nvSpPr>
          <p:spPr bwMode="auto">
            <a:xfrm>
              <a:off x="6232736" y="630842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0" name="Oval 3727"/>
            <p:cNvSpPr>
              <a:spLocks noChangeArrowheads="1"/>
            </p:cNvSpPr>
            <p:nvPr/>
          </p:nvSpPr>
          <p:spPr bwMode="auto">
            <a:xfrm>
              <a:off x="6228799" y="63113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1" name="Oval 3728"/>
            <p:cNvSpPr>
              <a:spLocks noChangeArrowheads="1"/>
            </p:cNvSpPr>
            <p:nvPr/>
          </p:nvSpPr>
          <p:spPr bwMode="auto">
            <a:xfrm>
              <a:off x="6224862" y="631137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2" name="Oval 3729"/>
            <p:cNvSpPr>
              <a:spLocks noChangeArrowheads="1"/>
            </p:cNvSpPr>
            <p:nvPr/>
          </p:nvSpPr>
          <p:spPr bwMode="auto">
            <a:xfrm>
              <a:off x="6220925" y="631630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3" name="Oval 3730"/>
            <p:cNvSpPr>
              <a:spLocks noChangeArrowheads="1"/>
            </p:cNvSpPr>
            <p:nvPr/>
          </p:nvSpPr>
          <p:spPr bwMode="auto">
            <a:xfrm>
              <a:off x="6216988" y="632319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4" name="Oval 3731"/>
            <p:cNvSpPr>
              <a:spLocks noChangeArrowheads="1"/>
            </p:cNvSpPr>
            <p:nvPr/>
          </p:nvSpPr>
          <p:spPr bwMode="auto">
            <a:xfrm>
              <a:off x="6213051" y="63300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5" name="Oval 3732"/>
            <p:cNvSpPr>
              <a:spLocks noChangeArrowheads="1"/>
            </p:cNvSpPr>
            <p:nvPr/>
          </p:nvSpPr>
          <p:spPr bwMode="auto">
            <a:xfrm>
              <a:off x="6209114" y="63359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6" name="Oval 3733"/>
            <p:cNvSpPr>
              <a:spLocks noChangeArrowheads="1"/>
            </p:cNvSpPr>
            <p:nvPr/>
          </p:nvSpPr>
          <p:spPr bwMode="auto">
            <a:xfrm>
              <a:off x="6205177" y="63458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7" name="Oval 3734"/>
            <p:cNvSpPr>
              <a:spLocks noChangeArrowheads="1"/>
            </p:cNvSpPr>
            <p:nvPr/>
          </p:nvSpPr>
          <p:spPr bwMode="auto">
            <a:xfrm>
              <a:off x="6201240" y="63517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8" name="Oval 3735"/>
            <p:cNvSpPr>
              <a:spLocks noChangeArrowheads="1"/>
            </p:cNvSpPr>
            <p:nvPr/>
          </p:nvSpPr>
          <p:spPr bwMode="auto">
            <a:xfrm>
              <a:off x="6198287" y="63537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9" name="Oval 3736"/>
            <p:cNvSpPr>
              <a:spLocks noChangeArrowheads="1"/>
            </p:cNvSpPr>
            <p:nvPr/>
          </p:nvSpPr>
          <p:spPr bwMode="auto">
            <a:xfrm>
              <a:off x="6193366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0" name="Oval 3737"/>
            <p:cNvSpPr>
              <a:spLocks noChangeArrowheads="1"/>
            </p:cNvSpPr>
            <p:nvPr/>
          </p:nvSpPr>
          <p:spPr bwMode="auto">
            <a:xfrm>
              <a:off x="6190413" y="63596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1" name="Oval 3738"/>
            <p:cNvSpPr>
              <a:spLocks noChangeArrowheads="1"/>
            </p:cNvSpPr>
            <p:nvPr/>
          </p:nvSpPr>
          <p:spPr bwMode="auto">
            <a:xfrm>
              <a:off x="6186476" y="63655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2" name="Oval 3739"/>
            <p:cNvSpPr>
              <a:spLocks noChangeArrowheads="1"/>
            </p:cNvSpPr>
            <p:nvPr/>
          </p:nvSpPr>
          <p:spPr bwMode="auto">
            <a:xfrm>
              <a:off x="6182539" y="63704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3" name="Oval 3741"/>
            <p:cNvSpPr>
              <a:spLocks noChangeArrowheads="1"/>
            </p:cNvSpPr>
            <p:nvPr/>
          </p:nvSpPr>
          <p:spPr bwMode="auto">
            <a:xfrm>
              <a:off x="6178602" y="63773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4" name="Oval 3742"/>
            <p:cNvSpPr>
              <a:spLocks noChangeArrowheads="1"/>
            </p:cNvSpPr>
            <p:nvPr/>
          </p:nvSpPr>
          <p:spPr bwMode="auto">
            <a:xfrm>
              <a:off x="6174665" y="638519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5" name="Oval 3743"/>
            <p:cNvSpPr>
              <a:spLocks noChangeArrowheads="1"/>
            </p:cNvSpPr>
            <p:nvPr/>
          </p:nvSpPr>
          <p:spPr bwMode="auto">
            <a:xfrm>
              <a:off x="6170728" y="639011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6" name="Oval 3744"/>
            <p:cNvSpPr>
              <a:spLocks noChangeArrowheads="1"/>
            </p:cNvSpPr>
            <p:nvPr/>
          </p:nvSpPr>
          <p:spPr bwMode="auto">
            <a:xfrm>
              <a:off x="6166791" y="63920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7" name="Oval 3745"/>
            <p:cNvSpPr>
              <a:spLocks noChangeArrowheads="1"/>
            </p:cNvSpPr>
            <p:nvPr/>
          </p:nvSpPr>
          <p:spPr bwMode="auto">
            <a:xfrm>
              <a:off x="6162854" y="63940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8" name="Oval 3746"/>
            <p:cNvSpPr>
              <a:spLocks noChangeArrowheads="1"/>
            </p:cNvSpPr>
            <p:nvPr/>
          </p:nvSpPr>
          <p:spPr bwMode="auto">
            <a:xfrm>
              <a:off x="6158917" y="63940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9" name="Oval 3747"/>
            <p:cNvSpPr>
              <a:spLocks noChangeArrowheads="1"/>
            </p:cNvSpPr>
            <p:nvPr/>
          </p:nvSpPr>
          <p:spPr bwMode="auto">
            <a:xfrm>
              <a:off x="6154980" y="639504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0" name="Oval 3748"/>
            <p:cNvSpPr>
              <a:spLocks noChangeArrowheads="1"/>
            </p:cNvSpPr>
            <p:nvPr/>
          </p:nvSpPr>
          <p:spPr bwMode="auto">
            <a:xfrm>
              <a:off x="6151043" y="639799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1" name="Oval 3749"/>
            <p:cNvSpPr>
              <a:spLocks noChangeArrowheads="1"/>
            </p:cNvSpPr>
            <p:nvPr/>
          </p:nvSpPr>
          <p:spPr bwMode="auto">
            <a:xfrm>
              <a:off x="6147106" y="639897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2" name="Oval 3750"/>
            <p:cNvSpPr>
              <a:spLocks noChangeArrowheads="1"/>
            </p:cNvSpPr>
            <p:nvPr/>
          </p:nvSpPr>
          <p:spPr bwMode="auto">
            <a:xfrm>
              <a:off x="6144153" y="64009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3" name="Oval 3751"/>
            <p:cNvSpPr>
              <a:spLocks noChangeArrowheads="1"/>
            </p:cNvSpPr>
            <p:nvPr/>
          </p:nvSpPr>
          <p:spPr bwMode="auto">
            <a:xfrm>
              <a:off x="6140216" y="640291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4" name="Oval 3752"/>
            <p:cNvSpPr>
              <a:spLocks noChangeArrowheads="1"/>
            </p:cNvSpPr>
            <p:nvPr/>
          </p:nvSpPr>
          <p:spPr bwMode="auto">
            <a:xfrm>
              <a:off x="6136279" y="64048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5" name="Oval 3753"/>
            <p:cNvSpPr>
              <a:spLocks noChangeArrowheads="1"/>
            </p:cNvSpPr>
            <p:nvPr/>
          </p:nvSpPr>
          <p:spPr bwMode="auto">
            <a:xfrm>
              <a:off x="6132342" y="640783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6" name="Oval 3754"/>
            <p:cNvSpPr>
              <a:spLocks noChangeArrowheads="1"/>
            </p:cNvSpPr>
            <p:nvPr/>
          </p:nvSpPr>
          <p:spPr bwMode="auto">
            <a:xfrm>
              <a:off x="6128405" y="64107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7" name="Oval 3755"/>
            <p:cNvSpPr>
              <a:spLocks noChangeArrowheads="1"/>
            </p:cNvSpPr>
            <p:nvPr/>
          </p:nvSpPr>
          <p:spPr bwMode="auto">
            <a:xfrm>
              <a:off x="6124468" y="64107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8" name="Oval 3756"/>
            <p:cNvSpPr>
              <a:spLocks noChangeArrowheads="1"/>
            </p:cNvSpPr>
            <p:nvPr/>
          </p:nvSpPr>
          <p:spPr bwMode="auto">
            <a:xfrm>
              <a:off x="6120531" y="64137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9" name="Oval 3757"/>
            <p:cNvSpPr>
              <a:spLocks noChangeArrowheads="1"/>
            </p:cNvSpPr>
            <p:nvPr/>
          </p:nvSpPr>
          <p:spPr bwMode="auto">
            <a:xfrm>
              <a:off x="6116594" y="64137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0" name="Oval 3758"/>
            <p:cNvSpPr>
              <a:spLocks noChangeArrowheads="1"/>
            </p:cNvSpPr>
            <p:nvPr/>
          </p:nvSpPr>
          <p:spPr bwMode="auto">
            <a:xfrm>
              <a:off x="6112657" y="64166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1" name="Oval 3759"/>
            <p:cNvSpPr>
              <a:spLocks noChangeArrowheads="1"/>
            </p:cNvSpPr>
            <p:nvPr/>
          </p:nvSpPr>
          <p:spPr bwMode="auto">
            <a:xfrm>
              <a:off x="6108720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2" name="Oval 3760"/>
            <p:cNvSpPr>
              <a:spLocks noChangeArrowheads="1"/>
            </p:cNvSpPr>
            <p:nvPr/>
          </p:nvSpPr>
          <p:spPr bwMode="auto">
            <a:xfrm>
              <a:off x="6104783" y="6419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3" name="Oval 3761"/>
            <p:cNvSpPr>
              <a:spLocks noChangeArrowheads="1"/>
            </p:cNvSpPr>
            <p:nvPr/>
          </p:nvSpPr>
          <p:spPr bwMode="auto">
            <a:xfrm>
              <a:off x="6100846" y="6419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4" name="Oval 3762"/>
            <p:cNvSpPr>
              <a:spLocks noChangeArrowheads="1"/>
            </p:cNvSpPr>
            <p:nvPr/>
          </p:nvSpPr>
          <p:spPr bwMode="auto">
            <a:xfrm>
              <a:off x="6097893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5" name="Oval 3763"/>
            <p:cNvSpPr>
              <a:spLocks noChangeArrowheads="1"/>
            </p:cNvSpPr>
            <p:nvPr/>
          </p:nvSpPr>
          <p:spPr bwMode="auto">
            <a:xfrm>
              <a:off x="6093956" y="641571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6" name="Oval 3764"/>
            <p:cNvSpPr>
              <a:spLocks noChangeArrowheads="1"/>
            </p:cNvSpPr>
            <p:nvPr/>
          </p:nvSpPr>
          <p:spPr bwMode="auto">
            <a:xfrm>
              <a:off x="6090019" y="64176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7" name="Oval 3765"/>
            <p:cNvSpPr>
              <a:spLocks noChangeArrowheads="1"/>
            </p:cNvSpPr>
            <p:nvPr/>
          </p:nvSpPr>
          <p:spPr bwMode="auto">
            <a:xfrm>
              <a:off x="6086082" y="64176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8" name="Oval 3766"/>
            <p:cNvSpPr>
              <a:spLocks noChangeArrowheads="1"/>
            </p:cNvSpPr>
            <p:nvPr/>
          </p:nvSpPr>
          <p:spPr bwMode="auto">
            <a:xfrm>
              <a:off x="6082145" y="64186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9" name="Oval 3767"/>
            <p:cNvSpPr>
              <a:spLocks noChangeArrowheads="1"/>
            </p:cNvSpPr>
            <p:nvPr/>
          </p:nvSpPr>
          <p:spPr bwMode="auto">
            <a:xfrm>
              <a:off x="6078208" y="64216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0" name="Oval 3768"/>
            <p:cNvSpPr>
              <a:spLocks noChangeArrowheads="1"/>
            </p:cNvSpPr>
            <p:nvPr/>
          </p:nvSpPr>
          <p:spPr bwMode="auto">
            <a:xfrm>
              <a:off x="6074271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1" name="Oval 3769"/>
            <p:cNvSpPr>
              <a:spLocks noChangeArrowheads="1"/>
            </p:cNvSpPr>
            <p:nvPr/>
          </p:nvSpPr>
          <p:spPr bwMode="auto">
            <a:xfrm>
              <a:off x="6070334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2" name="Oval 3770"/>
            <p:cNvSpPr>
              <a:spLocks noChangeArrowheads="1"/>
            </p:cNvSpPr>
            <p:nvPr/>
          </p:nvSpPr>
          <p:spPr bwMode="auto">
            <a:xfrm>
              <a:off x="6066397" y="642653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3" name="Oval 3771"/>
            <p:cNvSpPr>
              <a:spLocks noChangeArrowheads="1"/>
            </p:cNvSpPr>
            <p:nvPr/>
          </p:nvSpPr>
          <p:spPr bwMode="auto">
            <a:xfrm>
              <a:off x="6062460" y="64265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4" name="Oval 3772"/>
            <p:cNvSpPr>
              <a:spLocks noChangeArrowheads="1"/>
            </p:cNvSpPr>
            <p:nvPr/>
          </p:nvSpPr>
          <p:spPr bwMode="auto">
            <a:xfrm>
              <a:off x="6058523" y="64265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5" name="Oval 3773"/>
            <p:cNvSpPr>
              <a:spLocks noChangeArrowheads="1"/>
            </p:cNvSpPr>
            <p:nvPr/>
          </p:nvSpPr>
          <p:spPr bwMode="auto">
            <a:xfrm>
              <a:off x="6054586" y="642456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6" name="Oval 3774"/>
            <p:cNvSpPr>
              <a:spLocks noChangeArrowheads="1"/>
            </p:cNvSpPr>
            <p:nvPr/>
          </p:nvSpPr>
          <p:spPr bwMode="auto">
            <a:xfrm>
              <a:off x="6051634" y="64265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7" name="Oval 3775"/>
            <p:cNvSpPr>
              <a:spLocks noChangeArrowheads="1"/>
            </p:cNvSpPr>
            <p:nvPr/>
          </p:nvSpPr>
          <p:spPr bwMode="auto">
            <a:xfrm>
              <a:off x="6047697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8" name="Oval 3776"/>
            <p:cNvSpPr>
              <a:spLocks noChangeArrowheads="1"/>
            </p:cNvSpPr>
            <p:nvPr/>
          </p:nvSpPr>
          <p:spPr bwMode="auto">
            <a:xfrm>
              <a:off x="6043760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9" name="Oval 3777"/>
            <p:cNvSpPr>
              <a:spLocks noChangeArrowheads="1"/>
            </p:cNvSpPr>
            <p:nvPr/>
          </p:nvSpPr>
          <p:spPr bwMode="auto">
            <a:xfrm>
              <a:off x="6039823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0" name="Oval 3778"/>
            <p:cNvSpPr>
              <a:spLocks noChangeArrowheads="1"/>
            </p:cNvSpPr>
            <p:nvPr/>
          </p:nvSpPr>
          <p:spPr bwMode="auto">
            <a:xfrm>
              <a:off x="6035886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1" name="Oval 3779"/>
            <p:cNvSpPr>
              <a:spLocks noChangeArrowheads="1"/>
            </p:cNvSpPr>
            <p:nvPr/>
          </p:nvSpPr>
          <p:spPr bwMode="auto">
            <a:xfrm>
              <a:off x="6031949" y="64206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2" name="Oval 3780"/>
            <p:cNvSpPr>
              <a:spLocks noChangeArrowheads="1"/>
            </p:cNvSpPr>
            <p:nvPr/>
          </p:nvSpPr>
          <p:spPr bwMode="auto">
            <a:xfrm>
              <a:off x="6028012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3" name="Oval 3781"/>
            <p:cNvSpPr>
              <a:spLocks noChangeArrowheads="1"/>
            </p:cNvSpPr>
            <p:nvPr/>
          </p:nvSpPr>
          <p:spPr bwMode="auto">
            <a:xfrm>
              <a:off x="6024075" y="641767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4" name="Oval 3782"/>
            <p:cNvSpPr>
              <a:spLocks noChangeArrowheads="1"/>
            </p:cNvSpPr>
            <p:nvPr/>
          </p:nvSpPr>
          <p:spPr bwMode="auto">
            <a:xfrm>
              <a:off x="6020138" y="64186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5" name="Oval 3783"/>
            <p:cNvSpPr>
              <a:spLocks noChangeArrowheads="1"/>
            </p:cNvSpPr>
            <p:nvPr/>
          </p:nvSpPr>
          <p:spPr bwMode="auto">
            <a:xfrm>
              <a:off x="6016201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6" name="Oval 3784"/>
            <p:cNvSpPr>
              <a:spLocks noChangeArrowheads="1"/>
            </p:cNvSpPr>
            <p:nvPr/>
          </p:nvSpPr>
          <p:spPr bwMode="auto">
            <a:xfrm>
              <a:off x="6012264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7" name="Oval 3785"/>
            <p:cNvSpPr>
              <a:spLocks noChangeArrowheads="1"/>
            </p:cNvSpPr>
            <p:nvPr/>
          </p:nvSpPr>
          <p:spPr bwMode="auto">
            <a:xfrm>
              <a:off x="6008327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8" name="Oval 3786"/>
            <p:cNvSpPr>
              <a:spLocks noChangeArrowheads="1"/>
            </p:cNvSpPr>
            <p:nvPr/>
          </p:nvSpPr>
          <p:spPr bwMode="auto">
            <a:xfrm>
              <a:off x="6004390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9" name="Oval 3787"/>
            <p:cNvSpPr>
              <a:spLocks noChangeArrowheads="1"/>
            </p:cNvSpPr>
            <p:nvPr/>
          </p:nvSpPr>
          <p:spPr bwMode="auto">
            <a:xfrm>
              <a:off x="6000453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0" name="Oval 3788"/>
            <p:cNvSpPr>
              <a:spLocks noChangeArrowheads="1"/>
            </p:cNvSpPr>
            <p:nvPr/>
          </p:nvSpPr>
          <p:spPr bwMode="auto">
            <a:xfrm>
              <a:off x="5996516" y="64255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1" name="Oval 3789"/>
            <p:cNvSpPr>
              <a:spLocks noChangeArrowheads="1"/>
            </p:cNvSpPr>
            <p:nvPr/>
          </p:nvSpPr>
          <p:spPr bwMode="auto">
            <a:xfrm>
              <a:off x="599356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2" name="Oval 3790"/>
            <p:cNvSpPr>
              <a:spLocks noChangeArrowheads="1"/>
            </p:cNvSpPr>
            <p:nvPr/>
          </p:nvSpPr>
          <p:spPr bwMode="auto">
            <a:xfrm>
              <a:off x="5989626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3" name="Oval 3791"/>
            <p:cNvSpPr>
              <a:spLocks noChangeArrowheads="1"/>
            </p:cNvSpPr>
            <p:nvPr/>
          </p:nvSpPr>
          <p:spPr bwMode="auto">
            <a:xfrm>
              <a:off x="5985689" y="64255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4" name="Freeform 3792"/>
            <p:cNvSpPr>
              <a:spLocks/>
            </p:cNvSpPr>
            <p:nvPr/>
          </p:nvSpPr>
          <p:spPr bwMode="auto">
            <a:xfrm>
              <a:off x="7095923" y="6434410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5" name="Freeform 3793"/>
            <p:cNvSpPr>
              <a:spLocks/>
            </p:cNvSpPr>
            <p:nvPr/>
          </p:nvSpPr>
          <p:spPr bwMode="auto">
            <a:xfrm>
              <a:off x="7086080" y="6434410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6" name="Freeform 3794"/>
            <p:cNvSpPr>
              <a:spLocks/>
            </p:cNvSpPr>
            <p:nvPr/>
          </p:nvSpPr>
          <p:spPr bwMode="auto">
            <a:xfrm>
              <a:off x="7076238" y="6433426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9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7" name="Freeform 3795"/>
            <p:cNvSpPr>
              <a:spLocks/>
            </p:cNvSpPr>
            <p:nvPr/>
          </p:nvSpPr>
          <p:spPr bwMode="auto">
            <a:xfrm>
              <a:off x="7066395" y="6433426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8" name="Freeform 3796"/>
            <p:cNvSpPr>
              <a:spLocks/>
            </p:cNvSpPr>
            <p:nvPr/>
          </p:nvSpPr>
          <p:spPr bwMode="auto">
            <a:xfrm>
              <a:off x="7056553" y="6432442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9" name="Freeform 3797"/>
            <p:cNvSpPr>
              <a:spLocks/>
            </p:cNvSpPr>
            <p:nvPr/>
          </p:nvSpPr>
          <p:spPr bwMode="auto">
            <a:xfrm>
              <a:off x="7046710" y="6431458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0" name="Freeform 3798"/>
            <p:cNvSpPr>
              <a:spLocks/>
            </p:cNvSpPr>
            <p:nvPr/>
          </p:nvSpPr>
          <p:spPr bwMode="auto">
            <a:xfrm>
              <a:off x="7036868" y="6430473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1" name="Freeform 3799"/>
            <p:cNvSpPr>
              <a:spLocks/>
            </p:cNvSpPr>
            <p:nvPr/>
          </p:nvSpPr>
          <p:spPr bwMode="auto">
            <a:xfrm>
              <a:off x="7027025" y="6429489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2" name="Freeform 3800"/>
            <p:cNvSpPr>
              <a:spLocks/>
            </p:cNvSpPr>
            <p:nvPr/>
          </p:nvSpPr>
          <p:spPr bwMode="auto">
            <a:xfrm>
              <a:off x="7017183" y="6428505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3" name="Freeform 3801"/>
            <p:cNvSpPr>
              <a:spLocks/>
            </p:cNvSpPr>
            <p:nvPr/>
          </p:nvSpPr>
          <p:spPr bwMode="auto">
            <a:xfrm>
              <a:off x="7007340" y="6426536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1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0 h 2"/>
                <a:gd name="T56" fmla="*/ 5 w 10"/>
                <a:gd name="T57" fmla="*/ 0 h 2"/>
                <a:gd name="T58" fmla="*/ 5 w 10"/>
                <a:gd name="T59" fmla="*/ 0 h 2"/>
                <a:gd name="T60" fmla="*/ 4 w 10"/>
                <a:gd name="T61" fmla="*/ 0 h 2"/>
                <a:gd name="T62" fmla="*/ 4 w 10"/>
                <a:gd name="T63" fmla="*/ 0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4" name="Freeform 3802"/>
            <p:cNvSpPr>
              <a:spLocks/>
            </p:cNvSpPr>
            <p:nvPr/>
          </p:nvSpPr>
          <p:spPr bwMode="auto">
            <a:xfrm>
              <a:off x="6997498" y="6423584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2 h 3"/>
                <a:gd name="T8" fmla="*/ 10 w 10"/>
                <a:gd name="T9" fmla="*/ 2 h 3"/>
                <a:gd name="T10" fmla="*/ 10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9 w 10"/>
                <a:gd name="T21" fmla="*/ 2 h 3"/>
                <a:gd name="T22" fmla="*/ 8 w 10"/>
                <a:gd name="T23" fmla="*/ 2 h 3"/>
                <a:gd name="T24" fmla="*/ 8 w 10"/>
                <a:gd name="T25" fmla="*/ 2 h 3"/>
                <a:gd name="T26" fmla="*/ 8 w 10"/>
                <a:gd name="T27" fmla="*/ 2 h 3"/>
                <a:gd name="T28" fmla="*/ 8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6 w 10"/>
                <a:gd name="T45" fmla="*/ 2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1 h 3"/>
                <a:gd name="T54" fmla="*/ 5 w 10"/>
                <a:gd name="T55" fmla="*/ 1 h 3"/>
                <a:gd name="T56" fmla="*/ 5 w 10"/>
                <a:gd name="T57" fmla="*/ 1 h 3"/>
                <a:gd name="T58" fmla="*/ 5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3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1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5" name="Freeform 3803"/>
            <p:cNvSpPr>
              <a:spLocks/>
            </p:cNvSpPr>
            <p:nvPr/>
          </p:nvSpPr>
          <p:spPr bwMode="auto">
            <a:xfrm>
              <a:off x="6987655" y="6420631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3 h 3"/>
                <a:gd name="T8" fmla="*/ 10 w 10"/>
                <a:gd name="T9" fmla="*/ 3 h 3"/>
                <a:gd name="T10" fmla="*/ 10 w 10"/>
                <a:gd name="T11" fmla="*/ 3 h 3"/>
                <a:gd name="T12" fmla="*/ 9 w 10"/>
                <a:gd name="T13" fmla="*/ 3 h 3"/>
                <a:gd name="T14" fmla="*/ 9 w 10"/>
                <a:gd name="T15" fmla="*/ 3 h 3"/>
                <a:gd name="T16" fmla="*/ 9 w 10"/>
                <a:gd name="T17" fmla="*/ 3 h 3"/>
                <a:gd name="T18" fmla="*/ 9 w 10"/>
                <a:gd name="T19" fmla="*/ 3 h 3"/>
                <a:gd name="T20" fmla="*/ 8 w 10"/>
                <a:gd name="T21" fmla="*/ 3 h 3"/>
                <a:gd name="T22" fmla="*/ 8 w 10"/>
                <a:gd name="T23" fmla="*/ 3 h 3"/>
                <a:gd name="T24" fmla="*/ 8 w 10"/>
                <a:gd name="T25" fmla="*/ 2 h 3"/>
                <a:gd name="T26" fmla="*/ 8 w 10"/>
                <a:gd name="T27" fmla="*/ 2 h 3"/>
                <a:gd name="T28" fmla="*/ 8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6 w 10"/>
                <a:gd name="T45" fmla="*/ 2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3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1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6" name="Freeform 3804"/>
            <p:cNvSpPr>
              <a:spLocks/>
            </p:cNvSpPr>
            <p:nvPr/>
          </p:nvSpPr>
          <p:spPr bwMode="auto">
            <a:xfrm>
              <a:off x="6977813" y="6416694"/>
              <a:ext cx="9843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4 h 4"/>
                <a:gd name="T4" fmla="*/ 10 w 10"/>
                <a:gd name="T5" fmla="*/ 4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9 w 10"/>
                <a:gd name="T13" fmla="*/ 4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3 h 4"/>
                <a:gd name="T36" fmla="*/ 7 w 10"/>
                <a:gd name="T37" fmla="*/ 3 h 4"/>
                <a:gd name="T38" fmla="*/ 7 w 10"/>
                <a:gd name="T39" fmla="*/ 3 h 4"/>
                <a:gd name="T40" fmla="*/ 7 w 10"/>
                <a:gd name="T41" fmla="*/ 3 h 4"/>
                <a:gd name="T42" fmla="*/ 6 w 10"/>
                <a:gd name="T43" fmla="*/ 3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1 h 4"/>
                <a:gd name="T66" fmla="*/ 4 w 10"/>
                <a:gd name="T67" fmla="*/ 1 h 4"/>
                <a:gd name="T68" fmla="*/ 4 w 10"/>
                <a:gd name="T69" fmla="*/ 1 h 4"/>
                <a:gd name="T70" fmla="*/ 3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1 h 4"/>
                <a:gd name="T86" fmla="*/ 2 w 10"/>
                <a:gd name="T87" fmla="*/ 1 h 4"/>
                <a:gd name="T88" fmla="*/ 2 w 10"/>
                <a:gd name="T89" fmla="*/ 1 h 4"/>
                <a:gd name="T90" fmla="*/ 1 w 10"/>
                <a:gd name="T91" fmla="*/ 0 h 4"/>
                <a:gd name="T92" fmla="*/ 1 w 10"/>
                <a:gd name="T93" fmla="*/ 0 h 4"/>
                <a:gd name="T94" fmla="*/ 1 w 10"/>
                <a:gd name="T95" fmla="*/ 0 h 4"/>
                <a:gd name="T96" fmla="*/ 1 w 10"/>
                <a:gd name="T97" fmla="*/ 0 h 4"/>
                <a:gd name="T98" fmla="*/ 1 w 10"/>
                <a:gd name="T99" fmla="*/ 0 h 4"/>
                <a:gd name="T100" fmla="*/ 0 w 10"/>
                <a:gd name="T101" fmla="*/ 0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7" name="Freeform 3805"/>
            <p:cNvSpPr>
              <a:spLocks/>
            </p:cNvSpPr>
            <p:nvPr/>
          </p:nvSpPr>
          <p:spPr bwMode="auto">
            <a:xfrm>
              <a:off x="6967970" y="6411773"/>
              <a:ext cx="9843" cy="4922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10 w 10"/>
                <a:gd name="T5" fmla="*/ 5 h 5"/>
                <a:gd name="T6" fmla="*/ 10 w 10"/>
                <a:gd name="T7" fmla="*/ 5 h 5"/>
                <a:gd name="T8" fmla="*/ 10 w 10"/>
                <a:gd name="T9" fmla="*/ 5 h 5"/>
                <a:gd name="T10" fmla="*/ 10 w 10"/>
                <a:gd name="T11" fmla="*/ 5 h 5"/>
                <a:gd name="T12" fmla="*/ 9 w 10"/>
                <a:gd name="T13" fmla="*/ 5 h 5"/>
                <a:gd name="T14" fmla="*/ 9 w 10"/>
                <a:gd name="T15" fmla="*/ 5 h 5"/>
                <a:gd name="T16" fmla="*/ 9 w 10"/>
                <a:gd name="T17" fmla="*/ 4 h 5"/>
                <a:gd name="T18" fmla="*/ 9 w 10"/>
                <a:gd name="T19" fmla="*/ 4 h 5"/>
                <a:gd name="T20" fmla="*/ 8 w 10"/>
                <a:gd name="T21" fmla="*/ 4 h 5"/>
                <a:gd name="T22" fmla="*/ 8 w 10"/>
                <a:gd name="T23" fmla="*/ 4 h 5"/>
                <a:gd name="T24" fmla="*/ 8 w 10"/>
                <a:gd name="T25" fmla="*/ 4 h 5"/>
                <a:gd name="T26" fmla="*/ 8 w 10"/>
                <a:gd name="T27" fmla="*/ 4 h 5"/>
                <a:gd name="T28" fmla="*/ 8 w 10"/>
                <a:gd name="T29" fmla="*/ 4 h 5"/>
                <a:gd name="T30" fmla="*/ 7 w 10"/>
                <a:gd name="T31" fmla="*/ 4 h 5"/>
                <a:gd name="T32" fmla="*/ 7 w 10"/>
                <a:gd name="T33" fmla="*/ 4 h 5"/>
                <a:gd name="T34" fmla="*/ 7 w 10"/>
                <a:gd name="T35" fmla="*/ 4 h 5"/>
                <a:gd name="T36" fmla="*/ 7 w 10"/>
                <a:gd name="T37" fmla="*/ 4 h 5"/>
                <a:gd name="T38" fmla="*/ 7 w 10"/>
                <a:gd name="T39" fmla="*/ 3 h 5"/>
                <a:gd name="T40" fmla="*/ 7 w 10"/>
                <a:gd name="T41" fmla="*/ 3 h 5"/>
                <a:gd name="T42" fmla="*/ 6 w 10"/>
                <a:gd name="T43" fmla="*/ 3 h 5"/>
                <a:gd name="T44" fmla="*/ 6 w 10"/>
                <a:gd name="T45" fmla="*/ 3 h 5"/>
                <a:gd name="T46" fmla="*/ 6 w 10"/>
                <a:gd name="T47" fmla="*/ 3 h 5"/>
                <a:gd name="T48" fmla="*/ 6 w 10"/>
                <a:gd name="T49" fmla="*/ 3 h 5"/>
                <a:gd name="T50" fmla="*/ 6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2 h 5"/>
                <a:gd name="T58" fmla="*/ 5 w 10"/>
                <a:gd name="T59" fmla="*/ 2 h 5"/>
                <a:gd name="T60" fmla="*/ 4 w 10"/>
                <a:gd name="T61" fmla="*/ 2 h 5"/>
                <a:gd name="T62" fmla="*/ 4 w 10"/>
                <a:gd name="T63" fmla="*/ 2 h 5"/>
                <a:gd name="T64" fmla="*/ 4 w 10"/>
                <a:gd name="T65" fmla="*/ 2 h 5"/>
                <a:gd name="T66" fmla="*/ 4 w 10"/>
                <a:gd name="T67" fmla="*/ 2 h 5"/>
                <a:gd name="T68" fmla="*/ 4 w 10"/>
                <a:gd name="T69" fmla="*/ 2 h 5"/>
                <a:gd name="T70" fmla="*/ 4 w 10"/>
                <a:gd name="T71" fmla="*/ 2 h 5"/>
                <a:gd name="T72" fmla="*/ 3 w 10"/>
                <a:gd name="T73" fmla="*/ 2 h 5"/>
                <a:gd name="T74" fmla="*/ 3 w 10"/>
                <a:gd name="T75" fmla="*/ 2 h 5"/>
                <a:gd name="T76" fmla="*/ 3 w 10"/>
                <a:gd name="T77" fmla="*/ 1 h 5"/>
                <a:gd name="T78" fmla="*/ 3 w 10"/>
                <a:gd name="T79" fmla="*/ 1 h 5"/>
                <a:gd name="T80" fmla="*/ 3 w 10"/>
                <a:gd name="T81" fmla="*/ 1 h 5"/>
                <a:gd name="T82" fmla="*/ 2 w 10"/>
                <a:gd name="T83" fmla="*/ 1 h 5"/>
                <a:gd name="T84" fmla="*/ 2 w 10"/>
                <a:gd name="T85" fmla="*/ 1 h 5"/>
                <a:gd name="T86" fmla="*/ 2 w 10"/>
                <a:gd name="T87" fmla="*/ 1 h 5"/>
                <a:gd name="T88" fmla="*/ 2 w 10"/>
                <a:gd name="T89" fmla="*/ 1 h 5"/>
                <a:gd name="T90" fmla="*/ 1 w 10"/>
                <a:gd name="T91" fmla="*/ 1 h 5"/>
                <a:gd name="T92" fmla="*/ 1 w 10"/>
                <a:gd name="T93" fmla="*/ 1 h 5"/>
                <a:gd name="T94" fmla="*/ 1 w 10"/>
                <a:gd name="T95" fmla="*/ 1 h 5"/>
                <a:gd name="T96" fmla="*/ 1 w 10"/>
                <a:gd name="T97" fmla="*/ 0 h 5"/>
                <a:gd name="T98" fmla="*/ 1 w 10"/>
                <a:gd name="T99" fmla="*/ 0 h 5"/>
                <a:gd name="T100" fmla="*/ 0 w 10"/>
                <a:gd name="T101" fmla="*/ 0 h 5"/>
                <a:gd name="T102" fmla="*/ 0 w 10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8" name="Freeform 3806"/>
            <p:cNvSpPr>
              <a:spLocks/>
            </p:cNvSpPr>
            <p:nvPr/>
          </p:nvSpPr>
          <p:spPr bwMode="auto">
            <a:xfrm>
              <a:off x="6958128" y="6405867"/>
              <a:ext cx="9843" cy="5905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10 w 10"/>
                <a:gd name="T11" fmla="*/ 6 h 6"/>
                <a:gd name="T12" fmla="*/ 9 w 10"/>
                <a:gd name="T13" fmla="*/ 5 h 6"/>
                <a:gd name="T14" fmla="*/ 9 w 10"/>
                <a:gd name="T15" fmla="*/ 5 h 6"/>
                <a:gd name="T16" fmla="*/ 9 w 10"/>
                <a:gd name="T17" fmla="*/ 5 h 6"/>
                <a:gd name="T18" fmla="*/ 9 w 10"/>
                <a:gd name="T19" fmla="*/ 5 h 6"/>
                <a:gd name="T20" fmla="*/ 8 w 10"/>
                <a:gd name="T21" fmla="*/ 5 h 6"/>
                <a:gd name="T22" fmla="*/ 8 w 10"/>
                <a:gd name="T23" fmla="*/ 5 h 6"/>
                <a:gd name="T24" fmla="*/ 8 w 10"/>
                <a:gd name="T25" fmla="*/ 5 h 6"/>
                <a:gd name="T26" fmla="*/ 8 w 10"/>
                <a:gd name="T27" fmla="*/ 5 h 6"/>
                <a:gd name="T28" fmla="*/ 8 w 10"/>
                <a:gd name="T29" fmla="*/ 5 h 6"/>
                <a:gd name="T30" fmla="*/ 7 w 10"/>
                <a:gd name="T31" fmla="*/ 4 h 6"/>
                <a:gd name="T32" fmla="*/ 7 w 10"/>
                <a:gd name="T33" fmla="*/ 4 h 6"/>
                <a:gd name="T34" fmla="*/ 7 w 10"/>
                <a:gd name="T35" fmla="*/ 4 h 6"/>
                <a:gd name="T36" fmla="*/ 7 w 10"/>
                <a:gd name="T37" fmla="*/ 4 h 6"/>
                <a:gd name="T38" fmla="*/ 7 w 10"/>
                <a:gd name="T39" fmla="*/ 4 h 6"/>
                <a:gd name="T40" fmla="*/ 7 w 10"/>
                <a:gd name="T41" fmla="*/ 4 h 6"/>
                <a:gd name="T42" fmla="*/ 6 w 10"/>
                <a:gd name="T43" fmla="*/ 4 h 6"/>
                <a:gd name="T44" fmla="*/ 6 w 10"/>
                <a:gd name="T45" fmla="*/ 4 h 6"/>
                <a:gd name="T46" fmla="*/ 6 w 10"/>
                <a:gd name="T47" fmla="*/ 4 h 6"/>
                <a:gd name="T48" fmla="*/ 6 w 10"/>
                <a:gd name="T49" fmla="*/ 3 h 6"/>
                <a:gd name="T50" fmla="*/ 6 w 10"/>
                <a:gd name="T51" fmla="*/ 3 h 6"/>
                <a:gd name="T52" fmla="*/ 5 w 10"/>
                <a:gd name="T53" fmla="*/ 3 h 6"/>
                <a:gd name="T54" fmla="*/ 5 w 10"/>
                <a:gd name="T55" fmla="*/ 3 h 6"/>
                <a:gd name="T56" fmla="*/ 5 w 10"/>
                <a:gd name="T57" fmla="*/ 3 h 6"/>
                <a:gd name="T58" fmla="*/ 5 w 10"/>
                <a:gd name="T59" fmla="*/ 3 h 6"/>
                <a:gd name="T60" fmla="*/ 4 w 10"/>
                <a:gd name="T61" fmla="*/ 2 h 6"/>
                <a:gd name="T62" fmla="*/ 4 w 10"/>
                <a:gd name="T63" fmla="*/ 2 h 6"/>
                <a:gd name="T64" fmla="*/ 4 w 10"/>
                <a:gd name="T65" fmla="*/ 2 h 6"/>
                <a:gd name="T66" fmla="*/ 4 w 10"/>
                <a:gd name="T67" fmla="*/ 2 h 6"/>
                <a:gd name="T68" fmla="*/ 4 w 10"/>
                <a:gd name="T69" fmla="*/ 2 h 6"/>
                <a:gd name="T70" fmla="*/ 4 w 10"/>
                <a:gd name="T71" fmla="*/ 2 h 6"/>
                <a:gd name="T72" fmla="*/ 3 w 10"/>
                <a:gd name="T73" fmla="*/ 2 h 6"/>
                <a:gd name="T74" fmla="*/ 3 w 10"/>
                <a:gd name="T75" fmla="*/ 2 h 6"/>
                <a:gd name="T76" fmla="*/ 3 w 10"/>
                <a:gd name="T77" fmla="*/ 2 h 6"/>
                <a:gd name="T78" fmla="*/ 3 w 10"/>
                <a:gd name="T79" fmla="*/ 1 h 6"/>
                <a:gd name="T80" fmla="*/ 3 w 10"/>
                <a:gd name="T81" fmla="*/ 1 h 6"/>
                <a:gd name="T82" fmla="*/ 2 w 10"/>
                <a:gd name="T83" fmla="*/ 1 h 6"/>
                <a:gd name="T84" fmla="*/ 2 w 10"/>
                <a:gd name="T85" fmla="*/ 1 h 6"/>
                <a:gd name="T86" fmla="*/ 2 w 10"/>
                <a:gd name="T87" fmla="*/ 1 h 6"/>
                <a:gd name="T88" fmla="*/ 2 w 10"/>
                <a:gd name="T89" fmla="*/ 1 h 6"/>
                <a:gd name="T90" fmla="*/ 1 w 10"/>
                <a:gd name="T91" fmla="*/ 1 h 6"/>
                <a:gd name="T92" fmla="*/ 1 w 10"/>
                <a:gd name="T93" fmla="*/ 1 h 6"/>
                <a:gd name="T94" fmla="*/ 1 w 10"/>
                <a:gd name="T95" fmla="*/ 0 h 6"/>
                <a:gd name="T96" fmla="*/ 1 w 10"/>
                <a:gd name="T97" fmla="*/ 0 h 6"/>
                <a:gd name="T98" fmla="*/ 1 w 10"/>
                <a:gd name="T99" fmla="*/ 0 h 6"/>
                <a:gd name="T100" fmla="*/ 1 w 10"/>
                <a:gd name="T101" fmla="*/ 0 h 6"/>
                <a:gd name="T102" fmla="*/ 0 w 10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9" name="Freeform 3807"/>
            <p:cNvSpPr>
              <a:spLocks/>
            </p:cNvSpPr>
            <p:nvPr/>
          </p:nvSpPr>
          <p:spPr bwMode="auto">
            <a:xfrm>
              <a:off x="6948285" y="6397993"/>
              <a:ext cx="10827" cy="7874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7 h 8"/>
                <a:gd name="T6" fmla="*/ 10 w 11"/>
                <a:gd name="T7" fmla="*/ 7 h 8"/>
                <a:gd name="T8" fmla="*/ 10 w 11"/>
                <a:gd name="T9" fmla="*/ 7 h 8"/>
                <a:gd name="T10" fmla="*/ 10 w 11"/>
                <a:gd name="T11" fmla="*/ 7 h 8"/>
                <a:gd name="T12" fmla="*/ 9 w 11"/>
                <a:gd name="T13" fmla="*/ 7 h 8"/>
                <a:gd name="T14" fmla="*/ 9 w 11"/>
                <a:gd name="T15" fmla="*/ 7 h 8"/>
                <a:gd name="T16" fmla="*/ 9 w 11"/>
                <a:gd name="T17" fmla="*/ 7 h 8"/>
                <a:gd name="T18" fmla="*/ 9 w 11"/>
                <a:gd name="T19" fmla="*/ 7 h 8"/>
                <a:gd name="T20" fmla="*/ 8 w 11"/>
                <a:gd name="T21" fmla="*/ 6 h 8"/>
                <a:gd name="T22" fmla="*/ 8 w 11"/>
                <a:gd name="T23" fmla="*/ 6 h 8"/>
                <a:gd name="T24" fmla="*/ 8 w 11"/>
                <a:gd name="T25" fmla="*/ 6 h 8"/>
                <a:gd name="T26" fmla="*/ 8 w 11"/>
                <a:gd name="T27" fmla="*/ 6 h 8"/>
                <a:gd name="T28" fmla="*/ 8 w 11"/>
                <a:gd name="T29" fmla="*/ 6 h 8"/>
                <a:gd name="T30" fmla="*/ 7 w 11"/>
                <a:gd name="T31" fmla="*/ 6 h 8"/>
                <a:gd name="T32" fmla="*/ 7 w 11"/>
                <a:gd name="T33" fmla="*/ 6 h 8"/>
                <a:gd name="T34" fmla="*/ 7 w 11"/>
                <a:gd name="T35" fmla="*/ 5 h 8"/>
                <a:gd name="T36" fmla="*/ 7 w 11"/>
                <a:gd name="T37" fmla="*/ 5 h 8"/>
                <a:gd name="T38" fmla="*/ 7 w 11"/>
                <a:gd name="T39" fmla="*/ 5 h 8"/>
                <a:gd name="T40" fmla="*/ 7 w 11"/>
                <a:gd name="T41" fmla="*/ 5 h 8"/>
                <a:gd name="T42" fmla="*/ 6 w 11"/>
                <a:gd name="T43" fmla="*/ 5 h 8"/>
                <a:gd name="T44" fmla="*/ 6 w 11"/>
                <a:gd name="T45" fmla="*/ 5 h 8"/>
                <a:gd name="T46" fmla="*/ 6 w 11"/>
                <a:gd name="T47" fmla="*/ 5 h 8"/>
                <a:gd name="T48" fmla="*/ 6 w 11"/>
                <a:gd name="T49" fmla="*/ 4 h 8"/>
                <a:gd name="T50" fmla="*/ 6 w 11"/>
                <a:gd name="T51" fmla="*/ 4 h 8"/>
                <a:gd name="T52" fmla="*/ 5 w 11"/>
                <a:gd name="T53" fmla="*/ 4 h 8"/>
                <a:gd name="T54" fmla="*/ 5 w 11"/>
                <a:gd name="T55" fmla="*/ 4 h 8"/>
                <a:gd name="T56" fmla="*/ 5 w 11"/>
                <a:gd name="T57" fmla="*/ 4 h 8"/>
                <a:gd name="T58" fmla="*/ 5 w 11"/>
                <a:gd name="T59" fmla="*/ 3 h 8"/>
                <a:gd name="T60" fmla="*/ 4 w 11"/>
                <a:gd name="T61" fmla="*/ 3 h 8"/>
                <a:gd name="T62" fmla="*/ 4 w 11"/>
                <a:gd name="T63" fmla="*/ 3 h 8"/>
                <a:gd name="T64" fmla="*/ 4 w 11"/>
                <a:gd name="T65" fmla="*/ 3 h 8"/>
                <a:gd name="T66" fmla="*/ 4 w 11"/>
                <a:gd name="T67" fmla="*/ 3 h 8"/>
                <a:gd name="T68" fmla="*/ 4 w 11"/>
                <a:gd name="T69" fmla="*/ 3 h 8"/>
                <a:gd name="T70" fmla="*/ 4 w 11"/>
                <a:gd name="T71" fmla="*/ 3 h 8"/>
                <a:gd name="T72" fmla="*/ 3 w 11"/>
                <a:gd name="T73" fmla="*/ 2 h 8"/>
                <a:gd name="T74" fmla="*/ 3 w 11"/>
                <a:gd name="T75" fmla="*/ 2 h 8"/>
                <a:gd name="T76" fmla="*/ 3 w 11"/>
                <a:gd name="T77" fmla="*/ 2 h 8"/>
                <a:gd name="T78" fmla="*/ 3 w 11"/>
                <a:gd name="T79" fmla="*/ 2 h 8"/>
                <a:gd name="T80" fmla="*/ 3 w 11"/>
                <a:gd name="T81" fmla="*/ 2 h 8"/>
                <a:gd name="T82" fmla="*/ 2 w 11"/>
                <a:gd name="T83" fmla="*/ 2 h 8"/>
                <a:gd name="T84" fmla="*/ 2 w 11"/>
                <a:gd name="T85" fmla="*/ 1 h 8"/>
                <a:gd name="T86" fmla="*/ 2 w 11"/>
                <a:gd name="T87" fmla="*/ 1 h 8"/>
                <a:gd name="T88" fmla="*/ 2 w 11"/>
                <a:gd name="T89" fmla="*/ 1 h 8"/>
                <a:gd name="T90" fmla="*/ 1 w 11"/>
                <a:gd name="T91" fmla="*/ 1 h 8"/>
                <a:gd name="T92" fmla="*/ 1 w 11"/>
                <a:gd name="T93" fmla="*/ 1 h 8"/>
                <a:gd name="T94" fmla="*/ 1 w 11"/>
                <a:gd name="T95" fmla="*/ 0 h 8"/>
                <a:gd name="T96" fmla="*/ 1 w 11"/>
                <a:gd name="T97" fmla="*/ 0 h 8"/>
                <a:gd name="T98" fmla="*/ 1 w 11"/>
                <a:gd name="T99" fmla="*/ 0 h 8"/>
                <a:gd name="T100" fmla="*/ 1 w 11"/>
                <a:gd name="T101" fmla="*/ 0 h 8"/>
                <a:gd name="T102" fmla="*/ 0 w 11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0" name="Freeform 3808"/>
            <p:cNvSpPr>
              <a:spLocks/>
            </p:cNvSpPr>
            <p:nvPr/>
          </p:nvSpPr>
          <p:spPr bwMode="auto">
            <a:xfrm>
              <a:off x="6938443" y="6388151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0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9 w 11"/>
                <a:gd name="T13" fmla="*/ 9 h 10"/>
                <a:gd name="T14" fmla="*/ 9 w 11"/>
                <a:gd name="T15" fmla="*/ 9 h 10"/>
                <a:gd name="T16" fmla="*/ 9 w 11"/>
                <a:gd name="T17" fmla="*/ 9 h 10"/>
                <a:gd name="T18" fmla="*/ 9 w 11"/>
                <a:gd name="T19" fmla="*/ 8 h 10"/>
                <a:gd name="T20" fmla="*/ 8 w 11"/>
                <a:gd name="T21" fmla="*/ 8 h 10"/>
                <a:gd name="T22" fmla="*/ 8 w 11"/>
                <a:gd name="T23" fmla="*/ 8 h 10"/>
                <a:gd name="T24" fmla="*/ 8 w 11"/>
                <a:gd name="T25" fmla="*/ 8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7 w 11"/>
                <a:gd name="T33" fmla="*/ 7 h 10"/>
                <a:gd name="T34" fmla="*/ 7 w 11"/>
                <a:gd name="T35" fmla="*/ 7 h 10"/>
                <a:gd name="T36" fmla="*/ 7 w 11"/>
                <a:gd name="T37" fmla="*/ 7 h 10"/>
                <a:gd name="T38" fmla="*/ 7 w 11"/>
                <a:gd name="T39" fmla="*/ 6 h 10"/>
                <a:gd name="T40" fmla="*/ 7 w 11"/>
                <a:gd name="T41" fmla="*/ 6 h 10"/>
                <a:gd name="T42" fmla="*/ 6 w 11"/>
                <a:gd name="T43" fmla="*/ 6 h 10"/>
                <a:gd name="T44" fmla="*/ 6 w 11"/>
                <a:gd name="T45" fmla="*/ 6 h 10"/>
                <a:gd name="T46" fmla="*/ 6 w 11"/>
                <a:gd name="T47" fmla="*/ 6 h 10"/>
                <a:gd name="T48" fmla="*/ 6 w 11"/>
                <a:gd name="T49" fmla="*/ 5 h 10"/>
                <a:gd name="T50" fmla="*/ 6 w 11"/>
                <a:gd name="T51" fmla="*/ 5 h 10"/>
                <a:gd name="T52" fmla="*/ 5 w 11"/>
                <a:gd name="T53" fmla="*/ 5 h 10"/>
                <a:gd name="T54" fmla="*/ 5 w 11"/>
                <a:gd name="T55" fmla="*/ 5 h 10"/>
                <a:gd name="T56" fmla="*/ 5 w 11"/>
                <a:gd name="T57" fmla="*/ 4 h 10"/>
                <a:gd name="T58" fmla="*/ 5 w 11"/>
                <a:gd name="T59" fmla="*/ 4 h 10"/>
                <a:gd name="T60" fmla="*/ 4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3 h 10"/>
                <a:gd name="T68" fmla="*/ 4 w 11"/>
                <a:gd name="T69" fmla="*/ 3 h 10"/>
                <a:gd name="T70" fmla="*/ 4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2 h 10"/>
                <a:gd name="T78" fmla="*/ 3 w 11"/>
                <a:gd name="T79" fmla="*/ 2 h 10"/>
                <a:gd name="T80" fmla="*/ 3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1 h 10"/>
                <a:gd name="T88" fmla="*/ 2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1 w 11"/>
                <a:gd name="T95" fmla="*/ 0 h 10"/>
                <a:gd name="T96" fmla="*/ 1 w 11"/>
                <a:gd name="T97" fmla="*/ 0 h 10"/>
                <a:gd name="T98" fmla="*/ 1 w 11"/>
                <a:gd name="T99" fmla="*/ 0 h 10"/>
                <a:gd name="T100" fmla="*/ 1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1" name="Freeform 3809"/>
            <p:cNvSpPr>
              <a:spLocks/>
            </p:cNvSpPr>
            <p:nvPr/>
          </p:nvSpPr>
          <p:spPr bwMode="auto">
            <a:xfrm>
              <a:off x="6928600" y="6375355"/>
              <a:ext cx="10827" cy="12796"/>
            </a:xfrm>
            <a:custGeom>
              <a:avLst/>
              <a:gdLst>
                <a:gd name="T0" fmla="*/ 11 w 11"/>
                <a:gd name="T1" fmla="*/ 13 h 13"/>
                <a:gd name="T2" fmla="*/ 10 w 11"/>
                <a:gd name="T3" fmla="*/ 13 h 13"/>
                <a:gd name="T4" fmla="*/ 10 w 11"/>
                <a:gd name="T5" fmla="*/ 12 h 13"/>
                <a:gd name="T6" fmla="*/ 10 w 11"/>
                <a:gd name="T7" fmla="*/ 12 h 13"/>
                <a:gd name="T8" fmla="*/ 10 w 11"/>
                <a:gd name="T9" fmla="*/ 12 h 13"/>
                <a:gd name="T10" fmla="*/ 10 w 11"/>
                <a:gd name="T11" fmla="*/ 12 h 13"/>
                <a:gd name="T12" fmla="*/ 9 w 11"/>
                <a:gd name="T13" fmla="*/ 11 h 13"/>
                <a:gd name="T14" fmla="*/ 9 w 11"/>
                <a:gd name="T15" fmla="*/ 11 h 13"/>
                <a:gd name="T16" fmla="*/ 9 w 11"/>
                <a:gd name="T17" fmla="*/ 11 h 13"/>
                <a:gd name="T18" fmla="*/ 9 w 11"/>
                <a:gd name="T19" fmla="*/ 11 h 13"/>
                <a:gd name="T20" fmla="*/ 8 w 11"/>
                <a:gd name="T21" fmla="*/ 10 h 13"/>
                <a:gd name="T22" fmla="*/ 8 w 11"/>
                <a:gd name="T23" fmla="*/ 10 h 13"/>
                <a:gd name="T24" fmla="*/ 8 w 11"/>
                <a:gd name="T25" fmla="*/ 10 h 13"/>
                <a:gd name="T26" fmla="*/ 8 w 11"/>
                <a:gd name="T27" fmla="*/ 10 h 13"/>
                <a:gd name="T28" fmla="*/ 8 w 11"/>
                <a:gd name="T29" fmla="*/ 9 h 13"/>
                <a:gd name="T30" fmla="*/ 8 w 11"/>
                <a:gd name="T31" fmla="*/ 9 h 13"/>
                <a:gd name="T32" fmla="*/ 7 w 11"/>
                <a:gd name="T33" fmla="*/ 9 h 13"/>
                <a:gd name="T34" fmla="*/ 7 w 11"/>
                <a:gd name="T35" fmla="*/ 9 h 13"/>
                <a:gd name="T36" fmla="*/ 7 w 11"/>
                <a:gd name="T37" fmla="*/ 9 h 13"/>
                <a:gd name="T38" fmla="*/ 7 w 11"/>
                <a:gd name="T39" fmla="*/ 8 h 13"/>
                <a:gd name="T40" fmla="*/ 7 w 11"/>
                <a:gd name="T41" fmla="*/ 8 h 13"/>
                <a:gd name="T42" fmla="*/ 6 w 11"/>
                <a:gd name="T43" fmla="*/ 8 h 13"/>
                <a:gd name="T44" fmla="*/ 6 w 11"/>
                <a:gd name="T45" fmla="*/ 7 h 13"/>
                <a:gd name="T46" fmla="*/ 6 w 11"/>
                <a:gd name="T47" fmla="*/ 7 h 13"/>
                <a:gd name="T48" fmla="*/ 6 w 11"/>
                <a:gd name="T49" fmla="*/ 7 h 13"/>
                <a:gd name="T50" fmla="*/ 6 w 11"/>
                <a:gd name="T51" fmla="*/ 7 h 13"/>
                <a:gd name="T52" fmla="*/ 5 w 11"/>
                <a:gd name="T53" fmla="*/ 6 h 13"/>
                <a:gd name="T54" fmla="*/ 5 w 11"/>
                <a:gd name="T55" fmla="*/ 6 h 13"/>
                <a:gd name="T56" fmla="*/ 5 w 11"/>
                <a:gd name="T57" fmla="*/ 6 h 13"/>
                <a:gd name="T58" fmla="*/ 5 w 11"/>
                <a:gd name="T59" fmla="*/ 6 h 13"/>
                <a:gd name="T60" fmla="*/ 5 w 11"/>
                <a:gd name="T61" fmla="*/ 5 h 13"/>
                <a:gd name="T62" fmla="*/ 4 w 11"/>
                <a:gd name="T63" fmla="*/ 5 h 13"/>
                <a:gd name="T64" fmla="*/ 4 w 11"/>
                <a:gd name="T65" fmla="*/ 5 h 13"/>
                <a:gd name="T66" fmla="*/ 4 w 11"/>
                <a:gd name="T67" fmla="*/ 5 h 13"/>
                <a:gd name="T68" fmla="*/ 4 w 11"/>
                <a:gd name="T69" fmla="*/ 4 h 13"/>
                <a:gd name="T70" fmla="*/ 4 w 11"/>
                <a:gd name="T71" fmla="*/ 4 h 13"/>
                <a:gd name="T72" fmla="*/ 3 w 11"/>
                <a:gd name="T73" fmla="*/ 4 h 13"/>
                <a:gd name="T74" fmla="*/ 3 w 11"/>
                <a:gd name="T75" fmla="*/ 3 h 13"/>
                <a:gd name="T76" fmla="*/ 3 w 11"/>
                <a:gd name="T77" fmla="*/ 3 h 13"/>
                <a:gd name="T78" fmla="*/ 3 w 11"/>
                <a:gd name="T79" fmla="*/ 3 h 13"/>
                <a:gd name="T80" fmla="*/ 3 w 11"/>
                <a:gd name="T81" fmla="*/ 3 h 13"/>
                <a:gd name="T82" fmla="*/ 2 w 11"/>
                <a:gd name="T83" fmla="*/ 2 h 13"/>
                <a:gd name="T84" fmla="*/ 2 w 11"/>
                <a:gd name="T85" fmla="*/ 2 h 13"/>
                <a:gd name="T86" fmla="*/ 2 w 11"/>
                <a:gd name="T87" fmla="*/ 2 h 13"/>
                <a:gd name="T88" fmla="*/ 2 w 11"/>
                <a:gd name="T89" fmla="*/ 2 h 13"/>
                <a:gd name="T90" fmla="*/ 1 w 11"/>
                <a:gd name="T91" fmla="*/ 1 h 13"/>
                <a:gd name="T92" fmla="*/ 1 w 11"/>
                <a:gd name="T93" fmla="*/ 1 h 13"/>
                <a:gd name="T94" fmla="*/ 1 w 11"/>
                <a:gd name="T95" fmla="*/ 1 h 13"/>
                <a:gd name="T96" fmla="*/ 1 w 11"/>
                <a:gd name="T97" fmla="*/ 0 h 13"/>
                <a:gd name="T98" fmla="*/ 1 w 11"/>
                <a:gd name="T99" fmla="*/ 0 h 13"/>
                <a:gd name="T100" fmla="*/ 1 w 11"/>
                <a:gd name="T101" fmla="*/ 0 h 13"/>
                <a:gd name="T102" fmla="*/ 0 w 11"/>
                <a:gd name="T10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2" name="Freeform 3810"/>
            <p:cNvSpPr>
              <a:spLocks/>
            </p:cNvSpPr>
            <p:nvPr/>
          </p:nvSpPr>
          <p:spPr bwMode="auto">
            <a:xfrm>
              <a:off x="6918758" y="6358623"/>
              <a:ext cx="10827" cy="16733"/>
            </a:xfrm>
            <a:custGeom>
              <a:avLst/>
              <a:gdLst>
                <a:gd name="T0" fmla="*/ 11 w 11"/>
                <a:gd name="T1" fmla="*/ 17 h 17"/>
                <a:gd name="T2" fmla="*/ 10 w 11"/>
                <a:gd name="T3" fmla="*/ 17 h 17"/>
                <a:gd name="T4" fmla="*/ 10 w 11"/>
                <a:gd name="T5" fmla="*/ 16 h 17"/>
                <a:gd name="T6" fmla="*/ 10 w 11"/>
                <a:gd name="T7" fmla="*/ 16 h 17"/>
                <a:gd name="T8" fmla="*/ 10 w 11"/>
                <a:gd name="T9" fmla="*/ 16 h 17"/>
                <a:gd name="T10" fmla="*/ 10 w 11"/>
                <a:gd name="T11" fmla="*/ 15 h 17"/>
                <a:gd name="T12" fmla="*/ 9 w 11"/>
                <a:gd name="T13" fmla="*/ 15 h 17"/>
                <a:gd name="T14" fmla="*/ 9 w 11"/>
                <a:gd name="T15" fmla="*/ 15 h 17"/>
                <a:gd name="T16" fmla="*/ 9 w 11"/>
                <a:gd name="T17" fmla="*/ 14 h 17"/>
                <a:gd name="T18" fmla="*/ 9 w 11"/>
                <a:gd name="T19" fmla="*/ 14 h 17"/>
                <a:gd name="T20" fmla="*/ 8 w 11"/>
                <a:gd name="T21" fmla="*/ 14 h 17"/>
                <a:gd name="T22" fmla="*/ 8 w 11"/>
                <a:gd name="T23" fmla="*/ 14 h 17"/>
                <a:gd name="T24" fmla="*/ 8 w 11"/>
                <a:gd name="T25" fmla="*/ 13 h 17"/>
                <a:gd name="T26" fmla="*/ 8 w 11"/>
                <a:gd name="T27" fmla="*/ 13 h 17"/>
                <a:gd name="T28" fmla="*/ 8 w 11"/>
                <a:gd name="T29" fmla="*/ 13 h 17"/>
                <a:gd name="T30" fmla="*/ 8 w 11"/>
                <a:gd name="T31" fmla="*/ 12 h 17"/>
                <a:gd name="T32" fmla="*/ 7 w 11"/>
                <a:gd name="T33" fmla="*/ 12 h 17"/>
                <a:gd name="T34" fmla="*/ 7 w 11"/>
                <a:gd name="T35" fmla="*/ 12 h 17"/>
                <a:gd name="T36" fmla="*/ 7 w 11"/>
                <a:gd name="T37" fmla="*/ 11 h 17"/>
                <a:gd name="T38" fmla="*/ 7 w 11"/>
                <a:gd name="T39" fmla="*/ 11 h 17"/>
                <a:gd name="T40" fmla="*/ 7 w 11"/>
                <a:gd name="T41" fmla="*/ 11 h 17"/>
                <a:gd name="T42" fmla="*/ 6 w 11"/>
                <a:gd name="T43" fmla="*/ 10 h 17"/>
                <a:gd name="T44" fmla="*/ 6 w 11"/>
                <a:gd name="T45" fmla="*/ 10 h 17"/>
                <a:gd name="T46" fmla="*/ 6 w 11"/>
                <a:gd name="T47" fmla="*/ 10 h 17"/>
                <a:gd name="T48" fmla="*/ 6 w 11"/>
                <a:gd name="T49" fmla="*/ 9 h 17"/>
                <a:gd name="T50" fmla="*/ 6 w 11"/>
                <a:gd name="T51" fmla="*/ 9 h 17"/>
                <a:gd name="T52" fmla="*/ 6 w 11"/>
                <a:gd name="T53" fmla="*/ 9 h 17"/>
                <a:gd name="T54" fmla="*/ 5 w 11"/>
                <a:gd name="T55" fmla="*/ 9 h 17"/>
                <a:gd name="T56" fmla="*/ 5 w 11"/>
                <a:gd name="T57" fmla="*/ 8 h 17"/>
                <a:gd name="T58" fmla="*/ 5 w 11"/>
                <a:gd name="T59" fmla="*/ 8 h 17"/>
                <a:gd name="T60" fmla="*/ 5 w 11"/>
                <a:gd name="T61" fmla="*/ 7 h 17"/>
                <a:gd name="T62" fmla="*/ 4 w 11"/>
                <a:gd name="T63" fmla="*/ 7 h 17"/>
                <a:gd name="T64" fmla="*/ 4 w 11"/>
                <a:gd name="T65" fmla="*/ 7 h 17"/>
                <a:gd name="T66" fmla="*/ 4 w 11"/>
                <a:gd name="T67" fmla="*/ 6 h 17"/>
                <a:gd name="T68" fmla="*/ 4 w 11"/>
                <a:gd name="T69" fmla="*/ 6 h 17"/>
                <a:gd name="T70" fmla="*/ 4 w 11"/>
                <a:gd name="T71" fmla="*/ 6 h 17"/>
                <a:gd name="T72" fmla="*/ 3 w 11"/>
                <a:gd name="T73" fmla="*/ 5 h 17"/>
                <a:gd name="T74" fmla="*/ 3 w 11"/>
                <a:gd name="T75" fmla="*/ 5 h 17"/>
                <a:gd name="T76" fmla="*/ 3 w 11"/>
                <a:gd name="T77" fmla="*/ 5 h 17"/>
                <a:gd name="T78" fmla="*/ 3 w 11"/>
                <a:gd name="T79" fmla="*/ 4 h 17"/>
                <a:gd name="T80" fmla="*/ 3 w 11"/>
                <a:gd name="T81" fmla="*/ 4 h 17"/>
                <a:gd name="T82" fmla="*/ 2 w 11"/>
                <a:gd name="T83" fmla="*/ 4 h 17"/>
                <a:gd name="T84" fmla="*/ 2 w 11"/>
                <a:gd name="T85" fmla="*/ 3 h 17"/>
                <a:gd name="T86" fmla="*/ 2 w 11"/>
                <a:gd name="T87" fmla="*/ 3 h 17"/>
                <a:gd name="T88" fmla="*/ 2 w 11"/>
                <a:gd name="T89" fmla="*/ 3 h 17"/>
                <a:gd name="T90" fmla="*/ 2 w 11"/>
                <a:gd name="T91" fmla="*/ 2 h 17"/>
                <a:gd name="T92" fmla="*/ 1 w 11"/>
                <a:gd name="T93" fmla="*/ 2 h 17"/>
                <a:gd name="T94" fmla="*/ 1 w 11"/>
                <a:gd name="T95" fmla="*/ 1 h 17"/>
                <a:gd name="T96" fmla="*/ 1 w 11"/>
                <a:gd name="T97" fmla="*/ 1 h 17"/>
                <a:gd name="T98" fmla="*/ 1 w 11"/>
                <a:gd name="T99" fmla="*/ 1 h 17"/>
                <a:gd name="T100" fmla="*/ 1 w 11"/>
                <a:gd name="T101" fmla="*/ 0 h 17"/>
                <a:gd name="T102" fmla="*/ 0 w 11"/>
                <a:gd name="T10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3" name="Freeform 3811"/>
            <p:cNvSpPr>
              <a:spLocks/>
            </p:cNvSpPr>
            <p:nvPr/>
          </p:nvSpPr>
          <p:spPr bwMode="auto">
            <a:xfrm>
              <a:off x="6908915" y="6336970"/>
              <a:ext cx="10827" cy="21653"/>
            </a:xfrm>
            <a:custGeom>
              <a:avLst/>
              <a:gdLst>
                <a:gd name="T0" fmla="*/ 11 w 11"/>
                <a:gd name="T1" fmla="*/ 22 h 22"/>
                <a:gd name="T2" fmla="*/ 10 w 11"/>
                <a:gd name="T3" fmla="*/ 22 h 22"/>
                <a:gd name="T4" fmla="*/ 10 w 11"/>
                <a:gd name="T5" fmla="*/ 22 h 22"/>
                <a:gd name="T6" fmla="*/ 10 w 11"/>
                <a:gd name="T7" fmla="*/ 21 h 22"/>
                <a:gd name="T8" fmla="*/ 10 w 11"/>
                <a:gd name="T9" fmla="*/ 21 h 22"/>
                <a:gd name="T10" fmla="*/ 10 w 11"/>
                <a:gd name="T11" fmla="*/ 20 h 22"/>
                <a:gd name="T12" fmla="*/ 9 w 11"/>
                <a:gd name="T13" fmla="*/ 20 h 22"/>
                <a:gd name="T14" fmla="*/ 9 w 11"/>
                <a:gd name="T15" fmla="*/ 20 h 22"/>
                <a:gd name="T16" fmla="*/ 9 w 11"/>
                <a:gd name="T17" fmla="*/ 19 h 22"/>
                <a:gd name="T18" fmla="*/ 9 w 11"/>
                <a:gd name="T19" fmla="*/ 19 h 22"/>
                <a:gd name="T20" fmla="*/ 8 w 11"/>
                <a:gd name="T21" fmla="*/ 18 h 22"/>
                <a:gd name="T22" fmla="*/ 8 w 11"/>
                <a:gd name="T23" fmla="*/ 18 h 22"/>
                <a:gd name="T24" fmla="*/ 8 w 11"/>
                <a:gd name="T25" fmla="*/ 18 h 22"/>
                <a:gd name="T26" fmla="*/ 8 w 11"/>
                <a:gd name="T27" fmla="*/ 17 h 22"/>
                <a:gd name="T28" fmla="*/ 8 w 11"/>
                <a:gd name="T29" fmla="*/ 17 h 22"/>
                <a:gd name="T30" fmla="*/ 8 w 11"/>
                <a:gd name="T31" fmla="*/ 16 h 22"/>
                <a:gd name="T32" fmla="*/ 7 w 11"/>
                <a:gd name="T33" fmla="*/ 16 h 22"/>
                <a:gd name="T34" fmla="*/ 7 w 11"/>
                <a:gd name="T35" fmla="*/ 16 h 22"/>
                <a:gd name="T36" fmla="*/ 7 w 11"/>
                <a:gd name="T37" fmla="*/ 15 h 22"/>
                <a:gd name="T38" fmla="*/ 7 w 11"/>
                <a:gd name="T39" fmla="*/ 15 h 22"/>
                <a:gd name="T40" fmla="*/ 7 w 11"/>
                <a:gd name="T41" fmla="*/ 14 h 22"/>
                <a:gd name="T42" fmla="*/ 6 w 11"/>
                <a:gd name="T43" fmla="*/ 14 h 22"/>
                <a:gd name="T44" fmla="*/ 6 w 11"/>
                <a:gd name="T45" fmla="*/ 13 h 22"/>
                <a:gd name="T46" fmla="*/ 6 w 11"/>
                <a:gd name="T47" fmla="*/ 13 h 22"/>
                <a:gd name="T48" fmla="*/ 6 w 11"/>
                <a:gd name="T49" fmla="*/ 13 h 22"/>
                <a:gd name="T50" fmla="*/ 6 w 11"/>
                <a:gd name="T51" fmla="*/ 12 h 22"/>
                <a:gd name="T52" fmla="*/ 6 w 11"/>
                <a:gd name="T53" fmla="*/ 12 h 22"/>
                <a:gd name="T54" fmla="*/ 5 w 11"/>
                <a:gd name="T55" fmla="*/ 11 h 22"/>
                <a:gd name="T56" fmla="*/ 5 w 11"/>
                <a:gd name="T57" fmla="*/ 11 h 22"/>
                <a:gd name="T58" fmla="*/ 5 w 11"/>
                <a:gd name="T59" fmla="*/ 10 h 22"/>
                <a:gd name="T60" fmla="*/ 5 w 11"/>
                <a:gd name="T61" fmla="*/ 10 h 22"/>
                <a:gd name="T62" fmla="*/ 4 w 11"/>
                <a:gd name="T63" fmla="*/ 10 h 22"/>
                <a:gd name="T64" fmla="*/ 4 w 11"/>
                <a:gd name="T65" fmla="*/ 9 h 22"/>
                <a:gd name="T66" fmla="*/ 4 w 11"/>
                <a:gd name="T67" fmla="*/ 9 h 22"/>
                <a:gd name="T68" fmla="*/ 4 w 11"/>
                <a:gd name="T69" fmla="*/ 8 h 22"/>
                <a:gd name="T70" fmla="*/ 4 w 11"/>
                <a:gd name="T71" fmla="*/ 8 h 22"/>
                <a:gd name="T72" fmla="*/ 3 w 11"/>
                <a:gd name="T73" fmla="*/ 7 h 22"/>
                <a:gd name="T74" fmla="*/ 3 w 11"/>
                <a:gd name="T75" fmla="*/ 7 h 22"/>
                <a:gd name="T76" fmla="*/ 3 w 11"/>
                <a:gd name="T77" fmla="*/ 6 h 22"/>
                <a:gd name="T78" fmla="*/ 3 w 11"/>
                <a:gd name="T79" fmla="*/ 6 h 22"/>
                <a:gd name="T80" fmla="*/ 3 w 11"/>
                <a:gd name="T81" fmla="*/ 6 h 22"/>
                <a:gd name="T82" fmla="*/ 3 w 11"/>
                <a:gd name="T83" fmla="*/ 5 h 22"/>
                <a:gd name="T84" fmla="*/ 2 w 11"/>
                <a:gd name="T85" fmla="*/ 5 h 22"/>
                <a:gd name="T86" fmla="*/ 2 w 11"/>
                <a:gd name="T87" fmla="*/ 4 h 22"/>
                <a:gd name="T88" fmla="*/ 2 w 11"/>
                <a:gd name="T89" fmla="*/ 4 h 22"/>
                <a:gd name="T90" fmla="*/ 2 w 11"/>
                <a:gd name="T91" fmla="*/ 3 h 22"/>
                <a:gd name="T92" fmla="*/ 1 w 11"/>
                <a:gd name="T93" fmla="*/ 3 h 22"/>
                <a:gd name="T94" fmla="*/ 1 w 11"/>
                <a:gd name="T95" fmla="*/ 2 h 22"/>
                <a:gd name="T96" fmla="*/ 1 w 11"/>
                <a:gd name="T97" fmla="*/ 2 h 22"/>
                <a:gd name="T98" fmla="*/ 1 w 11"/>
                <a:gd name="T99" fmla="*/ 2 h 22"/>
                <a:gd name="T100" fmla="*/ 1 w 11"/>
                <a:gd name="T101" fmla="*/ 1 h 22"/>
                <a:gd name="T102" fmla="*/ 0 w 11"/>
                <a:gd name="T10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2">
                  <a:moveTo>
                    <a:pt x="11" y="22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4" name="Freeform 3812"/>
            <p:cNvSpPr>
              <a:spLocks/>
            </p:cNvSpPr>
            <p:nvPr/>
          </p:nvSpPr>
          <p:spPr bwMode="auto">
            <a:xfrm>
              <a:off x="6899073" y="6310395"/>
              <a:ext cx="10827" cy="27559"/>
            </a:xfrm>
            <a:custGeom>
              <a:avLst/>
              <a:gdLst>
                <a:gd name="T0" fmla="*/ 11 w 11"/>
                <a:gd name="T1" fmla="*/ 28 h 28"/>
                <a:gd name="T2" fmla="*/ 10 w 11"/>
                <a:gd name="T3" fmla="*/ 27 h 28"/>
                <a:gd name="T4" fmla="*/ 10 w 11"/>
                <a:gd name="T5" fmla="*/ 27 h 28"/>
                <a:gd name="T6" fmla="*/ 10 w 11"/>
                <a:gd name="T7" fmla="*/ 26 h 28"/>
                <a:gd name="T8" fmla="*/ 10 w 11"/>
                <a:gd name="T9" fmla="*/ 26 h 28"/>
                <a:gd name="T10" fmla="*/ 10 w 11"/>
                <a:gd name="T11" fmla="*/ 26 h 28"/>
                <a:gd name="T12" fmla="*/ 10 w 11"/>
                <a:gd name="T13" fmla="*/ 25 h 28"/>
                <a:gd name="T14" fmla="*/ 9 w 11"/>
                <a:gd name="T15" fmla="*/ 24 h 28"/>
                <a:gd name="T16" fmla="*/ 9 w 11"/>
                <a:gd name="T17" fmla="*/ 24 h 28"/>
                <a:gd name="T18" fmla="*/ 9 w 11"/>
                <a:gd name="T19" fmla="*/ 23 h 28"/>
                <a:gd name="T20" fmla="*/ 9 w 11"/>
                <a:gd name="T21" fmla="*/ 23 h 28"/>
                <a:gd name="T22" fmla="*/ 8 w 11"/>
                <a:gd name="T23" fmla="*/ 23 h 28"/>
                <a:gd name="T24" fmla="*/ 8 w 11"/>
                <a:gd name="T25" fmla="*/ 22 h 28"/>
                <a:gd name="T26" fmla="*/ 8 w 11"/>
                <a:gd name="T27" fmla="*/ 21 h 28"/>
                <a:gd name="T28" fmla="*/ 8 w 11"/>
                <a:gd name="T29" fmla="*/ 21 h 28"/>
                <a:gd name="T30" fmla="*/ 8 w 11"/>
                <a:gd name="T31" fmla="*/ 20 h 28"/>
                <a:gd name="T32" fmla="*/ 7 w 11"/>
                <a:gd name="T33" fmla="*/ 20 h 28"/>
                <a:gd name="T34" fmla="*/ 7 w 11"/>
                <a:gd name="T35" fmla="*/ 19 h 28"/>
                <a:gd name="T36" fmla="*/ 7 w 11"/>
                <a:gd name="T37" fmla="*/ 19 h 28"/>
                <a:gd name="T38" fmla="*/ 7 w 11"/>
                <a:gd name="T39" fmla="*/ 18 h 28"/>
                <a:gd name="T40" fmla="*/ 7 w 11"/>
                <a:gd name="T41" fmla="*/ 18 h 28"/>
                <a:gd name="T42" fmla="*/ 6 w 11"/>
                <a:gd name="T43" fmla="*/ 17 h 28"/>
                <a:gd name="T44" fmla="*/ 6 w 11"/>
                <a:gd name="T45" fmla="*/ 17 h 28"/>
                <a:gd name="T46" fmla="*/ 6 w 11"/>
                <a:gd name="T47" fmla="*/ 16 h 28"/>
                <a:gd name="T48" fmla="*/ 6 w 11"/>
                <a:gd name="T49" fmla="*/ 16 h 28"/>
                <a:gd name="T50" fmla="*/ 6 w 11"/>
                <a:gd name="T51" fmla="*/ 15 h 28"/>
                <a:gd name="T52" fmla="*/ 6 w 11"/>
                <a:gd name="T53" fmla="*/ 14 h 28"/>
                <a:gd name="T54" fmla="*/ 5 w 11"/>
                <a:gd name="T55" fmla="*/ 14 h 28"/>
                <a:gd name="T56" fmla="*/ 5 w 11"/>
                <a:gd name="T57" fmla="*/ 13 h 28"/>
                <a:gd name="T58" fmla="*/ 5 w 11"/>
                <a:gd name="T59" fmla="*/ 13 h 28"/>
                <a:gd name="T60" fmla="*/ 5 w 11"/>
                <a:gd name="T61" fmla="*/ 12 h 28"/>
                <a:gd name="T62" fmla="*/ 4 w 11"/>
                <a:gd name="T63" fmla="*/ 12 h 28"/>
                <a:gd name="T64" fmla="*/ 4 w 11"/>
                <a:gd name="T65" fmla="*/ 11 h 28"/>
                <a:gd name="T66" fmla="*/ 4 w 11"/>
                <a:gd name="T67" fmla="*/ 11 h 28"/>
                <a:gd name="T68" fmla="*/ 4 w 11"/>
                <a:gd name="T69" fmla="*/ 10 h 28"/>
                <a:gd name="T70" fmla="*/ 4 w 11"/>
                <a:gd name="T71" fmla="*/ 10 h 28"/>
                <a:gd name="T72" fmla="*/ 3 w 11"/>
                <a:gd name="T73" fmla="*/ 9 h 28"/>
                <a:gd name="T74" fmla="*/ 3 w 11"/>
                <a:gd name="T75" fmla="*/ 9 h 28"/>
                <a:gd name="T76" fmla="*/ 3 w 11"/>
                <a:gd name="T77" fmla="*/ 8 h 28"/>
                <a:gd name="T78" fmla="*/ 3 w 11"/>
                <a:gd name="T79" fmla="*/ 7 h 28"/>
                <a:gd name="T80" fmla="*/ 3 w 11"/>
                <a:gd name="T81" fmla="*/ 7 h 28"/>
                <a:gd name="T82" fmla="*/ 3 w 11"/>
                <a:gd name="T83" fmla="*/ 6 h 28"/>
                <a:gd name="T84" fmla="*/ 2 w 11"/>
                <a:gd name="T85" fmla="*/ 6 h 28"/>
                <a:gd name="T86" fmla="*/ 2 w 11"/>
                <a:gd name="T87" fmla="*/ 5 h 28"/>
                <a:gd name="T88" fmla="*/ 2 w 11"/>
                <a:gd name="T89" fmla="*/ 4 h 28"/>
                <a:gd name="T90" fmla="*/ 2 w 11"/>
                <a:gd name="T91" fmla="*/ 4 h 28"/>
                <a:gd name="T92" fmla="*/ 1 w 11"/>
                <a:gd name="T93" fmla="*/ 3 h 28"/>
                <a:gd name="T94" fmla="*/ 1 w 11"/>
                <a:gd name="T95" fmla="*/ 3 h 28"/>
                <a:gd name="T96" fmla="*/ 1 w 11"/>
                <a:gd name="T97" fmla="*/ 2 h 28"/>
                <a:gd name="T98" fmla="*/ 1 w 11"/>
                <a:gd name="T99" fmla="*/ 1 h 28"/>
                <a:gd name="T100" fmla="*/ 1 w 11"/>
                <a:gd name="T101" fmla="*/ 1 h 28"/>
                <a:gd name="T102" fmla="*/ 0 w 11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8">
                  <a:moveTo>
                    <a:pt x="11" y="28"/>
                  </a:moveTo>
                  <a:lnTo>
                    <a:pt x="10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5" name="Freeform 3813"/>
            <p:cNvSpPr>
              <a:spLocks/>
            </p:cNvSpPr>
            <p:nvPr/>
          </p:nvSpPr>
          <p:spPr bwMode="auto">
            <a:xfrm>
              <a:off x="6889230" y="6275946"/>
              <a:ext cx="10827" cy="35433"/>
            </a:xfrm>
            <a:custGeom>
              <a:avLst/>
              <a:gdLst>
                <a:gd name="T0" fmla="*/ 11 w 11"/>
                <a:gd name="T1" fmla="*/ 36 h 36"/>
                <a:gd name="T2" fmla="*/ 10 w 11"/>
                <a:gd name="T3" fmla="*/ 35 h 36"/>
                <a:gd name="T4" fmla="*/ 10 w 11"/>
                <a:gd name="T5" fmla="*/ 34 h 36"/>
                <a:gd name="T6" fmla="*/ 10 w 11"/>
                <a:gd name="T7" fmla="*/ 34 h 36"/>
                <a:gd name="T8" fmla="*/ 10 w 11"/>
                <a:gd name="T9" fmla="*/ 33 h 36"/>
                <a:gd name="T10" fmla="*/ 10 w 11"/>
                <a:gd name="T11" fmla="*/ 32 h 36"/>
                <a:gd name="T12" fmla="*/ 10 w 11"/>
                <a:gd name="T13" fmla="*/ 32 h 36"/>
                <a:gd name="T14" fmla="*/ 9 w 11"/>
                <a:gd name="T15" fmla="*/ 31 h 36"/>
                <a:gd name="T16" fmla="*/ 9 w 11"/>
                <a:gd name="T17" fmla="*/ 31 h 36"/>
                <a:gd name="T18" fmla="*/ 9 w 11"/>
                <a:gd name="T19" fmla="*/ 30 h 36"/>
                <a:gd name="T20" fmla="*/ 9 w 11"/>
                <a:gd name="T21" fmla="*/ 29 h 36"/>
                <a:gd name="T22" fmla="*/ 8 w 11"/>
                <a:gd name="T23" fmla="*/ 29 h 36"/>
                <a:gd name="T24" fmla="*/ 8 w 11"/>
                <a:gd name="T25" fmla="*/ 28 h 36"/>
                <a:gd name="T26" fmla="*/ 8 w 11"/>
                <a:gd name="T27" fmla="*/ 27 h 36"/>
                <a:gd name="T28" fmla="*/ 8 w 11"/>
                <a:gd name="T29" fmla="*/ 27 h 36"/>
                <a:gd name="T30" fmla="*/ 8 w 11"/>
                <a:gd name="T31" fmla="*/ 26 h 36"/>
                <a:gd name="T32" fmla="*/ 7 w 11"/>
                <a:gd name="T33" fmla="*/ 25 h 36"/>
                <a:gd name="T34" fmla="*/ 7 w 11"/>
                <a:gd name="T35" fmla="*/ 25 h 36"/>
                <a:gd name="T36" fmla="*/ 7 w 11"/>
                <a:gd name="T37" fmla="*/ 24 h 36"/>
                <a:gd name="T38" fmla="*/ 7 w 11"/>
                <a:gd name="T39" fmla="*/ 23 h 36"/>
                <a:gd name="T40" fmla="*/ 7 w 11"/>
                <a:gd name="T41" fmla="*/ 23 h 36"/>
                <a:gd name="T42" fmla="*/ 7 w 11"/>
                <a:gd name="T43" fmla="*/ 22 h 36"/>
                <a:gd name="T44" fmla="*/ 6 w 11"/>
                <a:gd name="T45" fmla="*/ 21 h 36"/>
                <a:gd name="T46" fmla="*/ 6 w 11"/>
                <a:gd name="T47" fmla="*/ 20 h 36"/>
                <a:gd name="T48" fmla="*/ 6 w 11"/>
                <a:gd name="T49" fmla="*/ 20 h 36"/>
                <a:gd name="T50" fmla="*/ 6 w 11"/>
                <a:gd name="T51" fmla="*/ 19 h 36"/>
                <a:gd name="T52" fmla="*/ 5 w 11"/>
                <a:gd name="T53" fmla="*/ 19 h 36"/>
                <a:gd name="T54" fmla="*/ 5 w 11"/>
                <a:gd name="T55" fmla="*/ 18 h 36"/>
                <a:gd name="T56" fmla="*/ 5 w 11"/>
                <a:gd name="T57" fmla="*/ 17 h 36"/>
                <a:gd name="T58" fmla="*/ 5 w 11"/>
                <a:gd name="T59" fmla="*/ 16 h 36"/>
                <a:gd name="T60" fmla="*/ 5 w 11"/>
                <a:gd name="T61" fmla="*/ 16 h 36"/>
                <a:gd name="T62" fmla="*/ 4 w 11"/>
                <a:gd name="T63" fmla="*/ 15 h 36"/>
                <a:gd name="T64" fmla="*/ 4 w 11"/>
                <a:gd name="T65" fmla="*/ 14 h 36"/>
                <a:gd name="T66" fmla="*/ 4 w 11"/>
                <a:gd name="T67" fmla="*/ 13 h 36"/>
                <a:gd name="T68" fmla="*/ 4 w 11"/>
                <a:gd name="T69" fmla="*/ 13 h 36"/>
                <a:gd name="T70" fmla="*/ 4 w 11"/>
                <a:gd name="T71" fmla="*/ 12 h 36"/>
                <a:gd name="T72" fmla="*/ 3 w 11"/>
                <a:gd name="T73" fmla="*/ 11 h 36"/>
                <a:gd name="T74" fmla="*/ 3 w 11"/>
                <a:gd name="T75" fmla="*/ 10 h 36"/>
                <a:gd name="T76" fmla="*/ 3 w 11"/>
                <a:gd name="T77" fmla="*/ 10 h 36"/>
                <a:gd name="T78" fmla="*/ 3 w 11"/>
                <a:gd name="T79" fmla="*/ 9 h 36"/>
                <a:gd name="T80" fmla="*/ 3 w 11"/>
                <a:gd name="T81" fmla="*/ 8 h 36"/>
                <a:gd name="T82" fmla="*/ 3 w 11"/>
                <a:gd name="T83" fmla="*/ 7 h 36"/>
                <a:gd name="T84" fmla="*/ 2 w 11"/>
                <a:gd name="T85" fmla="*/ 7 h 36"/>
                <a:gd name="T86" fmla="*/ 2 w 11"/>
                <a:gd name="T87" fmla="*/ 6 h 36"/>
                <a:gd name="T88" fmla="*/ 2 w 11"/>
                <a:gd name="T89" fmla="*/ 5 h 36"/>
                <a:gd name="T90" fmla="*/ 2 w 11"/>
                <a:gd name="T91" fmla="*/ 5 h 36"/>
                <a:gd name="T92" fmla="*/ 1 w 11"/>
                <a:gd name="T93" fmla="*/ 4 h 36"/>
                <a:gd name="T94" fmla="*/ 1 w 11"/>
                <a:gd name="T95" fmla="*/ 3 h 36"/>
                <a:gd name="T96" fmla="*/ 1 w 11"/>
                <a:gd name="T97" fmla="*/ 2 h 36"/>
                <a:gd name="T98" fmla="*/ 1 w 11"/>
                <a:gd name="T99" fmla="*/ 1 h 36"/>
                <a:gd name="T100" fmla="*/ 1 w 11"/>
                <a:gd name="T101" fmla="*/ 0 h 36"/>
                <a:gd name="T102" fmla="*/ 0 w 11"/>
                <a:gd name="T10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6">
                  <a:moveTo>
                    <a:pt x="11" y="36"/>
                  </a:moveTo>
                  <a:lnTo>
                    <a:pt x="10" y="35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6" name="Freeform 3814"/>
            <p:cNvSpPr>
              <a:spLocks/>
            </p:cNvSpPr>
            <p:nvPr/>
          </p:nvSpPr>
          <p:spPr bwMode="auto">
            <a:xfrm>
              <a:off x="6879388" y="6231655"/>
              <a:ext cx="10827" cy="44292"/>
            </a:xfrm>
            <a:custGeom>
              <a:avLst/>
              <a:gdLst>
                <a:gd name="T0" fmla="*/ 11 w 11"/>
                <a:gd name="T1" fmla="*/ 45 h 45"/>
                <a:gd name="T2" fmla="*/ 10 w 11"/>
                <a:gd name="T3" fmla="*/ 45 h 45"/>
                <a:gd name="T4" fmla="*/ 10 w 11"/>
                <a:gd name="T5" fmla="*/ 44 h 45"/>
                <a:gd name="T6" fmla="*/ 10 w 11"/>
                <a:gd name="T7" fmla="*/ 43 h 45"/>
                <a:gd name="T8" fmla="*/ 10 w 11"/>
                <a:gd name="T9" fmla="*/ 42 h 45"/>
                <a:gd name="T10" fmla="*/ 10 w 11"/>
                <a:gd name="T11" fmla="*/ 42 h 45"/>
                <a:gd name="T12" fmla="*/ 10 w 11"/>
                <a:gd name="T13" fmla="*/ 41 h 45"/>
                <a:gd name="T14" fmla="*/ 9 w 11"/>
                <a:gd name="T15" fmla="*/ 40 h 45"/>
                <a:gd name="T16" fmla="*/ 9 w 11"/>
                <a:gd name="T17" fmla="*/ 39 h 45"/>
                <a:gd name="T18" fmla="*/ 9 w 11"/>
                <a:gd name="T19" fmla="*/ 38 h 45"/>
                <a:gd name="T20" fmla="*/ 9 w 11"/>
                <a:gd name="T21" fmla="*/ 37 h 45"/>
                <a:gd name="T22" fmla="*/ 8 w 11"/>
                <a:gd name="T23" fmla="*/ 37 h 45"/>
                <a:gd name="T24" fmla="*/ 8 w 11"/>
                <a:gd name="T25" fmla="*/ 36 h 45"/>
                <a:gd name="T26" fmla="*/ 8 w 11"/>
                <a:gd name="T27" fmla="*/ 35 h 45"/>
                <a:gd name="T28" fmla="*/ 8 w 11"/>
                <a:gd name="T29" fmla="*/ 34 h 45"/>
                <a:gd name="T30" fmla="*/ 8 w 11"/>
                <a:gd name="T31" fmla="*/ 33 h 45"/>
                <a:gd name="T32" fmla="*/ 7 w 11"/>
                <a:gd name="T33" fmla="*/ 32 h 45"/>
                <a:gd name="T34" fmla="*/ 7 w 11"/>
                <a:gd name="T35" fmla="*/ 32 h 45"/>
                <a:gd name="T36" fmla="*/ 7 w 11"/>
                <a:gd name="T37" fmla="*/ 31 h 45"/>
                <a:gd name="T38" fmla="*/ 7 w 11"/>
                <a:gd name="T39" fmla="*/ 30 h 45"/>
                <a:gd name="T40" fmla="*/ 7 w 11"/>
                <a:gd name="T41" fmla="*/ 29 h 45"/>
                <a:gd name="T42" fmla="*/ 7 w 11"/>
                <a:gd name="T43" fmla="*/ 28 h 45"/>
                <a:gd name="T44" fmla="*/ 6 w 11"/>
                <a:gd name="T45" fmla="*/ 27 h 45"/>
                <a:gd name="T46" fmla="*/ 6 w 11"/>
                <a:gd name="T47" fmla="*/ 26 h 45"/>
                <a:gd name="T48" fmla="*/ 6 w 11"/>
                <a:gd name="T49" fmla="*/ 25 h 45"/>
                <a:gd name="T50" fmla="*/ 6 w 11"/>
                <a:gd name="T51" fmla="*/ 25 h 45"/>
                <a:gd name="T52" fmla="*/ 5 w 11"/>
                <a:gd name="T53" fmla="*/ 24 h 45"/>
                <a:gd name="T54" fmla="*/ 5 w 11"/>
                <a:gd name="T55" fmla="*/ 23 h 45"/>
                <a:gd name="T56" fmla="*/ 5 w 11"/>
                <a:gd name="T57" fmla="*/ 22 h 45"/>
                <a:gd name="T58" fmla="*/ 5 w 11"/>
                <a:gd name="T59" fmla="*/ 21 h 45"/>
                <a:gd name="T60" fmla="*/ 5 w 11"/>
                <a:gd name="T61" fmla="*/ 20 h 45"/>
                <a:gd name="T62" fmla="*/ 4 w 11"/>
                <a:gd name="T63" fmla="*/ 19 h 45"/>
                <a:gd name="T64" fmla="*/ 4 w 11"/>
                <a:gd name="T65" fmla="*/ 18 h 45"/>
                <a:gd name="T66" fmla="*/ 4 w 11"/>
                <a:gd name="T67" fmla="*/ 17 h 45"/>
                <a:gd name="T68" fmla="*/ 4 w 11"/>
                <a:gd name="T69" fmla="*/ 16 h 45"/>
                <a:gd name="T70" fmla="*/ 4 w 11"/>
                <a:gd name="T71" fmla="*/ 15 h 45"/>
                <a:gd name="T72" fmla="*/ 4 w 11"/>
                <a:gd name="T73" fmla="*/ 14 h 45"/>
                <a:gd name="T74" fmla="*/ 3 w 11"/>
                <a:gd name="T75" fmla="*/ 14 h 45"/>
                <a:gd name="T76" fmla="*/ 3 w 11"/>
                <a:gd name="T77" fmla="*/ 13 h 45"/>
                <a:gd name="T78" fmla="*/ 3 w 11"/>
                <a:gd name="T79" fmla="*/ 12 h 45"/>
                <a:gd name="T80" fmla="*/ 3 w 11"/>
                <a:gd name="T81" fmla="*/ 11 h 45"/>
                <a:gd name="T82" fmla="*/ 3 w 11"/>
                <a:gd name="T83" fmla="*/ 10 h 45"/>
                <a:gd name="T84" fmla="*/ 2 w 11"/>
                <a:gd name="T85" fmla="*/ 9 h 45"/>
                <a:gd name="T86" fmla="*/ 2 w 11"/>
                <a:gd name="T87" fmla="*/ 8 h 45"/>
                <a:gd name="T88" fmla="*/ 2 w 11"/>
                <a:gd name="T89" fmla="*/ 7 h 45"/>
                <a:gd name="T90" fmla="*/ 2 w 11"/>
                <a:gd name="T91" fmla="*/ 6 h 45"/>
                <a:gd name="T92" fmla="*/ 1 w 11"/>
                <a:gd name="T93" fmla="*/ 5 h 45"/>
                <a:gd name="T94" fmla="*/ 1 w 11"/>
                <a:gd name="T95" fmla="*/ 4 h 45"/>
                <a:gd name="T96" fmla="*/ 1 w 11"/>
                <a:gd name="T97" fmla="*/ 3 h 45"/>
                <a:gd name="T98" fmla="*/ 1 w 11"/>
                <a:gd name="T99" fmla="*/ 2 h 45"/>
                <a:gd name="T100" fmla="*/ 1 w 11"/>
                <a:gd name="T101" fmla="*/ 1 h 45"/>
                <a:gd name="T102" fmla="*/ 0 w 11"/>
                <a:gd name="T10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5">
                  <a:moveTo>
                    <a:pt x="11" y="45"/>
                  </a:moveTo>
                  <a:lnTo>
                    <a:pt x="10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7" name="Freeform 3815"/>
            <p:cNvSpPr>
              <a:spLocks/>
            </p:cNvSpPr>
            <p:nvPr/>
          </p:nvSpPr>
          <p:spPr bwMode="auto">
            <a:xfrm>
              <a:off x="6870530" y="6175553"/>
              <a:ext cx="9843" cy="57086"/>
            </a:xfrm>
            <a:custGeom>
              <a:avLst/>
              <a:gdLst>
                <a:gd name="T0" fmla="*/ 10 w 10"/>
                <a:gd name="T1" fmla="*/ 58 h 58"/>
                <a:gd name="T2" fmla="*/ 9 w 10"/>
                <a:gd name="T3" fmla="*/ 57 h 58"/>
                <a:gd name="T4" fmla="*/ 9 w 10"/>
                <a:gd name="T5" fmla="*/ 56 h 58"/>
                <a:gd name="T6" fmla="*/ 9 w 10"/>
                <a:gd name="T7" fmla="*/ 55 h 58"/>
                <a:gd name="T8" fmla="*/ 9 w 10"/>
                <a:gd name="T9" fmla="*/ 54 h 58"/>
                <a:gd name="T10" fmla="*/ 9 w 10"/>
                <a:gd name="T11" fmla="*/ 53 h 58"/>
                <a:gd name="T12" fmla="*/ 9 w 10"/>
                <a:gd name="T13" fmla="*/ 52 h 58"/>
                <a:gd name="T14" fmla="*/ 8 w 10"/>
                <a:gd name="T15" fmla="*/ 51 h 58"/>
                <a:gd name="T16" fmla="*/ 8 w 10"/>
                <a:gd name="T17" fmla="*/ 50 h 58"/>
                <a:gd name="T18" fmla="*/ 8 w 10"/>
                <a:gd name="T19" fmla="*/ 49 h 58"/>
                <a:gd name="T20" fmla="*/ 8 w 10"/>
                <a:gd name="T21" fmla="*/ 47 h 58"/>
                <a:gd name="T22" fmla="*/ 7 w 10"/>
                <a:gd name="T23" fmla="*/ 46 h 58"/>
                <a:gd name="T24" fmla="*/ 7 w 10"/>
                <a:gd name="T25" fmla="*/ 45 h 58"/>
                <a:gd name="T26" fmla="*/ 7 w 10"/>
                <a:gd name="T27" fmla="*/ 44 h 58"/>
                <a:gd name="T28" fmla="*/ 7 w 10"/>
                <a:gd name="T29" fmla="*/ 43 h 58"/>
                <a:gd name="T30" fmla="*/ 7 w 10"/>
                <a:gd name="T31" fmla="*/ 42 h 58"/>
                <a:gd name="T32" fmla="*/ 6 w 10"/>
                <a:gd name="T33" fmla="*/ 41 h 58"/>
                <a:gd name="T34" fmla="*/ 6 w 10"/>
                <a:gd name="T35" fmla="*/ 40 h 58"/>
                <a:gd name="T36" fmla="*/ 6 w 10"/>
                <a:gd name="T37" fmla="*/ 39 h 58"/>
                <a:gd name="T38" fmla="*/ 6 w 10"/>
                <a:gd name="T39" fmla="*/ 38 h 58"/>
                <a:gd name="T40" fmla="*/ 6 w 10"/>
                <a:gd name="T41" fmla="*/ 37 h 58"/>
                <a:gd name="T42" fmla="*/ 6 w 10"/>
                <a:gd name="T43" fmla="*/ 36 h 58"/>
                <a:gd name="T44" fmla="*/ 5 w 10"/>
                <a:gd name="T45" fmla="*/ 34 h 58"/>
                <a:gd name="T46" fmla="*/ 5 w 10"/>
                <a:gd name="T47" fmla="*/ 33 h 58"/>
                <a:gd name="T48" fmla="*/ 5 w 10"/>
                <a:gd name="T49" fmla="*/ 32 h 58"/>
                <a:gd name="T50" fmla="*/ 5 w 10"/>
                <a:gd name="T51" fmla="*/ 31 h 58"/>
                <a:gd name="T52" fmla="*/ 4 w 10"/>
                <a:gd name="T53" fmla="*/ 30 h 58"/>
                <a:gd name="T54" fmla="*/ 4 w 10"/>
                <a:gd name="T55" fmla="*/ 29 h 58"/>
                <a:gd name="T56" fmla="*/ 4 w 10"/>
                <a:gd name="T57" fmla="*/ 28 h 58"/>
                <a:gd name="T58" fmla="*/ 4 w 10"/>
                <a:gd name="T59" fmla="*/ 27 h 58"/>
                <a:gd name="T60" fmla="*/ 4 w 10"/>
                <a:gd name="T61" fmla="*/ 25 h 58"/>
                <a:gd name="T62" fmla="*/ 3 w 10"/>
                <a:gd name="T63" fmla="*/ 24 h 58"/>
                <a:gd name="T64" fmla="*/ 3 w 10"/>
                <a:gd name="T65" fmla="*/ 23 h 58"/>
                <a:gd name="T66" fmla="*/ 3 w 10"/>
                <a:gd name="T67" fmla="*/ 22 h 58"/>
                <a:gd name="T68" fmla="*/ 3 w 10"/>
                <a:gd name="T69" fmla="*/ 21 h 58"/>
                <a:gd name="T70" fmla="*/ 3 w 10"/>
                <a:gd name="T71" fmla="*/ 20 h 58"/>
                <a:gd name="T72" fmla="*/ 3 w 10"/>
                <a:gd name="T73" fmla="*/ 18 h 58"/>
                <a:gd name="T74" fmla="*/ 2 w 10"/>
                <a:gd name="T75" fmla="*/ 17 h 58"/>
                <a:gd name="T76" fmla="*/ 2 w 10"/>
                <a:gd name="T77" fmla="*/ 16 h 58"/>
                <a:gd name="T78" fmla="*/ 2 w 10"/>
                <a:gd name="T79" fmla="*/ 15 h 58"/>
                <a:gd name="T80" fmla="*/ 2 w 10"/>
                <a:gd name="T81" fmla="*/ 14 h 58"/>
                <a:gd name="T82" fmla="*/ 2 w 10"/>
                <a:gd name="T83" fmla="*/ 12 h 58"/>
                <a:gd name="T84" fmla="*/ 1 w 10"/>
                <a:gd name="T85" fmla="*/ 11 h 58"/>
                <a:gd name="T86" fmla="*/ 1 w 10"/>
                <a:gd name="T87" fmla="*/ 10 h 58"/>
                <a:gd name="T88" fmla="*/ 1 w 10"/>
                <a:gd name="T89" fmla="*/ 9 h 58"/>
                <a:gd name="T90" fmla="*/ 1 w 10"/>
                <a:gd name="T91" fmla="*/ 7 h 58"/>
                <a:gd name="T92" fmla="*/ 0 w 10"/>
                <a:gd name="T93" fmla="*/ 6 h 58"/>
                <a:gd name="T94" fmla="*/ 0 w 10"/>
                <a:gd name="T95" fmla="*/ 5 h 58"/>
                <a:gd name="T96" fmla="*/ 0 w 10"/>
                <a:gd name="T97" fmla="*/ 4 h 58"/>
                <a:gd name="T98" fmla="*/ 0 w 10"/>
                <a:gd name="T99" fmla="*/ 3 h 58"/>
                <a:gd name="T100" fmla="*/ 0 w 10"/>
                <a:gd name="T101" fmla="*/ 1 h 58"/>
                <a:gd name="T102" fmla="*/ 0 w 10"/>
                <a:gd name="T10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8">
                  <a:moveTo>
                    <a:pt x="10" y="58"/>
                  </a:moveTo>
                  <a:lnTo>
                    <a:pt x="9" y="57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8" name="Freeform 3816"/>
            <p:cNvSpPr>
              <a:spLocks/>
            </p:cNvSpPr>
            <p:nvPr/>
          </p:nvSpPr>
          <p:spPr bwMode="auto">
            <a:xfrm>
              <a:off x="6860687" y="6105671"/>
              <a:ext cx="9843" cy="70866"/>
            </a:xfrm>
            <a:custGeom>
              <a:avLst/>
              <a:gdLst>
                <a:gd name="T0" fmla="*/ 10 w 10"/>
                <a:gd name="T1" fmla="*/ 72 h 72"/>
                <a:gd name="T2" fmla="*/ 10 w 10"/>
                <a:gd name="T3" fmla="*/ 71 h 72"/>
                <a:gd name="T4" fmla="*/ 9 w 10"/>
                <a:gd name="T5" fmla="*/ 70 h 72"/>
                <a:gd name="T6" fmla="*/ 9 w 10"/>
                <a:gd name="T7" fmla="*/ 68 h 72"/>
                <a:gd name="T8" fmla="*/ 9 w 10"/>
                <a:gd name="T9" fmla="*/ 67 h 72"/>
                <a:gd name="T10" fmla="*/ 9 w 10"/>
                <a:gd name="T11" fmla="*/ 66 h 72"/>
                <a:gd name="T12" fmla="*/ 9 w 10"/>
                <a:gd name="T13" fmla="*/ 65 h 72"/>
                <a:gd name="T14" fmla="*/ 8 w 10"/>
                <a:gd name="T15" fmla="*/ 63 h 72"/>
                <a:gd name="T16" fmla="*/ 8 w 10"/>
                <a:gd name="T17" fmla="*/ 62 h 72"/>
                <a:gd name="T18" fmla="*/ 8 w 10"/>
                <a:gd name="T19" fmla="*/ 61 h 72"/>
                <a:gd name="T20" fmla="*/ 8 w 10"/>
                <a:gd name="T21" fmla="*/ 59 h 72"/>
                <a:gd name="T22" fmla="*/ 7 w 10"/>
                <a:gd name="T23" fmla="*/ 58 h 72"/>
                <a:gd name="T24" fmla="*/ 7 w 10"/>
                <a:gd name="T25" fmla="*/ 56 h 72"/>
                <a:gd name="T26" fmla="*/ 7 w 10"/>
                <a:gd name="T27" fmla="*/ 55 h 72"/>
                <a:gd name="T28" fmla="*/ 7 w 10"/>
                <a:gd name="T29" fmla="*/ 54 h 72"/>
                <a:gd name="T30" fmla="*/ 7 w 10"/>
                <a:gd name="T31" fmla="*/ 52 h 72"/>
                <a:gd name="T32" fmla="*/ 7 w 10"/>
                <a:gd name="T33" fmla="*/ 51 h 72"/>
                <a:gd name="T34" fmla="*/ 6 w 10"/>
                <a:gd name="T35" fmla="*/ 50 h 72"/>
                <a:gd name="T36" fmla="*/ 6 w 10"/>
                <a:gd name="T37" fmla="*/ 48 h 72"/>
                <a:gd name="T38" fmla="*/ 6 w 10"/>
                <a:gd name="T39" fmla="*/ 47 h 72"/>
                <a:gd name="T40" fmla="*/ 6 w 10"/>
                <a:gd name="T41" fmla="*/ 46 h 72"/>
                <a:gd name="T42" fmla="*/ 6 w 10"/>
                <a:gd name="T43" fmla="*/ 44 h 72"/>
                <a:gd name="T44" fmla="*/ 5 w 10"/>
                <a:gd name="T45" fmla="*/ 43 h 72"/>
                <a:gd name="T46" fmla="*/ 5 w 10"/>
                <a:gd name="T47" fmla="*/ 42 h 72"/>
                <a:gd name="T48" fmla="*/ 5 w 10"/>
                <a:gd name="T49" fmla="*/ 40 h 72"/>
                <a:gd name="T50" fmla="*/ 5 w 10"/>
                <a:gd name="T51" fmla="*/ 39 h 72"/>
                <a:gd name="T52" fmla="*/ 4 w 10"/>
                <a:gd name="T53" fmla="*/ 37 h 72"/>
                <a:gd name="T54" fmla="*/ 4 w 10"/>
                <a:gd name="T55" fmla="*/ 36 h 72"/>
                <a:gd name="T56" fmla="*/ 4 w 10"/>
                <a:gd name="T57" fmla="*/ 35 h 72"/>
                <a:gd name="T58" fmla="*/ 4 w 10"/>
                <a:gd name="T59" fmla="*/ 33 h 72"/>
                <a:gd name="T60" fmla="*/ 4 w 10"/>
                <a:gd name="T61" fmla="*/ 32 h 72"/>
                <a:gd name="T62" fmla="*/ 3 w 10"/>
                <a:gd name="T63" fmla="*/ 30 h 72"/>
                <a:gd name="T64" fmla="*/ 3 w 10"/>
                <a:gd name="T65" fmla="*/ 29 h 72"/>
                <a:gd name="T66" fmla="*/ 3 w 10"/>
                <a:gd name="T67" fmla="*/ 27 h 72"/>
                <a:gd name="T68" fmla="*/ 3 w 10"/>
                <a:gd name="T69" fmla="*/ 26 h 72"/>
                <a:gd name="T70" fmla="*/ 3 w 10"/>
                <a:gd name="T71" fmla="*/ 24 h 72"/>
                <a:gd name="T72" fmla="*/ 3 w 10"/>
                <a:gd name="T73" fmla="*/ 23 h 72"/>
                <a:gd name="T74" fmla="*/ 2 w 10"/>
                <a:gd name="T75" fmla="*/ 21 h 72"/>
                <a:gd name="T76" fmla="*/ 2 w 10"/>
                <a:gd name="T77" fmla="*/ 20 h 72"/>
                <a:gd name="T78" fmla="*/ 2 w 10"/>
                <a:gd name="T79" fmla="*/ 18 h 72"/>
                <a:gd name="T80" fmla="*/ 2 w 10"/>
                <a:gd name="T81" fmla="*/ 17 h 72"/>
                <a:gd name="T82" fmla="*/ 2 w 10"/>
                <a:gd name="T83" fmla="*/ 15 h 72"/>
                <a:gd name="T84" fmla="*/ 1 w 10"/>
                <a:gd name="T85" fmla="*/ 14 h 72"/>
                <a:gd name="T86" fmla="*/ 1 w 10"/>
                <a:gd name="T87" fmla="*/ 12 h 72"/>
                <a:gd name="T88" fmla="*/ 1 w 10"/>
                <a:gd name="T89" fmla="*/ 11 h 72"/>
                <a:gd name="T90" fmla="*/ 1 w 10"/>
                <a:gd name="T91" fmla="*/ 9 h 72"/>
                <a:gd name="T92" fmla="*/ 0 w 10"/>
                <a:gd name="T93" fmla="*/ 8 h 72"/>
                <a:gd name="T94" fmla="*/ 0 w 10"/>
                <a:gd name="T95" fmla="*/ 6 h 72"/>
                <a:gd name="T96" fmla="*/ 0 w 10"/>
                <a:gd name="T97" fmla="*/ 5 h 72"/>
                <a:gd name="T98" fmla="*/ 0 w 10"/>
                <a:gd name="T99" fmla="*/ 3 h 72"/>
                <a:gd name="T100" fmla="*/ 0 w 10"/>
                <a:gd name="T101" fmla="*/ 2 h 72"/>
                <a:gd name="T102" fmla="*/ 0 w 10"/>
                <a:gd name="T10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2">
                  <a:moveTo>
                    <a:pt x="10" y="72"/>
                  </a:moveTo>
                  <a:lnTo>
                    <a:pt x="10" y="71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9" y="65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9" name="Freeform 3817"/>
            <p:cNvSpPr>
              <a:spLocks/>
            </p:cNvSpPr>
            <p:nvPr/>
          </p:nvSpPr>
          <p:spPr bwMode="auto">
            <a:xfrm>
              <a:off x="6850845" y="6020041"/>
              <a:ext cx="9843" cy="87599"/>
            </a:xfrm>
            <a:custGeom>
              <a:avLst/>
              <a:gdLst>
                <a:gd name="T0" fmla="*/ 10 w 10"/>
                <a:gd name="T1" fmla="*/ 89 h 89"/>
                <a:gd name="T2" fmla="*/ 10 w 10"/>
                <a:gd name="T3" fmla="*/ 87 h 89"/>
                <a:gd name="T4" fmla="*/ 9 w 10"/>
                <a:gd name="T5" fmla="*/ 85 h 89"/>
                <a:gd name="T6" fmla="*/ 9 w 10"/>
                <a:gd name="T7" fmla="*/ 84 h 89"/>
                <a:gd name="T8" fmla="*/ 9 w 10"/>
                <a:gd name="T9" fmla="*/ 82 h 89"/>
                <a:gd name="T10" fmla="*/ 9 w 10"/>
                <a:gd name="T11" fmla="*/ 81 h 89"/>
                <a:gd name="T12" fmla="*/ 9 w 10"/>
                <a:gd name="T13" fmla="*/ 79 h 89"/>
                <a:gd name="T14" fmla="*/ 8 w 10"/>
                <a:gd name="T15" fmla="*/ 77 h 89"/>
                <a:gd name="T16" fmla="*/ 8 w 10"/>
                <a:gd name="T17" fmla="*/ 76 h 89"/>
                <a:gd name="T18" fmla="*/ 8 w 10"/>
                <a:gd name="T19" fmla="*/ 74 h 89"/>
                <a:gd name="T20" fmla="*/ 8 w 10"/>
                <a:gd name="T21" fmla="*/ 73 h 89"/>
                <a:gd name="T22" fmla="*/ 7 w 10"/>
                <a:gd name="T23" fmla="*/ 71 h 89"/>
                <a:gd name="T24" fmla="*/ 7 w 10"/>
                <a:gd name="T25" fmla="*/ 69 h 89"/>
                <a:gd name="T26" fmla="*/ 7 w 10"/>
                <a:gd name="T27" fmla="*/ 68 h 89"/>
                <a:gd name="T28" fmla="*/ 7 w 10"/>
                <a:gd name="T29" fmla="*/ 66 h 89"/>
                <a:gd name="T30" fmla="*/ 7 w 10"/>
                <a:gd name="T31" fmla="*/ 64 h 89"/>
                <a:gd name="T32" fmla="*/ 7 w 10"/>
                <a:gd name="T33" fmla="*/ 63 h 89"/>
                <a:gd name="T34" fmla="*/ 6 w 10"/>
                <a:gd name="T35" fmla="*/ 61 h 89"/>
                <a:gd name="T36" fmla="*/ 6 w 10"/>
                <a:gd name="T37" fmla="*/ 59 h 89"/>
                <a:gd name="T38" fmla="*/ 6 w 10"/>
                <a:gd name="T39" fmla="*/ 58 h 89"/>
                <a:gd name="T40" fmla="*/ 6 w 10"/>
                <a:gd name="T41" fmla="*/ 56 h 89"/>
                <a:gd name="T42" fmla="*/ 6 w 10"/>
                <a:gd name="T43" fmla="*/ 54 h 89"/>
                <a:gd name="T44" fmla="*/ 5 w 10"/>
                <a:gd name="T45" fmla="*/ 53 h 89"/>
                <a:gd name="T46" fmla="*/ 5 w 10"/>
                <a:gd name="T47" fmla="*/ 51 h 89"/>
                <a:gd name="T48" fmla="*/ 5 w 10"/>
                <a:gd name="T49" fmla="*/ 49 h 89"/>
                <a:gd name="T50" fmla="*/ 5 w 10"/>
                <a:gd name="T51" fmla="*/ 47 h 89"/>
                <a:gd name="T52" fmla="*/ 4 w 10"/>
                <a:gd name="T53" fmla="*/ 45 h 89"/>
                <a:gd name="T54" fmla="*/ 4 w 10"/>
                <a:gd name="T55" fmla="*/ 44 h 89"/>
                <a:gd name="T56" fmla="*/ 4 w 10"/>
                <a:gd name="T57" fmla="*/ 42 h 89"/>
                <a:gd name="T58" fmla="*/ 4 w 10"/>
                <a:gd name="T59" fmla="*/ 40 h 89"/>
                <a:gd name="T60" fmla="*/ 4 w 10"/>
                <a:gd name="T61" fmla="*/ 38 h 89"/>
                <a:gd name="T62" fmla="*/ 4 w 10"/>
                <a:gd name="T63" fmla="*/ 37 h 89"/>
                <a:gd name="T64" fmla="*/ 3 w 10"/>
                <a:gd name="T65" fmla="*/ 35 h 89"/>
                <a:gd name="T66" fmla="*/ 3 w 10"/>
                <a:gd name="T67" fmla="*/ 33 h 89"/>
                <a:gd name="T68" fmla="*/ 3 w 10"/>
                <a:gd name="T69" fmla="*/ 31 h 89"/>
                <a:gd name="T70" fmla="*/ 3 w 10"/>
                <a:gd name="T71" fmla="*/ 30 h 89"/>
                <a:gd name="T72" fmla="*/ 3 w 10"/>
                <a:gd name="T73" fmla="*/ 28 h 89"/>
                <a:gd name="T74" fmla="*/ 2 w 10"/>
                <a:gd name="T75" fmla="*/ 26 h 89"/>
                <a:gd name="T76" fmla="*/ 2 w 10"/>
                <a:gd name="T77" fmla="*/ 24 h 89"/>
                <a:gd name="T78" fmla="*/ 2 w 10"/>
                <a:gd name="T79" fmla="*/ 22 h 89"/>
                <a:gd name="T80" fmla="*/ 2 w 10"/>
                <a:gd name="T81" fmla="*/ 21 h 89"/>
                <a:gd name="T82" fmla="*/ 2 w 10"/>
                <a:gd name="T83" fmla="*/ 19 h 89"/>
                <a:gd name="T84" fmla="*/ 1 w 10"/>
                <a:gd name="T85" fmla="*/ 17 h 89"/>
                <a:gd name="T86" fmla="*/ 1 w 10"/>
                <a:gd name="T87" fmla="*/ 15 h 89"/>
                <a:gd name="T88" fmla="*/ 1 w 10"/>
                <a:gd name="T89" fmla="*/ 13 h 89"/>
                <a:gd name="T90" fmla="*/ 1 w 10"/>
                <a:gd name="T91" fmla="*/ 11 h 89"/>
                <a:gd name="T92" fmla="*/ 0 w 10"/>
                <a:gd name="T93" fmla="*/ 9 h 89"/>
                <a:gd name="T94" fmla="*/ 0 w 10"/>
                <a:gd name="T95" fmla="*/ 8 h 89"/>
                <a:gd name="T96" fmla="*/ 0 w 10"/>
                <a:gd name="T97" fmla="*/ 6 h 89"/>
                <a:gd name="T98" fmla="*/ 0 w 10"/>
                <a:gd name="T99" fmla="*/ 4 h 89"/>
                <a:gd name="T100" fmla="*/ 0 w 10"/>
                <a:gd name="T101" fmla="*/ 2 h 89"/>
                <a:gd name="T102" fmla="*/ 0 w 10"/>
                <a:gd name="T10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89">
                  <a:moveTo>
                    <a:pt x="10" y="89"/>
                  </a:moveTo>
                  <a:lnTo>
                    <a:pt x="10" y="87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8" y="73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7" y="66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0" name="Freeform 3818"/>
            <p:cNvSpPr>
              <a:spLocks/>
            </p:cNvSpPr>
            <p:nvPr/>
          </p:nvSpPr>
          <p:spPr bwMode="auto">
            <a:xfrm>
              <a:off x="6841002" y="5918663"/>
              <a:ext cx="9843" cy="103347"/>
            </a:xfrm>
            <a:custGeom>
              <a:avLst/>
              <a:gdLst>
                <a:gd name="T0" fmla="*/ 10 w 10"/>
                <a:gd name="T1" fmla="*/ 105 h 105"/>
                <a:gd name="T2" fmla="*/ 10 w 10"/>
                <a:gd name="T3" fmla="*/ 103 h 105"/>
                <a:gd name="T4" fmla="*/ 9 w 10"/>
                <a:gd name="T5" fmla="*/ 101 h 105"/>
                <a:gd name="T6" fmla="*/ 9 w 10"/>
                <a:gd name="T7" fmla="*/ 99 h 105"/>
                <a:gd name="T8" fmla="*/ 9 w 10"/>
                <a:gd name="T9" fmla="*/ 97 h 105"/>
                <a:gd name="T10" fmla="*/ 9 w 10"/>
                <a:gd name="T11" fmla="*/ 95 h 105"/>
                <a:gd name="T12" fmla="*/ 9 w 10"/>
                <a:gd name="T13" fmla="*/ 94 h 105"/>
                <a:gd name="T14" fmla="*/ 8 w 10"/>
                <a:gd name="T15" fmla="*/ 92 h 105"/>
                <a:gd name="T16" fmla="*/ 8 w 10"/>
                <a:gd name="T17" fmla="*/ 89 h 105"/>
                <a:gd name="T18" fmla="*/ 8 w 10"/>
                <a:gd name="T19" fmla="*/ 88 h 105"/>
                <a:gd name="T20" fmla="*/ 8 w 10"/>
                <a:gd name="T21" fmla="*/ 86 h 105"/>
                <a:gd name="T22" fmla="*/ 7 w 10"/>
                <a:gd name="T23" fmla="*/ 84 h 105"/>
                <a:gd name="T24" fmla="*/ 7 w 10"/>
                <a:gd name="T25" fmla="*/ 82 h 105"/>
                <a:gd name="T26" fmla="*/ 7 w 10"/>
                <a:gd name="T27" fmla="*/ 80 h 105"/>
                <a:gd name="T28" fmla="*/ 7 w 10"/>
                <a:gd name="T29" fmla="*/ 78 h 105"/>
                <a:gd name="T30" fmla="*/ 7 w 10"/>
                <a:gd name="T31" fmla="*/ 76 h 105"/>
                <a:gd name="T32" fmla="*/ 7 w 10"/>
                <a:gd name="T33" fmla="*/ 74 h 105"/>
                <a:gd name="T34" fmla="*/ 6 w 10"/>
                <a:gd name="T35" fmla="*/ 72 h 105"/>
                <a:gd name="T36" fmla="*/ 6 w 10"/>
                <a:gd name="T37" fmla="*/ 70 h 105"/>
                <a:gd name="T38" fmla="*/ 6 w 10"/>
                <a:gd name="T39" fmla="*/ 68 h 105"/>
                <a:gd name="T40" fmla="*/ 6 w 10"/>
                <a:gd name="T41" fmla="*/ 66 h 105"/>
                <a:gd name="T42" fmla="*/ 6 w 10"/>
                <a:gd name="T43" fmla="*/ 64 h 105"/>
                <a:gd name="T44" fmla="*/ 5 w 10"/>
                <a:gd name="T45" fmla="*/ 62 h 105"/>
                <a:gd name="T46" fmla="*/ 5 w 10"/>
                <a:gd name="T47" fmla="*/ 60 h 105"/>
                <a:gd name="T48" fmla="*/ 5 w 10"/>
                <a:gd name="T49" fmla="*/ 58 h 105"/>
                <a:gd name="T50" fmla="*/ 5 w 10"/>
                <a:gd name="T51" fmla="*/ 56 h 105"/>
                <a:gd name="T52" fmla="*/ 4 w 10"/>
                <a:gd name="T53" fmla="*/ 53 h 105"/>
                <a:gd name="T54" fmla="*/ 4 w 10"/>
                <a:gd name="T55" fmla="*/ 51 h 105"/>
                <a:gd name="T56" fmla="*/ 4 w 10"/>
                <a:gd name="T57" fmla="*/ 49 h 105"/>
                <a:gd name="T58" fmla="*/ 4 w 10"/>
                <a:gd name="T59" fmla="*/ 47 h 105"/>
                <a:gd name="T60" fmla="*/ 4 w 10"/>
                <a:gd name="T61" fmla="*/ 45 h 105"/>
                <a:gd name="T62" fmla="*/ 4 w 10"/>
                <a:gd name="T63" fmla="*/ 43 h 105"/>
                <a:gd name="T64" fmla="*/ 3 w 10"/>
                <a:gd name="T65" fmla="*/ 41 h 105"/>
                <a:gd name="T66" fmla="*/ 3 w 10"/>
                <a:gd name="T67" fmla="*/ 39 h 105"/>
                <a:gd name="T68" fmla="*/ 3 w 10"/>
                <a:gd name="T69" fmla="*/ 37 h 105"/>
                <a:gd name="T70" fmla="*/ 3 w 10"/>
                <a:gd name="T71" fmla="*/ 35 h 105"/>
                <a:gd name="T72" fmla="*/ 3 w 10"/>
                <a:gd name="T73" fmla="*/ 32 h 105"/>
                <a:gd name="T74" fmla="*/ 2 w 10"/>
                <a:gd name="T75" fmla="*/ 30 h 105"/>
                <a:gd name="T76" fmla="*/ 2 w 10"/>
                <a:gd name="T77" fmla="*/ 28 h 105"/>
                <a:gd name="T78" fmla="*/ 2 w 10"/>
                <a:gd name="T79" fmla="*/ 26 h 105"/>
                <a:gd name="T80" fmla="*/ 2 w 10"/>
                <a:gd name="T81" fmla="*/ 24 h 105"/>
                <a:gd name="T82" fmla="*/ 2 w 10"/>
                <a:gd name="T83" fmla="*/ 22 h 105"/>
                <a:gd name="T84" fmla="*/ 2 w 10"/>
                <a:gd name="T85" fmla="*/ 20 h 105"/>
                <a:gd name="T86" fmla="*/ 1 w 10"/>
                <a:gd name="T87" fmla="*/ 17 h 105"/>
                <a:gd name="T88" fmla="*/ 1 w 10"/>
                <a:gd name="T89" fmla="*/ 15 h 105"/>
                <a:gd name="T90" fmla="*/ 1 w 10"/>
                <a:gd name="T91" fmla="*/ 13 h 105"/>
                <a:gd name="T92" fmla="*/ 1 w 10"/>
                <a:gd name="T93" fmla="*/ 11 h 105"/>
                <a:gd name="T94" fmla="*/ 0 w 10"/>
                <a:gd name="T95" fmla="*/ 9 h 105"/>
                <a:gd name="T96" fmla="*/ 0 w 10"/>
                <a:gd name="T97" fmla="*/ 6 h 105"/>
                <a:gd name="T98" fmla="*/ 0 w 10"/>
                <a:gd name="T99" fmla="*/ 4 h 105"/>
                <a:gd name="T100" fmla="*/ 0 w 10"/>
                <a:gd name="T101" fmla="*/ 2 h 105"/>
                <a:gd name="T102" fmla="*/ 0 w 10"/>
                <a:gd name="T10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5">
                  <a:moveTo>
                    <a:pt x="10" y="105"/>
                  </a:moveTo>
                  <a:lnTo>
                    <a:pt x="10" y="103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8" y="92"/>
                  </a:lnTo>
                  <a:lnTo>
                    <a:pt x="8" y="89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7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8"/>
                  </a:lnTo>
                  <a:lnTo>
                    <a:pt x="7" y="76"/>
                  </a:lnTo>
                  <a:lnTo>
                    <a:pt x="7" y="74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1" name="Freeform 3819"/>
            <p:cNvSpPr>
              <a:spLocks/>
            </p:cNvSpPr>
            <p:nvPr/>
          </p:nvSpPr>
          <p:spPr bwMode="auto">
            <a:xfrm>
              <a:off x="6831160" y="5802522"/>
              <a:ext cx="9843" cy="118110"/>
            </a:xfrm>
            <a:custGeom>
              <a:avLst/>
              <a:gdLst>
                <a:gd name="T0" fmla="*/ 10 w 10"/>
                <a:gd name="T1" fmla="*/ 120 h 120"/>
                <a:gd name="T2" fmla="*/ 10 w 10"/>
                <a:gd name="T3" fmla="*/ 118 h 120"/>
                <a:gd name="T4" fmla="*/ 9 w 10"/>
                <a:gd name="T5" fmla="*/ 115 h 120"/>
                <a:gd name="T6" fmla="*/ 9 w 10"/>
                <a:gd name="T7" fmla="*/ 113 h 120"/>
                <a:gd name="T8" fmla="*/ 9 w 10"/>
                <a:gd name="T9" fmla="*/ 111 h 120"/>
                <a:gd name="T10" fmla="*/ 9 w 10"/>
                <a:gd name="T11" fmla="*/ 109 h 120"/>
                <a:gd name="T12" fmla="*/ 9 w 10"/>
                <a:gd name="T13" fmla="*/ 106 h 120"/>
                <a:gd name="T14" fmla="*/ 8 w 10"/>
                <a:gd name="T15" fmla="*/ 104 h 120"/>
                <a:gd name="T16" fmla="*/ 8 w 10"/>
                <a:gd name="T17" fmla="*/ 102 h 120"/>
                <a:gd name="T18" fmla="*/ 8 w 10"/>
                <a:gd name="T19" fmla="*/ 100 h 120"/>
                <a:gd name="T20" fmla="*/ 8 w 10"/>
                <a:gd name="T21" fmla="*/ 98 h 120"/>
                <a:gd name="T22" fmla="*/ 8 w 10"/>
                <a:gd name="T23" fmla="*/ 95 h 120"/>
                <a:gd name="T24" fmla="*/ 7 w 10"/>
                <a:gd name="T25" fmla="*/ 93 h 120"/>
                <a:gd name="T26" fmla="*/ 7 w 10"/>
                <a:gd name="T27" fmla="*/ 91 h 120"/>
                <a:gd name="T28" fmla="*/ 7 w 10"/>
                <a:gd name="T29" fmla="*/ 88 h 120"/>
                <a:gd name="T30" fmla="*/ 7 w 10"/>
                <a:gd name="T31" fmla="*/ 86 h 120"/>
                <a:gd name="T32" fmla="*/ 7 w 10"/>
                <a:gd name="T33" fmla="*/ 84 h 120"/>
                <a:gd name="T34" fmla="*/ 6 w 10"/>
                <a:gd name="T35" fmla="*/ 81 h 120"/>
                <a:gd name="T36" fmla="*/ 6 w 10"/>
                <a:gd name="T37" fmla="*/ 79 h 120"/>
                <a:gd name="T38" fmla="*/ 6 w 10"/>
                <a:gd name="T39" fmla="*/ 77 h 120"/>
                <a:gd name="T40" fmla="*/ 6 w 10"/>
                <a:gd name="T41" fmla="*/ 75 h 120"/>
                <a:gd name="T42" fmla="*/ 6 w 10"/>
                <a:gd name="T43" fmla="*/ 72 h 120"/>
                <a:gd name="T44" fmla="*/ 5 w 10"/>
                <a:gd name="T45" fmla="*/ 70 h 120"/>
                <a:gd name="T46" fmla="*/ 5 w 10"/>
                <a:gd name="T47" fmla="*/ 67 h 120"/>
                <a:gd name="T48" fmla="*/ 5 w 10"/>
                <a:gd name="T49" fmla="*/ 65 h 120"/>
                <a:gd name="T50" fmla="*/ 5 w 10"/>
                <a:gd name="T51" fmla="*/ 63 h 120"/>
                <a:gd name="T52" fmla="*/ 4 w 10"/>
                <a:gd name="T53" fmla="*/ 60 h 120"/>
                <a:gd name="T54" fmla="*/ 4 w 10"/>
                <a:gd name="T55" fmla="*/ 58 h 120"/>
                <a:gd name="T56" fmla="*/ 4 w 10"/>
                <a:gd name="T57" fmla="*/ 56 h 120"/>
                <a:gd name="T58" fmla="*/ 4 w 10"/>
                <a:gd name="T59" fmla="*/ 53 h 120"/>
                <a:gd name="T60" fmla="*/ 4 w 10"/>
                <a:gd name="T61" fmla="*/ 51 h 120"/>
                <a:gd name="T62" fmla="*/ 4 w 10"/>
                <a:gd name="T63" fmla="*/ 49 h 120"/>
                <a:gd name="T64" fmla="*/ 3 w 10"/>
                <a:gd name="T65" fmla="*/ 46 h 120"/>
                <a:gd name="T66" fmla="*/ 3 w 10"/>
                <a:gd name="T67" fmla="*/ 44 h 120"/>
                <a:gd name="T68" fmla="*/ 3 w 10"/>
                <a:gd name="T69" fmla="*/ 41 h 120"/>
                <a:gd name="T70" fmla="*/ 3 w 10"/>
                <a:gd name="T71" fmla="*/ 39 h 120"/>
                <a:gd name="T72" fmla="*/ 3 w 10"/>
                <a:gd name="T73" fmla="*/ 37 h 120"/>
                <a:gd name="T74" fmla="*/ 2 w 10"/>
                <a:gd name="T75" fmla="*/ 34 h 120"/>
                <a:gd name="T76" fmla="*/ 2 w 10"/>
                <a:gd name="T77" fmla="*/ 32 h 120"/>
                <a:gd name="T78" fmla="*/ 2 w 10"/>
                <a:gd name="T79" fmla="*/ 29 h 120"/>
                <a:gd name="T80" fmla="*/ 2 w 10"/>
                <a:gd name="T81" fmla="*/ 27 h 120"/>
                <a:gd name="T82" fmla="*/ 2 w 10"/>
                <a:gd name="T83" fmla="*/ 24 h 120"/>
                <a:gd name="T84" fmla="*/ 2 w 10"/>
                <a:gd name="T85" fmla="*/ 22 h 120"/>
                <a:gd name="T86" fmla="*/ 1 w 10"/>
                <a:gd name="T87" fmla="*/ 20 h 120"/>
                <a:gd name="T88" fmla="*/ 1 w 10"/>
                <a:gd name="T89" fmla="*/ 17 h 120"/>
                <a:gd name="T90" fmla="*/ 1 w 10"/>
                <a:gd name="T91" fmla="*/ 15 h 120"/>
                <a:gd name="T92" fmla="*/ 1 w 10"/>
                <a:gd name="T93" fmla="*/ 12 h 120"/>
                <a:gd name="T94" fmla="*/ 0 w 10"/>
                <a:gd name="T95" fmla="*/ 10 h 120"/>
                <a:gd name="T96" fmla="*/ 0 w 10"/>
                <a:gd name="T97" fmla="*/ 7 h 120"/>
                <a:gd name="T98" fmla="*/ 0 w 10"/>
                <a:gd name="T99" fmla="*/ 5 h 120"/>
                <a:gd name="T100" fmla="*/ 0 w 10"/>
                <a:gd name="T101" fmla="*/ 2 h 120"/>
                <a:gd name="T102" fmla="*/ 0 w 10"/>
                <a:gd name="T10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0">
                  <a:moveTo>
                    <a:pt x="10" y="120"/>
                  </a:moveTo>
                  <a:lnTo>
                    <a:pt x="10" y="118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8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2" name="Freeform 3820"/>
            <p:cNvSpPr>
              <a:spLocks/>
            </p:cNvSpPr>
            <p:nvPr/>
          </p:nvSpPr>
          <p:spPr bwMode="auto">
            <a:xfrm>
              <a:off x="6821317" y="5678506"/>
              <a:ext cx="9843" cy="125984"/>
            </a:xfrm>
            <a:custGeom>
              <a:avLst/>
              <a:gdLst>
                <a:gd name="T0" fmla="*/ 10 w 10"/>
                <a:gd name="T1" fmla="*/ 128 h 128"/>
                <a:gd name="T2" fmla="*/ 10 w 10"/>
                <a:gd name="T3" fmla="*/ 126 h 128"/>
                <a:gd name="T4" fmla="*/ 9 w 10"/>
                <a:gd name="T5" fmla="*/ 123 h 128"/>
                <a:gd name="T6" fmla="*/ 9 w 10"/>
                <a:gd name="T7" fmla="*/ 121 h 128"/>
                <a:gd name="T8" fmla="*/ 9 w 10"/>
                <a:gd name="T9" fmla="*/ 118 h 128"/>
                <a:gd name="T10" fmla="*/ 9 w 10"/>
                <a:gd name="T11" fmla="*/ 116 h 128"/>
                <a:gd name="T12" fmla="*/ 9 w 10"/>
                <a:gd name="T13" fmla="*/ 114 h 128"/>
                <a:gd name="T14" fmla="*/ 9 w 10"/>
                <a:gd name="T15" fmla="*/ 111 h 128"/>
                <a:gd name="T16" fmla="*/ 8 w 10"/>
                <a:gd name="T17" fmla="*/ 108 h 128"/>
                <a:gd name="T18" fmla="*/ 8 w 10"/>
                <a:gd name="T19" fmla="*/ 106 h 128"/>
                <a:gd name="T20" fmla="*/ 8 w 10"/>
                <a:gd name="T21" fmla="*/ 104 h 128"/>
                <a:gd name="T22" fmla="*/ 8 w 10"/>
                <a:gd name="T23" fmla="*/ 101 h 128"/>
                <a:gd name="T24" fmla="*/ 7 w 10"/>
                <a:gd name="T25" fmla="*/ 98 h 128"/>
                <a:gd name="T26" fmla="*/ 7 w 10"/>
                <a:gd name="T27" fmla="*/ 96 h 128"/>
                <a:gd name="T28" fmla="*/ 7 w 10"/>
                <a:gd name="T29" fmla="*/ 94 h 128"/>
                <a:gd name="T30" fmla="*/ 7 w 10"/>
                <a:gd name="T31" fmla="*/ 91 h 128"/>
                <a:gd name="T32" fmla="*/ 7 w 10"/>
                <a:gd name="T33" fmla="*/ 88 h 128"/>
                <a:gd name="T34" fmla="*/ 6 w 10"/>
                <a:gd name="T35" fmla="*/ 86 h 128"/>
                <a:gd name="T36" fmla="*/ 6 w 10"/>
                <a:gd name="T37" fmla="*/ 84 h 128"/>
                <a:gd name="T38" fmla="*/ 6 w 10"/>
                <a:gd name="T39" fmla="*/ 81 h 128"/>
                <a:gd name="T40" fmla="*/ 6 w 10"/>
                <a:gd name="T41" fmla="*/ 78 h 128"/>
                <a:gd name="T42" fmla="*/ 6 w 10"/>
                <a:gd name="T43" fmla="*/ 76 h 128"/>
                <a:gd name="T44" fmla="*/ 6 w 10"/>
                <a:gd name="T45" fmla="*/ 74 h 128"/>
                <a:gd name="T46" fmla="*/ 5 w 10"/>
                <a:gd name="T47" fmla="*/ 71 h 128"/>
                <a:gd name="T48" fmla="*/ 5 w 10"/>
                <a:gd name="T49" fmla="*/ 68 h 128"/>
                <a:gd name="T50" fmla="*/ 5 w 10"/>
                <a:gd name="T51" fmla="*/ 66 h 128"/>
                <a:gd name="T52" fmla="*/ 5 w 10"/>
                <a:gd name="T53" fmla="*/ 63 h 128"/>
                <a:gd name="T54" fmla="*/ 4 w 10"/>
                <a:gd name="T55" fmla="*/ 61 h 128"/>
                <a:gd name="T56" fmla="*/ 4 w 10"/>
                <a:gd name="T57" fmla="*/ 58 h 128"/>
                <a:gd name="T58" fmla="*/ 4 w 10"/>
                <a:gd name="T59" fmla="*/ 56 h 128"/>
                <a:gd name="T60" fmla="*/ 4 w 10"/>
                <a:gd name="T61" fmla="*/ 53 h 128"/>
                <a:gd name="T62" fmla="*/ 4 w 10"/>
                <a:gd name="T63" fmla="*/ 51 h 128"/>
                <a:gd name="T64" fmla="*/ 3 w 10"/>
                <a:gd name="T65" fmla="*/ 48 h 128"/>
                <a:gd name="T66" fmla="*/ 3 w 10"/>
                <a:gd name="T67" fmla="*/ 46 h 128"/>
                <a:gd name="T68" fmla="*/ 3 w 10"/>
                <a:gd name="T69" fmla="*/ 43 h 128"/>
                <a:gd name="T70" fmla="*/ 3 w 10"/>
                <a:gd name="T71" fmla="*/ 41 h 128"/>
                <a:gd name="T72" fmla="*/ 3 w 10"/>
                <a:gd name="T73" fmla="*/ 38 h 128"/>
                <a:gd name="T74" fmla="*/ 2 w 10"/>
                <a:gd name="T75" fmla="*/ 36 h 128"/>
                <a:gd name="T76" fmla="*/ 2 w 10"/>
                <a:gd name="T77" fmla="*/ 33 h 128"/>
                <a:gd name="T78" fmla="*/ 2 w 10"/>
                <a:gd name="T79" fmla="*/ 31 h 128"/>
                <a:gd name="T80" fmla="*/ 2 w 10"/>
                <a:gd name="T81" fmla="*/ 28 h 128"/>
                <a:gd name="T82" fmla="*/ 2 w 10"/>
                <a:gd name="T83" fmla="*/ 25 h 128"/>
                <a:gd name="T84" fmla="*/ 2 w 10"/>
                <a:gd name="T85" fmla="*/ 23 h 128"/>
                <a:gd name="T86" fmla="*/ 1 w 10"/>
                <a:gd name="T87" fmla="*/ 20 h 128"/>
                <a:gd name="T88" fmla="*/ 1 w 10"/>
                <a:gd name="T89" fmla="*/ 18 h 128"/>
                <a:gd name="T90" fmla="*/ 1 w 10"/>
                <a:gd name="T91" fmla="*/ 15 h 128"/>
                <a:gd name="T92" fmla="*/ 1 w 10"/>
                <a:gd name="T93" fmla="*/ 13 h 128"/>
                <a:gd name="T94" fmla="*/ 0 w 10"/>
                <a:gd name="T95" fmla="*/ 10 h 128"/>
                <a:gd name="T96" fmla="*/ 0 w 10"/>
                <a:gd name="T97" fmla="*/ 8 h 128"/>
                <a:gd name="T98" fmla="*/ 0 w 10"/>
                <a:gd name="T99" fmla="*/ 5 h 128"/>
                <a:gd name="T100" fmla="*/ 0 w 10"/>
                <a:gd name="T101" fmla="*/ 3 h 128"/>
                <a:gd name="T102" fmla="*/ 0 w 10"/>
                <a:gd name="T10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8">
                  <a:moveTo>
                    <a:pt x="10" y="128"/>
                  </a:moveTo>
                  <a:lnTo>
                    <a:pt x="10" y="126"/>
                  </a:lnTo>
                  <a:lnTo>
                    <a:pt x="9" y="123"/>
                  </a:lnTo>
                  <a:lnTo>
                    <a:pt x="9" y="121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1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8" y="104"/>
                  </a:lnTo>
                  <a:lnTo>
                    <a:pt x="8" y="101"/>
                  </a:lnTo>
                  <a:lnTo>
                    <a:pt x="7" y="98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7" y="91"/>
                  </a:lnTo>
                  <a:lnTo>
                    <a:pt x="7" y="88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5" y="71"/>
                  </a:lnTo>
                  <a:lnTo>
                    <a:pt x="5" y="68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61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3" name="Freeform 3821"/>
            <p:cNvSpPr>
              <a:spLocks/>
            </p:cNvSpPr>
            <p:nvPr/>
          </p:nvSpPr>
          <p:spPr bwMode="auto">
            <a:xfrm>
              <a:off x="6811475" y="5561381"/>
              <a:ext cx="9843" cy="120078"/>
            </a:xfrm>
            <a:custGeom>
              <a:avLst/>
              <a:gdLst>
                <a:gd name="T0" fmla="*/ 10 w 10"/>
                <a:gd name="T1" fmla="*/ 122 h 122"/>
                <a:gd name="T2" fmla="*/ 10 w 10"/>
                <a:gd name="T3" fmla="*/ 119 h 122"/>
                <a:gd name="T4" fmla="*/ 9 w 10"/>
                <a:gd name="T5" fmla="*/ 117 h 122"/>
                <a:gd name="T6" fmla="*/ 9 w 10"/>
                <a:gd name="T7" fmla="*/ 114 h 122"/>
                <a:gd name="T8" fmla="*/ 9 w 10"/>
                <a:gd name="T9" fmla="*/ 112 h 122"/>
                <a:gd name="T10" fmla="*/ 9 w 10"/>
                <a:gd name="T11" fmla="*/ 109 h 122"/>
                <a:gd name="T12" fmla="*/ 9 w 10"/>
                <a:gd name="T13" fmla="*/ 107 h 122"/>
                <a:gd name="T14" fmla="*/ 9 w 10"/>
                <a:gd name="T15" fmla="*/ 104 h 122"/>
                <a:gd name="T16" fmla="*/ 8 w 10"/>
                <a:gd name="T17" fmla="*/ 102 h 122"/>
                <a:gd name="T18" fmla="*/ 8 w 10"/>
                <a:gd name="T19" fmla="*/ 99 h 122"/>
                <a:gd name="T20" fmla="*/ 8 w 10"/>
                <a:gd name="T21" fmla="*/ 97 h 122"/>
                <a:gd name="T22" fmla="*/ 8 w 10"/>
                <a:gd name="T23" fmla="*/ 94 h 122"/>
                <a:gd name="T24" fmla="*/ 7 w 10"/>
                <a:gd name="T25" fmla="*/ 92 h 122"/>
                <a:gd name="T26" fmla="*/ 7 w 10"/>
                <a:gd name="T27" fmla="*/ 89 h 122"/>
                <a:gd name="T28" fmla="*/ 7 w 10"/>
                <a:gd name="T29" fmla="*/ 87 h 122"/>
                <a:gd name="T30" fmla="*/ 7 w 10"/>
                <a:gd name="T31" fmla="*/ 85 h 122"/>
                <a:gd name="T32" fmla="*/ 7 w 10"/>
                <a:gd name="T33" fmla="*/ 82 h 122"/>
                <a:gd name="T34" fmla="*/ 6 w 10"/>
                <a:gd name="T35" fmla="*/ 80 h 122"/>
                <a:gd name="T36" fmla="*/ 6 w 10"/>
                <a:gd name="T37" fmla="*/ 77 h 122"/>
                <a:gd name="T38" fmla="*/ 6 w 10"/>
                <a:gd name="T39" fmla="*/ 75 h 122"/>
                <a:gd name="T40" fmla="*/ 6 w 10"/>
                <a:gd name="T41" fmla="*/ 72 h 122"/>
                <a:gd name="T42" fmla="*/ 6 w 10"/>
                <a:gd name="T43" fmla="*/ 70 h 122"/>
                <a:gd name="T44" fmla="*/ 6 w 10"/>
                <a:gd name="T45" fmla="*/ 67 h 122"/>
                <a:gd name="T46" fmla="*/ 5 w 10"/>
                <a:gd name="T47" fmla="*/ 65 h 122"/>
                <a:gd name="T48" fmla="*/ 5 w 10"/>
                <a:gd name="T49" fmla="*/ 63 h 122"/>
                <a:gd name="T50" fmla="*/ 5 w 10"/>
                <a:gd name="T51" fmla="*/ 60 h 122"/>
                <a:gd name="T52" fmla="*/ 5 w 10"/>
                <a:gd name="T53" fmla="*/ 58 h 122"/>
                <a:gd name="T54" fmla="*/ 4 w 10"/>
                <a:gd name="T55" fmla="*/ 55 h 122"/>
                <a:gd name="T56" fmla="*/ 4 w 10"/>
                <a:gd name="T57" fmla="*/ 53 h 122"/>
                <a:gd name="T58" fmla="*/ 4 w 10"/>
                <a:gd name="T59" fmla="*/ 51 h 122"/>
                <a:gd name="T60" fmla="*/ 4 w 10"/>
                <a:gd name="T61" fmla="*/ 48 h 122"/>
                <a:gd name="T62" fmla="*/ 4 w 10"/>
                <a:gd name="T63" fmla="*/ 46 h 122"/>
                <a:gd name="T64" fmla="*/ 3 w 10"/>
                <a:gd name="T65" fmla="*/ 43 h 122"/>
                <a:gd name="T66" fmla="*/ 3 w 10"/>
                <a:gd name="T67" fmla="*/ 41 h 122"/>
                <a:gd name="T68" fmla="*/ 3 w 10"/>
                <a:gd name="T69" fmla="*/ 39 h 122"/>
                <a:gd name="T70" fmla="*/ 3 w 10"/>
                <a:gd name="T71" fmla="*/ 36 h 122"/>
                <a:gd name="T72" fmla="*/ 3 w 10"/>
                <a:gd name="T73" fmla="*/ 34 h 122"/>
                <a:gd name="T74" fmla="*/ 3 w 10"/>
                <a:gd name="T75" fmla="*/ 32 h 122"/>
                <a:gd name="T76" fmla="*/ 2 w 10"/>
                <a:gd name="T77" fmla="*/ 30 h 122"/>
                <a:gd name="T78" fmla="*/ 2 w 10"/>
                <a:gd name="T79" fmla="*/ 27 h 122"/>
                <a:gd name="T80" fmla="*/ 2 w 10"/>
                <a:gd name="T81" fmla="*/ 25 h 122"/>
                <a:gd name="T82" fmla="*/ 2 w 10"/>
                <a:gd name="T83" fmla="*/ 23 h 122"/>
                <a:gd name="T84" fmla="*/ 2 w 10"/>
                <a:gd name="T85" fmla="*/ 20 h 122"/>
                <a:gd name="T86" fmla="*/ 1 w 10"/>
                <a:gd name="T87" fmla="*/ 18 h 122"/>
                <a:gd name="T88" fmla="*/ 1 w 10"/>
                <a:gd name="T89" fmla="*/ 16 h 122"/>
                <a:gd name="T90" fmla="*/ 1 w 10"/>
                <a:gd name="T91" fmla="*/ 14 h 122"/>
                <a:gd name="T92" fmla="*/ 1 w 10"/>
                <a:gd name="T93" fmla="*/ 11 h 122"/>
                <a:gd name="T94" fmla="*/ 0 w 10"/>
                <a:gd name="T95" fmla="*/ 9 h 122"/>
                <a:gd name="T96" fmla="*/ 0 w 10"/>
                <a:gd name="T97" fmla="*/ 7 h 122"/>
                <a:gd name="T98" fmla="*/ 0 w 10"/>
                <a:gd name="T99" fmla="*/ 5 h 122"/>
                <a:gd name="T100" fmla="*/ 0 w 10"/>
                <a:gd name="T101" fmla="*/ 2 h 122"/>
                <a:gd name="T102" fmla="*/ 0 w 10"/>
                <a:gd name="T10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122"/>
                  </a:moveTo>
                  <a:lnTo>
                    <a:pt x="10" y="119"/>
                  </a:lnTo>
                  <a:lnTo>
                    <a:pt x="9" y="117"/>
                  </a:lnTo>
                  <a:lnTo>
                    <a:pt x="9" y="114"/>
                  </a:lnTo>
                  <a:lnTo>
                    <a:pt x="9" y="112"/>
                  </a:lnTo>
                  <a:lnTo>
                    <a:pt x="9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8" y="102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8" y="94"/>
                  </a:lnTo>
                  <a:lnTo>
                    <a:pt x="7" y="92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7" y="82"/>
                  </a:lnTo>
                  <a:lnTo>
                    <a:pt x="6" y="80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4" name="Freeform 3822"/>
            <p:cNvSpPr>
              <a:spLocks/>
            </p:cNvSpPr>
            <p:nvPr/>
          </p:nvSpPr>
          <p:spPr bwMode="auto">
            <a:xfrm>
              <a:off x="6801632" y="5472798"/>
              <a:ext cx="9843" cy="90551"/>
            </a:xfrm>
            <a:custGeom>
              <a:avLst/>
              <a:gdLst>
                <a:gd name="T0" fmla="*/ 10 w 10"/>
                <a:gd name="T1" fmla="*/ 92 h 92"/>
                <a:gd name="T2" fmla="*/ 10 w 10"/>
                <a:gd name="T3" fmla="*/ 90 h 92"/>
                <a:gd name="T4" fmla="*/ 9 w 10"/>
                <a:gd name="T5" fmla="*/ 88 h 92"/>
                <a:gd name="T6" fmla="*/ 9 w 10"/>
                <a:gd name="T7" fmla="*/ 86 h 92"/>
                <a:gd name="T8" fmla="*/ 9 w 10"/>
                <a:gd name="T9" fmla="*/ 84 h 92"/>
                <a:gd name="T10" fmla="*/ 9 w 10"/>
                <a:gd name="T11" fmla="*/ 82 h 92"/>
                <a:gd name="T12" fmla="*/ 9 w 10"/>
                <a:gd name="T13" fmla="*/ 80 h 92"/>
                <a:gd name="T14" fmla="*/ 9 w 10"/>
                <a:gd name="T15" fmla="*/ 78 h 92"/>
                <a:gd name="T16" fmla="*/ 8 w 10"/>
                <a:gd name="T17" fmla="*/ 75 h 92"/>
                <a:gd name="T18" fmla="*/ 8 w 10"/>
                <a:gd name="T19" fmla="*/ 73 h 92"/>
                <a:gd name="T20" fmla="*/ 8 w 10"/>
                <a:gd name="T21" fmla="*/ 71 h 92"/>
                <a:gd name="T22" fmla="*/ 8 w 10"/>
                <a:gd name="T23" fmla="*/ 69 h 92"/>
                <a:gd name="T24" fmla="*/ 7 w 10"/>
                <a:gd name="T25" fmla="*/ 67 h 92"/>
                <a:gd name="T26" fmla="*/ 7 w 10"/>
                <a:gd name="T27" fmla="*/ 65 h 92"/>
                <a:gd name="T28" fmla="*/ 7 w 10"/>
                <a:gd name="T29" fmla="*/ 63 h 92"/>
                <a:gd name="T30" fmla="*/ 7 w 10"/>
                <a:gd name="T31" fmla="*/ 61 h 92"/>
                <a:gd name="T32" fmla="*/ 7 w 10"/>
                <a:gd name="T33" fmla="*/ 59 h 92"/>
                <a:gd name="T34" fmla="*/ 6 w 10"/>
                <a:gd name="T35" fmla="*/ 57 h 92"/>
                <a:gd name="T36" fmla="*/ 6 w 10"/>
                <a:gd name="T37" fmla="*/ 55 h 92"/>
                <a:gd name="T38" fmla="*/ 6 w 10"/>
                <a:gd name="T39" fmla="*/ 53 h 92"/>
                <a:gd name="T40" fmla="*/ 6 w 10"/>
                <a:gd name="T41" fmla="*/ 51 h 92"/>
                <a:gd name="T42" fmla="*/ 6 w 10"/>
                <a:gd name="T43" fmla="*/ 49 h 92"/>
                <a:gd name="T44" fmla="*/ 6 w 10"/>
                <a:gd name="T45" fmla="*/ 48 h 92"/>
                <a:gd name="T46" fmla="*/ 5 w 10"/>
                <a:gd name="T47" fmla="*/ 46 h 92"/>
                <a:gd name="T48" fmla="*/ 5 w 10"/>
                <a:gd name="T49" fmla="*/ 44 h 92"/>
                <a:gd name="T50" fmla="*/ 5 w 10"/>
                <a:gd name="T51" fmla="*/ 42 h 92"/>
                <a:gd name="T52" fmla="*/ 5 w 10"/>
                <a:gd name="T53" fmla="*/ 40 h 92"/>
                <a:gd name="T54" fmla="*/ 4 w 10"/>
                <a:gd name="T55" fmla="*/ 38 h 92"/>
                <a:gd name="T56" fmla="*/ 4 w 10"/>
                <a:gd name="T57" fmla="*/ 36 h 92"/>
                <a:gd name="T58" fmla="*/ 4 w 10"/>
                <a:gd name="T59" fmla="*/ 35 h 92"/>
                <a:gd name="T60" fmla="*/ 4 w 10"/>
                <a:gd name="T61" fmla="*/ 33 h 92"/>
                <a:gd name="T62" fmla="*/ 4 w 10"/>
                <a:gd name="T63" fmla="*/ 31 h 92"/>
                <a:gd name="T64" fmla="*/ 3 w 10"/>
                <a:gd name="T65" fmla="*/ 29 h 92"/>
                <a:gd name="T66" fmla="*/ 3 w 10"/>
                <a:gd name="T67" fmla="*/ 28 h 92"/>
                <a:gd name="T68" fmla="*/ 3 w 10"/>
                <a:gd name="T69" fmla="*/ 26 h 92"/>
                <a:gd name="T70" fmla="*/ 3 w 10"/>
                <a:gd name="T71" fmla="*/ 25 h 92"/>
                <a:gd name="T72" fmla="*/ 3 w 10"/>
                <a:gd name="T73" fmla="*/ 23 h 92"/>
                <a:gd name="T74" fmla="*/ 3 w 10"/>
                <a:gd name="T75" fmla="*/ 21 h 92"/>
                <a:gd name="T76" fmla="*/ 2 w 10"/>
                <a:gd name="T77" fmla="*/ 20 h 92"/>
                <a:gd name="T78" fmla="*/ 2 w 10"/>
                <a:gd name="T79" fmla="*/ 18 h 92"/>
                <a:gd name="T80" fmla="*/ 2 w 10"/>
                <a:gd name="T81" fmla="*/ 16 h 92"/>
                <a:gd name="T82" fmla="*/ 2 w 10"/>
                <a:gd name="T83" fmla="*/ 15 h 92"/>
                <a:gd name="T84" fmla="*/ 2 w 10"/>
                <a:gd name="T85" fmla="*/ 13 h 92"/>
                <a:gd name="T86" fmla="*/ 1 w 10"/>
                <a:gd name="T87" fmla="*/ 12 h 92"/>
                <a:gd name="T88" fmla="*/ 1 w 10"/>
                <a:gd name="T89" fmla="*/ 10 h 92"/>
                <a:gd name="T90" fmla="*/ 1 w 10"/>
                <a:gd name="T91" fmla="*/ 9 h 92"/>
                <a:gd name="T92" fmla="*/ 1 w 10"/>
                <a:gd name="T93" fmla="*/ 7 h 92"/>
                <a:gd name="T94" fmla="*/ 0 w 10"/>
                <a:gd name="T95" fmla="*/ 6 h 92"/>
                <a:gd name="T96" fmla="*/ 0 w 10"/>
                <a:gd name="T97" fmla="*/ 5 h 92"/>
                <a:gd name="T98" fmla="*/ 0 w 10"/>
                <a:gd name="T99" fmla="*/ 3 h 92"/>
                <a:gd name="T100" fmla="*/ 0 w 10"/>
                <a:gd name="T101" fmla="*/ 2 h 92"/>
                <a:gd name="T102" fmla="*/ 0 w 10"/>
                <a:gd name="T10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2">
                  <a:moveTo>
                    <a:pt x="10" y="92"/>
                  </a:moveTo>
                  <a:lnTo>
                    <a:pt x="10" y="90"/>
                  </a:lnTo>
                  <a:lnTo>
                    <a:pt x="9" y="88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78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5" name="Freeform 3823"/>
            <p:cNvSpPr>
              <a:spLocks/>
            </p:cNvSpPr>
            <p:nvPr/>
          </p:nvSpPr>
          <p:spPr bwMode="auto">
            <a:xfrm>
              <a:off x="6791790" y="5438349"/>
              <a:ext cx="9843" cy="36418"/>
            </a:xfrm>
            <a:custGeom>
              <a:avLst/>
              <a:gdLst>
                <a:gd name="T0" fmla="*/ 10 w 10"/>
                <a:gd name="T1" fmla="*/ 37 h 37"/>
                <a:gd name="T2" fmla="*/ 10 w 10"/>
                <a:gd name="T3" fmla="*/ 35 h 37"/>
                <a:gd name="T4" fmla="*/ 10 w 10"/>
                <a:gd name="T5" fmla="*/ 34 h 37"/>
                <a:gd name="T6" fmla="*/ 9 w 10"/>
                <a:gd name="T7" fmla="*/ 33 h 37"/>
                <a:gd name="T8" fmla="*/ 9 w 10"/>
                <a:gd name="T9" fmla="*/ 32 h 37"/>
                <a:gd name="T10" fmla="*/ 9 w 10"/>
                <a:gd name="T11" fmla="*/ 30 h 37"/>
                <a:gd name="T12" fmla="*/ 9 w 10"/>
                <a:gd name="T13" fmla="*/ 29 h 37"/>
                <a:gd name="T14" fmla="*/ 9 w 10"/>
                <a:gd name="T15" fmla="*/ 28 h 37"/>
                <a:gd name="T16" fmla="*/ 8 w 10"/>
                <a:gd name="T17" fmla="*/ 27 h 37"/>
                <a:gd name="T18" fmla="*/ 8 w 10"/>
                <a:gd name="T19" fmla="*/ 25 h 37"/>
                <a:gd name="T20" fmla="*/ 8 w 10"/>
                <a:gd name="T21" fmla="*/ 24 h 37"/>
                <a:gd name="T22" fmla="*/ 8 w 10"/>
                <a:gd name="T23" fmla="*/ 23 h 37"/>
                <a:gd name="T24" fmla="*/ 7 w 10"/>
                <a:gd name="T25" fmla="*/ 22 h 37"/>
                <a:gd name="T26" fmla="*/ 7 w 10"/>
                <a:gd name="T27" fmla="*/ 21 h 37"/>
                <a:gd name="T28" fmla="*/ 7 w 10"/>
                <a:gd name="T29" fmla="*/ 20 h 37"/>
                <a:gd name="T30" fmla="*/ 7 w 10"/>
                <a:gd name="T31" fmla="*/ 19 h 37"/>
                <a:gd name="T32" fmla="*/ 7 w 10"/>
                <a:gd name="T33" fmla="*/ 18 h 37"/>
                <a:gd name="T34" fmla="*/ 7 w 10"/>
                <a:gd name="T35" fmla="*/ 17 h 37"/>
                <a:gd name="T36" fmla="*/ 6 w 10"/>
                <a:gd name="T37" fmla="*/ 16 h 37"/>
                <a:gd name="T38" fmla="*/ 6 w 10"/>
                <a:gd name="T39" fmla="*/ 15 h 37"/>
                <a:gd name="T40" fmla="*/ 6 w 10"/>
                <a:gd name="T41" fmla="*/ 14 h 37"/>
                <a:gd name="T42" fmla="*/ 6 w 10"/>
                <a:gd name="T43" fmla="*/ 14 h 37"/>
                <a:gd name="T44" fmla="*/ 6 w 10"/>
                <a:gd name="T45" fmla="*/ 12 h 37"/>
                <a:gd name="T46" fmla="*/ 5 w 10"/>
                <a:gd name="T47" fmla="*/ 12 h 37"/>
                <a:gd name="T48" fmla="*/ 5 w 10"/>
                <a:gd name="T49" fmla="*/ 11 h 37"/>
                <a:gd name="T50" fmla="*/ 5 w 10"/>
                <a:gd name="T51" fmla="*/ 10 h 37"/>
                <a:gd name="T52" fmla="*/ 5 w 10"/>
                <a:gd name="T53" fmla="*/ 9 h 37"/>
                <a:gd name="T54" fmla="*/ 4 w 10"/>
                <a:gd name="T55" fmla="*/ 9 h 37"/>
                <a:gd name="T56" fmla="*/ 4 w 10"/>
                <a:gd name="T57" fmla="*/ 8 h 37"/>
                <a:gd name="T58" fmla="*/ 4 w 10"/>
                <a:gd name="T59" fmla="*/ 7 h 37"/>
                <a:gd name="T60" fmla="*/ 4 w 10"/>
                <a:gd name="T61" fmla="*/ 7 h 37"/>
                <a:gd name="T62" fmla="*/ 4 w 10"/>
                <a:gd name="T63" fmla="*/ 6 h 37"/>
                <a:gd name="T64" fmla="*/ 4 w 10"/>
                <a:gd name="T65" fmla="*/ 5 h 37"/>
                <a:gd name="T66" fmla="*/ 3 w 10"/>
                <a:gd name="T67" fmla="*/ 5 h 37"/>
                <a:gd name="T68" fmla="*/ 3 w 10"/>
                <a:gd name="T69" fmla="*/ 4 h 37"/>
                <a:gd name="T70" fmla="*/ 3 w 10"/>
                <a:gd name="T71" fmla="*/ 4 h 37"/>
                <a:gd name="T72" fmla="*/ 3 w 10"/>
                <a:gd name="T73" fmla="*/ 3 h 37"/>
                <a:gd name="T74" fmla="*/ 3 w 10"/>
                <a:gd name="T75" fmla="*/ 3 h 37"/>
                <a:gd name="T76" fmla="*/ 2 w 10"/>
                <a:gd name="T77" fmla="*/ 3 h 37"/>
                <a:gd name="T78" fmla="*/ 2 w 10"/>
                <a:gd name="T79" fmla="*/ 2 h 37"/>
                <a:gd name="T80" fmla="*/ 2 w 10"/>
                <a:gd name="T81" fmla="*/ 2 h 37"/>
                <a:gd name="T82" fmla="*/ 2 w 10"/>
                <a:gd name="T83" fmla="*/ 1 h 37"/>
                <a:gd name="T84" fmla="*/ 2 w 10"/>
                <a:gd name="T85" fmla="*/ 1 h 37"/>
                <a:gd name="T86" fmla="*/ 1 w 10"/>
                <a:gd name="T87" fmla="*/ 1 h 37"/>
                <a:gd name="T88" fmla="*/ 1 w 10"/>
                <a:gd name="T89" fmla="*/ 1 h 37"/>
                <a:gd name="T90" fmla="*/ 1 w 10"/>
                <a:gd name="T91" fmla="*/ 0 h 37"/>
                <a:gd name="T92" fmla="*/ 1 w 10"/>
                <a:gd name="T93" fmla="*/ 0 h 37"/>
                <a:gd name="T94" fmla="*/ 0 w 10"/>
                <a:gd name="T95" fmla="*/ 0 h 37"/>
                <a:gd name="T96" fmla="*/ 0 w 10"/>
                <a:gd name="T97" fmla="*/ 0 h 37"/>
                <a:gd name="T98" fmla="*/ 0 w 10"/>
                <a:gd name="T99" fmla="*/ 0 h 37"/>
                <a:gd name="T100" fmla="*/ 0 w 10"/>
                <a:gd name="T101" fmla="*/ 0 h 37"/>
                <a:gd name="T102" fmla="*/ 0 w 10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7">
                  <a:moveTo>
                    <a:pt x="10" y="37"/>
                  </a:moveTo>
                  <a:lnTo>
                    <a:pt x="10" y="35"/>
                  </a:lnTo>
                  <a:lnTo>
                    <a:pt x="10" y="34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6" name="Freeform 3824"/>
            <p:cNvSpPr>
              <a:spLocks/>
            </p:cNvSpPr>
            <p:nvPr/>
          </p:nvSpPr>
          <p:spPr bwMode="auto">
            <a:xfrm>
              <a:off x="6781947" y="5437365"/>
              <a:ext cx="9843" cy="34449"/>
            </a:xfrm>
            <a:custGeom>
              <a:avLst/>
              <a:gdLst>
                <a:gd name="T0" fmla="*/ 10 w 10"/>
                <a:gd name="T1" fmla="*/ 1 h 35"/>
                <a:gd name="T2" fmla="*/ 10 w 10"/>
                <a:gd name="T3" fmla="*/ 1 h 35"/>
                <a:gd name="T4" fmla="*/ 10 w 10"/>
                <a:gd name="T5" fmla="*/ 0 h 35"/>
                <a:gd name="T6" fmla="*/ 9 w 10"/>
                <a:gd name="T7" fmla="*/ 0 h 35"/>
                <a:gd name="T8" fmla="*/ 9 w 10"/>
                <a:gd name="T9" fmla="*/ 1 h 35"/>
                <a:gd name="T10" fmla="*/ 9 w 10"/>
                <a:gd name="T11" fmla="*/ 1 h 35"/>
                <a:gd name="T12" fmla="*/ 9 w 10"/>
                <a:gd name="T13" fmla="*/ 1 h 35"/>
                <a:gd name="T14" fmla="*/ 9 w 10"/>
                <a:gd name="T15" fmla="*/ 1 h 35"/>
                <a:gd name="T16" fmla="*/ 8 w 10"/>
                <a:gd name="T17" fmla="*/ 1 h 35"/>
                <a:gd name="T18" fmla="*/ 8 w 10"/>
                <a:gd name="T19" fmla="*/ 1 h 35"/>
                <a:gd name="T20" fmla="*/ 8 w 10"/>
                <a:gd name="T21" fmla="*/ 1 h 35"/>
                <a:gd name="T22" fmla="*/ 8 w 10"/>
                <a:gd name="T23" fmla="*/ 2 h 35"/>
                <a:gd name="T24" fmla="*/ 7 w 10"/>
                <a:gd name="T25" fmla="*/ 2 h 35"/>
                <a:gd name="T26" fmla="*/ 7 w 10"/>
                <a:gd name="T27" fmla="*/ 2 h 35"/>
                <a:gd name="T28" fmla="*/ 7 w 10"/>
                <a:gd name="T29" fmla="*/ 2 h 35"/>
                <a:gd name="T30" fmla="*/ 7 w 10"/>
                <a:gd name="T31" fmla="*/ 3 h 35"/>
                <a:gd name="T32" fmla="*/ 7 w 10"/>
                <a:gd name="T33" fmla="*/ 3 h 35"/>
                <a:gd name="T34" fmla="*/ 7 w 10"/>
                <a:gd name="T35" fmla="*/ 4 h 35"/>
                <a:gd name="T36" fmla="*/ 6 w 10"/>
                <a:gd name="T37" fmla="*/ 4 h 35"/>
                <a:gd name="T38" fmla="*/ 6 w 10"/>
                <a:gd name="T39" fmla="*/ 4 h 35"/>
                <a:gd name="T40" fmla="*/ 6 w 10"/>
                <a:gd name="T41" fmla="*/ 5 h 35"/>
                <a:gd name="T42" fmla="*/ 6 w 10"/>
                <a:gd name="T43" fmla="*/ 6 h 35"/>
                <a:gd name="T44" fmla="*/ 6 w 10"/>
                <a:gd name="T45" fmla="*/ 6 h 35"/>
                <a:gd name="T46" fmla="*/ 5 w 10"/>
                <a:gd name="T47" fmla="*/ 7 h 35"/>
                <a:gd name="T48" fmla="*/ 5 w 10"/>
                <a:gd name="T49" fmla="*/ 7 h 35"/>
                <a:gd name="T50" fmla="*/ 5 w 10"/>
                <a:gd name="T51" fmla="*/ 8 h 35"/>
                <a:gd name="T52" fmla="*/ 5 w 10"/>
                <a:gd name="T53" fmla="*/ 9 h 35"/>
                <a:gd name="T54" fmla="*/ 4 w 10"/>
                <a:gd name="T55" fmla="*/ 9 h 35"/>
                <a:gd name="T56" fmla="*/ 4 w 10"/>
                <a:gd name="T57" fmla="*/ 10 h 35"/>
                <a:gd name="T58" fmla="*/ 4 w 10"/>
                <a:gd name="T59" fmla="*/ 11 h 35"/>
                <a:gd name="T60" fmla="*/ 4 w 10"/>
                <a:gd name="T61" fmla="*/ 12 h 35"/>
                <a:gd name="T62" fmla="*/ 4 w 10"/>
                <a:gd name="T63" fmla="*/ 12 h 35"/>
                <a:gd name="T64" fmla="*/ 4 w 10"/>
                <a:gd name="T65" fmla="*/ 13 h 35"/>
                <a:gd name="T66" fmla="*/ 3 w 10"/>
                <a:gd name="T67" fmla="*/ 14 h 35"/>
                <a:gd name="T68" fmla="*/ 3 w 10"/>
                <a:gd name="T69" fmla="*/ 15 h 35"/>
                <a:gd name="T70" fmla="*/ 3 w 10"/>
                <a:gd name="T71" fmla="*/ 16 h 35"/>
                <a:gd name="T72" fmla="*/ 3 w 10"/>
                <a:gd name="T73" fmla="*/ 17 h 35"/>
                <a:gd name="T74" fmla="*/ 3 w 10"/>
                <a:gd name="T75" fmla="*/ 18 h 35"/>
                <a:gd name="T76" fmla="*/ 2 w 10"/>
                <a:gd name="T77" fmla="*/ 19 h 35"/>
                <a:gd name="T78" fmla="*/ 2 w 10"/>
                <a:gd name="T79" fmla="*/ 20 h 35"/>
                <a:gd name="T80" fmla="*/ 2 w 10"/>
                <a:gd name="T81" fmla="*/ 21 h 35"/>
                <a:gd name="T82" fmla="*/ 2 w 10"/>
                <a:gd name="T83" fmla="*/ 22 h 35"/>
                <a:gd name="T84" fmla="*/ 1 w 10"/>
                <a:gd name="T85" fmla="*/ 23 h 35"/>
                <a:gd name="T86" fmla="*/ 1 w 10"/>
                <a:gd name="T87" fmla="*/ 24 h 35"/>
                <a:gd name="T88" fmla="*/ 1 w 10"/>
                <a:gd name="T89" fmla="*/ 25 h 35"/>
                <a:gd name="T90" fmla="*/ 1 w 10"/>
                <a:gd name="T91" fmla="*/ 27 h 35"/>
                <a:gd name="T92" fmla="*/ 1 w 10"/>
                <a:gd name="T93" fmla="*/ 28 h 35"/>
                <a:gd name="T94" fmla="*/ 1 w 10"/>
                <a:gd name="T95" fmla="*/ 29 h 35"/>
                <a:gd name="T96" fmla="*/ 0 w 10"/>
                <a:gd name="T97" fmla="*/ 30 h 35"/>
                <a:gd name="T98" fmla="*/ 0 w 10"/>
                <a:gd name="T99" fmla="*/ 32 h 35"/>
                <a:gd name="T100" fmla="*/ 0 w 10"/>
                <a:gd name="T101" fmla="*/ 33 h 35"/>
                <a:gd name="T102" fmla="*/ 0 w 10"/>
                <a:gd name="T10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5">
                  <a:moveTo>
                    <a:pt x="10" y="1"/>
                  </a:move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7" name="Freeform 3825"/>
            <p:cNvSpPr>
              <a:spLocks/>
            </p:cNvSpPr>
            <p:nvPr/>
          </p:nvSpPr>
          <p:spPr bwMode="auto">
            <a:xfrm>
              <a:off x="6772105" y="5469845"/>
              <a:ext cx="9843" cy="99410"/>
            </a:xfrm>
            <a:custGeom>
              <a:avLst/>
              <a:gdLst>
                <a:gd name="T0" fmla="*/ 10 w 10"/>
                <a:gd name="T1" fmla="*/ 0 h 101"/>
                <a:gd name="T2" fmla="*/ 10 w 10"/>
                <a:gd name="T3" fmla="*/ 2 h 101"/>
                <a:gd name="T4" fmla="*/ 10 w 10"/>
                <a:gd name="T5" fmla="*/ 3 h 101"/>
                <a:gd name="T6" fmla="*/ 9 w 10"/>
                <a:gd name="T7" fmla="*/ 4 h 101"/>
                <a:gd name="T8" fmla="*/ 9 w 10"/>
                <a:gd name="T9" fmla="*/ 6 h 101"/>
                <a:gd name="T10" fmla="*/ 9 w 10"/>
                <a:gd name="T11" fmla="*/ 7 h 101"/>
                <a:gd name="T12" fmla="*/ 9 w 10"/>
                <a:gd name="T13" fmla="*/ 9 h 101"/>
                <a:gd name="T14" fmla="*/ 9 w 10"/>
                <a:gd name="T15" fmla="*/ 10 h 101"/>
                <a:gd name="T16" fmla="*/ 8 w 10"/>
                <a:gd name="T17" fmla="*/ 12 h 101"/>
                <a:gd name="T18" fmla="*/ 8 w 10"/>
                <a:gd name="T19" fmla="*/ 13 h 101"/>
                <a:gd name="T20" fmla="*/ 8 w 10"/>
                <a:gd name="T21" fmla="*/ 15 h 101"/>
                <a:gd name="T22" fmla="*/ 8 w 10"/>
                <a:gd name="T23" fmla="*/ 17 h 101"/>
                <a:gd name="T24" fmla="*/ 8 w 10"/>
                <a:gd name="T25" fmla="*/ 18 h 101"/>
                <a:gd name="T26" fmla="*/ 7 w 10"/>
                <a:gd name="T27" fmla="*/ 20 h 101"/>
                <a:gd name="T28" fmla="*/ 7 w 10"/>
                <a:gd name="T29" fmla="*/ 22 h 101"/>
                <a:gd name="T30" fmla="*/ 7 w 10"/>
                <a:gd name="T31" fmla="*/ 23 h 101"/>
                <a:gd name="T32" fmla="*/ 7 w 10"/>
                <a:gd name="T33" fmla="*/ 25 h 101"/>
                <a:gd name="T34" fmla="*/ 7 w 10"/>
                <a:gd name="T35" fmla="*/ 27 h 101"/>
                <a:gd name="T36" fmla="*/ 6 w 10"/>
                <a:gd name="T37" fmla="*/ 29 h 101"/>
                <a:gd name="T38" fmla="*/ 6 w 10"/>
                <a:gd name="T39" fmla="*/ 31 h 101"/>
                <a:gd name="T40" fmla="*/ 6 w 10"/>
                <a:gd name="T41" fmla="*/ 33 h 101"/>
                <a:gd name="T42" fmla="*/ 6 w 10"/>
                <a:gd name="T43" fmla="*/ 35 h 101"/>
                <a:gd name="T44" fmla="*/ 6 w 10"/>
                <a:gd name="T45" fmla="*/ 36 h 101"/>
                <a:gd name="T46" fmla="*/ 5 w 10"/>
                <a:gd name="T47" fmla="*/ 38 h 101"/>
                <a:gd name="T48" fmla="*/ 5 w 10"/>
                <a:gd name="T49" fmla="*/ 40 h 101"/>
                <a:gd name="T50" fmla="*/ 5 w 10"/>
                <a:gd name="T51" fmla="*/ 42 h 101"/>
                <a:gd name="T52" fmla="*/ 5 w 10"/>
                <a:gd name="T53" fmla="*/ 44 h 101"/>
                <a:gd name="T54" fmla="*/ 4 w 10"/>
                <a:gd name="T55" fmla="*/ 46 h 101"/>
                <a:gd name="T56" fmla="*/ 4 w 10"/>
                <a:gd name="T57" fmla="*/ 48 h 101"/>
                <a:gd name="T58" fmla="*/ 4 w 10"/>
                <a:gd name="T59" fmla="*/ 51 h 101"/>
                <a:gd name="T60" fmla="*/ 4 w 10"/>
                <a:gd name="T61" fmla="*/ 52 h 101"/>
                <a:gd name="T62" fmla="*/ 4 w 10"/>
                <a:gd name="T63" fmla="*/ 55 h 101"/>
                <a:gd name="T64" fmla="*/ 4 w 10"/>
                <a:gd name="T65" fmla="*/ 57 h 101"/>
                <a:gd name="T66" fmla="*/ 3 w 10"/>
                <a:gd name="T67" fmla="*/ 59 h 101"/>
                <a:gd name="T68" fmla="*/ 3 w 10"/>
                <a:gd name="T69" fmla="*/ 61 h 101"/>
                <a:gd name="T70" fmla="*/ 3 w 10"/>
                <a:gd name="T71" fmla="*/ 63 h 101"/>
                <a:gd name="T72" fmla="*/ 3 w 10"/>
                <a:gd name="T73" fmla="*/ 66 h 101"/>
                <a:gd name="T74" fmla="*/ 3 w 10"/>
                <a:gd name="T75" fmla="*/ 68 h 101"/>
                <a:gd name="T76" fmla="*/ 2 w 10"/>
                <a:gd name="T77" fmla="*/ 70 h 101"/>
                <a:gd name="T78" fmla="*/ 2 w 10"/>
                <a:gd name="T79" fmla="*/ 72 h 101"/>
                <a:gd name="T80" fmla="*/ 2 w 10"/>
                <a:gd name="T81" fmla="*/ 75 h 101"/>
                <a:gd name="T82" fmla="*/ 2 w 10"/>
                <a:gd name="T83" fmla="*/ 77 h 101"/>
                <a:gd name="T84" fmla="*/ 1 w 10"/>
                <a:gd name="T85" fmla="*/ 80 h 101"/>
                <a:gd name="T86" fmla="*/ 1 w 10"/>
                <a:gd name="T87" fmla="*/ 82 h 101"/>
                <a:gd name="T88" fmla="*/ 1 w 10"/>
                <a:gd name="T89" fmla="*/ 84 h 101"/>
                <a:gd name="T90" fmla="*/ 1 w 10"/>
                <a:gd name="T91" fmla="*/ 87 h 101"/>
                <a:gd name="T92" fmla="*/ 1 w 10"/>
                <a:gd name="T93" fmla="*/ 89 h 101"/>
                <a:gd name="T94" fmla="*/ 1 w 10"/>
                <a:gd name="T95" fmla="*/ 91 h 101"/>
                <a:gd name="T96" fmla="*/ 0 w 10"/>
                <a:gd name="T97" fmla="*/ 94 h 101"/>
                <a:gd name="T98" fmla="*/ 0 w 10"/>
                <a:gd name="T99" fmla="*/ 96 h 101"/>
                <a:gd name="T100" fmla="*/ 0 w 10"/>
                <a:gd name="T101" fmla="*/ 99 h 101"/>
                <a:gd name="T102" fmla="*/ 0 w 10"/>
                <a:gd name="T10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1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6" y="36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51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0" y="10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8" name="Freeform 3826"/>
            <p:cNvSpPr>
              <a:spLocks/>
            </p:cNvSpPr>
            <p:nvPr/>
          </p:nvSpPr>
          <p:spPr bwMode="auto">
            <a:xfrm>
              <a:off x="6762262" y="5567286"/>
              <a:ext cx="9843" cy="143700"/>
            </a:xfrm>
            <a:custGeom>
              <a:avLst/>
              <a:gdLst>
                <a:gd name="T0" fmla="*/ 10 w 10"/>
                <a:gd name="T1" fmla="*/ 0 h 146"/>
                <a:gd name="T2" fmla="*/ 10 w 10"/>
                <a:gd name="T3" fmla="*/ 2 h 146"/>
                <a:gd name="T4" fmla="*/ 10 w 10"/>
                <a:gd name="T5" fmla="*/ 5 h 146"/>
                <a:gd name="T6" fmla="*/ 9 w 10"/>
                <a:gd name="T7" fmla="*/ 8 h 146"/>
                <a:gd name="T8" fmla="*/ 9 w 10"/>
                <a:gd name="T9" fmla="*/ 10 h 146"/>
                <a:gd name="T10" fmla="*/ 9 w 10"/>
                <a:gd name="T11" fmla="*/ 13 h 146"/>
                <a:gd name="T12" fmla="*/ 9 w 10"/>
                <a:gd name="T13" fmla="*/ 15 h 146"/>
                <a:gd name="T14" fmla="*/ 9 w 10"/>
                <a:gd name="T15" fmla="*/ 18 h 146"/>
                <a:gd name="T16" fmla="*/ 9 w 10"/>
                <a:gd name="T17" fmla="*/ 21 h 146"/>
                <a:gd name="T18" fmla="*/ 8 w 10"/>
                <a:gd name="T19" fmla="*/ 23 h 146"/>
                <a:gd name="T20" fmla="*/ 8 w 10"/>
                <a:gd name="T21" fmla="*/ 26 h 146"/>
                <a:gd name="T22" fmla="*/ 8 w 10"/>
                <a:gd name="T23" fmla="*/ 29 h 146"/>
                <a:gd name="T24" fmla="*/ 8 w 10"/>
                <a:gd name="T25" fmla="*/ 31 h 146"/>
                <a:gd name="T26" fmla="*/ 7 w 10"/>
                <a:gd name="T27" fmla="*/ 34 h 146"/>
                <a:gd name="T28" fmla="*/ 7 w 10"/>
                <a:gd name="T29" fmla="*/ 37 h 146"/>
                <a:gd name="T30" fmla="*/ 7 w 10"/>
                <a:gd name="T31" fmla="*/ 40 h 146"/>
                <a:gd name="T32" fmla="*/ 7 w 10"/>
                <a:gd name="T33" fmla="*/ 42 h 146"/>
                <a:gd name="T34" fmla="*/ 7 w 10"/>
                <a:gd name="T35" fmla="*/ 45 h 146"/>
                <a:gd name="T36" fmla="*/ 6 w 10"/>
                <a:gd name="T37" fmla="*/ 48 h 146"/>
                <a:gd name="T38" fmla="*/ 6 w 10"/>
                <a:gd name="T39" fmla="*/ 51 h 146"/>
                <a:gd name="T40" fmla="*/ 6 w 10"/>
                <a:gd name="T41" fmla="*/ 53 h 146"/>
                <a:gd name="T42" fmla="*/ 6 w 10"/>
                <a:gd name="T43" fmla="*/ 56 h 146"/>
                <a:gd name="T44" fmla="*/ 6 w 10"/>
                <a:gd name="T45" fmla="*/ 59 h 146"/>
                <a:gd name="T46" fmla="*/ 6 w 10"/>
                <a:gd name="T47" fmla="*/ 62 h 146"/>
                <a:gd name="T48" fmla="*/ 5 w 10"/>
                <a:gd name="T49" fmla="*/ 65 h 146"/>
                <a:gd name="T50" fmla="*/ 5 w 10"/>
                <a:gd name="T51" fmla="*/ 68 h 146"/>
                <a:gd name="T52" fmla="*/ 5 w 10"/>
                <a:gd name="T53" fmla="*/ 71 h 146"/>
                <a:gd name="T54" fmla="*/ 5 w 10"/>
                <a:gd name="T55" fmla="*/ 74 h 146"/>
                <a:gd name="T56" fmla="*/ 4 w 10"/>
                <a:gd name="T57" fmla="*/ 76 h 146"/>
                <a:gd name="T58" fmla="*/ 4 w 10"/>
                <a:gd name="T59" fmla="*/ 79 h 146"/>
                <a:gd name="T60" fmla="*/ 4 w 10"/>
                <a:gd name="T61" fmla="*/ 82 h 146"/>
                <a:gd name="T62" fmla="*/ 4 w 10"/>
                <a:gd name="T63" fmla="*/ 85 h 146"/>
                <a:gd name="T64" fmla="*/ 4 w 10"/>
                <a:gd name="T65" fmla="*/ 88 h 146"/>
                <a:gd name="T66" fmla="*/ 3 w 10"/>
                <a:gd name="T67" fmla="*/ 91 h 146"/>
                <a:gd name="T68" fmla="*/ 3 w 10"/>
                <a:gd name="T69" fmla="*/ 94 h 146"/>
                <a:gd name="T70" fmla="*/ 3 w 10"/>
                <a:gd name="T71" fmla="*/ 97 h 146"/>
                <a:gd name="T72" fmla="*/ 3 w 10"/>
                <a:gd name="T73" fmla="*/ 100 h 146"/>
                <a:gd name="T74" fmla="*/ 3 w 10"/>
                <a:gd name="T75" fmla="*/ 103 h 146"/>
                <a:gd name="T76" fmla="*/ 3 w 10"/>
                <a:gd name="T77" fmla="*/ 106 h 146"/>
                <a:gd name="T78" fmla="*/ 2 w 10"/>
                <a:gd name="T79" fmla="*/ 109 h 146"/>
                <a:gd name="T80" fmla="*/ 2 w 10"/>
                <a:gd name="T81" fmla="*/ 112 h 146"/>
                <a:gd name="T82" fmla="*/ 2 w 10"/>
                <a:gd name="T83" fmla="*/ 115 h 146"/>
                <a:gd name="T84" fmla="*/ 2 w 10"/>
                <a:gd name="T85" fmla="*/ 118 h 146"/>
                <a:gd name="T86" fmla="*/ 1 w 10"/>
                <a:gd name="T87" fmla="*/ 121 h 146"/>
                <a:gd name="T88" fmla="*/ 1 w 10"/>
                <a:gd name="T89" fmla="*/ 124 h 146"/>
                <a:gd name="T90" fmla="*/ 1 w 10"/>
                <a:gd name="T91" fmla="*/ 128 h 146"/>
                <a:gd name="T92" fmla="*/ 1 w 10"/>
                <a:gd name="T93" fmla="*/ 131 h 146"/>
                <a:gd name="T94" fmla="*/ 1 w 10"/>
                <a:gd name="T95" fmla="*/ 133 h 146"/>
                <a:gd name="T96" fmla="*/ 0 w 10"/>
                <a:gd name="T97" fmla="*/ 137 h 146"/>
                <a:gd name="T98" fmla="*/ 0 w 10"/>
                <a:gd name="T99" fmla="*/ 140 h 146"/>
                <a:gd name="T100" fmla="*/ 0 w 10"/>
                <a:gd name="T101" fmla="*/ 143 h 146"/>
                <a:gd name="T102" fmla="*/ 0 w 10"/>
                <a:gd name="T103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6">
                  <a:moveTo>
                    <a:pt x="10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5"/>
                  </a:lnTo>
                  <a:lnTo>
                    <a:pt x="6" y="48"/>
                  </a:lnTo>
                  <a:lnTo>
                    <a:pt x="6" y="51"/>
                  </a:lnTo>
                  <a:lnTo>
                    <a:pt x="6" y="53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5" y="74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4" y="82"/>
                  </a:lnTo>
                  <a:lnTo>
                    <a:pt x="4" y="85"/>
                  </a:lnTo>
                  <a:lnTo>
                    <a:pt x="4" y="88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7"/>
                  </a:lnTo>
                  <a:lnTo>
                    <a:pt x="3" y="100"/>
                  </a:lnTo>
                  <a:lnTo>
                    <a:pt x="3" y="103"/>
                  </a:lnTo>
                  <a:lnTo>
                    <a:pt x="3" y="106"/>
                  </a:lnTo>
                  <a:lnTo>
                    <a:pt x="2" y="109"/>
                  </a:lnTo>
                  <a:lnTo>
                    <a:pt x="2" y="112"/>
                  </a:lnTo>
                  <a:lnTo>
                    <a:pt x="2" y="115"/>
                  </a:lnTo>
                  <a:lnTo>
                    <a:pt x="2" y="118"/>
                  </a:lnTo>
                  <a:lnTo>
                    <a:pt x="1" y="121"/>
                  </a:lnTo>
                  <a:lnTo>
                    <a:pt x="1" y="124"/>
                  </a:lnTo>
                  <a:lnTo>
                    <a:pt x="1" y="128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9" name="Freeform 3827"/>
            <p:cNvSpPr>
              <a:spLocks/>
            </p:cNvSpPr>
            <p:nvPr/>
          </p:nvSpPr>
          <p:spPr bwMode="auto">
            <a:xfrm>
              <a:off x="6752420" y="5708034"/>
              <a:ext cx="9843" cy="157480"/>
            </a:xfrm>
            <a:custGeom>
              <a:avLst/>
              <a:gdLst>
                <a:gd name="T0" fmla="*/ 10 w 10"/>
                <a:gd name="T1" fmla="*/ 0 h 160"/>
                <a:gd name="T2" fmla="*/ 10 w 10"/>
                <a:gd name="T3" fmla="*/ 3 h 160"/>
                <a:gd name="T4" fmla="*/ 10 w 10"/>
                <a:gd name="T5" fmla="*/ 6 h 160"/>
                <a:gd name="T6" fmla="*/ 9 w 10"/>
                <a:gd name="T7" fmla="*/ 9 h 160"/>
                <a:gd name="T8" fmla="*/ 9 w 10"/>
                <a:gd name="T9" fmla="*/ 12 h 160"/>
                <a:gd name="T10" fmla="*/ 9 w 10"/>
                <a:gd name="T11" fmla="*/ 15 h 160"/>
                <a:gd name="T12" fmla="*/ 9 w 10"/>
                <a:gd name="T13" fmla="*/ 19 h 160"/>
                <a:gd name="T14" fmla="*/ 9 w 10"/>
                <a:gd name="T15" fmla="*/ 22 h 160"/>
                <a:gd name="T16" fmla="*/ 9 w 10"/>
                <a:gd name="T17" fmla="*/ 25 h 160"/>
                <a:gd name="T18" fmla="*/ 8 w 10"/>
                <a:gd name="T19" fmla="*/ 28 h 160"/>
                <a:gd name="T20" fmla="*/ 8 w 10"/>
                <a:gd name="T21" fmla="*/ 31 h 160"/>
                <a:gd name="T22" fmla="*/ 8 w 10"/>
                <a:gd name="T23" fmla="*/ 34 h 160"/>
                <a:gd name="T24" fmla="*/ 8 w 10"/>
                <a:gd name="T25" fmla="*/ 37 h 160"/>
                <a:gd name="T26" fmla="*/ 7 w 10"/>
                <a:gd name="T27" fmla="*/ 41 h 160"/>
                <a:gd name="T28" fmla="*/ 7 w 10"/>
                <a:gd name="T29" fmla="*/ 44 h 160"/>
                <a:gd name="T30" fmla="*/ 7 w 10"/>
                <a:gd name="T31" fmla="*/ 47 h 160"/>
                <a:gd name="T32" fmla="*/ 7 w 10"/>
                <a:gd name="T33" fmla="*/ 50 h 160"/>
                <a:gd name="T34" fmla="*/ 7 w 10"/>
                <a:gd name="T35" fmla="*/ 53 h 160"/>
                <a:gd name="T36" fmla="*/ 6 w 10"/>
                <a:gd name="T37" fmla="*/ 56 h 160"/>
                <a:gd name="T38" fmla="*/ 6 w 10"/>
                <a:gd name="T39" fmla="*/ 60 h 160"/>
                <a:gd name="T40" fmla="*/ 6 w 10"/>
                <a:gd name="T41" fmla="*/ 63 h 160"/>
                <a:gd name="T42" fmla="*/ 6 w 10"/>
                <a:gd name="T43" fmla="*/ 66 h 160"/>
                <a:gd name="T44" fmla="*/ 6 w 10"/>
                <a:gd name="T45" fmla="*/ 69 h 160"/>
                <a:gd name="T46" fmla="*/ 6 w 10"/>
                <a:gd name="T47" fmla="*/ 72 h 160"/>
                <a:gd name="T48" fmla="*/ 5 w 10"/>
                <a:gd name="T49" fmla="*/ 75 h 160"/>
                <a:gd name="T50" fmla="*/ 5 w 10"/>
                <a:gd name="T51" fmla="*/ 78 h 160"/>
                <a:gd name="T52" fmla="*/ 5 w 10"/>
                <a:gd name="T53" fmla="*/ 82 h 160"/>
                <a:gd name="T54" fmla="*/ 5 w 10"/>
                <a:gd name="T55" fmla="*/ 85 h 160"/>
                <a:gd name="T56" fmla="*/ 4 w 10"/>
                <a:gd name="T57" fmla="*/ 88 h 160"/>
                <a:gd name="T58" fmla="*/ 4 w 10"/>
                <a:gd name="T59" fmla="*/ 91 h 160"/>
                <a:gd name="T60" fmla="*/ 4 w 10"/>
                <a:gd name="T61" fmla="*/ 94 h 160"/>
                <a:gd name="T62" fmla="*/ 4 w 10"/>
                <a:gd name="T63" fmla="*/ 97 h 160"/>
                <a:gd name="T64" fmla="*/ 4 w 10"/>
                <a:gd name="T65" fmla="*/ 101 h 160"/>
                <a:gd name="T66" fmla="*/ 3 w 10"/>
                <a:gd name="T67" fmla="*/ 104 h 160"/>
                <a:gd name="T68" fmla="*/ 3 w 10"/>
                <a:gd name="T69" fmla="*/ 107 h 160"/>
                <a:gd name="T70" fmla="*/ 3 w 10"/>
                <a:gd name="T71" fmla="*/ 110 h 160"/>
                <a:gd name="T72" fmla="*/ 3 w 10"/>
                <a:gd name="T73" fmla="*/ 113 h 160"/>
                <a:gd name="T74" fmla="*/ 3 w 10"/>
                <a:gd name="T75" fmla="*/ 116 h 160"/>
                <a:gd name="T76" fmla="*/ 3 w 10"/>
                <a:gd name="T77" fmla="*/ 119 h 160"/>
                <a:gd name="T78" fmla="*/ 2 w 10"/>
                <a:gd name="T79" fmla="*/ 123 h 160"/>
                <a:gd name="T80" fmla="*/ 2 w 10"/>
                <a:gd name="T81" fmla="*/ 126 h 160"/>
                <a:gd name="T82" fmla="*/ 2 w 10"/>
                <a:gd name="T83" fmla="*/ 129 h 160"/>
                <a:gd name="T84" fmla="*/ 2 w 10"/>
                <a:gd name="T85" fmla="*/ 132 h 160"/>
                <a:gd name="T86" fmla="*/ 1 w 10"/>
                <a:gd name="T87" fmla="*/ 135 h 160"/>
                <a:gd name="T88" fmla="*/ 1 w 10"/>
                <a:gd name="T89" fmla="*/ 138 h 160"/>
                <a:gd name="T90" fmla="*/ 1 w 10"/>
                <a:gd name="T91" fmla="*/ 141 h 160"/>
                <a:gd name="T92" fmla="*/ 1 w 10"/>
                <a:gd name="T93" fmla="*/ 145 h 160"/>
                <a:gd name="T94" fmla="*/ 1 w 10"/>
                <a:gd name="T95" fmla="*/ 148 h 160"/>
                <a:gd name="T96" fmla="*/ 0 w 10"/>
                <a:gd name="T97" fmla="*/ 151 h 160"/>
                <a:gd name="T98" fmla="*/ 0 w 10"/>
                <a:gd name="T99" fmla="*/ 154 h 160"/>
                <a:gd name="T100" fmla="*/ 0 w 10"/>
                <a:gd name="T101" fmla="*/ 157 h 160"/>
                <a:gd name="T102" fmla="*/ 0 w 10"/>
                <a:gd name="T10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0">
                  <a:moveTo>
                    <a:pt x="10" y="0"/>
                  </a:moveTo>
                  <a:lnTo>
                    <a:pt x="10" y="3"/>
                  </a:lnTo>
                  <a:lnTo>
                    <a:pt x="10" y="6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7" y="41"/>
                  </a:lnTo>
                  <a:lnTo>
                    <a:pt x="7" y="44"/>
                  </a:lnTo>
                  <a:lnTo>
                    <a:pt x="7" y="47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6" y="56"/>
                  </a:lnTo>
                  <a:lnTo>
                    <a:pt x="6" y="60"/>
                  </a:lnTo>
                  <a:lnTo>
                    <a:pt x="6" y="63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4" y="94"/>
                  </a:lnTo>
                  <a:lnTo>
                    <a:pt x="4" y="97"/>
                  </a:lnTo>
                  <a:lnTo>
                    <a:pt x="4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3" y="116"/>
                  </a:lnTo>
                  <a:lnTo>
                    <a:pt x="3" y="119"/>
                  </a:lnTo>
                  <a:lnTo>
                    <a:pt x="2" y="123"/>
                  </a:lnTo>
                  <a:lnTo>
                    <a:pt x="2" y="126"/>
                  </a:lnTo>
                  <a:lnTo>
                    <a:pt x="2" y="129"/>
                  </a:lnTo>
                  <a:lnTo>
                    <a:pt x="2" y="132"/>
                  </a:lnTo>
                  <a:lnTo>
                    <a:pt x="1" y="135"/>
                  </a:lnTo>
                  <a:lnTo>
                    <a:pt x="1" y="138"/>
                  </a:lnTo>
                  <a:lnTo>
                    <a:pt x="1" y="141"/>
                  </a:lnTo>
                  <a:lnTo>
                    <a:pt x="1" y="145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0" name="Freeform 3828"/>
            <p:cNvSpPr>
              <a:spLocks/>
            </p:cNvSpPr>
            <p:nvPr/>
          </p:nvSpPr>
          <p:spPr bwMode="auto">
            <a:xfrm>
              <a:off x="6742577" y="5862561"/>
              <a:ext cx="9843" cy="145669"/>
            </a:xfrm>
            <a:custGeom>
              <a:avLst/>
              <a:gdLst>
                <a:gd name="T0" fmla="*/ 10 w 10"/>
                <a:gd name="T1" fmla="*/ 0 h 148"/>
                <a:gd name="T2" fmla="*/ 10 w 10"/>
                <a:gd name="T3" fmla="*/ 3 h 148"/>
                <a:gd name="T4" fmla="*/ 10 w 10"/>
                <a:gd name="T5" fmla="*/ 6 h 148"/>
                <a:gd name="T6" fmla="*/ 10 w 10"/>
                <a:gd name="T7" fmla="*/ 9 h 148"/>
                <a:gd name="T8" fmla="*/ 9 w 10"/>
                <a:gd name="T9" fmla="*/ 12 h 148"/>
                <a:gd name="T10" fmla="*/ 9 w 10"/>
                <a:gd name="T11" fmla="*/ 15 h 148"/>
                <a:gd name="T12" fmla="*/ 9 w 10"/>
                <a:gd name="T13" fmla="*/ 18 h 148"/>
                <a:gd name="T14" fmla="*/ 9 w 10"/>
                <a:gd name="T15" fmla="*/ 21 h 148"/>
                <a:gd name="T16" fmla="*/ 9 w 10"/>
                <a:gd name="T17" fmla="*/ 24 h 148"/>
                <a:gd name="T18" fmla="*/ 8 w 10"/>
                <a:gd name="T19" fmla="*/ 28 h 148"/>
                <a:gd name="T20" fmla="*/ 8 w 10"/>
                <a:gd name="T21" fmla="*/ 31 h 148"/>
                <a:gd name="T22" fmla="*/ 8 w 10"/>
                <a:gd name="T23" fmla="*/ 34 h 148"/>
                <a:gd name="T24" fmla="*/ 8 w 10"/>
                <a:gd name="T25" fmla="*/ 37 h 148"/>
                <a:gd name="T26" fmla="*/ 7 w 10"/>
                <a:gd name="T27" fmla="*/ 40 h 148"/>
                <a:gd name="T28" fmla="*/ 7 w 10"/>
                <a:gd name="T29" fmla="*/ 43 h 148"/>
                <a:gd name="T30" fmla="*/ 7 w 10"/>
                <a:gd name="T31" fmla="*/ 46 h 148"/>
                <a:gd name="T32" fmla="*/ 7 w 10"/>
                <a:gd name="T33" fmla="*/ 49 h 148"/>
                <a:gd name="T34" fmla="*/ 7 w 10"/>
                <a:gd name="T35" fmla="*/ 52 h 148"/>
                <a:gd name="T36" fmla="*/ 7 w 10"/>
                <a:gd name="T37" fmla="*/ 55 h 148"/>
                <a:gd name="T38" fmla="*/ 6 w 10"/>
                <a:gd name="T39" fmla="*/ 58 h 148"/>
                <a:gd name="T40" fmla="*/ 6 w 10"/>
                <a:gd name="T41" fmla="*/ 61 h 148"/>
                <a:gd name="T42" fmla="*/ 6 w 10"/>
                <a:gd name="T43" fmla="*/ 64 h 148"/>
                <a:gd name="T44" fmla="*/ 6 w 10"/>
                <a:gd name="T45" fmla="*/ 67 h 148"/>
                <a:gd name="T46" fmla="*/ 6 w 10"/>
                <a:gd name="T47" fmla="*/ 70 h 148"/>
                <a:gd name="T48" fmla="*/ 5 w 10"/>
                <a:gd name="T49" fmla="*/ 73 h 148"/>
                <a:gd name="T50" fmla="*/ 5 w 10"/>
                <a:gd name="T51" fmla="*/ 75 h 148"/>
                <a:gd name="T52" fmla="*/ 5 w 10"/>
                <a:gd name="T53" fmla="*/ 78 h 148"/>
                <a:gd name="T54" fmla="*/ 5 w 10"/>
                <a:gd name="T55" fmla="*/ 81 h 148"/>
                <a:gd name="T56" fmla="*/ 4 w 10"/>
                <a:gd name="T57" fmla="*/ 84 h 148"/>
                <a:gd name="T58" fmla="*/ 4 w 10"/>
                <a:gd name="T59" fmla="*/ 87 h 148"/>
                <a:gd name="T60" fmla="*/ 4 w 10"/>
                <a:gd name="T61" fmla="*/ 90 h 148"/>
                <a:gd name="T62" fmla="*/ 4 w 10"/>
                <a:gd name="T63" fmla="*/ 93 h 148"/>
                <a:gd name="T64" fmla="*/ 4 w 10"/>
                <a:gd name="T65" fmla="*/ 96 h 148"/>
                <a:gd name="T66" fmla="*/ 3 w 10"/>
                <a:gd name="T67" fmla="*/ 99 h 148"/>
                <a:gd name="T68" fmla="*/ 3 w 10"/>
                <a:gd name="T69" fmla="*/ 101 h 148"/>
                <a:gd name="T70" fmla="*/ 3 w 10"/>
                <a:gd name="T71" fmla="*/ 104 h 148"/>
                <a:gd name="T72" fmla="*/ 3 w 10"/>
                <a:gd name="T73" fmla="*/ 107 h 148"/>
                <a:gd name="T74" fmla="*/ 3 w 10"/>
                <a:gd name="T75" fmla="*/ 110 h 148"/>
                <a:gd name="T76" fmla="*/ 3 w 10"/>
                <a:gd name="T77" fmla="*/ 113 h 148"/>
                <a:gd name="T78" fmla="*/ 2 w 10"/>
                <a:gd name="T79" fmla="*/ 116 h 148"/>
                <a:gd name="T80" fmla="*/ 2 w 10"/>
                <a:gd name="T81" fmla="*/ 118 h 148"/>
                <a:gd name="T82" fmla="*/ 2 w 10"/>
                <a:gd name="T83" fmla="*/ 121 h 148"/>
                <a:gd name="T84" fmla="*/ 2 w 10"/>
                <a:gd name="T85" fmla="*/ 124 h 148"/>
                <a:gd name="T86" fmla="*/ 1 w 10"/>
                <a:gd name="T87" fmla="*/ 127 h 148"/>
                <a:gd name="T88" fmla="*/ 1 w 10"/>
                <a:gd name="T89" fmla="*/ 129 h 148"/>
                <a:gd name="T90" fmla="*/ 1 w 10"/>
                <a:gd name="T91" fmla="*/ 132 h 148"/>
                <a:gd name="T92" fmla="*/ 1 w 10"/>
                <a:gd name="T93" fmla="*/ 135 h 148"/>
                <a:gd name="T94" fmla="*/ 1 w 10"/>
                <a:gd name="T95" fmla="*/ 138 h 148"/>
                <a:gd name="T96" fmla="*/ 0 w 10"/>
                <a:gd name="T97" fmla="*/ 140 h 148"/>
                <a:gd name="T98" fmla="*/ 0 w 10"/>
                <a:gd name="T99" fmla="*/ 143 h 148"/>
                <a:gd name="T100" fmla="*/ 0 w 10"/>
                <a:gd name="T101" fmla="*/ 146 h 148"/>
                <a:gd name="T102" fmla="*/ 0 w 10"/>
                <a:gd name="T103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8">
                  <a:moveTo>
                    <a:pt x="10" y="0"/>
                  </a:moveTo>
                  <a:lnTo>
                    <a:pt x="10" y="3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7" y="46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6" y="58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4" y="84"/>
                  </a:lnTo>
                  <a:lnTo>
                    <a:pt x="4" y="87"/>
                  </a:lnTo>
                  <a:lnTo>
                    <a:pt x="4" y="90"/>
                  </a:lnTo>
                  <a:lnTo>
                    <a:pt x="4" y="93"/>
                  </a:lnTo>
                  <a:lnTo>
                    <a:pt x="4" y="96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4"/>
                  </a:lnTo>
                  <a:lnTo>
                    <a:pt x="1" y="127"/>
                  </a:lnTo>
                  <a:lnTo>
                    <a:pt x="1" y="129"/>
                  </a:lnTo>
                  <a:lnTo>
                    <a:pt x="1" y="132"/>
                  </a:lnTo>
                  <a:lnTo>
                    <a:pt x="1" y="135"/>
                  </a:lnTo>
                  <a:lnTo>
                    <a:pt x="1" y="138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6"/>
                  </a:lnTo>
                  <a:lnTo>
                    <a:pt x="0" y="14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1" name="Freeform 3829"/>
            <p:cNvSpPr>
              <a:spLocks/>
            </p:cNvSpPr>
            <p:nvPr/>
          </p:nvSpPr>
          <p:spPr bwMode="auto">
            <a:xfrm>
              <a:off x="6732735" y="6006262"/>
              <a:ext cx="9843" cy="120078"/>
            </a:xfrm>
            <a:custGeom>
              <a:avLst/>
              <a:gdLst>
                <a:gd name="T0" fmla="*/ 10 w 10"/>
                <a:gd name="T1" fmla="*/ 0 h 122"/>
                <a:gd name="T2" fmla="*/ 10 w 10"/>
                <a:gd name="T3" fmla="*/ 2 h 122"/>
                <a:gd name="T4" fmla="*/ 10 w 10"/>
                <a:gd name="T5" fmla="*/ 5 h 122"/>
                <a:gd name="T6" fmla="*/ 10 w 10"/>
                <a:gd name="T7" fmla="*/ 8 h 122"/>
                <a:gd name="T8" fmla="*/ 9 w 10"/>
                <a:gd name="T9" fmla="*/ 10 h 122"/>
                <a:gd name="T10" fmla="*/ 9 w 10"/>
                <a:gd name="T11" fmla="*/ 13 h 122"/>
                <a:gd name="T12" fmla="*/ 9 w 10"/>
                <a:gd name="T13" fmla="*/ 16 h 122"/>
                <a:gd name="T14" fmla="*/ 9 w 10"/>
                <a:gd name="T15" fmla="*/ 18 h 122"/>
                <a:gd name="T16" fmla="*/ 9 w 10"/>
                <a:gd name="T17" fmla="*/ 21 h 122"/>
                <a:gd name="T18" fmla="*/ 8 w 10"/>
                <a:gd name="T19" fmla="*/ 23 h 122"/>
                <a:gd name="T20" fmla="*/ 8 w 10"/>
                <a:gd name="T21" fmla="*/ 26 h 122"/>
                <a:gd name="T22" fmla="*/ 8 w 10"/>
                <a:gd name="T23" fmla="*/ 29 h 122"/>
                <a:gd name="T24" fmla="*/ 8 w 10"/>
                <a:gd name="T25" fmla="*/ 31 h 122"/>
                <a:gd name="T26" fmla="*/ 7 w 10"/>
                <a:gd name="T27" fmla="*/ 34 h 122"/>
                <a:gd name="T28" fmla="*/ 7 w 10"/>
                <a:gd name="T29" fmla="*/ 36 h 122"/>
                <a:gd name="T30" fmla="*/ 7 w 10"/>
                <a:gd name="T31" fmla="*/ 39 h 122"/>
                <a:gd name="T32" fmla="*/ 7 w 10"/>
                <a:gd name="T33" fmla="*/ 41 h 122"/>
                <a:gd name="T34" fmla="*/ 7 w 10"/>
                <a:gd name="T35" fmla="*/ 44 h 122"/>
                <a:gd name="T36" fmla="*/ 7 w 10"/>
                <a:gd name="T37" fmla="*/ 46 h 122"/>
                <a:gd name="T38" fmla="*/ 6 w 10"/>
                <a:gd name="T39" fmla="*/ 49 h 122"/>
                <a:gd name="T40" fmla="*/ 6 w 10"/>
                <a:gd name="T41" fmla="*/ 51 h 122"/>
                <a:gd name="T42" fmla="*/ 6 w 10"/>
                <a:gd name="T43" fmla="*/ 54 h 122"/>
                <a:gd name="T44" fmla="*/ 6 w 10"/>
                <a:gd name="T45" fmla="*/ 56 h 122"/>
                <a:gd name="T46" fmla="*/ 6 w 10"/>
                <a:gd name="T47" fmla="*/ 59 h 122"/>
                <a:gd name="T48" fmla="*/ 5 w 10"/>
                <a:gd name="T49" fmla="*/ 61 h 122"/>
                <a:gd name="T50" fmla="*/ 5 w 10"/>
                <a:gd name="T51" fmla="*/ 64 h 122"/>
                <a:gd name="T52" fmla="*/ 5 w 10"/>
                <a:gd name="T53" fmla="*/ 66 h 122"/>
                <a:gd name="T54" fmla="*/ 5 w 10"/>
                <a:gd name="T55" fmla="*/ 68 h 122"/>
                <a:gd name="T56" fmla="*/ 4 w 10"/>
                <a:gd name="T57" fmla="*/ 71 h 122"/>
                <a:gd name="T58" fmla="*/ 4 w 10"/>
                <a:gd name="T59" fmla="*/ 73 h 122"/>
                <a:gd name="T60" fmla="*/ 4 w 10"/>
                <a:gd name="T61" fmla="*/ 75 h 122"/>
                <a:gd name="T62" fmla="*/ 4 w 10"/>
                <a:gd name="T63" fmla="*/ 78 h 122"/>
                <a:gd name="T64" fmla="*/ 4 w 10"/>
                <a:gd name="T65" fmla="*/ 80 h 122"/>
                <a:gd name="T66" fmla="*/ 4 w 10"/>
                <a:gd name="T67" fmla="*/ 83 h 122"/>
                <a:gd name="T68" fmla="*/ 3 w 10"/>
                <a:gd name="T69" fmla="*/ 85 h 122"/>
                <a:gd name="T70" fmla="*/ 3 w 10"/>
                <a:gd name="T71" fmla="*/ 87 h 122"/>
                <a:gd name="T72" fmla="*/ 3 w 10"/>
                <a:gd name="T73" fmla="*/ 90 h 122"/>
                <a:gd name="T74" fmla="*/ 3 w 10"/>
                <a:gd name="T75" fmla="*/ 92 h 122"/>
                <a:gd name="T76" fmla="*/ 3 w 10"/>
                <a:gd name="T77" fmla="*/ 94 h 122"/>
                <a:gd name="T78" fmla="*/ 2 w 10"/>
                <a:gd name="T79" fmla="*/ 96 h 122"/>
                <a:gd name="T80" fmla="*/ 2 w 10"/>
                <a:gd name="T81" fmla="*/ 98 h 122"/>
                <a:gd name="T82" fmla="*/ 2 w 10"/>
                <a:gd name="T83" fmla="*/ 101 h 122"/>
                <a:gd name="T84" fmla="*/ 2 w 10"/>
                <a:gd name="T85" fmla="*/ 103 h 122"/>
                <a:gd name="T86" fmla="*/ 1 w 10"/>
                <a:gd name="T87" fmla="*/ 105 h 122"/>
                <a:gd name="T88" fmla="*/ 1 w 10"/>
                <a:gd name="T89" fmla="*/ 107 h 122"/>
                <a:gd name="T90" fmla="*/ 1 w 10"/>
                <a:gd name="T91" fmla="*/ 110 h 122"/>
                <a:gd name="T92" fmla="*/ 1 w 10"/>
                <a:gd name="T93" fmla="*/ 112 h 122"/>
                <a:gd name="T94" fmla="*/ 1 w 10"/>
                <a:gd name="T95" fmla="*/ 114 h 122"/>
                <a:gd name="T96" fmla="*/ 1 w 10"/>
                <a:gd name="T97" fmla="*/ 116 h 122"/>
                <a:gd name="T98" fmla="*/ 0 w 10"/>
                <a:gd name="T99" fmla="*/ 118 h 122"/>
                <a:gd name="T100" fmla="*/ 0 w 10"/>
                <a:gd name="T101" fmla="*/ 120 h 122"/>
                <a:gd name="T102" fmla="*/ 0 w 10"/>
                <a:gd name="T10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4"/>
                  </a:lnTo>
                  <a:lnTo>
                    <a:pt x="7" y="46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4" y="83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3" y="90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2" y="103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2" name="Freeform 3830"/>
            <p:cNvSpPr>
              <a:spLocks/>
            </p:cNvSpPr>
            <p:nvPr/>
          </p:nvSpPr>
          <p:spPr bwMode="auto">
            <a:xfrm>
              <a:off x="6722892" y="6124372"/>
              <a:ext cx="9843" cy="91536"/>
            </a:xfrm>
            <a:custGeom>
              <a:avLst/>
              <a:gdLst>
                <a:gd name="T0" fmla="*/ 10 w 10"/>
                <a:gd name="T1" fmla="*/ 0 h 93"/>
                <a:gd name="T2" fmla="*/ 10 w 10"/>
                <a:gd name="T3" fmla="*/ 2 h 93"/>
                <a:gd name="T4" fmla="*/ 10 w 10"/>
                <a:gd name="T5" fmla="*/ 4 h 93"/>
                <a:gd name="T6" fmla="*/ 10 w 10"/>
                <a:gd name="T7" fmla="*/ 7 h 93"/>
                <a:gd name="T8" fmla="*/ 9 w 10"/>
                <a:gd name="T9" fmla="*/ 9 h 93"/>
                <a:gd name="T10" fmla="*/ 9 w 10"/>
                <a:gd name="T11" fmla="*/ 11 h 93"/>
                <a:gd name="T12" fmla="*/ 9 w 10"/>
                <a:gd name="T13" fmla="*/ 13 h 93"/>
                <a:gd name="T14" fmla="*/ 9 w 10"/>
                <a:gd name="T15" fmla="*/ 15 h 93"/>
                <a:gd name="T16" fmla="*/ 9 w 10"/>
                <a:gd name="T17" fmla="*/ 17 h 93"/>
                <a:gd name="T18" fmla="*/ 8 w 10"/>
                <a:gd name="T19" fmla="*/ 19 h 93"/>
                <a:gd name="T20" fmla="*/ 8 w 10"/>
                <a:gd name="T21" fmla="*/ 21 h 93"/>
                <a:gd name="T22" fmla="*/ 8 w 10"/>
                <a:gd name="T23" fmla="*/ 23 h 93"/>
                <a:gd name="T24" fmla="*/ 8 w 10"/>
                <a:gd name="T25" fmla="*/ 25 h 93"/>
                <a:gd name="T26" fmla="*/ 7 w 10"/>
                <a:gd name="T27" fmla="*/ 27 h 93"/>
                <a:gd name="T28" fmla="*/ 7 w 10"/>
                <a:gd name="T29" fmla="*/ 29 h 93"/>
                <a:gd name="T30" fmla="*/ 7 w 10"/>
                <a:gd name="T31" fmla="*/ 31 h 93"/>
                <a:gd name="T32" fmla="*/ 7 w 10"/>
                <a:gd name="T33" fmla="*/ 33 h 93"/>
                <a:gd name="T34" fmla="*/ 7 w 10"/>
                <a:gd name="T35" fmla="*/ 35 h 93"/>
                <a:gd name="T36" fmla="*/ 7 w 10"/>
                <a:gd name="T37" fmla="*/ 36 h 93"/>
                <a:gd name="T38" fmla="*/ 6 w 10"/>
                <a:gd name="T39" fmla="*/ 38 h 93"/>
                <a:gd name="T40" fmla="*/ 6 w 10"/>
                <a:gd name="T41" fmla="*/ 40 h 93"/>
                <a:gd name="T42" fmla="*/ 6 w 10"/>
                <a:gd name="T43" fmla="*/ 42 h 93"/>
                <a:gd name="T44" fmla="*/ 6 w 10"/>
                <a:gd name="T45" fmla="*/ 44 h 93"/>
                <a:gd name="T46" fmla="*/ 6 w 10"/>
                <a:gd name="T47" fmla="*/ 46 h 93"/>
                <a:gd name="T48" fmla="*/ 5 w 10"/>
                <a:gd name="T49" fmla="*/ 48 h 93"/>
                <a:gd name="T50" fmla="*/ 5 w 10"/>
                <a:gd name="T51" fmla="*/ 49 h 93"/>
                <a:gd name="T52" fmla="*/ 5 w 10"/>
                <a:gd name="T53" fmla="*/ 51 h 93"/>
                <a:gd name="T54" fmla="*/ 5 w 10"/>
                <a:gd name="T55" fmla="*/ 53 h 93"/>
                <a:gd name="T56" fmla="*/ 4 w 10"/>
                <a:gd name="T57" fmla="*/ 55 h 93"/>
                <a:gd name="T58" fmla="*/ 4 w 10"/>
                <a:gd name="T59" fmla="*/ 57 h 93"/>
                <a:gd name="T60" fmla="*/ 4 w 10"/>
                <a:gd name="T61" fmla="*/ 58 h 93"/>
                <a:gd name="T62" fmla="*/ 4 w 10"/>
                <a:gd name="T63" fmla="*/ 60 h 93"/>
                <a:gd name="T64" fmla="*/ 4 w 10"/>
                <a:gd name="T65" fmla="*/ 62 h 93"/>
                <a:gd name="T66" fmla="*/ 4 w 10"/>
                <a:gd name="T67" fmla="*/ 64 h 93"/>
                <a:gd name="T68" fmla="*/ 3 w 10"/>
                <a:gd name="T69" fmla="*/ 65 h 93"/>
                <a:gd name="T70" fmla="*/ 3 w 10"/>
                <a:gd name="T71" fmla="*/ 67 h 93"/>
                <a:gd name="T72" fmla="*/ 3 w 10"/>
                <a:gd name="T73" fmla="*/ 69 h 93"/>
                <a:gd name="T74" fmla="*/ 3 w 10"/>
                <a:gd name="T75" fmla="*/ 71 h 93"/>
                <a:gd name="T76" fmla="*/ 3 w 10"/>
                <a:gd name="T77" fmla="*/ 72 h 93"/>
                <a:gd name="T78" fmla="*/ 2 w 10"/>
                <a:gd name="T79" fmla="*/ 74 h 93"/>
                <a:gd name="T80" fmla="*/ 2 w 10"/>
                <a:gd name="T81" fmla="*/ 75 h 93"/>
                <a:gd name="T82" fmla="*/ 2 w 10"/>
                <a:gd name="T83" fmla="*/ 77 h 93"/>
                <a:gd name="T84" fmla="*/ 2 w 10"/>
                <a:gd name="T85" fmla="*/ 79 h 93"/>
                <a:gd name="T86" fmla="*/ 1 w 10"/>
                <a:gd name="T87" fmla="*/ 80 h 93"/>
                <a:gd name="T88" fmla="*/ 1 w 10"/>
                <a:gd name="T89" fmla="*/ 82 h 93"/>
                <a:gd name="T90" fmla="*/ 1 w 10"/>
                <a:gd name="T91" fmla="*/ 84 h 93"/>
                <a:gd name="T92" fmla="*/ 1 w 10"/>
                <a:gd name="T93" fmla="*/ 85 h 93"/>
                <a:gd name="T94" fmla="*/ 1 w 10"/>
                <a:gd name="T95" fmla="*/ 87 h 93"/>
                <a:gd name="T96" fmla="*/ 1 w 10"/>
                <a:gd name="T97" fmla="*/ 88 h 93"/>
                <a:gd name="T98" fmla="*/ 0 w 10"/>
                <a:gd name="T99" fmla="*/ 90 h 93"/>
                <a:gd name="T100" fmla="*/ 0 w 10"/>
                <a:gd name="T101" fmla="*/ 91 h 93"/>
                <a:gd name="T102" fmla="*/ 0 w 10"/>
                <a:gd name="T10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3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3" y="72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9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3" name="Freeform 3831"/>
            <p:cNvSpPr>
              <a:spLocks/>
            </p:cNvSpPr>
            <p:nvPr/>
          </p:nvSpPr>
          <p:spPr bwMode="auto">
            <a:xfrm>
              <a:off x="6713050" y="6213938"/>
              <a:ext cx="9843" cy="63977"/>
            </a:xfrm>
            <a:custGeom>
              <a:avLst/>
              <a:gdLst>
                <a:gd name="T0" fmla="*/ 10 w 10"/>
                <a:gd name="T1" fmla="*/ 0 h 65"/>
                <a:gd name="T2" fmla="*/ 10 w 10"/>
                <a:gd name="T3" fmla="*/ 2 h 65"/>
                <a:gd name="T4" fmla="*/ 10 w 10"/>
                <a:gd name="T5" fmla="*/ 3 h 65"/>
                <a:gd name="T6" fmla="*/ 10 w 10"/>
                <a:gd name="T7" fmla="*/ 5 h 65"/>
                <a:gd name="T8" fmla="*/ 9 w 10"/>
                <a:gd name="T9" fmla="*/ 6 h 65"/>
                <a:gd name="T10" fmla="*/ 9 w 10"/>
                <a:gd name="T11" fmla="*/ 8 h 65"/>
                <a:gd name="T12" fmla="*/ 9 w 10"/>
                <a:gd name="T13" fmla="*/ 9 h 65"/>
                <a:gd name="T14" fmla="*/ 9 w 10"/>
                <a:gd name="T15" fmla="*/ 11 h 65"/>
                <a:gd name="T16" fmla="*/ 9 w 10"/>
                <a:gd name="T17" fmla="*/ 12 h 65"/>
                <a:gd name="T18" fmla="*/ 9 w 10"/>
                <a:gd name="T19" fmla="*/ 14 h 65"/>
                <a:gd name="T20" fmla="*/ 8 w 10"/>
                <a:gd name="T21" fmla="*/ 15 h 65"/>
                <a:gd name="T22" fmla="*/ 8 w 10"/>
                <a:gd name="T23" fmla="*/ 17 h 65"/>
                <a:gd name="T24" fmla="*/ 8 w 10"/>
                <a:gd name="T25" fmla="*/ 18 h 65"/>
                <a:gd name="T26" fmla="*/ 8 w 10"/>
                <a:gd name="T27" fmla="*/ 19 h 65"/>
                <a:gd name="T28" fmla="*/ 7 w 10"/>
                <a:gd name="T29" fmla="*/ 21 h 65"/>
                <a:gd name="T30" fmla="*/ 7 w 10"/>
                <a:gd name="T31" fmla="*/ 22 h 65"/>
                <a:gd name="T32" fmla="*/ 7 w 10"/>
                <a:gd name="T33" fmla="*/ 24 h 65"/>
                <a:gd name="T34" fmla="*/ 7 w 10"/>
                <a:gd name="T35" fmla="*/ 25 h 65"/>
                <a:gd name="T36" fmla="*/ 7 w 10"/>
                <a:gd name="T37" fmla="*/ 26 h 65"/>
                <a:gd name="T38" fmla="*/ 6 w 10"/>
                <a:gd name="T39" fmla="*/ 28 h 65"/>
                <a:gd name="T40" fmla="*/ 6 w 10"/>
                <a:gd name="T41" fmla="*/ 29 h 65"/>
                <a:gd name="T42" fmla="*/ 6 w 10"/>
                <a:gd name="T43" fmla="*/ 30 h 65"/>
                <a:gd name="T44" fmla="*/ 6 w 10"/>
                <a:gd name="T45" fmla="*/ 32 h 65"/>
                <a:gd name="T46" fmla="*/ 6 w 10"/>
                <a:gd name="T47" fmla="*/ 33 h 65"/>
                <a:gd name="T48" fmla="*/ 6 w 10"/>
                <a:gd name="T49" fmla="*/ 34 h 65"/>
                <a:gd name="T50" fmla="*/ 5 w 10"/>
                <a:gd name="T51" fmla="*/ 36 h 65"/>
                <a:gd name="T52" fmla="*/ 5 w 10"/>
                <a:gd name="T53" fmla="*/ 37 h 65"/>
                <a:gd name="T54" fmla="*/ 5 w 10"/>
                <a:gd name="T55" fmla="*/ 38 h 65"/>
                <a:gd name="T56" fmla="*/ 5 w 10"/>
                <a:gd name="T57" fmla="*/ 39 h 65"/>
                <a:gd name="T58" fmla="*/ 4 w 10"/>
                <a:gd name="T59" fmla="*/ 40 h 65"/>
                <a:gd name="T60" fmla="*/ 4 w 10"/>
                <a:gd name="T61" fmla="*/ 42 h 65"/>
                <a:gd name="T62" fmla="*/ 4 w 10"/>
                <a:gd name="T63" fmla="*/ 43 h 65"/>
                <a:gd name="T64" fmla="*/ 4 w 10"/>
                <a:gd name="T65" fmla="*/ 44 h 65"/>
                <a:gd name="T66" fmla="*/ 4 w 10"/>
                <a:gd name="T67" fmla="*/ 45 h 65"/>
                <a:gd name="T68" fmla="*/ 3 w 10"/>
                <a:gd name="T69" fmla="*/ 47 h 65"/>
                <a:gd name="T70" fmla="*/ 3 w 10"/>
                <a:gd name="T71" fmla="*/ 48 h 65"/>
                <a:gd name="T72" fmla="*/ 3 w 10"/>
                <a:gd name="T73" fmla="*/ 49 h 65"/>
                <a:gd name="T74" fmla="*/ 3 w 10"/>
                <a:gd name="T75" fmla="*/ 50 h 65"/>
                <a:gd name="T76" fmla="*/ 3 w 10"/>
                <a:gd name="T77" fmla="*/ 51 h 65"/>
                <a:gd name="T78" fmla="*/ 3 w 10"/>
                <a:gd name="T79" fmla="*/ 52 h 65"/>
                <a:gd name="T80" fmla="*/ 2 w 10"/>
                <a:gd name="T81" fmla="*/ 53 h 65"/>
                <a:gd name="T82" fmla="*/ 2 w 10"/>
                <a:gd name="T83" fmla="*/ 55 h 65"/>
                <a:gd name="T84" fmla="*/ 2 w 10"/>
                <a:gd name="T85" fmla="*/ 56 h 65"/>
                <a:gd name="T86" fmla="*/ 2 w 10"/>
                <a:gd name="T87" fmla="*/ 57 h 65"/>
                <a:gd name="T88" fmla="*/ 1 w 10"/>
                <a:gd name="T89" fmla="*/ 58 h 65"/>
                <a:gd name="T90" fmla="*/ 1 w 10"/>
                <a:gd name="T91" fmla="*/ 59 h 65"/>
                <a:gd name="T92" fmla="*/ 1 w 10"/>
                <a:gd name="T93" fmla="*/ 60 h 65"/>
                <a:gd name="T94" fmla="*/ 1 w 10"/>
                <a:gd name="T95" fmla="*/ 61 h 65"/>
                <a:gd name="T96" fmla="*/ 1 w 10"/>
                <a:gd name="T97" fmla="*/ 62 h 65"/>
                <a:gd name="T98" fmla="*/ 0 w 10"/>
                <a:gd name="T99" fmla="*/ 63 h 65"/>
                <a:gd name="T100" fmla="*/ 0 w 10"/>
                <a:gd name="T101" fmla="*/ 64 h 65"/>
                <a:gd name="T102" fmla="*/ 0 w 10"/>
                <a:gd name="T10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5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5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4" name="Freeform 3832"/>
            <p:cNvSpPr>
              <a:spLocks/>
            </p:cNvSpPr>
            <p:nvPr/>
          </p:nvSpPr>
          <p:spPr bwMode="auto">
            <a:xfrm>
              <a:off x="6703207" y="6276930"/>
              <a:ext cx="9843" cy="42323"/>
            </a:xfrm>
            <a:custGeom>
              <a:avLst/>
              <a:gdLst>
                <a:gd name="T0" fmla="*/ 10 w 10"/>
                <a:gd name="T1" fmla="*/ 0 h 43"/>
                <a:gd name="T2" fmla="*/ 10 w 10"/>
                <a:gd name="T3" fmla="*/ 1 h 43"/>
                <a:gd name="T4" fmla="*/ 10 w 10"/>
                <a:gd name="T5" fmla="*/ 2 h 43"/>
                <a:gd name="T6" fmla="*/ 10 w 10"/>
                <a:gd name="T7" fmla="*/ 4 h 43"/>
                <a:gd name="T8" fmla="*/ 9 w 10"/>
                <a:gd name="T9" fmla="*/ 5 h 43"/>
                <a:gd name="T10" fmla="*/ 9 w 10"/>
                <a:gd name="T11" fmla="*/ 5 h 43"/>
                <a:gd name="T12" fmla="*/ 9 w 10"/>
                <a:gd name="T13" fmla="*/ 6 h 43"/>
                <a:gd name="T14" fmla="*/ 9 w 10"/>
                <a:gd name="T15" fmla="*/ 8 h 43"/>
                <a:gd name="T16" fmla="*/ 9 w 10"/>
                <a:gd name="T17" fmla="*/ 8 h 43"/>
                <a:gd name="T18" fmla="*/ 9 w 10"/>
                <a:gd name="T19" fmla="*/ 9 h 43"/>
                <a:gd name="T20" fmla="*/ 8 w 10"/>
                <a:gd name="T21" fmla="*/ 10 h 43"/>
                <a:gd name="T22" fmla="*/ 8 w 10"/>
                <a:gd name="T23" fmla="*/ 11 h 43"/>
                <a:gd name="T24" fmla="*/ 8 w 10"/>
                <a:gd name="T25" fmla="*/ 12 h 43"/>
                <a:gd name="T26" fmla="*/ 8 w 10"/>
                <a:gd name="T27" fmla="*/ 13 h 43"/>
                <a:gd name="T28" fmla="*/ 7 w 10"/>
                <a:gd name="T29" fmla="*/ 14 h 43"/>
                <a:gd name="T30" fmla="*/ 7 w 10"/>
                <a:gd name="T31" fmla="*/ 15 h 43"/>
                <a:gd name="T32" fmla="*/ 7 w 10"/>
                <a:gd name="T33" fmla="*/ 16 h 43"/>
                <a:gd name="T34" fmla="*/ 7 w 10"/>
                <a:gd name="T35" fmla="*/ 17 h 43"/>
                <a:gd name="T36" fmla="*/ 7 w 10"/>
                <a:gd name="T37" fmla="*/ 18 h 43"/>
                <a:gd name="T38" fmla="*/ 6 w 10"/>
                <a:gd name="T39" fmla="*/ 19 h 43"/>
                <a:gd name="T40" fmla="*/ 6 w 10"/>
                <a:gd name="T41" fmla="*/ 19 h 43"/>
                <a:gd name="T42" fmla="*/ 6 w 10"/>
                <a:gd name="T43" fmla="*/ 20 h 43"/>
                <a:gd name="T44" fmla="*/ 6 w 10"/>
                <a:gd name="T45" fmla="*/ 21 h 43"/>
                <a:gd name="T46" fmla="*/ 6 w 10"/>
                <a:gd name="T47" fmla="*/ 22 h 43"/>
                <a:gd name="T48" fmla="*/ 6 w 10"/>
                <a:gd name="T49" fmla="*/ 23 h 43"/>
                <a:gd name="T50" fmla="*/ 5 w 10"/>
                <a:gd name="T51" fmla="*/ 24 h 43"/>
                <a:gd name="T52" fmla="*/ 5 w 10"/>
                <a:gd name="T53" fmla="*/ 25 h 43"/>
                <a:gd name="T54" fmla="*/ 5 w 10"/>
                <a:gd name="T55" fmla="*/ 25 h 43"/>
                <a:gd name="T56" fmla="*/ 5 w 10"/>
                <a:gd name="T57" fmla="*/ 26 h 43"/>
                <a:gd name="T58" fmla="*/ 4 w 10"/>
                <a:gd name="T59" fmla="*/ 27 h 43"/>
                <a:gd name="T60" fmla="*/ 4 w 10"/>
                <a:gd name="T61" fmla="*/ 28 h 43"/>
                <a:gd name="T62" fmla="*/ 4 w 10"/>
                <a:gd name="T63" fmla="*/ 29 h 43"/>
                <a:gd name="T64" fmla="*/ 4 w 10"/>
                <a:gd name="T65" fmla="*/ 30 h 43"/>
                <a:gd name="T66" fmla="*/ 4 w 10"/>
                <a:gd name="T67" fmla="*/ 30 h 43"/>
                <a:gd name="T68" fmla="*/ 3 w 10"/>
                <a:gd name="T69" fmla="*/ 31 h 43"/>
                <a:gd name="T70" fmla="*/ 3 w 10"/>
                <a:gd name="T71" fmla="*/ 32 h 43"/>
                <a:gd name="T72" fmla="*/ 3 w 10"/>
                <a:gd name="T73" fmla="*/ 32 h 43"/>
                <a:gd name="T74" fmla="*/ 3 w 10"/>
                <a:gd name="T75" fmla="*/ 33 h 43"/>
                <a:gd name="T76" fmla="*/ 3 w 10"/>
                <a:gd name="T77" fmla="*/ 34 h 43"/>
                <a:gd name="T78" fmla="*/ 3 w 10"/>
                <a:gd name="T79" fmla="*/ 35 h 43"/>
                <a:gd name="T80" fmla="*/ 2 w 10"/>
                <a:gd name="T81" fmla="*/ 35 h 43"/>
                <a:gd name="T82" fmla="*/ 2 w 10"/>
                <a:gd name="T83" fmla="*/ 36 h 43"/>
                <a:gd name="T84" fmla="*/ 2 w 10"/>
                <a:gd name="T85" fmla="*/ 37 h 43"/>
                <a:gd name="T86" fmla="*/ 2 w 10"/>
                <a:gd name="T87" fmla="*/ 38 h 43"/>
                <a:gd name="T88" fmla="*/ 1 w 10"/>
                <a:gd name="T89" fmla="*/ 38 h 43"/>
                <a:gd name="T90" fmla="*/ 1 w 10"/>
                <a:gd name="T91" fmla="*/ 39 h 43"/>
                <a:gd name="T92" fmla="*/ 1 w 10"/>
                <a:gd name="T93" fmla="*/ 40 h 43"/>
                <a:gd name="T94" fmla="*/ 1 w 10"/>
                <a:gd name="T95" fmla="*/ 40 h 43"/>
                <a:gd name="T96" fmla="*/ 1 w 10"/>
                <a:gd name="T97" fmla="*/ 41 h 43"/>
                <a:gd name="T98" fmla="*/ 0 w 10"/>
                <a:gd name="T99" fmla="*/ 42 h 43"/>
                <a:gd name="T100" fmla="*/ 0 w 10"/>
                <a:gd name="T101" fmla="*/ 43 h 43"/>
                <a:gd name="T102" fmla="*/ 0 w 10"/>
                <a:gd name="T10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3">
                  <a:moveTo>
                    <a:pt x="10" y="0"/>
                  </a:moveTo>
                  <a:lnTo>
                    <a:pt x="10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5" name="Freeform 3833"/>
            <p:cNvSpPr>
              <a:spLocks/>
            </p:cNvSpPr>
            <p:nvPr/>
          </p:nvSpPr>
          <p:spPr bwMode="auto">
            <a:xfrm>
              <a:off x="6693365" y="6319253"/>
              <a:ext cx="9843" cy="25590"/>
            </a:xfrm>
            <a:custGeom>
              <a:avLst/>
              <a:gdLst>
                <a:gd name="T0" fmla="*/ 10 w 10"/>
                <a:gd name="T1" fmla="*/ 0 h 26"/>
                <a:gd name="T2" fmla="*/ 10 w 10"/>
                <a:gd name="T3" fmla="*/ 0 h 26"/>
                <a:gd name="T4" fmla="*/ 10 w 10"/>
                <a:gd name="T5" fmla="*/ 1 h 26"/>
                <a:gd name="T6" fmla="*/ 10 w 10"/>
                <a:gd name="T7" fmla="*/ 1 h 26"/>
                <a:gd name="T8" fmla="*/ 10 w 10"/>
                <a:gd name="T9" fmla="*/ 2 h 26"/>
                <a:gd name="T10" fmla="*/ 9 w 10"/>
                <a:gd name="T11" fmla="*/ 3 h 26"/>
                <a:gd name="T12" fmla="*/ 9 w 10"/>
                <a:gd name="T13" fmla="*/ 3 h 26"/>
                <a:gd name="T14" fmla="*/ 9 w 10"/>
                <a:gd name="T15" fmla="*/ 4 h 26"/>
                <a:gd name="T16" fmla="*/ 9 w 10"/>
                <a:gd name="T17" fmla="*/ 5 h 26"/>
                <a:gd name="T18" fmla="*/ 9 w 10"/>
                <a:gd name="T19" fmla="*/ 5 h 26"/>
                <a:gd name="T20" fmla="*/ 8 w 10"/>
                <a:gd name="T21" fmla="*/ 6 h 26"/>
                <a:gd name="T22" fmla="*/ 8 w 10"/>
                <a:gd name="T23" fmla="*/ 6 h 26"/>
                <a:gd name="T24" fmla="*/ 8 w 10"/>
                <a:gd name="T25" fmla="*/ 7 h 26"/>
                <a:gd name="T26" fmla="*/ 8 w 10"/>
                <a:gd name="T27" fmla="*/ 8 h 26"/>
                <a:gd name="T28" fmla="*/ 7 w 10"/>
                <a:gd name="T29" fmla="*/ 8 h 26"/>
                <a:gd name="T30" fmla="*/ 7 w 10"/>
                <a:gd name="T31" fmla="*/ 9 h 26"/>
                <a:gd name="T32" fmla="*/ 7 w 10"/>
                <a:gd name="T33" fmla="*/ 9 h 26"/>
                <a:gd name="T34" fmla="*/ 7 w 10"/>
                <a:gd name="T35" fmla="*/ 10 h 26"/>
                <a:gd name="T36" fmla="*/ 7 w 10"/>
                <a:gd name="T37" fmla="*/ 10 h 26"/>
                <a:gd name="T38" fmla="*/ 7 w 10"/>
                <a:gd name="T39" fmla="*/ 11 h 26"/>
                <a:gd name="T40" fmla="*/ 6 w 10"/>
                <a:gd name="T41" fmla="*/ 11 h 26"/>
                <a:gd name="T42" fmla="*/ 6 w 10"/>
                <a:gd name="T43" fmla="*/ 12 h 26"/>
                <a:gd name="T44" fmla="*/ 6 w 10"/>
                <a:gd name="T45" fmla="*/ 12 h 26"/>
                <a:gd name="T46" fmla="*/ 6 w 10"/>
                <a:gd name="T47" fmla="*/ 13 h 26"/>
                <a:gd name="T48" fmla="*/ 6 w 10"/>
                <a:gd name="T49" fmla="*/ 14 h 26"/>
                <a:gd name="T50" fmla="*/ 5 w 10"/>
                <a:gd name="T51" fmla="*/ 14 h 26"/>
                <a:gd name="T52" fmla="*/ 5 w 10"/>
                <a:gd name="T53" fmla="*/ 15 h 26"/>
                <a:gd name="T54" fmla="*/ 5 w 10"/>
                <a:gd name="T55" fmla="*/ 15 h 26"/>
                <a:gd name="T56" fmla="*/ 5 w 10"/>
                <a:gd name="T57" fmla="*/ 15 h 26"/>
                <a:gd name="T58" fmla="*/ 4 w 10"/>
                <a:gd name="T59" fmla="*/ 16 h 26"/>
                <a:gd name="T60" fmla="*/ 4 w 10"/>
                <a:gd name="T61" fmla="*/ 17 h 26"/>
                <a:gd name="T62" fmla="*/ 4 w 10"/>
                <a:gd name="T63" fmla="*/ 17 h 26"/>
                <a:gd name="T64" fmla="*/ 4 w 10"/>
                <a:gd name="T65" fmla="*/ 18 h 26"/>
                <a:gd name="T66" fmla="*/ 4 w 10"/>
                <a:gd name="T67" fmla="*/ 18 h 26"/>
                <a:gd name="T68" fmla="*/ 4 w 10"/>
                <a:gd name="T69" fmla="*/ 18 h 26"/>
                <a:gd name="T70" fmla="*/ 3 w 10"/>
                <a:gd name="T71" fmla="*/ 19 h 26"/>
                <a:gd name="T72" fmla="*/ 3 w 10"/>
                <a:gd name="T73" fmla="*/ 20 h 26"/>
                <a:gd name="T74" fmla="*/ 3 w 10"/>
                <a:gd name="T75" fmla="*/ 20 h 26"/>
                <a:gd name="T76" fmla="*/ 3 w 10"/>
                <a:gd name="T77" fmla="*/ 20 h 26"/>
                <a:gd name="T78" fmla="*/ 3 w 10"/>
                <a:gd name="T79" fmla="*/ 21 h 26"/>
                <a:gd name="T80" fmla="*/ 2 w 10"/>
                <a:gd name="T81" fmla="*/ 21 h 26"/>
                <a:gd name="T82" fmla="*/ 2 w 10"/>
                <a:gd name="T83" fmla="*/ 22 h 26"/>
                <a:gd name="T84" fmla="*/ 2 w 10"/>
                <a:gd name="T85" fmla="*/ 22 h 26"/>
                <a:gd name="T86" fmla="*/ 2 w 10"/>
                <a:gd name="T87" fmla="*/ 23 h 26"/>
                <a:gd name="T88" fmla="*/ 1 w 10"/>
                <a:gd name="T89" fmla="*/ 23 h 26"/>
                <a:gd name="T90" fmla="*/ 1 w 10"/>
                <a:gd name="T91" fmla="*/ 23 h 26"/>
                <a:gd name="T92" fmla="*/ 1 w 10"/>
                <a:gd name="T93" fmla="*/ 24 h 26"/>
                <a:gd name="T94" fmla="*/ 1 w 10"/>
                <a:gd name="T95" fmla="*/ 24 h 26"/>
                <a:gd name="T96" fmla="*/ 1 w 10"/>
                <a:gd name="T97" fmla="*/ 25 h 26"/>
                <a:gd name="T98" fmla="*/ 0 w 10"/>
                <a:gd name="T99" fmla="*/ 25 h 26"/>
                <a:gd name="T100" fmla="*/ 0 w 10"/>
                <a:gd name="T101" fmla="*/ 25 h 26"/>
                <a:gd name="T102" fmla="*/ 0 w 10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6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6" name="Freeform 3834"/>
            <p:cNvSpPr>
              <a:spLocks/>
            </p:cNvSpPr>
            <p:nvPr/>
          </p:nvSpPr>
          <p:spPr bwMode="auto">
            <a:xfrm>
              <a:off x="6683522" y="6343859"/>
              <a:ext cx="9843" cy="15748"/>
            </a:xfrm>
            <a:custGeom>
              <a:avLst/>
              <a:gdLst>
                <a:gd name="T0" fmla="*/ 10 w 10"/>
                <a:gd name="T1" fmla="*/ 0 h 16"/>
                <a:gd name="T2" fmla="*/ 10 w 10"/>
                <a:gd name="T3" fmla="*/ 1 h 16"/>
                <a:gd name="T4" fmla="*/ 10 w 10"/>
                <a:gd name="T5" fmla="*/ 1 h 16"/>
                <a:gd name="T6" fmla="*/ 10 w 10"/>
                <a:gd name="T7" fmla="*/ 2 h 16"/>
                <a:gd name="T8" fmla="*/ 10 w 10"/>
                <a:gd name="T9" fmla="*/ 2 h 16"/>
                <a:gd name="T10" fmla="*/ 9 w 10"/>
                <a:gd name="T11" fmla="*/ 2 h 16"/>
                <a:gd name="T12" fmla="*/ 9 w 10"/>
                <a:gd name="T13" fmla="*/ 3 h 16"/>
                <a:gd name="T14" fmla="*/ 9 w 10"/>
                <a:gd name="T15" fmla="*/ 3 h 16"/>
                <a:gd name="T16" fmla="*/ 9 w 10"/>
                <a:gd name="T17" fmla="*/ 3 h 16"/>
                <a:gd name="T18" fmla="*/ 9 w 10"/>
                <a:gd name="T19" fmla="*/ 4 h 16"/>
                <a:gd name="T20" fmla="*/ 8 w 10"/>
                <a:gd name="T21" fmla="*/ 4 h 16"/>
                <a:gd name="T22" fmla="*/ 8 w 10"/>
                <a:gd name="T23" fmla="*/ 5 h 16"/>
                <a:gd name="T24" fmla="*/ 8 w 10"/>
                <a:gd name="T25" fmla="*/ 5 h 16"/>
                <a:gd name="T26" fmla="*/ 8 w 10"/>
                <a:gd name="T27" fmla="*/ 5 h 16"/>
                <a:gd name="T28" fmla="*/ 7 w 10"/>
                <a:gd name="T29" fmla="*/ 5 h 16"/>
                <a:gd name="T30" fmla="*/ 7 w 10"/>
                <a:gd name="T31" fmla="*/ 6 h 16"/>
                <a:gd name="T32" fmla="*/ 7 w 10"/>
                <a:gd name="T33" fmla="*/ 6 h 16"/>
                <a:gd name="T34" fmla="*/ 7 w 10"/>
                <a:gd name="T35" fmla="*/ 6 h 16"/>
                <a:gd name="T36" fmla="*/ 7 w 10"/>
                <a:gd name="T37" fmla="*/ 7 h 16"/>
                <a:gd name="T38" fmla="*/ 7 w 10"/>
                <a:gd name="T39" fmla="*/ 7 h 16"/>
                <a:gd name="T40" fmla="*/ 6 w 10"/>
                <a:gd name="T41" fmla="*/ 8 h 16"/>
                <a:gd name="T42" fmla="*/ 6 w 10"/>
                <a:gd name="T43" fmla="*/ 8 h 16"/>
                <a:gd name="T44" fmla="*/ 6 w 10"/>
                <a:gd name="T45" fmla="*/ 8 h 16"/>
                <a:gd name="T46" fmla="*/ 6 w 10"/>
                <a:gd name="T47" fmla="*/ 8 h 16"/>
                <a:gd name="T48" fmla="*/ 6 w 10"/>
                <a:gd name="T49" fmla="*/ 9 h 16"/>
                <a:gd name="T50" fmla="*/ 5 w 10"/>
                <a:gd name="T51" fmla="*/ 9 h 16"/>
                <a:gd name="T52" fmla="*/ 5 w 10"/>
                <a:gd name="T53" fmla="*/ 9 h 16"/>
                <a:gd name="T54" fmla="*/ 5 w 10"/>
                <a:gd name="T55" fmla="*/ 9 h 16"/>
                <a:gd name="T56" fmla="*/ 5 w 10"/>
                <a:gd name="T57" fmla="*/ 10 h 16"/>
                <a:gd name="T58" fmla="*/ 4 w 10"/>
                <a:gd name="T59" fmla="*/ 10 h 16"/>
                <a:gd name="T60" fmla="*/ 4 w 10"/>
                <a:gd name="T61" fmla="*/ 11 h 16"/>
                <a:gd name="T62" fmla="*/ 4 w 10"/>
                <a:gd name="T63" fmla="*/ 11 h 16"/>
                <a:gd name="T64" fmla="*/ 4 w 10"/>
                <a:gd name="T65" fmla="*/ 11 h 16"/>
                <a:gd name="T66" fmla="*/ 4 w 10"/>
                <a:gd name="T67" fmla="*/ 11 h 16"/>
                <a:gd name="T68" fmla="*/ 4 w 10"/>
                <a:gd name="T69" fmla="*/ 12 h 16"/>
                <a:gd name="T70" fmla="*/ 3 w 10"/>
                <a:gd name="T71" fmla="*/ 12 h 16"/>
                <a:gd name="T72" fmla="*/ 3 w 10"/>
                <a:gd name="T73" fmla="*/ 12 h 16"/>
                <a:gd name="T74" fmla="*/ 3 w 10"/>
                <a:gd name="T75" fmla="*/ 12 h 16"/>
                <a:gd name="T76" fmla="*/ 3 w 10"/>
                <a:gd name="T77" fmla="*/ 13 h 16"/>
                <a:gd name="T78" fmla="*/ 3 w 10"/>
                <a:gd name="T79" fmla="*/ 13 h 16"/>
                <a:gd name="T80" fmla="*/ 2 w 10"/>
                <a:gd name="T81" fmla="*/ 13 h 16"/>
                <a:gd name="T82" fmla="*/ 2 w 10"/>
                <a:gd name="T83" fmla="*/ 13 h 16"/>
                <a:gd name="T84" fmla="*/ 2 w 10"/>
                <a:gd name="T85" fmla="*/ 13 h 16"/>
                <a:gd name="T86" fmla="*/ 2 w 10"/>
                <a:gd name="T87" fmla="*/ 14 h 16"/>
                <a:gd name="T88" fmla="*/ 1 w 10"/>
                <a:gd name="T89" fmla="*/ 14 h 16"/>
                <a:gd name="T90" fmla="*/ 1 w 10"/>
                <a:gd name="T91" fmla="*/ 14 h 16"/>
                <a:gd name="T92" fmla="*/ 1 w 10"/>
                <a:gd name="T93" fmla="*/ 15 h 16"/>
                <a:gd name="T94" fmla="*/ 1 w 10"/>
                <a:gd name="T95" fmla="*/ 15 h 16"/>
                <a:gd name="T96" fmla="*/ 1 w 10"/>
                <a:gd name="T97" fmla="*/ 15 h 16"/>
                <a:gd name="T98" fmla="*/ 1 w 10"/>
                <a:gd name="T99" fmla="*/ 15 h 16"/>
                <a:gd name="T100" fmla="*/ 0 w 10"/>
                <a:gd name="T101" fmla="*/ 15 h 16"/>
                <a:gd name="T102" fmla="*/ 0 w 10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7" name="Freeform 3835"/>
            <p:cNvSpPr>
              <a:spLocks/>
            </p:cNvSpPr>
            <p:nvPr/>
          </p:nvSpPr>
          <p:spPr bwMode="auto">
            <a:xfrm>
              <a:off x="6673680" y="6358623"/>
              <a:ext cx="9843" cy="8859"/>
            </a:xfrm>
            <a:custGeom>
              <a:avLst/>
              <a:gdLst>
                <a:gd name="T0" fmla="*/ 10 w 10"/>
                <a:gd name="T1" fmla="*/ 0 h 9"/>
                <a:gd name="T2" fmla="*/ 10 w 10"/>
                <a:gd name="T3" fmla="*/ 1 h 9"/>
                <a:gd name="T4" fmla="*/ 10 w 10"/>
                <a:gd name="T5" fmla="*/ 1 h 9"/>
                <a:gd name="T6" fmla="*/ 10 w 10"/>
                <a:gd name="T7" fmla="*/ 1 h 9"/>
                <a:gd name="T8" fmla="*/ 10 w 10"/>
                <a:gd name="T9" fmla="*/ 1 h 9"/>
                <a:gd name="T10" fmla="*/ 9 w 10"/>
                <a:gd name="T11" fmla="*/ 1 h 9"/>
                <a:gd name="T12" fmla="*/ 9 w 10"/>
                <a:gd name="T13" fmla="*/ 2 h 9"/>
                <a:gd name="T14" fmla="*/ 9 w 10"/>
                <a:gd name="T15" fmla="*/ 2 h 9"/>
                <a:gd name="T16" fmla="*/ 9 w 10"/>
                <a:gd name="T17" fmla="*/ 2 h 9"/>
                <a:gd name="T18" fmla="*/ 8 w 10"/>
                <a:gd name="T19" fmla="*/ 2 h 9"/>
                <a:gd name="T20" fmla="*/ 8 w 10"/>
                <a:gd name="T21" fmla="*/ 3 h 9"/>
                <a:gd name="T22" fmla="*/ 8 w 10"/>
                <a:gd name="T23" fmla="*/ 3 h 9"/>
                <a:gd name="T24" fmla="*/ 8 w 10"/>
                <a:gd name="T25" fmla="*/ 3 h 9"/>
                <a:gd name="T26" fmla="*/ 8 w 10"/>
                <a:gd name="T27" fmla="*/ 3 h 9"/>
                <a:gd name="T28" fmla="*/ 8 w 10"/>
                <a:gd name="T29" fmla="*/ 3 h 9"/>
                <a:gd name="T30" fmla="*/ 7 w 10"/>
                <a:gd name="T31" fmla="*/ 3 h 9"/>
                <a:gd name="T32" fmla="*/ 7 w 10"/>
                <a:gd name="T33" fmla="*/ 4 h 9"/>
                <a:gd name="T34" fmla="*/ 7 w 10"/>
                <a:gd name="T35" fmla="*/ 4 h 9"/>
                <a:gd name="T36" fmla="*/ 7 w 10"/>
                <a:gd name="T37" fmla="*/ 4 h 9"/>
                <a:gd name="T38" fmla="*/ 7 w 10"/>
                <a:gd name="T39" fmla="*/ 4 h 9"/>
                <a:gd name="T40" fmla="*/ 6 w 10"/>
                <a:gd name="T41" fmla="*/ 4 h 9"/>
                <a:gd name="T42" fmla="*/ 6 w 10"/>
                <a:gd name="T43" fmla="*/ 4 h 9"/>
                <a:gd name="T44" fmla="*/ 6 w 10"/>
                <a:gd name="T45" fmla="*/ 5 h 9"/>
                <a:gd name="T46" fmla="*/ 6 w 10"/>
                <a:gd name="T47" fmla="*/ 5 h 9"/>
                <a:gd name="T48" fmla="*/ 6 w 10"/>
                <a:gd name="T49" fmla="*/ 5 h 9"/>
                <a:gd name="T50" fmla="*/ 6 w 10"/>
                <a:gd name="T51" fmla="*/ 5 h 9"/>
                <a:gd name="T52" fmla="*/ 5 w 10"/>
                <a:gd name="T53" fmla="*/ 5 h 9"/>
                <a:gd name="T54" fmla="*/ 5 w 10"/>
                <a:gd name="T55" fmla="*/ 6 h 9"/>
                <a:gd name="T56" fmla="*/ 5 w 10"/>
                <a:gd name="T57" fmla="*/ 6 h 9"/>
                <a:gd name="T58" fmla="*/ 5 w 10"/>
                <a:gd name="T59" fmla="*/ 6 h 9"/>
                <a:gd name="T60" fmla="*/ 4 w 10"/>
                <a:gd name="T61" fmla="*/ 6 h 9"/>
                <a:gd name="T62" fmla="*/ 4 w 10"/>
                <a:gd name="T63" fmla="*/ 6 h 9"/>
                <a:gd name="T64" fmla="*/ 4 w 10"/>
                <a:gd name="T65" fmla="*/ 6 h 9"/>
                <a:gd name="T66" fmla="*/ 4 w 10"/>
                <a:gd name="T67" fmla="*/ 6 h 9"/>
                <a:gd name="T68" fmla="*/ 4 w 10"/>
                <a:gd name="T69" fmla="*/ 7 h 9"/>
                <a:gd name="T70" fmla="*/ 3 w 10"/>
                <a:gd name="T71" fmla="*/ 7 h 9"/>
                <a:gd name="T72" fmla="*/ 3 w 10"/>
                <a:gd name="T73" fmla="*/ 7 h 9"/>
                <a:gd name="T74" fmla="*/ 3 w 10"/>
                <a:gd name="T75" fmla="*/ 7 h 9"/>
                <a:gd name="T76" fmla="*/ 3 w 10"/>
                <a:gd name="T77" fmla="*/ 7 h 9"/>
                <a:gd name="T78" fmla="*/ 3 w 10"/>
                <a:gd name="T79" fmla="*/ 7 h 9"/>
                <a:gd name="T80" fmla="*/ 2 w 10"/>
                <a:gd name="T81" fmla="*/ 7 h 9"/>
                <a:gd name="T82" fmla="*/ 2 w 10"/>
                <a:gd name="T83" fmla="*/ 7 h 9"/>
                <a:gd name="T84" fmla="*/ 2 w 10"/>
                <a:gd name="T85" fmla="*/ 8 h 9"/>
                <a:gd name="T86" fmla="*/ 2 w 10"/>
                <a:gd name="T87" fmla="*/ 8 h 9"/>
                <a:gd name="T88" fmla="*/ 2 w 10"/>
                <a:gd name="T89" fmla="*/ 8 h 9"/>
                <a:gd name="T90" fmla="*/ 1 w 10"/>
                <a:gd name="T91" fmla="*/ 8 h 9"/>
                <a:gd name="T92" fmla="*/ 1 w 10"/>
                <a:gd name="T93" fmla="*/ 8 h 9"/>
                <a:gd name="T94" fmla="*/ 1 w 10"/>
                <a:gd name="T95" fmla="*/ 8 h 9"/>
                <a:gd name="T96" fmla="*/ 1 w 10"/>
                <a:gd name="T97" fmla="*/ 9 h 9"/>
                <a:gd name="T98" fmla="*/ 1 w 10"/>
                <a:gd name="T99" fmla="*/ 9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8" name="Freeform 3836"/>
            <p:cNvSpPr>
              <a:spLocks/>
            </p:cNvSpPr>
            <p:nvPr/>
          </p:nvSpPr>
          <p:spPr bwMode="auto">
            <a:xfrm>
              <a:off x="6663837" y="6367481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10 w 10"/>
                <a:gd name="T7" fmla="*/ 0 h 4"/>
                <a:gd name="T8" fmla="*/ 10 w 10"/>
                <a:gd name="T9" fmla="*/ 0 h 4"/>
                <a:gd name="T10" fmla="*/ 9 w 10"/>
                <a:gd name="T11" fmla="*/ 0 h 4"/>
                <a:gd name="T12" fmla="*/ 9 w 10"/>
                <a:gd name="T13" fmla="*/ 0 h 4"/>
                <a:gd name="T14" fmla="*/ 9 w 10"/>
                <a:gd name="T15" fmla="*/ 0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8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1 h 4"/>
                <a:gd name="T36" fmla="*/ 7 w 10"/>
                <a:gd name="T37" fmla="*/ 1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3 w 10"/>
                <a:gd name="T79" fmla="*/ 3 h 4"/>
                <a:gd name="T80" fmla="*/ 3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2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9" name="Freeform 3837"/>
            <p:cNvSpPr>
              <a:spLocks/>
            </p:cNvSpPr>
            <p:nvPr/>
          </p:nvSpPr>
          <p:spPr bwMode="auto">
            <a:xfrm>
              <a:off x="6653995" y="6371418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10 w 10"/>
                <a:gd name="T7" fmla="*/ 0 h 2"/>
                <a:gd name="T8" fmla="*/ 10 w 10"/>
                <a:gd name="T9" fmla="*/ 0 h 2"/>
                <a:gd name="T10" fmla="*/ 10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9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2 h 2"/>
                <a:gd name="T84" fmla="*/ 2 w 10"/>
                <a:gd name="T85" fmla="*/ 2 h 2"/>
                <a:gd name="T86" fmla="*/ 2 w 10"/>
                <a:gd name="T87" fmla="*/ 2 h 2"/>
                <a:gd name="T88" fmla="*/ 2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1 w 10"/>
                <a:gd name="T95" fmla="*/ 2 h 2"/>
                <a:gd name="T96" fmla="*/ 1 w 10"/>
                <a:gd name="T97" fmla="*/ 2 h 2"/>
                <a:gd name="T98" fmla="*/ 1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0" name="Freeform 3838"/>
            <p:cNvSpPr>
              <a:spLocks/>
            </p:cNvSpPr>
            <p:nvPr/>
          </p:nvSpPr>
          <p:spPr bwMode="auto">
            <a:xfrm>
              <a:off x="6644152" y="6373387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1" name="Freeform 3839"/>
            <p:cNvSpPr>
              <a:spLocks/>
            </p:cNvSpPr>
            <p:nvPr/>
          </p:nvSpPr>
          <p:spPr bwMode="auto">
            <a:xfrm>
              <a:off x="6634310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2" name="Freeform 3840"/>
            <p:cNvSpPr>
              <a:spLocks/>
            </p:cNvSpPr>
            <p:nvPr/>
          </p:nvSpPr>
          <p:spPr bwMode="auto">
            <a:xfrm>
              <a:off x="6624467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3" name="Freeform 3841"/>
            <p:cNvSpPr>
              <a:spLocks/>
            </p:cNvSpPr>
            <p:nvPr/>
          </p:nvSpPr>
          <p:spPr bwMode="auto">
            <a:xfrm>
              <a:off x="6614625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4" name="Freeform 3842"/>
            <p:cNvSpPr>
              <a:spLocks/>
            </p:cNvSpPr>
            <p:nvPr/>
          </p:nvSpPr>
          <p:spPr bwMode="auto">
            <a:xfrm>
              <a:off x="6605766" y="6374371"/>
              <a:ext cx="9843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0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5" name="Freeform 3843"/>
            <p:cNvSpPr>
              <a:spLocks/>
            </p:cNvSpPr>
            <p:nvPr/>
          </p:nvSpPr>
          <p:spPr bwMode="auto">
            <a:xfrm>
              <a:off x="6595924" y="6374371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6" name="Freeform 3844"/>
            <p:cNvSpPr>
              <a:spLocks/>
            </p:cNvSpPr>
            <p:nvPr/>
          </p:nvSpPr>
          <p:spPr bwMode="auto">
            <a:xfrm>
              <a:off x="6586081" y="6374371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7" name="Freeform 3845"/>
            <p:cNvSpPr>
              <a:spLocks/>
            </p:cNvSpPr>
            <p:nvPr/>
          </p:nvSpPr>
          <p:spPr bwMode="auto">
            <a:xfrm>
              <a:off x="6576239" y="6374371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8" name="Freeform 3846"/>
            <p:cNvSpPr>
              <a:spLocks/>
            </p:cNvSpPr>
            <p:nvPr/>
          </p:nvSpPr>
          <p:spPr bwMode="auto">
            <a:xfrm>
              <a:off x="6566396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9" name="Freeform 3847"/>
            <p:cNvSpPr>
              <a:spLocks/>
            </p:cNvSpPr>
            <p:nvPr/>
          </p:nvSpPr>
          <p:spPr bwMode="auto">
            <a:xfrm>
              <a:off x="6556554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0" name="Freeform 3848"/>
            <p:cNvSpPr>
              <a:spLocks/>
            </p:cNvSpPr>
            <p:nvPr/>
          </p:nvSpPr>
          <p:spPr bwMode="auto">
            <a:xfrm>
              <a:off x="6546711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1" name="Freeform 3849"/>
            <p:cNvSpPr>
              <a:spLocks/>
            </p:cNvSpPr>
            <p:nvPr/>
          </p:nvSpPr>
          <p:spPr bwMode="auto">
            <a:xfrm>
              <a:off x="6536869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2" name="Freeform 3850"/>
            <p:cNvSpPr>
              <a:spLocks/>
            </p:cNvSpPr>
            <p:nvPr/>
          </p:nvSpPr>
          <p:spPr bwMode="auto">
            <a:xfrm>
              <a:off x="6527026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3" name="Freeform 3851"/>
            <p:cNvSpPr>
              <a:spLocks/>
            </p:cNvSpPr>
            <p:nvPr/>
          </p:nvSpPr>
          <p:spPr bwMode="auto">
            <a:xfrm>
              <a:off x="6517184" y="6374371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0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4" name="Freeform 3852"/>
            <p:cNvSpPr>
              <a:spLocks/>
            </p:cNvSpPr>
            <p:nvPr/>
          </p:nvSpPr>
          <p:spPr bwMode="auto">
            <a:xfrm>
              <a:off x="6507341" y="6372403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9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7 w 10"/>
                <a:gd name="T29" fmla="*/ 2 h 2"/>
                <a:gd name="T30" fmla="*/ 7 w 10"/>
                <a:gd name="T31" fmla="*/ 2 h 2"/>
                <a:gd name="T32" fmla="*/ 7 w 10"/>
                <a:gd name="T33" fmla="*/ 2 h 2"/>
                <a:gd name="T34" fmla="*/ 7 w 10"/>
                <a:gd name="T35" fmla="*/ 1 h 2"/>
                <a:gd name="T36" fmla="*/ 7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0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5" name="Freeform 3853"/>
            <p:cNvSpPr>
              <a:spLocks/>
            </p:cNvSpPr>
            <p:nvPr/>
          </p:nvSpPr>
          <p:spPr bwMode="auto">
            <a:xfrm>
              <a:off x="6497499" y="6371418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2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6" name="Freeform 3854"/>
            <p:cNvSpPr>
              <a:spLocks/>
            </p:cNvSpPr>
            <p:nvPr/>
          </p:nvSpPr>
          <p:spPr bwMode="auto">
            <a:xfrm>
              <a:off x="6487656" y="6369450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0 h 2"/>
                <a:gd name="T58" fmla="*/ 5 w 10"/>
                <a:gd name="T59" fmla="*/ 0 h 2"/>
                <a:gd name="T60" fmla="*/ 4 w 10"/>
                <a:gd name="T61" fmla="*/ 0 h 2"/>
                <a:gd name="T62" fmla="*/ 4 w 10"/>
                <a:gd name="T63" fmla="*/ 0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2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7" name="Freeform 3855"/>
            <p:cNvSpPr>
              <a:spLocks/>
            </p:cNvSpPr>
            <p:nvPr/>
          </p:nvSpPr>
          <p:spPr bwMode="auto">
            <a:xfrm>
              <a:off x="6477814" y="6367481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1 h 2"/>
                <a:gd name="T12" fmla="*/ 9 w 10"/>
                <a:gd name="T13" fmla="*/ 1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8" name="Freeform 3856"/>
            <p:cNvSpPr>
              <a:spLocks/>
            </p:cNvSpPr>
            <p:nvPr/>
          </p:nvSpPr>
          <p:spPr bwMode="auto">
            <a:xfrm>
              <a:off x="6467971" y="6365513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4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1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9" name="Freeform 3857"/>
            <p:cNvSpPr>
              <a:spLocks/>
            </p:cNvSpPr>
            <p:nvPr/>
          </p:nvSpPr>
          <p:spPr bwMode="auto">
            <a:xfrm>
              <a:off x="6458129" y="6363544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8 w 11"/>
                <a:gd name="T25" fmla="*/ 2 h 2"/>
                <a:gd name="T26" fmla="*/ 8 w 11"/>
                <a:gd name="T27" fmla="*/ 1 h 2"/>
                <a:gd name="T28" fmla="*/ 8 w 11"/>
                <a:gd name="T29" fmla="*/ 1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2 w 11"/>
                <a:gd name="T83" fmla="*/ 1 h 2"/>
                <a:gd name="T84" fmla="*/ 2 w 11"/>
                <a:gd name="T85" fmla="*/ 1 h 2"/>
                <a:gd name="T86" fmla="*/ 2 w 11"/>
                <a:gd name="T87" fmla="*/ 0 h 2"/>
                <a:gd name="T88" fmla="*/ 2 w 11"/>
                <a:gd name="T89" fmla="*/ 0 h 2"/>
                <a:gd name="T90" fmla="*/ 2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1 w 11"/>
                <a:gd name="T99" fmla="*/ 0 h 2"/>
                <a:gd name="T100" fmla="*/ 1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0" name="Freeform 3858"/>
            <p:cNvSpPr>
              <a:spLocks/>
            </p:cNvSpPr>
            <p:nvPr/>
          </p:nvSpPr>
          <p:spPr bwMode="auto">
            <a:xfrm>
              <a:off x="6448286" y="6361576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8 w 11"/>
                <a:gd name="T25" fmla="*/ 2 h 2"/>
                <a:gd name="T26" fmla="*/ 8 w 11"/>
                <a:gd name="T27" fmla="*/ 2 h 2"/>
                <a:gd name="T28" fmla="*/ 8 w 11"/>
                <a:gd name="T29" fmla="*/ 2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3 w 11"/>
                <a:gd name="T83" fmla="*/ 0 h 2"/>
                <a:gd name="T84" fmla="*/ 2 w 11"/>
                <a:gd name="T85" fmla="*/ 0 h 2"/>
                <a:gd name="T86" fmla="*/ 2 w 11"/>
                <a:gd name="T87" fmla="*/ 0 h 2"/>
                <a:gd name="T88" fmla="*/ 2 w 11"/>
                <a:gd name="T89" fmla="*/ 0 h 2"/>
                <a:gd name="T90" fmla="*/ 2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1 w 11"/>
                <a:gd name="T99" fmla="*/ 0 h 2"/>
                <a:gd name="T100" fmla="*/ 1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1" name="Freeform 3859"/>
            <p:cNvSpPr>
              <a:spLocks/>
            </p:cNvSpPr>
            <p:nvPr/>
          </p:nvSpPr>
          <p:spPr bwMode="auto">
            <a:xfrm>
              <a:off x="6439428" y="6358623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9 w 10"/>
                <a:gd name="T3" fmla="*/ 3 h 3"/>
                <a:gd name="T4" fmla="*/ 9 w 10"/>
                <a:gd name="T5" fmla="*/ 3 h 3"/>
                <a:gd name="T6" fmla="*/ 9 w 10"/>
                <a:gd name="T7" fmla="*/ 3 h 3"/>
                <a:gd name="T8" fmla="*/ 9 w 10"/>
                <a:gd name="T9" fmla="*/ 3 h 3"/>
                <a:gd name="T10" fmla="*/ 9 w 10"/>
                <a:gd name="T11" fmla="*/ 3 h 3"/>
                <a:gd name="T12" fmla="*/ 9 w 10"/>
                <a:gd name="T13" fmla="*/ 3 h 3"/>
                <a:gd name="T14" fmla="*/ 8 w 10"/>
                <a:gd name="T15" fmla="*/ 3 h 3"/>
                <a:gd name="T16" fmla="*/ 8 w 10"/>
                <a:gd name="T17" fmla="*/ 3 h 3"/>
                <a:gd name="T18" fmla="*/ 8 w 10"/>
                <a:gd name="T19" fmla="*/ 3 h 3"/>
                <a:gd name="T20" fmla="*/ 8 w 10"/>
                <a:gd name="T21" fmla="*/ 3 h 3"/>
                <a:gd name="T22" fmla="*/ 8 w 10"/>
                <a:gd name="T23" fmla="*/ 3 h 3"/>
                <a:gd name="T24" fmla="*/ 7 w 10"/>
                <a:gd name="T25" fmla="*/ 3 h 3"/>
                <a:gd name="T26" fmla="*/ 7 w 10"/>
                <a:gd name="T27" fmla="*/ 3 h 3"/>
                <a:gd name="T28" fmla="*/ 7 w 10"/>
                <a:gd name="T29" fmla="*/ 2 h 3"/>
                <a:gd name="T30" fmla="*/ 7 w 10"/>
                <a:gd name="T31" fmla="*/ 2 h 3"/>
                <a:gd name="T32" fmla="*/ 6 w 10"/>
                <a:gd name="T33" fmla="*/ 2 h 3"/>
                <a:gd name="T34" fmla="*/ 6 w 10"/>
                <a:gd name="T35" fmla="*/ 2 h 3"/>
                <a:gd name="T36" fmla="*/ 6 w 10"/>
                <a:gd name="T37" fmla="*/ 2 h 3"/>
                <a:gd name="T38" fmla="*/ 6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5 w 10"/>
                <a:gd name="T45" fmla="*/ 2 h 3"/>
                <a:gd name="T46" fmla="*/ 5 w 10"/>
                <a:gd name="T47" fmla="*/ 2 h 3"/>
                <a:gd name="T48" fmla="*/ 5 w 10"/>
                <a:gd name="T49" fmla="*/ 2 h 3"/>
                <a:gd name="T50" fmla="*/ 5 w 10"/>
                <a:gd name="T51" fmla="*/ 2 h 3"/>
                <a:gd name="T52" fmla="*/ 5 w 10"/>
                <a:gd name="T53" fmla="*/ 2 h 3"/>
                <a:gd name="T54" fmla="*/ 4 w 10"/>
                <a:gd name="T55" fmla="*/ 1 h 3"/>
                <a:gd name="T56" fmla="*/ 4 w 10"/>
                <a:gd name="T57" fmla="*/ 1 h 3"/>
                <a:gd name="T58" fmla="*/ 4 w 10"/>
                <a:gd name="T59" fmla="*/ 1 h 3"/>
                <a:gd name="T60" fmla="*/ 4 w 10"/>
                <a:gd name="T61" fmla="*/ 1 h 3"/>
                <a:gd name="T62" fmla="*/ 3 w 10"/>
                <a:gd name="T63" fmla="*/ 1 h 3"/>
                <a:gd name="T64" fmla="*/ 3 w 10"/>
                <a:gd name="T65" fmla="*/ 1 h 3"/>
                <a:gd name="T66" fmla="*/ 3 w 10"/>
                <a:gd name="T67" fmla="*/ 1 h 3"/>
                <a:gd name="T68" fmla="*/ 3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2 w 10"/>
                <a:gd name="T75" fmla="*/ 1 h 3"/>
                <a:gd name="T76" fmla="*/ 2 w 10"/>
                <a:gd name="T77" fmla="*/ 1 h 3"/>
                <a:gd name="T78" fmla="*/ 2 w 10"/>
                <a:gd name="T79" fmla="*/ 1 h 3"/>
                <a:gd name="T80" fmla="*/ 2 w 10"/>
                <a:gd name="T81" fmla="*/ 1 h 3"/>
                <a:gd name="T82" fmla="*/ 2 w 10"/>
                <a:gd name="T83" fmla="*/ 1 h 3"/>
                <a:gd name="T84" fmla="*/ 1 w 10"/>
                <a:gd name="T85" fmla="*/ 1 h 3"/>
                <a:gd name="T86" fmla="*/ 1 w 10"/>
                <a:gd name="T87" fmla="*/ 0 h 3"/>
                <a:gd name="T88" fmla="*/ 1 w 10"/>
                <a:gd name="T89" fmla="*/ 0 h 3"/>
                <a:gd name="T90" fmla="*/ 1 w 10"/>
                <a:gd name="T91" fmla="*/ 0 h 3"/>
                <a:gd name="T92" fmla="*/ 0 w 10"/>
                <a:gd name="T93" fmla="*/ 0 h 3"/>
                <a:gd name="T94" fmla="*/ 0 w 10"/>
                <a:gd name="T95" fmla="*/ 0 h 3"/>
                <a:gd name="T96" fmla="*/ 0 w 10"/>
                <a:gd name="T97" fmla="*/ 0 h 3"/>
                <a:gd name="T98" fmla="*/ 0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2" name="Freeform 3860"/>
            <p:cNvSpPr>
              <a:spLocks/>
            </p:cNvSpPr>
            <p:nvPr/>
          </p:nvSpPr>
          <p:spPr bwMode="auto">
            <a:xfrm>
              <a:off x="6429586" y="6352718"/>
              <a:ext cx="9843" cy="5905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9 w 10"/>
                <a:gd name="T5" fmla="*/ 6 h 6"/>
                <a:gd name="T6" fmla="*/ 9 w 10"/>
                <a:gd name="T7" fmla="*/ 6 h 6"/>
                <a:gd name="T8" fmla="*/ 9 w 10"/>
                <a:gd name="T9" fmla="*/ 6 h 6"/>
                <a:gd name="T10" fmla="*/ 9 w 10"/>
                <a:gd name="T11" fmla="*/ 6 h 6"/>
                <a:gd name="T12" fmla="*/ 9 w 10"/>
                <a:gd name="T13" fmla="*/ 6 h 6"/>
                <a:gd name="T14" fmla="*/ 8 w 10"/>
                <a:gd name="T15" fmla="*/ 5 h 6"/>
                <a:gd name="T16" fmla="*/ 8 w 10"/>
                <a:gd name="T17" fmla="*/ 5 h 6"/>
                <a:gd name="T18" fmla="*/ 8 w 10"/>
                <a:gd name="T19" fmla="*/ 5 h 6"/>
                <a:gd name="T20" fmla="*/ 8 w 10"/>
                <a:gd name="T21" fmla="*/ 5 h 6"/>
                <a:gd name="T22" fmla="*/ 8 w 10"/>
                <a:gd name="T23" fmla="*/ 5 h 6"/>
                <a:gd name="T24" fmla="*/ 8 w 10"/>
                <a:gd name="T25" fmla="*/ 5 h 6"/>
                <a:gd name="T26" fmla="*/ 7 w 10"/>
                <a:gd name="T27" fmla="*/ 5 h 6"/>
                <a:gd name="T28" fmla="*/ 7 w 10"/>
                <a:gd name="T29" fmla="*/ 5 h 6"/>
                <a:gd name="T30" fmla="*/ 7 w 10"/>
                <a:gd name="T31" fmla="*/ 5 h 6"/>
                <a:gd name="T32" fmla="*/ 7 w 10"/>
                <a:gd name="T33" fmla="*/ 4 h 6"/>
                <a:gd name="T34" fmla="*/ 6 w 10"/>
                <a:gd name="T35" fmla="*/ 4 h 6"/>
                <a:gd name="T36" fmla="*/ 6 w 10"/>
                <a:gd name="T37" fmla="*/ 4 h 6"/>
                <a:gd name="T38" fmla="*/ 6 w 10"/>
                <a:gd name="T39" fmla="*/ 4 h 6"/>
                <a:gd name="T40" fmla="*/ 6 w 10"/>
                <a:gd name="T41" fmla="*/ 4 h 6"/>
                <a:gd name="T42" fmla="*/ 6 w 10"/>
                <a:gd name="T43" fmla="*/ 4 h 6"/>
                <a:gd name="T44" fmla="*/ 5 w 10"/>
                <a:gd name="T45" fmla="*/ 4 h 6"/>
                <a:gd name="T46" fmla="*/ 5 w 10"/>
                <a:gd name="T47" fmla="*/ 4 h 6"/>
                <a:gd name="T48" fmla="*/ 5 w 10"/>
                <a:gd name="T49" fmla="*/ 4 h 6"/>
                <a:gd name="T50" fmla="*/ 5 w 10"/>
                <a:gd name="T51" fmla="*/ 4 h 6"/>
                <a:gd name="T52" fmla="*/ 5 w 10"/>
                <a:gd name="T53" fmla="*/ 3 h 6"/>
                <a:gd name="T54" fmla="*/ 5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3 h 6"/>
                <a:gd name="T62" fmla="*/ 4 w 10"/>
                <a:gd name="T63" fmla="*/ 3 h 6"/>
                <a:gd name="T64" fmla="*/ 3 w 10"/>
                <a:gd name="T65" fmla="*/ 3 h 6"/>
                <a:gd name="T66" fmla="*/ 3 w 10"/>
                <a:gd name="T67" fmla="*/ 3 h 6"/>
                <a:gd name="T68" fmla="*/ 3 w 10"/>
                <a:gd name="T69" fmla="*/ 3 h 6"/>
                <a:gd name="T70" fmla="*/ 3 w 10"/>
                <a:gd name="T71" fmla="*/ 3 h 6"/>
                <a:gd name="T72" fmla="*/ 3 w 10"/>
                <a:gd name="T73" fmla="*/ 2 h 6"/>
                <a:gd name="T74" fmla="*/ 2 w 10"/>
                <a:gd name="T75" fmla="*/ 2 h 6"/>
                <a:gd name="T76" fmla="*/ 2 w 10"/>
                <a:gd name="T77" fmla="*/ 2 h 6"/>
                <a:gd name="T78" fmla="*/ 2 w 10"/>
                <a:gd name="T79" fmla="*/ 2 h 6"/>
                <a:gd name="T80" fmla="*/ 2 w 10"/>
                <a:gd name="T81" fmla="*/ 2 h 6"/>
                <a:gd name="T82" fmla="*/ 2 w 10"/>
                <a:gd name="T83" fmla="*/ 2 h 6"/>
                <a:gd name="T84" fmla="*/ 2 w 10"/>
                <a:gd name="T85" fmla="*/ 2 h 6"/>
                <a:gd name="T86" fmla="*/ 1 w 10"/>
                <a:gd name="T87" fmla="*/ 2 h 6"/>
                <a:gd name="T88" fmla="*/ 1 w 10"/>
                <a:gd name="T89" fmla="*/ 1 h 6"/>
                <a:gd name="T90" fmla="*/ 1 w 10"/>
                <a:gd name="T91" fmla="*/ 1 h 6"/>
                <a:gd name="T92" fmla="*/ 1 w 10"/>
                <a:gd name="T93" fmla="*/ 1 h 6"/>
                <a:gd name="T94" fmla="*/ 0 w 10"/>
                <a:gd name="T95" fmla="*/ 1 h 6"/>
                <a:gd name="T96" fmla="*/ 0 w 10"/>
                <a:gd name="T97" fmla="*/ 1 h 6"/>
                <a:gd name="T98" fmla="*/ 0 w 10"/>
                <a:gd name="T99" fmla="*/ 1 h 6"/>
                <a:gd name="T100" fmla="*/ 0 w 10"/>
                <a:gd name="T101" fmla="*/ 0 h 6"/>
                <a:gd name="T102" fmla="*/ 0 w 10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3" name="Freeform 3861"/>
            <p:cNvSpPr>
              <a:spLocks/>
            </p:cNvSpPr>
            <p:nvPr/>
          </p:nvSpPr>
          <p:spPr bwMode="auto">
            <a:xfrm>
              <a:off x="6419743" y="6343859"/>
              <a:ext cx="9843" cy="8859"/>
            </a:xfrm>
            <a:custGeom>
              <a:avLst/>
              <a:gdLst>
                <a:gd name="T0" fmla="*/ 10 w 10"/>
                <a:gd name="T1" fmla="*/ 9 h 9"/>
                <a:gd name="T2" fmla="*/ 10 w 10"/>
                <a:gd name="T3" fmla="*/ 9 h 9"/>
                <a:gd name="T4" fmla="*/ 9 w 10"/>
                <a:gd name="T5" fmla="*/ 9 h 9"/>
                <a:gd name="T6" fmla="*/ 9 w 10"/>
                <a:gd name="T7" fmla="*/ 9 h 9"/>
                <a:gd name="T8" fmla="*/ 9 w 10"/>
                <a:gd name="T9" fmla="*/ 9 h 9"/>
                <a:gd name="T10" fmla="*/ 9 w 10"/>
                <a:gd name="T11" fmla="*/ 9 h 9"/>
                <a:gd name="T12" fmla="*/ 9 w 10"/>
                <a:gd name="T13" fmla="*/ 9 h 9"/>
                <a:gd name="T14" fmla="*/ 8 w 10"/>
                <a:gd name="T15" fmla="*/ 8 h 9"/>
                <a:gd name="T16" fmla="*/ 8 w 10"/>
                <a:gd name="T17" fmla="*/ 8 h 9"/>
                <a:gd name="T18" fmla="*/ 8 w 10"/>
                <a:gd name="T19" fmla="*/ 8 h 9"/>
                <a:gd name="T20" fmla="*/ 8 w 10"/>
                <a:gd name="T21" fmla="*/ 8 h 9"/>
                <a:gd name="T22" fmla="*/ 8 w 10"/>
                <a:gd name="T23" fmla="*/ 8 h 9"/>
                <a:gd name="T24" fmla="*/ 8 w 10"/>
                <a:gd name="T25" fmla="*/ 8 h 9"/>
                <a:gd name="T26" fmla="*/ 7 w 10"/>
                <a:gd name="T27" fmla="*/ 8 h 9"/>
                <a:gd name="T28" fmla="*/ 7 w 10"/>
                <a:gd name="T29" fmla="*/ 7 h 9"/>
                <a:gd name="T30" fmla="*/ 7 w 10"/>
                <a:gd name="T31" fmla="*/ 7 h 9"/>
                <a:gd name="T32" fmla="*/ 7 w 10"/>
                <a:gd name="T33" fmla="*/ 7 h 9"/>
                <a:gd name="T34" fmla="*/ 6 w 10"/>
                <a:gd name="T35" fmla="*/ 7 h 9"/>
                <a:gd name="T36" fmla="*/ 6 w 10"/>
                <a:gd name="T37" fmla="*/ 7 h 9"/>
                <a:gd name="T38" fmla="*/ 6 w 10"/>
                <a:gd name="T39" fmla="*/ 6 h 9"/>
                <a:gd name="T40" fmla="*/ 6 w 10"/>
                <a:gd name="T41" fmla="*/ 6 h 9"/>
                <a:gd name="T42" fmla="*/ 6 w 10"/>
                <a:gd name="T43" fmla="*/ 6 h 9"/>
                <a:gd name="T44" fmla="*/ 5 w 10"/>
                <a:gd name="T45" fmla="*/ 6 h 9"/>
                <a:gd name="T46" fmla="*/ 5 w 10"/>
                <a:gd name="T47" fmla="*/ 6 h 9"/>
                <a:gd name="T48" fmla="*/ 5 w 10"/>
                <a:gd name="T49" fmla="*/ 6 h 9"/>
                <a:gd name="T50" fmla="*/ 5 w 10"/>
                <a:gd name="T51" fmla="*/ 5 h 9"/>
                <a:gd name="T52" fmla="*/ 5 w 10"/>
                <a:gd name="T53" fmla="*/ 5 h 9"/>
                <a:gd name="T54" fmla="*/ 5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4 h 9"/>
                <a:gd name="T62" fmla="*/ 4 w 10"/>
                <a:gd name="T63" fmla="*/ 4 h 9"/>
                <a:gd name="T64" fmla="*/ 3 w 10"/>
                <a:gd name="T65" fmla="*/ 4 h 9"/>
                <a:gd name="T66" fmla="*/ 3 w 10"/>
                <a:gd name="T67" fmla="*/ 4 h 9"/>
                <a:gd name="T68" fmla="*/ 3 w 10"/>
                <a:gd name="T69" fmla="*/ 3 h 9"/>
                <a:gd name="T70" fmla="*/ 3 w 10"/>
                <a:gd name="T71" fmla="*/ 3 h 9"/>
                <a:gd name="T72" fmla="*/ 3 w 10"/>
                <a:gd name="T73" fmla="*/ 3 h 9"/>
                <a:gd name="T74" fmla="*/ 2 w 10"/>
                <a:gd name="T75" fmla="*/ 3 h 9"/>
                <a:gd name="T76" fmla="*/ 2 w 10"/>
                <a:gd name="T77" fmla="*/ 3 h 9"/>
                <a:gd name="T78" fmla="*/ 2 w 10"/>
                <a:gd name="T79" fmla="*/ 2 h 9"/>
                <a:gd name="T80" fmla="*/ 2 w 10"/>
                <a:gd name="T81" fmla="*/ 2 h 9"/>
                <a:gd name="T82" fmla="*/ 2 w 10"/>
                <a:gd name="T83" fmla="*/ 2 h 9"/>
                <a:gd name="T84" fmla="*/ 2 w 10"/>
                <a:gd name="T85" fmla="*/ 2 h 9"/>
                <a:gd name="T86" fmla="*/ 1 w 10"/>
                <a:gd name="T87" fmla="*/ 2 h 9"/>
                <a:gd name="T88" fmla="*/ 1 w 10"/>
                <a:gd name="T89" fmla="*/ 1 h 9"/>
                <a:gd name="T90" fmla="*/ 1 w 10"/>
                <a:gd name="T91" fmla="*/ 1 h 9"/>
                <a:gd name="T92" fmla="*/ 1 w 10"/>
                <a:gd name="T93" fmla="*/ 1 h 9"/>
                <a:gd name="T94" fmla="*/ 0 w 10"/>
                <a:gd name="T95" fmla="*/ 0 h 9"/>
                <a:gd name="T96" fmla="*/ 0 w 10"/>
                <a:gd name="T97" fmla="*/ 0 h 9"/>
                <a:gd name="T98" fmla="*/ 0 w 10"/>
                <a:gd name="T99" fmla="*/ 0 h 9"/>
                <a:gd name="T100" fmla="*/ 0 w 10"/>
                <a:gd name="T101" fmla="*/ 0 h 9"/>
                <a:gd name="T102" fmla="*/ 0 w 10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4" name="Freeform 3862"/>
            <p:cNvSpPr>
              <a:spLocks/>
            </p:cNvSpPr>
            <p:nvPr/>
          </p:nvSpPr>
          <p:spPr bwMode="auto">
            <a:xfrm>
              <a:off x="6409901" y="6328111"/>
              <a:ext cx="9843" cy="15748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9 w 10"/>
                <a:gd name="T5" fmla="*/ 15 h 16"/>
                <a:gd name="T6" fmla="*/ 9 w 10"/>
                <a:gd name="T7" fmla="*/ 15 h 16"/>
                <a:gd name="T8" fmla="*/ 9 w 10"/>
                <a:gd name="T9" fmla="*/ 15 h 16"/>
                <a:gd name="T10" fmla="*/ 9 w 10"/>
                <a:gd name="T11" fmla="*/ 15 h 16"/>
                <a:gd name="T12" fmla="*/ 9 w 10"/>
                <a:gd name="T13" fmla="*/ 14 h 16"/>
                <a:gd name="T14" fmla="*/ 9 w 10"/>
                <a:gd name="T15" fmla="*/ 14 h 16"/>
                <a:gd name="T16" fmla="*/ 8 w 10"/>
                <a:gd name="T17" fmla="*/ 14 h 16"/>
                <a:gd name="T18" fmla="*/ 8 w 10"/>
                <a:gd name="T19" fmla="*/ 14 h 16"/>
                <a:gd name="T20" fmla="*/ 8 w 10"/>
                <a:gd name="T21" fmla="*/ 13 h 16"/>
                <a:gd name="T22" fmla="*/ 8 w 10"/>
                <a:gd name="T23" fmla="*/ 13 h 16"/>
                <a:gd name="T24" fmla="*/ 8 w 10"/>
                <a:gd name="T25" fmla="*/ 13 h 16"/>
                <a:gd name="T26" fmla="*/ 7 w 10"/>
                <a:gd name="T27" fmla="*/ 12 h 16"/>
                <a:gd name="T28" fmla="*/ 7 w 10"/>
                <a:gd name="T29" fmla="*/ 12 h 16"/>
                <a:gd name="T30" fmla="*/ 7 w 10"/>
                <a:gd name="T31" fmla="*/ 12 h 16"/>
                <a:gd name="T32" fmla="*/ 7 w 10"/>
                <a:gd name="T33" fmla="*/ 12 h 16"/>
                <a:gd name="T34" fmla="*/ 6 w 10"/>
                <a:gd name="T35" fmla="*/ 11 h 16"/>
                <a:gd name="T36" fmla="*/ 6 w 10"/>
                <a:gd name="T37" fmla="*/ 11 h 16"/>
                <a:gd name="T38" fmla="*/ 6 w 10"/>
                <a:gd name="T39" fmla="*/ 11 h 16"/>
                <a:gd name="T40" fmla="*/ 6 w 10"/>
                <a:gd name="T41" fmla="*/ 11 h 16"/>
                <a:gd name="T42" fmla="*/ 6 w 10"/>
                <a:gd name="T43" fmla="*/ 10 h 16"/>
                <a:gd name="T44" fmla="*/ 6 w 10"/>
                <a:gd name="T45" fmla="*/ 10 h 16"/>
                <a:gd name="T46" fmla="*/ 5 w 10"/>
                <a:gd name="T47" fmla="*/ 9 h 16"/>
                <a:gd name="T48" fmla="*/ 5 w 10"/>
                <a:gd name="T49" fmla="*/ 9 h 16"/>
                <a:gd name="T50" fmla="*/ 5 w 10"/>
                <a:gd name="T51" fmla="*/ 9 h 16"/>
                <a:gd name="T52" fmla="*/ 5 w 10"/>
                <a:gd name="T53" fmla="*/ 9 h 16"/>
                <a:gd name="T54" fmla="*/ 5 w 10"/>
                <a:gd name="T55" fmla="*/ 8 h 16"/>
                <a:gd name="T56" fmla="*/ 4 w 10"/>
                <a:gd name="T57" fmla="*/ 8 h 16"/>
                <a:gd name="T58" fmla="*/ 4 w 10"/>
                <a:gd name="T59" fmla="*/ 8 h 16"/>
                <a:gd name="T60" fmla="*/ 4 w 10"/>
                <a:gd name="T61" fmla="*/ 7 h 16"/>
                <a:gd name="T62" fmla="*/ 4 w 10"/>
                <a:gd name="T63" fmla="*/ 7 h 16"/>
                <a:gd name="T64" fmla="*/ 3 w 10"/>
                <a:gd name="T65" fmla="*/ 7 h 16"/>
                <a:gd name="T66" fmla="*/ 3 w 10"/>
                <a:gd name="T67" fmla="*/ 6 h 16"/>
                <a:gd name="T68" fmla="*/ 3 w 10"/>
                <a:gd name="T69" fmla="*/ 6 h 16"/>
                <a:gd name="T70" fmla="*/ 3 w 10"/>
                <a:gd name="T71" fmla="*/ 6 h 16"/>
                <a:gd name="T72" fmla="*/ 3 w 10"/>
                <a:gd name="T73" fmla="*/ 5 h 16"/>
                <a:gd name="T74" fmla="*/ 3 w 10"/>
                <a:gd name="T75" fmla="*/ 5 h 16"/>
                <a:gd name="T76" fmla="*/ 2 w 10"/>
                <a:gd name="T77" fmla="*/ 5 h 16"/>
                <a:gd name="T78" fmla="*/ 2 w 10"/>
                <a:gd name="T79" fmla="*/ 4 h 16"/>
                <a:gd name="T80" fmla="*/ 2 w 10"/>
                <a:gd name="T81" fmla="*/ 4 h 16"/>
                <a:gd name="T82" fmla="*/ 2 w 10"/>
                <a:gd name="T83" fmla="*/ 4 h 16"/>
                <a:gd name="T84" fmla="*/ 2 w 10"/>
                <a:gd name="T85" fmla="*/ 3 h 16"/>
                <a:gd name="T86" fmla="*/ 1 w 10"/>
                <a:gd name="T87" fmla="*/ 3 h 16"/>
                <a:gd name="T88" fmla="*/ 1 w 10"/>
                <a:gd name="T89" fmla="*/ 3 h 16"/>
                <a:gd name="T90" fmla="*/ 1 w 10"/>
                <a:gd name="T91" fmla="*/ 2 h 16"/>
                <a:gd name="T92" fmla="*/ 1 w 10"/>
                <a:gd name="T93" fmla="*/ 2 h 16"/>
                <a:gd name="T94" fmla="*/ 0 w 10"/>
                <a:gd name="T95" fmla="*/ 2 h 16"/>
                <a:gd name="T96" fmla="*/ 0 w 10"/>
                <a:gd name="T97" fmla="*/ 1 h 16"/>
                <a:gd name="T98" fmla="*/ 0 w 10"/>
                <a:gd name="T99" fmla="*/ 1 h 16"/>
                <a:gd name="T100" fmla="*/ 0 w 10"/>
                <a:gd name="T101" fmla="*/ 1 h 16"/>
                <a:gd name="T102" fmla="*/ 0 w 10"/>
                <a:gd name="T10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5" name="Freeform 3863"/>
            <p:cNvSpPr>
              <a:spLocks/>
            </p:cNvSpPr>
            <p:nvPr/>
          </p:nvSpPr>
          <p:spPr bwMode="auto">
            <a:xfrm>
              <a:off x="6400058" y="6306458"/>
              <a:ext cx="9843" cy="22638"/>
            </a:xfrm>
            <a:custGeom>
              <a:avLst/>
              <a:gdLst>
                <a:gd name="T0" fmla="*/ 10 w 10"/>
                <a:gd name="T1" fmla="*/ 23 h 23"/>
                <a:gd name="T2" fmla="*/ 10 w 10"/>
                <a:gd name="T3" fmla="*/ 22 h 23"/>
                <a:gd name="T4" fmla="*/ 10 w 10"/>
                <a:gd name="T5" fmla="*/ 22 h 23"/>
                <a:gd name="T6" fmla="*/ 9 w 10"/>
                <a:gd name="T7" fmla="*/ 21 h 23"/>
                <a:gd name="T8" fmla="*/ 9 w 10"/>
                <a:gd name="T9" fmla="*/ 21 h 23"/>
                <a:gd name="T10" fmla="*/ 9 w 10"/>
                <a:gd name="T11" fmla="*/ 20 h 23"/>
                <a:gd name="T12" fmla="*/ 9 w 10"/>
                <a:gd name="T13" fmla="*/ 20 h 23"/>
                <a:gd name="T14" fmla="*/ 9 w 10"/>
                <a:gd name="T15" fmla="*/ 20 h 23"/>
                <a:gd name="T16" fmla="*/ 8 w 10"/>
                <a:gd name="T17" fmla="*/ 19 h 23"/>
                <a:gd name="T18" fmla="*/ 8 w 10"/>
                <a:gd name="T19" fmla="*/ 19 h 23"/>
                <a:gd name="T20" fmla="*/ 8 w 10"/>
                <a:gd name="T21" fmla="*/ 18 h 23"/>
                <a:gd name="T22" fmla="*/ 8 w 10"/>
                <a:gd name="T23" fmla="*/ 18 h 23"/>
                <a:gd name="T24" fmla="*/ 8 w 10"/>
                <a:gd name="T25" fmla="*/ 18 h 23"/>
                <a:gd name="T26" fmla="*/ 8 w 10"/>
                <a:gd name="T27" fmla="*/ 17 h 23"/>
                <a:gd name="T28" fmla="*/ 7 w 10"/>
                <a:gd name="T29" fmla="*/ 17 h 23"/>
                <a:gd name="T30" fmla="*/ 7 w 10"/>
                <a:gd name="T31" fmla="*/ 17 h 23"/>
                <a:gd name="T32" fmla="*/ 7 w 10"/>
                <a:gd name="T33" fmla="*/ 16 h 23"/>
                <a:gd name="T34" fmla="*/ 7 w 10"/>
                <a:gd name="T35" fmla="*/ 16 h 23"/>
                <a:gd name="T36" fmla="*/ 6 w 10"/>
                <a:gd name="T37" fmla="*/ 15 h 23"/>
                <a:gd name="T38" fmla="*/ 6 w 10"/>
                <a:gd name="T39" fmla="*/ 15 h 23"/>
                <a:gd name="T40" fmla="*/ 6 w 10"/>
                <a:gd name="T41" fmla="*/ 14 h 23"/>
                <a:gd name="T42" fmla="*/ 6 w 10"/>
                <a:gd name="T43" fmla="*/ 14 h 23"/>
                <a:gd name="T44" fmla="*/ 6 w 10"/>
                <a:gd name="T45" fmla="*/ 14 h 23"/>
                <a:gd name="T46" fmla="*/ 5 w 10"/>
                <a:gd name="T47" fmla="*/ 13 h 23"/>
                <a:gd name="T48" fmla="*/ 5 w 10"/>
                <a:gd name="T49" fmla="*/ 13 h 23"/>
                <a:gd name="T50" fmla="*/ 5 w 10"/>
                <a:gd name="T51" fmla="*/ 12 h 23"/>
                <a:gd name="T52" fmla="*/ 5 w 10"/>
                <a:gd name="T53" fmla="*/ 12 h 23"/>
                <a:gd name="T54" fmla="*/ 5 w 10"/>
                <a:gd name="T55" fmla="*/ 11 h 23"/>
                <a:gd name="T56" fmla="*/ 5 w 10"/>
                <a:gd name="T57" fmla="*/ 11 h 23"/>
                <a:gd name="T58" fmla="*/ 4 w 10"/>
                <a:gd name="T59" fmla="*/ 10 h 23"/>
                <a:gd name="T60" fmla="*/ 4 w 10"/>
                <a:gd name="T61" fmla="*/ 10 h 23"/>
                <a:gd name="T62" fmla="*/ 4 w 10"/>
                <a:gd name="T63" fmla="*/ 10 h 23"/>
                <a:gd name="T64" fmla="*/ 4 w 10"/>
                <a:gd name="T65" fmla="*/ 9 h 23"/>
                <a:gd name="T66" fmla="*/ 3 w 10"/>
                <a:gd name="T67" fmla="*/ 9 h 23"/>
                <a:gd name="T68" fmla="*/ 3 w 10"/>
                <a:gd name="T69" fmla="*/ 8 h 23"/>
                <a:gd name="T70" fmla="*/ 3 w 10"/>
                <a:gd name="T71" fmla="*/ 8 h 23"/>
                <a:gd name="T72" fmla="*/ 3 w 10"/>
                <a:gd name="T73" fmla="*/ 7 h 23"/>
                <a:gd name="T74" fmla="*/ 3 w 10"/>
                <a:gd name="T75" fmla="*/ 7 h 23"/>
                <a:gd name="T76" fmla="*/ 2 w 10"/>
                <a:gd name="T77" fmla="*/ 6 h 23"/>
                <a:gd name="T78" fmla="*/ 2 w 10"/>
                <a:gd name="T79" fmla="*/ 6 h 23"/>
                <a:gd name="T80" fmla="*/ 2 w 10"/>
                <a:gd name="T81" fmla="*/ 5 h 23"/>
                <a:gd name="T82" fmla="*/ 2 w 10"/>
                <a:gd name="T83" fmla="*/ 5 h 23"/>
                <a:gd name="T84" fmla="*/ 2 w 10"/>
                <a:gd name="T85" fmla="*/ 4 h 23"/>
                <a:gd name="T86" fmla="*/ 2 w 10"/>
                <a:gd name="T87" fmla="*/ 4 h 23"/>
                <a:gd name="T88" fmla="*/ 1 w 10"/>
                <a:gd name="T89" fmla="*/ 4 h 23"/>
                <a:gd name="T90" fmla="*/ 1 w 10"/>
                <a:gd name="T91" fmla="*/ 3 h 23"/>
                <a:gd name="T92" fmla="*/ 1 w 10"/>
                <a:gd name="T93" fmla="*/ 2 h 23"/>
                <a:gd name="T94" fmla="*/ 1 w 10"/>
                <a:gd name="T95" fmla="*/ 2 h 23"/>
                <a:gd name="T96" fmla="*/ 0 w 10"/>
                <a:gd name="T97" fmla="*/ 1 h 23"/>
                <a:gd name="T98" fmla="*/ 0 w 10"/>
                <a:gd name="T99" fmla="*/ 1 h 23"/>
                <a:gd name="T100" fmla="*/ 0 w 10"/>
                <a:gd name="T101" fmla="*/ 1 h 23"/>
                <a:gd name="T102" fmla="*/ 0 w 10"/>
                <a:gd name="T10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3">
                  <a:moveTo>
                    <a:pt x="10" y="23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6" name="Freeform 3864"/>
            <p:cNvSpPr>
              <a:spLocks/>
            </p:cNvSpPr>
            <p:nvPr/>
          </p:nvSpPr>
          <p:spPr bwMode="auto">
            <a:xfrm>
              <a:off x="6390216" y="6279883"/>
              <a:ext cx="9843" cy="27559"/>
            </a:xfrm>
            <a:custGeom>
              <a:avLst/>
              <a:gdLst>
                <a:gd name="T0" fmla="*/ 10 w 10"/>
                <a:gd name="T1" fmla="*/ 28 h 28"/>
                <a:gd name="T2" fmla="*/ 10 w 10"/>
                <a:gd name="T3" fmla="*/ 27 h 28"/>
                <a:gd name="T4" fmla="*/ 10 w 10"/>
                <a:gd name="T5" fmla="*/ 27 h 28"/>
                <a:gd name="T6" fmla="*/ 9 w 10"/>
                <a:gd name="T7" fmla="*/ 26 h 28"/>
                <a:gd name="T8" fmla="*/ 9 w 10"/>
                <a:gd name="T9" fmla="*/ 25 h 28"/>
                <a:gd name="T10" fmla="*/ 9 w 10"/>
                <a:gd name="T11" fmla="*/ 25 h 28"/>
                <a:gd name="T12" fmla="*/ 9 w 10"/>
                <a:gd name="T13" fmla="*/ 25 h 28"/>
                <a:gd name="T14" fmla="*/ 9 w 10"/>
                <a:gd name="T15" fmla="*/ 24 h 28"/>
                <a:gd name="T16" fmla="*/ 9 w 10"/>
                <a:gd name="T17" fmla="*/ 24 h 28"/>
                <a:gd name="T18" fmla="*/ 8 w 10"/>
                <a:gd name="T19" fmla="*/ 23 h 28"/>
                <a:gd name="T20" fmla="*/ 8 w 10"/>
                <a:gd name="T21" fmla="*/ 22 h 28"/>
                <a:gd name="T22" fmla="*/ 8 w 10"/>
                <a:gd name="T23" fmla="*/ 22 h 28"/>
                <a:gd name="T24" fmla="*/ 8 w 10"/>
                <a:gd name="T25" fmla="*/ 21 h 28"/>
                <a:gd name="T26" fmla="*/ 8 w 10"/>
                <a:gd name="T27" fmla="*/ 21 h 28"/>
                <a:gd name="T28" fmla="*/ 7 w 10"/>
                <a:gd name="T29" fmla="*/ 20 h 28"/>
                <a:gd name="T30" fmla="*/ 7 w 10"/>
                <a:gd name="T31" fmla="*/ 20 h 28"/>
                <a:gd name="T32" fmla="*/ 7 w 10"/>
                <a:gd name="T33" fmla="*/ 19 h 28"/>
                <a:gd name="T34" fmla="*/ 7 w 10"/>
                <a:gd name="T35" fmla="*/ 19 h 28"/>
                <a:gd name="T36" fmla="*/ 6 w 10"/>
                <a:gd name="T37" fmla="*/ 18 h 28"/>
                <a:gd name="T38" fmla="*/ 6 w 10"/>
                <a:gd name="T39" fmla="*/ 18 h 28"/>
                <a:gd name="T40" fmla="*/ 6 w 10"/>
                <a:gd name="T41" fmla="*/ 17 h 28"/>
                <a:gd name="T42" fmla="*/ 6 w 10"/>
                <a:gd name="T43" fmla="*/ 17 h 28"/>
                <a:gd name="T44" fmla="*/ 6 w 10"/>
                <a:gd name="T45" fmla="*/ 16 h 28"/>
                <a:gd name="T46" fmla="*/ 6 w 10"/>
                <a:gd name="T47" fmla="*/ 16 h 28"/>
                <a:gd name="T48" fmla="*/ 5 w 10"/>
                <a:gd name="T49" fmla="*/ 15 h 28"/>
                <a:gd name="T50" fmla="*/ 5 w 10"/>
                <a:gd name="T51" fmla="*/ 15 h 28"/>
                <a:gd name="T52" fmla="*/ 5 w 10"/>
                <a:gd name="T53" fmla="*/ 14 h 28"/>
                <a:gd name="T54" fmla="*/ 5 w 10"/>
                <a:gd name="T55" fmla="*/ 14 h 28"/>
                <a:gd name="T56" fmla="*/ 5 w 10"/>
                <a:gd name="T57" fmla="*/ 13 h 28"/>
                <a:gd name="T58" fmla="*/ 4 w 10"/>
                <a:gd name="T59" fmla="*/ 12 h 28"/>
                <a:gd name="T60" fmla="*/ 4 w 10"/>
                <a:gd name="T61" fmla="*/ 12 h 28"/>
                <a:gd name="T62" fmla="*/ 4 w 10"/>
                <a:gd name="T63" fmla="*/ 11 h 28"/>
                <a:gd name="T64" fmla="*/ 4 w 10"/>
                <a:gd name="T65" fmla="*/ 11 h 28"/>
                <a:gd name="T66" fmla="*/ 3 w 10"/>
                <a:gd name="T67" fmla="*/ 10 h 28"/>
                <a:gd name="T68" fmla="*/ 3 w 10"/>
                <a:gd name="T69" fmla="*/ 10 h 28"/>
                <a:gd name="T70" fmla="*/ 3 w 10"/>
                <a:gd name="T71" fmla="*/ 9 h 28"/>
                <a:gd name="T72" fmla="*/ 3 w 10"/>
                <a:gd name="T73" fmla="*/ 8 h 28"/>
                <a:gd name="T74" fmla="*/ 3 w 10"/>
                <a:gd name="T75" fmla="*/ 8 h 28"/>
                <a:gd name="T76" fmla="*/ 3 w 10"/>
                <a:gd name="T77" fmla="*/ 7 h 28"/>
                <a:gd name="T78" fmla="*/ 2 w 10"/>
                <a:gd name="T79" fmla="*/ 7 h 28"/>
                <a:gd name="T80" fmla="*/ 2 w 10"/>
                <a:gd name="T81" fmla="*/ 6 h 28"/>
                <a:gd name="T82" fmla="*/ 2 w 10"/>
                <a:gd name="T83" fmla="*/ 6 h 28"/>
                <a:gd name="T84" fmla="*/ 2 w 10"/>
                <a:gd name="T85" fmla="*/ 5 h 28"/>
                <a:gd name="T86" fmla="*/ 2 w 10"/>
                <a:gd name="T87" fmla="*/ 5 h 28"/>
                <a:gd name="T88" fmla="*/ 1 w 10"/>
                <a:gd name="T89" fmla="*/ 4 h 28"/>
                <a:gd name="T90" fmla="*/ 1 w 10"/>
                <a:gd name="T91" fmla="*/ 3 h 28"/>
                <a:gd name="T92" fmla="*/ 1 w 10"/>
                <a:gd name="T93" fmla="*/ 3 h 28"/>
                <a:gd name="T94" fmla="*/ 1 w 10"/>
                <a:gd name="T95" fmla="*/ 2 h 28"/>
                <a:gd name="T96" fmla="*/ 0 w 10"/>
                <a:gd name="T97" fmla="*/ 2 h 28"/>
                <a:gd name="T98" fmla="*/ 0 w 10"/>
                <a:gd name="T99" fmla="*/ 1 h 28"/>
                <a:gd name="T100" fmla="*/ 0 w 10"/>
                <a:gd name="T101" fmla="*/ 1 h 28"/>
                <a:gd name="T102" fmla="*/ 0 w 10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8">
                  <a:moveTo>
                    <a:pt x="10" y="28"/>
                  </a:moveTo>
                  <a:lnTo>
                    <a:pt x="10" y="27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7" name="Freeform 3865"/>
            <p:cNvSpPr>
              <a:spLocks/>
            </p:cNvSpPr>
            <p:nvPr/>
          </p:nvSpPr>
          <p:spPr bwMode="auto">
            <a:xfrm>
              <a:off x="6380373" y="6251340"/>
              <a:ext cx="9843" cy="29527"/>
            </a:xfrm>
            <a:custGeom>
              <a:avLst/>
              <a:gdLst>
                <a:gd name="T0" fmla="*/ 10 w 10"/>
                <a:gd name="T1" fmla="*/ 30 h 30"/>
                <a:gd name="T2" fmla="*/ 10 w 10"/>
                <a:gd name="T3" fmla="*/ 29 h 30"/>
                <a:gd name="T4" fmla="*/ 10 w 10"/>
                <a:gd name="T5" fmla="*/ 28 h 30"/>
                <a:gd name="T6" fmla="*/ 10 w 10"/>
                <a:gd name="T7" fmla="*/ 28 h 30"/>
                <a:gd name="T8" fmla="*/ 9 w 10"/>
                <a:gd name="T9" fmla="*/ 27 h 30"/>
                <a:gd name="T10" fmla="*/ 9 w 10"/>
                <a:gd name="T11" fmla="*/ 27 h 30"/>
                <a:gd name="T12" fmla="*/ 9 w 10"/>
                <a:gd name="T13" fmla="*/ 26 h 30"/>
                <a:gd name="T14" fmla="*/ 9 w 10"/>
                <a:gd name="T15" fmla="*/ 26 h 30"/>
                <a:gd name="T16" fmla="*/ 9 w 10"/>
                <a:gd name="T17" fmla="*/ 25 h 30"/>
                <a:gd name="T18" fmla="*/ 8 w 10"/>
                <a:gd name="T19" fmla="*/ 24 h 30"/>
                <a:gd name="T20" fmla="*/ 8 w 10"/>
                <a:gd name="T21" fmla="*/ 24 h 30"/>
                <a:gd name="T22" fmla="*/ 8 w 10"/>
                <a:gd name="T23" fmla="*/ 23 h 30"/>
                <a:gd name="T24" fmla="*/ 8 w 10"/>
                <a:gd name="T25" fmla="*/ 23 h 30"/>
                <a:gd name="T26" fmla="*/ 8 w 10"/>
                <a:gd name="T27" fmla="*/ 22 h 30"/>
                <a:gd name="T28" fmla="*/ 7 w 10"/>
                <a:gd name="T29" fmla="*/ 22 h 30"/>
                <a:gd name="T30" fmla="*/ 7 w 10"/>
                <a:gd name="T31" fmla="*/ 21 h 30"/>
                <a:gd name="T32" fmla="*/ 7 w 10"/>
                <a:gd name="T33" fmla="*/ 20 h 30"/>
                <a:gd name="T34" fmla="*/ 7 w 10"/>
                <a:gd name="T35" fmla="*/ 20 h 30"/>
                <a:gd name="T36" fmla="*/ 6 w 10"/>
                <a:gd name="T37" fmla="*/ 19 h 30"/>
                <a:gd name="T38" fmla="*/ 6 w 10"/>
                <a:gd name="T39" fmla="*/ 19 h 30"/>
                <a:gd name="T40" fmla="*/ 6 w 10"/>
                <a:gd name="T41" fmla="*/ 18 h 30"/>
                <a:gd name="T42" fmla="*/ 6 w 10"/>
                <a:gd name="T43" fmla="*/ 18 h 30"/>
                <a:gd name="T44" fmla="*/ 6 w 10"/>
                <a:gd name="T45" fmla="*/ 17 h 30"/>
                <a:gd name="T46" fmla="*/ 6 w 10"/>
                <a:gd name="T47" fmla="*/ 17 h 30"/>
                <a:gd name="T48" fmla="*/ 5 w 10"/>
                <a:gd name="T49" fmla="*/ 16 h 30"/>
                <a:gd name="T50" fmla="*/ 5 w 10"/>
                <a:gd name="T51" fmla="*/ 15 h 30"/>
                <a:gd name="T52" fmla="*/ 5 w 10"/>
                <a:gd name="T53" fmla="*/ 15 h 30"/>
                <a:gd name="T54" fmla="*/ 5 w 10"/>
                <a:gd name="T55" fmla="*/ 14 h 30"/>
                <a:gd name="T56" fmla="*/ 5 w 10"/>
                <a:gd name="T57" fmla="*/ 14 h 30"/>
                <a:gd name="T58" fmla="*/ 4 w 10"/>
                <a:gd name="T59" fmla="*/ 13 h 30"/>
                <a:gd name="T60" fmla="*/ 4 w 10"/>
                <a:gd name="T61" fmla="*/ 12 h 30"/>
                <a:gd name="T62" fmla="*/ 4 w 10"/>
                <a:gd name="T63" fmla="*/ 12 h 30"/>
                <a:gd name="T64" fmla="*/ 4 w 10"/>
                <a:gd name="T65" fmla="*/ 11 h 30"/>
                <a:gd name="T66" fmla="*/ 3 w 10"/>
                <a:gd name="T67" fmla="*/ 11 h 30"/>
                <a:gd name="T68" fmla="*/ 3 w 10"/>
                <a:gd name="T69" fmla="*/ 10 h 30"/>
                <a:gd name="T70" fmla="*/ 3 w 10"/>
                <a:gd name="T71" fmla="*/ 9 h 30"/>
                <a:gd name="T72" fmla="*/ 3 w 10"/>
                <a:gd name="T73" fmla="*/ 9 h 30"/>
                <a:gd name="T74" fmla="*/ 3 w 10"/>
                <a:gd name="T75" fmla="*/ 8 h 30"/>
                <a:gd name="T76" fmla="*/ 3 w 10"/>
                <a:gd name="T77" fmla="*/ 8 h 30"/>
                <a:gd name="T78" fmla="*/ 2 w 10"/>
                <a:gd name="T79" fmla="*/ 7 h 30"/>
                <a:gd name="T80" fmla="*/ 2 w 10"/>
                <a:gd name="T81" fmla="*/ 7 h 30"/>
                <a:gd name="T82" fmla="*/ 2 w 10"/>
                <a:gd name="T83" fmla="*/ 6 h 30"/>
                <a:gd name="T84" fmla="*/ 2 w 10"/>
                <a:gd name="T85" fmla="*/ 5 h 30"/>
                <a:gd name="T86" fmla="*/ 2 w 10"/>
                <a:gd name="T87" fmla="*/ 5 h 30"/>
                <a:gd name="T88" fmla="*/ 1 w 10"/>
                <a:gd name="T89" fmla="*/ 4 h 30"/>
                <a:gd name="T90" fmla="*/ 1 w 10"/>
                <a:gd name="T91" fmla="*/ 4 h 30"/>
                <a:gd name="T92" fmla="*/ 1 w 10"/>
                <a:gd name="T93" fmla="*/ 3 h 30"/>
                <a:gd name="T94" fmla="*/ 1 w 10"/>
                <a:gd name="T95" fmla="*/ 3 h 30"/>
                <a:gd name="T96" fmla="*/ 0 w 10"/>
                <a:gd name="T97" fmla="*/ 2 h 30"/>
                <a:gd name="T98" fmla="*/ 0 w 10"/>
                <a:gd name="T99" fmla="*/ 1 h 30"/>
                <a:gd name="T100" fmla="*/ 0 w 10"/>
                <a:gd name="T101" fmla="*/ 1 h 30"/>
                <a:gd name="T102" fmla="*/ 0 w 10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0">
                  <a:moveTo>
                    <a:pt x="10" y="30"/>
                  </a:moveTo>
                  <a:lnTo>
                    <a:pt x="10" y="29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8" name="Freeform 3866"/>
            <p:cNvSpPr>
              <a:spLocks/>
            </p:cNvSpPr>
            <p:nvPr/>
          </p:nvSpPr>
          <p:spPr bwMode="auto">
            <a:xfrm>
              <a:off x="6370531" y="6225749"/>
              <a:ext cx="9843" cy="26575"/>
            </a:xfrm>
            <a:custGeom>
              <a:avLst/>
              <a:gdLst>
                <a:gd name="T0" fmla="*/ 10 w 10"/>
                <a:gd name="T1" fmla="*/ 27 h 27"/>
                <a:gd name="T2" fmla="*/ 10 w 10"/>
                <a:gd name="T3" fmla="*/ 26 h 27"/>
                <a:gd name="T4" fmla="*/ 10 w 10"/>
                <a:gd name="T5" fmla="*/ 26 h 27"/>
                <a:gd name="T6" fmla="*/ 10 w 10"/>
                <a:gd name="T7" fmla="*/ 25 h 27"/>
                <a:gd name="T8" fmla="*/ 9 w 10"/>
                <a:gd name="T9" fmla="*/ 25 h 27"/>
                <a:gd name="T10" fmla="*/ 9 w 10"/>
                <a:gd name="T11" fmla="*/ 24 h 27"/>
                <a:gd name="T12" fmla="*/ 9 w 10"/>
                <a:gd name="T13" fmla="*/ 24 h 27"/>
                <a:gd name="T14" fmla="*/ 9 w 10"/>
                <a:gd name="T15" fmla="*/ 23 h 27"/>
                <a:gd name="T16" fmla="*/ 9 w 10"/>
                <a:gd name="T17" fmla="*/ 22 h 27"/>
                <a:gd name="T18" fmla="*/ 8 w 10"/>
                <a:gd name="T19" fmla="*/ 22 h 27"/>
                <a:gd name="T20" fmla="*/ 8 w 10"/>
                <a:gd name="T21" fmla="*/ 21 h 27"/>
                <a:gd name="T22" fmla="*/ 8 w 10"/>
                <a:gd name="T23" fmla="*/ 21 h 27"/>
                <a:gd name="T24" fmla="*/ 8 w 10"/>
                <a:gd name="T25" fmla="*/ 20 h 27"/>
                <a:gd name="T26" fmla="*/ 8 w 10"/>
                <a:gd name="T27" fmla="*/ 20 h 27"/>
                <a:gd name="T28" fmla="*/ 8 w 10"/>
                <a:gd name="T29" fmla="*/ 19 h 27"/>
                <a:gd name="T30" fmla="*/ 7 w 10"/>
                <a:gd name="T31" fmla="*/ 19 h 27"/>
                <a:gd name="T32" fmla="*/ 7 w 10"/>
                <a:gd name="T33" fmla="*/ 18 h 27"/>
                <a:gd name="T34" fmla="*/ 7 w 10"/>
                <a:gd name="T35" fmla="*/ 17 h 27"/>
                <a:gd name="T36" fmla="*/ 7 w 10"/>
                <a:gd name="T37" fmla="*/ 17 h 27"/>
                <a:gd name="T38" fmla="*/ 6 w 10"/>
                <a:gd name="T39" fmla="*/ 16 h 27"/>
                <a:gd name="T40" fmla="*/ 6 w 10"/>
                <a:gd name="T41" fmla="*/ 16 h 27"/>
                <a:gd name="T42" fmla="*/ 6 w 10"/>
                <a:gd name="T43" fmla="*/ 15 h 27"/>
                <a:gd name="T44" fmla="*/ 6 w 10"/>
                <a:gd name="T45" fmla="*/ 15 h 27"/>
                <a:gd name="T46" fmla="*/ 6 w 10"/>
                <a:gd name="T47" fmla="*/ 14 h 27"/>
                <a:gd name="T48" fmla="*/ 5 w 10"/>
                <a:gd name="T49" fmla="*/ 14 h 27"/>
                <a:gd name="T50" fmla="*/ 5 w 10"/>
                <a:gd name="T51" fmla="*/ 13 h 27"/>
                <a:gd name="T52" fmla="*/ 5 w 10"/>
                <a:gd name="T53" fmla="*/ 13 h 27"/>
                <a:gd name="T54" fmla="*/ 5 w 10"/>
                <a:gd name="T55" fmla="*/ 12 h 27"/>
                <a:gd name="T56" fmla="*/ 5 w 10"/>
                <a:gd name="T57" fmla="*/ 12 h 27"/>
                <a:gd name="T58" fmla="*/ 5 w 10"/>
                <a:gd name="T59" fmla="*/ 11 h 27"/>
                <a:gd name="T60" fmla="*/ 4 w 10"/>
                <a:gd name="T61" fmla="*/ 11 h 27"/>
                <a:gd name="T62" fmla="*/ 4 w 10"/>
                <a:gd name="T63" fmla="*/ 10 h 27"/>
                <a:gd name="T64" fmla="*/ 4 w 10"/>
                <a:gd name="T65" fmla="*/ 9 h 27"/>
                <a:gd name="T66" fmla="*/ 4 w 10"/>
                <a:gd name="T67" fmla="*/ 9 h 27"/>
                <a:gd name="T68" fmla="*/ 3 w 10"/>
                <a:gd name="T69" fmla="*/ 8 h 27"/>
                <a:gd name="T70" fmla="*/ 3 w 10"/>
                <a:gd name="T71" fmla="*/ 8 h 27"/>
                <a:gd name="T72" fmla="*/ 3 w 10"/>
                <a:gd name="T73" fmla="*/ 7 h 27"/>
                <a:gd name="T74" fmla="*/ 3 w 10"/>
                <a:gd name="T75" fmla="*/ 7 h 27"/>
                <a:gd name="T76" fmla="*/ 3 w 10"/>
                <a:gd name="T77" fmla="*/ 6 h 27"/>
                <a:gd name="T78" fmla="*/ 2 w 10"/>
                <a:gd name="T79" fmla="*/ 6 h 27"/>
                <a:gd name="T80" fmla="*/ 2 w 10"/>
                <a:gd name="T81" fmla="*/ 5 h 27"/>
                <a:gd name="T82" fmla="*/ 2 w 10"/>
                <a:gd name="T83" fmla="*/ 5 h 27"/>
                <a:gd name="T84" fmla="*/ 2 w 10"/>
                <a:gd name="T85" fmla="*/ 4 h 27"/>
                <a:gd name="T86" fmla="*/ 2 w 10"/>
                <a:gd name="T87" fmla="*/ 4 h 27"/>
                <a:gd name="T88" fmla="*/ 2 w 10"/>
                <a:gd name="T89" fmla="*/ 3 h 27"/>
                <a:gd name="T90" fmla="*/ 1 w 10"/>
                <a:gd name="T91" fmla="*/ 3 h 27"/>
                <a:gd name="T92" fmla="*/ 1 w 10"/>
                <a:gd name="T93" fmla="*/ 2 h 27"/>
                <a:gd name="T94" fmla="*/ 1 w 10"/>
                <a:gd name="T95" fmla="*/ 2 h 27"/>
                <a:gd name="T96" fmla="*/ 1 w 10"/>
                <a:gd name="T97" fmla="*/ 1 h 27"/>
                <a:gd name="T98" fmla="*/ 0 w 10"/>
                <a:gd name="T99" fmla="*/ 1 h 27"/>
                <a:gd name="T100" fmla="*/ 0 w 10"/>
                <a:gd name="T101" fmla="*/ 0 h 27"/>
                <a:gd name="T102" fmla="*/ 0 w 10"/>
                <a:gd name="T10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7">
                  <a:moveTo>
                    <a:pt x="10" y="27"/>
                  </a:moveTo>
                  <a:lnTo>
                    <a:pt x="10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9" name="Freeform 3867"/>
            <p:cNvSpPr>
              <a:spLocks/>
            </p:cNvSpPr>
            <p:nvPr/>
          </p:nvSpPr>
          <p:spPr bwMode="auto">
            <a:xfrm>
              <a:off x="6360688" y="6205080"/>
              <a:ext cx="9843" cy="20670"/>
            </a:xfrm>
            <a:custGeom>
              <a:avLst/>
              <a:gdLst>
                <a:gd name="T0" fmla="*/ 10 w 10"/>
                <a:gd name="T1" fmla="*/ 21 h 21"/>
                <a:gd name="T2" fmla="*/ 10 w 10"/>
                <a:gd name="T3" fmla="*/ 21 h 21"/>
                <a:gd name="T4" fmla="*/ 10 w 10"/>
                <a:gd name="T5" fmla="*/ 20 h 21"/>
                <a:gd name="T6" fmla="*/ 10 w 10"/>
                <a:gd name="T7" fmla="*/ 20 h 21"/>
                <a:gd name="T8" fmla="*/ 9 w 10"/>
                <a:gd name="T9" fmla="*/ 19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18 h 21"/>
                <a:gd name="T16" fmla="*/ 9 w 10"/>
                <a:gd name="T17" fmla="*/ 17 h 21"/>
                <a:gd name="T18" fmla="*/ 9 w 10"/>
                <a:gd name="T19" fmla="*/ 17 h 21"/>
                <a:gd name="T20" fmla="*/ 8 w 10"/>
                <a:gd name="T21" fmla="*/ 17 h 21"/>
                <a:gd name="T22" fmla="*/ 8 w 10"/>
                <a:gd name="T23" fmla="*/ 16 h 21"/>
                <a:gd name="T24" fmla="*/ 8 w 10"/>
                <a:gd name="T25" fmla="*/ 16 h 21"/>
                <a:gd name="T26" fmla="*/ 8 w 10"/>
                <a:gd name="T27" fmla="*/ 15 h 21"/>
                <a:gd name="T28" fmla="*/ 7 w 10"/>
                <a:gd name="T29" fmla="*/ 15 h 21"/>
                <a:gd name="T30" fmla="*/ 7 w 10"/>
                <a:gd name="T31" fmla="*/ 15 h 21"/>
                <a:gd name="T32" fmla="*/ 7 w 10"/>
                <a:gd name="T33" fmla="*/ 14 h 21"/>
                <a:gd name="T34" fmla="*/ 7 w 10"/>
                <a:gd name="T35" fmla="*/ 13 h 21"/>
                <a:gd name="T36" fmla="*/ 7 w 10"/>
                <a:gd name="T37" fmla="*/ 13 h 21"/>
                <a:gd name="T38" fmla="*/ 6 w 10"/>
                <a:gd name="T39" fmla="*/ 13 h 21"/>
                <a:gd name="T40" fmla="*/ 6 w 10"/>
                <a:gd name="T41" fmla="*/ 12 h 21"/>
                <a:gd name="T42" fmla="*/ 6 w 10"/>
                <a:gd name="T43" fmla="*/ 12 h 21"/>
                <a:gd name="T44" fmla="*/ 6 w 10"/>
                <a:gd name="T45" fmla="*/ 11 h 21"/>
                <a:gd name="T46" fmla="*/ 6 w 10"/>
                <a:gd name="T47" fmla="*/ 11 h 21"/>
                <a:gd name="T48" fmla="*/ 6 w 10"/>
                <a:gd name="T49" fmla="*/ 10 h 21"/>
                <a:gd name="T50" fmla="*/ 5 w 10"/>
                <a:gd name="T51" fmla="*/ 10 h 21"/>
                <a:gd name="T52" fmla="*/ 5 w 10"/>
                <a:gd name="T53" fmla="*/ 10 h 21"/>
                <a:gd name="T54" fmla="*/ 5 w 10"/>
                <a:gd name="T55" fmla="*/ 9 h 21"/>
                <a:gd name="T56" fmla="*/ 5 w 10"/>
                <a:gd name="T57" fmla="*/ 9 h 21"/>
                <a:gd name="T58" fmla="*/ 5 w 10"/>
                <a:gd name="T59" fmla="*/ 8 h 21"/>
                <a:gd name="T60" fmla="*/ 4 w 10"/>
                <a:gd name="T61" fmla="*/ 8 h 21"/>
                <a:gd name="T62" fmla="*/ 4 w 10"/>
                <a:gd name="T63" fmla="*/ 7 h 21"/>
                <a:gd name="T64" fmla="*/ 4 w 10"/>
                <a:gd name="T65" fmla="*/ 7 h 21"/>
                <a:gd name="T66" fmla="*/ 4 w 10"/>
                <a:gd name="T67" fmla="*/ 7 h 21"/>
                <a:gd name="T68" fmla="*/ 3 w 10"/>
                <a:gd name="T69" fmla="*/ 6 h 21"/>
                <a:gd name="T70" fmla="*/ 3 w 10"/>
                <a:gd name="T71" fmla="*/ 6 h 21"/>
                <a:gd name="T72" fmla="*/ 3 w 10"/>
                <a:gd name="T73" fmla="*/ 6 h 21"/>
                <a:gd name="T74" fmla="*/ 3 w 10"/>
                <a:gd name="T75" fmla="*/ 5 h 21"/>
                <a:gd name="T76" fmla="*/ 3 w 10"/>
                <a:gd name="T77" fmla="*/ 5 h 21"/>
                <a:gd name="T78" fmla="*/ 3 w 10"/>
                <a:gd name="T79" fmla="*/ 4 h 21"/>
                <a:gd name="T80" fmla="*/ 2 w 10"/>
                <a:gd name="T81" fmla="*/ 4 h 21"/>
                <a:gd name="T82" fmla="*/ 2 w 10"/>
                <a:gd name="T83" fmla="*/ 4 h 21"/>
                <a:gd name="T84" fmla="*/ 2 w 10"/>
                <a:gd name="T85" fmla="*/ 3 h 21"/>
                <a:gd name="T86" fmla="*/ 2 w 10"/>
                <a:gd name="T87" fmla="*/ 3 h 21"/>
                <a:gd name="T88" fmla="*/ 2 w 10"/>
                <a:gd name="T89" fmla="*/ 2 h 21"/>
                <a:gd name="T90" fmla="*/ 1 w 10"/>
                <a:gd name="T91" fmla="*/ 2 h 21"/>
                <a:gd name="T92" fmla="*/ 1 w 10"/>
                <a:gd name="T93" fmla="*/ 2 h 21"/>
                <a:gd name="T94" fmla="*/ 1 w 10"/>
                <a:gd name="T95" fmla="*/ 1 h 21"/>
                <a:gd name="T96" fmla="*/ 1 w 10"/>
                <a:gd name="T97" fmla="*/ 1 h 21"/>
                <a:gd name="T98" fmla="*/ 0 w 10"/>
                <a:gd name="T99" fmla="*/ 1 h 21"/>
                <a:gd name="T100" fmla="*/ 0 w 10"/>
                <a:gd name="T101" fmla="*/ 0 h 21"/>
                <a:gd name="T102" fmla="*/ 0 w 10"/>
                <a:gd name="T10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lnTo>
                    <a:pt x="10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0" name="Freeform 3868"/>
            <p:cNvSpPr>
              <a:spLocks/>
            </p:cNvSpPr>
            <p:nvPr/>
          </p:nvSpPr>
          <p:spPr bwMode="auto">
            <a:xfrm>
              <a:off x="6350846" y="6191301"/>
              <a:ext cx="9843" cy="13779"/>
            </a:xfrm>
            <a:custGeom>
              <a:avLst/>
              <a:gdLst>
                <a:gd name="T0" fmla="*/ 10 w 10"/>
                <a:gd name="T1" fmla="*/ 14 h 14"/>
                <a:gd name="T2" fmla="*/ 10 w 10"/>
                <a:gd name="T3" fmla="*/ 14 h 14"/>
                <a:gd name="T4" fmla="*/ 10 w 10"/>
                <a:gd name="T5" fmla="*/ 14 h 14"/>
                <a:gd name="T6" fmla="*/ 10 w 10"/>
                <a:gd name="T7" fmla="*/ 13 h 14"/>
                <a:gd name="T8" fmla="*/ 10 w 10"/>
                <a:gd name="T9" fmla="*/ 13 h 14"/>
                <a:gd name="T10" fmla="*/ 9 w 10"/>
                <a:gd name="T11" fmla="*/ 13 h 14"/>
                <a:gd name="T12" fmla="*/ 9 w 10"/>
                <a:gd name="T13" fmla="*/ 12 h 14"/>
                <a:gd name="T14" fmla="*/ 9 w 10"/>
                <a:gd name="T15" fmla="*/ 12 h 14"/>
                <a:gd name="T16" fmla="*/ 9 w 10"/>
                <a:gd name="T17" fmla="*/ 11 h 14"/>
                <a:gd name="T18" fmla="*/ 9 w 10"/>
                <a:gd name="T19" fmla="*/ 11 h 14"/>
                <a:gd name="T20" fmla="*/ 8 w 10"/>
                <a:gd name="T21" fmla="*/ 11 h 14"/>
                <a:gd name="T22" fmla="*/ 8 w 10"/>
                <a:gd name="T23" fmla="*/ 11 h 14"/>
                <a:gd name="T24" fmla="*/ 8 w 10"/>
                <a:gd name="T25" fmla="*/ 10 h 14"/>
                <a:gd name="T26" fmla="*/ 8 w 10"/>
                <a:gd name="T27" fmla="*/ 10 h 14"/>
                <a:gd name="T28" fmla="*/ 7 w 10"/>
                <a:gd name="T29" fmla="*/ 10 h 14"/>
                <a:gd name="T30" fmla="*/ 7 w 10"/>
                <a:gd name="T31" fmla="*/ 9 h 14"/>
                <a:gd name="T32" fmla="*/ 7 w 10"/>
                <a:gd name="T33" fmla="*/ 9 h 14"/>
                <a:gd name="T34" fmla="*/ 7 w 10"/>
                <a:gd name="T35" fmla="*/ 9 h 14"/>
                <a:gd name="T36" fmla="*/ 7 w 10"/>
                <a:gd name="T37" fmla="*/ 8 h 14"/>
                <a:gd name="T38" fmla="*/ 7 w 10"/>
                <a:gd name="T39" fmla="*/ 8 h 14"/>
                <a:gd name="T40" fmla="*/ 6 w 10"/>
                <a:gd name="T41" fmla="*/ 8 h 14"/>
                <a:gd name="T42" fmla="*/ 6 w 10"/>
                <a:gd name="T43" fmla="*/ 7 h 14"/>
                <a:gd name="T44" fmla="*/ 6 w 10"/>
                <a:gd name="T45" fmla="*/ 7 h 14"/>
                <a:gd name="T46" fmla="*/ 6 w 10"/>
                <a:gd name="T47" fmla="*/ 7 h 14"/>
                <a:gd name="T48" fmla="*/ 6 w 10"/>
                <a:gd name="T49" fmla="*/ 7 h 14"/>
                <a:gd name="T50" fmla="*/ 5 w 10"/>
                <a:gd name="T51" fmla="*/ 6 h 14"/>
                <a:gd name="T52" fmla="*/ 5 w 10"/>
                <a:gd name="T53" fmla="*/ 6 h 14"/>
                <a:gd name="T54" fmla="*/ 5 w 10"/>
                <a:gd name="T55" fmla="*/ 6 h 14"/>
                <a:gd name="T56" fmla="*/ 5 w 10"/>
                <a:gd name="T57" fmla="*/ 6 h 14"/>
                <a:gd name="T58" fmla="*/ 5 w 10"/>
                <a:gd name="T59" fmla="*/ 5 h 14"/>
                <a:gd name="T60" fmla="*/ 5 w 10"/>
                <a:gd name="T61" fmla="*/ 5 h 14"/>
                <a:gd name="T62" fmla="*/ 4 w 10"/>
                <a:gd name="T63" fmla="*/ 5 h 14"/>
                <a:gd name="T64" fmla="*/ 4 w 10"/>
                <a:gd name="T65" fmla="*/ 4 h 14"/>
                <a:gd name="T66" fmla="*/ 4 w 10"/>
                <a:gd name="T67" fmla="*/ 4 h 14"/>
                <a:gd name="T68" fmla="*/ 4 w 10"/>
                <a:gd name="T69" fmla="*/ 4 h 14"/>
                <a:gd name="T70" fmla="*/ 3 w 10"/>
                <a:gd name="T71" fmla="*/ 4 h 14"/>
                <a:gd name="T72" fmla="*/ 3 w 10"/>
                <a:gd name="T73" fmla="*/ 3 h 14"/>
                <a:gd name="T74" fmla="*/ 3 w 10"/>
                <a:gd name="T75" fmla="*/ 3 h 14"/>
                <a:gd name="T76" fmla="*/ 3 w 10"/>
                <a:gd name="T77" fmla="*/ 3 h 14"/>
                <a:gd name="T78" fmla="*/ 3 w 10"/>
                <a:gd name="T79" fmla="*/ 3 h 14"/>
                <a:gd name="T80" fmla="*/ 2 w 10"/>
                <a:gd name="T81" fmla="*/ 2 h 14"/>
                <a:gd name="T82" fmla="*/ 2 w 10"/>
                <a:gd name="T83" fmla="*/ 2 h 14"/>
                <a:gd name="T84" fmla="*/ 2 w 10"/>
                <a:gd name="T85" fmla="*/ 2 h 14"/>
                <a:gd name="T86" fmla="*/ 2 w 10"/>
                <a:gd name="T87" fmla="*/ 2 h 14"/>
                <a:gd name="T88" fmla="*/ 2 w 10"/>
                <a:gd name="T89" fmla="*/ 1 h 14"/>
                <a:gd name="T90" fmla="*/ 2 w 10"/>
                <a:gd name="T91" fmla="*/ 1 h 14"/>
                <a:gd name="T92" fmla="*/ 1 w 10"/>
                <a:gd name="T93" fmla="*/ 1 h 14"/>
                <a:gd name="T94" fmla="*/ 1 w 10"/>
                <a:gd name="T95" fmla="*/ 1 h 14"/>
                <a:gd name="T96" fmla="*/ 1 w 10"/>
                <a:gd name="T97" fmla="*/ 1 h 14"/>
                <a:gd name="T98" fmla="*/ 1 w 10"/>
                <a:gd name="T99" fmla="*/ 0 h 14"/>
                <a:gd name="T100" fmla="*/ 0 w 10"/>
                <a:gd name="T101" fmla="*/ 0 h 14"/>
                <a:gd name="T102" fmla="*/ 0 w 10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1" name="Freeform 3869"/>
            <p:cNvSpPr>
              <a:spLocks/>
            </p:cNvSpPr>
            <p:nvPr/>
          </p:nvSpPr>
          <p:spPr bwMode="auto">
            <a:xfrm>
              <a:off x="6341003" y="6184411"/>
              <a:ext cx="9843" cy="6890"/>
            </a:xfrm>
            <a:custGeom>
              <a:avLst/>
              <a:gdLst>
                <a:gd name="T0" fmla="*/ 10 w 10"/>
                <a:gd name="T1" fmla="*/ 7 h 7"/>
                <a:gd name="T2" fmla="*/ 10 w 10"/>
                <a:gd name="T3" fmla="*/ 7 h 7"/>
                <a:gd name="T4" fmla="*/ 10 w 10"/>
                <a:gd name="T5" fmla="*/ 7 h 7"/>
                <a:gd name="T6" fmla="*/ 10 w 10"/>
                <a:gd name="T7" fmla="*/ 7 h 7"/>
                <a:gd name="T8" fmla="*/ 10 w 10"/>
                <a:gd name="T9" fmla="*/ 6 h 7"/>
                <a:gd name="T10" fmla="*/ 9 w 10"/>
                <a:gd name="T11" fmla="*/ 6 h 7"/>
                <a:gd name="T12" fmla="*/ 9 w 10"/>
                <a:gd name="T13" fmla="*/ 6 h 7"/>
                <a:gd name="T14" fmla="*/ 9 w 10"/>
                <a:gd name="T15" fmla="*/ 6 h 7"/>
                <a:gd name="T16" fmla="*/ 9 w 10"/>
                <a:gd name="T17" fmla="*/ 5 h 7"/>
                <a:gd name="T18" fmla="*/ 9 w 10"/>
                <a:gd name="T19" fmla="*/ 5 h 7"/>
                <a:gd name="T20" fmla="*/ 9 w 10"/>
                <a:gd name="T21" fmla="*/ 5 h 7"/>
                <a:gd name="T22" fmla="*/ 8 w 10"/>
                <a:gd name="T23" fmla="*/ 5 h 7"/>
                <a:gd name="T24" fmla="*/ 8 w 10"/>
                <a:gd name="T25" fmla="*/ 5 h 7"/>
                <a:gd name="T26" fmla="*/ 8 w 10"/>
                <a:gd name="T27" fmla="*/ 5 h 7"/>
                <a:gd name="T28" fmla="*/ 8 w 10"/>
                <a:gd name="T29" fmla="*/ 4 h 7"/>
                <a:gd name="T30" fmla="*/ 7 w 10"/>
                <a:gd name="T31" fmla="*/ 4 h 7"/>
                <a:gd name="T32" fmla="*/ 7 w 10"/>
                <a:gd name="T33" fmla="*/ 4 h 7"/>
                <a:gd name="T34" fmla="*/ 7 w 10"/>
                <a:gd name="T35" fmla="*/ 4 h 7"/>
                <a:gd name="T36" fmla="*/ 7 w 10"/>
                <a:gd name="T37" fmla="*/ 4 h 7"/>
                <a:gd name="T38" fmla="*/ 7 w 10"/>
                <a:gd name="T39" fmla="*/ 4 h 7"/>
                <a:gd name="T40" fmla="*/ 6 w 10"/>
                <a:gd name="T41" fmla="*/ 4 h 7"/>
                <a:gd name="T42" fmla="*/ 6 w 10"/>
                <a:gd name="T43" fmla="*/ 3 h 7"/>
                <a:gd name="T44" fmla="*/ 6 w 10"/>
                <a:gd name="T45" fmla="*/ 3 h 7"/>
                <a:gd name="T46" fmla="*/ 6 w 10"/>
                <a:gd name="T47" fmla="*/ 3 h 7"/>
                <a:gd name="T48" fmla="*/ 6 w 10"/>
                <a:gd name="T49" fmla="*/ 3 h 7"/>
                <a:gd name="T50" fmla="*/ 6 w 10"/>
                <a:gd name="T51" fmla="*/ 3 h 7"/>
                <a:gd name="T52" fmla="*/ 5 w 10"/>
                <a:gd name="T53" fmla="*/ 2 h 7"/>
                <a:gd name="T54" fmla="*/ 5 w 10"/>
                <a:gd name="T55" fmla="*/ 2 h 7"/>
                <a:gd name="T56" fmla="*/ 5 w 10"/>
                <a:gd name="T57" fmla="*/ 2 h 7"/>
                <a:gd name="T58" fmla="*/ 5 w 10"/>
                <a:gd name="T59" fmla="*/ 2 h 7"/>
                <a:gd name="T60" fmla="*/ 5 w 10"/>
                <a:gd name="T61" fmla="*/ 2 h 7"/>
                <a:gd name="T62" fmla="*/ 4 w 10"/>
                <a:gd name="T63" fmla="*/ 2 h 7"/>
                <a:gd name="T64" fmla="*/ 4 w 10"/>
                <a:gd name="T65" fmla="*/ 2 h 7"/>
                <a:gd name="T66" fmla="*/ 4 w 10"/>
                <a:gd name="T67" fmla="*/ 2 h 7"/>
                <a:gd name="T68" fmla="*/ 4 w 10"/>
                <a:gd name="T69" fmla="*/ 2 h 7"/>
                <a:gd name="T70" fmla="*/ 3 w 10"/>
                <a:gd name="T71" fmla="*/ 1 h 7"/>
                <a:gd name="T72" fmla="*/ 3 w 10"/>
                <a:gd name="T73" fmla="*/ 1 h 7"/>
                <a:gd name="T74" fmla="*/ 3 w 10"/>
                <a:gd name="T75" fmla="*/ 1 h 7"/>
                <a:gd name="T76" fmla="*/ 3 w 10"/>
                <a:gd name="T77" fmla="*/ 1 h 7"/>
                <a:gd name="T78" fmla="*/ 3 w 10"/>
                <a:gd name="T79" fmla="*/ 1 h 7"/>
                <a:gd name="T80" fmla="*/ 3 w 10"/>
                <a:gd name="T81" fmla="*/ 1 h 7"/>
                <a:gd name="T82" fmla="*/ 2 w 10"/>
                <a:gd name="T83" fmla="*/ 1 h 7"/>
                <a:gd name="T84" fmla="*/ 2 w 10"/>
                <a:gd name="T85" fmla="*/ 1 h 7"/>
                <a:gd name="T86" fmla="*/ 2 w 10"/>
                <a:gd name="T87" fmla="*/ 1 h 7"/>
                <a:gd name="T88" fmla="*/ 2 w 10"/>
                <a:gd name="T89" fmla="*/ 1 h 7"/>
                <a:gd name="T90" fmla="*/ 2 w 10"/>
                <a:gd name="T91" fmla="*/ 1 h 7"/>
                <a:gd name="T92" fmla="*/ 1 w 10"/>
                <a:gd name="T93" fmla="*/ 0 h 7"/>
                <a:gd name="T94" fmla="*/ 1 w 10"/>
                <a:gd name="T95" fmla="*/ 0 h 7"/>
                <a:gd name="T96" fmla="*/ 1 w 10"/>
                <a:gd name="T97" fmla="*/ 0 h 7"/>
                <a:gd name="T98" fmla="*/ 1 w 10"/>
                <a:gd name="T99" fmla="*/ 0 h 7"/>
                <a:gd name="T100" fmla="*/ 0 w 10"/>
                <a:gd name="T101" fmla="*/ 0 h 7"/>
                <a:gd name="T102" fmla="*/ 0 w 10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2" name="Freeform 3870"/>
            <p:cNvSpPr>
              <a:spLocks/>
            </p:cNvSpPr>
            <p:nvPr/>
          </p:nvSpPr>
          <p:spPr bwMode="auto">
            <a:xfrm>
              <a:off x="6331161" y="6183427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10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5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4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2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3" name="Freeform 3871"/>
            <p:cNvSpPr>
              <a:spLocks/>
            </p:cNvSpPr>
            <p:nvPr/>
          </p:nvSpPr>
          <p:spPr bwMode="auto">
            <a:xfrm>
              <a:off x="6321318" y="6184411"/>
              <a:ext cx="9843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0 h 5"/>
                <a:gd name="T12" fmla="*/ 9 w 10"/>
                <a:gd name="T13" fmla="*/ 0 h 5"/>
                <a:gd name="T14" fmla="*/ 9 w 10"/>
                <a:gd name="T15" fmla="*/ 0 h 5"/>
                <a:gd name="T16" fmla="*/ 9 w 10"/>
                <a:gd name="T17" fmla="*/ 0 h 5"/>
                <a:gd name="T18" fmla="*/ 9 w 10"/>
                <a:gd name="T19" fmla="*/ 0 h 5"/>
                <a:gd name="T20" fmla="*/ 9 w 10"/>
                <a:gd name="T21" fmla="*/ 0 h 5"/>
                <a:gd name="T22" fmla="*/ 8 w 10"/>
                <a:gd name="T23" fmla="*/ 0 h 5"/>
                <a:gd name="T24" fmla="*/ 8 w 10"/>
                <a:gd name="T25" fmla="*/ 1 h 5"/>
                <a:gd name="T26" fmla="*/ 8 w 10"/>
                <a:gd name="T27" fmla="*/ 1 h 5"/>
                <a:gd name="T28" fmla="*/ 8 w 10"/>
                <a:gd name="T29" fmla="*/ 1 h 5"/>
                <a:gd name="T30" fmla="*/ 7 w 10"/>
                <a:gd name="T31" fmla="*/ 1 h 5"/>
                <a:gd name="T32" fmla="*/ 7 w 10"/>
                <a:gd name="T33" fmla="*/ 1 h 5"/>
                <a:gd name="T34" fmla="*/ 7 w 10"/>
                <a:gd name="T35" fmla="*/ 1 h 5"/>
                <a:gd name="T36" fmla="*/ 7 w 10"/>
                <a:gd name="T37" fmla="*/ 1 h 5"/>
                <a:gd name="T38" fmla="*/ 7 w 10"/>
                <a:gd name="T39" fmla="*/ 1 h 5"/>
                <a:gd name="T40" fmla="*/ 7 w 10"/>
                <a:gd name="T41" fmla="*/ 1 h 5"/>
                <a:gd name="T42" fmla="*/ 6 w 10"/>
                <a:gd name="T43" fmla="*/ 1 h 5"/>
                <a:gd name="T44" fmla="*/ 6 w 10"/>
                <a:gd name="T45" fmla="*/ 1 h 5"/>
                <a:gd name="T46" fmla="*/ 6 w 10"/>
                <a:gd name="T47" fmla="*/ 1 h 5"/>
                <a:gd name="T48" fmla="*/ 6 w 10"/>
                <a:gd name="T49" fmla="*/ 2 h 5"/>
                <a:gd name="T50" fmla="*/ 6 w 10"/>
                <a:gd name="T51" fmla="*/ 2 h 5"/>
                <a:gd name="T52" fmla="*/ 5 w 10"/>
                <a:gd name="T53" fmla="*/ 2 h 5"/>
                <a:gd name="T54" fmla="*/ 5 w 10"/>
                <a:gd name="T55" fmla="*/ 2 h 5"/>
                <a:gd name="T56" fmla="*/ 5 w 10"/>
                <a:gd name="T57" fmla="*/ 2 h 5"/>
                <a:gd name="T58" fmla="*/ 5 w 10"/>
                <a:gd name="T59" fmla="*/ 2 h 5"/>
                <a:gd name="T60" fmla="*/ 5 w 10"/>
                <a:gd name="T61" fmla="*/ 2 h 5"/>
                <a:gd name="T62" fmla="*/ 5 w 10"/>
                <a:gd name="T63" fmla="*/ 2 h 5"/>
                <a:gd name="T64" fmla="*/ 4 w 10"/>
                <a:gd name="T65" fmla="*/ 2 h 5"/>
                <a:gd name="T66" fmla="*/ 4 w 10"/>
                <a:gd name="T67" fmla="*/ 2 h 5"/>
                <a:gd name="T68" fmla="*/ 4 w 10"/>
                <a:gd name="T69" fmla="*/ 3 h 5"/>
                <a:gd name="T70" fmla="*/ 4 w 10"/>
                <a:gd name="T71" fmla="*/ 3 h 5"/>
                <a:gd name="T72" fmla="*/ 3 w 10"/>
                <a:gd name="T73" fmla="*/ 3 h 5"/>
                <a:gd name="T74" fmla="*/ 3 w 10"/>
                <a:gd name="T75" fmla="*/ 3 h 5"/>
                <a:gd name="T76" fmla="*/ 3 w 10"/>
                <a:gd name="T77" fmla="*/ 3 h 5"/>
                <a:gd name="T78" fmla="*/ 3 w 10"/>
                <a:gd name="T79" fmla="*/ 3 h 5"/>
                <a:gd name="T80" fmla="*/ 3 w 10"/>
                <a:gd name="T81" fmla="*/ 3 h 5"/>
                <a:gd name="T82" fmla="*/ 2 w 10"/>
                <a:gd name="T83" fmla="*/ 4 h 5"/>
                <a:gd name="T84" fmla="*/ 2 w 10"/>
                <a:gd name="T85" fmla="*/ 4 h 5"/>
                <a:gd name="T86" fmla="*/ 2 w 10"/>
                <a:gd name="T87" fmla="*/ 4 h 5"/>
                <a:gd name="T88" fmla="*/ 2 w 10"/>
                <a:gd name="T89" fmla="*/ 4 h 5"/>
                <a:gd name="T90" fmla="*/ 2 w 10"/>
                <a:gd name="T91" fmla="*/ 4 h 5"/>
                <a:gd name="T92" fmla="*/ 2 w 10"/>
                <a:gd name="T93" fmla="*/ 4 h 5"/>
                <a:gd name="T94" fmla="*/ 1 w 10"/>
                <a:gd name="T95" fmla="*/ 4 h 5"/>
                <a:gd name="T96" fmla="*/ 1 w 10"/>
                <a:gd name="T97" fmla="*/ 5 h 5"/>
                <a:gd name="T98" fmla="*/ 1 w 10"/>
                <a:gd name="T99" fmla="*/ 5 h 5"/>
                <a:gd name="T100" fmla="*/ 1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4" name="Freeform 3872"/>
            <p:cNvSpPr>
              <a:spLocks/>
            </p:cNvSpPr>
            <p:nvPr/>
          </p:nvSpPr>
          <p:spPr bwMode="auto">
            <a:xfrm>
              <a:off x="6311476" y="6189332"/>
              <a:ext cx="10827" cy="9842"/>
            </a:xfrm>
            <a:custGeom>
              <a:avLst/>
              <a:gdLst>
                <a:gd name="T0" fmla="*/ 11 w 11"/>
                <a:gd name="T1" fmla="*/ 0 h 10"/>
                <a:gd name="T2" fmla="*/ 10 w 11"/>
                <a:gd name="T3" fmla="*/ 0 h 10"/>
                <a:gd name="T4" fmla="*/ 10 w 11"/>
                <a:gd name="T5" fmla="*/ 0 h 10"/>
                <a:gd name="T6" fmla="*/ 10 w 11"/>
                <a:gd name="T7" fmla="*/ 0 h 10"/>
                <a:gd name="T8" fmla="*/ 10 w 11"/>
                <a:gd name="T9" fmla="*/ 0 h 10"/>
                <a:gd name="T10" fmla="*/ 10 w 11"/>
                <a:gd name="T11" fmla="*/ 1 h 10"/>
                <a:gd name="T12" fmla="*/ 9 w 11"/>
                <a:gd name="T13" fmla="*/ 1 h 10"/>
                <a:gd name="T14" fmla="*/ 9 w 11"/>
                <a:gd name="T15" fmla="*/ 1 h 10"/>
                <a:gd name="T16" fmla="*/ 9 w 11"/>
                <a:gd name="T17" fmla="*/ 1 h 10"/>
                <a:gd name="T18" fmla="*/ 9 w 11"/>
                <a:gd name="T19" fmla="*/ 1 h 10"/>
                <a:gd name="T20" fmla="*/ 9 w 11"/>
                <a:gd name="T21" fmla="*/ 2 h 10"/>
                <a:gd name="T22" fmla="*/ 9 w 11"/>
                <a:gd name="T23" fmla="*/ 2 h 10"/>
                <a:gd name="T24" fmla="*/ 8 w 11"/>
                <a:gd name="T25" fmla="*/ 2 h 10"/>
                <a:gd name="T26" fmla="*/ 8 w 11"/>
                <a:gd name="T27" fmla="*/ 2 h 10"/>
                <a:gd name="T28" fmla="*/ 8 w 11"/>
                <a:gd name="T29" fmla="*/ 2 h 10"/>
                <a:gd name="T30" fmla="*/ 8 w 11"/>
                <a:gd name="T31" fmla="*/ 2 h 10"/>
                <a:gd name="T32" fmla="*/ 7 w 11"/>
                <a:gd name="T33" fmla="*/ 3 h 10"/>
                <a:gd name="T34" fmla="*/ 7 w 11"/>
                <a:gd name="T35" fmla="*/ 3 h 10"/>
                <a:gd name="T36" fmla="*/ 7 w 11"/>
                <a:gd name="T37" fmla="*/ 3 h 10"/>
                <a:gd name="T38" fmla="*/ 7 w 11"/>
                <a:gd name="T39" fmla="*/ 3 h 10"/>
                <a:gd name="T40" fmla="*/ 7 w 11"/>
                <a:gd name="T41" fmla="*/ 3 h 10"/>
                <a:gd name="T42" fmla="*/ 6 w 11"/>
                <a:gd name="T43" fmla="*/ 3 h 10"/>
                <a:gd name="T44" fmla="*/ 6 w 11"/>
                <a:gd name="T45" fmla="*/ 4 h 10"/>
                <a:gd name="T46" fmla="*/ 6 w 11"/>
                <a:gd name="T47" fmla="*/ 4 h 10"/>
                <a:gd name="T48" fmla="*/ 6 w 11"/>
                <a:gd name="T49" fmla="*/ 4 h 10"/>
                <a:gd name="T50" fmla="*/ 6 w 11"/>
                <a:gd name="T51" fmla="*/ 4 h 10"/>
                <a:gd name="T52" fmla="*/ 6 w 11"/>
                <a:gd name="T53" fmla="*/ 5 h 10"/>
                <a:gd name="T54" fmla="*/ 5 w 11"/>
                <a:gd name="T55" fmla="*/ 5 h 10"/>
                <a:gd name="T56" fmla="*/ 5 w 11"/>
                <a:gd name="T57" fmla="*/ 5 h 10"/>
                <a:gd name="T58" fmla="*/ 5 w 11"/>
                <a:gd name="T59" fmla="*/ 5 h 10"/>
                <a:gd name="T60" fmla="*/ 5 w 11"/>
                <a:gd name="T61" fmla="*/ 5 h 10"/>
                <a:gd name="T62" fmla="*/ 5 w 11"/>
                <a:gd name="T63" fmla="*/ 5 h 10"/>
                <a:gd name="T64" fmla="*/ 4 w 11"/>
                <a:gd name="T65" fmla="*/ 6 h 10"/>
                <a:gd name="T66" fmla="*/ 4 w 11"/>
                <a:gd name="T67" fmla="*/ 6 h 10"/>
                <a:gd name="T68" fmla="*/ 4 w 11"/>
                <a:gd name="T69" fmla="*/ 6 h 10"/>
                <a:gd name="T70" fmla="*/ 4 w 11"/>
                <a:gd name="T71" fmla="*/ 6 h 10"/>
                <a:gd name="T72" fmla="*/ 3 w 11"/>
                <a:gd name="T73" fmla="*/ 6 h 10"/>
                <a:gd name="T74" fmla="*/ 3 w 11"/>
                <a:gd name="T75" fmla="*/ 7 h 10"/>
                <a:gd name="T76" fmla="*/ 3 w 11"/>
                <a:gd name="T77" fmla="*/ 7 h 10"/>
                <a:gd name="T78" fmla="*/ 3 w 11"/>
                <a:gd name="T79" fmla="*/ 7 h 10"/>
                <a:gd name="T80" fmla="*/ 3 w 11"/>
                <a:gd name="T81" fmla="*/ 7 h 10"/>
                <a:gd name="T82" fmla="*/ 3 w 11"/>
                <a:gd name="T83" fmla="*/ 8 h 10"/>
                <a:gd name="T84" fmla="*/ 2 w 11"/>
                <a:gd name="T85" fmla="*/ 8 h 10"/>
                <a:gd name="T86" fmla="*/ 2 w 11"/>
                <a:gd name="T87" fmla="*/ 8 h 10"/>
                <a:gd name="T88" fmla="*/ 2 w 11"/>
                <a:gd name="T89" fmla="*/ 8 h 10"/>
                <a:gd name="T90" fmla="*/ 2 w 11"/>
                <a:gd name="T91" fmla="*/ 9 h 10"/>
                <a:gd name="T92" fmla="*/ 2 w 11"/>
                <a:gd name="T93" fmla="*/ 9 h 10"/>
                <a:gd name="T94" fmla="*/ 1 w 11"/>
                <a:gd name="T95" fmla="*/ 9 h 10"/>
                <a:gd name="T96" fmla="*/ 1 w 11"/>
                <a:gd name="T97" fmla="*/ 9 h 10"/>
                <a:gd name="T98" fmla="*/ 1 w 11"/>
                <a:gd name="T99" fmla="*/ 9 h 10"/>
                <a:gd name="T100" fmla="*/ 1 w 11"/>
                <a:gd name="T101" fmla="*/ 10 h 10"/>
                <a:gd name="T102" fmla="*/ 0 w 11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5" name="Freeform 3873"/>
            <p:cNvSpPr>
              <a:spLocks/>
            </p:cNvSpPr>
            <p:nvPr/>
          </p:nvSpPr>
          <p:spPr bwMode="auto">
            <a:xfrm>
              <a:off x="6302617" y="6199175"/>
              <a:ext cx="9843" cy="12796"/>
            </a:xfrm>
            <a:custGeom>
              <a:avLst/>
              <a:gdLst>
                <a:gd name="T0" fmla="*/ 10 w 10"/>
                <a:gd name="T1" fmla="*/ 0 h 13"/>
                <a:gd name="T2" fmla="*/ 9 w 10"/>
                <a:gd name="T3" fmla="*/ 0 h 13"/>
                <a:gd name="T4" fmla="*/ 9 w 10"/>
                <a:gd name="T5" fmla="*/ 0 h 13"/>
                <a:gd name="T6" fmla="*/ 9 w 10"/>
                <a:gd name="T7" fmla="*/ 0 h 13"/>
                <a:gd name="T8" fmla="*/ 9 w 10"/>
                <a:gd name="T9" fmla="*/ 0 h 13"/>
                <a:gd name="T10" fmla="*/ 9 w 10"/>
                <a:gd name="T11" fmla="*/ 1 h 13"/>
                <a:gd name="T12" fmla="*/ 9 w 10"/>
                <a:gd name="T13" fmla="*/ 1 h 13"/>
                <a:gd name="T14" fmla="*/ 8 w 10"/>
                <a:gd name="T15" fmla="*/ 1 h 13"/>
                <a:gd name="T16" fmla="*/ 8 w 10"/>
                <a:gd name="T17" fmla="*/ 2 h 13"/>
                <a:gd name="T18" fmla="*/ 8 w 10"/>
                <a:gd name="T19" fmla="*/ 2 h 13"/>
                <a:gd name="T20" fmla="*/ 8 w 10"/>
                <a:gd name="T21" fmla="*/ 2 h 13"/>
                <a:gd name="T22" fmla="*/ 8 w 10"/>
                <a:gd name="T23" fmla="*/ 2 h 13"/>
                <a:gd name="T24" fmla="*/ 7 w 10"/>
                <a:gd name="T25" fmla="*/ 3 h 13"/>
                <a:gd name="T26" fmla="*/ 7 w 10"/>
                <a:gd name="T27" fmla="*/ 3 h 13"/>
                <a:gd name="T28" fmla="*/ 7 w 10"/>
                <a:gd name="T29" fmla="*/ 3 h 13"/>
                <a:gd name="T30" fmla="*/ 7 w 10"/>
                <a:gd name="T31" fmla="*/ 3 h 13"/>
                <a:gd name="T32" fmla="*/ 6 w 10"/>
                <a:gd name="T33" fmla="*/ 3 h 13"/>
                <a:gd name="T34" fmla="*/ 6 w 10"/>
                <a:gd name="T35" fmla="*/ 4 h 13"/>
                <a:gd name="T36" fmla="*/ 6 w 10"/>
                <a:gd name="T37" fmla="*/ 4 h 13"/>
                <a:gd name="T38" fmla="*/ 6 w 10"/>
                <a:gd name="T39" fmla="*/ 4 h 13"/>
                <a:gd name="T40" fmla="*/ 6 w 10"/>
                <a:gd name="T41" fmla="*/ 5 h 13"/>
                <a:gd name="T42" fmla="*/ 6 w 10"/>
                <a:gd name="T43" fmla="*/ 5 h 13"/>
                <a:gd name="T44" fmla="*/ 5 w 10"/>
                <a:gd name="T45" fmla="*/ 5 h 13"/>
                <a:gd name="T46" fmla="*/ 5 w 10"/>
                <a:gd name="T47" fmla="*/ 5 h 13"/>
                <a:gd name="T48" fmla="*/ 5 w 10"/>
                <a:gd name="T49" fmla="*/ 6 h 13"/>
                <a:gd name="T50" fmla="*/ 5 w 10"/>
                <a:gd name="T51" fmla="*/ 6 h 13"/>
                <a:gd name="T52" fmla="*/ 5 w 10"/>
                <a:gd name="T53" fmla="*/ 6 h 13"/>
                <a:gd name="T54" fmla="*/ 4 w 10"/>
                <a:gd name="T55" fmla="*/ 6 h 13"/>
                <a:gd name="T56" fmla="*/ 4 w 10"/>
                <a:gd name="T57" fmla="*/ 7 h 13"/>
                <a:gd name="T58" fmla="*/ 4 w 10"/>
                <a:gd name="T59" fmla="*/ 7 h 13"/>
                <a:gd name="T60" fmla="*/ 4 w 10"/>
                <a:gd name="T61" fmla="*/ 7 h 13"/>
                <a:gd name="T62" fmla="*/ 4 w 10"/>
                <a:gd name="T63" fmla="*/ 8 h 13"/>
                <a:gd name="T64" fmla="*/ 4 w 10"/>
                <a:gd name="T65" fmla="*/ 8 h 13"/>
                <a:gd name="T66" fmla="*/ 3 w 10"/>
                <a:gd name="T67" fmla="*/ 8 h 13"/>
                <a:gd name="T68" fmla="*/ 3 w 10"/>
                <a:gd name="T69" fmla="*/ 8 h 13"/>
                <a:gd name="T70" fmla="*/ 3 w 10"/>
                <a:gd name="T71" fmla="*/ 9 h 13"/>
                <a:gd name="T72" fmla="*/ 3 w 10"/>
                <a:gd name="T73" fmla="*/ 9 h 13"/>
                <a:gd name="T74" fmla="*/ 2 w 10"/>
                <a:gd name="T75" fmla="*/ 9 h 13"/>
                <a:gd name="T76" fmla="*/ 2 w 10"/>
                <a:gd name="T77" fmla="*/ 9 h 13"/>
                <a:gd name="T78" fmla="*/ 2 w 10"/>
                <a:gd name="T79" fmla="*/ 10 h 13"/>
                <a:gd name="T80" fmla="*/ 2 w 10"/>
                <a:gd name="T81" fmla="*/ 10 h 13"/>
                <a:gd name="T82" fmla="*/ 2 w 10"/>
                <a:gd name="T83" fmla="*/ 10 h 13"/>
                <a:gd name="T84" fmla="*/ 1 w 10"/>
                <a:gd name="T85" fmla="*/ 11 h 13"/>
                <a:gd name="T86" fmla="*/ 1 w 10"/>
                <a:gd name="T87" fmla="*/ 11 h 13"/>
                <a:gd name="T88" fmla="*/ 1 w 10"/>
                <a:gd name="T89" fmla="*/ 11 h 13"/>
                <a:gd name="T90" fmla="*/ 1 w 10"/>
                <a:gd name="T91" fmla="*/ 12 h 13"/>
                <a:gd name="T92" fmla="*/ 1 w 10"/>
                <a:gd name="T93" fmla="*/ 12 h 13"/>
                <a:gd name="T94" fmla="*/ 1 w 10"/>
                <a:gd name="T95" fmla="*/ 12 h 13"/>
                <a:gd name="T96" fmla="*/ 0 w 10"/>
                <a:gd name="T97" fmla="*/ 12 h 13"/>
                <a:gd name="T98" fmla="*/ 0 w 10"/>
                <a:gd name="T99" fmla="*/ 13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6" name="Freeform 3874"/>
            <p:cNvSpPr>
              <a:spLocks/>
            </p:cNvSpPr>
            <p:nvPr/>
          </p:nvSpPr>
          <p:spPr bwMode="auto">
            <a:xfrm>
              <a:off x="6292775" y="6211970"/>
              <a:ext cx="9843" cy="16733"/>
            </a:xfrm>
            <a:custGeom>
              <a:avLst/>
              <a:gdLst>
                <a:gd name="T0" fmla="*/ 10 w 10"/>
                <a:gd name="T1" fmla="*/ 0 h 17"/>
                <a:gd name="T2" fmla="*/ 10 w 10"/>
                <a:gd name="T3" fmla="*/ 0 h 17"/>
                <a:gd name="T4" fmla="*/ 9 w 10"/>
                <a:gd name="T5" fmla="*/ 1 h 17"/>
                <a:gd name="T6" fmla="*/ 9 w 10"/>
                <a:gd name="T7" fmla="*/ 1 h 17"/>
                <a:gd name="T8" fmla="*/ 9 w 10"/>
                <a:gd name="T9" fmla="*/ 1 h 17"/>
                <a:gd name="T10" fmla="*/ 9 w 10"/>
                <a:gd name="T11" fmla="*/ 2 h 17"/>
                <a:gd name="T12" fmla="*/ 9 w 10"/>
                <a:gd name="T13" fmla="*/ 2 h 17"/>
                <a:gd name="T14" fmla="*/ 8 w 10"/>
                <a:gd name="T15" fmla="*/ 2 h 17"/>
                <a:gd name="T16" fmla="*/ 8 w 10"/>
                <a:gd name="T17" fmla="*/ 2 h 17"/>
                <a:gd name="T18" fmla="*/ 8 w 10"/>
                <a:gd name="T19" fmla="*/ 3 h 17"/>
                <a:gd name="T20" fmla="*/ 8 w 10"/>
                <a:gd name="T21" fmla="*/ 3 h 17"/>
                <a:gd name="T22" fmla="*/ 8 w 10"/>
                <a:gd name="T23" fmla="*/ 3 h 17"/>
                <a:gd name="T24" fmla="*/ 8 w 10"/>
                <a:gd name="T25" fmla="*/ 4 h 17"/>
                <a:gd name="T26" fmla="*/ 7 w 10"/>
                <a:gd name="T27" fmla="*/ 4 h 17"/>
                <a:gd name="T28" fmla="*/ 7 w 10"/>
                <a:gd name="T29" fmla="*/ 4 h 17"/>
                <a:gd name="T30" fmla="*/ 7 w 10"/>
                <a:gd name="T31" fmla="*/ 5 h 17"/>
                <a:gd name="T32" fmla="*/ 7 w 10"/>
                <a:gd name="T33" fmla="*/ 5 h 17"/>
                <a:gd name="T34" fmla="*/ 6 w 10"/>
                <a:gd name="T35" fmla="*/ 5 h 17"/>
                <a:gd name="T36" fmla="*/ 6 w 10"/>
                <a:gd name="T37" fmla="*/ 6 h 17"/>
                <a:gd name="T38" fmla="*/ 6 w 10"/>
                <a:gd name="T39" fmla="*/ 6 h 17"/>
                <a:gd name="T40" fmla="*/ 6 w 10"/>
                <a:gd name="T41" fmla="*/ 6 h 17"/>
                <a:gd name="T42" fmla="*/ 6 w 10"/>
                <a:gd name="T43" fmla="*/ 6 h 17"/>
                <a:gd name="T44" fmla="*/ 5 w 10"/>
                <a:gd name="T45" fmla="*/ 7 h 17"/>
                <a:gd name="T46" fmla="*/ 5 w 10"/>
                <a:gd name="T47" fmla="*/ 7 h 17"/>
                <a:gd name="T48" fmla="*/ 5 w 10"/>
                <a:gd name="T49" fmla="*/ 8 h 17"/>
                <a:gd name="T50" fmla="*/ 5 w 10"/>
                <a:gd name="T51" fmla="*/ 8 h 17"/>
                <a:gd name="T52" fmla="*/ 5 w 10"/>
                <a:gd name="T53" fmla="*/ 8 h 17"/>
                <a:gd name="T54" fmla="*/ 5 w 10"/>
                <a:gd name="T55" fmla="*/ 9 h 17"/>
                <a:gd name="T56" fmla="*/ 4 w 10"/>
                <a:gd name="T57" fmla="*/ 9 h 17"/>
                <a:gd name="T58" fmla="*/ 4 w 10"/>
                <a:gd name="T59" fmla="*/ 9 h 17"/>
                <a:gd name="T60" fmla="*/ 4 w 10"/>
                <a:gd name="T61" fmla="*/ 9 h 17"/>
                <a:gd name="T62" fmla="*/ 4 w 10"/>
                <a:gd name="T63" fmla="*/ 10 h 17"/>
                <a:gd name="T64" fmla="*/ 4 w 10"/>
                <a:gd name="T65" fmla="*/ 10 h 17"/>
                <a:gd name="T66" fmla="*/ 3 w 10"/>
                <a:gd name="T67" fmla="*/ 10 h 17"/>
                <a:gd name="T68" fmla="*/ 3 w 10"/>
                <a:gd name="T69" fmla="*/ 11 h 17"/>
                <a:gd name="T70" fmla="*/ 3 w 10"/>
                <a:gd name="T71" fmla="*/ 11 h 17"/>
                <a:gd name="T72" fmla="*/ 3 w 10"/>
                <a:gd name="T73" fmla="*/ 12 h 17"/>
                <a:gd name="T74" fmla="*/ 2 w 10"/>
                <a:gd name="T75" fmla="*/ 12 h 17"/>
                <a:gd name="T76" fmla="*/ 2 w 10"/>
                <a:gd name="T77" fmla="*/ 12 h 17"/>
                <a:gd name="T78" fmla="*/ 2 w 10"/>
                <a:gd name="T79" fmla="*/ 12 h 17"/>
                <a:gd name="T80" fmla="*/ 2 w 10"/>
                <a:gd name="T81" fmla="*/ 13 h 17"/>
                <a:gd name="T82" fmla="*/ 2 w 10"/>
                <a:gd name="T83" fmla="*/ 13 h 17"/>
                <a:gd name="T84" fmla="*/ 2 w 10"/>
                <a:gd name="T85" fmla="*/ 13 h 17"/>
                <a:gd name="T86" fmla="*/ 1 w 10"/>
                <a:gd name="T87" fmla="*/ 14 h 17"/>
                <a:gd name="T88" fmla="*/ 1 w 10"/>
                <a:gd name="T89" fmla="*/ 14 h 17"/>
                <a:gd name="T90" fmla="*/ 1 w 10"/>
                <a:gd name="T91" fmla="*/ 15 h 17"/>
                <a:gd name="T92" fmla="*/ 1 w 10"/>
                <a:gd name="T93" fmla="*/ 15 h 17"/>
                <a:gd name="T94" fmla="*/ 1 w 10"/>
                <a:gd name="T95" fmla="*/ 15 h 17"/>
                <a:gd name="T96" fmla="*/ 0 w 10"/>
                <a:gd name="T97" fmla="*/ 16 h 17"/>
                <a:gd name="T98" fmla="*/ 0 w 10"/>
                <a:gd name="T99" fmla="*/ 16 h 17"/>
                <a:gd name="T100" fmla="*/ 0 w 10"/>
                <a:gd name="T101" fmla="*/ 16 h 17"/>
                <a:gd name="T102" fmla="*/ 0 w 10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7" name="Freeform 3875"/>
            <p:cNvSpPr>
              <a:spLocks/>
            </p:cNvSpPr>
            <p:nvPr/>
          </p:nvSpPr>
          <p:spPr bwMode="auto">
            <a:xfrm>
              <a:off x="6282932" y="6227718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 h 19"/>
                <a:gd name="T4" fmla="*/ 9 w 10"/>
                <a:gd name="T5" fmla="*/ 1 h 19"/>
                <a:gd name="T6" fmla="*/ 9 w 10"/>
                <a:gd name="T7" fmla="*/ 1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6 w 10"/>
                <a:gd name="T45" fmla="*/ 8 h 19"/>
                <a:gd name="T46" fmla="*/ 5 w 10"/>
                <a:gd name="T47" fmla="*/ 8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9 h 19"/>
                <a:gd name="T54" fmla="*/ 5 w 10"/>
                <a:gd name="T55" fmla="*/ 10 h 19"/>
                <a:gd name="T56" fmla="*/ 4 w 10"/>
                <a:gd name="T57" fmla="*/ 10 h 19"/>
                <a:gd name="T58" fmla="*/ 4 w 10"/>
                <a:gd name="T59" fmla="*/ 10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2 h 19"/>
                <a:gd name="T70" fmla="*/ 3 w 10"/>
                <a:gd name="T71" fmla="*/ 13 h 19"/>
                <a:gd name="T72" fmla="*/ 3 w 10"/>
                <a:gd name="T73" fmla="*/ 13 h 19"/>
                <a:gd name="T74" fmla="*/ 3 w 10"/>
                <a:gd name="T75" fmla="*/ 13 h 19"/>
                <a:gd name="T76" fmla="*/ 2 w 10"/>
                <a:gd name="T77" fmla="*/ 14 h 19"/>
                <a:gd name="T78" fmla="*/ 2 w 10"/>
                <a:gd name="T79" fmla="*/ 14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5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6 h 19"/>
                <a:gd name="T92" fmla="*/ 1 w 10"/>
                <a:gd name="T93" fmla="*/ 17 h 19"/>
                <a:gd name="T94" fmla="*/ 1 w 10"/>
                <a:gd name="T95" fmla="*/ 17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8" name="Freeform 3876"/>
            <p:cNvSpPr>
              <a:spLocks/>
            </p:cNvSpPr>
            <p:nvPr/>
          </p:nvSpPr>
          <p:spPr bwMode="auto">
            <a:xfrm>
              <a:off x="6273090" y="6245434"/>
              <a:ext cx="9843" cy="19685"/>
            </a:xfrm>
            <a:custGeom>
              <a:avLst/>
              <a:gdLst>
                <a:gd name="T0" fmla="*/ 10 w 10"/>
                <a:gd name="T1" fmla="*/ 0 h 20"/>
                <a:gd name="T2" fmla="*/ 10 w 10"/>
                <a:gd name="T3" fmla="*/ 1 h 20"/>
                <a:gd name="T4" fmla="*/ 10 w 10"/>
                <a:gd name="T5" fmla="*/ 1 h 20"/>
                <a:gd name="T6" fmla="*/ 9 w 10"/>
                <a:gd name="T7" fmla="*/ 1 h 20"/>
                <a:gd name="T8" fmla="*/ 9 w 10"/>
                <a:gd name="T9" fmla="*/ 2 h 20"/>
                <a:gd name="T10" fmla="*/ 9 w 10"/>
                <a:gd name="T11" fmla="*/ 2 h 20"/>
                <a:gd name="T12" fmla="*/ 9 w 10"/>
                <a:gd name="T13" fmla="*/ 3 h 20"/>
                <a:gd name="T14" fmla="*/ 9 w 10"/>
                <a:gd name="T15" fmla="*/ 3 h 20"/>
                <a:gd name="T16" fmla="*/ 8 w 10"/>
                <a:gd name="T17" fmla="*/ 3 h 20"/>
                <a:gd name="T18" fmla="*/ 8 w 10"/>
                <a:gd name="T19" fmla="*/ 4 h 20"/>
                <a:gd name="T20" fmla="*/ 8 w 10"/>
                <a:gd name="T21" fmla="*/ 4 h 20"/>
                <a:gd name="T22" fmla="*/ 8 w 10"/>
                <a:gd name="T23" fmla="*/ 4 h 20"/>
                <a:gd name="T24" fmla="*/ 8 w 10"/>
                <a:gd name="T25" fmla="*/ 5 h 20"/>
                <a:gd name="T26" fmla="*/ 8 w 10"/>
                <a:gd name="T27" fmla="*/ 5 h 20"/>
                <a:gd name="T28" fmla="*/ 7 w 10"/>
                <a:gd name="T29" fmla="*/ 6 h 20"/>
                <a:gd name="T30" fmla="*/ 7 w 10"/>
                <a:gd name="T31" fmla="*/ 6 h 20"/>
                <a:gd name="T32" fmla="*/ 7 w 10"/>
                <a:gd name="T33" fmla="*/ 7 h 20"/>
                <a:gd name="T34" fmla="*/ 7 w 10"/>
                <a:gd name="T35" fmla="*/ 7 h 20"/>
                <a:gd name="T36" fmla="*/ 6 w 10"/>
                <a:gd name="T37" fmla="*/ 7 h 20"/>
                <a:gd name="T38" fmla="*/ 6 w 10"/>
                <a:gd name="T39" fmla="*/ 8 h 20"/>
                <a:gd name="T40" fmla="*/ 6 w 10"/>
                <a:gd name="T41" fmla="*/ 8 h 20"/>
                <a:gd name="T42" fmla="*/ 6 w 10"/>
                <a:gd name="T43" fmla="*/ 8 h 20"/>
                <a:gd name="T44" fmla="*/ 6 w 10"/>
                <a:gd name="T45" fmla="*/ 9 h 20"/>
                <a:gd name="T46" fmla="*/ 5 w 10"/>
                <a:gd name="T47" fmla="*/ 9 h 20"/>
                <a:gd name="T48" fmla="*/ 5 w 10"/>
                <a:gd name="T49" fmla="*/ 10 h 20"/>
                <a:gd name="T50" fmla="*/ 5 w 10"/>
                <a:gd name="T51" fmla="*/ 10 h 20"/>
                <a:gd name="T52" fmla="*/ 5 w 10"/>
                <a:gd name="T53" fmla="*/ 10 h 20"/>
                <a:gd name="T54" fmla="*/ 5 w 10"/>
                <a:gd name="T55" fmla="*/ 11 h 20"/>
                <a:gd name="T56" fmla="*/ 5 w 10"/>
                <a:gd name="T57" fmla="*/ 11 h 20"/>
                <a:gd name="T58" fmla="*/ 4 w 10"/>
                <a:gd name="T59" fmla="*/ 11 h 20"/>
                <a:gd name="T60" fmla="*/ 4 w 10"/>
                <a:gd name="T61" fmla="*/ 12 h 20"/>
                <a:gd name="T62" fmla="*/ 4 w 10"/>
                <a:gd name="T63" fmla="*/ 12 h 20"/>
                <a:gd name="T64" fmla="*/ 4 w 10"/>
                <a:gd name="T65" fmla="*/ 13 h 20"/>
                <a:gd name="T66" fmla="*/ 4 w 10"/>
                <a:gd name="T67" fmla="*/ 13 h 20"/>
                <a:gd name="T68" fmla="*/ 3 w 10"/>
                <a:gd name="T69" fmla="*/ 13 h 20"/>
                <a:gd name="T70" fmla="*/ 3 w 10"/>
                <a:gd name="T71" fmla="*/ 14 h 20"/>
                <a:gd name="T72" fmla="*/ 3 w 10"/>
                <a:gd name="T73" fmla="*/ 14 h 20"/>
                <a:gd name="T74" fmla="*/ 3 w 10"/>
                <a:gd name="T75" fmla="*/ 14 h 20"/>
                <a:gd name="T76" fmla="*/ 2 w 10"/>
                <a:gd name="T77" fmla="*/ 15 h 20"/>
                <a:gd name="T78" fmla="*/ 2 w 10"/>
                <a:gd name="T79" fmla="*/ 15 h 20"/>
                <a:gd name="T80" fmla="*/ 2 w 10"/>
                <a:gd name="T81" fmla="*/ 16 h 20"/>
                <a:gd name="T82" fmla="*/ 2 w 10"/>
                <a:gd name="T83" fmla="*/ 16 h 20"/>
                <a:gd name="T84" fmla="*/ 2 w 10"/>
                <a:gd name="T85" fmla="*/ 16 h 20"/>
                <a:gd name="T86" fmla="*/ 2 w 10"/>
                <a:gd name="T87" fmla="*/ 17 h 20"/>
                <a:gd name="T88" fmla="*/ 1 w 10"/>
                <a:gd name="T89" fmla="*/ 17 h 20"/>
                <a:gd name="T90" fmla="*/ 1 w 10"/>
                <a:gd name="T91" fmla="*/ 18 h 20"/>
                <a:gd name="T92" fmla="*/ 1 w 10"/>
                <a:gd name="T93" fmla="*/ 18 h 20"/>
                <a:gd name="T94" fmla="*/ 1 w 10"/>
                <a:gd name="T95" fmla="*/ 18 h 20"/>
                <a:gd name="T96" fmla="*/ 1 w 10"/>
                <a:gd name="T97" fmla="*/ 19 h 20"/>
                <a:gd name="T98" fmla="*/ 0 w 10"/>
                <a:gd name="T99" fmla="*/ 19 h 20"/>
                <a:gd name="T100" fmla="*/ 0 w 10"/>
                <a:gd name="T101" fmla="*/ 20 h 20"/>
                <a:gd name="T102" fmla="*/ 0 w 10"/>
                <a:gd name="T10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0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9" name="Freeform 3877"/>
            <p:cNvSpPr>
              <a:spLocks/>
            </p:cNvSpPr>
            <p:nvPr/>
          </p:nvSpPr>
          <p:spPr bwMode="auto">
            <a:xfrm>
              <a:off x="6263247" y="6265119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10 w 10"/>
                <a:gd name="T5" fmla="*/ 0 h 19"/>
                <a:gd name="T6" fmla="*/ 9 w 10"/>
                <a:gd name="T7" fmla="*/ 1 h 19"/>
                <a:gd name="T8" fmla="*/ 9 w 10"/>
                <a:gd name="T9" fmla="*/ 1 h 19"/>
                <a:gd name="T10" fmla="*/ 9 w 10"/>
                <a:gd name="T11" fmla="*/ 1 h 19"/>
                <a:gd name="T12" fmla="*/ 9 w 10"/>
                <a:gd name="T13" fmla="*/ 2 h 19"/>
                <a:gd name="T14" fmla="*/ 9 w 10"/>
                <a:gd name="T15" fmla="*/ 2 h 19"/>
                <a:gd name="T16" fmla="*/ 9 w 10"/>
                <a:gd name="T17" fmla="*/ 3 h 19"/>
                <a:gd name="T18" fmla="*/ 8 w 10"/>
                <a:gd name="T19" fmla="*/ 3 h 19"/>
                <a:gd name="T20" fmla="*/ 8 w 10"/>
                <a:gd name="T21" fmla="*/ 3 h 19"/>
                <a:gd name="T22" fmla="*/ 8 w 10"/>
                <a:gd name="T23" fmla="*/ 4 h 19"/>
                <a:gd name="T24" fmla="*/ 8 w 10"/>
                <a:gd name="T25" fmla="*/ 4 h 19"/>
                <a:gd name="T26" fmla="*/ 8 w 10"/>
                <a:gd name="T27" fmla="*/ 5 h 19"/>
                <a:gd name="T28" fmla="*/ 7 w 10"/>
                <a:gd name="T29" fmla="*/ 5 h 19"/>
                <a:gd name="T30" fmla="*/ 7 w 10"/>
                <a:gd name="T31" fmla="*/ 5 h 19"/>
                <a:gd name="T32" fmla="*/ 7 w 10"/>
                <a:gd name="T33" fmla="*/ 6 h 19"/>
                <a:gd name="T34" fmla="*/ 7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6 w 10"/>
                <a:gd name="T45" fmla="*/ 8 h 19"/>
                <a:gd name="T46" fmla="*/ 6 w 10"/>
                <a:gd name="T47" fmla="*/ 8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5 w 10"/>
                <a:gd name="T55" fmla="*/ 10 h 19"/>
                <a:gd name="T56" fmla="*/ 5 w 10"/>
                <a:gd name="T57" fmla="*/ 10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2 h 19"/>
                <a:gd name="T66" fmla="*/ 3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3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6 h 19"/>
                <a:gd name="T84" fmla="*/ 2 w 10"/>
                <a:gd name="T85" fmla="*/ 16 h 19"/>
                <a:gd name="T86" fmla="*/ 2 w 10"/>
                <a:gd name="T87" fmla="*/ 16 h 19"/>
                <a:gd name="T88" fmla="*/ 1 w 10"/>
                <a:gd name="T89" fmla="*/ 17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8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0" name="Freeform 3878"/>
            <p:cNvSpPr>
              <a:spLocks/>
            </p:cNvSpPr>
            <p:nvPr/>
          </p:nvSpPr>
          <p:spPr bwMode="auto">
            <a:xfrm>
              <a:off x="6253405" y="6283820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10 w 10"/>
                <a:gd name="T5" fmla="*/ 1 h 19"/>
                <a:gd name="T6" fmla="*/ 10 w 10"/>
                <a:gd name="T7" fmla="*/ 1 h 19"/>
                <a:gd name="T8" fmla="*/ 9 w 10"/>
                <a:gd name="T9" fmla="*/ 1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9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8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7 w 10"/>
                <a:gd name="T35" fmla="*/ 7 h 19"/>
                <a:gd name="T36" fmla="*/ 7 w 10"/>
                <a:gd name="T37" fmla="*/ 7 h 19"/>
                <a:gd name="T38" fmla="*/ 6 w 10"/>
                <a:gd name="T39" fmla="*/ 7 h 19"/>
                <a:gd name="T40" fmla="*/ 6 w 10"/>
                <a:gd name="T41" fmla="*/ 8 h 19"/>
                <a:gd name="T42" fmla="*/ 6 w 10"/>
                <a:gd name="T43" fmla="*/ 8 h 19"/>
                <a:gd name="T44" fmla="*/ 6 w 10"/>
                <a:gd name="T45" fmla="*/ 8 h 19"/>
                <a:gd name="T46" fmla="*/ 6 w 10"/>
                <a:gd name="T47" fmla="*/ 9 h 19"/>
                <a:gd name="T48" fmla="*/ 5 w 10"/>
                <a:gd name="T49" fmla="*/ 9 h 19"/>
                <a:gd name="T50" fmla="*/ 5 w 10"/>
                <a:gd name="T51" fmla="*/ 10 h 19"/>
                <a:gd name="T52" fmla="*/ 5 w 10"/>
                <a:gd name="T53" fmla="*/ 10 h 19"/>
                <a:gd name="T54" fmla="*/ 5 w 10"/>
                <a:gd name="T55" fmla="*/ 10 h 19"/>
                <a:gd name="T56" fmla="*/ 5 w 10"/>
                <a:gd name="T57" fmla="*/ 11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3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6 h 19"/>
                <a:gd name="T86" fmla="*/ 2 w 10"/>
                <a:gd name="T87" fmla="*/ 16 h 19"/>
                <a:gd name="T88" fmla="*/ 1 w 10"/>
                <a:gd name="T89" fmla="*/ 17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8 h 19"/>
                <a:gd name="T96" fmla="*/ 1 w 10"/>
                <a:gd name="T97" fmla="*/ 18 h 19"/>
                <a:gd name="T98" fmla="*/ 1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1" name="Freeform 3879"/>
            <p:cNvSpPr>
              <a:spLocks/>
            </p:cNvSpPr>
            <p:nvPr/>
          </p:nvSpPr>
          <p:spPr bwMode="auto">
            <a:xfrm>
              <a:off x="6243562" y="6302521"/>
              <a:ext cx="9843" cy="17716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0 h 18"/>
                <a:gd name="T4" fmla="*/ 10 w 10"/>
                <a:gd name="T5" fmla="*/ 1 h 18"/>
                <a:gd name="T6" fmla="*/ 10 w 10"/>
                <a:gd name="T7" fmla="*/ 1 h 18"/>
                <a:gd name="T8" fmla="*/ 9 w 10"/>
                <a:gd name="T9" fmla="*/ 1 h 18"/>
                <a:gd name="T10" fmla="*/ 9 w 10"/>
                <a:gd name="T11" fmla="*/ 2 h 18"/>
                <a:gd name="T12" fmla="*/ 9 w 10"/>
                <a:gd name="T13" fmla="*/ 2 h 18"/>
                <a:gd name="T14" fmla="*/ 9 w 10"/>
                <a:gd name="T15" fmla="*/ 2 h 18"/>
                <a:gd name="T16" fmla="*/ 9 w 10"/>
                <a:gd name="T17" fmla="*/ 3 h 18"/>
                <a:gd name="T18" fmla="*/ 8 w 10"/>
                <a:gd name="T19" fmla="*/ 3 h 18"/>
                <a:gd name="T20" fmla="*/ 8 w 10"/>
                <a:gd name="T21" fmla="*/ 4 h 18"/>
                <a:gd name="T22" fmla="*/ 8 w 10"/>
                <a:gd name="T23" fmla="*/ 4 h 18"/>
                <a:gd name="T24" fmla="*/ 8 w 10"/>
                <a:gd name="T25" fmla="*/ 4 h 18"/>
                <a:gd name="T26" fmla="*/ 8 w 10"/>
                <a:gd name="T27" fmla="*/ 5 h 18"/>
                <a:gd name="T28" fmla="*/ 8 w 10"/>
                <a:gd name="T29" fmla="*/ 5 h 18"/>
                <a:gd name="T30" fmla="*/ 7 w 10"/>
                <a:gd name="T31" fmla="*/ 5 h 18"/>
                <a:gd name="T32" fmla="*/ 7 w 10"/>
                <a:gd name="T33" fmla="*/ 6 h 18"/>
                <a:gd name="T34" fmla="*/ 7 w 10"/>
                <a:gd name="T35" fmla="*/ 6 h 18"/>
                <a:gd name="T36" fmla="*/ 7 w 10"/>
                <a:gd name="T37" fmla="*/ 6 h 18"/>
                <a:gd name="T38" fmla="*/ 6 w 10"/>
                <a:gd name="T39" fmla="*/ 7 h 18"/>
                <a:gd name="T40" fmla="*/ 6 w 10"/>
                <a:gd name="T41" fmla="*/ 7 h 18"/>
                <a:gd name="T42" fmla="*/ 6 w 10"/>
                <a:gd name="T43" fmla="*/ 8 h 18"/>
                <a:gd name="T44" fmla="*/ 6 w 10"/>
                <a:gd name="T45" fmla="*/ 8 h 18"/>
                <a:gd name="T46" fmla="*/ 6 w 10"/>
                <a:gd name="T47" fmla="*/ 8 h 18"/>
                <a:gd name="T48" fmla="*/ 5 w 10"/>
                <a:gd name="T49" fmla="*/ 9 h 18"/>
                <a:gd name="T50" fmla="*/ 5 w 10"/>
                <a:gd name="T51" fmla="*/ 9 h 18"/>
                <a:gd name="T52" fmla="*/ 5 w 10"/>
                <a:gd name="T53" fmla="*/ 9 h 18"/>
                <a:gd name="T54" fmla="*/ 5 w 10"/>
                <a:gd name="T55" fmla="*/ 10 h 18"/>
                <a:gd name="T56" fmla="*/ 5 w 10"/>
                <a:gd name="T57" fmla="*/ 10 h 18"/>
                <a:gd name="T58" fmla="*/ 5 w 10"/>
                <a:gd name="T59" fmla="*/ 11 h 18"/>
                <a:gd name="T60" fmla="*/ 4 w 10"/>
                <a:gd name="T61" fmla="*/ 11 h 18"/>
                <a:gd name="T62" fmla="*/ 4 w 10"/>
                <a:gd name="T63" fmla="*/ 11 h 18"/>
                <a:gd name="T64" fmla="*/ 4 w 10"/>
                <a:gd name="T65" fmla="*/ 12 h 18"/>
                <a:gd name="T66" fmla="*/ 4 w 10"/>
                <a:gd name="T67" fmla="*/ 12 h 18"/>
                <a:gd name="T68" fmla="*/ 3 w 10"/>
                <a:gd name="T69" fmla="*/ 12 h 18"/>
                <a:gd name="T70" fmla="*/ 3 w 10"/>
                <a:gd name="T71" fmla="*/ 13 h 18"/>
                <a:gd name="T72" fmla="*/ 3 w 10"/>
                <a:gd name="T73" fmla="*/ 13 h 18"/>
                <a:gd name="T74" fmla="*/ 3 w 10"/>
                <a:gd name="T75" fmla="*/ 14 h 18"/>
                <a:gd name="T76" fmla="*/ 3 w 10"/>
                <a:gd name="T77" fmla="*/ 14 h 18"/>
                <a:gd name="T78" fmla="*/ 2 w 10"/>
                <a:gd name="T79" fmla="*/ 14 h 18"/>
                <a:gd name="T80" fmla="*/ 2 w 10"/>
                <a:gd name="T81" fmla="*/ 15 h 18"/>
                <a:gd name="T82" fmla="*/ 2 w 10"/>
                <a:gd name="T83" fmla="*/ 15 h 18"/>
                <a:gd name="T84" fmla="*/ 2 w 10"/>
                <a:gd name="T85" fmla="*/ 15 h 18"/>
                <a:gd name="T86" fmla="*/ 2 w 10"/>
                <a:gd name="T87" fmla="*/ 15 h 18"/>
                <a:gd name="T88" fmla="*/ 2 w 10"/>
                <a:gd name="T89" fmla="*/ 16 h 18"/>
                <a:gd name="T90" fmla="*/ 1 w 10"/>
                <a:gd name="T91" fmla="*/ 16 h 18"/>
                <a:gd name="T92" fmla="*/ 1 w 10"/>
                <a:gd name="T93" fmla="*/ 17 h 18"/>
                <a:gd name="T94" fmla="*/ 1 w 10"/>
                <a:gd name="T95" fmla="*/ 17 h 18"/>
                <a:gd name="T96" fmla="*/ 1 w 10"/>
                <a:gd name="T97" fmla="*/ 17 h 18"/>
                <a:gd name="T98" fmla="*/ 1 w 10"/>
                <a:gd name="T99" fmla="*/ 18 h 18"/>
                <a:gd name="T100" fmla="*/ 0 w 10"/>
                <a:gd name="T101" fmla="*/ 18 h 18"/>
                <a:gd name="T102" fmla="*/ 0 w 10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2" name="Freeform 3880"/>
            <p:cNvSpPr>
              <a:spLocks/>
            </p:cNvSpPr>
            <p:nvPr/>
          </p:nvSpPr>
          <p:spPr bwMode="auto">
            <a:xfrm>
              <a:off x="6233720" y="6320237"/>
              <a:ext cx="9843" cy="16733"/>
            </a:xfrm>
            <a:custGeom>
              <a:avLst/>
              <a:gdLst>
                <a:gd name="T0" fmla="*/ 10 w 10"/>
                <a:gd name="T1" fmla="*/ 0 h 17"/>
                <a:gd name="T2" fmla="*/ 10 w 10"/>
                <a:gd name="T3" fmla="*/ 0 h 17"/>
                <a:gd name="T4" fmla="*/ 10 w 10"/>
                <a:gd name="T5" fmla="*/ 1 h 17"/>
                <a:gd name="T6" fmla="*/ 10 w 10"/>
                <a:gd name="T7" fmla="*/ 1 h 17"/>
                <a:gd name="T8" fmla="*/ 9 w 10"/>
                <a:gd name="T9" fmla="*/ 1 h 17"/>
                <a:gd name="T10" fmla="*/ 9 w 10"/>
                <a:gd name="T11" fmla="*/ 2 h 17"/>
                <a:gd name="T12" fmla="*/ 9 w 10"/>
                <a:gd name="T13" fmla="*/ 2 h 17"/>
                <a:gd name="T14" fmla="*/ 9 w 10"/>
                <a:gd name="T15" fmla="*/ 2 h 17"/>
                <a:gd name="T16" fmla="*/ 9 w 10"/>
                <a:gd name="T17" fmla="*/ 3 h 17"/>
                <a:gd name="T18" fmla="*/ 9 w 10"/>
                <a:gd name="T19" fmla="*/ 3 h 17"/>
                <a:gd name="T20" fmla="*/ 8 w 10"/>
                <a:gd name="T21" fmla="*/ 3 h 17"/>
                <a:gd name="T22" fmla="*/ 8 w 10"/>
                <a:gd name="T23" fmla="*/ 4 h 17"/>
                <a:gd name="T24" fmla="*/ 8 w 10"/>
                <a:gd name="T25" fmla="*/ 4 h 17"/>
                <a:gd name="T26" fmla="*/ 8 w 10"/>
                <a:gd name="T27" fmla="*/ 4 h 17"/>
                <a:gd name="T28" fmla="*/ 8 w 10"/>
                <a:gd name="T29" fmla="*/ 5 h 17"/>
                <a:gd name="T30" fmla="*/ 7 w 10"/>
                <a:gd name="T31" fmla="*/ 5 h 17"/>
                <a:gd name="T32" fmla="*/ 7 w 10"/>
                <a:gd name="T33" fmla="*/ 6 h 17"/>
                <a:gd name="T34" fmla="*/ 7 w 10"/>
                <a:gd name="T35" fmla="*/ 6 h 17"/>
                <a:gd name="T36" fmla="*/ 7 w 10"/>
                <a:gd name="T37" fmla="*/ 6 h 17"/>
                <a:gd name="T38" fmla="*/ 6 w 10"/>
                <a:gd name="T39" fmla="*/ 7 h 17"/>
                <a:gd name="T40" fmla="*/ 6 w 10"/>
                <a:gd name="T41" fmla="*/ 7 h 17"/>
                <a:gd name="T42" fmla="*/ 6 w 10"/>
                <a:gd name="T43" fmla="*/ 7 h 17"/>
                <a:gd name="T44" fmla="*/ 6 w 10"/>
                <a:gd name="T45" fmla="*/ 7 h 17"/>
                <a:gd name="T46" fmla="*/ 6 w 10"/>
                <a:gd name="T47" fmla="*/ 8 h 17"/>
                <a:gd name="T48" fmla="*/ 6 w 10"/>
                <a:gd name="T49" fmla="*/ 8 h 17"/>
                <a:gd name="T50" fmla="*/ 5 w 10"/>
                <a:gd name="T51" fmla="*/ 9 h 17"/>
                <a:gd name="T52" fmla="*/ 5 w 10"/>
                <a:gd name="T53" fmla="*/ 9 h 17"/>
                <a:gd name="T54" fmla="*/ 5 w 10"/>
                <a:gd name="T55" fmla="*/ 9 h 17"/>
                <a:gd name="T56" fmla="*/ 5 w 10"/>
                <a:gd name="T57" fmla="*/ 10 h 17"/>
                <a:gd name="T58" fmla="*/ 5 w 10"/>
                <a:gd name="T59" fmla="*/ 10 h 17"/>
                <a:gd name="T60" fmla="*/ 4 w 10"/>
                <a:gd name="T61" fmla="*/ 10 h 17"/>
                <a:gd name="T62" fmla="*/ 4 w 10"/>
                <a:gd name="T63" fmla="*/ 10 h 17"/>
                <a:gd name="T64" fmla="*/ 4 w 10"/>
                <a:gd name="T65" fmla="*/ 11 h 17"/>
                <a:gd name="T66" fmla="*/ 4 w 10"/>
                <a:gd name="T67" fmla="*/ 11 h 17"/>
                <a:gd name="T68" fmla="*/ 3 w 10"/>
                <a:gd name="T69" fmla="*/ 11 h 17"/>
                <a:gd name="T70" fmla="*/ 3 w 10"/>
                <a:gd name="T71" fmla="*/ 12 h 17"/>
                <a:gd name="T72" fmla="*/ 3 w 10"/>
                <a:gd name="T73" fmla="*/ 12 h 17"/>
                <a:gd name="T74" fmla="*/ 3 w 10"/>
                <a:gd name="T75" fmla="*/ 13 h 17"/>
                <a:gd name="T76" fmla="*/ 3 w 10"/>
                <a:gd name="T77" fmla="*/ 13 h 17"/>
                <a:gd name="T78" fmla="*/ 3 w 10"/>
                <a:gd name="T79" fmla="*/ 13 h 17"/>
                <a:gd name="T80" fmla="*/ 2 w 10"/>
                <a:gd name="T81" fmla="*/ 13 h 17"/>
                <a:gd name="T82" fmla="*/ 2 w 10"/>
                <a:gd name="T83" fmla="*/ 14 h 17"/>
                <a:gd name="T84" fmla="*/ 2 w 10"/>
                <a:gd name="T85" fmla="*/ 14 h 17"/>
                <a:gd name="T86" fmla="*/ 2 w 10"/>
                <a:gd name="T87" fmla="*/ 14 h 17"/>
                <a:gd name="T88" fmla="*/ 2 w 10"/>
                <a:gd name="T89" fmla="*/ 15 h 17"/>
                <a:gd name="T90" fmla="*/ 1 w 10"/>
                <a:gd name="T91" fmla="*/ 15 h 17"/>
                <a:gd name="T92" fmla="*/ 1 w 10"/>
                <a:gd name="T93" fmla="*/ 15 h 17"/>
                <a:gd name="T94" fmla="*/ 1 w 10"/>
                <a:gd name="T95" fmla="*/ 16 h 17"/>
                <a:gd name="T96" fmla="*/ 1 w 10"/>
                <a:gd name="T97" fmla="*/ 16 h 17"/>
                <a:gd name="T98" fmla="*/ 1 w 10"/>
                <a:gd name="T99" fmla="*/ 16 h 17"/>
                <a:gd name="T100" fmla="*/ 1 w 10"/>
                <a:gd name="T101" fmla="*/ 17 h 17"/>
                <a:gd name="T102" fmla="*/ 0 w 10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3" name="Freeform 3881"/>
            <p:cNvSpPr>
              <a:spLocks/>
            </p:cNvSpPr>
            <p:nvPr/>
          </p:nvSpPr>
          <p:spPr bwMode="auto">
            <a:xfrm>
              <a:off x="6223877" y="6336970"/>
              <a:ext cx="10827" cy="14764"/>
            </a:xfrm>
            <a:custGeom>
              <a:avLst/>
              <a:gdLst>
                <a:gd name="T0" fmla="*/ 11 w 11"/>
                <a:gd name="T1" fmla="*/ 0 h 15"/>
                <a:gd name="T2" fmla="*/ 10 w 11"/>
                <a:gd name="T3" fmla="*/ 0 h 15"/>
                <a:gd name="T4" fmla="*/ 10 w 11"/>
                <a:gd name="T5" fmla="*/ 0 h 15"/>
                <a:gd name="T6" fmla="*/ 10 w 11"/>
                <a:gd name="T7" fmla="*/ 1 h 15"/>
                <a:gd name="T8" fmla="*/ 10 w 11"/>
                <a:gd name="T9" fmla="*/ 1 h 15"/>
                <a:gd name="T10" fmla="*/ 9 w 11"/>
                <a:gd name="T11" fmla="*/ 1 h 15"/>
                <a:gd name="T12" fmla="*/ 9 w 11"/>
                <a:gd name="T13" fmla="*/ 2 h 15"/>
                <a:gd name="T14" fmla="*/ 9 w 11"/>
                <a:gd name="T15" fmla="*/ 2 h 15"/>
                <a:gd name="T16" fmla="*/ 9 w 11"/>
                <a:gd name="T17" fmla="*/ 2 h 15"/>
                <a:gd name="T18" fmla="*/ 9 w 11"/>
                <a:gd name="T19" fmla="*/ 3 h 15"/>
                <a:gd name="T20" fmla="*/ 8 w 11"/>
                <a:gd name="T21" fmla="*/ 3 h 15"/>
                <a:gd name="T22" fmla="*/ 8 w 11"/>
                <a:gd name="T23" fmla="*/ 3 h 15"/>
                <a:gd name="T24" fmla="*/ 8 w 11"/>
                <a:gd name="T25" fmla="*/ 3 h 15"/>
                <a:gd name="T26" fmla="*/ 8 w 11"/>
                <a:gd name="T27" fmla="*/ 4 h 15"/>
                <a:gd name="T28" fmla="*/ 8 w 11"/>
                <a:gd name="T29" fmla="*/ 4 h 15"/>
                <a:gd name="T30" fmla="*/ 8 w 11"/>
                <a:gd name="T31" fmla="*/ 5 h 15"/>
                <a:gd name="T32" fmla="*/ 7 w 11"/>
                <a:gd name="T33" fmla="*/ 5 h 15"/>
                <a:gd name="T34" fmla="*/ 7 w 11"/>
                <a:gd name="T35" fmla="*/ 5 h 15"/>
                <a:gd name="T36" fmla="*/ 7 w 11"/>
                <a:gd name="T37" fmla="*/ 5 h 15"/>
                <a:gd name="T38" fmla="*/ 7 w 11"/>
                <a:gd name="T39" fmla="*/ 6 h 15"/>
                <a:gd name="T40" fmla="*/ 6 w 11"/>
                <a:gd name="T41" fmla="*/ 6 h 15"/>
                <a:gd name="T42" fmla="*/ 6 w 11"/>
                <a:gd name="T43" fmla="*/ 6 h 15"/>
                <a:gd name="T44" fmla="*/ 6 w 11"/>
                <a:gd name="T45" fmla="*/ 7 h 15"/>
                <a:gd name="T46" fmla="*/ 6 w 11"/>
                <a:gd name="T47" fmla="*/ 7 h 15"/>
                <a:gd name="T48" fmla="*/ 6 w 11"/>
                <a:gd name="T49" fmla="*/ 7 h 15"/>
                <a:gd name="T50" fmla="*/ 5 w 11"/>
                <a:gd name="T51" fmla="*/ 7 h 15"/>
                <a:gd name="T52" fmla="*/ 5 w 11"/>
                <a:gd name="T53" fmla="*/ 8 h 15"/>
                <a:gd name="T54" fmla="*/ 5 w 11"/>
                <a:gd name="T55" fmla="*/ 8 h 15"/>
                <a:gd name="T56" fmla="*/ 5 w 11"/>
                <a:gd name="T57" fmla="*/ 8 h 15"/>
                <a:gd name="T58" fmla="*/ 5 w 11"/>
                <a:gd name="T59" fmla="*/ 9 h 15"/>
                <a:gd name="T60" fmla="*/ 5 w 11"/>
                <a:gd name="T61" fmla="*/ 9 h 15"/>
                <a:gd name="T62" fmla="*/ 4 w 11"/>
                <a:gd name="T63" fmla="*/ 9 h 15"/>
                <a:gd name="T64" fmla="*/ 4 w 11"/>
                <a:gd name="T65" fmla="*/ 10 h 15"/>
                <a:gd name="T66" fmla="*/ 4 w 11"/>
                <a:gd name="T67" fmla="*/ 10 h 15"/>
                <a:gd name="T68" fmla="*/ 4 w 11"/>
                <a:gd name="T69" fmla="*/ 10 h 15"/>
                <a:gd name="T70" fmla="*/ 3 w 11"/>
                <a:gd name="T71" fmla="*/ 10 h 15"/>
                <a:gd name="T72" fmla="*/ 3 w 11"/>
                <a:gd name="T73" fmla="*/ 11 h 15"/>
                <a:gd name="T74" fmla="*/ 3 w 11"/>
                <a:gd name="T75" fmla="*/ 11 h 15"/>
                <a:gd name="T76" fmla="*/ 3 w 11"/>
                <a:gd name="T77" fmla="*/ 11 h 15"/>
                <a:gd name="T78" fmla="*/ 3 w 11"/>
                <a:gd name="T79" fmla="*/ 12 h 15"/>
                <a:gd name="T80" fmla="*/ 2 w 11"/>
                <a:gd name="T81" fmla="*/ 12 h 15"/>
                <a:gd name="T82" fmla="*/ 2 w 11"/>
                <a:gd name="T83" fmla="*/ 12 h 15"/>
                <a:gd name="T84" fmla="*/ 2 w 11"/>
                <a:gd name="T85" fmla="*/ 12 h 15"/>
                <a:gd name="T86" fmla="*/ 2 w 11"/>
                <a:gd name="T87" fmla="*/ 13 h 15"/>
                <a:gd name="T88" fmla="*/ 2 w 11"/>
                <a:gd name="T89" fmla="*/ 13 h 15"/>
                <a:gd name="T90" fmla="*/ 2 w 11"/>
                <a:gd name="T91" fmla="*/ 13 h 15"/>
                <a:gd name="T92" fmla="*/ 1 w 11"/>
                <a:gd name="T93" fmla="*/ 14 h 15"/>
                <a:gd name="T94" fmla="*/ 1 w 11"/>
                <a:gd name="T95" fmla="*/ 14 h 15"/>
                <a:gd name="T96" fmla="*/ 1 w 11"/>
                <a:gd name="T97" fmla="*/ 14 h 15"/>
                <a:gd name="T98" fmla="*/ 1 w 11"/>
                <a:gd name="T99" fmla="*/ 15 h 15"/>
                <a:gd name="T100" fmla="*/ 1 w 11"/>
                <a:gd name="T101" fmla="*/ 15 h 15"/>
                <a:gd name="T102" fmla="*/ 0 w 11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4" name="Freeform 3882"/>
            <p:cNvSpPr>
              <a:spLocks/>
            </p:cNvSpPr>
            <p:nvPr/>
          </p:nvSpPr>
          <p:spPr bwMode="auto">
            <a:xfrm>
              <a:off x="6215019" y="6351733"/>
              <a:ext cx="9843" cy="12796"/>
            </a:xfrm>
            <a:custGeom>
              <a:avLst/>
              <a:gdLst>
                <a:gd name="T0" fmla="*/ 10 w 10"/>
                <a:gd name="T1" fmla="*/ 0 h 13"/>
                <a:gd name="T2" fmla="*/ 9 w 10"/>
                <a:gd name="T3" fmla="*/ 0 h 13"/>
                <a:gd name="T4" fmla="*/ 9 w 10"/>
                <a:gd name="T5" fmla="*/ 0 h 13"/>
                <a:gd name="T6" fmla="*/ 9 w 10"/>
                <a:gd name="T7" fmla="*/ 1 h 13"/>
                <a:gd name="T8" fmla="*/ 9 w 10"/>
                <a:gd name="T9" fmla="*/ 1 h 13"/>
                <a:gd name="T10" fmla="*/ 8 w 10"/>
                <a:gd name="T11" fmla="*/ 1 h 13"/>
                <a:gd name="T12" fmla="*/ 8 w 10"/>
                <a:gd name="T13" fmla="*/ 1 h 13"/>
                <a:gd name="T14" fmla="*/ 8 w 10"/>
                <a:gd name="T15" fmla="*/ 2 h 13"/>
                <a:gd name="T16" fmla="*/ 8 w 10"/>
                <a:gd name="T17" fmla="*/ 2 h 13"/>
                <a:gd name="T18" fmla="*/ 8 w 10"/>
                <a:gd name="T19" fmla="*/ 2 h 13"/>
                <a:gd name="T20" fmla="*/ 8 w 10"/>
                <a:gd name="T21" fmla="*/ 3 h 13"/>
                <a:gd name="T22" fmla="*/ 7 w 10"/>
                <a:gd name="T23" fmla="*/ 3 h 13"/>
                <a:gd name="T24" fmla="*/ 7 w 10"/>
                <a:gd name="T25" fmla="*/ 3 h 13"/>
                <a:gd name="T26" fmla="*/ 7 w 10"/>
                <a:gd name="T27" fmla="*/ 3 h 13"/>
                <a:gd name="T28" fmla="*/ 7 w 10"/>
                <a:gd name="T29" fmla="*/ 4 h 13"/>
                <a:gd name="T30" fmla="*/ 7 w 10"/>
                <a:gd name="T31" fmla="*/ 4 h 13"/>
                <a:gd name="T32" fmla="*/ 6 w 10"/>
                <a:gd name="T33" fmla="*/ 4 h 13"/>
                <a:gd name="T34" fmla="*/ 6 w 10"/>
                <a:gd name="T35" fmla="*/ 5 h 13"/>
                <a:gd name="T36" fmla="*/ 6 w 10"/>
                <a:gd name="T37" fmla="*/ 5 h 13"/>
                <a:gd name="T38" fmla="*/ 6 w 10"/>
                <a:gd name="T39" fmla="*/ 5 h 13"/>
                <a:gd name="T40" fmla="*/ 5 w 10"/>
                <a:gd name="T41" fmla="*/ 5 h 13"/>
                <a:gd name="T42" fmla="*/ 5 w 10"/>
                <a:gd name="T43" fmla="*/ 6 h 13"/>
                <a:gd name="T44" fmla="*/ 5 w 10"/>
                <a:gd name="T45" fmla="*/ 6 h 13"/>
                <a:gd name="T46" fmla="*/ 5 w 10"/>
                <a:gd name="T47" fmla="*/ 6 h 13"/>
                <a:gd name="T48" fmla="*/ 5 w 10"/>
                <a:gd name="T49" fmla="*/ 7 h 13"/>
                <a:gd name="T50" fmla="*/ 5 w 10"/>
                <a:gd name="T51" fmla="*/ 7 h 13"/>
                <a:gd name="T52" fmla="*/ 4 w 10"/>
                <a:gd name="T53" fmla="*/ 7 h 13"/>
                <a:gd name="T54" fmla="*/ 4 w 10"/>
                <a:gd name="T55" fmla="*/ 7 h 13"/>
                <a:gd name="T56" fmla="*/ 4 w 10"/>
                <a:gd name="T57" fmla="*/ 8 h 13"/>
                <a:gd name="T58" fmla="*/ 4 w 10"/>
                <a:gd name="T59" fmla="*/ 8 h 13"/>
                <a:gd name="T60" fmla="*/ 4 w 10"/>
                <a:gd name="T61" fmla="*/ 8 h 13"/>
                <a:gd name="T62" fmla="*/ 3 w 10"/>
                <a:gd name="T63" fmla="*/ 8 h 13"/>
                <a:gd name="T64" fmla="*/ 3 w 10"/>
                <a:gd name="T65" fmla="*/ 8 h 13"/>
                <a:gd name="T66" fmla="*/ 3 w 10"/>
                <a:gd name="T67" fmla="*/ 9 h 13"/>
                <a:gd name="T68" fmla="*/ 3 w 10"/>
                <a:gd name="T69" fmla="*/ 9 h 13"/>
                <a:gd name="T70" fmla="*/ 2 w 10"/>
                <a:gd name="T71" fmla="*/ 9 h 13"/>
                <a:gd name="T72" fmla="*/ 2 w 10"/>
                <a:gd name="T73" fmla="*/ 10 h 13"/>
                <a:gd name="T74" fmla="*/ 2 w 10"/>
                <a:gd name="T75" fmla="*/ 10 h 13"/>
                <a:gd name="T76" fmla="*/ 2 w 10"/>
                <a:gd name="T77" fmla="*/ 10 h 13"/>
                <a:gd name="T78" fmla="*/ 2 w 10"/>
                <a:gd name="T79" fmla="*/ 10 h 13"/>
                <a:gd name="T80" fmla="*/ 2 w 10"/>
                <a:gd name="T81" fmla="*/ 11 h 13"/>
                <a:gd name="T82" fmla="*/ 1 w 10"/>
                <a:gd name="T83" fmla="*/ 11 h 13"/>
                <a:gd name="T84" fmla="*/ 1 w 10"/>
                <a:gd name="T85" fmla="*/ 11 h 13"/>
                <a:gd name="T86" fmla="*/ 1 w 10"/>
                <a:gd name="T87" fmla="*/ 11 h 13"/>
                <a:gd name="T88" fmla="*/ 1 w 10"/>
                <a:gd name="T89" fmla="*/ 12 h 13"/>
                <a:gd name="T90" fmla="*/ 1 w 10"/>
                <a:gd name="T91" fmla="*/ 12 h 13"/>
                <a:gd name="T92" fmla="*/ 0 w 10"/>
                <a:gd name="T93" fmla="*/ 12 h 13"/>
                <a:gd name="T94" fmla="*/ 0 w 10"/>
                <a:gd name="T95" fmla="*/ 13 h 13"/>
                <a:gd name="T96" fmla="*/ 0 w 10"/>
                <a:gd name="T97" fmla="*/ 13 h 13"/>
                <a:gd name="T98" fmla="*/ 0 w 10"/>
                <a:gd name="T99" fmla="*/ 13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5" name="Freeform 3883"/>
            <p:cNvSpPr>
              <a:spLocks/>
            </p:cNvSpPr>
            <p:nvPr/>
          </p:nvSpPr>
          <p:spPr bwMode="auto">
            <a:xfrm>
              <a:off x="6205177" y="6364529"/>
              <a:ext cx="9843" cy="11811"/>
            </a:xfrm>
            <a:custGeom>
              <a:avLst/>
              <a:gdLst>
                <a:gd name="T0" fmla="*/ 10 w 10"/>
                <a:gd name="T1" fmla="*/ 0 h 12"/>
                <a:gd name="T2" fmla="*/ 10 w 10"/>
                <a:gd name="T3" fmla="*/ 0 h 12"/>
                <a:gd name="T4" fmla="*/ 9 w 10"/>
                <a:gd name="T5" fmla="*/ 1 h 12"/>
                <a:gd name="T6" fmla="*/ 9 w 10"/>
                <a:gd name="T7" fmla="*/ 1 h 12"/>
                <a:gd name="T8" fmla="*/ 9 w 10"/>
                <a:gd name="T9" fmla="*/ 1 h 12"/>
                <a:gd name="T10" fmla="*/ 9 w 10"/>
                <a:gd name="T11" fmla="*/ 1 h 12"/>
                <a:gd name="T12" fmla="*/ 8 w 10"/>
                <a:gd name="T13" fmla="*/ 2 h 12"/>
                <a:gd name="T14" fmla="*/ 8 w 10"/>
                <a:gd name="T15" fmla="*/ 2 h 12"/>
                <a:gd name="T16" fmla="*/ 8 w 10"/>
                <a:gd name="T17" fmla="*/ 2 h 12"/>
                <a:gd name="T18" fmla="*/ 8 w 10"/>
                <a:gd name="T19" fmla="*/ 3 h 12"/>
                <a:gd name="T20" fmla="*/ 8 w 10"/>
                <a:gd name="T21" fmla="*/ 3 h 12"/>
                <a:gd name="T22" fmla="*/ 7 w 10"/>
                <a:gd name="T23" fmla="*/ 3 h 12"/>
                <a:gd name="T24" fmla="*/ 7 w 10"/>
                <a:gd name="T25" fmla="*/ 3 h 12"/>
                <a:gd name="T26" fmla="*/ 7 w 10"/>
                <a:gd name="T27" fmla="*/ 3 h 12"/>
                <a:gd name="T28" fmla="*/ 7 w 10"/>
                <a:gd name="T29" fmla="*/ 4 h 12"/>
                <a:gd name="T30" fmla="*/ 7 w 10"/>
                <a:gd name="T31" fmla="*/ 4 h 12"/>
                <a:gd name="T32" fmla="*/ 7 w 10"/>
                <a:gd name="T33" fmla="*/ 4 h 12"/>
                <a:gd name="T34" fmla="*/ 6 w 10"/>
                <a:gd name="T35" fmla="*/ 4 h 12"/>
                <a:gd name="T36" fmla="*/ 6 w 10"/>
                <a:gd name="T37" fmla="*/ 5 h 12"/>
                <a:gd name="T38" fmla="*/ 6 w 10"/>
                <a:gd name="T39" fmla="*/ 5 h 12"/>
                <a:gd name="T40" fmla="*/ 6 w 10"/>
                <a:gd name="T41" fmla="*/ 5 h 12"/>
                <a:gd name="T42" fmla="*/ 5 w 10"/>
                <a:gd name="T43" fmla="*/ 5 h 12"/>
                <a:gd name="T44" fmla="*/ 5 w 10"/>
                <a:gd name="T45" fmla="*/ 5 h 12"/>
                <a:gd name="T46" fmla="*/ 5 w 10"/>
                <a:gd name="T47" fmla="*/ 6 h 12"/>
                <a:gd name="T48" fmla="*/ 5 w 10"/>
                <a:gd name="T49" fmla="*/ 6 h 12"/>
                <a:gd name="T50" fmla="*/ 5 w 10"/>
                <a:gd name="T51" fmla="*/ 6 h 12"/>
                <a:gd name="T52" fmla="*/ 4 w 10"/>
                <a:gd name="T53" fmla="*/ 7 h 12"/>
                <a:gd name="T54" fmla="*/ 4 w 10"/>
                <a:gd name="T55" fmla="*/ 7 h 12"/>
                <a:gd name="T56" fmla="*/ 4 w 10"/>
                <a:gd name="T57" fmla="*/ 7 h 12"/>
                <a:gd name="T58" fmla="*/ 4 w 10"/>
                <a:gd name="T59" fmla="*/ 7 h 12"/>
                <a:gd name="T60" fmla="*/ 4 w 10"/>
                <a:gd name="T61" fmla="*/ 7 h 12"/>
                <a:gd name="T62" fmla="*/ 4 w 10"/>
                <a:gd name="T63" fmla="*/ 8 h 12"/>
                <a:gd name="T64" fmla="*/ 3 w 10"/>
                <a:gd name="T65" fmla="*/ 8 h 12"/>
                <a:gd name="T66" fmla="*/ 3 w 10"/>
                <a:gd name="T67" fmla="*/ 8 h 12"/>
                <a:gd name="T68" fmla="*/ 3 w 10"/>
                <a:gd name="T69" fmla="*/ 8 h 12"/>
                <a:gd name="T70" fmla="*/ 3 w 10"/>
                <a:gd name="T71" fmla="*/ 8 h 12"/>
                <a:gd name="T72" fmla="*/ 2 w 10"/>
                <a:gd name="T73" fmla="*/ 9 h 12"/>
                <a:gd name="T74" fmla="*/ 2 w 10"/>
                <a:gd name="T75" fmla="*/ 9 h 12"/>
                <a:gd name="T76" fmla="*/ 2 w 10"/>
                <a:gd name="T77" fmla="*/ 9 h 12"/>
                <a:gd name="T78" fmla="*/ 2 w 10"/>
                <a:gd name="T79" fmla="*/ 10 h 12"/>
                <a:gd name="T80" fmla="*/ 2 w 10"/>
                <a:gd name="T81" fmla="*/ 10 h 12"/>
                <a:gd name="T82" fmla="*/ 1 w 10"/>
                <a:gd name="T83" fmla="*/ 10 h 12"/>
                <a:gd name="T84" fmla="*/ 1 w 10"/>
                <a:gd name="T85" fmla="*/ 10 h 12"/>
                <a:gd name="T86" fmla="*/ 1 w 10"/>
                <a:gd name="T87" fmla="*/ 10 h 12"/>
                <a:gd name="T88" fmla="*/ 1 w 10"/>
                <a:gd name="T89" fmla="*/ 11 h 12"/>
                <a:gd name="T90" fmla="*/ 1 w 10"/>
                <a:gd name="T91" fmla="*/ 11 h 12"/>
                <a:gd name="T92" fmla="*/ 1 w 10"/>
                <a:gd name="T93" fmla="*/ 11 h 12"/>
                <a:gd name="T94" fmla="*/ 0 w 10"/>
                <a:gd name="T95" fmla="*/ 11 h 12"/>
                <a:gd name="T96" fmla="*/ 0 w 10"/>
                <a:gd name="T97" fmla="*/ 11 h 12"/>
                <a:gd name="T98" fmla="*/ 0 w 10"/>
                <a:gd name="T99" fmla="*/ 12 h 12"/>
                <a:gd name="T100" fmla="*/ 0 w 10"/>
                <a:gd name="T101" fmla="*/ 12 h 12"/>
                <a:gd name="T102" fmla="*/ 0 w 10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6" name="Freeform 3884"/>
            <p:cNvSpPr>
              <a:spLocks/>
            </p:cNvSpPr>
            <p:nvPr/>
          </p:nvSpPr>
          <p:spPr bwMode="auto">
            <a:xfrm>
              <a:off x="6195334" y="6376340"/>
              <a:ext cx="9843" cy="9842"/>
            </a:xfrm>
            <a:custGeom>
              <a:avLst/>
              <a:gdLst>
                <a:gd name="T0" fmla="*/ 10 w 10"/>
                <a:gd name="T1" fmla="*/ 0 h 10"/>
                <a:gd name="T2" fmla="*/ 10 w 10"/>
                <a:gd name="T3" fmla="*/ 0 h 10"/>
                <a:gd name="T4" fmla="*/ 9 w 10"/>
                <a:gd name="T5" fmla="*/ 0 h 10"/>
                <a:gd name="T6" fmla="*/ 9 w 10"/>
                <a:gd name="T7" fmla="*/ 1 h 10"/>
                <a:gd name="T8" fmla="*/ 9 w 10"/>
                <a:gd name="T9" fmla="*/ 1 h 10"/>
                <a:gd name="T10" fmla="*/ 9 w 10"/>
                <a:gd name="T11" fmla="*/ 1 h 10"/>
                <a:gd name="T12" fmla="*/ 8 w 10"/>
                <a:gd name="T13" fmla="*/ 1 h 10"/>
                <a:gd name="T14" fmla="*/ 8 w 10"/>
                <a:gd name="T15" fmla="*/ 1 h 10"/>
                <a:gd name="T16" fmla="*/ 8 w 10"/>
                <a:gd name="T17" fmla="*/ 2 h 10"/>
                <a:gd name="T18" fmla="*/ 8 w 10"/>
                <a:gd name="T19" fmla="*/ 2 h 10"/>
                <a:gd name="T20" fmla="*/ 8 w 10"/>
                <a:gd name="T21" fmla="*/ 2 h 10"/>
                <a:gd name="T22" fmla="*/ 8 w 10"/>
                <a:gd name="T23" fmla="*/ 2 h 10"/>
                <a:gd name="T24" fmla="*/ 7 w 10"/>
                <a:gd name="T25" fmla="*/ 2 h 10"/>
                <a:gd name="T26" fmla="*/ 7 w 10"/>
                <a:gd name="T27" fmla="*/ 3 h 10"/>
                <a:gd name="T28" fmla="*/ 7 w 10"/>
                <a:gd name="T29" fmla="*/ 3 h 10"/>
                <a:gd name="T30" fmla="*/ 7 w 10"/>
                <a:gd name="T31" fmla="*/ 3 h 10"/>
                <a:gd name="T32" fmla="*/ 7 w 10"/>
                <a:gd name="T33" fmla="*/ 3 h 10"/>
                <a:gd name="T34" fmla="*/ 6 w 10"/>
                <a:gd name="T35" fmla="*/ 4 h 10"/>
                <a:gd name="T36" fmla="*/ 6 w 10"/>
                <a:gd name="T37" fmla="*/ 4 h 10"/>
                <a:gd name="T38" fmla="*/ 6 w 10"/>
                <a:gd name="T39" fmla="*/ 4 h 10"/>
                <a:gd name="T40" fmla="*/ 6 w 10"/>
                <a:gd name="T41" fmla="*/ 4 h 10"/>
                <a:gd name="T42" fmla="*/ 5 w 10"/>
                <a:gd name="T43" fmla="*/ 4 h 10"/>
                <a:gd name="T44" fmla="*/ 5 w 10"/>
                <a:gd name="T45" fmla="*/ 5 h 10"/>
                <a:gd name="T46" fmla="*/ 5 w 10"/>
                <a:gd name="T47" fmla="*/ 5 h 10"/>
                <a:gd name="T48" fmla="*/ 5 w 10"/>
                <a:gd name="T49" fmla="*/ 5 h 10"/>
                <a:gd name="T50" fmla="*/ 5 w 10"/>
                <a:gd name="T51" fmla="*/ 5 h 10"/>
                <a:gd name="T52" fmla="*/ 5 w 10"/>
                <a:gd name="T53" fmla="*/ 5 h 10"/>
                <a:gd name="T54" fmla="*/ 4 w 10"/>
                <a:gd name="T55" fmla="*/ 6 h 10"/>
                <a:gd name="T56" fmla="*/ 4 w 10"/>
                <a:gd name="T57" fmla="*/ 6 h 10"/>
                <a:gd name="T58" fmla="*/ 4 w 10"/>
                <a:gd name="T59" fmla="*/ 6 h 10"/>
                <a:gd name="T60" fmla="*/ 4 w 10"/>
                <a:gd name="T61" fmla="*/ 6 h 10"/>
                <a:gd name="T62" fmla="*/ 4 w 10"/>
                <a:gd name="T63" fmla="*/ 6 h 10"/>
                <a:gd name="T64" fmla="*/ 3 w 10"/>
                <a:gd name="T65" fmla="*/ 6 h 10"/>
                <a:gd name="T66" fmla="*/ 3 w 10"/>
                <a:gd name="T67" fmla="*/ 7 h 10"/>
                <a:gd name="T68" fmla="*/ 3 w 10"/>
                <a:gd name="T69" fmla="*/ 7 h 10"/>
                <a:gd name="T70" fmla="*/ 3 w 10"/>
                <a:gd name="T71" fmla="*/ 7 h 10"/>
                <a:gd name="T72" fmla="*/ 2 w 10"/>
                <a:gd name="T73" fmla="*/ 7 h 10"/>
                <a:gd name="T74" fmla="*/ 2 w 10"/>
                <a:gd name="T75" fmla="*/ 8 h 10"/>
                <a:gd name="T76" fmla="*/ 2 w 10"/>
                <a:gd name="T77" fmla="*/ 8 h 10"/>
                <a:gd name="T78" fmla="*/ 2 w 10"/>
                <a:gd name="T79" fmla="*/ 8 h 10"/>
                <a:gd name="T80" fmla="*/ 2 w 10"/>
                <a:gd name="T81" fmla="*/ 8 h 10"/>
                <a:gd name="T82" fmla="*/ 2 w 10"/>
                <a:gd name="T83" fmla="*/ 8 h 10"/>
                <a:gd name="T84" fmla="*/ 1 w 10"/>
                <a:gd name="T85" fmla="*/ 9 h 10"/>
                <a:gd name="T86" fmla="*/ 1 w 10"/>
                <a:gd name="T87" fmla="*/ 9 h 10"/>
                <a:gd name="T88" fmla="*/ 1 w 10"/>
                <a:gd name="T89" fmla="*/ 9 h 10"/>
                <a:gd name="T90" fmla="*/ 1 w 10"/>
                <a:gd name="T91" fmla="*/ 9 h 10"/>
                <a:gd name="T92" fmla="*/ 1 w 10"/>
                <a:gd name="T93" fmla="*/ 9 h 10"/>
                <a:gd name="T94" fmla="*/ 0 w 10"/>
                <a:gd name="T95" fmla="*/ 9 h 10"/>
                <a:gd name="T96" fmla="*/ 0 w 10"/>
                <a:gd name="T97" fmla="*/ 10 h 10"/>
                <a:gd name="T98" fmla="*/ 0 w 10"/>
                <a:gd name="T99" fmla="*/ 10 h 10"/>
                <a:gd name="T100" fmla="*/ 0 w 10"/>
                <a:gd name="T101" fmla="*/ 10 h 10"/>
                <a:gd name="T102" fmla="*/ 0 w 10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7" name="Freeform 3885"/>
            <p:cNvSpPr>
              <a:spLocks/>
            </p:cNvSpPr>
            <p:nvPr/>
          </p:nvSpPr>
          <p:spPr bwMode="auto">
            <a:xfrm>
              <a:off x="6185492" y="6386182"/>
              <a:ext cx="9843" cy="8859"/>
            </a:xfrm>
            <a:custGeom>
              <a:avLst/>
              <a:gdLst>
                <a:gd name="T0" fmla="*/ 10 w 10"/>
                <a:gd name="T1" fmla="*/ 0 h 9"/>
                <a:gd name="T2" fmla="*/ 10 w 10"/>
                <a:gd name="T3" fmla="*/ 0 h 9"/>
                <a:gd name="T4" fmla="*/ 10 w 10"/>
                <a:gd name="T5" fmla="*/ 0 h 9"/>
                <a:gd name="T6" fmla="*/ 9 w 10"/>
                <a:gd name="T7" fmla="*/ 1 h 9"/>
                <a:gd name="T8" fmla="*/ 9 w 10"/>
                <a:gd name="T9" fmla="*/ 1 h 9"/>
                <a:gd name="T10" fmla="*/ 9 w 10"/>
                <a:gd name="T11" fmla="*/ 1 h 9"/>
                <a:gd name="T12" fmla="*/ 9 w 10"/>
                <a:gd name="T13" fmla="*/ 1 h 9"/>
                <a:gd name="T14" fmla="*/ 8 w 10"/>
                <a:gd name="T15" fmla="*/ 1 h 9"/>
                <a:gd name="T16" fmla="*/ 8 w 10"/>
                <a:gd name="T17" fmla="*/ 2 h 9"/>
                <a:gd name="T18" fmla="*/ 8 w 10"/>
                <a:gd name="T19" fmla="*/ 2 h 9"/>
                <a:gd name="T20" fmla="*/ 8 w 10"/>
                <a:gd name="T21" fmla="*/ 2 h 9"/>
                <a:gd name="T22" fmla="*/ 8 w 10"/>
                <a:gd name="T23" fmla="*/ 2 h 9"/>
                <a:gd name="T24" fmla="*/ 7 w 10"/>
                <a:gd name="T25" fmla="*/ 2 h 9"/>
                <a:gd name="T26" fmla="*/ 7 w 10"/>
                <a:gd name="T27" fmla="*/ 2 h 9"/>
                <a:gd name="T28" fmla="*/ 7 w 10"/>
                <a:gd name="T29" fmla="*/ 3 h 9"/>
                <a:gd name="T30" fmla="*/ 7 w 10"/>
                <a:gd name="T31" fmla="*/ 3 h 9"/>
                <a:gd name="T32" fmla="*/ 7 w 10"/>
                <a:gd name="T33" fmla="*/ 3 h 9"/>
                <a:gd name="T34" fmla="*/ 7 w 10"/>
                <a:gd name="T35" fmla="*/ 3 h 9"/>
                <a:gd name="T36" fmla="*/ 6 w 10"/>
                <a:gd name="T37" fmla="*/ 3 h 9"/>
                <a:gd name="T38" fmla="*/ 6 w 10"/>
                <a:gd name="T39" fmla="*/ 4 h 9"/>
                <a:gd name="T40" fmla="*/ 6 w 10"/>
                <a:gd name="T41" fmla="*/ 4 h 9"/>
                <a:gd name="T42" fmla="*/ 6 w 10"/>
                <a:gd name="T43" fmla="*/ 4 h 9"/>
                <a:gd name="T44" fmla="*/ 5 w 10"/>
                <a:gd name="T45" fmla="*/ 4 h 9"/>
                <a:gd name="T46" fmla="*/ 5 w 10"/>
                <a:gd name="T47" fmla="*/ 4 h 9"/>
                <a:gd name="T48" fmla="*/ 5 w 10"/>
                <a:gd name="T49" fmla="*/ 4 h 9"/>
                <a:gd name="T50" fmla="*/ 5 w 10"/>
                <a:gd name="T51" fmla="*/ 5 h 9"/>
                <a:gd name="T52" fmla="*/ 5 w 10"/>
                <a:gd name="T53" fmla="*/ 5 h 9"/>
                <a:gd name="T54" fmla="*/ 4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5 h 9"/>
                <a:gd name="T62" fmla="*/ 4 w 10"/>
                <a:gd name="T63" fmla="*/ 5 h 9"/>
                <a:gd name="T64" fmla="*/ 4 w 10"/>
                <a:gd name="T65" fmla="*/ 6 h 9"/>
                <a:gd name="T66" fmla="*/ 3 w 10"/>
                <a:gd name="T67" fmla="*/ 6 h 9"/>
                <a:gd name="T68" fmla="*/ 3 w 10"/>
                <a:gd name="T69" fmla="*/ 6 h 9"/>
                <a:gd name="T70" fmla="*/ 3 w 10"/>
                <a:gd name="T71" fmla="*/ 6 h 9"/>
                <a:gd name="T72" fmla="*/ 3 w 10"/>
                <a:gd name="T73" fmla="*/ 6 h 9"/>
                <a:gd name="T74" fmla="*/ 2 w 10"/>
                <a:gd name="T75" fmla="*/ 6 h 9"/>
                <a:gd name="T76" fmla="*/ 2 w 10"/>
                <a:gd name="T77" fmla="*/ 7 h 9"/>
                <a:gd name="T78" fmla="*/ 2 w 10"/>
                <a:gd name="T79" fmla="*/ 7 h 9"/>
                <a:gd name="T80" fmla="*/ 2 w 10"/>
                <a:gd name="T81" fmla="*/ 7 h 9"/>
                <a:gd name="T82" fmla="*/ 2 w 10"/>
                <a:gd name="T83" fmla="*/ 7 h 9"/>
                <a:gd name="T84" fmla="*/ 1 w 10"/>
                <a:gd name="T85" fmla="*/ 7 h 9"/>
                <a:gd name="T86" fmla="*/ 1 w 10"/>
                <a:gd name="T87" fmla="*/ 8 h 9"/>
                <a:gd name="T88" fmla="*/ 1 w 10"/>
                <a:gd name="T89" fmla="*/ 8 h 9"/>
                <a:gd name="T90" fmla="*/ 1 w 10"/>
                <a:gd name="T91" fmla="*/ 8 h 9"/>
                <a:gd name="T92" fmla="*/ 1 w 10"/>
                <a:gd name="T93" fmla="*/ 8 h 9"/>
                <a:gd name="T94" fmla="*/ 1 w 10"/>
                <a:gd name="T95" fmla="*/ 8 h 9"/>
                <a:gd name="T96" fmla="*/ 0 w 10"/>
                <a:gd name="T97" fmla="*/ 8 h 9"/>
                <a:gd name="T98" fmla="*/ 0 w 10"/>
                <a:gd name="T99" fmla="*/ 8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8" name="Freeform 3886"/>
            <p:cNvSpPr>
              <a:spLocks/>
            </p:cNvSpPr>
            <p:nvPr/>
          </p:nvSpPr>
          <p:spPr bwMode="auto">
            <a:xfrm>
              <a:off x="6175649" y="6395040"/>
              <a:ext cx="9843" cy="6890"/>
            </a:xfrm>
            <a:custGeom>
              <a:avLst/>
              <a:gdLst>
                <a:gd name="T0" fmla="*/ 10 w 10"/>
                <a:gd name="T1" fmla="*/ 0 h 7"/>
                <a:gd name="T2" fmla="*/ 10 w 10"/>
                <a:gd name="T3" fmla="*/ 0 h 7"/>
                <a:gd name="T4" fmla="*/ 10 w 10"/>
                <a:gd name="T5" fmla="*/ 0 h 7"/>
                <a:gd name="T6" fmla="*/ 9 w 10"/>
                <a:gd name="T7" fmla="*/ 0 h 7"/>
                <a:gd name="T8" fmla="*/ 9 w 10"/>
                <a:gd name="T9" fmla="*/ 0 h 7"/>
                <a:gd name="T10" fmla="*/ 9 w 10"/>
                <a:gd name="T11" fmla="*/ 0 h 7"/>
                <a:gd name="T12" fmla="*/ 9 w 10"/>
                <a:gd name="T13" fmla="*/ 0 h 7"/>
                <a:gd name="T14" fmla="*/ 8 w 10"/>
                <a:gd name="T15" fmla="*/ 1 h 7"/>
                <a:gd name="T16" fmla="*/ 8 w 10"/>
                <a:gd name="T17" fmla="*/ 1 h 7"/>
                <a:gd name="T18" fmla="*/ 8 w 10"/>
                <a:gd name="T19" fmla="*/ 1 h 7"/>
                <a:gd name="T20" fmla="*/ 8 w 10"/>
                <a:gd name="T21" fmla="*/ 1 h 7"/>
                <a:gd name="T22" fmla="*/ 8 w 10"/>
                <a:gd name="T23" fmla="*/ 1 h 7"/>
                <a:gd name="T24" fmla="*/ 8 w 10"/>
                <a:gd name="T25" fmla="*/ 2 h 7"/>
                <a:gd name="T26" fmla="*/ 7 w 10"/>
                <a:gd name="T27" fmla="*/ 2 h 7"/>
                <a:gd name="T28" fmla="*/ 7 w 10"/>
                <a:gd name="T29" fmla="*/ 2 h 7"/>
                <a:gd name="T30" fmla="*/ 7 w 10"/>
                <a:gd name="T31" fmla="*/ 2 h 7"/>
                <a:gd name="T32" fmla="*/ 7 w 10"/>
                <a:gd name="T33" fmla="*/ 2 h 7"/>
                <a:gd name="T34" fmla="*/ 7 w 10"/>
                <a:gd name="T35" fmla="*/ 2 h 7"/>
                <a:gd name="T36" fmla="*/ 6 w 10"/>
                <a:gd name="T37" fmla="*/ 2 h 7"/>
                <a:gd name="T38" fmla="*/ 6 w 10"/>
                <a:gd name="T39" fmla="*/ 3 h 7"/>
                <a:gd name="T40" fmla="*/ 6 w 10"/>
                <a:gd name="T41" fmla="*/ 3 h 7"/>
                <a:gd name="T42" fmla="*/ 6 w 10"/>
                <a:gd name="T43" fmla="*/ 3 h 7"/>
                <a:gd name="T44" fmla="*/ 5 w 10"/>
                <a:gd name="T45" fmla="*/ 3 h 7"/>
                <a:gd name="T46" fmla="*/ 5 w 10"/>
                <a:gd name="T47" fmla="*/ 3 h 7"/>
                <a:gd name="T48" fmla="*/ 5 w 10"/>
                <a:gd name="T49" fmla="*/ 3 h 7"/>
                <a:gd name="T50" fmla="*/ 5 w 10"/>
                <a:gd name="T51" fmla="*/ 3 h 7"/>
                <a:gd name="T52" fmla="*/ 5 w 10"/>
                <a:gd name="T53" fmla="*/ 4 h 7"/>
                <a:gd name="T54" fmla="*/ 5 w 10"/>
                <a:gd name="T55" fmla="*/ 4 h 7"/>
                <a:gd name="T56" fmla="*/ 4 w 10"/>
                <a:gd name="T57" fmla="*/ 4 h 7"/>
                <a:gd name="T58" fmla="*/ 4 w 10"/>
                <a:gd name="T59" fmla="*/ 4 h 7"/>
                <a:gd name="T60" fmla="*/ 4 w 10"/>
                <a:gd name="T61" fmla="*/ 4 h 7"/>
                <a:gd name="T62" fmla="*/ 4 w 10"/>
                <a:gd name="T63" fmla="*/ 4 h 7"/>
                <a:gd name="T64" fmla="*/ 4 w 10"/>
                <a:gd name="T65" fmla="*/ 5 h 7"/>
                <a:gd name="T66" fmla="*/ 3 w 10"/>
                <a:gd name="T67" fmla="*/ 5 h 7"/>
                <a:gd name="T68" fmla="*/ 3 w 10"/>
                <a:gd name="T69" fmla="*/ 5 h 7"/>
                <a:gd name="T70" fmla="*/ 3 w 10"/>
                <a:gd name="T71" fmla="*/ 5 h 7"/>
                <a:gd name="T72" fmla="*/ 3 w 10"/>
                <a:gd name="T73" fmla="*/ 5 h 7"/>
                <a:gd name="T74" fmla="*/ 2 w 10"/>
                <a:gd name="T75" fmla="*/ 5 h 7"/>
                <a:gd name="T76" fmla="*/ 2 w 10"/>
                <a:gd name="T77" fmla="*/ 5 h 7"/>
                <a:gd name="T78" fmla="*/ 2 w 10"/>
                <a:gd name="T79" fmla="*/ 5 h 7"/>
                <a:gd name="T80" fmla="*/ 2 w 10"/>
                <a:gd name="T81" fmla="*/ 6 h 7"/>
                <a:gd name="T82" fmla="*/ 2 w 10"/>
                <a:gd name="T83" fmla="*/ 6 h 7"/>
                <a:gd name="T84" fmla="*/ 2 w 10"/>
                <a:gd name="T85" fmla="*/ 6 h 7"/>
                <a:gd name="T86" fmla="*/ 1 w 10"/>
                <a:gd name="T87" fmla="*/ 6 h 7"/>
                <a:gd name="T88" fmla="*/ 1 w 10"/>
                <a:gd name="T89" fmla="*/ 6 h 7"/>
                <a:gd name="T90" fmla="*/ 1 w 10"/>
                <a:gd name="T91" fmla="*/ 6 h 7"/>
                <a:gd name="T92" fmla="*/ 1 w 10"/>
                <a:gd name="T93" fmla="*/ 6 h 7"/>
                <a:gd name="T94" fmla="*/ 1 w 10"/>
                <a:gd name="T95" fmla="*/ 6 h 7"/>
                <a:gd name="T96" fmla="*/ 0 w 10"/>
                <a:gd name="T97" fmla="*/ 7 h 7"/>
                <a:gd name="T98" fmla="*/ 0 w 10"/>
                <a:gd name="T99" fmla="*/ 7 h 7"/>
                <a:gd name="T100" fmla="*/ 0 w 10"/>
                <a:gd name="T101" fmla="*/ 7 h 7"/>
                <a:gd name="T102" fmla="*/ 0 w 10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9" name="Freeform 3887"/>
            <p:cNvSpPr>
              <a:spLocks/>
            </p:cNvSpPr>
            <p:nvPr/>
          </p:nvSpPr>
          <p:spPr bwMode="auto">
            <a:xfrm>
              <a:off x="6165807" y="6401930"/>
              <a:ext cx="9843" cy="5905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9 w 10"/>
                <a:gd name="T9" fmla="*/ 1 h 6"/>
                <a:gd name="T10" fmla="*/ 9 w 10"/>
                <a:gd name="T11" fmla="*/ 1 h 6"/>
                <a:gd name="T12" fmla="*/ 9 w 10"/>
                <a:gd name="T13" fmla="*/ 1 h 6"/>
                <a:gd name="T14" fmla="*/ 9 w 10"/>
                <a:gd name="T15" fmla="*/ 1 h 6"/>
                <a:gd name="T16" fmla="*/ 8 w 10"/>
                <a:gd name="T17" fmla="*/ 1 h 6"/>
                <a:gd name="T18" fmla="*/ 8 w 10"/>
                <a:gd name="T19" fmla="*/ 1 h 6"/>
                <a:gd name="T20" fmla="*/ 8 w 10"/>
                <a:gd name="T21" fmla="*/ 1 h 6"/>
                <a:gd name="T22" fmla="*/ 8 w 10"/>
                <a:gd name="T23" fmla="*/ 1 h 6"/>
                <a:gd name="T24" fmla="*/ 8 w 10"/>
                <a:gd name="T25" fmla="*/ 2 h 6"/>
                <a:gd name="T26" fmla="*/ 7 w 10"/>
                <a:gd name="T27" fmla="*/ 2 h 6"/>
                <a:gd name="T28" fmla="*/ 7 w 10"/>
                <a:gd name="T29" fmla="*/ 2 h 6"/>
                <a:gd name="T30" fmla="*/ 7 w 10"/>
                <a:gd name="T31" fmla="*/ 2 h 6"/>
                <a:gd name="T32" fmla="*/ 7 w 10"/>
                <a:gd name="T33" fmla="*/ 2 h 6"/>
                <a:gd name="T34" fmla="*/ 7 w 10"/>
                <a:gd name="T35" fmla="*/ 2 h 6"/>
                <a:gd name="T36" fmla="*/ 7 w 10"/>
                <a:gd name="T37" fmla="*/ 2 h 6"/>
                <a:gd name="T38" fmla="*/ 6 w 10"/>
                <a:gd name="T39" fmla="*/ 2 h 6"/>
                <a:gd name="T40" fmla="*/ 6 w 10"/>
                <a:gd name="T41" fmla="*/ 2 h 6"/>
                <a:gd name="T42" fmla="*/ 6 w 10"/>
                <a:gd name="T43" fmla="*/ 3 h 6"/>
                <a:gd name="T44" fmla="*/ 6 w 10"/>
                <a:gd name="T45" fmla="*/ 3 h 6"/>
                <a:gd name="T46" fmla="*/ 5 w 10"/>
                <a:gd name="T47" fmla="*/ 3 h 6"/>
                <a:gd name="T48" fmla="*/ 5 w 10"/>
                <a:gd name="T49" fmla="*/ 3 h 6"/>
                <a:gd name="T50" fmla="*/ 5 w 10"/>
                <a:gd name="T51" fmla="*/ 3 h 6"/>
                <a:gd name="T52" fmla="*/ 5 w 10"/>
                <a:gd name="T53" fmla="*/ 3 h 6"/>
                <a:gd name="T54" fmla="*/ 5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4 h 6"/>
                <a:gd name="T62" fmla="*/ 4 w 10"/>
                <a:gd name="T63" fmla="*/ 4 h 6"/>
                <a:gd name="T64" fmla="*/ 4 w 10"/>
                <a:gd name="T65" fmla="*/ 4 h 6"/>
                <a:gd name="T66" fmla="*/ 4 w 10"/>
                <a:gd name="T67" fmla="*/ 4 h 6"/>
                <a:gd name="T68" fmla="*/ 3 w 10"/>
                <a:gd name="T69" fmla="*/ 4 h 6"/>
                <a:gd name="T70" fmla="*/ 3 w 10"/>
                <a:gd name="T71" fmla="*/ 4 h 6"/>
                <a:gd name="T72" fmla="*/ 3 w 10"/>
                <a:gd name="T73" fmla="*/ 5 h 6"/>
                <a:gd name="T74" fmla="*/ 3 w 10"/>
                <a:gd name="T75" fmla="*/ 5 h 6"/>
                <a:gd name="T76" fmla="*/ 2 w 10"/>
                <a:gd name="T77" fmla="*/ 5 h 6"/>
                <a:gd name="T78" fmla="*/ 2 w 10"/>
                <a:gd name="T79" fmla="*/ 5 h 6"/>
                <a:gd name="T80" fmla="*/ 2 w 10"/>
                <a:gd name="T81" fmla="*/ 5 h 6"/>
                <a:gd name="T82" fmla="*/ 2 w 10"/>
                <a:gd name="T83" fmla="*/ 5 h 6"/>
                <a:gd name="T84" fmla="*/ 2 w 10"/>
                <a:gd name="T85" fmla="*/ 5 h 6"/>
                <a:gd name="T86" fmla="*/ 1 w 10"/>
                <a:gd name="T87" fmla="*/ 5 h 6"/>
                <a:gd name="T88" fmla="*/ 1 w 10"/>
                <a:gd name="T89" fmla="*/ 5 h 6"/>
                <a:gd name="T90" fmla="*/ 1 w 10"/>
                <a:gd name="T91" fmla="*/ 5 h 6"/>
                <a:gd name="T92" fmla="*/ 1 w 10"/>
                <a:gd name="T93" fmla="*/ 6 h 6"/>
                <a:gd name="T94" fmla="*/ 1 w 10"/>
                <a:gd name="T95" fmla="*/ 6 h 6"/>
                <a:gd name="T96" fmla="*/ 1 w 10"/>
                <a:gd name="T97" fmla="*/ 6 h 6"/>
                <a:gd name="T98" fmla="*/ 0 w 10"/>
                <a:gd name="T99" fmla="*/ 6 h 6"/>
                <a:gd name="T100" fmla="*/ 0 w 10"/>
                <a:gd name="T101" fmla="*/ 6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0" name="Freeform 3888"/>
            <p:cNvSpPr>
              <a:spLocks/>
            </p:cNvSpPr>
            <p:nvPr/>
          </p:nvSpPr>
          <p:spPr bwMode="auto">
            <a:xfrm>
              <a:off x="6155964" y="6407836"/>
              <a:ext cx="9843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9 w 10"/>
                <a:gd name="T7" fmla="*/ 0 h 5"/>
                <a:gd name="T8" fmla="*/ 9 w 10"/>
                <a:gd name="T9" fmla="*/ 0 h 5"/>
                <a:gd name="T10" fmla="*/ 9 w 10"/>
                <a:gd name="T11" fmla="*/ 0 h 5"/>
                <a:gd name="T12" fmla="*/ 9 w 10"/>
                <a:gd name="T13" fmla="*/ 1 h 5"/>
                <a:gd name="T14" fmla="*/ 9 w 10"/>
                <a:gd name="T15" fmla="*/ 1 h 5"/>
                <a:gd name="T16" fmla="*/ 8 w 10"/>
                <a:gd name="T17" fmla="*/ 1 h 5"/>
                <a:gd name="T18" fmla="*/ 8 w 10"/>
                <a:gd name="T19" fmla="*/ 1 h 5"/>
                <a:gd name="T20" fmla="*/ 8 w 10"/>
                <a:gd name="T21" fmla="*/ 1 h 5"/>
                <a:gd name="T22" fmla="*/ 8 w 10"/>
                <a:gd name="T23" fmla="*/ 1 h 5"/>
                <a:gd name="T24" fmla="*/ 8 w 10"/>
                <a:gd name="T25" fmla="*/ 1 h 5"/>
                <a:gd name="T26" fmla="*/ 8 w 10"/>
                <a:gd name="T27" fmla="*/ 2 h 5"/>
                <a:gd name="T28" fmla="*/ 7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7 w 10"/>
                <a:gd name="T37" fmla="*/ 2 h 5"/>
                <a:gd name="T38" fmla="*/ 6 w 10"/>
                <a:gd name="T39" fmla="*/ 2 h 5"/>
                <a:gd name="T40" fmla="*/ 6 w 10"/>
                <a:gd name="T41" fmla="*/ 2 h 5"/>
                <a:gd name="T42" fmla="*/ 6 w 10"/>
                <a:gd name="T43" fmla="*/ 2 h 5"/>
                <a:gd name="T44" fmla="*/ 6 w 10"/>
                <a:gd name="T45" fmla="*/ 2 h 5"/>
                <a:gd name="T46" fmla="*/ 5 w 10"/>
                <a:gd name="T47" fmla="*/ 3 h 5"/>
                <a:gd name="T48" fmla="*/ 5 w 10"/>
                <a:gd name="T49" fmla="*/ 3 h 5"/>
                <a:gd name="T50" fmla="*/ 5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3 h 5"/>
                <a:gd name="T58" fmla="*/ 4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3 h 5"/>
                <a:gd name="T66" fmla="*/ 4 w 10"/>
                <a:gd name="T67" fmla="*/ 3 h 5"/>
                <a:gd name="T68" fmla="*/ 3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3 w 10"/>
                <a:gd name="T75" fmla="*/ 4 h 5"/>
                <a:gd name="T76" fmla="*/ 2 w 10"/>
                <a:gd name="T77" fmla="*/ 4 h 5"/>
                <a:gd name="T78" fmla="*/ 2 w 10"/>
                <a:gd name="T79" fmla="*/ 4 h 5"/>
                <a:gd name="T80" fmla="*/ 2 w 10"/>
                <a:gd name="T81" fmla="*/ 4 h 5"/>
                <a:gd name="T82" fmla="*/ 2 w 10"/>
                <a:gd name="T83" fmla="*/ 4 h 5"/>
                <a:gd name="T84" fmla="*/ 2 w 10"/>
                <a:gd name="T85" fmla="*/ 5 h 5"/>
                <a:gd name="T86" fmla="*/ 2 w 10"/>
                <a:gd name="T87" fmla="*/ 5 h 5"/>
                <a:gd name="T88" fmla="*/ 1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1 w 10"/>
                <a:gd name="T97" fmla="*/ 5 h 5"/>
                <a:gd name="T98" fmla="*/ 0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1" name="Freeform 3889"/>
            <p:cNvSpPr>
              <a:spLocks/>
            </p:cNvSpPr>
            <p:nvPr/>
          </p:nvSpPr>
          <p:spPr bwMode="auto">
            <a:xfrm>
              <a:off x="6146122" y="6412757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9 w 10"/>
                <a:gd name="T7" fmla="*/ 0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2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5 w 10"/>
                <a:gd name="T49" fmla="*/ 2 h 4"/>
                <a:gd name="T50" fmla="*/ 5 w 10"/>
                <a:gd name="T51" fmla="*/ 3 h 4"/>
                <a:gd name="T52" fmla="*/ 5 w 10"/>
                <a:gd name="T53" fmla="*/ 3 h 4"/>
                <a:gd name="T54" fmla="*/ 5 w 10"/>
                <a:gd name="T55" fmla="*/ 3 h 4"/>
                <a:gd name="T56" fmla="*/ 5 w 10"/>
                <a:gd name="T57" fmla="*/ 3 h 4"/>
                <a:gd name="T58" fmla="*/ 4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2 w 10"/>
                <a:gd name="T79" fmla="*/ 4 h 4"/>
                <a:gd name="T80" fmla="*/ 2 w 10"/>
                <a:gd name="T81" fmla="*/ 4 h 4"/>
                <a:gd name="T82" fmla="*/ 2 w 10"/>
                <a:gd name="T83" fmla="*/ 4 h 4"/>
                <a:gd name="T84" fmla="*/ 2 w 10"/>
                <a:gd name="T85" fmla="*/ 4 h 4"/>
                <a:gd name="T86" fmla="*/ 2 w 10"/>
                <a:gd name="T87" fmla="*/ 4 h 4"/>
                <a:gd name="T88" fmla="*/ 1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2" name="Freeform 3890"/>
            <p:cNvSpPr>
              <a:spLocks/>
            </p:cNvSpPr>
            <p:nvPr/>
          </p:nvSpPr>
          <p:spPr bwMode="auto">
            <a:xfrm>
              <a:off x="6136279" y="6416694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1 h 4"/>
                <a:gd name="T6" fmla="*/ 10 w 10"/>
                <a:gd name="T7" fmla="*/ 1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8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3 h 4"/>
                <a:gd name="T58" fmla="*/ 5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2 w 10"/>
                <a:gd name="T79" fmla="*/ 3 h 4"/>
                <a:gd name="T80" fmla="*/ 2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2 w 10"/>
                <a:gd name="T89" fmla="*/ 3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3" name="Freeform 3891"/>
            <p:cNvSpPr>
              <a:spLocks/>
            </p:cNvSpPr>
            <p:nvPr/>
          </p:nvSpPr>
          <p:spPr bwMode="auto">
            <a:xfrm>
              <a:off x="6126437" y="6420631"/>
              <a:ext cx="9843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9 w 10"/>
                <a:gd name="T9" fmla="*/ 0 h 3"/>
                <a:gd name="T10" fmla="*/ 9 w 10"/>
                <a:gd name="T11" fmla="*/ 0 h 3"/>
                <a:gd name="T12" fmla="*/ 9 w 10"/>
                <a:gd name="T13" fmla="*/ 0 h 3"/>
                <a:gd name="T14" fmla="*/ 9 w 10"/>
                <a:gd name="T15" fmla="*/ 0 h 3"/>
                <a:gd name="T16" fmla="*/ 9 w 10"/>
                <a:gd name="T17" fmla="*/ 0 h 3"/>
                <a:gd name="T18" fmla="*/ 9 w 10"/>
                <a:gd name="T19" fmla="*/ 0 h 3"/>
                <a:gd name="T20" fmla="*/ 8 w 10"/>
                <a:gd name="T21" fmla="*/ 0 h 3"/>
                <a:gd name="T22" fmla="*/ 8 w 10"/>
                <a:gd name="T23" fmla="*/ 0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7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6 w 10"/>
                <a:gd name="T49" fmla="*/ 1 h 3"/>
                <a:gd name="T50" fmla="*/ 5 w 10"/>
                <a:gd name="T51" fmla="*/ 1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4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3 w 10"/>
                <a:gd name="T79" fmla="*/ 2 h 3"/>
                <a:gd name="T80" fmla="*/ 2 w 10"/>
                <a:gd name="T81" fmla="*/ 2 h 3"/>
                <a:gd name="T82" fmla="*/ 2 w 10"/>
                <a:gd name="T83" fmla="*/ 2 h 3"/>
                <a:gd name="T84" fmla="*/ 2 w 10"/>
                <a:gd name="T85" fmla="*/ 2 h 3"/>
                <a:gd name="T86" fmla="*/ 2 w 10"/>
                <a:gd name="T87" fmla="*/ 2 h 3"/>
                <a:gd name="T88" fmla="*/ 2 w 10"/>
                <a:gd name="T89" fmla="*/ 2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1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4" name="Freeform 3892"/>
            <p:cNvSpPr>
              <a:spLocks/>
            </p:cNvSpPr>
            <p:nvPr/>
          </p:nvSpPr>
          <p:spPr bwMode="auto">
            <a:xfrm>
              <a:off x="6116594" y="6423584"/>
              <a:ext cx="10827" cy="1968"/>
            </a:xfrm>
            <a:custGeom>
              <a:avLst/>
              <a:gdLst>
                <a:gd name="T0" fmla="*/ 11 w 11"/>
                <a:gd name="T1" fmla="*/ 0 h 2"/>
                <a:gd name="T2" fmla="*/ 10 w 11"/>
                <a:gd name="T3" fmla="*/ 0 h 2"/>
                <a:gd name="T4" fmla="*/ 10 w 11"/>
                <a:gd name="T5" fmla="*/ 0 h 2"/>
                <a:gd name="T6" fmla="*/ 10 w 11"/>
                <a:gd name="T7" fmla="*/ 0 h 2"/>
                <a:gd name="T8" fmla="*/ 10 w 11"/>
                <a:gd name="T9" fmla="*/ 0 h 2"/>
                <a:gd name="T10" fmla="*/ 9 w 11"/>
                <a:gd name="T11" fmla="*/ 0 h 2"/>
                <a:gd name="T12" fmla="*/ 9 w 11"/>
                <a:gd name="T13" fmla="*/ 0 h 2"/>
                <a:gd name="T14" fmla="*/ 9 w 11"/>
                <a:gd name="T15" fmla="*/ 0 h 2"/>
                <a:gd name="T16" fmla="*/ 9 w 11"/>
                <a:gd name="T17" fmla="*/ 0 h 2"/>
                <a:gd name="T18" fmla="*/ 9 w 11"/>
                <a:gd name="T19" fmla="*/ 0 h 2"/>
                <a:gd name="T20" fmla="*/ 8 w 11"/>
                <a:gd name="T21" fmla="*/ 0 h 2"/>
                <a:gd name="T22" fmla="*/ 8 w 11"/>
                <a:gd name="T23" fmla="*/ 0 h 2"/>
                <a:gd name="T24" fmla="*/ 8 w 11"/>
                <a:gd name="T25" fmla="*/ 0 h 2"/>
                <a:gd name="T26" fmla="*/ 8 w 11"/>
                <a:gd name="T27" fmla="*/ 0 h 2"/>
                <a:gd name="T28" fmla="*/ 8 w 11"/>
                <a:gd name="T29" fmla="*/ 0 h 2"/>
                <a:gd name="T30" fmla="*/ 8 w 11"/>
                <a:gd name="T31" fmla="*/ 0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5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2 h 2"/>
                <a:gd name="T68" fmla="*/ 4 w 11"/>
                <a:gd name="T69" fmla="*/ 2 h 2"/>
                <a:gd name="T70" fmla="*/ 4 w 11"/>
                <a:gd name="T71" fmla="*/ 2 h 2"/>
                <a:gd name="T72" fmla="*/ 3 w 11"/>
                <a:gd name="T73" fmla="*/ 2 h 2"/>
                <a:gd name="T74" fmla="*/ 3 w 11"/>
                <a:gd name="T75" fmla="*/ 2 h 2"/>
                <a:gd name="T76" fmla="*/ 3 w 11"/>
                <a:gd name="T77" fmla="*/ 2 h 2"/>
                <a:gd name="T78" fmla="*/ 3 w 11"/>
                <a:gd name="T79" fmla="*/ 2 h 2"/>
                <a:gd name="T80" fmla="*/ 2 w 11"/>
                <a:gd name="T81" fmla="*/ 2 h 2"/>
                <a:gd name="T82" fmla="*/ 2 w 11"/>
                <a:gd name="T83" fmla="*/ 2 h 2"/>
                <a:gd name="T84" fmla="*/ 2 w 11"/>
                <a:gd name="T85" fmla="*/ 2 h 2"/>
                <a:gd name="T86" fmla="*/ 2 w 11"/>
                <a:gd name="T87" fmla="*/ 2 h 2"/>
                <a:gd name="T88" fmla="*/ 2 w 11"/>
                <a:gd name="T89" fmla="*/ 2 h 2"/>
                <a:gd name="T90" fmla="*/ 2 w 11"/>
                <a:gd name="T91" fmla="*/ 2 h 2"/>
                <a:gd name="T92" fmla="*/ 1 w 11"/>
                <a:gd name="T93" fmla="*/ 2 h 2"/>
                <a:gd name="T94" fmla="*/ 1 w 11"/>
                <a:gd name="T95" fmla="*/ 2 h 2"/>
                <a:gd name="T96" fmla="*/ 1 w 11"/>
                <a:gd name="T97" fmla="*/ 2 h 2"/>
                <a:gd name="T98" fmla="*/ 1 w 11"/>
                <a:gd name="T99" fmla="*/ 2 h 2"/>
                <a:gd name="T100" fmla="*/ 1 w 11"/>
                <a:gd name="T101" fmla="*/ 2 h 2"/>
                <a:gd name="T102" fmla="*/ 0 w 11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5" name="Freeform 3893"/>
            <p:cNvSpPr>
              <a:spLocks/>
            </p:cNvSpPr>
            <p:nvPr/>
          </p:nvSpPr>
          <p:spPr bwMode="auto">
            <a:xfrm>
              <a:off x="6107736" y="6425552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9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8 w 10"/>
                <a:gd name="T11" fmla="*/ 0 h 2"/>
                <a:gd name="T12" fmla="*/ 8 w 10"/>
                <a:gd name="T13" fmla="*/ 0 h 2"/>
                <a:gd name="T14" fmla="*/ 8 w 10"/>
                <a:gd name="T15" fmla="*/ 0 h 2"/>
                <a:gd name="T16" fmla="*/ 8 w 10"/>
                <a:gd name="T17" fmla="*/ 1 h 2"/>
                <a:gd name="T18" fmla="*/ 8 w 10"/>
                <a:gd name="T19" fmla="*/ 1 h 2"/>
                <a:gd name="T20" fmla="*/ 8 w 10"/>
                <a:gd name="T21" fmla="*/ 1 h 2"/>
                <a:gd name="T22" fmla="*/ 7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6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5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4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3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2 h 2"/>
                <a:gd name="T74" fmla="*/ 2 w 10"/>
                <a:gd name="T75" fmla="*/ 2 h 2"/>
                <a:gd name="T76" fmla="*/ 2 w 10"/>
                <a:gd name="T77" fmla="*/ 2 h 2"/>
                <a:gd name="T78" fmla="*/ 2 w 10"/>
                <a:gd name="T79" fmla="*/ 2 h 2"/>
                <a:gd name="T80" fmla="*/ 2 w 10"/>
                <a:gd name="T81" fmla="*/ 2 h 2"/>
                <a:gd name="T82" fmla="*/ 1 w 10"/>
                <a:gd name="T83" fmla="*/ 2 h 2"/>
                <a:gd name="T84" fmla="*/ 1 w 10"/>
                <a:gd name="T85" fmla="*/ 2 h 2"/>
                <a:gd name="T86" fmla="*/ 1 w 10"/>
                <a:gd name="T87" fmla="*/ 2 h 2"/>
                <a:gd name="T88" fmla="*/ 1 w 10"/>
                <a:gd name="T89" fmla="*/ 2 h 2"/>
                <a:gd name="T90" fmla="*/ 1 w 10"/>
                <a:gd name="T91" fmla="*/ 2 h 2"/>
                <a:gd name="T92" fmla="*/ 0 w 10"/>
                <a:gd name="T93" fmla="*/ 2 h 2"/>
                <a:gd name="T94" fmla="*/ 0 w 10"/>
                <a:gd name="T95" fmla="*/ 2 h 2"/>
                <a:gd name="T96" fmla="*/ 0 w 10"/>
                <a:gd name="T97" fmla="*/ 2 h 2"/>
                <a:gd name="T98" fmla="*/ 0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6" name="Freeform 3894"/>
            <p:cNvSpPr>
              <a:spLocks/>
            </p:cNvSpPr>
            <p:nvPr/>
          </p:nvSpPr>
          <p:spPr bwMode="auto">
            <a:xfrm>
              <a:off x="6097893" y="6427521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8 w 10"/>
                <a:gd name="T13" fmla="*/ 0 h 2"/>
                <a:gd name="T14" fmla="*/ 8 w 10"/>
                <a:gd name="T15" fmla="*/ 0 h 2"/>
                <a:gd name="T16" fmla="*/ 8 w 10"/>
                <a:gd name="T17" fmla="*/ 0 h 2"/>
                <a:gd name="T18" fmla="*/ 8 w 10"/>
                <a:gd name="T19" fmla="*/ 1 h 2"/>
                <a:gd name="T20" fmla="*/ 8 w 10"/>
                <a:gd name="T21" fmla="*/ 1 h 2"/>
                <a:gd name="T22" fmla="*/ 7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5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4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2 w 10"/>
                <a:gd name="T75" fmla="*/ 1 h 2"/>
                <a:gd name="T76" fmla="*/ 2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1 w 10"/>
                <a:gd name="T83" fmla="*/ 1 h 2"/>
                <a:gd name="T84" fmla="*/ 1 w 10"/>
                <a:gd name="T85" fmla="*/ 1 h 2"/>
                <a:gd name="T86" fmla="*/ 1 w 10"/>
                <a:gd name="T87" fmla="*/ 1 h 2"/>
                <a:gd name="T88" fmla="*/ 1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0 w 10"/>
                <a:gd name="T95" fmla="*/ 2 h 2"/>
                <a:gd name="T96" fmla="*/ 0 w 10"/>
                <a:gd name="T97" fmla="*/ 2 h 2"/>
                <a:gd name="T98" fmla="*/ 0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7" name="Freeform 3895"/>
            <p:cNvSpPr>
              <a:spLocks/>
            </p:cNvSpPr>
            <p:nvPr/>
          </p:nvSpPr>
          <p:spPr bwMode="auto">
            <a:xfrm>
              <a:off x="6088051" y="6429489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8" name="Freeform 3896"/>
            <p:cNvSpPr>
              <a:spLocks/>
            </p:cNvSpPr>
            <p:nvPr/>
          </p:nvSpPr>
          <p:spPr bwMode="auto">
            <a:xfrm>
              <a:off x="6078208" y="6430473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9" name="Freeform 3897"/>
            <p:cNvSpPr>
              <a:spLocks/>
            </p:cNvSpPr>
            <p:nvPr/>
          </p:nvSpPr>
          <p:spPr bwMode="auto">
            <a:xfrm>
              <a:off x="6068366" y="6431458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0" name="Freeform 3898"/>
            <p:cNvSpPr>
              <a:spLocks/>
            </p:cNvSpPr>
            <p:nvPr/>
          </p:nvSpPr>
          <p:spPr bwMode="auto">
            <a:xfrm>
              <a:off x="6058523" y="6432442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1" name="Freeform 3899"/>
            <p:cNvSpPr>
              <a:spLocks/>
            </p:cNvSpPr>
            <p:nvPr/>
          </p:nvSpPr>
          <p:spPr bwMode="auto">
            <a:xfrm>
              <a:off x="6048681" y="6432442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2" name="Freeform 3900"/>
            <p:cNvSpPr>
              <a:spLocks/>
            </p:cNvSpPr>
            <p:nvPr/>
          </p:nvSpPr>
          <p:spPr bwMode="auto">
            <a:xfrm>
              <a:off x="6038838" y="6433426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3" name="Freeform 3901"/>
            <p:cNvSpPr>
              <a:spLocks/>
            </p:cNvSpPr>
            <p:nvPr/>
          </p:nvSpPr>
          <p:spPr bwMode="auto">
            <a:xfrm>
              <a:off x="6028996" y="6433426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4" name="Freeform 3902"/>
            <p:cNvSpPr>
              <a:spLocks/>
            </p:cNvSpPr>
            <p:nvPr/>
          </p:nvSpPr>
          <p:spPr bwMode="auto">
            <a:xfrm>
              <a:off x="6019153" y="6434410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5" name="Freeform 3903"/>
            <p:cNvSpPr>
              <a:spLocks/>
            </p:cNvSpPr>
            <p:nvPr/>
          </p:nvSpPr>
          <p:spPr bwMode="auto">
            <a:xfrm>
              <a:off x="6010295" y="6434410"/>
              <a:ext cx="9843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4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6" name="Freeform 3904"/>
            <p:cNvSpPr>
              <a:spLocks/>
            </p:cNvSpPr>
            <p:nvPr/>
          </p:nvSpPr>
          <p:spPr bwMode="auto">
            <a:xfrm>
              <a:off x="6000453" y="6434410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5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0 w 10"/>
                <a:gd name="T95" fmla="*/ 0 h 1"/>
                <a:gd name="T96" fmla="*/ 0 w 10"/>
                <a:gd name="T97" fmla="*/ 0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7" name="Freeform 3905"/>
            <p:cNvSpPr>
              <a:spLocks/>
            </p:cNvSpPr>
            <p:nvPr/>
          </p:nvSpPr>
          <p:spPr bwMode="auto">
            <a:xfrm>
              <a:off x="5990610" y="643539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8" name="Freeform 3906"/>
            <p:cNvSpPr>
              <a:spLocks/>
            </p:cNvSpPr>
            <p:nvPr/>
          </p:nvSpPr>
          <p:spPr bwMode="auto">
            <a:xfrm>
              <a:off x="5989626" y="6435395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</p:grpSp>
      <p:grpSp>
        <p:nvGrpSpPr>
          <p:cNvPr id="3299" name="Group 3298"/>
          <p:cNvGrpSpPr/>
          <p:nvPr/>
        </p:nvGrpSpPr>
        <p:grpSpPr>
          <a:xfrm>
            <a:off x="1686941" y="5271397"/>
            <a:ext cx="3527407" cy="441096"/>
            <a:chOff x="4468095" y="3032271"/>
            <a:chExt cx="2774969" cy="347005"/>
          </a:xfrm>
        </p:grpSpPr>
        <p:sp>
          <p:nvSpPr>
            <p:cNvPr id="3300" name="Rectangle 81"/>
            <p:cNvSpPr>
              <a:spLocks noChangeArrowheads="1"/>
            </p:cNvSpPr>
            <p:nvPr/>
          </p:nvSpPr>
          <p:spPr bwMode="auto">
            <a:xfrm>
              <a:off x="4468095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360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1" name="Rectangle 83"/>
            <p:cNvSpPr>
              <a:spLocks noChangeArrowheads="1"/>
            </p:cNvSpPr>
            <p:nvPr/>
          </p:nvSpPr>
          <p:spPr bwMode="auto">
            <a:xfrm>
              <a:off x="4839158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400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2" name="Rectangle 85"/>
            <p:cNvSpPr>
              <a:spLocks noChangeArrowheads="1"/>
            </p:cNvSpPr>
            <p:nvPr/>
          </p:nvSpPr>
          <p:spPr bwMode="auto">
            <a:xfrm>
              <a:off x="5209235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440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3" name="Rectangle 87"/>
            <p:cNvSpPr>
              <a:spLocks noChangeArrowheads="1"/>
            </p:cNvSpPr>
            <p:nvPr/>
          </p:nvSpPr>
          <p:spPr bwMode="auto">
            <a:xfrm>
              <a:off x="5579312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480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4" name="Rectangle 531"/>
            <p:cNvSpPr>
              <a:spLocks noChangeArrowheads="1"/>
            </p:cNvSpPr>
            <p:nvPr/>
          </p:nvSpPr>
          <p:spPr bwMode="auto">
            <a:xfrm>
              <a:off x="5893349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5" name="Rectangle 533"/>
            <p:cNvSpPr>
              <a:spLocks noChangeArrowheads="1"/>
            </p:cNvSpPr>
            <p:nvPr/>
          </p:nvSpPr>
          <p:spPr bwMode="auto">
            <a:xfrm>
              <a:off x="6450435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6" name="Rectangle 535"/>
            <p:cNvSpPr>
              <a:spLocks noChangeArrowheads="1"/>
            </p:cNvSpPr>
            <p:nvPr/>
          </p:nvSpPr>
          <p:spPr bwMode="auto">
            <a:xfrm>
              <a:off x="7008506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7" name="Rectangle 61"/>
            <p:cNvSpPr>
              <a:spLocks noChangeArrowheads="1"/>
            </p:cNvSpPr>
            <p:nvPr/>
          </p:nvSpPr>
          <p:spPr bwMode="auto">
            <a:xfrm>
              <a:off x="4561354" y="3209789"/>
              <a:ext cx="1132621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8" name="Rectangle 61"/>
            <p:cNvSpPr>
              <a:spLocks noChangeArrowheads="1"/>
            </p:cNvSpPr>
            <p:nvPr/>
          </p:nvSpPr>
          <p:spPr bwMode="auto">
            <a:xfrm>
              <a:off x="5997858" y="3209789"/>
              <a:ext cx="11394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09" name="Group 3308"/>
          <p:cNvGrpSpPr/>
          <p:nvPr/>
        </p:nvGrpSpPr>
        <p:grpSpPr>
          <a:xfrm>
            <a:off x="1384058" y="3840372"/>
            <a:ext cx="316226" cy="1482840"/>
            <a:chOff x="4229822" y="1906502"/>
            <a:chExt cx="248771" cy="1166532"/>
          </a:xfrm>
        </p:grpSpPr>
        <p:sp>
          <p:nvSpPr>
            <p:cNvPr id="3310" name="Rectangle 104"/>
            <p:cNvSpPr>
              <a:spLocks noChangeArrowheads="1"/>
            </p:cNvSpPr>
            <p:nvPr/>
          </p:nvSpPr>
          <p:spPr bwMode="auto">
            <a:xfrm>
              <a:off x="4400406" y="2903547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1" name="Rectangle 109"/>
            <p:cNvSpPr>
              <a:spLocks noChangeArrowheads="1"/>
            </p:cNvSpPr>
            <p:nvPr/>
          </p:nvSpPr>
          <p:spPr bwMode="auto">
            <a:xfrm>
              <a:off x="4400407" y="1906502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2" name="Rectangle 110"/>
            <p:cNvSpPr>
              <a:spLocks noChangeArrowheads="1"/>
            </p:cNvSpPr>
            <p:nvPr/>
          </p:nvSpPr>
          <p:spPr bwMode="auto">
            <a:xfrm rot="16200000">
              <a:off x="3899552" y="2388680"/>
              <a:ext cx="830027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Signal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 (</a:t>
              </a:r>
              <a:r>
                <a:rPr kumimoji="0" lang="en-US" altLang="en-US" sz="1400" b="1" i="0" u="none" strike="noStrike" cap="none" normalizeH="0" dirty="0" err="1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a.u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.)</a:t>
              </a:r>
              <a:endPara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sp>
        <p:nvSpPr>
          <p:cNvPr id="3337" name="TextBox 3336"/>
          <p:cNvSpPr txBox="1"/>
          <p:nvPr/>
        </p:nvSpPr>
        <p:spPr>
          <a:xfrm>
            <a:off x="2815101" y="4070086"/>
            <a:ext cx="1686034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= 1.07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0.223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38" name="Rectangle 11"/>
          <p:cNvSpPr>
            <a:spLocks noChangeArrowheads="1"/>
          </p:cNvSpPr>
          <p:nvPr/>
        </p:nvSpPr>
        <p:spPr bwMode="auto">
          <a:xfrm>
            <a:off x="2087130" y="3650000"/>
            <a:ext cx="24990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Non-</a:t>
            </a:r>
            <a:r>
              <a:rPr kumimoji="0" lang="en-US" altLang="en-US" sz="14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</a:rPr>
              <a:t>Maxwellian</a:t>
            </a: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Fit (m</a:t>
            </a:r>
            <a:r>
              <a:rPr kumimoji="0" lang="en-US" altLang="en-US" sz="1400" b="1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= 2.75)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4200551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Thomson scattering clearly shows the need for a non-</a:t>
            </a:r>
            <a:r>
              <a:rPr lang="en-US" dirty="0" err="1"/>
              <a:t>Maxwellian</a:t>
            </a:r>
            <a:r>
              <a:rPr lang="en-US" dirty="0"/>
              <a:t> distribution function; a </a:t>
            </a:r>
            <a:r>
              <a:rPr lang="en-US" dirty="0" err="1"/>
              <a:t>Maxwellian</a:t>
            </a:r>
            <a:r>
              <a:rPr lang="en-US" dirty="0"/>
              <a:t> assumption would give O(10’s%) errors in n</a:t>
            </a:r>
            <a:r>
              <a:rPr lang="en-US" baseline="-25000" dirty="0"/>
              <a:t>e</a:t>
            </a:r>
            <a:r>
              <a:rPr lang="en-US" dirty="0"/>
              <a:t>, </a:t>
            </a:r>
            <a:r>
              <a:rPr lang="en-US" dirty="0" err="1"/>
              <a:t>T</a:t>
            </a:r>
            <a:r>
              <a:rPr lang="en-US" baseline="-25000" dirty="0" err="1"/>
              <a:t>e</a:t>
            </a:r>
            <a:r>
              <a:rPr lang="en-US" dirty="0"/>
              <a:t>, and </a:t>
            </a:r>
            <a:r>
              <a:rPr lang="en-US" dirty="0" err="1"/>
              <a:t>T</a:t>
            </a:r>
            <a:r>
              <a:rPr lang="en-US" baseline="-25000" dirty="0" err="1"/>
              <a:t>i</a:t>
            </a:r>
            <a:r>
              <a:rPr lang="en-US" dirty="0"/>
              <a:t>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</a:t>
            </a:r>
            <a:r>
              <a:rPr lang="en-US" dirty="0">
                <a:cs typeface="Arial"/>
              </a:rPr>
              <a:t>D. Turnbull </a:t>
            </a:r>
            <a:r>
              <a:rPr lang="en-US" i="1" dirty="0">
                <a:cs typeface="Arial"/>
              </a:rPr>
              <a:t>et al</a:t>
            </a:r>
            <a:r>
              <a:rPr lang="en-US" dirty="0">
                <a:cs typeface="Arial"/>
              </a:rPr>
              <a:t>, submitted to Nat. Phys. (2019).</a:t>
            </a:r>
          </a:p>
        </p:txBody>
      </p:sp>
      <p:sp>
        <p:nvSpPr>
          <p:cNvPr id="7" name="AutoShape 6"/>
          <p:cNvSpPr>
            <a:spLocks noChangeAspect="1" noChangeArrowheads="1" noTextEdit="1"/>
          </p:cNvSpPr>
          <p:nvPr/>
        </p:nvSpPr>
        <p:spPr bwMode="auto">
          <a:xfrm>
            <a:off x="1175278" y="1121516"/>
            <a:ext cx="5115513" cy="4742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4800" b="1" dirty="0"/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1895659" y="1639163"/>
            <a:ext cx="12054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EPW Features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9" name="Rectangle 438"/>
          <p:cNvSpPr>
            <a:spLocks noChangeArrowheads="1"/>
          </p:cNvSpPr>
          <p:nvPr/>
        </p:nvSpPr>
        <p:spPr bwMode="auto">
          <a:xfrm>
            <a:off x="3736172" y="1638633"/>
            <a:ext cx="113467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IAW Features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967102" y="1515566"/>
            <a:ext cx="99386" cy="1482840"/>
            <a:chOff x="4407451" y="1913555"/>
            <a:chExt cx="78186" cy="1166532"/>
          </a:xfrm>
        </p:grpSpPr>
        <p:sp>
          <p:nvSpPr>
            <p:cNvPr id="11" name="Rectangle 104"/>
            <p:cNvSpPr>
              <a:spLocks noChangeArrowheads="1"/>
            </p:cNvSpPr>
            <p:nvPr/>
          </p:nvSpPr>
          <p:spPr bwMode="auto">
            <a:xfrm>
              <a:off x="4407451" y="2910600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" name="Rectangle 109"/>
            <p:cNvSpPr>
              <a:spLocks noChangeArrowheads="1"/>
            </p:cNvSpPr>
            <p:nvPr/>
          </p:nvSpPr>
          <p:spPr bwMode="auto">
            <a:xfrm>
              <a:off x="4407451" y="1913555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150297" y="1592034"/>
            <a:ext cx="3226040" cy="1288149"/>
            <a:chOff x="4558548" y="1973712"/>
            <a:chExt cx="2537887" cy="1013371"/>
          </a:xfrm>
        </p:grpSpPr>
        <p:sp>
          <p:nvSpPr>
            <p:cNvPr id="17" name="Rectangle 64"/>
            <p:cNvSpPr>
              <a:spLocks noChangeArrowheads="1"/>
            </p:cNvSpPr>
            <p:nvPr/>
          </p:nvSpPr>
          <p:spPr bwMode="auto">
            <a:xfrm>
              <a:off x="4558549" y="1983147"/>
              <a:ext cx="111121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" name="Line 65"/>
            <p:cNvSpPr>
              <a:spLocks noChangeShapeType="1"/>
            </p:cNvSpPr>
            <p:nvPr/>
          </p:nvSpPr>
          <p:spPr bwMode="auto">
            <a:xfrm>
              <a:off x="4558549" y="2981178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" name="Line 66"/>
            <p:cNvSpPr>
              <a:spLocks noChangeShapeType="1"/>
            </p:cNvSpPr>
            <p:nvPr/>
          </p:nvSpPr>
          <p:spPr bwMode="auto">
            <a:xfrm>
              <a:off x="4558549" y="1983147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" name="Line 67"/>
            <p:cNvSpPr>
              <a:spLocks noChangeShapeType="1"/>
            </p:cNvSpPr>
            <p:nvPr/>
          </p:nvSpPr>
          <p:spPr bwMode="auto">
            <a:xfrm flipV="1">
              <a:off x="4558549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" name="Line 68"/>
            <p:cNvSpPr>
              <a:spLocks noChangeShapeType="1"/>
            </p:cNvSpPr>
            <p:nvPr/>
          </p:nvSpPr>
          <p:spPr bwMode="auto">
            <a:xfrm flipV="1">
              <a:off x="4743588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" name="Line 69"/>
            <p:cNvSpPr>
              <a:spLocks noChangeShapeType="1"/>
            </p:cNvSpPr>
            <p:nvPr/>
          </p:nvSpPr>
          <p:spPr bwMode="auto">
            <a:xfrm flipV="1">
              <a:off x="4928627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" name="Line 70"/>
            <p:cNvSpPr>
              <a:spLocks noChangeShapeType="1"/>
            </p:cNvSpPr>
            <p:nvPr/>
          </p:nvSpPr>
          <p:spPr bwMode="auto">
            <a:xfrm flipV="1">
              <a:off x="5113666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" name="Line 71"/>
            <p:cNvSpPr>
              <a:spLocks noChangeShapeType="1"/>
            </p:cNvSpPr>
            <p:nvPr/>
          </p:nvSpPr>
          <p:spPr bwMode="auto">
            <a:xfrm flipV="1">
              <a:off x="5298705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" name="Line 72"/>
            <p:cNvSpPr>
              <a:spLocks noChangeShapeType="1"/>
            </p:cNvSpPr>
            <p:nvPr/>
          </p:nvSpPr>
          <p:spPr bwMode="auto">
            <a:xfrm flipV="1">
              <a:off x="5484728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" name="Line 73"/>
            <p:cNvSpPr>
              <a:spLocks noChangeShapeType="1"/>
            </p:cNvSpPr>
            <p:nvPr/>
          </p:nvSpPr>
          <p:spPr bwMode="auto">
            <a:xfrm flipV="1">
              <a:off x="5669767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" name="Line 74"/>
            <p:cNvSpPr>
              <a:spLocks noChangeShapeType="1"/>
            </p:cNvSpPr>
            <p:nvPr/>
          </p:nvSpPr>
          <p:spPr bwMode="auto">
            <a:xfrm>
              <a:off x="4558549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" name="Line 75"/>
            <p:cNvSpPr>
              <a:spLocks noChangeShapeType="1"/>
            </p:cNvSpPr>
            <p:nvPr/>
          </p:nvSpPr>
          <p:spPr bwMode="auto">
            <a:xfrm>
              <a:off x="4743588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" name="Line 76"/>
            <p:cNvSpPr>
              <a:spLocks noChangeShapeType="1"/>
            </p:cNvSpPr>
            <p:nvPr/>
          </p:nvSpPr>
          <p:spPr bwMode="auto">
            <a:xfrm>
              <a:off x="4928627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" name="Line 77"/>
            <p:cNvSpPr>
              <a:spLocks noChangeShapeType="1"/>
            </p:cNvSpPr>
            <p:nvPr/>
          </p:nvSpPr>
          <p:spPr bwMode="auto">
            <a:xfrm>
              <a:off x="5113666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" name="Line 78"/>
            <p:cNvSpPr>
              <a:spLocks noChangeShapeType="1"/>
            </p:cNvSpPr>
            <p:nvPr/>
          </p:nvSpPr>
          <p:spPr bwMode="auto">
            <a:xfrm>
              <a:off x="5298705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" name="Line 79"/>
            <p:cNvSpPr>
              <a:spLocks noChangeShapeType="1"/>
            </p:cNvSpPr>
            <p:nvPr/>
          </p:nvSpPr>
          <p:spPr bwMode="auto">
            <a:xfrm>
              <a:off x="5484728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" name="Line 80"/>
            <p:cNvSpPr>
              <a:spLocks noChangeShapeType="1"/>
            </p:cNvSpPr>
            <p:nvPr/>
          </p:nvSpPr>
          <p:spPr bwMode="auto">
            <a:xfrm>
              <a:off x="5669767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" name="Line 90"/>
            <p:cNvSpPr>
              <a:spLocks noChangeShapeType="1"/>
            </p:cNvSpPr>
            <p:nvPr/>
          </p:nvSpPr>
          <p:spPr bwMode="auto">
            <a:xfrm flipV="1">
              <a:off x="4558549" y="198314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" name="Line 91"/>
            <p:cNvSpPr>
              <a:spLocks noChangeShapeType="1"/>
            </p:cNvSpPr>
            <p:nvPr/>
          </p:nvSpPr>
          <p:spPr bwMode="auto">
            <a:xfrm flipV="1">
              <a:off x="5669767" y="198314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" name="Line 92"/>
            <p:cNvSpPr>
              <a:spLocks noChangeShapeType="1"/>
            </p:cNvSpPr>
            <p:nvPr/>
          </p:nvSpPr>
          <p:spPr bwMode="auto">
            <a:xfrm>
              <a:off x="4558549" y="298117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" name="Line 93"/>
            <p:cNvSpPr>
              <a:spLocks noChangeShapeType="1"/>
            </p:cNvSpPr>
            <p:nvPr/>
          </p:nvSpPr>
          <p:spPr bwMode="auto">
            <a:xfrm>
              <a:off x="4558549" y="278235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" name="Line 94"/>
            <p:cNvSpPr>
              <a:spLocks noChangeShapeType="1"/>
            </p:cNvSpPr>
            <p:nvPr/>
          </p:nvSpPr>
          <p:spPr bwMode="auto">
            <a:xfrm>
              <a:off x="4558549" y="258255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" name="Line 95"/>
            <p:cNvSpPr>
              <a:spLocks noChangeShapeType="1"/>
            </p:cNvSpPr>
            <p:nvPr/>
          </p:nvSpPr>
          <p:spPr bwMode="auto">
            <a:xfrm>
              <a:off x="4558549" y="238275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" name="Line 96"/>
            <p:cNvSpPr>
              <a:spLocks noChangeShapeType="1"/>
            </p:cNvSpPr>
            <p:nvPr/>
          </p:nvSpPr>
          <p:spPr bwMode="auto">
            <a:xfrm>
              <a:off x="4558549" y="21829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" name="Line 97"/>
            <p:cNvSpPr>
              <a:spLocks noChangeShapeType="1"/>
            </p:cNvSpPr>
            <p:nvPr/>
          </p:nvSpPr>
          <p:spPr bwMode="auto">
            <a:xfrm>
              <a:off x="4558549" y="198314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2" name="Line 98"/>
            <p:cNvSpPr>
              <a:spLocks noChangeShapeType="1"/>
            </p:cNvSpPr>
            <p:nvPr/>
          </p:nvSpPr>
          <p:spPr bwMode="auto">
            <a:xfrm flipH="1">
              <a:off x="5625476" y="298117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3" name="Line 99"/>
            <p:cNvSpPr>
              <a:spLocks noChangeShapeType="1"/>
            </p:cNvSpPr>
            <p:nvPr/>
          </p:nvSpPr>
          <p:spPr bwMode="auto">
            <a:xfrm flipH="1">
              <a:off x="5625476" y="278235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4" name="Line 100"/>
            <p:cNvSpPr>
              <a:spLocks noChangeShapeType="1"/>
            </p:cNvSpPr>
            <p:nvPr/>
          </p:nvSpPr>
          <p:spPr bwMode="auto">
            <a:xfrm flipH="1">
              <a:off x="5625476" y="258255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5" name="Line 101"/>
            <p:cNvSpPr>
              <a:spLocks noChangeShapeType="1"/>
            </p:cNvSpPr>
            <p:nvPr/>
          </p:nvSpPr>
          <p:spPr bwMode="auto">
            <a:xfrm flipH="1">
              <a:off x="5625476" y="238275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6" name="Line 102"/>
            <p:cNvSpPr>
              <a:spLocks noChangeShapeType="1"/>
            </p:cNvSpPr>
            <p:nvPr/>
          </p:nvSpPr>
          <p:spPr bwMode="auto">
            <a:xfrm flipH="1">
              <a:off x="5625476" y="21829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7" name="Line 103"/>
            <p:cNvSpPr>
              <a:spLocks noChangeShapeType="1"/>
            </p:cNvSpPr>
            <p:nvPr/>
          </p:nvSpPr>
          <p:spPr bwMode="auto">
            <a:xfrm flipH="1">
              <a:off x="5625476" y="198314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8" name="Oval 124"/>
            <p:cNvSpPr>
              <a:spLocks noChangeArrowheads="1"/>
            </p:cNvSpPr>
            <p:nvPr/>
          </p:nvSpPr>
          <p:spPr bwMode="auto">
            <a:xfrm>
              <a:off x="4568391" y="296936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9" name="Oval 125"/>
            <p:cNvSpPr>
              <a:spLocks noChangeArrowheads="1"/>
            </p:cNvSpPr>
            <p:nvPr/>
          </p:nvSpPr>
          <p:spPr bwMode="auto">
            <a:xfrm>
              <a:off x="4625478" y="297232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0" name="Oval 126"/>
            <p:cNvSpPr>
              <a:spLocks noChangeArrowheads="1"/>
            </p:cNvSpPr>
            <p:nvPr/>
          </p:nvSpPr>
          <p:spPr bwMode="auto">
            <a:xfrm>
              <a:off x="4629415" y="2968383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1" name="Oval 127"/>
            <p:cNvSpPr>
              <a:spLocks noChangeArrowheads="1"/>
            </p:cNvSpPr>
            <p:nvPr/>
          </p:nvSpPr>
          <p:spPr bwMode="auto">
            <a:xfrm>
              <a:off x="4633352" y="294082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2" name="Oval 128"/>
            <p:cNvSpPr>
              <a:spLocks noChangeArrowheads="1"/>
            </p:cNvSpPr>
            <p:nvPr/>
          </p:nvSpPr>
          <p:spPr bwMode="auto">
            <a:xfrm>
              <a:off x="4637289" y="290046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3" name="Oval 129"/>
            <p:cNvSpPr>
              <a:spLocks noChangeArrowheads="1"/>
            </p:cNvSpPr>
            <p:nvPr/>
          </p:nvSpPr>
          <p:spPr bwMode="auto">
            <a:xfrm>
              <a:off x="4641226" y="283452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4" name="Oval 130"/>
            <p:cNvSpPr>
              <a:spLocks noChangeArrowheads="1"/>
            </p:cNvSpPr>
            <p:nvPr/>
          </p:nvSpPr>
          <p:spPr bwMode="auto">
            <a:xfrm>
              <a:off x="4644179" y="275480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5" name="Oval 131"/>
            <p:cNvSpPr>
              <a:spLocks noChangeArrowheads="1"/>
            </p:cNvSpPr>
            <p:nvPr/>
          </p:nvSpPr>
          <p:spPr bwMode="auto">
            <a:xfrm>
              <a:off x="4648116" y="268984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6" name="Oval 132"/>
            <p:cNvSpPr>
              <a:spLocks noChangeArrowheads="1"/>
            </p:cNvSpPr>
            <p:nvPr/>
          </p:nvSpPr>
          <p:spPr bwMode="auto">
            <a:xfrm>
              <a:off x="4652053" y="260224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7" name="Oval 133"/>
            <p:cNvSpPr>
              <a:spLocks noChangeArrowheads="1"/>
            </p:cNvSpPr>
            <p:nvPr/>
          </p:nvSpPr>
          <p:spPr bwMode="auto">
            <a:xfrm>
              <a:off x="4655990" y="2535312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8" name="Oval 134"/>
            <p:cNvSpPr>
              <a:spLocks noChangeArrowheads="1"/>
            </p:cNvSpPr>
            <p:nvPr/>
          </p:nvSpPr>
          <p:spPr bwMode="auto">
            <a:xfrm>
              <a:off x="4659927" y="25323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9" name="Oval 135"/>
            <p:cNvSpPr>
              <a:spLocks noChangeArrowheads="1"/>
            </p:cNvSpPr>
            <p:nvPr/>
          </p:nvSpPr>
          <p:spPr bwMode="auto">
            <a:xfrm>
              <a:off x="4663864" y="251070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0" name="Oval 136"/>
            <p:cNvSpPr>
              <a:spLocks noChangeArrowheads="1"/>
            </p:cNvSpPr>
            <p:nvPr/>
          </p:nvSpPr>
          <p:spPr bwMode="auto">
            <a:xfrm>
              <a:off x="4667801" y="251464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1" name="Oval 137"/>
            <p:cNvSpPr>
              <a:spLocks noChangeArrowheads="1"/>
            </p:cNvSpPr>
            <p:nvPr/>
          </p:nvSpPr>
          <p:spPr bwMode="auto">
            <a:xfrm>
              <a:off x="4670753" y="248905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2" name="Oval 138"/>
            <p:cNvSpPr>
              <a:spLocks noChangeArrowheads="1"/>
            </p:cNvSpPr>
            <p:nvPr/>
          </p:nvSpPr>
          <p:spPr bwMode="auto">
            <a:xfrm>
              <a:off x="4675675" y="250283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3" name="Oval 139"/>
            <p:cNvSpPr>
              <a:spLocks noChangeArrowheads="1"/>
            </p:cNvSpPr>
            <p:nvPr/>
          </p:nvSpPr>
          <p:spPr bwMode="auto">
            <a:xfrm>
              <a:off x="4678627" y="253137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4" name="Oval 140"/>
            <p:cNvSpPr>
              <a:spLocks noChangeArrowheads="1"/>
            </p:cNvSpPr>
            <p:nvPr/>
          </p:nvSpPr>
          <p:spPr bwMode="auto">
            <a:xfrm>
              <a:off x="4682564" y="255302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5" name="Oval 141"/>
            <p:cNvSpPr>
              <a:spLocks noChangeArrowheads="1"/>
            </p:cNvSpPr>
            <p:nvPr/>
          </p:nvSpPr>
          <p:spPr bwMode="auto">
            <a:xfrm>
              <a:off x="4686501" y="254220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6" name="Oval 142"/>
            <p:cNvSpPr>
              <a:spLocks noChangeArrowheads="1"/>
            </p:cNvSpPr>
            <p:nvPr/>
          </p:nvSpPr>
          <p:spPr bwMode="auto">
            <a:xfrm>
              <a:off x="4690438" y="25235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7" name="Oval 143"/>
            <p:cNvSpPr>
              <a:spLocks noChangeArrowheads="1"/>
            </p:cNvSpPr>
            <p:nvPr/>
          </p:nvSpPr>
          <p:spPr bwMode="auto">
            <a:xfrm>
              <a:off x="4694375" y="252054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8" name="Oval 144"/>
            <p:cNvSpPr>
              <a:spLocks noChangeArrowheads="1"/>
            </p:cNvSpPr>
            <p:nvPr/>
          </p:nvSpPr>
          <p:spPr bwMode="auto">
            <a:xfrm>
              <a:off x="4697328" y="24870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9" name="Oval 145"/>
            <p:cNvSpPr>
              <a:spLocks noChangeArrowheads="1"/>
            </p:cNvSpPr>
            <p:nvPr/>
          </p:nvSpPr>
          <p:spPr bwMode="auto">
            <a:xfrm>
              <a:off x="4702249" y="252645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0" name="Oval 146"/>
            <p:cNvSpPr>
              <a:spLocks noChangeArrowheads="1"/>
            </p:cNvSpPr>
            <p:nvPr/>
          </p:nvSpPr>
          <p:spPr bwMode="auto">
            <a:xfrm>
              <a:off x="4705202" y="254515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1" name="Oval 147"/>
            <p:cNvSpPr>
              <a:spLocks noChangeArrowheads="1"/>
            </p:cNvSpPr>
            <p:nvPr/>
          </p:nvSpPr>
          <p:spPr bwMode="auto">
            <a:xfrm>
              <a:off x="4709139" y="253137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2" name="Oval 148"/>
            <p:cNvSpPr>
              <a:spLocks noChangeArrowheads="1"/>
            </p:cNvSpPr>
            <p:nvPr/>
          </p:nvSpPr>
          <p:spPr bwMode="auto">
            <a:xfrm>
              <a:off x="4713076" y="254121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3" name="Oval 149"/>
            <p:cNvSpPr>
              <a:spLocks noChangeArrowheads="1"/>
            </p:cNvSpPr>
            <p:nvPr/>
          </p:nvSpPr>
          <p:spPr bwMode="auto">
            <a:xfrm>
              <a:off x="4717013" y="256090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4" name="Oval 150"/>
            <p:cNvSpPr>
              <a:spLocks noChangeArrowheads="1"/>
            </p:cNvSpPr>
            <p:nvPr/>
          </p:nvSpPr>
          <p:spPr bwMode="auto">
            <a:xfrm>
              <a:off x="4720950" y="257960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5" name="Oval 151"/>
            <p:cNvSpPr>
              <a:spLocks noChangeArrowheads="1"/>
            </p:cNvSpPr>
            <p:nvPr/>
          </p:nvSpPr>
          <p:spPr bwMode="auto">
            <a:xfrm>
              <a:off x="4724887" y="26258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6" name="Oval 152"/>
            <p:cNvSpPr>
              <a:spLocks noChangeArrowheads="1"/>
            </p:cNvSpPr>
            <p:nvPr/>
          </p:nvSpPr>
          <p:spPr bwMode="auto">
            <a:xfrm>
              <a:off x="4727840" y="26160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7" name="Oval 153"/>
            <p:cNvSpPr>
              <a:spLocks noChangeArrowheads="1"/>
            </p:cNvSpPr>
            <p:nvPr/>
          </p:nvSpPr>
          <p:spPr bwMode="auto">
            <a:xfrm>
              <a:off x="4731777" y="258058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8" name="Oval 154"/>
            <p:cNvSpPr>
              <a:spLocks noChangeArrowheads="1"/>
            </p:cNvSpPr>
            <p:nvPr/>
          </p:nvSpPr>
          <p:spPr bwMode="auto">
            <a:xfrm>
              <a:off x="4735714" y="2559918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9" name="Oval 155"/>
            <p:cNvSpPr>
              <a:spLocks noChangeArrowheads="1"/>
            </p:cNvSpPr>
            <p:nvPr/>
          </p:nvSpPr>
          <p:spPr bwMode="auto">
            <a:xfrm>
              <a:off x="4739651" y="25313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0" name="Oval 156"/>
            <p:cNvSpPr>
              <a:spLocks noChangeArrowheads="1"/>
            </p:cNvSpPr>
            <p:nvPr/>
          </p:nvSpPr>
          <p:spPr bwMode="auto">
            <a:xfrm>
              <a:off x="4743588" y="25540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1" name="Oval 157"/>
            <p:cNvSpPr>
              <a:spLocks noChangeArrowheads="1"/>
            </p:cNvSpPr>
            <p:nvPr/>
          </p:nvSpPr>
          <p:spPr bwMode="auto">
            <a:xfrm>
              <a:off x="4747525" y="25805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" name="Oval 158"/>
            <p:cNvSpPr>
              <a:spLocks noChangeArrowheads="1"/>
            </p:cNvSpPr>
            <p:nvPr/>
          </p:nvSpPr>
          <p:spPr bwMode="auto">
            <a:xfrm>
              <a:off x="4751462" y="25599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" name="Oval 159"/>
            <p:cNvSpPr>
              <a:spLocks noChangeArrowheads="1"/>
            </p:cNvSpPr>
            <p:nvPr/>
          </p:nvSpPr>
          <p:spPr bwMode="auto">
            <a:xfrm>
              <a:off x="4754415" y="254417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" name="Oval 160"/>
            <p:cNvSpPr>
              <a:spLocks noChangeArrowheads="1"/>
            </p:cNvSpPr>
            <p:nvPr/>
          </p:nvSpPr>
          <p:spPr bwMode="auto">
            <a:xfrm>
              <a:off x="4758352" y="255401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" name="Oval 161"/>
            <p:cNvSpPr>
              <a:spLocks noChangeArrowheads="1"/>
            </p:cNvSpPr>
            <p:nvPr/>
          </p:nvSpPr>
          <p:spPr bwMode="auto">
            <a:xfrm>
              <a:off x="4762289" y="259535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" name="Oval 162"/>
            <p:cNvSpPr>
              <a:spLocks noChangeArrowheads="1"/>
            </p:cNvSpPr>
            <p:nvPr/>
          </p:nvSpPr>
          <p:spPr bwMode="auto">
            <a:xfrm>
              <a:off x="4766226" y="26199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" name="Oval 163"/>
            <p:cNvSpPr>
              <a:spLocks noChangeArrowheads="1"/>
            </p:cNvSpPr>
            <p:nvPr/>
          </p:nvSpPr>
          <p:spPr bwMode="auto">
            <a:xfrm>
              <a:off x="4770163" y="257271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" name="Oval 164"/>
            <p:cNvSpPr>
              <a:spLocks noChangeArrowheads="1"/>
            </p:cNvSpPr>
            <p:nvPr/>
          </p:nvSpPr>
          <p:spPr bwMode="auto">
            <a:xfrm>
              <a:off x="4774100" y="258452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9" name="Oval 165"/>
            <p:cNvSpPr>
              <a:spLocks noChangeArrowheads="1"/>
            </p:cNvSpPr>
            <p:nvPr/>
          </p:nvSpPr>
          <p:spPr bwMode="auto">
            <a:xfrm>
              <a:off x="4778037" y="259928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" name="Oval 166"/>
            <p:cNvSpPr>
              <a:spLocks noChangeArrowheads="1"/>
            </p:cNvSpPr>
            <p:nvPr/>
          </p:nvSpPr>
          <p:spPr bwMode="auto">
            <a:xfrm>
              <a:off x="4780989" y="260519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" name="Oval 167"/>
            <p:cNvSpPr>
              <a:spLocks noChangeArrowheads="1"/>
            </p:cNvSpPr>
            <p:nvPr/>
          </p:nvSpPr>
          <p:spPr bwMode="auto">
            <a:xfrm>
              <a:off x="4784926" y="25864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" name="Oval 168"/>
            <p:cNvSpPr>
              <a:spLocks noChangeArrowheads="1"/>
            </p:cNvSpPr>
            <p:nvPr/>
          </p:nvSpPr>
          <p:spPr bwMode="auto">
            <a:xfrm>
              <a:off x="4788863" y="25668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" name="Oval 169"/>
            <p:cNvSpPr>
              <a:spLocks noChangeArrowheads="1"/>
            </p:cNvSpPr>
            <p:nvPr/>
          </p:nvSpPr>
          <p:spPr bwMode="auto">
            <a:xfrm>
              <a:off x="4792800" y="256287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" name="Oval 170"/>
            <p:cNvSpPr>
              <a:spLocks noChangeArrowheads="1"/>
            </p:cNvSpPr>
            <p:nvPr/>
          </p:nvSpPr>
          <p:spPr bwMode="auto">
            <a:xfrm>
              <a:off x="4796737" y="258550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" name="Oval 171"/>
            <p:cNvSpPr>
              <a:spLocks noChangeArrowheads="1"/>
            </p:cNvSpPr>
            <p:nvPr/>
          </p:nvSpPr>
          <p:spPr bwMode="auto">
            <a:xfrm>
              <a:off x="4800674" y="260814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" name="Oval 172"/>
            <p:cNvSpPr>
              <a:spLocks noChangeArrowheads="1"/>
            </p:cNvSpPr>
            <p:nvPr/>
          </p:nvSpPr>
          <p:spPr bwMode="auto">
            <a:xfrm>
              <a:off x="4804611" y="26150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" name="Oval 173"/>
            <p:cNvSpPr>
              <a:spLocks noChangeArrowheads="1"/>
            </p:cNvSpPr>
            <p:nvPr/>
          </p:nvSpPr>
          <p:spPr bwMode="auto">
            <a:xfrm>
              <a:off x="4807564" y="2607162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" name="Oval 174"/>
            <p:cNvSpPr>
              <a:spLocks noChangeArrowheads="1"/>
            </p:cNvSpPr>
            <p:nvPr/>
          </p:nvSpPr>
          <p:spPr bwMode="auto">
            <a:xfrm>
              <a:off x="4811501" y="25983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" name="Oval 175"/>
            <p:cNvSpPr>
              <a:spLocks noChangeArrowheads="1"/>
            </p:cNvSpPr>
            <p:nvPr/>
          </p:nvSpPr>
          <p:spPr bwMode="auto">
            <a:xfrm>
              <a:off x="4815438" y="258354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" name="Oval 176"/>
            <p:cNvSpPr>
              <a:spLocks noChangeArrowheads="1"/>
            </p:cNvSpPr>
            <p:nvPr/>
          </p:nvSpPr>
          <p:spPr bwMode="auto">
            <a:xfrm>
              <a:off x="4819375" y="260322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" name="Oval 177"/>
            <p:cNvSpPr>
              <a:spLocks noChangeArrowheads="1"/>
            </p:cNvSpPr>
            <p:nvPr/>
          </p:nvSpPr>
          <p:spPr bwMode="auto">
            <a:xfrm>
              <a:off x="4823312" y="262684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" name="Oval 178"/>
            <p:cNvSpPr>
              <a:spLocks noChangeArrowheads="1"/>
            </p:cNvSpPr>
            <p:nvPr/>
          </p:nvSpPr>
          <p:spPr bwMode="auto">
            <a:xfrm>
              <a:off x="4827249" y="263669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" name="Oval 179"/>
            <p:cNvSpPr>
              <a:spLocks noChangeArrowheads="1"/>
            </p:cNvSpPr>
            <p:nvPr/>
          </p:nvSpPr>
          <p:spPr bwMode="auto">
            <a:xfrm>
              <a:off x="4831186" y="262094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" name="Oval 180"/>
            <p:cNvSpPr>
              <a:spLocks noChangeArrowheads="1"/>
            </p:cNvSpPr>
            <p:nvPr/>
          </p:nvSpPr>
          <p:spPr bwMode="auto">
            <a:xfrm>
              <a:off x="4834139" y="260617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" name="Oval 181"/>
            <p:cNvSpPr>
              <a:spLocks noChangeArrowheads="1"/>
            </p:cNvSpPr>
            <p:nvPr/>
          </p:nvSpPr>
          <p:spPr bwMode="auto">
            <a:xfrm>
              <a:off x="4838076" y="260913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" name="Oval 182"/>
            <p:cNvSpPr>
              <a:spLocks noChangeArrowheads="1"/>
            </p:cNvSpPr>
            <p:nvPr/>
          </p:nvSpPr>
          <p:spPr bwMode="auto">
            <a:xfrm>
              <a:off x="4842013" y="26120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7" name="Oval 183"/>
            <p:cNvSpPr>
              <a:spLocks noChangeArrowheads="1"/>
            </p:cNvSpPr>
            <p:nvPr/>
          </p:nvSpPr>
          <p:spPr bwMode="auto">
            <a:xfrm>
              <a:off x="4845950" y="263373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8" name="Oval 184"/>
            <p:cNvSpPr>
              <a:spLocks noChangeArrowheads="1"/>
            </p:cNvSpPr>
            <p:nvPr/>
          </p:nvSpPr>
          <p:spPr bwMode="auto">
            <a:xfrm>
              <a:off x="4849887" y="26160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9" name="Oval 185"/>
            <p:cNvSpPr>
              <a:spLocks noChangeArrowheads="1"/>
            </p:cNvSpPr>
            <p:nvPr/>
          </p:nvSpPr>
          <p:spPr bwMode="auto">
            <a:xfrm>
              <a:off x="4853824" y="261897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0" name="Oval 186"/>
            <p:cNvSpPr>
              <a:spLocks noChangeArrowheads="1"/>
            </p:cNvSpPr>
            <p:nvPr/>
          </p:nvSpPr>
          <p:spPr bwMode="auto">
            <a:xfrm>
              <a:off x="4857761" y="262684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1" name="Oval 187"/>
            <p:cNvSpPr>
              <a:spLocks noChangeArrowheads="1"/>
            </p:cNvSpPr>
            <p:nvPr/>
          </p:nvSpPr>
          <p:spPr bwMode="auto">
            <a:xfrm>
              <a:off x="4860714" y="262291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2" name="Oval 188"/>
            <p:cNvSpPr>
              <a:spLocks noChangeArrowheads="1"/>
            </p:cNvSpPr>
            <p:nvPr/>
          </p:nvSpPr>
          <p:spPr bwMode="auto">
            <a:xfrm>
              <a:off x="4865635" y="260913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3" name="Oval 189"/>
            <p:cNvSpPr>
              <a:spLocks noChangeArrowheads="1"/>
            </p:cNvSpPr>
            <p:nvPr/>
          </p:nvSpPr>
          <p:spPr bwMode="auto">
            <a:xfrm>
              <a:off x="4868588" y="261208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4" name="Oval 190"/>
            <p:cNvSpPr>
              <a:spLocks noChangeArrowheads="1"/>
            </p:cNvSpPr>
            <p:nvPr/>
          </p:nvSpPr>
          <p:spPr bwMode="auto">
            <a:xfrm>
              <a:off x="4872525" y="264062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5" name="Oval 191"/>
            <p:cNvSpPr>
              <a:spLocks noChangeArrowheads="1"/>
            </p:cNvSpPr>
            <p:nvPr/>
          </p:nvSpPr>
          <p:spPr bwMode="auto">
            <a:xfrm>
              <a:off x="4876462" y="26357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6" name="Oval 192"/>
            <p:cNvSpPr>
              <a:spLocks noChangeArrowheads="1"/>
            </p:cNvSpPr>
            <p:nvPr/>
          </p:nvSpPr>
          <p:spPr bwMode="auto">
            <a:xfrm>
              <a:off x="4880399" y="263472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7" name="Oval 193"/>
            <p:cNvSpPr>
              <a:spLocks noChangeArrowheads="1"/>
            </p:cNvSpPr>
            <p:nvPr/>
          </p:nvSpPr>
          <p:spPr bwMode="auto">
            <a:xfrm>
              <a:off x="4884336" y="262881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8" name="Oval 194"/>
            <p:cNvSpPr>
              <a:spLocks noChangeArrowheads="1"/>
            </p:cNvSpPr>
            <p:nvPr/>
          </p:nvSpPr>
          <p:spPr bwMode="auto">
            <a:xfrm>
              <a:off x="4888273" y="262192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9" name="Oval 195"/>
            <p:cNvSpPr>
              <a:spLocks noChangeArrowheads="1"/>
            </p:cNvSpPr>
            <p:nvPr/>
          </p:nvSpPr>
          <p:spPr bwMode="auto">
            <a:xfrm>
              <a:off x="4892210" y="261602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0" name="Oval 196"/>
            <p:cNvSpPr>
              <a:spLocks noChangeArrowheads="1"/>
            </p:cNvSpPr>
            <p:nvPr/>
          </p:nvSpPr>
          <p:spPr bwMode="auto">
            <a:xfrm>
              <a:off x="4895162" y="262192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1" name="Oval 197"/>
            <p:cNvSpPr>
              <a:spLocks noChangeArrowheads="1"/>
            </p:cNvSpPr>
            <p:nvPr/>
          </p:nvSpPr>
          <p:spPr bwMode="auto">
            <a:xfrm>
              <a:off x="4899099" y="2628816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2" name="Oval 198"/>
            <p:cNvSpPr>
              <a:spLocks noChangeArrowheads="1"/>
            </p:cNvSpPr>
            <p:nvPr/>
          </p:nvSpPr>
          <p:spPr bwMode="auto">
            <a:xfrm>
              <a:off x="4903036" y="265047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3" name="Oval 199"/>
            <p:cNvSpPr>
              <a:spLocks noChangeArrowheads="1"/>
            </p:cNvSpPr>
            <p:nvPr/>
          </p:nvSpPr>
          <p:spPr bwMode="auto">
            <a:xfrm>
              <a:off x="4906973" y="26435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4" name="Oval 200"/>
            <p:cNvSpPr>
              <a:spLocks noChangeArrowheads="1"/>
            </p:cNvSpPr>
            <p:nvPr/>
          </p:nvSpPr>
          <p:spPr bwMode="auto">
            <a:xfrm>
              <a:off x="4910910" y="262783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5" name="Oval 201"/>
            <p:cNvSpPr>
              <a:spLocks noChangeArrowheads="1"/>
            </p:cNvSpPr>
            <p:nvPr/>
          </p:nvSpPr>
          <p:spPr bwMode="auto">
            <a:xfrm>
              <a:off x="4914847" y="264062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6" name="Oval 202"/>
            <p:cNvSpPr>
              <a:spLocks noChangeArrowheads="1"/>
            </p:cNvSpPr>
            <p:nvPr/>
          </p:nvSpPr>
          <p:spPr bwMode="auto">
            <a:xfrm>
              <a:off x="4918784" y="265243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7" name="Oval 203"/>
            <p:cNvSpPr>
              <a:spLocks noChangeArrowheads="1"/>
            </p:cNvSpPr>
            <p:nvPr/>
          </p:nvSpPr>
          <p:spPr bwMode="auto">
            <a:xfrm>
              <a:off x="4921737" y="266621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8" name="Oval 204"/>
            <p:cNvSpPr>
              <a:spLocks noChangeArrowheads="1"/>
            </p:cNvSpPr>
            <p:nvPr/>
          </p:nvSpPr>
          <p:spPr bwMode="auto">
            <a:xfrm>
              <a:off x="4925674" y="263669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9" name="Oval 205"/>
            <p:cNvSpPr>
              <a:spLocks noChangeArrowheads="1"/>
            </p:cNvSpPr>
            <p:nvPr/>
          </p:nvSpPr>
          <p:spPr bwMode="auto">
            <a:xfrm>
              <a:off x="4929611" y="262783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130" name="Group 407"/>
            <p:cNvGrpSpPr>
              <a:grpSpLocks/>
            </p:cNvGrpSpPr>
            <p:nvPr/>
          </p:nvGrpSpPr>
          <p:grpSpPr bwMode="auto">
            <a:xfrm>
              <a:off x="4933548" y="1987084"/>
              <a:ext cx="739172" cy="999999"/>
              <a:chOff x="3351" y="1777"/>
              <a:chExt cx="751" cy="1016"/>
            </a:xfrm>
          </p:grpSpPr>
          <p:sp>
            <p:nvSpPr>
              <p:cNvPr id="618" name="Oval 207"/>
              <p:cNvSpPr>
                <a:spLocks noChangeArrowheads="1"/>
              </p:cNvSpPr>
              <p:nvPr/>
            </p:nvSpPr>
            <p:spPr bwMode="auto">
              <a:xfrm>
                <a:off x="3351" y="244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9" name="Oval 208"/>
              <p:cNvSpPr>
                <a:spLocks noChangeArrowheads="1"/>
              </p:cNvSpPr>
              <p:nvPr/>
            </p:nvSpPr>
            <p:spPr bwMode="auto">
              <a:xfrm>
                <a:off x="3355" y="24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0" name="Oval 209"/>
              <p:cNvSpPr>
                <a:spLocks noChangeArrowheads="1"/>
              </p:cNvSpPr>
              <p:nvPr/>
            </p:nvSpPr>
            <p:spPr bwMode="auto">
              <a:xfrm>
                <a:off x="3359" y="24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1" name="Oval 210"/>
              <p:cNvSpPr>
                <a:spLocks noChangeArrowheads="1"/>
              </p:cNvSpPr>
              <p:nvPr/>
            </p:nvSpPr>
            <p:spPr bwMode="auto">
              <a:xfrm>
                <a:off x="3363" y="24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2" name="Oval 211"/>
              <p:cNvSpPr>
                <a:spLocks noChangeArrowheads="1"/>
              </p:cNvSpPr>
              <p:nvPr/>
            </p:nvSpPr>
            <p:spPr bwMode="auto">
              <a:xfrm>
                <a:off x="3366" y="247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3" name="Oval 212"/>
              <p:cNvSpPr>
                <a:spLocks noChangeArrowheads="1"/>
              </p:cNvSpPr>
              <p:nvPr/>
            </p:nvSpPr>
            <p:spPr bwMode="auto">
              <a:xfrm>
                <a:off x="3370" y="24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4" name="Oval 213"/>
              <p:cNvSpPr>
                <a:spLocks noChangeArrowheads="1"/>
              </p:cNvSpPr>
              <p:nvPr/>
            </p:nvSpPr>
            <p:spPr bwMode="auto">
              <a:xfrm>
                <a:off x="3374" y="244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5" name="Oval 214"/>
              <p:cNvSpPr>
                <a:spLocks noChangeArrowheads="1"/>
              </p:cNvSpPr>
              <p:nvPr/>
            </p:nvSpPr>
            <p:spPr bwMode="auto">
              <a:xfrm>
                <a:off x="3378" y="244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6" name="Oval 215"/>
              <p:cNvSpPr>
                <a:spLocks noChangeArrowheads="1"/>
              </p:cNvSpPr>
              <p:nvPr/>
            </p:nvSpPr>
            <p:spPr bwMode="auto">
              <a:xfrm>
                <a:off x="3382" y="244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7" name="Oval 216"/>
              <p:cNvSpPr>
                <a:spLocks noChangeArrowheads="1"/>
              </p:cNvSpPr>
              <p:nvPr/>
            </p:nvSpPr>
            <p:spPr bwMode="auto">
              <a:xfrm>
                <a:off x="3386" y="243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8" name="Oval 217"/>
              <p:cNvSpPr>
                <a:spLocks noChangeArrowheads="1"/>
              </p:cNvSpPr>
              <p:nvPr/>
            </p:nvSpPr>
            <p:spPr bwMode="auto">
              <a:xfrm>
                <a:off x="3390" y="243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9" name="Oval 218"/>
              <p:cNvSpPr>
                <a:spLocks noChangeArrowheads="1"/>
              </p:cNvSpPr>
              <p:nvPr/>
            </p:nvSpPr>
            <p:spPr bwMode="auto">
              <a:xfrm>
                <a:off x="3393" y="243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0" name="Oval 219"/>
              <p:cNvSpPr>
                <a:spLocks noChangeArrowheads="1"/>
              </p:cNvSpPr>
              <p:nvPr/>
            </p:nvSpPr>
            <p:spPr bwMode="auto">
              <a:xfrm>
                <a:off x="3397" y="244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1" name="Oval 220"/>
              <p:cNvSpPr>
                <a:spLocks noChangeArrowheads="1"/>
              </p:cNvSpPr>
              <p:nvPr/>
            </p:nvSpPr>
            <p:spPr bwMode="auto">
              <a:xfrm>
                <a:off x="3401" y="24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2" name="Oval 221"/>
              <p:cNvSpPr>
                <a:spLocks noChangeArrowheads="1"/>
              </p:cNvSpPr>
              <p:nvPr/>
            </p:nvSpPr>
            <p:spPr bwMode="auto">
              <a:xfrm>
                <a:off x="3405" y="247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3" name="Oval 222"/>
              <p:cNvSpPr>
                <a:spLocks noChangeArrowheads="1"/>
              </p:cNvSpPr>
              <p:nvPr/>
            </p:nvSpPr>
            <p:spPr bwMode="auto">
              <a:xfrm>
                <a:off x="3409" y="245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4" name="Oval 223"/>
              <p:cNvSpPr>
                <a:spLocks noChangeArrowheads="1"/>
              </p:cNvSpPr>
              <p:nvPr/>
            </p:nvSpPr>
            <p:spPr bwMode="auto">
              <a:xfrm>
                <a:off x="3413" y="243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5" name="Oval 224"/>
              <p:cNvSpPr>
                <a:spLocks noChangeArrowheads="1"/>
              </p:cNvSpPr>
              <p:nvPr/>
            </p:nvSpPr>
            <p:spPr bwMode="auto">
              <a:xfrm>
                <a:off x="3416" y="244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6" name="Oval 225"/>
              <p:cNvSpPr>
                <a:spLocks noChangeArrowheads="1"/>
              </p:cNvSpPr>
              <p:nvPr/>
            </p:nvSpPr>
            <p:spPr bwMode="auto">
              <a:xfrm>
                <a:off x="3420" y="24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7" name="Oval 226"/>
              <p:cNvSpPr>
                <a:spLocks noChangeArrowheads="1"/>
              </p:cNvSpPr>
              <p:nvPr/>
            </p:nvSpPr>
            <p:spPr bwMode="auto">
              <a:xfrm>
                <a:off x="3424" y="247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8" name="Oval 227"/>
              <p:cNvSpPr>
                <a:spLocks noChangeArrowheads="1"/>
              </p:cNvSpPr>
              <p:nvPr/>
            </p:nvSpPr>
            <p:spPr bwMode="auto">
              <a:xfrm>
                <a:off x="3428" y="248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9" name="Oval 228"/>
              <p:cNvSpPr>
                <a:spLocks noChangeArrowheads="1"/>
              </p:cNvSpPr>
              <p:nvPr/>
            </p:nvSpPr>
            <p:spPr bwMode="auto">
              <a:xfrm>
                <a:off x="3432" y="247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0" name="Oval 229"/>
              <p:cNvSpPr>
                <a:spLocks noChangeArrowheads="1"/>
              </p:cNvSpPr>
              <p:nvPr/>
            </p:nvSpPr>
            <p:spPr bwMode="auto">
              <a:xfrm>
                <a:off x="3436" y="24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1" name="Oval 230"/>
              <p:cNvSpPr>
                <a:spLocks noChangeArrowheads="1"/>
              </p:cNvSpPr>
              <p:nvPr/>
            </p:nvSpPr>
            <p:spPr bwMode="auto">
              <a:xfrm>
                <a:off x="3440" y="244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2" name="Oval 231"/>
              <p:cNvSpPr>
                <a:spLocks noChangeArrowheads="1"/>
              </p:cNvSpPr>
              <p:nvPr/>
            </p:nvSpPr>
            <p:spPr bwMode="auto">
              <a:xfrm>
                <a:off x="3443" y="245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3" name="Oval 232"/>
              <p:cNvSpPr>
                <a:spLocks noChangeArrowheads="1"/>
              </p:cNvSpPr>
              <p:nvPr/>
            </p:nvSpPr>
            <p:spPr bwMode="auto">
              <a:xfrm>
                <a:off x="3448" y="245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4" name="Oval 233"/>
              <p:cNvSpPr>
                <a:spLocks noChangeArrowheads="1"/>
              </p:cNvSpPr>
              <p:nvPr/>
            </p:nvSpPr>
            <p:spPr bwMode="auto">
              <a:xfrm>
                <a:off x="3451" y="246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5" name="Oval 234"/>
              <p:cNvSpPr>
                <a:spLocks noChangeArrowheads="1"/>
              </p:cNvSpPr>
              <p:nvPr/>
            </p:nvSpPr>
            <p:spPr bwMode="auto">
              <a:xfrm>
                <a:off x="3455" y="246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6" name="Oval 235"/>
              <p:cNvSpPr>
                <a:spLocks noChangeArrowheads="1"/>
              </p:cNvSpPr>
              <p:nvPr/>
            </p:nvSpPr>
            <p:spPr bwMode="auto">
              <a:xfrm>
                <a:off x="3459" y="246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7" name="Oval 236"/>
              <p:cNvSpPr>
                <a:spLocks noChangeArrowheads="1"/>
              </p:cNvSpPr>
              <p:nvPr/>
            </p:nvSpPr>
            <p:spPr bwMode="auto">
              <a:xfrm>
                <a:off x="3463" y="24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8" name="Oval 237"/>
              <p:cNvSpPr>
                <a:spLocks noChangeArrowheads="1"/>
              </p:cNvSpPr>
              <p:nvPr/>
            </p:nvSpPr>
            <p:spPr bwMode="auto">
              <a:xfrm>
                <a:off x="3467" y="245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9" name="Oval 238"/>
              <p:cNvSpPr>
                <a:spLocks noChangeArrowheads="1"/>
              </p:cNvSpPr>
              <p:nvPr/>
            </p:nvSpPr>
            <p:spPr bwMode="auto">
              <a:xfrm>
                <a:off x="3470" y="24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0" name="Oval 239"/>
              <p:cNvSpPr>
                <a:spLocks noChangeArrowheads="1"/>
              </p:cNvSpPr>
              <p:nvPr/>
            </p:nvSpPr>
            <p:spPr bwMode="auto">
              <a:xfrm>
                <a:off x="3475" y="24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1" name="Oval 240"/>
              <p:cNvSpPr>
                <a:spLocks noChangeArrowheads="1"/>
              </p:cNvSpPr>
              <p:nvPr/>
            </p:nvSpPr>
            <p:spPr bwMode="auto">
              <a:xfrm>
                <a:off x="3478" y="239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2" name="Oval 241"/>
              <p:cNvSpPr>
                <a:spLocks noChangeArrowheads="1"/>
              </p:cNvSpPr>
              <p:nvPr/>
            </p:nvSpPr>
            <p:spPr bwMode="auto">
              <a:xfrm>
                <a:off x="3482" y="240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3" name="Oval 242"/>
              <p:cNvSpPr>
                <a:spLocks noChangeArrowheads="1"/>
              </p:cNvSpPr>
              <p:nvPr/>
            </p:nvSpPr>
            <p:spPr bwMode="auto">
              <a:xfrm>
                <a:off x="3486" y="242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4" name="Oval 243"/>
              <p:cNvSpPr>
                <a:spLocks noChangeArrowheads="1"/>
              </p:cNvSpPr>
              <p:nvPr/>
            </p:nvSpPr>
            <p:spPr bwMode="auto">
              <a:xfrm>
                <a:off x="3490" y="24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5" name="Oval 244"/>
              <p:cNvSpPr>
                <a:spLocks noChangeArrowheads="1"/>
              </p:cNvSpPr>
              <p:nvPr/>
            </p:nvSpPr>
            <p:spPr bwMode="auto">
              <a:xfrm>
                <a:off x="3494" y="240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6" name="Oval 245"/>
              <p:cNvSpPr>
                <a:spLocks noChangeArrowheads="1"/>
              </p:cNvSpPr>
              <p:nvPr/>
            </p:nvSpPr>
            <p:spPr bwMode="auto">
              <a:xfrm>
                <a:off x="3498" y="23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7" name="Oval 246"/>
              <p:cNvSpPr>
                <a:spLocks noChangeArrowheads="1"/>
              </p:cNvSpPr>
              <p:nvPr/>
            </p:nvSpPr>
            <p:spPr bwMode="auto">
              <a:xfrm>
                <a:off x="3502" y="23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8" name="Oval 247"/>
              <p:cNvSpPr>
                <a:spLocks noChangeArrowheads="1"/>
              </p:cNvSpPr>
              <p:nvPr/>
            </p:nvSpPr>
            <p:spPr bwMode="auto">
              <a:xfrm>
                <a:off x="3505" y="236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9" name="Oval 248"/>
              <p:cNvSpPr>
                <a:spLocks noChangeArrowheads="1"/>
              </p:cNvSpPr>
              <p:nvPr/>
            </p:nvSpPr>
            <p:spPr bwMode="auto">
              <a:xfrm>
                <a:off x="3509" y="23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0" name="Oval 249"/>
              <p:cNvSpPr>
                <a:spLocks noChangeArrowheads="1"/>
              </p:cNvSpPr>
              <p:nvPr/>
            </p:nvSpPr>
            <p:spPr bwMode="auto">
              <a:xfrm>
                <a:off x="3513" y="236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1" name="Oval 250"/>
              <p:cNvSpPr>
                <a:spLocks noChangeArrowheads="1"/>
              </p:cNvSpPr>
              <p:nvPr/>
            </p:nvSpPr>
            <p:spPr bwMode="auto">
              <a:xfrm>
                <a:off x="3517" y="233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2" name="Oval 251"/>
              <p:cNvSpPr>
                <a:spLocks noChangeArrowheads="1"/>
              </p:cNvSpPr>
              <p:nvPr/>
            </p:nvSpPr>
            <p:spPr bwMode="auto">
              <a:xfrm>
                <a:off x="3521" y="23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3" name="Oval 252"/>
              <p:cNvSpPr>
                <a:spLocks noChangeArrowheads="1"/>
              </p:cNvSpPr>
              <p:nvPr/>
            </p:nvSpPr>
            <p:spPr bwMode="auto">
              <a:xfrm>
                <a:off x="3525" y="23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4" name="Oval 253"/>
              <p:cNvSpPr>
                <a:spLocks noChangeArrowheads="1"/>
              </p:cNvSpPr>
              <p:nvPr/>
            </p:nvSpPr>
            <p:spPr bwMode="auto">
              <a:xfrm>
                <a:off x="3529" y="23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5" name="Oval 254"/>
              <p:cNvSpPr>
                <a:spLocks noChangeArrowheads="1"/>
              </p:cNvSpPr>
              <p:nvPr/>
            </p:nvSpPr>
            <p:spPr bwMode="auto">
              <a:xfrm>
                <a:off x="3532" y="233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6" name="Oval 255"/>
              <p:cNvSpPr>
                <a:spLocks noChangeArrowheads="1"/>
              </p:cNvSpPr>
              <p:nvPr/>
            </p:nvSpPr>
            <p:spPr bwMode="auto">
              <a:xfrm>
                <a:off x="3536" y="231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7" name="Oval 256"/>
              <p:cNvSpPr>
                <a:spLocks noChangeArrowheads="1"/>
              </p:cNvSpPr>
              <p:nvPr/>
            </p:nvSpPr>
            <p:spPr bwMode="auto">
              <a:xfrm>
                <a:off x="3540" y="22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8" name="Oval 257"/>
              <p:cNvSpPr>
                <a:spLocks noChangeArrowheads="1"/>
              </p:cNvSpPr>
              <p:nvPr/>
            </p:nvSpPr>
            <p:spPr bwMode="auto">
              <a:xfrm>
                <a:off x="3544" y="229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9" name="Oval 258"/>
              <p:cNvSpPr>
                <a:spLocks noChangeArrowheads="1"/>
              </p:cNvSpPr>
              <p:nvPr/>
            </p:nvSpPr>
            <p:spPr bwMode="auto">
              <a:xfrm>
                <a:off x="3548" y="231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0" name="Oval 259"/>
              <p:cNvSpPr>
                <a:spLocks noChangeArrowheads="1"/>
              </p:cNvSpPr>
              <p:nvPr/>
            </p:nvSpPr>
            <p:spPr bwMode="auto">
              <a:xfrm>
                <a:off x="3552" y="229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1" name="Oval 260"/>
              <p:cNvSpPr>
                <a:spLocks noChangeArrowheads="1"/>
              </p:cNvSpPr>
              <p:nvPr/>
            </p:nvSpPr>
            <p:spPr bwMode="auto">
              <a:xfrm>
                <a:off x="3556" y="23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2" name="Oval 261"/>
              <p:cNvSpPr>
                <a:spLocks noChangeArrowheads="1"/>
              </p:cNvSpPr>
              <p:nvPr/>
            </p:nvSpPr>
            <p:spPr bwMode="auto">
              <a:xfrm>
                <a:off x="3559" y="22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3" name="Oval 262"/>
              <p:cNvSpPr>
                <a:spLocks noChangeArrowheads="1"/>
              </p:cNvSpPr>
              <p:nvPr/>
            </p:nvSpPr>
            <p:spPr bwMode="auto">
              <a:xfrm>
                <a:off x="3563" y="22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4" name="Oval 263"/>
              <p:cNvSpPr>
                <a:spLocks noChangeArrowheads="1"/>
              </p:cNvSpPr>
              <p:nvPr/>
            </p:nvSpPr>
            <p:spPr bwMode="auto">
              <a:xfrm>
                <a:off x="3567" y="225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5" name="Oval 264"/>
              <p:cNvSpPr>
                <a:spLocks noChangeArrowheads="1"/>
              </p:cNvSpPr>
              <p:nvPr/>
            </p:nvSpPr>
            <p:spPr bwMode="auto">
              <a:xfrm>
                <a:off x="3571" y="22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6" name="Oval 265"/>
              <p:cNvSpPr>
                <a:spLocks noChangeArrowheads="1"/>
              </p:cNvSpPr>
              <p:nvPr/>
            </p:nvSpPr>
            <p:spPr bwMode="auto">
              <a:xfrm>
                <a:off x="3575" y="224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7" name="Oval 266"/>
              <p:cNvSpPr>
                <a:spLocks noChangeArrowheads="1"/>
              </p:cNvSpPr>
              <p:nvPr/>
            </p:nvSpPr>
            <p:spPr bwMode="auto">
              <a:xfrm>
                <a:off x="3579" y="219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8" name="Oval 267"/>
              <p:cNvSpPr>
                <a:spLocks noChangeArrowheads="1"/>
              </p:cNvSpPr>
              <p:nvPr/>
            </p:nvSpPr>
            <p:spPr bwMode="auto">
              <a:xfrm>
                <a:off x="3583" y="21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9" name="Oval 268"/>
              <p:cNvSpPr>
                <a:spLocks noChangeArrowheads="1"/>
              </p:cNvSpPr>
              <p:nvPr/>
            </p:nvSpPr>
            <p:spPr bwMode="auto">
              <a:xfrm>
                <a:off x="3586" y="21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0" name="Oval 269"/>
              <p:cNvSpPr>
                <a:spLocks noChangeArrowheads="1"/>
              </p:cNvSpPr>
              <p:nvPr/>
            </p:nvSpPr>
            <p:spPr bwMode="auto">
              <a:xfrm>
                <a:off x="3590" y="216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1" name="Oval 270"/>
              <p:cNvSpPr>
                <a:spLocks noChangeArrowheads="1"/>
              </p:cNvSpPr>
              <p:nvPr/>
            </p:nvSpPr>
            <p:spPr bwMode="auto">
              <a:xfrm>
                <a:off x="3594" y="214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2" name="Oval 271"/>
              <p:cNvSpPr>
                <a:spLocks noChangeArrowheads="1"/>
              </p:cNvSpPr>
              <p:nvPr/>
            </p:nvSpPr>
            <p:spPr bwMode="auto">
              <a:xfrm>
                <a:off x="3598" y="210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3" name="Oval 272"/>
              <p:cNvSpPr>
                <a:spLocks noChangeArrowheads="1"/>
              </p:cNvSpPr>
              <p:nvPr/>
            </p:nvSpPr>
            <p:spPr bwMode="auto">
              <a:xfrm>
                <a:off x="3602" y="20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4" name="Oval 273"/>
              <p:cNvSpPr>
                <a:spLocks noChangeArrowheads="1"/>
              </p:cNvSpPr>
              <p:nvPr/>
            </p:nvSpPr>
            <p:spPr bwMode="auto">
              <a:xfrm>
                <a:off x="3606" y="206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5" name="Oval 274"/>
              <p:cNvSpPr>
                <a:spLocks noChangeArrowheads="1"/>
              </p:cNvSpPr>
              <p:nvPr/>
            </p:nvSpPr>
            <p:spPr bwMode="auto">
              <a:xfrm>
                <a:off x="3610" y="203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6" name="Oval 275"/>
              <p:cNvSpPr>
                <a:spLocks noChangeArrowheads="1"/>
              </p:cNvSpPr>
              <p:nvPr/>
            </p:nvSpPr>
            <p:spPr bwMode="auto">
              <a:xfrm>
                <a:off x="3614" y="198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7" name="Oval 276"/>
              <p:cNvSpPr>
                <a:spLocks noChangeArrowheads="1"/>
              </p:cNvSpPr>
              <p:nvPr/>
            </p:nvSpPr>
            <p:spPr bwMode="auto">
              <a:xfrm>
                <a:off x="3617" y="197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8" name="Oval 277"/>
              <p:cNvSpPr>
                <a:spLocks noChangeArrowheads="1"/>
              </p:cNvSpPr>
              <p:nvPr/>
            </p:nvSpPr>
            <p:spPr bwMode="auto">
              <a:xfrm>
                <a:off x="3621" y="19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9" name="Oval 278"/>
              <p:cNvSpPr>
                <a:spLocks noChangeArrowheads="1"/>
              </p:cNvSpPr>
              <p:nvPr/>
            </p:nvSpPr>
            <p:spPr bwMode="auto">
              <a:xfrm>
                <a:off x="3625" y="19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0" name="Oval 279"/>
              <p:cNvSpPr>
                <a:spLocks noChangeArrowheads="1"/>
              </p:cNvSpPr>
              <p:nvPr/>
            </p:nvSpPr>
            <p:spPr bwMode="auto">
              <a:xfrm>
                <a:off x="3629" y="181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1" name="Oval 280"/>
              <p:cNvSpPr>
                <a:spLocks noChangeArrowheads="1"/>
              </p:cNvSpPr>
              <p:nvPr/>
            </p:nvSpPr>
            <p:spPr bwMode="auto">
              <a:xfrm>
                <a:off x="3633" y="179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2" name="Oval 281"/>
              <p:cNvSpPr>
                <a:spLocks noChangeArrowheads="1"/>
              </p:cNvSpPr>
              <p:nvPr/>
            </p:nvSpPr>
            <p:spPr bwMode="auto">
              <a:xfrm>
                <a:off x="3637" y="18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3" name="Oval 282"/>
              <p:cNvSpPr>
                <a:spLocks noChangeArrowheads="1"/>
              </p:cNvSpPr>
              <p:nvPr/>
            </p:nvSpPr>
            <p:spPr bwMode="auto">
              <a:xfrm>
                <a:off x="3641" y="18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4" name="Oval 283"/>
              <p:cNvSpPr>
                <a:spLocks noChangeArrowheads="1"/>
              </p:cNvSpPr>
              <p:nvPr/>
            </p:nvSpPr>
            <p:spPr bwMode="auto">
              <a:xfrm>
                <a:off x="3644" y="182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5" name="Oval 284"/>
              <p:cNvSpPr>
                <a:spLocks noChangeArrowheads="1"/>
              </p:cNvSpPr>
              <p:nvPr/>
            </p:nvSpPr>
            <p:spPr bwMode="auto">
              <a:xfrm>
                <a:off x="3648" y="180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6" name="Oval 285"/>
              <p:cNvSpPr>
                <a:spLocks noChangeArrowheads="1"/>
              </p:cNvSpPr>
              <p:nvPr/>
            </p:nvSpPr>
            <p:spPr bwMode="auto">
              <a:xfrm>
                <a:off x="3652" y="179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7" name="Oval 286"/>
              <p:cNvSpPr>
                <a:spLocks noChangeArrowheads="1"/>
              </p:cNvSpPr>
              <p:nvPr/>
            </p:nvSpPr>
            <p:spPr bwMode="auto">
              <a:xfrm>
                <a:off x="3656" y="18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8" name="Oval 287"/>
              <p:cNvSpPr>
                <a:spLocks noChangeArrowheads="1"/>
              </p:cNvSpPr>
              <p:nvPr/>
            </p:nvSpPr>
            <p:spPr bwMode="auto">
              <a:xfrm>
                <a:off x="3660" y="177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9" name="Oval 288"/>
              <p:cNvSpPr>
                <a:spLocks noChangeArrowheads="1"/>
              </p:cNvSpPr>
              <p:nvPr/>
            </p:nvSpPr>
            <p:spPr bwMode="auto">
              <a:xfrm>
                <a:off x="3664" y="17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0" name="Oval 289"/>
              <p:cNvSpPr>
                <a:spLocks noChangeArrowheads="1"/>
              </p:cNvSpPr>
              <p:nvPr/>
            </p:nvSpPr>
            <p:spPr bwMode="auto">
              <a:xfrm>
                <a:off x="3668" y="18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1" name="Oval 290"/>
              <p:cNvSpPr>
                <a:spLocks noChangeArrowheads="1"/>
              </p:cNvSpPr>
              <p:nvPr/>
            </p:nvSpPr>
            <p:spPr bwMode="auto">
              <a:xfrm>
                <a:off x="3671" y="188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2" name="Oval 291"/>
              <p:cNvSpPr>
                <a:spLocks noChangeArrowheads="1"/>
              </p:cNvSpPr>
              <p:nvPr/>
            </p:nvSpPr>
            <p:spPr bwMode="auto">
              <a:xfrm>
                <a:off x="3675" y="19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3" name="Oval 292"/>
              <p:cNvSpPr>
                <a:spLocks noChangeArrowheads="1"/>
              </p:cNvSpPr>
              <p:nvPr/>
            </p:nvSpPr>
            <p:spPr bwMode="auto">
              <a:xfrm>
                <a:off x="3679" y="19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4" name="Oval 293"/>
              <p:cNvSpPr>
                <a:spLocks noChangeArrowheads="1"/>
              </p:cNvSpPr>
              <p:nvPr/>
            </p:nvSpPr>
            <p:spPr bwMode="auto">
              <a:xfrm>
                <a:off x="3683" y="199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5" name="Oval 294"/>
              <p:cNvSpPr>
                <a:spLocks noChangeArrowheads="1"/>
              </p:cNvSpPr>
              <p:nvPr/>
            </p:nvSpPr>
            <p:spPr bwMode="auto">
              <a:xfrm>
                <a:off x="3687" y="204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6" name="Oval 295"/>
              <p:cNvSpPr>
                <a:spLocks noChangeArrowheads="1"/>
              </p:cNvSpPr>
              <p:nvPr/>
            </p:nvSpPr>
            <p:spPr bwMode="auto">
              <a:xfrm>
                <a:off x="3691" y="21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7" name="Oval 296"/>
              <p:cNvSpPr>
                <a:spLocks noChangeArrowheads="1"/>
              </p:cNvSpPr>
              <p:nvPr/>
            </p:nvSpPr>
            <p:spPr bwMode="auto">
              <a:xfrm>
                <a:off x="3695" y="22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8" name="Oval 297"/>
              <p:cNvSpPr>
                <a:spLocks noChangeArrowheads="1"/>
              </p:cNvSpPr>
              <p:nvPr/>
            </p:nvSpPr>
            <p:spPr bwMode="auto">
              <a:xfrm>
                <a:off x="3698" y="222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9" name="Oval 298"/>
              <p:cNvSpPr>
                <a:spLocks noChangeArrowheads="1"/>
              </p:cNvSpPr>
              <p:nvPr/>
            </p:nvSpPr>
            <p:spPr bwMode="auto">
              <a:xfrm>
                <a:off x="3702" y="222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0" name="Oval 299"/>
              <p:cNvSpPr>
                <a:spLocks noChangeArrowheads="1"/>
              </p:cNvSpPr>
              <p:nvPr/>
            </p:nvSpPr>
            <p:spPr bwMode="auto">
              <a:xfrm>
                <a:off x="3706" y="224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1" name="Oval 300"/>
              <p:cNvSpPr>
                <a:spLocks noChangeArrowheads="1"/>
              </p:cNvSpPr>
              <p:nvPr/>
            </p:nvSpPr>
            <p:spPr bwMode="auto">
              <a:xfrm>
                <a:off x="3710" y="230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2" name="Oval 301"/>
              <p:cNvSpPr>
                <a:spLocks noChangeArrowheads="1"/>
              </p:cNvSpPr>
              <p:nvPr/>
            </p:nvSpPr>
            <p:spPr bwMode="auto">
              <a:xfrm>
                <a:off x="3714" y="234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3" name="Oval 302"/>
              <p:cNvSpPr>
                <a:spLocks noChangeArrowheads="1"/>
              </p:cNvSpPr>
              <p:nvPr/>
            </p:nvSpPr>
            <p:spPr bwMode="auto">
              <a:xfrm>
                <a:off x="3718" y="23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4" name="Oval 303"/>
              <p:cNvSpPr>
                <a:spLocks noChangeArrowheads="1"/>
              </p:cNvSpPr>
              <p:nvPr/>
            </p:nvSpPr>
            <p:spPr bwMode="auto">
              <a:xfrm>
                <a:off x="3722" y="24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5" name="Oval 304"/>
              <p:cNvSpPr>
                <a:spLocks noChangeArrowheads="1"/>
              </p:cNvSpPr>
              <p:nvPr/>
            </p:nvSpPr>
            <p:spPr bwMode="auto">
              <a:xfrm>
                <a:off x="3725" y="241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6" name="Oval 305"/>
              <p:cNvSpPr>
                <a:spLocks noChangeArrowheads="1"/>
              </p:cNvSpPr>
              <p:nvPr/>
            </p:nvSpPr>
            <p:spPr bwMode="auto">
              <a:xfrm>
                <a:off x="3729" y="24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7" name="Oval 306"/>
              <p:cNvSpPr>
                <a:spLocks noChangeArrowheads="1"/>
              </p:cNvSpPr>
              <p:nvPr/>
            </p:nvSpPr>
            <p:spPr bwMode="auto">
              <a:xfrm>
                <a:off x="3733" y="247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8" name="Oval 307"/>
              <p:cNvSpPr>
                <a:spLocks noChangeArrowheads="1"/>
              </p:cNvSpPr>
              <p:nvPr/>
            </p:nvSpPr>
            <p:spPr bwMode="auto">
              <a:xfrm>
                <a:off x="3737" y="250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9" name="Oval 308"/>
              <p:cNvSpPr>
                <a:spLocks noChangeArrowheads="1"/>
              </p:cNvSpPr>
              <p:nvPr/>
            </p:nvSpPr>
            <p:spPr bwMode="auto">
              <a:xfrm>
                <a:off x="3741" y="25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0" name="Oval 309"/>
              <p:cNvSpPr>
                <a:spLocks noChangeArrowheads="1"/>
              </p:cNvSpPr>
              <p:nvPr/>
            </p:nvSpPr>
            <p:spPr bwMode="auto">
              <a:xfrm>
                <a:off x="3745" y="25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1" name="Oval 310"/>
              <p:cNvSpPr>
                <a:spLocks noChangeArrowheads="1"/>
              </p:cNvSpPr>
              <p:nvPr/>
            </p:nvSpPr>
            <p:spPr bwMode="auto">
              <a:xfrm>
                <a:off x="3749" y="253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2" name="Oval 311"/>
              <p:cNvSpPr>
                <a:spLocks noChangeArrowheads="1"/>
              </p:cNvSpPr>
              <p:nvPr/>
            </p:nvSpPr>
            <p:spPr bwMode="auto">
              <a:xfrm>
                <a:off x="3752" y="255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3" name="Oval 312"/>
              <p:cNvSpPr>
                <a:spLocks noChangeArrowheads="1"/>
              </p:cNvSpPr>
              <p:nvPr/>
            </p:nvSpPr>
            <p:spPr bwMode="auto">
              <a:xfrm>
                <a:off x="3756" y="255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4" name="Oval 313"/>
              <p:cNvSpPr>
                <a:spLocks noChangeArrowheads="1"/>
              </p:cNvSpPr>
              <p:nvPr/>
            </p:nvSpPr>
            <p:spPr bwMode="auto">
              <a:xfrm>
                <a:off x="3760" y="25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5" name="Oval 314"/>
              <p:cNvSpPr>
                <a:spLocks noChangeArrowheads="1"/>
              </p:cNvSpPr>
              <p:nvPr/>
            </p:nvSpPr>
            <p:spPr bwMode="auto">
              <a:xfrm>
                <a:off x="3764" y="258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6" name="Oval 315"/>
              <p:cNvSpPr>
                <a:spLocks noChangeArrowheads="1"/>
              </p:cNvSpPr>
              <p:nvPr/>
            </p:nvSpPr>
            <p:spPr bwMode="auto">
              <a:xfrm>
                <a:off x="3768" y="260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7" name="Oval 316"/>
              <p:cNvSpPr>
                <a:spLocks noChangeArrowheads="1"/>
              </p:cNvSpPr>
              <p:nvPr/>
            </p:nvSpPr>
            <p:spPr bwMode="auto">
              <a:xfrm>
                <a:off x="3772" y="262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8" name="Oval 317"/>
              <p:cNvSpPr>
                <a:spLocks noChangeArrowheads="1"/>
              </p:cNvSpPr>
              <p:nvPr/>
            </p:nvSpPr>
            <p:spPr bwMode="auto">
              <a:xfrm>
                <a:off x="3776" y="263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9" name="Oval 318"/>
              <p:cNvSpPr>
                <a:spLocks noChangeArrowheads="1"/>
              </p:cNvSpPr>
              <p:nvPr/>
            </p:nvSpPr>
            <p:spPr bwMode="auto">
              <a:xfrm>
                <a:off x="3779" y="264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0" name="Oval 319"/>
              <p:cNvSpPr>
                <a:spLocks noChangeArrowheads="1"/>
              </p:cNvSpPr>
              <p:nvPr/>
            </p:nvSpPr>
            <p:spPr bwMode="auto">
              <a:xfrm>
                <a:off x="3783" y="264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1" name="Oval 320"/>
              <p:cNvSpPr>
                <a:spLocks noChangeArrowheads="1"/>
              </p:cNvSpPr>
              <p:nvPr/>
            </p:nvSpPr>
            <p:spPr bwMode="auto">
              <a:xfrm>
                <a:off x="3787" y="266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2" name="Oval 321"/>
              <p:cNvSpPr>
                <a:spLocks noChangeArrowheads="1"/>
              </p:cNvSpPr>
              <p:nvPr/>
            </p:nvSpPr>
            <p:spPr bwMode="auto">
              <a:xfrm>
                <a:off x="3791" y="26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3" name="Oval 322"/>
              <p:cNvSpPr>
                <a:spLocks noChangeArrowheads="1"/>
              </p:cNvSpPr>
              <p:nvPr/>
            </p:nvSpPr>
            <p:spPr bwMode="auto">
              <a:xfrm>
                <a:off x="3795" y="26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4" name="Oval 323"/>
              <p:cNvSpPr>
                <a:spLocks noChangeArrowheads="1"/>
              </p:cNvSpPr>
              <p:nvPr/>
            </p:nvSpPr>
            <p:spPr bwMode="auto">
              <a:xfrm>
                <a:off x="3799" y="268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5" name="Oval 324"/>
              <p:cNvSpPr>
                <a:spLocks noChangeArrowheads="1"/>
              </p:cNvSpPr>
              <p:nvPr/>
            </p:nvSpPr>
            <p:spPr bwMode="auto">
              <a:xfrm>
                <a:off x="3803" y="268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6" name="Oval 325"/>
              <p:cNvSpPr>
                <a:spLocks noChangeArrowheads="1"/>
              </p:cNvSpPr>
              <p:nvPr/>
            </p:nvSpPr>
            <p:spPr bwMode="auto">
              <a:xfrm>
                <a:off x="3807" y="269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7" name="Oval 326"/>
              <p:cNvSpPr>
                <a:spLocks noChangeArrowheads="1"/>
              </p:cNvSpPr>
              <p:nvPr/>
            </p:nvSpPr>
            <p:spPr bwMode="auto">
              <a:xfrm>
                <a:off x="3810" y="270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8" name="Oval 327"/>
              <p:cNvSpPr>
                <a:spLocks noChangeArrowheads="1"/>
              </p:cNvSpPr>
              <p:nvPr/>
            </p:nvSpPr>
            <p:spPr bwMode="auto">
              <a:xfrm>
                <a:off x="3814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9" name="Oval 328"/>
              <p:cNvSpPr>
                <a:spLocks noChangeArrowheads="1"/>
              </p:cNvSpPr>
              <p:nvPr/>
            </p:nvSpPr>
            <p:spPr bwMode="auto">
              <a:xfrm>
                <a:off x="3818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0" name="Oval 329"/>
              <p:cNvSpPr>
                <a:spLocks noChangeArrowheads="1"/>
              </p:cNvSpPr>
              <p:nvPr/>
            </p:nvSpPr>
            <p:spPr bwMode="auto">
              <a:xfrm>
                <a:off x="3822" y="270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1" name="Oval 330"/>
              <p:cNvSpPr>
                <a:spLocks noChangeArrowheads="1"/>
              </p:cNvSpPr>
              <p:nvPr/>
            </p:nvSpPr>
            <p:spPr bwMode="auto">
              <a:xfrm>
                <a:off x="3826" y="271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2" name="Oval 331"/>
              <p:cNvSpPr>
                <a:spLocks noChangeArrowheads="1"/>
              </p:cNvSpPr>
              <p:nvPr/>
            </p:nvSpPr>
            <p:spPr bwMode="auto">
              <a:xfrm>
                <a:off x="3830" y="272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3" name="Oval 332"/>
              <p:cNvSpPr>
                <a:spLocks noChangeArrowheads="1"/>
              </p:cNvSpPr>
              <p:nvPr/>
            </p:nvSpPr>
            <p:spPr bwMode="auto">
              <a:xfrm>
                <a:off x="3834" y="27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4" name="Oval 333"/>
              <p:cNvSpPr>
                <a:spLocks noChangeArrowheads="1"/>
              </p:cNvSpPr>
              <p:nvPr/>
            </p:nvSpPr>
            <p:spPr bwMode="auto">
              <a:xfrm>
                <a:off x="3837" y="271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5" name="Oval 334"/>
              <p:cNvSpPr>
                <a:spLocks noChangeArrowheads="1"/>
              </p:cNvSpPr>
              <p:nvPr/>
            </p:nvSpPr>
            <p:spPr bwMode="auto">
              <a:xfrm>
                <a:off x="3841" y="271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6" name="Oval 335"/>
              <p:cNvSpPr>
                <a:spLocks noChangeArrowheads="1"/>
              </p:cNvSpPr>
              <p:nvPr/>
            </p:nvSpPr>
            <p:spPr bwMode="auto">
              <a:xfrm>
                <a:off x="3845" y="272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7" name="Oval 336"/>
              <p:cNvSpPr>
                <a:spLocks noChangeArrowheads="1"/>
              </p:cNvSpPr>
              <p:nvPr/>
            </p:nvSpPr>
            <p:spPr bwMode="auto">
              <a:xfrm>
                <a:off x="3849" y="273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8" name="Oval 337"/>
              <p:cNvSpPr>
                <a:spLocks noChangeArrowheads="1"/>
              </p:cNvSpPr>
              <p:nvPr/>
            </p:nvSpPr>
            <p:spPr bwMode="auto">
              <a:xfrm>
                <a:off x="3853" y="274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9" name="Oval 338"/>
              <p:cNvSpPr>
                <a:spLocks noChangeArrowheads="1"/>
              </p:cNvSpPr>
              <p:nvPr/>
            </p:nvSpPr>
            <p:spPr bwMode="auto">
              <a:xfrm>
                <a:off x="3857" y="275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0" name="Oval 339"/>
              <p:cNvSpPr>
                <a:spLocks noChangeArrowheads="1"/>
              </p:cNvSpPr>
              <p:nvPr/>
            </p:nvSpPr>
            <p:spPr bwMode="auto">
              <a:xfrm>
                <a:off x="3861" y="27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1" name="Oval 340"/>
              <p:cNvSpPr>
                <a:spLocks noChangeArrowheads="1"/>
              </p:cNvSpPr>
              <p:nvPr/>
            </p:nvSpPr>
            <p:spPr bwMode="auto">
              <a:xfrm>
                <a:off x="3864" y="275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2" name="Oval 341"/>
              <p:cNvSpPr>
                <a:spLocks noChangeArrowheads="1"/>
              </p:cNvSpPr>
              <p:nvPr/>
            </p:nvSpPr>
            <p:spPr bwMode="auto">
              <a:xfrm>
                <a:off x="3868" y="27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3" name="Oval 342"/>
              <p:cNvSpPr>
                <a:spLocks noChangeArrowheads="1"/>
              </p:cNvSpPr>
              <p:nvPr/>
            </p:nvSpPr>
            <p:spPr bwMode="auto">
              <a:xfrm>
                <a:off x="3872" y="275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4" name="Oval 343"/>
              <p:cNvSpPr>
                <a:spLocks noChangeArrowheads="1"/>
              </p:cNvSpPr>
              <p:nvPr/>
            </p:nvSpPr>
            <p:spPr bwMode="auto">
              <a:xfrm>
                <a:off x="3876" y="275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5" name="Oval 344"/>
              <p:cNvSpPr>
                <a:spLocks noChangeArrowheads="1"/>
              </p:cNvSpPr>
              <p:nvPr/>
            </p:nvSpPr>
            <p:spPr bwMode="auto">
              <a:xfrm>
                <a:off x="3880" y="276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6" name="Oval 345"/>
              <p:cNvSpPr>
                <a:spLocks noChangeArrowheads="1"/>
              </p:cNvSpPr>
              <p:nvPr/>
            </p:nvSpPr>
            <p:spPr bwMode="auto">
              <a:xfrm>
                <a:off x="3884" y="277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7" name="Oval 346"/>
              <p:cNvSpPr>
                <a:spLocks noChangeArrowheads="1"/>
              </p:cNvSpPr>
              <p:nvPr/>
            </p:nvSpPr>
            <p:spPr bwMode="auto">
              <a:xfrm>
                <a:off x="3888" y="277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8" name="Oval 347"/>
              <p:cNvSpPr>
                <a:spLocks noChangeArrowheads="1"/>
              </p:cNvSpPr>
              <p:nvPr/>
            </p:nvSpPr>
            <p:spPr bwMode="auto">
              <a:xfrm>
                <a:off x="3891" y="27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9" name="Oval 348"/>
              <p:cNvSpPr>
                <a:spLocks noChangeArrowheads="1"/>
              </p:cNvSpPr>
              <p:nvPr/>
            </p:nvSpPr>
            <p:spPr bwMode="auto">
              <a:xfrm>
                <a:off x="3895" y="27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0" name="Oval 349"/>
              <p:cNvSpPr>
                <a:spLocks noChangeArrowheads="1"/>
              </p:cNvSpPr>
              <p:nvPr/>
            </p:nvSpPr>
            <p:spPr bwMode="auto">
              <a:xfrm>
                <a:off x="3899" y="276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1" name="Oval 350"/>
              <p:cNvSpPr>
                <a:spLocks noChangeArrowheads="1"/>
              </p:cNvSpPr>
              <p:nvPr/>
            </p:nvSpPr>
            <p:spPr bwMode="auto">
              <a:xfrm>
                <a:off x="3903" y="27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2" name="Oval 351"/>
              <p:cNvSpPr>
                <a:spLocks noChangeArrowheads="1"/>
              </p:cNvSpPr>
              <p:nvPr/>
            </p:nvSpPr>
            <p:spPr bwMode="auto">
              <a:xfrm>
                <a:off x="3907" y="27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3" name="Oval 352"/>
              <p:cNvSpPr>
                <a:spLocks noChangeArrowheads="1"/>
              </p:cNvSpPr>
              <p:nvPr/>
            </p:nvSpPr>
            <p:spPr bwMode="auto">
              <a:xfrm>
                <a:off x="3911" y="276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4" name="Oval 353"/>
              <p:cNvSpPr>
                <a:spLocks noChangeArrowheads="1"/>
              </p:cNvSpPr>
              <p:nvPr/>
            </p:nvSpPr>
            <p:spPr bwMode="auto">
              <a:xfrm>
                <a:off x="3915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5" name="Oval 354"/>
              <p:cNvSpPr>
                <a:spLocks noChangeArrowheads="1"/>
              </p:cNvSpPr>
              <p:nvPr/>
            </p:nvSpPr>
            <p:spPr bwMode="auto">
              <a:xfrm>
                <a:off x="3922" y="277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6" name="Oval 355"/>
              <p:cNvSpPr>
                <a:spLocks noChangeArrowheads="1"/>
              </p:cNvSpPr>
              <p:nvPr/>
            </p:nvSpPr>
            <p:spPr bwMode="auto">
              <a:xfrm>
                <a:off x="3926" y="277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7" name="Oval 356"/>
              <p:cNvSpPr>
                <a:spLocks noChangeArrowheads="1"/>
              </p:cNvSpPr>
              <p:nvPr/>
            </p:nvSpPr>
            <p:spPr bwMode="auto">
              <a:xfrm>
                <a:off x="3930" y="27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8" name="Oval 357"/>
              <p:cNvSpPr>
                <a:spLocks noChangeArrowheads="1"/>
              </p:cNvSpPr>
              <p:nvPr/>
            </p:nvSpPr>
            <p:spPr bwMode="auto">
              <a:xfrm>
                <a:off x="3934" y="27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9" name="Oval 358"/>
              <p:cNvSpPr>
                <a:spLocks noChangeArrowheads="1"/>
              </p:cNvSpPr>
              <p:nvPr/>
            </p:nvSpPr>
            <p:spPr bwMode="auto">
              <a:xfrm>
                <a:off x="3945" y="27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0" name="Oval 359"/>
              <p:cNvSpPr>
                <a:spLocks noChangeArrowheads="1"/>
              </p:cNvSpPr>
              <p:nvPr/>
            </p:nvSpPr>
            <p:spPr bwMode="auto">
              <a:xfrm>
                <a:off x="3949" y="277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1" name="Oval 360"/>
              <p:cNvSpPr>
                <a:spLocks noChangeArrowheads="1"/>
              </p:cNvSpPr>
              <p:nvPr/>
            </p:nvSpPr>
            <p:spPr bwMode="auto">
              <a:xfrm>
                <a:off x="3953" y="277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2" name="Oval 361"/>
              <p:cNvSpPr>
                <a:spLocks noChangeArrowheads="1"/>
              </p:cNvSpPr>
              <p:nvPr/>
            </p:nvSpPr>
            <p:spPr bwMode="auto">
              <a:xfrm>
                <a:off x="3957" y="27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3" name="Oval 362"/>
              <p:cNvSpPr>
                <a:spLocks noChangeArrowheads="1"/>
              </p:cNvSpPr>
              <p:nvPr/>
            </p:nvSpPr>
            <p:spPr bwMode="auto">
              <a:xfrm>
                <a:off x="3961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4" name="Oval 363"/>
              <p:cNvSpPr>
                <a:spLocks noChangeArrowheads="1"/>
              </p:cNvSpPr>
              <p:nvPr/>
            </p:nvSpPr>
            <p:spPr bwMode="auto">
              <a:xfrm>
                <a:off x="3965" y="27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5" name="Oval 364"/>
              <p:cNvSpPr>
                <a:spLocks noChangeArrowheads="1"/>
              </p:cNvSpPr>
              <p:nvPr/>
            </p:nvSpPr>
            <p:spPr bwMode="auto">
              <a:xfrm>
                <a:off x="3969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6" name="Oval 365"/>
              <p:cNvSpPr>
                <a:spLocks noChangeArrowheads="1"/>
              </p:cNvSpPr>
              <p:nvPr/>
            </p:nvSpPr>
            <p:spPr bwMode="auto">
              <a:xfrm>
                <a:off x="3973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7" name="Oval 366"/>
              <p:cNvSpPr>
                <a:spLocks noChangeArrowheads="1"/>
              </p:cNvSpPr>
              <p:nvPr/>
            </p:nvSpPr>
            <p:spPr bwMode="auto">
              <a:xfrm>
                <a:off x="3976" y="27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8" name="Oval 367"/>
              <p:cNvSpPr>
                <a:spLocks noChangeArrowheads="1"/>
              </p:cNvSpPr>
              <p:nvPr/>
            </p:nvSpPr>
            <p:spPr bwMode="auto">
              <a:xfrm>
                <a:off x="3980" y="27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9" name="Oval 368"/>
              <p:cNvSpPr>
                <a:spLocks noChangeArrowheads="1"/>
              </p:cNvSpPr>
              <p:nvPr/>
            </p:nvSpPr>
            <p:spPr bwMode="auto">
              <a:xfrm>
                <a:off x="3984" y="27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0" name="Oval 369"/>
              <p:cNvSpPr>
                <a:spLocks noChangeArrowheads="1"/>
              </p:cNvSpPr>
              <p:nvPr/>
            </p:nvSpPr>
            <p:spPr bwMode="auto">
              <a:xfrm>
                <a:off x="3996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1" name="Oval 370"/>
              <p:cNvSpPr>
                <a:spLocks noChangeArrowheads="1"/>
              </p:cNvSpPr>
              <p:nvPr/>
            </p:nvSpPr>
            <p:spPr bwMode="auto">
              <a:xfrm>
                <a:off x="4000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2" name="Oval 371"/>
              <p:cNvSpPr>
                <a:spLocks noChangeArrowheads="1"/>
              </p:cNvSpPr>
              <p:nvPr/>
            </p:nvSpPr>
            <p:spPr bwMode="auto">
              <a:xfrm>
                <a:off x="4007" y="27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3" name="Oval 372"/>
              <p:cNvSpPr>
                <a:spLocks noChangeArrowheads="1"/>
              </p:cNvSpPr>
              <p:nvPr/>
            </p:nvSpPr>
            <p:spPr bwMode="auto">
              <a:xfrm>
                <a:off x="4011" y="27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4" name="Oval 373"/>
              <p:cNvSpPr>
                <a:spLocks noChangeArrowheads="1"/>
              </p:cNvSpPr>
              <p:nvPr/>
            </p:nvSpPr>
            <p:spPr bwMode="auto">
              <a:xfrm>
                <a:off x="4015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5" name="Oval 374"/>
              <p:cNvSpPr>
                <a:spLocks noChangeArrowheads="1"/>
              </p:cNvSpPr>
              <p:nvPr/>
            </p:nvSpPr>
            <p:spPr bwMode="auto">
              <a:xfrm>
                <a:off x="4023" y="277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6" name="Oval 375"/>
              <p:cNvSpPr>
                <a:spLocks noChangeArrowheads="1"/>
              </p:cNvSpPr>
              <p:nvPr/>
            </p:nvSpPr>
            <p:spPr bwMode="auto">
              <a:xfrm>
                <a:off x="4027" y="277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7" name="Oval 376"/>
              <p:cNvSpPr>
                <a:spLocks noChangeArrowheads="1"/>
              </p:cNvSpPr>
              <p:nvPr/>
            </p:nvSpPr>
            <p:spPr bwMode="auto">
              <a:xfrm>
                <a:off x="4030" y="27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8" name="Oval 377"/>
              <p:cNvSpPr>
                <a:spLocks noChangeArrowheads="1"/>
              </p:cNvSpPr>
              <p:nvPr/>
            </p:nvSpPr>
            <p:spPr bwMode="auto">
              <a:xfrm>
                <a:off x="4034" y="277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9" name="Oval 378"/>
              <p:cNvSpPr>
                <a:spLocks noChangeArrowheads="1"/>
              </p:cNvSpPr>
              <p:nvPr/>
            </p:nvSpPr>
            <p:spPr bwMode="auto">
              <a:xfrm>
                <a:off x="4038" y="27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0" name="Oval 379"/>
              <p:cNvSpPr>
                <a:spLocks noChangeArrowheads="1"/>
              </p:cNvSpPr>
              <p:nvPr/>
            </p:nvSpPr>
            <p:spPr bwMode="auto">
              <a:xfrm>
                <a:off x="4042" y="277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1" name="Oval 380"/>
              <p:cNvSpPr>
                <a:spLocks noChangeArrowheads="1"/>
              </p:cNvSpPr>
              <p:nvPr/>
            </p:nvSpPr>
            <p:spPr bwMode="auto">
              <a:xfrm>
                <a:off x="4046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2" name="Oval 381"/>
              <p:cNvSpPr>
                <a:spLocks noChangeArrowheads="1"/>
              </p:cNvSpPr>
              <p:nvPr/>
            </p:nvSpPr>
            <p:spPr bwMode="auto">
              <a:xfrm>
                <a:off x="4054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3" name="Oval 382"/>
              <p:cNvSpPr>
                <a:spLocks noChangeArrowheads="1"/>
              </p:cNvSpPr>
              <p:nvPr/>
            </p:nvSpPr>
            <p:spPr bwMode="auto">
              <a:xfrm>
                <a:off x="4069" y="277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4" name="Oval 383"/>
              <p:cNvSpPr>
                <a:spLocks noChangeArrowheads="1"/>
              </p:cNvSpPr>
              <p:nvPr/>
            </p:nvSpPr>
            <p:spPr bwMode="auto">
              <a:xfrm>
                <a:off x="4073" y="276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5" name="Oval 384"/>
              <p:cNvSpPr>
                <a:spLocks noChangeArrowheads="1"/>
              </p:cNvSpPr>
              <p:nvPr/>
            </p:nvSpPr>
            <p:spPr bwMode="auto">
              <a:xfrm>
                <a:off x="4077" y="277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6" name="Oval 385"/>
              <p:cNvSpPr>
                <a:spLocks noChangeArrowheads="1"/>
              </p:cNvSpPr>
              <p:nvPr/>
            </p:nvSpPr>
            <p:spPr bwMode="auto">
              <a:xfrm>
                <a:off x="4081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7" name="Oval 386"/>
              <p:cNvSpPr>
                <a:spLocks noChangeArrowheads="1"/>
              </p:cNvSpPr>
              <p:nvPr/>
            </p:nvSpPr>
            <p:spPr bwMode="auto">
              <a:xfrm>
                <a:off x="4084" y="27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8" name="Oval 387"/>
              <p:cNvSpPr>
                <a:spLocks noChangeArrowheads="1"/>
              </p:cNvSpPr>
              <p:nvPr/>
            </p:nvSpPr>
            <p:spPr bwMode="auto">
              <a:xfrm>
                <a:off x="4088" y="277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9" name="Freeform 388"/>
              <p:cNvSpPr>
                <a:spLocks/>
              </p:cNvSpPr>
              <p:nvPr/>
            </p:nvSpPr>
            <p:spPr bwMode="auto">
              <a:xfrm>
                <a:off x="3970" y="2773"/>
                <a:ext cx="17" cy="14"/>
              </a:xfrm>
              <a:custGeom>
                <a:avLst/>
                <a:gdLst>
                  <a:gd name="T0" fmla="*/ 17 w 17"/>
                  <a:gd name="T1" fmla="*/ 14 h 14"/>
                  <a:gd name="T2" fmla="*/ 17 w 17"/>
                  <a:gd name="T3" fmla="*/ 14 h 14"/>
                  <a:gd name="T4" fmla="*/ 17 w 17"/>
                  <a:gd name="T5" fmla="*/ 14 h 14"/>
                  <a:gd name="T6" fmla="*/ 16 w 17"/>
                  <a:gd name="T7" fmla="*/ 14 h 14"/>
                  <a:gd name="T8" fmla="*/ 16 w 17"/>
                  <a:gd name="T9" fmla="*/ 6 h 14"/>
                  <a:gd name="T10" fmla="*/ 16 w 17"/>
                  <a:gd name="T11" fmla="*/ 6 h 14"/>
                  <a:gd name="T12" fmla="*/ 15 w 17"/>
                  <a:gd name="T13" fmla="*/ 6 h 14"/>
                  <a:gd name="T14" fmla="*/ 15 w 17"/>
                  <a:gd name="T15" fmla="*/ 6 h 14"/>
                  <a:gd name="T16" fmla="*/ 15 w 17"/>
                  <a:gd name="T17" fmla="*/ 6 h 14"/>
                  <a:gd name="T18" fmla="*/ 14 w 17"/>
                  <a:gd name="T19" fmla="*/ 5 h 14"/>
                  <a:gd name="T20" fmla="*/ 14 w 17"/>
                  <a:gd name="T21" fmla="*/ 5 h 14"/>
                  <a:gd name="T22" fmla="*/ 14 w 17"/>
                  <a:gd name="T23" fmla="*/ 5 h 14"/>
                  <a:gd name="T24" fmla="*/ 13 w 17"/>
                  <a:gd name="T25" fmla="*/ 5 h 14"/>
                  <a:gd name="T26" fmla="*/ 13 w 17"/>
                  <a:gd name="T27" fmla="*/ 5 h 14"/>
                  <a:gd name="T28" fmla="*/ 12 w 17"/>
                  <a:gd name="T29" fmla="*/ 5 h 14"/>
                  <a:gd name="T30" fmla="*/ 12 w 17"/>
                  <a:gd name="T31" fmla="*/ 5 h 14"/>
                  <a:gd name="T32" fmla="*/ 12 w 17"/>
                  <a:gd name="T33" fmla="*/ 5 h 14"/>
                  <a:gd name="T34" fmla="*/ 11 w 17"/>
                  <a:gd name="T35" fmla="*/ 4 h 14"/>
                  <a:gd name="T36" fmla="*/ 11 w 17"/>
                  <a:gd name="T37" fmla="*/ 4 h 14"/>
                  <a:gd name="T38" fmla="*/ 11 w 17"/>
                  <a:gd name="T39" fmla="*/ 4 h 14"/>
                  <a:gd name="T40" fmla="*/ 10 w 17"/>
                  <a:gd name="T41" fmla="*/ 4 h 14"/>
                  <a:gd name="T42" fmla="*/ 10 w 17"/>
                  <a:gd name="T43" fmla="*/ 4 h 14"/>
                  <a:gd name="T44" fmla="*/ 10 w 17"/>
                  <a:gd name="T45" fmla="*/ 4 h 14"/>
                  <a:gd name="T46" fmla="*/ 9 w 17"/>
                  <a:gd name="T47" fmla="*/ 4 h 14"/>
                  <a:gd name="T48" fmla="*/ 9 w 17"/>
                  <a:gd name="T49" fmla="*/ 4 h 14"/>
                  <a:gd name="T50" fmla="*/ 9 w 17"/>
                  <a:gd name="T51" fmla="*/ 4 h 14"/>
                  <a:gd name="T52" fmla="*/ 8 w 17"/>
                  <a:gd name="T53" fmla="*/ 3 h 14"/>
                  <a:gd name="T54" fmla="*/ 8 w 17"/>
                  <a:gd name="T55" fmla="*/ 3 h 14"/>
                  <a:gd name="T56" fmla="*/ 8 w 17"/>
                  <a:gd name="T57" fmla="*/ 3 h 14"/>
                  <a:gd name="T58" fmla="*/ 7 w 17"/>
                  <a:gd name="T59" fmla="*/ 3 h 14"/>
                  <a:gd name="T60" fmla="*/ 7 w 17"/>
                  <a:gd name="T61" fmla="*/ 3 h 14"/>
                  <a:gd name="T62" fmla="*/ 7 w 17"/>
                  <a:gd name="T63" fmla="*/ 3 h 14"/>
                  <a:gd name="T64" fmla="*/ 6 w 17"/>
                  <a:gd name="T65" fmla="*/ 2 h 14"/>
                  <a:gd name="T66" fmla="*/ 6 w 17"/>
                  <a:gd name="T67" fmla="*/ 2 h 14"/>
                  <a:gd name="T68" fmla="*/ 5 w 17"/>
                  <a:gd name="T69" fmla="*/ 2 h 14"/>
                  <a:gd name="T70" fmla="*/ 5 w 17"/>
                  <a:gd name="T71" fmla="*/ 2 h 14"/>
                  <a:gd name="T72" fmla="*/ 5 w 17"/>
                  <a:gd name="T73" fmla="*/ 2 h 14"/>
                  <a:gd name="T74" fmla="*/ 4 w 17"/>
                  <a:gd name="T75" fmla="*/ 2 h 14"/>
                  <a:gd name="T76" fmla="*/ 4 w 17"/>
                  <a:gd name="T77" fmla="*/ 2 h 14"/>
                  <a:gd name="T78" fmla="*/ 4 w 17"/>
                  <a:gd name="T79" fmla="*/ 2 h 14"/>
                  <a:gd name="T80" fmla="*/ 3 w 17"/>
                  <a:gd name="T81" fmla="*/ 1 h 14"/>
                  <a:gd name="T82" fmla="*/ 3 w 17"/>
                  <a:gd name="T83" fmla="*/ 1 h 14"/>
                  <a:gd name="T84" fmla="*/ 3 w 17"/>
                  <a:gd name="T85" fmla="*/ 1 h 14"/>
                  <a:gd name="T86" fmla="*/ 2 w 17"/>
                  <a:gd name="T87" fmla="*/ 1 h 14"/>
                  <a:gd name="T88" fmla="*/ 2 w 17"/>
                  <a:gd name="T89" fmla="*/ 1 h 14"/>
                  <a:gd name="T90" fmla="*/ 2 w 17"/>
                  <a:gd name="T91" fmla="*/ 1 h 14"/>
                  <a:gd name="T92" fmla="*/ 1 w 17"/>
                  <a:gd name="T93" fmla="*/ 1 h 14"/>
                  <a:gd name="T94" fmla="*/ 1 w 17"/>
                  <a:gd name="T95" fmla="*/ 1 h 14"/>
                  <a:gd name="T96" fmla="*/ 1 w 17"/>
                  <a:gd name="T97" fmla="*/ 0 h 14"/>
                  <a:gd name="T98" fmla="*/ 0 w 17"/>
                  <a:gd name="T9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" h="14">
                    <a:moveTo>
                      <a:pt x="17" y="14"/>
                    </a:moveTo>
                    <a:lnTo>
                      <a:pt x="17" y="14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0" name="Freeform 389"/>
              <p:cNvSpPr>
                <a:spLocks/>
              </p:cNvSpPr>
              <p:nvPr/>
            </p:nvSpPr>
            <p:spPr bwMode="auto">
              <a:xfrm>
                <a:off x="3953" y="2767"/>
                <a:ext cx="18" cy="6"/>
              </a:xfrm>
              <a:custGeom>
                <a:avLst/>
                <a:gdLst>
                  <a:gd name="T0" fmla="*/ 18 w 18"/>
                  <a:gd name="T1" fmla="*/ 6 h 6"/>
                  <a:gd name="T2" fmla="*/ 17 w 18"/>
                  <a:gd name="T3" fmla="*/ 6 h 6"/>
                  <a:gd name="T4" fmla="*/ 17 w 18"/>
                  <a:gd name="T5" fmla="*/ 6 h 6"/>
                  <a:gd name="T6" fmla="*/ 17 w 18"/>
                  <a:gd name="T7" fmla="*/ 6 h 6"/>
                  <a:gd name="T8" fmla="*/ 16 w 18"/>
                  <a:gd name="T9" fmla="*/ 6 h 6"/>
                  <a:gd name="T10" fmla="*/ 16 w 18"/>
                  <a:gd name="T11" fmla="*/ 6 h 6"/>
                  <a:gd name="T12" fmla="*/ 15 w 18"/>
                  <a:gd name="T13" fmla="*/ 5 h 6"/>
                  <a:gd name="T14" fmla="*/ 15 w 18"/>
                  <a:gd name="T15" fmla="*/ 5 h 6"/>
                  <a:gd name="T16" fmla="*/ 15 w 18"/>
                  <a:gd name="T17" fmla="*/ 5 h 6"/>
                  <a:gd name="T18" fmla="*/ 14 w 18"/>
                  <a:gd name="T19" fmla="*/ 5 h 6"/>
                  <a:gd name="T20" fmla="*/ 14 w 18"/>
                  <a:gd name="T21" fmla="*/ 5 h 6"/>
                  <a:gd name="T22" fmla="*/ 14 w 18"/>
                  <a:gd name="T23" fmla="*/ 5 h 6"/>
                  <a:gd name="T24" fmla="*/ 13 w 18"/>
                  <a:gd name="T25" fmla="*/ 5 h 6"/>
                  <a:gd name="T26" fmla="*/ 13 w 18"/>
                  <a:gd name="T27" fmla="*/ 5 h 6"/>
                  <a:gd name="T28" fmla="*/ 13 w 18"/>
                  <a:gd name="T29" fmla="*/ 5 h 6"/>
                  <a:gd name="T30" fmla="*/ 12 w 18"/>
                  <a:gd name="T31" fmla="*/ 4 h 6"/>
                  <a:gd name="T32" fmla="*/ 12 w 18"/>
                  <a:gd name="T33" fmla="*/ 4 h 6"/>
                  <a:gd name="T34" fmla="*/ 12 w 18"/>
                  <a:gd name="T35" fmla="*/ 4 h 6"/>
                  <a:gd name="T36" fmla="*/ 11 w 18"/>
                  <a:gd name="T37" fmla="*/ 4 h 6"/>
                  <a:gd name="T38" fmla="*/ 11 w 18"/>
                  <a:gd name="T39" fmla="*/ 4 h 6"/>
                  <a:gd name="T40" fmla="*/ 11 w 18"/>
                  <a:gd name="T41" fmla="*/ 4 h 6"/>
                  <a:gd name="T42" fmla="*/ 10 w 18"/>
                  <a:gd name="T43" fmla="*/ 4 h 6"/>
                  <a:gd name="T44" fmla="*/ 10 w 18"/>
                  <a:gd name="T45" fmla="*/ 4 h 6"/>
                  <a:gd name="T46" fmla="*/ 9 w 18"/>
                  <a:gd name="T47" fmla="*/ 3 h 6"/>
                  <a:gd name="T48" fmla="*/ 9 w 18"/>
                  <a:gd name="T49" fmla="*/ 3 h 6"/>
                  <a:gd name="T50" fmla="*/ 9 w 18"/>
                  <a:gd name="T51" fmla="*/ 3 h 6"/>
                  <a:gd name="T52" fmla="*/ 8 w 18"/>
                  <a:gd name="T53" fmla="*/ 3 h 6"/>
                  <a:gd name="T54" fmla="*/ 8 w 18"/>
                  <a:gd name="T55" fmla="*/ 3 h 6"/>
                  <a:gd name="T56" fmla="*/ 8 w 18"/>
                  <a:gd name="T57" fmla="*/ 3 h 6"/>
                  <a:gd name="T58" fmla="*/ 8 w 18"/>
                  <a:gd name="T59" fmla="*/ 3 h 6"/>
                  <a:gd name="T60" fmla="*/ 7 w 18"/>
                  <a:gd name="T61" fmla="*/ 2 h 6"/>
                  <a:gd name="T62" fmla="*/ 7 w 18"/>
                  <a:gd name="T63" fmla="*/ 2 h 6"/>
                  <a:gd name="T64" fmla="*/ 7 w 18"/>
                  <a:gd name="T65" fmla="*/ 2 h 6"/>
                  <a:gd name="T66" fmla="*/ 6 w 18"/>
                  <a:gd name="T67" fmla="*/ 2 h 6"/>
                  <a:gd name="T68" fmla="*/ 6 w 18"/>
                  <a:gd name="T69" fmla="*/ 2 h 6"/>
                  <a:gd name="T70" fmla="*/ 5 w 18"/>
                  <a:gd name="T71" fmla="*/ 2 h 6"/>
                  <a:gd name="T72" fmla="*/ 5 w 18"/>
                  <a:gd name="T73" fmla="*/ 2 h 6"/>
                  <a:gd name="T74" fmla="*/ 5 w 18"/>
                  <a:gd name="T75" fmla="*/ 2 h 6"/>
                  <a:gd name="T76" fmla="*/ 4 w 18"/>
                  <a:gd name="T77" fmla="*/ 2 h 6"/>
                  <a:gd name="T78" fmla="*/ 4 w 18"/>
                  <a:gd name="T79" fmla="*/ 1 h 6"/>
                  <a:gd name="T80" fmla="*/ 4 w 18"/>
                  <a:gd name="T81" fmla="*/ 1 h 6"/>
                  <a:gd name="T82" fmla="*/ 3 w 18"/>
                  <a:gd name="T83" fmla="*/ 1 h 6"/>
                  <a:gd name="T84" fmla="*/ 3 w 18"/>
                  <a:gd name="T85" fmla="*/ 1 h 6"/>
                  <a:gd name="T86" fmla="*/ 3 w 18"/>
                  <a:gd name="T87" fmla="*/ 1 h 6"/>
                  <a:gd name="T88" fmla="*/ 2 w 18"/>
                  <a:gd name="T89" fmla="*/ 1 h 6"/>
                  <a:gd name="T90" fmla="*/ 2 w 18"/>
                  <a:gd name="T91" fmla="*/ 1 h 6"/>
                  <a:gd name="T92" fmla="*/ 2 w 18"/>
                  <a:gd name="T93" fmla="*/ 1 h 6"/>
                  <a:gd name="T94" fmla="*/ 1 w 18"/>
                  <a:gd name="T95" fmla="*/ 1 h 6"/>
                  <a:gd name="T96" fmla="*/ 1 w 18"/>
                  <a:gd name="T97" fmla="*/ 0 h 6"/>
                  <a:gd name="T98" fmla="*/ 1 w 18"/>
                  <a:gd name="T99" fmla="*/ 0 h 6"/>
                  <a:gd name="T100" fmla="*/ 0 w 18"/>
                  <a:gd name="T101" fmla="*/ 0 h 6"/>
                  <a:gd name="T102" fmla="*/ 0 w 18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6">
                    <a:moveTo>
                      <a:pt x="18" y="6"/>
                    </a:move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1" name="Freeform 390"/>
              <p:cNvSpPr>
                <a:spLocks/>
              </p:cNvSpPr>
              <p:nvPr/>
            </p:nvSpPr>
            <p:spPr bwMode="auto">
              <a:xfrm>
                <a:off x="3935" y="2761"/>
                <a:ext cx="18" cy="6"/>
              </a:xfrm>
              <a:custGeom>
                <a:avLst/>
                <a:gdLst>
                  <a:gd name="T0" fmla="*/ 18 w 18"/>
                  <a:gd name="T1" fmla="*/ 6 h 6"/>
                  <a:gd name="T2" fmla="*/ 18 w 18"/>
                  <a:gd name="T3" fmla="*/ 6 h 6"/>
                  <a:gd name="T4" fmla="*/ 17 w 18"/>
                  <a:gd name="T5" fmla="*/ 6 h 6"/>
                  <a:gd name="T6" fmla="*/ 17 w 18"/>
                  <a:gd name="T7" fmla="*/ 6 h 6"/>
                  <a:gd name="T8" fmla="*/ 17 w 18"/>
                  <a:gd name="T9" fmla="*/ 6 h 6"/>
                  <a:gd name="T10" fmla="*/ 16 w 18"/>
                  <a:gd name="T11" fmla="*/ 6 h 6"/>
                  <a:gd name="T12" fmla="*/ 16 w 18"/>
                  <a:gd name="T13" fmla="*/ 6 h 6"/>
                  <a:gd name="T14" fmla="*/ 16 w 18"/>
                  <a:gd name="T15" fmla="*/ 5 h 6"/>
                  <a:gd name="T16" fmla="*/ 15 w 18"/>
                  <a:gd name="T17" fmla="*/ 5 h 6"/>
                  <a:gd name="T18" fmla="*/ 15 w 18"/>
                  <a:gd name="T19" fmla="*/ 5 h 6"/>
                  <a:gd name="T20" fmla="*/ 15 w 18"/>
                  <a:gd name="T21" fmla="*/ 5 h 6"/>
                  <a:gd name="T22" fmla="*/ 14 w 18"/>
                  <a:gd name="T23" fmla="*/ 5 h 6"/>
                  <a:gd name="T24" fmla="*/ 14 w 18"/>
                  <a:gd name="T25" fmla="*/ 5 h 6"/>
                  <a:gd name="T26" fmla="*/ 14 w 18"/>
                  <a:gd name="T27" fmla="*/ 5 h 6"/>
                  <a:gd name="T28" fmla="*/ 13 w 18"/>
                  <a:gd name="T29" fmla="*/ 4 h 6"/>
                  <a:gd name="T30" fmla="*/ 13 w 18"/>
                  <a:gd name="T31" fmla="*/ 4 h 6"/>
                  <a:gd name="T32" fmla="*/ 13 w 18"/>
                  <a:gd name="T33" fmla="*/ 4 h 6"/>
                  <a:gd name="T34" fmla="*/ 12 w 18"/>
                  <a:gd name="T35" fmla="*/ 4 h 6"/>
                  <a:gd name="T36" fmla="*/ 12 w 18"/>
                  <a:gd name="T37" fmla="*/ 4 h 6"/>
                  <a:gd name="T38" fmla="*/ 12 w 18"/>
                  <a:gd name="T39" fmla="*/ 4 h 6"/>
                  <a:gd name="T40" fmla="*/ 11 w 18"/>
                  <a:gd name="T41" fmla="*/ 4 h 6"/>
                  <a:gd name="T42" fmla="*/ 11 w 18"/>
                  <a:gd name="T43" fmla="*/ 4 h 6"/>
                  <a:gd name="T44" fmla="*/ 10 w 18"/>
                  <a:gd name="T45" fmla="*/ 4 h 6"/>
                  <a:gd name="T46" fmla="*/ 10 w 18"/>
                  <a:gd name="T47" fmla="*/ 3 h 6"/>
                  <a:gd name="T48" fmla="*/ 10 w 18"/>
                  <a:gd name="T49" fmla="*/ 3 h 6"/>
                  <a:gd name="T50" fmla="*/ 10 w 18"/>
                  <a:gd name="T51" fmla="*/ 3 h 6"/>
                  <a:gd name="T52" fmla="*/ 9 w 18"/>
                  <a:gd name="T53" fmla="*/ 3 h 6"/>
                  <a:gd name="T54" fmla="*/ 9 w 18"/>
                  <a:gd name="T55" fmla="*/ 3 h 6"/>
                  <a:gd name="T56" fmla="*/ 9 w 18"/>
                  <a:gd name="T57" fmla="*/ 3 h 6"/>
                  <a:gd name="T58" fmla="*/ 8 w 18"/>
                  <a:gd name="T59" fmla="*/ 3 h 6"/>
                  <a:gd name="T60" fmla="*/ 8 w 18"/>
                  <a:gd name="T61" fmla="*/ 3 h 6"/>
                  <a:gd name="T62" fmla="*/ 7 w 18"/>
                  <a:gd name="T63" fmla="*/ 3 h 6"/>
                  <a:gd name="T64" fmla="*/ 7 w 18"/>
                  <a:gd name="T65" fmla="*/ 2 h 6"/>
                  <a:gd name="T66" fmla="*/ 7 w 18"/>
                  <a:gd name="T67" fmla="*/ 2 h 6"/>
                  <a:gd name="T68" fmla="*/ 6 w 18"/>
                  <a:gd name="T69" fmla="*/ 2 h 6"/>
                  <a:gd name="T70" fmla="*/ 6 w 18"/>
                  <a:gd name="T71" fmla="*/ 2 h 6"/>
                  <a:gd name="T72" fmla="*/ 6 w 18"/>
                  <a:gd name="T73" fmla="*/ 2 h 6"/>
                  <a:gd name="T74" fmla="*/ 5 w 18"/>
                  <a:gd name="T75" fmla="*/ 2 h 6"/>
                  <a:gd name="T76" fmla="*/ 5 w 18"/>
                  <a:gd name="T77" fmla="*/ 1 h 6"/>
                  <a:gd name="T78" fmla="*/ 5 w 18"/>
                  <a:gd name="T79" fmla="*/ 1 h 6"/>
                  <a:gd name="T80" fmla="*/ 4 w 18"/>
                  <a:gd name="T81" fmla="*/ 1 h 6"/>
                  <a:gd name="T82" fmla="*/ 4 w 18"/>
                  <a:gd name="T83" fmla="*/ 1 h 6"/>
                  <a:gd name="T84" fmla="*/ 4 w 18"/>
                  <a:gd name="T85" fmla="*/ 1 h 6"/>
                  <a:gd name="T86" fmla="*/ 3 w 18"/>
                  <a:gd name="T87" fmla="*/ 1 h 6"/>
                  <a:gd name="T88" fmla="*/ 3 w 18"/>
                  <a:gd name="T89" fmla="*/ 1 h 6"/>
                  <a:gd name="T90" fmla="*/ 3 w 18"/>
                  <a:gd name="T91" fmla="*/ 1 h 6"/>
                  <a:gd name="T92" fmla="*/ 2 w 18"/>
                  <a:gd name="T93" fmla="*/ 1 h 6"/>
                  <a:gd name="T94" fmla="*/ 2 w 18"/>
                  <a:gd name="T95" fmla="*/ 0 h 6"/>
                  <a:gd name="T96" fmla="*/ 2 w 18"/>
                  <a:gd name="T97" fmla="*/ 0 h 6"/>
                  <a:gd name="T98" fmla="*/ 1 w 18"/>
                  <a:gd name="T99" fmla="*/ 0 h 6"/>
                  <a:gd name="T100" fmla="*/ 1 w 18"/>
                  <a:gd name="T101" fmla="*/ 0 h 6"/>
                  <a:gd name="T102" fmla="*/ 0 w 18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6">
                    <a:moveTo>
                      <a:pt x="18" y="6"/>
                    </a:moveTo>
                    <a:lnTo>
                      <a:pt x="18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2" name="Freeform 391"/>
              <p:cNvSpPr>
                <a:spLocks/>
              </p:cNvSpPr>
              <p:nvPr/>
            </p:nvSpPr>
            <p:spPr bwMode="auto">
              <a:xfrm>
                <a:off x="3918" y="2754"/>
                <a:ext cx="18" cy="7"/>
              </a:xfrm>
              <a:custGeom>
                <a:avLst/>
                <a:gdLst>
                  <a:gd name="T0" fmla="*/ 18 w 18"/>
                  <a:gd name="T1" fmla="*/ 7 h 7"/>
                  <a:gd name="T2" fmla="*/ 17 w 18"/>
                  <a:gd name="T3" fmla="*/ 7 h 7"/>
                  <a:gd name="T4" fmla="*/ 17 w 18"/>
                  <a:gd name="T5" fmla="*/ 7 h 7"/>
                  <a:gd name="T6" fmla="*/ 17 w 18"/>
                  <a:gd name="T7" fmla="*/ 7 h 7"/>
                  <a:gd name="T8" fmla="*/ 17 w 18"/>
                  <a:gd name="T9" fmla="*/ 7 h 7"/>
                  <a:gd name="T10" fmla="*/ 16 w 18"/>
                  <a:gd name="T11" fmla="*/ 6 h 7"/>
                  <a:gd name="T12" fmla="*/ 16 w 18"/>
                  <a:gd name="T13" fmla="*/ 6 h 7"/>
                  <a:gd name="T14" fmla="*/ 16 w 18"/>
                  <a:gd name="T15" fmla="*/ 6 h 7"/>
                  <a:gd name="T16" fmla="*/ 15 w 18"/>
                  <a:gd name="T17" fmla="*/ 6 h 7"/>
                  <a:gd name="T18" fmla="*/ 15 w 18"/>
                  <a:gd name="T19" fmla="*/ 6 h 7"/>
                  <a:gd name="T20" fmla="*/ 14 w 18"/>
                  <a:gd name="T21" fmla="*/ 6 h 7"/>
                  <a:gd name="T22" fmla="*/ 14 w 18"/>
                  <a:gd name="T23" fmla="*/ 5 h 7"/>
                  <a:gd name="T24" fmla="*/ 14 w 18"/>
                  <a:gd name="T25" fmla="*/ 5 h 7"/>
                  <a:gd name="T26" fmla="*/ 13 w 18"/>
                  <a:gd name="T27" fmla="*/ 5 h 7"/>
                  <a:gd name="T28" fmla="*/ 13 w 18"/>
                  <a:gd name="T29" fmla="*/ 5 h 7"/>
                  <a:gd name="T30" fmla="*/ 13 w 18"/>
                  <a:gd name="T31" fmla="*/ 5 h 7"/>
                  <a:gd name="T32" fmla="*/ 12 w 18"/>
                  <a:gd name="T33" fmla="*/ 5 h 7"/>
                  <a:gd name="T34" fmla="*/ 12 w 18"/>
                  <a:gd name="T35" fmla="*/ 5 h 7"/>
                  <a:gd name="T36" fmla="*/ 12 w 18"/>
                  <a:gd name="T37" fmla="*/ 4 h 7"/>
                  <a:gd name="T38" fmla="*/ 11 w 18"/>
                  <a:gd name="T39" fmla="*/ 4 h 7"/>
                  <a:gd name="T40" fmla="*/ 11 w 18"/>
                  <a:gd name="T41" fmla="*/ 4 h 7"/>
                  <a:gd name="T42" fmla="*/ 11 w 18"/>
                  <a:gd name="T43" fmla="*/ 4 h 7"/>
                  <a:gd name="T44" fmla="*/ 10 w 18"/>
                  <a:gd name="T45" fmla="*/ 4 h 7"/>
                  <a:gd name="T46" fmla="*/ 10 w 18"/>
                  <a:gd name="T47" fmla="*/ 4 h 7"/>
                  <a:gd name="T48" fmla="*/ 10 w 18"/>
                  <a:gd name="T49" fmla="*/ 4 h 7"/>
                  <a:gd name="T50" fmla="*/ 9 w 18"/>
                  <a:gd name="T51" fmla="*/ 4 h 7"/>
                  <a:gd name="T52" fmla="*/ 9 w 18"/>
                  <a:gd name="T53" fmla="*/ 3 h 7"/>
                  <a:gd name="T54" fmla="*/ 9 w 18"/>
                  <a:gd name="T55" fmla="*/ 3 h 7"/>
                  <a:gd name="T56" fmla="*/ 8 w 18"/>
                  <a:gd name="T57" fmla="*/ 3 h 7"/>
                  <a:gd name="T58" fmla="*/ 8 w 18"/>
                  <a:gd name="T59" fmla="*/ 3 h 7"/>
                  <a:gd name="T60" fmla="*/ 8 w 18"/>
                  <a:gd name="T61" fmla="*/ 3 h 7"/>
                  <a:gd name="T62" fmla="*/ 7 w 18"/>
                  <a:gd name="T63" fmla="*/ 2 h 7"/>
                  <a:gd name="T64" fmla="*/ 7 w 18"/>
                  <a:gd name="T65" fmla="*/ 2 h 7"/>
                  <a:gd name="T66" fmla="*/ 7 w 18"/>
                  <a:gd name="T67" fmla="*/ 2 h 7"/>
                  <a:gd name="T68" fmla="*/ 6 w 18"/>
                  <a:gd name="T69" fmla="*/ 2 h 7"/>
                  <a:gd name="T70" fmla="*/ 6 w 18"/>
                  <a:gd name="T71" fmla="*/ 2 h 7"/>
                  <a:gd name="T72" fmla="*/ 6 w 18"/>
                  <a:gd name="T73" fmla="*/ 2 h 7"/>
                  <a:gd name="T74" fmla="*/ 5 w 18"/>
                  <a:gd name="T75" fmla="*/ 2 h 7"/>
                  <a:gd name="T76" fmla="*/ 5 w 18"/>
                  <a:gd name="T77" fmla="*/ 1 h 7"/>
                  <a:gd name="T78" fmla="*/ 4 w 18"/>
                  <a:gd name="T79" fmla="*/ 1 h 7"/>
                  <a:gd name="T80" fmla="*/ 4 w 18"/>
                  <a:gd name="T81" fmla="*/ 1 h 7"/>
                  <a:gd name="T82" fmla="*/ 4 w 18"/>
                  <a:gd name="T83" fmla="*/ 1 h 7"/>
                  <a:gd name="T84" fmla="*/ 3 w 18"/>
                  <a:gd name="T85" fmla="*/ 1 h 7"/>
                  <a:gd name="T86" fmla="*/ 3 w 18"/>
                  <a:gd name="T87" fmla="*/ 1 h 7"/>
                  <a:gd name="T88" fmla="*/ 3 w 18"/>
                  <a:gd name="T89" fmla="*/ 1 h 7"/>
                  <a:gd name="T90" fmla="*/ 3 w 18"/>
                  <a:gd name="T91" fmla="*/ 0 h 7"/>
                  <a:gd name="T92" fmla="*/ 2 w 18"/>
                  <a:gd name="T93" fmla="*/ 0 h 7"/>
                  <a:gd name="T94" fmla="*/ 2 w 18"/>
                  <a:gd name="T95" fmla="*/ 0 h 7"/>
                  <a:gd name="T96" fmla="*/ 1 w 18"/>
                  <a:gd name="T97" fmla="*/ 0 h 7"/>
                  <a:gd name="T98" fmla="*/ 1 w 18"/>
                  <a:gd name="T99" fmla="*/ 0 h 7"/>
                  <a:gd name="T100" fmla="*/ 1 w 18"/>
                  <a:gd name="T101" fmla="*/ 0 h 7"/>
                  <a:gd name="T102" fmla="*/ 0 w 18"/>
                  <a:gd name="T10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7">
                    <a:moveTo>
                      <a:pt x="18" y="7"/>
                    </a:move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3" name="Freeform 392"/>
              <p:cNvSpPr>
                <a:spLocks/>
              </p:cNvSpPr>
              <p:nvPr/>
            </p:nvSpPr>
            <p:spPr bwMode="auto">
              <a:xfrm>
                <a:off x="3901" y="2744"/>
                <a:ext cx="18" cy="10"/>
              </a:xfrm>
              <a:custGeom>
                <a:avLst/>
                <a:gdLst>
                  <a:gd name="T0" fmla="*/ 18 w 18"/>
                  <a:gd name="T1" fmla="*/ 10 h 10"/>
                  <a:gd name="T2" fmla="*/ 17 w 18"/>
                  <a:gd name="T3" fmla="*/ 10 h 10"/>
                  <a:gd name="T4" fmla="*/ 17 w 18"/>
                  <a:gd name="T5" fmla="*/ 9 h 10"/>
                  <a:gd name="T6" fmla="*/ 17 w 18"/>
                  <a:gd name="T7" fmla="*/ 9 h 10"/>
                  <a:gd name="T8" fmla="*/ 16 w 18"/>
                  <a:gd name="T9" fmla="*/ 9 h 10"/>
                  <a:gd name="T10" fmla="*/ 16 w 18"/>
                  <a:gd name="T11" fmla="*/ 9 h 10"/>
                  <a:gd name="T12" fmla="*/ 16 w 18"/>
                  <a:gd name="T13" fmla="*/ 9 h 10"/>
                  <a:gd name="T14" fmla="*/ 15 w 18"/>
                  <a:gd name="T15" fmla="*/ 8 h 10"/>
                  <a:gd name="T16" fmla="*/ 15 w 18"/>
                  <a:gd name="T17" fmla="*/ 8 h 10"/>
                  <a:gd name="T18" fmla="*/ 15 w 18"/>
                  <a:gd name="T19" fmla="*/ 8 h 10"/>
                  <a:gd name="T20" fmla="*/ 14 w 18"/>
                  <a:gd name="T21" fmla="*/ 8 h 10"/>
                  <a:gd name="T22" fmla="*/ 14 w 18"/>
                  <a:gd name="T23" fmla="*/ 8 h 10"/>
                  <a:gd name="T24" fmla="*/ 14 w 18"/>
                  <a:gd name="T25" fmla="*/ 8 h 10"/>
                  <a:gd name="T26" fmla="*/ 13 w 18"/>
                  <a:gd name="T27" fmla="*/ 7 h 10"/>
                  <a:gd name="T28" fmla="*/ 13 w 18"/>
                  <a:gd name="T29" fmla="*/ 7 h 10"/>
                  <a:gd name="T30" fmla="*/ 13 w 18"/>
                  <a:gd name="T31" fmla="*/ 7 h 10"/>
                  <a:gd name="T32" fmla="*/ 12 w 18"/>
                  <a:gd name="T33" fmla="*/ 7 h 10"/>
                  <a:gd name="T34" fmla="*/ 12 w 18"/>
                  <a:gd name="T35" fmla="*/ 7 h 10"/>
                  <a:gd name="T36" fmla="*/ 12 w 18"/>
                  <a:gd name="T37" fmla="*/ 7 h 10"/>
                  <a:gd name="T38" fmla="*/ 11 w 18"/>
                  <a:gd name="T39" fmla="*/ 6 h 10"/>
                  <a:gd name="T40" fmla="*/ 11 w 18"/>
                  <a:gd name="T41" fmla="*/ 6 h 10"/>
                  <a:gd name="T42" fmla="*/ 11 w 18"/>
                  <a:gd name="T43" fmla="*/ 6 h 10"/>
                  <a:gd name="T44" fmla="*/ 10 w 18"/>
                  <a:gd name="T45" fmla="*/ 6 h 10"/>
                  <a:gd name="T46" fmla="*/ 10 w 18"/>
                  <a:gd name="T47" fmla="*/ 5 h 10"/>
                  <a:gd name="T48" fmla="*/ 10 w 18"/>
                  <a:gd name="T49" fmla="*/ 5 h 10"/>
                  <a:gd name="T50" fmla="*/ 9 w 18"/>
                  <a:gd name="T51" fmla="*/ 5 h 10"/>
                  <a:gd name="T52" fmla="*/ 9 w 18"/>
                  <a:gd name="T53" fmla="*/ 5 h 10"/>
                  <a:gd name="T54" fmla="*/ 8 w 18"/>
                  <a:gd name="T55" fmla="*/ 5 h 10"/>
                  <a:gd name="T56" fmla="*/ 8 w 18"/>
                  <a:gd name="T57" fmla="*/ 5 h 10"/>
                  <a:gd name="T58" fmla="*/ 8 w 18"/>
                  <a:gd name="T59" fmla="*/ 4 h 10"/>
                  <a:gd name="T60" fmla="*/ 7 w 18"/>
                  <a:gd name="T61" fmla="*/ 4 h 10"/>
                  <a:gd name="T62" fmla="*/ 7 w 18"/>
                  <a:gd name="T63" fmla="*/ 4 h 10"/>
                  <a:gd name="T64" fmla="*/ 7 w 18"/>
                  <a:gd name="T65" fmla="*/ 4 h 10"/>
                  <a:gd name="T66" fmla="*/ 7 w 18"/>
                  <a:gd name="T67" fmla="*/ 4 h 10"/>
                  <a:gd name="T68" fmla="*/ 6 w 18"/>
                  <a:gd name="T69" fmla="*/ 4 h 10"/>
                  <a:gd name="T70" fmla="*/ 6 w 18"/>
                  <a:gd name="T71" fmla="*/ 3 h 10"/>
                  <a:gd name="T72" fmla="*/ 6 w 18"/>
                  <a:gd name="T73" fmla="*/ 3 h 10"/>
                  <a:gd name="T74" fmla="*/ 5 w 18"/>
                  <a:gd name="T75" fmla="*/ 3 h 10"/>
                  <a:gd name="T76" fmla="*/ 5 w 18"/>
                  <a:gd name="T77" fmla="*/ 3 h 10"/>
                  <a:gd name="T78" fmla="*/ 4 w 18"/>
                  <a:gd name="T79" fmla="*/ 2 h 10"/>
                  <a:gd name="T80" fmla="*/ 4 w 18"/>
                  <a:gd name="T81" fmla="*/ 2 h 10"/>
                  <a:gd name="T82" fmla="*/ 4 w 18"/>
                  <a:gd name="T83" fmla="*/ 2 h 10"/>
                  <a:gd name="T84" fmla="*/ 3 w 18"/>
                  <a:gd name="T85" fmla="*/ 2 h 10"/>
                  <a:gd name="T86" fmla="*/ 3 w 18"/>
                  <a:gd name="T87" fmla="*/ 2 h 10"/>
                  <a:gd name="T88" fmla="*/ 3 w 18"/>
                  <a:gd name="T89" fmla="*/ 1 h 10"/>
                  <a:gd name="T90" fmla="*/ 3 w 18"/>
                  <a:gd name="T91" fmla="*/ 1 h 10"/>
                  <a:gd name="T92" fmla="*/ 2 w 18"/>
                  <a:gd name="T93" fmla="*/ 1 h 10"/>
                  <a:gd name="T94" fmla="*/ 2 w 18"/>
                  <a:gd name="T95" fmla="*/ 1 h 10"/>
                  <a:gd name="T96" fmla="*/ 1 w 18"/>
                  <a:gd name="T97" fmla="*/ 1 h 10"/>
                  <a:gd name="T98" fmla="*/ 1 w 18"/>
                  <a:gd name="T99" fmla="*/ 1 h 10"/>
                  <a:gd name="T100" fmla="*/ 1 w 18"/>
                  <a:gd name="T101" fmla="*/ 0 h 10"/>
                  <a:gd name="T102" fmla="*/ 0 w 18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10">
                    <a:moveTo>
                      <a:pt x="18" y="10"/>
                    </a:moveTo>
                    <a:lnTo>
                      <a:pt x="17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4" name="Freeform 393"/>
              <p:cNvSpPr>
                <a:spLocks/>
              </p:cNvSpPr>
              <p:nvPr/>
            </p:nvSpPr>
            <p:spPr bwMode="auto">
              <a:xfrm>
                <a:off x="3885" y="2732"/>
                <a:ext cx="17" cy="12"/>
              </a:xfrm>
              <a:custGeom>
                <a:avLst/>
                <a:gdLst>
                  <a:gd name="T0" fmla="*/ 17 w 17"/>
                  <a:gd name="T1" fmla="*/ 12 h 12"/>
                  <a:gd name="T2" fmla="*/ 16 w 17"/>
                  <a:gd name="T3" fmla="*/ 12 h 12"/>
                  <a:gd name="T4" fmla="*/ 16 w 17"/>
                  <a:gd name="T5" fmla="*/ 12 h 12"/>
                  <a:gd name="T6" fmla="*/ 16 w 17"/>
                  <a:gd name="T7" fmla="*/ 11 h 12"/>
                  <a:gd name="T8" fmla="*/ 15 w 17"/>
                  <a:gd name="T9" fmla="*/ 11 h 12"/>
                  <a:gd name="T10" fmla="*/ 15 w 17"/>
                  <a:gd name="T11" fmla="*/ 11 h 12"/>
                  <a:gd name="T12" fmla="*/ 15 w 17"/>
                  <a:gd name="T13" fmla="*/ 11 h 12"/>
                  <a:gd name="T14" fmla="*/ 14 w 17"/>
                  <a:gd name="T15" fmla="*/ 11 h 12"/>
                  <a:gd name="T16" fmla="*/ 14 w 17"/>
                  <a:gd name="T17" fmla="*/ 10 h 12"/>
                  <a:gd name="T18" fmla="*/ 14 w 17"/>
                  <a:gd name="T19" fmla="*/ 10 h 12"/>
                  <a:gd name="T20" fmla="*/ 13 w 17"/>
                  <a:gd name="T21" fmla="*/ 10 h 12"/>
                  <a:gd name="T22" fmla="*/ 13 w 17"/>
                  <a:gd name="T23" fmla="*/ 10 h 12"/>
                  <a:gd name="T24" fmla="*/ 13 w 17"/>
                  <a:gd name="T25" fmla="*/ 10 h 12"/>
                  <a:gd name="T26" fmla="*/ 12 w 17"/>
                  <a:gd name="T27" fmla="*/ 9 h 12"/>
                  <a:gd name="T28" fmla="*/ 12 w 17"/>
                  <a:gd name="T29" fmla="*/ 9 h 12"/>
                  <a:gd name="T30" fmla="*/ 12 w 17"/>
                  <a:gd name="T31" fmla="*/ 9 h 12"/>
                  <a:gd name="T32" fmla="*/ 11 w 17"/>
                  <a:gd name="T33" fmla="*/ 9 h 12"/>
                  <a:gd name="T34" fmla="*/ 11 w 17"/>
                  <a:gd name="T35" fmla="*/ 9 h 12"/>
                  <a:gd name="T36" fmla="*/ 11 w 17"/>
                  <a:gd name="T37" fmla="*/ 8 h 12"/>
                  <a:gd name="T38" fmla="*/ 10 w 17"/>
                  <a:gd name="T39" fmla="*/ 8 h 12"/>
                  <a:gd name="T40" fmla="*/ 10 w 17"/>
                  <a:gd name="T41" fmla="*/ 8 h 12"/>
                  <a:gd name="T42" fmla="*/ 10 w 17"/>
                  <a:gd name="T43" fmla="*/ 8 h 12"/>
                  <a:gd name="T44" fmla="*/ 9 w 17"/>
                  <a:gd name="T45" fmla="*/ 7 h 12"/>
                  <a:gd name="T46" fmla="*/ 9 w 17"/>
                  <a:gd name="T47" fmla="*/ 7 h 12"/>
                  <a:gd name="T48" fmla="*/ 9 w 17"/>
                  <a:gd name="T49" fmla="*/ 7 h 12"/>
                  <a:gd name="T50" fmla="*/ 8 w 17"/>
                  <a:gd name="T51" fmla="*/ 7 h 12"/>
                  <a:gd name="T52" fmla="*/ 8 w 17"/>
                  <a:gd name="T53" fmla="*/ 6 h 12"/>
                  <a:gd name="T54" fmla="*/ 8 w 17"/>
                  <a:gd name="T55" fmla="*/ 6 h 12"/>
                  <a:gd name="T56" fmla="*/ 7 w 17"/>
                  <a:gd name="T57" fmla="*/ 6 h 12"/>
                  <a:gd name="T58" fmla="*/ 7 w 17"/>
                  <a:gd name="T59" fmla="*/ 6 h 12"/>
                  <a:gd name="T60" fmla="*/ 7 w 17"/>
                  <a:gd name="T61" fmla="*/ 6 h 12"/>
                  <a:gd name="T62" fmla="*/ 6 w 17"/>
                  <a:gd name="T63" fmla="*/ 5 h 12"/>
                  <a:gd name="T64" fmla="*/ 6 w 17"/>
                  <a:gd name="T65" fmla="*/ 5 h 12"/>
                  <a:gd name="T66" fmla="*/ 6 w 17"/>
                  <a:gd name="T67" fmla="*/ 5 h 12"/>
                  <a:gd name="T68" fmla="*/ 5 w 17"/>
                  <a:gd name="T69" fmla="*/ 4 h 12"/>
                  <a:gd name="T70" fmla="*/ 5 w 17"/>
                  <a:gd name="T71" fmla="*/ 4 h 12"/>
                  <a:gd name="T72" fmla="*/ 4 w 17"/>
                  <a:gd name="T73" fmla="*/ 4 h 12"/>
                  <a:gd name="T74" fmla="*/ 4 w 17"/>
                  <a:gd name="T75" fmla="*/ 4 h 12"/>
                  <a:gd name="T76" fmla="*/ 4 w 17"/>
                  <a:gd name="T77" fmla="*/ 3 h 12"/>
                  <a:gd name="T78" fmla="*/ 4 w 17"/>
                  <a:gd name="T79" fmla="*/ 3 h 12"/>
                  <a:gd name="T80" fmla="*/ 3 w 17"/>
                  <a:gd name="T81" fmla="*/ 3 h 12"/>
                  <a:gd name="T82" fmla="*/ 3 w 17"/>
                  <a:gd name="T83" fmla="*/ 3 h 12"/>
                  <a:gd name="T84" fmla="*/ 3 w 17"/>
                  <a:gd name="T85" fmla="*/ 2 h 12"/>
                  <a:gd name="T86" fmla="*/ 2 w 17"/>
                  <a:gd name="T87" fmla="*/ 2 h 12"/>
                  <a:gd name="T88" fmla="*/ 2 w 17"/>
                  <a:gd name="T89" fmla="*/ 2 h 12"/>
                  <a:gd name="T90" fmla="*/ 2 w 17"/>
                  <a:gd name="T91" fmla="*/ 2 h 12"/>
                  <a:gd name="T92" fmla="*/ 1 w 17"/>
                  <a:gd name="T93" fmla="*/ 1 h 12"/>
                  <a:gd name="T94" fmla="*/ 1 w 17"/>
                  <a:gd name="T95" fmla="*/ 1 h 12"/>
                  <a:gd name="T96" fmla="*/ 0 w 17"/>
                  <a:gd name="T97" fmla="*/ 1 h 12"/>
                  <a:gd name="T98" fmla="*/ 0 w 17"/>
                  <a:gd name="T99" fmla="*/ 1 h 12"/>
                  <a:gd name="T100" fmla="*/ 0 w 17"/>
                  <a:gd name="T101" fmla="*/ 0 h 12"/>
                  <a:gd name="T102" fmla="*/ 0 w 17"/>
                  <a:gd name="T10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2">
                    <a:moveTo>
                      <a:pt x="17" y="12"/>
                    </a:moveTo>
                    <a:lnTo>
                      <a:pt x="16" y="12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5" name="Freeform 394"/>
              <p:cNvSpPr>
                <a:spLocks/>
              </p:cNvSpPr>
              <p:nvPr/>
            </p:nvSpPr>
            <p:spPr bwMode="auto">
              <a:xfrm>
                <a:off x="3868" y="2717"/>
                <a:ext cx="17" cy="15"/>
              </a:xfrm>
              <a:custGeom>
                <a:avLst/>
                <a:gdLst>
                  <a:gd name="T0" fmla="*/ 17 w 17"/>
                  <a:gd name="T1" fmla="*/ 15 h 15"/>
                  <a:gd name="T2" fmla="*/ 17 w 17"/>
                  <a:gd name="T3" fmla="*/ 15 h 15"/>
                  <a:gd name="T4" fmla="*/ 16 w 17"/>
                  <a:gd name="T5" fmla="*/ 15 h 15"/>
                  <a:gd name="T6" fmla="*/ 16 w 17"/>
                  <a:gd name="T7" fmla="*/ 15 h 15"/>
                  <a:gd name="T8" fmla="*/ 16 w 17"/>
                  <a:gd name="T9" fmla="*/ 14 h 15"/>
                  <a:gd name="T10" fmla="*/ 15 w 17"/>
                  <a:gd name="T11" fmla="*/ 14 h 15"/>
                  <a:gd name="T12" fmla="*/ 15 w 17"/>
                  <a:gd name="T13" fmla="*/ 14 h 15"/>
                  <a:gd name="T14" fmla="*/ 14 w 17"/>
                  <a:gd name="T15" fmla="*/ 14 h 15"/>
                  <a:gd name="T16" fmla="*/ 14 w 17"/>
                  <a:gd name="T17" fmla="*/ 13 h 15"/>
                  <a:gd name="T18" fmla="*/ 14 w 17"/>
                  <a:gd name="T19" fmla="*/ 13 h 15"/>
                  <a:gd name="T20" fmla="*/ 13 w 17"/>
                  <a:gd name="T21" fmla="*/ 13 h 15"/>
                  <a:gd name="T22" fmla="*/ 13 w 17"/>
                  <a:gd name="T23" fmla="*/ 12 h 15"/>
                  <a:gd name="T24" fmla="*/ 13 w 17"/>
                  <a:gd name="T25" fmla="*/ 12 h 15"/>
                  <a:gd name="T26" fmla="*/ 13 w 17"/>
                  <a:gd name="T27" fmla="*/ 12 h 15"/>
                  <a:gd name="T28" fmla="*/ 12 w 17"/>
                  <a:gd name="T29" fmla="*/ 11 h 15"/>
                  <a:gd name="T30" fmla="*/ 12 w 17"/>
                  <a:gd name="T31" fmla="*/ 11 h 15"/>
                  <a:gd name="T32" fmla="*/ 11 w 17"/>
                  <a:gd name="T33" fmla="*/ 11 h 15"/>
                  <a:gd name="T34" fmla="*/ 11 w 17"/>
                  <a:gd name="T35" fmla="*/ 11 h 15"/>
                  <a:gd name="T36" fmla="*/ 11 w 17"/>
                  <a:gd name="T37" fmla="*/ 10 h 15"/>
                  <a:gd name="T38" fmla="*/ 10 w 17"/>
                  <a:gd name="T39" fmla="*/ 10 h 15"/>
                  <a:gd name="T40" fmla="*/ 10 w 17"/>
                  <a:gd name="T41" fmla="*/ 10 h 15"/>
                  <a:gd name="T42" fmla="*/ 10 w 17"/>
                  <a:gd name="T43" fmla="*/ 9 h 15"/>
                  <a:gd name="T44" fmla="*/ 10 w 17"/>
                  <a:gd name="T45" fmla="*/ 9 h 15"/>
                  <a:gd name="T46" fmla="*/ 9 w 17"/>
                  <a:gd name="T47" fmla="*/ 9 h 15"/>
                  <a:gd name="T48" fmla="*/ 9 w 17"/>
                  <a:gd name="T49" fmla="*/ 9 h 15"/>
                  <a:gd name="T50" fmla="*/ 9 w 17"/>
                  <a:gd name="T51" fmla="*/ 8 h 15"/>
                  <a:gd name="T52" fmla="*/ 8 w 17"/>
                  <a:gd name="T53" fmla="*/ 8 h 15"/>
                  <a:gd name="T54" fmla="*/ 8 w 17"/>
                  <a:gd name="T55" fmla="*/ 8 h 15"/>
                  <a:gd name="T56" fmla="*/ 7 w 17"/>
                  <a:gd name="T57" fmla="*/ 7 h 15"/>
                  <a:gd name="T58" fmla="*/ 7 w 17"/>
                  <a:gd name="T59" fmla="*/ 7 h 15"/>
                  <a:gd name="T60" fmla="*/ 7 w 17"/>
                  <a:gd name="T61" fmla="*/ 7 h 15"/>
                  <a:gd name="T62" fmla="*/ 6 w 17"/>
                  <a:gd name="T63" fmla="*/ 6 h 15"/>
                  <a:gd name="T64" fmla="*/ 6 w 17"/>
                  <a:gd name="T65" fmla="*/ 6 h 15"/>
                  <a:gd name="T66" fmla="*/ 6 w 17"/>
                  <a:gd name="T67" fmla="*/ 6 h 15"/>
                  <a:gd name="T68" fmla="*/ 6 w 17"/>
                  <a:gd name="T69" fmla="*/ 5 h 15"/>
                  <a:gd name="T70" fmla="*/ 5 w 17"/>
                  <a:gd name="T71" fmla="*/ 5 h 15"/>
                  <a:gd name="T72" fmla="*/ 5 w 17"/>
                  <a:gd name="T73" fmla="*/ 5 h 15"/>
                  <a:gd name="T74" fmla="*/ 4 w 17"/>
                  <a:gd name="T75" fmla="*/ 5 h 15"/>
                  <a:gd name="T76" fmla="*/ 4 w 17"/>
                  <a:gd name="T77" fmla="*/ 4 h 15"/>
                  <a:gd name="T78" fmla="*/ 4 w 17"/>
                  <a:gd name="T79" fmla="*/ 4 h 15"/>
                  <a:gd name="T80" fmla="*/ 3 w 17"/>
                  <a:gd name="T81" fmla="*/ 3 h 15"/>
                  <a:gd name="T82" fmla="*/ 3 w 17"/>
                  <a:gd name="T83" fmla="*/ 3 h 15"/>
                  <a:gd name="T84" fmla="*/ 3 w 17"/>
                  <a:gd name="T85" fmla="*/ 3 h 15"/>
                  <a:gd name="T86" fmla="*/ 3 w 17"/>
                  <a:gd name="T87" fmla="*/ 3 h 15"/>
                  <a:gd name="T88" fmla="*/ 2 w 17"/>
                  <a:gd name="T89" fmla="*/ 2 h 15"/>
                  <a:gd name="T90" fmla="*/ 2 w 17"/>
                  <a:gd name="T91" fmla="*/ 2 h 15"/>
                  <a:gd name="T92" fmla="*/ 1 w 17"/>
                  <a:gd name="T93" fmla="*/ 2 h 15"/>
                  <a:gd name="T94" fmla="*/ 1 w 17"/>
                  <a:gd name="T95" fmla="*/ 1 h 15"/>
                  <a:gd name="T96" fmla="*/ 1 w 17"/>
                  <a:gd name="T97" fmla="*/ 1 h 15"/>
                  <a:gd name="T98" fmla="*/ 0 w 17"/>
                  <a:gd name="T99" fmla="*/ 1 h 15"/>
                  <a:gd name="T100" fmla="*/ 0 w 17"/>
                  <a:gd name="T101" fmla="*/ 0 h 15"/>
                  <a:gd name="T102" fmla="*/ 0 w 17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lnTo>
                      <a:pt x="17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6" name="Freeform 395"/>
              <p:cNvSpPr>
                <a:spLocks/>
              </p:cNvSpPr>
              <p:nvPr/>
            </p:nvSpPr>
            <p:spPr bwMode="auto">
              <a:xfrm>
                <a:off x="3851" y="2698"/>
                <a:ext cx="17" cy="19"/>
              </a:xfrm>
              <a:custGeom>
                <a:avLst/>
                <a:gdLst>
                  <a:gd name="T0" fmla="*/ 17 w 17"/>
                  <a:gd name="T1" fmla="*/ 19 h 19"/>
                  <a:gd name="T2" fmla="*/ 17 w 17"/>
                  <a:gd name="T3" fmla="*/ 19 h 19"/>
                  <a:gd name="T4" fmla="*/ 16 w 17"/>
                  <a:gd name="T5" fmla="*/ 18 h 19"/>
                  <a:gd name="T6" fmla="*/ 16 w 17"/>
                  <a:gd name="T7" fmla="*/ 18 h 19"/>
                  <a:gd name="T8" fmla="*/ 16 w 17"/>
                  <a:gd name="T9" fmla="*/ 18 h 19"/>
                  <a:gd name="T10" fmla="*/ 16 w 17"/>
                  <a:gd name="T11" fmla="*/ 18 h 19"/>
                  <a:gd name="T12" fmla="*/ 15 w 17"/>
                  <a:gd name="T13" fmla="*/ 17 h 19"/>
                  <a:gd name="T14" fmla="*/ 15 w 17"/>
                  <a:gd name="T15" fmla="*/ 17 h 19"/>
                  <a:gd name="T16" fmla="*/ 14 w 17"/>
                  <a:gd name="T17" fmla="*/ 17 h 19"/>
                  <a:gd name="T18" fmla="*/ 14 w 17"/>
                  <a:gd name="T19" fmla="*/ 16 h 19"/>
                  <a:gd name="T20" fmla="*/ 14 w 17"/>
                  <a:gd name="T21" fmla="*/ 16 h 19"/>
                  <a:gd name="T22" fmla="*/ 13 w 17"/>
                  <a:gd name="T23" fmla="*/ 15 h 19"/>
                  <a:gd name="T24" fmla="*/ 13 w 17"/>
                  <a:gd name="T25" fmla="*/ 15 h 19"/>
                  <a:gd name="T26" fmla="*/ 13 w 17"/>
                  <a:gd name="T27" fmla="*/ 15 h 19"/>
                  <a:gd name="T28" fmla="*/ 13 w 17"/>
                  <a:gd name="T29" fmla="*/ 14 h 19"/>
                  <a:gd name="T30" fmla="*/ 12 w 17"/>
                  <a:gd name="T31" fmla="*/ 14 h 19"/>
                  <a:gd name="T32" fmla="*/ 12 w 17"/>
                  <a:gd name="T33" fmla="*/ 14 h 19"/>
                  <a:gd name="T34" fmla="*/ 11 w 17"/>
                  <a:gd name="T35" fmla="*/ 13 h 19"/>
                  <a:gd name="T36" fmla="*/ 11 w 17"/>
                  <a:gd name="T37" fmla="*/ 13 h 19"/>
                  <a:gd name="T38" fmla="*/ 11 w 17"/>
                  <a:gd name="T39" fmla="*/ 12 h 19"/>
                  <a:gd name="T40" fmla="*/ 10 w 17"/>
                  <a:gd name="T41" fmla="*/ 12 h 19"/>
                  <a:gd name="T42" fmla="*/ 10 w 17"/>
                  <a:gd name="T43" fmla="*/ 12 h 19"/>
                  <a:gd name="T44" fmla="*/ 10 w 17"/>
                  <a:gd name="T45" fmla="*/ 11 h 19"/>
                  <a:gd name="T46" fmla="*/ 10 w 17"/>
                  <a:gd name="T47" fmla="*/ 11 h 19"/>
                  <a:gd name="T48" fmla="*/ 9 w 17"/>
                  <a:gd name="T49" fmla="*/ 11 h 19"/>
                  <a:gd name="T50" fmla="*/ 9 w 17"/>
                  <a:gd name="T51" fmla="*/ 10 h 19"/>
                  <a:gd name="T52" fmla="*/ 8 w 17"/>
                  <a:gd name="T53" fmla="*/ 10 h 19"/>
                  <a:gd name="T54" fmla="*/ 8 w 17"/>
                  <a:gd name="T55" fmla="*/ 9 h 19"/>
                  <a:gd name="T56" fmla="*/ 8 w 17"/>
                  <a:gd name="T57" fmla="*/ 9 h 19"/>
                  <a:gd name="T58" fmla="*/ 7 w 17"/>
                  <a:gd name="T59" fmla="*/ 9 h 19"/>
                  <a:gd name="T60" fmla="*/ 7 w 17"/>
                  <a:gd name="T61" fmla="*/ 8 h 19"/>
                  <a:gd name="T62" fmla="*/ 7 w 17"/>
                  <a:gd name="T63" fmla="*/ 8 h 19"/>
                  <a:gd name="T64" fmla="*/ 7 w 17"/>
                  <a:gd name="T65" fmla="*/ 8 h 19"/>
                  <a:gd name="T66" fmla="*/ 6 w 17"/>
                  <a:gd name="T67" fmla="*/ 7 h 19"/>
                  <a:gd name="T68" fmla="*/ 6 w 17"/>
                  <a:gd name="T69" fmla="*/ 7 h 19"/>
                  <a:gd name="T70" fmla="*/ 6 w 17"/>
                  <a:gd name="T71" fmla="*/ 6 h 19"/>
                  <a:gd name="T72" fmla="*/ 5 w 17"/>
                  <a:gd name="T73" fmla="*/ 6 h 19"/>
                  <a:gd name="T74" fmla="*/ 5 w 17"/>
                  <a:gd name="T75" fmla="*/ 6 h 19"/>
                  <a:gd name="T76" fmla="*/ 4 w 17"/>
                  <a:gd name="T77" fmla="*/ 5 h 19"/>
                  <a:gd name="T78" fmla="*/ 4 w 17"/>
                  <a:gd name="T79" fmla="*/ 5 h 19"/>
                  <a:gd name="T80" fmla="*/ 4 w 17"/>
                  <a:gd name="T81" fmla="*/ 4 h 19"/>
                  <a:gd name="T82" fmla="*/ 4 w 17"/>
                  <a:gd name="T83" fmla="*/ 4 h 19"/>
                  <a:gd name="T84" fmla="*/ 3 w 17"/>
                  <a:gd name="T85" fmla="*/ 4 h 19"/>
                  <a:gd name="T86" fmla="*/ 3 w 17"/>
                  <a:gd name="T87" fmla="*/ 3 h 19"/>
                  <a:gd name="T88" fmla="*/ 3 w 17"/>
                  <a:gd name="T89" fmla="*/ 3 h 19"/>
                  <a:gd name="T90" fmla="*/ 2 w 17"/>
                  <a:gd name="T91" fmla="*/ 2 h 19"/>
                  <a:gd name="T92" fmla="*/ 2 w 17"/>
                  <a:gd name="T93" fmla="*/ 2 h 19"/>
                  <a:gd name="T94" fmla="*/ 1 w 17"/>
                  <a:gd name="T95" fmla="*/ 1 h 19"/>
                  <a:gd name="T96" fmla="*/ 1 w 17"/>
                  <a:gd name="T97" fmla="*/ 1 h 19"/>
                  <a:gd name="T98" fmla="*/ 1 w 17"/>
                  <a:gd name="T99" fmla="*/ 1 h 19"/>
                  <a:gd name="T100" fmla="*/ 1 w 17"/>
                  <a:gd name="T101" fmla="*/ 0 h 19"/>
                  <a:gd name="T102" fmla="*/ 0 w 17"/>
                  <a:gd name="T10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lnTo>
                      <a:pt x="17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7" name="Freeform 396"/>
              <p:cNvSpPr>
                <a:spLocks/>
              </p:cNvSpPr>
              <p:nvPr/>
            </p:nvSpPr>
            <p:spPr bwMode="auto">
              <a:xfrm>
                <a:off x="3835" y="2674"/>
                <a:ext cx="17" cy="24"/>
              </a:xfrm>
              <a:custGeom>
                <a:avLst/>
                <a:gdLst>
                  <a:gd name="T0" fmla="*/ 17 w 17"/>
                  <a:gd name="T1" fmla="*/ 24 h 24"/>
                  <a:gd name="T2" fmla="*/ 16 w 17"/>
                  <a:gd name="T3" fmla="*/ 24 h 24"/>
                  <a:gd name="T4" fmla="*/ 16 w 17"/>
                  <a:gd name="T5" fmla="*/ 23 h 24"/>
                  <a:gd name="T6" fmla="*/ 16 w 17"/>
                  <a:gd name="T7" fmla="*/ 23 h 24"/>
                  <a:gd name="T8" fmla="*/ 15 w 17"/>
                  <a:gd name="T9" fmla="*/ 22 h 24"/>
                  <a:gd name="T10" fmla="*/ 15 w 17"/>
                  <a:gd name="T11" fmla="*/ 22 h 24"/>
                  <a:gd name="T12" fmla="*/ 14 w 17"/>
                  <a:gd name="T13" fmla="*/ 22 h 24"/>
                  <a:gd name="T14" fmla="*/ 14 w 17"/>
                  <a:gd name="T15" fmla="*/ 21 h 24"/>
                  <a:gd name="T16" fmla="*/ 14 w 17"/>
                  <a:gd name="T17" fmla="*/ 21 h 24"/>
                  <a:gd name="T18" fmla="*/ 13 w 17"/>
                  <a:gd name="T19" fmla="*/ 20 h 24"/>
                  <a:gd name="T20" fmla="*/ 13 w 17"/>
                  <a:gd name="T21" fmla="*/ 20 h 24"/>
                  <a:gd name="T22" fmla="*/ 13 w 17"/>
                  <a:gd name="T23" fmla="*/ 19 h 24"/>
                  <a:gd name="T24" fmla="*/ 13 w 17"/>
                  <a:gd name="T25" fmla="*/ 19 h 24"/>
                  <a:gd name="T26" fmla="*/ 12 w 17"/>
                  <a:gd name="T27" fmla="*/ 19 h 24"/>
                  <a:gd name="T28" fmla="*/ 12 w 17"/>
                  <a:gd name="T29" fmla="*/ 18 h 24"/>
                  <a:gd name="T30" fmla="*/ 12 w 17"/>
                  <a:gd name="T31" fmla="*/ 18 h 24"/>
                  <a:gd name="T32" fmla="*/ 11 w 17"/>
                  <a:gd name="T33" fmla="*/ 17 h 24"/>
                  <a:gd name="T34" fmla="*/ 11 w 17"/>
                  <a:gd name="T35" fmla="*/ 17 h 24"/>
                  <a:gd name="T36" fmla="*/ 11 w 17"/>
                  <a:gd name="T37" fmla="*/ 16 h 24"/>
                  <a:gd name="T38" fmla="*/ 10 w 17"/>
                  <a:gd name="T39" fmla="*/ 16 h 24"/>
                  <a:gd name="T40" fmla="*/ 10 w 17"/>
                  <a:gd name="T41" fmla="*/ 15 h 24"/>
                  <a:gd name="T42" fmla="*/ 10 w 17"/>
                  <a:gd name="T43" fmla="*/ 15 h 24"/>
                  <a:gd name="T44" fmla="*/ 9 w 17"/>
                  <a:gd name="T45" fmla="*/ 15 h 24"/>
                  <a:gd name="T46" fmla="*/ 9 w 17"/>
                  <a:gd name="T47" fmla="*/ 14 h 24"/>
                  <a:gd name="T48" fmla="*/ 9 w 17"/>
                  <a:gd name="T49" fmla="*/ 13 h 24"/>
                  <a:gd name="T50" fmla="*/ 8 w 17"/>
                  <a:gd name="T51" fmla="*/ 13 h 24"/>
                  <a:gd name="T52" fmla="*/ 8 w 17"/>
                  <a:gd name="T53" fmla="*/ 13 h 24"/>
                  <a:gd name="T54" fmla="*/ 8 w 17"/>
                  <a:gd name="T55" fmla="*/ 12 h 24"/>
                  <a:gd name="T56" fmla="*/ 7 w 17"/>
                  <a:gd name="T57" fmla="*/ 12 h 24"/>
                  <a:gd name="T58" fmla="*/ 7 w 17"/>
                  <a:gd name="T59" fmla="*/ 11 h 24"/>
                  <a:gd name="T60" fmla="*/ 7 w 17"/>
                  <a:gd name="T61" fmla="*/ 10 h 24"/>
                  <a:gd name="T62" fmla="*/ 6 w 17"/>
                  <a:gd name="T63" fmla="*/ 10 h 24"/>
                  <a:gd name="T64" fmla="*/ 6 w 17"/>
                  <a:gd name="T65" fmla="*/ 10 h 24"/>
                  <a:gd name="T66" fmla="*/ 6 w 17"/>
                  <a:gd name="T67" fmla="*/ 9 h 24"/>
                  <a:gd name="T68" fmla="*/ 5 w 17"/>
                  <a:gd name="T69" fmla="*/ 9 h 24"/>
                  <a:gd name="T70" fmla="*/ 5 w 17"/>
                  <a:gd name="T71" fmla="*/ 8 h 24"/>
                  <a:gd name="T72" fmla="*/ 5 w 17"/>
                  <a:gd name="T73" fmla="*/ 8 h 24"/>
                  <a:gd name="T74" fmla="*/ 4 w 17"/>
                  <a:gd name="T75" fmla="*/ 7 h 24"/>
                  <a:gd name="T76" fmla="*/ 4 w 17"/>
                  <a:gd name="T77" fmla="*/ 7 h 24"/>
                  <a:gd name="T78" fmla="*/ 4 w 17"/>
                  <a:gd name="T79" fmla="*/ 6 h 24"/>
                  <a:gd name="T80" fmla="*/ 3 w 17"/>
                  <a:gd name="T81" fmla="*/ 6 h 24"/>
                  <a:gd name="T82" fmla="*/ 3 w 17"/>
                  <a:gd name="T83" fmla="*/ 5 h 24"/>
                  <a:gd name="T84" fmla="*/ 3 w 17"/>
                  <a:gd name="T85" fmla="*/ 5 h 24"/>
                  <a:gd name="T86" fmla="*/ 2 w 17"/>
                  <a:gd name="T87" fmla="*/ 4 h 24"/>
                  <a:gd name="T88" fmla="*/ 2 w 17"/>
                  <a:gd name="T89" fmla="*/ 4 h 24"/>
                  <a:gd name="T90" fmla="*/ 2 w 17"/>
                  <a:gd name="T91" fmla="*/ 3 h 24"/>
                  <a:gd name="T92" fmla="*/ 1 w 17"/>
                  <a:gd name="T93" fmla="*/ 3 h 24"/>
                  <a:gd name="T94" fmla="*/ 1 w 17"/>
                  <a:gd name="T95" fmla="*/ 2 h 24"/>
                  <a:gd name="T96" fmla="*/ 1 w 17"/>
                  <a:gd name="T97" fmla="*/ 2 h 24"/>
                  <a:gd name="T98" fmla="*/ 0 w 17"/>
                  <a:gd name="T99" fmla="*/ 1 h 24"/>
                  <a:gd name="T100" fmla="*/ 0 w 17"/>
                  <a:gd name="T101" fmla="*/ 0 h 24"/>
                  <a:gd name="T102" fmla="*/ 0 w 17"/>
                  <a:gd name="T10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24">
                    <a:moveTo>
                      <a:pt x="17" y="24"/>
                    </a:move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8" name="Freeform 397"/>
              <p:cNvSpPr>
                <a:spLocks/>
              </p:cNvSpPr>
              <p:nvPr/>
            </p:nvSpPr>
            <p:spPr bwMode="auto">
              <a:xfrm>
                <a:off x="3818" y="2644"/>
                <a:ext cx="17" cy="30"/>
              </a:xfrm>
              <a:custGeom>
                <a:avLst/>
                <a:gdLst>
                  <a:gd name="T0" fmla="*/ 17 w 17"/>
                  <a:gd name="T1" fmla="*/ 30 h 30"/>
                  <a:gd name="T2" fmla="*/ 17 w 17"/>
                  <a:gd name="T3" fmla="*/ 30 h 30"/>
                  <a:gd name="T4" fmla="*/ 16 w 17"/>
                  <a:gd name="T5" fmla="*/ 29 h 30"/>
                  <a:gd name="T6" fmla="*/ 16 w 17"/>
                  <a:gd name="T7" fmla="*/ 29 h 30"/>
                  <a:gd name="T8" fmla="*/ 16 w 17"/>
                  <a:gd name="T9" fmla="*/ 28 h 30"/>
                  <a:gd name="T10" fmla="*/ 15 w 17"/>
                  <a:gd name="T11" fmla="*/ 28 h 30"/>
                  <a:gd name="T12" fmla="*/ 15 w 17"/>
                  <a:gd name="T13" fmla="*/ 27 h 30"/>
                  <a:gd name="T14" fmla="*/ 15 w 17"/>
                  <a:gd name="T15" fmla="*/ 27 h 30"/>
                  <a:gd name="T16" fmla="*/ 14 w 17"/>
                  <a:gd name="T17" fmla="*/ 26 h 30"/>
                  <a:gd name="T18" fmla="*/ 14 w 17"/>
                  <a:gd name="T19" fmla="*/ 26 h 30"/>
                  <a:gd name="T20" fmla="*/ 14 w 17"/>
                  <a:gd name="T21" fmla="*/ 25 h 30"/>
                  <a:gd name="T22" fmla="*/ 13 w 17"/>
                  <a:gd name="T23" fmla="*/ 25 h 30"/>
                  <a:gd name="T24" fmla="*/ 13 w 17"/>
                  <a:gd name="T25" fmla="*/ 24 h 30"/>
                  <a:gd name="T26" fmla="*/ 13 w 17"/>
                  <a:gd name="T27" fmla="*/ 23 h 30"/>
                  <a:gd name="T28" fmla="*/ 13 w 17"/>
                  <a:gd name="T29" fmla="*/ 23 h 30"/>
                  <a:gd name="T30" fmla="*/ 12 w 17"/>
                  <a:gd name="T31" fmla="*/ 22 h 30"/>
                  <a:gd name="T32" fmla="*/ 12 w 17"/>
                  <a:gd name="T33" fmla="*/ 22 h 30"/>
                  <a:gd name="T34" fmla="*/ 11 w 17"/>
                  <a:gd name="T35" fmla="*/ 21 h 30"/>
                  <a:gd name="T36" fmla="*/ 11 w 17"/>
                  <a:gd name="T37" fmla="*/ 21 h 30"/>
                  <a:gd name="T38" fmla="*/ 11 w 17"/>
                  <a:gd name="T39" fmla="*/ 20 h 30"/>
                  <a:gd name="T40" fmla="*/ 10 w 17"/>
                  <a:gd name="T41" fmla="*/ 19 h 30"/>
                  <a:gd name="T42" fmla="*/ 10 w 17"/>
                  <a:gd name="T43" fmla="*/ 19 h 30"/>
                  <a:gd name="T44" fmla="*/ 10 w 17"/>
                  <a:gd name="T45" fmla="*/ 18 h 30"/>
                  <a:gd name="T46" fmla="*/ 10 w 17"/>
                  <a:gd name="T47" fmla="*/ 18 h 30"/>
                  <a:gd name="T48" fmla="*/ 9 w 17"/>
                  <a:gd name="T49" fmla="*/ 17 h 30"/>
                  <a:gd name="T50" fmla="*/ 9 w 17"/>
                  <a:gd name="T51" fmla="*/ 17 h 30"/>
                  <a:gd name="T52" fmla="*/ 9 w 17"/>
                  <a:gd name="T53" fmla="*/ 16 h 30"/>
                  <a:gd name="T54" fmla="*/ 8 w 17"/>
                  <a:gd name="T55" fmla="*/ 15 h 30"/>
                  <a:gd name="T56" fmla="*/ 8 w 17"/>
                  <a:gd name="T57" fmla="*/ 15 h 30"/>
                  <a:gd name="T58" fmla="*/ 7 w 17"/>
                  <a:gd name="T59" fmla="*/ 14 h 30"/>
                  <a:gd name="T60" fmla="*/ 7 w 17"/>
                  <a:gd name="T61" fmla="*/ 14 h 30"/>
                  <a:gd name="T62" fmla="*/ 7 w 17"/>
                  <a:gd name="T63" fmla="*/ 13 h 30"/>
                  <a:gd name="T64" fmla="*/ 7 w 17"/>
                  <a:gd name="T65" fmla="*/ 12 h 30"/>
                  <a:gd name="T66" fmla="*/ 6 w 17"/>
                  <a:gd name="T67" fmla="*/ 12 h 30"/>
                  <a:gd name="T68" fmla="*/ 6 w 17"/>
                  <a:gd name="T69" fmla="*/ 11 h 30"/>
                  <a:gd name="T70" fmla="*/ 6 w 17"/>
                  <a:gd name="T71" fmla="*/ 10 h 30"/>
                  <a:gd name="T72" fmla="*/ 5 w 17"/>
                  <a:gd name="T73" fmla="*/ 10 h 30"/>
                  <a:gd name="T74" fmla="*/ 5 w 17"/>
                  <a:gd name="T75" fmla="*/ 9 h 30"/>
                  <a:gd name="T76" fmla="*/ 5 w 17"/>
                  <a:gd name="T77" fmla="*/ 9 h 30"/>
                  <a:gd name="T78" fmla="*/ 4 w 17"/>
                  <a:gd name="T79" fmla="*/ 8 h 30"/>
                  <a:gd name="T80" fmla="*/ 4 w 17"/>
                  <a:gd name="T81" fmla="*/ 7 h 30"/>
                  <a:gd name="T82" fmla="*/ 4 w 17"/>
                  <a:gd name="T83" fmla="*/ 7 h 30"/>
                  <a:gd name="T84" fmla="*/ 3 w 17"/>
                  <a:gd name="T85" fmla="*/ 6 h 30"/>
                  <a:gd name="T86" fmla="*/ 3 w 17"/>
                  <a:gd name="T87" fmla="*/ 6 h 30"/>
                  <a:gd name="T88" fmla="*/ 3 w 17"/>
                  <a:gd name="T89" fmla="*/ 5 h 30"/>
                  <a:gd name="T90" fmla="*/ 2 w 17"/>
                  <a:gd name="T91" fmla="*/ 4 h 30"/>
                  <a:gd name="T92" fmla="*/ 2 w 17"/>
                  <a:gd name="T93" fmla="*/ 4 h 30"/>
                  <a:gd name="T94" fmla="*/ 2 w 17"/>
                  <a:gd name="T95" fmla="*/ 3 h 30"/>
                  <a:gd name="T96" fmla="*/ 1 w 17"/>
                  <a:gd name="T97" fmla="*/ 2 h 30"/>
                  <a:gd name="T98" fmla="*/ 1 w 17"/>
                  <a:gd name="T99" fmla="*/ 2 h 30"/>
                  <a:gd name="T100" fmla="*/ 1 w 17"/>
                  <a:gd name="T101" fmla="*/ 1 h 30"/>
                  <a:gd name="T102" fmla="*/ 0 w 17"/>
                  <a:gd name="T10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30">
                    <a:moveTo>
                      <a:pt x="17" y="30"/>
                    </a:moveTo>
                    <a:lnTo>
                      <a:pt x="17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9" name="Freeform 398"/>
              <p:cNvSpPr>
                <a:spLocks/>
              </p:cNvSpPr>
              <p:nvPr/>
            </p:nvSpPr>
            <p:spPr bwMode="auto">
              <a:xfrm>
                <a:off x="3802" y="2608"/>
                <a:ext cx="17" cy="37"/>
              </a:xfrm>
              <a:custGeom>
                <a:avLst/>
                <a:gdLst>
                  <a:gd name="T0" fmla="*/ 17 w 17"/>
                  <a:gd name="T1" fmla="*/ 37 h 37"/>
                  <a:gd name="T2" fmla="*/ 16 w 17"/>
                  <a:gd name="T3" fmla="*/ 36 h 37"/>
                  <a:gd name="T4" fmla="*/ 16 w 17"/>
                  <a:gd name="T5" fmla="*/ 36 h 37"/>
                  <a:gd name="T6" fmla="*/ 16 w 17"/>
                  <a:gd name="T7" fmla="*/ 35 h 37"/>
                  <a:gd name="T8" fmla="*/ 15 w 17"/>
                  <a:gd name="T9" fmla="*/ 35 h 37"/>
                  <a:gd name="T10" fmla="*/ 15 w 17"/>
                  <a:gd name="T11" fmla="*/ 34 h 37"/>
                  <a:gd name="T12" fmla="*/ 15 w 17"/>
                  <a:gd name="T13" fmla="*/ 33 h 37"/>
                  <a:gd name="T14" fmla="*/ 14 w 17"/>
                  <a:gd name="T15" fmla="*/ 32 h 37"/>
                  <a:gd name="T16" fmla="*/ 14 w 17"/>
                  <a:gd name="T17" fmla="*/ 32 h 37"/>
                  <a:gd name="T18" fmla="*/ 14 w 17"/>
                  <a:gd name="T19" fmla="*/ 31 h 37"/>
                  <a:gd name="T20" fmla="*/ 13 w 17"/>
                  <a:gd name="T21" fmla="*/ 30 h 37"/>
                  <a:gd name="T22" fmla="*/ 13 w 17"/>
                  <a:gd name="T23" fmla="*/ 30 h 37"/>
                  <a:gd name="T24" fmla="*/ 13 w 17"/>
                  <a:gd name="T25" fmla="*/ 29 h 37"/>
                  <a:gd name="T26" fmla="*/ 12 w 17"/>
                  <a:gd name="T27" fmla="*/ 28 h 37"/>
                  <a:gd name="T28" fmla="*/ 12 w 17"/>
                  <a:gd name="T29" fmla="*/ 28 h 37"/>
                  <a:gd name="T30" fmla="*/ 12 w 17"/>
                  <a:gd name="T31" fmla="*/ 27 h 37"/>
                  <a:gd name="T32" fmla="*/ 12 w 17"/>
                  <a:gd name="T33" fmla="*/ 26 h 37"/>
                  <a:gd name="T34" fmla="*/ 11 w 17"/>
                  <a:gd name="T35" fmla="*/ 26 h 37"/>
                  <a:gd name="T36" fmla="*/ 11 w 17"/>
                  <a:gd name="T37" fmla="*/ 25 h 37"/>
                  <a:gd name="T38" fmla="*/ 10 w 17"/>
                  <a:gd name="T39" fmla="*/ 24 h 37"/>
                  <a:gd name="T40" fmla="*/ 10 w 17"/>
                  <a:gd name="T41" fmla="*/ 23 h 37"/>
                  <a:gd name="T42" fmla="*/ 10 w 17"/>
                  <a:gd name="T43" fmla="*/ 23 h 37"/>
                  <a:gd name="T44" fmla="*/ 10 w 17"/>
                  <a:gd name="T45" fmla="*/ 22 h 37"/>
                  <a:gd name="T46" fmla="*/ 9 w 17"/>
                  <a:gd name="T47" fmla="*/ 21 h 37"/>
                  <a:gd name="T48" fmla="*/ 9 w 17"/>
                  <a:gd name="T49" fmla="*/ 21 h 37"/>
                  <a:gd name="T50" fmla="*/ 9 w 17"/>
                  <a:gd name="T51" fmla="*/ 20 h 37"/>
                  <a:gd name="T52" fmla="*/ 8 w 17"/>
                  <a:gd name="T53" fmla="*/ 19 h 37"/>
                  <a:gd name="T54" fmla="*/ 8 w 17"/>
                  <a:gd name="T55" fmla="*/ 19 h 37"/>
                  <a:gd name="T56" fmla="*/ 7 w 17"/>
                  <a:gd name="T57" fmla="*/ 18 h 37"/>
                  <a:gd name="T58" fmla="*/ 7 w 17"/>
                  <a:gd name="T59" fmla="*/ 17 h 37"/>
                  <a:gd name="T60" fmla="*/ 7 w 17"/>
                  <a:gd name="T61" fmla="*/ 16 h 37"/>
                  <a:gd name="T62" fmla="*/ 7 w 17"/>
                  <a:gd name="T63" fmla="*/ 16 h 37"/>
                  <a:gd name="T64" fmla="*/ 6 w 17"/>
                  <a:gd name="T65" fmla="*/ 15 h 37"/>
                  <a:gd name="T66" fmla="*/ 6 w 17"/>
                  <a:gd name="T67" fmla="*/ 14 h 37"/>
                  <a:gd name="T68" fmla="*/ 6 w 17"/>
                  <a:gd name="T69" fmla="*/ 13 h 37"/>
                  <a:gd name="T70" fmla="*/ 5 w 17"/>
                  <a:gd name="T71" fmla="*/ 13 h 37"/>
                  <a:gd name="T72" fmla="*/ 5 w 17"/>
                  <a:gd name="T73" fmla="*/ 12 h 37"/>
                  <a:gd name="T74" fmla="*/ 5 w 17"/>
                  <a:gd name="T75" fmla="*/ 11 h 37"/>
                  <a:gd name="T76" fmla="*/ 4 w 17"/>
                  <a:gd name="T77" fmla="*/ 10 h 37"/>
                  <a:gd name="T78" fmla="*/ 4 w 17"/>
                  <a:gd name="T79" fmla="*/ 10 h 37"/>
                  <a:gd name="T80" fmla="*/ 4 w 17"/>
                  <a:gd name="T81" fmla="*/ 9 h 37"/>
                  <a:gd name="T82" fmla="*/ 3 w 17"/>
                  <a:gd name="T83" fmla="*/ 8 h 37"/>
                  <a:gd name="T84" fmla="*/ 3 w 17"/>
                  <a:gd name="T85" fmla="*/ 7 h 37"/>
                  <a:gd name="T86" fmla="*/ 3 w 17"/>
                  <a:gd name="T87" fmla="*/ 6 h 37"/>
                  <a:gd name="T88" fmla="*/ 2 w 17"/>
                  <a:gd name="T89" fmla="*/ 6 h 37"/>
                  <a:gd name="T90" fmla="*/ 2 w 17"/>
                  <a:gd name="T91" fmla="*/ 5 h 37"/>
                  <a:gd name="T92" fmla="*/ 2 w 17"/>
                  <a:gd name="T93" fmla="*/ 4 h 37"/>
                  <a:gd name="T94" fmla="*/ 2 w 17"/>
                  <a:gd name="T95" fmla="*/ 3 h 37"/>
                  <a:gd name="T96" fmla="*/ 1 w 17"/>
                  <a:gd name="T97" fmla="*/ 3 h 37"/>
                  <a:gd name="T98" fmla="*/ 1 w 17"/>
                  <a:gd name="T99" fmla="*/ 2 h 37"/>
                  <a:gd name="T100" fmla="*/ 0 w 17"/>
                  <a:gd name="T101" fmla="*/ 1 h 37"/>
                  <a:gd name="T102" fmla="*/ 0 w 1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37">
                    <a:moveTo>
                      <a:pt x="17" y="37"/>
                    </a:moveTo>
                    <a:lnTo>
                      <a:pt x="16" y="36"/>
                    </a:lnTo>
                    <a:lnTo>
                      <a:pt x="16" y="36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1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0" name="Freeform 399"/>
              <p:cNvSpPr>
                <a:spLocks/>
              </p:cNvSpPr>
              <p:nvPr/>
            </p:nvSpPr>
            <p:spPr bwMode="auto">
              <a:xfrm>
                <a:off x="3786" y="2563"/>
                <a:ext cx="16" cy="46"/>
              </a:xfrm>
              <a:custGeom>
                <a:avLst/>
                <a:gdLst>
                  <a:gd name="T0" fmla="*/ 16 w 16"/>
                  <a:gd name="T1" fmla="*/ 46 h 46"/>
                  <a:gd name="T2" fmla="*/ 16 w 16"/>
                  <a:gd name="T3" fmla="*/ 45 h 46"/>
                  <a:gd name="T4" fmla="*/ 16 w 16"/>
                  <a:gd name="T5" fmla="*/ 44 h 46"/>
                  <a:gd name="T6" fmla="*/ 15 w 16"/>
                  <a:gd name="T7" fmla="*/ 44 h 46"/>
                  <a:gd name="T8" fmla="*/ 15 w 16"/>
                  <a:gd name="T9" fmla="*/ 43 h 46"/>
                  <a:gd name="T10" fmla="*/ 15 w 16"/>
                  <a:gd name="T11" fmla="*/ 42 h 46"/>
                  <a:gd name="T12" fmla="*/ 15 w 16"/>
                  <a:gd name="T13" fmla="*/ 41 h 46"/>
                  <a:gd name="T14" fmla="*/ 14 w 16"/>
                  <a:gd name="T15" fmla="*/ 40 h 46"/>
                  <a:gd name="T16" fmla="*/ 14 w 16"/>
                  <a:gd name="T17" fmla="*/ 39 h 46"/>
                  <a:gd name="T18" fmla="*/ 13 w 16"/>
                  <a:gd name="T19" fmla="*/ 39 h 46"/>
                  <a:gd name="T20" fmla="*/ 13 w 16"/>
                  <a:gd name="T21" fmla="*/ 38 h 46"/>
                  <a:gd name="T22" fmla="*/ 13 w 16"/>
                  <a:gd name="T23" fmla="*/ 37 h 46"/>
                  <a:gd name="T24" fmla="*/ 13 w 16"/>
                  <a:gd name="T25" fmla="*/ 36 h 46"/>
                  <a:gd name="T26" fmla="*/ 12 w 16"/>
                  <a:gd name="T27" fmla="*/ 35 h 46"/>
                  <a:gd name="T28" fmla="*/ 12 w 16"/>
                  <a:gd name="T29" fmla="*/ 34 h 46"/>
                  <a:gd name="T30" fmla="*/ 12 w 16"/>
                  <a:gd name="T31" fmla="*/ 33 h 46"/>
                  <a:gd name="T32" fmla="*/ 11 w 16"/>
                  <a:gd name="T33" fmla="*/ 33 h 46"/>
                  <a:gd name="T34" fmla="*/ 11 w 16"/>
                  <a:gd name="T35" fmla="*/ 32 h 46"/>
                  <a:gd name="T36" fmla="*/ 10 w 16"/>
                  <a:gd name="T37" fmla="*/ 31 h 46"/>
                  <a:gd name="T38" fmla="*/ 10 w 16"/>
                  <a:gd name="T39" fmla="*/ 30 h 46"/>
                  <a:gd name="T40" fmla="*/ 10 w 16"/>
                  <a:gd name="T41" fmla="*/ 29 h 46"/>
                  <a:gd name="T42" fmla="*/ 10 w 16"/>
                  <a:gd name="T43" fmla="*/ 28 h 46"/>
                  <a:gd name="T44" fmla="*/ 9 w 16"/>
                  <a:gd name="T45" fmla="*/ 28 h 46"/>
                  <a:gd name="T46" fmla="*/ 9 w 16"/>
                  <a:gd name="T47" fmla="*/ 26 h 46"/>
                  <a:gd name="T48" fmla="*/ 9 w 16"/>
                  <a:gd name="T49" fmla="*/ 26 h 46"/>
                  <a:gd name="T50" fmla="*/ 8 w 16"/>
                  <a:gd name="T51" fmla="*/ 25 h 46"/>
                  <a:gd name="T52" fmla="*/ 8 w 16"/>
                  <a:gd name="T53" fmla="*/ 24 h 46"/>
                  <a:gd name="T54" fmla="*/ 8 w 16"/>
                  <a:gd name="T55" fmla="*/ 23 h 46"/>
                  <a:gd name="T56" fmla="*/ 8 w 16"/>
                  <a:gd name="T57" fmla="*/ 22 h 46"/>
                  <a:gd name="T58" fmla="*/ 7 w 16"/>
                  <a:gd name="T59" fmla="*/ 21 h 46"/>
                  <a:gd name="T60" fmla="*/ 7 w 16"/>
                  <a:gd name="T61" fmla="*/ 20 h 46"/>
                  <a:gd name="T62" fmla="*/ 6 w 16"/>
                  <a:gd name="T63" fmla="*/ 19 h 46"/>
                  <a:gd name="T64" fmla="*/ 6 w 16"/>
                  <a:gd name="T65" fmla="*/ 18 h 46"/>
                  <a:gd name="T66" fmla="*/ 6 w 16"/>
                  <a:gd name="T67" fmla="*/ 18 h 46"/>
                  <a:gd name="T68" fmla="*/ 5 w 16"/>
                  <a:gd name="T69" fmla="*/ 17 h 46"/>
                  <a:gd name="T70" fmla="*/ 5 w 16"/>
                  <a:gd name="T71" fmla="*/ 16 h 46"/>
                  <a:gd name="T72" fmla="*/ 5 w 16"/>
                  <a:gd name="T73" fmla="*/ 15 h 46"/>
                  <a:gd name="T74" fmla="*/ 5 w 16"/>
                  <a:gd name="T75" fmla="*/ 14 h 46"/>
                  <a:gd name="T76" fmla="*/ 4 w 16"/>
                  <a:gd name="T77" fmla="*/ 13 h 46"/>
                  <a:gd name="T78" fmla="*/ 4 w 16"/>
                  <a:gd name="T79" fmla="*/ 12 h 46"/>
                  <a:gd name="T80" fmla="*/ 3 w 16"/>
                  <a:gd name="T81" fmla="*/ 11 h 46"/>
                  <a:gd name="T82" fmla="*/ 3 w 16"/>
                  <a:gd name="T83" fmla="*/ 10 h 46"/>
                  <a:gd name="T84" fmla="*/ 3 w 16"/>
                  <a:gd name="T85" fmla="*/ 9 h 46"/>
                  <a:gd name="T86" fmla="*/ 3 w 16"/>
                  <a:gd name="T87" fmla="*/ 8 h 46"/>
                  <a:gd name="T88" fmla="*/ 2 w 16"/>
                  <a:gd name="T89" fmla="*/ 7 h 46"/>
                  <a:gd name="T90" fmla="*/ 2 w 16"/>
                  <a:gd name="T91" fmla="*/ 6 h 46"/>
                  <a:gd name="T92" fmla="*/ 2 w 16"/>
                  <a:gd name="T93" fmla="*/ 5 h 46"/>
                  <a:gd name="T94" fmla="*/ 1 w 16"/>
                  <a:gd name="T95" fmla="*/ 4 h 46"/>
                  <a:gd name="T96" fmla="*/ 1 w 16"/>
                  <a:gd name="T97" fmla="*/ 3 h 46"/>
                  <a:gd name="T98" fmla="*/ 1 w 16"/>
                  <a:gd name="T99" fmla="*/ 2 h 46"/>
                  <a:gd name="T100" fmla="*/ 0 w 16"/>
                  <a:gd name="T101" fmla="*/ 1 h 46"/>
                  <a:gd name="T102" fmla="*/ 0 w 16"/>
                  <a:gd name="T10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46">
                    <a:moveTo>
                      <a:pt x="16" y="46"/>
                    </a:moveTo>
                    <a:lnTo>
                      <a:pt x="16" y="45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5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1" name="Freeform 400"/>
              <p:cNvSpPr>
                <a:spLocks/>
              </p:cNvSpPr>
              <p:nvPr/>
            </p:nvSpPr>
            <p:spPr bwMode="auto">
              <a:xfrm>
                <a:off x="3770" y="2508"/>
                <a:ext cx="16" cy="56"/>
              </a:xfrm>
              <a:custGeom>
                <a:avLst/>
                <a:gdLst>
                  <a:gd name="T0" fmla="*/ 16 w 16"/>
                  <a:gd name="T1" fmla="*/ 56 h 56"/>
                  <a:gd name="T2" fmla="*/ 16 w 16"/>
                  <a:gd name="T3" fmla="*/ 55 h 56"/>
                  <a:gd name="T4" fmla="*/ 16 w 16"/>
                  <a:gd name="T5" fmla="*/ 54 h 56"/>
                  <a:gd name="T6" fmla="*/ 15 w 16"/>
                  <a:gd name="T7" fmla="*/ 53 h 56"/>
                  <a:gd name="T8" fmla="*/ 15 w 16"/>
                  <a:gd name="T9" fmla="*/ 52 h 56"/>
                  <a:gd name="T10" fmla="*/ 15 w 16"/>
                  <a:gd name="T11" fmla="*/ 51 h 56"/>
                  <a:gd name="T12" fmla="*/ 14 w 16"/>
                  <a:gd name="T13" fmla="*/ 50 h 56"/>
                  <a:gd name="T14" fmla="*/ 14 w 16"/>
                  <a:gd name="T15" fmla="*/ 49 h 56"/>
                  <a:gd name="T16" fmla="*/ 14 w 16"/>
                  <a:gd name="T17" fmla="*/ 48 h 56"/>
                  <a:gd name="T18" fmla="*/ 14 w 16"/>
                  <a:gd name="T19" fmla="*/ 47 h 56"/>
                  <a:gd name="T20" fmla="*/ 13 w 16"/>
                  <a:gd name="T21" fmla="*/ 46 h 56"/>
                  <a:gd name="T22" fmla="*/ 13 w 16"/>
                  <a:gd name="T23" fmla="*/ 45 h 56"/>
                  <a:gd name="T24" fmla="*/ 12 w 16"/>
                  <a:gd name="T25" fmla="*/ 44 h 56"/>
                  <a:gd name="T26" fmla="*/ 12 w 16"/>
                  <a:gd name="T27" fmla="*/ 43 h 56"/>
                  <a:gd name="T28" fmla="*/ 12 w 16"/>
                  <a:gd name="T29" fmla="*/ 42 h 56"/>
                  <a:gd name="T30" fmla="*/ 12 w 16"/>
                  <a:gd name="T31" fmla="*/ 41 h 56"/>
                  <a:gd name="T32" fmla="*/ 11 w 16"/>
                  <a:gd name="T33" fmla="*/ 40 h 56"/>
                  <a:gd name="T34" fmla="*/ 11 w 16"/>
                  <a:gd name="T35" fmla="*/ 39 h 56"/>
                  <a:gd name="T36" fmla="*/ 11 w 16"/>
                  <a:gd name="T37" fmla="*/ 38 h 56"/>
                  <a:gd name="T38" fmla="*/ 10 w 16"/>
                  <a:gd name="T39" fmla="*/ 37 h 56"/>
                  <a:gd name="T40" fmla="*/ 10 w 16"/>
                  <a:gd name="T41" fmla="*/ 36 h 56"/>
                  <a:gd name="T42" fmla="*/ 10 w 16"/>
                  <a:gd name="T43" fmla="*/ 35 h 56"/>
                  <a:gd name="T44" fmla="*/ 9 w 16"/>
                  <a:gd name="T45" fmla="*/ 34 h 56"/>
                  <a:gd name="T46" fmla="*/ 9 w 16"/>
                  <a:gd name="T47" fmla="*/ 32 h 56"/>
                  <a:gd name="T48" fmla="*/ 9 w 16"/>
                  <a:gd name="T49" fmla="*/ 31 h 56"/>
                  <a:gd name="T50" fmla="*/ 8 w 16"/>
                  <a:gd name="T51" fmla="*/ 30 h 56"/>
                  <a:gd name="T52" fmla="*/ 8 w 16"/>
                  <a:gd name="T53" fmla="*/ 29 h 56"/>
                  <a:gd name="T54" fmla="*/ 8 w 16"/>
                  <a:gd name="T55" fmla="*/ 28 h 56"/>
                  <a:gd name="T56" fmla="*/ 7 w 16"/>
                  <a:gd name="T57" fmla="*/ 27 h 56"/>
                  <a:gd name="T58" fmla="*/ 7 w 16"/>
                  <a:gd name="T59" fmla="*/ 26 h 56"/>
                  <a:gd name="T60" fmla="*/ 7 w 16"/>
                  <a:gd name="T61" fmla="*/ 25 h 56"/>
                  <a:gd name="T62" fmla="*/ 6 w 16"/>
                  <a:gd name="T63" fmla="*/ 24 h 56"/>
                  <a:gd name="T64" fmla="*/ 6 w 16"/>
                  <a:gd name="T65" fmla="*/ 23 h 56"/>
                  <a:gd name="T66" fmla="*/ 6 w 16"/>
                  <a:gd name="T67" fmla="*/ 21 h 56"/>
                  <a:gd name="T68" fmla="*/ 5 w 16"/>
                  <a:gd name="T69" fmla="*/ 20 h 56"/>
                  <a:gd name="T70" fmla="*/ 5 w 16"/>
                  <a:gd name="T71" fmla="*/ 19 h 56"/>
                  <a:gd name="T72" fmla="*/ 5 w 16"/>
                  <a:gd name="T73" fmla="*/ 18 h 56"/>
                  <a:gd name="T74" fmla="*/ 5 w 16"/>
                  <a:gd name="T75" fmla="*/ 17 h 56"/>
                  <a:gd name="T76" fmla="*/ 4 w 16"/>
                  <a:gd name="T77" fmla="*/ 16 h 56"/>
                  <a:gd name="T78" fmla="*/ 4 w 16"/>
                  <a:gd name="T79" fmla="*/ 15 h 56"/>
                  <a:gd name="T80" fmla="*/ 4 w 16"/>
                  <a:gd name="T81" fmla="*/ 13 h 56"/>
                  <a:gd name="T82" fmla="*/ 3 w 16"/>
                  <a:gd name="T83" fmla="*/ 12 h 56"/>
                  <a:gd name="T84" fmla="*/ 3 w 16"/>
                  <a:gd name="T85" fmla="*/ 11 h 56"/>
                  <a:gd name="T86" fmla="*/ 3 w 16"/>
                  <a:gd name="T87" fmla="*/ 10 h 56"/>
                  <a:gd name="T88" fmla="*/ 2 w 16"/>
                  <a:gd name="T89" fmla="*/ 9 h 56"/>
                  <a:gd name="T90" fmla="*/ 2 w 16"/>
                  <a:gd name="T91" fmla="*/ 8 h 56"/>
                  <a:gd name="T92" fmla="*/ 2 w 16"/>
                  <a:gd name="T93" fmla="*/ 6 h 56"/>
                  <a:gd name="T94" fmla="*/ 1 w 16"/>
                  <a:gd name="T95" fmla="*/ 5 h 56"/>
                  <a:gd name="T96" fmla="*/ 1 w 16"/>
                  <a:gd name="T97" fmla="*/ 4 h 56"/>
                  <a:gd name="T98" fmla="*/ 1 w 16"/>
                  <a:gd name="T99" fmla="*/ 3 h 56"/>
                  <a:gd name="T100" fmla="*/ 0 w 16"/>
                  <a:gd name="T101" fmla="*/ 1 h 56"/>
                  <a:gd name="T102" fmla="*/ 0 w 16"/>
                  <a:gd name="T10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56">
                    <a:moveTo>
                      <a:pt x="16" y="56"/>
                    </a:moveTo>
                    <a:lnTo>
                      <a:pt x="16" y="55"/>
                    </a:lnTo>
                    <a:lnTo>
                      <a:pt x="16" y="54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15" y="51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2" y="41"/>
                    </a:lnTo>
                    <a:lnTo>
                      <a:pt x="11" y="40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2" name="Freeform 401"/>
              <p:cNvSpPr>
                <a:spLocks/>
              </p:cNvSpPr>
              <p:nvPr/>
            </p:nvSpPr>
            <p:spPr bwMode="auto">
              <a:xfrm>
                <a:off x="3754" y="2439"/>
                <a:ext cx="16" cy="70"/>
              </a:xfrm>
              <a:custGeom>
                <a:avLst/>
                <a:gdLst>
                  <a:gd name="T0" fmla="*/ 16 w 16"/>
                  <a:gd name="T1" fmla="*/ 70 h 70"/>
                  <a:gd name="T2" fmla="*/ 16 w 16"/>
                  <a:gd name="T3" fmla="*/ 69 h 70"/>
                  <a:gd name="T4" fmla="*/ 16 w 16"/>
                  <a:gd name="T5" fmla="*/ 68 h 70"/>
                  <a:gd name="T6" fmla="*/ 15 w 16"/>
                  <a:gd name="T7" fmla="*/ 67 h 70"/>
                  <a:gd name="T8" fmla="*/ 15 w 16"/>
                  <a:gd name="T9" fmla="*/ 65 h 70"/>
                  <a:gd name="T10" fmla="*/ 15 w 16"/>
                  <a:gd name="T11" fmla="*/ 64 h 70"/>
                  <a:gd name="T12" fmla="*/ 14 w 16"/>
                  <a:gd name="T13" fmla="*/ 63 h 70"/>
                  <a:gd name="T14" fmla="*/ 14 w 16"/>
                  <a:gd name="T15" fmla="*/ 62 h 70"/>
                  <a:gd name="T16" fmla="*/ 14 w 16"/>
                  <a:gd name="T17" fmla="*/ 61 h 70"/>
                  <a:gd name="T18" fmla="*/ 14 w 16"/>
                  <a:gd name="T19" fmla="*/ 59 h 70"/>
                  <a:gd name="T20" fmla="*/ 13 w 16"/>
                  <a:gd name="T21" fmla="*/ 58 h 70"/>
                  <a:gd name="T22" fmla="*/ 13 w 16"/>
                  <a:gd name="T23" fmla="*/ 57 h 70"/>
                  <a:gd name="T24" fmla="*/ 12 w 16"/>
                  <a:gd name="T25" fmla="*/ 55 h 70"/>
                  <a:gd name="T26" fmla="*/ 12 w 16"/>
                  <a:gd name="T27" fmla="*/ 54 h 70"/>
                  <a:gd name="T28" fmla="*/ 12 w 16"/>
                  <a:gd name="T29" fmla="*/ 53 h 70"/>
                  <a:gd name="T30" fmla="*/ 12 w 16"/>
                  <a:gd name="T31" fmla="*/ 52 h 70"/>
                  <a:gd name="T32" fmla="*/ 11 w 16"/>
                  <a:gd name="T33" fmla="*/ 50 h 70"/>
                  <a:gd name="T34" fmla="*/ 11 w 16"/>
                  <a:gd name="T35" fmla="*/ 49 h 70"/>
                  <a:gd name="T36" fmla="*/ 11 w 16"/>
                  <a:gd name="T37" fmla="*/ 48 h 70"/>
                  <a:gd name="T38" fmla="*/ 10 w 16"/>
                  <a:gd name="T39" fmla="*/ 46 h 70"/>
                  <a:gd name="T40" fmla="*/ 10 w 16"/>
                  <a:gd name="T41" fmla="*/ 45 h 70"/>
                  <a:gd name="T42" fmla="*/ 10 w 16"/>
                  <a:gd name="T43" fmla="*/ 44 h 70"/>
                  <a:gd name="T44" fmla="*/ 9 w 16"/>
                  <a:gd name="T45" fmla="*/ 42 h 70"/>
                  <a:gd name="T46" fmla="*/ 9 w 16"/>
                  <a:gd name="T47" fmla="*/ 41 h 70"/>
                  <a:gd name="T48" fmla="*/ 9 w 16"/>
                  <a:gd name="T49" fmla="*/ 39 h 70"/>
                  <a:gd name="T50" fmla="*/ 8 w 16"/>
                  <a:gd name="T51" fmla="*/ 38 h 70"/>
                  <a:gd name="T52" fmla="*/ 8 w 16"/>
                  <a:gd name="T53" fmla="*/ 37 h 70"/>
                  <a:gd name="T54" fmla="*/ 8 w 16"/>
                  <a:gd name="T55" fmla="*/ 35 h 70"/>
                  <a:gd name="T56" fmla="*/ 7 w 16"/>
                  <a:gd name="T57" fmla="*/ 34 h 70"/>
                  <a:gd name="T58" fmla="*/ 7 w 16"/>
                  <a:gd name="T59" fmla="*/ 33 h 70"/>
                  <a:gd name="T60" fmla="*/ 7 w 16"/>
                  <a:gd name="T61" fmla="*/ 31 h 70"/>
                  <a:gd name="T62" fmla="*/ 7 w 16"/>
                  <a:gd name="T63" fmla="*/ 30 h 70"/>
                  <a:gd name="T64" fmla="*/ 6 w 16"/>
                  <a:gd name="T65" fmla="*/ 28 h 70"/>
                  <a:gd name="T66" fmla="*/ 6 w 16"/>
                  <a:gd name="T67" fmla="*/ 27 h 70"/>
                  <a:gd name="T68" fmla="*/ 5 w 16"/>
                  <a:gd name="T69" fmla="*/ 26 h 70"/>
                  <a:gd name="T70" fmla="*/ 5 w 16"/>
                  <a:gd name="T71" fmla="*/ 24 h 70"/>
                  <a:gd name="T72" fmla="*/ 5 w 16"/>
                  <a:gd name="T73" fmla="*/ 23 h 70"/>
                  <a:gd name="T74" fmla="*/ 5 w 16"/>
                  <a:gd name="T75" fmla="*/ 21 h 70"/>
                  <a:gd name="T76" fmla="*/ 4 w 16"/>
                  <a:gd name="T77" fmla="*/ 20 h 70"/>
                  <a:gd name="T78" fmla="*/ 4 w 16"/>
                  <a:gd name="T79" fmla="*/ 19 h 70"/>
                  <a:gd name="T80" fmla="*/ 4 w 16"/>
                  <a:gd name="T81" fmla="*/ 17 h 70"/>
                  <a:gd name="T82" fmla="*/ 3 w 16"/>
                  <a:gd name="T83" fmla="*/ 16 h 70"/>
                  <a:gd name="T84" fmla="*/ 3 w 16"/>
                  <a:gd name="T85" fmla="*/ 14 h 70"/>
                  <a:gd name="T86" fmla="*/ 3 w 16"/>
                  <a:gd name="T87" fmla="*/ 13 h 70"/>
                  <a:gd name="T88" fmla="*/ 2 w 16"/>
                  <a:gd name="T89" fmla="*/ 11 h 70"/>
                  <a:gd name="T90" fmla="*/ 2 w 16"/>
                  <a:gd name="T91" fmla="*/ 10 h 70"/>
                  <a:gd name="T92" fmla="*/ 2 w 16"/>
                  <a:gd name="T93" fmla="*/ 8 h 70"/>
                  <a:gd name="T94" fmla="*/ 1 w 16"/>
                  <a:gd name="T95" fmla="*/ 7 h 70"/>
                  <a:gd name="T96" fmla="*/ 1 w 16"/>
                  <a:gd name="T97" fmla="*/ 5 h 70"/>
                  <a:gd name="T98" fmla="*/ 1 w 16"/>
                  <a:gd name="T99" fmla="*/ 4 h 70"/>
                  <a:gd name="T100" fmla="*/ 1 w 16"/>
                  <a:gd name="T101" fmla="*/ 2 h 70"/>
                  <a:gd name="T102" fmla="*/ 0 w 16"/>
                  <a:gd name="T10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70">
                    <a:moveTo>
                      <a:pt x="16" y="70"/>
                    </a:moveTo>
                    <a:lnTo>
                      <a:pt x="16" y="69"/>
                    </a:lnTo>
                    <a:lnTo>
                      <a:pt x="16" y="68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0" y="46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8" y="35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3" name="Freeform 402"/>
              <p:cNvSpPr>
                <a:spLocks/>
              </p:cNvSpPr>
              <p:nvPr/>
            </p:nvSpPr>
            <p:spPr bwMode="auto">
              <a:xfrm>
                <a:off x="3738" y="2354"/>
                <a:ext cx="17" cy="87"/>
              </a:xfrm>
              <a:custGeom>
                <a:avLst/>
                <a:gdLst>
                  <a:gd name="T0" fmla="*/ 17 w 17"/>
                  <a:gd name="T1" fmla="*/ 87 h 87"/>
                  <a:gd name="T2" fmla="*/ 16 w 17"/>
                  <a:gd name="T3" fmla="*/ 85 h 87"/>
                  <a:gd name="T4" fmla="*/ 16 w 17"/>
                  <a:gd name="T5" fmla="*/ 84 h 87"/>
                  <a:gd name="T6" fmla="*/ 16 w 17"/>
                  <a:gd name="T7" fmla="*/ 82 h 87"/>
                  <a:gd name="T8" fmla="*/ 15 w 17"/>
                  <a:gd name="T9" fmla="*/ 81 h 87"/>
                  <a:gd name="T10" fmla="*/ 15 w 17"/>
                  <a:gd name="T11" fmla="*/ 80 h 87"/>
                  <a:gd name="T12" fmla="*/ 15 w 17"/>
                  <a:gd name="T13" fmla="*/ 78 h 87"/>
                  <a:gd name="T14" fmla="*/ 14 w 17"/>
                  <a:gd name="T15" fmla="*/ 76 h 87"/>
                  <a:gd name="T16" fmla="*/ 14 w 17"/>
                  <a:gd name="T17" fmla="*/ 75 h 87"/>
                  <a:gd name="T18" fmla="*/ 14 w 17"/>
                  <a:gd name="T19" fmla="*/ 73 h 87"/>
                  <a:gd name="T20" fmla="*/ 13 w 17"/>
                  <a:gd name="T21" fmla="*/ 71 h 87"/>
                  <a:gd name="T22" fmla="*/ 13 w 17"/>
                  <a:gd name="T23" fmla="*/ 70 h 87"/>
                  <a:gd name="T24" fmla="*/ 13 w 17"/>
                  <a:gd name="T25" fmla="*/ 68 h 87"/>
                  <a:gd name="T26" fmla="*/ 12 w 17"/>
                  <a:gd name="T27" fmla="*/ 67 h 87"/>
                  <a:gd name="T28" fmla="*/ 12 w 17"/>
                  <a:gd name="T29" fmla="*/ 65 h 87"/>
                  <a:gd name="T30" fmla="*/ 12 w 17"/>
                  <a:gd name="T31" fmla="*/ 64 h 87"/>
                  <a:gd name="T32" fmla="*/ 11 w 17"/>
                  <a:gd name="T33" fmla="*/ 62 h 87"/>
                  <a:gd name="T34" fmla="*/ 11 w 17"/>
                  <a:gd name="T35" fmla="*/ 60 h 87"/>
                  <a:gd name="T36" fmla="*/ 11 w 17"/>
                  <a:gd name="T37" fmla="*/ 59 h 87"/>
                  <a:gd name="T38" fmla="*/ 10 w 17"/>
                  <a:gd name="T39" fmla="*/ 57 h 87"/>
                  <a:gd name="T40" fmla="*/ 10 w 17"/>
                  <a:gd name="T41" fmla="*/ 55 h 87"/>
                  <a:gd name="T42" fmla="*/ 10 w 17"/>
                  <a:gd name="T43" fmla="*/ 54 h 87"/>
                  <a:gd name="T44" fmla="*/ 10 w 17"/>
                  <a:gd name="T45" fmla="*/ 52 h 87"/>
                  <a:gd name="T46" fmla="*/ 9 w 17"/>
                  <a:gd name="T47" fmla="*/ 50 h 87"/>
                  <a:gd name="T48" fmla="*/ 9 w 17"/>
                  <a:gd name="T49" fmla="*/ 48 h 87"/>
                  <a:gd name="T50" fmla="*/ 8 w 17"/>
                  <a:gd name="T51" fmla="*/ 47 h 87"/>
                  <a:gd name="T52" fmla="*/ 8 w 17"/>
                  <a:gd name="T53" fmla="*/ 45 h 87"/>
                  <a:gd name="T54" fmla="*/ 8 w 17"/>
                  <a:gd name="T55" fmla="*/ 43 h 87"/>
                  <a:gd name="T56" fmla="*/ 8 w 17"/>
                  <a:gd name="T57" fmla="*/ 42 h 87"/>
                  <a:gd name="T58" fmla="*/ 7 w 17"/>
                  <a:gd name="T59" fmla="*/ 40 h 87"/>
                  <a:gd name="T60" fmla="*/ 7 w 17"/>
                  <a:gd name="T61" fmla="*/ 38 h 87"/>
                  <a:gd name="T62" fmla="*/ 7 w 17"/>
                  <a:gd name="T63" fmla="*/ 36 h 87"/>
                  <a:gd name="T64" fmla="*/ 6 w 17"/>
                  <a:gd name="T65" fmla="*/ 35 h 87"/>
                  <a:gd name="T66" fmla="*/ 6 w 17"/>
                  <a:gd name="T67" fmla="*/ 33 h 87"/>
                  <a:gd name="T68" fmla="*/ 6 w 17"/>
                  <a:gd name="T69" fmla="*/ 31 h 87"/>
                  <a:gd name="T70" fmla="*/ 6 w 17"/>
                  <a:gd name="T71" fmla="*/ 29 h 87"/>
                  <a:gd name="T72" fmla="*/ 5 w 17"/>
                  <a:gd name="T73" fmla="*/ 28 h 87"/>
                  <a:gd name="T74" fmla="*/ 5 w 17"/>
                  <a:gd name="T75" fmla="*/ 26 h 87"/>
                  <a:gd name="T76" fmla="*/ 4 w 17"/>
                  <a:gd name="T77" fmla="*/ 24 h 87"/>
                  <a:gd name="T78" fmla="*/ 4 w 17"/>
                  <a:gd name="T79" fmla="*/ 22 h 87"/>
                  <a:gd name="T80" fmla="*/ 4 w 17"/>
                  <a:gd name="T81" fmla="*/ 20 h 87"/>
                  <a:gd name="T82" fmla="*/ 4 w 17"/>
                  <a:gd name="T83" fmla="*/ 19 h 87"/>
                  <a:gd name="T84" fmla="*/ 3 w 17"/>
                  <a:gd name="T85" fmla="*/ 17 h 87"/>
                  <a:gd name="T86" fmla="*/ 3 w 17"/>
                  <a:gd name="T87" fmla="*/ 15 h 87"/>
                  <a:gd name="T88" fmla="*/ 3 w 17"/>
                  <a:gd name="T89" fmla="*/ 13 h 87"/>
                  <a:gd name="T90" fmla="*/ 2 w 17"/>
                  <a:gd name="T91" fmla="*/ 11 h 87"/>
                  <a:gd name="T92" fmla="*/ 2 w 17"/>
                  <a:gd name="T93" fmla="*/ 9 h 87"/>
                  <a:gd name="T94" fmla="*/ 2 w 17"/>
                  <a:gd name="T95" fmla="*/ 7 h 87"/>
                  <a:gd name="T96" fmla="*/ 1 w 17"/>
                  <a:gd name="T97" fmla="*/ 6 h 87"/>
                  <a:gd name="T98" fmla="*/ 1 w 17"/>
                  <a:gd name="T99" fmla="*/ 4 h 87"/>
                  <a:gd name="T100" fmla="*/ 1 w 17"/>
                  <a:gd name="T101" fmla="*/ 2 h 87"/>
                  <a:gd name="T102" fmla="*/ 0 w 17"/>
                  <a:gd name="T10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87">
                    <a:moveTo>
                      <a:pt x="17" y="87"/>
                    </a:moveTo>
                    <a:lnTo>
                      <a:pt x="16" y="85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3" y="71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2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4" name="Freeform 403"/>
              <p:cNvSpPr>
                <a:spLocks/>
              </p:cNvSpPr>
              <p:nvPr/>
            </p:nvSpPr>
            <p:spPr bwMode="auto">
              <a:xfrm>
                <a:off x="3723" y="2249"/>
                <a:ext cx="16" cy="107"/>
              </a:xfrm>
              <a:custGeom>
                <a:avLst/>
                <a:gdLst>
                  <a:gd name="T0" fmla="*/ 16 w 16"/>
                  <a:gd name="T1" fmla="*/ 107 h 107"/>
                  <a:gd name="T2" fmla="*/ 15 w 16"/>
                  <a:gd name="T3" fmla="*/ 105 h 107"/>
                  <a:gd name="T4" fmla="*/ 15 w 16"/>
                  <a:gd name="T5" fmla="*/ 103 h 107"/>
                  <a:gd name="T6" fmla="*/ 15 w 16"/>
                  <a:gd name="T7" fmla="*/ 101 h 107"/>
                  <a:gd name="T8" fmla="*/ 15 w 16"/>
                  <a:gd name="T9" fmla="*/ 99 h 107"/>
                  <a:gd name="T10" fmla="*/ 14 w 16"/>
                  <a:gd name="T11" fmla="*/ 97 h 107"/>
                  <a:gd name="T12" fmla="*/ 14 w 16"/>
                  <a:gd name="T13" fmla="*/ 95 h 107"/>
                  <a:gd name="T14" fmla="*/ 13 w 16"/>
                  <a:gd name="T15" fmla="*/ 93 h 107"/>
                  <a:gd name="T16" fmla="*/ 13 w 16"/>
                  <a:gd name="T17" fmla="*/ 91 h 107"/>
                  <a:gd name="T18" fmla="*/ 13 w 16"/>
                  <a:gd name="T19" fmla="*/ 89 h 107"/>
                  <a:gd name="T20" fmla="*/ 13 w 16"/>
                  <a:gd name="T21" fmla="*/ 87 h 107"/>
                  <a:gd name="T22" fmla="*/ 12 w 16"/>
                  <a:gd name="T23" fmla="*/ 85 h 107"/>
                  <a:gd name="T24" fmla="*/ 12 w 16"/>
                  <a:gd name="T25" fmla="*/ 84 h 107"/>
                  <a:gd name="T26" fmla="*/ 12 w 16"/>
                  <a:gd name="T27" fmla="*/ 81 h 107"/>
                  <a:gd name="T28" fmla="*/ 11 w 16"/>
                  <a:gd name="T29" fmla="*/ 79 h 107"/>
                  <a:gd name="T30" fmla="*/ 11 w 16"/>
                  <a:gd name="T31" fmla="*/ 78 h 107"/>
                  <a:gd name="T32" fmla="*/ 11 w 16"/>
                  <a:gd name="T33" fmla="*/ 75 h 107"/>
                  <a:gd name="T34" fmla="*/ 11 w 16"/>
                  <a:gd name="T35" fmla="*/ 73 h 107"/>
                  <a:gd name="T36" fmla="*/ 10 w 16"/>
                  <a:gd name="T37" fmla="*/ 71 h 107"/>
                  <a:gd name="T38" fmla="*/ 10 w 16"/>
                  <a:gd name="T39" fmla="*/ 69 h 107"/>
                  <a:gd name="T40" fmla="*/ 9 w 16"/>
                  <a:gd name="T41" fmla="*/ 67 h 107"/>
                  <a:gd name="T42" fmla="*/ 9 w 16"/>
                  <a:gd name="T43" fmla="*/ 65 h 107"/>
                  <a:gd name="T44" fmla="*/ 9 w 16"/>
                  <a:gd name="T45" fmla="*/ 63 h 107"/>
                  <a:gd name="T46" fmla="*/ 9 w 16"/>
                  <a:gd name="T47" fmla="*/ 61 h 107"/>
                  <a:gd name="T48" fmla="*/ 8 w 16"/>
                  <a:gd name="T49" fmla="*/ 59 h 107"/>
                  <a:gd name="T50" fmla="*/ 8 w 16"/>
                  <a:gd name="T51" fmla="*/ 57 h 107"/>
                  <a:gd name="T52" fmla="*/ 8 w 16"/>
                  <a:gd name="T53" fmla="*/ 55 h 107"/>
                  <a:gd name="T54" fmla="*/ 7 w 16"/>
                  <a:gd name="T55" fmla="*/ 53 h 107"/>
                  <a:gd name="T56" fmla="*/ 7 w 16"/>
                  <a:gd name="T57" fmla="*/ 50 h 107"/>
                  <a:gd name="T58" fmla="*/ 7 w 16"/>
                  <a:gd name="T59" fmla="*/ 48 h 107"/>
                  <a:gd name="T60" fmla="*/ 6 w 16"/>
                  <a:gd name="T61" fmla="*/ 46 h 107"/>
                  <a:gd name="T62" fmla="*/ 6 w 16"/>
                  <a:gd name="T63" fmla="*/ 44 h 107"/>
                  <a:gd name="T64" fmla="*/ 6 w 16"/>
                  <a:gd name="T65" fmla="*/ 42 h 107"/>
                  <a:gd name="T66" fmla="*/ 5 w 16"/>
                  <a:gd name="T67" fmla="*/ 40 h 107"/>
                  <a:gd name="T68" fmla="*/ 5 w 16"/>
                  <a:gd name="T69" fmla="*/ 38 h 107"/>
                  <a:gd name="T70" fmla="*/ 5 w 16"/>
                  <a:gd name="T71" fmla="*/ 36 h 107"/>
                  <a:gd name="T72" fmla="*/ 5 w 16"/>
                  <a:gd name="T73" fmla="*/ 33 h 107"/>
                  <a:gd name="T74" fmla="*/ 4 w 16"/>
                  <a:gd name="T75" fmla="*/ 31 h 107"/>
                  <a:gd name="T76" fmla="*/ 4 w 16"/>
                  <a:gd name="T77" fmla="*/ 29 h 107"/>
                  <a:gd name="T78" fmla="*/ 3 w 16"/>
                  <a:gd name="T79" fmla="*/ 27 h 107"/>
                  <a:gd name="T80" fmla="*/ 3 w 16"/>
                  <a:gd name="T81" fmla="*/ 24 h 107"/>
                  <a:gd name="T82" fmla="*/ 3 w 16"/>
                  <a:gd name="T83" fmla="*/ 22 h 107"/>
                  <a:gd name="T84" fmla="*/ 3 w 16"/>
                  <a:gd name="T85" fmla="*/ 20 h 107"/>
                  <a:gd name="T86" fmla="*/ 2 w 16"/>
                  <a:gd name="T87" fmla="*/ 18 h 107"/>
                  <a:gd name="T88" fmla="*/ 2 w 16"/>
                  <a:gd name="T89" fmla="*/ 16 h 107"/>
                  <a:gd name="T90" fmla="*/ 2 w 16"/>
                  <a:gd name="T91" fmla="*/ 13 h 107"/>
                  <a:gd name="T92" fmla="*/ 1 w 16"/>
                  <a:gd name="T93" fmla="*/ 11 h 107"/>
                  <a:gd name="T94" fmla="*/ 1 w 16"/>
                  <a:gd name="T95" fmla="*/ 9 h 107"/>
                  <a:gd name="T96" fmla="*/ 1 w 16"/>
                  <a:gd name="T97" fmla="*/ 7 h 107"/>
                  <a:gd name="T98" fmla="*/ 1 w 16"/>
                  <a:gd name="T99" fmla="*/ 4 h 107"/>
                  <a:gd name="T100" fmla="*/ 0 w 16"/>
                  <a:gd name="T101" fmla="*/ 2 h 107"/>
                  <a:gd name="T102" fmla="*/ 0 w 16"/>
                  <a:gd name="T10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07">
                    <a:moveTo>
                      <a:pt x="16" y="107"/>
                    </a:moveTo>
                    <a:lnTo>
                      <a:pt x="15" y="105"/>
                    </a:lnTo>
                    <a:lnTo>
                      <a:pt x="15" y="103"/>
                    </a:lnTo>
                    <a:lnTo>
                      <a:pt x="15" y="101"/>
                    </a:lnTo>
                    <a:lnTo>
                      <a:pt x="15" y="99"/>
                    </a:lnTo>
                    <a:lnTo>
                      <a:pt x="14" y="97"/>
                    </a:lnTo>
                    <a:lnTo>
                      <a:pt x="14" y="95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13" y="89"/>
                    </a:lnTo>
                    <a:lnTo>
                      <a:pt x="13" y="87"/>
                    </a:lnTo>
                    <a:lnTo>
                      <a:pt x="12" y="85"/>
                    </a:lnTo>
                    <a:lnTo>
                      <a:pt x="12" y="84"/>
                    </a:lnTo>
                    <a:lnTo>
                      <a:pt x="12" y="81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5"/>
                    </a:lnTo>
                    <a:lnTo>
                      <a:pt x="11" y="73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9" y="67"/>
                    </a:lnTo>
                    <a:lnTo>
                      <a:pt x="9" y="65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7" y="53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5" name="Freeform 404"/>
              <p:cNvSpPr>
                <a:spLocks/>
              </p:cNvSpPr>
              <p:nvPr/>
            </p:nvSpPr>
            <p:spPr bwMode="auto">
              <a:xfrm>
                <a:off x="3707" y="2126"/>
                <a:ext cx="16" cy="125"/>
              </a:xfrm>
              <a:custGeom>
                <a:avLst/>
                <a:gdLst>
                  <a:gd name="T0" fmla="*/ 16 w 16"/>
                  <a:gd name="T1" fmla="*/ 125 h 125"/>
                  <a:gd name="T2" fmla="*/ 16 w 16"/>
                  <a:gd name="T3" fmla="*/ 123 h 125"/>
                  <a:gd name="T4" fmla="*/ 15 w 16"/>
                  <a:gd name="T5" fmla="*/ 120 h 125"/>
                  <a:gd name="T6" fmla="*/ 15 w 16"/>
                  <a:gd name="T7" fmla="*/ 118 h 125"/>
                  <a:gd name="T8" fmla="*/ 15 w 16"/>
                  <a:gd name="T9" fmla="*/ 116 h 125"/>
                  <a:gd name="T10" fmla="*/ 15 w 16"/>
                  <a:gd name="T11" fmla="*/ 113 h 125"/>
                  <a:gd name="T12" fmla="*/ 14 w 16"/>
                  <a:gd name="T13" fmla="*/ 111 h 125"/>
                  <a:gd name="T14" fmla="*/ 14 w 16"/>
                  <a:gd name="T15" fmla="*/ 109 h 125"/>
                  <a:gd name="T16" fmla="*/ 14 w 16"/>
                  <a:gd name="T17" fmla="*/ 106 h 125"/>
                  <a:gd name="T18" fmla="*/ 13 w 16"/>
                  <a:gd name="T19" fmla="*/ 104 h 125"/>
                  <a:gd name="T20" fmla="*/ 13 w 16"/>
                  <a:gd name="T21" fmla="*/ 102 h 125"/>
                  <a:gd name="T22" fmla="*/ 13 w 16"/>
                  <a:gd name="T23" fmla="*/ 99 h 125"/>
                  <a:gd name="T24" fmla="*/ 12 w 16"/>
                  <a:gd name="T25" fmla="*/ 97 h 125"/>
                  <a:gd name="T26" fmla="*/ 12 w 16"/>
                  <a:gd name="T27" fmla="*/ 95 h 125"/>
                  <a:gd name="T28" fmla="*/ 12 w 16"/>
                  <a:gd name="T29" fmla="*/ 92 h 125"/>
                  <a:gd name="T30" fmla="*/ 11 w 16"/>
                  <a:gd name="T31" fmla="*/ 90 h 125"/>
                  <a:gd name="T32" fmla="*/ 11 w 16"/>
                  <a:gd name="T33" fmla="*/ 87 h 125"/>
                  <a:gd name="T34" fmla="*/ 11 w 16"/>
                  <a:gd name="T35" fmla="*/ 85 h 125"/>
                  <a:gd name="T36" fmla="*/ 11 w 16"/>
                  <a:gd name="T37" fmla="*/ 83 h 125"/>
                  <a:gd name="T38" fmla="*/ 10 w 16"/>
                  <a:gd name="T39" fmla="*/ 80 h 125"/>
                  <a:gd name="T40" fmla="*/ 10 w 16"/>
                  <a:gd name="T41" fmla="*/ 78 h 125"/>
                  <a:gd name="T42" fmla="*/ 9 w 16"/>
                  <a:gd name="T43" fmla="*/ 75 h 125"/>
                  <a:gd name="T44" fmla="*/ 9 w 16"/>
                  <a:gd name="T45" fmla="*/ 73 h 125"/>
                  <a:gd name="T46" fmla="*/ 9 w 16"/>
                  <a:gd name="T47" fmla="*/ 71 h 125"/>
                  <a:gd name="T48" fmla="*/ 9 w 16"/>
                  <a:gd name="T49" fmla="*/ 68 h 125"/>
                  <a:gd name="T50" fmla="*/ 8 w 16"/>
                  <a:gd name="T51" fmla="*/ 66 h 125"/>
                  <a:gd name="T52" fmla="*/ 8 w 16"/>
                  <a:gd name="T53" fmla="*/ 63 h 125"/>
                  <a:gd name="T54" fmla="*/ 8 w 16"/>
                  <a:gd name="T55" fmla="*/ 61 h 125"/>
                  <a:gd name="T56" fmla="*/ 7 w 16"/>
                  <a:gd name="T57" fmla="*/ 58 h 125"/>
                  <a:gd name="T58" fmla="*/ 7 w 16"/>
                  <a:gd name="T59" fmla="*/ 56 h 125"/>
                  <a:gd name="T60" fmla="*/ 7 w 16"/>
                  <a:gd name="T61" fmla="*/ 53 h 125"/>
                  <a:gd name="T62" fmla="*/ 6 w 16"/>
                  <a:gd name="T63" fmla="*/ 51 h 125"/>
                  <a:gd name="T64" fmla="*/ 6 w 16"/>
                  <a:gd name="T65" fmla="*/ 48 h 125"/>
                  <a:gd name="T66" fmla="*/ 6 w 16"/>
                  <a:gd name="T67" fmla="*/ 46 h 125"/>
                  <a:gd name="T68" fmla="*/ 5 w 16"/>
                  <a:gd name="T69" fmla="*/ 43 h 125"/>
                  <a:gd name="T70" fmla="*/ 5 w 16"/>
                  <a:gd name="T71" fmla="*/ 41 h 125"/>
                  <a:gd name="T72" fmla="*/ 5 w 16"/>
                  <a:gd name="T73" fmla="*/ 38 h 125"/>
                  <a:gd name="T74" fmla="*/ 5 w 16"/>
                  <a:gd name="T75" fmla="*/ 36 h 125"/>
                  <a:gd name="T76" fmla="*/ 4 w 16"/>
                  <a:gd name="T77" fmla="*/ 33 h 125"/>
                  <a:gd name="T78" fmla="*/ 4 w 16"/>
                  <a:gd name="T79" fmla="*/ 31 h 125"/>
                  <a:gd name="T80" fmla="*/ 4 w 16"/>
                  <a:gd name="T81" fmla="*/ 28 h 125"/>
                  <a:gd name="T82" fmla="*/ 3 w 16"/>
                  <a:gd name="T83" fmla="*/ 26 h 125"/>
                  <a:gd name="T84" fmla="*/ 3 w 16"/>
                  <a:gd name="T85" fmla="*/ 23 h 125"/>
                  <a:gd name="T86" fmla="*/ 3 w 16"/>
                  <a:gd name="T87" fmla="*/ 21 h 125"/>
                  <a:gd name="T88" fmla="*/ 2 w 16"/>
                  <a:gd name="T89" fmla="*/ 18 h 125"/>
                  <a:gd name="T90" fmla="*/ 2 w 16"/>
                  <a:gd name="T91" fmla="*/ 15 h 125"/>
                  <a:gd name="T92" fmla="*/ 2 w 16"/>
                  <a:gd name="T93" fmla="*/ 13 h 125"/>
                  <a:gd name="T94" fmla="*/ 2 w 16"/>
                  <a:gd name="T95" fmla="*/ 10 h 125"/>
                  <a:gd name="T96" fmla="*/ 1 w 16"/>
                  <a:gd name="T97" fmla="*/ 8 h 125"/>
                  <a:gd name="T98" fmla="*/ 1 w 16"/>
                  <a:gd name="T99" fmla="*/ 5 h 125"/>
                  <a:gd name="T100" fmla="*/ 1 w 16"/>
                  <a:gd name="T101" fmla="*/ 3 h 125"/>
                  <a:gd name="T102" fmla="*/ 0 w 16"/>
                  <a:gd name="T10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25">
                    <a:moveTo>
                      <a:pt x="16" y="125"/>
                    </a:moveTo>
                    <a:lnTo>
                      <a:pt x="16" y="123"/>
                    </a:lnTo>
                    <a:lnTo>
                      <a:pt x="15" y="120"/>
                    </a:lnTo>
                    <a:lnTo>
                      <a:pt x="15" y="118"/>
                    </a:lnTo>
                    <a:lnTo>
                      <a:pt x="15" y="116"/>
                    </a:lnTo>
                    <a:lnTo>
                      <a:pt x="15" y="113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6"/>
                    </a:lnTo>
                    <a:lnTo>
                      <a:pt x="13" y="104"/>
                    </a:lnTo>
                    <a:lnTo>
                      <a:pt x="13" y="102"/>
                    </a:lnTo>
                    <a:lnTo>
                      <a:pt x="13" y="99"/>
                    </a:lnTo>
                    <a:lnTo>
                      <a:pt x="12" y="97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11" y="90"/>
                    </a:lnTo>
                    <a:lnTo>
                      <a:pt x="11" y="87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0" y="80"/>
                    </a:lnTo>
                    <a:lnTo>
                      <a:pt x="10" y="78"/>
                    </a:lnTo>
                    <a:lnTo>
                      <a:pt x="9" y="75"/>
                    </a:lnTo>
                    <a:lnTo>
                      <a:pt x="9" y="73"/>
                    </a:lnTo>
                    <a:lnTo>
                      <a:pt x="9" y="71"/>
                    </a:lnTo>
                    <a:lnTo>
                      <a:pt x="9" y="68"/>
                    </a:lnTo>
                    <a:lnTo>
                      <a:pt x="8" y="66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7" y="53"/>
                    </a:lnTo>
                    <a:lnTo>
                      <a:pt x="6" y="51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6" name="Freeform 405"/>
              <p:cNvSpPr>
                <a:spLocks/>
              </p:cNvSpPr>
              <p:nvPr/>
            </p:nvSpPr>
            <p:spPr bwMode="auto">
              <a:xfrm>
                <a:off x="3692" y="1997"/>
                <a:ext cx="16" cy="132"/>
              </a:xfrm>
              <a:custGeom>
                <a:avLst/>
                <a:gdLst>
                  <a:gd name="T0" fmla="*/ 16 w 16"/>
                  <a:gd name="T1" fmla="*/ 132 h 132"/>
                  <a:gd name="T2" fmla="*/ 15 w 16"/>
                  <a:gd name="T3" fmla="*/ 129 h 132"/>
                  <a:gd name="T4" fmla="*/ 15 w 16"/>
                  <a:gd name="T5" fmla="*/ 127 h 132"/>
                  <a:gd name="T6" fmla="*/ 15 w 16"/>
                  <a:gd name="T7" fmla="*/ 124 h 132"/>
                  <a:gd name="T8" fmla="*/ 14 w 16"/>
                  <a:gd name="T9" fmla="*/ 121 h 132"/>
                  <a:gd name="T10" fmla="*/ 14 w 16"/>
                  <a:gd name="T11" fmla="*/ 119 h 132"/>
                  <a:gd name="T12" fmla="*/ 14 w 16"/>
                  <a:gd name="T13" fmla="*/ 116 h 132"/>
                  <a:gd name="T14" fmla="*/ 13 w 16"/>
                  <a:gd name="T15" fmla="*/ 114 h 132"/>
                  <a:gd name="T16" fmla="*/ 13 w 16"/>
                  <a:gd name="T17" fmla="*/ 111 h 132"/>
                  <a:gd name="T18" fmla="*/ 13 w 16"/>
                  <a:gd name="T19" fmla="*/ 108 h 132"/>
                  <a:gd name="T20" fmla="*/ 13 w 16"/>
                  <a:gd name="T21" fmla="*/ 106 h 132"/>
                  <a:gd name="T22" fmla="*/ 12 w 16"/>
                  <a:gd name="T23" fmla="*/ 103 h 132"/>
                  <a:gd name="T24" fmla="*/ 12 w 16"/>
                  <a:gd name="T25" fmla="*/ 101 h 132"/>
                  <a:gd name="T26" fmla="*/ 11 w 16"/>
                  <a:gd name="T27" fmla="*/ 98 h 132"/>
                  <a:gd name="T28" fmla="*/ 11 w 16"/>
                  <a:gd name="T29" fmla="*/ 95 h 132"/>
                  <a:gd name="T30" fmla="*/ 11 w 16"/>
                  <a:gd name="T31" fmla="*/ 93 h 132"/>
                  <a:gd name="T32" fmla="*/ 11 w 16"/>
                  <a:gd name="T33" fmla="*/ 90 h 132"/>
                  <a:gd name="T34" fmla="*/ 10 w 16"/>
                  <a:gd name="T35" fmla="*/ 88 h 132"/>
                  <a:gd name="T36" fmla="*/ 10 w 16"/>
                  <a:gd name="T37" fmla="*/ 85 h 132"/>
                  <a:gd name="T38" fmla="*/ 10 w 16"/>
                  <a:gd name="T39" fmla="*/ 82 h 132"/>
                  <a:gd name="T40" fmla="*/ 9 w 16"/>
                  <a:gd name="T41" fmla="*/ 80 h 132"/>
                  <a:gd name="T42" fmla="*/ 9 w 16"/>
                  <a:gd name="T43" fmla="*/ 77 h 132"/>
                  <a:gd name="T44" fmla="*/ 9 w 16"/>
                  <a:gd name="T45" fmla="*/ 75 h 132"/>
                  <a:gd name="T46" fmla="*/ 9 w 16"/>
                  <a:gd name="T47" fmla="*/ 72 h 132"/>
                  <a:gd name="T48" fmla="*/ 8 w 16"/>
                  <a:gd name="T49" fmla="*/ 69 h 132"/>
                  <a:gd name="T50" fmla="*/ 8 w 16"/>
                  <a:gd name="T51" fmla="*/ 67 h 132"/>
                  <a:gd name="T52" fmla="*/ 8 w 16"/>
                  <a:gd name="T53" fmla="*/ 64 h 132"/>
                  <a:gd name="T54" fmla="*/ 7 w 16"/>
                  <a:gd name="T55" fmla="*/ 62 h 132"/>
                  <a:gd name="T56" fmla="*/ 7 w 16"/>
                  <a:gd name="T57" fmla="*/ 59 h 132"/>
                  <a:gd name="T58" fmla="*/ 7 w 16"/>
                  <a:gd name="T59" fmla="*/ 56 h 132"/>
                  <a:gd name="T60" fmla="*/ 6 w 16"/>
                  <a:gd name="T61" fmla="*/ 54 h 132"/>
                  <a:gd name="T62" fmla="*/ 6 w 16"/>
                  <a:gd name="T63" fmla="*/ 51 h 132"/>
                  <a:gd name="T64" fmla="*/ 6 w 16"/>
                  <a:gd name="T65" fmla="*/ 49 h 132"/>
                  <a:gd name="T66" fmla="*/ 6 w 16"/>
                  <a:gd name="T67" fmla="*/ 46 h 132"/>
                  <a:gd name="T68" fmla="*/ 5 w 16"/>
                  <a:gd name="T69" fmla="*/ 43 h 132"/>
                  <a:gd name="T70" fmla="*/ 5 w 16"/>
                  <a:gd name="T71" fmla="*/ 41 h 132"/>
                  <a:gd name="T72" fmla="*/ 4 w 16"/>
                  <a:gd name="T73" fmla="*/ 38 h 132"/>
                  <a:gd name="T74" fmla="*/ 4 w 16"/>
                  <a:gd name="T75" fmla="*/ 36 h 132"/>
                  <a:gd name="T76" fmla="*/ 4 w 16"/>
                  <a:gd name="T77" fmla="*/ 33 h 132"/>
                  <a:gd name="T78" fmla="*/ 4 w 16"/>
                  <a:gd name="T79" fmla="*/ 31 h 132"/>
                  <a:gd name="T80" fmla="*/ 3 w 16"/>
                  <a:gd name="T81" fmla="*/ 28 h 132"/>
                  <a:gd name="T82" fmla="*/ 3 w 16"/>
                  <a:gd name="T83" fmla="*/ 26 h 132"/>
                  <a:gd name="T84" fmla="*/ 3 w 16"/>
                  <a:gd name="T85" fmla="*/ 23 h 132"/>
                  <a:gd name="T86" fmla="*/ 2 w 16"/>
                  <a:gd name="T87" fmla="*/ 20 h 132"/>
                  <a:gd name="T88" fmla="*/ 2 w 16"/>
                  <a:gd name="T89" fmla="*/ 18 h 132"/>
                  <a:gd name="T90" fmla="*/ 2 w 16"/>
                  <a:gd name="T91" fmla="*/ 15 h 132"/>
                  <a:gd name="T92" fmla="*/ 1 w 16"/>
                  <a:gd name="T93" fmla="*/ 13 h 132"/>
                  <a:gd name="T94" fmla="*/ 1 w 16"/>
                  <a:gd name="T95" fmla="*/ 10 h 132"/>
                  <a:gd name="T96" fmla="*/ 1 w 16"/>
                  <a:gd name="T97" fmla="*/ 8 h 132"/>
                  <a:gd name="T98" fmla="*/ 0 w 16"/>
                  <a:gd name="T99" fmla="*/ 5 h 132"/>
                  <a:gd name="T100" fmla="*/ 0 w 16"/>
                  <a:gd name="T101" fmla="*/ 3 h 132"/>
                  <a:gd name="T102" fmla="*/ 0 w 16"/>
                  <a:gd name="T10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32">
                    <a:moveTo>
                      <a:pt x="16" y="132"/>
                    </a:moveTo>
                    <a:lnTo>
                      <a:pt x="15" y="129"/>
                    </a:lnTo>
                    <a:lnTo>
                      <a:pt x="15" y="127"/>
                    </a:lnTo>
                    <a:lnTo>
                      <a:pt x="15" y="124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6"/>
                    </a:lnTo>
                    <a:lnTo>
                      <a:pt x="13" y="114"/>
                    </a:lnTo>
                    <a:lnTo>
                      <a:pt x="13" y="111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2" y="103"/>
                    </a:lnTo>
                    <a:lnTo>
                      <a:pt x="12" y="101"/>
                    </a:lnTo>
                    <a:lnTo>
                      <a:pt x="11" y="98"/>
                    </a:lnTo>
                    <a:lnTo>
                      <a:pt x="11" y="95"/>
                    </a:lnTo>
                    <a:lnTo>
                      <a:pt x="11" y="93"/>
                    </a:lnTo>
                    <a:lnTo>
                      <a:pt x="11" y="90"/>
                    </a:lnTo>
                    <a:lnTo>
                      <a:pt x="10" y="88"/>
                    </a:lnTo>
                    <a:lnTo>
                      <a:pt x="10" y="85"/>
                    </a:lnTo>
                    <a:lnTo>
                      <a:pt x="10" y="82"/>
                    </a:lnTo>
                    <a:lnTo>
                      <a:pt x="9" y="80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2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4"/>
                    </a:lnTo>
                    <a:lnTo>
                      <a:pt x="7" y="62"/>
                    </a:lnTo>
                    <a:lnTo>
                      <a:pt x="7" y="59"/>
                    </a:lnTo>
                    <a:lnTo>
                      <a:pt x="7" y="56"/>
                    </a:lnTo>
                    <a:lnTo>
                      <a:pt x="6" y="54"/>
                    </a:lnTo>
                    <a:lnTo>
                      <a:pt x="6" y="51"/>
                    </a:lnTo>
                    <a:lnTo>
                      <a:pt x="6" y="49"/>
                    </a:lnTo>
                    <a:lnTo>
                      <a:pt x="6" y="46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7" name="Freeform 406"/>
              <p:cNvSpPr>
                <a:spLocks/>
              </p:cNvSpPr>
              <p:nvPr/>
            </p:nvSpPr>
            <p:spPr bwMode="auto">
              <a:xfrm>
                <a:off x="3677" y="1881"/>
                <a:ext cx="15" cy="119"/>
              </a:xfrm>
              <a:custGeom>
                <a:avLst/>
                <a:gdLst>
                  <a:gd name="T0" fmla="*/ 15 w 15"/>
                  <a:gd name="T1" fmla="*/ 119 h 119"/>
                  <a:gd name="T2" fmla="*/ 15 w 15"/>
                  <a:gd name="T3" fmla="*/ 116 h 119"/>
                  <a:gd name="T4" fmla="*/ 15 w 15"/>
                  <a:gd name="T5" fmla="*/ 113 h 119"/>
                  <a:gd name="T6" fmla="*/ 14 w 15"/>
                  <a:gd name="T7" fmla="*/ 111 h 119"/>
                  <a:gd name="T8" fmla="*/ 14 w 15"/>
                  <a:gd name="T9" fmla="*/ 108 h 119"/>
                  <a:gd name="T10" fmla="*/ 14 w 15"/>
                  <a:gd name="T11" fmla="*/ 106 h 119"/>
                  <a:gd name="T12" fmla="*/ 13 w 15"/>
                  <a:gd name="T13" fmla="*/ 103 h 119"/>
                  <a:gd name="T14" fmla="*/ 13 w 15"/>
                  <a:gd name="T15" fmla="*/ 101 h 119"/>
                  <a:gd name="T16" fmla="*/ 13 w 15"/>
                  <a:gd name="T17" fmla="*/ 98 h 119"/>
                  <a:gd name="T18" fmla="*/ 12 w 15"/>
                  <a:gd name="T19" fmla="*/ 96 h 119"/>
                  <a:gd name="T20" fmla="*/ 12 w 15"/>
                  <a:gd name="T21" fmla="*/ 94 h 119"/>
                  <a:gd name="T22" fmla="*/ 12 w 15"/>
                  <a:gd name="T23" fmla="*/ 91 h 119"/>
                  <a:gd name="T24" fmla="*/ 12 w 15"/>
                  <a:gd name="T25" fmla="*/ 88 h 119"/>
                  <a:gd name="T26" fmla="*/ 11 w 15"/>
                  <a:gd name="T27" fmla="*/ 86 h 119"/>
                  <a:gd name="T28" fmla="*/ 11 w 15"/>
                  <a:gd name="T29" fmla="*/ 84 h 119"/>
                  <a:gd name="T30" fmla="*/ 11 w 15"/>
                  <a:gd name="T31" fmla="*/ 81 h 119"/>
                  <a:gd name="T32" fmla="*/ 10 w 15"/>
                  <a:gd name="T33" fmla="*/ 79 h 119"/>
                  <a:gd name="T34" fmla="*/ 10 w 15"/>
                  <a:gd name="T35" fmla="*/ 76 h 119"/>
                  <a:gd name="T36" fmla="*/ 10 w 15"/>
                  <a:gd name="T37" fmla="*/ 74 h 119"/>
                  <a:gd name="T38" fmla="*/ 9 w 15"/>
                  <a:gd name="T39" fmla="*/ 72 h 119"/>
                  <a:gd name="T40" fmla="*/ 9 w 15"/>
                  <a:gd name="T41" fmla="*/ 69 h 119"/>
                  <a:gd name="T42" fmla="*/ 9 w 15"/>
                  <a:gd name="T43" fmla="*/ 67 h 119"/>
                  <a:gd name="T44" fmla="*/ 8 w 15"/>
                  <a:gd name="T45" fmla="*/ 64 h 119"/>
                  <a:gd name="T46" fmla="*/ 8 w 15"/>
                  <a:gd name="T47" fmla="*/ 62 h 119"/>
                  <a:gd name="T48" fmla="*/ 8 w 15"/>
                  <a:gd name="T49" fmla="*/ 60 h 119"/>
                  <a:gd name="T50" fmla="*/ 8 w 15"/>
                  <a:gd name="T51" fmla="*/ 57 h 119"/>
                  <a:gd name="T52" fmla="*/ 7 w 15"/>
                  <a:gd name="T53" fmla="*/ 55 h 119"/>
                  <a:gd name="T54" fmla="*/ 7 w 15"/>
                  <a:gd name="T55" fmla="*/ 53 h 119"/>
                  <a:gd name="T56" fmla="*/ 7 w 15"/>
                  <a:gd name="T57" fmla="*/ 50 h 119"/>
                  <a:gd name="T58" fmla="*/ 6 w 15"/>
                  <a:gd name="T59" fmla="*/ 48 h 119"/>
                  <a:gd name="T60" fmla="*/ 6 w 15"/>
                  <a:gd name="T61" fmla="*/ 46 h 119"/>
                  <a:gd name="T62" fmla="*/ 6 w 15"/>
                  <a:gd name="T63" fmla="*/ 44 h 119"/>
                  <a:gd name="T64" fmla="*/ 5 w 15"/>
                  <a:gd name="T65" fmla="*/ 41 h 119"/>
                  <a:gd name="T66" fmla="*/ 5 w 15"/>
                  <a:gd name="T67" fmla="*/ 39 h 119"/>
                  <a:gd name="T68" fmla="*/ 5 w 15"/>
                  <a:gd name="T69" fmla="*/ 37 h 119"/>
                  <a:gd name="T70" fmla="*/ 5 w 15"/>
                  <a:gd name="T71" fmla="*/ 35 h 119"/>
                  <a:gd name="T72" fmla="*/ 4 w 15"/>
                  <a:gd name="T73" fmla="*/ 32 h 119"/>
                  <a:gd name="T74" fmla="*/ 4 w 15"/>
                  <a:gd name="T75" fmla="*/ 30 h 119"/>
                  <a:gd name="T76" fmla="*/ 4 w 15"/>
                  <a:gd name="T77" fmla="*/ 28 h 119"/>
                  <a:gd name="T78" fmla="*/ 3 w 15"/>
                  <a:gd name="T79" fmla="*/ 26 h 119"/>
                  <a:gd name="T80" fmla="*/ 3 w 15"/>
                  <a:gd name="T81" fmla="*/ 23 h 119"/>
                  <a:gd name="T82" fmla="*/ 3 w 15"/>
                  <a:gd name="T83" fmla="*/ 21 h 119"/>
                  <a:gd name="T84" fmla="*/ 2 w 15"/>
                  <a:gd name="T85" fmla="*/ 19 h 119"/>
                  <a:gd name="T86" fmla="*/ 2 w 15"/>
                  <a:gd name="T87" fmla="*/ 17 h 119"/>
                  <a:gd name="T88" fmla="*/ 2 w 15"/>
                  <a:gd name="T89" fmla="*/ 15 h 119"/>
                  <a:gd name="T90" fmla="*/ 1 w 15"/>
                  <a:gd name="T91" fmla="*/ 13 h 119"/>
                  <a:gd name="T92" fmla="*/ 1 w 15"/>
                  <a:gd name="T93" fmla="*/ 11 h 119"/>
                  <a:gd name="T94" fmla="*/ 1 w 15"/>
                  <a:gd name="T95" fmla="*/ 9 h 119"/>
                  <a:gd name="T96" fmla="*/ 1 w 15"/>
                  <a:gd name="T97" fmla="*/ 7 h 119"/>
                  <a:gd name="T98" fmla="*/ 0 w 15"/>
                  <a:gd name="T99" fmla="*/ 5 h 119"/>
                  <a:gd name="T100" fmla="*/ 0 w 15"/>
                  <a:gd name="T101" fmla="*/ 3 h 119"/>
                  <a:gd name="T102" fmla="*/ 0 w 15"/>
                  <a:gd name="T10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119">
                    <a:moveTo>
                      <a:pt x="15" y="119"/>
                    </a:moveTo>
                    <a:lnTo>
                      <a:pt x="15" y="116"/>
                    </a:lnTo>
                    <a:lnTo>
                      <a:pt x="15" y="113"/>
                    </a:lnTo>
                    <a:lnTo>
                      <a:pt x="14" y="111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3" y="103"/>
                    </a:lnTo>
                    <a:lnTo>
                      <a:pt x="13" y="101"/>
                    </a:lnTo>
                    <a:lnTo>
                      <a:pt x="13" y="98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2" y="91"/>
                    </a:lnTo>
                    <a:lnTo>
                      <a:pt x="12" y="88"/>
                    </a:lnTo>
                    <a:lnTo>
                      <a:pt x="11" y="86"/>
                    </a:lnTo>
                    <a:lnTo>
                      <a:pt x="11" y="84"/>
                    </a:lnTo>
                    <a:lnTo>
                      <a:pt x="11" y="81"/>
                    </a:lnTo>
                    <a:lnTo>
                      <a:pt x="10" y="79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9" y="72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7" y="55"/>
                    </a:lnTo>
                    <a:lnTo>
                      <a:pt x="7" y="53"/>
                    </a:lnTo>
                    <a:lnTo>
                      <a:pt x="7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sp>
          <p:nvSpPr>
            <p:cNvPr id="131" name="Freeform 408"/>
            <p:cNvSpPr>
              <a:spLocks/>
            </p:cNvSpPr>
            <p:nvPr/>
          </p:nvSpPr>
          <p:spPr bwMode="auto">
            <a:xfrm>
              <a:off x="5238665" y="2011690"/>
              <a:ext cx="15748" cy="80709"/>
            </a:xfrm>
            <a:custGeom>
              <a:avLst/>
              <a:gdLst>
                <a:gd name="T0" fmla="*/ 16 w 16"/>
                <a:gd name="T1" fmla="*/ 82 h 82"/>
                <a:gd name="T2" fmla="*/ 16 w 16"/>
                <a:gd name="T3" fmla="*/ 79 h 82"/>
                <a:gd name="T4" fmla="*/ 15 w 16"/>
                <a:gd name="T5" fmla="*/ 78 h 82"/>
                <a:gd name="T6" fmla="*/ 15 w 16"/>
                <a:gd name="T7" fmla="*/ 75 h 82"/>
                <a:gd name="T8" fmla="*/ 15 w 16"/>
                <a:gd name="T9" fmla="*/ 74 h 82"/>
                <a:gd name="T10" fmla="*/ 14 w 16"/>
                <a:gd name="T11" fmla="*/ 72 h 82"/>
                <a:gd name="T12" fmla="*/ 14 w 16"/>
                <a:gd name="T13" fmla="*/ 70 h 82"/>
                <a:gd name="T14" fmla="*/ 14 w 16"/>
                <a:gd name="T15" fmla="*/ 68 h 82"/>
                <a:gd name="T16" fmla="*/ 14 w 16"/>
                <a:gd name="T17" fmla="*/ 66 h 82"/>
                <a:gd name="T18" fmla="*/ 13 w 16"/>
                <a:gd name="T19" fmla="*/ 64 h 82"/>
                <a:gd name="T20" fmla="*/ 13 w 16"/>
                <a:gd name="T21" fmla="*/ 62 h 82"/>
                <a:gd name="T22" fmla="*/ 12 w 16"/>
                <a:gd name="T23" fmla="*/ 60 h 82"/>
                <a:gd name="T24" fmla="*/ 12 w 16"/>
                <a:gd name="T25" fmla="*/ 58 h 82"/>
                <a:gd name="T26" fmla="*/ 12 w 16"/>
                <a:gd name="T27" fmla="*/ 56 h 82"/>
                <a:gd name="T28" fmla="*/ 12 w 16"/>
                <a:gd name="T29" fmla="*/ 55 h 82"/>
                <a:gd name="T30" fmla="*/ 11 w 16"/>
                <a:gd name="T31" fmla="*/ 53 h 82"/>
                <a:gd name="T32" fmla="*/ 11 w 16"/>
                <a:gd name="T33" fmla="*/ 51 h 82"/>
                <a:gd name="T34" fmla="*/ 11 w 16"/>
                <a:gd name="T35" fmla="*/ 49 h 82"/>
                <a:gd name="T36" fmla="*/ 10 w 16"/>
                <a:gd name="T37" fmla="*/ 48 h 82"/>
                <a:gd name="T38" fmla="*/ 10 w 16"/>
                <a:gd name="T39" fmla="*/ 46 h 82"/>
                <a:gd name="T40" fmla="*/ 10 w 16"/>
                <a:gd name="T41" fmla="*/ 44 h 82"/>
                <a:gd name="T42" fmla="*/ 10 w 16"/>
                <a:gd name="T43" fmla="*/ 42 h 82"/>
                <a:gd name="T44" fmla="*/ 9 w 16"/>
                <a:gd name="T45" fmla="*/ 41 h 82"/>
                <a:gd name="T46" fmla="*/ 9 w 16"/>
                <a:gd name="T47" fmla="*/ 39 h 82"/>
                <a:gd name="T48" fmla="*/ 9 w 16"/>
                <a:gd name="T49" fmla="*/ 37 h 82"/>
                <a:gd name="T50" fmla="*/ 8 w 16"/>
                <a:gd name="T51" fmla="*/ 36 h 82"/>
                <a:gd name="T52" fmla="*/ 8 w 16"/>
                <a:gd name="T53" fmla="*/ 34 h 82"/>
                <a:gd name="T54" fmla="*/ 8 w 16"/>
                <a:gd name="T55" fmla="*/ 33 h 82"/>
                <a:gd name="T56" fmla="*/ 7 w 16"/>
                <a:gd name="T57" fmla="*/ 31 h 82"/>
                <a:gd name="T58" fmla="*/ 7 w 16"/>
                <a:gd name="T59" fmla="*/ 30 h 82"/>
                <a:gd name="T60" fmla="*/ 7 w 16"/>
                <a:gd name="T61" fmla="*/ 28 h 82"/>
                <a:gd name="T62" fmla="*/ 7 w 16"/>
                <a:gd name="T63" fmla="*/ 26 h 82"/>
                <a:gd name="T64" fmla="*/ 6 w 16"/>
                <a:gd name="T65" fmla="*/ 25 h 82"/>
                <a:gd name="T66" fmla="*/ 6 w 16"/>
                <a:gd name="T67" fmla="*/ 23 h 82"/>
                <a:gd name="T68" fmla="*/ 6 w 16"/>
                <a:gd name="T69" fmla="*/ 22 h 82"/>
                <a:gd name="T70" fmla="*/ 5 w 16"/>
                <a:gd name="T71" fmla="*/ 21 h 82"/>
                <a:gd name="T72" fmla="*/ 5 w 16"/>
                <a:gd name="T73" fmla="*/ 19 h 82"/>
                <a:gd name="T74" fmla="*/ 5 w 16"/>
                <a:gd name="T75" fmla="*/ 18 h 82"/>
                <a:gd name="T76" fmla="*/ 4 w 16"/>
                <a:gd name="T77" fmla="*/ 16 h 82"/>
                <a:gd name="T78" fmla="*/ 4 w 16"/>
                <a:gd name="T79" fmla="*/ 15 h 82"/>
                <a:gd name="T80" fmla="*/ 4 w 16"/>
                <a:gd name="T81" fmla="*/ 14 h 82"/>
                <a:gd name="T82" fmla="*/ 4 w 16"/>
                <a:gd name="T83" fmla="*/ 13 h 82"/>
                <a:gd name="T84" fmla="*/ 3 w 16"/>
                <a:gd name="T85" fmla="*/ 11 h 82"/>
                <a:gd name="T86" fmla="*/ 3 w 16"/>
                <a:gd name="T87" fmla="*/ 10 h 82"/>
                <a:gd name="T88" fmla="*/ 2 w 16"/>
                <a:gd name="T89" fmla="*/ 9 h 82"/>
                <a:gd name="T90" fmla="*/ 2 w 16"/>
                <a:gd name="T91" fmla="*/ 7 h 82"/>
                <a:gd name="T92" fmla="*/ 2 w 16"/>
                <a:gd name="T93" fmla="*/ 6 h 82"/>
                <a:gd name="T94" fmla="*/ 2 w 16"/>
                <a:gd name="T95" fmla="*/ 5 h 82"/>
                <a:gd name="T96" fmla="*/ 1 w 16"/>
                <a:gd name="T97" fmla="*/ 4 h 82"/>
                <a:gd name="T98" fmla="*/ 1 w 16"/>
                <a:gd name="T99" fmla="*/ 3 h 82"/>
                <a:gd name="T100" fmla="*/ 1 w 16"/>
                <a:gd name="T101" fmla="*/ 1 h 82"/>
                <a:gd name="T102" fmla="*/ 0 w 16"/>
                <a:gd name="T10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82">
                  <a:moveTo>
                    <a:pt x="16" y="82"/>
                  </a:moveTo>
                  <a:lnTo>
                    <a:pt x="16" y="79"/>
                  </a:lnTo>
                  <a:lnTo>
                    <a:pt x="15" y="78"/>
                  </a:lnTo>
                  <a:lnTo>
                    <a:pt x="15" y="75"/>
                  </a:lnTo>
                  <a:lnTo>
                    <a:pt x="15" y="74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5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2" name="Freeform 409"/>
            <p:cNvSpPr>
              <a:spLocks/>
            </p:cNvSpPr>
            <p:nvPr/>
          </p:nvSpPr>
          <p:spPr bwMode="auto">
            <a:xfrm>
              <a:off x="5223901" y="1984131"/>
              <a:ext cx="15748" cy="28544"/>
            </a:xfrm>
            <a:custGeom>
              <a:avLst/>
              <a:gdLst>
                <a:gd name="T0" fmla="*/ 16 w 16"/>
                <a:gd name="T1" fmla="*/ 29 h 29"/>
                <a:gd name="T2" fmla="*/ 15 w 16"/>
                <a:gd name="T3" fmla="*/ 28 h 29"/>
                <a:gd name="T4" fmla="*/ 15 w 16"/>
                <a:gd name="T5" fmla="*/ 27 h 29"/>
                <a:gd name="T6" fmla="*/ 15 w 16"/>
                <a:gd name="T7" fmla="*/ 26 h 29"/>
                <a:gd name="T8" fmla="*/ 15 w 16"/>
                <a:gd name="T9" fmla="*/ 25 h 29"/>
                <a:gd name="T10" fmla="*/ 14 w 16"/>
                <a:gd name="T11" fmla="*/ 24 h 29"/>
                <a:gd name="T12" fmla="*/ 14 w 16"/>
                <a:gd name="T13" fmla="*/ 23 h 29"/>
                <a:gd name="T14" fmla="*/ 14 w 16"/>
                <a:gd name="T15" fmla="*/ 22 h 29"/>
                <a:gd name="T16" fmla="*/ 13 w 16"/>
                <a:gd name="T17" fmla="*/ 21 h 29"/>
                <a:gd name="T18" fmla="*/ 13 w 16"/>
                <a:gd name="T19" fmla="*/ 20 h 29"/>
                <a:gd name="T20" fmla="*/ 13 w 16"/>
                <a:gd name="T21" fmla="*/ 19 h 29"/>
                <a:gd name="T22" fmla="*/ 12 w 16"/>
                <a:gd name="T23" fmla="*/ 19 h 29"/>
                <a:gd name="T24" fmla="*/ 12 w 16"/>
                <a:gd name="T25" fmla="*/ 18 h 29"/>
                <a:gd name="T26" fmla="*/ 12 w 16"/>
                <a:gd name="T27" fmla="*/ 17 h 29"/>
                <a:gd name="T28" fmla="*/ 12 w 16"/>
                <a:gd name="T29" fmla="*/ 16 h 29"/>
                <a:gd name="T30" fmla="*/ 11 w 16"/>
                <a:gd name="T31" fmla="*/ 15 h 29"/>
                <a:gd name="T32" fmla="*/ 11 w 16"/>
                <a:gd name="T33" fmla="*/ 14 h 29"/>
                <a:gd name="T34" fmla="*/ 11 w 16"/>
                <a:gd name="T35" fmla="*/ 14 h 29"/>
                <a:gd name="T36" fmla="*/ 10 w 16"/>
                <a:gd name="T37" fmla="*/ 13 h 29"/>
                <a:gd name="T38" fmla="*/ 10 w 16"/>
                <a:gd name="T39" fmla="*/ 12 h 29"/>
                <a:gd name="T40" fmla="*/ 10 w 16"/>
                <a:gd name="T41" fmla="*/ 11 h 29"/>
                <a:gd name="T42" fmla="*/ 9 w 16"/>
                <a:gd name="T43" fmla="*/ 11 h 29"/>
                <a:gd name="T44" fmla="*/ 9 w 16"/>
                <a:gd name="T45" fmla="*/ 10 h 29"/>
                <a:gd name="T46" fmla="*/ 9 w 16"/>
                <a:gd name="T47" fmla="*/ 9 h 29"/>
                <a:gd name="T48" fmla="*/ 9 w 16"/>
                <a:gd name="T49" fmla="*/ 9 h 29"/>
                <a:gd name="T50" fmla="*/ 8 w 16"/>
                <a:gd name="T51" fmla="*/ 8 h 29"/>
                <a:gd name="T52" fmla="*/ 8 w 16"/>
                <a:gd name="T53" fmla="*/ 8 h 29"/>
                <a:gd name="T54" fmla="*/ 7 w 16"/>
                <a:gd name="T55" fmla="*/ 7 h 29"/>
                <a:gd name="T56" fmla="*/ 7 w 16"/>
                <a:gd name="T57" fmla="*/ 6 h 29"/>
                <a:gd name="T58" fmla="*/ 7 w 16"/>
                <a:gd name="T59" fmla="*/ 6 h 29"/>
                <a:gd name="T60" fmla="*/ 7 w 16"/>
                <a:gd name="T61" fmla="*/ 5 h 29"/>
                <a:gd name="T62" fmla="*/ 6 w 16"/>
                <a:gd name="T63" fmla="*/ 5 h 29"/>
                <a:gd name="T64" fmla="*/ 6 w 16"/>
                <a:gd name="T65" fmla="*/ 5 h 29"/>
                <a:gd name="T66" fmla="*/ 6 w 16"/>
                <a:gd name="T67" fmla="*/ 4 h 29"/>
                <a:gd name="T68" fmla="*/ 6 w 16"/>
                <a:gd name="T69" fmla="*/ 4 h 29"/>
                <a:gd name="T70" fmla="*/ 5 w 16"/>
                <a:gd name="T71" fmla="*/ 3 h 29"/>
                <a:gd name="T72" fmla="*/ 5 w 16"/>
                <a:gd name="T73" fmla="*/ 3 h 29"/>
                <a:gd name="T74" fmla="*/ 5 w 16"/>
                <a:gd name="T75" fmla="*/ 2 h 29"/>
                <a:gd name="T76" fmla="*/ 4 w 16"/>
                <a:gd name="T77" fmla="*/ 2 h 29"/>
                <a:gd name="T78" fmla="*/ 4 w 16"/>
                <a:gd name="T79" fmla="*/ 2 h 29"/>
                <a:gd name="T80" fmla="*/ 4 w 16"/>
                <a:gd name="T81" fmla="*/ 2 h 29"/>
                <a:gd name="T82" fmla="*/ 3 w 16"/>
                <a:gd name="T83" fmla="*/ 1 h 29"/>
                <a:gd name="T84" fmla="*/ 3 w 16"/>
                <a:gd name="T85" fmla="*/ 1 h 29"/>
                <a:gd name="T86" fmla="*/ 3 w 16"/>
                <a:gd name="T87" fmla="*/ 1 h 29"/>
                <a:gd name="T88" fmla="*/ 3 w 16"/>
                <a:gd name="T89" fmla="*/ 1 h 29"/>
                <a:gd name="T90" fmla="*/ 2 w 16"/>
                <a:gd name="T91" fmla="*/ 1 h 29"/>
                <a:gd name="T92" fmla="*/ 2 w 16"/>
                <a:gd name="T93" fmla="*/ 0 h 29"/>
                <a:gd name="T94" fmla="*/ 2 w 16"/>
                <a:gd name="T95" fmla="*/ 0 h 29"/>
                <a:gd name="T96" fmla="*/ 1 w 16"/>
                <a:gd name="T97" fmla="*/ 0 h 29"/>
                <a:gd name="T98" fmla="*/ 1 w 16"/>
                <a:gd name="T99" fmla="*/ 0 h 29"/>
                <a:gd name="T100" fmla="*/ 1 w 16"/>
                <a:gd name="T101" fmla="*/ 0 h 29"/>
                <a:gd name="T102" fmla="*/ 0 w 16"/>
                <a:gd name="T10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9">
                  <a:moveTo>
                    <a:pt x="16" y="29"/>
                  </a:moveTo>
                  <a:lnTo>
                    <a:pt x="15" y="28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3" name="Freeform 410"/>
            <p:cNvSpPr>
              <a:spLocks/>
            </p:cNvSpPr>
            <p:nvPr/>
          </p:nvSpPr>
          <p:spPr bwMode="auto">
            <a:xfrm>
              <a:off x="5210122" y="1983147"/>
              <a:ext cx="14764" cy="19685"/>
            </a:xfrm>
            <a:custGeom>
              <a:avLst/>
              <a:gdLst>
                <a:gd name="T0" fmla="*/ 15 w 15"/>
                <a:gd name="T1" fmla="*/ 1 h 20"/>
                <a:gd name="T2" fmla="*/ 14 w 15"/>
                <a:gd name="T3" fmla="*/ 1 h 20"/>
                <a:gd name="T4" fmla="*/ 14 w 15"/>
                <a:gd name="T5" fmla="*/ 1 h 20"/>
                <a:gd name="T6" fmla="*/ 14 w 15"/>
                <a:gd name="T7" fmla="*/ 1 h 20"/>
                <a:gd name="T8" fmla="*/ 13 w 15"/>
                <a:gd name="T9" fmla="*/ 0 h 20"/>
                <a:gd name="T10" fmla="*/ 13 w 15"/>
                <a:gd name="T11" fmla="*/ 0 h 20"/>
                <a:gd name="T12" fmla="*/ 13 w 15"/>
                <a:gd name="T13" fmla="*/ 1 h 20"/>
                <a:gd name="T14" fmla="*/ 13 w 15"/>
                <a:gd name="T15" fmla="*/ 1 h 20"/>
                <a:gd name="T16" fmla="*/ 12 w 15"/>
                <a:gd name="T17" fmla="*/ 1 h 20"/>
                <a:gd name="T18" fmla="*/ 12 w 15"/>
                <a:gd name="T19" fmla="*/ 1 h 20"/>
                <a:gd name="T20" fmla="*/ 12 w 15"/>
                <a:gd name="T21" fmla="*/ 1 h 20"/>
                <a:gd name="T22" fmla="*/ 11 w 15"/>
                <a:gd name="T23" fmla="*/ 1 h 20"/>
                <a:gd name="T24" fmla="*/ 11 w 15"/>
                <a:gd name="T25" fmla="*/ 1 h 20"/>
                <a:gd name="T26" fmla="*/ 11 w 15"/>
                <a:gd name="T27" fmla="*/ 1 h 20"/>
                <a:gd name="T28" fmla="*/ 10 w 15"/>
                <a:gd name="T29" fmla="*/ 2 h 20"/>
                <a:gd name="T30" fmla="*/ 10 w 15"/>
                <a:gd name="T31" fmla="*/ 2 h 20"/>
                <a:gd name="T32" fmla="*/ 10 w 15"/>
                <a:gd name="T33" fmla="*/ 2 h 20"/>
                <a:gd name="T34" fmla="*/ 10 w 15"/>
                <a:gd name="T35" fmla="*/ 2 h 20"/>
                <a:gd name="T36" fmla="*/ 9 w 15"/>
                <a:gd name="T37" fmla="*/ 2 h 20"/>
                <a:gd name="T38" fmla="*/ 9 w 15"/>
                <a:gd name="T39" fmla="*/ 3 h 20"/>
                <a:gd name="T40" fmla="*/ 9 w 15"/>
                <a:gd name="T41" fmla="*/ 3 h 20"/>
                <a:gd name="T42" fmla="*/ 9 w 15"/>
                <a:gd name="T43" fmla="*/ 3 h 20"/>
                <a:gd name="T44" fmla="*/ 8 w 15"/>
                <a:gd name="T45" fmla="*/ 3 h 20"/>
                <a:gd name="T46" fmla="*/ 8 w 15"/>
                <a:gd name="T47" fmla="*/ 4 h 20"/>
                <a:gd name="T48" fmla="*/ 7 w 15"/>
                <a:gd name="T49" fmla="*/ 4 h 20"/>
                <a:gd name="T50" fmla="*/ 7 w 15"/>
                <a:gd name="T51" fmla="*/ 4 h 20"/>
                <a:gd name="T52" fmla="*/ 7 w 15"/>
                <a:gd name="T53" fmla="*/ 5 h 20"/>
                <a:gd name="T54" fmla="*/ 7 w 15"/>
                <a:gd name="T55" fmla="*/ 5 h 20"/>
                <a:gd name="T56" fmla="*/ 6 w 15"/>
                <a:gd name="T57" fmla="*/ 6 h 20"/>
                <a:gd name="T58" fmla="*/ 6 w 15"/>
                <a:gd name="T59" fmla="*/ 6 h 20"/>
                <a:gd name="T60" fmla="*/ 6 w 15"/>
                <a:gd name="T61" fmla="*/ 7 h 20"/>
                <a:gd name="T62" fmla="*/ 6 w 15"/>
                <a:gd name="T63" fmla="*/ 7 h 20"/>
                <a:gd name="T64" fmla="*/ 5 w 15"/>
                <a:gd name="T65" fmla="*/ 7 h 20"/>
                <a:gd name="T66" fmla="*/ 5 w 15"/>
                <a:gd name="T67" fmla="*/ 8 h 20"/>
                <a:gd name="T68" fmla="*/ 4 w 15"/>
                <a:gd name="T69" fmla="*/ 9 h 20"/>
                <a:gd name="T70" fmla="*/ 4 w 15"/>
                <a:gd name="T71" fmla="*/ 9 h 20"/>
                <a:gd name="T72" fmla="*/ 4 w 15"/>
                <a:gd name="T73" fmla="*/ 10 h 20"/>
                <a:gd name="T74" fmla="*/ 4 w 15"/>
                <a:gd name="T75" fmla="*/ 10 h 20"/>
                <a:gd name="T76" fmla="*/ 3 w 15"/>
                <a:gd name="T77" fmla="*/ 11 h 20"/>
                <a:gd name="T78" fmla="*/ 3 w 15"/>
                <a:gd name="T79" fmla="*/ 11 h 20"/>
                <a:gd name="T80" fmla="*/ 3 w 15"/>
                <a:gd name="T81" fmla="*/ 12 h 20"/>
                <a:gd name="T82" fmla="*/ 3 w 15"/>
                <a:gd name="T83" fmla="*/ 13 h 20"/>
                <a:gd name="T84" fmla="*/ 2 w 15"/>
                <a:gd name="T85" fmla="*/ 13 h 20"/>
                <a:gd name="T86" fmla="*/ 2 w 15"/>
                <a:gd name="T87" fmla="*/ 14 h 20"/>
                <a:gd name="T88" fmla="*/ 1 w 15"/>
                <a:gd name="T89" fmla="*/ 15 h 20"/>
                <a:gd name="T90" fmla="*/ 1 w 15"/>
                <a:gd name="T91" fmla="*/ 15 h 20"/>
                <a:gd name="T92" fmla="*/ 1 w 15"/>
                <a:gd name="T93" fmla="*/ 16 h 20"/>
                <a:gd name="T94" fmla="*/ 1 w 15"/>
                <a:gd name="T95" fmla="*/ 17 h 20"/>
                <a:gd name="T96" fmla="*/ 0 w 15"/>
                <a:gd name="T97" fmla="*/ 17 h 20"/>
                <a:gd name="T98" fmla="*/ 0 w 15"/>
                <a:gd name="T99" fmla="*/ 18 h 20"/>
                <a:gd name="T100" fmla="*/ 0 w 15"/>
                <a:gd name="T101" fmla="*/ 19 h 20"/>
                <a:gd name="T102" fmla="*/ 0 w 15"/>
                <a:gd name="T10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0">
                  <a:moveTo>
                    <a:pt x="15" y="1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4" name="Freeform 411"/>
            <p:cNvSpPr>
              <a:spLocks/>
            </p:cNvSpPr>
            <p:nvPr/>
          </p:nvSpPr>
          <p:spPr bwMode="auto">
            <a:xfrm>
              <a:off x="5195358" y="2001848"/>
              <a:ext cx="14764" cy="52166"/>
            </a:xfrm>
            <a:custGeom>
              <a:avLst/>
              <a:gdLst>
                <a:gd name="T0" fmla="*/ 15 w 15"/>
                <a:gd name="T1" fmla="*/ 0 h 53"/>
                <a:gd name="T2" fmla="*/ 15 w 15"/>
                <a:gd name="T3" fmla="*/ 1 h 53"/>
                <a:gd name="T4" fmla="*/ 14 w 15"/>
                <a:gd name="T5" fmla="*/ 1 h 53"/>
                <a:gd name="T6" fmla="*/ 14 w 15"/>
                <a:gd name="T7" fmla="*/ 2 h 53"/>
                <a:gd name="T8" fmla="*/ 14 w 15"/>
                <a:gd name="T9" fmla="*/ 3 h 53"/>
                <a:gd name="T10" fmla="*/ 13 w 15"/>
                <a:gd name="T11" fmla="*/ 4 h 53"/>
                <a:gd name="T12" fmla="*/ 13 w 15"/>
                <a:gd name="T13" fmla="*/ 5 h 53"/>
                <a:gd name="T14" fmla="*/ 13 w 15"/>
                <a:gd name="T15" fmla="*/ 6 h 53"/>
                <a:gd name="T16" fmla="*/ 12 w 15"/>
                <a:gd name="T17" fmla="*/ 6 h 53"/>
                <a:gd name="T18" fmla="*/ 12 w 15"/>
                <a:gd name="T19" fmla="*/ 7 h 53"/>
                <a:gd name="T20" fmla="*/ 12 w 15"/>
                <a:gd name="T21" fmla="*/ 8 h 53"/>
                <a:gd name="T22" fmla="*/ 12 w 15"/>
                <a:gd name="T23" fmla="*/ 9 h 53"/>
                <a:gd name="T24" fmla="*/ 11 w 15"/>
                <a:gd name="T25" fmla="*/ 10 h 53"/>
                <a:gd name="T26" fmla="*/ 11 w 15"/>
                <a:gd name="T27" fmla="*/ 11 h 53"/>
                <a:gd name="T28" fmla="*/ 11 w 15"/>
                <a:gd name="T29" fmla="*/ 12 h 53"/>
                <a:gd name="T30" fmla="*/ 10 w 15"/>
                <a:gd name="T31" fmla="*/ 13 h 53"/>
                <a:gd name="T32" fmla="*/ 10 w 15"/>
                <a:gd name="T33" fmla="*/ 14 h 53"/>
                <a:gd name="T34" fmla="*/ 10 w 15"/>
                <a:gd name="T35" fmla="*/ 14 h 53"/>
                <a:gd name="T36" fmla="*/ 9 w 15"/>
                <a:gd name="T37" fmla="*/ 16 h 53"/>
                <a:gd name="T38" fmla="*/ 9 w 15"/>
                <a:gd name="T39" fmla="*/ 17 h 53"/>
                <a:gd name="T40" fmla="*/ 9 w 15"/>
                <a:gd name="T41" fmla="*/ 17 h 53"/>
                <a:gd name="T42" fmla="*/ 9 w 15"/>
                <a:gd name="T43" fmla="*/ 19 h 53"/>
                <a:gd name="T44" fmla="*/ 8 w 15"/>
                <a:gd name="T45" fmla="*/ 20 h 53"/>
                <a:gd name="T46" fmla="*/ 8 w 15"/>
                <a:gd name="T47" fmla="*/ 20 h 53"/>
                <a:gd name="T48" fmla="*/ 8 w 15"/>
                <a:gd name="T49" fmla="*/ 22 h 53"/>
                <a:gd name="T50" fmla="*/ 7 w 15"/>
                <a:gd name="T51" fmla="*/ 23 h 53"/>
                <a:gd name="T52" fmla="*/ 7 w 15"/>
                <a:gd name="T53" fmla="*/ 24 h 53"/>
                <a:gd name="T54" fmla="*/ 7 w 15"/>
                <a:gd name="T55" fmla="*/ 25 h 53"/>
                <a:gd name="T56" fmla="*/ 6 w 15"/>
                <a:gd name="T57" fmla="*/ 26 h 53"/>
                <a:gd name="T58" fmla="*/ 6 w 15"/>
                <a:gd name="T59" fmla="*/ 27 h 53"/>
                <a:gd name="T60" fmla="*/ 6 w 15"/>
                <a:gd name="T61" fmla="*/ 28 h 53"/>
                <a:gd name="T62" fmla="*/ 6 w 15"/>
                <a:gd name="T63" fmla="*/ 29 h 53"/>
                <a:gd name="T64" fmla="*/ 5 w 15"/>
                <a:gd name="T65" fmla="*/ 30 h 53"/>
                <a:gd name="T66" fmla="*/ 5 w 15"/>
                <a:gd name="T67" fmla="*/ 31 h 53"/>
                <a:gd name="T68" fmla="*/ 5 w 15"/>
                <a:gd name="T69" fmla="*/ 32 h 53"/>
                <a:gd name="T70" fmla="*/ 4 w 15"/>
                <a:gd name="T71" fmla="*/ 33 h 53"/>
                <a:gd name="T72" fmla="*/ 4 w 15"/>
                <a:gd name="T73" fmla="*/ 35 h 53"/>
                <a:gd name="T74" fmla="*/ 4 w 15"/>
                <a:gd name="T75" fmla="*/ 36 h 53"/>
                <a:gd name="T76" fmla="*/ 4 w 15"/>
                <a:gd name="T77" fmla="*/ 37 h 53"/>
                <a:gd name="T78" fmla="*/ 3 w 15"/>
                <a:gd name="T79" fmla="*/ 38 h 53"/>
                <a:gd name="T80" fmla="*/ 3 w 15"/>
                <a:gd name="T81" fmla="*/ 39 h 53"/>
                <a:gd name="T82" fmla="*/ 3 w 15"/>
                <a:gd name="T83" fmla="*/ 40 h 53"/>
                <a:gd name="T84" fmla="*/ 2 w 15"/>
                <a:gd name="T85" fmla="*/ 42 h 53"/>
                <a:gd name="T86" fmla="*/ 2 w 15"/>
                <a:gd name="T87" fmla="*/ 43 h 53"/>
                <a:gd name="T88" fmla="*/ 2 w 15"/>
                <a:gd name="T89" fmla="*/ 44 h 53"/>
                <a:gd name="T90" fmla="*/ 1 w 15"/>
                <a:gd name="T91" fmla="*/ 45 h 53"/>
                <a:gd name="T92" fmla="*/ 1 w 15"/>
                <a:gd name="T93" fmla="*/ 46 h 53"/>
                <a:gd name="T94" fmla="*/ 1 w 15"/>
                <a:gd name="T95" fmla="*/ 48 h 53"/>
                <a:gd name="T96" fmla="*/ 1 w 15"/>
                <a:gd name="T97" fmla="*/ 49 h 53"/>
                <a:gd name="T98" fmla="*/ 0 w 15"/>
                <a:gd name="T99" fmla="*/ 50 h 53"/>
                <a:gd name="T100" fmla="*/ 0 w 15"/>
                <a:gd name="T101" fmla="*/ 52 h 53"/>
                <a:gd name="T102" fmla="*/ 0 w 15"/>
                <a:gd name="T10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53">
                  <a:moveTo>
                    <a:pt x="15" y="0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5" name="Freeform 412"/>
            <p:cNvSpPr>
              <a:spLocks/>
            </p:cNvSpPr>
            <p:nvPr/>
          </p:nvSpPr>
          <p:spPr bwMode="auto">
            <a:xfrm>
              <a:off x="5180594" y="2053029"/>
              <a:ext cx="14764" cy="66929"/>
            </a:xfrm>
            <a:custGeom>
              <a:avLst/>
              <a:gdLst>
                <a:gd name="T0" fmla="*/ 15 w 15"/>
                <a:gd name="T1" fmla="*/ 0 h 68"/>
                <a:gd name="T2" fmla="*/ 15 w 15"/>
                <a:gd name="T3" fmla="*/ 1 h 68"/>
                <a:gd name="T4" fmla="*/ 14 w 15"/>
                <a:gd name="T5" fmla="*/ 2 h 68"/>
                <a:gd name="T6" fmla="*/ 14 w 15"/>
                <a:gd name="T7" fmla="*/ 3 h 68"/>
                <a:gd name="T8" fmla="*/ 14 w 15"/>
                <a:gd name="T9" fmla="*/ 4 h 68"/>
                <a:gd name="T10" fmla="*/ 13 w 15"/>
                <a:gd name="T11" fmla="*/ 6 h 68"/>
                <a:gd name="T12" fmla="*/ 13 w 15"/>
                <a:gd name="T13" fmla="*/ 7 h 68"/>
                <a:gd name="T14" fmla="*/ 13 w 15"/>
                <a:gd name="T15" fmla="*/ 8 h 68"/>
                <a:gd name="T16" fmla="*/ 13 w 15"/>
                <a:gd name="T17" fmla="*/ 10 h 68"/>
                <a:gd name="T18" fmla="*/ 12 w 15"/>
                <a:gd name="T19" fmla="*/ 11 h 68"/>
                <a:gd name="T20" fmla="*/ 12 w 15"/>
                <a:gd name="T21" fmla="*/ 12 h 68"/>
                <a:gd name="T22" fmla="*/ 12 w 15"/>
                <a:gd name="T23" fmla="*/ 13 h 68"/>
                <a:gd name="T24" fmla="*/ 11 w 15"/>
                <a:gd name="T25" fmla="*/ 15 h 68"/>
                <a:gd name="T26" fmla="*/ 11 w 15"/>
                <a:gd name="T27" fmla="*/ 16 h 68"/>
                <a:gd name="T28" fmla="*/ 11 w 15"/>
                <a:gd name="T29" fmla="*/ 17 h 68"/>
                <a:gd name="T30" fmla="*/ 10 w 15"/>
                <a:gd name="T31" fmla="*/ 19 h 68"/>
                <a:gd name="T32" fmla="*/ 10 w 15"/>
                <a:gd name="T33" fmla="*/ 20 h 68"/>
                <a:gd name="T34" fmla="*/ 10 w 15"/>
                <a:gd name="T35" fmla="*/ 21 h 68"/>
                <a:gd name="T36" fmla="*/ 10 w 15"/>
                <a:gd name="T37" fmla="*/ 23 h 68"/>
                <a:gd name="T38" fmla="*/ 9 w 15"/>
                <a:gd name="T39" fmla="*/ 24 h 68"/>
                <a:gd name="T40" fmla="*/ 9 w 15"/>
                <a:gd name="T41" fmla="*/ 25 h 68"/>
                <a:gd name="T42" fmla="*/ 9 w 15"/>
                <a:gd name="T43" fmla="*/ 27 h 68"/>
                <a:gd name="T44" fmla="*/ 9 w 15"/>
                <a:gd name="T45" fmla="*/ 28 h 68"/>
                <a:gd name="T46" fmla="*/ 8 w 15"/>
                <a:gd name="T47" fmla="*/ 29 h 68"/>
                <a:gd name="T48" fmla="*/ 8 w 15"/>
                <a:gd name="T49" fmla="*/ 31 h 68"/>
                <a:gd name="T50" fmla="*/ 7 w 15"/>
                <a:gd name="T51" fmla="*/ 32 h 68"/>
                <a:gd name="T52" fmla="*/ 7 w 15"/>
                <a:gd name="T53" fmla="*/ 33 h 68"/>
                <a:gd name="T54" fmla="*/ 7 w 15"/>
                <a:gd name="T55" fmla="*/ 35 h 68"/>
                <a:gd name="T56" fmla="*/ 7 w 15"/>
                <a:gd name="T57" fmla="*/ 36 h 68"/>
                <a:gd name="T58" fmla="*/ 6 w 15"/>
                <a:gd name="T59" fmla="*/ 37 h 68"/>
                <a:gd name="T60" fmla="*/ 6 w 15"/>
                <a:gd name="T61" fmla="*/ 39 h 68"/>
                <a:gd name="T62" fmla="*/ 6 w 15"/>
                <a:gd name="T63" fmla="*/ 40 h 68"/>
                <a:gd name="T64" fmla="*/ 6 w 15"/>
                <a:gd name="T65" fmla="*/ 42 h 68"/>
                <a:gd name="T66" fmla="*/ 5 w 15"/>
                <a:gd name="T67" fmla="*/ 43 h 68"/>
                <a:gd name="T68" fmla="*/ 5 w 15"/>
                <a:gd name="T69" fmla="*/ 45 h 68"/>
                <a:gd name="T70" fmla="*/ 5 w 15"/>
                <a:gd name="T71" fmla="*/ 46 h 68"/>
                <a:gd name="T72" fmla="*/ 4 w 15"/>
                <a:gd name="T73" fmla="*/ 47 h 68"/>
                <a:gd name="T74" fmla="*/ 4 w 15"/>
                <a:gd name="T75" fmla="*/ 49 h 68"/>
                <a:gd name="T76" fmla="*/ 4 w 15"/>
                <a:gd name="T77" fmla="*/ 50 h 68"/>
                <a:gd name="T78" fmla="*/ 3 w 15"/>
                <a:gd name="T79" fmla="*/ 51 h 68"/>
                <a:gd name="T80" fmla="*/ 3 w 15"/>
                <a:gd name="T81" fmla="*/ 53 h 68"/>
                <a:gd name="T82" fmla="*/ 3 w 15"/>
                <a:gd name="T83" fmla="*/ 54 h 68"/>
                <a:gd name="T84" fmla="*/ 3 w 15"/>
                <a:gd name="T85" fmla="*/ 56 h 68"/>
                <a:gd name="T86" fmla="*/ 2 w 15"/>
                <a:gd name="T87" fmla="*/ 57 h 68"/>
                <a:gd name="T88" fmla="*/ 2 w 15"/>
                <a:gd name="T89" fmla="*/ 58 h 68"/>
                <a:gd name="T90" fmla="*/ 2 w 15"/>
                <a:gd name="T91" fmla="*/ 60 h 68"/>
                <a:gd name="T92" fmla="*/ 1 w 15"/>
                <a:gd name="T93" fmla="*/ 61 h 68"/>
                <a:gd name="T94" fmla="*/ 1 w 15"/>
                <a:gd name="T95" fmla="*/ 63 h 68"/>
                <a:gd name="T96" fmla="*/ 1 w 15"/>
                <a:gd name="T97" fmla="*/ 64 h 68"/>
                <a:gd name="T98" fmla="*/ 0 w 15"/>
                <a:gd name="T99" fmla="*/ 65 h 68"/>
                <a:gd name="T100" fmla="*/ 0 w 15"/>
                <a:gd name="T101" fmla="*/ 67 h 68"/>
                <a:gd name="T102" fmla="*/ 0 w 15"/>
                <a:gd name="T10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6" name="Freeform 413"/>
            <p:cNvSpPr>
              <a:spLocks/>
            </p:cNvSpPr>
            <p:nvPr/>
          </p:nvSpPr>
          <p:spPr bwMode="auto">
            <a:xfrm>
              <a:off x="5165831" y="2118974"/>
              <a:ext cx="14764" cy="69882"/>
            </a:xfrm>
            <a:custGeom>
              <a:avLst/>
              <a:gdLst>
                <a:gd name="T0" fmla="*/ 15 w 15"/>
                <a:gd name="T1" fmla="*/ 0 h 71"/>
                <a:gd name="T2" fmla="*/ 15 w 15"/>
                <a:gd name="T3" fmla="*/ 1 h 71"/>
                <a:gd name="T4" fmla="*/ 15 w 15"/>
                <a:gd name="T5" fmla="*/ 3 h 71"/>
                <a:gd name="T6" fmla="*/ 14 w 15"/>
                <a:gd name="T7" fmla="*/ 4 h 71"/>
                <a:gd name="T8" fmla="*/ 14 w 15"/>
                <a:gd name="T9" fmla="*/ 5 h 71"/>
                <a:gd name="T10" fmla="*/ 14 w 15"/>
                <a:gd name="T11" fmla="*/ 7 h 71"/>
                <a:gd name="T12" fmla="*/ 13 w 15"/>
                <a:gd name="T13" fmla="*/ 8 h 71"/>
                <a:gd name="T14" fmla="*/ 13 w 15"/>
                <a:gd name="T15" fmla="*/ 10 h 71"/>
                <a:gd name="T16" fmla="*/ 13 w 15"/>
                <a:gd name="T17" fmla="*/ 11 h 71"/>
                <a:gd name="T18" fmla="*/ 13 w 15"/>
                <a:gd name="T19" fmla="*/ 12 h 71"/>
                <a:gd name="T20" fmla="*/ 12 w 15"/>
                <a:gd name="T21" fmla="*/ 14 h 71"/>
                <a:gd name="T22" fmla="*/ 12 w 15"/>
                <a:gd name="T23" fmla="*/ 15 h 71"/>
                <a:gd name="T24" fmla="*/ 12 w 15"/>
                <a:gd name="T25" fmla="*/ 17 h 71"/>
                <a:gd name="T26" fmla="*/ 11 w 15"/>
                <a:gd name="T27" fmla="*/ 18 h 71"/>
                <a:gd name="T28" fmla="*/ 11 w 15"/>
                <a:gd name="T29" fmla="*/ 19 h 71"/>
                <a:gd name="T30" fmla="*/ 11 w 15"/>
                <a:gd name="T31" fmla="*/ 21 h 71"/>
                <a:gd name="T32" fmla="*/ 11 w 15"/>
                <a:gd name="T33" fmla="*/ 22 h 71"/>
                <a:gd name="T34" fmla="*/ 10 w 15"/>
                <a:gd name="T35" fmla="*/ 24 h 71"/>
                <a:gd name="T36" fmla="*/ 10 w 15"/>
                <a:gd name="T37" fmla="*/ 25 h 71"/>
                <a:gd name="T38" fmla="*/ 10 w 15"/>
                <a:gd name="T39" fmla="*/ 27 h 71"/>
                <a:gd name="T40" fmla="*/ 9 w 15"/>
                <a:gd name="T41" fmla="*/ 28 h 71"/>
                <a:gd name="T42" fmla="*/ 9 w 15"/>
                <a:gd name="T43" fmla="*/ 29 h 71"/>
                <a:gd name="T44" fmla="*/ 9 w 15"/>
                <a:gd name="T45" fmla="*/ 31 h 71"/>
                <a:gd name="T46" fmla="*/ 8 w 15"/>
                <a:gd name="T47" fmla="*/ 32 h 71"/>
                <a:gd name="T48" fmla="*/ 8 w 15"/>
                <a:gd name="T49" fmla="*/ 34 h 71"/>
                <a:gd name="T50" fmla="*/ 8 w 15"/>
                <a:gd name="T51" fmla="*/ 35 h 71"/>
                <a:gd name="T52" fmla="*/ 8 w 15"/>
                <a:gd name="T53" fmla="*/ 36 h 71"/>
                <a:gd name="T54" fmla="*/ 7 w 15"/>
                <a:gd name="T55" fmla="*/ 38 h 71"/>
                <a:gd name="T56" fmla="*/ 7 w 15"/>
                <a:gd name="T57" fmla="*/ 39 h 71"/>
                <a:gd name="T58" fmla="*/ 7 w 15"/>
                <a:gd name="T59" fmla="*/ 40 h 71"/>
                <a:gd name="T60" fmla="*/ 6 w 15"/>
                <a:gd name="T61" fmla="*/ 42 h 71"/>
                <a:gd name="T62" fmla="*/ 6 w 15"/>
                <a:gd name="T63" fmla="*/ 43 h 71"/>
                <a:gd name="T64" fmla="*/ 6 w 15"/>
                <a:gd name="T65" fmla="*/ 45 h 71"/>
                <a:gd name="T66" fmla="*/ 6 w 15"/>
                <a:gd name="T67" fmla="*/ 46 h 71"/>
                <a:gd name="T68" fmla="*/ 5 w 15"/>
                <a:gd name="T69" fmla="*/ 47 h 71"/>
                <a:gd name="T70" fmla="*/ 5 w 15"/>
                <a:gd name="T71" fmla="*/ 49 h 71"/>
                <a:gd name="T72" fmla="*/ 5 w 15"/>
                <a:gd name="T73" fmla="*/ 50 h 71"/>
                <a:gd name="T74" fmla="*/ 4 w 15"/>
                <a:gd name="T75" fmla="*/ 51 h 71"/>
                <a:gd name="T76" fmla="*/ 4 w 15"/>
                <a:gd name="T77" fmla="*/ 53 h 71"/>
                <a:gd name="T78" fmla="*/ 4 w 15"/>
                <a:gd name="T79" fmla="*/ 54 h 71"/>
                <a:gd name="T80" fmla="*/ 3 w 15"/>
                <a:gd name="T81" fmla="*/ 56 h 71"/>
                <a:gd name="T82" fmla="*/ 3 w 15"/>
                <a:gd name="T83" fmla="*/ 57 h 71"/>
                <a:gd name="T84" fmla="*/ 3 w 15"/>
                <a:gd name="T85" fmla="*/ 58 h 71"/>
                <a:gd name="T86" fmla="*/ 3 w 15"/>
                <a:gd name="T87" fmla="*/ 60 h 71"/>
                <a:gd name="T88" fmla="*/ 2 w 15"/>
                <a:gd name="T89" fmla="*/ 61 h 71"/>
                <a:gd name="T90" fmla="*/ 2 w 15"/>
                <a:gd name="T91" fmla="*/ 63 h 71"/>
                <a:gd name="T92" fmla="*/ 2 w 15"/>
                <a:gd name="T93" fmla="*/ 64 h 71"/>
                <a:gd name="T94" fmla="*/ 1 w 15"/>
                <a:gd name="T95" fmla="*/ 65 h 71"/>
                <a:gd name="T96" fmla="*/ 1 w 15"/>
                <a:gd name="T97" fmla="*/ 67 h 71"/>
                <a:gd name="T98" fmla="*/ 1 w 15"/>
                <a:gd name="T99" fmla="*/ 68 h 71"/>
                <a:gd name="T100" fmla="*/ 1 w 15"/>
                <a:gd name="T101" fmla="*/ 69 h 71"/>
                <a:gd name="T102" fmla="*/ 0 w 15"/>
                <a:gd name="T10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71">
                  <a:moveTo>
                    <a:pt x="15" y="0"/>
                  </a:moveTo>
                  <a:lnTo>
                    <a:pt x="15" y="1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5" y="47"/>
                  </a:lnTo>
                  <a:lnTo>
                    <a:pt x="5" y="49"/>
                  </a:lnTo>
                  <a:lnTo>
                    <a:pt x="5" y="50"/>
                  </a:lnTo>
                  <a:lnTo>
                    <a:pt x="4" y="51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3" y="56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3" y="60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1" y="68"/>
                  </a:lnTo>
                  <a:lnTo>
                    <a:pt x="1" y="69"/>
                  </a:lnTo>
                  <a:lnTo>
                    <a:pt x="0" y="7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7" name="Freeform 414"/>
            <p:cNvSpPr>
              <a:spLocks/>
            </p:cNvSpPr>
            <p:nvPr/>
          </p:nvSpPr>
          <p:spPr bwMode="auto">
            <a:xfrm>
              <a:off x="5152051" y="2186887"/>
              <a:ext cx="14764" cy="62992"/>
            </a:xfrm>
            <a:custGeom>
              <a:avLst/>
              <a:gdLst>
                <a:gd name="T0" fmla="*/ 15 w 15"/>
                <a:gd name="T1" fmla="*/ 0 h 64"/>
                <a:gd name="T2" fmla="*/ 14 w 15"/>
                <a:gd name="T3" fmla="*/ 2 h 64"/>
                <a:gd name="T4" fmla="*/ 14 w 15"/>
                <a:gd name="T5" fmla="*/ 3 h 64"/>
                <a:gd name="T6" fmla="*/ 14 w 15"/>
                <a:gd name="T7" fmla="*/ 4 h 64"/>
                <a:gd name="T8" fmla="*/ 13 w 15"/>
                <a:gd name="T9" fmla="*/ 5 h 64"/>
                <a:gd name="T10" fmla="*/ 13 w 15"/>
                <a:gd name="T11" fmla="*/ 7 h 64"/>
                <a:gd name="T12" fmla="*/ 13 w 15"/>
                <a:gd name="T13" fmla="*/ 8 h 64"/>
                <a:gd name="T14" fmla="*/ 13 w 15"/>
                <a:gd name="T15" fmla="*/ 9 h 64"/>
                <a:gd name="T16" fmla="*/ 12 w 15"/>
                <a:gd name="T17" fmla="*/ 11 h 64"/>
                <a:gd name="T18" fmla="*/ 12 w 15"/>
                <a:gd name="T19" fmla="*/ 12 h 64"/>
                <a:gd name="T20" fmla="*/ 12 w 15"/>
                <a:gd name="T21" fmla="*/ 14 h 64"/>
                <a:gd name="T22" fmla="*/ 11 w 15"/>
                <a:gd name="T23" fmla="*/ 15 h 64"/>
                <a:gd name="T24" fmla="*/ 11 w 15"/>
                <a:gd name="T25" fmla="*/ 16 h 64"/>
                <a:gd name="T26" fmla="*/ 11 w 15"/>
                <a:gd name="T27" fmla="*/ 17 h 64"/>
                <a:gd name="T28" fmla="*/ 10 w 15"/>
                <a:gd name="T29" fmla="*/ 19 h 64"/>
                <a:gd name="T30" fmla="*/ 10 w 15"/>
                <a:gd name="T31" fmla="*/ 20 h 64"/>
                <a:gd name="T32" fmla="*/ 10 w 15"/>
                <a:gd name="T33" fmla="*/ 21 h 64"/>
                <a:gd name="T34" fmla="*/ 10 w 15"/>
                <a:gd name="T35" fmla="*/ 22 h 64"/>
                <a:gd name="T36" fmla="*/ 9 w 15"/>
                <a:gd name="T37" fmla="*/ 24 h 64"/>
                <a:gd name="T38" fmla="*/ 9 w 15"/>
                <a:gd name="T39" fmla="*/ 25 h 64"/>
                <a:gd name="T40" fmla="*/ 9 w 15"/>
                <a:gd name="T41" fmla="*/ 27 h 64"/>
                <a:gd name="T42" fmla="*/ 9 w 15"/>
                <a:gd name="T43" fmla="*/ 28 h 64"/>
                <a:gd name="T44" fmla="*/ 8 w 15"/>
                <a:gd name="T45" fmla="*/ 29 h 64"/>
                <a:gd name="T46" fmla="*/ 8 w 15"/>
                <a:gd name="T47" fmla="*/ 30 h 64"/>
                <a:gd name="T48" fmla="*/ 7 w 15"/>
                <a:gd name="T49" fmla="*/ 31 h 64"/>
                <a:gd name="T50" fmla="*/ 7 w 15"/>
                <a:gd name="T51" fmla="*/ 33 h 64"/>
                <a:gd name="T52" fmla="*/ 7 w 15"/>
                <a:gd name="T53" fmla="*/ 34 h 64"/>
                <a:gd name="T54" fmla="*/ 7 w 15"/>
                <a:gd name="T55" fmla="*/ 35 h 64"/>
                <a:gd name="T56" fmla="*/ 6 w 15"/>
                <a:gd name="T57" fmla="*/ 37 h 64"/>
                <a:gd name="T58" fmla="*/ 6 w 15"/>
                <a:gd name="T59" fmla="*/ 38 h 64"/>
                <a:gd name="T60" fmla="*/ 6 w 15"/>
                <a:gd name="T61" fmla="*/ 39 h 64"/>
                <a:gd name="T62" fmla="*/ 6 w 15"/>
                <a:gd name="T63" fmla="*/ 40 h 64"/>
                <a:gd name="T64" fmla="*/ 5 w 15"/>
                <a:gd name="T65" fmla="*/ 41 h 64"/>
                <a:gd name="T66" fmla="*/ 5 w 15"/>
                <a:gd name="T67" fmla="*/ 43 h 64"/>
                <a:gd name="T68" fmla="*/ 5 w 15"/>
                <a:gd name="T69" fmla="*/ 44 h 64"/>
                <a:gd name="T70" fmla="*/ 5 w 15"/>
                <a:gd name="T71" fmla="*/ 45 h 64"/>
                <a:gd name="T72" fmla="*/ 4 w 15"/>
                <a:gd name="T73" fmla="*/ 46 h 64"/>
                <a:gd name="T74" fmla="*/ 4 w 15"/>
                <a:gd name="T75" fmla="*/ 48 h 64"/>
                <a:gd name="T76" fmla="*/ 3 w 15"/>
                <a:gd name="T77" fmla="*/ 49 h 64"/>
                <a:gd name="T78" fmla="*/ 3 w 15"/>
                <a:gd name="T79" fmla="*/ 50 h 64"/>
                <a:gd name="T80" fmla="*/ 3 w 15"/>
                <a:gd name="T81" fmla="*/ 51 h 64"/>
                <a:gd name="T82" fmla="*/ 3 w 15"/>
                <a:gd name="T83" fmla="*/ 52 h 64"/>
                <a:gd name="T84" fmla="*/ 2 w 15"/>
                <a:gd name="T85" fmla="*/ 54 h 64"/>
                <a:gd name="T86" fmla="*/ 2 w 15"/>
                <a:gd name="T87" fmla="*/ 55 h 64"/>
                <a:gd name="T88" fmla="*/ 2 w 15"/>
                <a:gd name="T89" fmla="*/ 56 h 64"/>
                <a:gd name="T90" fmla="*/ 2 w 15"/>
                <a:gd name="T91" fmla="*/ 57 h 64"/>
                <a:gd name="T92" fmla="*/ 1 w 15"/>
                <a:gd name="T93" fmla="*/ 58 h 64"/>
                <a:gd name="T94" fmla="*/ 1 w 15"/>
                <a:gd name="T95" fmla="*/ 59 h 64"/>
                <a:gd name="T96" fmla="*/ 1 w 15"/>
                <a:gd name="T97" fmla="*/ 61 h 64"/>
                <a:gd name="T98" fmla="*/ 0 w 15"/>
                <a:gd name="T99" fmla="*/ 62 h 64"/>
                <a:gd name="T100" fmla="*/ 0 w 15"/>
                <a:gd name="T101" fmla="*/ 63 h 64"/>
                <a:gd name="T102" fmla="*/ 0 w 15"/>
                <a:gd name="T10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4">
                  <a:moveTo>
                    <a:pt x="15" y="0"/>
                  </a:move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0" y="6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8" name="Freeform 415"/>
            <p:cNvSpPr>
              <a:spLocks/>
            </p:cNvSpPr>
            <p:nvPr/>
          </p:nvSpPr>
          <p:spPr bwMode="auto">
            <a:xfrm>
              <a:off x="5137287" y="2248895"/>
              <a:ext cx="14764" cy="49213"/>
            </a:xfrm>
            <a:custGeom>
              <a:avLst/>
              <a:gdLst>
                <a:gd name="T0" fmla="*/ 15 w 15"/>
                <a:gd name="T1" fmla="*/ 0 h 50"/>
                <a:gd name="T2" fmla="*/ 15 w 15"/>
                <a:gd name="T3" fmla="*/ 1 h 50"/>
                <a:gd name="T4" fmla="*/ 14 w 15"/>
                <a:gd name="T5" fmla="*/ 2 h 50"/>
                <a:gd name="T6" fmla="*/ 14 w 15"/>
                <a:gd name="T7" fmla="*/ 3 h 50"/>
                <a:gd name="T8" fmla="*/ 14 w 15"/>
                <a:gd name="T9" fmla="*/ 4 h 50"/>
                <a:gd name="T10" fmla="*/ 14 w 15"/>
                <a:gd name="T11" fmla="*/ 6 h 50"/>
                <a:gd name="T12" fmla="*/ 13 w 15"/>
                <a:gd name="T13" fmla="*/ 7 h 50"/>
                <a:gd name="T14" fmla="*/ 13 w 15"/>
                <a:gd name="T15" fmla="*/ 8 h 50"/>
                <a:gd name="T16" fmla="*/ 13 w 15"/>
                <a:gd name="T17" fmla="*/ 9 h 50"/>
                <a:gd name="T18" fmla="*/ 12 w 15"/>
                <a:gd name="T19" fmla="*/ 10 h 50"/>
                <a:gd name="T20" fmla="*/ 12 w 15"/>
                <a:gd name="T21" fmla="*/ 11 h 50"/>
                <a:gd name="T22" fmla="*/ 12 w 15"/>
                <a:gd name="T23" fmla="*/ 12 h 50"/>
                <a:gd name="T24" fmla="*/ 12 w 15"/>
                <a:gd name="T25" fmla="*/ 13 h 50"/>
                <a:gd name="T26" fmla="*/ 11 w 15"/>
                <a:gd name="T27" fmla="*/ 14 h 50"/>
                <a:gd name="T28" fmla="*/ 11 w 15"/>
                <a:gd name="T29" fmla="*/ 15 h 50"/>
                <a:gd name="T30" fmla="*/ 11 w 15"/>
                <a:gd name="T31" fmla="*/ 16 h 50"/>
                <a:gd name="T32" fmla="*/ 10 w 15"/>
                <a:gd name="T33" fmla="*/ 17 h 50"/>
                <a:gd name="T34" fmla="*/ 10 w 15"/>
                <a:gd name="T35" fmla="*/ 19 h 50"/>
                <a:gd name="T36" fmla="*/ 10 w 15"/>
                <a:gd name="T37" fmla="*/ 20 h 50"/>
                <a:gd name="T38" fmla="*/ 10 w 15"/>
                <a:gd name="T39" fmla="*/ 20 h 50"/>
                <a:gd name="T40" fmla="*/ 9 w 15"/>
                <a:gd name="T41" fmla="*/ 21 h 50"/>
                <a:gd name="T42" fmla="*/ 9 w 15"/>
                <a:gd name="T43" fmla="*/ 23 h 50"/>
                <a:gd name="T44" fmla="*/ 9 w 15"/>
                <a:gd name="T45" fmla="*/ 24 h 50"/>
                <a:gd name="T46" fmla="*/ 8 w 15"/>
                <a:gd name="T47" fmla="*/ 25 h 50"/>
                <a:gd name="T48" fmla="*/ 8 w 15"/>
                <a:gd name="T49" fmla="*/ 26 h 50"/>
                <a:gd name="T50" fmla="*/ 8 w 15"/>
                <a:gd name="T51" fmla="*/ 27 h 50"/>
                <a:gd name="T52" fmla="*/ 8 w 15"/>
                <a:gd name="T53" fmla="*/ 28 h 50"/>
                <a:gd name="T54" fmla="*/ 7 w 15"/>
                <a:gd name="T55" fmla="*/ 29 h 50"/>
                <a:gd name="T56" fmla="*/ 7 w 15"/>
                <a:gd name="T57" fmla="*/ 30 h 50"/>
                <a:gd name="T58" fmla="*/ 7 w 15"/>
                <a:gd name="T59" fmla="*/ 30 h 50"/>
                <a:gd name="T60" fmla="*/ 7 w 15"/>
                <a:gd name="T61" fmla="*/ 31 h 50"/>
                <a:gd name="T62" fmla="*/ 6 w 15"/>
                <a:gd name="T63" fmla="*/ 33 h 50"/>
                <a:gd name="T64" fmla="*/ 6 w 15"/>
                <a:gd name="T65" fmla="*/ 33 h 50"/>
                <a:gd name="T66" fmla="*/ 5 w 15"/>
                <a:gd name="T67" fmla="*/ 34 h 50"/>
                <a:gd name="T68" fmla="*/ 5 w 15"/>
                <a:gd name="T69" fmla="*/ 35 h 50"/>
                <a:gd name="T70" fmla="*/ 5 w 15"/>
                <a:gd name="T71" fmla="*/ 36 h 50"/>
                <a:gd name="T72" fmla="*/ 5 w 15"/>
                <a:gd name="T73" fmla="*/ 37 h 50"/>
                <a:gd name="T74" fmla="*/ 4 w 15"/>
                <a:gd name="T75" fmla="*/ 38 h 50"/>
                <a:gd name="T76" fmla="*/ 4 w 15"/>
                <a:gd name="T77" fmla="*/ 39 h 50"/>
                <a:gd name="T78" fmla="*/ 4 w 15"/>
                <a:gd name="T79" fmla="*/ 40 h 50"/>
                <a:gd name="T80" fmla="*/ 4 w 15"/>
                <a:gd name="T81" fmla="*/ 41 h 50"/>
                <a:gd name="T82" fmla="*/ 3 w 15"/>
                <a:gd name="T83" fmla="*/ 42 h 50"/>
                <a:gd name="T84" fmla="*/ 3 w 15"/>
                <a:gd name="T85" fmla="*/ 43 h 50"/>
                <a:gd name="T86" fmla="*/ 3 w 15"/>
                <a:gd name="T87" fmla="*/ 44 h 50"/>
                <a:gd name="T88" fmla="*/ 2 w 15"/>
                <a:gd name="T89" fmla="*/ 44 h 50"/>
                <a:gd name="T90" fmla="*/ 2 w 15"/>
                <a:gd name="T91" fmla="*/ 45 h 50"/>
                <a:gd name="T92" fmla="*/ 2 w 15"/>
                <a:gd name="T93" fmla="*/ 46 h 50"/>
                <a:gd name="T94" fmla="*/ 1 w 15"/>
                <a:gd name="T95" fmla="*/ 47 h 50"/>
                <a:gd name="T96" fmla="*/ 1 w 15"/>
                <a:gd name="T97" fmla="*/ 48 h 50"/>
                <a:gd name="T98" fmla="*/ 1 w 15"/>
                <a:gd name="T99" fmla="*/ 49 h 50"/>
                <a:gd name="T100" fmla="*/ 1 w 15"/>
                <a:gd name="T101" fmla="*/ 50 h 50"/>
                <a:gd name="T102" fmla="*/ 0 w 15"/>
                <a:gd name="T10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50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5" y="34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0" y="5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9" name="Freeform 416"/>
            <p:cNvSpPr>
              <a:spLocks/>
            </p:cNvSpPr>
            <p:nvPr/>
          </p:nvSpPr>
          <p:spPr bwMode="auto">
            <a:xfrm>
              <a:off x="5123508" y="2298108"/>
              <a:ext cx="14764" cy="36418"/>
            </a:xfrm>
            <a:custGeom>
              <a:avLst/>
              <a:gdLst>
                <a:gd name="T0" fmla="*/ 15 w 15"/>
                <a:gd name="T1" fmla="*/ 0 h 37"/>
                <a:gd name="T2" fmla="*/ 14 w 15"/>
                <a:gd name="T3" fmla="*/ 0 h 37"/>
                <a:gd name="T4" fmla="*/ 14 w 15"/>
                <a:gd name="T5" fmla="*/ 1 h 37"/>
                <a:gd name="T6" fmla="*/ 14 w 15"/>
                <a:gd name="T7" fmla="*/ 2 h 37"/>
                <a:gd name="T8" fmla="*/ 14 w 15"/>
                <a:gd name="T9" fmla="*/ 3 h 37"/>
                <a:gd name="T10" fmla="*/ 13 w 15"/>
                <a:gd name="T11" fmla="*/ 4 h 37"/>
                <a:gd name="T12" fmla="*/ 13 w 15"/>
                <a:gd name="T13" fmla="*/ 5 h 37"/>
                <a:gd name="T14" fmla="*/ 13 w 15"/>
                <a:gd name="T15" fmla="*/ 5 h 37"/>
                <a:gd name="T16" fmla="*/ 12 w 15"/>
                <a:gd name="T17" fmla="*/ 6 h 37"/>
                <a:gd name="T18" fmla="*/ 12 w 15"/>
                <a:gd name="T19" fmla="*/ 7 h 37"/>
                <a:gd name="T20" fmla="*/ 12 w 15"/>
                <a:gd name="T21" fmla="*/ 8 h 37"/>
                <a:gd name="T22" fmla="*/ 12 w 15"/>
                <a:gd name="T23" fmla="*/ 9 h 37"/>
                <a:gd name="T24" fmla="*/ 11 w 15"/>
                <a:gd name="T25" fmla="*/ 9 h 37"/>
                <a:gd name="T26" fmla="*/ 11 w 15"/>
                <a:gd name="T27" fmla="*/ 10 h 37"/>
                <a:gd name="T28" fmla="*/ 11 w 15"/>
                <a:gd name="T29" fmla="*/ 11 h 37"/>
                <a:gd name="T30" fmla="*/ 10 w 15"/>
                <a:gd name="T31" fmla="*/ 12 h 37"/>
                <a:gd name="T32" fmla="*/ 10 w 15"/>
                <a:gd name="T33" fmla="*/ 12 h 37"/>
                <a:gd name="T34" fmla="*/ 10 w 15"/>
                <a:gd name="T35" fmla="*/ 13 h 37"/>
                <a:gd name="T36" fmla="*/ 9 w 15"/>
                <a:gd name="T37" fmla="*/ 14 h 37"/>
                <a:gd name="T38" fmla="*/ 9 w 15"/>
                <a:gd name="T39" fmla="*/ 15 h 37"/>
                <a:gd name="T40" fmla="*/ 9 w 15"/>
                <a:gd name="T41" fmla="*/ 16 h 37"/>
                <a:gd name="T42" fmla="*/ 9 w 15"/>
                <a:gd name="T43" fmla="*/ 16 h 37"/>
                <a:gd name="T44" fmla="*/ 8 w 15"/>
                <a:gd name="T45" fmla="*/ 17 h 37"/>
                <a:gd name="T46" fmla="*/ 8 w 15"/>
                <a:gd name="T47" fmla="*/ 18 h 37"/>
                <a:gd name="T48" fmla="*/ 8 w 15"/>
                <a:gd name="T49" fmla="*/ 18 h 37"/>
                <a:gd name="T50" fmla="*/ 8 w 15"/>
                <a:gd name="T51" fmla="*/ 19 h 37"/>
                <a:gd name="T52" fmla="*/ 7 w 15"/>
                <a:gd name="T53" fmla="*/ 20 h 37"/>
                <a:gd name="T54" fmla="*/ 7 w 15"/>
                <a:gd name="T55" fmla="*/ 20 h 37"/>
                <a:gd name="T56" fmla="*/ 7 w 15"/>
                <a:gd name="T57" fmla="*/ 21 h 37"/>
                <a:gd name="T58" fmla="*/ 6 w 15"/>
                <a:gd name="T59" fmla="*/ 22 h 37"/>
                <a:gd name="T60" fmla="*/ 6 w 15"/>
                <a:gd name="T61" fmla="*/ 23 h 37"/>
                <a:gd name="T62" fmla="*/ 6 w 15"/>
                <a:gd name="T63" fmla="*/ 23 h 37"/>
                <a:gd name="T64" fmla="*/ 5 w 15"/>
                <a:gd name="T65" fmla="*/ 24 h 37"/>
                <a:gd name="T66" fmla="*/ 5 w 15"/>
                <a:gd name="T67" fmla="*/ 25 h 37"/>
                <a:gd name="T68" fmla="*/ 5 w 15"/>
                <a:gd name="T69" fmla="*/ 25 h 37"/>
                <a:gd name="T70" fmla="*/ 5 w 15"/>
                <a:gd name="T71" fmla="*/ 26 h 37"/>
                <a:gd name="T72" fmla="*/ 4 w 15"/>
                <a:gd name="T73" fmla="*/ 27 h 37"/>
                <a:gd name="T74" fmla="*/ 4 w 15"/>
                <a:gd name="T75" fmla="*/ 28 h 37"/>
                <a:gd name="T76" fmla="*/ 4 w 15"/>
                <a:gd name="T77" fmla="*/ 28 h 37"/>
                <a:gd name="T78" fmla="*/ 4 w 15"/>
                <a:gd name="T79" fmla="*/ 29 h 37"/>
                <a:gd name="T80" fmla="*/ 3 w 15"/>
                <a:gd name="T81" fmla="*/ 29 h 37"/>
                <a:gd name="T82" fmla="*/ 3 w 15"/>
                <a:gd name="T83" fmla="*/ 30 h 37"/>
                <a:gd name="T84" fmla="*/ 3 w 15"/>
                <a:gd name="T85" fmla="*/ 31 h 37"/>
                <a:gd name="T86" fmla="*/ 2 w 15"/>
                <a:gd name="T87" fmla="*/ 32 h 37"/>
                <a:gd name="T88" fmla="*/ 2 w 15"/>
                <a:gd name="T89" fmla="*/ 32 h 37"/>
                <a:gd name="T90" fmla="*/ 2 w 15"/>
                <a:gd name="T91" fmla="*/ 33 h 37"/>
                <a:gd name="T92" fmla="*/ 2 w 15"/>
                <a:gd name="T93" fmla="*/ 33 h 37"/>
                <a:gd name="T94" fmla="*/ 1 w 15"/>
                <a:gd name="T95" fmla="*/ 34 h 37"/>
                <a:gd name="T96" fmla="*/ 1 w 15"/>
                <a:gd name="T97" fmla="*/ 35 h 37"/>
                <a:gd name="T98" fmla="*/ 1 w 15"/>
                <a:gd name="T99" fmla="*/ 36 h 37"/>
                <a:gd name="T100" fmla="*/ 0 w 15"/>
                <a:gd name="T101" fmla="*/ 36 h 37"/>
                <a:gd name="T102" fmla="*/ 0 w 15"/>
                <a:gd name="T10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7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0" name="Freeform 417"/>
            <p:cNvSpPr>
              <a:spLocks/>
            </p:cNvSpPr>
            <p:nvPr/>
          </p:nvSpPr>
          <p:spPr bwMode="auto">
            <a:xfrm>
              <a:off x="5109728" y="2333541"/>
              <a:ext cx="13779" cy="35433"/>
            </a:xfrm>
            <a:custGeom>
              <a:avLst/>
              <a:gdLst>
                <a:gd name="T0" fmla="*/ 14 w 14"/>
                <a:gd name="T1" fmla="*/ 0 h 36"/>
                <a:gd name="T2" fmla="*/ 14 w 14"/>
                <a:gd name="T3" fmla="*/ 1 h 36"/>
                <a:gd name="T4" fmla="*/ 14 w 14"/>
                <a:gd name="T5" fmla="*/ 2 h 36"/>
                <a:gd name="T6" fmla="*/ 13 w 14"/>
                <a:gd name="T7" fmla="*/ 2 h 36"/>
                <a:gd name="T8" fmla="*/ 13 w 14"/>
                <a:gd name="T9" fmla="*/ 3 h 36"/>
                <a:gd name="T10" fmla="*/ 13 w 14"/>
                <a:gd name="T11" fmla="*/ 3 h 36"/>
                <a:gd name="T12" fmla="*/ 13 w 14"/>
                <a:gd name="T13" fmla="*/ 4 h 36"/>
                <a:gd name="T14" fmla="*/ 12 w 14"/>
                <a:gd name="T15" fmla="*/ 5 h 36"/>
                <a:gd name="T16" fmla="*/ 12 w 14"/>
                <a:gd name="T17" fmla="*/ 6 h 36"/>
                <a:gd name="T18" fmla="*/ 12 w 14"/>
                <a:gd name="T19" fmla="*/ 6 h 36"/>
                <a:gd name="T20" fmla="*/ 12 w 14"/>
                <a:gd name="T21" fmla="*/ 7 h 36"/>
                <a:gd name="T22" fmla="*/ 11 w 14"/>
                <a:gd name="T23" fmla="*/ 7 h 36"/>
                <a:gd name="T24" fmla="*/ 11 w 14"/>
                <a:gd name="T25" fmla="*/ 8 h 36"/>
                <a:gd name="T26" fmla="*/ 11 w 14"/>
                <a:gd name="T27" fmla="*/ 9 h 36"/>
                <a:gd name="T28" fmla="*/ 10 w 14"/>
                <a:gd name="T29" fmla="*/ 9 h 36"/>
                <a:gd name="T30" fmla="*/ 10 w 14"/>
                <a:gd name="T31" fmla="*/ 10 h 36"/>
                <a:gd name="T32" fmla="*/ 10 w 14"/>
                <a:gd name="T33" fmla="*/ 11 h 36"/>
                <a:gd name="T34" fmla="*/ 9 w 14"/>
                <a:gd name="T35" fmla="*/ 12 h 36"/>
                <a:gd name="T36" fmla="*/ 9 w 14"/>
                <a:gd name="T37" fmla="*/ 12 h 36"/>
                <a:gd name="T38" fmla="*/ 9 w 14"/>
                <a:gd name="T39" fmla="*/ 13 h 36"/>
                <a:gd name="T40" fmla="*/ 9 w 14"/>
                <a:gd name="T41" fmla="*/ 13 h 36"/>
                <a:gd name="T42" fmla="*/ 8 w 14"/>
                <a:gd name="T43" fmla="*/ 14 h 36"/>
                <a:gd name="T44" fmla="*/ 8 w 14"/>
                <a:gd name="T45" fmla="*/ 15 h 36"/>
                <a:gd name="T46" fmla="*/ 8 w 14"/>
                <a:gd name="T47" fmla="*/ 15 h 36"/>
                <a:gd name="T48" fmla="*/ 8 w 14"/>
                <a:gd name="T49" fmla="*/ 16 h 36"/>
                <a:gd name="T50" fmla="*/ 7 w 14"/>
                <a:gd name="T51" fmla="*/ 17 h 36"/>
                <a:gd name="T52" fmla="*/ 7 w 14"/>
                <a:gd name="T53" fmla="*/ 18 h 36"/>
                <a:gd name="T54" fmla="*/ 7 w 14"/>
                <a:gd name="T55" fmla="*/ 18 h 36"/>
                <a:gd name="T56" fmla="*/ 6 w 14"/>
                <a:gd name="T57" fmla="*/ 19 h 36"/>
                <a:gd name="T58" fmla="*/ 6 w 14"/>
                <a:gd name="T59" fmla="*/ 20 h 36"/>
                <a:gd name="T60" fmla="*/ 6 w 14"/>
                <a:gd name="T61" fmla="*/ 20 h 36"/>
                <a:gd name="T62" fmla="*/ 6 w 14"/>
                <a:gd name="T63" fmla="*/ 21 h 36"/>
                <a:gd name="T64" fmla="*/ 5 w 14"/>
                <a:gd name="T65" fmla="*/ 22 h 36"/>
                <a:gd name="T66" fmla="*/ 5 w 14"/>
                <a:gd name="T67" fmla="*/ 22 h 36"/>
                <a:gd name="T68" fmla="*/ 5 w 14"/>
                <a:gd name="T69" fmla="*/ 23 h 36"/>
                <a:gd name="T70" fmla="*/ 5 w 14"/>
                <a:gd name="T71" fmla="*/ 24 h 36"/>
                <a:gd name="T72" fmla="*/ 4 w 14"/>
                <a:gd name="T73" fmla="*/ 25 h 36"/>
                <a:gd name="T74" fmla="*/ 4 w 14"/>
                <a:gd name="T75" fmla="*/ 25 h 36"/>
                <a:gd name="T76" fmla="*/ 3 w 14"/>
                <a:gd name="T77" fmla="*/ 26 h 36"/>
                <a:gd name="T78" fmla="*/ 3 w 14"/>
                <a:gd name="T79" fmla="*/ 27 h 36"/>
                <a:gd name="T80" fmla="*/ 3 w 14"/>
                <a:gd name="T81" fmla="*/ 28 h 36"/>
                <a:gd name="T82" fmla="*/ 3 w 14"/>
                <a:gd name="T83" fmla="*/ 28 h 36"/>
                <a:gd name="T84" fmla="*/ 2 w 14"/>
                <a:gd name="T85" fmla="*/ 29 h 36"/>
                <a:gd name="T86" fmla="*/ 2 w 14"/>
                <a:gd name="T87" fmla="*/ 30 h 36"/>
                <a:gd name="T88" fmla="*/ 2 w 14"/>
                <a:gd name="T89" fmla="*/ 30 h 36"/>
                <a:gd name="T90" fmla="*/ 2 w 14"/>
                <a:gd name="T91" fmla="*/ 31 h 36"/>
                <a:gd name="T92" fmla="*/ 1 w 14"/>
                <a:gd name="T93" fmla="*/ 32 h 36"/>
                <a:gd name="T94" fmla="*/ 1 w 14"/>
                <a:gd name="T95" fmla="*/ 33 h 36"/>
                <a:gd name="T96" fmla="*/ 1 w 14"/>
                <a:gd name="T97" fmla="*/ 33 h 36"/>
                <a:gd name="T98" fmla="*/ 0 w 14"/>
                <a:gd name="T99" fmla="*/ 34 h 36"/>
                <a:gd name="T100" fmla="*/ 0 w 14"/>
                <a:gd name="T101" fmla="*/ 35 h 36"/>
                <a:gd name="T102" fmla="*/ 0 w 14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6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1" name="Freeform 418"/>
            <p:cNvSpPr>
              <a:spLocks/>
            </p:cNvSpPr>
            <p:nvPr/>
          </p:nvSpPr>
          <p:spPr bwMode="auto">
            <a:xfrm>
              <a:off x="5095949" y="2367989"/>
              <a:ext cx="13779" cy="41339"/>
            </a:xfrm>
            <a:custGeom>
              <a:avLst/>
              <a:gdLst>
                <a:gd name="T0" fmla="*/ 14 w 14"/>
                <a:gd name="T1" fmla="*/ 0 h 42"/>
                <a:gd name="T2" fmla="*/ 14 w 14"/>
                <a:gd name="T3" fmla="*/ 1 h 42"/>
                <a:gd name="T4" fmla="*/ 14 w 14"/>
                <a:gd name="T5" fmla="*/ 1 h 42"/>
                <a:gd name="T6" fmla="*/ 13 w 14"/>
                <a:gd name="T7" fmla="*/ 2 h 42"/>
                <a:gd name="T8" fmla="*/ 13 w 14"/>
                <a:gd name="T9" fmla="*/ 3 h 42"/>
                <a:gd name="T10" fmla="*/ 13 w 14"/>
                <a:gd name="T11" fmla="*/ 4 h 42"/>
                <a:gd name="T12" fmla="*/ 13 w 14"/>
                <a:gd name="T13" fmla="*/ 4 h 42"/>
                <a:gd name="T14" fmla="*/ 12 w 14"/>
                <a:gd name="T15" fmla="*/ 5 h 42"/>
                <a:gd name="T16" fmla="*/ 12 w 14"/>
                <a:gd name="T17" fmla="*/ 6 h 42"/>
                <a:gd name="T18" fmla="*/ 12 w 14"/>
                <a:gd name="T19" fmla="*/ 7 h 42"/>
                <a:gd name="T20" fmla="*/ 11 w 14"/>
                <a:gd name="T21" fmla="*/ 8 h 42"/>
                <a:gd name="T22" fmla="*/ 11 w 14"/>
                <a:gd name="T23" fmla="*/ 9 h 42"/>
                <a:gd name="T24" fmla="*/ 11 w 14"/>
                <a:gd name="T25" fmla="*/ 9 h 42"/>
                <a:gd name="T26" fmla="*/ 10 w 14"/>
                <a:gd name="T27" fmla="*/ 10 h 42"/>
                <a:gd name="T28" fmla="*/ 10 w 14"/>
                <a:gd name="T29" fmla="*/ 11 h 42"/>
                <a:gd name="T30" fmla="*/ 10 w 14"/>
                <a:gd name="T31" fmla="*/ 12 h 42"/>
                <a:gd name="T32" fmla="*/ 10 w 14"/>
                <a:gd name="T33" fmla="*/ 13 h 42"/>
                <a:gd name="T34" fmla="*/ 9 w 14"/>
                <a:gd name="T35" fmla="*/ 13 h 42"/>
                <a:gd name="T36" fmla="*/ 9 w 14"/>
                <a:gd name="T37" fmla="*/ 14 h 42"/>
                <a:gd name="T38" fmla="*/ 9 w 14"/>
                <a:gd name="T39" fmla="*/ 15 h 42"/>
                <a:gd name="T40" fmla="*/ 9 w 14"/>
                <a:gd name="T41" fmla="*/ 16 h 42"/>
                <a:gd name="T42" fmla="*/ 8 w 14"/>
                <a:gd name="T43" fmla="*/ 17 h 42"/>
                <a:gd name="T44" fmla="*/ 8 w 14"/>
                <a:gd name="T45" fmla="*/ 17 h 42"/>
                <a:gd name="T46" fmla="*/ 8 w 14"/>
                <a:gd name="T47" fmla="*/ 18 h 42"/>
                <a:gd name="T48" fmla="*/ 7 w 14"/>
                <a:gd name="T49" fmla="*/ 19 h 42"/>
                <a:gd name="T50" fmla="*/ 7 w 14"/>
                <a:gd name="T51" fmla="*/ 20 h 42"/>
                <a:gd name="T52" fmla="*/ 7 w 14"/>
                <a:gd name="T53" fmla="*/ 21 h 42"/>
                <a:gd name="T54" fmla="*/ 7 w 14"/>
                <a:gd name="T55" fmla="*/ 22 h 42"/>
                <a:gd name="T56" fmla="*/ 6 w 14"/>
                <a:gd name="T57" fmla="*/ 23 h 42"/>
                <a:gd name="T58" fmla="*/ 6 w 14"/>
                <a:gd name="T59" fmla="*/ 23 h 42"/>
                <a:gd name="T60" fmla="*/ 6 w 14"/>
                <a:gd name="T61" fmla="*/ 24 h 42"/>
                <a:gd name="T62" fmla="*/ 5 w 14"/>
                <a:gd name="T63" fmla="*/ 25 h 42"/>
                <a:gd name="T64" fmla="*/ 5 w 14"/>
                <a:gd name="T65" fmla="*/ 26 h 42"/>
                <a:gd name="T66" fmla="*/ 5 w 14"/>
                <a:gd name="T67" fmla="*/ 27 h 42"/>
                <a:gd name="T68" fmla="*/ 4 w 14"/>
                <a:gd name="T69" fmla="*/ 27 h 42"/>
                <a:gd name="T70" fmla="*/ 4 w 14"/>
                <a:gd name="T71" fmla="*/ 28 h 42"/>
                <a:gd name="T72" fmla="*/ 4 w 14"/>
                <a:gd name="T73" fmla="*/ 29 h 42"/>
                <a:gd name="T74" fmla="*/ 4 w 14"/>
                <a:gd name="T75" fmla="*/ 30 h 42"/>
                <a:gd name="T76" fmla="*/ 3 w 14"/>
                <a:gd name="T77" fmla="*/ 31 h 42"/>
                <a:gd name="T78" fmla="*/ 3 w 14"/>
                <a:gd name="T79" fmla="*/ 32 h 42"/>
                <a:gd name="T80" fmla="*/ 3 w 14"/>
                <a:gd name="T81" fmla="*/ 33 h 42"/>
                <a:gd name="T82" fmla="*/ 3 w 14"/>
                <a:gd name="T83" fmla="*/ 33 h 42"/>
                <a:gd name="T84" fmla="*/ 2 w 14"/>
                <a:gd name="T85" fmla="*/ 34 h 42"/>
                <a:gd name="T86" fmla="*/ 2 w 14"/>
                <a:gd name="T87" fmla="*/ 35 h 42"/>
                <a:gd name="T88" fmla="*/ 2 w 14"/>
                <a:gd name="T89" fmla="*/ 36 h 42"/>
                <a:gd name="T90" fmla="*/ 2 w 14"/>
                <a:gd name="T91" fmla="*/ 37 h 42"/>
                <a:gd name="T92" fmla="*/ 1 w 14"/>
                <a:gd name="T93" fmla="*/ 38 h 42"/>
                <a:gd name="T94" fmla="*/ 1 w 14"/>
                <a:gd name="T95" fmla="*/ 39 h 42"/>
                <a:gd name="T96" fmla="*/ 1 w 14"/>
                <a:gd name="T97" fmla="*/ 40 h 42"/>
                <a:gd name="T98" fmla="*/ 0 w 14"/>
                <a:gd name="T99" fmla="*/ 40 h 42"/>
                <a:gd name="T100" fmla="*/ 0 w 14"/>
                <a:gd name="T101" fmla="*/ 41 h 42"/>
                <a:gd name="T102" fmla="*/ 0 w 14"/>
                <a:gd name="T10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2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2" name="Freeform 419"/>
            <p:cNvSpPr>
              <a:spLocks/>
            </p:cNvSpPr>
            <p:nvPr/>
          </p:nvSpPr>
          <p:spPr bwMode="auto">
            <a:xfrm>
              <a:off x="5082169" y="2408344"/>
              <a:ext cx="13779" cy="40355"/>
            </a:xfrm>
            <a:custGeom>
              <a:avLst/>
              <a:gdLst>
                <a:gd name="T0" fmla="*/ 14 w 14"/>
                <a:gd name="T1" fmla="*/ 0 h 41"/>
                <a:gd name="T2" fmla="*/ 14 w 14"/>
                <a:gd name="T3" fmla="*/ 1 h 41"/>
                <a:gd name="T4" fmla="*/ 14 w 14"/>
                <a:gd name="T5" fmla="*/ 2 h 41"/>
                <a:gd name="T6" fmla="*/ 13 w 14"/>
                <a:gd name="T7" fmla="*/ 3 h 41"/>
                <a:gd name="T8" fmla="*/ 13 w 14"/>
                <a:gd name="T9" fmla="*/ 4 h 41"/>
                <a:gd name="T10" fmla="*/ 13 w 14"/>
                <a:gd name="T11" fmla="*/ 5 h 41"/>
                <a:gd name="T12" fmla="*/ 12 w 14"/>
                <a:gd name="T13" fmla="*/ 5 h 41"/>
                <a:gd name="T14" fmla="*/ 12 w 14"/>
                <a:gd name="T15" fmla="*/ 6 h 41"/>
                <a:gd name="T16" fmla="*/ 12 w 14"/>
                <a:gd name="T17" fmla="*/ 7 h 41"/>
                <a:gd name="T18" fmla="*/ 11 w 14"/>
                <a:gd name="T19" fmla="*/ 8 h 41"/>
                <a:gd name="T20" fmla="*/ 11 w 14"/>
                <a:gd name="T21" fmla="*/ 9 h 41"/>
                <a:gd name="T22" fmla="*/ 11 w 14"/>
                <a:gd name="T23" fmla="*/ 9 h 41"/>
                <a:gd name="T24" fmla="*/ 11 w 14"/>
                <a:gd name="T25" fmla="*/ 10 h 41"/>
                <a:gd name="T26" fmla="*/ 10 w 14"/>
                <a:gd name="T27" fmla="*/ 11 h 41"/>
                <a:gd name="T28" fmla="*/ 10 w 14"/>
                <a:gd name="T29" fmla="*/ 12 h 41"/>
                <a:gd name="T30" fmla="*/ 10 w 14"/>
                <a:gd name="T31" fmla="*/ 13 h 41"/>
                <a:gd name="T32" fmla="*/ 10 w 14"/>
                <a:gd name="T33" fmla="*/ 14 h 41"/>
                <a:gd name="T34" fmla="*/ 9 w 14"/>
                <a:gd name="T35" fmla="*/ 15 h 41"/>
                <a:gd name="T36" fmla="*/ 9 w 14"/>
                <a:gd name="T37" fmla="*/ 15 h 41"/>
                <a:gd name="T38" fmla="*/ 9 w 14"/>
                <a:gd name="T39" fmla="*/ 16 h 41"/>
                <a:gd name="T40" fmla="*/ 8 w 14"/>
                <a:gd name="T41" fmla="*/ 17 h 41"/>
                <a:gd name="T42" fmla="*/ 8 w 14"/>
                <a:gd name="T43" fmla="*/ 18 h 41"/>
                <a:gd name="T44" fmla="*/ 8 w 14"/>
                <a:gd name="T45" fmla="*/ 19 h 41"/>
                <a:gd name="T46" fmla="*/ 8 w 14"/>
                <a:gd name="T47" fmla="*/ 19 h 41"/>
                <a:gd name="T48" fmla="*/ 7 w 14"/>
                <a:gd name="T49" fmla="*/ 20 h 41"/>
                <a:gd name="T50" fmla="*/ 7 w 14"/>
                <a:gd name="T51" fmla="*/ 21 h 41"/>
                <a:gd name="T52" fmla="*/ 7 w 14"/>
                <a:gd name="T53" fmla="*/ 22 h 41"/>
                <a:gd name="T54" fmla="*/ 7 w 14"/>
                <a:gd name="T55" fmla="*/ 23 h 41"/>
                <a:gd name="T56" fmla="*/ 6 w 14"/>
                <a:gd name="T57" fmla="*/ 24 h 41"/>
                <a:gd name="T58" fmla="*/ 6 w 14"/>
                <a:gd name="T59" fmla="*/ 24 h 41"/>
                <a:gd name="T60" fmla="*/ 6 w 14"/>
                <a:gd name="T61" fmla="*/ 25 h 41"/>
                <a:gd name="T62" fmla="*/ 6 w 14"/>
                <a:gd name="T63" fmla="*/ 26 h 41"/>
                <a:gd name="T64" fmla="*/ 5 w 14"/>
                <a:gd name="T65" fmla="*/ 27 h 41"/>
                <a:gd name="T66" fmla="*/ 5 w 14"/>
                <a:gd name="T67" fmla="*/ 27 h 41"/>
                <a:gd name="T68" fmla="*/ 4 w 14"/>
                <a:gd name="T69" fmla="*/ 28 h 41"/>
                <a:gd name="T70" fmla="*/ 4 w 14"/>
                <a:gd name="T71" fmla="*/ 29 h 41"/>
                <a:gd name="T72" fmla="*/ 4 w 14"/>
                <a:gd name="T73" fmla="*/ 30 h 41"/>
                <a:gd name="T74" fmla="*/ 4 w 14"/>
                <a:gd name="T75" fmla="*/ 30 h 41"/>
                <a:gd name="T76" fmla="*/ 3 w 14"/>
                <a:gd name="T77" fmla="*/ 31 h 41"/>
                <a:gd name="T78" fmla="*/ 3 w 14"/>
                <a:gd name="T79" fmla="*/ 32 h 41"/>
                <a:gd name="T80" fmla="*/ 3 w 14"/>
                <a:gd name="T81" fmla="*/ 33 h 41"/>
                <a:gd name="T82" fmla="*/ 3 w 14"/>
                <a:gd name="T83" fmla="*/ 34 h 41"/>
                <a:gd name="T84" fmla="*/ 2 w 14"/>
                <a:gd name="T85" fmla="*/ 34 h 41"/>
                <a:gd name="T86" fmla="*/ 2 w 14"/>
                <a:gd name="T87" fmla="*/ 35 h 41"/>
                <a:gd name="T88" fmla="*/ 2 w 14"/>
                <a:gd name="T89" fmla="*/ 36 h 41"/>
                <a:gd name="T90" fmla="*/ 1 w 14"/>
                <a:gd name="T91" fmla="*/ 36 h 41"/>
                <a:gd name="T92" fmla="*/ 1 w 14"/>
                <a:gd name="T93" fmla="*/ 37 h 41"/>
                <a:gd name="T94" fmla="*/ 1 w 14"/>
                <a:gd name="T95" fmla="*/ 38 h 41"/>
                <a:gd name="T96" fmla="*/ 1 w 14"/>
                <a:gd name="T97" fmla="*/ 38 h 41"/>
                <a:gd name="T98" fmla="*/ 0 w 14"/>
                <a:gd name="T99" fmla="*/ 39 h 41"/>
                <a:gd name="T100" fmla="*/ 0 w 14"/>
                <a:gd name="T101" fmla="*/ 40 h 41"/>
                <a:gd name="T102" fmla="*/ 0 w 14"/>
                <a:gd name="T10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1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3" name="Freeform 420"/>
            <p:cNvSpPr>
              <a:spLocks/>
            </p:cNvSpPr>
            <p:nvPr/>
          </p:nvSpPr>
          <p:spPr bwMode="auto">
            <a:xfrm>
              <a:off x="5068390" y="2447714"/>
              <a:ext cx="13779" cy="30512"/>
            </a:xfrm>
            <a:custGeom>
              <a:avLst/>
              <a:gdLst>
                <a:gd name="T0" fmla="*/ 14 w 14"/>
                <a:gd name="T1" fmla="*/ 0 h 31"/>
                <a:gd name="T2" fmla="*/ 14 w 14"/>
                <a:gd name="T3" fmla="*/ 1 h 31"/>
                <a:gd name="T4" fmla="*/ 14 w 14"/>
                <a:gd name="T5" fmla="*/ 1 h 31"/>
                <a:gd name="T6" fmla="*/ 13 w 14"/>
                <a:gd name="T7" fmla="*/ 2 h 31"/>
                <a:gd name="T8" fmla="*/ 13 w 14"/>
                <a:gd name="T9" fmla="*/ 3 h 31"/>
                <a:gd name="T10" fmla="*/ 13 w 14"/>
                <a:gd name="T11" fmla="*/ 4 h 31"/>
                <a:gd name="T12" fmla="*/ 12 w 14"/>
                <a:gd name="T13" fmla="*/ 4 h 31"/>
                <a:gd name="T14" fmla="*/ 12 w 14"/>
                <a:gd name="T15" fmla="*/ 5 h 31"/>
                <a:gd name="T16" fmla="*/ 12 w 14"/>
                <a:gd name="T17" fmla="*/ 5 h 31"/>
                <a:gd name="T18" fmla="*/ 12 w 14"/>
                <a:gd name="T19" fmla="*/ 6 h 31"/>
                <a:gd name="T20" fmla="*/ 11 w 14"/>
                <a:gd name="T21" fmla="*/ 7 h 31"/>
                <a:gd name="T22" fmla="*/ 11 w 14"/>
                <a:gd name="T23" fmla="*/ 8 h 31"/>
                <a:gd name="T24" fmla="*/ 11 w 14"/>
                <a:gd name="T25" fmla="*/ 8 h 31"/>
                <a:gd name="T26" fmla="*/ 10 w 14"/>
                <a:gd name="T27" fmla="*/ 9 h 31"/>
                <a:gd name="T28" fmla="*/ 10 w 14"/>
                <a:gd name="T29" fmla="*/ 10 h 31"/>
                <a:gd name="T30" fmla="*/ 10 w 14"/>
                <a:gd name="T31" fmla="*/ 10 h 31"/>
                <a:gd name="T32" fmla="*/ 9 w 14"/>
                <a:gd name="T33" fmla="*/ 11 h 31"/>
                <a:gd name="T34" fmla="*/ 9 w 14"/>
                <a:gd name="T35" fmla="*/ 11 h 31"/>
                <a:gd name="T36" fmla="*/ 9 w 14"/>
                <a:gd name="T37" fmla="*/ 12 h 31"/>
                <a:gd name="T38" fmla="*/ 9 w 14"/>
                <a:gd name="T39" fmla="*/ 13 h 31"/>
                <a:gd name="T40" fmla="*/ 8 w 14"/>
                <a:gd name="T41" fmla="*/ 13 h 31"/>
                <a:gd name="T42" fmla="*/ 8 w 14"/>
                <a:gd name="T43" fmla="*/ 14 h 31"/>
                <a:gd name="T44" fmla="*/ 8 w 14"/>
                <a:gd name="T45" fmla="*/ 15 h 31"/>
                <a:gd name="T46" fmla="*/ 8 w 14"/>
                <a:gd name="T47" fmla="*/ 15 h 31"/>
                <a:gd name="T48" fmla="*/ 7 w 14"/>
                <a:gd name="T49" fmla="*/ 16 h 31"/>
                <a:gd name="T50" fmla="*/ 7 w 14"/>
                <a:gd name="T51" fmla="*/ 16 h 31"/>
                <a:gd name="T52" fmla="*/ 7 w 14"/>
                <a:gd name="T53" fmla="*/ 17 h 31"/>
                <a:gd name="T54" fmla="*/ 7 w 14"/>
                <a:gd name="T55" fmla="*/ 18 h 31"/>
                <a:gd name="T56" fmla="*/ 6 w 14"/>
                <a:gd name="T57" fmla="*/ 18 h 31"/>
                <a:gd name="T58" fmla="*/ 6 w 14"/>
                <a:gd name="T59" fmla="*/ 19 h 31"/>
                <a:gd name="T60" fmla="*/ 6 w 14"/>
                <a:gd name="T61" fmla="*/ 19 h 31"/>
                <a:gd name="T62" fmla="*/ 5 w 14"/>
                <a:gd name="T63" fmla="*/ 20 h 31"/>
                <a:gd name="T64" fmla="*/ 5 w 14"/>
                <a:gd name="T65" fmla="*/ 21 h 31"/>
                <a:gd name="T66" fmla="*/ 5 w 14"/>
                <a:gd name="T67" fmla="*/ 21 h 31"/>
                <a:gd name="T68" fmla="*/ 5 w 14"/>
                <a:gd name="T69" fmla="*/ 22 h 31"/>
                <a:gd name="T70" fmla="*/ 4 w 14"/>
                <a:gd name="T71" fmla="*/ 22 h 31"/>
                <a:gd name="T72" fmla="*/ 4 w 14"/>
                <a:gd name="T73" fmla="*/ 23 h 31"/>
                <a:gd name="T74" fmla="*/ 4 w 14"/>
                <a:gd name="T75" fmla="*/ 23 h 31"/>
                <a:gd name="T76" fmla="*/ 4 w 14"/>
                <a:gd name="T77" fmla="*/ 24 h 31"/>
                <a:gd name="T78" fmla="*/ 3 w 14"/>
                <a:gd name="T79" fmla="*/ 24 h 31"/>
                <a:gd name="T80" fmla="*/ 3 w 14"/>
                <a:gd name="T81" fmla="*/ 25 h 31"/>
                <a:gd name="T82" fmla="*/ 3 w 14"/>
                <a:gd name="T83" fmla="*/ 26 h 31"/>
                <a:gd name="T84" fmla="*/ 2 w 14"/>
                <a:gd name="T85" fmla="*/ 26 h 31"/>
                <a:gd name="T86" fmla="*/ 2 w 14"/>
                <a:gd name="T87" fmla="*/ 27 h 31"/>
                <a:gd name="T88" fmla="*/ 2 w 14"/>
                <a:gd name="T89" fmla="*/ 27 h 31"/>
                <a:gd name="T90" fmla="*/ 2 w 14"/>
                <a:gd name="T91" fmla="*/ 28 h 31"/>
                <a:gd name="T92" fmla="*/ 1 w 14"/>
                <a:gd name="T93" fmla="*/ 28 h 31"/>
                <a:gd name="T94" fmla="*/ 1 w 14"/>
                <a:gd name="T95" fmla="*/ 29 h 31"/>
                <a:gd name="T96" fmla="*/ 1 w 14"/>
                <a:gd name="T97" fmla="*/ 29 h 31"/>
                <a:gd name="T98" fmla="*/ 0 w 14"/>
                <a:gd name="T99" fmla="*/ 30 h 31"/>
                <a:gd name="T100" fmla="*/ 0 w 14"/>
                <a:gd name="T101" fmla="*/ 30 h 31"/>
                <a:gd name="T102" fmla="*/ 0 w 14"/>
                <a:gd name="T10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4" name="Freeform 421"/>
            <p:cNvSpPr>
              <a:spLocks/>
            </p:cNvSpPr>
            <p:nvPr/>
          </p:nvSpPr>
          <p:spPr bwMode="auto">
            <a:xfrm>
              <a:off x="5054610" y="2477241"/>
              <a:ext cx="13779" cy="23622"/>
            </a:xfrm>
            <a:custGeom>
              <a:avLst/>
              <a:gdLst>
                <a:gd name="T0" fmla="*/ 14 w 14"/>
                <a:gd name="T1" fmla="*/ 0 h 24"/>
                <a:gd name="T2" fmla="*/ 14 w 14"/>
                <a:gd name="T3" fmla="*/ 1 h 24"/>
                <a:gd name="T4" fmla="*/ 13 w 14"/>
                <a:gd name="T5" fmla="*/ 1 h 24"/>
                <a:gd name="T6" fmla="*/ 13 w 14"/>
                <a:gd name="T7" fmla="*/ 2 h 24"/>
                <a:gd name="T8" fmla="*/ 13 w 14"/>
                <a:gd name="T9" fmla="*/ 3 h 24"/>
                <a:gd name="T10" fmla="*/ 13 w 14"/>
                <a:gd name="T11" fmla="*/ 3 h 24"/>
                <a:gd name="T12" fmla="*/ 12 w 14"/>
                <a:gd name="T13" fmla="*/ 4 h 24"/>
                <a:gd name="T14" fmla="*/ 12 w 14"/>
                <a:gd name="T15" fmla="*/ 4 h 24"/>
                <a:gd name="T16" fmla="*/ 12 w 14"/>
                <a:gd name="T17" fmla="*/ 4 h 24"/>
                <a:gd name="T18" fmla="*/ 12 w 14"/>
                <a:gd name="T19" fmla="*/ 5 h 24"/>
                <a:gd name="T20" fmla="*/ 11 w 14"/>
                <a:gd name="T21" fmla="*/ 6 h 24"/>
                <a:gd name="T22" fmla="*/ 11 w 14"/>
                <a:gd name="T23" fmla="*/ 6 h 24"/>
                <a:gd name="T24" fmla="*/ 11 w 14"/>
                <a:gd name="T25" fmla="*/ 7 h 24"/>
                <a:gd name="T26" fmla="*/ 11 w 14"/>
                <a:gd name="T27" fmla="*/ 7 h 24"/>
                <a:gd name="T28" fmla="*/ 10 w 14"/>
                <a:gd name="T29" fmla="*/ 7 h 24"/>
                <a:gd name="T30" fmla="*/ 10 w 14"/>
                <a:gd name="T31" fmla="*/ 8 h 24"/>
                <a:gd name="T32" fmla="*/ 10 w 14"/>
                <a:gd name="T33" fmla="*/ 9 h 24"/>
                <a:gd name="T34" fmla="*/ 9 w 14"/>
                <a:gd name="T35" fmla="*/ 9 h 24"/>
                <a:gd name="T36" fmla="*/ 9 w 14"/>
                <a:gd name="T37" fmla="*/ 9 h 24"/>
                <a:gd name="T38" fmla="*/ 9 w 14"/>
                <a:gd name="T39" fmla="*/ 10 h 24"/>
                <a:gd name="T40" fmla="*/ 9 w 14"/>
                <a:gd name="T41" fmla="*/ 10 h 24"/>
                <a:gd name="T42" fmla="*/ 8 w 14"/>
                <a:gd name="T43" fmla="*/ 11 h 24"/>
                <a:gd name="T44" fmla="*/ 8 w 14"/>
                <a:gd name="T45" fmla="*/ 11 h 24"/>
                <a:gd name="T46" fmla="*/ 8 w 14"/>
                <a:gd name="T47" fmla="*/ 12 h 24"/>
                <a:gd name="T48" fmla="*/ 8 w 14"/>
                <a:gd name="T49" fmla="*/ 12 h 24"/>
                <a:gd name="T50" fmla="*/ 7 w 14"/>
                <a:gd name="T51" fmla="*/ 13 h 24"/>
                <a:gd name="T52" fmla="*/ 7 w 14"/>
                <a:gd name="T53" fmla="*/ 13 h 24"/>
                <a:gd name="T54" fmla="*/ 7 w 14"/>
                <a:gd name="T55" fmla="*/ 13 h 24"/>
                <a:gd name="T56" fmla="*/ 6 w 14"/>
                <a:gd name="T57" fmla="*/ 14 h 24"/>
                <a:gd name="T58" fmla="*/ 6 w 14"/>
                <a:gd name="T59" fmla="*/ 14 h 24"/>
                <a:gd name="T60" fmla="*/ 6 w 14"/>
                <a:gd name="T61" fmla="*/ 15 h 24"/>
                <a:gd name="T62" fmla="*/ 6 w 14"/>
                <a:gd name="T63" fmla="*/ 15 h 24"/>
                <a:gd name="T64" fmla="*/ 5 w 14"/>
                <a:gd name="T65" fmla="*/ 16 h 24"/>
                <a:gd name="T66" fmla="*/ 5 w 14"/>
                <a:gd name="T67" fmla="*/ 16 h 24"/>
                <a:gd name="T68" fmla="*/ 5 w 14"/>
                <a:gd name="T69" fmla="*/ 17 h 24"/>
                <a:gd name="T70" fmla="*/ 5 w 14"/>
                <a:gd name="T71" fmla="*/ 17 h 24"/>
                <a:gd name="T72" fmla="*/ 4 w 14"/>
                <a:gd name="T73" fmla="*/ 17 h 24"/>
                <a:gd name="T74" fmla="*/ 4 w 14"/>
                <a:gd name="T75" fmla="*/ 18 h 24"/>
                <a:gd name="T76" fmla="*/ 4 w 14"/>
                <a:gd name="T77" fmla="*/ 18 h 24"/>
                <a:gd name="T78" fmla="*/ 3 w 14"/>
                <a:gd name="T79" fmla="*/ 19 h 24"/>
                <a:gd name="T80" fmla="*/ 3 w 14"/>
                <a:gd name="T81" fmla="*/ 19 h 24"/>
                <a:gd name="T82" fmla="*/ 3 w 14"/>
                <a:gd name="T83" fmla="*/ 20 h 24"/>
                <a:gd name="T84" fmla="*/ 3 w 14"/>
                <a:gd name="T85" fmla="*/ 20 h 24"/>
                <a:gd name="T86" fmla="*/ 2 w 14"/>
                <a:gd name="T87" fmla="*/ 20 h 24"/>
                <a:gd name="T88" fmla="*/ 2 w 14"/>
                <a:gd name="T89" fmla="*/ 21 h 24"/>
                <a:gd name="T90" fmla="*/ 2 w 14"/>
                <a:gd name="T91" fmla="*/ 21 h 24"/>
                <a:gd name="T92" fmla="*/ 1 w 14"/>
                <a:gd name="T93" fmla="*/ 22 h 24"/>
                <a:gd name="T94" fmla="*/ 1 w 14"/>
                <a:gd name="T95" fmla="*/ 22 h 24"/>
                <a:gd name="T96" fmla="*/ 1 w 14"/>
                <a:gd name="T97" fmla="*/ 23 h 24"/>
                <a:gd name="T98" fmla="*/ 1 w 14"/>
                <a:gd name="T99" fmla="*/ 23 h 24"/>
                <a:gd name="T100" fmla="*/ 0 w 14"/>
                <a:gd name="T101" fmla="*/ 23 h 24"/>
                <a:gd name="T102" fmla="*/ 0 w 14"/>
                <a:gd name="T10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4">
                  <a:moveTo>
                    <a:pt x="14" y="0"/>
                  </a:move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5" name="Freeform 422"/>
            <p:cNvSpPr>
              <a:spLocks/>
            </p:cNvSpPr>
            <p:nvPr/>
          </p:nvSpPr>
          <p:spPr bwMode="auto">
            <a:xfrm>
              <a:off x="5040831" y="2499879"/>
              <a:ext cx="13779" cy="18701"/>
            </a:xfrm>
            <a:custGeom>
              <a:avLst/>
              <a:gdLst>
                <a:gd name="T0" fmla="*/ 14 w 14"/>
                <a:gd name="T1" fmla="*/ 0 h 19"/>
                <a:gd name="T2" fmla="*/ 14 w 14"/>
                <a:gd name="T3" fmla="*/ 1 h 19"/>
                <a:gd name="T4" fmla="*/ 14 w 14"/>
                <a:gd name="T5" fmla="*/ 1 h 19"/>
                <a:gd name="T6" fmla="*/ 13 w 14"/>
                <a:gd name="T7" fmla="*/ 1 h 19"/>
                <a:gd name="T8" fmla="*/ 13 w 14"/>
                <a:gd name="T9" fmla="*/ 2 h 19"/>
                <a:gd name="T10" fmla="*/ 13 w 14"/>
                <a:gd name="T11" fmla="*/ 2 h 19"/>
                <a:gd name="T12" fmla="*/ 13 w 14"/>
                <a:gd name="T13" fmla="*/ 3 h 19"/>
                <a:gd name="T14" fmla="*/ 12 w 14"/>
                <a:gd name="T15" fmla="*/ 3 h 19"/>
                <a:gd name="T16" fmla="*/ 12 w 14"/>
                <a:gd name="T17" fmla="*/ 3 h 19"/>
                <a:gd name="T18" fmla="*/ 12 w 14"/>
                <a:gd name="T19" fmla="*/ 4 h 19"/>
                <a:gd name="T20" fmla="*/ 12 w 14"/>
                <a:gd name="T21" fmla="*/ 4 h 19"/>
                <a:gd name="T22" fmla="*/ 11 w 14"/>
                <a:gd name="T23" fmla="*/ 5 h 19"/>
                <a:gd name="T24" fmla="*/ 11 w 14"/>
                <a:gd name="T25" fmla="*/ 5 h 19"/>
                <a:gd name="T26" fmla="*/ 11 w 14"/>
                <a:gd name="T27" fmla="*/ 6 h 19"/>
                <a:gd name="T28" fmla="*/ 10 w 14"/>
                <a:gd name="T29" fmla="*/ 6 h 19"/>
                <a:gd name="T30" fmla="*/ 10 w 14"/>
                <a:gd name="T31" fmla="*/ 6 h 19"/>
                <a:gd name="T32" fmla="*/ 10 w 14"/>
                <a:gd name="T33" fmla="*/ 7 h 19"/>
                <a:gd name="T34" fmla="*/ 10 w 14"/>
                <a:gd name="T35" fmla="*/ 7 h 19"/>
                <a:gd name="T36" fmla="*/ 9 w 14"/>
                <a:gd name="T37" fmla="*/ 7 h 19"/>
                <a:gd name="T38" fmla="*/ 9 w 14"/>
                <a:gd name="T39" fmla="*/ 8 h 19"/>
                <a:gd name="T40" fmla="*/ 9 w 14"/>
                <a:gd name="T41" fmla="*/ 8 h 19"/>
                <a:gd name="T42" fmla="*/ 9 w 14"/>
                <a:gd name="T43" fmla="*/ 9 h 19"/>
                <a:gd name="T44" fmla="*/ 8 w 14"/>
                <a:gd name="T45" fmla="*/ 9 h 19"/>
                <a:gd name="T46" fmla="*/ 8 w 14"/>
                <a:gd name="T47" fmla="*/ 9 h 19"/>
                <a:gd name="T48" fmla="*/ 8 w 14"/>
                <a:gd name="T49" fmla="*/ 10 h 19"/>
                <a:gd name="T50" fmla="*/ 7 w 14"/>
                <a:gd name="T51" fmla="*/ 10 h 19"/>
                <a:gd name="T52" fmla="*/ 7 w 14"/>
                <a:gd name="T53" fmla="*/ 10 h 19"/>
                <a:gd name="T54" fmla="*/ 7 w 14"/>
                <a:gd name="T55" fmla="*/ 11 h 19"/>
                <a:gd name="T56" fmla="*/ 7 w 14"/>
                <a:gd name="T57" fmla="*/ 11 h 19"/>
                <a:gd name="T58" fmla="*/ 6 w 14"/>
                <a:gd name="T59" fmla="*/ 12 h 19"/>
                <a:gd name="T60" fmla="*/ 6 w 14"/>
                <a:gd name="T61" fmla="*/ 12 h 19"/>
                <a:gd name="T62" fmla="*/ 6 w 14"/>
                <a:gd name="T63" fmla="*/ 12 h 19"/>
                <a:gd name="T64" fmla="*/ 6 w 14"/>
                <a:gd name="T65" fmla="*/ 13 h 19"/>
                <a:gd name="T66" fmla="*/ 5 w 14"/>
                <a:gd name="T67" fmla="*/ 13 h 19"/>
                <a:gd name="T68" fmla="*/ 5 w 14"/>
                <a:gd name="T69" fmla="*/ 13 h 19"/>
                <a:gd name="T70" fmla="*/ 5 w 14"/>
                <a:gd name="T71" fmla="*/ 13 h 19"/>
                <a:gd name="T72" fmla="*/ 5 w 14"/>
                <a:gd name="T73" fmla="*/ 14 h 19"/>
                <a:gd name="T74" fmla="*/ 4 w 14"/>
                <a:gd name="T75" fmla="*/ 14 h 19"/>
                <a:gd name="T76" fmla="*/ 4 w 14"/>
                <a:gd name="T77" fmla="*/ 14 h 19"/>
                <a:gd name="T78" fmla="*/ 4 w 14"/>
                <a:gd name="T79" fmla="*/ 15 h 19"/>
                <a:gd name="T80" fmla="*/ 3 w 14"/>
                <a:gd name="T81" fmla="*/ 15 h 19"/>
                <a:gd name="T82" fmla="*/ 3 w 14"/>
                <a:gd name="T83" fmla="*/ 16 h 19"/>
                <a:gd name="T84" fmla="*/ 3 w 14"/>
                <a:gd name="T85" fmla="*/ 16 h 19"/>
                <a:gd name="T86" fmla="*/ 3 w 14"/>
                <a:gd name="T87" fmla="*/ 16 h 19"/>
                <a:gd name="T88" fmla="*/ 2 w 14"/>
                <a:gd name="T89" fmla="*/ 17 h 19"/>
                <a:gd name="T90" fmla="*/ 2 w 14"/>
                <a:gd name="T91" fmla="*/ 17 h 19"/>
                <a:gd name="T92" fmla="*/ 2 w 14"/>
                <a:gd name="T93" fmla="*/ 17 h 19"/>
                <a:gd name="T94" fmla="*/ 2 w 14"/>
                <a:gd name="T95" fmla="*/ 18 h 19"/>
                <a:gd name="T96" fmla="*/ 1 w 14"/>
                <a:gd name="T97" fmla="*/ 18 h 19"/>
                <a:gd name="T98" fmla="*/ 1 w 14"/>
                <a:gd name="T99" fmla="*/ 18 h 19"/>
                <a:gd name="T100" fmla="*/ 1 w 14"/>
                <a:gd name="T101" fmla="*/ 19 h 19"/>
                <a:gd name="T102" fmla="*/ 0 w 14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6" name="Freeform 423"/>
            <p:cNvSpPr>
              <a:spLocks/>
            </p:cNvSpPr>
            <p:nvPr/>
          </p:nvSpPr>
          <p:spPr bwMode="auto">
            <a:xfrm>
              <a:off x="5028036" y="2518580"/>
              <a:ext cx="13779" cy="14764"/>
            </a:xfrm>
            <a:custGeom>
              <a:avLst/>
              <a:gdLst>
                <a:gd name="T0" fmla="*/ 14 w 14"/>
                <a:gd name="T1" fmla="*/ 0 h 15"/>
                <a:gd name="T2" fmla="*/ 13 w 14"/>
                <a:gd name="T3" fmla="*/ 0 h 15"/>
                <a:gd name="T4" fmla="*/ 13 w 14"/>
                <a:gd name="T5" fmla="*/ 0 h 15"/>
                <a:gd name="T6" fmla="*/ 13 w 14"/>
                <a:gd name="T7" fmla="*/ 1 h 15"/>
                <a:gd name="T8" fmla="*/ 13 w 14"/>
                <a:gd name="T9" fmla="*/ 1 h 15"/>
                <a:gd name="T10" fmla="*/ 12 w 14"/>
                <a:gd name="T11" fmla="*/ 1 h 15"/>
                <a:gd name="T12" fmla="*/ 12 w 14"/>
                <a:gd name="T13" fmla="*/ 2 h 15"/>
                <a:gd name="T14" fmla="*/ 12 w 14"/>
                <a:gd name="T15" fmla="*/ 2 h 15"/>
                <a:gd name="T16" fmla="*/ 12 w 14"/>
                <a:gd name="T17" fmla="*/ 2 h 15"/>
                <a:gd name="T18" fmla="*/ 11 w 14"/>
                <a:gd name="T19" fmla="*/ 3 h 15"/>
                <a:gd name="T20" fmla="*/ 11 w 14"/>
                <a:gd name="T21" fmla="*/ 3 h 15"/>
                <a:gd name="T22" fmla="*/ 11 w 14"/>
                <a:gd name="T23" fmla="*/ 3 h 15"/>
                <a:gd name="T24" fmla="*/ 10 w 14"/>
                <a:gd name="T25" fmla="*/ 4 h 15"/>
                <a:gd name="T26" fmla="*/ 10 w 14"/>
                <a:gd name="T27" fmla="*/ 4 h 15"/>
                <a:gd name="T28" fmla="*/ 10 w 14"/>
                <a:gd name="T29" fmla="*/ 4 h 15"/>
                <a:gd name="T30" fmla="*/ 10 w 14"/>
                <a:gd name="T31" fmla="*/ 4 h 15"/>
                <a:gd name="T32" fmla="*/ 9 w 14"/>
                <a:gd name="T33" fmla="*/ 5 h 15"/>
                <a:gd name="T34" fmla="*/ 9 w 14"/>
                <a:gd name="T35" fmla="*/ 5 h 15"/>
                <a:gd name="T36" fmla="*/ 9 w 14"/>
                <a:gd name="T37" fmla="*/ 5 h 15"/>
                <a:gd name="T38" fmla="*/ 9 w 14"/>
                <a:gd name="T39" fmla="*/ 6 h 15"/>
                <a:gd name="T40" fmla="*/ 8 w 14"/>
                <a:gd name="T41" fmla="*/ 6 h 15"/>
                <a:gd name="T42" fmla="*/ 8 w 14"/>
                <a:gd name="T43" fmla="*/ 6 h 15"/>
                <a:gd name="T44" fmla="*/ 8 w 14"/>
                <a:gd name="T45" fmla="*/ 7 h 15"/>
                <a:gd name="T46" fmla="*/ 8 w 14"/>
                <a:gd name="T47" fmla="*/ 7 h 15"/>
                <a:gd name="T48" fmla="*/ 7 w 14"/>
                <a:gd name="T49" fmla="*/ 7 h 15"/>
                <a:gd name="T50" fmla="*/ 7 w 14"/>
                <a:gd name="T51" fmla="*/ 8 h 15"/>
                <a:gd name="T52" fmla="*/ 6 w 14"/>
                <a:gd name="T53" fmla="*/ 8 h 15"/>
                <a:gd name="T54" fmla="*/ 6 w 14"/>
                <a:gd name="T55" fmla="*/ 8 h 15"/>
                <a:gd name="T56" fmla="*/ 6 w 14"/>
                <a:gd name="T57" fmla="*/ 8 h 15"/>
                <a:gd name="T58" fmla="*/ 6 w 14"/>
                <a:gd name="T59" fmla="*/ 9 h 15"/>
                <a:gd name="T60" fmla="*/ 5 w 14"/>
                <a:gd name="T61" fmla="*/ 9 h 15"/>
                <a:gd name="T62" fmla="*/ 5 w 14"/>
                <a:gd name="T63" fmla="*/ 9 h 15"/>
                <a:gd name="T64" fmla="*/ 5 w 14"/>
                <a:gd name="T65" fmla="*/ 10 h 15"/>
                <a:gd name="T66" fmla="*/ 5 w 14"/>
                <a:gd name="T67" fmla="*/ 10 h 15"/>
                <a:gd name="T68" fmla="*/ 4 w 14"/>
                <a:gd name="T69" fmla="*/ 10 h 15"/>
                <a:gd name="T70" fmla="*/ 4 w 14"/>
                <a:gd name="T71" fmla="*/ 11 h 15"/>
                <a:gd name="T72" fmla="*/ 4 w 14"/>
                <a:gd name="T73" fmla="*/ 11 h 15"/>
                <a:gd name="T74" fmla="*/ 3 w 14"/>
                <a:gd name="T75" fmla="*/ 11 h 15"/>
                <a:gd name="T76" fmla="*/ 3 w 14"/>
                <a:gd name="T77" fmla="*/ 11 h 15"/>
                <a:gd name="T78" fmla="*/ 3 w 14"/>
                <a:gd name="T79" fmla="*/ 12 h 15"/>
                <a:gd name="T80" fmla="*/ 3 w 14"/>
                <a:gd name="T81" fmla="*/ 12 h 15"/>
                <a:gd name="T82" fmla="*/ 2 w 14"/>
                <a:gd name="T83" fmla="*/ 12 h 15"/>
                <a:gd name="T84" fmla="*/ 2 w 14"/>
                <a:gd name="T85" fmla="*/ 13 h 15"/>
                <a:gd name="T86" fmla="*/ 2 w 14"/>
                <a:gd name="T87" fmla="*/ 13 h 15"/>
                <a:gd name="T88" fmla="*/ 2 w 14"/>
                <a:gd name="T89" fmla="*/ 13 h 15"/>
                <a:gd name="T90" fmla="*/ 1 w 14"/>
                <a:gd name="T91" fmla="*/ 13 h 15"/>
                <a:gd name="T92" fmla="*/ 1 w 14"/>
                <a:gd name="T93" fmla="*/ 14 h 15"/>
                <a:gd name="T94" fmla="*/ 1 w 14"/>
                <a:gd name="T95" fmla="*/ 14 h 15"/>
                <a:gd name="T96" fmla="*/ 0 w 14"/>
                <a:gd name="T97" fmla="*/ 14 h 15"/>
                <a:gd name="T98" fmla="*/ 0 w 14"/>
                <a:gd name="T99" fmla="*/ 15 h 15"/>
                <a:gd name="T100" fmla="*/ 0 w 14"/>
                <a:gd name="T101" fmla="*/ 15 h 15"/>
                <a:gd name="T102" fmla="*/ 0 w 14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7" name="Freeform 424"/>
            <p:cNvSpPr>
              <a:spLocks/>
            </p:cNvSpPr>
            <p:nvPr/>
          </p:nvSpPr>
          <p:spPr bwMode="auto">
            <a:xfrm>
              <a:off x="5014256" y="2533343"/>
              <a:ext cx="13779" cy="12796"/>
            </a:xfrm>
            <a:custGeom>
              <a:avLst/>
              <a:gdLst>
                <a:gd name="T0" fmla="*/ 14 w 14"/>
                <a:gd name="T1" fmla="*/ 0 h 13"/>
                <a:gd name="T2" fmla="*/ 14 w 14"/>
                <a:gd name="T3" fmla="*/ 0 h 13"/>
                <a:gd name="T4" fmla="*/ 13 w 14"/>
                <a:gd name="T5" fmla="*/ 1 h 13"/>
                <a:gd name="T6" fmla="*/ 13 w 14"/>
                <a:gd name="T7" fmla="*/ 1 h 13"/>
                <a:gd name="T8" fmla="*/ 13 w 14"/>
                <a:gd name="T9" fmla="*/ 1 h 13"/>
                <a:gd name="T10" fmla="*/ 13 w 14"/>
                <a:gd name="T11" fmla="*/ 1 h 13"/>
                <a:gd name="T12" fmla="*/ 12 w 14"/>
                <a:gd name="T13" fmla="*/ 2 h 13"/>
                <a:gd name="T14" fmla="*/ 12 w 14"/>
                <a:gd name="T15" fmla="*/ 2 h 13"/>
                <a:gd name="T16" fmla="*/ 12 w 14"/>
                <a:gd name="T17" fmla="*/ 2 h 13"/>
                <a:gd name="T18" fmla="*/ 12 w 14"/>
                <a:gd name="T19" fmla="*/ 2 h 13"/>
                <a:gd name="T20" fmla="*/ 11 w 14"/>
                <a:gd name="T21" fmla="*/ 3 h 13"/>
                <a:gd name="T22" fmla="*/ 11 w 14"/>
                <a:gd name="T23" fmla="*/ 3 h 13"/>
                <a:gd name="T24" fmla="*/ 11 w 14"/>
                <a:gd name="T25" fmla="*/ 3 h 13"/>
                <a:gd name="T26" fmla="*/ 10 w 14"/>
                <a:gd name="T27" fmla="*/ 3 h 13"/>
                <a:gd name="T28" fmla="*/ 10 w 14"/>
                <a:gd name="T29" fmla="*/ 4 h 13"/>
                <a:gd name="T30" fmla="*/ 10 w 14"/>
                <a:gd name="T31" fmla="*/ 4 h 13"/>
                <a:gd name="T32" fmla="*/ 10 w 14"/>
                <a:gd name="T33" fmla="*/ 4 h 13"/>
                <a:gd name="T34" fmla="*/ 9 w 14"/>
                <a:gd name="T35" fmla="*/ 5 h 13"/>
                <a:gd name="T36" fmla="*/ 9 w 14"/>
                <a:gd name="T37" fmla="*/ 5 h 13"/>
                <a:gd name="T38" fmla="*/ 9 w 14"/>
                <a:gd name="T39" fmla="*/ 5 h 13"/>
                <a:gd name="T40" fmla="*/ 9 w 14"/>
                <a:gd name="T41" fmla="*/ 5 h 13"/>
                <a:gd name="T42" fmla="*/ 8 w 14"/>
                <a:gd name="T43" fmla="*/ 6 h 13"/>
                <a:gd name="T44" fmla="*/ 8 w 14"/>
                <a:gd name="T45" fmla="*/ 6 h 13"/>
                <a:gd name="T46" fmla="*/ 8 w 14"/>
                <a:gd name="T47" fmla="*/ 6 h 13"/>
                <a:gd name="T48" fmla="*/ 7 w 14"/>
                <a:gd name="T49" fmla="*/ 6 h 13"/>
                <a:gd name="T50" fmla="*/ 7 w 14"/>
                <a:gd name="T51" fmla="*/ 6 h 13"/>
                <a:gd name="T52" fmla="*/ 7 w 14"/>
                <a:gd name="T53" fmla="*/ 7 h 13"/>
                <a:gd name="T54" fmla="*/ 7 w 14"/>
                <a:gd name="T55" fmla="*/ 7 h 13"/>
                <a:gd name="T56" fmla="*/ 6 w 14"/>
                <a:gd name="T57" fmla="*/ 7 h 13"/>
                <a:gd name="T58" fmla="*/ 6 w 14"/>
                <a:gd name="T59" fmla="*/ 8 h 13"/>
                <a:gd name="T60" fmla="*/ 6 w 14"/>
                <a:gd name="T61" fmla="*/ 8 h 13"/>
                <a:gd name="T62" fmla="*/ 6 w 14"/>
                <a:gd name="T63" fmla="*/ 8 h 13"/>
                <a:gd name="T64" fmla="*/ 5 w 14"/>
                <a:gd name="T65" fmla="*/ 8 h 13"/>
                <a:gd name="T66" fmla="*/ 5 w 14"/>
                <a:gd name="T67" fmla="*/ 9 h 13"/>
                <a:gd name="T68" fmla="*/ 5 w 14"/>
                <a:gd name="T69" fmla="*/ 9 h 13"/>
                <a:gd name="T70" fmla="*/ 4 w 14"/>
                <a:gd name="T71" fmla="*/ 9 h 13"/>
                <a:gd name="T72" fmla="*/ 4 w 14"/>
                <a:gd name="T73" fmla="*/ 9 h 13"/>
                <a:gd name="T74" fmla="*/ 4 w 14"/>
                <a:gd name="T75" fmla="*/ 10 h 13"/>
                <a:gd name="T76" fmla="*/ 4 w 14"/>
                <a:gd name="T77" fmla="*/ 10 h 13"/>
                <a:gd name="T78" fmla="*/ 3 w 14"/>
                <a:gd name="T79" fmla="*/ 10 h 13"/>
                <a:gd name="T80" fmla="*/ 3 w 14"/>
                <a:gd name="T81" fmla="*/ 10 h 13"/>
                <a:gd name="T82" fmla="*/ 3 w 14"/>
                <a:gd name="T83" fmla="*/ 11 h 13"/>
                <a:gd name="T84" fmla="*/ 3 w 14"/>
                <a:gd name="T85" fmla="*/ 11 h 13"/>
                <a:gd name="T86" fmla="*/ 2 w 14"/>
                <a:gd name="T87" fmla="*/ 11 h 13"/>
                <a:gd name="T88" fmla="*/ 2 w 14"/>
                <a:gd name="T89" fmla="*/ 11 h 13"/>
                <a:gd name="T90" fmla="*/ 2 w 14"/>
                <a:gd name="T91" fmla="*/ 12 h 13"/>
                <a:gd name="T92" fmla="*/ 2 w 14"/>
                <a:gd name="T93" fmla="*/ 12 h 13"/>
                <a:gd name="T94" fmla="*/ 1 w 14"/>
                <a:gd name="T95" fmla="*/ 12 h 13"/>
                <a:gd name="T96" fmla="*/ 1 w 14"/>
                <a:gd name="T97" fmla="*/ 12 h 13"/>
                <a:gd name="T98" fmla="*/ 1 w 14"/>
                <a:gd name="T99" fmla="*/ 12 h 13"/>
                <a:gd name="T100" fmla="*/ 0 w 14"/>
                <a:gd name="T101" fmla="*/ 13 h 13"/>
                <a:gd name="T102" fmla="*/ 0 w 14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8" name="Freeform 425"/>
            <p:cNvSpPr>
              <a:spLocks/>
            </p:cNvSpPr>
            <p:nvPr/>
          </p:nvSpPr>
          <p:spPr bwMode="auto">
            <a:xfrm>
              <a:off x="5001461" y="2546139"/>
              <a:ext cx="12796" cy="10827"/>
            </a:xfrm>
            <a:custGeom>
              <a:avLst/>
              <a:gdLst>
                <a:gd name="T0" fmla="*/ 13 w 13"/>
                <a:gd name="T1" fmla="*/ 0 h 11"/>
                <a:gd name="T2" fmla="*/ 13 w 13"/>
                <a:gd name="T3" fmla="*/ 0 h 11"/>
                <a:gd name="T4" fmla="*/ 13 w 13"/>
                <a:gd name="T5" fmla="*/ 0 h 11"/>
                <a:gd name="T6" fmla="*/ 13 w 13"/>
                <a:gd name="T7" fmla="*/ 1 h 11"/>
                <a:gd name="T8" fmla="*/ 12 w 13"/>
                <a:gd name="T9" fmla="*/ 1 h 11"/>
                <a:gd name="T10" fmla="*/ 12 w 13"/>
                <a:gd name="T11" fmla="*/ 1 h 11"/>
                <a:gd name="T12" fmla="*/ 12 w 13"/>
                <a:gd name="T13" fmla="*/ 1 h 11"/>
                <a:gd name="T14" fmla="*/ 12 w 13"/>
                <a:gd name="T15" fmla="*/ 1 h 11"/>
                <a:gd name="T16" fmla="*/ 11 w 13"/>
                <a:gd name="T17" fmla="*/ 2 h 11"/>
                <a:gd name="T18" fmla="*/ 11 w 13"/>
                <a:gd name="T19" fmla="*/ 2 h 11"/>
                <a:gd name="T20" fmla="*/ 11 w 13"/>
                <a:gd name="T21" fmla="*/ 2 h 11"/>
                <a:gd name="T22" fmla="*/ 10 w 13"/>
                <a:gd name="T23" fmla="*/ 2 h 11"/>
                <a:gd name="T24" fmla="*/ 10 w 13"/>
                <a:gd name="T25" fmla="*/ 2 h 11"/>
                <a:gd name="T26" fmla="*/ 10 w 13"/>
                <a:gd name="T27" fmla="*/ 3 h 11"/>
                <a:gd name="T28" fmla="*/ 10 w 13"/>
                <a:gd name="T29" fmla="*/ 3 h 11"/>
                <a:gd name="T30" fmla="*/ 9 w 13"/>
                <a:gd name="T31" fmla="*/ 3 h 11"/>
                <a:gd name="T32" fmla="*/ 9 w 13"/>
                <a:gd name="T33" fmla="*/ 3 h 11"/>
                <a:gd name="T34" fmla="*/ 9 w 13"/>
                <a:gd name="T35" fmla="*/ 4 h 11"/>
                <a:gd name="T36" fmla="*/ 9 w 13"/>
                <a:gd name="T37" fmla="*/ 4 h 11"/>
                <a:gd name="T38" fmla="*/ 8 w 13"/>
                <a:gd name="T39" fmla="*/ 4 h 11"/>
                <a:gd name="T40" fmla="*/ 8 w 13"/>
                <a:gd name="T41" fmla="*/ 4 h 11"/>
                <a:gd name="T42" fmla="*/ 8 w 13"/>
                <a:gd name="T43" fmla="*/ 5 h 11"/>
                <a:gd name="T44" fmla="*/ 7 w 13"/>
                <a:gd name="T45" fmla="*/ 5 h 11"/>
                <a:gd name="T46" fmla="*/ 7 w 13"/>
                <a:gd name="T47" fmla="*/ 5 h 11"/>
                <a:gd name="T48" fmla="*/ 7 w 13"/>
                <a:gd name="T49" fmla="*/ 5 h 11"/>
                <a:gd name="T50" fmla="*/ 7 w 13"/>
                <a:gd name="T51" fmla="*/ 5 h 11"/>
                <a:gd name="T52" fmla="*/ 7 w 13"/>
                <a:gd name="T53" fmla="*/ 6 h 11"/>
                <a:gd name="T54" fmla="*/ 6 w 13"/>
                <a:gd name="T55" fmla="*/ 6 h 11"/>
                <a:gd name="T56" fmla="*/ 6 w 13"/>
                <a:gd name="T57" fmla="*/ 6 h 11"/>
                <a:gd name="T58" fmla="*/ 6 w 13"/>
                <a:gd name="T59" fmla="*/ 6 h 11"/>
                <a:gd name="T60" fmla="*/ 6 w 13"/>
                <a:gd name="T61" fmla="*/ 6 h 11"/>
                <a:gd name="T62" fmla="*/ 5 w 13"/>
                <a:gd name="T63" fmla="*/ 7 h 11"/>
                <a:gd name="T64" fmla="*/ 5 w 13"/>
                <a:gd name="T65" fmla="*/ 7 h 11"/>
                <a:gd name="T66" fmla="*/ 5 w 13"/>
                <a:gd name="T67" fmla="*/ 7 h 11"/>
                <a:gd name="T68" fmla="*/ 5 w 13"/>
                <a:gd name="T69" fmla="*/ 7 h 11"/>
                <a:gd name="T70" fmla="*/ 4 w 13"/>
                <a:gd name="T71" fmla="*/ 8 h 11"/>
                <a:gd name="T72" fmla="*/ 4 w 13"/>
                <a:gd name="T73" fmla="*/ 8 h 11"/>
                <a:gd name="T74" fmla="*/ 4 w 13"/>
                <a:gd name="T75" fmla="*/ 8 h 11"/>
                <a:gd name="T76" fmla="*/ 3 w 13"/>
                <a:gd name="T77" fmla="*/ 8 h 11"/>
                <a:gd name="T78" fmla="*/ 3 w 13"/>
                <a:gd name="T79" fmla="*/ 8 h 11"/>
                <a:gd name="T80" fmla="*/ 3 w 13"/>
                <a:gd name="T81" fmla="*/ 9 h 11"/>
                <a:gd name="T82" fmla="*/ 3 w 13"/>
                <a:gd name="T83" fmla="*/ 9 h 11"/>
                <a:gd name="T84" fmla="*/ 2 w 13"/>
                <a:gd name="T85" fmla="*/ 9 h 11"/>
                <a:gd name="T86" fmla="*/ 2 w 13"/>
                <a:gd name="T87" fmla="*/ 9 h 11"/>
                <a:gd name="T88" fmla="*/ 2 w 13"/>
                <a:gd name="T89" fmla="*/ 9 h 11"/>
                <a:gd name="T90" fmla="*/ 2 w 13"/>
                <a:gd name="T91" fmla="*/ 10 h 11"/>
                <a:gd name="T92" fmla="*/ 1 w 13"/>
                <a:gd name="T93" fmla="*/ 10 h 11"/>
                <a:gd name="T94" fmla="*/ 1 w 13"/>
                <a:gd name="T95" fmla="*/ 10 h 11"/>
                <a:gd name="T96" fmla="*/ 1 w 13"/>
                <a:gd name="T97" fmla="*/ 10 h 11"/>
                <a:gd name="T98" fmla="*/ 0 w 13"/>
                <a:gd name="T99" fmla="*/ 11 h 11"/>
                <a:gd name="T100" fmla="*/ 0 w 13"/>
                <a:gd name="T101" fmla="*/ 11 h 11"/>
                <a:gd name="T102" fmla="*/ 0 w 13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9" name="Freeform 426"/>
            <p:cNvSpPr>
              <a:spLocks/>
            </p:cNvSpPr>
            <p:nvPr/>
          </p:nvSpPr>
          <p:spPr bwMode="auto">
            <a:xfrm>
              <a:off x="4987681" y="2556965"/>
              <a:ext cx="13779" cy="8859"/>
            </a:xfrm>
            <a:custGeom>
              <a:avLst/>
              <a:gdLst>
                <a:gd name="T0" fmla="*/ 14 w 14"/>
                <a:gd name="T1" fmla="*/ 0 h 9"/>
                <a:gd name="T2" fmla="*/ 14 w 14"/>
                <a:gd name="T3" fmla="*/ 0 h 9"/>
                <a:gd name="T4" fmla="*/ 14 w 14"/>
                <a:gd name="T5" fmla="*/ 0 h 9"/>
                <a:gd name="T6" fmla="*/ 13 w 14"/>
                <a:gd name="T7" fmla="*/ 0 h 9"/>
                <a:gd name="T8" fmla="*/ 13 w 14"/>
                <a:gd name="T9" fmla="*/ 0 h 9"/>
                <a:gd name="T10" fmla="*/ 13 w 14"/>
                <a:gd name="T11" fmla="*/ 1 h 9"/>
                <a:gd name="T12" fmla="*/ 13 w 14"/>
                <a:gd name="T13" fmla="*/ 1 h 9"/>
                <a:gd name="T14" fmla="*/ 12 w 14"/>
                <a:gd name="T15" fmla="*/ 1 h 9"/>
                <a:gd name="T16" fmla="*/ 12 w 14"/>
                <a:gd name="T17" fmla="*/ 1 h 9"/>
                <a:gd name="T18" fmla="*/ 12 w 14"/>
                <a:gd name="T19" fmla="*/ 1 h 9"/>
                <a:gd name="T20" fmla="*/ 11 w 14"/>
                <a:gd name="T21" fmla="*/ 2 h 9"/>
                <a:gd name="T22" fmla="*/ 11 w 14"/>
                <a:gd name="T23" fmla="*/ 2 h 9"/>
                <a:gd name="T24" fmla="*/ 11 w 14"/>
                <a:gd name="T25" fmla="*/ 2 h 9"/>
                <a:gd name="T26" fmla="*/ 11 w 14"/>
                <a:gd name="T27" fmla="*/ 2 h 9"/>
                <a:gd name="T28" fmla="*/ 10 w 14"/>
                <a:gd name="T29" fmla="*/ 2 h 9"/>
                <a:gd name="T30" fmla="*/ 10 w 14"/>
                <a:gd name="T31" fmla="*/ 3 h 9"/>
                <a:gd name="T32" fmla="*/ 10 w 14"/>
                <a:gd name="T33" fmla="*/ 3 h 9"/>
                <a:gd name="T34" fmla="*/ 10 w 14"/>
                <a:gd name="T35" fmla="*/ 3 h 9"/>
                <a:gd name="T36" fmla="*/ 9 w 14"/>
                <a:gd name="T37" fmla="*/ 3 h 9"/>
                <a:gd name="T38" fmla="*/ 9 w 14"/>
                <a:gd name="T39" fmla="*/ 3 h 9"/>
                <a:gd name="T40" fmla="*/ 9 w 14"/>
                <a:gd name="T41" fmla="*/ 4 h 9"/>
                <a:gd name="T42" fmla="*/ 9 w 14"/>
                <a:gd name="T43" fmla="*/ 4 h 9"/>
                <a:gd name="T44" fmla="*/ 8 w 14"/>
                <a:gd name="T45" fmla="*/ 4 h 9"/>
                <a:gd name="T46" fmla="*/ 8 w 14"/>
                <a:gd name="T47" fmla="*/ 4 h 9"/>
                <a:gd name="T48" fmla="*/ 8 w 14"/>
                <a:gd name="T49" fmla="*/ 4 h 9"/>
                <a:gd name="T50" fmla="*/ 7 w 14"/>
                <a:gd name="T51" fmla="*/ 4 h 9"/>
                <a:gd name="T52" fmla="*/ 7 w 14"/>
                <a:gd name="T53" fmla="*/ 5 h 9"/>
                <a:gd name="T54" fmla="*/ 7 w 14"/>
                <a:gd name="T55" fmla="*/ 5 h 9"/>
                <a:gd name="T56" fmla="*/ 7 w 14"/>
                <a:gd name="T57" fmla="*/ 5 h 9"/>
                <a:gd name="T58" fmla="*/ 6 w 14"/>
                <a:gd name="T59" fmla="*/ 5 h 9"/>
                <a:gd name="T60" fmla="*/ 6 w 14"/>
                <a:gd name="T61" fmla="*/ 5 h 9"/>
                <a:gd name="T62" fmla="*/ 6 w 14"/>
                <a:gd name="T63" fmla="*/ 5 h 9"/>
                <a:gd name="T64" fmla="*/ 6 w 14"/>
                <a:gd name="T65" fmla="*/ 6 h 9"/>
                <a:gd name="T66" fmla="*/ 5 w 14"/>
                <a:gd name="T67" fmla="*/ 6 h 9"/>
                <a:gd name="T68" fmla="*/ 5 w 14"/>
                <a:gd name="T69" fmla="*/ 6 h 9"/>
                <a:gd name="T70" fmla="*/ 5 w 14"/>
                <a:gd name="T71" fmla="*/ 6 h 9"/>
                <a:gd name="T72" fmla="*/ 4 w 14"/>
                <a:gd name="T73" fmla="*/ 6 h 9"/>
                <a:gd name="T74" fmla="*/ 4 w 14"/>
                <a:gd name="T75" fmla="*/ 7 h 9"/>
                <a:gd name="T76" fmla="*/ 4 w 14"/>
                <a:gd name="T77" fmla="*/ 7 h 9"/>
                <a:gd name="T78" fmla="*/ 4 w 14"/>
                <a:gd name="T79" fmla="*/ 7 h 9"/>
                <a:gd name="T80" fmla="*/ 3 w 14"/>
                <a:gd name="T81" fmla="*/ 7 h 9"/>
                <a:gd name="T82" fmla="*/ 3 w 14"/>
                <a:gd name="T83" fmla="*/ 7 h 9"/>
                <a:gd name="T84" fmla="*/ 3 w 14"/>
                <a:gd name="T85" fmla="*/ 7 h 9"/>
                <a:gd name="T86" fmla="*/ 3 w 14"/>
                <a:gd name="T87" fmla="*/ 8 h 9"/>
                <a:gd name="T88" fmla="*/ 2 w 14"/>
                <a:gd name="T89" fmla="*/ 8 h 9"/>
                <a:gd name="T90" fmla="*/ 2 w 14"/>
                <a:gd name="T91" fmla="*/ 8 h 9"/>
                <a:gd name="T92" fmla="*/ 2 w 14"/>
                <a:gd name="T93" fmla="*/ 8 h 9"/>
                <a:gd name="T94" fmla="*/ 1 w 14"/>
                <a:gd name="T95" fmla="*/ 8 h 9"/>
                <a:gd name="T96" fmla="*/ 1 w 14"/>
                <a:gd name="T97" fmla="*/ 8 h 9"/>
                <a:gd name="T98" fmla="*/ 1 w 14"/>
                <a:gd name="T99" fmla="*/ 9 h 9"/>
                <a:gd name="T100" fmla="*/ 1 w 14"/>
                <a:gd name="T101" fmla="*/ 9 h 9"/>
                <a:gd name="T102" fmla="*/ 0 w 14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0" name="Freeform 427"/>
            <p:cNvSpPr>
              <a:spLocks/>
            </p:cNvSpPr>
            <p:nvPr/>
          </p:nvSpPr>
          <p:spPr bwMode="auto">
            <a:xfrm>
              <a:off x="4974886" y="2565824"/>
              <a:ext cx="13779" cy="7874"/>
            </a:xfrm>
            <a:custGeom>
              <a:avLst/>
              <a:gdLst>
                <a:gd name="T0" fmla="*/ 14 w 14"/>
                <a:gd name="T1" fmla="*/ 0 h 8"/>
                <a:gd name="T2" fmla="*/ 13 w 14"/>
                <a:gd name="T3" fmla="*/ 0 h 8"/>
                <a:gd name="T4" fmla="*/ 13 w 14"/>
                <a:gd name="T5" fmla="*/ 0 h 8"/>
                <a:gd name="T6" fmla="*/ 13 w 14"/>
                <a:gd name="T7" fmla="*/ 0 h 8"/>
                <a:gd name="T8" fmla="*/ 13 w 14"/>
                <a:gd name="T9" fmla="*/ 1 h 8"/>
                <a:gd name="T10" fmla="*/ 13 w 14"/>
                <a:gd name="T11" fmla="*/ 1 h 8"/>
                <a:gd name="T12" fmla="*/ 12 w 14"/>
                <a:gd name="T13" fmla="*/ 1 h 8"/>
                <a:gd name="T14" fmla="*/ 12 w 14"/>
                <a:gd name="T15" fmla="*/ 1 h 8"/>
                <a:gd name="T16" fmla="*/ 12 w 14"/>
                <a:gd name="T17" fmla="*/ 1 h 8"/>
                <a:gd name="T18" fmla="*/ 12 w 14"/>
                <a:gd name="T19" fmla="*/ 1 h 8"/>
                <a:gd name="T20" fmla="*/ 11 w 14"/>
                <a:gd name="T21" fmla="*/ 2 h 8"/>
                <a:gd name="T22" fmla="*/ 11 w 14"/>
                <a:gd name="T23" fmla="*/ 2 h 8"/>
                <a:gd name="T24" fmla="*/ 11 w 14"/>
                <a:gd name="T25" fmla="*/ 2 h 8"/>
                <a:gd name="T26" fmla="*/ 10 w 14"/>
                <a:gd name="T27" fmla="*/ 2 h 8"/>
                <a:gd name="T28" fmla="*/ 10 w 14"/>
                <a:gd name="T29" fmla="*/ 2 h 8"/>
                <a:gd name="T30" fmla="*/ 10 w 14"/>
                <a:gd name="T31" fmla="*/ 2 h 8"/>
                <a:gd name="T32" fmla="*/ 10 w 14"/>
                <a:gd name="T33" fmla="*/ 2 h 8"/>
                <a:gd name="T34" fmla="*/ 9 w 14"/>
                <a:gd name="T35" fmla="*/ 3 h 8"/>
                <a:gd name="T36" fmla="*/ 9 w 14"/>
                <a:gd name="T37" fmla="*/ 3 h 8"/>
                <a:gd name="T38" fmla="*/ 9 w 14"/>
                <a:gd name="T39" fmla="*/ 3 h 8"/>
                <a:gd name="T40" fmla="*/ 9 w 14"/>
                <a:gd name="T41" fmla="*/ 3 h 8"/>
                <a:gd name="T42" fmla="*/ 8 w 14"/>
                <a:gd name="T43" fmla="*/ 3 h 8"/>
                <a:gd name="T44" fmla="*/ 8 w 14"/>
                <a:gd name="T45" fmla="*/ 4 h 8"/>
                <a:gd name="T46" fmla="*/ 8 w 14"/>
                <a:gd name="T47" fmla="*/ 4 h 8"/>
                <a:gd name="T48" fmla="*/ 7 w 14"/>
                <a:gd name="T49" fmla="*/ 4 h 8"/>
                <a:gd name="T50" fmla="*/ 7 w 14"/>
                <a:gd name="T51" fmla="*/ 4 h 8"/>
                <a:gd name="T52" fmla="*/ 7 w 14"/>
                <a:gd name="T53" fmla="*/ 4 h 8"/>
                <a:gd name="T54" fmla="*/ 7 w 14"/>
                <a:gd name="T55" fmla="*/ 4 h 8"/>
                <a:gd name="T56" fmla="*/ 6 w 14"/>
                <a:gd name="T57" fmla="*/ 4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5 w 14"/>
                <a:gd name="T65" fmla="*/ 5 h 8"/>
                <a:gd name="T66" fmla="*/ 5 w 14"/>
                <a:gd name="T67" fmla="*/ 5 h 8"/>
                <a:gd name="T68" fmla="*/ 5 w 14"/>
                <a:gd name="T69" fmla="*/ 5 h 8"/>
                <a:gd name="T70" fmla="*/ 4 w 14"/>
                <a:gd name="T71" fmla="*/ 5 h 8"/>
                <a:gd name="T72" fmla="*/ 4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3 w 14"/>
                <a:gd name="T79" fmla="*/ 6 h 8"/>
                <a:gd name="T80" fmla="*/ 3 w 14"/>
                <a:gd name="T81" fmla="*/ 6 h 8"/>
                <a:gd name="T82" fmla="*/ 3 w 14"/>
                <a:gd name="T83" fmla="*/ 7 h 8"/>
                <a:gd name="T84" fmla="*/ 3 w 14"/>
                <a:gd name="T85" fmla="*/ 7 h 8"/>
                <a:gd name="T86" fmla="*/ 2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1 w 14"/>
                <a:gd name="T93" fmla="*/ 7 h 8"/>
                <a:gd name="T94" fmla="*/ 1 w 14"/>
                <a:gd name="T95" fmla="*/ 7 h 8"/>
                <a:gd name="T96" fmla="*/ 1 w 14"/>
                <a:gd name="T97" fmla="*/ 7 h 8"/>
                <a:gd name="T98" fmla="*/ 1 w 14"/>
                <a:gd name="T99" fmla="*/ 8 h 8"/>
                <a:gd name="T100" fmla="*/ 0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1" name="Freeform 428"/>
            <p:cNvSpPr>
              <a:spLocks/>
            </p:cNvSpPr>
            <p:nvPr/>
          </p:nvSpPr>
          <p:spPr bwMode="auto">
            <a:xfrm>
              <a:off x="4962091" y="2573698"/>
              <a:ext cx="12796" cy="5906"/>
            </a:xfrm>
            <a:custGeom>
              <a:avLst/>
              <a:gdLst>
                <a:gd name="T0" fmla="*/ 13 w 13"/>
                <a:gd name="T1" fmla="*/ 0 h 6"/>
                <a:gd name="T2" fmla="*/ 13 w 13"/>
                <a:gd name="T3" fmla="*/ 0 h 6"/>
                <a:gd name="T4" fmla="*/ 13 w 13"/>
                <a:gd name="T5" fmla="*/ 0 h 6"/>
                <a:gd name="T6" fmla="*/ 13 w 13"/>
                <a:gd name="T7" fmla="*/ 0 h 6"/>
                <a:gd name="T8" fmla="*/ 13 w 13"/>
                <a:gd name="T9" fmla="*/ 0 h 6"/>
                <a:gd name="T10" fmla="*/ 12 w 13"/>
                <a:gd name="T11" fmla="*/ 0 h 6"/>
                <a:gd name="T12" fmla="*/ 12 w 13"/>
                <a:gd name="T13" fmla="*/ 1 h 6"/>
                <a:gd name="T14" fmla="*/ 12 w 13"/>
                <a:gd name="T15" fmla="*/ 1 h 6"/>
                <a:gd name="T16" fmla="*/ 12 w 13"/>
                <a:gd name="T17" fmla="*/ 1 h 6"/>
                <a:gd name="T18" fmla="*/ 11 w 13"/>
                <a:gd name="T19" fmla="*/ 1 h 6"/>
                <a:gd name="T20" fmla="*/ 11 w 13"/>
                <a:gd name="T21" fmla="*/ 1 h 6"/>
                <a:gd name="T22" fmla="*/ 11 w 13"/>
                <a:gd name="T23" fmla="*/ 1 h 6"/>
                <a:gd name="T24" fmla="*/ 10 w 13"/>
                <a:gd name="T25" fmla="*/ 1 h 6"/>
                <a:gd name="T26" fmla="*/ 10 w 13"/>
                <a:gd name="T27" fmla="*/ 1 h 6"/>
                <a:gd name="T28" fmla="*/ 10 w 13"/>
                <a:gd name="T29" fmla="*/ 2 h 6"/>
                <a:gd name="T30" fmla="*/ 10 w 13"/>
                <a:gd name="T31" fmla="*/ 2 h 6"/>
                <a:gd name="T32" fmla="*/ 9 w 13"/>
                <a:gd name="T33" fmla="*/ 2 h 6"/>
                <a:gd name="T34" fmla="*/ 9 w 13"/>
                <a:gd name="T35" fmla="*/ 2 h 6"/>
                <a:gd name="T36" fmla="*/ 9 w 13"/>
                <a:gd name="T37" fmla="*/ 2 h 6"/>
                <a:gd name="T38" fmla="*/ 9 w 13"/>
                <a:gd name="T39" fmla="*/ 2 h 6"/>
                <a:gd name="T40" fmla="*/ 8 w 13"/>
                <a:gd name="T41" fmla="*/ 3 h 6"/>
                <a:gd name="T42" fmla="*/ 8 w 13"/>
                <a:gd name="T43" fmla="*/ 3 h 6"/>
                <a:gd name="T44" fmla="*/ 8 w 13"/>
                <a:gd name="T45" fmla="*/ 3 h 6"/>
                <a:gd name="T46" fmla="*/ 7 w 13"/>
                <a:gd name="T47" fmla="*/ 3 h 6"/>
                <a:gd name="T48" fmla="*/ 7 w 13"/>
                <a:gd name="T49" fmla="*/ 3 h 6"/>
                <a:gd name="T50" fmla="*/ 7 w 13"/>
                <a:gd name="T51" fmla="*/ 3 h 6"/>
                <a:gd name="T52" fmla="*/ 7 w 13"/>
                <a:gd name="T53" fmla="*/ 3 h 6"/>
                <a:gd name="T54" fmla="*/ 6 w 13"/>
                <a:gd name="T55" fmla="*/ 3 h 6"/>
                <a:gd name="T56" fmla="*/ 6 w 13"/>
                <a:gd name="T57" fmla="*/ 4 h 6"/>
                <a:gd name="T58" fmla="*/ 6 w 13"/>
                <a:gd name="T59" fmla="*/ 4 h 6"/>
                <a:gd name="T60" fmla="*/ 6 w 13"/>
                <a:gd name="T61" fmla="*/ 4 h 6"/>
                <a:gd name="T62" fmla="*/ 5 w 13"/>
                <a:gd name="T63" fmla="*/ 4 h 6"/>
                <a:gd name="T64" fmla="*/ 5 w 13"/>
                <a:gd name="T65" fmla="*/ 4 h 6"/>
                <a:gd name="T66" fmla="*/ 5 w 13"/>
                <a:gd name="T67" fmla="*/ 4 h 6"/>
                <a:gd name="T68" fmla="*/ 4 w 13"/>
                <a:gd name="T69" fmla="*/ 4 h 6"/>
                <a:gd name="T70" fmla="*/ 4 w 13"/>
                <a:gd name="T71" fmla="*/ 4 h 6"/>
                <a:gd name="T72" fmla="*/ 4 w 13"/>
                <a:gd name="T73" fmla="*/ 5 h 6"/>
                <a:gd name="T74" fmla="*/ 4 w 13"/>
                <a:gd name="T75" fmla="*/ 5 h 6"/>
                <a:gd name="T76" fmla="*/ 4 w 13"/>
                <a:gd name="T77" fmla="*/ 5 h 6"/>
                <a:gd name="T78" fmla="*/ 3 w 13"/>
                <a:gd name="T79" fmla="*/ 5 h 6"/>
                <a:gd name="T80" fmla="*/ 3 w 13"/>
                <a:gd name="T81" fmla="*/ 5 h 6"/>
                <a:gd name="T82" fmla="*/ 3 w 13"/>
                <a:gd name="T83" fmla="*/ 5 h 6"/>
                <a:gd name="T84" fmla="*/ 3 w 13"/>
                <a:gd name="T85" fmla="*/ 5 h 6"/>
                <a:gd name="T86" fmla="*/ 2 w 13"/>
                <a:gd name="T87" fmla="*/ 6 h 6"/>
                <a:gd name="T88" fmla="*/ 2 w 13"/>
                <a:gd name="T89" fmla="*/ 6 h 6"/>
                <a:gd name="T90" fmla="*/ 2 w 13"/>
                <a:gd name="T91" fmla="*/ 6 h 6"/>
                <a:gd name="T92" fmla="*/ 2 w 13"/>
                <a:gd name="T93" fmla="*/ 6 h 6"/>
                <a:gd name="T94" fmla="*/ 1 w 13"/>
                <a:gd name="T95" fmla="*/ 6 h 6"/>
                <a:gd name="T96" fmla="*/ 1 w 13"/>
                <a:gd name="T97" fmla="*/ 6 h 6"/>
                <a:gd name="T98" fmla="*/ 1 w 13"/>
                <a:gd name="T99" fmla="*/ 6 h 6"/>
                <a:gd name="T100" fmla="*/ 0 w 13"/>
                <a:gd name="T101" fmla="*/ 6 h 6"/>
                <a:gd name="T102" fmla="*/ 0 w 13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2" name="Freeform 429"/>
            <p:cNvSpPr>
              <a:spLocks/>
            </p:cNvSpPr>
            <p:nvPr/>
          </p:nvSpPr>
          <p:spPr bwMode="auto">
            <a:xfrm>
              <a:off x="4949296" y="2579603"/>
              <a:ext cx="12796" cy="5906"/>
            </a:xfrm>
            <a:custGeom>
              <a:avLst/>
              <a:gdLst>
                <a:gd name="T0" fmla="*/ 13 w 13"/>
                <a:gd name="T1" fmla="*/ 0 h 6"/>
                <a:gd name="T2" fmla="*/ 13 w 13"/>
                <a:gd name="T3" fmla="*/ 0 h 6"/>
                <a:gd name="T4" fmla="*/ 13 w 13"/>
                <a:gd name="T5" fmla="*/ 1 h 6"/>
                <a:gd name="T6" fmla="*/ 13 w 13"/>
                <a:gd name="T7" fmla="*/ 1 h 6"/>
                <a:gd name="T8" fmla="*/ 12 w 13"/>
                <a:gd name="T9" fmla="*/ 1 h 6"/>
                <a:gd name="T10" fmla="*/ 12 w 13"/>
                <a:gd name="T11" fmla="*/ 1 h 6"/>
                <a:gd name="T12" fmla="*/ 12 w 13"/>
                <a:gd name="T13" fmla="*/ 1 h 6"/>
                <a:gd name="T14" fmla="*/ 12 w 13"/>
                <a:gd name="T15" fmla="*/ 1 h 6"/>
                <a:gd name="T16" fmla="*/ 11 w 13"/>
                <a:gd name="T17" fmla="*/ 1 h 6"/>
                <a:gd name="T18" fmla="*/ 11 w 13"/>
                <a:gd name="T19" fmla="*/ 1 h 6"/>
                <a:gd name="T20" fmla="*/ 11 w 13"/>
                <a:gd name="T21" fmla="*/ 1 h 6"/>
                <a:gd name="T22" fmla="*/ 10 w 13"/>
                <a:gd name="T23" fmla="*/ 2 h 6"/>
                <a:gd name="T24" fmla="*/ 10 w 13"/>
                <a:gd name="T25" fmla="*/ 2 h 6"/>
                <a:gd name="T26" fmla="*/ 10 w 13"/>
                <a:gd name="T27" fmla="*/ 2 h 6"/>
                <a:gd name="T28" fmla="*/ 10 w 13"/>
                <a:gd name="T29" fmla="*/ 2 h 6"/>
                <a:gd name="T30" fmla="*/ 9 w 13"/>
                <a:gd name="T31" fmla="*/ 2 h 6"/>
                <a:gd name="T32" fmla="*/ 9 w 13"/>
                <a:gd name="T33" fmla="*/ 2 h 6"/>
                <a:gd name="T34" fmla="*/ 9 w 13"/>
                <a:gd name="T35" fmla="*/ 2 h 6"/>
                <a:gd name="T36" fmla="*/ 9 w 13"/>
                <a:gd name="T37" fmla="*/ 3 h 6"/>
                <a:gd name="T38" fmla="*/ 8 w 13"/>
                <a:gd name="T39" fmla="*/ 3 h 6"/>
                <a:gd name="T40" fmla="*/ 8 w 13"/>
                <a:gd name="T41" fmla="*/ 3 h 6"/>
                <a:gd name="T42" fmla="*/ 8 w 13"/>
                <a:gd name="T43" fmla="*/ 3 h 6"/>
                <a:gd name="T44" fmla="*/ 8 w 13"/>
                <a:gd name="T45" fmla="*/ 3 h 6"/>
                <a:gd name="T46" fmla="*/ 7 w 13"/>
                <a:gd name="T47" fmla="*/ 3 h 6"/>
                <a:gd name="T48" fmla="*/ 7 w 13"/>
                <a:gd name="T49" fmla="*/ 3 h 6"/>
                <a:gd name="T50" fmla="*/ 7 w 13"/>
                <a:gd name="T51" fmla="*/ 3 h 6"/>
                <a:gd name="T52" fmla="*/ 7 w 13"/>
                <a:gd name="T53" fmla="*/ 3 h 6"/>
                <a:gd name="T54" fmla="*/ 6 w 13"/>
                <a:gd name="T55" fmla="*/ 4 h 6"/>
                <a:gd name="T56" fmla="*/ 6 w 13"/>
                <a:gd name="T57" fmla="*/ 4 h 6"/>
                <a:gd name="T58" fmla="*/ 6 w 13"/>
                <a:gd name="T59" fmla="*/ 4 h 6"/>
                <a:gd name="T60" fmla="*/ 6 w 13"/>
                <a:gd name="T61" fmla="*/ 4 h 6"/>
                <a:gd name="T62" fmla="*/ 5 w 13"/>
                <a:gd name="T63" fmla="*/ 4 h 6"/>
                <a:gd name="T64" fmla="*/ 5 w 13"/>
                <a:gd name="T65" fmla="*/ 4 h 6"/>
                <a:gd name="T66" fmla="*/ 5 w 13"/>
                <a:gd name="T67" fmla="*/ 4 h 6"/>
                <a:gd name="T68" fmla="*/ 5 w 13"/>
                <a:gd name="T69" fmla="*/ 4 h 6"/>
                <a:gd name="T70" fmla="*/ 4 w 13"/>
                <a:gd name="T71" fmla="*/ 4 h 6"/>
                <a:gd name="T72" fmla="*/ 4 w 13"/>
                <a:gd name="T73" fmla="*/ 4 h 6"/>
                <a:gd name="T74" fmla="*/ 4 w 13"/>
                <a:gd name="T75" fmla="*/ 5 h 6"/>
                <a:gd name="T76" fmla="*/ 3 w 13"/>
                <a:gd name="T77" fmla="*/ 5 h 6"/>
                <a:gd name="T78" fmla="*/ 3 w 13"/>
                <a:gd name="T79" fmla="*/ 5 h 6"/>
                <a:gd name="T80" fmla="*/ 3 w 13"/>
                <a:gd name="T81" fmla="*/ 5 h 6"/>
                <a:gd name="T82" fmla="*/ 3 w 13"/>
                <a:gd name="T83" fmla="*/ 5 h 6"/>
                <a:gd name="T84" fmla="*/ 2 w 13"/>
                <a:gd name="T85" fmla="*/ 5 h 6"/>
                <a:gd name="T86" fmla="*/ 2 w 13"/>
                <a:gd name="T87" fmla="*/ 5 h 6"/>
                <a:gd name="T88" fmla="*/ 2 w 13"/>
                <a:gd name="T89" fmla="*/ 5 h 6"/>
                <a:gd name="T90" fmla="*/ 2 w 13"/>
                <a:gd name="T91" fmla="*/ 5 h 6"/>
                <a:gd name="T92" fmla="*/ 1 w 13"/>
                <a:gd name="T93" fmla="*/ 5 h 6"/>
                <a:gd name="T94" fmla="*/ 1 w 13"/>
                <a:gd name="T95" fmla="*/ 5 h 6"/>
                <a:gd name="T96" fmla="*/ 1 w 13"/>
                <a:gd name="T97" fmla="*/ 6 h 6"/>
                <a:gd name="T98" fmla="*/ 1 w 13"/>
                <a:gd name="T99" fmla="*/ 6 h 6"/>
                <a:gd name="T100" fmla="*/ 0 w 13"/>
                <a:gd name="T101" fmla="*/ 6 h 6"/>
                <a:gd name="T102" fmla="*/ 0 w 13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3" name="Freeform 430"/>
            <p:cNvSpPr>
              <a:spLocks/>
            </p:cNvSpPr>
            <p:nvPr/>
          </p:nvSpPr>
          <p:spPr bwMode="auto">
            <a:xfrm>
              <a:off x="4936500" y="2585509"/>
              <a:ext cx="12796" cy="492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3 w 13"/>
                <a:gd name="T5" fmla="*/ 0 h 5"/>
                <a:gd name="T6" fmla="*/ 13 w 13"/>
                <a:gd name="T7" fmla="*/ 0 h 5"/>
                <a:gd name="T8" fmla="*/ 12 w 13"/>
                <a:gd name="T9" fmla="*/ 0 h 5"/>
                <a:gd name="T10" fmla="*/ 12 w 13"/>
                <a:gd name="T11" fmla="*/ 0 h 5"/>
                <a:gd name="T12" fmla="*/ 12 w 13"/>
                <a:gd name="T13" fmla="*/ 1 h 5"/>
                <a:gd name="T14" fmla="*/ 12 w 13"/>
                <a:gd name="T15" fmla="*/ 1 h 5"/>
                <a:gd name="T16" fmla="*/ 11 w 13"/>
                <a:gd name="T17" fmla="*/ 1 h 5"/>
                <a:gd name="T18" fmla="*/ 11 w 13"/>
                <a:gd name="T19" fmla="*/ 1 h 5"/>
                <a:gd name="T20" fmla="*/ 11 w 13"/>
                <a:gd name="T21" fmla="*/ 1 h 5"/>
                <a:gd name="T22" fmla="*/ 10 w 13"/>
                <a:gd name="T23" fmla="*/ 1 h 5"/>
                <a:gd name="T24" fmla="*/ 10 w 13"/>
                <a:gd name="T25" fmla="*/ 1 h 5"/>
                <a:gd name="T26" fmla="*/ 10 w 13"/>
                <a:gd name="T27" fmla="*/ 1 h 5"/>
                <a:gd name="T28" fmla="*/ 10 w 13"/>
                <a:gd name="T29" fmla="*/ 1 h 5"/>
                <a:gd name="T30" fmla="*/ 9 w 13"/>
                <a:gd name="T31" fmla="*/ 1 h 5"/>
                <a:gd name="T32" fmla="*/ 9 w 13"/>
                <a:gd name="T33" fmla="*/ 1 h 5"/>
                <a:gd name="T34" fmla="*/ 9 w 13"/>
                <a:gd name="T35" fmla="*/ 2 h 5"/>
                <a:gd name="T36" fmla="*/ 9 w 13"/>
                <a:gd name="T37" fmla="*/ 2 h 5"/>
                <a:gd name="T38" fmla="*/ 8 w 13"/>
                <a:gd name="T39" fmla="*/ 2 h 5"/>
                <a:gd name="T40" fmla="*/ 8 w 13"/>
                <a:gd name="T41" fmla="*/ 2 h 5"/>
                <a:gd name="T42" fmla="*/ 8 w 13"/>
                <a:gd name="T43" fmla="*/ 2 h 5"/>
                <a:gd name="T44" fmla="*/ 8 w 13"/>
                <a:gd name="T45" fmla="*/ 2 h 5"/>
                <a:gd name="T46" fmla="*/ 8 w 13"/>
                <a:gd name="T47" fmla="*/ 2 h 5"/>
                <a:gd name="T48" fmla="*/ 7 w 13"/>
                <a:gd name="T49" fmla="*/ 2 h 5"/>
                <a:gd name="T50" fmla="*/ 7 w 13"/>
                <a:gd name="T51" fmla="*/ 2 h 5"/>
                <a:gd name="T52" fmla="*/ 7 w 13"/>
                <a:gd name="T53" fmla="*/ 2 h 5"/>
                <a:gd name="T54" fmla="*/ 6 w 13"/>
                <a:gd name="T55" fmla="*/ 2 h 5"/>
                <a:gd name="T56" fmla="*/ 6 w 13"/>
                <a:gd name="T57" fmla="*/ 3 h 5"/>
                <a:gd name="T58" fmla="*/ 6 w 13"/>
                <a:gd name="T59" fmla="*/ 3 h 5"/>
                <a:gd name="T60" fmla="*/ 6 w 13"/>
                <a:gd name="T61" fmla="*/ 3 h 5"/>
                <a:gd name="T62" fmla="*/ 5 w 13"/>
                <a:gd name="T63" fmla="*/ 3 h 5"/>
                <a:gd name="T64" fmla="*/ 5 w 13"/>
                <a:gd name="T65" fmla="*/ 3 h 5"/>
                <a:gd name="T66" fmla="*/ 5 w 13"/>
                <a:gd name="T67" fmla="*/ 3 h 5"/>
                <a:gd name="T68" fmla="*/ 5 w 13"/>
                <a:gd name="T69" fmla="*/ 3 h 5"/>
                <a:gd name="T70" fmla="*/ 4 w 13"/>
                <a:gd name="T71" fmla="*/ 3 h 5"/>
                <a:gd name="T72" fmla="*/ 4 w 13"/>
                <a:gd name="T73" fmla="*/ 3 h 5"/>
                <a:gd name="T74" fmla="*/ 4 w 13"/>
                <a:gd name="T75" fmla="*/ 4 h 5"/>
                <a:gd name="T76" fmla="*/ 3 w 13"/>
                <a:gd name="T77" fmla="*/ 4 h 5"/>
                <a:gd name="T78" fmla="*/ 3 w 13"/>
                <a:gd name="T79" fmla="*/ 4 h 5"/>
                <a:gd name="T80" fmla="*/ 3 w 13"/>
                <a:gd name="T81" fmla="*/ 4 h 5"/>
                <a:gd name="T82" fmla="*/ 3 w 13"/>
                <a:gd name="T83" fmla="*/ 4 h 5"/>
                <a:gd name="T84" fmla="*/ 2 w 13"/>
                <a:gd name="T85" fmla="*/ 4 h 5"/>
                <a:gd name="T86" fmla="*/ 2 w 13"/>
                <a:gd name="T87" fmla="*/ 4 h 5"/>
                <a:gd name="T88" fmla="*/ 2 w 13"/>
                <a:gd name="T89" fmla="*/ 4 h 5"/>
                <a:gd name="T90" fmla="*/ 2 w 13"/>
                <a:gd name="T91" fmla="*/ 4 h 5"/>
                <a:gd name="T92" fmla="*/ 1 w 13"/>
                <a:gd name="T93" fmla="*/ 4 h 5"/>
                <a:gd name="T94" fmla="*/ 1 w 13"/>
                <a:gd name="T95" fmla="*/ 4 h 5"/>
                <a:gd name="T96" fmla="*/ 1 w 13"/>
                <a:gd name="T97" fmla="*/ 4 h 5"/>
                <a:gd name="T98" fmla="*/ 1 w 13"/>
                <a:gd name="T99" fmla="*/ 5 h 5"/>
                <a:gd name="T100" fmla="*/ 0 w 13"/>
                <a:gd name="T101" fmla="*/ 5 h 5"/>
                <a:gd name="T102" fmla="*/ 0 w 13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4" name="Freeform 431"/>
            <p:cNvSpPr>
              <a:spLocks/>
            </p:cNvSpPr>
            <p:nvPr/>
          </p:nvSpPr>
          <p:spPr bwMode="auto">
            <a:xfrm>
              <a:off x="4923705" y="2590430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3 w 13"/>
                <a:gd name="T7" fmla="*/ 0 h 3"/>
                <a:gd name="T8" fmla="*/ 12 w 13"/>
                <a:gd name="T9" fmla="*/ 0 h 3"/>
                <a:gd name="T10" fmla="*/ 12 w 13"/>
                <a:gd name="T11" fmla="*/ 0 h 3"/>
                <a:gd name="T12" fmla="*/ 12 w 13"/>
                <a:gd name="T13" fmla="*/ 0 h 3"/>
                <a:gd name="T14" fmla="*/ 12 w 13"/>
                <a:gd name="T15" fmla="*/ 0 h 3"/>
                <a:gd name="T16" fmla="*/ 11 w 13"/>
                <a:gd name="T17" fmla="*/ 0 h 3"/>
                <a:gd name="T18" fmla="*/ 11 w 13"/>
                <a:gd name="T19" fmla="*/ 0 h 3"/>
                <a:gd name="T20" fmla="*/ 11 w 13"/>
                <a:gd name="T21" fmla="*/ 0 h 3"/>
                <a:gd name="T22" fmla="*/ 11 w 13"/>
                <a:gd name="T23" fmla="*/ 0 h 3"/>
                <a:gd name="T24" fmla="*/ 10 w 13"/>
                <a:gd name="T25" fmla="*/ 1 h 3"/>
                <a:gd name="T26" fmla="*/ 10 w 13"/>
                <a:gd name="T27" fmla="*/ 1 h 3"/>
                <a:gd name="T28" fmla="*/ 10 w 13"/>
                <a:gd name="T29" fmla="*/ 1 h 3"/>
                <a:gd name="T30" fmla="*/ 9 w 13"/>
                <a:gd name="T31" fmla="*/ 1 h 3"/>
                <a:gd name="T32" fmla="*/ 9 w 13"/>
                <a:gd name="T33" fmla="*/ 1 h 3"/>
                <a:gd name="T34" fmla="*/ 9 w 13"/>
                <a:gd name="T35" fmla="*/ 1 h 3"/>
                <a:gd name="T36" fmla="*/ 9 w 13"/>
                <a:gd name="T37" fmla="*/ 1 h 3"/>
                <a:gd name="T38" fmla="*/ 9 w 13"/>
                <a:gd name="T39" fmla="*/ 1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1 h 3"/>
                <a:gd name="T46" fmla="*/ 8 w 13"/>
                <a:gd name="T47" fmla="*/ 2 h 3"/>
                <a:gd name="T48" fmla="*/ 7 w 13"/>
                <a:gd name="T49" fmla="*/ 2 h 3"/>
                <a:gd name="T50" fmla="*/ 7 w 13"/>
                <a:gd name="T51" fmla="*/ 2 h 3"/>
                <a:gd name="T52" fmla="*/ 7 w 13"/>
                <a:gd name="T53" fmla="*/ 2 h 3"/>
                <a:gd name="T54" fmla="*/ 6 w 13"/>
                <a:gd name="T55" fmla="*/ 2 h 3"/>
                <a:gd name="T56" fmla="*/ 6 w 13"/>
                <a:gd name="T57" fmla="*/ 2 h 3"/>
                <a:gd name="T58" fmla="*/ 6 w 13"/>
                <a:gd name="T59" fmla="*/ 2 h 3"/>
                <a:gd name="T60" fmla="*/ 6 w 13"/>
                <a:gd name="T61" fmla="*/ 2 h 3"/>
                <a:gd name="T62" fmla="*/ 5 w 13"/>
                <a:gd name="T63" fmla="*/ 2 h 3"/>
                <a:gd name="T64" fmla="*/ 5 w 13"/>
                <a:gd name="T65" fmla="*/ 2 h 3"/>
                <a:gd name="T66" fmla="*/ 5 w 13"/>
                <a:gd name="T67" fmla="*/ 2 h 3"/>
                <a:gd name="T68" fmla="*/ 5 w 13"/>
                <a:gd name="T69" fmla="*/ 2 h 3"/>
                <a:gd name="T70" fmla="*/ 4 w 13"/>
                <a:gd name="T71" fmla="*/ 2 h 3"/>
                <a:gd name="T72" fmla="*/ 4 w 13"/>
                <a:gd name="T73" fmla="*/ 2 h 3"/>
                <a:gd name="T74" fmla="*/ 4 w 13"/>
                <a:gd name="T75" fmla="*/ 3 h 3"/>
                <a:gd name="T76" fmla="*/ 3 w 13"/>
                <a:gd name="T77" fmla="*/ 3 h 3"/>
                <a:gd name="T78" fmla="*/ 3 w 13"/>
                <a:gd name="T79" fmla="*/ 3 h 3"/>
                <a:gd name="T80" fmla="*/ 3 w 13"/>
                <a:gd name="T81" fmla="*/ 3 h 3"/>
                <a:gd name="T82" fmla="*/ 3 w 13"/>
                <a:gd name="T83" fmla="*/ 3 h 3"/>
                <a:gd name="T84" fmla="*/ 3 w 13"/>
                <a:gd name="T85" fmla="*/ 3 h 3"/>
                <a:gd name="T86" fmla="*/ 2 w 13"/>
                <a:gd name="T87" fmla="*/ 3 h 3"/>
                <a:gd name="T88" fmla="*/ 2 w 13"/>
                <a:gd name="T89" fmla="*/ 3 h 3"/>
                <a:gd name="T90" fmla="*/ 2 w 13"/>
                <a:gd name="T91" fmla="*/ 3 h 3"/>
                <a:gd name="T92" fmla="*/ 2 w 13"/>
                <a:gd name="T93" fmla="*/ 3 h 3"/>
                <a:gd name="T94" fmla="*/ 1 w 13"/>
                <a:gd name="T95" fmla="*/ 3 h 3"/>
                <a:gd name="T96" fmla="*/ 1 w 13"/>
                <a:gd name="T97" fmla="*/ 3 h 3"/>
                <a:gd name="T98" fmla="*/ 1 w 13"/>
                <a:gd name="T99" fmla="*/ 3 h 3"/>
                <a:gd name="T100" fmla="*/ 1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5" name="Freeform 432"/>
            <p:cNvSpPr>
              <a:spLocks/>
            </p:cNvSpPr>
            <p:nvPr/>
          </p:nvSpPr>
          <p:spPr bwMode="auto">
            <a:xfrm>
              <a:off x="4911894" y="2593383"/>
              <a:ext cx="12796" cy="3937"/>
            </a:xfrm>
            <a:custGeom>
              <a:avLst/>
              <a:gdLst>
                <a:gd name="T0" fmla="*/ 13 w 13"/>
                <a:gd name="T1" fmla="*/ 0 h 4"/>
                <a:gd name="T2" fmla="*/ 12 w 13"/>
                <a:gd name="T3" fmla="*/ 0 h 4"/>
                <a:gd name="T4" fmla="*/ 12 w 13"/>
                <a:gd name="T5" fmla="*/ 1 h 4"/>
                <a:gd name="T6" fmla="*/ 12 w 13"/>
                <a:gd name="T7" fmla="*/ 1 h 4"/>
                <a:gd name="T8" fmla="*/ 11 w 13"/>
                <a:gd name="T9" fmla="*/ 1 h 4"/>
                <a:gd name="T10" fmla="*/ 11 w 13"/>
                <a:gd name="T11" fmla="*/ 1 h 4"/>
                <a:gd name="T12" fmla="*/ 11 w 13"/>
                <a:gd name="T13" fmla="*/ 1 h 4"/>
                <a:gd name="T14" fmla="*/ 11 w 13"/>
                <a:gd name="T15" fmla="*/ 1 h 4"/>
                <a:gd name="T16" fmla="*/ 10 w 13"/>
                <a:gd name="T17" fmla="*/ 1 h 4"/>
                <a:gd name="T18" fmla="*/ 10 w 13"/>
                <a:gd name="T19" fmla="*/ 1 h 4"/>
                <a:gd name="T20" fmla="*/ 10 w 13"/>
                <a:gd name="T21" fmla="*/ 1 h 4"/>
                <a:gd name="T22" fmla="*/ 10 w 13"/>
                <a:gd name="T23" fmla="*/ 1 h 4"/>
                <a:gd name="T24" fmla="*/ 10 w 13"/>
                <a:gd name="T25" fmla="*/ 1 h 4"/>
                <a:gd name="T26" fmla="*/ 9 w 13"/>
                <a:gd name="T27" fmla="*/ 1 h 4"/>
                <a:gd name="T28" fmla="*/ 9 w 13"/>
                <a:gd name="T29" fmla="*/ 2 h 4"/>
                <a:gd name="T30" fmla="*/ 9 w 13"/>
                <a:gd name="T31" fmla="*/ 2 h 4"/>
                <a:gd name="T32" fmla="*/ 8 w 13"/>
                <a:gd name="T33" fmla="*/ 2 h 4"/>
                <a:gd name="T34" fmla="*/ 8 w 13"/>
                <a:gd name="T35" fmla="*/ 2 h 4"/>
                <a:gd name="T36" fmla="*/ 8 w 13"/>
                <a:gd name="T37" fmla="*/ 2 h 4"/>
                <a:gd name="T38" fmla="*/ 8 w 13"/>
                <a:gd name="T39" fmla="*/ 2 h 4"/>
                <a:gd name="T40" fmla="*/ 7 w 13"/>
                <a:gd name="T41" fmla="*/ 2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6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5 w 13"/>
                <a:gd name="T55" fmla="*/ 2 h 4"/>
                <a:gd name="T56" fmla="*/ 5 w 13"/>
                <a:gd name="T57" fmla="*/ 2 h 4"/>
                <a:gd name="T58" fmla="*/ 5 w 13"/>
                <a:gd name="T59" fmla="*/ 2 h 4"/>
                <a:gd name="T60" fmla="*/ 5 w 13"/>
                <a:gd name="T61" fmla="*/ 2 h 4"/>
                <a:gd name="T62" fmla="*/ 5 w 13"/>
                <a:gd name="T63" fmla="*/ 3 h 4"/>
                <a:gd name="T64" fmla="*/ 4 w 13"/>
                <a:gd name="T65" fmla="*/ 3 h 4"/>
                <a:gd name="T66" fmla="*/ 4 w 13"/>
                <a:gd name="T67" fmla="*/ 3 h 4"/>
                <a:gd name="T68" fmla="*/ 4 w 13"/>
                <a:gd name="T69" fmla="*/ 3 h 4"/>
                <a:gd name="T70" fmla="*/ 4 w 13"/>
                <a:gd name="T71" fmla="*/ 3 h 4"/>
                <a:gd name="T72" fmla="*/ 3 w 13"/>
                <a:gd name="T73" fmla="*/ 3 h 4"/>
                <a:gd name="T74" fmla="*/ 3 w 13"/>
                <a:gd name="T75" fmla="*/ 3 h 4"/>
                <a:gd name="T76" fmla="*/ 3 w 13"/>
                <a:gd name="T77" fmla="*/ 3 h 4"/>
                <a:gd name="T78" fmla="*/ 3 w 13"/>
                <a:gd name="T79" fmla="*/ 3 h 4"/>
                <a:gd name="T80" fmla="*/ 2 w 13"/>
                <a:gd name="T81" fmla="*/ 3 h 4"/>
                <a:gd name="T82" fmla="*/ 2 w 13"/>
                <a:gd name="T83" fmla="*/ 3 h 4"/>
                <a:gd name="T84" fmla="*/ 2 w 13"/>
                <a:gd name="T85" fmla="*/ 3 h 4"/>
                <a:gd name="T86" fmla="*/ 1 w 13"/>
                <a:gd name="T87" fmla="*/ 3 h 4"/>
                <a:gd name="T88" fmla="*/ 1 w 13"/>
                <a:gd name="T89" fmla="*/ 3 h 4"/>
                <a:gd name="T90" fmla="*/ 1 w 13"/>
                <a:gd name="T91" fmla="*/ 3 h 4"/>
                <a:gd name="T92" fmla="*/ 1 w 13"/>
                <a:gd name="T93" fmla="*/ 3 h 4"/>
                <a:gd name="T94" fmla="*/ 1 w 13"/>
                <a:gd name="T95" fmla="*/ 3 h 4"/>
                <a:gd name="T96" fmla="*/ 0 w 13"/>
                <a:gd name="T97" fmla="*/ 3 h 4"/>
                <a:gd name="T98" fmla="*/ 0 w 13"/>
                <a:gd name="T99" fmla="*/ 3 h 4"/>
                <a:gd name="T100" fmla="*/ 0 w 13"/>
                <a:gd name="T101" fmla="*/ 4 h 4"/>
                <a:gd name="T102" fmla="*/ 0 w 13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6" name="Freeform 433"/>
            <p:cNvSpPr>
              <a:spLocks/>
            </p:cNvSpPr>
            <p:nvPr/>
          </p:nvSpPr>
          <p:spPr bwMode="auto">
            <a:xfrm>
              <a:off x="4899099" y="2597320"/>
              <a:ext cx="12796" cy="1969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2 w 13"/>
                <a:gd name="T5" fmla="*/ 0 h 2"/>
                <a:gd name="T6" fmla="*/ 12 w 13"/>
                <a:gd name="T7" fmla="*/ 0 h 2"/>
                <a:gd name="T8" fmla="*/ 12 w 13"/>
                <a:gd name="T9" fmla="*/ 0 h 2"/>
                <a:gd name="T10" fmla="*/ 11 w 13"/>
                <a:gd name="T11" fmla="*/ 0 h 2"/>
                <a:gd name="T12" fmla="*/ 11 w 13"/>
                <a:gd name="T13" fmla="*/ 0 h 2"/>
                <a:gd name="T14" fmla="*/ 11 w 13"/>
                <a:gd name="T15" fmla="*/ 0 h 2"/>
                <a:gd name="T16" fmla="*/ 11 w 13"/>
                <a:gd name="T17" fmla="*/ 0 h 2"/>
                <a:gd name="T18" fmla="*/ 10 w 13"/>
                <a:gd name="T19" fmla="*/ 0 h 2"/>
                <a:gd name="T20" fmla="*/ 10 w 13"/>
                <a:gd name="T21" fmla="*/ 0 h 2"/>
                <a:gd name="T22" fmla="*/ 10 w 13"/>
                <a:gd name="T23" fmla="*/ 0 h 2"/>
                <a:gd name="T24" fmla="*/ 10 w 13"/>
                <a:gd name="T25" fmla="*/ 0 h 2"/>
                <a:gd name="T26" fmla="*/ 9 w 13"/>
                <a:gd name="T27" fmla="*/ 0 h 2"/>
                <a:gd name="T28" fmla="*/ 9 w 13"/>
                <a:gd name="T29" fmla="*/ 0 h 2"/>
                <a:gd name="T30" fmla="*/ 9 w 13"/>
                <a:gd name="T31" fmla="*/ 0 h 2"/>
                <a:gd name="T32" fmla="*/ 9 w 13"/>
                <a:gd name="T33" fmla="*/ 0 h 2"/>
                <a:gd name="T34" fmla="*/ 8 w 13"/>
                <a:gd name="T35" fmla="*/ 0 h 2"/>
                <a:gd name="T36" fmla="*/ 8 w 13"/>
                <a:gd name="T37" fmla="*/ 0 h 2"/>
                <a:gd name="T38" fmla="*/ 8 w 13"/>
                <a:gd name="T39" fmla="*/ 0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6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5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4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2 h 2"/>
                <a:gd name="T74" fmla="*/ 3 w 13"/>
                <a:gd name="T75" fmla="*/ 2 h 2"/>
                <a:gd name="T76" fmla="*/ 3 w 13"/>
                <a:gd name="T77" fmla="*/ 2 h 2"/>
                <a:gd name="T78" fmla="*/ 3 w 13"/>
                <a:gd name="T79" fmla="*/ 2 h 2"/>
                <a:gd name="T80" fmla="*/ 3 w 13"/>
                <a:gd name="T81" fmla="*/ 2 h 2"/>
                <a:gd name="T82" fmla="*/ 2 w 13"/>
                <a:gd name="T83" fmla="*/ 2 h 2"/>
                <a:gd name="T84" fmla="*/ 2 w 13"/>
                <a:gd name="T85" fmla="*/ 2 h 2"/>
                <a:gd name="T86" fmla="*/ 2 w 13"/>
                <a:gd name="T87" fmla="*/ 2 h 2"/>
                <a:gd name="T88" fmla="*/ 1 w 13"/>
                <a:gd name="T89" fmla="*/ 2 h 2"/>
                <a:gd name="T90" fmla="*/ 1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0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7" name="Freeform 434"/>
            <p:cNvSpPr>
              <a:spLocks/>
            </p:cNvSpPr>
            <p:nvPr/>
          </p:nvSpPr>
          <p:spPr bwMode="auto">
            <a:xfrm>
              <a:off x="4886304" y="2599288"/>
              <a:ext cx="12796" cy="1969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2 w 13"/>
                <a:gd name="T7" fmla="*/ 0 h 2"/>
                <a:gd name="T8" fmla="*/ 12 w 13"/>
                <a:gd name="T9" fmla="*/ 0 h 2"/>
                <a:gd name="T10" fmla="*/ 12 w 13"/>
                <a:gd name="T11" fmla="*/ 0 h 2"/>
                <a:gd name="T12" fmla="*/ 11 w 13"/>
                <a:gd name="T13" fmla="*/ 0 h 2"/>
                <a:gd name="T14" fmla="*/ 11 w 13"/>
                <a:gd name="T15" fmla="*/ 0 h 2"/>
                <a:gd name="T16" fmla="*/ 11 w 13"/>
                <a:gd name="T17" fmla="*/ 0 h 2"/>
                <a:gd name="T18" fmla="*/ 11 w 13"/>
                <a:gd name="T19" fmla="*/ 0 h 2"/>
                <a:gd name="T20" fmla="*/ 10 w 13"/>
                <a:gd name="T21" fmla="*/ 0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2 h 2"/>
                <a:gd name="T80" fmla="*/ 3 w 13"/>
                <a:gd name="T81" fmla="*/ 2 h 2"/>
                <a:gd name="T82" fmla="*/ 3 w 13"/>
                <a:gd name="T83" fmla="*/ 2 h 2"/>
                <a:gd name="T84" fmla="*/ 3 w 13"/>
                <a:gd name="T85" fmla="*/ 2 h 2"/>
                <a:gd name="T86" fmla="*/ 2 w 13"/>
                <a:gd name="T87" fmla="*/ 2 h 2"/>
                <a:gd name="T88" fmla="*/ 2 w 13"/>
                <a:gd name="T89" fmla="*/ 2 h 2"/>
                <a:gd name="T90" fmla="*/ 2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1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8" name="Freeform 435"/>
            <p:cNvSpPr>
              <a:spLocks/>
            </p:cNvSpPr>
            <p:nvPr/>
          </p:nvSpPr>
          <p:spPr bwMode="auto">
            <a:xfrm>
              <a:off x="4874493" y="2601257"/>
              <a:ext cx="11811" cy="985"/>
            </a:xfrm>
            <a:custGeom>
              <a:avLst/>
              <a:gdLst>
                <a:gd name="T0" fmla="*/ 12 w 12"/>
                <a:gd name="T1" fmla="*/ 0 h 1"/>
                <a:gd name="T2" fmla="*/ 12 w 12"/>
                <a:gd name="T3" fmla="*/ 0 h 1"/>
                <a:gd name="T4" fmla="*/ 12 w 12"/>
                <a:gd name="T5" fmla="*/ 0 h 1"/>
                <a:gd name="T6" fmla="*/ 12 w 12"/>
                <a:gd name="T7" fmla="*/ 0 h 1"/>
                <a:gd name="T8" fmla="*/ 11 w 12"/>
                <a:gd name="T9" fmla="*/ 0 h 1"/>
                <a:gd name="T10" fmla="*/ 11 w 12"/>
                <a:gd name="T11" fmla="*/ 0 h 1"/>
                <a:gd name="T12" fmla="*/ 11 w 12"/>
                <a:gd name="T13" fmla="*/ 0 h 1"/>
                <a:gd name="T14" fmla="*/ 11 w 12"/>
                <a:gd name="T15" fmla="*/ 0 h 1"/>
                <a:gd name="T16" fmla="*/ 11 w 12"/>
                <a:gd name="T17" fmla="*/ 0 h 1"/>
                <a:gd name="T18" fmla="*/ 10 w 12"/>
                <a:gd name="T19" fmla="*/ 0 h 1"/>
                <a:gd name="T20" fmla="*/ 10 w 12"/>
                <a:gd name="T21" fmla="*/ 0 h 1"/>
                <a:gd name="T22" fmla="*/ 10 w 12"/>
                <a:gd name="T23" fmla="*/ 0 h 1"/>
                <a:gd name="T24" fmla="*/ 9 w 12"/>
                <a:gd name="T25" fmla="*/ 0 h 1"/>
                <a:gd name="T26" fmla="*/ 9 w 12"/>
                <a:gd name="T27" fmla="*/ 1 h 1"/>
                <a:gd name="T28" fmla="*/ 9 w 12"/>
                <a:gd name="T29" fmla="*/ 1 h 1"/>
                <a:gd name="T30" fmla="*/ 9 w 12"/>
                <a:gd name="T31" fmla="*/ 1 h 1"/>
                <a:gd name="T32" fmla="*/ 8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8 w 12"/>
                <a:gd name="T39" fmla="*/ 1 h 1"/>
                <a:gd name="T40" fmla="*/ 8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7 w 12"/>
                <a:gd name="T47" fmla="*/ 1 h 1"/>
                <a:gd name="T48" fmla="*/ 6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6 w 12"/>
                <a:gd name="T55" fmla="*/ 1 h 1"/>
                <a:gd name="T56" fmla="*/ 5 w 12"/>
                <a:gd name="T57" fmla="*/ 1 h 1"/>
                <a:gd name="T58" fmla="*/ 5 w 12"/>
                <a:gd name="T59" fmla="*/ 1 h 1"/>
                <a:gd name="T60" fmla="*/ 5 w 12"/>
                <a:gd name="T61" fmla="*/ 1 h 1"/>
                <a:gd name="T62" fmla="*/ 5 w 12"/>
                <a:gd name="T63" fmla="*/ 1 h 1"/>
                <a:gd name="T64" fmla="*/ 4 w 12"/>
                <a:gd name="T65" fmla="*/ 1 h 1"/>
                <a:gd name="T66" fmla="*/ 4 w 12"/>
                <a:gd name="T67" fmla="*/ 1 h 1"/>
                <a:gd name="T68" fmla="*/ 4 w 12"/>
                <a:gd name="T69" fmla="*/ 1 h 1"/>
                <a:gd name="T70" fmla="*/ 4 w 12"/>
                <a:gd name="T71" fmla="*/ 1 h 1"/>
                <a:gd name="T72" fmla="*/ 3 w 12"/>
                <a:gd name="T73" fmla="*/ 1 h 1"/>
                <a:gd name="T74" fmla="*/ 3 w 12"/>
                <a:gd name="T75" fmla="*/ 1 h 1"/>
                <a:gd name="T76" fmla="*/ 3 w 12"/>
                <a:gd name="T77" fmla="*/ 1 h 1"/>
                <a:gd name="T78" fmla="*/ 3 w 12"/>
                <a:gd name="T79" fmla="*/ 1 h 1"/>
                <a:gd name="T80" fmla="*/ 2 w 12"/>
                <a:gd name="T81" fmla="*/ 1 h 1"/>
                <a:gd name="T82" fmla="*/ 2 w 12"/>
                <a:gd name="T83" fmla="*/ 1 h 1"/>
                <a:gd name="T84" fmla="*/ 2 w 12"/>
                <a:gd name="T85" fmla="*/ 1 h 1"/>
                <a:gd name="T86" fmla="*/ 2 w 12"/>
                <a:gd name="T87" fmla="*/ 1 h 1"/>
                <a:gd name="T88" fmla="*/ 1 w 12"/>
                <a:gd name="T89" fmla="*/ 1 h 1"/>
                <a:gd name="T90" fmla="*/ 1 w 12"/>
                <a:gd name="T91" fmla="*/ 1 h 1"/>
                <a:gd name="T92" fmla="*/ 1 w 12"/>
                <a:gd name="T93" fmla="*/ 1 h 1"/>
                <a:gd name="T94" fmla="*/ 1 w 12"/>
                <a:gd name="T95" fmla="*/ 1 h 1"/>
                <a:gd name="T96" fmla="*/ 1 w 12"/>
                <a:gd name="T97" fmla="*/ 1 h 1"/>
                <a:gd name="T98" fmla="*/ 0 w 12"/>
                <a:gd name="T99" fmla="*/ 1 h 1"/>
                <a:gd name="T100" fmla="*/ 0 w 12"/>
                <a:gd name="T101" fmla="*/ 1 h 1"/>
                <a:gd name="T102" fmla="*/ 0 w 12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9" name="Freeform 436"/>
            <p:cNvSpPr>
              <a:spLocks/>
            </p:cNvSpPr>
            <p:nvPr/>
          </p:nvSpPr>
          <p:spPr bwMode="auto">
            <a:xfrm>
              <a:off x="4861697" y="2602241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2 w 13"/>
                <a:gd name="T9" fmla="*/ 1 h 1"/>
                <a:gd name="T10" fmla="*/ 12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1 w 13"/>
                <a:gd name="T17" fmla="*/ 1 h 1"/>
                <a:gd name="T18" fmla="*/ 11 w 13"/>
                <a:gd name="T19" fmla="*/ 1 h 1"/>
                <a:gd name="T20" fmla="*/ 11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7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5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4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3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2 w 13"/>
                <a:gd name="T89" fmla="*/ 1 h 1"/>
                <a:gd name="T90" fmla="*/ 2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1 w 13"/>
                <a:gd name="T99" fmla="*/ 1 h 1"/>
                <a:gd name="T100" fmla="*/ 1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0" name="Freeform 437"/>
            <p:cNvSpPr>
              <a:spLocks/>
            </p:cNvSpPr>
            <p:nvPr/>
          </p:nvSpPr>
          <p:spPr bwMode="auto">
            <a:xfrm>
              <a:off x="4849886" y="2603225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2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1 w 13"/>
                <a:gd name="T9" fmla="*/ 0 h 1"/>
                <a:gd name="T10" fmla="*/ 11 w 13"/>
                <a:gd name="T11" fmla="*/ 0 h 1"/>
                <a:gd name="T12" fmla="*/ 11 w 13"/>
                <a:gd name="T13" fmla="*/ 0 h 1"/>
                <a:gd name="T14" fmla="*/ 11 w 13"/>
                <a:gd name="T15" fmla="*/ 0 h 1"/>
                <a:gd name="T16" fmla="*/ 10 w 13"/>
                <a:gd name="T17" fmla="*/ 0 h 1"/>
                <a:gd name="T18" fmla="*/ 10 w 13"/>
                <a:gd name="T19" fmla="*/ 0 h 1"/>
                <a:gd name="T20" fmla="*/ 10 w 13"/>
                <a:gd name="T21" fmla="*/ 0 h 1"/>
                <a:gd name="T22" fmla="*/ 10 w 13"/>
                <a:gd name="T23" fmla="*/ 0 h 1"/>
                <a:gd name="T24" fmla="*/ 10 w 13"/>
                <a:gd name="T25" fmla="*/ 0 h 1"/>
                <a:gd name="T26" fmla="*/ 9 w 13"/>
                <a:gd name="T27" fmla="*/ 0 h 1"/>
                <a:gd name="T28" fmla="*/ 9 w 13"/>
                <a:gd name="T29" fmla="*/ 0 h 1"/>
                <a:gd name="T30" fmla="*/ 9 w 13"/>
                <a:gd name="T31" fmla="*/ 0 h 1"/>
                <a:gd name="T32" fmla="*/ 8 w 13"/>
                <a:gd name="T33" fmla="*/ 0 h 1"/>
                <a:gd name="T34" fmla="*/ 8 w 13"/>
                <a:gd name="T35" fmla="*/ 0 h 1"/>
                <a:gd name="T36" fmla="*/ 8 w 13"/>
                <a:gd name="T37" fmla="*/ 0 h 1"/>
                <a:gd name="T38" fmla="*/ 8 w 13"/>
                <a:gd name="T39" fmla="*/ 0 h 1"/>
                <a:gd name="T40" fmla="*/ 7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5 w 13"/>
                <a:gd name="T57" fmla="*/ 1 h 1"/>
                <a:gd name="T58" fmla="*/ 5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4 w 13"/>
                <a:gd name="T65" fmla="*/ 1 h 1"/>
                <a:gd name="T66" fmla="*/ 4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3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2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1 w 13"/>
                <a:gd name="T89" fmla="*/ 1 h 1"/>
                <a:gd name="T90" fmla="*/ 1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0 w 13"/>
                <a:gd name="T99" fmla="*/ 1 h 1"/>
                <a:gd name="T100" fmla="*/ 0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1" name="Freeform 438"/>
            <p:cNvSpPr>
              <a:spLocks/>
            </p:cNvSpPr>
            <p:nvPr/>
          </p:nvSpPr>
          <p:spPr bwMode="auto">
            <a:xfrm>
              <a:off x="4838075" y="2604209"/>
              <a:ext cx="11811" cy="0"/>
            </a:xfrm>
            <a:custGeom>
              <a:avLst/>
              <a:gdLst>
                <a:gd name="T0" fmla="*/ 12 w 12"/>
                <a:gd name="T1" fmla="*/ 12 w 12"/>
                <a:gd name="T2" fmla="*/ 12 w 12"/>
                <a:gd name="T3" fmla="*/ 11 w 12"/>
                <a:gd name="T4" fmla="*/ 11 w 12"/>
                <a:gd name="T5" fmla="*/ 11 w 12"/>
                <a:gd name="T6" fmla="*/ 11 w 12"/>
                <a:gd name="T7" fmla="*/ 10 w 12"/>
                <a:gd name="T8" fmla="*/ 10 w 12"/>
                <a:gd name="T9" fmla="*/ 10 w 12"/>
                <a:gd name="T10" fmla="*/ 10 w 12"/>
                <a:gd name="T11" fmla="*/ 9 w 12"/>
                <a:gd name="T12" fmla="*/ 9 w 12"/>
                <a:gd name="T13" fmla="*/ 9 w 12"/>
                <a:gd name="T14" fmla="*/ 9 w 12"/>
                <a:gd name="T15" fmla="*/ 8 w 12"/>
                <a:gd name="T16" fmla="*/ 8 w 12"/>
                <a:gd name="T17" fmla="*/ 8 w 12"/>
                <a:gd name="T18" fmla="*/ 8 w 12"/>
                <a:gd name="T19" fmla="*/ 7 w 12"/>
                <a:gd name="T20" fmla="*/ 7 w 12"/>
                <a:gd name="T21" fmla="*/ 7 w 12"/>
                <a:gd name="T22" fmla="*/ 7 w 12"/>
                <a:gd name="T23" fmla="*/ 6 w 12"/>
                <a:gd name="T24" fmla="*/ 6 w 12"/>
                <a:gd name="T25" fmla="*/ 6 w 12"/>
                <a:gd name="T26" fmla="*/ 6 w 12"/>
                <a:gd name="T27" fmla="*/ 5 w 12"/>
                <a:gd name="T28" fmla="*/ 5 w 12"/>
                <a:gd name="T29" fmla="*/ 5 w 12"/>
                <a:gd name="T30" fmla="*/ 5 w 12"/>
                <a:gd name="T31" fmla="*/ 5 w 12"/>
                <a:gd name="T32" fmla="*/ 4 w 12"/>
                <a:gd name="T33" fmla="*/ 4 w 12"/>
                <a:gd name="T34" fmla="*/ 4 w 12"/>
                <a:gd name="T35" fmla="*/ 3 w 12"/>
                <a:gd name="T36" fmla="*/ 3 w 12"/>
                <a:gd name="T37" fmla="*/ 3 w 12"/>
                <a:gd name="T38" fmla="*/ 3 w 12"/>
                <a:gd name="T39" fmla="*/ 3 w 12"/>
                <a:gd name="T40" fmla="*/ 2 w 12"/>
                <a:gd name="T41" fmla="*/ 2 w 12"/>
                <a:gd name="T42" fmla="*/ 2 w 12"/>
                <a:gd name="T43" fmla="*/ 2 w 12"/>
                <a:gd name="T44" fmla="*/ 1 w 12"/>
                <a:gd name="T45" fmla="*/ 1 w 12"/>
                <a:gd name="T46" fmla="*/ 1 w 12"/>
                <a:gd name="T47" fmla="*/ 0 w 12"/>
                <a:gd name="T48" fmla="*/ 0 w 12"/>
                <a:gd name="T49" fmla="*/ 0 w 12"/>
                <a:gd name="T50" fmla="*/ 0 w 12"/>
                <a:gd name="T51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2" name="Freeform 439"/>
            <p:cNvSpPr>
              <a:spLocks/>
            </p:cNvSpPr>
            <p:nvPr/>
          </p:nvSpPr>
          <p:spPr bwMode="auto">
            <a:xfrm>
              <a:off x="4825280" y="2604209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2 w 13"/>
                <a:gd name="T3" fmla="*/ 12 w 13"/>
                <a:gd name="T4" fmla="*/ 12 w 13"/>
                <a:gd name="T5" fmla="*/ 12 w 13"/>
                <a:gd name="T6" fmla="*/ 11 w 13"/>
                <a:gd name="T7" fmla="*/ 11 w 13"/>
                <a:gd name="T8" fmla="*/ 11 w 13"/>
                <a:gd name="T9" fmla="*/ 10 w 13"/>
                <a:gd name="T10" fmla="*/ 10 w 13"/>
                <a:gd name="T11" fmla="*/ 10 w 13"/>
                <a:gd name="T12" fmla="*/ 10 w 13"/>
                <a:gd name="T13" fmla="*/ 10 w 13"/>
                <a:gd name="T14" fmla="*/ 9 w 13"/>
                <a:gd name="T15" fmla="*/ 9 w 13"/>
                <a:gd name="T16" fmla="*/ 9 w 13"/>
                <a:gd name="T17" fmla="*/ 9 w 13"/>
                <a:gd name="T18" fmla="*/ 8 w 13"/>
                <a:gd name="T19" fmla="*/ 8 w 13"/>
                <a:gd name="T20" fmla="*/ 8 w 13"/>
                <a:gd name="T21" fmla="*/ 8 w 13"/>
                <a:gd name="T22" fmla="*/ 8 w 13"/>
                <a:gd name="T23" fmla="*/ 7 w 13"/>
                <a:gd name="T24" fmla="*/ 7 w 13"/>
                <a:gd name="T25" fmla="*/ 7 w 13"/>
                <a:gd name="T26" fmla="*/ 6 w 13"/>
                <a:gd name="T27" fmla="*/ 6 w 13"/>
                <a:gd name="T28" fmla="*/ 6 w 13"/>
                <a:gd name="T29" fmla="*/ 6 w 13"/>
                <a:gd name="T30" fmla="*/ 5 w 13"/>
                <a:gd name="T31" fmla="*/ 5 w 13"/>
                <a:gd name="T32" fmla="*/ 5 w 13"/>
                <a:gd name="T33" fmla="*/ 5 w 13"/>
                <a:gd name="T34" fmla="*/ 5 w 13"/>
                <a:gd name="T35" fmla="*/ 4 w 13"/>
                <a:gd name="T36" fmla="*/ 4 w 13"/>
                <a:gd name="T37" fmla="*/ 4 w 13"/>
                <a:gd name="T38" fmla="*/ 3 w 13"/>
                <a:gd name="T39" fmla="*/ 3 w 13"/>
                <a:gd name="T40" fmla="*/ 3 w 13"/>
                <a:gd name="T41" fmla="*/ 3 w 13"/>
                <a:gd name="T42" fmla="*/ 3 w 13"/>
                <a:gd name="T43" fmla="*/ 2 w 13"/>
                <a:gd name="T44" fmla="*/ 2 w 13"/>
                <a:gd name="T45" fmla="*/ 2 w 13"/>
                <a:gd name="T46" fmla="*/ 2 w 13"/>
                <a:gd name="T47" fmla="*/ 1 w 13"/>
                <a:gd name="T48" fmla="*/ 1 w 13"/>
                <a:gd name="T49" fmla="*/ 1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3" name="Freeform 440"/>
            <p:cNvSpPr>
              <a:spLocks/>
            </p:cNvSpPr>
            <p:nvPr/>
          </p:nvSpPr>
          <p:spPr bwMode="auto">
            <a:xfrm>
              <a:off x="4813469" y="2603225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1 w 12"/>
                <a:gd name="T15" fmla="*/ 0 h 1"/>
                <a:gd name="T16" fmla="*/ 11 w 12"/>
                <a:gd name="T17" fmla="*/ 0 h 1"/>
                <a:gd name="T18" fmla="*/ 10 w 12"/>
                <a:gd name="T19" fmla="*/ 0 h 1"/>
                <a:gd name="T20" fmla="*/ 10 w 12"/>
                <a:gd name="T21" fmla="*/ 0 h 1"/>
                <a:gd name="T22" fmla="*/ 10 w 12"/>
                <a:gd name="T23" fmla="*/ 0 h 1"/>
                <a:gd name="T24" fmla="*/ 10 w 12"/>
                <a:gd name="T25" fmla="*/ 0 h 1"/>
                <a:gd name="T26" fmla="*/ 10 w 12"/>
                <a:gd name="T27" fmla="*/ 0 h 1"/>
                <a:gd name="T28" fmla="*/ 9 w 12"/>
                <a:gd name="T29" fmla="*/ 0 h 1"/>
                <a:gd name="T30" fmla="*/ 9 w 12"/>
                <a:gd name="T31" fmla="*/ 0 h 1"/>
                <a:gd name="T32" fmla="*/ 9 w 12"/>
                <a:gd name="T33" fmla="*/ 0 h 1"/>
                <a:gd name="T34" fmla="*/ 8 w 12"/>
                <a:gd name="T35" fmla="*/ 0 h 1"/>
                <a:gd name="T36" fmla="*/ 8 w 12"/>
                <a:gd name="T37" fmla="*/ 0 h 1"/>
                <a:gd name="T38" fmla="*/ 8 w 12"/>
                <a:gd name="T39" fmla="*/ 0 h 1"/>
                <a:gd name="T40" fmla="*/ 8 w 12"/>
                <a:gd name="T41" fmla="*/ 0 h 1"/>
                <a:gd name="T42" fmla="*/ 8 w 12"/>
                <a:gd name="T43" fmla="*/ 0 h 1"/>
                <a:gd name="T44" fmla="*/ 7 w 12"/>
                <a:gd name="T45" fmla="*/ 0 h 1"/>
                <a:gd name="T46" fmla="*/ 7 w 12"/>
                <a:gd name="T47" fmla="*/ 0 h 1"/>
                <a:gd name="T48" fmla="*/ 7 w 12"/>
                <a:gd name="T49" fmla="*/ 0 h 1"/>
                <a:gd name="T50" fmla="*/ 7 w 12"/>
                <a:gd name="T51" fmla="*/ 0 h 1"/>
                <a:gd name="T52" fmla="*/ 6 w 12"/>
                <a:gd name="T53" fmla="*/ 0 h 1"/>
                <a:gd name="T54" fmla="*/ 6 w 12"/>
                <a:gd name="T55" fmla="*/ 0 h 1"/>
                <a:gd name="T56" fmla="*/ 6 w 12"/>
                <a:gd name="T57" fmla="*/ 0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4" name="Freeform 441"/>
            <p:cNvSpPr>
              <a:spLocks/>
            </p:cNvSpPr>
            <p:nvPr/>
          </p:nvSpPr>
          <p:spPr bwMode="auto">
            <a:xfrm>
              <a:off x="4801658" y="2602241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2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1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0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9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8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4 w 13"/>
                <a:gd name="T67" fmla="*/ 0 h 1"/>
                <a:gd name="T68" fmla="*/ 4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5" name="Freeform 442"/>
            <p:cNvSpPr>
              <a:spLocks/>
            </p:cNvSpPr>
            <p:nvPr/>
          </p:nvSpPr>
          <p:spPr bwMode="auto">
            <a:xfrm>
              <a:off x="4789847" y="2601257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1 w 12"/>
                <a:gd name="T15" fmla="*/ 1 h 1"/>
                <a:gd name="T16" fmla="*/ 11 w 12"/>
                <a:gd name="T17" fmla="*/ 1 h 1"/>
                <a:gd name="T18" fmla="*/ 10 w 12"/>
                <a:gd name="T19" fmla="*/ 1 h 1"/>
                <a:gd name="T20" fmla="*/ 10 w 12"/>
                <a:gd name="T21" fmla="*/ 1 h 1"/>
                <a:gd name="T22" fmla="*/ 10 w 12"/>
                <a:gd name="T23" fmla="*/ 1 h 1"/>
                <a:gd name="T24" fmla="*/ 9 w 12"/>
                <a:gd name="T25" fmla="*/ 1 h 1"/>
                <a:gd name="T26" fmla="*/ 9 w 12"/>
                <a:gd name="T27" fmla="*/ 1 h 1"/>
                <a:gd name="T28" fmla="*/ 9 w 12"/>
                <a:gd name="T29" fmla="*/ 1 h 1"/>
                <a:gd name="T30" fmla="*/ 9 w 12"/>
                <a:gd name="T31" fmla="*/ 1 h 1"/>
                <a:gd name="T32" fmla="*/ 9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8 w 12"/>
                <a:gd name="T39" fmla="*/ 1 h 1"/>
                <a:gd name="T40" fmla="*/ 8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7 w 12"/>
                <a:gd name="T47" fmla="*/ 1 h 1"/>
                <a:gd name="T48" fmla="*/ 7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6 w 12"/>
                <a:gd name="T55" fmla="*/ 1 h 1"/>
                <a:gd name="T56" fmla="*/ 6 w 12"/>
                <a:gd name="T57" fmla="*/ 1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6" name="Freeform 443"/>
            <p:cNvSpPr>
              <a:spLocks/>
            </p:cNvSpPr>
            <p:nvPr/>
          </p:nvSpPr>
          <p:spPr bwMode="auto">
            <a:xfrm>
              <a:off x="4778036" y="2599288"/>
              <a:ext cx="12796" cy="1969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9 w 13"/>
                <a:gd name="T27" fmla="*/ 1 h 2"/>
                <a:gd name="T28" fmla="*/ 9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0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7" name="Freeform 444"/>
            <p:cNvSpPr>
              <a:spLocks/>
            </p:cNvSpPr>
            <p:nvPr/>
          </p:nvSpPr>
          <p:spPr bwMode="auto">
            <a:xfrm>
              <a:off x="4766225" y="2597320"/>
              <a:ext cx="12796" cy="1969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9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8 w 13"/>
                <a:gd name="T37" fmla="*/ 2 h 2"/>
                <a:gd name="T38" fmla="*/ 8 w 13"/>
                <a:gd name="T39" fmla="*/ 2 h 2"/>
                <a:gd name="T40" fmla="*/ 8 w 13"/>
                <a:gd name="T41" fmla="*/ 2 h 2"/>
                <a:gd name="T42" fmla="*/ 8 w 13"/>
                <a:gd name="T43" fmla="*/ 2 h 2"/>
                <a:gd name="T44" fmla="*/ 8 w 13"/>
                <a:gd name="T45" fmla="*/ 2 h 2"/>
                <a:gd name="T46" fmla="*/ 7 w 13"/>
                <a:gd name="T47" fmla="*/ 2 h 2"/>
                <a:gd name="T48" fmla="*/ 7 w 13"/>
                <a:gd name="T49" fmla="*/ 2 h 2"/>
                <a:gd name="T50" fmla="*/ 7 w 13"/>
                <a:gd name="T51" fmla="*/ 2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4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2 w 13"/>
                <a:gd name="T93" fmla="*/ 1 h 2"/>
                <a:gd name="T94" fmla="*/ 2 w 13"/>
                <a:gd name="T95" fmla="*/ 1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8" name="Freeform 445"/>
            <p:cNvSpPr>
              <a:spLocks/>
            </p:cNvSpPr>
            <p:nvPr/>
          </p:nvSpPr>
          <p:spPr bwMode="auto">
            <a:xfrm>
              <a:off x="4755398" y="2595351"/>
              <a:ext cx="11811" cy="1969"/>
            </a:xfrm>
            <a:custGeom>
              <a:avLst/>
              <a:gdLst>
                <a:gd name="T0" fmla="*/ 12 w 12"/>
                <a:gd name="T1" fmla="*/ 2 h 2"/>
                <a:gd name="T2" fmla="*/ 11 w 12"/>
                <a:gd name="T3" fmla="*/ 2 h 2"/>
                <a:gd name="T4" fmla="*/ 11 w 12"/>
                <a:gd name="T5" fmla="*/ 2 h 2"/>
                <a:gd name="T6" fmla="*/ 11 w 12"/>
                <a:gd name="T7" fmla="*/ 2 h 2"/>
                <a:gd name="T8" fmla="*/ 11 w 12"/>
                <a:gd name="T9" fmla="*/ 2 h 2"/>
                <a:gd name="T10" fmla="*/ 11 w 12"/>
                <a:gd name="T11" fmla="*/ 2 h 2"/>
                <a:gd name="T12" fmla="*/ 10 w 12"/>
                <a:gd name="T13" fmla="*/ 2 h 2"/>
                <a:gd name="T14" fmla="*/ 10 w 12"/>
                <a:gd name="T15" fmla="*/ 2 h 2"/>
                <a:gd name="T16" fmla="*/ 10 w 12"/>
                <a:gd name="T17" fmla="*/ 2 h 2"/>
                <a:gd name="T18" fmla="*/ 10 w 12"/>
                <a:gd name="T19" fmla="*/ 2 h 2"/>
                <a:gd name="T20" fmla="*/ 10 w 12"/>
                <a:gd name="T21" fmla="*/ 2 h 2"/>
                <a:gd name="T22" fmla="*/ 9 w 12"/>
                <a:gd name="T23" fmla="*/ 2 h 2"/>
                <a:gd name="T24" fmla="*/ 9 w 12"/>
                <a:gd name="T25" fmla="*/ 2 h 2"/>
                <a:gd name="T26" fmla="*/ 9 w 12"/>
                <a:gd name="T27" fmla="*/ 2 h 2"/>
                <a:gd name="T28" fmla="*/ 8 w 12"/>
                <a:gd name="T29" fmla="*/ 2 h 2"/>
                <a:gd name="T30" fmla="*/ 8 w 12"/>
                <a:gd name="T31" fmla="*/ 2 h 2"/>
                <a:gd name="T32" fmla="*/ 8 w 12"/>
                <a:gd name="T33" fmla="*/ 2 h 2"/>
                <a:gd name="T34" fmla="*/ 8 w 12"/>
                <a:gd name="T35" fmla="*/ 2 h 2"/>
                <a:gd name="T36" fmla="*/ 8 w 12"/>
                <a:gd name="T37" fmla="*/ 2 h 2"/>
                <a:gd name="T38" fmla="*/ 7 w 12"/>
                <a:gd name="T39" fmla="*/ 2 h 2"/>
                <a:gd name="T40" fmla="*/ 7 w 12"/>
                <a:gd name="T41" fmla="*/ 2 h 2"/>
                <a:gd name="T42" fmla="*/ 7 w 12"/>
                <a:gd name="T43" fmla="*/ 2 h 2"/>
                <a:gd name="T44" fmla="*/ 7 w 12"/>
                <a:gd name="T45" fmla="*/ 2 h 2"/>
                <a:gd name="T46" fmla="*/ 6 w 12"/>
                <a:gd name="T47" fmla="*/ 2 h 2"/>
                <a:gd name="T48" fmla="*/ 6 w 12"/>
                <a:gd name="T49" fmla="*/ 2 h 2"/>
                <a:gd name="T50" fmla="*/ 6 w 12"/>
                <a:gd name="T51" fmla="*/ 1 h 2"/>
                <a:gd name="T52" fmla="*/ 6 w 12"/>
                <a:gd name="T53" fmla="*/ 1 h 2"/>
                <a:gd name="T54" fmla="*/ 6 w 12"/>
                <a:gd name="T55" fmla="*/ 1 h 2"/>
                <a:gd name="T56" fmla="*/ 5 w 12"/>
                <a:gd name="T57" fmla="*/ 1 h 2"/>
                <a:gd name="T58" fmla="*/ 5 w 12"/>
                <a:gd name="T59" fmla="*/ 1 h 2"/>
                <a:gd name="T60" fmla="*/ 5 w 12"/>
                <a:gd name="T61" fmla="*/ 1 h 2"/>
                <a:gd name="T62" fmla="*/ 4 w 12"/>
                <a:gd name="T63" fmla="*/ 1 h 2"/>
                <a:gd name="T64" fmla="*/ 4 w 12"/>
                <a:gd name="T65" fmla="*/ 1 h 2"/>
                <a:gd name="T66" fmla="*/ 4 w 12"/>
                <a:gd name="T67" fmla="*/ 1 h 2"/>
                <a:gd name="T68" fmla="*/ 4 w 12"/>
                <a:gd name="T69" fmla="*/ 1 h 2"/>
                <a:gd name="T70" fmla="*/ 4 w 12"/>
                <a:gd name="T71" fmla="*/ 1 h 2"/>
                <a:gd name="T72" fmla="*/ 3 w 12"/>
                <a:gd name="T73" fmla="*/ 1 h 2"/>
                <a:gd name="T74" fmla="*/ 3 w 12"/>
                <a:gd name="T75" fmla="*/ 1 h 2"/>
                <a:gd name="T76" fmla="*/ 3 w 12"/>
                <a:gd name="T77" fmla="*/ 1 h 2"/>
                <a:gd name="T78" fmla="*/ 3 w 12"/>
                <a:gd name="T79" fmla="*/ 1 h 2"/>
                <a:gd name="T80" fmla="*/ 3 w 12"/>
                <a:gd name="T81" fmla="*/ 1 h 2"/>
                <a:gd name="T82" fmla="*/ 2 w 12"/>
                <a:gd name="T83" fmla="*/ 1 h 2"/>
                <a:gd name="T84" fmla="*/ 2 w 12"/>
                <a:gd name="T85" fmla="*/ 1 h 2"/>
                <a:gd name="T86" fmla="*/ 2 w 12"/>
                <a:gd name="T87" fmla="*/ 1 h 2"/>
                <a:gd name="T88" fmla="*/ 1 w 12"/>
                <a:gd name="T89" fmla="*/ 1 h 2"/>
                <a:gd name="T90" fmla="*/ 1 w 12"/>
                <a:gd name="T91" fmla="*/ 1 h 2"/>
                <a:gd name="T92" fmla="*/ 1 w 12"/>
                <a:gd name="T93" fmla="*/ 1 h 2"/>
                <a:gd name="T94" fmla="*/ 1 w 12"/>
                <a:gd name="T95" fmla="*/ 1 h 2"/>
                <a:gd name="T96" fmla="*/ 1 w 12"/>
                <a:gd name="T97" fmla="*/ 1 h 2"/>
                <a:gd name="T98" fmla="*/ 0 w 12"/>
                <a:gd name="T99" fmla="*/ 1 h 2"/>
                <a:gd name="T100" fmla="*/ 0 w 12"/>
                <a:gd name="T101" fmla="*/ 1 h 2"/>
                <a:gd name="T102" fmla="*/ 0 w 12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9" name="Freeform 446"/>
            <p:cNvSpPr>
              <a:spLocks/>
            </p:cNvSpPr>
            <p:nvPr/>
          </p:nvSpPr>
          <p:spPr bwMode="auto">
            <a:xfrm>
              <a:off x="4743587" y="2593383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2 h 3"/>
                <a:gd name="T4" fmla="*/ 12 w 12"/>
                <a:gd name="T5" fmla="*/ 2 h 3"/>
                <a:gd name="T6" fmla="*/ 11 w 12"/>
                <a:gd name="T7" fmla="*/ 2 h 3"/>
                <a:gd name="T8" fmla="*/ 11 w 12"/>
                <a:gd name="T9" fmla="*/ 2 h 3"/>
                <a:gd name="T10" fmla="*/ 11 w 12"/>
                <a:gd name="T11" fmla="*/ 2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10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8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2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1 h 3"/>
                <a:gd name="T84" fmla="*/ 2 w 12"/>
                <a:gd name="T85" fmla="*/ 1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" name="Freeform 447"/>
            <p:cNvSpPr>
              <a:spLocks/>
            </p:cNvSpPr>
            <p:nvPr/>
          </p:nvSpPr>
          <p:spPr bwMode="auto">
            <a:xfrm>
              <a:off x="4732761" y="2591414"/>
              <a:ext cx="10827" cy="1969"/>
            </a:xfrm>
            <a:custGeom>
              <a:avLst/>
              <a:gdLst>
                <a:gd name="T0" fmla="*/ 11 w 11"/>
                <a:gd name="T1" fmla="*/ 2 h 2"/>
                <a:gd name="T2" fmla="*/ 11 w 11"/>
                <a:gd name="T3" fmla="*/ 2 h 2"/>
                <a:gd name="T4" fmla="*/ 11 w 11"/>
                <a:gd name="T5" fmla="*/ 2 h 2"/>
                <a:gd name="T6" fmla="*/ 11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10 w 11"/>
                <a:gd name="T13" fmla="*/ 2 h 2"/>
                <a:gd name="T14" fmla="*/ 10 w 11"/>
                <a:gd name="T15" fmla="*/ 2 h 2"/>
                <a:gd name="T16" fmla="*/ 10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9 w 11"/>
                <a:gd name="T25" fmla="*/ 2 h 2"/>
                <a:gd name="T26" fmla="*/ 9 w 11"/>
                <a:gd name="T27" fmla="*/ 2 h 2"/>
                <a:gd name="T28" fmla="*/ 8 w 11"/>
                <a:gd name="T29" fmla="*/ 2 h 2"/>
                <a:gd name="T30" fmla="*/ 8 w 11"/>
                <a:gd name="T31" fmla="*/ 1 h 2"/>
                <a:gd name="T32" fmla="*/ 8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7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4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3 w 11"/>
                <a:gd name="T71" fmla="*/ 1 h 2"/>
                <a:gd name="T72" fmla="*/ 3 w 11"/>
                <a:gd name="T73" fmla="*/ 1 h 2"/>
                <a:gd name="T74" fmla="*/ 3 w 11"/>
                <a:gd name="T75" fmla="*/ 0 h 2"/>
                <a:gd name="T76" fmla="*/ 3 w 11"/>
                <a:gd name="T77" fmla="*/ 0 h 2"/>
                <a:gd name="T78" fmla="*/ 2 w 11"/>
                <a:gd name="T79" fmla="*/ 0 h 2"/>
                <a:gd name="T80" fmla="*/ 2 w 11"/>
                <a:gd name="T81" fmla="*/ 0 h 2"/>
                <a:gd name="T82" fmla="*/ 2 w 11"/>
                <a:gd name="T83" fmla="*/ 0 h 2"/>
                <a:gd name="T84" fmla="*/ 2 w 11"/>
                <a:gd name="T85" fmla="*/ 0 h 2"/>
                <a:gd name="T86" fmla="*/ 1 w 11"/>
                <a:gd name="T87" fmla="*/ 0 h 2"/>
                <a:gd name="T88" fmla="*/ 1 w 11"/>
                <a:gd name="T89" fmla="*/ 0 h 2"/>
                <a:gd name="T90" fmla="*/ 1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0 w 11"/>
                <a:gd name="T97" fmla="*/ 0 h 2"/>
                <a:gd name="T98" fmla="*/ 0 w 11"/>
                <a:gd name="T99" fmla="*/ 0 h 2"/>
                <a:gd name="T100" fmla="*/ 0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" name="Freeform 448"/>
            <p:cNvSpPr>
              <a:spLocks/>
            </p:cNvSpPr>
            <p:nvPr/>
          </p:nvSpPr>
          <p:spPr bwMode="auto">
            <a:xfrm>
              <a:off x="4720950" y="2588461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1 w 12"/>
                <a:gd name="T5" fmla="*/ 2 h 3"/>
                <a:gd name="T6" fmla="*/ 11 w 12"/>
                <a:gd name="T7" fmla="*/ 2 h 3"/>
                <a:gd name="T8" fmla="*/ 11 w 12"/>
                <a:gd name="T9" fmla="*/ 2 h 3"/>
                <a:gd name="T10" fmla="*/ 11 w 12"/>
                <a:gd name="T11" fmla="*/ 2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9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8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1 h 3"/>
                <a:gd name="T46" fmla="*/ 6 w 12"/>
                <a:gd name="T47" fmla="*/ 1 h 3"/>
                <a:gd name="T48" fmla="*/ 6 w 12"/>
                <a:gd name="T49" fmla="*/ 1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5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3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2 w 12"/>
                <a:gd name="T83" fmla="*/ 1 h 3"/>
                <a:gd name="T84" fmla="*/ 2 w 12"/>
                <a:gd name="T85" fmla="*/ 0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" name="Freeform 449"/>
            <p:cNvSpPr>
              <a:spLocks/>
            </p:cNvSpPr>
            <p:nvPr/>
          </p:nvSpPr>
          <p:spPr bwMode="auto">
            <a:xfrm>
              <a:off x="4710123" y="2585509"/>
              <a:ext cx="10827" cy="2953"/>
            </a:xfrm>
            <a:custGeom>
              <a:avLst/>
              <a:gdLst>
                <a:gd name="T0" fmla="*/ 11 w 11"/>
                <a:gd name="T1" fmla="*/ 3 h 3"/>
                <a:gd name="T2" fmla="*/ 11 w 11"/>
                <a:gd name="T3" fmla="*/ 3 h 3"/>
                <a:gd name="T4" fmla="*/ 11 w 11"/>
                <a:gd name="T5" fmla="*/ 3 h 3"/>
                <a:gd name="T6" fmla="*/ 11 w 11"/>
                <a:gd name="T7" fmla="*/ 3 h 3"/>
                <a:gd name="T8" fmla="*/ 10 w 11"/>
                <a:gd name="T9" fmla="*/ 3 h 3"/>
                <a:gd name="T10" fmla="*/ 10 w 11"/>
                <a:gd name="T11" fmla="*/ 3 h 3"/>
                <a:gd name="T12" fmla="*/ 10 w 11"/>
                <a:gd name="T13" fmla="*/ 2 h 3"/>
                <a:gd name="T14" fmla="*/ 10 w 11"/>
                <a:gd name="T15" fmla="*/ 2 h 3"/>
                <a:gd name="T16" fmla="*/ 10 w 11"/>
                <a:gd name="T17" fmla="*/ 2 h 3"/>
                <a:gd name="T18" fmla="*/ 9 w 11"/>
                <a:gd name="T19" fmla="*/ 2 h 3"/>
                <a:gd name="T20" fmla="*/ 9 w 11"/>
                <a:gd name="T21" fmla="*/ 2 h 3"/>
                <a:gd name="T22" fmla="*/ 9 w 11"/>
                <a:gd name="T23" fmla="*/ 2 h 3"/>
                <a:gd name="T24" fmla="*/ 9 w 11"/>
                <a:gd name="T25" fmla="*/ 2 h 3"/>
                <a:gd name="T26" fmla="*/ 8 w 11"/>
                <a:gd name="T27" fmla="*/ 2 h 3"/>
                <a:gd name="T28" fmla="*/ 8 w 11"/>
                <a:gd name="T29" fmla="*/ 2 h 3"/>
                <a:gd name="T30" fmla="*/ 8 w 11"/>
                <a:gd name="T31" fmla="*/ 2 h 3"/>
                <a:gd name="T32" fmla="*/ 8 w 11"/>
                <a:gd name="T33" fmla="*/ 2 h 3"/>
                <a:gd name="T34" fmla="*/ 7 w 11"/>
                <a:gd name="T35" fmla="*/ 2 h 3"/>
                <a:gd name="T36" fmla="*/ 7 w 11"/>
                <a:gd name="T37" fmla="*/ 2 h 3"/>
                <a:gd name="T38" fmla="*/ 7 w 11"/>
                <a:gd name="T39" fmla="*/ 2 h 3"/>
                <a:gd name="T40" fmla="*/ 7 w 11"/>
                <a:gd name="T41" fmla="*/ 2 h 3"/>
                <a:gd name="T42" fmla="*/ 7 w 11"/>
                <a:gd name="T43" fmla="*/ 2 h 3"/>
                <a:gd name="T44" fmla="*/ 6 w 11"/>
                <a:gd name="T45" fmla="*/ 2 h 3"/>
                <a:gd name="T46" fmla="*/ 6 w 11"/>
                <a:gd name="T47" fmla="*/ 2 h 3"/>
                <a:gd name="T48" fmla="*/ 6 w 11"/>
                <a:gd name="T49" fmla="*/ 2 h 3"/>
                <a:gd name="T50" fmla="*/ 6 w 11"/>
                <a:gd name="T51" fmla="*/ 1 h 3"/>
                <a:gd name="T52" fmla="*/ 5 w 11"/>
                <a:gd name="T53" fmla="*/ 1 h 3"/>
                <a:gd name="T54" fmla="*/ 5 w 11"/>
                <a:gd name="T55" fmla="*/ 1 h 3"/>
                <a:gd name="T56" fmla="*/ 5 w 11"/>
                <a:gd name="T57" fmla="*/ 1 h 3"/>
                <a:gd name="T58" fmla="*/ 5 w 11"/>
                <a:gd name="T59" fmla="*/ 1 h 3"/>
                <a:gd name="T60" fmla="*/ 4 w 11"/>
                <a:gd name="T61" fmla="*/ 1 h 3"/>
                <a:gd name="T62" fmla="*/ 4 w 11"/>
                <a:gd name="T63" fmla="*/ 1 h 3"/>
                <a:gd name="T64" fmla="*/ 4 w 11"/>
                <a:gd name="T65" fmla="*/ 1 h 3"/>
                <a:gd name="T66" fmla="*/ 4 w 11"/>
                <a:gd name="T67" fmla="*/ 1 h 3"/>
                <a:gd name="T68" fmla="*/ 4 w 11"/>
                <a:gd name="T69" fmla="*/ 1 h 3"/>
                <a:gd name="T70" fmla="*/ 3 w 11"/>
                <a:gd name="T71" fmla="*/ 1 h 3"/>
                <a:gd name="T72" fmla="*/ 3 w 11"/>
                <a:gd name="T73" fmla="*/ 1 h 3"/>
                <a:gd name="T74" fmla="*/ 3 w 11"/>
                <a:gd name="T75" fmla="*/ 1 h 3"/>
                <a:gd name="T76" fmla="*/ 3 w 11"/>
                <a:gd name="T77" fmla="*/ 1 h 3"/>
                <a:gd name="T78" fmla="*/ 2 w 11"/>
                <a:gd name="T79" fmla="*/ 1 h 3"/>
                <a:gd name="T80" fmla="*/ 2 w 11"/>
                <a:gd name="T81" fmla="*/ 1 h 3"/>
                <a:gd name="T82" fmla="*/ 2 w 11"/>
                <a:gd name="T83" fmla="*/ 1 h 3"/>
                <a:gd name="T84" fmla="*/ 2 w 11"/>
                <a:gd name="T85" fmla="*/ 1 h 3"/>
                <a:gd name="T86" fmla="*/ 2 w 11"/>
                <a:gd name="T87" fmla="*/ 0 h 3"/>
                <a:gd name="T88" fmla="*/ 1 w 11"/>
                <a:gd name="T89" fmla="*/ 0 h 3"/>
                <a:gd name="T90" fmla="*/ 1 w 11"/>
                <a:gd name="T91" fmla="*/ 0 h 3"/>
                <a:gd name="T92" fmla="*/ 1 w 11"/>
                <a:gd name="T93" fmla="*/ 0 h 3"/>
                <a:gd name="T94" fmla="*/ 1 w 11"/>
                <a:gd name="T95" fmla="*/ 0 h 3"/>
                <a:gd name="T96" fmla="*/ 0 w 11"/>
                <a:gd name="T97" fmla="*/ 0 h 3"/>
                <a:gd name="T98" fmla="*/ 0 w 11"/>
                <a:gd name="T99" fmla="*/ 0 h 3"/>
                <a:gd name="T100" fmla="*/ 0 w 11"/>
                <a:gd name="T101" fmla="*/ 0 h 3"/>
                <a:gd name="T102" fmla="*/ 0 w 11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"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" name="Freeform 450"/>
            <p:cNvSpPr>
              <a:spLocks/>
            </p:cNvSpPr>
            <p:nvPr/>
          </p:nvSpPr>
          <p:spPr bwMode="auto">
            <a:xfrm>
              <a:off x="4698312" y="2582556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1 w 12"/>
                <a:gd name="T11" fmla="*/ 3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10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1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4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0 h 3"/>
                <a:gd name="T84" fmla="*/ 2 w 12"/>
                <a:gd name="T85" fmla="*/ 0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2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1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" name="Freeform 451"/>
            <p:cNvSpPr>
              <a:spLocks/>
            </p:cNvSpPr>
            <p:nvPr/>
          </p:nvSpPr>
          <p:spPr bwMode="auto">
            <a:xfrm>
              <a:off x="4687485" y="2578619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1 w 12"/>
                <a:gd name="T3" fmla="*/ 4 h 4"/>
                <a:gd name="T4" fmla="*/ 11 w 12"/>
                <a:gd name="T5" fmla="*/ 4 h 4"/>
                <a:gd name="T6" fmla="*/ 11 w 12"/>
                <a:gd name="T7" fmla="*/ 4 h 4"/>
                <a:gd name="T8" fmla="*/ 11 w 12"/>
                <a:gd name="T9" fmla="*/ 4 h 4"/>
                <a:gd name="T10" fmla="*/ 10 w 12"/>
                <a:gd name="T11" fmla="*/ 4 h 4"/>
                <a:gd name="T12" fmla="*/ 10 w 12"/>
                <a:gd name="T13" fmla="*/ 4 h 4"/>
                <a:gd name="T14" fmla="*/ 10 w 12"/>
                <a:gd name="T15" fmla="*/ 3 h 4"/>
                <a:gd name="T16" fmla="*/ 10 w 12"/>
                <a:gd name="T17" fmla="*/ 3 h 4"/>
                <a:gd name="T18" fmla="*/ 10 w 12"/>
                <a:gd name="T19" fmla="*/ 3 h 4"/>
                <a:gd name="T20" fmla="*/ 9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8 w 12"/>
                <a:gd name="T31" fmla="*/ 3 h 4"/>
                <a:gd name="T32" fmla="*/ 8 w 12"/>
                <a:gd name="T33" fmla="*/ 3 h 4"/>
                <a:gd name="T34" fmla="*/ 8 w 12"/>
                <a:gd name="T35" fmla="*/ 3 h 4"/>
                <a:gd name="T36" fmla="*/ 7 w 12"/>
                <a:gd name="T37" fmla="*/ 3 h 4"/>
                <a:gd name="T38" fmla="*/ 7 w 12"/>
                <a:gd name="T39" fmla="*/ 2 h 4"/>
                <a:gd name="T40" fmla="*/ 7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6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2 h 4"/>
                <a:gd name="T62" fmla="*/ 5 w 12"/>
                <a:gd name="T63" fmla="*/ 2 h 4"/>
                <a:gd name="T64" fmla="*/ 4 w 12"/>
                <a:gd name="T65" fmla="*/ 2 h 4"/>
                <a:gd name="T66" fmla="*/ 4 w 12"/>
                <a:gd name="T67" fmla="*/ 2 h 4"/>
                <a:gd name="T68" fmla="*/ 4 w 12"/>
                <a:gd name="T69" fmla="*/ 2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2 w 12"/>
                <a:gd name="T89" fmla="*/ 1 h 4"/>
                <a:gd name="T90" fmla="*/ 2 w 12"/>
                <a:gd name="T91" fmla="*/ 1 h 4"/>
                <a:gd name="T92" fmla="*/ 1 w 12"/>
                <a:gd name="T93" fmla="*/ 1 h 4"/>
                <a:gd name="T94" fmla="*/ 1 w 12"/>
                <a:gd name="T95" fmla="*/ 1 h 4"/>
                <a:gd name="T96" fmla="*/ 1 w 12"/>
                <a:gd name="T97" fmla="*/ 1 h 4"/>
                <a:gd name="T98" fmla="*/ 0 w 12"/>
                <a:gd name="T99" fmla="*/ 1 h 4"/>
                <a:gd name="T100" fmla="*/ 0 w 12"/>
                <a:gd name="T101" fmla="*/ 1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" name="Freeform 452"/>
            <p:cNvSpPr>
              <a:spLocks/>
            </p:cNvSpPr>
            <p:nvPr/>
          </p:nvSpPr>
          <p:spPr bwMode="auto">
            <a:xfrm>
              <a:off x="4676658" y="2575666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3 h 4"/>
                <a:gd name="T4" fmla="*/ 11 w 11"/>
                <a:gd name="T5" fmla="*/ 3 h 4"/>
                <a:gd name="T6" fmla="*/ 11 w 11"/>
                <a:gd name="T7" fmla="*/ 3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10 w 11"/>
                <a:gd name="T15" fmla="*/ 3 h 4"/>
                <a:gd name="T16" fmla="*/ 10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9 w 11"/>
                <a:gd name="T25" fmla="*/ 3 h 4"/>
                <a:gd name="T26" fmla="*/ 8 w 11"/>
                <a:gd name="T27" fmla="*/ 2 h 4"/>
                <a:gd name="T28" fmla="*/ 8 w 11"/>
                <a:gd name="T29" fmla="*/ 2 h 4"/>
                <a:gd name="T30" fmla="*/ 8 w 11"/>
                <a:gd name="T31" fmla="*/ 2 h 4"/>
                <a:gd name="T32" fmla="*/ 8 w 11"/>
                <a:gd name="T33" fmla="*/ 2 h 4"/>
                <a:gd name="T34" fmla="*/ 7 w 11"/>
                <a:gd name="T35" fmla="*/ 2 h 4"/>
                <a:gd name="T36" fmla="*/ 7 w 11"/>
                <a:gd name="T37" fmla="*/ 2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6 w 11"/>
                <a:gd name="T51" fmla="*/ 2 h 4"/>
                <a:gd name="T52" fmla="*/ 6 w 11"/>
                <a:gd name="T53" fmla="*/ 2 h 4"/>
                <a:gd name="T54" fmla="*/ 5 w 11"/>
                <a:gd name="T55" fmla="*/ 2 h 4"/>
                <a:gd name="T56" fmla="*/ 5 w 11"/>
                <a:gd name="T57" fmla="*/ 1 h 4"/>
                <a:gd name="T58" fmla="*/ 5 w 11"/>
                <a:gd name="T59" fmla="*/ 1 h 4"/>
                <a:gd name="T60" fmla="*/ 5 w 11"/>
                <a:gd name="T61" fmla="*/ 1 h 4"/>
                <a:gd name="T62" fmla="*/ 4 w 11"/>
                <a:gd name="T63" fmla="*/ 1 h 4"/>
                <a:gd name="T64" fmla="*/ 4 w 11"/>
                <a:gd name="T65" fmla="*/ 1 h 4"/>
                <a:gd name="T66" fmla="*/ 4 w 11"/>
                <a:gd name="T67" fmla="*/ 1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3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0 h 4"/>
                <a:gd name="T88" fmla="*/ 1 w 11"/>
                <a:gd name="T89" fmla="*/ 0 h 4"/>
                <a:gd name="T90" fmla="*/ 1 w 11"/>
                <a:gd name="T91" fmla="*/ 0 h 4"/>
                <a:gd name="T92" fmla="*/ 1 w 11"/>
                <a:gd name="T93" fmla="*/ 0 h 4"/>
                <a:gd name="T94" fmla="*/ 1 w 11"/>
                <a:gd name="T95" fmla="*/ 0 h 4"/>
                <a:gd name="T96" fmla="*/ 1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" name="Freeform 453"/>
            <p:cNvSpPr>
              <a:spLocks/>
            </p:cNvSpPr>
            <p:nvPr/>
          </p:nvSpPr>
          <p:spPr bwMode="auto">
            <a:xfrm>
              <a:off x="4665832" y="2571729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1 w 11"/>
                <a:gd name="T5" fmla="*/ 4 h 4"/>
                <a:gd name="T6" fmla="*/ 11 w 11"/>
                <a:gd name="T7" fmla="*/ 4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9 w 11"/>
                <a:gd name="T15" fmla="*/ 3 h 4"/>
                <a:gd name="T16" fmla="*/ 9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8 w 11"/>
                <a:gd name="T25" fmla="*/ 3 h 4"/>
                <a:gd name="T26" fmla="*/ 8 w 11"/>
                <a:gd name="T27" fmla="*/ 3 h 4"/>
                <a:gd name="T28" fmla="*/ 8 w 11"/>
                <a:gd name="T29" fmla="*/ 3 h 4"/>
                <a:gd name="T30" fmla="*/ 8 w 11"/>
                <a:gd name="T31" fmla="*/ 3 h 4"/>
                <a:gd name="T32" fmla="*/ 8 w 11"/>
                <a:gd name="T33" fmla="*/ 3 h 4"/>
                <a:gd name="T34" fmla="*/ 7 w 11"/>
                <a:gd name="T35" fmla="*/ 3 h 4"/>
                <a:gd name="T36" fmla="*/ 7 w 11"/>
                <a:gd name="T37" fmla="*/ 3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5 w 11"/>
                <a:gd name="T51" fmla="*/ 2 h 4"/>
                <a:gd name="T52" fmla="*/ 5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2 h 4"/>
                <a:gd name="T60" fmla="*/ 4 w 11"/>
                <a:gd name="T61" fmla="*/ 2 h 4"/>
                <a:gd name="T62" fmla="*/ 4 w 11"/>
                <a:gd name="T63" fmla="*/ 2 h 4"/>
                <a:gd name="T64" fmla="*/ 4 w 11"/>
                <a:gd name="T65" fmla="*/ 2 h 4"/>
                <a:gd name="T66" fmla="*/ 4 w 11"/>
                <a:gd name="T67" fmla="*/ 2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1 h 4"/>
                <a:gd name="T88" fmla="*/ 1 w 11"/>
                <a:gd name="T89" fmla="*/ 1 h 4"/>
                <a:gd name="T90" fmla="*/ 1 w 11"/>
                <a:gd name="T91" fmla="*/ 1 h 4"/>
                <a:gd name="T92" fmla="*/ 1 w 11"/>
                <a:gd name="T93" fmla="*/ 1 h 4"/>
                <a:gd name="T94" fmla="*/ 1 w 11"/>
                <a:gd name="T95" fmla="*/ 1 h 4"/>
                <a:gd name="T96" fmla="*/ 0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" name="Freeform 454"/>
            <p:cNvSpPr>
              <a:spLocks/>
            </p:cNvSpPr>
            <p:nvPr/>
          </p:nvSpPr>
          <p:spPr bwMode="auto">
            <a:xfrm>
              <a:off x="4655005" y="2567792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0 w 11"/>
                <a:gd name="T5" fmla="*/ 4 h 4"/>
                <a:gd name="T6" fmla="*/ 10 w 11"/>
                <a:gd name="T7" fmla="*/ 4 h 4"/>
                <a:gd name="T8" fmla="*/ 10 w 11"/>
                <a:gd name="T9" fmla="*/ 4 h 4"/>
                <a:gd name="T10" fmla="*/ 10 w 11"/>
                <a:gd name="T11" fmla="*/ 4 h 4"/>
                <a:gd name="T12" fmla="*/ 10 w 11"/>
                <a:gd name="T13" fmla="*/ 4 h 4"/>
                <a:gd name="T14" fmla="*/ 9 w 11"/>
                <a:gd name="T15" fmla="*/ 4 h 4"/>
                <a:gd name="T16" fmla="*/ 9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8 w 11"/>
                <a:gd name="T25" fmla="*/ 3 h 4"/>
                <a:gd name="T26" fmla="*/ 8 w 11"/>
                <a:gd name="T27" fmla="*/ 3 h 4"/>
                <a:gd name="T28" fmla="*/ 8 w 11"/>
                <a:gd name="T29" fmla="*/ 3 h 4"/>
                <a:gd name="T30" fmla="*/ 8 w 11"/>
                <a:gd name="T31" fmla="*/ 3 h 4"/>
                <a:gd name="T32" fmla="*/ 7 w 11"/>
                <a:gd name="T33" fmla="*/ 3 h 4"/>
                <a:gd name="T34" fmla="*/ 7 w 11"/>
                <a:gd name="T35" fmla="*/ 3 h 4"/>
                <a:gd name="T36" fmla="*/ 7 w 11"/>
                <a:gd name="T37" fmla="*/ 3 h 4"/>
                <a:gd name="T38" fmla="*/ 7 w 11"/>
                <a:gd name="T39" fmla="*/ 3 h 4"/>
                <a:gd name="T40" fmla="*/ 6 w 11"/>
                <a:gd name="T41" fmla="*/ 3 h 4"/>
                <a:gd name="T42" fmla="*/ 6 w 11"/>
                <a:gd name="T43" fmla="*/ 3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5 w 11"/>
                <a:gd name="T51" fmla="*/ 2 h 4"/>
                <a:gd name="T52" fmla="*/ 5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2 h 4"/>
                <a:gd name="T60" fmla="*/ 4 w 11"/>
                <a:gd name="T61" fmla="*/ 2 h 4"/>
                <a:gd name="T62" fmla="*/ 4 w 11"/>
                <a:gd name="T63" fmla="*/ 2 h 4"/>
                <a:gd name="T64" fmla="*/ 4 w 11"/>
                <a:gd name="T65" fmla="*/ 2 h 4"/>
                <a:gd name="T66" fmla="*/ 4 w 11"/>
                <a:gd name="T67" fmla="*/ 2 h 4"/>
                <a:gd name="T68" fmla="*/ 3 w 11"/>
                <a:gd name="T69" fmla="*/ 2 h 4"/>
                <a:gd name="T70" fmla="*/ 3 w 11"/>
                <a:gd name="T71" fmla="*/ 2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1 h 4"/>
                <a:gd name="T88" fmla="*/ 1 w 11"/>
                <a:gd name="T89" fmla="*/ 1 h 4"/>
                <a:gd name="T90" fmla="*/ 1 w 11"/>
                <a:gd name="T91" fmla="*/ 1 h 4"/>
                <a:gd name="T92" fmla="*/ 1 w 11"/>
                <a:gd name="T93" fmla="*/ 0 h 4"/>
                <a:gd name="T94" fmla="*/ 0 w 11"/>
                <a:gd name="T95" fmla="*/ 0 h 4"/>
                <a:gd name="T96" fmla="*/ 0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" name="Freeform 455"/>
            <p:cNvSpPr>
              <a:spLocks/>
            </p:cNvSpPr>
            <p:nvPr/>
          </p:nvSpPr>
          <p:spPr bwMode="auto">
            <a:xfrm>
              <a:off x="4644178" y="2566808"/>
              <a:ext cx="10827" cy="414370"/>
            </a:xfrm>
            <a:custGeom>
              <a:avLst/>
              <a:gdLst>
                <a:gd name="T0" fmla="*/ 11 w 11"/>
                <a:gd name="T1" fmla="*/ 1 h 421"/>
                <a:gd name="T2" fmla="*/ 11 w 11"/>
                <a:gd name="T3" fmla="*/ 1 h 421"/>
                <a:gd name="T4" fmla="*/ 10 w 11"/>
                <a:gd name="T5" fmla="*/ 1 h 421"/>
                <a:gd name="T6" fmla="*/ 10 w 11"/>
                <a:gd name="T7" fmla="*/ 1 h 421"/>
                <a:gd name="T8" fmla="*/ 10 w 11"/>
                <a:gd name="T9" fmla="*/ 1 h 421"/>
                <a:gd name="T10" fmla="*/ 10 w 11"/>
                <a:gd name="T11" fmla="*/ 1 h 421"/>
                <a:gd name="T12" fmla="*/ 10 w 11"/>
                <a:gd name="T13" fmla="*/ 1 h 421"/>
                <a:gd name="T14" fmla="*/ 9 w 11"/>
                <a:gd name="T15" fmla="*/ 1 h 421"/>
                <a:gd name="T16" fmla="*/ 9 w 11"/>
                <a:gd name="T17" fmla="*/ 1 h 421"/>
                <a:gd name="T18" fmla="*/ 9 w 11"/>
                <a:gd name="T19" fmla="*/ 1 h 421"/>
                <a:gd name="T20" fmla="*/ 9 w 11"/>
                <a:gd name="T21" fmla="*/ 0 h 421"/>
                <a:gd name="T22" fmla="*/ 8 w 11"/>
                <a:gd name="T23" fmla="*/ 0 h 421"/>
                <a:gd name="T24" fmla="*/ 8 w 11"/>
                <a:gd name="T25" fmla="*/ 0 h 421"/>
                <a:gd name="T26" fmla="*/ 8 w 11"/>
                <a:gd name="T27" fmla="*/ 0 h 421"/>
                <a:gd name="T28" fmla="*/ 8 w 11"/>
                <a:gd name="T29" fmla="*/ 421 h 421"/>
                <a:gd name="T30" fmla="*/ 8 w 11"/>
                <a:gd name="T31" fmla="*/ 421 h 421"/>
                <a:gd name="T32" fmla="*/ 7 w 11"/>
                <a:gd name="T33" fmla="*/ 421 h 421"/>
                <a:gd name="T34" fmla="*/ 7 w 11"/>
                <a:gd name="T35" fmla="*/ 421 h 421"/>
                <a:gd name="T36" fmla="*/ 7 w 11"/>
                <a:gd name="T37" fmla="*/ 421 h 421"/>
                <a:gd name="T38" fmla="*/ 7 w 11"/>
                <a:gd name="T39" fmla="*/ 421 h 421"/>
                <a:gd name="T40" fmla="*/ 7 w 11"/>
                <a:gd name="T41" fmla="*/ 421 h 421"/>
                <a:gd name="T42" fmla="*/ 6 w 11"/>
                <a:gd name="T43" fmla="*/ 421 h 421"/>
                <a:gd name="T44" fmla="*/ 6 w 11"/>
                <a:gd name="T45" fmla="*/ 421 h 421"/>
                <a:gd name="T46" fmla="*/ 6 w 11"/>
                <a:gd name="T47" fmla="*/ 421 h 421"/>
                <a:gd name="T48" fmla="*/ 6 w 11"/>
                <a:gd name="T49" fmla="*/ 421 h 421"/>
                <a:gd name="T50" fmla="*/ 6 w 11"/>
                <a:gd name="T51" fmla="*/ 421 h 421"/>
                <a:gd name="T52" fmla="*/ 5 w 11"/>
                <a:gd name="T53" fmla="*/ 421 h 421"/>
                <a:gd name="T54" fmla="*/ 5 w 11"/>
                <a:gd name="T55" fmla="*/ 421 h 421"/>
                <a:gd name="T56" fmla="*/ 5 w 11"/>
                <a:gd name="T57" fmla="*/ 421 h 421"/>
                <a:gd name="T58" fmla="*/ 4 w 11"/>
                <a:gd name="T59" fmla="*/ 421 h 421"/>
                <a:gd name="T60" fmla="*/ 4 w 11"/>
                <a:gd name="T61" fmla="*/ 421 h 421"/>
                <a:gd name="T62" fmla="*/ 4 w 11"/>
                <a:gd name="T63" fmla="*/ 421 h 421"/>
                <a:gd name="T64" fmla="*/ 4 w 11"/>
                <a:gd name="T65" fmla="*/ 421 h 421"/>
                <a:gd name="T66" fmla="*/ 4 w 11"/>
                <a:gd name="T67" fmla="*/ 421 h 421"/>
                <a:gd name="T68" fmla="*/ 3 w 11"/>
                <a:gd name="T69" fmla="*/ 421 h 421"/>
                <a:gd name="T70" fmla="*/ 3 w 11"/>
                <a:gd name="T71" fmla="*/ 421 h 421"/>
                <a:gd name="T72" fmla="*/ 3 w 11"/>
                <a:gd name="T73" fmla="*/ 421 h 421"/>
                <a:gd name="T74" fmla="*/ 3 w 11"/>
                <a:gd name="T75" fmla="*/ 421 h 421"/>
                <a:gd name="T76" fmla="*/ 3 w 11"/>
                <a:gd name="T77" fmla="*/ 421 h 421"/>
                <a:gd name="T78" fmla="*/ 2 w 11"/>
                <a:gd name="T79" fmla="*/ 421 h 421"/>
                <a:gd name="T80" fmla="*/ 2 w 11"/>
                <a:gd name="T81" fmla="*/ 421 h 421"/>
                <a:gd name="T82" fmla="*/ 2 w 11"/>
                <a:gd name="T83" fmla="*/ 421 h 421"/>
                <a:gd name="T84" fmla="*/ 2 w 11"/>
                <a:gd name="T85" fmla="*/ 421 h 421"/>
                <a:gd name="T86" fmla="*/ 1 w 11"/>
                <a:gd name="T87" fmla="*/ 421 h 421"/>
                <a:gd name="T88" fmla="*/ 1 w 11"/>
                <a:gd name="T89" fmla="*/ 421 h 421"/>
                <a:gd name="T90" fmla="*/ 1 w 11"/>
                <a:gd name="T91" fmla="*/ 421 h 421"/>
                <a:gd name="T92" fmla="*/ 1 w 11"/>
                <a:gd name="T93" fmla="*/ 421 h 421"/>
                <a:gd name="T94" fmla="*/ 1 w 11"/>
                <a:gd name="T95" fmla="*/ 421 h 421"/>
                <a:gd name="T96" fmla="*/ 0 w 11"/>
                <a:gd name="T97" fmla="*/ 421 h 421"/>
                <a:gd name="T98" fmla="*/ 0 w 11"/>
                <a:gd name="T99" fmla="*/ 421 h 421"/>
                <a:gd name="T100" fmla="*/ 0 w 11"/>
                <a:gd name="T101" fmla="*/ 421 h 421"/>
                <a:gd name="T102" fmla="*/ 0 w 11"/>
                <a:gd name="T103" fmla="*/ 4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21">
                  <a:moveTo>
                    <a:pt x="11" y="1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0" y="421"/>
                  </a:lnTo>
                  <a:lnTo>
                    <a:pt x="0" y="421"/>
                  </a:lnTo>
                  <a:lnTo>
                    <a:pt x="0" y="421"/>
                  </a:lnTo>
                  <a:lnTo>
                    <a:pt x="0" y="42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" name="Freeform 456"/>
            <p:cNvSpPr>
              <a:spLocks/>
            </p:cNvSpPr>
            <p:nvPr/>
          </p:nvSpPr>
          <p:spPr bwMode="auto">
            <a:xfrm>
              <a:off x="4633351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" name="Freeform 457"/>
            <p:cNvSpPr>
              <a:spLocks/>
            </p:cNvSpPr>
            <p:nvPr/>
          </p:nvSpPr>
          <p:spPr bwMode="auto">
            <a:xfrm>
              <a:off x="4622525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" name="Freeform 458"/>
            <p:cNvSpPr>
              <a:spLocks/>
            </p:cNvSpPr>
            <p:nvPr/>
          </p:nvSpPr>
          <p:spPr bwMode="auto">
            <a:xfrm>
              <a:off x="4611698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" name="Freeform 459"/>
            <p:cNvSpPr>
              <a:spLocks/>
            </p:cNvSpPr>
            <p:nvPr/>
          </p:nvSpPr>
          <p:spPr bwMode="auto">
            <a:xfrm>
              <a:off x="4600871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" name="Freeform 460"/>
            <p:cNvSpPr>
              <a:spLocks/>
            </p:cNvSpPr>
            <p:nvPr/>
          </p:nvSpPr>
          <p:spPr bwMode="auto">
            <a:xfrm>
              <a:off x="4591029" y="2981178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" name="Freeform 461"/>
            <p:cNvSpPr>
              <a:spLocks/>
            </p:cNvSpPr>
            <p:nvPr/>
          </p:nvSpPr>
          <p:spPr bwMode="auto">
            <a:xfrm>
              <a:off x="4580202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" name="Freeform 462"/>
            <p:cNvSpPr>
              <a:spLocks/>
            </p:cNvSpPr>
            <p:nvPr/>
          </p:nvSpPr>
          <p:spPr bwMode="auto">
            <a:xfrm>
              <a:off x="4570359" y="2981178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" name="Freeform 463"/>
            <p:cNvSpPr>
              <a:spLocks/>
            </p:cNvSpPr>
            <p:nvPr/>
          </p:nvSpPr>
          <p:spPr bwMode="auto">
            <a:xfrm>
              <a:off x="4559533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" name="Freeform 464"/>
            <p:cNvSpPr>
              <a:spLocks/>
            </p:cNvSpPr>
            <p:nvPr/>
          </p:nvSpPr>
          <p:spPr bwMode="auto">
            <a:xfrm>
              <a:off x="4558548" y="2981178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" name="Rectangle 518"/>
            <p:cNvSpPr>
              <a:spLocks noChangeArrowheads="1"/>
            </p:cNvSpPr>
            <p:nvPr/>
          </p:nvSpPr>
          <p:spPr bwMode="auto">
            <a:xfrm>
              <a:off x="5975375" y="1979617"/>
              <a:ext cx="111613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" name="Line 519"/>
            <p:cNvSpPr>
              <a:spLocks noChangeShapeType="1"/>
            </p:cNvSpPr>
            <p:nvPr/>
          </p:nvSpPr>
          <p:spPr bwMode="auto">
            <a:xfrm>
              <a:off x="5975375" y="2977648"/>
              <a:ext cx="111613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" name="Line 520"/>
            <p:cNvSpPr>
              <a:spLocks noChangeShapeType="1"/>
            </p:cNvSpPr>
            <p:nvPr/>
          </p:nvSpPr>
          <p:spPr bwMode="auto">
            <a:xfrm>
              <a:off x="5975375" y="1979617"/>
              <a:ext cx="111613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" name="Line 521"/>
            <p:cNvSpPr>
              <a:spLocks noChangeShapeType="1"/>
            </p:cNvSpPr>
            <p:nvPr/>
          </p:nvSpPr>
          <p:spPr bwMode="auto">
            <a:xfrm flipV="1">
              <a:off x="5975375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" name="Line 522"/>
            <p:cNvSpPr>
              <a:spLocks noChangeShapeType="1"/>
            </p:cNvSpPr>
            <p:nvPr/>
          </p:nvSpPr>
          <p:spPr bwMode="auto">
            <a:xfrm flipV="1">
              <a:off x="6254902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" name="Line 523"/>
            <p:cNvSpPr>
              <a:spLocks noChangeShapeType="1"/>
            </p:cNvSpPr>
            <p:nvPr/>
          </p:nvSpPr>
          <p:spPr bwMode="auto">
            <a:xfrm flipV="1">
              <a:off x="6533445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" name="Line 524"/>
            <p:cNvSpPr>
              <a:spLocks noChangeShapeType="1"/>
            </p:cNvSpPr>
            <p:nvPr/>
          </p:nvSpPr>
          <p:spPr bwMode="auto">
            <a:xfrm flipV="1">
              <a:off x="6811987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" name="Line 525"/>
            <p:cNvSpPr>
              <a:spLocks noChangeShapeType="1"/>
            </p:cNvSpPr>
            <p:nvPr/>
          </p:nvSpPr>
          <p:spPr bwMode="auto">
            <a:xfrm flipV="1">
              <a:off x="7091514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" name="Line 526"/>
            <p:cNvSpPr>
              <a:spLocks noChangeShapeType="1"/>
            </p:cNvSpPr>
            <p:nvPr/>
          </p:nvSpPr>
          <p:spPr bwMode="auto">
            <a:xfrm>
              <a:off x="5975375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" name="Line 527"/>
            <p:cNvSpPr>
              <a:spLocks noChangeShapeType="1"/>
            </p:cNvSpPr>
            <p:nvPr/>
          </p:nvSpPr>
          <p:spPr bwMode="auto">
            <a:xfrm>
              <a:off x="6254902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" name="Line 528"/>
            <p:cNvSpPr>
              <a:spLocks noChangeShapeType="1"/>
            </p:cNvSpPr>
            <p:nvPr/>
          </p:nvSpPr>
          <p:spPr bwMode="auto">
            <a:xfrm>
              <a:off x="6533445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" name="Line 529"/>
            <p:cNvSpPr>
              <a:spLocks noChangeShapeType="1"/>
            </p:cNvSpPr>
            <p:nvPr/>
          </p:nvSpPr>
          <p:spPr bwMode="auto">
            <a:xfrm>
              <a:off x="6811987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" name="Line 530"/>
            <p:cNvSpPr>
              <a:spLocks noChangeShapeType="1"/>
            </p:cNvSpPr>
            <p:nvPr/>
          </p:nvSpPr>
          <p:spPr bwMode="auto">
            <a:xfrm>
              <a:off x="7091514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" name="Line 538"/>
            <p:cNvSpPr>
              <a:spLocks noChangeShapeType="1"/>
            </p:cNvSpPr>
            <p:nvPr/>
          </p:nvSpPr>
          <p:spPr bwMode="auto">
            <a:xfrm flipV="1">
              <a:off x="5975375" y="197961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" name="Line 539"/>
            <p:cNvSpPr>
              <a:spLocks noChangeShapeType="1"/>
            </p:cNvSpPr>
            <p:nvPr/>
          </p:nvSpPr>
          <p:spPr bwMode="auto">
            <a:xfrm flipV="1">
              <a:off x="7091514" y="197961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" name="Line 540"/>
            <p:cNvSpPr>
              <a:spLocks noChangeShapeType="1"/>
            </p:cNvSpPr>
            <p:nvPr/>
          </p:nvSpPr>
          <p:spPr bwMode="auto">
            <a:xfrm>
              <a:off x="5975375" y="2977648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" name="Line 541"/>
            <p:cNvSpPr>
              <a:spLocks noChangeShapeType="1"/>
            </p:cNvSpPr>
            <p:nvPr/>
          </p:nvSpPr>
          <p:spPr bwMode="auto">
            <a:xfrm>
              <a:off x="5975375" y="2778829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" name="Line 542"/>
            <p:cNvSpPr>
              <a:spLocks noChangeShapeType="1"/>
            </p:cNvSpPr>
            <p:nvPr/>
          </p:nvSpPr>
          <p:spPr bwMode="auto">
            <a:xfrm>
              <a:off x="5975375" y="2579026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" name="Line 543"/>
            <p:cNvSpPr>
              <a:spLocks noChangeShapeType="1"/>
            </p:cNvSpPr>
            <p:nvPr/>
          </p:nvSpPr>
          <p:spPr bwMode="auto">
            <a:xfrm>
              <a:off x="5975375" y="2379223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7" name="Line 544"/>
            <p:cNvSpPr>
              <a:spLocks noChangeShapeType="1"/>
            </p:cNvSpPr>
            <p:nvPr/>
          </p:nvSpPr>
          <p:spPr bwMode="auto">
            <a:xfrm>
              <a:off x="5975375" y="2179420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8" name="Line 545"/>
            <p:cNvSpPr>
              <a:spLocks noChangeShapeType="1"/>
            </p:cNvSpPr>
            <p:nvPr/>
          </p:nvSpPr>
          <p:spPr bwMode="auto">
            <a:xfrm>
              <a:off x="5975375" y="1979617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9" name="Line 546"/>
            <p:cNvSpPr>
              <a:spLocks noChangeShapeType="1"/>
            </p:cNvSpPr>
            <p:nvPr/>
          </p:nvSpPr>
          <p:spPr bwMode="auto">
            <a:xfrm flipH="1">
              <a:off x="7046239" y="2977648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0" name="Line 547"/>
            <p:cNvSpPr>
              <a:spLocks noChangeShapeType="1"/>
            </p:cNvSpPr>
            <p:nvPr/>
          </p:nvSpPr>
          <p:spPr bwMode="auto">
            <a:xfrm flipH="1">
              <a:off x="7046239" y="2778829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1" name="Line 548"/>
            <p:cNvSpPr>
              <a:spLocks noChangeShapeType="1"/>
            </p:cNvSpPr>
            <p:nvPr/>
          </p:nvSpPr>
          <p:spPr bwMode="auto">
            <a:xfrm flipH="1">
              <a:off x="7046239" y="2579026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2" name="Line 549"/>
            <p:cNvSpPr>
              <a:spLocks noChangeShapeType="1"/>
            </p:cNvSpPr>
            <p:nvPr/>
          </p:nvSpPr>
          <p:spPr bwMode="auto">
            <a:xfrm flipH="1">
              <a:off x="7046239" y="2379223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3" name="Line 550"/>
            <p:cNvSpPr>
              <a:spLocks noChangeShapeType="1"/>
            </p:cNvSpPr>
            <p:nvPr/>
          </p:nvSpPr>
          <p:spPr bwMode="auto">
            <a:xfrm flipH="1">
              <a:off x="7046239" y="2179420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4" name="Line 551"/>
            <p:cNvSpPr>
              <a:spLocks noChangeShapeType="1"/>
            </p:cNvSpPr>
            <p:nvPr/>
          </p:nvSpPr>
          <p:spPr bwMode="auto">
            <a:xfrm flipH="1">
              <a:off x="7046239" y="1979617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5" name="Oval 572"/>
            <p:cNvSpPr>
              <a:spLocks noChangeArrowheads="1"/>
            </p:cNvSpPr>
            <p:nvPr/>
          </p:nvSpPr>
          <p:spPr bwMode="auto">
            <a:xfrm>
              <a:off x="7082656" y="296977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6" name="Oval 573"/>
            <p:cNvSpPr>
              <a:spLocks noChangeArrowheads="1"/>
            </p:cNvSpPr>
            <p:nvPr/>
          </p:nvSpPr>
          <p:spPr bwMode="auto">
            <a:xfrm>
              <a:off x="7078719" y="296977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7" name="Oval 574"/>
            <p:cNvSpPr>
              <a:spLocks noChangeArrowheads="1"/>
            </p:cNvSpPr>
            <p:nvPr/>
          </p:nvSpPr>
          <p:spPr bwMode="auto">
            <a:xfrm>
              <a:off x="7074782" y="296878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8" name="Oval 575"/>
            <p:cNvSpPr>
              <a:spLocks noChangeArrowheads="1"/>
            </p:cNvSpPr>
            <p:nvPr/>
          </p:nvSpPr>
          <p:spPr bwMode="auto">
            <a:xfrm>
              <a:off x="7070845" y="296977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9" name="Oval 576"/>
            <p:cNvSpPr>
              <a:spLocks noChangeArrowheads="1"/>
            </p:cNvSpPr>
            <p:nvPr/>
          </p:nvSpPr>
          <p:spPr bwMode="auto">
            <a:xfrm>
              <a:off x="7066908" y="297075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0" name="Oval 577"/>
            <p:cNvSpPr>
              <a:spLocks noChangeArrowheads="1"/>
            </p:cNvSpPr>
            <p:nvPr/>
          </p:nvSpPr>
          <p:spPr bwMode="auto">
            <a:xfrm>
              <a:off x="7063955" y="29707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1" name="Oval 578"/>
            <p:cNvSpPr>
              <a:spLocks noChangeArrowheads="1"/>
            </p:cNvSpPr>
            <p:nvPr/>
          </p:nvSpPr>
          <p:spPr bwMode="auto">
            <a:xfrm>
              <a:off x="7059034" y="2970758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2" name="Oval 579"/>
            <p:cNvSpPr>
              <a:spLocks noChangeArrowheads="1"/>
            </p:cNvSpPr>
            <p:nvPr/>
          </p:nvSpPr>
          <p:spPr bwMode="auto">
            <a:xfrm>
              <a:off x="7048207" y="2968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3" name="Oval 580"/>
            <p:cNvSpPr>
              <a:spLocks noChangeArrowheads="1"/>
            </p:cNvSpPr>
            <p:nvPr/>
          </p:nvSpPr>
          <p:spPr bwMode="auto">
            <a:xfrm>
              <a:off x="7044270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4" name="Oval 581"/>
            <p:cNvSpPr>
              <a:spLocks noChangeArrowheads="1"/>
            </p:cNvSpPr>
            <p:nvPr/>
          </p:nvSpPr>
          <p:spPr bwMode="auto">
            <a:xfrm>
              <a:off x="7040333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5" name="Oval 582"/>
            <p:cNvSpPr>
              <a:spLocks noChangeArrowheads="1"/>
            </p:cNvSpPr>
            <p:nvPr/>
          </p:nvSpPr>
          <p:spPr bwMode="auto">
            <a:xfrm>
              <a:off x="7036396" y="29658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6" name="Oval 583"/>
            <p:cNvSpPr>
              <a:spLocks noChangeArrowheads="1"/>
            </p:cNvSpPr>
            <p:nvPr/>
          </p:nvSpPr>
          <p:spPr bwMode="auto">
            <a:xfrm>
              <a:off x="7032459" y="29658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7" name="Oval 584"/>
            <p:cNvSpPr>
              <a:spLocks noChangeArrowheads="1"/>
            </p:cNvSpPr>
            <p:nvPr/>
          </p:nvSpPr>
          <p:spPr bwMode="auto">
            <a:xfrm>
              <a:off x="7028522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8" name="Oval 585"/>
            <p:cNvSpPr>
              <a:spLocks noChangeArrowheads="1"/>
            </p:cNvSpPr>
            <p:nvPr/>
          </p:nvSpPr>
          <p:spPr bwMode="auto">
            <a:xfrm>
              <a:off x="7024585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9" name="Oval 586"/>
            <p:cNvSpPr>
              <a:spLocks noChangeArrowheads="1"/>
            </p:cNvSpPr>
            <p:nvPr/>
          </p:nvSpPr>
          <p:spPr bwMode="auto">
            <a:xfrm>
              <a:off x="7020648" y="29668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0" name="Oval 587"/>
            <p:cNvSpPr>
              <a:spLocks noChangeArrowheads="1"/>
            </p:cNvSpPr>
            <p:nvPr/>
          </p:nvSpPr>
          <p:spPr bwMode="auto">
            <a:xfrm>
              <a:off x="7016711" y="29668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1" name="Oval 588"/>
            <p:cNvSpPr>
              <a:spLocks noChangeArrowheads="1"/>
            </p:cNvSpPr>
            <p:nvPr/>
          </p:nvSpPr>
          <p:spPr bwMode="auto">
            <a:xfrm>
              <a:off x="7012774" y="296583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2" name="Oval 589"/>
            <p:cNvSpPr>
              <a:spLocks noChangeArrowheads="1"/>
            </p:cNvSpPr>
            <p:nvPr/>
          </p:nvSpPr>
          <p:spPr bwMode="auto">
            <a:xfrm>
              <a:off x="7009822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3" name="Oval 590"/>
            <p:cNvSpPr>
              <a:spLocks noChangeArrowheads="1"/>
            </p:cNvSpPr>
            <p:nvPr/>
          </p:nvSpPr>
          <p:spPr bwMode="auto">
            <a:xfrm>
              <a:off x="7005885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4" name="Oval 591"/>
            <p:cNvSpPr>
              <a:spLocks noChangeArrowheads="1"/>
            </p:cNvSpPr>
            <p:nvPr/>
          </p:nvSpPr>
          <p:spPr bwMode="auto">
            <a:xfrm>
              <a:off x="7001948" y="29658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5" name="Oval 592"/>
            <p:cNvSpPr>
              <a:spLocks noChangeArrowheads="1"/>
            </p:cNvSpPr>
            <p:nvPr/>
          </p:nvSpPr>
          <p:spPr bwMode="auto">
            <a:xfrm>
              <a:off x="6998011" y="296288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6" name="Oval 593"/>
            <p:cNvSpPr>
              <a:spLocks noChangeArrowheads="1"/>
            </p:cNvSpPr>
            <p:nvPr/>
          </p:nvSpPr>
          <p:spPr bwMode="auto">
            <a:xfrm>
              <a:off x="6994074" y="296190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7" name="Oval 594"/>
            <p:cNvSpPr>
              <a:spLocks noChangeArrowheads="1"/>
            </p:cNvSpPr>
            <p:nvPr/>
          </p:nvSpPr>
          <p:spPr bwMode="auto">
            <a:xfrm>
              <a:off x="6990137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8" name="Oval 595"/>
            <p:cNvSpPr>
              <a:spLocks noChangeArrowheads="1"/>
            </p:cNvSpPr>
            <p:nvPr/>
          </p:nvSpPr>
          <p:spPr bwMode="auto">
            <a:xfrm>
              <a:off x="6986200" y="295894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9" name="Oval 596"/>
            <p:cNvSpPr>
              <a:spLocks noChangeArrowheads="1"/>
            </p:cNvSpPr>
            <p:nvPr/>
          </p:nvSpPr>
          <p:spPr bwMode="auto">
            <a:xfrm>
              <a:off x="6982263" y="295796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0" name="Oval 597"/>
            <p:cNvSpPr>
              <a:spLocks noChangeArrowheads="1"/>
            </p:cNvSpPr>
            <p:nvPr/>
          </p:nvSpPr>
          <p:spPr bwMode="auto">
            <a:xfrm>
              <a:off x="6978326" y="295796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1" name="Oval 598"/>
            <p:cNvSpPr>
              <a:spLocks noChangeArrowheads="1"/>
            </p:cNvSpPr>
            <p:nvPr/>
          </p:nvSpPr>
          <p:spPr bwMode="auto">
            <a:xfrm>
              <a:off x="6974389" y="295894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2" name="Oval 599"/>
            <p:cNvSpPr>
              <a:spLocks noChangeArrowheads="1"/>
            </p:cNvSpPr>
            <p:nvPr/>
          </p:nvSpPr>
          <p:spPr bwMode="auto">
            <a:xfrm>
              <a:off x="6970452" y="29559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3" name="Oval 600"/>
            <p:cNvSpPr>
              <a:spLocks noChangeArrowheads="1"/>
            </p:cNvSpPr>
            <p:nvPr/>
          </p:nvSpPr>
          <p:spPr bwMode="auto">
            <a:xfrm>
              <a:off x="6966515" y="295501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4" name="Oval 601"/>
            <p:cNvSpPr>
              <a:spLocks noChangeArrowheads="1"/>
            </p:cNvSpPr>
            <p:nvPr/>
          </p:nvSpPr>
          <p:spPr bwMode="auto">
            <a:xfrm>
              <a:off x="6963562" y="295402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5" name="Oval 602"/>
            <p:cNvSpPr>
              <a:spLocks noChangeArrowheads="1"/>
            </p:cNvSpPr>
            <p:nvPr/>
          </p:nvSpPr>
          <p:spPr bwMode="auto">
            <a:xfrm>
              <a:off x="6959625" y="295304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6" name="Oval 603"/>
            <p:cNvSpPr>
              <a:spLocks noChangeArrowheads="1"/>
            </p:cNvSpPr>
            <p:nvPr/>
          </p:nvSpPr>
          <p:spPr bwMode="auto">
            <a:xfrm>
              <a:off x="6955688" y="295107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7" name="Oval 604"/>
            <p:cNvSpPr>
              <a:spLocks noChangeArrowheads="1"/>
            </p:cNvSpPr>
            <p:nvPr/>
          </p:nvSpPr>
          <p:spPr bwMode="auto">
            <a:xfrm>
              <a:off x="6951751" y="29491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8" name="Oval 605"/>
            <p:cNvSpPr>
              <a:spLocks noChangeArrowheads="1"/>
            </p:cNvSpPr>
            <p:nvPr/>
          </p:nvSpPr>
          <p:spPr bwMode="auto">
            <a:xfrm>
              <a:off x="6947814" y="294418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9" name="Oval 606"/>
            <p:cNvSpPr>
              <a:spLocks noChangeArrowheads="1"/>
            </p:cNvSpPr>
            <p:nvPr/>
          </p:nvSpPr>
          <p:spPr bwMode="auto">
            <a:xfrm>
              <a:off x="6943877" y="29422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" name="Oval 607"/>
            <p:cNvSpPr>
              <a:spLocks noChangeArrowheads="1"/>
            </p:cNvSpPr>
            <p:nvPr/>
          </p:nvSpPr>
          <p:spPr bwMode="auto">
            <a:xfrm>
              <a:off x="6939940" y="293827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251" name="Group 809"/>
            <p:cNvGrpSpPr>
              <a:grpSpLocks/>
            </p:cNvGrpSpPr>
            <p:nvPr/>
          </p:nvGrpSpPr>
          <p:grpSpPr bwMode="auto">
            <a:xfrm>
              <a:off x="6168288" y="1973712"/>
              <a:ext cx="781494" cy="979330"/>
              <a:chOff x="4688" y="1767"/>
              <a:chExt cx="794" cy="995"/>
            </a:xfrm>
          </p:grpSpPr>
          <p:sp>
            <p:nvSpPr>
              <p:cNvPr id="418" name="Oval 609"/>
              <p:cNvSpPr>
                <a:spLocks noChangeArrowheads="1"/>
              </p:cNvSpPr>
              <p:nvPr/>
            </p:nvSpPr>
            <p:spPr bwMode="auto">
              <a:xfrm>
                <a:off x="5468" y="27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19" name="Oval 610"/>
              <p:cNvSpPr>
                <a:spLocks noChangeArrowheads="1"/>
              </p:cNvSpPr>
              <p:nvPr/>
            </p:nvSpPr>
            <p:spPr bwMode="auto">
              <a:xfrm>
                <a:off x="5464" y="274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0" name="Oval 611"/>
              <p:cNvSpPr>
                <a:spLocks noChangeArrowheads="1"/>
              </p:cNvSpPr>
              <p:nvPr/>
            </p:nvSpPr>
            <p:spPr bwMode="auto">
              <a:xfrm>
                <a:off x="5460" y="27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1" name="Oval 612"/>
              <p:cNvSpPr>
                <a:spLocks noChangeArrowheads="1"/>
              </p:cNvSpPr>
              <p:nvPr/>
            </p:nvSpPr>
            <p:spPr bwMode="auto">
              <a:xfrm>
                <a:off x="5456" y="27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2" name="Oval 613"/>
              <p:cNvSpPr>
                <a:spLocks noChangeArrowheads="1"/>
              </p:cNvSpPr>
              <p:nvPr/>
            </p:nvSpPr>
            <p:spPr bwMode="auto">
              <a:xfrm>
                <a:off x="5452" y="274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3" name="Oval 614"/>
              <p:cNvSpPr>
                <a:spLocks noChangeArrowheads="1"/>
              </p:cNvSpPr>
              <p:nvPr/>
            </p:nvSpPr>
            <p:spPr bwMode="auto">
              <a:xfrm>
                <a:off x="5449" y="273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4" name="Oval 615"/>
              <p:cNvSpPr>
                <a:spLocks noChangeArrowheads="1"/>
              </p:cNvSpPr>
              <p:nvPr/>
            </p:nvSpPr>
            <p:spPr bwMode="auto">
              <a:xfrm>
                <a:off x="5445" y="272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5" name="Oval 616"/>
              <p:cNvSpPr>
                <a:spLocks noChangeArrowheads="1"/>
              </p:cNvSpPr>
              <p:nvPr/>
            </p:nvSpPr>
            <p:spPr bwMode="auto">
              <a:xfrm>
                <a:off x="5441" y="27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6" name="Oval 617"/>
              <p:cNvSpPr>
                <a:spLocks noChangeArrowheads="1"/>
              </p:cNvSpPr>
              <p:nvPr/>
            </p:nvSpPr>
            <p:spPr bwMode="auto">
              <a:xfrm>
                <a:off x="5437" y="271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7" name="Oval 618"/>
              <p:cNvSpPr>
                <a:spLocks noChangeArrowheads="1"/>
              </p:cNvSpPr>
              <p:nvPr/>
            </p:nvSpPr>
            <p:spPr bwMode="auto">
              <a:xfrm>
                <a:off x="5433" y="270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8" name="Oval 619"/>
              <p:cNvSpPr>
                <a:spLocks noChangeArrowheads="1"/>
              </p:cNvSpPr>
              <p:nvPr/>
            </p:nvSpPr>
            <p:spPr bwMode="auto">
              <a:xfrm>
                <a:off x="5429" y="2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9" name="Oval 620"/>
              <p:cNvSpPr>
                <a:spLocks noChangeArrowheads="1"/>
              </p:cNvSpPr>
              <p:nvPr/>
            </p:nvSpPr>
            <p:spPr bwMode="auto">
              <a:xfrm>
                <a:off x="5425" y="268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0" name="Oval 621"/>
              <p:cNvSpPr>
                <a:spLocks noChangeArrowheads="1"/>
              </p:cNvSpPr>
              <p:nvPr/>
            </p:nvSpPr>
            <p:spPr bwMode="auto">
              <a:xfrm>
                <a:off x="5421" y="26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1" name="Oval 622"/>
              <p:cNvSpPr>
                <a:spLocks noChangeArrowheads="1"/>
              </p:cNvSpPr>
              <p:nvPr/>
            </p:nvSpPr>
            <p:spPr bwMode="auto">
              <a:xfrm>
                <a:off x="5417" y="266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2" name="Oval 623"/>
              <p:cNvSpPr>
                <a:spLocks noChangeArrowheads="1"/>
              </p:cNvSpPr>
              <p:nvPr/>
            </p:nvSpPr>
            <p:spPr bwMode="auto">
              <a:xfrm>
                <a:off x="5413" y="265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3" name="Oval 624"/>
              <p:cNvSpPr>
                <a:spLocks noChangeArrowheads="1"/>
              </p:cNvSpPr>
              <p:nvPr/>
            </p:nvSpPr>
            <p:spPr bwMode="auto">
              <a:xfrm>
                <a:off x="5409" y="264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4" name="Oval 625"/>
              <p:cNvSpPr>
                <a:spLocks noChangeArrowheads="1"/>
              </p:cNvSpPr>
              <p:nvPr/>
            </p:nvSpPr>
            <p:spPr bwMode="auto">
              <a:xfrm>
                <a:off x="5405" y="26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5" name="Oval 626"/>
              <p:cNvSpPr>
                <a:spLocks noChangeArrowheads="1"/>
              </p:cNvSpPr>
              <p:nvPr/>
            </p:nvSpPr>
            <p:spPr bwMode="auto">
              <a:xfrm>
                <a:off x="5401" y="261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6" name="Oval 627"/>
              <p:cNvSpPr>
                <a:spLocks noChangeArrowheads="1"/>
              </p:cNvSpPr>
              <p:nvPr/>
            </p:nvSpPr>
            <p:spPr bwMode="auto">
              <a:xfrm>
                <a:off x="5397" y="259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7" name="Oval 628"/>
              <p:cNvSpPr>
                <a:spLocks noChangeArrowheads="1"/>
              </p:cNvSpPr>
              <p:nvPr/>
            </p:nvSpPr>
            <p:spPr bwMode="auto">
              <a:xfrm>
                <a:off x="5393" y="257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8" name="Oval 629"/>
              <p:cNvSpPr>
                <a:spLocks noChangeArrowheads="1"/>
              </p:cNvSpPr>
              <p:nvPr/>
            </p:nvSpPr>
            <p:spPr bwMode="auto">
              <a:xfrm>
                <a:off x="5390" y="25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9" name="Oval 630"/>
              <p:cNvSpPr>
                <a:spLocks noChangeArrowheads="1"/>
              </p:cNvSpPr>
              <p:nvPr/>
            </p:nvSpPr>
            <p:spPr bwMode="auto">
              <a:xfrm>
                <a:off x="5386" y="25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0" name="Oval 631"/>
              <p:cNvSpPr>
                <a:spLocks noChangeArrowheads="1"/>
              </p:cNvSpPr>
              <p:nvPr/>
            </p:nvSpPr>
            <p:spPr bwMode="auto">
              <a:xfrm>
                <a:off x="5382" y="252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1" name="Oval 632"/>
              <p:cNvSpPr>
                <a:spLocks noChangeArrowheads="1"/>
              </p:cNvSpPr>
              <p:nvPr/>
            </p:nvSpPr>
            <p:spPr bwMode="auto">
              <a:xfrm>
                <a:off x="5378" y="250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2" name="Oval 633"/>
              <p:cNvSpPr>
                <a:spLocks noChangeArrowheads="1"/>
              </p:cNvSpPr>
              <p:nvPr/>
            </p:nvSpPr>
            <p:spPr bwMode="auto">
              <a:xfrm>
                <a:off x="5374" y="247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3" name="Oval 634"/>
              <p:cNvSpPr>
                <a:spLocks noChangeArrowheads="1"/>
              </p:cNvSpPr>
              <p:nvPr/>
            </p:nvSpPr>
            <p:spPr bwMode="auto">
              <a:xfrm>
                <a:off x="5370" y="24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4" name="Oval 635"/>
              <p:cNvSpPr>
                <a:spLocks noChangeArrowheads="1"/>
              </p:cNvSpPr>
              <p:nvPr/>
            </p:nvSpPr>
            <p:spPr bwMode="auto">
              <a:xfrm>
                <a:off x="5366" y="24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5" name="Oval 636"/>
              <p:cNvSpPr>
                <a:spLocks noChangeArrowheads="1"/>
              </p:cNvSpPr>
              <p:nvPr/>
            </p:nvSpPr>
            <p:spPr bwMode="auto">
              <a:xfrm>
                <a:off x="5362" y="236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6" name="Oval 637"/>
              <p:cNvSpPr>
                <a:spLocks noChangeArrowheads="1"/>
              </p:cNvSpPr>
              <p:nvPr/>
            </p:nvSpPr>
            <p:spPr bwMode="auto">
              <a:xfrm>
                <a:off x="5358" y="23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7" name="Oval 638"/>
              <p:cNvSpPr>
                <a:spLocks noChangeArrowheads="1"/>
              </p:cNvSpPr>
              <p:nvPr/>
            </p:nvSpPr>
            <p:spPr bwMode="auto">
              <a:xfrm>
                <a:off x="5354" y="229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8" name="Oval 639"/>
              <p:cNvSpPr>
                <a:spLocks noChangeArrowheads="1"/>
              </p:cNvSpPr>
              <p:nvPr/>
            </p:nvSpPr>
            <p:spPr bwMode="auto">
              <a:xfrm>
                <a:off x="5350" y="227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9" name="Oval 640"/>
              <p:cNvSpPr>
                <a:spLocks noChangeArrowheads="1"/>
              </p:cNvSpPr>
              <p:nvPr/>
            </p:nvSpPr>
            <p:spPr bwMode="auto">
              <a:xfrm>
                <a:off x="5346" y="223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0" name="Oval 641"/>
              <p:cNvSpPr>
                <a:spLocks noChangeArrowheads="1"/>
              </p:cNvSpPr>
              <p:nvPr/>
            </p:nvSpPr>
            <p:spPr bwMode="auto">
              <a:xfrm>
                <a:off x="5343" y="21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1" name="Oval 642"/>
              <p:cNvSpPr>
                <a:spLocks noChangeArrowheads="1"/>
              </p:cNvSpPr>
              <p:nvPr/>
            </p:nvSpPr>
            <p:spPr bwMode="auto">
              <a:xfrm>
                <a:off x="5339" y="214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2" name="Oval 643"/>
              <p:cNvSpPr>
                <a:spLocks noChangeArrowheads="1"/>
              </p:cNvSpPr>
              <p:nvPr/>
            </p:nvSpPr>
            <p:spPr bwMode="auto">
              <a:xfrm>
                <a:off x="5335" y="210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3" name="Oval 644"/>
              <p:cNvSpPr>
                <a:spLocks noChangeArrowheads="1"/>
              </p:cNvSpPr>
              <p:nvPr/>
            </p:nvSpPr>
            <p:spPr bwMode="auto">
              <a:xfrm>
                <a:off x="5331" y="20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4" name="Oval 645"/>
              <p:cNvSpPr>
                <a:spLocks noChangeArrowheads="1"/>
              </p:cNvSpPr>
              <p:nvPr/>
            </p:nvSpPr>
            <p:spPr bwMode="auto">
              <a:xfrm>
                <a:off x="5327" y="202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5" name="Oval 646"/>
              <p:cNvSpPr>
                <a:spLocks noChangeArrowheads="1"/>
              </p:cNvSpPr>
              <p:nvPr/>
            </p:nvSpPr>
            <p:spPr bwMode="auto">
              <a:xfrm>
                <a:off x="5323" y="19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6" name="Oval 647"/>
              <p:cNvSpPr>
                <a:spLocks noChangeArrowheads="1"/>
              </p:cNvSpPr>
              <p:nvPr/>
            </p:nvSpPr>
            <p:spPr bwMode="auto">
              <a:xfrm>
                <a:off x="5319" y="194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7" name="Oval 648"/>
              <p:cNvSpPr>
                <a:spLocks noChangeArrowheads="1"/>
              </p:cNvSpPr>
              <p:nvPr/>
            </p:nvSpPr>
            <p:spPr bwMode="auto">
              <a:xfrm>
                <a:off x="5315" y="190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8" name="Oval 649"/>
              <p:cNvSpPr>
                <a:spLocks noChangeArrowheads="1"/>
              </p:cNvSpPr>
              <p:nvPr/>
            </p:nvSpPr>
            <p:spPr bwMode="auto">
              <a:xfrm>
                <a:off x="5311" y="185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9" name="Oval 650"/>
              <p:cNvSpPr>
                <a:spLocks noChangeArrowheads="1"/>
              </p:cNvSpPr>
              <p:nvPr/>
            </p:nvSpPr>
            <p:spPr bwMode="auto">
              <a:xfrm>
                <a:off x="5307" y="18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0" name="Oval 651"/>
              <p:cNvSpPr>
                <a:spLocks noChangeArrowheads="1"/>
              </p:cNvSpPr>
              <p:nvPr/>
            </p:nvSpPr>
            <p:spPr bwMode="auto">
              <a:xfrm>
                <a:off x="5303" y="176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1" name="Oval 652"/>
              <p:cNvSpPr>
                <a:spLocks noChangeArrowheads="1"/>
              </p:cNvSpPr>
              <p:nvPr/>
            </p:nvSpPr>
            <p:spPr bwMode="auto">
              <a:xfrm>
                <a:off x="5299" y="176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2" name="Oval 653"/>
              <p:cNvSpPr>
                <a:spLocks noChangeArrowheads="1"/>
              </p:cNvSpPr>
              <p:nvPr/>
            </p:nvSpPr>
            <p:spPr bwMode="auto">
              <a:xfrm>
                <a:off x="5296" y="178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3" name="Oval 654"/>
              <p:cNvSpPr>
                <a:spLocks noChangeArrowheads="1"/>
              </p:cNvSpPr>
              <p:nvPr/>
            </p:nvSpPr>
            <p:spPr bwMode="auto">
              <a:xfrm>
                <a:off x="5292" y="182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4" name="Oval 655"/>
              <p:cNvSpPr>
                <a:spLocks noChangeArrowheads="1"/>
              </p:cNvSpPr>
              <p:nvPr/>
            </p:nvSpPr>
            <p:spPr bwMode="auto">
              <a:xfrm>
                <a:off x="5288" y="18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5" name="Oval 656"/>
              <p:cNvSpPr>
                <a:spLocks noChangeArrowheads="1"/>
              </p:cNvSpPr>
              <p:nvPr/>
            </p:nvSpPr>
            <p:spPr bwMode="auto">
              <a:xfrm>
                <a:off x="5284" y="194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6" name="Oval 657"/>
              <p:cNvSpPr>
                <a:spLocks noChangeArrowheads="1"/>
              </p:cNvSpPr>
              <p:nvPr/>
            </p:nvSpPr>
            <p:spPr bwMode="auto">
              <a:xfrm>
                <a:off x="5280" y="198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7" name="Oval 658"/>
              <p:cNvSpPr>
                <a:spLocks noChangeArrowheads="1"/>
              </p:cNvSpPr>
              <p:nvPr/>
            </p:nvSpPr>
            <p:spPr bwMode="auto">
              <a:xfrm>
                <a:off x="5276" y="203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8" name="Oval 659"/>
              <p:cNvSpPr>
                <a:spLocks noChangeArrowheads="1"/>
              </p:cNvSpPr>
              <p:nvPr/>
            </p:nvSpPr>
            <p:spPr bwMode="auto">
              <a:xfrm>
                <a:off x="5272" y="20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9" name="Oval 660"/>
              <p:cNvSpPr>
                <a:spLocks noChangeArrowheads="1"/>
              </p:cNvSpPr>
              <p:nvPr/>
            </p:nvSpPr>
            <p:spPr bwMode="auto">
              <a:xfrm>
                <a:off x="5268" y="21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0" name="Oval 661"/>
              <p:cNvSpPr>
                <a:spLocks noChangeArrowheads="1"/>
              </p:cNvSpPr>
              <p:nvPr/>
            </p:nvSpPr>
            <p:spPr bwMode="auto">
              <a:xfrm>
                <a:off x="5264" y="216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1" name="Oval 662"/>
              <p:cNvSpPr>
                <a:spLocks noChangeArrowheads="1"/>
              </p:cNvSpPr>
              <p:nvPr/>
            </p:nvSpPr>
            <p:spPr bwMode="auto">
              <a:xfrm>
                <a:off x="5260" y="222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2" name="Oval 663"/>
              <p:cNvSpPr>
                <a:spLocks noChangeArrowheads="1"/>
              </p:cNvSpPr>
              <p:nvPr/>
            </p:nvSpPr>
            <p:spPr bwMode="auto">
              <a:xfrm>
                <a:off x="5256" y="227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3" name="Oval 664"/>
              <p:cNvSpPr>
                <a:spLocks noChangeArrowheads="1"/>
              </p:cNvSpPr>
              <p:nvPr/>
            </p:nvSpPr>
            <p:spPr bwMode="auto">
              <a:xfrm>
                <a:off x="5252" y="233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4" name="Oval 665"/>
              <p:cNvSpPr>
                <a:spLocks noChangeArrowheads="1"/>
              </p:cNvSpPr>
              <p:nvPr/>
            </p:nvSpPr>
            <p:spPr bwMode="auto">
              <a:xfrm>
                <a:off x="5249" y="23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5" name="Oval 666"/>
              <p:cNvSpPr>
                <a:spLocks noChangeArrowheads="1"/>
              </p:cNvSpPr>
              <p:nvPr/>
            </p:nvSpPr>
            <p:spPr bwMode="auto">
              <a:xfrm>
                <a:off x="5244" y="241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6" name="Oval 667"/>
              <p:cNvSpPr>
                <a:spLocks noChangeArrowheads="1"/>
              </p:cNvSpPr>
              <p:nvPr/>
            </p:nvSpPr>
            <p:spPr bwMode="auto">
              <a:xfrm>
                <a:off x="5241" y="24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7" name="Oval 668"/>
              <p:cNvSpPr>
                <a:spLocks noChangeArrowheads="1"/>
              </p:cNvSpPr>
              <p:nvPr/>
            </p:nvSpPr>
            <p:spPr bwMode="auto">
              <a:xfrm>
                <a:off x="5237" y="248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8" name="Oval 669"/>
              <p:cNvSpPr>
                <a:spLocks noChangeArrowheads="1"/>
              </p:cNvSpPr>
              <p:nvPr/>
            </p:nvSpPr>
            <p:spPr bwMode="auto">
              <a:xfrm>
                <a:off x="5233" y="251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9" name="Oval 670"/>
              <p:cNvSpPr>
                <a:spLocks noChangeArrowheads="1"/>
              </p:cNvSpPr>
              <p:nvPr/>
            </p:nvSpPr>
            <p:spPr bwMode="auto">
              <a:xfrm>
                <a:off x="5229" y="25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0" name="Oval 671"/>
              <p:cNvSpPr>
                <a:spLocks noChangeArrowheads="1"/>
              </p:cNvSpPr>
              <p:nvPr/>
            </p:nvSpPr>
            <p:spPr bwMode="auto">
              <a:xfrm>
                <a:off x="5225" y="25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1" name="Oval 672"/>
              <p:cNvSpPr>
                <a:spLocks noChangeArrowheads="1"/>
              </p:cNvSpPr>
              <p:nvPr/>
            </p:nvSpPr>
            <p:spPr bwMode="auto">
              <a:xfrm>
                <a:off x="5221" y="25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2" name="Oval 673"/>
              <p:cNvSpPr>
                <a:spLocks noChangeArrowheads="1"/>
              </p:cNvSpPr>
              <p:nvPr/>
            </p:nvSpPr>
            <p:spPr bwMode="auto">
              <a:xfrm>
                <a:off x="5217" y="260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3" name="Oval 674"/>
              <p:cNvSpPr>
                <a:spLocks noChangeArrowheads="1"/>
              </p:cNvSpPr>
              <p:nvPr/>
            </p:nvSpPr>
            <p:spPr bwMode="auto">
              <a:xfrm>
                <a:off x="5213" y="262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4" name="Oval 675"/>
              <p:cNvSpPr>
                <a:spLocks noChangeArrowheads="1"/>
              </p:cNvSpPr>
              <p:nvPr/>
            </p:nvSpPr>
            <p:spPr bwMode="auto">
              <a:xfrm>
                <a:off x="5209" y="26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5" name="Oval 676"/>
              <p:cNvSpPr>
                <a:spLocks noChangeArrowheads="1"/>
              </p:cNvSpPr>
              <p:nvPr/>
            </p:nvSpPr>
            <p:spPr bwMode="auto">
              <a:xfrm>
                <a:off x="5205" y="26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6" name="Oval 677"/>
              <p:cNvSpPr>
                <a:spLocks noChangeArrowheads="1"/>
              </p:cNvSpPr>
              <p:nvPr/>
            </p:nvSpPr>
            <p:spPr bwMode="auto">
              <a:xfrm>
                <a:off x="5201" y="266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7" name="Oval 678"/>
              <p:cNvSpPr>
                <a:spLocks noChangeArrowheads="1"/>
              </p:cNvSpPr>
              <p:nvPr/>
            </p:nvSpPr>
            <p:spPr bwMode="auto">
              <a:xfrm>
                <a:off x="5197" y="267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8" name="Oval 679"/>
              <p:cNvSpPr>
                <a:spLocks noChangeArrowheads="1"/>
              </p:cNvSpPr>
              <p:nvPr/>
            </p:nvSpPr>
            <p:spPr bwMode="auto">
              <a:xfrm>
                <a:off x="5194" y="268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9" name="Oval 680"/>
              <p:cNvSpPr>
                <a:spLocks noChangeArrowheads="1"/>
              </p:cNvSpPr>
              <p:nvPr/>
            </p:nvSpPr>
            <p:spPr bwMode="auto">
              <a:xfrm>
                <a:off x="5190" y="26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0" name="Oval 681"/>
              <p:cNvSpPr>
                <a:spLocks noChangeArrowheads="1"/>
              </p:cNvSpPr>
              <p:nvPr/>
            </p:nvSpPr>
            <p:spPr bwMode="auto">
              <a:xfrm>
                <a:off x="5186" y="2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1" name="Oval 682"/>
              <p:cNvSpPr>
                <a:spLocks noChangeArrowheads="1"/>
              </p:cNvSpPr>
              <p:nvPr/>
            </p:nvSpPr>
            <p:spPr bwMode="auto">
              <a:xfrm>
                <a:off x="5182" y="27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2" name="Oval 683"/>
              <p:cNvSpPr>
                <a:spLocks noChangeArrowheads="1"/>
              </p:cNvSpPr>
              <p:nvPr/>
            </p:nvSpPr>
            <p:spPr bwMode="auto">
              <a:xfrm>
                <a:off x="5178" y="270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3" name="Oval 684"/>
              <p:cNvSpPr>
                <a:spLocks noChangeArrowheads="1"/>
              </p:cNvSpPr>
              <p:nvPr/>
            </p:nvSpPr>
            <p:spPr bwMode="auto">
              <a:xfrm>
                <a:off x="5174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4" name="Oval 685"/>
              <p:cNvSpPr>
                <a:spLocks noChangeArrowheads="1"/>
              </p:cNvSpPr>
              <p:nvPr/>
            </p:nvSpPr>
            <p:spPr bwMode="auto">
              <a:xfrm>
                <a:off x="5170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5" name="Oval 686"/>
              <p:cNvSpPr>
                <a:spLocks noChangeArrowheads="1"/>
              </p:cNvSpPr>
              <p:nvPr/>
            </p:nvSpPr>
            <p:spPr bwMode="auto">
              <a:xfrm>
                <a:off x="5166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6" name="Oval 687"/>
              <p:cNvSpPr>
                <a:spLocks noChangeArrowheads="1"/>
              </p:cNvSpPr>
              <p:nvPr/>
            </p:nvSpPr>
            <p:spPr bwMode="auto">
              <a:xfrm>
                <a:off x="5162" y="270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7" name="Oval 688"/>
              <p:cNvSpPr>
                <a:spLocks noChangeArrowheads="1"/>
              </p:cNvSpPr>
              <p:nvPr/>
            </p:nvSpPr>
            <p:spPr bwMode="auto">
              <a:xfrm>
                <a:off x="5158" y="27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8" name="Oval 689"/>
              <p:cNvSpPr>
                <a:spLocks noChangeArrowheads="1"/>
              </p:cNvSpPr>
              <p:nvPr/>
            </p:nvSpPr>
            <p:spPr bwMode="auto">
              <a:xfrm>
                <a:off x="5154" y="27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9" name="Oval 690"/>
              <p:cNvSpPr>
                <a:spLocks noChangeArrowheads="1"/>
              </p:cNvSpPr>
              <p:nvPr/>
            </p:nvSpPr>
            <p:spPr bwMode="auto">
              <a:xfrm>
                <a:off x="5150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0" name="Oval 691"/>
              <p:cNvSpPr>
                <a:spLocks noChangeArrowheads="1"/>
              </p:cNvSpPr>
              <p:nvPr/>
            </p:nvSpPr>
            <p:spPr bwMode="auto">
              <a:xfrm>
                <a:off x="5147" y="270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1" name="Oval 692"/>
              <p:cNvSpPr>
                <a:spLocks noChangeArrowheads="1"/>
              </p:cNvSpPr>
              <p:nvPr/>
            </p:nvSpPr>
            <p:spPr bwMode="auto">
              <a:xfrm>
                <a:off x="5143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2" name="Oval 693"/>
              <p:cNvSpPr>
                <a:spLocks noChangeArrowheads="1"/>
              </p:cNvSpPr>
              <p:nvPr/>
            </p:nvSpPr>
            <p:spPr bwMode="auto">
              <a:xfrm>
                <a:off x="5139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3" name="Oval 694"/>
              <p:cNvSpPr>
                <a:spLocks noChangeArrowheads="1"/>
              </p:cNvSpPr>
              <p:nvPr/>
            </p:nvSpPr>
            <p:spPr bwMode="auto">
              <a:xfrm>
                <a:off x="5135" y="270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4" name="Oval 695"/>
              <p:cNvSpPr>
                <a:spLocks noChangeArrowheads="1"/>
              </p:cNvSpPr>
              <p:nvPr/>
            </p:nvSpPr>
            <p:spPr bwMode="auto">
              <a:xfrm>
                <a:off x="5131" y="270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5" name="Oval 696"/>
              <p:cNvSpPr>
                <a:spLocks noChangeArrowheads="1"/>
              </p:cNvSpPr>
              <p:nvPr/>
            </p:nvSpPr>
            <p:spPr bwMode="auto">
              <a:xfrm>
                <a:off x="5127" y="271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6" name="Oval 697"/>
              <p:cNvSpPr>
                <a:spLocks noChangeArrowheads="1"/>
              </p:cNvSpPr>
              <p:nvPr/>
            </p:nvSpPr>
            <p:spPr bwMode="auto">
              <a:xfrm>
                <a:off x="5123" y="271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7" name="Oval 698"/>
              <p:cNvSpPr>
                <a:spLocks noChangeArrowheads="1"/>
              </p:cNvSpPr>
              <p:nvPr/>
            </p:nvSpPr>
            <p:spPr bwMode="auto">
              <a:xfrm>
                <a:off x="5119" y="271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8" name="Oval 699"/>
              <p:cNvSpPr>
                <a:spLocks noChangeArrowheads="1"/>
              </p:cNvSpPr>
              <p:nvPr/>
            </p:nvSpPr>
            <p:spPr bwMode="auto">
              <a:xfrm>
                <a:off x="5115" y="27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9" name="Oval 700"/>
              <p:cNvSpPr>
                <a:spLocks noChangeArrowheads="1"/>
              </p:cNvSpPr>
              <p:nvPr/>
            </p:nvSpPr>
            <p:spPr bwMode="auto">
              <a:xfrm>
                <a:off x="5111" y="271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0" name="Oval 701"/>
              <p:cNvSpPr>
                <a:spLocks noChangeArrowheads="1"/>
              </p:cNvSpPr>
              <p:nvPr/>
            </p:nvSpPr>
            <p:spPr bwMode="auto">
              <a:xfrm>
                <a:off x="5107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1" name="Oval 702"/>
              <p:cNvSpPr>
                <a:spLocks noChangeArrowheads="1"/>
              </p:cNvSpPr>
              <p:nvPr/>
            </p:nvSpPr>
            <p:spPr bwMode="auto">
              <a:xfrm>
                <a:off x="5103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2" name="Oval 703"/>
              <p:cNvSpPr>
                <a:spLocks noChangeArrowheads="1"/>
              </p:cNvSpPr>
              <p:nvPr/>
            </p:nvSpPr>
            <p:spPr bwMode="auto">
              <a:xfrm>
                <a:off x="5100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3" name="Oval 704"/>
              <p:cNvSpPr>
                <a:spLocks noChangeArrowheads="1"/>
              </p:cNvSpPr>
              <p:nvPr/>
            </p:nvSpPr>
            <p:spPr bwMode="auto">
              <a:xfrm>
                <a:off x="5096" y="271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4" name="Oval 705"/>
              <p:cNvSpPr>
                <a:spLocks noChangeArrowheads="1"/>
              </p:cNvSpPr>
              <p:nvPr/>
            </p:nvSpPr>
            <p:spPr bwMode="auto">
              <a:xfrm>
                <a:off x="5092" y="271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5" name="Oval 706"/>
              <p:cNvSpPr>
                <a:spLocks noChangeArrowheads="1"/>
              </p:cNvSpPr>
              <p:nvPr/>
            </p:nvSpPr>
            <p:spPr bwMode="auto">
              <a:xfrm>
                <a:off x="5088" y="271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6" name="Oval 707"/>
              <p:cNvSpPr>
                <a:spLocks noChangeArrowheads="1"/>
              </p:cNvSpPr>
              <p:nvPr/>
            </p:nvSpPr>
            <p:spPr bwMode="auto">
              <a:xfrm>
                <a:off x="5084" y="272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7" name="Oval 708"/>
              <p:cNvSpPr>
                <a:spLocks noChangeArrowheads="1"/>
              </p:cNvSpPr>
              <p:nvPr/>
            </p:nvSpPr>
            <p:spPr bwMode="auto">
              <a:xfrm>
                <a:off x="5080" y="272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8" name="Oval 709"/>
              <p:cNvSpPr>
                <a:spLocks noChangeArrowheads="1"/>
              </p:cNvSpPr>
              <p:nvPr/>
            </p:nvSpPr>
            <p:spPr bwMode="auto">
              <a:xfrm>
                <a:off x="5076" y="271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9" name="Oval 710"/>
              <p:cNvSpPr>
                <a:spLocks noChangeArrowheads="1"/>
              </p:cNvSpPr>
              <p:nvPr/>
            </p:nvSpPr>
            <p:spPr bwMode="auto">
              <a:xfrm>
                <a:off x="5072" y="271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0" name="Oval 711"/>
              <p:cNvSpPr>
                <a:spLocks noChangeArrowheads="1"/>
              </p:cNvSpPr>
              <p:nvPr/>
            </p:nvSpPr>
            <p:spPr bwMode="auto">
              <a:xfrm>
                <a:off x="5068" y="271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1" name="Oval 712"/>
              <p:cNvSpPr>
                <a:spLocks noChangeArrowheads="1"/>
              </p:cNvSpPr>
              <p:nvPr/>
            </p:nvSpPr>
            <p:spPr bwMode="auto">
              <a:xfrm>
                <a:off x="5064" y="271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2" name="Oval 713"/>
              <p:cNvSpPr>
                <a:spLocks noChangeArrowheads="1"/>
              </p:cNvSpPr>
              <p:nvPr/>
            </p:nvSpPr>
            <p:spPr bwMode="auto">
              <a:xfrm>
                <a:off x="5060" y="271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3" name="Oval 714"/>
              <p:cNvSpPr>
                <a:spLocks noChangeArrowheads="1"/>
              </p:cNvSpPr>
              <p:nvPr/>
            </p:nvSpPr>
            <p:spPr bwMode="auto">
              <a:xfrm>
                <a:off x="5056" y="272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4" name="Oval 715"/>
              <p:cNvSpPr>
                <a:spLocks noChangeArrowheads="1"/>
              </p:cNvSpPr>
              <p:nvPr/>
            </p:nvSpPr>
            <p:spPr bwMode="auto">
              <a:xfrm>
                <a:off x="5053" y="272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5" name="Oval 716"/>
              <p:cNvSpPr>
                <a:spLocks noChangeArrowheads="1"/>
              </p:cNvSpPr>
              <p:nvPr/>
            </p:nvSpPr>
            <p:spPr bwMode="auto">
              <a:xfrm>
                <a:off x="5048" y="272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6" name="Oval 717"/>
              <p:cNvSpPr>
                <a:spLocks noChangeArrowheads="1"/>
              </p:cNvSpPr>
              <p:nvPr/>
            </p:nvSpPr>
            <p:spPr bwMode="auto">
              <a:xfrm>
                <a:off x="5045" y="27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7" name="Oval 718"/>
              <p:cNvSpPr>
                <a:spLocks noChangeArrowheads="1"/>
              </p:cNvSpPr>
              <p:nvPr/>
            </p:nvSpPr>
            <p:spPr bwMode="auto">
              <a:xfrm>
                <a:off x="5041" y="273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8" name="Oval 719"/>
              <p:cNvSpPr>
                <a:spLocks noChangeArrowheads="1"/>
              </p:cNvSpPr>
              <p:nvPr/>
            </p:nvSpPr>
            <p:spPr bwMode="auto">
              <a:xfrm>
                <a:off x="5037" y="272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9" name="Oval 720"/>
              <p:cNvSpPr>
                <a:spLocks noChangeArrowheads="1"/>
              </p:cNvSpPr>
              <p:nvPr/>
            </p:nvSpPr>
            <p:spPr bwMode="auto">
              <a:xfrm>
                <a:off x="5033" y="27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0" name="Oval 721"/>
              <p:cNvSpPr>
                <a:spLocks noChangeArrowheads="1"/>
              </p:cNvSpPr>
              <p:nvPr/>
            </p:nvSpPr>
            <p:spPr bwMode="auto">
              <a:xfrm>
                <a:off x="5029" y="27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1" name="Oval 722"/>
              <p:cNvSpPr>
                <a:spLocks noChangeArrowheads="1"/>
              </p:cNvSpPr>
              <p:nvPr/>
            </p:nvSpPr>
            <p:spPr bwMode="auto">
              <a:xfrm>
                <a:off x="5025" y="271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2" name="Oval 723"/>
              <p:cNvSpPr>
                <a:spLocks noChangeArrowheads="1"/>
              </p:cNvSpPr>
              <p:nvPr/>
            </p:nvSpPr>
            <p:spPr bwMode="auto">
              <a:xfrm>
                <a:off x="5021" y="271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3" name="Oval 724"/>
              <p:cNvSpPr>
                <a:spLocks noChangeArrowheads="1"/>
              </p:cNvSpPr>
              <p:nvPr/>
            </p:nvSpPr>
            <p:spPr bwMode="auto">
              <a:xfrm>
                <a:off x="5017" y="270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4" name="Oval 725"/>
              <p:cNvSpPr>
                <a:spLocks noChangeArrowheads="1"/>
              </p:cNvSpPr>
              <p:nvPr/>
            </p:nvSpPr>
            <p:spPr bwMode="auto">
              <a:xfrm>
                <a:off x="5013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5" name="Oval 726"/>
              <p:cNvSpPr>
                <a:spLocks noChangeArrowheads="1"/>
              </p:cNvSpPr>
              <p:nvPr/>
            </p:nvSpPr>
            <p:spPr bwMode="auto">
              <a:xfrm>
                <a:off x="5009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6" name="Oval 727"/>
              <p:cNvSpPr>
                <a:spLocks noChangeArrowheads="1"/>
              </p:cNvSpPr>
              <p:nvPr/>
            </p:nvSpPr>
            <p:spPr bwMode="auto">
              <a:xfrm>
                <a:off x="5005" y="271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7" name="Oval 728"/>
              <p:cNvSpPr>
                <a:spLocks noChangeArrowheads="1"/>
              </p:cNvSpPr>
              <p:nvPr/>
            </p:nvSpPr>
            <p:spPr bwMode="auto">
              <a:xfrm>
                <a:off x="5001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8" name="Oval 729"/>
              <p:cNvSpPr>
                <a:spLocks noChangeArrowheads="1"/>
              </p:cNvSpPr>
              <p:nvPr/>
            </p:nvSpPr>
            <p:spPr bwMode="auto">
              <a:xfrm>
                <a:off x="4997" y="27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9" name="Oval 730"/>
              <p:cNvSpPr>
                <a:spLocks noChangeArrowheads="1"/>
              </p:cNvSpPr>
              <p:nvPr/>
            </p:nvSpPr>
            <p:spPr bwMode="auto">
              <a:xfrm>
                <a:off x="4994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0" name="Oval 731"/>
              <p:cNvSpPr>
                <a:spLocks noChangeArrowheads="1"/>
              </p:cNvSpPr>
              <p:nvPr/>
            </p:nvSpPr>
            <p:spPr bwMode="auto">
              <a:xfrm>
                <a:off x="4990" y="270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1" name="Oval 732"/>
              <p:cNvSpPr>
                <a:spLocks noChangeArrowheads="1"/>
              </p:cNvSpPr>
              <p:nvPr/>
            </p:nvSpPr>
            <p:spPr bwMode="auto">
              <a:xfrm>
                <a:off x="4986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2" name="Oval 733"/>
              <p:cNvSpPr>
                <a:spLocks noChangeArrowheads="1"/>
              </p:cNvSpPr>
              <p:nvPr/>
            </p:nvSpPr>
            <p:spPr bwMode="auto">
              <a:xfrm>
                <a:off x="4982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3" name="Oval 734"/>
              <p:cNvSpPr>
                <a:spLocks noChangeArrowheads="1"/>
              </p:cNvSpPr>
              <p:nvPr/>
            </p:nvSpPr>
            <p:spPr bwMode="auto">
              <a:xfrm>
                <a:off x="4978" y="270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4" name="Oval 735"/>
              <p:cNvSpPr>
                <a:spLocks noChangeArrowheads="1"/>
              </p:cNvSpPr>
              <p:nvPr/>
            </p:nvSpPr>
            <p:spPr bwMode="auto">
              <a:xfrm>
                <a:off x="4974" y="270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5" name="Oval 736"/>
              <p:cNvSpPr>
                <a:spLocks noChangeArrowheads="1"/>
              </p:cNvSpPr>
              <p:nvPr/>
            </p:nvSpPr>
            <p:spPr bwMode="auto">
              <a:xfrm>
                <a:off x="4970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6" name="Oval 737"/>
              <p:cNvSpPr>
                <a:spLocks noChangeArrowheads="1"/>
              </p:cNvSpPr>
              <p:nvPr/>
            </p:nvSpPr>
            <p:spPr bwMode="auto">
              <a:xfrm>
                <a:off x="4966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7" name="Oval 738"/>
              <p:cNvSpPr>
                <a:spLocks noChangeArrowheads="1"/>
              </p:cNvSpPr>
              <p:nvPr/>
            </p:nvSpPr>
            <p:spPr bwMode="auto">
              <a:xfrm>
                <a:off x="4962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8" name="Oval 739"/>
              <p:cNvSpPr>
                <a:spLocks noChangeArrowheads="1"/>
              </p:cNvSpPr>
              <p:nvPr/>
            </p:nvSpPr>
            <p:spPr bwMode="auto">
              <a:xfrm>
                <a:off x="4958" y="27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9" name="Oval 740"/>
              <p:cNvSpPr>
                <a:spLocks noChangeArrowheads="1"/>
              </p:cNvSpPr>
              <p:nvPr/>
            </p:nvSpPr>
            <p:spPr bwMode="auto">
              <a:xfrm>
                <a:off x="4954" y="269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0" name="Oval 741"/>
              <p:cNvSpPr>
                <a:spLocks noChangeArrowheads="1"/>
              </p:cNvSpPr>
              <p:nvPr/>
            </p:nvSpPr>
            <p:spPr bwMode="auto">
              <a:xfrm>
                <a:off x="4950" y="26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1" name="Oval 742"/>
              <p:cNvSpPr>
                <a:spLocks noChangeArrowheads="1"/>
              </p:cNvSpPr>
              <p:nvPr/>
            </p:nvSpPr>
            <p:spPr bwMode="auto">
              <a:xfrm>
                <a:off x="4947" y="269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2" name="Oval 743"/>
              <p:cNvSpPr>
                <a:spLocks noChangeArrowheads="1"/>
              </p:cNvSpPr>
              <p:nvPr/>
            </p:nvSpPr>
            <p:spPr bwMode="auto">
              <a:xfrm>
                <a:off x="4942" y="269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3" name="Oval 744"/>
              <p:cNvSpPr>
                <a:spLocks noChangeArrowheads="1"/>
              </p:cNvSpPr>
              <p:nvPr/>
            </p:nvSpPr>
            <p:spPr bwMode="auto">
              <a:xfrm>
                <a:off x="4939" y="269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4" name="Oval 745"/>
              <p:cNvSpPr>
                <a:spLocks noChangeArrowheads="1"/>
              </p:cNvSpPr>
              <p:nvPr/>
            </p:nvSpPr>
            <p:spPr bwMode="auto">
              <a:xfrm>
                <a:off x="4935" y="269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5" name="Oval 746"/>
              <p:cNvSpPr>
                <a:spLocks noChangeArrowheads="1"/>
              </p:cNvSpPr>
              <p:nvPr/>
            </p:nvSpPr>
            <p:spPr bwMode="auto">
              <a:xfrm>
                <a:off x="4931" y="269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6" name="Oval 747"/>
              <p:cNvSpPr>
                <a:spLocks noChangeArrowheads="1"/>
              </p:cNvSpPr>
              <p:nvPr/>
            </p:nvSpPr>
            <p:spPr bwMode="auto">
              <a:xfrm>
                <a:off x="4927" y="269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7" name="Oval 748"/>
              <p:cNvSpPr>
                <a:spLocks noChangeArrowheads="1"/>
              </p:cNvSpPr>
              <p:nvPr/>
            </p:nvSpPr>
            <p:spPr bwMode="auto">
              <a:xfrm>
                <a:off x="4923" y="268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8" name="Oval 749"/>
              <p:cNvSpPr>
                <a:spLocks noChangeArrowheads="1"/>
              </p:cNvSpPr>
              <p:nvPr/>
            </p:nvSpPr>
            <p:spPr bwMode="auto">
              <a:xfrm>
                <a:off x="4919" y="267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9" name="Oval 750"/>
              <p:cNvSpPr>
                <a:spLocks noChangeArrowheads="1"/>
              </p:cNvSpPr>
              <p:nvPr/>
            </p:nvSpPr>
            <p:spPr bwMode="auto">
              <a:xfrm>
                <a:off x="4915" y="26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0" name="Oval 751"/>
              <p:cNvSpPr>
                <a:spLocks noChangeArrowheads="1"/>
              </p:cNvSpPr>
              <p:nvPr/>
            </p:nvSpPr>
            <p:spPr bwMode="auto">
              <a:xfrm>
                <a:off x="4911" y="26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1" name="Oval 752"/>
              <p:cNvSpPr>
                <a:spLocks noChangeArrowheads="1"/>
              </p:cNvSpPr>
              <p:nvPr/>
            </p:nvSpPr>
            <p:spPr bwMode="auto">
              <a:xfrm>
                <a:off x="4907" y="264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2" name="Oval 753"/>
              <p:cNvSpPr>
                <a:spLocks noChangeArrowheads="1"/>
              </p:cNvSpPr>
              <p:nvPr/>
            </p:nvSpPr>
            <p:spPr bwMode="auto">
              <a:xfrm>
                <a:off x="4903" y="263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3" name="Oval 754"/>
              <p:cNvSpPr>
                <a:spLocks noChangeArrowheads="1"/>
              </p:cNvSpPr>
              <p:nvPr/>
            </p:nvSpPr>
            <p:spPr bwMode="auto">
              <a:xfrm>
                <a:off x="4900" y="26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4" name="Oval 755"/>
              <p:cNvSpPr>
                <a:spLocks noChangeArrowheads="1"/>
              </p:cNvSpPr>
              <p:nvPr/>
            </p:nvSpPr>
            <p:spPr bwMode="auto">
              <a:xfrm>
                <a:off x="4895" y="261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5" name="Oval 756"/>
              <p:cNvSpPr>
                <a:spLocks noChangeArrowheads="1"/>
              </p:cNvSpPr>
              <p:nvPr/>
            </p:nvSpPr>
            <p:spPr bwMode="auto">
              <a:xfrm>
                <a:off x="4892" y="260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6" name="Oval 757"/>
              <p:cNvSpPr>
                <a:spLocks noChangeArrowheads="1"/>
              </p:cNvSpPr>
              <p:nvPr/>
            </p:nvSpPr>
            <p:spPr bwMode="auto">
              <a:xfrm>
                <a:off x="4888" y="26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7" name="Oval 758"/>
              <p:cNvSpPr>
                <a:spLocks noChangeArrowheads="1"/>
              </p:cNvSpPr>
              <p:nvPr/>
            </p:nvSpPr>
            <p:spPr bwMode="auto">
              <a:xfrm>
                <a:off x="4884" y="259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8" name="Oval 759"/>
              <p:cNvSpPr>
                <a:spLocks noChangeArrowheads="1"/>
              </p:cNvSpPr>
              <p:nvPr/>
            </p:nvSpPr>
            <p:spPr bwMode="auto">
              <a:xfrm>
                <a:off x="4880" y="258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9" name="Oval 760"/>
              <p:cNvSpPr>
                <a:spLocks noChangeArrowheads="1"/>
              </p:cNvSpPr>
              <p:nvPr/>
            </p:nvSpPr>
            <p:spPr bwMode="auto">
              <a:xfrm>
                <a:off x="4876" y="258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0" name="Oval 761"/>
              <p:cNvSpPr>
                <a:spLocks noChangeArrowheads="1"/>
              </p:cNvSpPr>
              <p:nvPr/>
            </p:nvSpPr>
            <p:spPr bwMode="auto">
              <a:xfrm>
                <a:off x="4872" y="256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1" name="Oval 762"/>
              <p:cNvSpPr>
                <a:spLocks noChangeArrowheads="1"/>
              </p:cNvSpPr>
              <p:nvPr/>
            </p:nvSpPr>
            <p:spPr bwMode="auto">
              <a:xfrm>
                <a:off x="4868" y="255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2" name="Oval 763"/>
              <p:cNvSpPr>
                <a:spLocks noChangeArrowheads="1"/>
              </p:cNvSpPr>
              <p:nvPr/>
            </p:nvSpPr>
            <p:spPr bwMode="auto">
              <a:xfrm>
                <a:off x="4864" y="25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3" name="Oval 764"/>
              <p:cNvSpPr>
                <a:spLocks noChangeArrowheads="1"/>
              </p:cNvSpPr>
              <p:nvPr/>
            </p:nvSpPr>
            <p:spPr bwMode="auto">
              <a:xfrm>
                <a:off x="4860" y="25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4" name="Oval 765"/>
              <p:cNvSpPr>
                <a:spLocks noChangeArrowheads="1"/>
              </p:cNvSpPr>
              <p:nvPr/>
            </p:nvSpPr>
            <p:spPr bwMode="auto">
              <a:xfrm>
                <a:off x="4856" y="252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5" name="Oval 766"/>
              <p:cNvSpPr>
                <a:spLocks noChangeArrowheads="1"/>
              </p:cNvSpPr>
              <p:nvPr/>
            </p:nvSpPr>
            <p:spPr bwMode="auto">
              <a:xfrm>
                <a:off x="4852" y="252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6" name="Oval 767"/>
              <p:cNvSpPr>
                <a:spLocks noChangeArrowheads="1"/>
              </p:cNvSpPr>
              <p:nvPr/>
            </p:nvSpPr>
            <p:spPr bwMode="auto">
              <a:xfrm>
                <a:off x="4848" y="253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7" name="Oval 768"/>
              <p:cNvSpPr>
                <a:spLocks noChangeArrowheads="1"/>
              </p:cNvSpPr>
              <p:nvPr/>
            </p:nvSpPr>
            <p:spPr bwMode="auto">
              <a:xfrm>
                <a:off x="4845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8" name="Oval 769"/>
              <p:cNvSpPr>
                <a:spLocks noChangeArrowheads="1"/>
              </p:cNvSpPr>
              <p:nvPr/>
            </p:nvSpPr>
            <p:spPr bwMode="auto">
              <a:xfrm>
                <a:off x="4841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9" name="Oval 770"/>
              <p:cNvSpPr>
                <a:spLocks noChangeArrowheads="1"/>
              </p:cNvSpPr>
              <p:nvPr/>
            </p:nvSpPr>
            <p:spPr bwMode="auto">
              <a:xfrm>
                <a:off x="4837" y="2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0" name="Oval 771"/>
              <p:cNvSpPr>
                <a:spLocks noChangeArrowheads="1"/>
              </p:cNvSpPr>
              <p:nvPr/>
            </p:nvSpPr>
            <p:spPr bwMode="auto">
              <a:xfrm>
                <a:off x="4833" y="2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1" name="Oval 772"/>
              <p:cNvSpPr>
                <a:spLocks noChangeArrowheads="1"/>
              </p:cNvSpPr>
              <p:nvPr/>
            </p:nvSpPr>
            <p:spPr bwMode="auto">
              <a:xfrm>
                <a:off x="4829" y="253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2" name="Oval 773"/>
              <p:cNvSpPr>
                <a:spLocks noChangeArrowheads="1"/>
              </p:cNvSpPr>
              <p:nvPr/>
            </p:nvSpPr>
            <p:spPr bwMode="auto">
              <a:xfrm>
                <a:off x="4825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3" name="Oval 774"/>
              <p:cNvSpPr>
                <a:spLocks noChangeArrowheads="1"/>
              </p:cNvSpPr>
              <p:nvPr/>
            </p:nvSpPr>
            <p:spPr bwMode="auto">
              <a:xfrm>
                <a:off x="4821" y="25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4" name="Oval 775"/>
              <p:cNvSpPr>
                <a:spLocks noChangeArrowheads="1"/>
              </p:cNvSpPr>
              <p:nvPr/>
            </p:nvSpPr>
            <p:spPr bwMode="auto">
              <a:xfrm>
                <a:off x="4817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5" name="Oval 776"/>
              <p:cNvSpPr>
                <a:spLocks noChangeArrowheads="1"/>
              </p:cNvSpPr>
              <p:nvPr/>
            </p:nvSpPr>
            <p:spPr bwMode="auto">
              <a:xfrm>
                <a:off x="4813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6" name="Oval 777"/>
              <p:cNvSpPr>
                <a:spLocks noChangeArrowheads="1"/>
              </p:cNvSpPr>
              <p:nvPr/>
            </p:nvSpPr>
            <p:spPr bwMode="auto">
              <a:xfrm>
                <a:off x="4809" y="253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7" name="Oval 778"/>
              <p:cNvSpPr>
                <a:spLocks noChangeArrowheads="1"/>
              </p:cNvSpPr>
              <p:nvPr/>
            </p:nvSpPr>
            <p:spPr bwMode="auto">
              <a:xfrm>
                <a:off x="4805" y="254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8" name="Oval 779"/>
              <p:cNvSpPr>
                <a:spLocks noChangeArrowheads="1"/>
              </p:cNvSpPr>
              <p:nvPr/>
            </p:nvSpPr>
            <p:spPr bwMode="auto">
              <a:xfrm>
                <a:off x="4801" y="254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9" name="Oval 780"/>
              <p:cNvSpPr>
                <a:spLocks noChangeArrowheads="1"/>
              </p:cNvSpPr>
              <p:nvPr/>
            </p:nvSpPr>
            <p:spPr bwMode="auto">
              <a:xfrm>
                <a:off x="4798" y="25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0" name="Oval 781"/>
              <p:cNvSpPr>
                <a:spLocks noChangeArrowheads="1"/>
              </p:cNvSpPr>
              <p:nvPr/>
            </p:nvSpPr>
            <p:spPr bwMode="auto">
              <a:xfrm>
                <a:off x="4794" y="25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1" name="Oval 782"/>
              <p:cNvSpPr>
                <a:spLocks noChangeArrowheads="1"/>
              </p:cNvSpPr>
              <p:nvPr/>
            </p:nvSpPr>
            <p:spPr bwMode="auto">
              <a:xfrm>
                <a:off x="4790" y="257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2" name="Oval 783"/>
              <p:cNvSpPr>
                <a:spLocks noChangeArrowheads="1"/>
              </p:cNvSpPr>
              <p:nvPr/>
            </p:nvSpPr>
            <p:spPr bwMode="auto">
              <a:xfrm>
                <a:off x="4786" y="257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3" name="Oval 784"/>
              <p:cNvSpPr>
                <a:spLocks noChangeArrowheads="1"/>
              </p:cNvSpPr>
              <p:nvPr/>
            </p:nvSpPr>
            <p:spPr bwMode="auto">
              <a:xfrm>
                <a:off x="4782" y="25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4" name="Oval 785"/>
              <p:cNvSpPr>
                <a:spLocks noChangeArrowheads="1"/>
              </p:cNvSpPr>
              <p:nvPr/>
            </p:nvSpPr>
            <p:spPr bwMode="auto">
              <a:xfrm>
                <a:off x="4778" y="259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5" name="Oval 786"/>
              <p:cNvSpPr>
                <a:spLocks noChangeArrowheads="1"/>
              </p:cNvSpPr>
              <p:nvPr/>
            </p:nvSpPr>
            <p:spPr bwMode="auto">
              <a:xfrm>
                <a:off x="4774" y="260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6" name="Oval 787"/>
              <p:cNvSpPr>
                <a:spLocks noChangeArrowheads="1"/>
              </p:cNvSpPr>
              <p:nvPr/>
            </p:nvSpPr>
            <p:spPr bwMode="auto">
              <a:xfrm>
                <a:off x="4770" y="26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7" name="Oval 788"/>
              <p:cNvSpPr>
                <a:spLocks noChangeArrowheads="1"/>
              </p:cNvSpPr>
              <p:nvPr/>
            </p:nvSpPr>
            <p:spPr bwMode="auto">
              <a:xfrm>
                <a:off x="4766" y="261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8" name="Oval 789"/>
              <p:cNvSpPr>
                <a:spLocks noChangeArrowheads="1"/>
              </p:cNvSpPr>
              <p:nvPr/>
            </p:nvSpPr>
            <p:spPr bwMode="auto">
              <a:xfrm>
                <a:off x="4762" y="261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9" name="Oval 790"/>
              <p:cNvSpPr>
                <a:spLocks noChangeArrowheads="1"/>
              </p:cNvSpPr>
              <p:nvPr/>
            </p:nvSpPr>
            <p:spPr bwMode="auto">
              <a:xfrm>
                <a:off x="4758" y="262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0" name="Oval 791"/>
              <p:cNvSpPr>
                <a:spLocks noChangeArrowheads="1"/>
              </p:cNvSpPr>
              <p:nvPr/>
            </p:nvSpPr>
            <p:spPr bwMode="auto">
              <a:xfrm>
                <a:off x="4754" y="263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1" name="Oval 792"/>
              <p:cNvSpPr>
                <a:spLocks noChangeArrowheads="1"/>
              </p:cNvSpPr>
              <p:nvPr/>
            </p:nvSpPr>
            <p:spPr bwMode="auto">
              <a:xfrm>
                <a:off x="4751" y="263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2" name="Oval 793"/>
              <p:cNvSpPr>
                <a:spLocks noChangeArrowheads="1"/>
              </p:cNvSpPr>
              <p:nvPr/>
            </p:nvSpPr>
            <p:spPr bwMode="auto">
              <a:xfrm>
                <a:off x="4746" y="26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3" name="Oval 794"/>
              <p:cNvSpPr>
                <a:spLocks noChangeArrowheads="1"/>
              </p:cNvSpPr>
              <p:nvPr/>
            </p:nvSpPr>
            <p:spPr bwMode="auto">
              <a:xfrm>
                <a:off x="4743" y="265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4" name="Oval 795"/>
              <p:cNvSpPr>
                <a:spLocks noChangeArrowheads="1"/>
              </p:cNvSpPr>
              <p:nvPr/>
            </p:nvSpPr>
            <p:spPr bwMode="auto">
              <a:xfrm>
                <a:off x="4739" y="26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5" name="Oval 796"/>
              <p:cNvSpPr>
                <a:spLocks noChangeArrowheads="1"/>
              </p:cNvSpPr>
              <p:nvPr/>
            </p:nvSpPr>
            <p:spPr bwMode="auto">
              <a:xfrm>
                <a:off x="4735" y="26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6" name="Oval 797"/>
              <p:cNvSpPr>
                <a:spLocks noChangeArrowheads="1"/>
              </p:cNvSpPr>
              <p:nvPr/>
            </p:nvSpPr>
            <p:spPr bwMode="auto">
              <a:xfrm>
                <a:off x="4731" y="26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7" name="Oval 798"/>
              <p:cNvSpPr>
                <a:spLocks noChangeArrowheads="1"/>
              </p:cNvSpPr>
              <p:nvPr/>
            </p:nvSpPr>
            <p:spPr bwMode="auto">
              <a:xfrm>
                <a:off x="4727" y="266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8" name="Oval 799"/>
              <p:cNvSpPr>
                <a:spLocks noChangeArrowheads="1"/>
              </p:cNvSpPr>
              <p:nvPr/>
            </p:nvSpPr>
            <p:spPr bwMode="auto">
              <a:xfrm>
                <a:off x="4723" y="26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9" name="Oval 800"/>
              <p:cNvSpPr>
                <a:spLocks noChangeArrowheads="1"/>
              </p:cNvSpPr>
              <p:nvPr/>
            </p:nvSpPr>
            <p:spPr bwMode="auto">
              <a:xfrm>
                <a:off x="4719" y="26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0" name="Oval 801"/>
              <p:cNvSpPr>
                <a:spLocks noChangeArrowheads="1"/>
              </p:cNvSpPr>
              <p:nvPr/>
            </p:nvSpPr>
            <p:spPr bwMode="auto">
              <a:xfrm>
                <a:off x="4715" y="268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1" name="Oval 802"/>
              <p:cNvSpPr>
                <a:spLocks noChangeArrowheads="1"/>
              </p:cNvSpPr>
              <p:nvPr/>
            </p:nvSpPr>
            <p:spPr bwMode="auto">
              <a:xfrm>
                <a:off x="4711" y="269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2" name="Oval 803"/>
              <p:cNvSpPr>
                <a:spLocks noChangeArrowheads="1"/>
              </p:cNvSpPr>
              <p:nvPr/>
            </p:nvSpPr>
            <p:spPr bwMode="auto">
              <a:xfrm>
                <a:off x="4707" y="27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3" name="Oval 804"/>
              <p:cNvSpPr>
                <a:spLocks noChangeArrowheads="1"/>
              </p:cNvSpPr>
              <p:nvPr/>
            </p:nvSpPr>
            <p:spPr bwMode="auto">
              <a:xfrm>
                <a:off x="4704" y="270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4" name="Oval 805"/>
              <p:cNvSpPr>
                <a:spLocks noChangeArrowheads="1"/>
              </p:cNvSpPr>
              <p:nvPr/>
            </p:nvSpPr>
            <p:spPr bwMode="auto">
              <a:xfrm>
                <a:off x="4699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5" name="Oval 806"/>
              <p:cNvSpPr>
                <a:spLocks noChangeArrowheads="1"/>
              </p:cNvSpPr>
              <p:nvPr/>
            </p:nvSpPr>
            <p:spPr bwMode="auto">
              <a:xfrm>
                <a:off x="4696" y="271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6" name="Oval 807"/>
              <p:cNvSpPr>
                <a:spLocks noChangeArrowheads="1"/>
              </p:cNvSpPr>
              <p:nvPr/>
            </p:nvSpPr>
            <p:spPr bwMode="auto">
              <a:xfrm>
                <a:off x="4692" y="271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7" name="Oval 808"/>
              <p:cNvSpPr>
                <a:spLocks noChangeArrowheads="1"/>
              </p:cNvSpPr>
              <p:nvPr/>
            </p:nvSpPr>
            <p:spPr bwMode="auto">
              <a:xfrm>
                <a:off x="4688" y="27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sp>
          <p:nvSpPr>
            <p:cNvPr id="252" name="Oval 810"/>
            <p:cNvSpPr>
              <a:spLocks noChangeArrowheads="1"/>
            </p:cNvSpPr>
            <p:nvPr/>
          </p:nvSpPr>
          <p:spPr bwMode="auto">
            <a:xfrm>
              <a:off x="6164351" y="291957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" name="Oval 811"/>
            <p:cNvSpPr>
              <a:spLocks noChangeArrowheads="1"/>
            </p:cNvSpPr>
            <p:nvPr/>
          </p:nvSpPr>
          <p:spPr bwMode="auto">
            <a:xfrm>
              <a:off x="6160414" y="292745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" name="Oval 812"/>
            <p:cNvSpPr>
              <a:spLocks noChangeArrowheads="1"/>
            </p:cNvSpPr>
            <p:nvPr/>
          </p:nvSpPr>
          <p:spPr bwMode="auto">
            <a:xfrm>
              <a:off x="6156477" y="293237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" name="Oval 813"/>
            <p:cNvSpPr>
              <a:spLocks noChangeArrowheads="1"/>
            </p:cNvSpPr>
            <p:nvPr/>
          </p:nvSpPr>
          <p:spPr bwMode="auto">
            <a:xfrm>
              <a:off x="6152540" y="29343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" name="Oval 814"/>
            <p:cNvSpPr>
              <a:spLocks noChangeArrowheads="1"/>
            </p:cNvSpPr>
            <p:nvPr/>
          </p:nvSpPr>
          <p:spPr bwMode="auto">
            <a:xfrm>
              <a:off x="6148603" y="29363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" name="Oval 815"/>
            <p:cNvSpPr>
              <a:spLocks noChangeArrowheads="1"/>
            </p:cNvSpPr>
            <p:nvPr/>
          </p:nvSpPr>
          <p:spPr bwMode="auto">
            <a:xfrm>
              <a:off x="6144666" y="29363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" name="Oval 816"/>
            <p:cNvSpPr>
              <a:spLocks noChangeArrowheads="1"/>
            </p:cNvSpPr>
            <p:nvPr/>
          </p:nvSpPr>
          <p:spPr bwMode="auto">
            <a:xfrm>
              <a:off x="6140729" y="293729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" name="Oval 817"/>
            <p:cNvSpPr>
              <a:spLocks noChangeArrowheads="1"/>
            </p:cNvSpPr>
            <p:nvPr/>
          </p:nvSpPr>
          <p:spPr bwMode="auto">
            <a:xfrm>
              <a:off x="6136792" y="2940246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" name="Oval 818"/>
            <p:cNvSpPr>
              <a:spLocks noChangeArrowheads="1"/>
            </p:cNvSpPr>
            <p:nvPr/>
          </p:nvSpPr>
          <p:spPr bwMode="auto">
            <a:xfrm>
              <a:off x="6132855" y="294123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" name="Oval 819"/>
            <p:cNvSpPr>
              <a:spLocks noChangeArrowheads="1"/>
            </p:cNvSpPr>
            <p:nvPr/>
          </p:nvSpPr>
          <p:spPr bwMode="auto">
            <a:xfrm>
              <a:off x="6129902" y="294319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" name="Oval 820"/>
            <p:cNvSpPr>
              <a:spLocks noChangeArrowheads="1"/>
            </p:cNvSpPr>
            <p:nvPr/>
          </p:nvSpPr>
          <p:spPr bwMode="auto">
            <a:xfrm>
              <a:off x="6125965" y="294516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" name="Oval 821"/>
            <p:cNvSpPr>
              <a:spLocks noChangeArrowheads="1"/>
            </p:cNvSpPr>
            <p:nvPr/>
          </p:nvSpPr>
          <p:spPr bwMode="auto">
            <a:xfrm>
              <a:off x="6122028" y="294713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" name="Oval 822"/>
            <p:cNvSpPr>
              <a:spLocks noChangeArrowheads="1"/>
            </p:cNvSpPr>
            <p:nvPr/>
          </p:nvSpPr>
          <p:spPr bwMode="auto">
            <a:xfrm>
              <a:off x="6118091" y="2950089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" name="Oval 823"/>
            <p:cNvSpPr>
              <a:spLocks noChangeArrowheads="1"/>
            </p:cNvSpPr>
            <p:nvPr/>
          </p:nvSpPr>
          <p:spPr bwMode="auto">
            <a:xfrm>
              <a:off x="6114154" y="29530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" name="Oval 824"/>
            <p:cNvSpPr>
              <a:spLocks noChangeArrowheads="1"/>
            </p:cNvSpPr>
            <p:nvPr/>
          </p:nvSpPr>
          <p:spPr bwMode="auto">
            <a:xfrm>
              <a:off x="6110217" y="295304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" name="Oval 825"/>
            <p:cNvSpPr>
              <a:spLocks noChangeArrowheads="1"/>
            </p:cNvSpPr>
            <p:nvPr/>
          </p:nvSpPr>
          <p:spPr bwMode="auto">
            <a:xfrm>
              <a:off x="6106280" y="29559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" name="Oval 826"/>
            <p:cNvSpPr>
              <a:spLocks noChangeArrowheads="1"/>
            </p:cNvSpPr>
            <p:nvPr/>
          </p:nvSpPr>
          <p:spPr bwMode="auto">
            <a:xfrm>
              <a:off x="6102343" y="29559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" name="Oval 827"/>
            <p:cNvSpPr>
              <a:spLocks noChangeArrowheads="1"/>
            </p:cNvSpPr>
            <p:nvPr/>
          </p:nvSpPr>
          <p:spPr bwMode="auto">
            <a:xfrm>
              <a:off x="6098406" y="295894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" name="Oval 828"/>
            <p:cNvSpPr>
              <a:spLocks noChangeArrowheads="1"/>
            </p:cNvSpPr>
            <p:nvPr/>
          </p:nvSpPr>
          <p:spPr bwMode="auto">
            <a:xfrm>
              <a:off x="6094469" y="295894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" name="Oval 829"/>
            <p:cNvSpPr>
              <a:spLocks noChangeArrowheads="1"/>
            </p:cNvSpPr>
            <p:nvPr/>
          </p:nvSpPr>
          <p:spPr bwMode="auto">
            <a:xfrm>
              <a:off x="6090532" y="296190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" name="Oval 830"/>
            <p:cNvSpPr>
              <a:spLocks noChangeArrowheads="1"/>
            </p:cNvSpPr>
            <p:nvPr/>
          </p:nvSpPr>
          <p:spPr bwMode="auto">
            <a:xfrm>
              <a:off x="6086595" y="296190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" name="Oval 831"/>
            <p:cNvSpPr>
              <a:spLocks noChangeArrowheads="1"/>
            </p:cNvSpPr>
            <p:nvPr/>
          </p:nvSpPr>
          <p:spPr bwMode="auto">
            <a:xfrm>
              <a:off x="6083642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" name="Oval 832"/>
            <p:cNvSpPr>
              <a:spLocks noChangeArrowheads="1"/>
            </p:cNvSpPr>
            <p:nvPr/>
          </p:nvSpPr>
          <p:spPr bwMode="auto">
            <a:xfrm>
              <a:off x="6079705" y="295796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" name="Oval 833"/>
            <p:cNvSpPr>
              <a:spLocks noChangeArrowheads="1"/>
            </p:cNvSpPr>
            <p:nvPr/>
          </p:nvSpPr>
          <p:spPr bwMode="auto">
            <a:xfrm>
              <a:off x="6075768" y="2959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" name="Oval 834"/>
            <p:cNvSpPr>
              <a:spLocks noChangeArrowheads="1"/>
            </p:cNvSpPr>
            <p:nvPr/>
          </p:nvSpPr>
          <p:spPr bwMode="auto">
            <a:xfrm>
              <a:off x="6071831" y="2959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" name="Oval 835"/>
            <p:cNvSpPr>
              <a:spLocks noChangeArrowheads="1"/>
            </p:cNvSpPr>
            <p:nvPr/>
          </p:nvSpPr>
          <p:spPr bwMode="auto">
            <a:xfrm>
              <a:off x="6067894" y="296091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" name="Oval 836"/>
            <p:cNvSpPr>
              <a:spLocks noChangeArrowheads="1"/>
            </p:cNvSpPr>
            <p:nvPr/>
          </p:nvSpPr>
          <p:spPr bwMode="auto">
            <a:xfrm>
              <a:off x="6063957" y="29638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" name="Oval 837"/>
            <p:cNvSpPr>
              <a:spLocks noChangeArrowheads="1"/>
            </p:cNvSpPr>
            <p:nvPr/>
          </p:nvSpPr>
          <p:spPr bwMode="auto">
            <a:xfrm>
              <a:off x="6060020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" name="Oval 838"/>
            <p:cNvSpPr>
              <a:spLocks noChangeArrowheads="1"/>
            </p:cNvSpPr>
            <p:nvPr/>
          </p:nvSpPr>
          <p:spPr bwMode="auto">
            <a:xfrm>
              <a:off x="6056083" y="296583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" name="Oval 839"/>
            <p:cNvSpPr>
              <a:spLocks noChangeArrowheads="1"/>
            </p:cNvSpPr>
            <p:nvPr/>
          </p:nvSpPr>
          <p:spPr bwMode="auto">
            <a:xfrm>
              <a:off x="6052146" y="2968789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" name="Oval 840"/>
            <p:cNvSpPr>
              <a:spLocks noChangeArrowheads="1"/>
            </p:cNvSpPr>
            <p:nvPr/>
          </p:nvSpPr>
          <p:spPr bwMode="auto">
            <a:xfrm>
              <a:off x="6048209" y="296878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" name="Oval 841"/>
            <p:cNvSpPr>
              <a:spLocks noChangeArrowheads="1"/>
            </p:cNvSpPr>
            <p:nvPr/>
          </p:nvSpPr>
          <p:spPr bwMode="auto">
            <a:xfrm>
              <a:off x="6044272" y="296878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" name="Oval 842"/>
            <p:cNvSpPr>
              <a:spLocks noChangeArrowheads="1"/>
            </p:cNvSpPr>
            <p:nvPr/>
          </p:nvSpPr>
          <p:spPr bwMode="auto">
            <a:xfrm>
              <a:off x="6040335" y="296682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" name="Oval 843"/>
            <p:cNvSpPr>
              <a:spLocks noChangeArrowheads="1"/>
            </p:cNvSpPr>
            <p:nvPr/>
          </p:nvSpPr>
          <p:spPr bwMode="auto">
            <a:xfrm>
              <a:off x="6037383" y="2968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" name="Oval 844"/>
            <p:cNvSpPr>
              <a:spLocks noChangeArrowheads="1"/>
            </p:cNvSpPr>
            <p:nvPr/>
          </p:nvSpPr>
          <p:spPr bwMode="auto">
            <a:xfrm>
              <a:off x="6033446" y="296682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" name="Oval 845"/>
            <p:cNvSpPr>
              <a:spLocks noChangeArrowheads="1"/>
            </p:cNvSpPr>
            <p:nvPr/>
          </p:nvSpPr>
          <p:spPr bwMode="auto">
            <a:xfrm>
              <a:off x="6029509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" name="Oval 846"/>
            <p:cNvSpPr>
              <a:spLocks noChangeArrowheads="1"/>
            </p:cNvSpPr>
            <p:nvPr/>
          </p:nvSpPr>
          <p:spPr bwMode="auto">
            <a:xfrm>
              <a:off x="6025572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" name="Oval 847"/>
            <p:cNvSpPr>
              <a:spLocks noChangeArrowheads="1"/>
            </p:cNvSpPr>
            <p:nvPr/>
          </p:nvSpPr>
          <p:spPr bwMode="auto">
            <a:xfrm>
              <a:off x="6021635" y="29658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" name="Oval 848"/>
            <p:cNvSpPr>
              <a:spLocks noChangeArrowheads="1"/>
            </p:cNvSpPr>
            <p:nvPr/>
          </p:nvSpPr>
          <p:spPr bwMode="auto">
            <a:xfrm>
              <a:off x="6017698" y="296288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" name="Oval 849"/>
            <p:cNvSpPr>
              <a:spLocks noChangeArrowheads="1"/>
            </p:cNvSpPr>
            <p:nvPr/>
          </p:nvSpPr>
          <p:spPr bwMode="auto">
            <a:xfrm>
              <a:off x="6013761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" name="Oval 850"/>
            <p:cNvSpPr>
              <a:spLocks noChangeArrowheads="1"/>
            </p:cNvSpPr>
            <p:nvPr/>
          </p:nvSpPr>
          <p:spPr bwMode="auto">
            <a:xfrm>
              <a:off x="6009824" y="295993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" name="Oval 851"/>
            <p:cNvSpPr>
              <a:spLocks noChangeArrowheads="1"/>
            </p:cNvSpPr>
            <p:nvPr/>
          </p:nvSpPr>
          <p:spPr bwMode="auto">
            <a:xfrm>
              <a:off x="6005887" y="296091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" name="Oval 852"/>
            <p:cNvSpPr>
              <a:spLocks noChangeArrowheads="1"/>
            </p:cNvSpPr>
            <p:nvPr/>
          </p:nvSpPr>
          <p:spPr bwMode="auto">
            <a:xfrm>
              <a:off x="6001950" y="29628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" name="Oval 853"/>
            <p:cNvSpPr>
              <a:spLocks noChangeArrowheads="1"/>
            </p:cNvSpPr>
            <p:nvPr/>
          </p:nvSpPr>
          <p:spPr bwMode="auto">
            <a:xfrm>
              <a:off x="5998013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" name="Oval 854"/>
            <p:cNvSpPr>
              <a:spLocks noChangeArrowheads="1"/>
            </p:cNvSpPr>
            <p:nvPr/>
          </p:nvSpPr>
          <p:spPr bwMode="auto">
            <a:xfrm>
              <a:off x="5994076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" name="Oval 855"/>
            <p:cNvSpPr>
              <a:spLocks noChangeArrowheads="1"/>
            </p:cNvSpPr>
            <p:nvPr/>
          </p:nvSpPr>
          <p:spPr bwMode="auto">
            <a:xfrm>
              <a:off x="5990139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" name="Oval 856"/>
            <p:cNvSpPr>
              <a:spLocks noChangeArrowheads="1"/>
            </p:cNvSpPr>
            <p:nvPr/>
          </p:nvSpPr>
          <p:spPr bwMode="auto">
            <a:xfrm>
              <a:off x="5986202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" name="Oval 857"/>
            <p:cNvSpPr>
              <a:spLocks noChangeArrowheads="1"/>
            </p:cNvSpPr>
            <p:nvPr/>
          </p:nvSpPr>
          <p:spPr bwMode="auto">
            <a:xfrm>
              <a:off x="5982265" y="2967805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" name="Oval 858"/>
            <p:cNvSpPr>
              <a:spLocks noChangeArrowheads="1"/>
            </p:cNvSpPr>
            <p:nvPr/>
          </p:nvSpPr>
          <p:spPr bwMode="auto">
            <a:xfrm>
              <a:off x="5979312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" name="Oval 859"/>
            <p:cNvSpPr>
              <a:spLocks noChangeArrowheads="1"/>
            </p:cNvSpPr>
            <p:nvPr/>
          </p:nvSpPr>
          <p:spPr bwMode="auto">
            <a:xfrm>
              <a:off x="5975375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" name="Oval 860"/>
            <p:cNvSpPr>
              <a:spLocks noChangeArrowheads="1"/>
            </p:cNvSpPr>
            <p:nvPr/>
          </p:nvSpPr>
          <p:spPr bwMode="auto">
            <a:xfrm>
              <a:off x="5971438" y="296780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" name="Freeform 861"/>
            <p:cNvSpPr>
              <a:spLocks/>
            </p:cNvSpPr>
            <p:nvPr/>
          </p:nvSpPr>
          <p:spPr bwMode="auto">
            <a:xfrm>
              <a:off x="7081672" y="2976663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1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0 w 10"/>
                <a:gd name="T97" fmla="*/ 0 h 1"/>
                <a:gd name="T98" fmla="*/ 0 w 10"/>
                <a:gd name="T9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" name="Freeform 862"/>
            <p:cNvSpPr>
              <a:spLocks/>
            </p:cNvSpPr>
            <p:nvPr/>
          </p:nvSpPr>
          <p:spPr bwMode="auto">
            <a:xfrm>
              <a:off x="7071829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" name="Freeform 863"/>
            <p:cNvSpPr>
              <a:spLocks/>
            </p:cNvSpPr>
            <p:nvPr/>
          </p:nvSpPr>
          <p:spPr bwMode="auto">
            <a:xfrm>
              <a:off x="7061987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" name="Freeform 864"/>
            <p:cNvSpPr>
              <a:spLocks/>
            </p:cNvSpPr>
            <p:nvPr/>
          </p:nvSpPr>
          <p:spPr bwMode="auto">
            <a:xfrm>
              <a:off x="7052144" y="2975679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" name="Freeform 865"/>
            <p:cNvSpPr>
              <a:spLocks/>
            </p:cNvSpPr>
            <p:nvPr/>
          </p:nvSpPr>
          <p:spPr bwMode="auto">
            <a:xfrm>
              <a:off x="7042302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" name="Freeform 866"/>
            <p:cNvSpPr>
              <a:spLocks/>
            </p:cNvSpPr>
            <p:nvPr/>
          </p:nvSpPr>
          <p:spPr bwMode="auto">
            <a:xfrm>
              <a:off x="7032459" y="2974695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" name="Freeform 867"/>
            <p:cNvSpPr>
              <a:spLocks/>
            </p:cNvSpPr>
            <p:nvPr/>
          </p:nvSpPr>
          <p:spPr bwMode="auto">
            <a:xfrm>
              <a:off x="7022617" y="2974695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" name="Freeform 868"/>
            <p:cNvSpPr>
              <a:spLocks/>
            </p:cNvSpPr>
            <p:nvPr/>
          </p:nvSpPr>
          <p:spPr bwMode="auto">
            <a:xfrm>
              <a:off x="7012774" y="2973711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" name="Freeform 869"/>
            <p:cNvSpPr>
              <a:spLocks/>
            </p:cNvSpPr>
            <p:nvPr/>
          </p:nvSpPr>
          <p:spPr bwMode="auto">
            <a:xfrm>
              <a:off x="7002932" y="2972726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" name="Freeform 870"/>
            <p:cNvSpPr>
              <a:spLocks/>
            </p:cNvSpPr>
            <p:nvPr/>
          </p:nvSpPr>
          <p:spPr bwMode="auto">
            <a:xfrm>
              <a:off x="6993089" y="2971742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" name="Freeform 871"/>
            <p:cNvSpPr>
              <a:spLocks/>
            </p:cNvSpPr>
            <p:nvPr/>
          </p:nvSpPr>
          <p:spPr bwMode="auto">
            <a:xfrm>
              <a:off x="6983247" y="2969774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" name="Freeform 872"/>
            <p:cNvSpPr>
              <a:spLocks/>
            </p:cNvSpPr>
            <p:nvPr/>
          </p:nvSpPr>
          <p:spPr bwMode="auto">
            <a:xfrm>
              <a:off x="6973404" y="2967805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" name="Freeform 873"/>
            <p:cNvSpPr>
              <a:spLocks/>
            </p:cNvSpPr>
            <p:nvPr/>
          </p:nvSpPr>
          <p:spPr bwMode="auto">
            <a:xfrm>
              <a:off x="6963562" y="2965837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8 w 10"/>
                <a:gd name="T29" fmla="*/ 2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" name="Freeform 874"/>
            <p:cNvSpPr>
              <a:spLocks/>
            </p:cNvSpPr>
            <p:nvPr/>
          </p:nvSpPr>
          <p:spPr bwMode="auto">
            <a:xfrm>
              <a:off x="6953719" y="2961900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4 h 4"/>
                <a:gd name="T4" fmla="*/ 10 w 10"/>
                <a:gd name="T5" fmla="*/ 3 h 4"/>
                <a:gd name="T6" fmla="*/ 10 w 10"/>
                <a:gd name="T7" fmla="*/ 3 h 4"/>
                <a:gd name="T8" fmla="*/ 10 w 10"/>
                <a:gd name="T9" fmla="*/ 3 h 4"/>
                <a:gd name="T10" fmla="*/ 10 w 10"/>
                <a:gd name="T11" fmla="*/ 3 h 4"/>
                <a:gd name="T12" fmla="*/ 9 w 10"/>
                <a:gd name="T13" fmla="*/ 3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3 h 4"/>
                <a:gd name="T36" fmla="*/ 7 w 10"/>
                <a:gd name="T37" fmla="*/ 3 h 4"/>
                <a:gd name="T38" fmla="*/ 7 w 10"/>
                <a:gd name="T39" fmla="*/ 3 h 4"/>
                <a:gd name="T40" fmla="*/ 7 w 10"/>
                <a:gd name="T41" fmla="*/ 3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2 h 4"/>
                <a:gd name="T66" fmla="*/ 4 w 10"/>
                <a:gd name="T67" fmla="*/ 2 h 4"/>
                <a:gd name="T68" fmla="*/ 4 w 10"/>
                <a:gd name="T69" fmla="*/ 2 h 4"/>
                <a:gd name="T70" fmla="*/ 4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1 h 4"/>
                <a:gd name="T86" fmla="*/ 2 w 10"/>
                <a:gd name="T87" fmla="*/ 1 h 4"/>
                <a:gd name="T88" fmla="*/ 2 w 10"/>
                <a:gd name="T89" fmla="*/ 1 h 4"/>
                <a:gd name="T90" fmla="*/ 1 w 10"/>
                <a:gd name="T91" fmla="*/ 1 h 4"/>
                <a:gd name="T92" fmla="*/ 1 w 10"/>
                <a:gd name="T93" fmla="*/ 1 h 4"/>
                <a:gd name="T94" fmla="*/ 1 w 10"/>
                <a:gd name="T95" fmla="*/ 1 h 4"/>
                <a:gd name="T96" fmla="*/ 1 w 10"/>
                <a:gd name="T97" fmla="*/ 1 h 4"/>
                <a:gd name="T98" fmla="*/ 1 w 10"/>
                <a:gd name="T99" fmla="*/ 1 h 4"/>
                <a:gd name="T100" fmla="*/ 0 w 10"/>
                <a:gd name="T101" fmla="*/ 1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" name="Freeform 875"/>
            <p:cNvSpPr>
              <a:spLocks/>
            </p:cNvSpPr>
            <p:nvPr/>
          </p:nvSpPr>
          <p:spPr bwMode="auto">
            <a:xfrm>
              <a:off x="6943877" y="2958947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3 h 4"/>
                <a:gd name="T4" fmla="*/ 10 w 10"/>
                <a:gd name="T5" fmla="*/ 3 h 4"/>
                <a:gd name="T6" fmla="*/ 10 w 10"/>
                <a:gd name="T7" fmla="*/ 3 h 4"/>
                <a:gd name="T8" fmla="*/ 10 w 10"/>
                <a:gd name="T9" fmla="*/ 3 h 4"/>
                <a:gd name="T10" fmla="*/ 10 w 10"/>
                <a:gd name="T11" fmla="*/ 3 h 4"/>
                <a:gd name="T12" fmla="*/ 9 w 10"/>
                <a:gd name="T13" fmla="*/ 3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7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1 h 4"/>
                <a:gd name="T58" fmla="*/ 5 w 10"/>
                <a:gd name="T59" fmla="*/ 1 h 4"/>
                <a:gd name="T60" fmla="*/ 4 w 10"/>
                <a:gd name="T61" fmla="*/ 1 h 4"/>
                <a:gd name="T62" fmla="*/ 4 w 10"/>
                <a:gd name="T63" fmla="*/ 1 h 4"/>
                <a:gd name="T64" fmla="*/ 4 w 10"/>
                <a:gd name="T65" fmla="*/ 1 h 4"/>
                <a:gd name="T66" fmla="*/ 4 w 10"/>
                <a:gd name="T67" fmla="*/ 1 h 4"/>
                <a:gd name="T68" fmla="*/ 4 w 10"/>
                <a:gd name="T69" fmla="*/ 1 h 4"/>
                <a:gd name="T70" fmla="*/ 4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0 h 4"/>
                <a:gd name="T86" fmla="*/ 2 w 10"/>
                <a:gd name="T87" fmla="*/ 0 h 4"/>
                <a:gd name="T88" fmla="*/ 2 w 10"/>
                <a:gd name="T89" fmla="*/ 0 h 4"/>
                <a:gd name="T90" fmla="*/ 1 w 10"/>
                <a:gd name="T91" fmla="*/ 0 h 4"/>
                <a:gd name="T92" fmla="*/ 1 w 10"/>
                <a:gd name="T93" fmla="*/ 0 h 4"/>
                <a:gd name="T94" fmla="*/ 1 w 10"/>
                <a:gd name="T95" fmla="*/ 0 h 4"/>
                <a:gd name="T96" fmla="*/ 1 w 10"/>
                <a:gd name="T97" fmla="*/ 0 h 4"/>
                <a:gd name="T98" fmla="*/ 1 w 10"/>
                <a:gd name="T99" fmla="*/ 0 h 4"/>
                <a:gd name="T100" fmla="*/ 1 w 10"/>
                <a:gd name="T101" fmla="*/ 0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" name="Freeform 876"/>
            <p:cNvSpPr>
              <a:spLocks/>
            </p:cNvSpPr>
            <p:nvPr/>
          </p:nvSpPr>
          <p:spPr bwMode="auto">
            <a:xfrm>
              <a:off x="6934034" y="2954026"/>
              <a:ext cx="10827" cy="4922"/>
            </a:xfrm>
            <a:custGeom>
              <a:avLst/>
              <a:gdLst>
                <a:gd name="T0" fmla="*/ 11 w 11"/>
                <a:gd name="T1" fmla="*/ 5 h 5"/>
                <a:gd name="T2" fmla="*/ 10 w 11"/>
                <a:gd name="T3" fmla="*/ 5 h 5"/>
                <a:gd name="T4" fmla="*/ 10 w 11"/>
                <a:gd name="T5" fmla="*/ 5 h 5"/>
                <a:gd name="T6" fmla="*/ 10 w 11"/>
                <a:gd name="T7" fmla="*/ 5 h 5"/>
                <a:gd name="T8" fmla="*/ 10 w 11"/>
                <a:gd name="T9" fmla="*/ 5 h 5"/>
                <a:gd name="T10" fmla="*/ 10 w 11"/>
                <a:gd name="T11" fmla="*/ 4 h 5"/>
                <a:gd name="T12" fmla="*/ 9 w 11"/>
                <a:gd name="T13" fmla="*/ 4 h 5"/>
                <a:gd name="T14" fmla="*/ 9 w 11"/>
                <a:gd name="T15" fmla="*/ 4 h 5"/>
                <a:gd name="T16" fmla="*/ 9 w 11"/>
                <a:gd name="T17" fmla="*/ 4 h 5"/>
                <a:gd name="T18" fmla="*/ 9 w 11"/>
                <a:gd name="T19" fmla="*/ 4 h 5"/>
                <a:gd name="T20" fmla="*/ 8 w 11"/>
                <a:gd name="T21" fmla="*/ 4 h 5"/>
                <a:gd name="T22" fmla="*/ 8 w 11"/>
                <a:gd name="T23" fmla="*/ 4 h 5"/>
                <a:gd name="T24" fmla="*/ 8 w 11"/>
                <a:gd name="T25" fmla="*/ 4 h 5"/>
                <a:gd name="T26" fmla="*/ 8 w 11"/>
                <a:gd name="T27" fmla="*/ 4 h 5"/>
                <a:gd name="T28" fmla="*/ 8 w 11"/>
                <a:gd name="T29" fmla="*/ 4 h 5"/>
                <a:gd name="T30" fmla="*/ 7 w 11"/>
                <a:gd name="T31" fmla="*/ 4 h 5"/>
                <a:gd name="T32" fmla="*/ 7 w 11"/>
                <a:gd name="T33" fmla="*/ 4 h 5"/>
                <a:gd name="T34" fmla="*/ 7 w 11"/>
                <a:gd name="T35" fmla="*/ 3 h 5"/>
                <a:gd name="T36" fmla="*/ 7 w 11"/>
                <a:gd name="T37" fmla="*/ 3 h 5"/>
                <a:gd name="T38" fmla="*/ 7 w 11"/>
                <a:gd name="T39" fmla="*/ 3 h 5"/>
                <a:gd name="T40" fmla="*/ 7 w 11"/>
                <a:gd name="T41" fmla="*/ 3 h 5"/>
                <a:gd name="T42" fmla="*/ 6 w 11"/>
                <a:gd name="T43" fmla="*/ 3 h 5"/>
                <a:gd name="T44" fmla="*/ 6 w 11"/>
                <a:gd name="T45" fmla="*/ 3 h 5"/>
                <a:gd name="T46" fmla="*/ 6 w 11"/>
                <a:gd name="T47" fmla="*/ 3 h 5"/>
                <a:gd name="T48" fmla="*/ 6 w 11"/>
                <a:gd name="T49" fmla="*/ 3 h 5"/>
                <a:gd name="T50" fmla="*/ 6 w 11"/>
                <a:gd name="T51" fmla="*/ 3 h 5"/>
                <a:gd name="T52" fmla="*/ 5 w 11"/>
                <a:gd name="T53" fmla="*/ 2 h 5"/>
                <a:gd name="T54" fmla="*/ 5 w 11"/>
                <a:gd name="T55" fmla="*/ 2 h 5"/>
                <a:gd name="T56" fmla="*/ 5 w 11"/>
                <a:gd name="T57" fmla="*/ 2 h 5"/>
                <a:gd name="T58" fmla="*/ 5 w 11"/>
                <a:gd name="T59" fmla="*/ 2 h 5"/>
                <a:gd name="T60" fmla="*/ 4 w 11"/>
                <a:gd name="T61" fmla="*/ 2 h 5"/>
                <a:gd name="T62" fmla="*/ 4 w 11"/>
                <a:gd name="T63" fmla="*/ 2 h 5"/>
                <a:gd name="T64" fmla="*/ 4 w 11"/>
                <a:gd name="T65" fmla="*/ 2 h 5"/>
                <a:gd name="T66" fmla="*/ 4 w 11"/>
                <a:gd name="T67" fmla="*/ 2 h 5"/>
                <a:gd name="T68" fmla="*/ 4 w 11"/>
                <a:gd name="T69" fmla="*/ 2 h 5"/>
                <a:gd name="T70" fmla="*/ 4 w 11"/>
                <a:gd name="T71" fmla="*/ 2 h 5"/>
                <a:gd name="T72" fmla="*/ 3 w 11"/>
                <a:gd name="T73" fmla="*/ 2 h 5"/>
                <a:gd name="T74" fmla="*/ 3 w 11"/>
                <a:gd name="T75" fmla="*/ 1 h 5"/>
                <a:gd name="T76" fmla="*/ 3 w 11"/>
                <a:gd name="T77" fmla="*/ 1 h 5"/>
                <a:gd name="T78" fmla="*/ 3 w 11"/>
                <a:gd name="T79" fmla="*/ 1 h 5"/>
                <a:gd name="T80" fmla="*/ 3 w 11"/>
                <a:gd name="T81" fmla="*/ 1 h 5"/>
                <a:gd name="T82" fmla="*/ 2 w 11"/>
                <a:gd name="T83" fmla="*/ 1 h 5"/>
                <a:gd name="T84" fmla="*/ 2 w 11"/>
                <a:gd name="T85" fmla="*/ 1 h 5"/>
                <a:gd name="T86" fmla="*/ 2 w 11"/>
                <a:gd name="T87" fmla="*/ 1 h 5"/>
                <a:gd name="T88" fmla="*/ 2 w 11"/>
                <a:gd name="T89" fmla="*/ 1 h 5"/>
                <a:gd name="T90" fmla="*/ 1 w 11"/>
                <a:gd name="T91" fmla="*/ 1 h 5"/>
                <a:gd name="T92" fmla="*/ 1 w 11"/>
                <a:gd name="T93" fmla="*/ 1 h 5"/>
                <a:gd name="T94" fmla="*/ 1 w 11"/>
                <a:gd name="T95" fmla="*/ 1 h 5"/>
                <a:gd name="T96" fmla="*/ 1 w 11"/>
                <a:gd name="T97" fmla="*/ 0 h 5"/>
                <a:gd name="T98" fmla="*/ 1 w 11"/>
                <a:gd name="T99" fmla="*/ 0 h 5"/>
                <a:gd name="T100" fmla="*/ 1 w 11"/>
                <a:gd name="T101" fmla="*/ 0 h 5"/>
                <a:gd name="T102" fmla="*/ 0 w 11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" name="Freeform 877"/>
            <p:cNvSpPr>
              <a:spLocks/>
            </p:cNvSpPr>
            <p:nvPr/>
          </p:nvSpPr>
          <p:spPr bwMode="auto">
            <a:xfrm>
              <a:off x="6924192" y="2948120"/>
              <a:ext cx="10827" cy="5906"/>
            </a:xfrm>
            <a:custGeom>
              <a:avLst/>
              <a:gdLst>
                <a:gd name="T0" fmla="*/ 11 w 11"/>
                <a:gd name="T1" fmla="*/ 6 h 6"/>
                <a:gd name="T2" fmla="*/ 10 w 11"/>
                <a:gd name="T3" fmla="*/ 6 h 6"/>
                <a:gd name="T4" fmla="*/ 10 w 11"/>
                <a:gd name="T5" fmla="*/ 6 h 6"/>
                <a:gd name="T6" fmla="*/ 10 w 11"/>
                <a:gd name="T7" fmla="*/ 6 h 6"/>
                <a:gd name="T8" fmla="*/ 10 w 11"/>
                <a:gd name="T9" fmla="*/ 6 h 6"/>
                <a:gd name="T10" fmla="*/ 10 w 11"/>
                <a:gd name="T11" fmla="*/ 6 h 6"/>
                <a:gd name="T12" fmla="*/ 9 w 11"/>
                <a:gd name="T13" fmla="*/ 5 h 6"/>
                <a:gd name="T14" fmla="*/ 9 w 11"/>
                <a:gd name="T15" fmla="*/ 5 h 6"/>
                <a:gd name="T16" fmla="*/ 9 w 11"/>
                <a:gd name="T17" fmla="*/ 5 h 6"/>
                <a:gd name="T18" fmla="*/ 9 w 11"/>
                <a:gd name="T19" fmla="*/ 5 h 6"/>
                <a:gd name="T20" fmla="*/ 8 w 11"/>
                <a:gd name="T21" fmla="*/ 5 h 6"/>
                <a:gd name="T22" fmla="*/ 8 w 11"/>
                <a:gd name="T23" fmla="*/ 5 h 6"/>
                <a:gd name="T24" fmla="*/ 8 w 11"/>
                <a:gd name="T25" fmla="*/ 5 h 6"/>
                <a:gd name="T26" fmla="*/ 8 w 11"/>
                <a:gd name="T27" fmla="*/ 5 h 6"/>
                <a:gd name="T28" fmla="*/ 8 w 11"/>
                <a:gd name="T29" fmla="*/ 5 h 6"/>
                <a:gd name="T30" fmla="*/ 8 w 11"/>
                <a:gd name="T31" fmla="*/ 5 h 6"/>
                <a:gd name="T32" fmla="*/ 7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4 h 6"/>
                <a:gd name="T40" fmla="*/ 7 w 11"/>
                <a:gd name="T41" fmla="*/ 4 h 6"/>
                <a:gd name="T42" fmla="*/ 6 w 11"/>
                <a:gd name="T43" fmla="*/ 4 h 6"/>
                <a:gd name="T44" fmla="*/ 6 w 11"/>
                <a:gd name="T45" fmla="*/ 4 h 6"/>
                <a:gd name="T46" fmla="*/ 6 w 11"/>
                <a:gd name="T47" fmla="*/ 4 h 6"/>
                <a:gd name="T48" fmla="*/ 6 w 11"/>
                <a:gd name="T49" fmla="*/ 4 h 6"/>
                <a:gd name="T50" fmla="*/ 6 w 11"/>
                <a:gd name="T51" fmla="*/ 3 h 6"/>
                <a:gd name="T52" fmla="*/ 5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3 h 6"/>
                <a:gd name="T60" fmla="*/ 4 w 11"/>
                <a:gd name="T61" fmla="*/ 3 h 6"/>
                <a:gd name="T62" fmla="*/ 4 w 11"/>
                <a:gd name="T63" fmla="*/ 3 h 6"/>
                <a:gd name="T64" fmla="*/ 4 w 11"/>
                <a:gd name="T65" fmla="*/ 2 h 6"/>
                <a:gd name="T66" fmla="*/ 4 w 11"/>
                <a:gd name="T67" fmla="*/ 2 h 6"/>
                <a:gd name="T68" fmla="*/ 4 w 11"/>
                <a:gd name="T69" fmla="*/ 2 h 6"/>
                <a:gd name="T70" fmla="*/ 4 w 11"/>
                <a:gd name="T71" fmla="*/ 2 h 6"/>
                <a:gd name="T72" fmla="*/ 3 w 11"/>
                <a:gd name="T73" fmla="*/ 2 h 6"/>
                <a:gd name="T74" fmla="*/ 3 w 11"/>
                <a:gd name="T75" fmla="*/ 2 h 6"/>
                <a:gd name="T76" fmla="*/ 3 w 11"/>
                <a:gd name="T77" fmla="*/ 2 h 6"/>
                <a:gd name="T78" fmla="*/ 3 w 11"/>
                <a:gd name="T79" fmla="*/ 2 h 6"/>
                <a:gd name="T80" fmla="*/ 3 w 11"/>
                <a:gd name="T81" fmla="*/ 2 h 6"/>
                <a:gd name="T82" fmla="*/ 2 w 11"/>
                <a:gd name="T83" fmla="*/ 1 h 6"/>
                <a:gd name="T84" fmla="*/ 2 w 11"/>
                <a:gd name="T85" fmla="*/ 1 h 6"/>
                <a:gd name="T86" fmla="*/ 2 w 11"/>
                <a:gd name="T87" fmla="*/ 1 h 6"/>
                <a:gd name="T88" fmla="*/ 2 w 11"/>
                <a:gd name="T89" fmla="*/ 1 h 6"/>
                <a:gd name="T90" fmla="*/ 1 w 11"/>
                <a:gd name="T91" fmla="*/ 1 h 6"/>
                <a:gd name="T92" fmla="*/ 1 w 11"/>
                <a:gd name="T93" fmla="*/ 1 h 6"/>
                <a:gd name="T94" fmla="*/ 1 w 11"/>
                <a:gd name="T95" fmla="*/ 1 h 6"/>
                <a:gd name="T96" fmla="*/ 1 w 11"/>
                <a:gd name="T97" fmla="*/ 1 h 6"/>
                <a:gd name="T98" fmla="*/ 1 w 11"/>
                <a:gd name="T99" fmla="*/ 1 h 6"/>
                <a:gd name="T100" fmla="*/ 1 w 11"/>
                <a:gd name="T101" fmla="*/ 0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" name="Freeform 878"/>
            <p:cNvSpPr>
              <a:spLocks/>
            </p:cNvSpPr>
            <p:nvPr/>
          </p:nvSpPr>
          <p:spPr bwMode="auto">
            <a:xfrm>
              <a:off x="6914349" y="2941230"/>
              <a:ext cx="10827" cy="6890"/>
            </a:xfrm>
            <a:custGeom>
              <a:avLst/>
              <a:gdLst>
                <a:gd name="T0" fmla="*/ 11 w 11"/>
                <a:gd name="T1" fmla="*/ 7 h 7"/>
                <a:gd name="T2" fmla="*/ 10 w 11"/>
                <a:gd name="T3" fmla="*/ 7 h 7"/>
                <a:gd name="T4" fmla="*/ 10 w 11"/>
                <a:gd name="T5" fmla="*/ 7 h 7"/>
                <a:gd name="T6" fmla="*/ 10 w 11"/>
                <a:gd name="T7" fmla="*/ 7 h 7"/>
                <a:gd name="T8" fmla="*/ 10 w 11"/>
                <a:gd name="T9" fmla="*/ 7 h 7"/>
                <a:gd name="T10" fmla="*/ 10 w 11"/>
                <a:gd name="T11" fmla="*/ 7 h 7"/>
                <a:gd name="T12" fmla="*/ 9 w 11"/>
                <a:gd name="T13" fmla="*/ 6 h 7"/>
                <a:gd name="T14" fmla="*/ 9 w 11"/>
                <a:gd name="T15" fmla="*/ 6 h 7"/>
                <a:gd name="T16" fmla="*/ 9 w 11"/>
                <a:gd name="T17" fmla="*/ 6 h 7"/>
                <a:gd name="T18" fmla="*/ 9 w 11"/>
                <a:gd name="T19" fmla="*/ 6 h 7"/>
                <a:gd name="T20" fmla="*/ 8 w 11"/>
                <a:gd name="T21" fmla="*/ 6 h 7"/>
                <a:gd name="T22" fmla="*/ 8 w 11"/>
                <a:gd name="T23" fmla="*/ 6 h 7"/>
                <a:gd name="T24" fmla="*/ 8 w 11"/>
                <a:gd name="T25" fmla="*/ 6 h 7"/>
                <a:gd name="T26" fmla="*/ 8 w 11"/>
                <a:gd name="T27" fmla="*/ 6 h 7"/>
                <a:gd name="T28" fmla="*/ 8 w 11"/>
                <a:gd name="T29" fmla="*/ 5 h 7"/>
                <a:gd name="T30" fmla="*/ 8 w 11"/>
                <a:gd name="T31" fmla="*/ 5 h 7"/>
                <a:gd name="T32" fmla="*/ 7 w 11"/>
                <a:gd name="T33" fmla="*/ 5 h 7"/>
                <a:gd name="T34" fmla="*/ 7 w 11"/>
                <a:gd name="T35" fmla="*/ 5 h 7"/>
                <a:gd name="T36" fmla="*/ 7 w 11"/>
                <a:gd name="T37" fmla="*/ 5 h 7"/>
                <a:gd name="T38" fmla="*/ 7 w 11"/>
                <a:gd name="T39" fmla="*/ 5 h 7"/>
                <a:gd name="T40" fmla="*/ 7 w 11"/>
                <a:gd name="T41" fmla="*/ 5 h 7"/>
                <a:gd name="T42" fmla="*/ 6 w 11"/>
                <a:gd name="T43" fmla="*/ 5 h 7"/>
                <a:gd name="T44" fmla="*/ 6 w 11"/>
                <a:gd name="T45" fmla="*/ 4 h 7"/>
                <a:gd name="T46" fmla="*/ 6 w 11"/>
                <a:gd name="T47" fmla="*/ 4 h 7"/>
                <a:gd name="T48" fmla="*/ 6 w 11"/>
                <a:gd name="T49" fmla="*/ 4 h 7"/>
                <a:gd name="T50" fmla="*/ 6 w 11"/>
                <a:gd name="T51" fmla="*/ 4 h 7"/>
                <a:gd name="T52" fmla="*/ 5 w 11"/>
                <a:gd name="T53" fmla="*/ 4 h 7"/>
                <a:gd name="T54" fmla="*/ 5 w 11"/>
                <a:gd name="T55" fmla="*/ 4 h 7"/>
                <a:gd name="T56" fmla="*/ 5 w 11"/>
                <a:gd name="T57" fmla="*/ 4 h 7"/>
                <a:gd name="T58" fmla="*/ 5 w 11"/>
                <a:gd name="T59" fmla="*/ 3 h 7"/>
                <a:gd name="T60" fmla="*/ 5 w 11"/>
                <a:gd name="T61" fmla="*/ 3 h 7"/>
                <a:gd name="T62" fmla="*/ 4 w 11"/>
                <a:gd name="T63" fmla="*/ 3 h 7"/>
                <a:gd name="T64" fmla="*/ 4 w 11"/>
                <a:gd name="T65" fmla="*/ 3 h 7"/>
                <a:gd name="T66" fmla="*/ 4 w 11"/>
                <a:gd name="T67" fmla="*/ 3 h 7"/>
                <a:gd name="T68" fmla="*/ 4 w 11"/>
                <a:gd name="T69" fmla="*/ 3 h 7"/>
                <a:gd name="T70" fmla="*/ 4 w 11"/>
                <a:gd name="T71" fmla="*/ 2 h 7"/>
                <a:gd name="T72" fmla="*/ 3 w 11"/>
                <a:gd name="T73" fmla="*/ 2 h 7"/>
                <a:gd name="T74" fmla="*/ 3 w 11"/>
                <a:gd name="T75" fmla="*/ 2 h 7"/>
                <a:gd name="T76" fmla="*/ 3 w 11"/>
                <a:gd name="T77" fmla="*/ 2 h 7"/>
                <a:gd name="T78" fmla="*/ 3 w 11"/>
                <a:gd name="T79" fmla="*/ 2 h 7"/>
                <a:gd name="T80" fmla="*/ 3 w 11"/>
                <a:gd name="T81" fmla="*/ 2 h 7"/>
                <a:gd name="T82" fmla="*/ 2 w 11"/>
                <a:gd name="T83" fmla="*/ 2 h 7"/>
                <a:gd name="T84" fmla="*/ 2 w 11"/>
                <a:gd name="T85" fmla="*/ 1 h 7"/>
                <a:gd name="T86" fmla="*/ 2 w 11"/>
                <a:gd name="T87" fmla="*/ 1 h 7"/>
                <a:gd name="T88" fmla="*/ 2 w 11"/>
                <a:gd name="T89" fmla="*/ 1 h 7"/>
                <a:gd name="T90" fmla="*/ 1 w 11"/>
                <a:gd name="T91" fmla="*/ 1 h 7"/>
                <a:gd name="T92" fmla="*/ 1 w 11"/>
                <a:gd name="T93" fmla="*/ 1 h 7"/>
                <a:gd name="T94" fmla="*/ 1 w 11"/>
                <a:gd name="T95" fmla="*/ 1 h 7"/>
                <a:gd name="T96" fmla="*/ 1 w 11"/>
                <a:gd name="T97" fmla="*/ 0 h 7"/>
                <a:gd name="T98" fmla="*/ 1 w 11"/>
                <a:gd name="T99" fmla="*/ 0 h 7"/>
                <a:gd name="T100" fmla="*/ 1 w 11"/>
                <a:gd name="T101" fmla="*/ 0 h 7"/>
                <a:gd name="T102" fmla="*/ 0 w 11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" name="Freeform 879"/>
            <p:cNvSpPr>
              <a:spLocks/>
            </p:cNvSpPr>
            <p:nvPr/>
          </p:nvSpPr>
          <p:spPr bwMode="auto">
            <a:xfrm>
              <a:off x="6904507" y="2932372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0 w 11"/>
                <a:gd name="T3" fmla="*/ 9 h 9"/>
                <a:gd name="T4" fmla="*/ 10 w 11"/>
                <a:gd name="T5" fmla="*/ 9 h 9"/>
                <a:gd name="T6" fmla="*/ 10 w 11"/>
                <a:gd name="T7" fmla="*/ 8 h 9"/>
                <a:gd name="T8" fmla="*/ 10 w 11"/>
                <a:gd name="T9" fmla="*/ 8 h 9"/>
                <a:gd name="T10" fmla="*/ 10 w 11"/>
                <a:gd name="T11" fmla="*/ 8 h 9"/>
                <a:gd name="T12" fmla="*/ 9 w 11"/>
                <a:gd name="T13" fmla="*/ 8 h 9"/>
                <a:gd name="T14" fmla="*/ 9 w 11"/>
                <a:gd name="T15" fmla="*/ 8 h 9"/>
                <a:gd name="T16" fmla="*/ 9 w 11"/>
                <a:gd name="T17" fmla="*/ 8 h 9"/>
                <a:gd name="T18" fmla="*/ 9 w 11"/>
                <a:gd name="T19" fmla="*/ 8 h 9"/>
                <a:gd name="T20" fmla="*/ 8 w 11"/>
                <a:gd name="T21" fmla="*/ 7 h 9"/>
                <a:gd name="T22" fmla="*/ 8 w 11"/>
                <a:gd name="T23" fmla="*/ 7 h 9"/>
                <a:gd name="T24" fmla="*/ 8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7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6 h 9"/>
                <a:gd name="T42" fmla="*/ 6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5 h 9"/>
                <a:gd name="T52" fmla="*/ 6 w 11"/>
                <a:gd name="T53" fmla="*/ 5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5 w 11"/>
                <a:gd name="T61" fmla="*/ 4 h 9"/>
                <a:gd name="T62" fmla="*/ 4 w 11"/>
                <a:gd name="T63" fmla="*/ 4 h 9"/>
                <a:gd name="T64" fmla="*/ 4 w 11"/>
                <a:gd name="T65" fmla="*/ 4 h 9"/>
                <a:gd name="T66" fmla="*/ 4 w 11"/>
                <a:gd name="T67" fmla="*/ 3 h 9"/>
                <a:gd name="T68" fmla="*/ 4 w 11"/>
                <a:gd name="T69" fmla="*/ 3 h 9"/>
                <a:gd name="T70" fmla="*/ 4 w 11"/>
                <a:gd name="T71" fmla="*/ 3 h 9"/>
                <a:gd name="T72" fmla="*/ 3 w 11"/>
                <a:gd name="T73" fmla="*/ 3 h 9"/>
                <a:gd name="T74" fmla="*/ 3 w 11"/>
                <a:gd name="T75" fmla="*/ 2 h 9"/>
                <a:gd name="T76" fmla="*/ 3 w 11"/>
                <a:gd name="T77" fmla="*/ 2 h 9"/>
                <a:gd name="T78" fmla="*/ 3 w 11"/>
                <a:gd name="T79" fmla="*/ 2 h 9"/>
                <a:gd name="T80" fmla="*/ 3 w 11"/>
                <a:gd name="T81" fmla="*/ 2 h 9"/>
                <a:gd name="T82" fmla="*/ 2 w 11"/>
                <a:gd name="T83" fmla="*/ 2 h 9"/>
                <a:gd name="T84" fmla="*/ 2 w 11"/>
                <a:gd name="T85" fmla="*/ 1 h 9"/>
                <a:gd name="T86" fmla="*/ 2 w 11"/>
                <a:gd name="T87" fmla="*/ 1 h 9"/>
                <a:gd name="T88" fmla="*/ 2 w 11"/>
                <a:gd name="T89" fmla="*/ 1 h 9"/>
                <a:gd name="T90" fmla="*/ 2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1 w 11"/>
                <a:gd name="T97" fmla="*/ 0 h 9"/>
                <a:gd name="T98" fmla="*/ 1 w 11"/>
                <a:gd name="T99" fmla="*/ 0 h 9"/>
                <a:gd name="T100" fmla="*/ 1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" name="Freeform 880"/>
            <p:cNvSpPr>
              <a:spLocks/>
            </p:cNvSpPr>
            <p:nvPr/>
          </p:nvSpPr>
          <p:spPr bwMode="auto">
            <a:xfrm>
              <a:off x="6894664" y="2920561"/>
              <a:ext cx="10827" cy="11811"/>
            </a:xfrm>
            <a:custGeom>
              <a:avLst/>
              <a:gdLst>
                <a:gd name="T0" fmla="*/ 11 w 11"/>
                <a:gd name="T1" fmla="*/ 12 h 12"/>
                <a:gd name="T2" fmla="*/ 10 w 11"/>
                <a:gd name="T3" fmla="*/ 12 h 12"/>
                <a:gd name="T4" fmla="*/ 10 w 11"/>
                <a:gd name="T5" fmla="*/ 12 h 12"/>
                <a:gd name="T6" fmla="*/ 10 w 11"/>
                <a:gd name="T7" fmla="*/ 11 h 12"/>
                <a:gd name="T8" fmla="*/ 10 w 11"/>
                <a:gd name="T9" fmla="*/ 11 h 12"/>
                <a:gd name="T10" fmla="*/ 10 w 11"/>
                <a:gd name="T11" fmla="*/ 11 h 12"/>
                <a:gd name="T12" fmla="*/ 9 w 11"/>
                <a:gd name="T13" fmla="*/ 11 h 12"/>
                <a:gd name="T14" fmla="*/ 9 w 11"/>
                <a:gd name="T15" fmla="*/ 10 h 12"/>
                <a:gd name="T16" fmla="*/ 9 w 11"/>
                <a:gd name="T17" fmla="*/ 10 h 12"/>
                <a:gd name="T18" fmla="*/ 9 w 11"/>
                <a:gd name="T19" fmla="*/ 10 h 12"/>
                <a:gd name="T20" fmla="*/ 8 w 11"/>
                <a:gd name="T21" fmla="*/ 10 h 12"/>
                <a:gd name="T22" fmla="*/ 8 w 11"/>
                <a:gd name="T23" fmla="*/ 10 h 12"/>
                <a:gd name="T24" fmla="*/ 8 w 11"/>
                <a:gd name="T25" fmla="*/ 9 h 12"/>
                <a:gd name="T26" fmla="*/ 8 w 11"/>
                <a:gd name="T27" fmla="*/ 9 h 12"/>
                <a:gd name="T28" fmla="*/ 8 w 11"/>
                <a:gd name="T29" fmla="*/ 9 h 12"/>
                <a:gd name="T30" fmla="*/ 8 w 11"/>
                <a:gd name="T31" fmla="*/ 9 h 12"/>
                <a:gd name="T32" fmla="*/ 7 w 11"/>
                <a:gd name="T33" fmla="*/ 9 h 12"/>
                <a:gd name="T34" fmla="*/ 7 w 11"/>
                <a:gd name="T35" fmla="*/ 8 h 12"/>
                <a:gd name="T36" fmla="*/ 7 w 11"/>
                <a:gd name="T37" fmla="*/ 8 h 12"/>
                <a:gd name="T38" fmla="*/ 7 w 11"/>
                <a:gd name="T39" fmla="*/ 8 h 12"/>
                <a:gd name="T40" fmla="*/ 7 w 11"/>
                <a:gd name="T41" fmla="*/ 8 h 12"/>
                <a:gd name="T42" fmla="*/ 6 w 11"/>
                <a:gd name="T43" fmla="*/ 7 h 12"/>
                <a:gd name="T44" fmla="*/ 6 w 11"/>
                <a:gd name="T45" fmla="*/ 7 h 12"/>
                <a:gd name="T46" fmla="*/ 6 w 11"/>
                <a:gd name="T47" fmla="*/ 7 h 12"/>
                <a:gd name="T48" fmla="*/ 6 w 11"/>
                <a:gd name="T49" fmla="*/ 7 h 12"/>
                <a:gd name="T50" fmla="*/ 6 w 11"/>
                <a:gd name="T51" fmla="*/ 6 h 12"/>
                <a:gd name="T52" fmla="*/ 6 w 11"/>
                <a:gd name="T53" fmla="*/ 6 h 12"/>
                <a:gd name="T54" fmla="*/ 5 w 11"/>
                <a:gd name="T55" fmla="*/ 6 h 12"/>
                <a:gd name="T56" fmla="*/ 5 w 11"/>
                <a:gd name="T57" fmla="*/ 6 h 12"/>
                <a:gd name="T58" fmla="*/ 5 w 11"/>
                <a:gd name="T59" fmla="*/ 6 h 12"/>
                <a:gd name="T60" fmla="*/ 5 w 11"/>
                <a:gd name="T61" fmla="*/ 5 h 12"/>
                <a:gd name="T62" fmla="*/ 4 w 11"/>
                <a:gd name="T63" fmla="*/ 5 h 12"/>
                <a:gd name="T64" fmla="*/ 4 w 11"/>
                <a:gd name="T65" fmla="*/ 5 h 12"/>
                <a:gd name="T66" fmla="*/ 4 w 11"/>
                <a:gd name="T67" fmla="*/ 4 h 12"/>
                <a:gd name="T68" fmla="*/ 4 w 11"/>
                <a:gd name="T69" fmla="*/ 4 h 12"/>
                <a:gd name="T70" fmla="*/ 4 w 11"/>
                <a:gd name="T71" fmla="*/ 4 h 12"/>
                <a:gd name="T72" fmla="*/ 3 w 11"/>
                <a:gd name="T73" fmla="*/ 4 h 12"/>
                <a:gd name="T74" fmla="*/ 3 w 11"/>
                <a:gd name="T75" fmla="*/ 4 h 12"/>
                <a:gd name="T76" fmla="*/ 3 w 11"/>
                <a:gd name="T77" fmla="*/ 3 h 12"/>
                <a:gd name="T78" fmla="*/ 3 w 11"/>
                <a:gd name="T79" fmla="*/ 3 h 12"/>
                <a:gd name="T80" fmla="*/ 3 w 11"/>
                <a:gd name="T81" fmla="*/ 3 h 12"/>
                <a:gd name="T82" fmla="*/ 3 w 11"/>
                <a:gd name="T83" fmla="*/ 3 h 12"/>
                <a:gd name="T84" fmla="*/ 2 w 11"/>
                <a:gd name="T85" fmla="*/ 2 h 12"/>
                <a:gd name="T86" fmla="*/ 2 w 11"/>
                <a:gd name="T87" fmla="*/ 2 h 12"/>
                <a:gd name="T88" fmla="*/ 2 w 11"/>
                <a:gd name="T89" fmla="*/ 2 h 12"/>
                <a:gd name="T90" fmla="*/ 2 w 11"/>
                <a:gd name="T91" fmla="*/ 2 h 12"/>
                <a:gd name="T92" fmla="*/ 1 w 11"/>
                <a:gd name="T93" fmla="*/ 2 h 12"/>
                <a:gd name="T94" fmla="*/ 1 w 11"/>
                <a:gd name="T95" fmla="*/ 1 h 12"/>
                <a:gd name="T96" fmla="*/ 1 w 11"/>
                <a:gd name="T97" fmla="*/ 1 h 12"/>
                <a:gd name="T98" fmla="*/ 1 w 11"/>
                <a:gd name="T99" fmla="*/ 1 h 12"/>
                <a:gd name="T100" fmla="*/ 1 w 11"/>
                <a:gd name="T101" fmla="*/ 0 h 12"/>
                <a:gd name="T102" fmla="*/ 0 w 11"/>
                <a:gd name="T10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10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" name="Freeform 881"/>
            <p:cNvSpPr>
              <a:spLocks/>
            </p:cNvSpPr>
            <p:nvPr/>
          </p:nvSpPr>
          <p:spPr bwMode="auto">
            <a:xfrm>
              <a:off x="6884822" y="2906782"/>
              <a:ext cx="10827" cy="13780"/>
            </a:xfrm>
            <a:custGeom>
              <a:avLst/>
              <a:gdLst>
                <a:gd name="T0" fmla="*/ 11 w 11"/>
                <a:gd name="T1" fmla="*/ 14 h 14"/>
                <a:gd name="T2" fmla="*/ 10 w 11"/>
                <a:gd name="T3" fmla="*/ 14 h 14"/>
                <a:gd name="T4" fmla="*/ 10 w 11"/>
                <a:gd name="T5" fmla="*/ 14 h 14"/>
                <a:gd name="T6" fmla="*/ 10 w 11"/>
                <a:gd name="T7" fmla="*/ 14 h 14"/>
                <a:gd name="T8" fmla="*/ 10 w 11"/>
                <a:gd name="T9" fmla="*/ 13 h 14"/>
                <a:gd name="T10" fmla="*/ 10 w 11"/>
                <a:gd name="T11" fmla="*/ 13 h 14"/>
                <a:gd name="T12" fmla="*/ 10 w 11"/>
                <a:gd name="T13" fmla="*/ 13 h 14"/>
                <a:gd name="T14" fmla="*/ 9 w 11"/>
                <a:gd name="T15" fmla="*/ 13 h 14"/>
                <a:gd name="T16" fmla="*/ 9 w 11"/>
                <a:gd name="T17" fmla="*/ 12 h 14"/>
                <a:gd name="T18" fmla="*/ 9 w 11"/>
                <a:gd name="T19" fmla="*/ 12 h 14"/>
                <a:gd name="T20" fmla="*/ 9 w 11"/>
                <a:gd name="T21" fmla="*/ 12 h 14"/>
                <a:gd name="T22" fmla="*/ 8 w 11"/>
                <a:gd name="T23" fmla="*/ 11 h 14"/>
                <a:gd name="T24" fmla="*/ 8 w 11"/>
                <a:gd name="T25" fmla="*/ 11 h 14"/>
                <a:gd name="T26" fmla="*/ 8 w 11"/>
                <a:gd name="T27" fmla="*/ 11 h 14"/>
                <a:gd name="T28" fmla="*/ 8 w 11"/>
                <a:gd name="T29" fmla="*/ 11 h 14"/>
                <a:gd name="T30" fmla="*/ 8 w 11"/>
                <a:gd name="T31" fmla="*/ 10 h 14"/>
                <a:gd name="T32" fmla="*/ 7 w 11"/>
                <a:gd name="T33" fmla="*/ 10 h 14"/>
                <a:gd name="T34" fmla="*/ 7 w 11"/>
                <a:gd name="T35" fmla="*/ 10 h 14"/>
                <a:gd name="T36" fmla="*/ 7 w 11"/>
                <a:gd name="T37" fmla="*/ 10 h 14"/>
                <a:gd name="T38" fmla="*/ 7 w 11"/>
                <a:gd name="T39" fmla="*/ 9 h 14"/>
                <a:gd name="T40" fmla="*/ 7 w 11"/>
                <a:gd name="T41" fmla="*/ 9 h 14"/>
                <a:gd name="T42" fmla="*/ 6 w 11"/>
                <a:gd name="T43" fmla="*/ 9 h 14"/>
                <a:gd name="T44" fmla="*/ 6 w 11"/>
                <a:gd name="T45" fmla="*/ 8 h 14"/>
                <a:gd name="T46" fmla="*/ 6 w 11"/>
                <a:gd name="T47" fmla="*/ 8 h 14"/>
                <a:gd name="T48" fmla="*/ 6 w 11"/>
                <a:gd name="T49" fmla="*/ 8 h 14"/>
                <a:gd name="T50" fmla="*/ 6 w 11"/>
                <a:gd name="T51" fmla="*/ 7 h 14"/>
                <a:gd name="T52" fmla="*/ 6 w 11"/>
                <a:gd name="T53" fmla="*/ 7 h 14"/>
                <a:gd name="T54" fmla="*/ 5 w 11"/>
                <a:gd name="T55" fmla="*/ 7 h 14"/>
                <a:gd name="T56" fmla="*/ 5 w 11"/>
                <a:gd name="T57" fmla="*/ 7 h 14"/>
                <a:gd name="T58" fmla="*/ 5 w 11"/>
                <a:gd name="T59" fmla="*/ 6 h 14"/>
                <a:gd name="T60" fmla="*/ 5 w 11"/>
                <a:gd name="T61" fmla="*/ 6 h 14"/>
                <a:gd name="T62" fmla="*/ 4 w 11"/>
                <a:gd name="T63" fmla="*/ 6 h 14"/>
                <a:gd name="T64" fmla="*/ 4 w 11"/>
                <a:gd name="T65" fmla="*/ 5 h 14"/>
                <a:gd name="T66" fmla="*/ 4 w 11"/>
                <a:gd name="T67" fmla="*/ 5 h 14"/>
                <a:gd name="T68" fmla="*/ 4 w 11"/>
                <a:gd name="T69" fmla="*/ 5 h 14"/>
                <a:gd name="T70" fmla="*/ 4 w 11"/>
                <a:gd name="T71" fmla="*/ 4 h 14"/>
                <a:gd name="T72" fmla="*/ 3 w 11"/>
                <a:gd name="T73" fmla="*/ 4 h 14"/>
                <a:gd name="T74" fmla="*/ 3 w 11"/>
                <a:gd name="T75" fmla="*/ 4 h 14"/>
                <a:gd name="T76" fmla="*/ 3 w 11"/>
                <a:gd name="T77" fmla="*/ 4 h 14"/>
                <a:gd name="T78" fmla="*/ 3 w 11"/>
                <a:gd name="T79" fmla="*/ 3 h 14"/>
                <a:gd name="T80" fmla="*/ 3 w 11"/>
                <a:gd name="T81" fmla="*/ 3 h 14"/>
                <a:gd name="T82" fmla="*/ 3 w 11"/>
                <a:gd name="T83" fmla="*/ 3 h 14"/>
                <a:gd name="T84" fmla="*/ 2 w 11"/>
                <a:gd name="T85" fmla="*/ 2 h 14"/>
                <a:gd name="T86" fmla="*/ 2 w 11"/>
                <a:gd name="T87" fmla="*/ 2 h 14"/>
                <a:gd name="T88" fmla="*/ 2 w 11"/>
                <a:gd name="T89" fmla="*/ 2 h 14"/>
                <a:gd name="T90" fmla="*/ 2 w 11"/>
                <a:gd name="T91" fmla="*/ 1 h 14"/>
                <a:gd name="T92" fmla="*/ 1 w 11"/>
                <a:gd name="T93" fmla="*/ 1 h 14"/>
                <a:gd name="T94" fmla="*/ 1 w 11"/>
                <a:gd name="T95" fmla="*/ 1 h 14"/>
                <a:gd name="T96" fmla="*/ 1 w 11"/>
                <a:gd name="T97" fmla="*/ 0 h 14"/>
                <a:gd name="T98" fmla="*/ 1 w 11"/>
                <a:gd name="T99" fmla="*/ 0 h 14"/>
                <a:gd name="T100" fmla="*/ 1 w 11"/>
                <a:gd name="T101" fmla="*/ 0 h 14"/>
                <a:gd name="T102" fmla="*/ 0 w 11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" name="Freeform 882"/>
            <p:cNvSpPr>
              <a:spLocks/>
            </p:cNvSpPr>
            <p:nvPr/>
          </p:nvSpPr>
          <p:spPr bwMode="auto">
            <a:xfrm>
              <a:off x="6874979" y="2888081"/>
              <a:ext cx="10827" cy="18701"/>
            </a:xfrm>
            <a:custGeom>
              <a:avLst/>
              <a:gdLst>
                <a:gd name="T0" fmla="*/ 11 w 11"/>
                <a:gd name="T1" fmla="*/ 19 h 19"/>
                <a:gd name="T2" fmla="*/ 10 w 11"/>
                <a:gd name="T3" fmla="*/ 19 h 19"/>
                <a:gd name="T4" fmla="*/ 10 w 11"/>
                <a:gd name="T5" fmla="*/ 18 h 19"/>
                <a:gd name="T6" fmla="*/ 10 w 11"/>
                <a:gd name="T7" fmla="*/ 18 h 19"/>
                <a:gd name="T8" fmla="*/ 10 w 11"/>
                <a:gd name="T9" fmla="*/ 17 h 19"/>
                <a:gd name="T10" fmla="*/ 10 w 11"/>
                <a:gd name="T11" fmla="*/ 17 h 19"/>
                <a:gd name="T12" fmla="*/ 10 w 11"/>
                <a:gd name="T13" fmla="*/ 17 h 19"/>
                <a:gd name="T14" fmla="*/ 9 w 11"/>
                <a:gd name="T15" fmla="*/ 16 h 19"/>
                <a:gd name="T16" fmla="*/ 9 w 11"/>
                <a:gd name="T17" fmla="*/ 16 h 19"/>
                <a:gd name="T18" fmla="*/ 9 w 11"/>
                <a:gd name="T19" fmla="*/ 16 h 19"/>
                <a:gd name="T20" fmla="*/ 9 w 11"/>
                <a:gd name="T21" fmla="*/ 15 h 19"/>
                <a:gd name="T22" fmla="*/ 8 w 11"/>
                <a:gd name="T23" fmla="*/ 15 h 19"/>
                <a:gd name="T24" fmla="*/ 8 w 11"/>
                <a:gd name="T25" fmla="*/ 15 h 19"/>
                <a:gd name="T26" fmla="*/ 8 w 11"/>
                <a:gd name="T27" fmla="*/ 14 h 19"/>
                <a:gd name="T28" fmla="*/ 8 w 11"/>
                <a:gd name="T29" fmla="*/ 14 h 19"/>
                <a:gd name="T30" fmla="*/ 8 w 11"/>
                <a:gd name="T31" fmla="*/ 14 h 19"/>
                <a:gd name="T32" fmla="*/ 7 w 11"/>
                <a:gd name="T33" fmla="*/ 13 h 19"/>
                <a:gd name="T34" fmla="*/ 7 w 11"/>
                <a:gd name="T35" fmla="*/ 13 h 19"/>
                <a:gd name="T36" fmla="*/ 7 w 11"/>
                <a:gd name="T37" fmla="*/ 13 h 19"/>
                <a:gd name="T38" fmla="*/ 7 w 11"/>
                <a:gd name="T39" fmla="*/ 12 h 19"/>
                <a:gd name="T40" fmla="*/ 7 w 11"/>
                <a:gd name="T41" fmla="*/ 12 h 19"/>
                <a:gd name="T42" fmla="*/ 7 w 11"/>
                <a:gd name="T43" fmla="*/ 11 h 19"/>
                <a:gd name="T44" fmla="*/ 6 w 11"/>
                <a:gd name="T45" fmla="*/ 11 h 19"/>
                <a:gd name="T46" fmla="*/ 6 w 11"/>
                <a:gd name="T47" fmla="*/ 11 h 19"/>
                <a:gd name="T48" fmla="*/ 6 w 11"/>
                <a:gd name="T49" fmla="*/ 10 h 19"/>
                <a:gd name="T50" fmla="*/ 6 w 11"/>
                <a:gd name="T51" fmla="*/ 10 h 19"/>
                <a:gd name="T52" fmla="*/ 5 w 11"/>
                <a:gd name="T53" fmla="*/ 10 h 19"/>
                <a:gd name="T54" fmla="*/ 5 w 11"/>
                <a:gd name="T55" fmla="*/ 9 h 19"/>
                <a:gd name="T56" fmla="*/ 5 w 11"/>
                <a:gd name="T57" fmla="*/ 9 h 19"/>
                <a:gd name="T58" fmla="*/ 5 w 11"/>
                <a:gd name="T59" fmla="*/ 9 h 19"/>
                <a:gd name="T60" fmla="*/ 5 w 11"/>
                <a:gd name="T61" fmla="*/ 8 h 19"/>
                <a:gd name="T62" fmla="*/ 4 w 11"/>
                <a:gd name="T63" fmla="*/ 8 h 19"/>
                <a:gd name="T64" fmla="*/ 4 w 11"/>
                <a:gd name="T65" fmla="*/ 7 h 19"/>
                <a:gd name="T66" fmla="*/ 4 w 11"/>
                <a:gd name="T67" fmla="*/ 7 h 19"/>
                <a:gd name="T68" fmla="*/ 4 w 11"/>
                <a:gd name="T69" fmla="*/ 7 h 19"/>
                <a:gd name="T70" fmla="*/ 4 w 11"/>
                <a:gd name="T71" fmla="*/ 6 h 19"/>
                <a:gd name="T72" fmla="*/ 3 w 11"/>
                <a:gd name="T73" fmla="*/ 6 h 19"/>
                <a:gd name="T74" fmla="*/ 3 w 11"/>
                <a:gd name="T75" fmla="*/ 6 h 19"/>
                <a:gd name="T76" fmla="*/ 3 w 11"/>
                <a:gd name="T77" fmla="*/ 5 h 19"/>
                <a:gd name="T78" fmla="*/ 3 w 11"/>
                <a:gd name="T79" fmla="*/ 5 h 19"/>
                <a:gd name="T80" fmla="*/ 3 w 11"/>
                <a:gd name="T81" fmla="*/ 4 h 19"/>
                <a:gd name="T82" fmla="*/ 3 w 11"/>
                <a:gd name="T83" fmla="*/ 4 h 19"/>
                <a:gd name="T84" fmla="*/ 2 w 11"/>
                <a:gd name="T85" fmla="*/ 3 h 19"/>
                <a:gd name="T86" fmla="*/ 2 w 11"/>
                <a:gd name="T87" fmla="*/ 3 h 19"/>
                <a:gd name="T88" fmla="*/ 2 w 11"/>
                <a:gd name="T89" fmla="*/ 3 h 19"/>
                <a:gd name="T90" fmla="*/ 2 w 11"/>
                <a:gd name="T91" fmla="*/ 2 h 19"/>
                <a:gd name="T92" fmla="*/ 1 w 11"/>
                <a:gd name="T93" fmla="*/ 2 h 19"/>
                <a:gd name="T94" fmla="*/ 1 w 11"/>
                <a:gd name="T95" fmla="*/ 1 h 19"/>
                <a:gd name="T96" fmla="*/ 1 w 11"/>
                <a:gd name="T97" fmla="*/ 1 h 19"/>
                <a:gd name="T98" fmla="*/ 1 w 11"/>
                <a:gd name="T99" fmla="*/ 1 h 19"/>
                <a:gd name="T100" fmla="*/ 1 w 11"/>
                <a:gd name="T101" fmla="*/ 0 h 19"/>
                <a:gd name="T102" fmla="*/ 0 w 11"/>
                <a:gd name="T10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9">
                  <a:moveTo>
                    <a:pt x="11" y="19"/>
                  </a:moveTo>
                  <a:lnTo>
                    <a:pt x="10" y="19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" name="Freeform 883"/>
            <p:cNvSpPr>
              <a:spLocks/>
            </p:cNvSpPr>
            <p:nvPr/>
          </p:nvSpPr>
          <p:spPr bwMode="auto">
            <a:xfrm>
              <a:off x="6865137" y="2864459"/>
              <a:ext cx="10827" cy="23622"/>
            </a:xfrm>
            <a:custGeom>
              <a:avLst/>
              <a:gdLst>
                <a:gd name="T0" fmla="*/ 11 w 11"/>
                <a:gd name="T1" fmla="*/ 24 h 24"/>
                <a:gd name="T2" fmla="*/ 10 w 11"/>
                <a:gd name="T3" fmla="*/ 24 h 24"/>
                <a:gd name="T4" fmla="*/ 10 w 11"/>
                <a:gd name="T5" fmla="*/ 23 h 24"/>
                <a:gd name="T6" fmla="*/ 10 w 11"/>
                <a:gd name="T7" fmla="*/ 23 h 24"/>
                <a:gd name="T8" fmla="*/ 10 w 11"/>
                <a:gd name="T9" fmla="*/ 22 h 24"/>
                <a:gd name="T10" fmla="*/ 10 w 11"/>
                <a:gd name="T11" fmla="*/ 22 h 24"/>
                <a:gd name="T12" fmla="*/ 10 w 11"/>
                <a:gd name="T13" fmla="*/ 22 h 24"/>
                <a:gd name="T14" fmla="*/ 9 w 11"/>
                <a:gd name="T15" fmla="*/ 21 h 24"/>
                <a:gd name="T16" fmla="*/ 9 w 11"/>
                <a:gd name="T17" fmla="*/ 21 h 24"/>
                <a:gd name="T18" fmla="*/ 9 w 11"/>
                <a:gd name="T19" fmla="*/ 20 h 24"/>
                <a:gd name="T20" fmla="*/ 9 w 11"/>
                <a:gd name="T21" fmla="*/ 20 h 24"/>
                <a:gd name="T22" fmla="*/ 8 w 11"/>
                <a:gd name="T23" fmla="*/ 20 h 24"/>
                <a:gd name="T24" fmla="*/ 8 w 11"/>
                <a:gd name="T25" fmla="*/ 19 h 24"/>
                <a:gd name="T26" fmla="*/ 8 w 11"/>
                <a:gd name="T27" fmla="*/ 18 h 24"/>
                <a:gd name="T28" fmla="*/ 8 w 11"/>
                <a:gd name="T29" fmla="*/ 18 h 24"/>
                <a:gd name="T30" fmla="*/ 8 w 11"/>
                <a:gd name="T31" fmla="*/ 18 h 24"/>
                <a:gd name="T32" fmla="*/ 7 w 11"/>
                <a:gd name="T33" fmla="*/ 17 h 24"/>
                <a:gd name="T34" fmla="*/ 7 w 11"/>
                <a:gd name="T35" fmla="*/ 17 h 24"/>
                <a:gd name="T36" fmla="*/ 7 w 11"/>
                <a:gd name="T37" fmla="*/ 16 h 24"/>
                <a:gd name="T38" fmla="*/ 7 w 11"/>
                <a:gd name="T39" fmla="*/ 16 h 24"/>
                <a:gd name="T40" fmla="*/ 7 w 11"/>
                <a:gd name="T41" fmla="*/ 15 h 24"/>
                <a:gd name="T42" fmla="*/ 7 w 11"/>
                <a:gd name="T43" fmla="*/ 15 h 24"/>
                <a:gd name="T44" fmla="*/ 6 w 11"/>
                <a:gd name="T45" fmla="*/ 14 h 24"/>
                <a:gd name="T46" fmla="*/ 6 w 11"/>
                <a:gd name="T47" fmla="*/ 14 h 24"/>
                <a:gd name="T48" fmla="*/ 6 w 11"/>
                <a:gd name="T49" fmla="*/ 14 h 24"/>
                <a:gd name="T50" fmla="*/ 6 w 11"/>
                <a:gd name="T51" fmla="*/ 13 h 24"/>
                <a:gd name="T52" fmla="*/ 5 w 11"/>
                <a:gd name="T53" fmla="*/ 12 h 24"/>
                <a:gd name="T54" fmla="*/ 5 w 11"/>
                <a:gd name="T55" fmla="*/ 12 h 24"/>
                <a:gd name="T56" fmla="*/ 5 w 11"/>
                <a:gd name="T57" fmla="*/ 12 h 24"/>
                <a:gd name="T58" fmla="*/ 5 w 11"/>
                <a:gd name="T59" fmla="*/ 11 h 24"/>
                <a:gd name="T60" fmla="*/ 5 w 11"/>
                <a:gd name="T61" fmla="*/ 11 h 24"/>
                <a:gd name="T62" fmla="*/ 4 w 11"/>
                <a:gd name="T63" fmla="*/ 10 h 24"/>
                <a:gd name="T64" fmla="*/ 4 w 11"/>
                <a:gd name="T65" fmla="*/ 9 h 24"/>
                <a:gd name="T66" fmla="*/ 4 w 11"/>
                <a:gd name="T67" fmla="*/ 9 h 24"/>
                <a:gd name="T68" fmla="*/ 4 w 11"/>
                <a:gd name="T69" fmla="*/ 9 h 24"/>
                <a:gd name="T70" fmla="*/ 4 w 11"/>
                <a:gd name="T71" fmla="*/ 8 h 24"/>
                <a:gd name="T72" fmla="*/ 4 w 11"/>
                <a:gd name="T73" fmla="*/ 8 h 24"/>
                <a:gd name="T74" fmla="*/ 3 w 11"/>
                <a:gd name="T75" fmla="*/ 7 h 24"/>
                <a:gd name="T76" fmla="*/ 3 w 11"/>
                <a:gd name="T77" fmla="*/ 7 h 24"/>
                <a:gd name="T78" fmla="*/ 3 w 11"/>
                <a:gd name="T79" fmla="*/ 6 h 24"/>
                <a:gd name="T80" fmla="*/ 3 w 11"/>
                <a:gd name="T81" fmla="*/ 6 h 24"/>
                <a:gd name="T82" fmla="*/ 3 w 11"/>
                <a:gd name="T83" fmla="*/ 5 h 24"/>
                <a:gd name="T84" fmla="*/ 2 w 11"/>
                <a:gd name="T85" fmla="*/ 5 h 24"/>
                <a:gd name="T86" fmla="*/ 2 w 11"/>
                <a:gd name="T87" fmla="*/ 4 h 24"/>
                <a:gd name="T88" fmla="*/ 2 w 11"/>
                <a:gd name="T89" fmla="*/ 4 h 24"/>
                <a:gd name="T90" fmla="*/ 2 w 11"/>
                <a:gd name="T91" fmla="*/ 3 h 24"/>
                <a:gd name="T92" fmla="*/ 1 w 11"/>
                <a:gd name="T93" fmla="*/ 2 h 24"/>
                <a:gd name="T94" fmla="*/ 1 w 11"/>
                <a:gd name="T95" fmla="*/ 2 h 24"/>
                <a:gd name="T96" fmla="*/ 1 w 11"/>
                <a:gd name="T97" fmla="*/ 1 h 24"/>
                <a:gd name="T98" fmla="*/ 1 w 11"/>
                <a:gd name="T99" fmla="*/ 1 h 24"/>
                <a:gd name="T100" fmla="*/ 1 w 11"/>
                <a:gd name="T101" fmla="*/ 0 h 24"/>
                <a:gd name="T102" fmla="*/ 0 w 11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4">
                  <a:moveTo>
                    <a:pt x="11" y="24"/>
                  </a:moveTo>
                  <a:lnTo>
                    <a:pt x="10" y="24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" name="Freeform 884"/>
            <p:cNvSpPr>
              <a:spLocks/>
            </p:cNvSpPr>
            <p:nvPr/>
          </p:nvSpPr>
          <p:spPr bwMode="auto">
            <a:xfrm>
              <a:off x="6856279" y="2833947"/>
              <a:ext cx="9842" cy="30512"/>
            </a:xfrm>
            <a:custGeom>
              <a:avLst/>
              <a:gdLst>
                <a:gd name="T0" fmla="*/ 10 w 10"/>
                <a:gd name="T1" fmla="*/ 31 h 31"/>
                <a:gd name="T2" fmla="*/ 9 w 10"/>
                <a:gd name="T3" fmla="*/ 31 h 31"/>
                <a:gd name="T4" fmla="*/ 9 w 10"/>
                <a:gd name="T5" fmla="*/ 30 h 31"/>
                <a:gd name="T6" fmla="*/ 9 w 10"/>
                <a:gd name="T7" fmla="*/ 30 h 31"/>
                <a:gd name="T8" fmla="*/ 9 w 10"/>
                <a:gd name="T9" fmla="*/ 29 h 31"/>
                <a:gd name="T10" fmla="*/ 9 w 10"/>
                <a:gd name="T11" fmla="*/ 29 h 31"/>
                <a:gd name="T12" fmla="*/ 9 w 10"/>
                <a:gd name="T13" fmla="*/ 28 h 31"/>
                <a:gd name="T14" fmla="*/ 8 w 10"/>
                <a:gd name="T15" fmla="*/ 28 h 31"/>
                <a:gd name="T16" fmla="*/ 8 w 10"/>
                <a:gd name="T17" fmla="*/ 27 h 31"/>
                <a:gd name="T18" fmla="*/ 8 w 10"/>
                <a:gd name="T19" fmla="*/ 26 h 31"/>
                <a:gd name="T20" fmla="*/ 8 w 10"/>
                <a:gd name="T21" fmla="*/ 26 h 31"/>
                <a:gd name="T22" fmla="*/ 7 w 10"/>
                <a:gd name="T23" fmla="*/ 25 h 31"/>
                <a:gd name="T24" fmla="*/ 7 w 10"/>
                <a:gd name="T25" fmla="*/ 25 h 31"/>
                <a:gd name="T26" fmla="*/ 7 w 10"/>
                <a:gd name="T27" fmla="*/ 24 h 31"/>
                <a:gd name="T28" fmla="*/ 7 w 10"/>
                <a:gd name="T29" fmla="*/ 23 h 31"/>
                <a:gd name="T30" fmla="*/ 7 w 10"/>
                <a:gd name="T31" fmla="*/ 23 h 31"/>
                <a:gd name="T32" fmla="*/ 6 w 10"/>
                <a:gd name="T33" fmla="*/ 22 h 31"/>
                <a:gd name="T34" fmla="*/ 6 w 10"/>
                <a:gd name="T35" fmla="*/ 22 h 31"/>
                <a:gd name="T36" fmla="*/ 6 w 10"/>
                <a:gd name="T37" fmla="*/ 21 h 31"/>
                <a:gd name="T38" fmla="*/ 6 w 10"/>
                <a:gd name="T39" fmla="*/ 21 h 31"/>
                <a:gd name="T40" fmla="*/ 6 w 10"/>
                <a:gd name="T41" fmla="*/ 20 h 31"/>
                <a:gd name="T42" fmla="*/ 6 w 10"/>
                <a:gd name="T43" fmla="*/ 19 h 31"/>
                <a:gd name="T44" fmla="*/ 5 w 10"/>
                <a:gd name="T45" fmla="*/ 19 h 31"/>
                <a:gd name="T46" fmla="*/ 5 w 10"/>
                <a:gd name="T47" fmla="*/ 18 h 31"/>
                <a:gd name="T48" fmla="*/ 5 w 10"/>
                <a:gd name="T49" fmla="*/ 18 h 31"/>
                <a:gd name="T50" fmla="*/ 5 w 10"/>
                <a:gd name="T51" fmla="*/ 17 h 31"/>
                <a:gd name="T52" fmla="*/ 4 w 10"/>
                <a:gd name="T53" fmla="*/ 16 h 31"/>
                <a:gd name="T54" fmla="*/ 4 w 10"/>
                <a:gd name="T55" fmla="*/ 16 h 31"/>
                <a:gd name="T56" fmla="*/ 4 w 10"/>
                <a:gd name="T57" fmla="*/ 15 h 31"/>
                <a:gd name="T58" fmla="*/ 4 w 10"/>
                <a:gd name="T59" fmla="*/ 15 h 31"/>
                <a:gd name="T60" fmla="*/ 4 w 10"/>
                <a:gd name="T61" fmla="*/ 14 h 31"/>
                <a:gd name="T62" fmla="*/ 3 w 10"/>
                <a:gd name="T63" fmla="*/ 13 h 31"/>
                <a:gd name="T64" fmla="*/ 3 w 10"/>
                <a:gd name="T65" fmla="*/ 13 h 31"/>
                <a:gd name="T66" fmla="*/ 3 w 10"/>
                <a:gd name="T67" fmla="*/ 12 h 31"/>
                <a:gd name="T68" fmla="*/ 3 w 10"/>
                <a:gd name="T69" fmla="*/ 12 h 31"/>
                <a:gd name="T70" fmla="*/ 3 w 10"/>
                <a:gd name="T71" fmla="*/ 11 h 31"/>
                <a:gd name="T72" fmla="*/ 3 w 10"/>
                <a:gd name="T73" fmla="*/ 10 h 31"/>
                <a:gd name="T74" fmla="*/ 2 w 10"/>
                <a:gd name="T75" fmla="*/ 10 h 31"/>
                <a:gd name="T76" fmla="*/ 2 w 10"/>
                <a:gd name="T77" fmla="*/ 9 h 31"/>
                <a:gd name="T78" fmla="*/ 2 w 10"/>
                <a:gd name="T79" fmla="*/ 8 h 31"/>
                <a:gd name="T80" fmla="*/ 2 w 10"/>
                <a:gd name="T81" fmla="*/ 7 h 31"/>
                <a:gd name="T82" fmla="*/ 2 w 10"/>
                <a:gd name="T83" fmla="*/ 7 h 31"/>
                <a:gd name="T84" fmla="*/ 1 w 10"/>
                <a:gd name="T85" fmla="*/ 6 h 31"/>
                <a:gd name="T86" fmla="*/ 1 w 10"/>
                <a:gd name="T87" fmla="*/ 6 h 31"/>
                <a:gd name="T88" fmla="*/ 1 w 10"/>
                <a:gd name="T89" fmla="*/ 5 h 31"/>
                <a:gd name="T90" fmla="*/ 1 w 10"/>
                <a:gd name="T91" fmla="*/ 4 h 31"/>
                <a:gd name="T92" fmla="*/ 0 w 10"/>
                <a:gd name="T93" fmla="*/ 4 h 31"/>
                <a:gd name="T94" fmla="*/ 0 w 10"/>
                <a:gd name="T95" fmla="*/ 3 h 31"/>
                <a:gd name="T96" fmla="*/ 0 w 10"/>
                <a:gd name="T97" fmla="*/ 2 h 31"/>
                <a:gd name="T98" fmla="*/ 0 w 10"/>
                <a:gd name="T99" fmla="*/ 2 h 31"/>
                <a:gd name="T100" fmla="*/ 0 w 10"/>
                <a:gd name="T101" fmla="*/ 1 h 31"/>
                <a:gd name="T102" fmla="*/ 0 w 10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1">
                  <a:moveTo>
                    <a:pt x="10" y="31"/>
                  </a:move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" name="Freeform 885"/>
            <p:cNvSpPr>
              <a:spLocks/>
            </p:cNvSpPr>
            <p:nvPr/>
          </p:nvSpPr>
          <p:spPr bwMode="auto">
            <a:xfrm>
              <a:off x="6846436" y="2795561"/>
              <a:ext cx="9842" cy="39370"/>
            </a:xfrm>
            <a:custGeom>
              <a:avLst/>
              <a:gdLst>
                <a:gd name="T0" fmla="*/ 10 w 10"/>
                <a:gd name="T1" fmla="*/ 40 h 40"/>
                <a:gd name="T2" fmla="*/ 10 w 10"/>
                <a:gd name="T3" fmla="*/ 39 h 40"/>
                <a:gd name="T4" fmla="*/ 9 w 10"/>
                <a:gd name="T5" fmla="*/ 38 h 40"/>
                <a:gd name="T6" fmla="*/ 9 w 10"/>
                <a:gd name="T7" fmla="*/ 38 h 40"/>
                <a:gd name="T8" fmla="*/ 9 w 10"/>
                <a:gd name="T9" fmla="*/ 37 h 40"/>
                <a:gd name="T10" fmla="*/ 9 w 10"/>
                <a:gd name="T11" fmla="*/ 36 h 40"/>
                <a:gd name="T12" fmla="*/ 9 w 10"/>
                <a:gd name="T13" fmla="*/ 36 h 40"/>
                <a:gd name="T14" fmla="*/ 8 w 10"/>
                <a:gd name="T15" fmla="*/ 35 h 40"/>
                <a:gd name="T16" fmla="*/ 8 w 10"/>
                <a:gd name="T17" fmla="*/ 34 h 40"/>
                <a:gd name="T18" fmla="*/ 8 w 10"/>
                <a:gd name="T19" fmla="*/ 33 h 40"/>
                <a:gd name="T20" fmla="*/ 8 w 10"/>
                <a:gd name="T21" fmla="*/ 33 h 40"/>
                <a:gd name="T22" fmla="*/ 7 w 10"/>
                <a:gd name="T23" fmla="*/ 32 h 40"/>
                <a:gd name="T24" fmla="*/ 7 w 10"/>
                <a:gd name="T25" fmla="*/ 31 h 40"/>
                <a:gd name="T26" fmla="*/ 7 w 10"/>
                <a:gd name="T27" fmla="*/ 30 h 40"/>
                <a:gd name="T28" fmla="*/ 7 w 10"/>
                <a:gd name="T29" fmla="*/ 30 h 40"/>
                <a:gd name="T30" fmla="*/ 7 w 10"/>
                <a:gd name="T31" fmla="*/ 29 h 40"/>
                <a:gd name="T32" fmla="*/ 7 w 10"/>
                <a:gd name="T33" fmla="*/ 28 h 40"/>
                <a:gd name="T34" fmla="*/ 6 w 10"/>
                <a:gd name="T35" fmla="*/ 28 h 40"/>
                <a:gd name="T36" fmla="*/ 6 w 10"/>
                <a:gd name="T37" fmla="*/ 27 h 40"/>
                <a:gd name="T38" fmla="*/ 6 w 10"/>
                <a:gd name="T39" fmla="*/ 26 h 40"/>
                <a:gd name="T40" fmla="*/ 6 w 10"/>
                <a:gd name="T41" fmla="*/ 25 h 40"/>
                <a:gd name="T42" fmla="*/ 6 w 10"/>
                <a:gd name="T43" fmla="*/ 25 h 40"/>
                <a:gd name="T44" fmla="*/ 5 w 10"/>
                <a:gd name="T45" fmla="*/ 24 h 40"/>
                <a:gd name="T46" fmla="*/ 5 w 10"/>
                <a:gd name="T47" fmla="*/ 23 h 40"/>
                <a:gd name="T48" fmla="*/ 5 w 10"/>
                <a:gd name="T49" fmla="*/ 22 h 40"/>
                <a:gd name="T50" fmla="*/ 5 w 10"/>
                <a:gd name="T51" fmla="*/ 21 h 40"/>
                <a:gd name="T52" fmla="*/ 4 w 10"/>
                <a:gd name="T53" fmla="*/ 21 h 40"/>
                <a:gd name="T54" fmla="*/ 4 w 10"/>
                <a:gd name="T55" fmla="*/ 20 h 40"/>
                <a:gd name="T56" fmla="*/ 4 w 10"/>
                <a:gd name="T57" fmla="*/ 19 h 40"/>
                <a:gd name="T58" fmla="*/ 4 w 10"/>
                <a:gd name="T59" fmla="*/ 18 h 40"/>
                <a:gd name="T60" fmla="*/ 4 w 10"/>
                <a:gd name="T61" fmla="*/ 17 h 40"/>
                <a:gd name="T62" fmla="*/ 3 w 10"/>
                <a:gd name="T63" fmla="*/ 17 h 40"/>
                <a:gd name="T64" fmla="*/ 3 w 10"/>
                <a:gd name="T65" fmla="*/ 16 h 40"/>
                <a:gd name="T66" fmla="*/ 3 w 10"/>
                <a:gd name="T67" fmla="*/ 15 h 40"/>
                <a:gd name="T68" fmla="*/ 3 w 10"/>
                <a:gd name="T69" fmla="*/ 14 h 40"/>
                <a:gd name="T70" fmla="*/ 3 w 10"/>
                <a:gd name="T71" fmla="*/ 13 h 40"/>
                <a:gd name="T72" fmla="*/ 3 w 10"/>
                <a:gd name="T73" fmla="*/ 13 h 40"/>
                <a:gd name="T74" fmla="*/ 2 w 10"/>
                <a:gd name="T75" fmla="*/ 12 h 40"/>
                <a:gd name="T76" fmla="*/ 2 w 10"/>
                <a:gd name="T77" fmla="*/ 11 h 40"/>
                <a:gd name="T78" fmla="*/ 2 w 10"/>
                <a:gd name="T79" fmla="*/ 10 h 40"/>
                <a:gd name="T80" fmla="*/ 2 w 10"/>
                <a:gd name="T81" fmla="*/ 9 h 40"/>
                <a:gd name="T82" fmla="*/ 2 w 10"/>
                <a:gd name="T83" fmla="*/ 8 h 40"/>
                <a:gd name="T84" fmla="*/ 1 w 10"/>
                <a:gd name="T85" fmla="*/ 7 h 40"/>
                <a:gd name="T86" fmla="*/ 1 w 10"/>
                <a:gd name="T87" fmla="*/ 7 h 40"/>
                <a:gd name="T88" fmla="*/ 1 w 10"/>
                <a:gd name="T89" fmla="*/ 6 h 40"/>
                <a:gd name="T90" fmla="*/ 1 w 10"/>
                <a:gd name="T91" fmla="*/ 5 h 40"/>
                <a:gd name="T92" fmla="*/ 0 w 10"/>
                <a:gd name="T93" fmla="*/ 4 h 40"/>
                <a:gd name="T94" fmla="*/ 0 w 10"/>
                <a:gd name="T95" fmla="*/ 3 h 40"/>
                <a:gd name="T96" fmla="*/ 0 w 10"/>
                <a:gd name="T97" fmla="*/ 2 h 40"/>
                <a:gd name="T98" fmla="*/ 0 w 10"/>
                <a:gd name="T99" fmla="*/ 2 h 40"/>
                <a:gd name="T100" fmla="*/ 0 w 10"/>
                <a:gd name="T101" fmla="*/ 0 h 40"/>
                <a:gd name="T102" fmla="*/ 0 w 10"/>
                <a:gd name="T10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0">
                  <a:moveTo>
                    <a:pt x="10" y="40"/>
                  </a:moveTo>
                  <a:lnTo>
                    <a:pt x="10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" name="Freeform 886"/>
            <p:cNvSpPr>
              <a:spLocks/>
            </p:cNvSpPr>
            <p:nvPr/>
          </p:nvSpPr>
          <p:spPr bwMode="auto">
            <a:xfrm>
              <a:off x="6836594" y="2746349"/>
              <a:ext cx="9842" cy="49213"/>
            </a:xfrm>
            <a:custGeom>
              <a:avLst/>
              <a:gdLst>
                <a:gd name="T0" fmla="*/ 10 w 10"/>
                <a:gd name="T1" fmla="*/ 50 h 50"/>
                <a:gd name="T2" fmla="*/ 10 w 10"/>
                <a:gd name="T3" fmla="*/ 50 h 50"/>
                <a:gd name="T4" fmla="*/ 9 w 10"/>
                <a:gd name="T5" fmla="*/ 49 h 50"/>
                <a:gd name="T6" fmla="*/ 9 w 10"/>
                <a:gd name="T7" fmla="*/ 48 h 50"/>
                <a:gd name="T8" fmla="*/ 9 w 10"/>
                <a:gd name="T9" fmla="*/ 47 h 50"/>
                <a:gd name="T10" fmla="*/ 9 w 10"/>
                <a:gd name="T11" fmla="*/ 46 h 50"/>
                <a:gd name="T12" fmla="*/ 9 w 10"/>
                <a:gd name="T13" fmla="*/ 45 h 50"/>
                <a:gd name="T14" fmla="*/ 8 w 10"/>
                <a:gd name="T15" fmla="*/ 44 h 50"/>
                <a:gd name="T16" fmla="*/ 8 w 10"/>
                <a:gd name="T17" fmla="*/ 43 h 50"/>
                <a:gd name="T18" fmla="*/ 8 w 10"/>
                <a:gd name="T19" fmla="*/ 42 h 50"/>
                <a:gd name="T20" fmla="*/ 8 w 10"/>
                <a:gd name="T21" fmla="*/ 42 h 50"/>
                <a:gd name="T22" fmla="*/ 7 w 10"/>
                <a:gd name="T23" fmla="*/ 41 h 50"/>
                <a:gd name="T24" fmla="*/ 7 w 10"/>
                <a:gd name="T25" fmla="*/ 40 h 50"/>
                <a:gd name="T26" fmla="*/ 7 w 10"/>
                <a:gd name="T27" fmla="*/ 39 h 50"/>
                <a:gd name="T28" fmla="*/ 7 w 10"/>
                <a:gd name="T29" fmla="*/ 38 h 50"/>
                <a:gd name="T30" fmla="*/ 7 w 10"/>
                <a:gd name="T31" fmla="*/ 37 h 50"/>
                <a:gd name="T32" fmla="*/ 7 w 10"/>
                <a:gd name="T33" fmla="*/ 36 h 50"/>
                <a:gd name="T34" fmla="*/ 6 w 10"/>
                <a:gd name="T35" fmla="*/ 35 h 50"/>
                <a:gd name="T36" fmla="*/ 6 w 10"/>
                <a:gd name="T37" fmla="*/ 34 h 50"/>
                <a:gd name="T38" fmla="*/ 6 w 10"/>
                <a:gd name="T39" fmla="*/ 33 h 50"/>
                <a:gd name="T40" fmla="*/ 6 w 10"/>
                <a:gd name="T41" fmla="*/ 32 h 50"/>
                <a:gd name="T42" fmla="*/ 6 w 10"/>
                <a:gd name="T43" fmla="*/ 31 h 50"/>
                <a:gd name="T44" fmla="*/ 5 w 10"/>
                <a:gd name="T45" fmla="*/ 30 h 50"/>
                <a:gd name="T46" fmla="*/ 5 w 10"/>
                <a:gd name="T47" fmla="*/ 29 h 50"/>
                <a:gd name="T48" fmla="*/ 5 w 10"/>
                <a:gd name="T49" fmla="*/ 28 h 50"/>
                <a:gd name="T50" fmla="*/ 5 w 10"/>
                <a:gd name="T51" fmla="*/ 27 h 50"/>
                <a:gd name="T52" fmla="*/ 4 w 10"/>
                <a:gd name="T53" fmla="*/ 26 h 50"/>
                <a:gd name="T54" fmla="*/ 4 w 10"/>
                <a:gd name="T55" fmla="*/ 25 h 50"/>
                <a:gd name="T56" fmla="*/ 4 w 10"/>
                <a:gd name="T57" fmla="*/ 24 h 50"/>
                <a:gd name="T58" fmla="*/ 4 w 10"/>
                <a:gd name="T59" fmla="*/ 23 h 50"/>
                <a:gd name="T60" fmla="*/ 4 w 10"/>
                <a:gd name="T61" fmla="*/ 22 h 50"/>
                <a:gd name="T62" fmla="*/ 4 w 10"/>
                <a:gd name="T63" fmla="*/ 21 h 50"/>
                <a:gd name="T64" fmla="*/ 3 w 10"/>
                <a:gd name="T65" fmla="*/ 20 h 50"/>
                <a:gd name="T66" fmla="*/ 3 w 10"/>
                <a:gd name="T67" fmla="*/ 19 h 50"/>
                <a:gd name="T68" fmla="*/ 3 w 10"/>
                <a:gd name="T69" fmla="*/ 18 h 50"/>
                <a:gd name="T70" fmla="*/ 3 w 10"/>
                <a:gd name="T71" fmla="*/ 17 h 50"/>
                <a:gd name="T72" fmla="*/ 3 w 10"/>
                <a:gd name="T73" fmla="*/ 16 h 50"/>
                <a:gd name="T74" fmla="*/ 2 w 10"/>
                <a:gd name="T75" fmla="*/ 15 h 50"/>
                <a:gd name="T76" fmla="*/ 2 w 10"/>
                <a:gd name="T77" fmla="*/ 14 h 50"/>
                <a:gd name="T78" fmla="*/ 2 w 10"/>
                <a:gd name="T79" fmla="*/ 13 h 50"/>
                <a:gd name="T80" fmla="*/ 2 w 10"/>
                <a:gd name="T81" fmla="*/ 11 h 50"/>
                <a:gd name="T82" fmla="*/ 2 w 10"/>
                <a:gd name="T83" fmla="*/ 10 h 50"/>
                <a:gd name="T84" fmla="*/ 1 w 10"/>
                <a:gd name="T85" fmla="*/ 9 h 50"/>
                <a:gd name="T86" fmla="*/ 1 w 10"/>
                <a:gd name="T87" fmla="*/ 8 h 50"/>
                <a:gd name="T88" fmla="*/ 1 w 10"/>
                <a:gd name="T89" fmla="*/ 7 h 50"/>
                <a:gd name="T90" fmla="*/ 1 w 10"/>
                <a:gd name="T91" fmla="*/ 6 h 50"/>
                <a:gd name="T92" fmla="*/ 0 w 10"/>
                <a:gd name="T93" fmla="*/ 5 h 50"/>
                <a:gd name="T94" fmla="*/ 0 w 10"/>
                <a:gd name="T95" fmla="*/ 4 h 50"/>
                <a:gd name="T96" fmla="*/ 0 w 10"/>
                <a:gd name="T97" fmla="*/ 3 h 50"/>
                <a:gd name="T98" fmla="*/ 0 w 10"/>
                <a:gd name="T99" fmla="*/ 2 h 50"/>
                <a:gd name="T100" fmla="*/ 0 w 10"/>
                <a:gd name="T101" fmla="*/ 1 h 50"/>
                <a:gd name="T102" fmla="*/ 0 w 10"/>
                <a:gd name="T10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0">
                  <a:moveTo>
                    <a:pt x="10" y="50"/>
                  </a:moveTo>
                  <a:lnTo>
                    <a:pt x="10" y="50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" name="Freeform 887"/>
            <p:cNvSpPr>
              <a:spLocks/>
            </p:cNvSpPr>
            <p:nvPr/>
          </p:nvSpPr>
          <p:spPr bwMode="auto">
            <a:xfrm>
              <a:off x="6826751" y="2683357"/>
              <a:ext cx="9842" cy="63977"/>
            </a:xfrm>
            <a:custGeom>
              <a:avLst/>
              <a:gdLst>
                <a:gd name="T0" fmla="*/ 10 w 10"/>
                <a:gd name="T1" fmla="*/ 65 h 65"/>
                <a:gd name="T2" fmla="*/ 10 w 10"/>
                <a:gd name="T3" fmla="*/ 64 h 65"/>
                <a:gd name="T4" fmla="*/ 9 w 10"/>
                <a:gd name="T5" fmla="*/ 62 h 65"/>
                <a:gd name="T6" fmla="*/ 9 w 10"/>
                <a:gd name="T7" fmla="*/ 61 h 65"/>
                <a:gd name="T8" fmla="*/ 9 w 10"/>
                <a:gd name="T9" fmla="*/ 60 h 65"/>
                <a:gd name="T10" fmla="*/ 9 w 10"/>
                <a:gd name="T11" fmla="*/ 59 h 65"/>
                <a:gd name="T12" fmla="*/ 9 w 10"/>
                <a:gd name="T13" fmla="*/ 58 h 65"/>
                <a:gd name="T14" fmla="*/ 8 w 10"/>
                <a:gd name="T15" fmla="*/ 57 h 65"/>
                <a:gd name="T16" fmla="*/ 8 w 10"/>
                <a:gd name="T17" fmla="*/ 55 h 65"/>
                <a:gd name="T18" fmla="*/ 8 w 10"/>
                <a:gd name="T19" fmla="*/ 54 h 65"/>
                <a:gd name="T20" fmla="*/ 8 w 10"/>
                <a:gd name="T21" fmla="*/ 53 h 65"/>
                <a:gd name="T22" fmla="*/ 7 w 10"/>
                <a:gd name="T23" fmla="*/ 52 h 65"/>
                <a:gd name="T24" fmla="*/ 7 w 10"/>
                <a:gd name="T25" fmla="*/ 51 h 65"/>
                <a:gd name="T26" fmla="*/ 7 w 10"/>
                <a:gd name="T27" fmla="*/ 49 h 65"/>
                <a:gd name="T28" fmla="*/ 7 w 10"/>
                <a:gd name="T29" fmla="*/ 48 h 65"/>
                <a:gd name="T30" fmla="*/ 7 w 10"/>
                <a:gd name="T31" fmla="*/ 47 h 65"/>
                <a:gd name="T32" fmla="*/ 7 w 10"/>
                <a:gd name="T33" fmla="*/ 46 h 65"/>
                <a:gd name="T34" fmla="*/ 6 w 10"/>
                <a:gd name="T35" fmla="*/ 45 h 65"/>
                <a:gd name="T36" fmla="*/ 6 w 10"/>
                <a:gd name="T37" fmla="*/ 44 h 65"/>
                <a:gd name="T38" fmla="*/ 6 w 10"/>
                <a:gd name="T39" fmla="*/ 42 h 65"/>
                <a:gd name="T40" fmla="*/ 6 w 10"/>
                <a:gd name="T41" fmla="*/ 41 h 65"/>
                <a:gd name="T42" fmla="*/ 6 w 10"/>
                <a:gd name="T43" fmla="*/ 40 h 65"/>
                <a:gd name="T44" fmla="*/ 5 w 10"/>
                <a:gd name="T45" fmla="*/ 39 h 65"/>
                <a:gd name="T46" fmla="*/ 5 w 10"/>
                <a:gd name="T47" fmla="*/ 37 h 65"/>
                <a:gd name="T48" fmla="*/ 5 w 10"/>
                <a:gd name="T49" fmla="*/ 36 h 65"/>
                <a:gd name="T50" fmla="*/ 5 w 10"/>
                <a:gd name="T51" fmla="*/ 35 h 65"/>
                <a:gd name="T52" fmla="*/ 4 w 10"/>
                <a:gd name="T53" fmla="*/ 33 h 65"/>
                <a:gd name="T54" fmla="*/ 4 w 10"/>
                <a:gd name="T55" fmla="*/ 32 h 65"/>
                <a:gd name="T56" fmla="*/ 4 w 10"/>
                <a:gd name="T57" fmla="*/ 31 h 65"/>
                <a:gd name="T58" fmla="*/ 4 w 10"/>
                <a:gd name="T59" fmla="*/ 30 h 65"/>
                <a:gd name="T60" fmla="*/ 4 w 10"/>
                <a:gd name="T61" fmla="*/ 29 h 65"/>
                <a:gd name="T62" fmla="*/ 4 w 10"/>
                <a:gd name="T63" fmla="*/ 27 h 65"/>
                <a:gd name="T64" fmla="*/ 3 w 10"/>
                <a:gd name="T65" fmla="*/ 26 h 65"/>
                <a:gd name="T66" fmla="*/ 3 w 10"/>
                <a:gd name="T67" fmla="*/ 25 h 65"/>
                <a:gd name="T68" fmla="*/ 3 w 10"/>
                <a:gd name="T69" fmla="*/ 23 h 65"/>
                <a:gd name="T70" fmla="*/ 3 w 10"/>
                <a:gd name="T71" fmla="*/ 22 h 65"/>
                <a:gd name="T72" fmla="*/ 3 w 10"/>
                <a:gd name="T73" fmla="*/ 21 h 65"/>
                <a:gd name="T74" fmla="*/ 2 w 10"/>
                <a:gd name="T75" fmla="*/ 19 h 65"/>
                <a:gd name="T76" fmla="*/ 2 w 10"/>
                <a:gd name="T77" fmla="*/ 18 h 65"/>
                <a:gd name="T78" fmla="*/ 2 w 10"/>
                <a:gd name="T79" fmla="*/ 17 h 65"/>
                <a:gd name="T80" fmla="*/ 2 w 10"/>
                <a:gd name="T81" fmla="*/ 15 h 65"/>
                <a:gd name="T82" fmla="*/ 2 w 10"/>
                <a:gd name="T83" fmla="*/ 14 h 65"/>
                <a:gd name="T84" fmla="*/ 2 w 10"/>
                <a:gd name="T85" fmla="*/ 13 h 65"/>
                <a:gd name="T86" fmla="*/ 1 w 10"/>
                <a:gd name="T87" fmla="*/ 11 h 65"/>
                <a:gd name="T88" fmla="*/ 1 w 10"/>
                <a:gd name="T89" fmla="*/ 10 h 65"/>
                <a:gd name="T90" fmla="*/ 1 w 10"/>
                <a:gd name="T91" fmla="*/ 9 h 65"/>
                <a:gd name="T92" fmla="*/ 1 w 10"/>
                <a:gd name="T93" fmla="*/ 7 h 65"/>
                <a:gd name="T94" fmla="*/ 0 w 10"/>
                <a:gd name="T95" fmla="*/ 6 h 65"/>
                <a:gd name="T96" fmla="*/ 0 w 10"/>
                <a:gd name="T97" fmla="*/ 5 h 65"/>
                <a:gd name="T98" fmla="*/ 0 w 10"/>
                <a:gd name="T99" fmla="*/ 3 h 65"/>
                <a:gd name="T100" fmla="*/ 0 w 10"/>
                <a:gd name="T101" fmla="*/ 2 h 65"/>
                <a:gd name="T102" fmla="*/ 0 w 10"/>
                <a:gd name="T10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5">
                  <a:moveTo>
                    <a:pt x="10" y="65"/>
                  </a:moveTo>
                  <a:lnTo>
                    <a:pt x="10" y="64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0" name="Freeform 888"/>
            <p:cNvSpPr>
              <a:spLocks/>
            </p:cNvSpPr>
            <p:nvPr/>
          </p:nvSpPr>
          <p:spPr bwMode="auto">
            <a:xfrm>
              <a:off x="6816909" y="2608553"/>
              <a:ext cx="9842" cy="76772"/>
            </a:xfrm>
            <a:custGeom>
              <a:avLst/>
              <a:gdLst>
                <a:gd name="T0" fmla="*/ 10 w 10"/>
                <a:gd name="T1" fmla="*/ 78 h 78"/>
                <a:gd name="T2" fmla="*/ 10 w 10"/>
                <a:gd name="T3" fmla="*/ 76 h 78"/>
                <a:gd name="T4" fmla="*/ 9 w 10"/>
                <a:gd name="T5" fmla="*/ 75 h 78"/>
                <a:gd name="T6" fmla="*/ 9 w 10"/>
                <a:gd name="T7" fmla="*/ 74 h 78"/>
                <a:gd name="T8" fmla="*/ 9 w 10"/>
                <a:gd name="T9" fmla="*/ 72 h 78"/>
                <a:gd name="T10" fmla="*/ 9 w 10"/>
                <a:gd name="T11" fmla="*/ 71 h 78"/>
                <a:gd name="T12" fmla="*/ 9 w 10"/>
                <a:gd name="T13" fmla="*/ 69 h 78"/>
                <a:gd name="T14" fmla="*/ 8 w 10"/>
                <a:gd name="T15" fmla="*/ 68 h 78"/>
                <a:gd name="T16" fmla="*/ 8 w 10"/>
                <a:gd name="T17" fmla="*/ 66 h 78"/>
                <a:gd name="T18" fmla="*/ 8 w 10"/>
                <a:gd name="T19" fmla="*/ 65 h 78"/>
                <a:gd name="T20" fmla="*/ 8 w 10"/>
                <a:gd name="T21" fmla="*/ 64 h 78"/>
                <a:gd name="T22" fmla="*/ 8 w 10"/>
                <a:gd name="T23" fmla="*/ 62 h 78"/>
                <a:gd name="T24" fmla="*/ 7 w 10"/>
                <a:gd name="T25" fmla="*/ 61 h 78"/>
                <a:gd name="T26" fmla="*/ 7 w 10"/>
                <a:gd name="T27" fmla="*/ 59 h 78"/>
                <a:gd name="T28" fmla="*/ 7 w 10"/>
                <a:gd name="T29" fmla="*/ 58 h 78"/>
                <a:gd name="T30" fmla="*/ 7 w 10"/>
                <a:gd name="T31" fmla="*/ 56 h 78"/>
                <a:gd name="T32" fmla="*/ 7 w 10"/>
                <a:gd name="T33" fmla="*/ 55 h 78"/>
                <a:gd name="T34" fmla="*/ 6 w 10"/>
                <a:gd name="T35" fmla="*/ 53 h 78"/>
                <a:gd name="T36" fmla="*/ 6 w 10"/>
                <a:gd name="T37" fmla="*/ 52 h 78"/>
                <a:gd name="T38" fmla="*/ 6 w 10"/>
                <a:gd name="T39" fmla="*/ 50 h 78"/>
                <a:gd name="T40" fmla="*/ 6 w 10"/>
                <a:gd name="T41" fmla="*/ 49 h 78"/>
                <a:gd name="T42" fmla="*/ 6 w 10"/>
                <a:gd name="T43" fmla="*/ 47 h 78"/>
                <a:gd name="T44" fmla="*/ 5 w 10"/>
                <a:gd name="T45" fmla="*/ 46 h 78"/>
                <a:gd name="T46" fmla="*/ 5 w 10"/>
                <a:gd name="T47" fmla="*/ 44 h 78"/>
                <a:gd name="T48" fmla="*/ 5 w 10"/>
                <a:gd name="T49" fmla="*/ 43 h 78"/>
                <a:gd name="T50" fmla="*/ 5 w 10"/>
                <a:gd name="T51" fmla="*/ 41 h 78"/>
                <a:gd name="T52" fmla="*/ 4 w 10"/>
                <a:gd name="T53" fmla="*/ 40 h 78"/>
                <a:gd name="T54" fmla="*/ 4 w 10"/>
                <a:gd name="T55" fmla="*/ 38 h 78"/>
                <a:gd name="T56" fmla="*/ 4 w 10"/>
                <a:gd name="T57" fmla="*/ 37 h 78"/>
                <a:gd name="T58" fmla="*/ 4 w 10"/>
                <a:gd name="T59" fmla="*/ 35 h 78"/>
                <a:gd name="T60" fmla="*/ 4 w 10"/>
                <a:gd name="T61" fmla="*/ 34 h 78"/>
                <a:gd name="T62" fmla="*/ 4 w 10"/>
                <a:gd name="T63" fmla="*/ 32 h 78"/>
                <a:gd name="T64" fmla="*/ 3 w 10"/>
                <a:gd name="T65" fmla="*/ 30 h 78"/>
                <a:gd name="T66" fmla="*/ 3 w 10"/>
                <a:gd name="T67" fmla="*/ 29 h 78"/>
                <a:gd name="T68" fmla="*/ 3 w 10"/>
                <a:gd name="T69" fmla="*/ 27 h 78"/>
                <a:gd name="T70" fmla="*/ 3 w 10"/>
                <a:gd name="T71" fmla="*/ 26 h 78"/>
                <a:gd name="T72" fmla="*/ 3 w 10"/>
                <a:gd name="T73" fmla="*/ 24 h 78"/>
                <a:gd name="T74" fmla="*/ 2 w 10"/>
                <a:gd name="T75" fmla="*/ 23 h 78"/>
                <a:gd name="T76" fmla="*/ 2 w 10"/>
                <a:gd name="T77" fmla="*/ 21 h 78"/>
                <a:gd name="T78" fmla="*/ 2 w 10"/>
                <a:gd name="T79" fmla="*/ 19 h 78"/>
                <a:gd name="T80" fmla="*/ 2 w 10"/>
                <a:gd name="T81" fmla="*/ 18 h 78"/>
                <a:gd name="T82" fmla="*/ 2 w 10"/>
                <a:gd name="T83" fmla="*/ 16 h 78"/>
                <a:gd name="T84" fmla="*/ 2 w 10"/>
                <a:gd name="T85" fmla="*/ 14 h 78"/>
                <a:gd name="T86" fmla="*/ 1 w 10"/>
                <a:gd name="T87" fmla="*/ 13 h 78"/>
                <a:gd name="T88" fmla="*/ 1 w 10"/>
                <a:gd name="T89" fmla="*/ 11 h 78"/>
                <a:gd name="T90" fmla="*/ 1 w 10"/>
                <a:gd name="T91" fmla="*/ 10 h 78"/>
                <a:gd name="T92" fmla="*/ 1 w 10"/>
                <a:gd name="T93" fmla="*/ 8 h 78"/>
                <a:gd name="T94" fmla="*/ 0 w 10"/>
                <a:gd name="T95" fmla="*/ 6 h 78"/>
                <a:gd name="T96" fmla="*/ 0 w 10"/>
                <a:gd name="T97" fmla="*/ 4 h 78"/>
                <a:gd name="T98" fmla="*/ 0 w 10"/>
                <a:gd name="T99" fmla="*/ 3 h 78"/>
                <a:gd name="T100" fmla="*/ 0 w 10"/>
                <a:gd name="T101" fmla="*/ 1 h 78"/>
                <a:gd name="T102" fmla="*/ 0 w 10"/>
                <a:gd name="T10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8">
                  <a:moveTo>
                    <a:pt x="10" y="78"/>
                  </a:moveTo>
                  <a:lnTo>
                    <a:pt x="10" y="76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1" name="Freeform 889"/>
            <p:cNvSpPr>
              <a:spLocks/>
            </p:cNvSpPr>
            <p:nvPr/>
          </p:nvSpPr>
          <p:spPr bwMode="auto">
            <a:xfrm>
              <a:off x="6807066" y="2518002"/>
              <a:ext cx="9842" cy="91536"/>
            </a:xfrm>
            <a:custGeom>
              <a:avLst/>
              <a:gdLst>
                <a:gd name="T0" fmla="*/ 10 w 10"/>
                <a:gd name="T1" fmla="*/ 93 h 93"/>
                <a:gd name="T2" fmla="*/ 10 w 10"/>
                <a:gd name="T3" fmla="*/ 92 h 93"/>
                <a:gd name="T4" fmla="*/ 9 w 10"/>
                <a:gd name="T5" fmla="*/ 90 h 93"/>
                <a:gd name="T6" fmla="*/ 9 w 10"/>
                <a:gd name="T7" fmla="*/ 88 h 93"/>
                <a:gd name="T8" fmla="*/ 9 w 10"/>
                <a:gd name="T9" fmla="*/ 86 h 93"/>
                <a:gd name="T10" fmla="*/ 9 w 10"/>
                <a:gd name="T11" fmla="*/ 85 h 93"/>
                <a:gd name="T12" fmla="*/ 9 w 10"/>
                <a:gd name="T13" fmla="*/ 83 h 93"/>
                <a:gd name="T14" fmla="*/ 9 w 10"/>
                <a:gd name="T15" fmla="*/ 81 h 93"/>
                <a:gd name="T16" fmla="*/ 8 w 10"/>
                <a:gd name="T17" fmla="*/ 80 h 93"/>
                <a:gd name="T18" fmla="*/ 8 w 10"/>
                <a:gd name="T19" fmla="*/ 78 h 93"/>
                <a:gd name="T20" fmla="*/ 8 w 10"/>
                <a:gd name="T21" fmla="*/ 76 h 93"/>
                <a:gd name="T22" fmla="*/ 8 w 10"/>
                <a:gd name="T23" fmla="*/ 75 h 93"/>
                <a:gd name="T24" fmla="*/ 7 w 10"/>
                <a:gd name="T25" fmla="*/ 73 h 93"/>
                <a:gd name="T26" fmla="*/ 7 w 10"/>
                <a:gd name="T27" fmla="*/ 71 h 93"/>
                <a:gd name="T28" fmla="*/ 7 w 10"/>
                <a:gd name="T29" fmla="*/ 69 h 93"/>
                <a:gd name="T30" fmla="*/ 7 w 10"/>
                <a:gd name="T31" fmla="*/ 67 h 93"/>
                <a:gd name="T32" fmla="*/ 7 w 10"/>
                <a:gd name="T33" fmla="*/ 66 h 93"/>
                <a:gd name="T34" fmla="*/ 6 w 10"/>
                <a:gd name="T35" fmla="*/ 64 h 93"/>
                <a:gd name="T36" fmla="*/ 6 w 10"/>
                <a:gd name="T37" fmla="*/ 62 h 93"/>
                <a:gd name="T38" fmla="*/ 6 w 10"/>
                <a:gd name="T39" fmla="*/ 60 h 93"/>
                <a:gd name="T40" fmla="*/ 6 w 10"/>
                <a:gd name="T41" fmla="*/ 59 h 93"/>
                <a:gd name="T42" fmla="*/ 6 w 10"/>
                <a:gd name="T43" fmla="*/ 57 h 93"/>
                <a:gd name="T44" fmla="*/ 6 w 10"/>
                <a:gd name="T45" fmla="*/ 55 h 93"/>
                <a:gd name="T46" fmla="*/ 5 w 10"/>
                <a:gd name="T47" fmla="*/ 53 h 93"/>
                <a:gd name="T48" fmla="*/ 5 w 10"/>
                <a:gd name="T49" fmla="*/ 52 h 93"/>
                <a:gd name="T50" fmla="*/ 5 w 10"/>
                <a:gd name="T51" fmla="*/ 50 h 93"/>
                <a:gd name="T52" fmla="*/ 5 w 10"/>
                <a:gd name="T53" fmla="*/ 48 h 93"/>
                <a:gd name="T54" fmla="*/ 4 w 10"/>
                <a:gd name="T55" fmla="*/ 46 h 93"/>
                <a:gd name="T56" fmla="*/ 4 w 10"/>
                <a:gd name="T57" fmla="*/ 44 h 93"/>
                <a:gd name="T58" fmla="*/ 4 w 10"/>
                <a:gd name="T59" fmla="*/ 42 h 93"/>
                <a:gd name="T60" fmla="*/ 4 w 10"/>
                <a:gd name="T61" fmla="*/ 40 h 93"/>
                <a:gd name="T62" fmla="*/ 4 w 10"/>
                <a:gd name="T63" fmla="*/ 39 h 93"/>
                <a:gd name="T64" fmla="*/ 3 w 10"/>
                <a:gd name="T65" fmla="*/ 37 h 93"/>
                <a:gd name="T66" fmla="*/ 3 w 10"/>
                <a:gd name="T67" fmla="*/ 35 h 93"/>
                <a:gd name="T68" fmla="*/ 3 w 10"/>
                <a:gd name="T69" fmla="*/ 33 h 93"/>
                <a:gd name="T70" fmla="*/ 3 w 10"/>
                <a:gd name="T71" fmla="*/ 31 h 93"/>
                <a:gd name="T72" fmla="*/ 3 w 10"/>
                <a:gd name="T73" fmla="*/ 29 h 93"/>
                <a:gd name="T74" fmla="*/ 2 w 10"/>
                <a:gd name="T75" fmla="*/ 27 h 93"/>
                <a:gd name="T76" fmla="*/ 2 w 10"/>
                <a:gd name="T77" fmla="*/ 26 h 93"/>
                <a:gd name="T78" fmla="*/ 2 w 10"/>
                <a:gd name="T79" fmla="*/ 24 h 93"/>
                <a:gd name="T80" fmla="*/ 2 w 10"/>
                <a:gd name="T81" fmla="*/ 22 h 93"/>
                <a:gd name="T82" fmla="*/ 2 w 10"/>
                <a:gd name="T83" fmla="*/ 20 h 93"/>
                <a:gd name="T84" fmla="*/ 2 w 10"/>
                <a:gd name="T85" fmla="*/ 18 h 93"/>
                <a:gd name="T86" fmla="*/ 1 w 10"/>
                <a:gd name="T87" fmla="*/ 16 h 93"/>
                <a:gd name="T88" fmla="*/ 1 w 10"/>
                <a:gd name="T89" fmla="*/ 14 h 93"/>
                <a:gd name="T90" fmla="*/ 1 w 10"/>
                <a:gd name="T91" fmla="*/ 12 h 93"/>
                <a:gd name="T92" fmla="*/ 1 w 10"/>
                <a:gd name="T93" fmla="*/ 10 h 93"/>
                <a:gd name="T94" fmla="*/ 0 w 10"/>
                <a:gd name="T95" fmla="*/ 8 h 93"/>
                <a:gd name="T96" fmla="*/ 0 w 10"/>
                <a:gd name="T97" fmla="*/ 6 h 93"/>
                <a:gd name="T98" fmla="*/ 0 w 10"/>
                <a:gd name="T99" fmla="*/ 4 h 93"/>
                <a:gd name="T100" fmla="*/ 0 w 10"/>
                <a:gd name="T101" fmla="*/ 2 h 93"/>
                <a:gd name="T102" fmla="*/ 0 w 10"/>
                <a:gd name="T10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3">
                  <a:moveTo>
                    <a:pt x="10" y="93"/>
                  </a:moveTo>
                  <a:lnTo>
                    <a:pt x="10" y="92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6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2" name="Freeform 890"/>
            <p:cNvSpPr>
              <a:spLocks/>
            </p:cNvSpPr>
            <p:nvPr/>
          </p:nvSpPr>
          <p:spPr bwMode="auto">
            <a:xfrm>
              <a:off x="6797224" y="2414656"/>
              <a:ext cx="9842" cy="105315"/>
            </a:xfrm>
            <a:custGeom>
              <a:avLst/>
              <a:gdLst>
                <a:gd name="T0" fmla="*/ 10 w 10"/>
                <a:gd name="T1" fmla="*/ 107 h 107"/>
                <a:gd name="T2" fmla="*/ 10 w 10"/>
                <a:gd name="T3" fmla="*/ 105 h 107"/>
                <a:gd name="T4" fmla="*/ 9 w 10"/>
                <a:gd name="T5" fmla="*/ 103 h 107"/>
                <a:gd name="T6" fmla="*/ 9 w 10"/>
                <a:gd name="T7" fmla="*/ 102 h 107"/>
                <a:gd name="T8" fmla="*/ 9 w 10"/>
                <a:gd name="T9" fmla="*/ 99 h 107"/>
                <a:gd name="T10" fmla="*/ 9 w 10"/>
                <a:gd name="T11" fmla="*/ 97 h 107"/>
                <a:gd name="T12" fmla="*/ 9 w 10"/>
                <a:gd name="T13" fmla="*/ 96 h 107"/>
                <a:gd name="T14" fmla="*/ 9 w 10"/>
                <a:gd name="T15" fmla="*/ 93 h 107"/>
                <a:gd name="T16" fmla="*/ 8 w 10"/>
                <a:gd name="T17" fmla="*/ 92 h 107"/>
                <a:gd name="T18" fmla="*/ 8 w 10"/>
                <a:gd name="T19" fmla="*/ 89 h 107"/>
                <a:gd name="T20" fmla="*/ 8 w 10"/>
                <a:gd name="T21" fmla="*/ 87 h 107"/>
                <a:gd name="T22" fmla="*/ 8 w 10"/>
                <a:gd name="T23" fmla="*/ 85 h 107"/>
                <a:gd name="T24" fmla="*/ 7 w 10"/>
                <a:gd name="T25" fmla="*/ 83 h 107"/>
                <a:gd name="T26" fmla="*/ 7 w 10"/>
                <a:gd name="T27" fmla="*/ 81 h 107"/>
                <a:gd name="T28" fmla="*/ 7 w 10"/>
                <a:gd name="T29" fmla="*/ 79 h 107"/>
                <a:gd name="T30" fmla="*/ 7 w 10"/>
                <a:gd name="T31" fmla="*/ 77 h 107"/>
                <a:gd name="T32" fmla="*/ 7 w 10"/>
                <a:gd name="T33" fmla="*/ 75 h 107"/>
                <a:gd name="T34" fmla="*/ 6 w 10"/>
                <a:gd name="T35" fmla="*/ 73 h 107"/>
                <a:gd name="T36" fmla="*/ 6 w 10"/>
                <a:gd name="T37" fmla="*/ 71 h 107"/>
                <a:gd name="T38" fmla="*/ 6 w 10"/>
                <a:gd name="T39" fmla="*/ 69 h 107"/>
                <a:gd name="T40" fmla="*/ 6 w 10"/>
                <a:gd name="T41" fmla="*/ 67 h 107"/>
                <a:gd name="T42" fmla="*/ 6 w 10"/>
                <a:gd name="T43" fmla="*/ 65 h 107"/>
                <a:gd name="T44" fmla="*/ 6 w 10"/>
                <a:gd name="T45" fmla="*/ 63 h 107"/>
                <a:gd name="T46" fmla="*/ 5 w 10"/>
                <a:gd name="T47" fmla="*/ 61 h 107"/>
                <a:gd name="T48" fmla="*/ 5 w 10"/>
                <a:gd name="T49" fmla="*/ 58 h 107"/>
                <a:gd name="T50" fmla="*/ 5 w 10"/>
                <a:gd name="T51" fmla="*/ 57 h 107"/>
                <a:gd name="T52" fmla="*/ 5 w 10"/>
                <a:gd name="T53" fmla="*/ 54 h 107"/>
                <a:gd name="T54" fmla="*/ 4 w 10"/>
                <a:gd name="T55" fmla="*/ 52 h 107"/>
                <a:gd name="T56" fmla="*/ 4 w 10"/>
                <a:gd name="T57" fmla="*/ 50 h 107"/>
                <a:gd name="T58" fmla="*/ 4 w 10"/>
                <a:gd name="T59" fmla="*/ 48 h 107"/>
                <a:gd name="T60" fmla="*/ 4 w 10"/>
                <a:gd name="T61" fmla="*/ 46 h 107"/>
                <a:gd name="T62" fmla="*/ 4 w 10"/>
                <a:gd name="T63" fmla="*/ 44 h 107"/>
                <a:gd name="T64" fmla="*/ 3 w 10"/>
                <a:gd name="T65" fmla="*/ 42 h 107"/>
                <a:gd name="T66" fmla="*/ 3 w 10"/>
                <a:gd name="T67" fmla="*/ 40 h 107"/>
                <a:gd name="T68" fmla="*/ 3 w 10"/>
                <a:gd name="T69" fmla="*/ 37 h 107"/>
                <a:gd name="T70" fmla="*/ 3 w 10"/>
                <a:gd name="T71" fmla="*/ 35 h 107"/>
                <a:gd name="T72" fmla="*/ 3 w 10"/>
                <a:gd name="T73" fmla="*/ 33 h 107"/>
                <a:gd name="T74" fmla="*/ 3 w 10"/>
                <a:gd name="T75" fmla="*/ 31 h 107"/>
                <a:gd name="T76" fmla="*/ 2 w 10"/>
                <a:gd name="T77" fmla="*/ 29 h 107"/>
                <a:gd name="T78" fmla="*/ 2 w 10"/>
                <a:gd name="T79" fmla="*/ 27 h 107"/>
                <a:gd name="T80" fmla="*/ 2 w 10"/>
                <a:gd name="T81" fmla="*/ 24 h 107"/>
                <a:gd name="T82" fmla="*/ 2 w 10"/>
                <a:gd name="T83" fmla="*/ 22 h 107"/>
                <a:gd name="T84" fmla="*/ 2 w 10"/>
                <a:gd name="T85" fmla="*/ 20 h 107"/>
                <a:gd name="T86" fmla="*/ 1 w 10"/>
                <a:gd name="T87" fmla="*/ 18 h 107"/>
                <a:gd name="T88" fmla="*/ 1 w 10"/>
                <a:gd name="T89" fmla="*/ 15 h 107"/>
                <a:gd name="T90" fmla="*/ 1 w 10"/>
                <a:gd name="T91" fmla="*/ 13 h 107"/>
                <a:gd name="T92" fmla="*/ 1 w 10"/>
                <a:gd name="T93" fmla="*/ 11 h 107"/>
                <a:gd name="T94" fmla="*/ 0 w 10"/>
                <a:gd name="T95" fmla="*/ 9 h 107"/>
                <a:gd name="T96" fmla="*/ 0 w 10"/>
                <a:gd name="T97" fmla="*/ 7 h 107"/>
                <a:gd name="T98" fmla="*/ 0 w 10"/>
                <a:gd name="T99" fmla="*/ 4 h 107"/>
                <a:gd name="T100" fmla="*/ 0 w 10"/>
                <a:gd name="T101" fmla="*/ 2 h 107"/>
                <a:gd name="T102" fmla="*/ 0 w 10"/>
                <a:gd name="T10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7">
                  <a:moveTo>
                    <a:pt x="10" y="107"/>
                  </a:moveTo>
                  <a:lnTo>
                    <a:pt x="10" y="105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9" y="93"/>
                  </a:lnTo>
                  <a:lnTo>
                    <a:pt x="8" y="92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5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77"/>
                  </a:lnTo>
                  <a:lnTo>
                    <a:pt x="7" y="75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3" name="Freeform 891"/>
            <p:cNvSpPr>
              <a:spLocks/>
            </p:cNvSpPr>
            <p:nvPr/>
          </p:nvSpPr>
          <p:spPr bwMode="auto">
            <a:xfrm>
              <a:off x="6787381" y="2296546"/>
              <a:ext cx="9842" cy="120079"/>
            </a:xfrm>
            <a:custGeom>
              <a:avLst/>
              <a:gdLst>
                <a:gd name="T0" fmla="*/ 10 w 10"/>
                <a:gd name="T1" fmla="*/ 122 h 122"/>
                <a:gd name="T2" fmla="*/ 10 w 10"/>
                <a:gd name="T3" fmla="*/ 120 h 122"/>
                <a:gd name="T4" fmla="*/ 9 w 10"/>
                <a:gd name="T5" fmla="*/ 118 h 122"/>
                <a:gd name="T6" fmla="*/ 9 w 10"/>
                <a:gd name="T7" fmla="*/ 115 h 122"/>
                <a:gd name="T8" fmla="*/ 9 w 10"/>
                <a:gd name="T9" fmla="*/ 113 h 122"/>
                <a:gd name="T10" fmla="*/ 9 w 10"/>
                <a:gd name="T11" fmla="*/ 111 h 122"/>
                <a:gd name="T12" fmla="*/ 9 w 10"/>
                <a:gd name="T13" fmla="*/ 108 h 122"/>
                <a:gd name="T14" fmla="*/ 9 w 10"/>
                <a:gd name="T15" fmla="*/ 106 h 122"/>
                <a:gd name="T16" fmla="*/ 8 w 10"/>
                <a:gd name="T17" fmla="*/ 104 h 122"/>
                <a:gd name="T18" fmla="*/ 8 w 10"/>
                <a:gd name="T19" fmla="*/ 102 h 122"/>
                <a:gd name="T20" fmla="*/ 8 w 10"/>
                <a:gd name="T21" fmla="*/ 99 h 122"/>
                <a:gd name="T22" fmla="*/ 8 w 10"/>
                <a:gd name="T23" fmla="*/ 97 h 122"/>
                <a:gd name="T24" fmla="*/ 7 w 10"/>
                <a:gd name="T25" fmla="*/ 95 h 122"/>
                <a:gd name="T26" fmla="*/ 7 w 10"/>
                <a:gd name="T27" fmla="*/ 92 h 122"/>
                <a:gd name="T28" fmla="*/ 7 w 10"/>
                <a:gd name="T29" fmla="*/ 90 h 122"/>
                <a:gd name="T30" fmla="*/ 7 w 10"/>
                <a:gd name="T31" fmla="*/ 88 h 122"/>
                <a:gd name="T32" fmla="*/ 7 w 10"/>
                <a:gd name="T33" fmla="*/ 85 h 122"/>
                <a:gd name="T34" fmla="*/ 6 w 10"/>
                <a:gd name="T35" fmla="*/ 83 h 122"/>
                <a:gd name="T36" fmla="*/ 6 w 10"/>
                <a:gd name="T37" fmla="*/ 81 h 122"/>
                <a:gd name="T38" fmla="*/ 6 w 10"/>
                <a:gd name="T39" fmla="*/ 78 h 122"/>
                <a:gd name="T40" fmla="*/ 6 w 10"/>
                <a:gd name="T41" fmla="*/ 76 h 122"/>
                <a:gd name="T42" fmla="*/ 6 w 10"/>
                <a:gd name="T43" fmla="*/ 74 h 122"/>
                <a:gd name="T44" fmla="*/ 6 w 10"/>
                <a:gd name="T45" fmla="*/ 71 h 122"/>
                <a:gd name="T46" fmla="*/ 5 w 10"/>
                <a:gd name="T47" fmla="*/ 69 h 122"/>
                <a:gd name="T48" fmla="*/ 5 w 10"/>
                <a:gd name="T49" fmla="*/ 66 h 122"/>
                <a:gd name="T50" fmla="*/ 5 w 10"/>
                <a:gd name="T51" fmla="*/ 64 h 122"/>
                <a:gd name="T52" fmla="*/ 5 w 10"/>
                <a:gd name="T53" fmla="*/ 62 h 122"/>
                <a:gd name="T54" fmla="*/ 4 w 10"/>
                <a:gd name="T55" fmla="*/ 59 h 122"/>
                <a:gd name="T56" fmla="*/ 4 w 10"/>
                <a:gd name="T57" fmla="*/ 57 h 122"/>
                <a:gd name="T58" fmla="*/ 4 w 10"/>
                <a:gd name="T59" fmla="*/ 54 h 122"/>
                <a:gd name="T60" fmla="*/ 4 w 10"/>
                <a:gd name="T61" fmla="*/ 52 h 122"/>
                <a:gd name="T62" fmla="*/ 4 w 10"/>
                <a:gd name="T63" fmla="*/ 50 h 122"/>
                <a:gd name="T64" fmla="*/ 3 w 10"/>
                <a:gd name="T65" fmla="*/ 47 h 122"/>
                <a:gd name="T66" fmla="*/ 3 w 10"/>
                <a:gd name="T67" fmla="*/ 45 h 122"/>
                <a:gd name="T68" fmla="*/ 3 w 10"/>
                <a:gd name="T69" fmla="*/ 42 h 122"/>
                <a:gd name="T70" fmla="*/ 3 w 10"/>
                <a:gd name="T71" fmla="*/ 40 h 122"/>
                <a:gd name="T72" fmla="*/ 3 w 10"/>
                <a:gd name="T73" fmla="*/ 37 h 122"/>
                <a:gd name="T74" fmla="*/ 3 w 10"/>
                <a:gd name="T75" fmla="*/ 35 h 122"/>
                <a:gd name="T76" fmla="*/ 2 w 10"/>
                <a:gd name="T77" fmla="*/ 33 h 122"/>
                <a:gd name="T78" fmla="*/ 2 w 10"/>
                <a:gd name="T79" fmla="*/ 30 h 122"/>
                <a:gd name="T80" fmla="*/ 2 w 10"/>
                <a:gd name="T81" fmla="*/ 28 h 122"/>
                <a:gd name="T82" fmla="*/ 2 w 10"/>
                <a:gd name="T83" fmla="*/ 25 h 122"/>
                <a:gd name="T84" fmla="*/ 2 w 10"/>
                <a:gd name="T85" fmla="*/ 23 h 122"/>
                <a:gd name="T86" fmla="*/ 1 w 10"/>
                <a:gd name="T87" fmla="*/ 20 h 122"/>
                <a:gd name="T88" fmla="*/ 1 w 10"/>
                <a:gd name="T89" fmla="*/ 18 h 122"/>
                <a:gd name="T90" fmla="*/ 1 w 10"/>
                <a:gd name="T91" fmla="*/ 16 h 122"/>
                <a:gd name="T92" fmla="*/ 1 w 10"/>
                <a:gd name="T93" fmla="*/ 13 h 122"/>
                <a:gd name="T94" fmla="*/ 0 w 10"/>
                <a:gd name="T95" fmla="*/ 10 h 122"/>
                <a:gd name="T96" fmla="*/ 0 w 10"/>
                <a:gd name="T97" fmla="*/ 8 h 122"/>
                <a:gd name="T98" fmla="*/ 0 w 10"/>
                <a:gd name="T99" fmla="*/ 5 h 122"/>
                <a:gd name="T100" fmla="*/ 0 w 10"/>
                <a:gd name="T101" fmla="*/ 3 h 122"/>
                <a:gd name="T102" fmla="*/ 0 w 10"/>
                <a:gd name="T10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122"/>
                  </a:moveTo>
                  <a:lnTo>
                    <a:pt x="10" y="120"/>
                  </a:lnTo>
                  <a:lnTo>
                    <a:pt x="9" y="118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8"/>
                  </a:lnTo>
                  <a:lnTo>
                    <a:pt x="9" y="106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7" y="95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5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6" y="71"/>
                  </a:lnTo>
                  <a:lnTo>
                    <a:pt x="5" y="69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4" name="Freeform 892"/>
            <p:cNvSpPr>
              <a:spLocks/>
            </p:cNvSpPr>
            <p:nvPr/>
          </p:nvSpPr>
          <p:spPr bwMode="auto">
            <a:xfrm>
              <a:off x="6777539" y="2170562"/>
              <a:ext cx="9842" cy="128937"/>
            </a:xfrm>
            <a:custGeom>
              <a:avLst/>
              <a:gdLst>
                <a:gd name="T0" fmla="*/ 10 w 10"/>
                <a:gd name="T1" fmla="*/ 131 h 131"/>
                <a:gd name="T2" fmla="*/ 10 w 10"/>
                <a:gd name="T3" fmla="*/ 128 h 131"/>
                <a:gd name="T4" fmla="*/ 10 w 10"/>
                <a:gd name="T5" fmla="*/ 126 h 131"/>
                <a:gd name="T6" fmla="*/ 9 w 10"/>
                <a:gd name="T7" fmla="*/ 123 h 131"/>
                <a:gd name="T8" fmla="*/ 9 w 10"/>
                <a:gd name="T9" fmla="*/ 121 h 131"/>
                <a:gd name="T10" fmla="*/ 9 w 10"/>
                <a:gd name="T11" fmla="*/ 118 h 131"/>
                <a:gd name="T12" fmla="*/ 9 w 10"/>
                <a:gd name="T13" fmla="*/ 116 h 131"/>
                <a:gd name="T14" fmla="*/ 9 w 10"/>
                <a:gd name="T15" fmla="*/ 113 h 131"/>
                <a:gd name="T16" fmla="*/ 8 w 10"/>
                <a:gd name="T17" fmla="*/ 111 h 131"/>
                <a:gd name="T18" fmla="*/ 8 w 10"/>
                <a:gd name="T19" fmla="*/ 108 h 131"/>
                <a:gd name="T20" fmla="*/ 8 w 10"/>
                <a:gd name="T21" fmla="*/ 106 h 131"/>
                <a:gd name="T22" fmla="*/ 8 w 10"/>
                <a:gd name="T23" fmla="*/ 103 h 131"/>
                <a:gd name="T24" fmla="*/ 7 w 10"/>
                <a:gd name="T25" fmla="*/ 101 h 131"/>
                <a:gd name="T26" fmla="*/ 7 w 10"/>
                <a:gd name="T27" fmla="*/ 98 h 131"/>
                <a:gd name="T28" fmla="*/ 7 w 10"/>
                <a:gd name="T29" fmla="*/ 96 h 131"/>
                <a:gd name="T30" fmla="*/ 7 w 10"/>
                <a:gd name="T31" fmla="*/ 93 h 131"/>
                <a:gd name="T32" fmla="*/ 7 w 10"/>
                <a:gd name="T33" fmla="*/ 90 h 131"/>
                <a:gd name="T34" fmla="*/ 7 w 10"/>
                <a:gd name="T35" fmla="*/ 88 h 131"/>
                <a:gd name="T36" fmla="*/ 6 w 10"/>
                <a:gd name="T37" fmla="*/ 85 h 131"/>
                <a:gd name="T38" fmla="*/ 6 w 10"/>
                <a:gd name="T39" fmla="*/ 83 h 131"/>
                <a:gd name="T40" fmla="*/ 6 w 10"/>
                <a:gd name="T41" fmla="*/ 80 h 131"/>
                <a:gd name="T42" fmla="*/ 6 w 10"/>
                <a:gd name="T43" fmla="*/ 78 h 131"/>
                <a:gd name="T44" fmla="*/ 6 w 10"/>
                <a:gd name="T45" fmla="*/ 75 h 131"/>
                <a:gd name="T46" fmla="*/ 5 w 10"/>
                <a:gd name="T47" fmla="*/ 73 h 131"/>
                <a:gd name="T48" fmla="*/ 5 w 10"/>
                <a:gd name="T49" fmla="*/ 70 h 131"/>
                <a:gd name="T50" fmla="*/ 5 w 10"/>
                <a:gd name="T51" fmla="*/ 67 h 131"/>
                <a:gd name="T52" fmla="*/ 5 w 10"/>
                <a:gd name="T53" fmla="*/ 65 h 131"/>
                <a:gd name="T54" fmla="*/ 4 w 10"/>
                <a:gd name="T55" fmla="*/ 62 h 131"/>
                <a:gd name="T56" fmla="*/ 4 w 10"/>
                <a:gd name="T57" fmla="*/ 60 h 131"/>
                <a:gd name="T58" fmla="*/ 4 w 10"/>
                <a:gd name="T59" fmla="*/ 57 h 131"/>
                <a:gd name="T60" fmla="*/ 4 w 10"/>
                <a:gd name="T61" fmla="*/ 54 h 131"/>
                <a:gd name="T62" fmla="*/ 4 w 10"/>
                <a:gd name="T63" fmla="*/ 52 h 131"/>
                <a:gd name="T64" fmla="*/ 4 w 10"/>
                <a:gd name="T65" fmla="*/ 49 h 131"/>
                <a:gd name="T66" fmla="*/ 3 w 10"/>
                <a:gd name="T67" fmla="*/ 47 h 131"/>
                <a:gd name="T68" fmla="*/ 3 w 10"/>
                <a:gd name="T69" fmla="*/ 44 h 131"/>
                <a:gd name="T70" fmla="*/ 3 w 10"/>
                <a:gd name="T71" fmla="*/ 41 h 131"/>
                <a:gd name="T72" fmla="*/ 3 w 10"/>
                <a:gd name="T73" fmla="*/ 39 h 131"/>
                <a:gd name="T74" fmla="*/ 3 w 10"/>
                <a:gd name="T75" fmla="*/ 36 h 131"/>
                <a:gd name="T76" fmla="*/ 2 w 10"/>
                <a:gd name="T77" fmla="*/ 34 h 131"/>
                <a:gd name="T78" fmla="*/ 2 w 10"/>
                <a:gd name="T79" fmla="*/ 31 h 131"/>
                <a:gd name="T80" fmla="*/ 2 w 10"/>
                <a:gd name="T81" fmla="*/ 29 h 131"/>
                <a:gd name="T82" fmla="*/ 2 w 10"/>
                <a:gd name="T83" fmla="*/ 26 h 131"/>
                <a:gd name="T84" fmla="*/ 2 w 10"/>
                <a:gd name="T85" fmla="*/ 24 h 131"/>
                <a:gd name="T86" fmla="*/ 1 w 10"/>
                <a:gd name="T87" fmla="*/ 21 h 131"/>
                <a:gd name="T88" fmla="*/ 1 w 10"/>
                <a:gd name="T89" fmla="*/ 18 h 131"/>
                <a:gd name="T90" fmla="*/ 1 w 10"/>
                <a:gd name="T91" fmla="*/ 16 h 131"/>
                <a:gd name="T92" fmla="*/ 1 w 10"/>
                <a:gd name="T93" fmla="*/ 13 h 131"/>
                <a:gd name="T94" fmla="*/ 0 w 10"/>
                <a:gd name="T95" fmla="*/ 11 h 131"/>
                <a:gd name="T96" fmla="*/ 0 w 10"/>
                <a:gd name="T97" fmla="*/ 8 h 131"/>
                <a:gd name="T98" fmla="*/ 0 w 10"/>
                <a:gd name="T99" fmla="*/ 5 h 131"/>
                <a:gd name="T100" fmla="*/ 0 w 10"/>
                <a:gd name="T101" fmla="*/ 3 h 131"/>
                <a:gd name="T102" fmla="*/ 0 w 10"/>
                <a:gd name="T10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1">
                  <a:moveTo>
                    <a:pt x="10" y="131"/>
                  </a:moveTo>
                  <a:lnTo>
                    <a:pt x="10" y="128"/>
                  </a:lnTo>
                  <a:lnTo>
                    <a:pt x="10" y="126"/>
                  </a:lnTo>
                  <a:lnTo>
                    <a:pt x="9" y="123"/>
                  </a:lnTo>
                  <a:lnTo>
                    <a:pt x="9" y="121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3"/>
                  </a:lnTo>
                  <a:lnTo>
                    <a:pt x="8" y="111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8" y="103"/>
                  </a:lnTo>
                  <a:lnTo>
                    <a:pt x="7" y="101"/>
                  </a:lnTo>
                  <a:lnTo>
                    <a:pt x="7" y="98"/>
                  </a:lnTo>
                  <a:lnTo>
                    <a:pt x="7" y="96"/>
                  </a:lnTo>
                  <a:lnTo>
                    <a:pt x="7" y="93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5"/>
                  </a:lnTo>
                  <a:lnTo>
                    <a:pt x="5" y="73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57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49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5" name="Freeform 893"/>
            <p:cNvSpPr>
              <a:spLocks/>
            </p:cNvSpPr>
            <p:nvPr/>
          </p:nvSpPr>
          <p:spPr bwMode="auto">
            <a:xfrm>
              <a:off x="6767696" y="2054420"/>
              <a:ext cx="9842" cy="119095"/>
            </a:xfrm>
            <a:custGeom>
              <a:avLst/>
              <a:gdLst>
                <a:gd name="T0" fmla="*/ 10 w 10"/>
                <a:gd name="T1" fmla="*/ 121 h 121"/>
                <a:gd name="T2" fmla="*/ 10 w 10"/>
                <a:gd name="T3" fmla="*/ 118 h 121"/>
                <a:gd name="T4" fmla="*/ 10 w 10"/>
                <a:gd name="T5" fmla="*/ 116 h 121"/>
                <a:gd name="T6" fmla="*/ 9 w 10"/>
                <a:gd name="T7" fmla="*/ 113 h 121"/>
                <a:gd name="T8" fmla="*/ 9 w 10"/>
                <a:gd name="T9" fmla="*/ 111 h 121"/>
                <a:gd name="T10" fmla="*/ 9 w 10"/>
                <a:gd name="T11" fmla="*/ 108 h 121"/>
                <a:gd name="T12" fmla="*/ 9 w 10"/>
                <a:gd name="T13" fmla="*/ 106 h 121"/>
                <a:gd name="T14" fmla="*/ 9 w 10"/>
                <a:gd name="T15" fmla="*/ 103 h 121"/>
                <a:gd name="T16" fmla="*/ 8 w 10"/>
                <a:gd name="T17" fmla="*/ 100 h 121"/>
                <a:gd name="T18" fmla="*/ 8 w 10"/>
                <a:gd name="T19" fmla="*/ 98 h 121"/>
                <a:gd name="T20" fmla="*/ 8 w 10"/>
                <a:gd name="T21" fmla="*/ 96 h 121"/>
                <a:gd name="T22" fmla="*/ 8 w 10"/>
                <a:gd name="T23" fmla="*/ 93 h 121"/>
                <a:gd name="T24" fmla="*/ 7 w 10"/>
                <a:gd name="T25" fmla="*/ 90 h 121"/>
                <a:gd name="T26" fmla="*/ 7 w 10"/>
                <a:gd name="T27" fmla="*/ 88 h 121"/>
                <a:gd name="T28" fmla="*/ 7 w 10"/>
                <a:gd name="T29" fmla="*/ 86 h 121"/>
                <a:gd name="T30" fmla="*/ 7 w 10"/>
                <a:gd name="T31" fmla="*/ 83 h 121"/>
                <a:gd name="T32" fmla="*/ 7 w 10"/>
                <a:gd name="T33" fmla="*/ 80 h 121"/>
                <a:gd name="T34" fmla="*/ 7 w 10"/>
                <a:gd name="T35" fmla="*/ 78 h 121"/>
                <a:gd name="T36" fmla="*/ 6 w 10"/>
                <a:gd name="T37" fmla="*/ 76 h 121"/>
                <a:gd name="T38" fmla="*/ 6 w 10"/>
                <a:gd name="T39" fmla="*/ 73 h 121"/>
                <a:gd name="T40" fmla="*/ 6 w 10"/>
                <a:gd name="T41" fmla="*/ 71 h 121"/>
                <a:gd name="T42" fmla="*/ 6 w 10"/>
                <a:gd name="T43" fmla="*/ 68 h 121"/>
                <a:gd name="T44" fmla="*/ 6 w 10"/>
                <a:gd name="T45" fmla="*/ 66 h 121"/>
                <a:gd name="T46" fmla="*/ 5 w 10"/>
                <a:gd name="T47" fmla="*/ 63 h 121"/>
                <a:gd name="T48" fmla="*/ 5 w 10"/>
                <a:gd name="T49" fmla="*/ 61 h 121"/>
                <a:gd name="T50" fmla="*/ 5 w 10"/>
                <a:gd name="T51" fmla="*/ 58 h 121"/>
                <a:gd name="T52" fmla="*/ 5 w 10"/>
                <a:gd name="T53" fmla="*/ 56 h 121"/>
                <a:gd name="T54" fmla="*/ 4 w 10"/>
                <a:gd name="T55" fmla="*/ 54 h 121"/>
                <a:gd name="T56" fmla="*/ 4 w 10"/>
                <a:gd name="T57" fmla="*/ 51 h 121"/>
                <a:gd name="T58" fmla="*/ 4 w 10"/>
                <a:gd name="T59" fmla="*/ 49 h 121"/>
                <a:gd name="T60" fmla="*/ 4 w 10"/>
                <a:gd name="T61" fmla="*/ 47 h 121"/>
                <a:gd name="T62" fmla="*/ 4 w 10"/>
                <a:gd name="T63" fmla="*/ 44 h 121"/>
                <a:gd name="T64" fmla="*/ 4 w 10"/>
                <a:gd name="T65" fmla="*/ 42 h 121"/>
                <a:gd name="T66" fmla="*/ 3 w 10"/>
                <a:gd name="T67" fmla="*/ 40 h 121"/>
                <a:gd name="T68" fmla="*/ 3 w 10"/>
                <a:gd name="T69" fmla="*/ 37 h 121"/>
                <a:gd name="T70" fmla="*/ 3 w 10"/>
                <a:gd name="T71" fmla="*/ 35 h 121"/>
                <a:gd name="T72" fmla="*/ 3 w 10"/>
                <a:gd name="T73" fmla="*/ 32 h 121"/>
                <a:gd name="T74" fmla="*/ 3 w 10"/>
                <a:gd name="T75" fmla="*/ 30 h 121"/>
                <a:gd name="T76" fmla="*/ 2 w 10"/>
                <a:gd name="T77" fmla="*/ 28 h 121"/>
                <a:gd name="T78" fmla="*/ 2 w 10"/>
                <a:gd name="T79" fmla="*/ 26 h 121"/>
                <a:gd name="T80" fmla="*/ 2 w 10"/>
                <a:gd name="T81" fmla="*/ 24 h 121"/>
                <a:gd name="T82" fmla="*/ 2 w 10"/>
                <a:gd name="T83" fmla="*/ 21 h 121"/>
                <a:gd name="T84" fmla="*/ 1 w 10"/>
                <a:gd name="T85" fmla="*/ 19 h 121"/>
                <a:gd name="T86" fmla="*/ 1 w 10"/>
                <a:gd name="T87" fmla="*/ 17 h 121"/>
                <a:gd name="T88" fmla="*/ 1 w 10"/>
                <a:gd name="T89" fmla="*/ 15 h 121"/>
                <a:gd name="T90" fmla="*/ 1 w 10"/>
                <a:gd name="T91" fmla="*/ 13 h 121"/>
                <a:gd name="T92" fmla="*/ 1 w 10"/>
                <a:gd name="T93" fmla="*/ 11 h 121"/>
                <a:gd name="T94" fmla="*/ 1 w 10"/>
                <a:gd name="T95" fmla="*/ 8 h 121"/>
                <a:gd name="T96" fmla="*/ 0 w 10"/>
                <a:gd name="T97" fmla="*/ 6 h 121"/>
                <a:gd name="T98" fmla="*/ 0 w 10"/>
                <a:gd name="T99" fmla="*/ 4 h 121"/>
                <a:gd name="T100" fmla="*/ 0 w 10"/>
                <a:gd name="T101" fmla="*/ 2 h 121"/>
                <a:gd name="T102" fmla="*/ 0 w 10"/>
                <a:gd name="T10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1">
                  <a:moveTo>
                    <a:pt x="10" y="121"/>
                  </a:moveTo>
                  <a:lnTo>
                    <a:pt x="10" y="118"/>
                  </a:lnTo>
                  <a:lnTo>
                    <a:pt x="10" y="116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8"/>
                  </a:lnTo>
                  <a:lnTo>
                    <a:pt x="9" y="106"/>
                  </a:lnTo>
                  <a:lnTo>
                    <a:pt x="9" y="103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7" y="78"/>
                  </a:lnTo>
                  <a:lnTo>
                    <a:pt x="6" y="76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4" y="54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6" name="Freeform 894"/>
            <p:cNvSpPr>
              <a:spLocks/>
            </p:cNvSpPr>
            <p:nvPr/>
          </p:nvSpPr>
          <p:spPr bwMode="auto">
            <a:xfrm>
              <a:off x="6757854" y="1985523"/>
              <a:ext cx="9842" cy="70866"/>
            </a:xfrm>
            <a:custGeom>
              <a:avLst/>
              <a:gdLst>
                <a:gd name="T0" fmla="*/ 10 w 10"/>
                <a:gd name="T1" fmla="*/ 72 h 72"/>
                <a:gd name="T2" fmla="*/ 10 w 10"/>
                <a:gd name="T3" fmla="*/ 70 h 72"/>
                <a:gd name="T4" fmla="*/ 10 w 10"/>
                <a:gd name="T5" fmla="*/ 68 h 72"/>
                <a:gd name="T6" fmla="*/ 9 w 10"/>
                <a:gd name="T7" fmla="*/ 66 h 72"/>
                <a:gd name="T8" fmla="*/ 9 w 10"/>
                <a:gd name="T9" fmla="*/ 64 h 72"/>
                <a:gd name="T10" fmla="*/ 9 w 10"/>
                <a:gd name="T11" fmla="*/ 62 h 72"/>
                <a:gd name="T12" fmla="*/ 9 w 10"/>
                <a:gd name="T13" fmla="*/ 60 h 72"/>
                <a:gd name="T14" fmla="*/ 9 w 10"/>
                <a:gd name="T15" fmla="*/ 58 h 72"/>
                <a:gd name="T16" fmla="*/ 8 w 10"/>
                <a:gd name="T17" fmla="*/ 56 h 72"/>
                <a:gd name="T18" fmla="*/ 8 w 10"/>
                <a:gd name="T19" fmla="*/ 54 h 72"/>
                <a:gd name="T20" fmla="*/ 8 w 10"/>
                <a:gd name="T21" fmla="*/ 52 h 72"/>
                <a:gd name="T22" fmla="*/ 8 w 10"/>
                <a:gd name="T23" fmla="*/ 50 h 72"/>
                <a:gd name="T24" fmla="*/ 8 w 10"/>
                <a:gd name="T25" fmla="*/ 49 h 72"/>
                <a:gd name="T26" fmla="*/ 7 w 10"/>
                <a:gd name="T27" fmla="*/ 47 h 72"/>
                <a:gd name="T28" fmla="*/ 7 w 10"/>
                <a:gd name="T29" fmla="*/ 45 h 72"/>
                <a:gd name="T30" fmla="*/ 7 w 10"/>
                <a:gd name="T31" fmla="*/ 43 h 72"/>
                <a:gd name="T32" fmla="*/ 7 w 10"/>
                <a:gd name="T33" fmla="*/ 42 h 72"/>
                <a:gd name="T34" fmla="*/ 7 w 10"/>
                <a:gd name="T35" fmla="*/ 40 h 72"/>
                <a:gd name="T36" fmla="*/ 6 w 10"/>
                <a:gd name="T37" fmla="*/ 38 h 72"/>
                <a:gd name="T38" fmla="*/ 6 w 10"/>
                <a:gd name="T39" fmla="*/ 37 h 72"/>
                <a:gd name="T40" fmla="*/ 6 w 10"/>
                <a:gd name="T41" fmla="*/ 35 h 72"/>
                <a:gd name="T42" fmla="*/ 6 w 10"/>
                <a:gd name="T43" fmla="*/ 33 h 72"/>
                <a:gd name="T44" fmla="*/ 6 w 10"/>
                <a:gd name="T45" fmla="*/ 32 h 72"/>
                <a:gd name="T46" fmla="*/ 5 w 10"/>
                <a:gd name="T47" fmla="*/ 30 h 72"/>
                <a:gd name="T48" fmla="*/ 5 w 10"/>
                <a:gd name="T49" fmla="*/ 29 h 72"/>
                <a:gd name="T50" fmla="*/ 5 w 10"/>
                <a:gd name="T51" fmla="*/ 27 h 72"/>
                <a:gd name="T52" fmla="*/ 5 w 10"/>
                <a:gd name="T53" fmla="*/ 26 h 72"/>
                <a:gd name="T54" fmla="*/ 4 w 10"/>
                <a:gd name="T55" fmla="*/ 24 h 72"/>
                <a:gd name="T56" fmla="*/ 4 w 10"/>
                <a:gd name="T57" fmla="*/ 23 h 72"/>
                <a:gd name="T58" fmla="*/ 4 w 10"/>
                <a:gd name="T59" fmla="*/ 22 h 72"/>
                <a:gd name="T60" fmla="*/ 4 w 10"/>
                <a:gd name="T61" fmla="*/ 20 h 72"/>
                <a:gd name="T62" fmla="*/ 4 w 10"/>
                <a:gd name="T63" fmla="*/ 19 h 72"/>
                <a:gd name="T64" fmla="*/ 4 w 10"/>
                <a:gd name="T65" fmla="*/ 18 h 72"/>
                <a:gd name="T66" fmla="*/ 3 w 10"/>
                <a:gd name="T67" fmla="*/ 16 h 72"/>
                <a:gd name="T68" fmla="*/ 3 w 10"/>
                <a:gd name="T69" fmla="*/ 15 h 72"/>
                <a:gd name="T70" fmla="*/ 3 w 10"/>
                <a:gd name="T71" fmla="*/ 14 h 72"/>
                <a:gd name="T72" fmla="*/ 3 w 10"/>
                <a:gd name="T73" fmla="*/ 13 h 72"/>
                <a:gd name="T74" fmla="*/ 3 w 10"/>
                <a:gd name="T75" fmla="*/ 12 h 72"/>
                <a:gd name="T76" fmla="*/ 2 w 10"/>
                <a:gd name="T77" fmla="*/ 11 h 72"/>
                <a:gd name="T78" fmla="*/ 2 w 10"/>
                <a:gd name="T79" fmla="*/ 10 h 72"/>
                <a:gd name="T80" fmla="*/ 2 w 10"/>
                <a:gd name="T81" fmla="*/ 9 h 72"/>
                <a:gd name="T82" fmla="*/ 2 w 10"/>
                <a:gd name="T83" fmla="*/ 7 h 72"/>
                <a:gd name="T84" fmla="*/ 1 w 10"/>
                <a:gd name="T85" fmla="*/ 7 h 72"/>
                <a:gd name="T86" fmla="*/ 1 w 10"/>
                <a:gd name="T87" fmla="*/ 6 h 72"/>
                <a:gd name="T88" fmla="*/ 1 w 10"/>
                <a:gd name="T89" fmla="*/ 5 h 72"/>
                <a:gd name="T90" fmla="*/ 1 w 10"/>
                <a:gd name="T91" fmla="*/ 4 h 72"/>
                <a:gd name="T92" fmla="*/ 1 w 10"/>
                <a:gd name="T93" fmla="*/ 3 h 72"/>
                <a:gd name="T94" fmla="*/ 1 w 10"/>
                <a:gd name="T95" fmla="*/ 2 h 72"/>
                <a:gd name="T96" fmla="*/ 0 w 10"/>
                <a:gd name="T97" fmla="*/ 1 h 72"/>
                <a:gd name="T98" fmla="*/ 0 w 10"/>
                <a:gd name="T99" fmla="*/ 1 h 72"/>
                <a:gd name="T100" fmla="*/ 0 w 10"/>
                <a:gd name="T101" fmla="*/ 0 h 72"/>
                <a:gd name="T102" fmla="*/ 0 w 10"/>
                <a:gd name="T10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2">
                  <a:moveTo>
                    <a:pt x="10" y="72"/>
                  </a:moveTo>
                  <a:lnTo>
                    <a:pt x="10" y="70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7" name="Freeform 895"/>
            <p:cNvSpPr>
              <a:spLocks/>
            </p:cNvSpPr>
            <p:nvPr/>
          </p:nvSpPr>
          <p:spPr bwMode="auto">
            <a:xfrm>
              <a:off x="6748011" y="1979617"/>
              <a:ext cx="9842" cy="25591"/>
            </a:xfrm>
            <a:custGeom>
              <a:avLst/>
              <a:gdLst>
                <a:gd name="T0" fmla="*/ 10 w 10"/>
                <a:gd name="T1" fmla="*/ 6 h 26"/>
                <a:gd name="T2" fmla="*/ 10 w 10"/>
                <a:gd name="T3" fmla="*/ 6 h 26"/>
                <a:gd name="T4" fmla="*/ 10 w 10"/>
                <a:gd name="T5" fmla="*/ 5 h 26"/>
                <a:gd name="T6" fmla="*/ 9 w 10"/>
                <a:gd name="T7" fmla="*/ 4 h 26"/>
                <a:gd name="T8" fmla="*/ 9 w 10"/>
                <a:gd name="T9" fmla="*/ 4 h 26"/>
                <a:gd name="T10" fmla="*/ 9 w 10"/>
                <a:gd name="T11" fmla="*/ 3 h 26"/>
                <a:gd name="T12" fmla="*/ 9 w 10"/>
                <a:gd name="T13" fmla="*/ 3 h 26"/>
                <a:gd name="T14" fmla="*/ 9 w 10"/>
                <a:gd name="T15" fmla="*/ 2 h 26"/>
                <a:gd name="T16" fmla="*/ 9 w 10"/>
                <a:gd name="T17" fmla="*/ 2 h 26"/>
                <a:gd name="T18" fmla="*/ 8 w 10"/>
                <a:gd name="T19" fmla="*/ 2 h 26"/>
                <a:gd name="T20" fmla="*/ 8 w 10"/>
                <a:gd name="T21" fmla="*/ 2 h 26"/>
                <a:gd name="T22" fmla="*/ 8 w 10"/>
                <a:gd name="T23" fmla="*/ 1 h 26"/>
                <a:gd name="T24" fmla="*/ 8 w 10"/>
                <a:gd name="T25" fmla="*/ 1 h 26"/>
                <a:gd name="T26" fmla="*/ 7 w 10"/>
                <a:gd name="T27" fmla="*/ 1 h 26"/>
                <a:gd name="T28" fmla="*/ 7 w 10"/>
                <a:gd name="T29" fmla="*/ 1 h 26"/>
                <a:gd name="T30" fmla="*/ 7 w 10"/>
                <a:gd name="T31" fmla="*/ 1 h 26"/>
                <a:gd name="T32" fmla="*/ 7 w 10"/>
                <a:gd name="T33" fmla="*/ 0 h 26"/>
                <a:gd name="T34" fmla="*/ 7 w 10"/>
                <a:gd name="T35" fmla="*/ 0 h 26"/>
                <a:gd name="T36" fmla="*/ 6 w 10"/>
                <a:gd name="T37" fmla="*/ 1 h 26"/>
                <a:gd name="T38" fmla="*/ 6 w 10"/>
                <a:gd name="T39" fmla="*/ 1 h 26"/>
                <a:gd name="T40" fmla="*/ 6 w 10"/>
                <a:gd name="T41" fmla="*/ 1 h 26"/>
                <a:gd name="T42" fmla="*/ 6 w 10"/>
                <a:gd name="T43" fmla="*/ 1 h 26"/>
                <a:gd name="T44" fmla="*/ 6 w 10"/>
                <a:gd name="T45" fmla="*/ 1 h 26"/>
                <a:gd name="T46" fmla="*/ 6 w 10"/>
                <a:gd name="T47" fmla="*/ 2 h 26"/>
                <a:gd name="T48" fmla="*/ 5 w 10"/>
                <a:gd name="T49" fmla="*/ 2 h 26"/>
                <a:gd name="T50" fmla="*/ 5 w 10"/>
                <a:gd name="T51" fmla="*/ 2 h 26"/>
                <a:gd name="T52" fmla="*/ 5 w 10"/>
                <a:gd name="T53" fmla="*/ 2 h 26"/>
                <a:gd name="T54" fmla="*/ 5 w 10"/>
                <a:gd name="T55" fmla="*/ 3 h 26"/>
                <a:gd name="T56" fmla="*/ 4 w 10"/>
                <a:gd name="T57" fmla="*/ 3 h 26"/>
                <a:gd name="T58" fmla="*/ 4 w 10"/>
                <a:gd name="T59" fmla="*/ 4 h 26"/>
                <a:gd name="T60" fmla="*/ 4 w 10"/>
                <a:gd name="T61" fmla="*/ 4 h 26"/>
                <a:gd name="T62" fmla="*/ 4 w 10"/>
                <a:gd name="T63" fmla="*/ 5 h 26"/>
                <a:gd name="T64" fmla="*/ 4 w 10"/>
                <a:gd name="T65" fmla="*/ 6 h 26"/>
                <a:gd name="T66" fmla="*/ 3 w 10"/>
                <a:gd name="T67" fmla="*/ 6 h 26"/>
                <a:gd name="T68" fmla="*/ 3 w 10"/>
                <a:gd name="T69" fmla="*/ 7 h 26"/>
                <a:gd name="T70" fmla="*/ 3 w 10"/>
                <a:gd name="T71" fmla="*/ 8 h 26"/>
                <a:gd name="T72" fmla="*/ 3 w 10"/>
                <a:gd name="T73" fmla="*/ 9 h 26"/>
                <a:gd name="T74" fmla="*/ 3 w 10"/>
                <a:gd name="T75" fmla="*/ 10 h 26"/>
                <a:gd name="T76" fmla="*/ 3 w 10"/>
                <a:gd name="T77" fmla="*/ 10 h 26"/>
                <a:gd name="T78" fmla="*/ 2 w 10"/>
                <a:gd name="T79" fmla="*/ 11 h 26"/>
                <a:gd name="T80" fmla="*/ 2 w 10"/>
                <a:gd name="T81" fmla="*/ 12 h 26"/>
                <a:gd name="T82" fmla="*/ 2 w 10"/>
                <a:gd name="T83" fmla="*/ 13 h 26"/>
                <a:gd name="T84" fmla="*/ 2 w 10"/>
                <a:gd name="T85" fmla="*/ 15 h 26"/>
                <a:gd name="T86" fmla="*/ 1 w 10"/>
                <a:gd name="T87" fmla="*/ 16 h 26"/>
                <a:gd name="T88" fmla="*/ 1 w 10"/>
                <a:gd name="T89" fmla="*/ 17 h 26"/>
                <a:gd name="T90" fmla="*/ 1 w 10"/>
                <a:gd name="T91" fmla="*/ 18 h 26"/>
                <a:gd name="T92" fmla="*/ 1 w 10"/>
                <a:gd name="T93" fmla="*/ 19 h 26"/>
                <a:gd name="T94" fmla="*/ 1 w 10"/>
                <a:gd name="T95" fmla="*/ 20 h 26"/>
                <a:gd name="T96" fmla="*/ 0 w 10"/>
                <a:gd name="T97" fmla="*/ 22 h 26"/>
                <a:gd name="T98" fmla="*/ 0 w 10"/>
                <a:gd name="T99" fmla="*/ 23 h 26"/>
                <a:gd name="T100" fmla="*/ 0 w 10"/>
                <a:gd name="T101" fmla="*/ 25 h 26"/>
                <a:gd name="T102" fmla="*/ 0 w 10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6">
                  <a:moveTo>
                    <a:pt x="10" y="6"/>
                  </a:moveTo>
                  <a:lnTo>
                    <a:pt x="10" y="6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8" name="Freeform 896"/>
            <p:cNvSpPr>
              <a:spLocks/>
            </p:cNvSpPr>
            <p:nvPr/>
          </p:nvSpPr>
          <p:spPr bwMode="auto">
            <a:xfrm>
              <a:off x="6738169" y="2004223"/>
              <a:ext cx="9842" cy="125000"/>
            </a:xfrm>
            <a:custGeom>
              <a:avLst/>
              <a:gdLst>
                <a:gd name="T0" fmla="*/ 10 w 10"/>
                <a:gd name="T1" fmla="*/ 0 h 127"/>
                <a:gd name="T2" fmla="*/ 10 w 10"/>
                <a:gd name="T3" fmla="*/ 1 h 127"/>
                <a:gd name="T4" fmla="*/ 10 w 10"/>
                <a:gd name="T5" fmla="*/ 3 h 127"/>
                <a:gd name="T6" fmla="*/ 9 w 10"/>
                <a:gd name="T7" fmla="*/ 4 h 127"/>
                <a:gd name="T8" fmla="*/ 9 w 10"/>
                <a:gd name="T9" fmla="*/ 6 h 127"/>
                <a:gd name="T10" fmla="*/ 9 w 10"/>
                <a:gd name="T11" fmla="*/ 8 h 127"/>
                <a:gd name="T12" fmla="*/ 9 w 10"/>
                <a:gd name="T13" fmla="*/ 9 h 127"/>
                <a:gd name="T14" fmla="*/ 9 w 10"/>
                <a:gd name="T15" fmla="*/ 11 h 127"/>
                <a:gd name="T16" fmla="*/ 9 w 10"/>
                <a:gd name="T17" fmla="*/ 13 h 127"/>
                <a:gd name="T18" fmla="*/ 8 w 10"/>
                <a:gd name="T19" fmla="*/ 15 h 127"/>
                <a:gd name="T20" fmla="*/ 8 w 10"/>
                <a:gd name="T21" fmla="*/ 17 h 127"/>
                <a:gd name="T22" fmla="*/ 8 w 10"/>
                <a:gd name="T23" fmla="*/ 18 h 127"/>
                <a:gd name="T24" fmla="*/ 8 w 10"/>
                <a:gd name="T25" fmla="*/ 20 h 127"/>
                <a:gd name="T26" fmla="*/ 7 w 10"/>
                <a:gd name="T27" fmla="*/ 22 h 127"/>
                <a:gd name="T28" fmla="*/ 7 w 10"/>
                <a:gd name="T29" fmla="*/ 24 h 127"/>
                <a:gd name="T30" fmla="*/ 7 w 10"/>
                <a:gd name="T31" fmla="*/ 27 h 127"/>
                <a:gd name="T32" fmla="*/ 7 w 10"/>
                <a:gd name="T33" fmla="*/ 29 h 127"/>
                <a:gd name="T34" fmla="*/ 7 w 10"/>
                <a:gd name="T35" fmla="*/ 31 h 127"/>
                <a:gd name="T36" fmla="*/ 6 w 10"/>
                <a:gd name="T37" fmla="*/ 33 h 127"/>
                <a:gd name="T38" fmla="*/ 6 w 10"/>
                <a:gd name="T39" fmla="*/ 35 h 127"/>
                <a:gd name="T40" fmla="*/ 6 w 10"/>
                <a:gd name="T41" fmla="*/ 37 h 127"/>
                <a:gd name="T42" fmla="*/ 6 w 10"/>
                <a:gd name="T43" fmla="*/ 40 h 127"/>
                <a:gd name="T44" fmla="*/ 6 w 10"/>
                <a:gd name="T45" fmla="*/ 42 h 127"/>
                <a:gd name="T46" fmla="*/ 6 w 10"/>
                <a:gd name="T47" fmla="*/ 45 h 127"/>
                <a:gd name="T48" fmla="*/ 5 w 10"/>
                <a:gd name="T49" fmla="*/ 47 h 127"/>
                <a:gd name="T50" fmla="*/ 5 w 10"/>
                <a:gd name="T51" fmla="*/ 50 h 127"/>
                <a:gd name="T52" fmla="*/ 5 w 10"/>
                <a:gd name="T53" fmla="*/ 52 h 127"/>
                <a:gd name="T54" fmla="*/ 5 w 10"/>
                <a:gd name="T55" fmla="*/ 55 h 127"/>
                <a:gd name="T56" fmla="*/ 4 w 10"/>
                <a:gd name="T57" fmla="*/ 57 h 127"/>
                <a:gd name="T58" fmla="*/ 4 w 10"/>
                <a:gd name="T59" fmla="*/ 60 h 127"/>
                <a:gd name="T60" fmla="*/ 4 w 10"/>
                <a:gd name="T61" fmla="*/ 63 h 127"/>
                <a:gd name="T62" fmla="*/ 4 w 10"/>
                <a:gd name="T63" fmla="*/ 65 h 127"/>
                <a:gd name="T64" fmla="*/ 4 w 10"/>
                <a:gd name="T65" fmla="*/ 68 h 127"/>
                <a:gd name="T66" fmla="*/ 3 w 10"/>
                <a:gd name="T67" fmla="*/ 71 h 127"/>
                <a:gd name="T68" fmla="*/ 3 w 10"/>
                <a:gd name="T69" fmla="*/ 74 h 127"/>
                <a:gd name="T70" fmla="*/ 3 w 10"/>
                <a:gd name="T71" fmla="*/ 76 h 127"/>
                <a:gd name="T72" fmla="*/ 3 w 10"/>
                <a:gd name="T73" fmla="*/ 79 h 127"/>
                <a:gd name="T74" fmla="*/ 3 w 10"/>
                <a:gd name="T75" fmla="*/ 82 h 127"/>
                <a:gd name="T76" fmla="*/ 3 w 10"/>
                <a:gd name="T77" fmla="*/ 85 h 127"/>
                <a:gd name="T78" fmla="*/ 2 w 10"/>
                <a:gd name="T79" fmla="*/ 88 h 127"/>
                <a:gd name="T80" fmla="*/ 2 w 10"/>
                <a:gd name="T81" fmla="*/ 91 h 127"/>
                <a:gd name="T82" fmla="*/ 2 w 10"/>
                <a:gd name="T83" fmla="*/ 94 h 127"/>
                <a:gd name="T84" fmla="*/ 2 w 10"/>
                <a:gd name="T85" fmla="*/ 97 h 127"/>
                <a:gd name="T86" fmla="*/ 1 w 10"/>
                <a:gd name="T87" fmla="*/ 101 h 127"/>
                <a:gd name="T88" fmla="*/ 1 w 10"/>
                <a:gd name="T89" fmla="*/ 104 h 127"/>
                <a:gd name="T90" fmla="*/ 1 w 10"/>
                <a:gd name="T91" fmla="*/ 107 h 127"/>
                <a:gd name="T92" fmla="*/ 1 w 10"/>
                <a:gd name="T93" fmla="*/ 110 h 127"/>
                <a:gd name="T94" fmla="*/ 1 w 10"/>
                <a:gd name="T95" fmla="*/ 113 h 127"/>
                <a:gd name="T96" fmla="*/ 0 w 10"/>
                <a:gd name="T97" fmla="*/ 116 h 127"/>
                <a:gd name="T98" fmla="*/ 0 w 10"/>
                <a:gd name="T99" fmla="*/ 120 h 127"/>
                <a:gd name="T100" fmla="*/ 0 w 10"/>
                <a:gd name="T101" fmla="*/ 123 h 127"/>
                <a:gd name="T102" fmla="*/ 0 w 10"/>
                <a:gd name="T103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7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5" y="55"/>
                  </a:lnTo>
                  <a:lnTo>
                    <a:pt x="4" y="57"/>
                  </a:lnTo>
                  <a:lnTo>
                    <a:pt x="4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4" y="68"/>
                  </a:lnTo>
                  <a:lnTo>
                    <a:pt x="3" y="71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2" y="88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1" y="101"/>
                  </a:lnTo>
                  <a:lnTo>
                    <a:pt x="1" y="104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9" name="Freeform 897"/>
            <p:cNvSpPr>
              <a:spLocks/>
            </p:cNvSpPr>
            <p:nvPr/>
          </p:nvSpPr>
          <p:spPr bwMode="auto">
            <a:xfrm>
              <a:off x="6728326" y="2125286"/>
              <a:ext cx="9842" cy="192913"/>
            </a:xfrm>
            <a:custGeom>
              <a:avLst/>
              <a:gdLst>
                <a:gd name="T0" fmla="*/ 10 w 10"/>
                <a:gd name="T1" fmla="*/ 0 h 196"/>
                <a:gd name="T2" fmla="*/ 10 w 10"/>
                <a:gd name="T3" fmla="*/ 4 h 196"/>
                <a:gd name="T4" fmla="*/ 10 w 10"/>
                <a:gd name="T5" fmla="*/ 7 h 196"/>
                <a:gd name="T6" fmla="*/ 10 w 10"/>
                <a:gd name="T7" fmla="*/ 10 h 196"/>
                <a:gd name="T8" fmla="*/ 9 w 10"/>
                <a:gd name="T9" fmla="*/ 14 h 196"/>
                <a:gd name="T10" fmla="*/ 9 w 10"/>
                <a:gd name="T11" fmla="*/ 17 h 196"/>
                <a:gd name="T12" fmla="*/ 9 w 10"/>
                <a:gd name="T13" fmla="*/ 21 h 196"/>
                <a:gd name="T14" fmla="*/ 9 w 10"/>
                <a:gd name="T15" fmla="*/ 24 h 196"/>
                <a:gd name="T16" fmla="*/ 9 w 10"/>
                <a:gd name="T17" fmla="*/ 28 h 196"/>
                <a:gd name="T18" fmla="*/ 8 w 10"/>
                <a:gd name="T19" fmla="*/ 31 h 196"/>
                <a:gd name="T20" fmla="*/ 8 w 10"/>
                <a:gd name="T21" fmla="*/ 35 h 196"/>
                <a:gd name="T22" fmla="*/ 8 w 10"/>
                <a:gd name="T23" fmla="*/ 39 h 196"/>
                <a:gd name="T24" fmla="*/ 8 w 10"/>
                <a:gd name="T25" fmla="*/ 42 h 196"/>
                <a:gd name="T26" fmla="*/ 7 w 10"/>
                <a:gd name="T27" fmla="*/ 46 h 196"/>
                <a:gd name="T28" fmla="*/ 7 w 10"/>
                <a:gd name="T29" fmla="*/ 50 h 196"/>
                <a:gd name="T30" fmla="*/ 7 w 10"/>
                <a:gd name="T31" fmla="*/ 53 h 196"/>
                <a:gd name="T32" fmla="*/ 7 w 10"/>
                <a:gd name="T33" fmla="*/ 57 h 196"/>
                <a:gd name="T34" fmla="*/ 7 w 10"/>
                <a:gd name="T35" fmla="*/ 61 h 196"/>
                <a:gd name="T36" fmla="*/ 7 w 10"/>
                <a:gd name="T37" fmla="*/ 64 h 196"/>
                <a:gd name="T38" fmla="*/ 6 w 10"/>
                <a:gd name="T39" fmla="*/ 68 h 196"/>
                <a:gd name="T40" fmla="*/ 6 w 10"/>
                <a:gd name="T41" fmla="*/ 72 h 196"/>
                <a:gd name="T42" fmla="*/ 6 w 10"/>
                <a:gd name="T43" fmla="*/ 76 h 196"/>
                <a:gd name="T44" fmla="*/ 6 w 10"/>
                <a:gd name="T45" fmla="*/ 80 h 196"/>
                <a:gd name="T46" fmla="*/ 6 w 10"/>
                <a:gd name="T47" fmla="*/ 84 h 196"/>
                <a:gd name="T48" fmla="*/ 5 w 10"/>
                <a:gd name="T49" fmla="*/ 87 h 196"/>
                <a:gd name="T50" fmla="*/ 5 w 10"/>
                <a:gd name="T51" fmla="*/ 91 h 196"/>
                <a:gd name="T52" fmla="*/ 5 w 10"/>
                <a:gd name="T53" fmla="*/ 95 h 196"/>
                <a:gd name="T54" fmla="*/ 5 w 10"/>
                <a:gd name="T55" fmla="*/ 99 h 196"/>
                <a:gd name="T56" fmla="*/ 4 w 10"/>
                <a:gd name="T57" fmla="*/ 103 h 196"/>
                <a:gd name="T58" fmla="*/ 4 w 10"/>
                <a:gd name="T59" fmla="*/ 107 h 196"/>
                <a:gd name="T60" fmla="*/ 4 w 10"/>
                <a:gd name="T61" fmla="*/ 111 h 196"/>
                <a:gd name="T62" fmla="*/ 4 w 10"/>
                <a:gd name="T63" fmla="*/ 115 h 196"/>
                <a:gd name="T64" fmla="*/ 4 w 10"/>
                <a:gd name="T65" fmla="*/ 119 h 196"/>
                <a:gd name="T66" fmla="*/ 3 w 10"/>
                <a:gd name="T67" fmla="*/ 123 h 196"/>
                <a:gd name="T68" fmla="*/ 3 w 10"/>
                <a:gd name="T69" fmla="*/ 127 h 196"/>
                <a:gd name="T70" fmla="*/ 3 w 10"/>
                <a:gd name="T71" fmla="*/ 131 h 196"/>
                <a:gd name="T72" fmla="*/ 3 w 10"/>
                <a:gd name="T73" fmla="*/ 135 h 196"/>
                <a:gd name="T74" fmla="*/ 3 w 10"/>
                <a:gd name="T75" fmla="*/ 139 h 196"/>
                <a:gd name="T76" fmla="*/ 3 w 10"/>
                <a:gd name="T77" fmla="*/ 143 h 196"/>
                <a:gd name="T78" fmla="*/ 2 w 10"/>
                <a:gd name="T79" fmla="*/ 147 h 196"/>
                <a:gd name="T80" fmla="*/ 2 w 10"/>
                <a:gd name="T81" fmla="*/ 151 h 196"/>
                <a:gd name="T82" fmla="*/ 2 w 10"/>
                <a:gd name="T83" fmla="*/ 155 h 196"/>
                <a:gd name="T84" fmla="*/ 2 w 10"/>
                <a:gd name="T85" fmla="*/ 159 h 196"/>
                <a:gd name="T86" fmla="*/ 1 w 10"/>
                <a:gd name="T87" fmla="*/ 163 h 196"/>
                <a:gd name="T88" fmla="*/ 1 w 10"/>
                <a:gd name="T89" fmla="*/ 167 h 196"/>
                <a:gd name="T90" fmla="*/ 1 w 10"/>
                <a:gd name="T91" fmla="*/ 171 h 196"/>
                <a:gd name="T92" fmla="*/ 1 w 10"/>
                <a:gd name="T93" fmla="*/ 175 h 196"/>
                <a:gd name="T94" fmla="*/ 1 w 10"/>
                <a:gd name="T95" fmla="*/ 179 h 196"/>
                <a:gd name="T96" fmla="*/ 0 w 10"/>
                <a:gd name="T97" fmla="*/ 184 h 196"/>
                <a:gd name="T98" fmla="*/ 0 w 10"/>
                <a:gd name="T99" fmla="*/ 188 h 196"/>
                <a:gd name="T100" fmla="*/ 0 w 10"/>
                <a:gd name="T101" fmla="*/ 192 h 196"/>
                <a:gd name="T102" fmla="*/ 0 w 10"/>
                <a:gd name="T103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6">
                  <a:moveTo>
                    <a:pt x="10" y="0"/>
                  </a:moveTo>
                  <a:lnTo>
                    <a:pt x="10" y="4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8" y="31"/>
                  </a:lnTo>
                  <a:lnTo>
                    <a:pt x="8" y="35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7" y="46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7" y="57"/>
                  </a:lnTo>
                  <a:lnTo>
                    <a:pt x="7" y="61"/>
                  </a:lnTo>
                  <a:lnTo>
                    <a:pt x="7" y="64"/>
                  </a:lnTo>
                  <a:lnTo>
                    <a:pt x="6" y="68"/>
                  </a:lnTo>
                  <a:lnTo>
                    <a:pt x="6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6" y="84"/>
                  </a:lnTo>
                  <a:lnTo>
                    <a:pt x="5" y="87"/>
                  </a:lnTo>
                  <a:lnTo>
                    <a:pt x="5" y="91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4" y="103"/>
                  </a:lnTo>
                  <a:lnTo>
                    <a:pt x="4" y="107"/>
                  </a:lnTo>
                  <a:lnTo>
                    <a:pt x="4" y="111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3" y="123"/>
                  </a:lnTo>
                  <a:lnTo>
                    <a:pt x="3" y="127"/>
                  </a:lnTo>
                  <a:lnTo>
                    <a:pt x="3" y="131"/>
                  </a:lnTo>
                  <a:lnTo>
                    <a:pt x="3" y="135"/>
                  </a:lnTo>
                  <a:lnTo>
                    <a:pt x="3" y="139"/>
                  </a:lnTo>
                  <a:lnTo>
                    <a:pt x="3" y="143"/>
                  </a:lnTo>
                  <a:lnTo>
                    <a:pt x="2" y="147"/>
                  </a:lnTo>
                  <a:lnTo>
                    <a:pt x="2" y="151"/>
                  </a:lnTo>
                  <a:lnTo>
                    <a:pt x="2" y="155"/>
                  </a:lnTo>
                  <a:lnTo>
                    <a:pt x="2" y="159"/>
                  </a:lnTo>
                  <a:lnTo>
                    <a:pt x="1" y="163"/>
                  </a:lnTo>
                  <a:lnTo>
                    <a:pt x="1" y="167"/>
                  </a:lnTo>
                  <a:lnTo>
                    <a:pt x="1" y="171"/>
                  </a:lnTo>
                  <a:lnTo>
                    <a:pt x="1" y="175"/>
                  </a:lnTo>
                  <a:lnTo>
                    <a:pt x="1" y="179"/>
                  </a:lnTo>
                  <a:lnTo>
                    <a:pt x="0" y="184"/>
                  </a:lnTo>
                  <a:lnTo>
                    <a:pt x="0" y="188"/>
                  </a:lnTo>
                  <a:lnTo>
                    <a:pt x="0" y="192"/>
                  </a:lnTo>
                  <a:lnTo>
                    <a:pt x="0" y="19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0" name="Freeform 898"/>
            <p:cNvSpPr>
              <a:spLocks/>
            </p:cNvSpPr>
            <p:nvPr/>
          </p:nvSpPr>
          <p:spPr bwMode="auto">
            <a:xfrm>
              <a:off x="6718484" y="2314263"/>
              <a:ext cx="9842" cy="197835"/>
            </a:xfrm>
            <a:custGeom>
              <a:avLst/>
              <a:gdLst>
                <a:gd name="T0" fmla="*/ 10 w 10"/>
                <a:gd name="T1" fmla="*/ 0 h 201"/>
                <a:gd name="T2" fmla="*/ 10 w 10"/>
                <a:gd name="T3" fmla="*/ 4 h 201"/>
                <a:gd name="T4" fmla="*/ 10 w 10"/>
                <a:gd name="T5" fmla="*/ 8 h 201"/>
                <a:gd name="T6" fmla="*/ 10 w 10"/>
                <a:gd name="T7" fmla="*/ 12 h 201"/>
                <a:gd name="T8" fmla="*/ 9 w 10"/>
                <a:gd name="T9" fmla="*/ 16 h 201"/>
                <a:gd name="T10" fmla="*/ 9 w 10"/>
                <a:gd name="T11" fmla="*/ 20 h 201"/>
                <a:gd name="T12" fmla="*/ 9 w 10"/>
                <a:gd name="T13" fmla="*/ 24 h 201"/>
                <a:gd name="T14" fmla="*/ 9 w 10"/>
                <a:gd name="T15" fmla="*/ 28 h 201"/>
                <a:gd name="T16" fmla="*/ 9 w 10"/>
                <a:gd name="T17" fmla="*/ 32 h 201"/>
                <a:gd name="T18" fmla="*/ 8 w 10"/>
                <a:gd name="T19" fmla="*/ 37 h 201"/>
                <a:gd name="T20" fmla="*/ 8 w 10"/>
                <a:gd name="T21" fmla="*/ 41 h 201"/>
                <a:gd name="T22" fmla="*/ 8 w 10"/>
                <a:gd name="T23" fmla="*/ 45 h 201"/>
                <a:gd name="T24" fmla="*/ 8 w 10"/>
                <a:gd name="T25" fmla="*/ 49 h 201"/>
                <a:gd name="T26" fmla="*/ 7 w 10"/>
                <a:gd name="T27" fmla="*/ 53 h 201"/>
                <a:gd name="T28" fmla="*/ 7 w 10"/>
                <a:gd name="T29" fmla="*/ 57 h 201"/>
                <a:gd name="T30" fmla="*/ 7 w 10"/>
                <a:gd name="T31" fmla="*/ 61 h 201"/>
                <a:gd name="T32" fmla="*/ 7 w 10"/>
                <a:gd name="T33" fmla="*/ 65 h 201"/>
                <a:gd name="T34" fmla="*/ 7 w 10"/>
                <a:gd name="T35" fmla="*/ 69 h 201"/>
                <a:gd name="T36" fmla="*/ 7 w 10"/>
                <a:gd name="T37" fmla="*/ 73 h 201"/>
                <a:gd name="T38" fmla="*/ 6 w 10"/>
                <a:gd name="T39" fmla="*/ 77 h 201"/>
                <a:gd name="T40" fmla="*/ 6 w 10"/>
                <a:gd name="T41" fmla="*/ 81 h 201"/>
                <a:gd name="T42" fmla="*/ 6 w 10"/>
                <a:gd name="T43" fmla="*/ 85 h 201"/>
                <a:gd name="T44" fmla="*/ 6 w 10"/>
                <a:gd name="T45" fmla="*/ 90 h 201"/>
                <a:gd name="T46" fmla="*/ 6 w 10"/>
                <a:gd name="T47" fmla="*/ 93 h 201"/>
                <a:gd name="T48" fmla="*/ 5 w 10"/>
                <a:gd name="T49" fmla="*/ 97 h 201"/>
                <a:gd name="T50" fmla="*/ 5 w 10"/>
                <a:gd name="T51" fmla="*/ 101 h 201"/>
                <a:gd name="T52" fmla="*/ 5 w 10"/>
                <a:gd name="T53" fmla="*/ 106 h 201"/>
                <a:gd name="T54" fmla="*/ 5 w 10"/>
                <a:gd name="T55" fmla="*/ 109 h 201"/>
                <a:gd name="T56" fmla="*/ 4 w 10"/>
                <a:gd name="T57" fmla="*/ 113 h 201"/>
                <a:gd name="T58" fmla="*/ 4 w 10"/>
                <a:gd name="T59" fmla="*/ 117 h 201"/>
                <a:gd name="T60" fmla="*/ 4 w 10"/>
                <a:gd name="T61" fmla="*/ 121 h 201"/>
                <a:gd name="T62" fmla="*/ 4 w 10"/>
                <a:gd name="T63" fmla="*/ 125 h 201"/>
                <a:gd name="T64" fmla="*/ 4 w 10"/>
                <a:gd name="T65" fmla="*/ 129 h 201"/>
                <a:gd name="T66" fmla="*/ 4 w 10"/>
                <a:gd name="T67" fmla="*/ 133 h 201"/>
                <a:gd name="T68" fmla="*/ 3 w 10"/>
                <a:gd name="T69" fmla="*/ 137 h 201"/>
                <a:gd name="T70" fmla="*/ 3 w 10"/>
                <a:gd name="T71" fmla="*/ 141 h 201"/>
                <a:gd name="T72" fmla="*/ 3 w 10"/>
                <a:gd name="T73" fmla="*/ 145 h 201"/>
                <a:gd name="T74" fmla="*/ 3 w 10"/>
                <a:gd name="T75" fmla="*/ 149 h 201"/>
                <a:gd name="T76" fmla="*/ 3 w 10"/>
                <a:gd name="T77" fmla="*/ 152 h 201"/>
                <a:gd name="T78" fmla="*/ 2 w 10"/>
                <a:gd name="T79" fmla="*/ 156 h 201"/>
                <a:gd name="T80" fmla="*/ 2 w 10"/>
                <a:gd name="T81" fmla="*/ 160 h 201"/>
                <a:gd name="T82" fmla="*/ 2 w 10"/>
                <a:gd name="T83" fmla="*/ 164 h 201"/>
                <a:gd name="T84" fmla="*/ 2 w 10"/>
                <a:gd name="T85" fmla="*/ 168 h 201"/>
                <a:gd name="T86" fmla="*/ 1 w 10"/>
                <a:gd name="T87" fmla="*/ 172 h 201"/>
                <a:gd name="T88" fmla="*/ 1 w 10"/>
                <a:gd name="T89" fmla="*/ 175 h 201"/>
                <a:gd name="T90" fmla="*/ 1 w 10"/>
                <a:gd name="T91" fmla="*/ 179 h 201"/>
                <a:gd name="T92" fmla="*/ 1 w 10"/>
                <a:gd name="T93" fmla="*/ 183 h 201"/>
                <a:gd name="T94" fmla="*/ 1 w 10"/>
                <a:gd name="T95" fmla="*/ 186 h 201"/>
                <a:gd name="T96" fmla="*/ 1 w 10"/>
                <a:gd name="T97" fmla="*/ 190 h 201"/>
                <a:gd name="T98" fmla="*/ 0 w 10"/>
                <a:gd name="T99" fmla="*/ 194 h 201"/>
                <a:gd name="T100" fmla="*/ 0 w 10"/>
                <a:gd name="T101" fmla="*/ 198 h 201"/>
                <a:gd name="T102" fmla="*/ 0 w 10"/>
                <a:gd name="T10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01">
                  <a:moveTo>
                    <a:pt x="10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20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9" y="32"/>
                  </a:lnTo>
                  <a:lnTo>
                    <a:pt x="8" y="37"/>
                  </a:lnTo>
                  <a:lnTo>
                    <a:pt x="8" y="41"/>
                  </a:lnTo>
                  <a:lnTo>
                    <a:pt x="8" y="45"/>
                  </a:lnTo>
                  <a:lnTo>
                    <a:pt x="8" y="49"/>
                  </a:lnTo>
                  <a:lnTo>
                    <a:pt x="7" y="53"/>
                  </a:lnTo>
                  <a:lnTo>
                    <a:pt x="7" y="57"/>
                  </a:lnTo>
                  <a:lnTo>
                    <a:pt x="7" y="61"/>
                  </a:lnTo>
                  <a:lnTo>
                    <a:pt x="7" y="65"/>
                  </a:lnTo>
                  <a:lnTo>
                    <a:pt x="7" y="69"/>
                  </a:lnTo>
                  <a:lnTo>
                    <a:pt x="7" y="73"/>
                  </a:lnTo>
                  <a:lnTo>
                    <a:pt x="6" y="77"/>
                  </a:lnTo>
                  <a:lnTo>
                    <a:pt x="6" y="81"/>
                  </a:lnTo>
                  <a:lnTo>
                    <a:pt x="6" y="85"/>
                  </a:lnTo>
                  <a:lnTo>
                    <a:pt x="6" y="90"/>
                  </a:lnTo>
                  <a:lnTo>
                    <a:pt x="6" y="93"/>
                  </a:lnTo>
                  <a:lnTo>
                    <a:pt x="5" y="97"/>
                  </a:lnTo>
                  <a:lnTo>
                    <a:pt x="5" y="101"/>
                  </a:lnTo>
                  <a:lnTo>
                    <a:pt x="5" y="106"/>
                  </a:lnTo>
                  <a:lnTo>
                    <a:pt x="5" y="109"/>
                  </a:lnTo>
                  <a:lnTo>
                    <a:pt x="4" y="113"/>
                  </a:lnTo>
                  <a:lnTo>
                    <a:pt x="4" y="117"/>
                  </a:lnTo>
                  <a:lnTo>
                    <a:pt x="4" y="121"/>
                  </a:lnTo>
                  <a:lnTo>
                    <a:pt x="4" y="125"/>
                  </a:lnTo>
                  <a:lnTo>
                    <a:pt x="4" y="129"/>
                  </a:lnTo>
                  <a:lnTo>
                    <a:pt x="4" y="133"/>
                  </a:lnTo>
                  <a:lnTo>
                    <a:pt x="3" y="137"/>
                  </a:lnTo>
                  <a:lnTo>
                    <a:pt x="3" y="141"/>
                  </a:lnTo>
                  <a:lnTo>
                    <a:pt x="3" y="145"/>
                  </a:lnTo>
                  <a:lnTo>
                    <a:pt x="3" y="149"/>
                  </a:lnTo>
                  <a:lnTo>
                    <a:pt x="3" y="152"/>
                  </a:lnTo>
                  <a:lnTo>
                    <a:pt x="2" y="156"/>
                  </a:lnTo>
                  <a:lnTo>
                    <a:pt x="2" y="160"/>
                  </a:lnTo>
                  <a:lnTo>
                    <a:pt x="2" y="164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1" y="175"/>
                  </a:lnTo>
                  <a:lnTo>
                    <a:pt x="1" y="179"/>
                  </a:lnTo>
                  <a:lnTo>
                    <a:pt x="1" y="183"/>
                  </a:lnTo>
                  <a:lnTo>
                    <a:pt x="1" y="186"/>
                  </a:lnTo>
                  <a:lnTo>
                    <a:pt x="1" y="190"/>
                  </a:lnTo>
                  <a:lnTo>
                    <a:pt x="0" y="194"/>
                  </a:lnTo>
                  <a:lnTo>
                    <a:pt x="0" y="198"/>
                  </a:lnTo>
                  <a:lnTo>
                    <a:pt x="0" y="20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1" name="Freeform 899"/>
            <p:cNvSpPr>
              <a:spLocks/>
            </p:cNvSpPr>
            <p:nvPr/>
          </p:nvSpPr>
          <p:spPr bwMode="auto">
            <a:xfrm>
              <a:off x="6708641" y="2509144"/>
              <a:ext cx="9842" cy="159449"/>
            </a:xfrm>
            <a:custGeom>
              <a:avLst/>
              <a:gdLst>
                <a:gd name="T0" fmla="*/ 10 w 10"/>
                <a:gd name="T1" fmla="*/ 0 h 162"/>
                <a:gd name="T2" fmla="*/ 10 w 10"/>
                <a:gd name="T3" fmla="*/ 3 h 162"/>
                <a:gd name="T4" fmla="*/ 10 w 10"/>
                <a:gd name="T5" fmla="*/ 7 h 162"/>
                <a:gd name="T6" fmla="*/ 10 w 10"/>
                <a:gd name="T7" fmla="*/ 10 h 162"/>
                <a:gd name="T8" fmla="*/ 9 w 10"/>
                <a:gd name="T9" fmla="*/ 14 h 162"/>
                <a:gd name="T10" fmla="*/ 9 w 10"/>
                <a:gd name="T11" fmla="*/ 18 h 162"/>
                <a:gd name="T12" fmla="*/ 9 w 10"/>
                <a:gd name="T13" fmla="*/ 21 h 162"/>
                <a:gd name="T14" fmla="*/ 9 w 10"/>
                <a:gd name="T15" fmla="*/ 25 h 162"/>
                <a:gd name="T16" fmla="*/ 9 w 10"/>
                <a:gd name="T17" fmla="*/ 28 h 162"/>
                <a:gd name="T18" fmla="*/ 8 w 10"/>
                <a:gd name="T19" fmla="*/ 32 h 162"/>
                <a:gd name="T20" fmla="*/ 8 w 10"/>
                <a:gd name="T21" fmla="*/ 35 h 162"/>
                <a:gd name="T22" fmla="*/ 8 w 10"/>
                <a:gd name="T23" fmla="*/ 39 h 162"/>
                <a:gd name="T24" fmla="*/ 8 w 10"/>
                <a:gd name="T25" fmla="*/ 42 h 162"/>
                <a:gd name="T26" fmla="*/ 7 w 10"/>
                <a:gd name="T27" fmla="*/ 46 h 162"/>
                <a:gd name="T28" fmla="*/ 7 w 10"/>
                <a:gd name="T29" fmla="*/ 49 h 162"/>
                <a:gd name="T30" fmla="*/ 7 w 10"/>
                <a:gd name="T31" fmla="*/ 53 h 162"/>
                <a:gd name="T32" fmla="*/ 7 w 10"/>
                <a:gd name="T33" fmla="*/ 56 h 162"/>
                <a:gd name="T34" fmla="*/ 7 w 10"/>
                <a:gd name="T35" fmla="*/ 59 h 162"/>
                <a:gd name="T36" fmla="*/ 7 w 10"/>
                <a:gd name="T37" fmla="*/ 63 h 162"/>
                <a:gd name="T38" fmla="*/ 6 w 10"/>
                <a:gd name="T39" fmla="*/ 66 h 162"/>
                <a:gd name="T40" fmla="*/ 6 w 10"/>
                <a:gd name="T41" fmla="*/ 69 h 162"/>
                <a:gd name="T42" fmla="*/ 6 w 10"/>
                <a:gd name="T43" fmla="*/ 73 h 162"/>
                <a:gd name="T44" fmla="*/ 6 w 10"/>
                <a:gd name="T45" fmla="*/ 76 h 162"/>
                <a:gd name="T46" fmla="*/ 6 w 10"/>
                <a:gd name="T47" fmla="*/ 79 h 162"/>
                <a:gd name="T48" fmla="*/ 5 w 10"/>
                <a:gd name="T49" fmla="*/ 82 h 162"/>
                <a:gd name="T50" fmla="*/ 5 w 10"/>
                <a:gd name="T51" fmla="*/ 85 h 162"/>
                <a:gd name="T52" fmla="*/ 5 w 10"/>
                <a:gd name="T53" fmla="*/ 89 h 162"/>
                <a:gd name="T54" fmla="*/ 5 w 10"/>
                <a:gd name="T55" fmla="*/ 92 h 162"/>
                <a:gd name="T56" fmla="*/ 4 w 10"/>
                <a:gd name="T57" fmla="*/ 95 h 162"/>
                <a:gd name="T58" fmla="*/ 4 w 10"/>
                <a:gd name="T59" fmla="*/ 98 h 162"/>
                <a:gd name="T60" fmla="*/ 4 w 10"/>
                <a:gd name="T61" fmla="*/ 101 h 162"/>
                <a:gd name="T62" fmla="*/ 4 w 10"/>
                <a:gd name="T63" fmla="*/ 104 h 162"/>
                <a:gd name="T64" fmla="*/ 4 w 10"/>
                <a:gd name="T65" fmla="*/ 107 h 162"/>
                <a:gd name="T66" fmla="*/ 4 w 10"/>
                <a:gd name="T67" fmla="*/ 110 h 162"/>
                <a:gd name="T68" fmla="*/ 3 w 10"/>
                <a:gd name="T69" fmla="*/ 114 h 162"/>
                <a:gd name="T70" fmla="*/ 3 w 10"/>
                <a:gd name="T71" fmla="*/ 117 h 162"/>
                <a:gd name="T72" fmla="*/ 3 w 10"/>
                <a:gd name="T73" fmla="*/ 120 h 162"/>
                <a:gd name="T74" fmla="*/ 3 w 10"/>
                <a:gd name="T75" fmla="*/ 123 h 162"/>
                <a:gd name="T76" fmla="*/ 3 w 10"/>
                <a:gd name="T77" fmla="*/ 125 h 162"/>
                <a:gd name="T78" fmla="*/ 2 w 10"/>
                <a:gd name="T79" fmla="*/ 128 h 162"/>
                <a:gd name="T80" fmla="*/ 2 w 10"/>
                <a:gd name="T81" fmla="*/ 131 h 162"/>
                <a:gd name="T82" fmla="*/ 2 w 10"/>
                <a:gd name="T83" fmla="*/ 134 h 162"/>
                <a:gd name="T84" fmla="*/ 2 w 10"/>
                <a:gd name="T85" fmla="*/ 137 h 162"/>
                <a:gd name="T86" fmla="*/ 1 w 10"/>
                <a:gd name="T87" fmla="*/ 140 h 162"/>
                <a:gd name="T88" fmla="*/ 1 w 10"/>
                <a:gd name="T89" fmla="*/ 143 h 162"/>
                <a:gd name="T90" fmla="*/ 1 w 10"/>
                <a:gd name="T91" fmla="*/ 145 h 162"/>
                <a:gd name="T92" fmla="*/ 1 w 10"/>
                <a:gd name="T93" fmla="*/ 148 h 162"/>
                <a:gd name="T94" fmla="*/ 1 w 10"/>
                <a:gd name="T95" fmla="*/ 151 h 162"/>
                <a:gd name="T96" fmla="*/ 1 w 10"/>
                <a:gd name="T97" fmla="*/ 154 h 162"/>
                <a:gd name="T98" fmla="*/ 0 w 10"/>
                <a:gd name="T99" fmla="*/ 156 h 162"/>
                <a:gd name="T100" fmla="*/ 0 w 10"/>
                <a:gd name="T101" fmla="*/ 159 h 162"/>
                <a:gd name="T102" fmla="*/ 0 w 10"/>
                <a:gd name="T10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2">
                  <a:moveTo>
                    <a:pt x="10" y="0"/>
                  </a:moveTo>
                  <a:lnTo>
                    <a:pt x="10" y="3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9" y="28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7" y="46"/>
                  </a:lnTo>
                  <a:lnTo>
                    <a:pt x="7" y="49"/>
                  </a:lnTo>
                  <a:lnTo>
                    <a:pt x="7" y="53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6" y="73"/>
                  </a:lnTo>
                  <a:lnTo>
                    <a:pt x="6" y="76"/>
                  </a:lnTo>
                  <a:lnTo>
                    <a:pt x="6" y="79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5" y="89"/>
                  </a:lnTo>
                  <a:lnTo>
                    <a:pt x="5" y="92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4" y="110"/>
                  </a:lnTo>
                  <a:lnTo>
                    <a:pt x="3" y="114"/>
                  </a:lnTo>
                  <a:lnTo>
                    <a:pt x="3" y="117"/>
                  </a:lnTo>
                  <a:lnTo>
                    <a:pt x="3" y="120"/>
                  </a:lnTo>
                  <a:lnTo>
                    <a:pt x="3" y="123"/>
                  </a:lnTo>
                  <a:lnTo>
                    <a:pt x="3" y="125"/>
                  </a:lnTo>
                  <a:lnTo>
                    <a:pt x="2" y="128"/>
                  </a:lnTo>
                  <a:lnTo>
                    <a:pt x="2" y="131"/>
                  </a:lnTo>
                  <a:lnTo>
                    <a:pt x="2" y="134"/>
                  </a:lnTo>
                  <a:lnTo>
                    <a:pt x="2" y="137"/>
                  </a:lnTo>
                  <a:lnTo>
                    <a:pt x="1" y="140"/>
                  </a:lnTo>
                  <a:lnTo>
                    <a:pt x="1" y="143"/>
                  </a:lnTo>
                  <a:lnTo>
                    <a:pt x="1" y="145"/>
                  </a:lnTo>
                  <a:lnTo>
                    <a:pt x="1" y="148"/>
                  </a:lnTo>
                  <a:lnTo>
                    <a:pt x="1" y="151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9"/>
                  </a:lnTo>
                  <a:lnTo>
                    <a:pt x="0" y="16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2" name="Freeform 900"/>
            <p:cNvSpPr>
              <a:spLocks/>
            </p:cNvSpPr>
            <p:nvPr/>
          </p:nvSpPr>
          <p:spPr bwMode="auto">
            <a:xfrm>
              <a:off x="6698799" y="2665640"/>
              <a:ext cx="9842" cy="109252"/>
            </a:xfrm>
            <a:custGeom>
              <a:avLst/>
              <a:gdLst>
                <a:gd name="T0" fmla="*/ 10 w 10"/>
                <a:gd name="T1" fmla="*/ 0 h 111"/>
                <a:gd name="T2" fmla="*/ 10 w 10"/>
                <a:gd name="T3" fmla="*/ 3 h 111"/>
                <a:gd name="T4" fmla="*/ 10 w 10"/>
                <a:gd name="T5" fmla="*/ 5 h 111"/>
                <a:gd name="T6" fmla="*/ 10 w 10"/>
                <a:gd name="T7" fmla="*/ 8 h 111"/>
                <a:gd name="T8" fmla="*/ 9 w 10"/>
                <a:gd name="T9" fmla="*/ 11 h 111"/>
                <a:gd name="T10" fmla="*/ 9 w 10"/>
                <a:gd name="T11" fmla="*/ 13 h 111"/>
                <a:gd name="T12" fmla="*/ 9 w 10"/>
                <a:gd name="T13" fmla="*/ 16 h 111"/>
                <a:gd name="T14" fmla="*/ 9 w 10"/>
                <a:gd name="T15" fmla="*/ 18 h 111"/>
                <a:gd name="T16" fmla="*/ 9 w 10"/>
                <a:gd name="T17" fmla="*/ 21 h 111"/>
                <a:gd name="T18" fmla="*/ 9 w 10"/>
                <a:gd name="T19" fmla="*/ 23 h 111"/>
                <a:gd name="T20" fmla="*/ 8 w 10"/>
                <a:gd name="T21" fmla="*/ 26 h 111"/>
                <a:gd name="T22" fmla="*/ 8 w 10"/>
                <a:gd name="T23" fmla="*/ 28 h 111"/>
                <a:gd name="T24" fmla="*/ 8 w 10"/>
                <a:gd name="T25" fmla="*/ 31 h 111"/>
                <a:gd name="T26" fmla="*/ 8 w 10"/>
                <a:gd name="T27" fmla="*/ 33 h 111"/>
                <a:gd name="T28" fmla="*/ 7 w 10"/>
                <a:gd name="T29" fmla="*/ 36 h 111"/>
                <a:gd name="T30" fmla="*/ 7 w 10"/>
                <a:gd name="T31" fmla="*/ 38 h 111"/>
                <a:gd name="T32" fmla="*/ 7 w 10"/>
                <a:gd name="T33" fmla="*/ 40 h 111"/>
                <a:gd name="T34" fmla="*/ 7 w 10"/>
                <a:gd name="T35" fmla="*/ 43 h 111"/>
                <a:gd name="T36" fmla="*/ 7 w 10"/>
                <a:gd name="T37" fmla="*/ 45 h 111"/>
                <a:gd name="T38" fmla="*/ 6 w 10"/>
                <a:gd name="T39" fmla="*/ 47 h 111"/>
                <a:gd name="T40" fmla="*/ 6 w 10"/>
                <a:gd name="T41" fmla="*/ 50 h 111"/>
                <a:gd name="T42" fmla="*/ 6 w 10"/>
                <a:gd name="T43" fmla="*/ 52 h 111"/>
                <a:gd name="T44" fmla="*/ 6 w 10"/>
                <a:gd name="T45" fmla="*/ 54 h 111"/>
                <a:gd name="T46" fmla="*/ 6 w 10"/>
                <a:gd name="T47" fmla="*/ 56 h 111"/>
                <a:gd name="T48" fmla="*/ 6 w 10"/>
                <a:gd name="T49" fmla="*/ 59 h 111"/>
                <a:gd name="T50" fmla="*/ 5 w 10"/>
                <a:gd name="T51" fmla="*/ 61 h 111"/>
                <a:gd name="T52" fmla="*/ 5 w 10"/>
                <a:gd name="T53" fmla="*/ 63 h 111"/>
                <a:gd name="T54" fmla="*/ 5 w 10"/>
                <a:gd name="T55" fmla="*/ 65 h 111"/>
                <a:gd name="T56" fmla="*/ 5 w 10"/>
                <a:gd name="T57" fmla="*/ 67 h 111"/>
                <a:gd name="T58" fmla="*/ 4 w 10"/>
                <a:gd name="T59" fmla="*/ 69 h 111"/>
                <a:gd name="T60" fmla="*/ 4 w 10"/>
                <a:gd name="T61" fmla="*/ 71 h 111"/>
                <a:gd name="T62" fmla="*/ 4 w 10"/>
                <a:gd name="T63" fmla="*/ 73 h 111"/>
                <a:gd name="T64" fmla="*/ 4 w 10"/>
                <a:gd name="T65" fmla="*/ 75 h 111"/>
                <a:gd name="T66" fmla="*/ 4 w 10"/>
                <a:gd name="T67" fmla="*/ 77 h 111"/>
                <a:gd name="T68" fmla="*/ 3 w 10"/>
                <a:gd name="T69" fmla="*/ 79 h 111"/>
                <a:gd name="T70" fmla="*/ 3 w 10"/>
                <a:gd name="T71" fmla="*/ 81 h 111"/>
                <a:gd name="T72" fmla="*/ 3 w 10"/>
                <a:gd name="T73" fmla="*/ 83 h 111"/>
                <a:gd name="T74" fmla="*/ 3 w 10"/>
                <a:gd name="T75" fmla="*/ 85 h 111"/>
                <a:gd name="T76" fmla="*/ 3 w 10"/>
                <a:gd name="T77" fmla="*/ 87 h 111"/>
                <a:gd name="T78" fmla="*/ 3 w 10"/>
                <a:gd name="T79" fmla="*/ 89 h 111"/>
                <a:gd name="T80" fmla="*/ 2 w 10"/>
                <a:gd name="T81" fmla="*/ 91 h 111"/>
                <a:gd name="T82" fmla="*/ 2 w 10"/>
                <a:gd name="T83" fmla="*/ 93 h 111"/>
                <a:gd name="T84" fmla="*/ 2 w 10"/>
                <a:gd name="T85" fmla="*/ 95 h 111"/>
                <a:gd name="T86" fmla="*/ 2 w 10"/>
                <a:gd name="T87" fmla="*/ 97 h 111"/>
                <a:gd name="T88" fmla="*/ 1 w 10"/>
                <a:gd name="T89" fmla="*/ 99 h 111"/>
                <a:gd name="T90" fmla="*/ 1 w 10"/>
                <a:gd name="T91" fmla="*/ 100 h 111"/>
                <a:gd name="T92" fmla="*/ 1 w 10"/>
                <a:gd name="T93" fmla="*/ 102 h 111"/>
                <a:gd name="T94" fmla="*/ 1 w 10"/>
                <a:gd name="T95" fmla="*/ 104 h 111"/>
                <a:gd name="T96" fmla="*/ 1 w 10"/>
                <a:gd name="T97" fmla="*/ 106 h 111"/>
                <a:gd name="T98" fmla="*/ 0 w 10"/>
                <a:gd name="T99" fmla="*/ 108 h 111"/>
                <a:gd name="T100" fmla="*/ 0 w 10"/>
                <a:gd name="T101" fmla="*/ 109 h 111"/>
                <a:gd name="T102" fmla="*/ 0 w 10"/>
                <a:gd name="T10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1">
                  <a:moveTo>
                    <a:pt x="10" y="0"/>
                  </a:moveTo>
                  <a:lnTo>
                    <a:pt x="10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6" y="47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4" y="69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99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3" name="Freeform 901"/>
            <p:cNvSpPr>
              <a:spLocks/>
            </p:cNvSpPr>
            <p:nvPr/>
          </p:nvSpPr>
          <p:spPr bwMode="auto">
            <a:xfrm>
              <a:off x="6688956" y="2772924"/>
              <a:ext cx="9842" cy="66929"/>
            </a:xfrm>
            <a:custGeom>
              <a:avLst/>
              <a:gdLst>
                <a:gd name="T0" fmla="*/ 10 w 10"/>
                <a:gd name="T1" fmla="*/ 0 h 68"/>
                <a:gd name="T2" fmla="*/ 10 w 10"/>
                <a:gd name="T3" fmla="*/ 2 h 68"/>
                <a:gd name="T4" fmla="*/ 10 w 10"/>
                <a:gd name="T5" fmla="*/ 3 h 68"/>
                <a:gd name="T6" fmla="*/ 10 w 10"/>
                <a:gd name="T7" fmla="*/ 5 h 68"/>
                <a:gd name="T8" fmla="*/ 9 w 10"/>
                <a:gd name="T9" fmla="*/ 7 h 68"/>
                <a:gd name="T10" fmla="*/ 9 w 10"/>
                <a:gd name="T11" fmla="*/ 9 h 68"/>
                <a:gd name="T12" fmla="*/ 9 w 10"/>
                <a:gd name="T13" fmla="*/ 10 h 68"/>
                <a:gd name="T14" fmla="*/ 9 w 10"/>
                <a:gd name="T15" fmla="*/ 12 h 68"/>
                <a:gd name="T16" fmla="*/ 9 w 10"/>
                <a:gd name="T17" fmla="*/ 13 h 68"/>
                <a:gd name="T18" fmla="*/ 9 w 10"/>
                <a:gd name="T19" fmla="*/ 15 h 68"/>
                <a:gd name="T20" fmla="*/ 8 w 10"/>
                <a:gd name="T21" fmla="*/ 16 h 68"/>
                <a:gd name="T22" fmla="*/ 8 w 10"/>
                <a:gd name="T23" fmla="*/ 18 h 68"/>
                <a:gd name="T24" fmla="*/ 8 w 10"/>
                <a:gd name="T25" fmla="*/ 20 h 68"/>
                <a:gd name="T26" fmla="*/ 8 w 10"/>
                <a:gd name="T27" fmla="*/ 21 h 68"/>
                <a:gd name="T28" fmla="*/ 7 w 10"/>
                <a:gd name="T29" fmla="*/ 23 h 68"/>
                <a:gd name="T30" fmla="*/ 7 w 10"/>
                <a:gd name="T31" fmla="*/ 24 h 68"/>
                <a:gd name="T32" fmla="*/ 7 w 10"/>
                <a:gd name="T33" fmla="*/ 26 h 68"/>
                <a:gd name="T34" fmla="*/ 7 w 10"/>
                <a:gd name="T35" fmla="*/ 27 h 68"/>
                <a:gd name="T36" fmla="*/ 7 w 10"/>
                <a:gd name="T37" fmla="*/ 28 h 68"/>
                <a:gd name="T38" fmla="*/ 6 w 10"/>
                <a:gd name="T39" fmla="*/ 30 h 68"/>
                <a:gd name="T40" fmla="*/ 6 w 10"/>
                <a:gd name="T41" fmla="*/ 31 h 68"/>
                <a:gd name="T42" fmla="*/ 6 w 10"/>
                <a:gd name="T43" fmla="*/ 33 h 68"/>
                <a:gd name="T44" fmla="*/ 6 w 10"/>
                <a:gd name="T45" fmla="*/ 34 h 68"/>
                <a:gd name="T46" fmla="*/ 6 w 10"/>
                <a:gd name="T47" fmla="*/ 35 h 68"/>
                <a:gd name="T48" fmla="*/ 6 w 10"/>
                <a:gd name="T49" fmla="*/ 37 h 68"/>
                <a:gd name="T50" fmla="*/ 5 w 10"/>
                <a:gd name="T51" fmla="*/ 38 h 68"/>
                <a:gd name="T52" fmla="*/ 5 w 10"/>
                <a:gd name="T53" fmla="*/ 39 h 68"/>
                <a:gd name="T54" fmla="*/ 5 w 10"/>
                <a:gd name="T55" fmla="*/ 41 h 68"/>
                <a:gd name="T56" fmla="*/ 5 w 10"/>
                <a:gd name="T57" fmla="*/ 42 h 68"/>
                <a:gd name="T58" fmla="*/ 4 w 10"/>
                <a:gd name="T59" fmla="*/ 43 h 68"/>
                <a:gd name="T60" fmla="*/ 4 w 10"/>
                <a:gd name="T61" fmla="*/ 45 h 68"/>
                <a:gd name="T62" fmla="*/ 4 w 10"/>
                <a:gd name="T63" fmla="*/ 46 h 68"/>
                <a:gd name="T64" fmla="*/ 4 w 10"/>
                <a:gd name="T65" fmla="*/ 47 h 68"/>
                <a:gd name="T66" fmla="*/ 4 w 10"/>
                <a:gd name="T67" fmla="*/ 48 h 68"/>
                <a:gd name="T68" fmla="*/ 3 w 10"/>
                <a:gd name="T69" fmla="*/ 49 h 68"/>
                <a:gd name="T70" fmla="*/ 3 w 10"/>
                <a:gd name="T71" fmla="*/ 51 h 68"/>
                <a:gd name="T72" fmla="*/ 3 w 10"/>
                <a:gd name="T73" fmla="*/ 52 h 68"/>
                <a:gd name="T74" fmla="*/ 3 w 10"/>
                <a:gd name="T75" fmla="*/ 53 h 68"/>
                <a:gd name="T76" fmla="*/ 3 w 10"/>
                <a:gd name="T77" fmla="*/ 54 h 68"/>
                <a:gd name="T78" fmla="*/ 3 w 10"/>
                <a:gd name="T79" fmla="*/ 55 h 68"/>
                <a:gd name="T80" fmla="*/ 2 w 10"/>
                <a:gd name="T81" fmla="*/ 56 h 68"/>
                <a:gd name="T82" fmla="*/ 2 w 10"/>
                <a:gd name="T83" fmla="*/ 58 h 68"/>
                <a:gd name="T84" fmla="*/ 2 w 10"/>
                <a:gd name="T85" fmla="*/ 59 h 68"/>
                <a:gd name="T86" fmla="*/ 2 w 10"/>
                <a:gd name="T87" fmla="*/ 60 h 68"/>
                <a:gd name="T88" fmla="*/ 1 w 10"/>
                <a:gd name="T89" fmla="*/ 61 h 68"/>
                <a:gd name="T90" fmla="*/ 1 w 10"/>
                <a:gd name="T91" fmla="*/ 62 h 68"/>
                <a:gd name="T92" fmla="*/ 1 w 10"/>
                <a:gd name="T93" fmla="*/ 63 h 68"/>
                <a:gd name="T94" fmla="*/ 1 w 10"/>
                <a:gd name="T95" fmla="*/ 64 h 68"/>
                <a:gd name="T96" fmla="*/ 1 w 10"/>
                <a:gd name="T97" fmla="*/ 65 h 68"/>
                <a:gd name="T98" fmla="*/ 0 w 10"/>
                <a:gd name="T99" fmla="*/ 66 h 68"/>
                <a:gd name="T100" fmla="*/ 0 w 10"/>
                <a:gd name="T101" fmla="*/ 67 h 68"/>
                <a:gd name="T102" fmla="*/ 0 w 10"/>
                <a:gd name="T10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8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2" y="60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4" name="Freeform 902"/>
            <p:cNvSpPr>
              <a:spLocks/>
            </p:cNvSpPr>
            <p:nvPr/>
          </p:nvSpPr>
          <p:spPr bwMode="auto">
            <a:xfrm>
              <a:off x="6679114" y="2838868"/>
              <a:ext cx="9842" cy="38386"/>
            </a:xfrm>
            <a:custGeom>
              <a:avLst/>
              <a:gdLst>
                <a:gd name="T0" fmla="*/ 10 w 10"/>
                <a:gd name="T1" fmla="*/ 0 h 39"/>
                <a:gd name="T2" fmla="*/ 10 w 10"/>
                <a:gd name="T3" fmla="*/ 1 h 39"/>
                <a:gd name="T4" fmla="*/ 10 w 10"/>
                <a:gd name="T5" fmla="*/ 2 h 39"/>
                <a:gd name="T6" fmla="*/ 10 w 10"/>
                <a:gd name="T7" fmla="*/ 3 h 39"/>
                <a:gd name="T8" fmla="*/ 10 w 10"/>
                <a:gd name="T9" fmla="*/ 4 h 39"/>
                <a:gd name="T10" fmla="*/ 9 w 10"/>
                <a:gd name="T11" fmla="*/ 5 h 39"/>
                <a:gd name="T12" fmla="*/ 9 w 10"/>
                <a:gd name="T13" fmla="*/ 6 h 39"/>
                <a:gd name="T14" fmla="*/ 9 w 10"/>
                <a:gd name="T15" fmla="*/ 7 h 39"/>
                <a:gd name="T16" fmla="*/ 9 w 10"/>
                <a:gd name="T17" fmla="*/ 8 h 39"/>
                <a:gd name="T18" fmla="*/ 9 w 10"/>
                <a:gd name="T19" fmla="*/ 9 h 39"/>
                <a:gd name="T20" fmla="*/ 8 w 10"/>
                <a:gd name="T21" fmla="*/ 10 h 39"/>
                <a:gd name="T22" fmla="*/ 8 w 10"/>
                <a:gd name="T23" fmla="*/ 11 h 39"/>
                <a:gd name="T24" fmla="*/ 8 w 10"/>
                <a:gd name="T25" fmla="*/ 12 h 39"/>
                <a:gd name="T26" fmla="*/ 8 w 10"/>
                <a:gd name="T27" fmla="*/ 12 h 39"/>
                <a:gd name="T28" fmla="*/ 7 w 10"/>
                <a:gd name="T29" fmla="*/ 13 h 39"/>
                <a:gd name="T30" fmla="*/ 7 w 10"/>
                <a:gd name="T31" fmla="*/ 14 h 39"/>
                <a:gd name="T32" fmla="*/ 7 w 10"/>
                <a:gd name="T33" fmla="*/ 15 h 39"/>
                <a:gd name="T34" fmla="*/ 7 w 10"/>
                <a:gd name="T35" fmla="*/ 16 h 39"/>
                <a:gd name="T36" fmla="*/ 7 w 10"/>
                <a:gd name="T37" fmla="*/ 17 h 39"/>
                <a:gd name="T38" fmla="*/ 7 w 10"/>
                <a:gd name="T39" fmla="*/ 18 h 39"/>
                <a:gd name="T40" fmla="*/ 6 w 10"/>
                <a:gd name="T41" fmla="*/ 18 h 39"/>
                <a:gd name="T42" fmla="*/ 6 w 10"/>
                <a:gd name="T43" fmla="*/ 19 h 39"/>
                <a:gd name="T44" fmla="*/ 6 w 10"/>
                <a:gd name="T45" fmla="*/ 20 h 39"/>
                <a:gd name="T46" fmla="*/ 6 w 10"/>
                <a:gd name="T47" fmla="*/ 21 h 39"/>
                <a:gd name="T48" fmla="*/ 6 w 10"/>
                <a:gd name="T49" fmla="*/ 21 h 39"/>
                <a:gd name="T50" fmla="*/ 5 w 10"/>
                <a:gd name="T51" fmla="*/ 22 h 39"/>
                <a:gd name="T52" fmla="*/ 5 w 10"/>
                <a:gd name="T53" fmla="*/ 23 h 39"/>
                <a:gd name="T54" fmla="*/ 5 w 10"/>
                <a:gd name="T55" fmla="*/ 24 h 39"/>
                <a:gd name="T56" fmla="*/ 5 w 10"/>
                <a:gd name="T57" fmla="*/ 24 h 39"/>
                <a:gd name="T58" fmla="*/ 4 w 10"/>
                <a:gd name="T59" fmla="*/ 25 h 39"/>
                <a:gd name="T60" fmla="*/ 4 w 10"/>
                <a:gd name="T61" fmla="*/ 26 h 39"/>
                <a:gd name="T62" fmla="*/ 4 w 10"/>
                <a:gd name="T63" fmla="*/ 27 h 39"/>
                <a:gd name="T64" fmla="*/ 4 w 10"/>
                <a:gd name="T65" fmla="*/ 27 h 39"/>
                <a:gd name="T66" fmla="*/ 4 w 10"/>
                <a:gd name="T67" fmla="*/ 28 h 39"/>
                <a:gd name="T68" fmla="*/ 4 w 10"/>
                <a:gd name="T69" fmla="*/ 29 h 39"/>
                <a:gd name="T70" fmla="*/ 3 w 10"/>
                <a:gd name="T71" fmla="*/ 29 h 39"/>
                <a:gd name="T72" fmla="*/ 3 w 10"/>
                <a:gd name="T73" fmla="*/ 30 h 39"/>
                <a:gd name="T74" fmla="*/ 3 w 10"/>
                <a:gd name="T75" fmla="*/ 31 h 39"/>
                <a:gd name="T76" fmla="*/ 3 w 10"/>
                <a:gd name="T77" fmla="*/ 31 h 39"/>
                <a:gd name="T78" fmla="*/ 3 w 10"/>
                <a:gd name="T79" fmla="*/ 32 h 39"/>
                <a:gd name="T80" fmla="*/ 2 w 10"/>
                <a:gd name="T81" fmla="*/ 33 h 39"/>
                <a:gd name="T82" fmla="*/ 2 w 10"/>
                <a:gd name="T83" fmla="*/ 33 h 39"/>
                <a:gd name="T84" fmla="*/ 2 w 10"/>
                <a:gd name="T85" fmla="*/ 34 h 39"/>
                <a:gd name="T86" fmla="*/ 2 w 10"/>
                <a:gd name="T87" fmla="*/ 34 h 39"/>
                <a:gd name="T88" fmla="*/ 1 w 10"/>
                <a:gd name="T89" fmla="*/ 35 h 39"/>
                <a:gd name="T90" fmla="*/ 1 w 10"/>
                <a:gd name="T91" fmla="*/ 36 h 39"/>
                <a:gd name="T92" fmla="*/ 1 w 10"/>
                <a:gd name="T93" fmla="*/ 36 h 39"/>
                <a:gd name="T94" fmla="*/ 1 w 10"/>
                <a:gd name="T95" fmla="*/ 37 h 39"/>
                <a:gd name="T96" fmla="*/ 1 w 10"/>
                <a:gd name="T97" fmla="*/ 37 h 39"/>
                <a:gd name="T98" fmla="*/ 0 w 10"/>
                <a:gd name="T99" fmla="*/ 38 h 39"/>
                <a:gd name="T100" fmla="*/ 0 w 10"/>
                <a:gd name="T101" fmla="*/ 39 h 39"/>
                <a:gd name="T102" fmla="*/ 0 w 10"/>
                <a:gd name="T10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9">
                  <a:moveTo>
                    <a:pt x="10" y="0"/>
                  </a:move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3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5" name="Freeform 903"/>
            <p:cNvSpPr>
              <a:spLocks/>
            </p:cNvSpPr>
            <p:nvPr/>
          </p:nvSpPr>
          <p:spPr bwMode="auto">
            <a:xfrm>
              <a:off x="6669271" y="2877254"/>
              <a:ext cx="9842" cy="20670"/>
            </a:xfrm>
            <a:custGeom>
              <a:avLst/>
              <a:gdLst>
                <a:gd name="T0" fmla="*/ 10 w 10"/>
                <a:gd name="T1" fmla="*/ 0 h 21"/>
                <a:gd name="T2" fmla="*/ 10 w 10"/>
                <a:gd name="T3" fmla="*/ 0 h 21"/>
                <a:gd name="T4" fmla="*/ 10 w 10"/>
                <a:gd name="T5" fmla="*/ 1 h 21"/>
                <a:gd name="T6" fmla="*/ 10 w 10"/>
                <a:gd name="T7" fmla="*/ 1 h 21"/>
                <a:gd name="T8" fmla="*/ 10 w 10"/>
                <a:gd name="T9" fmla="*/ 2 h 21"/>
                <a:gd name="T10" fmla="*/ 9 w 10"/>
                <a:gd name="T11" fmla="*/ 2 h 21"/>
                <a:gd name="T12" fmla="*/ 9 w 10"/>
                <a:gd name="T13" fmla="*/ 3 h 21"/>
                <a:gd name="T14" fmla="*/ 9 w 10"/>
                <a:gd name="T15" fmla="*/ 4 h 21"/>
                <a:gd name="T16" fmla="*/ 9 w 10"/>
                <a:gd name="T17" fmla="*/ 4 h 21"/>
                <a:gd name="T18" fmla="*/ 9 w 10"/>
                <a:gd name="T19" fmla="*/ 4 h 21"/>
                <a:gd name="T20" fmla="*/ 8 w 10"/>
                <a:gd name="T21" fmla="*/ 5 h 21"/>
                <a:gd name="T22" fmla="*/ 8 w 10"/>
                <a:gd name="T23" fmla="*/ 5 h 21"/>
                <a:gd name="T24" fmla="*/ 8 w 10"/>
                <a:gd name="T25" fmla="*/ 6 h 21"/>
                <a:gd name="T26" fmla="*/ 8 w 10"/>
                <a:gd name="T27" fmla="*/ 7 h 21"/>
                <a:gd name="T28" fmla="*/ 7 w 10"/>
                <a:gd name="T29" fmla="*/ 7 h 21"/>
                <a:gd name="T30" fmla="*/ 7 w 10"/>
                <a:gd name="T31" fmla="*/ 7 h 21"/>
                <a:gd name="T32" fmla="*/ 7 w 10"/>
                <a:gd name="T33" fmla="*/ 8 h 21"/>
                <a:gd name="T34" fmla="*/ 7 w 10"/>
                <a:gd name="T35" fmla="*/ 8 h 21"/>
                <a:gd name="T36" fmla="*/ 7 w 10"/>
                <a:gd name="T37" fmla="*/ 9 h 21"/>
                <a:gd name="T38" fmla="*/ 7 w 10"/>
                <a:gd name="T39" fmla="*/ 9 h 21"/>
                <a:gd name="T40" fmla="*/ 6 w 10"/>
                <a:gd name="T41" fmla="*/ 9 h 21"/>
                <a:gd name="T42" fmla="*/ 6 w 10"/>
                <a:gd name="T43" fmla="*/ 10 h 21"/>
                <a:gd name="T44" fmla="*/ 6 w 10"/>
                <a:gd name="T45" fmla="*/ 11 h 21"/>
                <a:gd name="T46" fmla="*/ 6 w 10"/>
                <a:gd name="T47" fmla="*/ 11 h 21"/>
                <a:gd name="T48" fmla="*/ 6 w 10"/>
                <a:gd name="T49" fmla="*/ 11 h 21"/>
                <a:gd name="T50" fmla="*/ 5 w 10"/>
                <a:gd name="T51" fmla="*/ 12 h 21"/>
                <a:gd name="T52" fmla="*/ 5 w 10"/>
                <a:gd name="T53" fmla="*/ 12 h 21"/>
                <a:gd name="T54" fmla="*/ 5 w 10"/>
                <a:gd name="T55" fmla="*/ 12 h 21"/>
                <a:gd name="T56" fmla="*/ 5 w 10"/>
                <a:gd name="T57" fmla="*/ 13 h 21"/>
                <a:gd name="T58" fmla="*/ 4 w 10"/>
                <a:gd name="T59" fmla="*/ 13 h 21"/>
                <a:gd name="T60" fmla="*/ 4 w 10"/>
                <a:gd name="T61" fmla="*/ 14 h 21"/>
                <a:gd name="T62" fmla="*/ 4 w 10"/>
                <a:gd name="T63" fmla="*/ 14 h 21"/>
                <a:gd name="T64" fmla="*/ 4 w 10"/>
                <a:gd name="T65" fmla="*/ 15 h 21"/>
                <a:gd name="T66" fmla="*/ 4 w 10"/>
                <a:gd name="T67" fmla="*/ 15 h 21"/>
                <a:gd name="T68" fmla="*/ 4 w 10"/>
                <a:gd name="T69" fmla="*/ 15 h 21"/>
                <a:gd name="T70" fmla="*/ 3 w 10"/>
                <a:gd name="T71" fmla="*/ 16 h 21"/>
                <a:gd name="T72" fmla="*/ 3 w 10"/>
                <a:gd name="T73" fmla="*/ 16 h 21"/>
                <a:gd name="T74" fmla="*/ 3 w 10"/>
                <a:gd name="T75" fmla="*/ 16 h 21"/>
                <a:gd name="T76" fmla="*/ 3 w 10"/>
                <a:gd name="T77" fmla="*/ 17 h 21"/>
                <a:gd name="T78" fmla="*/ 3 w 10"/>
                <a:gd name="T79" fmla="*/ 17 h 21"/>
                <a:gd name="T80" fmla="*/ 2 w 10"/>
                <a:gd name="T81" fmla="*/ 17 h 21"/>
                <a:gd name="T82" fmla="*/ 2 w 10"/>
                <a:gd name="T83" fmla="*/ 18 h 21"/>
                <a:gd name="T84" fmla="*/ 2 w 10"/>
                <a:gd name="T85" fmla="*/ 18 h 21"/>
                <a:gd name="T86" fmla="*/ 2 w 10"/>
                <a:gd name="T87" fmla="*/ 18 h 21"/>
                <a:gd name="T88" fmla="*/ 1 w 10"/>
                <a:gd name="T89" fmla="*/ 19 h 21"/>
                <a:gd name="T90" fmla="*/ 1 w 10"/>
                <a:gd name="T91" fmla="*/ 19 h 21"/>
                <a:gd name="T92" fmla="*/ 1 w 10"/>
                <a:gd name="T93" fmla="*/ 19 h 21"/>
                <a:gd name="T94" fmla="*/ 1 w 10"/>
                <a:gd name="T95" fmla="*/ 20 h 21"/>
                <a:gd name="T96" fmla="*/ 1 w 10"/>
                <a:gd name="T97" fmla="*/ 20 h 21"/>
                <a:gd name="T98" fmla="*/ 1 w 10"/>
                <a:gd name="T99" fmla="*/ 20 h 21"/>
                <a:gd name="T100" fmla="*/ 0 w 10"/>
                <a:gd name="T101" fmla="*/ 21 h 21"/>
                <a:gd name="T102" fmla="*/ 0 w 10"/>
                <a:gd name="T10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6" name="Freeform 904"/>
            <p:cNvSpPr>
              <a:spLocks/>
            </p:cNvSpPr>
            <p:nvPr/>
          </p:nvSpPr>
          <p:spPr bwMode="auto">
            <a:xfrm>
              <a:off x="6659429" y="2897923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10 w 10"/>
                <a:gd name="T9" fmla="*/ 1 h 11"/>
                <a:gd name="T10" fmla="*/ 9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2 h 11"/>
                <a:gd name="T18" fmla="*/ 8 w 10"/>
                <a:gd name="T19" fmla="*/ 2 h 11"/>
                <a:gd name="T20" fmla="*/ 8 w 10"/>
                <a:gd name="T21" fmla="*/ 2 h 11"/>
                <a:gd name="T22" fmla="*/ 8 w 10"/>
                <a:gd name="T23" fmla="*/ 3 h 11"/>
                <a:gd name="T24" fmla="*/ 8 w 10"/>
                <a:gd name="T25" fmla="*/ 3 h 11"/>
                <a:gd name="T26" fmla="*/ 8 w 10"/>
                <a:gd name="T27" fmla="*/ 3 h 11"/>
                <a:gd name="T28" fmla="*/ 8 w 10"/>
                <a:gd name="T29" fmla="*/ 3 h 11"/>
                <a:gd name="T30" fmla="*/ 7 w 10"/>
                <a:gd name="T31" fmla="*/ 4 h 11"/>
                <a:gd name="T32" fmla="*/ 7 w 10"/>
                <a:gd name="T33" fmla="*/ 4 h 11"/>
                <a:gd name="T34" fmla="*/ 7 w 10"/>
                <a:gd name="T35" fmla="*/ 4 h 11"/>
                <a:gd name="T36" fmla="*/ 7 w 10"/>
                <a:gd name="T37" fmla="*/ 4 h 11"/>
                <a:gd name="T38" fmla="*/ 7 w 10"/>
                <a:gd name="T39" fmla="*/ 5 h 11"/>
                <a:gd name="T40" fmla="*/ 6 w 10"/>
                <a:gd name="T41" fmla="*/ 5 h 11"/>
                <a:gd name="T42" fmla="*/ 6 w 10"/>
                <a:gd name="T43" fmla="*/ 5 h 11"/>
                <a:gd name="T44" fmla="*/ 6 w 10"/>
                <a:gd name="T45" fmla="*/ 5 h 11"/>
                <a:gd name="T46" fmla="*/ 6 w 10"/>
                <a:gd name="T47" fmla="*/ 6 h 11"/>
                <a:gd name="T48" fmla="*/ 6 w 10"/>
                <a:gd name="T49" fmla="*/ 6 h 11"/>
                <a:gd name="T50" fmla="*/ 6 w 10"/>
                <a:gd name="T51" fmla="*/ 6 h 11"/>
                <a:gd name="T52" fmla="*/ 5 w 10"/>
                <a:gd name="T53" fmla="*/ 6 h 11"/>
                <a:gd name="T54" fmla="*/ 5 w 10"/>
                <a:gd name="T55" fmla="*/ 6 h 11"/>
                <a:gd name="T56" fmla="*/ 5 w 10"/>
                <a:gd name="T57" fmla="*/ 7 h 11"/>
                <a:gd name="T58" fmla="*/ 5 w 10"/>
                <a:gd name="T59" fmla="*/ 7 h 11"/>
                <a:gd name="T60" fmla="*/ 4 w 10"/>
                <a:gd name="T61" fmla="*/ 7 h 11"/>
                <a:gd name="T62" fmla="*/ 4 w 10"/>
                <a:gd name="T63" fmla="*/ 7 h 11"/>
                <a:gd name="T64" fmla="*/ 4 w 10"/>
                <a:gd name="T65" fmla="*/ 7 h 11"/>
                <a:gd name="T66" fmla="*/ 4 w 10"/>
                <a:gd name="T67" fmla="*/ 8 h 11"/>
                <a:gd name="T68" fmla="*/ 4 w 10"/>
                <a:gd name="T69" fmla="*/ 8 h 11"/>
                <a:gd name="T70" fmla="*/ 3 w 10"/>
                <a:gd name="T71" fmla="*/ 8 h 11"/>
                <a:gd name="T72" fmla="*/ 3 w 10"/>
                <a:gd name="T73" fmla="*/ 8 h 11"/>
                <a:gd name="T74" fmla="*/ 3 w 10"/>
                <a:gd name="T75" fmla="*/ 8 h 11"/>
                <a:gd name="T76" fmla="*/ 3 w 10"/>
                <a:gd name="T77" fmla="*/ 9 h 11"/>
                <a:gd name="T78" fmla="*/ 3 w 10"/>
                <a:gd name="T79" fmla="*/ 9 h 11"/>
                <a:gd name="T80" fmla="*/ 2 w 10"/>
                <a:gd name="T81" fmla="*/ 9 h 11"/>
                <a:gd name="T82" fmla="*/ 2 w 10"/>
                <a:gd name="T83" fmla="*/ 9 h 11"/>
                <a:gd name="T84" fmla="*/ 2 w 10"/>
                <a:gd name="T85" fmla="*/ 9 h 11"/>
                <a:gd name="T86" fmla="*/ 2 w 10"/>
                <a:gd name="T87" fmla="*/ 9 h 11"/>
                <a:gd name="T88" fmla="*/ 2 w 10"/>
                <a:gd name="T89" fmla="*/ 10 h 11"/>
                <a:gd name="T90" fmla="*/ 1 w 10"/>
                <a:gd name="T91" fmla="*/ 10 h 11"/>
                <a:gd name="T92" fmla="*/ 1 w 10"/>
                <a:gd name="T93" fmla="*/ 10 h 11"/>
                <a:gd name="T94" fmla="*/ 1 w 10"/>
                <a:gd name="T95" fmla="*/ 10 h 11"/>
                <a:gd name="T96" fmla="*/ 1 w 10"/>
                <a:gd name="T97" fmla="*/ 10 h 11"/>
                <a:gd name="T98" fmla="*/ 1 w 10"/>
                <a:gd name="T99" fmla="*/ 10 h 11"/>
                <a:gd name="T100" fmla="*/ 0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7" name="Freeform 905"/>
            <p:cNvSpPr>
              <a:spLocks/>
            </p:cNvSpPr>
            <p:nvPr/>
          </p:nvSpPr>
          <p:spPr bwMode="auto">
            <a:xfrm>
              <a:off x="6649586" y="2908750"/>
              <a:ext cx="9842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9 w 10"/>
                <a:gd name="T11" fmla="*/ 0 h 5"/>
                <a:gd name="T12" fmla="*/ 9 w 10"/>
                <a:gd name="T13" fmla="*/ 1 h 5"/>
                <a:gd name="T14" fmla="*/ 9 w 10"/>
                <a:gd name="T15" fmla="*/ 1 h 5"/>
                <a:gd name="T16" fmla="*/ 9 w 10"/>
                <a:gd name="T17" fmla="*/ 1 h 5"/>
                <a:gd name="T18" fmla="*/ 8 w 10"/>
                <a:gd name="T19" fmla="*/ 1 h 5"/>
                <a:gd name="T20" fmla="*/ 8 w 10"/>
                <a:gd name="T21" fmla="*/ 1 h 5"/>
                <a:gd name="T22" fmla="*/ 8 w 10"/>
                <a:gd name="T23" fmla="*/ 1 h 5"/>
                <a:gd name="T24" fmla="*/ 8 w 10"/>
                <a:gd name="T25" fmla="*/ 1 h 5"/>
                <a:gd name="T26" fmla="*/ 8 w 10"/>
                <a:gd name="T27" fmla="*/ 1 h 5"/>
                <a:gd name="T28" fmla="*/ 8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7 w 10"/>
                <a:gd name="T37" fmla="*/ 2 h 5"/>
                <a:gd name="T38" fmla="*/ 7 w 10"/>
                <a:gd name="T39" fmla="*/ 2 h 5"/>
                <a:gd name="T40" fmla="*/ 6 w 10"/>
                <a:gd name="T41" fmla="*/ 2 h 5"/>
                <a:gd name="T42" fmla="*/ 6 w 10"/>
                <a:gd name="T43" fmla="*/ 2 h 5"/>
                <a:gd name="T44" fmla="*/ 6 w 10"/>
                <a:gd name="T45" fmla="*/ 2 h 5"/>
                <a:gd name="T46" fmla="*/ 6 w 10"/>
                <a:gd name="T47" fmla="*/ 3 h 5"/>
                <a:gd name="T48" fmla="*/ 6 w 10"/>
                <a:gd name="T49" fmla="*/ 3 h 5"/>
                <a:gd name="T50" fmla="*/ 6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3 h 5"/>
                <a:gd name="T58" fmla="*/ 5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3 h 5"/>
                <a:gd name="T66" fmla="*/ 4 w 10"/>
                <a:gd name="T67" fmla="*/ 4 h 5"/>
                <a:gd name="T68" fmla="*/ 4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3 w 10"/>
                <a:gd name="T75" fmla="*/ 4 h 5"/>
                <a:gd name="T76" fmla="*/ 3 w 10"/>
                <a:gd name="T77" fmla="*/ 4 h 5"/>
                <a:gd name="T78" fmla="*/ 3 w 10"/>
                <a:gd name="T79" fmla="*/ 4 h 5"/>
                <a:gd name="T80" fmla="*/ 3 w 10"/>
                <a:gd name="T81" fmla="*/ 4 h 5"/>
                <a:gd name="T82" fmla="*/ 2 w 10"/>
                <a:gd name="T83" fmla="*/ 4 h 5"/>
                <a:gd name="T84" fmla="*/ 2 w 10"/>
                <a:gd name="T85" fmla="*/ 5 h 5"/>
                <a:gd name="T86" fmla="*/ 2 w 10"/>
                <a:gd name="T87" fmla="*/ 5 h 5"/>
                <a:gd name="T88" fmla="*/ 2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1 w 10"/>
                <a:gd name="T97" fmla="*/ 5 h 5"/>
                <a:gd name="T98" fmla="*/ 1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8" name="Freeform 906"/>
            <p:cNvSpPr>
              <a:spLocks/>
            </p:cNvSpPr>
            <p:nvPr/>
          </p:nvSpPr>
          <p:spPr bwMode="auto">
            <a:xfrm>
              <a:off x="6639744" y="2913671"/>
              <a:ext cx="9842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10 w 10"/>
                <a:gd name="T9" fmla="*/ 0 h 3"/>
                <a:gd name="T10" fmla="*/ 10 w 10"/>
                <a:gd name="T11" fmla="*/ 0 h 3"/>
                <a:gd name="T12" fmla="*/ 9 w 10"/>
                <a:gd name="T13" fmla="*/ 1 h 3"/>
                <a:gd name="T14" fmla="*/ 9 w 10"/>
                <a:gd name="T15" fmla="*/ 1 h 3"/>
                <a:gd name="T16" fmla="*/ 9 w 10"/>
                <a:gd name="T17" fmla="*/ 1 h 3"/>
                <a:gd name="T18" fmla="*/ 9 w 10"/>
                <a:gd name="T19" fmla="*/ 1 h 3"/>
                <a:gd name="T20" fmla="*/ 8 w 10"/>
                <a:gd name="T21" fmla="*/ 1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7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3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3 w 10"/>
                <a:gd name="T79" fmla="*/ 3 h 3"/>
                <a:gd name="T80" fmla="*/ 3 w 10"/>
                <a:gd name="T81" fmla="*/ 3 h 3"/>
                <a:gd name="T82" fmla="*/ 2 w 10"/>
                <a:gd name="T83" fmla="*/ 3 h 3"/>
                <a:gd name="T84" fmla="*/ 2 w 10"/>
                <a:gd name="T85" fmla="*/ 3 h 3"/>
                <a:gd name="T86" fmla="*/ 2 w 10"/>
                <a:gd name="T87" fmla="*/ 3 h 3"/>
                <a:gd name="T88" fmla="*/ 2 w 10"/>
                <a:gd name="T89" fmla="*/ 3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0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9" name="Freeform 907"/>
            <p:cNvSpPr>
              <a:spLocks/>
            </p:cNvSpPr>
            <p:nvPr/>
          </p:nvSpPr>
          <p:spPr bwMode="auto">
            <a:xfrm>
              <a:off x="6629901" y="2916624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0" name="Freeform 908"/>
            <p:cNvSpPr>
              <a:spLocks/>
            </p:cNvSpPr>
            <p:nvPr/>
          </p:nvSpPr>
          <p:spPr bwMode="auto">
            <a:xfrm>
              <a:off x="6620059" y="2917608"/>
              <a:ext cx="10827" cy="985"/>
            </a:xfrm>
            <a:custGeom>
              <a:avLst/>
              <a:gdLst>
                <a:gd name="T0" fmla="*/ 11 w 11"/>
                <a:gd name="T1" fmla="*/ 0 h 1"/>
                <a:gd name="T2" fmla="*/ 10 w 11"/>
                <a:gd name="T3" fmla="*/ 0 h 1"/>
                <a:gd name="T4" fmla="*/ 10 w 11"/>
                <a:gd name="T5" fmla="*/ 0 h 1"/>
                <a:gd name="T6" fmla="*/ 10 w 11"/>
                <a:gd name="T7" fmla="*/ 0 h 1"/>
                <a:gd name="T8" fmla="*/ 10 w 11"/>
                <a:gd name="T9" fmla="*/ 0 h 1"/>
                <a:gd name="T10" fmla="*/ 10 w 11"/>
                <a:gd name="T11" fmla="*/ 0 h 1"/>
                <a:gd name="T12" fmla="*/ 9 w 11"/>
                <a:gd name="T13" fmla="*/ 0 h 1"/>
                <a:gd name="T14" fmla="*/ 9 w 11"/>
                <a:gd name="T15" fmla="*/ 0 h 1"/>
                <a:gd name="T16" fmla="*/ 9 w 11"/>
                <a:gd name="T17" fmla="*/ 0 h 1"/>
                <a:gd name="T18" fmla="*/ 9 w 11"/>
                <a:gd name="T19" fmla="*/ 0 h 1"/>
                <a:gd name="T20" fmla="*/ 8 w 11"/>
                <a:gd name="T21" fmla="*/ 0 h 1"/>
                <a:gd name="T22" fmla="*/ 8 w 11"/>
                <a:gd name="T23" fmla="*/ 0 h 1"/>
                <a:gd name="T24" fmla="*/ 8 w 11"/>
                <a:gd name="T25" fmla="*/ 0 h 1"/>
                <a:gd name="T26" fmla="*/ 8 w 11"/>
                <a:gd name="T27" fmla="*/ 0 h 1"/>
                <a:gd name="T28" fmla="*/ 8 w 11"/>
                <a:gd name="T29" fmla="*/ 0 h 1"/>
                <a:gd name="T30" fmla="*/ 8 w 11"/>
                <a:gd name="T31" fmla="*/ 0 h 1"/>
                <a:gd name="T32" fmla="*/ 7 w 11"/>
                <a:gd name="T33" fmla="*/ 0 h 1"/>
                <a:gd name="T34" fmla="*/ 7 w 11"/>
                <a:gd name="T35" fmla="*/ 0 h 1"/>
                <a:gd name="T36" fmla="*/ 7 w 11"/>
                <a:gd name="T37" fmla="*/ 0 h 1"/>
                <a:gd name="T38" fmla="*/ 7 w 11"/>
                <a:gd name="T39" fmla="*/ 0 h 1"/>
                <a:gd name="T40" fmla="*/ 7 w 11"/>
                <a:gd name="T41" fmla="*/ 0 h 1"/>
                <a:gd name="T42" fmla="*/ 6 w 11"/>
                <a:gd name="T43" fmla="*/ 0 h 1"/>
                <a:gd name="T44" fmla="*/ 6 w 11"/>
                <a:gd name="T45" fmla="*/ 0 h 1"/>
                <a:gd name="T46" fmla="*/ 6 w 11"/>
                <a:gd name="T47" fmla="*/ 0 h 1"/>
                <a:gd name="T48" fmla="*/ 6 w 11"/>
                <a:gd name="T49" fmla="*/ 0 h 1"/>
                <a:gd name="T50" fmla="*/ 6 w 11"/>
                <a:gd name="T51" fmla="*/ 0 h 1"/>
                <a:gd name="T52" fmla="*/ 5 w 11"/>
                <a:gd name="T53" fmla="*/ 0 h 1"/>
                <a:gd name="T54" fmla="*/ 5 w 11"/>
                <a:gd name="T55" fmla="*/ 0 h 1"/>
                <a:gd name="T56" fmla="*/ 5 w 11"/>
                <a:gd name="T57" fmla="*/ 0 h 1"/>
                <a:gd name="T58" fmla="*/ 5 w 11"/>
                <a:gd name="T59" fmla="*/ 0 h 1"/>
                <a:gd name="T60" fmla="*/ 5 w 11"/>
                <a:gd name="T61" fmla="*/ 0 h 1"/>
                <a:gd name="T62" fmla="*/ 4 w 11"/>
                <a:gd name="T63" fmla="*/ 0 h 1"/>
                <a:gd name="T64" fmla="*/ 4 w 11"/>
                <a:gd name="T65" fmla="*/ 0 h 1"/>
                <a:gd name="T66" fmla="*/ 4 w 11"/>
                <a:gd name="T67" fmla="*/ 1 h 1"/>
                <a:gd name="T68" fmla="*/ 4 w 11"/>
                <a:gd name="T69" fmla="*/ 1 h 1"/>
                <a:gd name="T70" fmla="*/ 4 w 11"/>
                <a:gd name="T71" fmla="*/ 1 h 1"/>
                <a:gd name="T72" fmla="*/ 3 w 11"/>
                <a:gd name="T73" fmla="*/ 1 h 1"/>
                <a:gd name="T74" fmla="*/ 3 w 11"/>
                <a:gd name="T75" fmla="*/ 1 h 1"/>
                <a:gd name="T76" fmla="*/ 3 w 11"/>
                <a:gd name="T77" fmla="*/ 1 h 1"/>
                <a:gd name="T78" fmla="*/ 3 w 11"/>
                <a:gd name="T79" fmla="*/ 1 h 1"/>
                <a:gd name="T80" fmla="*/ 3 w 11"/>
                <a:gd name="T81" fmla="*/ 1 h 1"/>
                <a:gd name="T82" fmla="*/ 2 w 11"/>
                <a:gd name="T83" fmla="*/ 1 h 1"/>
                <a:gd name="T84" fmla="*/ 2 w 11"/>
                <a:gd name="T85" fmla="*/ 1 h 1"/>
                <a:gd name="T86" fmla="*/ 2 w 11"/>
                <a:gd name="T87" fmla="*/ 1 h 1"/>
                <a:gd name="T88" fmla="*/ 2 w 11"/>
                <a:gd name="T89" fmla="*/ 1 h 1"/>
                <a:gd name="T90" fmla="*/ 1 w 11"/>
                <a:gd name="T91" fmla="*/ 1 h 1"/>
                <a:gd name="T92" fmla="*/ 1 w 11"/>
                <a:gd name="T93" fmla="*/ 1 h 1"/>
                <a:gd name="T94" fmla="*/ 1 w 11"/>
                <a:gd name="T95" fmla="*/ 1 h 1"/>
                <a:gd name="T96" fmla="*/ 1 w 11"/>
                <a:gd name="T97" fmla="*/ 1 h 1"/>
                <a:gd name="T98" fmla="*/ 1 w 11"/>
                <a:gd name="T99" fmla="*/ 1 h 1"/>
                <a:gd name="T100" fmla="*/ 1 w 11"/>
                <a:gd name="T101" fmla="*/ 1 h 1"/>
                <a:gd name="T102" fmla="*/ 0 w 11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1" name="Freeform 909"/>
            <p:cNvSpPr>
              <a:spLocks/>
            </p:cNvSpPr>
            <p:nvPr/>
          </p:nvSpPr>
          <p:spPr bwMode="auto">
            <a:xfrm>
              <a:off x="6610216" y="291859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2" name="Freeform 910"/>
            <p:cNvSpPr>
              <a:spLocks/>
            </p:cNvSpPr>
            <p:nvPr/>
          </p:nvSpPr>
          <p:spPr bwMode="auto">
            <a:xfrm>
              <a:off x="6600374" y="291859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3" name="Freeform 911"/>
            <p:cNvSpPr>
              <a:spLocks/>
            </p:cNvSpPr>
            <p:nvPr/>
          </p:nvSpPr>
          <p:spPr bwMode="auto">
            <a:xfrm>
              <a:off x="6591515" y="2918593"/>
              <a:ext cx="9842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0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4" name="Freeform 912"/>
            <p:cNvSpPr>
              <a:spLocks/>
            </p:cNvSpPr>
            <p:nvPr/>
          </p:nvSpPr>
          <p:spPr bwMode="auto">
            <a:xfrm>
              <a:off x="6581673" y="2918593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5" name="Freeform 913"/>
            <p:cNvSpPr>
              <a:spLocks/>
            </p:cNvSpPr>
            <p:nvPr/>
          </p:nvSpPr>
          <p:spPr bwMode="auto">
            <a:xfrm>
              <a:off x="6571830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6" name="Freeform 914"/>
            <p:cNvSpPr>
              <a:spLocks/>
            </p:cNvSpPr>
            <p:nvPr/>
          </p:nvSpPr>
          <p:spPr bwMode="auto">
            <a:xfrm>
              <a:off x="6561988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7" name="Freeform 915"/>
            <p:cNvSpPr>
              <a:spLocks/>
            </p:cNvSpPr>
            <p:nvPr/>
          </p:nvSpPr>
          <p:spPr bwMode="auto">
            <a:xfrm>
              <a:off x="6552145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8" name="Freeform 916"/>
            <p:cNvSpPr>
              <a:spLocks/>
            </p:cNvSpPr>
            <p:nvPr/>
          </p:nvSpPr>
          <p:spPr bwMode="auto">
            <a:xfrm>
              <a:off x="6542303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9" name="Freeform 917"/>
            <p:cNvSpPr>
              <a:spLocks/>
            </p:cNvSpPr>
            <p:nvPr/>
          </p:nvSpPr>
          <p:spPr bwMode="auto">
            <a:xfrm>
              <a:off x="6532460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0" name="Freeform 918"/>
            <p:cNvSpPr>
              <a:spLocks/>
            </p:cNvSpPr>
            <p:nvPr/>
          </p:nvSpPr>
          <p:spPr bwMode="auto">
            <a:xfrm>
              <a:off x="6522618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1" name="Freeform 919"/>
            <p:cNvSpPr>
              <a:spLocks/>
            </p:cNvSpPr>
            <p:nvPr/>
          </p:nvSpPr>
          <p:spPr bwMode="auto">
            <a:xfrm>
              <a:off x="6512775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2" name="Freeform 920"/>
            <p:cNvSpPr>
              <a:spLocks/>
            </p:cNvSpPr>
            <p:nvPr/>
          </p:nvSpPr>
          <p:spPr bwMode="auto">
            <a:xfrm>
              <a:off x="6502933" y="2917608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9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1 h 2"/>
                <a:gd name="T26" fmla="*/ 8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0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3" name="Freeform 921"/>
            <p:cNvSpPr>
              <a:spLocks/>
            </p:cNvSpPr>
            <p:nvPr/>
          </p:nvSpPr>
          <p:spPr bwMode="auto">
            <a:xfrm>
              <a:off x="6493090" y="2916624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0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4" name="Freeform 922"/>
            <p:cNvSpPr>
              <a:spLocks/>
            </p:cNvSpPr>
            <p:nvPr/>
          </p:nvSpPr>
          <p:spPr bwMode="auto">
            <a:xfrm>
              <a:off x="6483248" y="2913671"/>
              <a:ext cx="9842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2 h 3"/>
                <a:gd name="T8" fmla="*/ 10 w 10"/>
                <a:gd name="T9" fmla="*/ 2 h 3"/>
                <a:gd name="T10" fmla="*/ 9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8 w 10"/>
                <a:gd name="T21" fmla="*/ 2 h 3"/>
                <a:gd name="T22" fmla="*/ 8 w 10"/>
                <a:gd name="T23" fmla="*/ 2 h 3"/>
                <a:gd name="T24" fmla="*/ 8 w 10"/>
                <a:gd name="T25" fmla="*/ 2 h 3"/>
                <a:gd name="T26" fmla="*/ 8 w 10"/>
                <a:gd name="T27" fmla="*/ 2 h 3"/>
                <a:gd name="T28" fmla="*/ 7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6 w 10"/>
                <a:gd name="T49" fmla="*/ 1 h 3"/>
                <a:gd name="T50" fmla="*/ 5 w 10"/>
                <a:gd name="T51" fmla="*/ 1 h 3"/>
                <a:gd name="T52" fmla="*/ 5 w 10"/>
                <a:gd name="T53" fmla="*/ 1 h 3"/>
                <a:gd name="T54" fmla="*/ 5 w 10"/>
                <a:gd name="T55" fmla="*/ 1 h 3"/>
                <a:gd name="T56" fmla="*/ 5 w 10"/>
                <a:gd name="T57" fmla="*/ 1 h 3"/>
                <a:gd name="T58" fmla="*/ 4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2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2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5" name="Freeform 923"/>
            <p:cNvSpPr>
              <a:spLocks/>
            </p:cNvSpPr>
            <p:nvPr/>
          </p:nvSpPr>
          <p:spPr bwMode="auto">
            <a:xfrm>
              <a:off x="6473405" y="2911703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9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8 w 10"/>
                <a:gd name="T29" fmla="*/ 2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2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6" name="Freeform 924"/>
            <p:cNvSpPr>
              <a:spLocks/>
            </p:cNvSpPr>
            <p:nvPr/>
          </p:nvSpPr>
          <p:spPr bwMode="auto">
            <a:xfrm>
              <a:off x="6463563" y="2909734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7" name="Freeform 925"/>
            <p:cNvSpPr>
              <a:spLocks/>
            </p:cNvSpPr>
            <p:nvPr/>
          </p:nvSpPr>
          <p:spPr bwMode="auto">
            <a:xfrm>
              <a:off x="6453720" y="2909734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10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7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4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1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8" name="Freeform 926"/>
            <p:cNvSpPr>
              <a:spLocks/>
            </p:cNvSpPr>
            <p:nvPr/>
          </p:nvSpPr>
          <p:spPr bwMode="auto">
            <a:xfrm>
              <a:off x="6443878" y="2909734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9" name="Freeform 927"/>
            <p:cNvSpPr>
              <a:spLocks/>
            </p:cNvSpPr>
            <p:nvPr/>
          </p:nvSpPr>
          <p:spPr bwMode="auto">
            <a:xfrm>
              <a:off x="6434035" y="2907766"/>
              <a:ext cx="10827" cy="1969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1 h 2"/>
                <a:gd name="T18" fmla="*/ 9 w 11"/>
                <a:gd name="T19" fmla="*/ 1 h 2"/>
                <a:gd name="T20" fmla="*/ 9 w 11"/>
                <a:gd name="T21" fmla="*/ 1 h 2"/>
                <a:gd name="T22" fmla="*/ 9 w 11"/>
                <a:gd name="T23" fmla="*/ 1 h 2"/>
                <a:gd name="T24" fmla="*/ 8 w 11"/>
                <a:gd name="T25" fmla="*/ 1 h 2"/>
                <a:gd name="T26" fmla="*/ 8 w 11"/>
                <a:gd name="T27" fmla="*/ 1 h 2"/>
                <a:gd name="T28" fmla="*/ 8 w 11"/>
                <a:gd name="T29" fmla="*/ 1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3 w 11"/>
                <a:gd name="T83" fmla="*/ 1 h 2"/>
                <a:gd name="T84" fmla="*/ 2 w 11"/>
                <a:gd name="T85" fmla="*/ 1 h 2"/>
                <a:gd name="T86" fmla="*/ 2 w 11"/>
                <a:gd name="T87" fmla="*/ 1 h 2"/>
                <a:gd name="T88" fmla="*/ 2 w 11"/>
                <a:gd name="T89" fmla="*/ 1 h 2"/>
                <a:gd name="T90" fmla="*/ 2 w 11"/>
                <a:gd name="T91" fmla="*/ 1 h 2"/>
                <a:gd name="T92" fmla="*/ 1 w 11"/>
                <a:gd name="T93" fmla="*/ 1 h 2"/>
                <a:gd name="T94" fmla="*/ 1 w 11"/>
                <a:gd name="T95" fmla="*/ 1 h 2"/>
                <a:gd name="T96" fmla="*/ 1 w 11"/>
                <a:gd name="T97" fmla="*/ 1 h 2"/>
                <a:gd name="T98" fmla="*/ 1 w 11"/>
                <a:gd name="T99" fmla="*/ 1 h 2"/>
                <a:gd name="T100" fmla="*/ 1 w 11"/>
                <a:gd name="T101" fmla="*/ 1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0" name="Freeform 928"/>
            <p:cNvSpPr>
              <a:spLocks/>
            </p:cNvSpPr>
            <p:nvPr/>
          </p:nvSpPr>
          <p:spPr bwMode="auto">
            <a:xfrm>
              <a:off x="6425177" y="2904813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9 w 10"/>
                <a:gd name="T3" fmla="*/ 3 h 4"/>
                <a:gd name="T4" fmla="*/ 9 w 10"/>
                <a:gd name="T5" fmla="*/ 3 h 4"/>
                <a:gd name="T6" fmla="*/ 9 w 10"/>
                <a:gd name="T7" fmla="*/ 3 h 4"/>
                <a:gd name="T8" fmla="*/ 9 w 10"/>
                <a:gd name="T9" fmla="*/ 3 h 4"/>
                <a:gd name="T10" fmla="*/ 9 w 10"/>
                <a:gd name="T11" fmla="*/ 3 h 4"/>
                <a:gd name="T12" fmla="*/ 9 w 10"/>
                <a:gd name="T13" fmla="*/ 3 h 4"/>
                <a:gd name="T14" fmla="*/ 8 w 10"/>
                <a:gd name="T15" fmla="*/ 3 h 4"/>
                <a:gd name="T16" fmla="*/ 8 w 10"/>
                <a:gd name="T17" fmla="*/ 3 h 4"/>
                <a:gd name="T18" fmla="*/ 8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7 w 10"/>
                <a:gd name="T25" fmla="*/ 3 h 4"/>
                <a:gd name="T26" fmla="*/ 7 w 10"/>
                <a:gd name="T27" fmla="*/ 3 h 4"/>
                <a:gd name="T28" fmla="*/ 7 w 10"/>
                <a:gd name="T29" fmla="*/ 3 h 4"/>
                <a:gd name="T30" fmla="*/ 7 w 10"/>
                <a:gd name="T31" fmla="*/ 3 h 4"/>
                <a:gd name="T32" fmla="*/ 6 w 10"/>
                <a:gd name="T33" fmla="*/ 3 h 4"/>
                <a:gd name="T34" fmla="*/ 6 w 10"/>
                <a:gd name="T35" fmla="*/ 3 h 4"/>
                <a:gd name="T36" fmla="*/ 6 w 10"/>
                <a:gd name="T37" fmla="*/ 3 h 4"/>
                <a:gd name="T38" fmla="*/ 6 w 10"/>
                <a:gd name="T39" fmla="*/ 3 h 4"/>
                <a:gd name="T40" fmla="*/ 6 w 10"/>
                <a:gd name="T41" fmla="*/ 3 h 4"/>
                <a:gd name="T42" fmla="*/ 6 w 10"/>
                <a:gd name="T43" fmla="*/ 3 h 4"/>
                <a:gd name="T44" fmla="*/ 5 w 10"/>
                <a:gd name="T45" fmla="*/ 3 h 4"/>
                <a:gd name="T46" fmla="*/ 5 w 10"/>
                <a:gd name="T47" fmla="*/ 3 h 4"/>
                <a:gd name="T48" fmla="*/ 5 w 10"/>
                <a:gd name="T49" fmla="*/ 3 h 4"/>
                <a:gd name="T50" fmla="*/ 5 w 10"/>
                <a:gd name="T51" fmla="*/ 3 h 4"/>
                <a:gd name="T52" fmla="*/ 5 w 10"/>
                <a:gd name="T53" fmla="*/ 2 h 4"/>
                <a:gd name="T54" fmla="*/ 4 w 10"/>
                <a:gd name="T55" fmla="*/ 2 h 4"/>
                <a:gd name="T56" fmla="*/ 4 w 10"/>
                <a:gd name="T57" fmla="*/ 2 h 4"/>
                <a:gd name="T58" fmla="*/ 4 w 10"/>
                <a:gd name="T59" fmla="*/ 2 h 4"/>
                <a:gd name="T60" fmla="*/ 4 w 10"/>
                <a:gd name="T61" fmla="*/ 2 h 4"/>
                <a:gd name="T62" fmla="*/ 3 w 10"/>
                <a:gd name="T63" fmla="*/ 2 h 4"/>
                <a:gd name="T64" fmla="*/ 3 w 10"/>
                <a:gd name="T65" fmla="*/ 2 h 4"/>
                <a:gd name="T66" fmla="*/ 3 w 10"/>
                <a:gd name="T67" fmla="*/ 2 h 4"/>
                <a:gd name="T68" fmla="*/ 3 w 10"/>
                <a:gd name="T69" fmla="*/ 2 h 4"/>
                <a:gd name="T70" fmla="*/ 3 w 10"/>
                <a:gd name="T71" fmla="*/ 2 h 4"/>
                <a:gd name="T72" fmla="*/ 3 w 10"/>
                <a:gd name="T73" fmla="*/ 2 h 4"/>
                <a:gd name="T74" fmla="*/ 2 w 10"/>
                <a:gd name="T75" fmla="*/ 2 h 4"/>
                <a:gd name="T76" fmla="*/ 2 w 10"/>
                <a:gd name="T77" fmla="*/ 2 h 4"/>
                <a:gd name="T78" fmla="*/ 2 w 10"/>
                <a:gd name="T79" fmla="*/ 2 h 4"/>
                <a:gd name="T80" fmla="*/ 2 w 10"/>
                <a:gd name="T81" fmla="*/ 2 h 4"/>
                <a:gd name="T82" fmla="*/ 2 w 10"/>
                <a:gd name="T83" fmla="*/ 2 h 4"/>
                <a:gd name="T84" fmla="*/ 1 w 10"/>
                <a:gd name="T85" fmla="*/ 1 h 4"/>
                <a:gd name="T86" fmla="*/ 1 w 10"/>
                <a:gd name="T87" fmla="*/ 1 h 4"/>
                <a:gd name="T88" fmla="*/ 1 w 10"/>
                <a:gd name="T89" fmla="*/ 1 h 4"/>
                <a:gd name="T90" fmla="*/ 1 w 10"/>
                <a:gd name="T91" fmla="*/ 1 h 4"/>
                <a:gd name="T92" fmla="*/ 0 w 10"/>
                <a:gd name="T93" fmla="*/ 1 h 4"/>
                <a:gd name="T94" fmla="*/ 0 w 10"/>
                <a:gd name="T95" fmla="*/ 1 h 4"/>
                <a:gd name="T96" fmla="*/ 0 w 10"/>
                <a:gd name="T97" fmla="*/ 1 h 4"/>
                <a:gd name="T98" fmla="*/ 0 w 10"/>
                <a:gd name="T99" fmla="*/ 1 h 4"/>
                <a:gd name="T100" fmla="*/ 0 w 10"/>
                <a:gd name="T101" fmla="*/ 1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1" name="Freeform 929"/>
            <p:cNvSpPr>
              <a:spLocks/>
            </p:cNvSpPr>
            <p:nvPr/>
          </p:nvSpPr>
          <p:spPr bwMode="auto">
            <a:xfrm>
              <a:off x="6415335" y="2898908"/>
              <a:ext cx="9842" cy="6890"/>
            </a:xfrm>
            <a:custGeom>
              <a:avLst/>
              <a:gdLst>
                <a:gd name="T0" fmla="*/ 10 w 10"/>
                <a:gd name="T1" fmla="*/ 7 h 7"/>
                <a:gd name="T2" fmla="*/ 10 w 10"/>
                <a:gd name="T3" fmla="*/ 6 h 7"/>
                <a:gd name="T4" fmla="*/ 9 w 10"/>
                <a:gd name="T5" fmla="*/ 6 h 7"/>
                <a:gd name="T6" fmla="*/ 9 w 10"/>
                <a:gd name="T7" fmla="*/ 6 h 7"/>
                <a:gd name="T8" fmla="*/ 9 w 10"/>
                <a:gd name="T9" fmla="*/ 6 h 7"/>
                <a:gd name="T10" fmla="*/ 9 w 10"/>
                <a:gd name="T11" fmla="*/ 6 h 7"/>
                <a:gd name="T12" fmla="*/ 9 w 10"/>
                <a:gd name="T13" fmla="*/ 6 h 7"/>
                <a:gd name="T14" fmla="*/ 8 w 10"/>
                <a:gd name="T15" fmla="*/ 6 h 7"/>
                <a:gd name="T16" fmla="*/ 8 w 10"/>
                <a:gd name="T17" fmla="*/ 6 h 7"/>
                <a:gd name="T18" fmla="*/ 8 w 10"/>
                <a:gd name="T19" fmla="*/ 6 h 7"/>
                <a:gd name="T20" fmla="*/ 8 w 10"/>
                <a:gd name="T21" fmla="*/ 6 h 7"/>
                <a:gd name="T22" fmla="*/ 8 w 10"/>
                <a:gd name="T23" fmla="*/ 6 h 7"/>
                <a:gd name="T24" fmla="*/ 8 w 10"/>
                <a:gd name="T25" fmla="*/ 5 h 7"/>
                <a:gd name="T26" fmla="*/ 7 w 10"/>
                <a:gd name="T27" fmla="*/ 5 h 7"/>
                <a:gd name="T28" fmla="*/ 7 w 10"/>
                <a:gd name="T29" fmla="*/ 5 h 7"/>
                <a:gd name="T30" fmla="*/ 7 w 10"/>
                <a:gd name="T31" fmla="*/ 5 h 7"/>
                <a:gd name="T32" fmla="*/ 7 w 10"/>
                <a:gd name="T33" fmla="*/ 5 h 7"/>
                <a:gd name="T34" fmla="*/ 6 w 10"/>
                <a:gd name="T35" fmla="*/ 5 h 7"/>
                <a:gd name="T36" fmla="*/ 6 w 10"/>
                <a:gd name="T37" fmla="*/ 5 h 7"/>
                <a:gd name="T38" fmla="*/ 6 w 10"/>
                <a:gd name="T39" fmla="*/ 5 h 7"/>
                <a:gd name="T40" fmla="*/ 6 w 10"/>
                <a:gd name="T41" fmla="*/ 5 h 7"/>
                <a:gd name="T42" fmla="*/ 6 w 10"/>
                <a:gd name="T43" fmla="*/ 4 h 7"/>
                <a:gd name="T44" fmla="*/ 5 w 10"/>
                <a:gd name="T45" fmla="*/ 4 h 7"/>
                <a:gd name="T46" fmla="*/ 5 w 10"/>
                <a:gd name="T47" fmla="*/ 4 h 7"/>
                <a:gd name="T48" fmla="*/ 5 w 10"/>
                <a:gd name="T49" fmla="*/ 4 h 7"/>
                <a:gd name="T50" fmla="*/ 5 w 10"/>
                <a:gd name="T51" fmla="*/ 4 h 7"/>
                <a:gd name="T52" fmla="*/ 5 w 10"/>
                <a:gd name="T53" fmla="*/ 4 h 7"/>
                <a:gd name="T54" fmla="*/ 5 w 10"/>
                <a:gd name="T55" fmla="*/ 3 h 7"/>
                <a:gd name="T56" fmla="*/ 4 w 10"/>
                <a:gd name="T57" fmla="*/ 3 h 7"/>
                <a:gd name="T58" fmla="*/ 4 w 10"/>
                <a:gd name="T59" fmla="*/ 3 h 7"/>
                <a:gd name="T60" fmla="*/ 4 w 10"/>
                <a:gd name="T61" fmla="*/ 3 h 7"/>
                <a:gd name="T62" fmla="*/ 4 w 10"/>
                <a:gd name="T63" fmla="*/ 3 h 7"/>
                <a:gd name="T64" fmla="*/ 3 w 10"/>
                <a:gd name="T65" fmla="*/ 3 h 7"/>
                <a:gd name="T66" fmla="*/ 3 w 10"/>
                <a:gd name="T67" fmla="*/ 3 h 7"/>
                <a:gd name="T68" fmla="*/ 3 w 10"/>
                <a:gd name="T69" fmla="*/ 3 h 7"/>
                <a:gd name="T70" fmla="*/ 3 w 10"/>
                <a:gd name="T71" fmla="*/ 2 h 7"/>
                <a:gd name="T72" fmla="*/ 3 w 10"/>
                <a:gd name="T73" fmla="*/ 2 h 7"/>
                <a:gd name="T74" fmla="*/ 2 w 10"/>
                <a:gd name="T75" fmla="*/ 2 h 7"/>
                <a:gd name="T76" fmla="*/ 2 w 10"/>
                <a:gd name="T77" fmla="*/ 2 h 7"/>
                <a:gd name="T78" fmla="*/ 2 w 10"/>
                <a:gd name="T79" fmla="*/ 2 h 7"/>
                <a:gd name="T80" fmla="*/ 2 w 10"/>
                <a:gd name="T81" fmla="*/ 2 h 7"/>
                <a:gd name="T82" fmla="*/ 2 w 10"/>
                <a:gd name="T83" fmla="*/ 2 h 7"/>
                <a:gd name="T84" fmla="*/ 2 w 10"/>
                <a:gd name="T85" fmla="*/ 1 h 7"/>
                <a:gd name="T86" fmla="*/ 1 w 10"/>
                <a:gd name="T87" fmla="*/ 1 h 7"/>
                <a:gd name="T88" fmla="*/ 1 w 10"/>
                <a:gd name="T89" fmla="*/ 1 h 7"/>
                <a:gd name="T90" fmla="*/ 1 w 10"/>
                <a:gd name="T91" fmla="*/ 1 h 7"/>
                <a:gd name="T92" fmla="*/ 1 w 10"/>
                <a:gd name="T93" fmla="*/ 0 h 7"/>
                <a:gd name="T94" fmla="*/ 0 w 10"/>
                <a:gd name="T95" fmla="*/ 0 h 7"/>
                <a:gd name="T96" fmla="*/ 0 w 10"/>
                <a:gd name="T97" fmla="*/ 0 h 7"/>
                <a:gd name="T98" fmla="*/ 0 w 10"/>
                <a:gd name="T99" fmla="*/ 0 h 7"/>
                <a:gd name="T100" fmla="*/ 0 w 10"/>
                <a:gd name="T101" fmla="*/ 0 h 7"/>
                <a:gd name="T102" fmla="*/ 0 w 10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2" name="Freeform 930"/>
            <p:cNvSpPr>
              <a:spLocks/>
            </p:cNvSpPr>
            <p:nvPr/>
          </p:nvSpPr>
          <p:spPr bwMode="auto">
            <a:xfrm>
              <a:off x="6405492" y="2885128"/>
              <a:ext cx="9842" cy="13780"/>
            </a:xfrm>
            <a:custGeom>
              <a:avLst/>
              <a:gdLst>
                <a:gd name="T0" fmla="*/ 10 w 10"/>
                <a:gd name="T1" fmla="*/ 14 h 14"/>
                <a:gd name="T2" fmla="*/ 10 w 10"/>
                <a:gd name="T3" fmla="*/ 14 h 14"/>
                <a:gd name="T4" fmla="*/ 9 w 10"/>
                <a:gd name="T5" fmla="*/ 13 h 14"/>
                <a:gd name="T6" fmla="*/ 9 w 10"/>
                <a:gd name="T7" fmla="*/ 13 h 14"/>
                <a:gd name="T8" fmla="*/ 9 w 10"/>
                <a:gd name="T9" fmla="*/ 13 h 14"/>
                <a:gd name="T10" fmla="*/ 9 w 10"/>
                <a:gd name="T11" fmla="*/ 13 h 14"/>
                <a:gd name="T12" fmla="*/ 9 w 10"/>
                <a:gd name="T13" fmla="*/ 13 h 14"/>
                <a:gd name="T14" fmla="*/ 8 w 10"/>
                <a:gd name="T15" fmla="*/ 12 h 14"/>
                <a:gd name="T16" fmla="*/ 8 w 10"/>
                <a:gd name="T17" fmla="*/ 12 h 14"/>
                <a:gd name="T18" fmla="*/ 8 w 10"/>
                <a:gd name="T19" fmla="*/ 12 h 14"/>
                <a:gd name="T20" fmla="*/ 8 w 10"/>
                <a:gd name="T21" fmla="*/ 12 h 14"/>
                <a:gd name="T22" fmla="*/ 8 w 10"/>
                <a:gd name="T23" fmla="*/ 12 h 14"/>
                <a:gd name="T24" fmla="*/ 8 w 10"/>
                <a:gd name="T25" fmla="*/ 11 h 14"/>
                <a:gd name="T26" fmla="*/ 7 w 10"/>
                <a:gd name="T27" fmla="*/ 11 h 14"/>
                <a:gd name="T28" fmla="*/ 7 w 10"/>
                <a:gd name="T29" fmla="*/ 11 h 14"/>
                <a:gd name="T30" fmla="*/ 7 w 10"/>
                <a:gd name="T31" fmla="*/ 11 h 14"/>
                <a:gd name="T32" fmla="*/ 7 w 10"/>
                <a:gd name="T33" fmla="*/ 10 h 14"/>
                <a:gd name="T34" fmla="*/ 6 w 10"/>
                <a:gd name="T35" fmla="*/ 10 h 14"/>
                <a:gd name="T36" fmla="*/ 6 w 10"/>
                <a:gd name="T37" fmla="*/ 10 h 14"/>
                <a:gd name="T38" fmla="*/ 6 w 10"/>
                <a:gd name="T39" fmla="*/ 10 h 14"/>
                <a:gd name="T40" fmla="*/ 6 w 10"/>
                <a:gd name="T41" fmla="*/ 9 h 14"/>
                <a:gd name="T42" fmla="*/ 6 w 10"/>
                <a:gd name="T43" fmla="*/ 9 h 14"/>
                <a:gd name="T44" fmla="*/ 5 w 10"/>
                <a:gd name="T45" fmla="*/ 9 h 14"/>
                <a:gd name="T46" fmla="*/ 5 w 10"/>
                <a:gd name="T47" fmla="*/ 9 h 14"/>
                <a:gd name="T48" fmla="*/ 5 w 10"/>
                <a:gd name="T49" fmla="*/ 9 h 14"/>
                <a:gd name="T50" fmla="*/ 5 w 10"/>
                <a:gd name="T51" fmla="*/ 8 h 14"/>
                <a:gd name="T52" fmla="*/ 5 w 10"/>
                <a:gd name="T53" fmla="*/ 8 h 14"/>
                <a:gd name="T54" fmla="*/ 5 w 10"/>
                <a:gd name="T55" fmla="*/ 8 h 14"/>
                <a:gd name="T56" fmla="*/ 4 w 10"/>
                <a:gd name="T57" fmla="*/ 7 h 14"/>
                <a:gd name="T58" fmla="*/ 4 w 10"/>
                <a:gd name="T59" fmla="*/ 7 h 14"/>
                <a:gd name="T60" fmla="*/ 4 w 10"/>
                <a:gd name="T61" fmla="*/ 7 h 14"/>
                <a:gd name="T62" fmla="*/ 4 w 10"/>
                <a:gd name="T63" fmla="*/ 7 h 14"/>
                <a:gd name="T64" fmla="*/ 3 w 10"/>
                <a:gd name="T65" fmla="*/ 6 h 14"/>
                <a:gd name="T66" fmla="*/ 3 w 10"/>
                <a:gd name="T67" fmla="*/ 6 h 14"/>
                <a:gd name="T68" fmla="*/ 3 w 10"/>
                <a:gd name="T69" fmla="*/ 6 h 14"/>
                <a:gd name="T70" fmla="*/ 3 w 10"/>
                <a:gd name="T71" fmla="*/ 6 h 14"/>
                <a:gd name="T72" fmla="*/ 3 w 10"/>
                <a:gd name="T73" fmla="*/ 5 h 14"/>
                <a:gd name="T74" fmla="*/ 2 w 10"/>
                <a:gd name="T75" fmla="*/ 5 h 14"/>
                <a:gd name="T76" fmla="*/ 2 w 10"/>
                <a:gd name="T77" fmla="*/ 5 h 14"/>
                <a:gd name="T78" fmla="*/ 2 w 10"/>
                <a:gd name="T79" fmla="*/ 4 h 14"/>
                <a:gd name="T80" fmla="*/ 2 w 10"/>
                <a:gd name="T81" fmla="*/ 4 h 14"/>
                <a:gd name="T82" fmla="*/ 2 w 10"/>
                <a:gd name="T83" fmla="*/ 4 h 14"/>
                <a:gd name="T84" fmla="*/ 2 w 10"/>
                <a:gd name="T85" fmla="*/ 3 h 14"/>
                <a:gd name="T86" fmla="*/ 1 w 10"/>
                <a:gd name="T87" fmla="*/ 3 h 14"/>
                <a:gd name="T88" fmla="*/ 1 w 10"/>
                <a:gd name="T89" fmla="*/ 3 h 14"/>
                <a:gd name="T90" fmla="*/ 1 w 10"/>
                <a:gd name="T91" fmla="*/ 3 h 14"/>
                <a:gd name="T92" fmla="*/ 1 w 10"/>
                <a:gd name="T93" fmla="*/ 2 h 14"/>
                <a:gd name="T94" fmla="*/ 0 w 10"/>
                <a:gd name="T95" fmla="*/ 2 h 14"/>
                <a:gd name="T96" fmla="*/ 0 w 10"/>
                <a:gd name="T97" fmla="*/ 1 h 14"/>
                <a:gd name="T98" fmla="*/ 0 w 10"/>
                <a:gd name="T99" fmla="*/ 1 h 14"/>
                <a:gd name="T100" fmla="*/ 0 w 10"/>
                <a:gd name="T101" fmla="*/ 1 h 14"/>
                <a:gd name="T102" fmla="*/ 0 w 10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0" y="1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3" name="Freeform 931"/>
            <p:cNvSpPr>
              <a:spLocks/>
            </p:cNvSpPr>
            <p:nvPr/>
          </p:nvSpPr>
          <p:spPr bwMode="auto">
            <a:xfrm>
              <a:off x="6395650" y="2865443"/>
              <a:ext cx="9842" cy="20670"/>
            </a:xfrm>
            <a:custGeom>
              <a:avLst/>
              <a:gdLst>
                <a:gd name="T0" fmla="*/ 10 w 10"/>
                <a:gd name="T1" fmla="*/ 21 h 21"/>
                <a:gd name="T2" fmla="*/ 10 w 10"/>
                <a:gd name="T3" fmla="*/ 20 h 21"/>
                <a:gd name="T4" fmla="*/ 9 w 10"/>
                <a:gd name="T5" fmla="*/ 20 h 21"/>
                <a:gd name="T6" fmla="*/ 9 w 10"/>
                <a:gd name="T7" fmla="*/ 20 h 21"/>
                <a:gd name="T8" fmla="*/ 9 w 10"/>
                <a:gd name="T9" fmla="*/ 20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19 h 21"/>
                <a:gd name="T16" fmla="*/ 8 w 10"/>
                <a:gd name="T17" fmla="*/ 18 h 21"/>
                <a:gd name="T18" fmla="*/ 8 w 10"/>
                <a:gd name="T19" fmla="*/ 18 h 21"/>
                <a:gd name="T20" fmla="*/ 8 w 10"/>
                <a:gd name="T21" fmla="*/ 17 h 21"/>
                <a:gd name="T22" fmla="*/ 8 w 10"/>
                <a:gd name="T23" fmla="*/ 17 h 21"/>
                <a:gd name="T24" fmla="*/ 8 w 10"/>
                <a:gd name="T25" fmla="*/ 17 h 21"/>
                <a:gd name="T26" fmla="*/ 7 w 10"/>
                <a:gd name="T27" fmla="*/ 16 h 21"/>
                <a:gd name="T28" fmla="*/ 7 w 10"/>
                <a:gd name="T29" fmla="*/ 16 h 21"/>
                <a:gd name="T30" fmla="*/ 7 w 10"/>
                <a:gd name="T31" fmla="*/ 16 h 21"/>
                <a:gd name="T32" fmla="*/ 7 w 10"/>
                <a:gd name="T33" fmla="*/ 15 h 21"/>
                <a:gd name="T34" fmla="*/ 6 w 10"/>
                <a:gd name="T35" fmla="*/ 15 h 21"/>
                <a:gd name="T36" fmla="*/ 6 w 10"/>
                <a:gd name="T37" fmla="*/ 14 h 21"/>
                <a:gd name="T38" fmla="*/ 6 w 10"/>
                <a:gd name="T39" fmla="*/ 14 h 21"/>
                <a:gd name="T40" fmla="*/ 6 w 10"/>
                <a:gd name="T41" fmla="*/ 13 h 21"/>
                <a:gd name="T42" fmla="*/ 6 w 10"/>
                <a:gd name="T43" fmla="*/ 13 h 21"/>
                <a:gd name="T44" fmla="*/ 6 w 10"/>
                <a:gd name="T45" fmla="*/ 13 h 21"/>
                <a:gd name="T46" fmla="*/ 5 w 10"/>
                <a:gd name="T47" fmla="*/ 12 h 21"/>
                <a:gd name="T48" fmla="*/ 5 w 10"/>
                <a:gd name="T49" fmla="*/ 12 h 21"/>
                <a:gd name="T50" fmla="*/ 5 w 10"/>
                <a:gd name="T51" fmla="*/ 11 h 21"/>
                <a:gd name="T52" fmla="*/ 5 w 10"/>
                <a:gd name="T53" fmla="*/ 11 h 21"/>
                <a:gd name="T54" fmla="*/ 5 w 10"/>
                <a:gd name="T55" fmla="*/ 11 h 21"/>
                <a:gd name="T56" fmla="*/ 4 w 10"/>
                <a:gd name="T57" fmla="*/ 10 h 21"/>
                <a:gd name="T58" fmla="*/ 4 w 10"/>
                <a:gd name="T59" fmla="*/ 10 h 21"/>
                <a:gd name="T60" fmla="*/ 4 w 10"/>
                <a:gd name="T61" fmla="*/ 9 h 21"/>
                <a:gd name="T62" fmla="*/ 4 w 10"/>
                <a:gd name="T63" fmla="*/ 9 h 21"/>
                <a:gd name="T64" fmla="*/ 3 w 10"/>
                <a:gd name="T65" fmla="*/ 8 h 21"/>
                <a:gd name="T66" fmla="*/ 3 w 10"/>
                <a:gd name="T67" fmla="*/ 8 h 21"/>
                <a:gd name="T68" fmla="*/ 3 w 10"/>
                <a:gd name="T69" fmla="*/ 8 h 21"/>
                <a:gd name="T70" fmla="*/ 3 w 10"/>
                <a:gd name="T71" fmla="*/ 7 h 21"/>
                <a:gd name="T72" fmla="*/ 3 w 10"/>
                <a:gd name="T73" fmla="*/ 7 h 21"/>
                <a:gd name="T74" fmla="*/ 3 w 10"/>
                <a:gd name="T75" fmla="*/ 6 h 21"/>
                <a:gd name="T76" fmla="*/ 2 w 10"/>
                <a:gd name="T77" fmla="*/ 6 h 21"/>
                <a:gd name="T78" fmla="*/ 2 w 10"/>
                <a:gd name="T79" fmla="*/ 5 h 21"/>
                <a:gd name="T80" fmla="*/ 2 w 10"/>
                <a:gd name="T81" fmla="*/ 5 h 21"/>
                <a:gd name="T82" fmla="*/ 2 w 10"/>
                <a:gd name="T83" fmla="*/ 4 h 21"/>
                <a:gd name="T84" fmla="*/ 2 w 10"/>
                <a:gd name="T85" fmla="*/ 4 h 21"/>
                <a:gd name="T86" fmla="*/ 1 w 10"/>
                <a:gd name="T87" fmla="*/ 3 h 21"/>
                <a:gd name="T88" fmla="*/ 1 w 10"/>
                <a:gd name="T89" fmla="*/ 3 h 21"/>
                <a:gd name="T90" fmla="*/ 1 w 10"/>
                <a:gd name="T91" fmla="*/ 3 h 21"/>
                <a:gd name="T92" fmla="*/ 1 w 10"/>
                <a:gd name="T93" fmla="*/ 2 h 21"/>
                <a:gd name="T94" fmla="*/ 0 w 10"/>
                <a:gd name="T95" fmla="*/ 1 h 21"/>
                <a:gd name="T96" fmla="*/ 0 w 10"/>
                <a:gd name="T97" fmla="*/ 1 h 21"/>
                <a:gd name="T98" fmla="*/ 0 w 10"/>
                <a:gd name="T99" fmla="*/ 1 h 21"/>
                <a:gd name="T100" fmla="*/ 0 w 10"/>
                <a:gd name="T101" fmla="*/ 0 h 21"/>
                <a:gd name="T102" fmla="*/ 0 w 10"/>
                <a:gd name="T10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lnTo>
                    <a:pt x="10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4" name="Freeform 932"/>
            <p:cNvSpPr>
              <a:spLocks/>
            </p:cNvSpPr>
            <p:nvPr/>
          </p:nvSpPr>
          <p:spPr bwMode="auto">
            <a:xfrm>
              <a:off x="6385807" y="2836900"/>
              <a:ext cx="9842" cy="28544"/>
            </a:xfrm>
            <a:custGeom>
              <a:avLst/>
              <a:gdLst>
                <a:gd name="T0" fmla="*/ 10 w 10"/>
                <a:gd name="T1" fmla="*/ 29 h 29"/>
                <a:gd name="T2" fmla="*/ 10 w 10"/>
                <a:gd name="T3" fmla="*/ 29 h 29"/>
                <a:gd name="T4" fmla="*/ 10 w 10"/>
                <a:gd name="T5" fmla="*/ 28 h 29"/>
                <a:gd name="T6" fmla="*/ 9 w 10"/>
                <a:gd name="T7" fmla="*/ 27 h 29"/>
                <a:gd name="T8" fmla="*/ 9 w 10"/>
                <a:gd name="T9" fmla="*/ 27 h 29"/>
                <a:gd name="T10" fmla="*/ 9 w 10"/>
                <a:gd name="T11" fmla="*/ 27 h 29"/>
                <a:gd name="T12" fmla="*/ 9 w 10"/>
                <a:gd name="T13" fmla="*/ 26 h 29"/>
                <a:gd name="T14" fmla="*/ 9 w 10"/>
                <a:gd name="T15" fmla="*/ 26 h 29"/>
                <a:gd name="T16" fmla="*/ 8 w 10"/>
                <a:gd name="T17" fmla="*/ 25 h 29"/>
                <a:gd name="T18" fmla="*/ 8 w 10"/>
                <a:gd name="T19" fmla="*/ 25 h 29"/>
                <a:gd name="T20" fmla="*/ 8 w 10"/>
                <a:gd name="T21" fmla="*/ 24 h 29"/>
                <a:gd name="T22" fmla="*/ 8 w 10"/>
                <a:gd name="T23" fmla="*/ 23 h 29"/>
                <a:gd name="T24" fmla="*/ 8 w 10"/>
                <a:gd name="T25" fmla="*/ 23 h 29"/>
                <a:gd name="T26" fmla="*/ 8 w 10"/>
                <a:gd name="T27" fmla="*/ 22 h 29"/>
                <a:gd name="T28" fmla="*/ 7 w 10"/>
                <a:gd name="T29" fmla="*/ 22 h 29"/>
                <a:gd name="T30" fmla="*/ 7 w 10"/>
                <a:gd name="T31" fmla="*/ 21 h 29"/>
                <a:gd name="T32" fmla="*/ 7 w 10"/>
                <a:gd name="T33" fmla="*/ 21 h 29"/>
                <a:gd name="T34" fmla="*/ 7 w 10"/>
                <a:gd name="T35" fmla="*/ 20 h 29"/>
                <a:gd name="T36" fmla="*/ 6 w 10"/>
                <a:gd name="T37" fmla="*/ 20 h 29"/>
                <a:gd name="T38" fmla="*/ 6 w 10"/>
                <a:gd name="T39" fmla="*/ 19 h 29"/>
                <a:gd name="T40" fmla="*/ 6 w 10"/>
                <a:gd name="T41" fmla="*/ 19 h 29"/>
                <a:gd name="T42" fmla="*/ 6 w 10"/>
                <a:gd name="T43" fmla="*/ 18 h 29"/>
                <a:gd name="T44" fmla="*/ 6 w 10"/>
                <a:gd name="T45" fmla="*/ 17 h 29"/>
                <a:gd name="T46" fmla="*/ 5 w 10"/>
                <a:gd name="T47" fmla="*/ 17 h 29"/>
                <a:gd name="T48" fmla="*/ 5 w 10"/>
                <a:gd name="T49" fmla="*/ 16 h 29"/>
                <a:gd name="T50" fmla="*/ 5 w 10"/>
                <a:gd name="T51" fmla="*/ 16 h 29"/>
                <a:gd name="T52" fmla="*/ 5 w 10"/>
                <a:gd name="T53" fmla="*/ 15 h 29"/>
                <a:gd name="T54" fmla="*/ 5 w 10"/>
                <a:gd name="T55" fmla="*/ 14 h 29"/>
                <a:gd name="T56" fmla="*/ 5 w 10"/>
                <a:gd name="T57" fmla="*/ 14 h 29"/>
                <a:gd name="T58" fmla="*/ 4 w 10"/>
                <a:gd name="T59" fmla="*/ 13 h 29"/>
                <a:gd name="T60" fmla="*/ 4 w 10"/>
                <a:gd name="T61" fmla="*/ 13 h 29"/>
                <a:gd name="T62" fmla="*/ 4 w 10"/>
                <a:gd name="T63" fmla="*/ 12 h 29"/>
                <a:gd name="T64" fmla="*/ 4 w 10"/>
                <a:gd name="T65" fmla="*/ 12 h 29"/>
                <a:gd name="T66" fmla="*/ 3 w 10"/>
                <a:gd name="T67" fmla="*/ 11 h 29"/>
                <a:gd name="T68" fmla="*/ 3 w 10"/>
                <a:gd name="T69" fmla="*/ 10 h 29"/>
                <a:gd name="T70" fmla="*/ 3 w 10"/>
                <a:gd name="T71" fmla="*/ 10 h 29"/>
                <a:gd name="T72" fmla="*/ 3 w 10"/>
                <a:gd name="T73" fmla="*/ 9 h 29"/>
                <a:gd name="T74" fmla="*/ 3 w 10"/>
                <a:gd name="T75" fmla="*/ 9 h 29"/>
                <a:gd name="T76" fmla="*/ 2 w 10"/>
                <a:gd name="T77" fmla="*/ 8 h 29"/>
                <a:gd name="T78" fmla="*/ 2 w 10"/>
                <a:gd name="T79" fmla="*/ 7 h 29"/>
                <a:gd name="T80" fmla="*/ 2 w 10"/>
                <a:gd name="T81" fmla="*/ 7 h 29"/>
                <a:gd name="T82" fmla="*/ 2 w 10"/>
                <a:gd name="T83" fmla="*/ 6 h 29"/>
                <a:gd name="T84" fmla="*/ 2 w 10"/>
                <a:gd name="T85" fmla="*/ 6 h 29"/>
                <a:gd name="T86" fmla="*/ 2 w 10"/>
                <a:gd name="T87" fmla="*/ 5 h 29"/>
                <a:gd name="T88" fmla="*/ 1 w 10"/>
                <a:gd name="T89" fmla="*/ 4 h 29"/>
                <a:gd name="T90" fmla="*/ 1 w 10"/>
                <a:gd name="T91" fmla="*/ 4 h 29"/>
                <a:gd name="T92" fmla="*/ 1 w 10"/>
                <a:gd name="T93" fmla="*/ 3 h 29"/>
                <a:gd name="T94" fmla="*/ 1 w 10"/>
                <a:gd name="T95" fmla="*/ 3 h 29"/>
                <a:gd name="T96" fmla="*/ 0 w 10"/>
                <a:gd name="T97" fmla="*/ 2 h 29"/>
                <a:gd name="T98" fmla="*/ 0 w 10"/>
                <a:gd name="T99" fmla="*/ 1 h 29"/>
                <a:gd name="T100" fmla="*/ 0 w 10"/>
                <a:gd name="T101" fmla="*/ 1 h 29"/>
                <a:gd name="T102" fmla="*/ 0 w 10"/>
                <a:gd name="T10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9">
                  <a:moveTo>
                    <a:pt x="10" y="29"/>
                  </a:moveTo>
                  <a:lnTo>
                    <a:pt x="10" y="29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5" name="Freeform 933"/>
            <p:cNvSpPr>
              <a:spLocks/>
            </p:cNvSpPr>
            <p:nvPr/>
          </p:nvSpPr>
          <p:spPr bwMode="auto">
            <a:xfrm>
              <a:off x="6375965" y="2805404"/>
              <a:ext cx="9842" cy="32481"/>
            </a:xfrm>
            <a:custGeom>
              <a:avLst/>
              <a:gdLst>
                <a:gd name="T0" fmla="*/ 10 w 10"/>
                <a:gd name="T1" fmla="*/ 33 h 33"/>
                <a:gd name="T2" fmla="*/ 10 w 10"/>
                <a:gd name="T3" fmla="*/ 32 h 33"/>
                <a:gd name="T4" fmla="*/ 10 w 10"/>
                <a:gd name="T5" fmla="*/ 32 h 33"/>
                <a:gd name="T6" fmla="*/ 9 w 10"/>
                <a:gd name="T7" fmla="*/ 31 h 33"/>
                <a:gd name="T8" fmla="*/ 9 w 10"/>
                <a:gd name="T9" fmla="*/ 30 h 33"/>
                <a:gd name="T10" fmla="*/ 9 w 10"/>
                <a:gd name="T11" fmla="*/ 30 h 33"/>
                <a:gd name="T12" fmla="*/ 9 w 10"/>
                <a:gd name="T13" fmla="*/ 29 h 33"/>
                <a:gd name="T14" fmla="*/ 9 w 10"/>
                <a:gd name="T15" fmla="*/ 28 h 33"/>
                <a:gd name="T16" fmla="*/ 9 w 10"/>
                <a:gd name="T17" fmla="*/ 28 h 33"/>
                <a:gd name="T18" fmla="*/ 8 w 10"/>
                <a:gd name="T19" fmla="*/ 27 h 33"/>
                <a:gd name="T20" fmla="*/ 8 w 10"/>
                <a:gd name="T21" fmla="*/ 26 h 33"/>
                <a:gd name="T22" fmla="*/ 8 w 10"/>
                <a:gd name="T23" fmla="*/ 26 h 33"/>
                <a:gd name="T24" fmla="*/ 8 w 10"/>
                <a:gd name="T25" fmla="*/ 25 h 33"/>
                <a:gd name="T26" fmla="*/ 8 w 10"/>
                <a:gd name="T27" fmla="*/ 25 h 33"/>
                <a:gd name="T28" fmla="*/ 7 w 10"/>
                <a:gd name="T29" fmla="*/ 24 h 33"/>
                <a:gd name="T30" fmla="*/ 7 w 10"/>
                <a:gd name="T31" fmla="*/ 23 h 33"/>
                <a:gd name="T32" fmla="*/ 7 w 10"/>
                <a:gd name="T33" fmla="*/ 23 h 33"/>
                <a:gd name="T34" fmla="*/ 7 w 10"/>
                <a:gd name="T35" fmla="*/ 22 h 33"/>
                <a:gd name="T36" fmla="*/ 6 w 10"/>
                <a:gd name="T37" fmla="*/ 21 h 33"/>
                <a:gd name="T38" fmla="*/ 6 w 10"/>
                <a:gd name="T39" fmla="*/ 20 h 33"/>
                <a:gd name="T40" fmla="*/ 6 w 10"/>
                <a:gd name="T41" fmla="*/ 20 h 33"/>
                <a:gd name="T42" fmla="*/ 6 w 10"/>
                <a:gd name="T43" fmla="*/ 19 h 33"/>
                <a:gd name="T44" fmla="*/ 6 w 10"/>
                <a:gd name="T45" fmla="*/ 19 h 33"/>
                <a:gd name="T46" fmla="*/ 6 w 10"/>
                <a:gd name="T47" fmla="*/ 18 h 33"/>
                <a:gd name="T48" fmla="*/ 5 w 10"/>
                <a:gd name="T49" fmla="*/ 17 h 33"/>
                <a:gd name="T50" fmla="*/ 5 w 10"/>
                <a:gd name="T51" fmla="*/ 17 h 33"/>
                <a:gd name="T52" fmla="*/ 5 w 10"/>
                <a:gd name="T53" fmla="*/ 16 h 33"/>
                <a:gd name="T54" fmla="*/ 5 w 10"/>
                <a:gd name="T55" fmla="*/ 15 h 33"/>
                <a:gd name="T56" fmla="*/ 5 w 10"/>
                <a:gd name="T57" fmla="*/ 15 h 33"/>
                <a:gd name="T58" fmla="*/ 4 w 10"/>
                <a:gd name="T59" fmla="*/ 14 h 33"/>
                <a:gd name="T60" fmla="*/ 4 w 10"/>
                <a:gd name="T61" fmla="*/ 13 h 33"/>
                <a:gd name="T62" fmla="*/ 4 w 10"/>
                <a:gd name="T63" fmla="*/ 13 h 33"/>
                <a:gd name="T64" fmla="*/ 4 w 10"/>
                <a:gd name="T65" fmla="*/ 12 h 33"/>
                <a:gd name="T66" fmla="*/ 3 w 10"/>
                <a:gd name="T67" fmla="*/ 12 h 33"/>
                <a:gd name="T68" fmla="*/ 3 w 10"/>
                <a:gd name="T69" fmla="*/ 11 h 33"/>
                <a:gd name="T70" fmla="*/ 3 w 10"/>
                <a:gd name="T71" fmla="*/ 10 h 33"/>
                <a:gd name="T72" fmla="*/ 3 w 10"/>
                <a:gd name="T73" fmla="*/ 9 h 33"/>
                <a:gd name="T74" fmla="*/ 3 w 10"/>
                <a:gd name="T75" fmla="*/ 9 h 33"/>
                <a:gd name="T76" fmla="*/ 3 w 10"/>
                <a:gd name="T77" fmla="*/ 8 h 33"/>
                <a:gd name="T78" fmla="*/ 2 w 10"/>
                <a:gd name="T79" fmla="*/ 7 h 33"/>
                <a:gd name="T80" fmla="*/ 2 w 10"/>
                <a:gd name="T81" fmla="*/ 7 h 33"/>
                <a:gd name="T82" fmla="*/ 2 w 10"/>
                <a:gd name="T83" fmla="*/ 6 h 33"/>
                <a:gd name="T84" fmla="*/ 2 w 10"/>
                <a:gd name="T85" fmla="*/ 6 h 33"/>
                <a:gd name="T86" fmla="*/ 2 w 10"/>
                <a:gd name="T87" fmla="*/ 5 h 33"/>
                <a:gd name="T88" fmla="*/ 1 w 10"/>
                <a:gd name="T89" fmla="*/ 4 h 33"/>
                <a:gd name="T90" fmla="*/ 1 w 10"/>
                <a:gd name="T91" fmla="*/ 4 h 33"/>
                <a:gd name="T92" fmla="*/ 1 w 10"/>
                <a:gd name="T93" fmla="*/ 3 h 33"/>
                <a:gd name="T94" fmla="*/ 1 w 10"/>
                <a:gd name="T95" fmla="*/ 2 h 33"/>
                <a:gd name="T96" fmla="*/ 0 w 10"/>
                <a:gd name="T97" fmla="*/ 2 h 33"/>
                <a:gd name="T98" fmla="*/ 0 w 10"/>
                <a:gd name="T99" fmla="*/ 1 h 33"/>
                <a:gd name="T100" fmla="*/ 0 w 10"/>
                <a:gd name="T101" fmla="*/ 0 h 33"/>
                <a:gd name="T102" fmla="*/ 0 w 10"/>
                <a:gd name="T10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3">
                  <a:moveTo>
                    <a:pt x="10" y="33"/>
                  </a:moveTo>
                  <a:lnTo>
                    <a:pt x="10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6" name="Freeform 934"/>
            <p:cNvSpPr>
              <a:spLocks/>
            </p:cNvSpPr>
            <p:nvPr/>
          </p:nvSpPr>
          <p:spPr bwMode="auto">
            <a:xfrm>
              <a:off x="6366122" y="2774892"/>
              <a:ext cx="9842" cy="30512"/>
            </a:xfrm>
            <a:custGeom>
              <a:avLst/>
              <a:gdLst>
                <a:gd name="T0" fmla="*/ 10 w 10"/>
                <a:gd name="T1" fmla="*/ 31 h 31"/>
                <a:gd name="T2" fmla="*/ 10 w 10"/>
                <a:gd name="T3" fmla="*/ 31 h 31"/>
                <a:gd name="T4" fmla="*/ 10 w 10"/>
                <a:gd name="T5" fmla="*/ 30 h 31"/>
                <a:gd name="T6" fmla="*/ 10 w 10"/>
                <a:gd name="T7" fmla="*/ 29 h 31"/>
                <a:gd name="T8" fmla="*/ 9 w 10"/>
                <a:gd name="T9" fmla="*/ 29 h 31"/>
                <a:gd name="T10" fmla="*/ 9 w 10"/>
                <a:gd name="T11" fmla="*/ 28 h 31"/>
                <a:gd name="T12" fmla="*/ 9 w 10"/>
                <a:gd name="T13" fmla="*/ 27 h 31"/>
                <a:gd name="T14" fmla="*/ 9 w 10"/>
                <a:gd name="T15" fmla="*/ 27 h 31"/>
                <a:gd name="T16" fmla="*/ 9 w 10"/>
                <a:gd name="T17" fmla="*/ 26 h 31"/>
                <a:gd name="T18" fmla="*/ 8 w 10"/>
                <a:gd name="T19" fmla="*/ 26 h 31"/>
                <a:gd name="T20" fmla="*/ 8 w 10"/>
                <a:gd name="T21" fmla="*/ 25 h 31"/>
                <a:gd name="T22" fmla="*/ 8 w 10"/>
                <a:gd name="T23" fmla="*/ 24 h 31"/>
                <a:gd name="T24" fmla="*/ 8 w 10"/>
                <a:gd name="T25" fmla="*/ 24 h 31"/>
                <a:gd name="T26" fmla="*/ 8 w 10"/>
                <a:gd name="T27" fmla="*/ 23 h 31"/>
                <a:gd name="T28" fmla="*/ 7 w 10"/>
                <a:gd name="T29" fmla="*/ 22 h 31"/>
                <a:gd name="T30" fmla="*/ 7 w 10"/>
                <a:gd name="T31" fmla="*/ 22 h 31"/>
                <a:gd name="T32" fmla="*/ 7 w 10"/>
                <a:gd name="T33" fmla="*/ 21 h 31"/>
                <a:gd name="T34" fmla="*/ 7 w 10"/>
                <a:gd name="T35" fmla="*/ 20 h 31"/>
                <a:gd name="T36" fmla="*/ 6 w 10"/>
                <a:gd name="T37" fmla="*/ 20 h 31"/>
                <a:gd name="T38" fmla="*/ 6 w 10"/>
                <a:gd name="T39" fmla="*/ 19 h 31"/>
                <a:gd name="T40" fmla="*/ 6 w 10"/>
                <a:gd name="T41" fmla="*/ 18 h 31"/>
                <a:gd name="T42" fmla="*/ 6 w 10"/>
                <a:gd name="T43" fmla="*/ 18 h 31"/>
                <a:gd name="T44" fmla="*/ 6 w 10"/>
                <a:gd name="T45" fmla="*/ 17 h 31"/>
                <a:gd name="T46" fmla="*/ 6 w 10"/>
                <a:gd name="T47" fmla="*/ 17 h 31"/>
                <a:gd name="T48" fmla="*/ 5 w 10"/>
                <a:gd name="T49" fmla="*/ 16 h 31"/>
                <a:gd name="T50" fmla="*/ 5 w 10"/>
                <a:gd name="T51" fmla="*/ 15 h 31"/>
                <a:gd name="T52" fmla="*/ 5 w 10"/>
                <a:gd name="T53" fmla="*/ 15 h 31"/>
                <a:gd name="T54" fmla="*/ 5 w 10"/>
                <a:gd name="T55" fmla="*/ 14 h 31"/>
                <a:gd name="T56" fmla="*/ 5 w 10"/>
                <a:gd name="T57" fmla="*/ 14 h 31"/>
                <a:gd name="T58" fmla="*/ 4 w 10"/>
                <a:gd name="T59" fmla="*/ 13 h 31"/>
                <a:gd name="T60" fmla="*/ 4 w 10"/>
                <a:gd name="T61" fmla="*/ 12 h 31"/>
                <a:gd name="T62" fmla="*/ 4 w 10"/>
                <a:gd name="T63" fmla="*/ 12 h 31"/>
                <a:gd name="T64" fmla="*/ 4 w 10"/>
                <a:gd name="T65" fmla="*/ 11 h 31"/>
                <a:gd name="T66" fmla="*/ 3 w 10"/>
                <a:gd name="T67" fmla="*/ 10 h 31"/>
                <a:gd name="T68" fmla="*/ 3 w 10"/>
                <a:gd name="T69" fmla="*/ 10 h 31"/>
                <a:gd name="T70" fmla="*/ 3 w 10"/>
                <a:gd name="T71" fmla="*/ 9 h 31"/>
                <a:gd name="T72" fmla="*/ 3 w 10"/>
                <a:gd name="T73" fmla="*/ 9 h 31"/>
                <a:gd name="T74" fmla="*/ 3 w 10"/>
                <a:gd name="T75" fmla="*/ 8 h 31"/>
                <a:gd name="T76" fmla="*/ 3 w 10"/>
                <a:gd name="T77" fmla="*/ 7 h 31"/>
                <a:gd name="T78" fmla="*/ 2 w 10"/>
                <a:gd name="T79" fmla="*/ 7 h 31"/>
                <a:gd name="T80" fmla="*/ 2 w 10"/>
                <a:gd name="T81" fmla="*/ 6 h 31"/>
                <a:gd name="T82" fmla="*/ 2 w 10"/>
                <a:gd name="T83" fmla="*/ 6 h 31"/>
                <a:gd name="T84" fmla="*/ 2 w 10"/>
                <a:gd name="T85" fmla="*/ 5 h 31"/>
                <a:gd name="T86" fmla="*/ 2 w 10"/>
                <a:gd name="T87" fmla="*/ 5 h 31"/>
                <a:gd name="T88" fmla="*/ 1 w 10"/>
                <a:gd name="T89" fmla="*/ 4 h 31"/>
                <a:gd name="T90" fmla="*/ 1 w 10"/>
                <a:gd name="T91" fmla="*/ 3 h 31"/>
                <a:gd name="T92" fmla="*/ 1 w 10"/>
                <a:gd name="T93" fmla="*/ 3 h 31"/>
                <a:gd name="T94" fmla="*/ 1 w 10"/>
                <a:gd name="T95" fmla="*/ 2 h 31"/>
                <a:gd name="T96" fmla="*/ 0 w 10"/>
                <a:gd name="T97" fmla="*/ 2 h 31"/>
                <a:gd name="T98" fmla="*/ 0 w 10"/>
                <a:gd name="T99" fmla="*/ 1 h 31"/>
                <a:gd name="T100" fmla="*/ 0 w 10"/>
                <a:gd name="T101" fmla="*/ 1 h 31"/>
                <a:gd name="T102" fmla="*/ 0 w 10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1">
                  <a:moveTo>
                    <a:pt x="10" y="31"/>
                  </a:moveTo>
                  <a:lnTo>
                    <a:pt x="10" y="31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7" name="Freeform 935"/>
            <p:cNvSpPr>
              <a:spLocks/>
            </p:cNvSpPr>
            <p:nvPr/>
          </p:nvSpPr>
          <p:spPr bwMode="auto">
            <a:xfrm>
              <a:off x="6356280" y="2752254"/>
              <a:ext cx="9842" cy="23622"/>
            </a:xfrm>
            <a:custGeom>
              <a:avLst/>
              <a:gdLst>
                <a:gd name="T0" fmla="*/ 10 w 10"/>
                <a:gd name="T1" fmla="*/ 24 h 24"/>
                <a:gd name="T2" fmla="*/ 10 w 10"/>
                <a:gd name="T3" fmla="*/ 23 h 24"/>
                <a:gd name="T4" fmla="*/ 10 w 10"/>
                <a:gd name="T5" fmla="*/ 23 h 24"/>
                <a:gd name="T6" fmla="*/ 10 w 10"/>
                <a:gd name="T7" fmla="*/ 22 h 24"/>
                <a:gd name="T8" fmla="*/ 9 w 10"/>
                <a:gd name="T9" fmla="*/ 21 h 24"/>
                <a:gd name="T10" fmla="*/ 9 w 10"/>
                <a:gd name="T11" fmla="*/ 21 h 24"/>
                <a:gd name="T12" fmla="*/ 9 w 10"/>
                <a:gd name="T13" fmla="*/ 20 h 24"/>
                <a:gd name="T14" fmla="*/ 9 w 10"/>
                <a:gd name="T15" fmla="*/ 20 h 24"/>
                <a:gd name="T16" fmla="*/ 9 w 10"/>
                <a:gd name="T17" fmla="*/ 19 h 24"/>
                <a:gd name="T18" fmla="*/ 8 w 10"/>
                <a:gd name="T19" fmla="*/ 19 h 24"/>
                <a:gd name="T20" fmla="*/ 8 w 10"/>
                <a:gd name="T21" fmla="*/ 18 h 24"/>
                <a:gd name="T22" fmla="*/ 8 w 10"/>
                <a:gd name="T23" fmla="*/ 18 h 24"/>
                <a:gd name="T24" fmla="*/ 8 w 10"/>
                <a:gd name="T25" fmla="*/ 17 h 24"/>
                <a:gd name="T26" fmla="*/ 8 w 10"/>
                <a:gd name="T27" fmla="*/ 17 h 24"/>
                <a:gd name="T28" fmla="*/ 8 w 10"/>
                <a:gd name="T29" fmla="*/ 16 h 24"/>
                <a:gd name="T30" fmla="*/ 7 w 10"/>
                <a:gd name="T31" fmla="*/ 16 h 24"/>
                <a:gd name="T32" fmla="*/ 7 w 10"/>
                <a:gd name="T33" fmla="*/ 15 h 24"/>
                <a:gd name="T34" fmla="*/ 7 w 10"/>
                <a:gd name="T35" fmla="*/ 15 h 24"/>
                <a:gd name="T36" fmla="*/ 7 w 10"/>
                <a:gd name="T37" fmla="*/ 14 h 24"/>
                <a:gd name="T38" fmla="*/ 6 w 10"/>
                <a:gd name="T39" fmla="*/ 14 h 24"/>
                <a:gd name="T40" fmla="*/ 6 w 10"/>
                <a:gd name="T41" fmla="*/ 13 h 24"/>
                <a:gd name="T42" fmla="*/ 6 w 10"/>
                <a:gd name="T43" fmla="*/ 13 h 24"/>
                <a:gd name="T44" fmla="*/ 6 w 10"/>
                <a:gd name="T45" fmla="*/ 12 h 24"/>
                <a:gd name="T46" fmla="*/ 6 w 10"/>
                <a:gd name="T47" fmla="*/ 12 h 24"/>
                <a:gd name="T48" fmla="*/ 5 w 10"/>
                <a:gd name="T49" fmla="*/ 11 h 24"/>
                <a:gd name="T50" fmla="*/ 5 w 10"/>
                <a:gd name="T51" fmla="*/ 11 h 24"/>
                <a:gd name="T52" fmla="*/ 5 w 10"/>
                <a:gd name="T53" fmla="*/ 10 h 24"/>
                <a:gd name="T54" fmla="*/ 5 w 10"/>
                <a:gd name="T55" fmla="*/ 10 h 24"/>
                <a:gd name="T56" fmla="*/ 5 w 10"/>
                <a:gd name="T57" fmla="*/ 10 h 24"/>
                <a:gd name="T58" fmla="*/ 5 w 10"/>
                <a:gd name="T59" fmla="*/ 9 h 24"/>
                <a:gd name="T60" fmla="*/ 4 w 10"/>
                <a:gd name="T61" fmla="*/ 8 h 24"/>
                <a:gd name="T62" fmla="*/ 4 w 10"/>
                <a:gd name="T63" fmla="*/ 8 h 24"/>
                <a:gd name="T64" fmla="*/ 4 w 10"/>
                <a:gd name="T65" fmla="*/ 8 h 24"/>
                <a:gd name="T66" fmla="*/ 4 w 10"/>
                <a:gd name="T67" fmla="*/ 7 h 24"/>
                <a:gd name="T68" fmla="*/ 3 w 10"/>
                <a:gd name="T69" fmla="*/ 7 h 24"/>
                <a:gd name="T70" fmla="*/ 3 w 10"/>
                <a:gd name="T71" fmla="*/ 6 h 24"/>
                <a:gd name="T72" fmla="*/ 3 w 10"/>
                <a:gd name="T73" fmla="*/ 6 h 24"/>
                <a:gd name="T74" fmla="*/ 3 w 10"/>
                <a:gd name="T75" fmla="*/ 5 h 24"/>
                <a:gd name="T76" fmla="*/ 3 w 10"/>
                <a:gd name="T77" fmla="*/ 5 h 24"/>
                <a:gd name="T78" fmla="*/ 2 w 10"/>
                <a:gd name="T79" fmla="*/ 5 h 24"/>
                <a:gd name="T80" fmla="*/ 2 w 10"/>
                <a:gd name="T81" fmla="*/ 4 h 24"/>
                <a:gd name="T82" fmla="*/ 2 w 10"/>
                <a:gd name="T83" fmla="*/ 4 h 24"/>
                <a:gd name="T84" fmla="*/ 2 w 10"/>
                <a:gd name="T85" fmla="*/ 3 h 24"/>
                <a:gd name="T86" fmla="*/ 2 w 10"/>
                <a:gd name="T87" fmla="*/ 3 h 24"/>
                <a:gd name="T88" fmla="*/ 2 w 10"/>
                <a:gd name="T89" fmla="*/ 3 h 24"/>
                <a:gd name="T90" fmla="*/ 1 w 10"/>
                <a:gd name="T91" fmla="*/ 2 h 24"/>
                <a:gd name="T92" fmla="*/ 1 w 10"/>
                <a:gd name="T93" fmla="*/ 2 h 24"/>
                <a:gd name="T94" fmla="*/ 1 w 10"/>
                <a:gd name="T95" fmla="*/ 1 h 24"/>
                <a:gd name="T96" fmla="*/ 1 w 10"/>
                <a:gd name="T97" fmla="*/ 1 h 24"/>
                <a:gd name="T98" fmla="*/ 0 w 10"/>
                <a:gd name="T99" fmla="*/ 1 h 24"/>
                <a:gd name="T100" fmla="*/ 0 w 10"/>
                <a:gd name="T101" fmla="*/ 0 h 24"/>
                <a:gd name="T102" fmla="*/ 0 w 10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lnTo>
                    <a:pt x="10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8" name="Freeform 936"/>
            <p:cNvSpPr>
              <a:spLocks/>
            </p:cNvSpPr>
            <p:nvPr/>
          </p:nvSpPr>
          <p:spPr bwMode="auto">
            <a:xfrm>
              <a:off x="6346437" y="2740443"/>
              <a:ext cx="9842" cy="11811"/>
            </a:xfrm>
            <a:custGeom>
              <a:avLst/>
              <a:gdLst>
                <a:gd name="T0" fmla="*/ 10 w 10"/>
                <a:gd name="T1" fmla="*/ 12 h 12"/>
                <a:gd name="T2" fmla="*/ 10 w 10"/>
                <a:gd name="T3" fmla="*/ 12 h 12"/>
                <a:gd name="T4" fmla="*/ 10 w 10"/>
                <a:gd name="T5" fmla="*/ 12 h 12"/>
                <a:gd name="T6" fmla="*/ 10 w 10"/>
                <a:gd name="T7" fmla="*/ 11 h 12"/>
                <a:gd name="T8" fmla="*/ 9 w 10"/>
                <a:gd name="T9" fmla="*/ 11 h 12"/>
                <a:gd name="T10" fmla="*/ 9 w 10"/>
                <a:gd name="T11" fmla="*/ 11 h 12"/>
                <a:gd name="T12" fmla="*/ 9 w 10"/>
                <a:gd name="T13" fmla="*/ 10 h 12"/>
                <a:gd name="T14" fmla="*/ 9 w 10"/>
                <a:gd name="T15" fmla="*/ 10 h 12"/>
                <a:gd name="T16" fmla="*/ 9 w 10"/>
                <a:gd name="T17" fmla="*/ 10 h 12"/>
                <a:gd name="T18" fmla="*/ 9 w 10"/>
                <a:gd name="T19" fmla="*/ 9 h 12"/>
                <a:gd name="T20" fmla="*/ 8 w 10"/>
                <a:gd name="T21" fmla="*/ 9 h 12"/>
                <a:gd name="T22" fmla="*/ 8 w 10"/>
                <a:gd name="T23" fmla="*/ 9 h 12"/>
                <a:gd name="T24" fmla="*/ 8 w 10"/>
                <a:gd name="T25" fmla="*/ 8 h 12"/>
                <a:gd name="T26" fmla="*/ 8 w 10"/>
                <a:gd name="T27" fmla="*/ 8 h 12"/>
                <a:gd name="T28" fmla="*/ 7 w 10"/>
                <a:gd name="T29" fmla="*/ 8 h 12"/>
                <a:gd name="T30" fmla="*/ 7 w 10"/>
                <a:gd name="T31" fmla="*/ 7 h 12"/>
                <a:gd name="T32" fmla="*/ 7 w 10"/>
                <a:gd name="T33" fmla="*/ 7 h 12"/>
                <a:gd name="T34" fmla="*/ 7 w 10"/>
                <a:gd name="T35" fmla="*/ 7 h 12"/>
                <a:gd name="T36" fmla="*/ 7 w 10"/>
                <a:gd name="T37" fmla="*/ 7 h 12"/>
                <a:gd name="T38" fmla="*/ 6 w 10"/>
                <a:gd name="T39" fmla="*/ 6 h 12"/>
                <a:gd name="T40" fmla="*/ 6 w 10"/>
                <a:gd name="T41" fmla="*/ 6 h 12"/>
                <a:gd name="T42" fmla="*/ 6 w 10"/>
                <a:gd name="T43" fmla="*/ 6 h 12"/>
                <a:gd name="T44" fmla="*/ 6 w 10"/>
                <a:gd name="T45" fmla="*/ 6 h 12"/>
                <a:gd name="T46" fmla="*/ 6 w 10"/>
                <a:gd name="T47" fmla="*/ 5 h 12"/>
                <a:gd name="T48" fmla="*/ 6 w 10"/>
                <a:gd name="T49" fmla="*/ 5 h 12"/>
                <a:gd name="T50" fmla="*/ 5 w 10"/>
                <a:gd name="T51" fmla="*/ 5 h 12"/>
                <a:gd name="T52" fmla="*/ 5 w 10"/>
                <a:gd name="T53" fmla="*/ 4 h 12"/>
                <a:gd name="T54" fmla="*/ 5 w 10"/>
                <a:gd name="T55" fmla="*/ 4 h 12"/>
                <a:gd name="T56" fmla="*/ 5 w 10"/>
                <a:gd name="T57" fmla="*/ 4 h 12"/>
                <a:gd name="T58" fmla="*/ 5 w 10"/>
                <a:gd name="T59" fmla="*/ 4 h 12"/>
                <a:gd name="T60" fmla="*/ 4 w 10"/>
                <a:gd name="T61" fmla="*/ 3 h 12"/>
                <a:gd name="T62" fmla="*/ 4 w 10"/>
                <a:gd name="T63" fmla="*/ 3 h 12"/>
                <a:gd name="T64" fmla="*/ 4 w 10"/>
                <a:gd name="T65" fmla="*/ 3 h 12"/>
                <a:gd name="T66" fmla="*/ 4 w 10"/>
                <a:gd name="T67" fmla="*/ 3 h 12"/>
                <a:gd name="T68" fmla="*/ 3 w 10"/>
                <a:gd name="T69" fmla="*/ 3 h 12"/>
                <a:gd name="T70" fmla="*/ 3 w 10"/>
                <a:gd name="T71" fmla="*/ 2 h 12"/>
                <a:gd name="T72" fmla="*/ 3 w 10"/>
                <a:gd name="T73" fmla="*/ 2 h 12"/>
                <a:gd name="T74" fmla="*/ 3 w 10"/>
                <a:gd name="T75" fmla="*/ 2 h 12"/>
                <a:gd name="T76" fmla="*/ 3 w 10"/>
                <a:gd name="T77" fmla="*/ 2 h 12"/>
                <a:gd name="T78" fmla="*/ 3 w 10"/>
                <a:gd name="T79" fmla="*/ 1 h 12"/>
                <a:gd name="T80" fmla="*/ 2 w 10"/>
                <a:gd name="T81" fmla="*/ 1 h 12"/>
                <a:gd name="T82" fmla="*/ 2 w 10"/>
                <a:gd name="T83" fmla="*/ 1 h 12"/>
                <a:gd name="T84" fmla="*/ 2 w 10"/>
                <a:gd name="T85" fmla="*/ 1 h 12"/>
                <a:gd name="T86" fmla="*/ 2 w 10"/>
                <a:gd name="T87" fmla="*/ 1 h 12"/>
                <a:gd name="T88" fmla="*/ 2 w 10"/>
                <a:gd name="T89" fmla="*/ 1 h 12"/>
                <a:gd name="T90" fmla="*/ 1 w 10"/>
                <a:gd name="T91" fmla="*/ 0 h 12"/>
                <a:gd name="T92" fmla="*/ 1 w 10"/>
                <a:gd name="T93" fmla="*/ 0 h 12"/>
                <a:gd name="T94" fmla="*/ 1 w 10"/>
                <a:gd name="T95" fmla="*/ 0 h 12"/>
                <a:gd name="T96" fmla="*/ 1 w 10"/>
                <a:gd name="T97" fmla="*/ 0 h 12"/>
                <a:gd name="T98" fmla="*/ 0 w 10"/>
                <a:gd name="T99" fmla="*/ 0 h 12"/>
                <a:gd name="T100" fmla="*/ 0 w 10"/>
                <a:gd name="T101" fmla="*/ 0 h 12"/>
                <a:gd name="T102" fmla="*/ 0 w 10"/>
                <a:gd name="T10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lnTo>
                    <a:pt x="10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9" name="Freeform 937"/>
            <p:cNvSpPr>
              <a:spLocks/>
            </p:cNvSpPr>
            <p:nvPr/>
          </p:nvSpPr>
          <p:spPr bwMode="auto">
            <a:xfrm>
              <a:off x="6336595" y="2737491"/>
              <a:ext cx="9842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2 h 3"/>
                <a:gd name="T6" fmla="*/ 10 w 10"/>
                <a:gd name="T7" fmla="*/ 2 h 3"/>
                <a:gd name="T8" fmla="*/ 10 w 10"/>
                <a:gd name="T9" fmla="*/ 2 h 3"/>
                <a:gd name="T10" fmla="*/ 9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8 w 10"/>
                <a:gd name="T21" fmla="*/ 2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7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6 w 10"/>
                <a:gd name="T41" fmla="*/ 0 h 3"/>
                <a:gd name="T42" fmla="*/ 6 w 10"/>
                <a:gd name="T43" fmla="*/ 0 h 3"/>
                <a:gd name="T44" fmla="*/ 6 w 10"/>
                <a:gd name="T45" fmla="*/ 0 h 3"/>
                <a:gd name="T46" fmla="*/ 6 w 10"/>
                <a:gd name="T47" fmla="*/ 0 h 3"/>
                <a:gd name="T48" fmla="*/ 6 w 10"/>
                <a:gd name="T49" fmla="*/ 0 h 3"/>
                <a:gd name="T50" fmla="*/ 5 w 10"/>
                <a:gd name="T51" fmla="*/ 0 h 3"/>
                <a:gd name="T52" fmla="*/ 5 w 10"/>
                <a:gd name="T53" fmla="*/ 0 h 3"/>
                <a:gd name="T54" fmla="*/ 5 w 10"/>
                <a:gd name="T55" fmla="*/ 0 h 3"/>
                <a:gd name="T56" fmla="*/ 5 w 10"/>
                <a:gd name="T57" fmla="*/ 0 h 3"/>
                <a:gd name="T58" fmla="*/ 5 w 10"/>
                <a:gd name="T59" fmla="*/ 0 h 3"/>
                <a:gd name="T60" fmla="*/ 5 w 10"/>
                <a:gd name="T61" fmla="*/ 0 h 3"/>
                <a:gd name="T62" fmla="*/ 4 w 10"/>
                <a:gd name="T63" fmla="*/ 0 h 3"/>
                <a:gd name="T64" fmla="*/ 4 w 10"/>
                <a:gd name="T65" fmla="*/ 0 h 3"/>
                <a:gd name="T66" fmla="*/ 4 w 10"/>
                <a:gd name="T67" fmla="*/ 0 h 3"/>
                <a:gd name="T68" fmla="*/ 4 w 10"/>
                <a:gd name="T69" fmla="*/ 0 h 3"/>
                <a:gd name="T70" fmla="*/ 3 w 10"/>
                <a:gd name="T71" fmla="*/ 0 h 3"/>
                <a:gd name="T72" fmla="*/ 3 w 10"/>
                <a:gd name="T73" fmla="*/ 0 h 3"/>
                <a:gd name="T74" fmla="*/ 3 w 10"/>
                <a:gd name="T75" fmla="*/ 0 h 3"/>
                <a:gd name="T76" fmla="*/ 3 w 10"/>
                <a:gd name="T77" fmla="*/ 0 h 3"/>
                <a:gd name="T78" fmla="*/ 3 w 10"/>
                <a:gd name="T79" fmla="*/ 0 h 3"/>
                <a:gd name="T80" fmla="*/ 2 w 10"/>
                <a:gd name="T81" fmla="*/ 0 h 3"/>
                <a:gd name="T82" fmla="*/ 2 w 10"/>
                <a:gd name="T83" fmla="*/ 0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2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0" name="Freeform 938"/>
            <p:cNvSpPr>
              <a:spLocks/>
            </p:cNvSpPr>
            <p:nvPr/>
          </p:nvSpPr>
          <p:spPr bwMode="auto">
            <a:xfrm>
              <a:off x="6326752" y="2737491"/>
              <a:ext cx="9842" cy="590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10 w 10"/>
                <a:gd name="T9" fmla="*/ 0 h 6"/>
                <a:gd name="T10" fmla="*/ 9 w 10"/>
                <a:gd name="T11" fmla="*/ 0 h 6"/>
                <a:gd name="T12" fmla="*/ 9 w 10"/>
                <a:gd name="T13" fmla="*/ 0 h 6"/>
                <a:gd name="T14" fmla="*/ 9 w 10"/>
                <a:gd name="T15" fmla="*/ 0 h 6"/>
                <a:gd name="T16" fmla="*/ 9 w 10"/>
                <a:gd name="T17" fmla="*/ 1 h 6"/>
                <a:gd name="T18" fmla="*/ 9 w 10"/>
                <a:gd name="T19" fmla="*/ 1 h 6"/>
                <a:gd name="T20" fmla="*/ 9 w 10"/>
                <a:gd name="T21" fmla="*/ 1 h 6"/>
                <a:gd name="T22" fmla="*/ 8 w 10"/>
                <a:gd name="T23" fmla="*/ 1 h 6"/>
                <a:gd name="T24" fmla="*/ 8 w 10"/>
                <a:gd name="T25" fmla="*/ 1 h 6"/>
                <a:gd name="T26" fmla="*/ 8 w 10"/>
                <a:gd name="T27" fmla="*/ 1 h 6"/>
                <a:gd name="T28" fmla="*/ 8 w 10"/>
                <a:gd name="T29" fmla="*/ 1 h 6"/>
                <a:gd name="T30" fmla="*/ 7 w 10"/>
                <a:gd name="T31" fmla="*/ 1 h 6"/>
                <a:gd name="T32" fmla="*/ 7 w 10"/>
                <a:gd name="T33" fmla="*/ 1 h 6"/>
                <a:gd name="T34" fmla="*/ 7 w 10"/>
                <a:gd name="T35" fmla="*/ 1 h 6"/>
                <a:gd name="T36" fmla="*/ 7 w 10"/>
                <a:gd name="T37" fmla="*/ 2 h 6"/>
                <a:gd name="T38" fmla="*/ 7 w 10"/>
                <a:gd name="T39" fmla="*/ 2 h 6"/>
                <a:gd name="T40" fmla="*/ 6 w 10"/>
                <a:gd name="T41" fmla="*/ 2 h 6"/>
                <a:gd name="T42" fmla="*/ 6 w 10"/>
                <a:gd name="T43" fmla="*/ 2 h 6"/>
                <a:gd name="T44" fmla="*/ 6 w 10"/>
                <a:gd name="T45" fmla="*/ 2 h 6"/>
                <a:gd name="T46" fmla="*/ 6 w 10"/>
                <a:gd name="T47" fmla="*/ 2 h 6"/>
                <a:gd name="T48" fmla="*/ 6 w 10"/>
                <a:gd name="T49" fmla="*/ 2 h 6"/>
                <a:gd name="T50" fmla="*/ 6 w 10"/>
                <a:gd name="T51" fmla="*/ 2 h 6"/>
                <a:gd name="T52" fmla="*/ 5 w 10"/>
                <a:gd name="T53" fmla="*/ 2 h 6"/>
                <a:gd name="T54" fmla="*/ 5 w 10"/>
                <a:gd name="T55" fmla="*/ 2 h 6"/>
                <a:gd name="T56" fmla="*/ 5 w 10"/>
                <a:gd name="T57" fmla="*/ 3 h 6"/>
                <a:gd name="T58" fmla="*/ 5 w 10"/>
                <a:gd name="T59" fmla="*/ 3 h 6"/>
                <a:gd name="T60" fmla="*/ 5 w 10"/>
                <a:gd name="T61" fmla="*/ 3 h 6"/>
                <a:gd name="T62" fmla="*/ 4 w 10"/>
                <a:gd name="T63" fmla="*/ 3 h 6"/>
                <a:gd name="T64" fmla="*/ 4 w 10"/>
                <a:gd name="T65" fmla="*/ 3 h 6"/>
                <a:gd name="T66" fmla="*/ 4 w 10"/>
                <a:gd name="T67" fmla="*/ 3 h 6"/>
                <a:gd name="T68" fmla="*/ 4 w 10"/>
                <a:gd name="T69" fmla="*/ 3 h 6"/>
                <a:gd name="T70" fmla="*/ 3 w 10"/>
                <a:gd name="T71" fmla="*/ 3 h 6"/>
                <a:gd name="T72" fmla="*/ 3 w 10"/>
                <a:gd name="T73" fmla="*/ 4 h 6"/>
                <a:gd name="T74" fmla="*/ 3 w 10"/>
                <a:gd name="T75" fmla="*/ 4 h 6"/>
                <a:gd name="T76" fmla="*/ 3 w 10"/>
                <a:gd name="T77" fmla="*/ 4 h 6"/>
                <a:gd name="T78" fmla="*/ 3 w 10"/>
                <a:gd name="T79" fmla="*/ 4 h 6"/>
                <a:gd name="T80" fmla="*/ 3 w 10"/>
                <a:gd name="T81" fmla="*/ 4 h 6"/>
                <a:gd name="T82" fmla="*/ 2 w 10"/>
                <a:gd name="T83" fmla="*/ 4 h 6"/>
                <a:gd name="T84" fmla="*/ 2 w 10"/>
                <a:gd name="T85" fmla="*/ 4 h 6"/>
                <a:gd name="T86" fmla="*/ 2 w 10"/>
                <a:gd name="T87" fmla="*/ 5 h 6"/>
                <a:gd name="T88" fmla="*/ 2 w 10"/>
                <a:gd name="T89" fmla="*/ 5 h 6"/>
                <a:gd name="T90" fmla="*/ 2 w 10"/>
                <a:gd name="T91" fmla="*/ 5 h 6"/>
                <a:gd name="T92" fmla="*/ 1 w 10"/>
                <a:gd name="T93" fmla="*/ 5 h 6"/>
                <a:gd name="T94" fmla="*/ 1 w 10"/>
                <a:gd name="T95" fmla="*/ 5 h 6"/>
                <a:gd name="T96" fmla="*/ 1 w 10"/>
                <a:gd name="T97" fmla="*/ 6 h 6"/>
                <a:gd name="T98" fmla="*/ 1 w 10"/>
                <a:gd name="T99" fmla="*/ 6 h 6"/>
                <a:gd name="T100" fmla="*/ 0 w 10"/>
                <a:gd name="T101" fmla="*/ 6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1" name="Freeform 939"/>
            <p:cNvSpPr>
              <a:spLocks/>
            </p:cNvSpPr>
            <p:nvPr/>
          </p:nvSpPr>
          <p:spPr bwMode="auto">
            <a:xfrm>
              <a:off x="6316910" y="2743396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10 w 10"/>
                <a:gd name="T9" fmla="*/ 1 h 11"/>
                <a:gd name="T10" fmla="*/ 10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1 h 11"/>
                <a:gd name="T18" fmla="*/ 9 w 10"/>
                <a:gd name="T19" fmla="*/ 1 h 11"/>
                <a:gd name="T20" fmla="*/ 9 w 10"/>
                <a:gd name="T21" fmla="*/ 2 h 11"/>
                <a:gd name="T22" fmla="*/ 8 w 10"/>
                <a:gd name="T23" fmla="*/ 2 h 11"/>
                <a:gd name="T24" fmla="*/ 8 w 10"/>
                <a:gd name="T25" fmla="*/ 2 h 11"/>
                <a:gd name="T26" fmla="*/ 8 w 10"/>
                <a:gd name="T27" fmla="*/ 2 h 11"/>
                <a:gd name="T28" fmla="*/ 8 w 10"/>
                <a:gd name="T29" fmla="*/ 3 h 11"/>
                <a:gd name="T30" fmla="*/ 7 w 10"/>
                <a:gd name="T31" fmla="*/ 3 h 11"/>
                <a:gd name="T32" fmla="*/ 7 w 10"/>
                <a:gd name="T33" fmla="*/ 3 h 11"/>
                <a:gd name="T34" fmla="*/ 7 w 10"/>
                <a:gd name="T35" fmla="*/ 3 h 11"/>
                <a:gd name="T36" fmla="*/ 7 w 10"/>
                <a:gd name="T37" fmla="*/ 3 h 11"/>
                <a:gd name="T38" fmla="*/ 7 w 10"/>
                <a:gd name="T39" fmla="*/ 4 h 11"/>
                <a:gd name="T40" fmla="*/ 7 w 10"/>
                <a:gd name="T41" fmla="*/ 4 h 11"/>
                <a:gd name="T42" fmla="*/ 6 w 10"/>
                <a:gd name="T43" fmla="*/ 4 h 11"/>
                <a:gd name="T44" fmla="*/ 6 w 10"/>
                <a:gd name="T45" fmla="*/ 4 h 11"/>
                <a:gd name="T46" fmla="*/ 6 w 10"/>
                <a:gd name="T47" fmla="*/ 4 h 11"/>
                <a:gd name="T48" fmla="*/ 6 w 10"/>
                <a:gd name="T49" fmla="*/ 5 h 11"/>
                <a:gd name="T50" fmla="*/ 6 w 10"/>
                <a:gd name="T51" fmla="*/ 5 h 11"/>
                <a:gd name="T52" fmla="*/ 5 w 10"/>
                <a:gd name="T53" fmla="*/ 5 h 11"/>
                <a:gd name="T54" fmla="*/ 5 w 10"/>
                <a:gd name="T55" fmla="*/ 6 h 11"/>
                <a:gd name="T56" fmla="*/ 5 w 10"/>
                <a:gd name="T57" fmla="*/ 6 h 11"/>
                <a:gd name="T58" fmla="*/ 5 w 10"/>
                <a:gd name="T59" fmla="*/ 6 h 11"/>
                <a:gd name="T60" fmla="*/ 5 w 10"/>
                <a:gd name="T61" fmla="*/ 6 h 11"/>
                <a:gd name="T62" fmla="*/ 4 w 10"/>
                <a:gd name="T63" fmla="*/ 6 h 11"/>
                <a:gd name="T64" fmla="*/ 4 w 10"/>
                <a:gd name="T65" fmla="*/ 7 h 11"/>
                <a:gd name="T66" fmla="*/ 4 w 10"/>
                <a:gd name="T67" fmla="*/ 7 h 11"/>
                <a:gd name="T68" fmla="*/ 4 w 10"/>
                <a:gd name="T69" fmla="*/ 7 h 11"/>
                <a:gd name="T70" fmla="*/ 4 w 10"/>
                <a:gd name="T71" fmla="*/ 7 h 11"/>
                <a:gd name="T72" fmla="*/ 3 w 10"/>
                <a:gd name="T73" fmla="*/ 7 h 11"/>
                <a:gd name="T74" fmla="*/ 3 w 10"/>
                <a:gd name="T75" fmla="*/ 8 h 11"/>
                <a:gd name="T76" fmla="*/ 3 w 10"/>
                <a:gd name="T77" fmla="*/ 8 h 11"/>
                <a:gd name="T78" fmla="*/ 3 w 10"/>
                <a:gd name="T79" fmla="*/ 8 h 11"/>
                <a:gd name="T80" fmla="*/ 3 w 10"/>
                <a:gd name="T81" fmla="*/ 8 h 11"/>
                <a:gd name="T82" fmla="*/ 2 w 10"/>
                <a:gd name="T83" fmla="*/ 9 h 11"/>
                <a:gd name="T84" fmla="*/ 2 w 10"/>
                <a:gd name="T85" fmla="*/ 9 h 11"/>
                <a:gd name="T86" fmla="*/ 2 w 10"/>
                <a:gd name="T87" fmla="*/ 9 h 11"/>
                <a:gd name="T88" fmla="*/ 2 w 10"/>
                <a:gd name="T89" fmla="*/ 10 h 11"/>
                <a:gd name="T90" fmla="*/ 2 w 10"/>
                <a:gd name="T91" fmla="*/ 10 h 11"/>
                <a:gd name="T92" fmla="*/ 1 w 10"/>
                <a:gd name="T93" fmla="*/ 10 h 11"/>
                <a:gd name="T94" fmla="*/ 1 w 10"/>
                <a:gd name="T95" fmla="*/ 10 h 11"/>
                <a:gd name="T96" fmla="*/ 1 w 10"/>
                <a:gd name="T97" fmla="*/ 11 h 11"/>
                <a:gd name="T98" fmla="*/ 1 w 10"/>
                <a:gd name="T99" fmla="*/ 11 h 11"/>
                <a:gd name="T100" fmla="*/ 0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2" name="Freeform 940"/>
            <p:cNvSpPr>
              <a:spLocks/>
            </p:cNvSpPr>
            <p:nvPr/>
          </p:nvSpPr>
          <p:spPr bwMode="auto">
            <a:xfrm>
              <a:off x="6307067" y="2754223"/>
              <a:ext cx="9842" cy="14764"/>
            </a:xfrm>
            <a:custGeom>
              <a:avLst/>
              <a:gdLst>
                <a:gd name="T0" fmla="*/ 10 w 10"/>
                <a:gd name="T1" fmla="*/ 0 h 15"/>
                <a:gd name="T2" fmla="*/ 10 w 10"/>
                <a:gd name="T3" fmla="*/ 0 h 15"/>
                <a:gd name="T4" fmla="*/ 10 w 10"/>
                <a:gd name="T5" fmla="*/ 1 h 15"/>
                <a:gd name="T6" fmla="*/ 10 w 10"/>
                <a:gd name="T7" fmla="*/ 1 h 15"/>
                <a:gd name="T8" fmla="*/ 10 w 10"/>
                <a:gd name="T9" fmla="*/ 1 h 15"/>
                <a:gd name="T10" fmla="*/ 10 w 10"/>
                <a:gd name="T11" fmla="*/ 2 h 15"/>
                <a:gd name="T12" fmla="*/ 9 w 10"/>
                <a:gd name="T13" fmla="*/ 2 h 15"/>
                <a:gd name="T14" fmla="*/ 9 w 10"/>
                <a:gd name="T15" fmla="*/ 2 h 15"/>
                <a:gd name="T16" fmla="*/ 9 w 10"/>
                <a:gd name="T17" fmla="*/ 2 h 15"/>
                <a:gd name="T18" fmla="*/ 9 w 10"/>
                <a:gd name="T19" fmla="*/ 3 h 15"/>
                <a:gd name="T20" fmla="*/ 9 w 10"/>
                <a:gd name="T21" fmla="*/ 3 h 15"/>
                <a:gd name="T22" fmla="*/ 8 w 10"/>
                <a:gd name="T23" fmla="*/ 3 h 15"/>
                <a:gd name="T24" fmla="*/ 8 w 10"/>
                <a:gd name="T25" fmla="*/ 3 h 15"/>
                <a:gd name="T26" fmla="*/ 8 w 10"/>
                <a:gd name="T27" fmla="*/ 4 h 15"/>
                <a:gd name="T28" fmla="*/ 8 w 10"/>
                <a:gd name="T29" fmla="*/ 4 h 15"/>
                <a:gd name="T30" fmla="*/ 7 w 10"/>
                <a:gd name="T31" fmla="*/ 4 h 15"/>
                <a:gd name="T32" fmla="*/ 7 w 10"/>
                <a:gd name="T33" fmla="*/ 5 h 15"/>
                <a:gd name="T34" fmla="*/ 7 w 10"/>
                <a:gd name="T35" fmla="*/ 5 h 15"/>
                <a:gd name="T36" fmla="*/ 7 w 10"/>
                <a:gd name="T37" fmla="*/ 5 h 15"/>
                <a:gd name="T38" fmla="*/ 7 w 10"/>
                <a:gd name="T39" fmla="*/ 6 h 15"/>
                <a:gd name="T40" fmla="*/ 7 w 10"/>
                <a:gd name="T41" fmla="*/ 6 h 15"/>
                <a:gd name="T42" fmla="*/ 6 w 10"/>
                <a:gd name="T43" fmla="*/ 6 h 15"/>
                <a:gd name="T44" fmla="*/ 6 w 10"/>
                <a:gd name="T45" fmla="*/ 6 h 15"/>
                <a:gd name="T46" fmla="*/ 6 w 10"/>
                <a:gd name="T47" fmla="*/ 7 h 15"/>
                <a:gd name="T48" fmla="*/ 6 w 10"/>
                <a:gd name="T49" fmla="*/ 7 h 15"/>
                <a:gd name="T50" fmla="*/ 6 w 10"/>
                <a:gd name="T51" fmla="*/ 7 h 15"/>
                <a:gd name="T52" fmla="*/ 5 w 10"/>
                <a:gd name="T53" fmla="*/ 8 h 15"/>
                <a:gd name="T54" fmla="*/ 5 w 10"/>
                <a:gd name="T55" fmla="*/ 8 h 15"/>
                <a:gd name="T56" fmla="*/ 5 w 10"/>
                <a:gd name="T57" fmla="*/ 8 h 15"/>
                <a:gd name="T58" fmla="*/ 5 w 10"/>
                <a:gd name="T59" fmla="*/ 9 h 15"/>
                <a:gd name="T60" fmla="*/ 5 w 10"/>
                <a:gd name="T61" fmla="*/ 9 h 15"/>
                <a:gd name="T62" fmla="*/ 5 w 10"/>
                <a:gd name="T63" fmla="*/ 9 h 15"/>
                <a:gd name="T64" fmla="*/ 4 w 10"/>
                <a:gd name="T65" fmla="*/ 9 h 15"/>
                <a:gd name="T66" fmla="*/ 4 w 10"/>
                <a:gd name="T67" fmla="*/ 10 h 15"/>
                <a:gd name="T68" fmla="*/ 4 w 10"/>
                <a:gd name="T69" fmla="*/ 10 h 15"/>
                <a:gd name="T70" fmla="*/ 4 w 10"/>
                <a:gd name="T71" fmla="*/ 10 h 15"/>
                <a:gd name="T72" fmla="*/ 3 w 10"/>
                <a:gd name="T73" fmla="*/ 11 h 15"/>
                <a:gd name="T74" fmla="*/ 3 w 10"/>
                <a:gd name="T75" fmla="*/ 11 h 15"/>
                <a:gd name="T76" fmla="*/ 3 w 10"/>
                <a:gd name="T77" fmla="*/ 11 h 15"/>
                <a:gd name="T78" fmla="*/ 3 w 10"/>
                <a:gd name="T79" fmla="*/ 12 h 15"/>
                <a:gd name="T80" fmla="*/ 3 w 10"/>
                <a:gd name="T81" fmla="*/ 12 h 15"/>
                <a:gd name="T82" fmla="*/ 2 w 10"/>
                <a:gd name="T83" fmla="*/ 12 h 15"/>
                <a:gd name="T84" fmla="*/ 2 w 10"/>
                <a:gd name="T85" fmla="*/ 13 h 15"/>
                <a:gd name="T86" fmla="*/ 2 w 10"/>
                <a:gd name="T87" fmla="*/ 13 h 15"/>
                <a:gd name="T88" fmla="*/ 2 w 10"/>
                <a:gd name="T89" fmla="*/ 13 h 15"/>
                <a:gd name="T90" fmla="*/ 2 w 10"/>
                <a:gd name="T91" fmla="*/ 13 h 15"/>
                <a:gd name="T92" fmla="*/ 2 w 10"/>
                <a:gd name="T93" fmla="*/ 14 h 15"/>
                <a:gd name="T94" fmla="*/ 1 w 10"/>
                <a:gd name="T95" fmla="*/ 14 h 15"/>
                <a:gd name="T96" fmla="*/ 1 w 10"/>
                <a:gd name="T97" fmla="*/ 15 h 15"/>
                <a:gd name="T98" fmla="*/ 1 w 10"/>
                <a:gd name="T99" fmla="*/ 15 h 15"/>
                <a:gd name="T100" fmla="*/ 1 w 10"/>
                <a:gd name="T101" fmla="*/ 15 h 15"/>
                <a:gd name="T102" fmla="*/ 0 w 10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3" name="Freeform 941"/>
            <p:cNvSpPr>
              <a:spLocks/>
            </p:cNvSpPr>
            <p:nvPr/>
          </p:nvSpPr>
          <p:spPr bwMode="auto">
            <a:xfrm>
              <a:off x="6297225" y="2768987"/>
              <a:ext cx="10827" cy="17717"/>
            </a:xfrm>
            <a:custGeom>
              <a:avLst/>
              <a:gdLst>
                <a:gd name="T0" fmla="*/ 11 w 11"/>
                <a:gd name="T1" fmla="*/ 0 h 18"/>
                <a:gd name="T2" fmla="*/ 10 w 11"/>
                <a:gd name="T3" fmla="*/ 0 h 18"/>
                <a:gd name="T4" fmla="*/ 10 w 11"/>
                <a:gd name="T5" fmla="*/ 1 h 18"/>
                <a:gd name="T6" fmla="*/ 10 w 11"/>
                <a:gd name="T7" fmla="*/ 1 h 18"/>
                <a:gd name="T8" fmla="*/ 10 w 11"/>
                <a:gd name="T9" fmla="*/ 1 h 18"/>
                <a:gd name="T10" fmla="*/ 10 w 11"/>
                <a:gd name="T11" fmla="*/ 2 h 18"/>
                <a:gd name="T12" fmla="*/ 9 w 11"/>
                <a:gd name="T13" fmla="*/ 2 h 18"/>
                <a:gd name="T14" fmla="*/ 9 w 11"/>
                <a:gd name="T15" fmla="*/ 3 h 18"/>
                <a:gd name="T16" fmla="*/ 9 w 11"/>
                <a:gd name="T17" fmla="*/ 3 h 18"/>
                <a:gd name="T18" fmla="*/ 9 w 11"/>
                <a:gd name="T19" fmla="*/ 3 h 18"/>
                <a:gd name="T20" fmla="*/ 9 w 11"/>
                <a:gd name="T21" fmla="*/ 3 h 18"/>
                <a:gd name="T22" fmla="*/ 9 w 11"/>
                <a:gd name="T23" fmla="*/ 4 h 18"/>
                <a:gd name="T24" fmla="*/ 8 w 11"/>
                <a:gd name="T25" fmla="*/ 4 h 18"/>
                <a:gd name="T26" fmla="*/ 8 w 11"/>
                <a:gd name="T27" fmla="*/ 4 h 18"/>
                <a:gd name="T28" fmla="*/ 8 w 11"/>
                <a:gd name="T29" fmla="*/ 5 h 18"/>
                <a:gd name="T30" fmla="*/ 8 w 11"/>
                <a:gd name="T31" fmla="*/ 5 h 18"/>
                <a:gd name="T32" fmla="*/ 7 w 11"/>
                <a:gd name="T33" fmla="*/ 6 h 18"/>
                <a:gd name="T34" fmla="*/ 7 w 11"/>
                <a:gd name="T35" fmla="*/ 6 h 18"/>
                <a:gd name="T36" fmla="*/ 7 w 11"/>
                <a:gd name="T37" fmla="*/ 6 h 18"/>
                <a:gd name="T38" fmla="*/ 7 w 11"/>
                <a:gd name="T39" fmla="*/ 7 h 18"/>
                <a:gd name="T40" fmla="*/ 7 w 11"/>
                <a:gd name="T41" fmla="*/ 7 h 18"/>
                <a:gd name="T42" fmla="*/ 6 w 11"/>
                <a:gd name="T43" fmla="*/ 7 h 18"/>
                <a:gd name="T44" fmla="*/ 6 w 11"/>
                <a:gd name="T45" fmla="*/ 7 h 18"/>
                <a:gd name="T46" fmla="*/ 6 w 11"/>
                <a:gd name="T47" fmla="*/ 8 h 18"/>
                <a:gd name="T48" fmla="*/ 6 w 11"/>
                <a:gd name="T49" fmla="*/ 8 h 18"/>
                <a:gd name="T50" fmla="*/ 6 w 11"/>
                <a:gd name="T51" fmla="*/ 8 h 18"/>
                <a:gd name="T52" fmla="*/ 6 w 11"/>
                <a:gd name="T53" fmla="*/ 9 h 18"/>
                <a:gd name="T54" fmla="*/ 5 w 11"/>
                <a:gd name="T55" fmla="*/ 9 h 18"/>
                <a:gd name="T56" fmla="*/ 5 w 11"/>
                <a:gd name="T57" fmla="*/ 10 h 18"/>
                <a:gd name="T58" fmla="*/ 5 w 11"/>
                <a:gd name="T59" fmla="*/ 10 h 18"/>
                <a:gd name="T60" fmla="*/ 5 w 11"/>
                <a:gd name="T61" fmla="*/ 10 h 18"/>
                <a:gd name="T62" fmla="*/ 5 w 11"/>
                <a:gd name="T63" fmla="*/ 11 h 18"/>
                <a:gd name="T64" fmla="*/ 4 w 11"/>
                <a:gd name="T65" fmla="*/ 11 h 18"/>
                <a:gd name="T66" fmla="*/ 4 w 11"/>
                <a:gd name="T67" fmla="*/ 11 h 18"/>
                <a:gd name="T68" fmla="*/ 4 w 11"/>
                <a:gd name="T69" fmla="*/ 12 h 18"/>
                <a:gd name="T70" fmla="*/ 4 w 11"/>
                <a:gd name="T71" fmla="*/ 12 h 18"/>
                <a:gd name="T72" fmla="*/ 3 w 11"/>
                <a:gd name="T73" fmla="*/ 12 h 18"/>
                <a:gd name="T74" fmla="*/ 3 w 11"/>
                <a:gd name="T75" fmla="*/ 13 h 18"/>
                <a:gd name="T76" fmla="*/ 3 w 11"/>
                <a:gd name="T77" fmla="*/ 13 h 18"/>
                <a:gd name="T78" fmla="*/ 3 w 11"/>
                <a:gd name="T79" fmla="*/ 13 h 18"/>
                <a:gd name="T80" fmla="*/ 3 w 11"/>
                <a:gd name="T81" fmla="*/ 14 h 18"/>
                <a:gd name="T82" fmla="*/ 3 w 11"/>
                <a:gd name="T83" fmla="*/ 14 h 18"/>
                <a:gd name="T84" fmla="*/ 2 w 11"/>
                <a:gd name="T85" fmla="*/ 14 h 18"/>
                <a:gd name="T86" fmla="*/ 2 w 11"/>
                <a:gd name="T87" fmla="*/ 15 h 18"/>
                <a:gd name="T88" fmla="*/ 2 w 11"/>
                <a:gd name="T89" fmla="*/ 15 h 18"/>
                <a:gd name="T90" fmla="*/ 2 w 11"/>
                <a:gd name="T91" fmla="*/ 16 h 18"/>
                <a:gd name="T92" fmla="*/ 2 w 11"/>
                <a:gd name="T93" fmla="*/ 16 h 18"/>
                <a:gd name="T94" fmla="*/ 1 w 11"/>
                <a:gd name="T95" fmla="*/ 16 h 18"/>
                <a:gd name="T96" fmla="*/ 1 w 11"/>
                <a:gd name="T97" fmla="*/ 17 h 18"/>
                <a:gd name="T98" fmla="*/ 1 w 11"/>
                <a:gd name="T99" fmla="*/ 17 h 18"/>
                <a:gd name="T100" fmla="*/ 1 w 11"/>
                <a:gd name="T101" fmla="*/ 17 h 18"/>
                <a:gd name="T102" fmla="*/ 0 w 11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4" name="Freeform 942"/>
            <p:cNvSpPr>
              <a:spLocks/>
            </p:cNvSpPr>
            <p:nvPr/>
          </p:nvSpPr>
          <p:spPr bwMode="auto">
            <a:xfrm>
              <a:off x="6288366" y="2785719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9 w 10"/>
                <a:gd name="T3" fmla="*/ 1 h 19"/>
                <a:gd name="T4" fmla="*/ 9 w 10"/>
                <a:gd name="T5" fmla="*/ 1 h 19"/>
                <a:gd name="T6" fmla="*/ 9 w 10"/>
                <a:gd name="T7" fmla="*/ 2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3 h 19"/>
                <a:gd name="T14" fmla="*/ 8 w 10"/>
                <a:gd name="T15" fmla="*/ 3 h 19"/>
                <a:gd name="T16" fmla="*/ 8 w 10"/>
                <a:gd name="T17" fmla="*/ 3 h 19"/>
                <a:gd name="T18" fmla="*/ 8 w 10"/>
                <a:gd name="T19" fmla="*/ 4 h 19"/>
                <a:gd name="T20" fmla="*/ 8 w 10"/>
                <a:gd name="T21" fmla="*/ 4 h 19"/>
                <a:gd name="T22" fmla="*/ 8 w 10"/>
                <a:gd name="T23" fmla="*/ 4 h 19"/>
                <a:gd name="T24" fmla="*/ 7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6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5 w 10"/>
                <a:gd name="T45" fmla="*/ 8 h 19"/>
                <a:gd name="T46" fmla="*/ 5 w 10"/>
                <a:gd name="T47" fmla="*/ 9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4 w 10"/>
                <a:gd name="T55" fmla="*/ 10 h 19"/>
                <a:gd name="T56" fmla="*/ 4 w 10"/>
                <a:gd name="T57" fmla="*/ 10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3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3 h 19"/>
                <a:gd name="T74" fmla="*/ 2 w 10"/>
                <a:gd name="T75" fmla="*/ 14 h 19"/>
                <a:gd name="T76" fmla="*/ 2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1 w 10"/>
                <a:gd name="T85" fmla="*/ 16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7 h 19"/>
                <a:gd name="T96" fmla="*/ 0 w 10"/>
                <a:gd name="T97" fmla="*/ 18 h 19"/>
                <a:gd name="T98" fmla="*/ 0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5" name="Freeform 943"/>
            <p:cNvSpPr>
              <a:spLocks/>
            </p:cNvSpPr>
            <p:nvPr/>
          </p:nvSpPr>
          <p:spPr bwMode="auto">
            <a:xfrm>
              <a:off x="6278524" y="2804420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9 w 10"/>
                <a:gd name="T5" fmla="*/ 0 h 19"/>
                <a:gd name="T6" fmla="*/ 9 w 10"/>
                <a:gd name="T7" fmla="*/ 1 h 19"/>
                <a:gd name="T8" fmla="*/ 9 w 10"/>
                <a:gd name="T9" fmla="*/ 1 h 19"/>
                <a:gd name="T10" fmla="*/ 9 w 10"/>
                <a:gd name="T11" fmla="*/ 1 h 19"/>
                <a:gd name="T12" fmla="*/ 9 w 10"/>
                <a:gd name="T13" fmla="*/ 2 h 19"/>
                <a:gd name="T14" fmla="*/ 8 w 10"/>
                <a:gd name="T15" fmla="*/ 2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3 h 19"/>
                <a:gd name="T22" fmla="*/ 8 w 10"/>
                <a:gd name="T23" fmla="*/ 4 h 19"/>
                <a:gd name="T24" fmla="*/ 8 w 10"/>
                <a:gd name="T25" fmla="*/ 4 h 19"/>
                <a:gd name="T26" fmla="*/ 7 w 10"/>
                <a:gd name="T27" fmla="*/ 4 h 19"/>
                <a:gd name="T28" fmla="*/ 7 w 10"/>
                <a:gd name="T29" fmla="*/ 5 h 19"/>
                <a:gd name="T30" fmla="*/ 7 w 10"/>
                <a:gd name="T31" fmla="*/ 5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6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7 h 19"/>
                <a:gd name="T44" fmla="*/ 5 w 10"/>
                <a:gd name="T45" fmla="*/ 8 h 19"/>
                <a:gd name="T46" fmla="*/ 5 w 10"/>
                <a:gd name="T47" fmla="*/ 8 h 19"/>
                <a:gd name="T48" fmla="*/ 5 w 10"/>
                <a:gd name="T49" fmla="*/ 8 h 19"/>
                <a:gd name="T50" fmla="*/ 5 w 10"/>
                <a:gd name="T51" fmla="*/ 9 h 19"/>
                <a:gd name="T52" fmla="*/ 5 w 10"/>
                <a:gd name="T53" fmla="*/ 9 h 19"/>
                <a:gd name="T54" fmla="*/ 5 w 10"/>
                <a:gd name="T55" fmla="*/ 10 h 19"/>
                <a:gd name="T56" fmla="*/ 4 w 10"/>
                <a:gd name="T57" fmla="*/ 10 h 19"/>
                <a:gd name="T58" fmla="*/ 4 w 10"/>
                <a:gd name="T59" fmla="*/ 10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1 h 19"/>
                <a:gd name="T66" fmla="*/ 3 w 10"/>
                <a:gd name="T67" fmla="*/ 12 h 19"/>
                <a:gd name="T68" fmla="*/ 3 w 10"/>
                <a:gd name="T69" fmla="*/ 12 h 19"/>
                <a:gd name="T70" fmla="*/ 3 w 10"/>
                <a:gd name="T71" fmla="*/ 13 h 19"/>
                <a:gd name="T72" fmla="*/ 3 w 10"/>
                <a:gd name="T73" fmla="*/ 13 h 19"/>
                <a:gd name="T74" fmla="*/ 2 w 10"/>
                <a:gd name="T75" fmla="*/ 13 h 19"/>
                <a:gd name="T76" fmla="*/ 2 w 10"/>
                <a:gd name="T77" fmla="*/ 14 h 19"/>
                <a:gd name="T78" fmla="*/ 2 w 10"/>
                <a:gd name="T79" fmla="*/ 14 h 19"/>
                <a:gd name="T80" fmla="*/ 2 w 10"/>
                <a:gd name="T81" fmla="*/ 14 h 19"/>
                <a:gd name="T82" fmla="*/ 2 w 10"/>
                <a:gd name="T83" fmla="*/ 15 h 19"/>
                <a:gd name="T84" fmla="*/ 2 w 10"/>
                <a:gd name="T85" fmla="*/ 15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6 h 19"/>
                <a:gd name="T92" fmla="*/ 1 w 10"/>
                <a:gd name="T93" fmla="*/ 17 h 19"/>
                <a:gd name="T94" fmla="*/ 1 w 10"/>
                <a:gd name="T95" fmla="*/ 17 h 19"/>
                <a:gd name="T96" fmla="*/ 0 w 10"/>
                <a:gd name="T97" fmla="*/ 17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6" name="Freeform 944"/>
            <p:cNvSpPr>
              <a:spLocks/>
            </p:cNvSpPr>
            <p:nvPr/>
          </p:nvSpPr>
          <p:spPr bwMode="auto">
            <a:xfrm>
              <a:off x="6268681" y="2822136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 h 19"/>
                <a:gd name="T4" fmla="*/ 9 w 10"/>
                <a:gd name="T5" fmla="*/ 1 h 19"/>
                <a:gd name="T6" fmla="*/ 9 w 10"/>
                <a:gd name="T7" fmla="*/ 1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8 h 19"/>
                <a:gd name="T42" fmla="*/ 6 w 10"/>
                <a:gd name="T43" fmla="*/ 8 h 19"/>
                <a:gd name="T44" fmla="*/ 6 w 10"/>
                <a:gd name="T45" fmla="*/ 8 h 19"/>
                <a:gd name="T46" fmla="*/ 5 w 10"/>
                <a:gd name="T47" fmla="*/ 9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5 w 10"/>
                <a:gd name="T55" fmla="*/ 10 h 19"/>
                <a:gd name="T56" fmla="*/ 4 w 10"/>
                <a:gd name="T57" fmla="*/ 11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2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6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7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7" name="Freeform 945"/>
            <p:cNvSpPr>
              <a:spLocks/>
            </p:cNvSpPr>
            <p:nvPr/>
          </p:nvSpPr>
          <p:spPr bwMode="auto">
            <a:xfrm>
              <a:off x="6258839" y="2839853"/>
              <a:ext cx="9842" cy="17717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1 h 18"/>
                <a:gd name="T4" fmla="*/ 10 w 10"/>
                <a:gd name="T5" fmla="*/ 1 h 18"/>
                <a:gd name="T6" fmla="*/ 9 w 10"/>
                <a:gd name="T7" fmla="*/ 1 h 18"/>
                <a:gd name="T8" fmla="*/ 9 w 10"/>
                <a:gd name="T9" fmla="*/ 2 h 18"/>
                <a:gd name="T10" fmla="*/ 9 w 10"/>
                <a:gd name="T11" fmla="*/ 2 h 18"/>
                <a:gd name="T12" fmla="*/ 9 w 10"/>
                <a:gd name="T13" fmla="*/ 3 h 18"/>
                <a:gd name="T14" fmla="*/ 9 w 10"/>
                <a:gd name="T15" fmla="*/ 3 h 18"/>
                <a:gd name="T16" fmla="*/ 8 w 10"/>
                <a:gd name="T17" fmla="*/ 3 h 18"/>
                <a:gd name="T18" fmla="*/ 8 w 10"/>
                <a:gd name="T19" fmla="*/ 4 h 18"/>
                <a:gd name="T20" fmla="*/ 8 w 10"/>
                <a:gd name="T21" fmla="*/ 4 h 18"/>
                <a:gd name="T22" fmla="*/ 8 w 10"/>
                <a:gd name="T23" fmla="*/ 4 h 18"/>
                <a:gd name="T24" fmla="*/ 8 w 10"/>
                <a:gd name="T25" fmla="*/ 5 h 18"/>
                <a:gd name="T26" fmla="*/ 8 w 10"/>
                <a:gd name="T27" fmla="*/ 5 h 18"/>
                <a:gd name="T28" fmla="*/ 7 w 10"/>
                <a:gd name="T29" fmla="*/ 5 h 18"/>
                <a:gd name="T30" fmla="*/ 7 w 10"/>
                <a:gd name="T31" fmla="*/ 6 h 18"/>
                <a:gd name="T32" fmla="*/ 7 w 10"/>
                <a:gd name="T33" fmla="*/ 6 h 18"/>
                <a:gd name="T34" fmla="*/ 7 w 10"/>
                <a:gd name="T35" fmla="*/ 6 h 18"/>
                <a:gd name="T36" fmla="*/ 6 w 10"/>
                <a:gd name="T37" fmla="*/ 7 h 18"/>
                <a:gd name="T38" fmla="*/ 6 w 10"/>
                <a:gd name="T39" fmla="*/ 7 h 18"/>
                <a:gd name="T40" fmla="*/ 6 w 10"/>
                <a:gd name="T41" fmla="*/ 7 h 18"/>
                <a:gd name="T42" fmla="*/ 6 w 10"/>
                <a:gd name="T43" fmla="*/ 8 h 18"/>
                <a:gd name="T44" fmla="*/ 6 w 10"/>
                <a:gd name="T45" fmla="*/ 8 h 18"/>
                <a:gd name="T46" fmla="*/ 5 w 10"/>
                <a:gd name="T47" fmla="*/ 9 h 18"/>
                <a:gd name="T48" fmla="*/ 5 w 10"/>
                <a:gd name="T49" fmla="*/ 9 h 18"/>
                <a:gd name="T50" fmla="*/ 5 w 10"/>
                <a:gd name="T51" fmla="*/ 9 h 18"/>
                <a:gd name="T52" fmla="*/ 5 w 10"/>
                <a:gd name="T53" fmla="*/ 10 h 18"/>
                <a:gd name="T54" fmla="*/ 5 w 10"/>
                <a:gd name="T55" fmla="*/ 10 h 18"/>
                <a:gd name="T56" fmla="*/ 5 w 10"/>
                <a:gd name="T57" fmla="*/ 10 h 18"/>
                <a:gd name="T58" fmla="*/ 4 w 10"/>
                <a:gd name="T59" fmla="*/ 11 h 18"/>
                <a:gd name="T60" fmla="*/ 4 w 10"/>
                <a:gd name="T61" fmla="*/ 11 h 18"/>
                <a:gd name="T62" fmla="*/ 4 w 10"/>
                <a:gd name="T63" fmla="*/ 11 h 18"/>
                <a:gd name="T64" fmla="*/ 4 w 10"/>
                <a:gd name="T65" fmla="*/ 11 h 18"/>
                <a:gd name="T66" fmla="*/ 4 w 10"/>
                <a:gd name="T67" fmla="*/ 12 h 18"/>
                <a:gd name="T68" fmla="*/ 3 w 10"/>
                <a:gd name="T69" fmla="*/ 12 h 18"/>
                <a:gd name="T70" fmla="*/ 3 w 10"/>
                <a:gd name="T71" fmla="*/ 13 h 18"/>
                <a:gd name="T72" fmla="*/ 3 w 10"/>
                <a:gd name="T73" fmla="*/ 13 h 18"/>
                <a:gd name="T74" fmla="*/ 3 w 10"/>
                <a:gd name="T75" fmla="*/ 13 h 18"/>
                <a:gd name="T76" fmla="*/ 2 w 10"/>
                <a:gd name="T77" fmla="*/ 14 h 18"/>
                <a:gd name="T78" fmla="*/ 2 w 10"/>
                <a:gd name="T79" fmla="*/ 14 h 18"/>
                <a:gd name="T80" fmla="*/ 2 w 10"/>
                <a:gd name="T81" fmla="*/ 14 h 18"/>
                <a:gd name="T82" fmla="*/ 2 w 10"/>
                <a:gd name="T83" fmla="*/ 15 h 18"/>
                <a:gd name="T84" fmla="*/ 2 w 10"/>
                <a:gd name="T85" fmla="*/ 15 h 18"/>
                <a:gd name="T86" fmla="*/ 2 w 10"/>
                <a:gd name="T87" fmla="*/ 15 h 18"/>
                <a:gd name="T88" fmla="*/ 1 w 10"/>
                <a:gd name="T89" fmla="*/ 16 h 18"/>
                <a:gd name="T90" fmla="*/ 1 w 10"/>
                <a:gd name="T91" fmla="*/ 16 h 18"/>
                <a:gd name="T92" fmla="*/ 1 w 10"/>
                <a:gd name="T93" fmla="*/ 16 h 18"/>
                <a:gd name="T94" fmla="*/ 1 w 10"/>
                <a:gd name="T95" fmla="*/ 17 h 18"/>
                <a:gd name="T96" fmla="*/ 1 w 10"/>
                <a:gd name="T97" fmla="*/ 17 h 18"/>
                <a:gd name="T98" fmla="*/ 0 w 10"/>
                <a:gd name="T99" fmla="*/ 17 h 18"/>
                <a:gd name="T100" fmla="*/ 0 w 10"/>
                <a:gd name="T101" fmla="*/ 18 h 18"/>
                <a:gd name="T102" fmla="*/ 0 w 10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8" name="Freeform 946"/>
            <p:cNvSpPr>
              <a:spLocks/>
            </p:cNvSpPr>
            <p:nvPr/>
          </p:nvSpPr>
          <p:spPr bwMode="auto">
            <a:xfrm>
              <a:off x="6248996" y="2857569"/>
              <a:ext cx="9842" cy="15748"/>
            </a:xfrm>
            <a:custGeom>
              <a:avLst/>
              <a:gdLst>
                <a:gd name="T0" fmla="*/ 10 w 10"/>
                <a:gd name="T1" fmla="*/ 0 h 16"/>
                <a:gd name="T2" fmla="*/ 10 w 10"/>
                <a:gd name="T3" fmla="*/ 0 h 16"/>
                <a:gd name="T4" fmla="*/ 10 w 10"/>
                <a:gd name="T5" fmla="*/ 0 h 16"/>
                <a:gd name="T6" fmla="*/ 9 w 10"/>
                <a:gd name="T7" fmla="*/ 1 h 16"/>
                <a:gd name="T8" fmla="*/ 9 w 10"/>
                <a:gd name="T9" fmla="*/ 1 h 16"/>
                <a:gd name="T10" fmla="*/ 9 w 10"/>
                <a:gd name="T11" fmla="*/ 1 h 16"/>
                <a:gd name="T12" fmla="*/ 9 w 10"/>
                <a:gd name="T13" fmla="*/ 2 h 16"/>
                <a:gd name="T14" fmla="*/ 9 w 10"/>
                <a:gd name="T15" fmla="*/ 2 h 16"/>
                <a:gd name="T16" fmla="*/ 9 w 10"/>
                <a:gd name="T17" fmla="*/ 2 h 16"/>
                <a:gd name="T18" fmla="*/ 8 w 10"/>
                <a:gd name="T19" fmla="*/ 3 h 16"/>
                <a:gd name="T20" fmla="*/ 8 w 10"/>
                <a:gd name="T21" fmla="*/ 3 h 16"/>
                <a:gd name="T22" fmla="*/ 8 w 10"/>
                <a:gd name="T23" fmla="*/ 3 h 16"/>
                <a:gd name="T24" fmla="*/ 8 w 10"/>
                <a:gd name="T25" fmla="*/ 4 h 16"/>
                <a:gd name="T26" fmla="*/ 8 w 10"/>
                <a:gd name="T27" fmla="*/ 4 h 16"/>
                <a:gd name="T28" fmla="*/ 7 w 10"/>
                <a:gd name="T29" fmla="*/ 4 h 16"/>
                <a:gd name="T30" fmla="*/ 7 w 10"/>
                <a:gd name="T31" fmla="*/ 5 h 16"/>
                <a:gd name="T32" fmla="*/ 7 w 10"/>
                <a:gd name="T33" fmla="*/ 5 h 16"/>
                <a:gd name="T34" fmla="*/ 7 w 10"/>
                <a:gd name="T35" fmla="*/ 5 h 16"/>
                <a:gd name="T36" fmla="*/ 6 w 10"/>
                <a:gd name="T37" fmla="*/ 6 h 16"/>
                <a:gd name="T38" fmla="*/ 6 w 10"/>
                <a:gd name="T39" fmla="*/ 6 h 16"/>
                <a:gd name="T40" fmla="*/ 6 w 10"/>
                <a:gd name="T41" fmla="*/ 6 h 16"/>
                <a:gd name="T42" fmla="*/ 6 w 10"/>
                <a:gd name="T43" fmla="*/ 7 h 16"/>
                <a:gd name="T44" fmla="*/ 6 w 10"/>
                <a:gd name="T45" fmla="*/ 7 h 16"/>
                <a:gd name="T46" fmla="*/ 6 w 10"/>
                <a:gd name="T47" fmla="*/ 7 h 16"/>
                <a:gd name="T48" fmla="*/ 5 w 10"/>
                <a:gd name="T49" fmla="*/ 8 h 16"/>
                <a:gd name="T50" fmla="*/ 5 w 10"/>
                <a:gd name="T51" fmla="*/ 8 h 16"/>
                <a:gd name="T52" fmla="*/ 5 w 10"/>
                <a:gd name="T53" fmla="*/ 8 h 16"/>
                <a:gd name="T54" fmla="*/ 5 w 10"/>
                <a:gd name="T55" fmla="*/ 9 h 16"/>
                <a:gd name="T56" fmla="*/ 5 w 10"/>
                <a:gd name="T57" fmla="*/ 9 h 16"/>
                <a:gd name="T58" fmla="*/ 4 w 10"/>
                <a:gd name="T59" fmla="*/ 9 h 16"/>
                <a:gd name="T60" fmla="*/ 4 w 10"/>
                <a:gd name="T61" fmla="*/ 9 h 16"/>
                <a:gd name="T62" fmla="*/ 4 w 10"/>
                <a:gd name="T63" fmla="*/ 10 h 16"/>
                <a:gd name="T64" fmla="*/ 4 w 10"/>
                <a:gd name="T65" fmla="*/ 10 h 16"/>
                <a:gd name="T66" fmla="*/ 3 w 10"/>
                <a:gd name="T67" fmla="*/ 11 h 16"/>
                <a:gd name="T68" fmla="*/ 3 w 10"/>
                <a:gd name="T69" fmla="*/ 11 h 16"/>
                <a:gd name="T70" fmla="*/ 3 w 10"/>
                <a:gd name="T71" fmla="*/ 11 h 16"/>
                <a:gd name="T72" fmla="*/ 3 w 10"/>
                <a:gd name="T73" fmla="*/ 11 h 16"/>
                <a:gd name="T74" fmla="*/ 3 w 10"/>
                <a:gd name="T75" fmla="*/ 12 h 16"/>
                <a:gd name="T76" fmla="*/ 3 w 10"/>
                <a:gd name="T77" fmla="*/ 12 h 16"/>
                <a:gd name="T78" fmla="*/ 2 w 10"/>
                <a:gd name="T79" fmla="*/ 12 h 16"/>
                <a:gd name="T80" fmla="*/ 2 w 10"/>
                <a:gd name="T81" fmla="*/ 13 h 16"/>
                <a:gd name="T82" fmla="*/ 2 w 10"/>
                <a:gd name="T83" fmla="*/ 13 h 16"/>
                <a:gd name="T84" fmla="*/ 2 w 10"/>
                <a:gd name="T85" fmla="*/ 13 h 16"/>
                <a:gd name="T86" fmla="*/ 2 w 10"/>
                <a:gd name="T87" fmla="*/ 14 h 16"/>
                <a:gd name="T88" fmla="*/ 1 w 10"/>
                <a:gd name="T89" fmla="*/ 14 h 16"/>
                <a:gd name="T90" fmla="*/ 1 w 10"/>
                <a:gd name="T91" fmla="*/ 14 h 16"/>
                <a:gd name="T92" fmla="*/ 1 w 10"/>
                <a:gd name="T93" fmla="*/ 15 h 16"/>
                <a:gd name="T94" fmla="*/ 1 w 10"/>
                <a:gd name="T95" fmla="*/ 15 h 16"/>
                <a:gd name="T96" fmla="*/ 1 w 10"/>
                <a:gd name="T97" fmla="*/ 15 h 16"/>
                <a:gd name="T98" fmla="*/ 0 w 10"/>
                <a:gd name="T99" fmla="*/ 15 h 16"/>
                <a:gd name="T100" fmla="*/ 0 w 10"/>
                <a:gd name="T101" fmla="*/ 16 h 16"/>
                <a:gd name="T102" fmla="*/ 0 w 10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9" name="Freeform 947"/>
            <p:cNvSpPr>
              <a:spLocks/>
            </p:cNvSpPr>
            <p:nvPr/>
          </p:nvSpPr>
          <p:spPr bwMode="auto">
            <a:xfrm>
              <a:off x="6239154" y="2873317"/>
              <a:ext cx="9842" cy="14764"/>
            </a:xfrm>
            <a:custGeom>
              <a:avLst/>
              <a:gdLst>
                <a:gd name="T0" fmla="*/ 10 w 10"/>
                <a:gd name="T1" fmla="*/ 0 h 15"/>
                <a:gd name="T2" fmla="*/ 10 w 10"/>
                <a:gd name="T3" fmla="*/ 0 h 15"/>
                <a:gd name="T4" fmla="*/ 10 w 10"/>
                <a:gd name="T5" fmla="*/ 0 h 15"/>
                <a:gd name="T6" fmla="*/ 10 w 10"/>
                <a:gd name="T7" fmla="*/ 1 h 15"/>
                <a:gd name="T8" fmla="*/ 9 w 10"/>
                <a:gd name="T9" fmla="*/ 1 h 15"/>
                <a:gd name="T10" fmla="*/ 9 w 10"/>
                <a:gd name="T11" fmla="*/ 1 h 15"/>
                <a:gd name="T12" fmla="*/ 9 w 10"/>
                <a:gd name="T13" fmla="*/ 2 h 15"/>
                <a:gd name="T14" fmla="*/ 9 w 10"/>
                <a:gd name="T15" fmla="*/ 2 h 15"/>
                <a:gd name="T16" fmla="*/ 9 w 10"/>
                <a:gd name="T17" fmla="*/ 2 h 15"/>
                <a:gd name="T18" fmla="*/ 8 w 10"/>
                <a:gd name="T19" fmla="*/ 3 h 15"/>
                <a:gd name="T20" fmla="*/ 8 w 10"/>
                <a:gd name="T21" fmla="*/ 3 h 15"/>
                <a:gd name="T22" fmla="*/ 8 w 10"/>
                <a:gd name="T23" fmla="*/ 3 h 15"/>
                <a:gd name="T24" fmla="*/ 8 w 10"/>
                <a:gd name="T25" fmla="*/ 3 h 15"/>
                <a:gd name="T26" fmla="*/ 8 w 10"/>
                <a:gd name="T27" fmla="*/ 4 h 15"/>
                <a:gd name="T28" fmla="*/ 7 w 10"/>
                <a:gd name="T29" fmla="*/ 4 h 15"/>
                <a:gd name="T30" fmla="*/ 7 w 10"/>
                <a:gd name="T31" fmla="*/ 4 h 15"/>
                <a:gd name="T32" fmla="*/ 7 w 10"/>
                <a:gd name="T33" fmla="*/ 5 h 15"/>
                <a:gd name="T34" fmla="*/ 7 w 10"/>
                <a:gd name="T35" fmla="*/ 5 h 15"/>
                <a:gd name="T36" fmla="*/ 7 w 10"/>
                <a:gd name="T37" fmla="*/ 5 h 15"/>
                <a:gd name="T38" fmla="*/ 6 w 10"/>
                <a:gd name="T39" fmla="*/ 6 h 15"/>
                <a:gd name="T40" fmla="*/ 6 w 10"/>
                <a:gd name="T41" fmla="*/ 6 h 15"/>
                <a:gd name="T42" fmla="*/ 6 w 10"/>
                <a:gd name="T43" fmla="*/ 6 h 15"/>
                <a:gd name="T44" fmla="*/ 6 w 10"/>
                <a:gd name="T45" fmla="*/ 6 h 15"/>
                <a:gd name="T46" fmla="*/ 6 w 10"/>
                <a:gd name="T47" fmla="*/ 7 h 15"/>
                <a:gd name="T48" fmla="*/ 5 w 10"/>
                <a:gd name="T49" fmla="*/ 7 h 15"/>
                <a:gd name="T50" fmla="*/ 5 w 10"/>
                <a:gd name="T51" fmla="*/ 7 h 15"/>
                <a:gd name="T52" fmla="*/ 5 w 10"/>
                <a:gd name="T53" fmla="*/ 8 h 15"/>
                <a:gd name="T54" fmla="*/ 5 w 10"/>
                <a:gd name="T55" fmla="*/ 8 h 15"/>
                <a:gd name="T56" fmla="*/ 5 w 10"/>
                <a:gd name="T57" fmla="*/ 8 h 15"/>
                <a:gd name="T58" fmla="*/ 4 w 10"/>
                <a:gd name="T59" fmla="*/ 8 h 15"/>
                <a:gd name="T60" fmla="*/ 4 w 10"/>
                <a:gd name="T61" fmla="*/ 9 h 15"/>
                <a:gd name="T62" fmla="*/ 4 w 10"/>
                <a:gd name="T63" fmla="*/ 9 h 15"/>
                <a:gd name="T64" fmla="*/ 4 w 10"/>
                <a:gd name="T65" fmla="*/ 9 h 15"/>
                <a:gd name="T66" fmla="*/ 4 w 10"/>
                <a:gd name="T67" fmla="*/ 10 h 15"/>
                <a:gd name="T68" fmla="*/ 3 w 10"/>
                <a:gd name="T69" fmla="*/ 10 h 15"/>
                <a:gd name="T70" fmla="*/ 3 w 10"/>
                <a:gd name="T71" fmla="*/ 10 h 15"/>
                <a:gd name="T72" fmla="*/ 3 w 10"/>
                <a:gd name="T73" fmla="*/ 11 h 15"/>
                <a:gd name="T74" fmla="*/ 3 w 10"/>
                <a:gd name="T75" fmla="*/ 11 h 15"/>
                <a:gd name="T76" fmla="*/ 3 w 10"/>
                <a:gd name="T77" fmla="*/ 11 h 15"/>
                <a:gd name="T78" fmla="*/ 2 w 10"/>
                <a:gd name="T79" fmla="*/ 11 h 15"/>
                <a:gd name="T80" fmla="*/ 2 w 10"/>
                <a:gd name="T81" fmla="*/ 12 h 15"/>
                <a:gd name="T82" fmla="*/ 2 w 10"/>
                <a:gd name="T83" fmla="*/ 12 h 15"/>
                <a:gd name="T84" fmla="*/ 2 w 10"/>
                <a:gd name="T85" fmla="*/ 12 h 15"/>
                <a:gd name="T86" fmla="*/ 2 w 10"/>
                <a:gd name="T87" fmla="*/ 12 h 15"/>
                <a:gd name="T88" fmla="*/ 1 w 10"/>
                <a:gd name="T89" fmla="*/ 13 h 15"/>
                <a:gd name="T90" fmla="*/ 1 w 10"/>
                <a:gd name="T91" fmla="*/ 13 h 15"/>
                <a:gd name="T92" fmla="*/ 1 w 10"/>
                <a:gd name="T93" fmla="*/ 13 h 15"/>
                <a:gd name="T94" fmla="*/ 1 w 10"/>
                <a:gd name="T95" fmla="*/ 13 h 15"/>
                <a:gd name="T96" fmla="*/ 1 w 10"/>
                <a:gd name="T97" fmla="*/ 14 h 15"/>
                <a:gd name="T98" fmla="*/ 1 w 10"/>
                <a:gd name="T99" fmla="*/ 14 h 15"/>
                <a:gd name="T100" fmla="*/ 0 w 10"/>
                <a:gd name="T101" fmla="*/ 15 h 15"/>
                <a:gd name="T102" fmla="*/ 0 w 10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0" name="Freeform 948"/>
            <p:cNvSpPr>
              <a:spLocks/>
            </p:cNvSpPr>
            <p:nvPr/>
          </p:nvSpPr>
          <p:spPr bwMode="auto">
            <a:xfrm>
              <a:off x="6229311" y="2888081"/>
              <a:ext cx="9842" cy="12796"/>
            </a:xfrm>
            <a:custGeom>
              <a:avLst/>
              <a:gdLst>
                <a:gd name="T0" fmla="*/ 10 w 10"/>
                <a:gd name="T1" fmla="*/ 0 h 13"/>
                <a:gd name="T2" fmla="*/ 10 w 10"/>
                <a:gd name="T3" fmla="*/ 0 h 13"/>
                <a:gd name="T4" fmla="*/ 10 w 10"/>
                <a:gd name="T5" fmla="*/ 0 h 13"/>
                <a:gd name="T6" fmla="*/ 10 w 10"/>
                <a:gd name="T7" fmla="*/ 0 h 13"/>
                <a:gd name="T8" fmla="*/ 9 w 10"/>
                <a:gd name="T9" fmla="*/ 1 h 13"/>
                <a:gd name="T10" fmla="*/ 9 w 10"/>
                <a:gd name="T11" fmla="*/ 1 h 13"/>
                <a:gd name="T12" fmla="*/ 9 w 10"/>
                <a:gd name="T13" fmla="*/ 1 h 13"/>
                <a:gd name="T14" fmla="*/ 9 w 10"/>
                <a:gd name="T15" fmla="*/ 1 h 13"/>
                <a:gd name="T16" fmla="*/ 9 w 10"/>
                <a:gd name="T17" fmla="*/ 2 h 13"/>
                <a:gd name="T18" fmla="*/ 8 w 10"/>
                <a:gd name="T19" fmla="*/ 2 h 13"/>
                <a:gd name="T20" fmla="*/ 8 w 10"/>
                <a:gd name="T21" fmla="*/ 2 h 13"/>
                <a:gd name="T22" fmla="*/ 8 w 10"/>
                <a:gd name="T23" fmla="*/ 3 h 13"/>
                <a:gd name="T24" fmla="*/ 8 w 10"/>
                <a:gd name="T25" fmla="*/ 3 h 13"/>
                <a:gd name="T26" fmla="*/ 8 w 10"/>
                <a:gd name="T27" fmla="*/ 3 h 13"/>
                <a:gd name="T28" fmla="*/ 8 w 10"/>
                <a:gd name="T29" fmla="*/ 3 h 13"/>
                <a:gd name="T30" fmla="*/ 7 w 10"/>
                <a:gd name="T31" fmla="*/ 4 h 13"/>
                <a:gd name="T32" fmla="*/ 7 w 10"/>
                <a:gd name="T33" fmla="*/ 4 h 13"/>
                <a:gd name="T34" fmla="*/ 7 w 10"/>
                <a:gd name="T35" fmla="*/ 4 h 13"/>
                <a:gd name="T36" fmla="*/ 7 w 10"/>
                <a:gd name="T37" fmla="*/ 4 h 13"/>
                <a:gd name="T38" fmla="*/ 6 w 10"/>
                <a:gd name="T39" fmla="*/ 5 h 13"/>
                <a:gd name="T40" fmla="*/ 6 w 10"/>
                <a:gd name="T41" fmla="*/ 5 h 13"/>
                <a:gd name="T42" fmla="*/ 6 w 10"/>
                <a:gd name="T43" fmla="*/ 5 h 13"/>
                <a:gd name="T44" fmla="*/ 6 w 10"/>
                <a:gd name="T45" fmla="*/ 6 h 13"/>
                <a:gd name="T46" fmla="*/ 6 w 10"/>
                <a:gd name="T47" fmla="*/ 6 h 13"/>
                <a:gd name="T48" fmla="*/ 5 w 10"/>
                <a:gd name="T49" fmla="*/ 6 h 13"/>
                <a:gd name="T50" fmla="*/ 5 w 10"/>
                <a:gd name="T51" fmla="*/ 6 h 13"/>
                <a:gd name="T52" fmla="*/ 5 w 10"/>
                <a:gd name="T53" fmla="*/ 7 h 13"/>
                <a:gd name="T54" fmla="*/ 5 w 10"/>
                <a:gd name="T55" fmla="*/ 7 h 13"/>
                <a:gd name="T56" fmla="*/ 5 w 10"/>
                <a:gd name="T57" fmla="*/ 7 h 13"/>
                <a:gd name="T58" fmla="*/ 5 w 10"/>
                <a:gd name="T59" fmla="*/ 7 h 13"/>
                <a:gd name="T60" fmla="*/ 4 w 10"/>
                <a:gd name="T61" fmla="*/ 8 h 13"/>
                <a:gd name="T62" fmla="*/ 4 w 10"/>
                <a:gd name="T63" fmla="*/ 8 h 13"/>
                <a:gd name="T64" fmla="*/ 4 w 10"/>
                <a:gd name="T65" fmla="*/ 8 h 13"/>
                <a:gd name="T66" fmla="*/ 4 w 10"/>
                <a:gd name="T67" fmla="*/ 8 h 13"/>
                <a:gd name="T68" fmla="*/ 3 w 10"/>
                <a:gd name="T69" fmla="*/ 9 h 13"/>
                <a:gd name="T70" fmla="*/ 3 w 10"/>
                <a:gd name="T71" fmla="*/ 9 h 13"/>
                <a:gd name="T72" fmla="*/ 3 w 10"/>
                <a:gd name="T73" fmla="*/ 9 h 13"/>
                <a:gd name="T74" fmla="*/ 3 w 10"/>
                <a:gd name="T75" fmla="*/ 9 h 13"/>
                <a:gd name="T76" fmla="*/ 3 w 10"/>
                <a:gd name="T77" fmla="*/ 10 h 13"/>
                <a:gd name="T78" fmla="*/ 2 w 10"/>
                <a:gd name="T79" fmla="*/ 10 h 13"/>
                <a:gd name="T80" fmla="*/ 2 w 10"/>
                <a:gd name="T81" fmla="*/ 10 h 13"/>
                <a:gd name="T82" fmla="*/ 2 w 10"/>
                <a:gd name="T83" fmla="*/ 10 h 13"/>
                <a:gd name="T84" fmla="*/ 2 w 10"/>
                <a:gd name="T85" fmla="*/ 11 h 13"/>
                <a:gd name="T86" fmla="*/ 2 w 10"/>
                <a:gd name="T87" fmla="*/ 11 h 13"/>
                <a:gd name="T88" fmla="*/ 2 w 10"/>
                <a:gd name="T89" fmla="*/ 11 h 13"/>
                <a:gd name="T90" fmla="*/ 1 w 10"/>
                <a:gd name="T91" fmla="*/ 11 h 13"/>
                <a:gd name="T92" fmla="*/ 1 w 10"/>
                <a:gd name="T93" fmla="*/ 12 h 13"/>
                <a:gd name="T94" fmla="*/ 1 w 10"/>
                <a:gd name="T95" fmla="*/ 12 h 13"/>
                <a:gd name="T96" fmla="*/ 1 w 10"/>
                <a:gd name="T97" fmla="*/ 12 h 13"/>
                <a:gd name="T98" fmla="*/ 1 w 10"/>
                <a:gd name="T99" fmla="*/ 12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1" name="Freeform 949"/>
            <p:cNvSpPr>
              <a:spLocks/>
            </p:cNvSpPr>
            <p:nvPr/>
          </p:nvSpPr>
          <p:spPr bwMode="auto">
            <a:xfrm>
              <a:off x="6219469" y="2900876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9 w 10"/>
                <a:gd name="T9" fmla="*/ 1 h 11"/>
                <a:gd name="T10" fmla="*/ 9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2 h 11"/>
                <a:gd name="T18" fmla="*/ 9 w 10"/>
                <a:gd name="T19" fmla="*/ 2 h 11"/>
                <a:gd name="T20" fmla="*/ 8 w 10"/>
                <a:gd name="T21" fmla="*/ 2 h 11"/>
                <a:gd name="T22" fmla="*/ 8 w 10"/>
                <a:gd name="T23" fmla="*/ 2 h 11"/>
                <a:gd name="T24" fmla="*/ 8 w 10"/>
                <a:gd name="T25" fmla="*/ 3 h 11"/>
                <a:gd name="T26" fmla="*/ 8 w 10"/>
                <a:gd name="T27" fmla="*/ 3 h 11"/>
                <a:gd name="T28" fmla="*/ 8 w 10"/>
                <a:gd name="T29" fmla="*/ 3 h 11"/>
                <a:gd name="T30" fmla="*/ 7 w 10"/>
                <a:gd name="T31" fmla="*/ 3 h 11"/>
                <a:gd name="T32" fmla="*/ 7 w 10"/>
                <a:gd name="T33" fmla="*/ 4 h 11"/>
                <a:gd name="T34" fmla="*/ 7 w 10"/>
                <a:gd name="T35" fmla="*/ 4 h 11"/>
                <a:gd name="T36" fmla="*/ 7 w 10"/>
                <a:gd name="T37" fmla="*/ 4 h 11"/>
                <a:gd name="T38" fmla="*/ 6 w 10"/>
                <a:gd name="T39" fmla="*/ 4 h 11"/>
                <a:gd name="T40" fmla="*/ 6 w 10"/>
                <a:gd name="T41" fmla="*/ 4 h 11"/>
                <a:gd name="T42" fmla="*/ 6 w 10"/>
                <a:gd name="T43" fmla="*/ 5 h 11"/>
                <a:gd name="T44" fmla="*/ 6 w 10"/>
                <a:gd name="T45" fmla="*/ 5 h 11"/>
                <a:gd name="T46" fmla="*/ 6 w 10"/>
                <a:gd name="T47" fmla="*/ 5 h 11"/>
                <a:gd name="T48" fmla="*/ 6 w 10"/>
                <a:gd name="T49" fmla="*/ 6 h 11"/>
                <a:gd name="T50" fmla="*/ 5 w 10"/>
                <a:gd name="T51" fmla="*/ 6 h 11"/>
                <a:gd name="T52" fmla="*/ 5 w 10"/>
                <a:gd name="T53" fmla="*/ 6 h 11"/>
                <a:gd name="T54" fmla="*/ 5 w 10"/>
                <a:gd name="T55" fmla="*/ 6 h 11"/>
                <a:gd name="T56" fmla="*/ 5 w 10"/>
                <a:gd name="T57" fmla="*/ 6 h 11"/>
                <a:gd name="T58" fmla="*/ 5 w 10"/>
                <a:gd name="T59" fmla="*/ 7 h 11"/>
                <a:gd name="T60" fmla="*/ 4 w 10"/>
                <a:gd name="T61" fmla="*/ 7 h 11"/>
                <a:gd name="T62" fmla="*/ 4 w 10"/>
                <a:gd name="T63" fmla="*/ 7 h 11"/>
                <a:gd name="T64" fmla="*/ 4 w 10"/>
                <a:gd name="T65" fmla="*/ 7 h 11"/>
                <a:gd name="T66" fmla="*/ 4 w 10"/>
                <a:gd name="T67" fmla="*/ 8 h 11"/>
                <a:gd name="T68" fmla="*/ 3 w 10"/>
                <a:gd name="T69" fmla="*/ 8 h 11"/>
                <a:gd name="T70" fmla="*/ 3 w 10"/>
                <a:gd name="T71" fmla="*/ 8 h 11"/>
                <a:gd name="T72" fmla="*/ 3 w 10"/>
                <a:gd name="T73" fmla="*/ 8 h 11"/>
                <a:gd name="T74" fmla="*/ 3 w 10"/>
                <a:gd name="T75" fmla="*/ 9 h 11"/>
                <a:gd name="T76" fmla="*/ 3 w 10"/>
                <a:gd name="T77" fmla="*/ 9 h 11"/>
                <a:gd name="T78" fmla="*/ 3 w 10"/>
                <a:gd name="T79" fmla="*/ 9 h 11"/>
                <a:gd name="T80" fmla="*/ 2 w 10"/>
                <a:gd name="T81" fmla="*/ 9 h 11"/>
                <a:gd name="T82" fmla="*/ 2 w 10"/>
                <a:gd name="T83" fmla="*/ 9 h 11"/>
                <a:gd name="T84" fmla="*/ 2 w 10"/>
                <a:gd name="T85" fmla="*/ 10 h 11"/>
                <a:gd name="T86" fmla="*/ 2 w 10"/>
                <a:gd name="T87" fmla="*/ 10 h 11"/>
                <a:gd name="T88" fmla="*/ 2 w 10"/>
                <a:gd name="T89" fmla="*/ 10 h 11"/>
                <a:gd name="T90" fmla="*/ 1 w 10"/>
                <a:gd name="T91" fmla="*/ 10 h 11"/>
                <a:gd name="T92" fmla="*/ 1 w 10"/>
                <a:gd name="T93" fmla="*/ 10 h 11"/>
                <a:gd name="T94" fmla="*/ 1 w 10"/>
                <a:gd name="T95" fmla="*/ 11 h 11"/>
                <a:gd name="T96" fmla="*/ 1 w 10"/>
                <a:gd name="T97" fmla="*/ 11 h 11"/>
                <a:gd name="T98" fmla="*/ 1 w 10"/>
                <a:gd name="T99" fmla="*/ 11 h 11"/>
                <a:gd name="T100" fmla="*/ 1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2" name="Freeform 950"/>
            <p:cNvSpPr>
              <a:spLocks/>
            </p:cNvSpPr>
            <p:nvPr/>
          </p:nvSpPr>
          <p:spPr bwMode="auto">
            <a:xfrm>
              <a:off x="6209626" y="2911703"/>
              <a:ext cx="10827" cy="10827"/>
            </a:xfrm>
            <a:custGeom>
              <a:avLst/>
              <a:gdLst>
                <a:gd name="T0" fmla="*/ 11 w 11"/>
                <a:gd name="T1" fmla="*/ 0 h 11"/>
                <a:gd name="T2" fmla="*/ 10 w 11"/>
                <a:gd name="T3" fmla="*/ 0 h 11"/>
                <a:gd name="T4" fmla="*/ 10 w 11"/>
                <a:gd name="T5" fmla="*/ 1 h 11"/>
                <a:gd name="T6" fmla="*/ 10 w 11"/>
                <a:gd name="T7" fmla="*/ 1 h 11"/>
                <a:gd name="T8" fmla="*/ 10 w 11"/>
                <a:gd name="T9" fmla="*/ 1 h 11"/>
                <a:gd name="T10" fmla="*/ 9 w 11"/>
                <a:gd name="T11" fmla="*/ 2 h 11"/>
                <a:gd name="T12" fmla="*/ 9 w 11"/>
                <a:gd name="T13" fmla="*/ 2 h 11"/>
                <a:gd name="T14" fmla="*/ 9 w 11"/>
                <a:gd name="T15" fmla="*/ 2 h 11"/>
                <a:gd name="T16" fmla="*/ 9 w 11"/>
                <a:gd name="T17" fmla="*/ 2 h 11"/>
                <a:gd name="T18" fmla="*/ 9 w 11"/>
                <a:gd name="T19" fmla="*/ 2 h 11"/>
                <a:gd name="T20" fmla="*/ 8 w 11"/>
                <a:gd name="T21" fmla="*/ 3 h 11"/>
                <a:gd name="T22" fmla="*/ 8 w 11"/>
                <a:gd name="T23" fmla="*/ 3 h 11"/>
                <a:gd name="T24" fmla="*/ 8 w 11"/>
                <a:gd name="T25" fmla="*/ 3 h 11"/>
                <a:gd name="T26" fmla="*/ 8 w 11"/>
                <a:gd name="T27" fmla="*/ 3 h 11"/>
                <a:gd name="T28" fmla="*/ 8 w 11"/>
                <a:gd name="T29" fmla="*/ 3 h 11"/>
                <a:gd name="T30" fmla="*/ 8 w 11"/>
                <a:gd name="T31" fmla="*/ 4 h 11"/>
                <a:gd name="T32" fmla="*/ 7 w 11"/>
                <a:gd name="T33" fmla="*/ 4 h 11"/>
                <a:gd name="T34" fmla="*/ 7 w 11"/>
                <a:gd name="T35" fmla="*/ 4 h 11"/>
                <a:gd name="T36" fmla="*/ 7 w 11"/>
                <a:gd name="T37" fmla="*/ 4 h 11"/>
                <a:gd name="T38" fmla="*/ 7 w 11"/>
                <a:gd name="T39" fmla="*/ 5 h 11"/>
                <a:gd name="T40" fmla="*/ 6 w 11"/>
                <a:gd name="T41" fmla="*/ 5 h 11"/>
                <a:gd name="T42" fmla="*/ 6 w 11"/>
                <a:gd name="T43" fmla="*/ 5 h 11"/>
                <a:gd name="T44" fmla="*/ 6 w 11"/>
                <a:gd name="T45" fmla="*/ 5 h 11"/>
                <a:gd name="T46" fmla="*/ 6 w 11"/>
                <a:gd name="T47" fmla="*/ 5 h 11"/>
                <a:gd name="T48" fmla="*/ 6 w 11"/>
                <a:gd name="T49" fmla="*/ 6 h 11"/>
                <a:gd name="T50" fmla="*/ 5 w 11"/>
                <a:gd name="T51" fmla="*/ 6 h 11"/>
                <a:gd name="T52" fmla="*/ 5 w 11"/>
                <a:gd name="T53" fmla="*/ 6 h 11"/>
                <a:gd name="T54" fmla="*/ 5 w 11"/>
                <a:gd name="T55" fmla="*/ 6 h 11"/>
                <a:gd name="T56" fmla="*/ 5 w 11"/>
                <a:gd name="T57" fmla="*/ 6 h 11"/>
                <a:gd name="T58" fmla="*/ 5 w 11"/>
                <a:gd name="T59" fmla="*/ 6 h 11"/>
                <a:gd name="T60" fmla="*/ 5 w 11"/>
                <a:gd name="T61" fmla="*/ 7 h 11"/>
                <a:gd name="T62" fmla="*/ 4 w 11"/>
                <a:gd name="T63" fmla="*/ 7 h 11"/>
                <a:gd name="T64" fmla="*/ 4 w 11"/>
                <a:gd name="T65" fmla="*/ 7 h 11"/>
                <a:gd name="T66" fmla="*/ 4 w 11"/>
                <a:gd name="T67" fmla="*/ 7 h 11"/>
                <a:gd name="T68" fmla="*/ 4 w 11"/>
                <a:gd name="T69" fmla="*/ 8 h 11"/>
                <a:gd name="T70" fmla="*/ 3 w 11"/>
                <a:gd name="T71" fmla="*/ 8 h 11"/>
                <a:gd name="T72" fmla="*/ 3 w 11"/>
                <a:gd name="T73" fmla="*/ 8 h 11"/>
                <a:gd name="T74" fmla="*/ 3 w 11"/>
                <a:gd name="T75" fmla="*/ 8 h 11"/>
                <a:gd name="T76" fmla="*/ 3 w 11"/>
                <a:gd name="T77" fmla="*/ 8 h 11"/>
                <a:gd name="T78" fmla="*/ 3 w 11"/>
                <a:gd name="T79" fmla="*/ 9 h 11"/>
                <a:gd name="T80" fmla="*/ 2 w 11"/>
                <a:gd name="T81" fmla="*/ 9 h 11"/>
                <a:gd name="T82" fmla="*/ 2 w 11"/>
                <a:gd name="T83" fmla="*/ 9 h 11"/>
                <a:gd name="T84" fmla="*/ 2 w 11"/>
                <a:gd name="T85" fmla="*/ 9 h 11"/>
                <a:gd name="T86" fmla="*/ 2 w 11"/>
                <a:gd name="T87" fmla="*/ 9 h 11"/>
                <a:gd name="T88" fmla="*/ 2 w 11"/>
                <a:gd name="T89" fmla="*/ 9 h 11"/>
                <a:gd name="T90" fmla="*/ 2 w 11"/>
                <a:gd name="T91" fmla="*/ 10 h 11"/>
                <a:gd name="T92" fmla="*/ 1 w 11"/>
                <a:gd name="T93" fmla="*/ 10 h 11"/>
                <a:gd name="T94" fmla="*/ 1 w 11"/>
                <a:gd name="T95" fmla="*/ 10 h 11"/>
                <a:gd name="T96" fmla="*/ 1 w 11"/>
                <a:gd name="T97" fmla="*/ 10 h 11"/>
                <a:gd name="T98" fmla="*/ 1 w 11"/>
                <a:gd name="T99" fmla="*/ 11 h 11"/>
                <a:gd name="T100" fmla="*/ 1 w 11"/>
                <a:gd name="T101" fmla="*/ 11 h 11"/>
                <a:gd name="T102" fmla="*/ 0 w 11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3" name="Freeform 951"/>
            <p:cNvSpPr>
              <a:spLocks/>
            </p:cNvSpPr>
            <p:nvPr/>
          </p:nvSpPr>
          <p:spPr bwMode="auto">
            <a:xfrm>
              <a:off x="6200768" y="2922530"/>
              <a:ext cx="9842" cy="8859"/>
            </a:xfrm>
            <a:custGeom>
              <a:avLst/>
              <a:gdLst>
                <a:gd name="T0" fmla="*/ 10 w 10"/>
                <a:gd name="T1" fmla="*/ 0 h 9"/>
                <a:gd name="T2" fmla="*/ 9 w 10"/>
                <a:gd name="T3" fmla="*/ 0 h 9"/>
                <a:gd name="T4" fmla="*/ 9 w 10"/>
                <a:gd name="T5" fmla="*/ 0 h 9"/>
                <a:gd name="T6" fmla="*/ 9 w 10"/>
                <a:gd name="T7" fmla="*/ 0 h 9"/>
                <a:gd name="T8" fmla="*/ 9 w 10"/>
                <a:gd name="T9" fmla="*/ 0 h 9"/>
                <a:gd name="T10" fmla="*/ 8 w 10"/>
                <a:gd name="T11" fmla="*/ 1 h 9"/>
                <a:gd name="T12" fmla="*/ 8 w 10"/>
                <a:gd name="T13" fmla="*/ 1 h 9"/>
                <a:gd name="T14" fmla="*/ 8 w 10"/>
                <a:gd name="T15" fmla="*/ 1 h 9"/>
                <a:gd name="T16" fmla="*/ 8 w 10"/>
                <a:gd name="T17" fmla="*/ 1 h 9"/>
                <a:gd name="T18" fmla="*/ 8 w 10"/>
                <a:gd name="T19" fmla="*/ 1 h 9"/>
                <a:gd name="T20" fmla="*/ 8 w 10"/>
                <a:gd name="T21" fmla="*/ 2 h 9"/>
                <a:gd name="T22" fmla="*/ 7 w 10"/>
                <a:gd name="T23" fmla="*/ 2 h 9"/>
                <a:gd name="T24" fmla="*/ 7 w 10"/>
                <a:gd name="T25" fmla="*/ 2 h 9"/>
                <a:gd name="T26" fmla="*/ 7 w 10"/>
                <a:gd name="T27" fmla="*/ 2 h 9"/>
                <a:gd name="T28" fmla="*/ 7 w 10"/>
                <a:gd name="T29" fmla="*/ 2 h 9"/>
                <a:gd name="T30" fmla="*/ 7 w 10"/>
                <a:gd name="T31" fmla="*/ 2 h 9"/>
                <a:gd name="T32" fmla="*/ 6 w 10"/>
                <a:gd name="T33" fmla="*/ 3 h 9"/>
                <a:gd name="T34" fmla="*/ 6 w 10"/>
                <a:gd name="T35" fmla="*/ 3 h 9"/>
                <a:gd name="T36" fmla="*/ 6 w 10"/>
                <a:gd name="T37" fmla="*/ 3 h 9"/>
                <a:gd name="T38" fmla="*/ 6 w 10"/>
                <a:gd name="T39" fmla="*/ 3 h 9"/>
                <a:gd name="T40" fmla="*/ 5 w 10"/>
                <a:gd name="T41" fmla="*/ 3 h 9"/>
                <a:gd name="T42" fmla="*/ 5 w 10"/>
                <a:gd name="T43" fmla="*/ 4 h 9"/>
                <a:gd name="T44" fmla="*/ 5 w 10"/>
                <a:gd name="T45" fmla="*/ 4 h 9"/>
                <a:gd name="T46" fmla="*/ 5 w 10"/>
                <a:gd name="T47" fmla="*/ 4 h 9"/>
                <a:gd name="T48" fmla="*/ 5 w 10"/>
                <a:gd name="T49" fmla="*/ 4 h 9"/>
                <a:gd name="T50" fmla="*/ 5 w 10"/>
                <a:gd name="T51" fmla="*/ 4 h 9"/>
                <a:gd name="T52" fmla="*/ 4 w 10"/>
                <a:gd name="T53" fmla="*/ 4 h 9"/>
                <a:gd name="T54" fmla="*/ 4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5 h 9"/>
                <a:gd name="T62" fmla="*/ 3 w 10"/>
                <a:gd name="T63" fmla="*/ 5 h 9"/>
                <a:gd name="T64" fmla="*/ 3 w 10"/>
                <a:gd name="T65" fmla="*/ 5 h 9"/>
                <a:gd name="T66" fmla="*/ 3 w 10"/>
                <a:gd name="T67" fmla="*/ 6 h 9"/>
                <a:gd name="T68" fmla="*/ 3 w 10"/>
                <a:gd name="T69" fmla="*/ 6 h 9"/>
                <a:gd name="T70" fmla="*/ 2 w 10"/>
                <a:gd name="T71" fmla="*/ 6 h 9"/>
                <a:gd name="T72" fmla="*/ 2 w 10"/>
                <a:gd name="T73" fmla="*/ 6 h 9"/>
                <a:gd name="T74" fmla="*/ 2 w 10"/>
                <a:gd name="T75" fmla="*/ 7 h 9"/>
                <a:gd name="T76" fmla="*/ 2 w 10"/>
                <a:gd name="T77" fmla="*/ 7 h 9"/>
                <a:gd name="T78" fmla="*/ 2 w 10"/>
                <a:gd name="T79" fmla="*/ 7 h 9"/>
                <a:gd name="T80" fmla="*/ 2 w 10"/>
                <a:gd name="T81" fmla="*/ 7 h 9"/>
                <a:gd name="T82" fmla="*/ 1 w 10"/>
                <a:gd name="T83" fmla="*/ 7 h 9"/>
                <a:gd name="T84" fmla="*/ 1 w 10"/>
                <a:gd name="T85" fmla="*/ 7 h 9"/>
                <a:gd name="T86" fmla="*/ 1 w 10"/>
                <a:gd name="T87" fmla="*/ 7 h 9"/>
                <a:gd name="T88" fmla="*/ 1 w 10"/>
                <a:gd name="T89" fmla="*/ 8 h 9"/>
                <a:gd name="T90" fmla="*/ 1 w 10"/>
                <a:gd name="T91" fmla="*/ 8 h 9"/>
                <a:gd name="T92" fmla="*/ 0 w 10"/>
                <a:gd name="T93" fmla="*/ 8 h 9"/>
                <a:gd name="T94" fmla="*/ 0 w 10"/>
                <a:gd name="T95" fmla="*/ 8 h 9"/>
                <a:gd name="T96" fmla="*/ 0 w 10"/>
                <a:gd name="T97" fmla="*/ 8 h 9"/>
                <a:gd name="T98" fmla="*/ 0 w 10"/>
                <a:gd name="T99" fmla="*/ 8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4" name="Freeform 952"/>
            <p:cNvSpPr>
              <a:spLocks/>
            </p:cNvSpPr>
            <p:nvPr/>
          </p:nvSpPr>
          <p:spPr bwMode="auto">
            <a:xfrm>
              <a:off x="6190926" y="2931388"/>
              <a:ext cx="9842" cy="7874"/>
            </a:xfrm>
            <a:custGeom>
              <a:avLst/>
              <a:gdLst>
                <a:gd name="T0" fmla="*/ 10 w 10"/>
                <a:gd name="T1" fmla="*/ 0 h 8"/>
                <a:gd name="T2" fmla="*/ 10 w 10"/>
                <a:gd name="T3" fmla="*/ 0 h 8"/>
                <a:gd name="T4" fmla="*/ 9 w 10"/>
                <a:gd name="T5" fmla="*/ 0 h 8"/>
                <a:gd name="T6" fmla="*/ 9 w 10"/>
                <a:gd name="T7" fmla="*/ 0 h 8"/>
                <a:gd name="T8" fmla="*/ 9 w 10"/>
                <a:gd name="T9" fmla="*/ 0 h 8"/>
                <a:gd name="T10" fmla="*/ 9 w 10"/>
                <a:gd name="T11" fmla="*/ 1 h 8"/>
                <a:gd name="T12" fmla="*/ 8 w 10"/>
                <a:gd name="T13" fmla="*/ 1 h 8"/>
                <a:gd name="T14" fmla="*/ 8 w 10"/>
                <a:gd name="T15" fmla="*/ 1 h 8"/>
                <a:gd name="T16" fmla="*/ 8 w 10"/>
                <a:gd name="T17" fmla="*/ 1 h 8"/>
                <a:gd name="T18" fmla="*/ 8 w 10"/>
                <a:gd name="T19" fmla="*/ 1 h 8"/>
                <a:gd name="T20" fmla="*/ 8 w 10"/>
                <a:gd name="T21" fmla="*/ 1 h 8"/>
                <a:gd name="T22" fmla="*/ 7 w 10"/>
                <a:gd name="T23" fmla="*/ 1 h 8"/>
                <a:gd name="T24" fmla="*/ 7 w 10"/>
                <a:gd name="T25" fmla="*/ 2 h 8"/>
                <a:gd name="T26" fmla="*/ 7 w 10"/>
                <a:gd name="T27" fmla="*/ 2 h 8"/>
                <a:gd name="T28" fmla="*/ 7 w 10"/>
                <a:gd name="T29" fmla="*/ 2 h 8"/>
                <a:gd name="T30" fmla="*/ 7 w 10"/>
                <a:gd name="T31" fmla="*/ 2 h 8"/>
                <a:gd name="T32" fmla="*/ 7 w 10"/>
                <a:gd name="T33" fmla="*/ 2 h 8"/>
                <a:gd name="T34" fmla="*/ 6 w 10"/>
                <a:gd name="T35" fmla="*/ 2 h 8"/>
                <a:gd name="T36" fmla="*/ 6 w 10"/>
                <a:gd name="T37" fmla="*/ 2 h 8"/>
                <a:gd name="T38" fmla="*/ 6 w 10"/>
                <a:gd name="T39" fmla="*/ 3 h 8"/>
                <a:gd name="T40" fmla="*/ 6 w 10"/>
                <a:gd name="T41" fmla="*/ 3 h 8"/>
                <a:gd name="T42" fmla="*/ 5 w 10"/>
                <a:gd name="T43" fmla="*/ 3 h 8"/>
                <a:gd name="T44" fmla="*/ 5 w 10"/>
                <a:gd name="T45" fmla="*/ 3 h 8"/>
                <a:gd name="T46" fmla="*/ 5 w 10"/>
                <a:gd name="T47" fmla="*/ 3 h 8"/>
                <a:gd name="T48" fmla="*/ 5 w 10"/>
                <a:gd name="T49" fmla="*/ 3 h 8"/>
                <a:gd name="T50" fmla="*/ 5 w 10"/>
                <a:gd name="T51" fmla="*/ 3 h 8"/>
                <a:gd name="T52" fmla="*/ 4 w 10"/>
                <a:gd name="T53" fmla="*/ 4 h 8"/>
                <a:gd name="T54" fmla="*/ 4 w 10"/>
                <a:gd name="T55" fmla="*/ 4 h 8"/>
                <a:gd name="T56" fmla="*/ 4 w 10"/>
                <a:gd name="T57" fmla="*/ 4 h 8"/>
                <a:gd name="T58" fmla="*/ 4 w 10"/>
                <a:gd name="T59" fmla="*/ 4 h 8"/>
                <a:gd name="T60" fmla="*/ 4 w 10"/>
                <a:gd name="T61" fmla="*/ 4 h 8"/>
                <a:gd name="T62" fmla="*/ 4 w 10"/>
                <a:gd name="T63" fmla="*/ 5 h 8"/>
                <a:gd name="T64" fmla="*/ 3 w 10"/>
                <a:gd name="T65" fmla="*/ 5 h 8"/>
                <a:gd name="T66" fmla="*/ 3 w 10"/>
                <a:gd name="T67" fmla="*/ 5 h 8"/>
                <a:gd name="T68" fmla="*/ 3 w 10"/>
                <a:gd name="T69" fmla="*/ 5 h 8"/>
                <a:gd name="T70" fmla="*/ 3 w 10"/>
                <a:gd name="T71" fmla="*/ 5 h 8"/>
                <a:gd name="T72" fmla="*/ 2 w 10"/>
                <a:gd name="T73" fmla="*/ 5 h 8"/>
                <a:gd name="T74" fmla="*/ 2 w 10"/>
                <a:gd name="T75" fmla="*/ 5 h 8"/>
                <a:gd name="T76" fmla="*/ 2 w 10"/>
                <a:gd name="T77" fmla="*/ 6 h 8"/>
                <a:gd name="T78" fmla="*/ 2 w 10"/>
                <a:gd name="T79" fmla="*/ 6 h 8"/>
                <a:gd name="T80" fmla="*/ 2 w 10"/>
                <a:gd name="T81" fmla="*/ 6 h 8"/>
                <a:gd name="T82" fmla="*/ 1 w 10"/>
                <a:gd name="T83" fmla="*/ 6 h 8"/>
                <a:gd name="T84" fmla="*/ 1 w 10"/>
                <a:gd name="T85" fmla="*/ 6 h 8"/>
                <a:gd name="T86" fmla="*/ 1 w 10"/>
                <a:gd name="T87" fmla="*/ 6 h 8"/>
                <a:gd name="T88" fmla="*/ 1 w 10"/>
                <a:gd name="T89" fmla="*/ 6 h 8"/>
                <a:gd name="T90" fmla="*/ 1 w 10"/>
                <a:gd name="T91" fmla="*/ 6 h 8"/>
                <a:gd name="T92" fmla="*/ 1 w 10"/>
                <a:gd name="T93" fmla="*/ 7 h 8"/>
                <a:gd name="T94" fmla="*/ 0 w 10"/>
                <a:gd name="T95" fmla="*/ 7 h 8"/>
                <a:gd name="T96" fmla="*/ 0 w 10"/>
                <a:gd name="T97" fmla="*/ 7 h 8"/>
                <a:gd name="T98" fmla="*/ 0 w 10"/>
                <a:gd name="T99" fmla="*/ 7 h 8"/>
                <a:gd name="T100" fmla="*/ 0 w 10"/>
                <a:gd name="T101" fmla="*/ 7 h 8"/>
                <a:gd name="T102" fmla="*/ 0 w 10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5" name="Freeform 953"/>
            <p:cNvSpPr>
              <a:spLocks/>
            </p:cNvSpPr>
            <p:nvPr/>
          </p:nvSpPr>
          <p:spPr bwMode="auto">
            <a:xfrm>
              <a:off x="6181083" y="2938278"/>
              <a:ext cx="9842" cy="6890"/>
            </a:xfrm>
            <a:custGeom>
              <a:avLst/>
              <a:gdLst>
                <a:gd name="T0" fmla="*/ 10 w 10"/>
                <a:gd name="T1" fmla="*/ 0 h 7"/>
                <a:gd name="T2" fmla="*/ 10 w 10"/>
                <a:gd name="T3" fmla="*/ 1 h 7"/>
                <a:gd name="T4" fmla="*/ 9 w 10"/>
                <a:gd name="T5" fmla="*/ 1 h 7"/>
                <a:gd name="T6" fmla="*/ 9 w 10"/>
                <a:gd name="T7" fmla="*/ 1 h 7"/>
                <a:gd name="T8" fmla="*/ 9 w 10"/>
                <a:gd name="T9" fmla="*/ 1 h 7"/>
                <a:gd name="T10" fmla="*/ 9 w 10"/>
                <a:gd name="T11" fmla="*/ 1 h 7"/>
                <a:gd name="T12" fmla="*/ 8 w 10"/>
                <a:gd name="T13" fmla="*/ 1 h 7"/>
                <a:gd name="T14" fmla="*/ 8 w 10"/>
                <a:gd name="T15" fmla="*/ 1 h 7"/>
                <a:gd name="T16" fmla="*/ 8 w 10"/>
                <a:gd name="T17" fmla="*/ 1 h 7"/>
                <a:gd name="T18" fmla="*/ 8 w 10"/>
                <a:gd name="T19" fmla="*/ 2 h 7"/>
                <a:gd name="T20" fmla="*/ 8 w 10"/>
                <a:gd name="T21" fmla="*/ 2 h 7"/>
                <a:gd name="T22" fmla="*/ 8 w 10"/>
                <a:gd name="T23" fmla="*/ 2 h 7"/>
                <a:gd name="T24" fmla="*/ 7 w 10"/>
                <a:gd name="T25" fmla="*/ 2 h 7"/>
                <a:gd name="T26" fmla="*/ 7 w 10"/>
                <a:gd name="T27" fmla="*/ 2 h 7"/>
                <a:gd name="T28" fmla="*/ 7 w 10"/>
                <a:gd name="T29" fmla="*/ 2 h 7"/>
                <a:gd name="T30" fmla="*/ 7 w 10"/>
                <a:gd name="T31" fmla="*/ 2 h 7"/>
                <a:gd name="T32" fmla="*/ 7 w 10"/>
                <a:gd name="T33" fmla="*/ 2 h 7"/>
                <a:gd name="T34" fmla="*/ 6 w 10"/>
                <a:gd name="T35" fmla="*/ 3 h 7"/>
                <a:gd name="T36" fmla="*/ 6 w 10"/>
                <a:gd name="T37" fmla="*/ 3 h 7"/>
                <a:gd name="T38" fmla="*/ 6 w 10"/>
                <a:gd name="T39" fmla="*/ 3 h 7"/>
                <a:gd name="T40" fmla="*/ 6 w 10"/>
                <a:gd name="T41" fmla="*/ 3 h 7"/>
                <a:gd name="T42" fmla="*/ 5 w 10"/>
                <a:gd name="T43" fmla="*/ 3 h 7"/>
                <a:gd name="T44" fmla="*/ 5 w 10"/>
                <a:gd name="T45" fmla="*/ 3 h 7"/>
                <a:gd name="T46" fmla="*/ 5 w 10"/>
                <a:gd name="T47" fmla="*/ 4 h 7"/>
                <a:gd name="T48" fmla="*/ 5 w 10"/>
                <a:gd name="T49" fmla="*/ 4 h 7"/>
                <a:gd name="T50" fmla="*/ 5 w 10"/>
                <a:gd name="T51" fmla="*/ 4 h 7"/>
                <a:gd name="T52" fmla="*/ 5 w 10"/>
                <a:gd name="T53" fmla="*/ 4 h 7"/>
                <a:gd name="T54" fmla="*/ 4 w 10"/>
                <a:gd name="T55" fmla="*/ 4 h 7"/>
                <a:gd name="T56" fmla="*/ 4 w 10"/>
                <a:gd name="T57" fmla="*/ 4 h 7"/>
                <a:gd name="T58" fmla="*/ 4 w 10"/>
                <a:gd name="T59" fmla="*/ 4 h 7"/>
                <a:gd name="T60" fmla="*/ 4 w 10"/>
                <a:gd name="T61" fmla="*/ 4 h 7"/>
                <a:gd name="T62" fmla="*/ 4 w 10"/>
                <a:gd name="T63" fmla="*/ 5 h 7"/>
                <a:gd name="T64" fmla="*/ 3 w 10"/>
                <a:gd name="T65" fmla="*/ 5 h 7"/>
                <a:gd name="T66" fmla="*/ 3 w 10"/>
                <a:gd name="T67" fmla="*/ 5 h 7"/>
                <a:gd name="T68" fmla="*/ 3 w 10"/>
                <a:gd name="T69" fmla="*/ 5 h 7"/>
                <a:gd name="T70" fmla="*/ 3 w 10"/>
                <a:gd name="T71" fmla="*/ 5 h 7"/>
                <a:gd name="T72" fmla="*/ 2 w 10"/>
                <a:gd name="T73" fmla="*/ 5 h 7"/>
                <a:gd name="T74" fmla="*/ 2 w 10"/>
                <a:gd name="T75" fmla="*/ 5 h 7"/>
                <a:gd name="T76" fmla="*/ 2 w 10"/>
                <a:gd name="T77" fmla="*/ 5 h 7"/>
                <a:gd name="T78" fmla="*/ 2 w 10"/>
                <a:gd name="T79" fmla="*/ 5 h 7"/>
                <a:gd name="T80" fmla="*/ 2 w 10"/>
                <a:gd name="T81" fmla="*/ 6 h 7"/>
                <a:gd name="T82" fmla="*/ 2 w 10"/>
                <a:gd name="T83" fmla="*/ 6 h 7"/>
                <a:gd name="T84" fmla="*/ 1 w 10"/>
                <a:gd name="T85" fmla="*/ 6 h 7"/>
                <a:gd name="T86" fmla="*/ 1 w 10"/>
                <a:gd name="T87" fmla="*/ 6 h 7"/>
                <a:gd name="T88" fmla="*/ 1 w 10"/>
                <a:gd name="T89" fmla="*/ 6 h 7"/>
                <a:gd name="T90" fmla="*/ 1 w 10"/>
                <a:gd name="T91" fmla="*/ 6 h 7"/>
                <a:gd name="T92" fmla="*/ 1 w 10"/>
                <a:gd name="T93" fmla="*/ 7 h 7"/>
                <a:gd name="T94" fmla="*/ 0 w 10"/>
                <a:gd name="T95" fmla="*/ 7 h 7"/>
                <a:gd name="T96" fmla="*/ 0 w 10"/>
                <a:gd name="T97" fmla="*/ 7 h 7"/>
                <a:gd name="T98" fmla="*/ 0 w 10"/>
                <a:gd name="T99" fmla="*/ 7 h 7"/>
                <a:gd name="T100" fmla="*/ 0 w 10"/>
                <a:gd name="T101" fmla="*/ 7 h 7"/>
                <a:gd name="T102" fmla="*/ 0 w 10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6" name="Freeform 954"/>
            <p:cNvSpPr>
              <a:spLocks/>
            </p:cNvSpPr>
            <p:nvPr/>
          </p:nvSpPr>
          <p:spPr bwMode="auto">
            <a:xfrm>
              <a:off x="6171241" y="2945167"/>
              <a:ext cx="9842" cy="590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9 w 10"/>
                <a:gd name="T7" fmla="*/ 0 h 6"/>
                <a:gd name="T8" fmla="*/ 9 w 10"/>
                <a:gd name="T9" fmla="*/ 0 h 6"/>
                <a:gd name="T10" fmla="*/ 9 w 10"/>
                <a:gd name="T11" fmla="*/ 1 h 6"/>
                <a:gd name="T12" fmla="*/ 9 w 10"/>
                <a:gd name="T13" fmla="*/ 1 h 6"/>
                <a:gd name="T14" fmla="*/ 8 w 10"/>
                <a:gd name="T15" fmla="*/ 1 h 6"/>
                <a:gd name="T16" fmla="*/ 8 w 10"/>
                <a:gd name="T17" fmla="*/ 1 h 6"/>
                <a:gd name="T18" fmla="*/ 8 w 10"/>
                <a:gd name="T19" fmla="*/ 1 h 6"/>
                <a:gd name="T20" fmla="*/ 8 w 10"/>
                <a:gd name="T21" fmla="*/ 1 h 6"/>
                <a:gd name="T22" fmla="*/ 8 w 10"/>
                <a:gd name="T23" fmla="*/ 1 h 6"/>
                <a:gd name="T24" fmla="*/ 7 w 10"/>
                <a:gd name="T25" fmla="*/ 1 h 6"/>
                <a:gd name="T26" fmla="*/ 7 w 10"/>
                <a:gd name="T27" fmla="*/ 1 h 6"/>
                <a:gd name="T28" fmla="*/ 7 w 10"/>
                <a:gd name="T29" fmla="*/ 2 h 6"/>
                <a:gd name="T30" fmla="*/ 7 w 10"/>
                <a:gd name="T31" fmla="*/ 2 h 6"/>
                <a:gd name="T32" fmla="*/ 7 w 10"/>
                <a:gd name="T33" fmla="*/ 2 h 6"/>
                <a:gd name="T34" fmla="*/ 7 w 10"/>
                <a:gd name="T35" fmla="*/ 2 h 6"/>
                <a:gd name="T36" fmla="*/ 6 w 10"/>
                <a:gd name="T37" fmla="*/ 2 h 6"/>
                <a:gd name="T38" fmla="*/ 6 w 10"/>
                <a:gd name="T39" fmla="*/ 2 h 6"/>
                <a:gd name="T40" fmla="*/ 6 w 10"/>
                <a:gd name="T41" fmla="*/ 2 h 6"/>
                <a:gd name="T42" fmla="*/ 6 w 10"/>
                <a:gd name="T43" fmla="*/ 2 h 6"/>
                <a:gd name="T44" fmla="*/ 5 w 10"/>
                <a:gd name="T45" fmla="*/ 2 h 6"/>
                <a:gd name="T46" fmla="*/ 5 w 10"/>
                <a:gd name="T47" fmla="*/ 2 h 6"/>
                <a:gd name="T48" fmla="*/ 5 w 10"/>
                <a:gd name="T49" fmla="*/ 3 h 6"/>
                <a:gd name="T50" fmla="*/ 5 w 10"/>
                <a:gd name="T51" fmla="*/ 3 h 6"/>
                <a:gd name="T52" fmla="*/ 5 w 10"/>
                <a:gd name="T53" fmla="*/ 3 h 6"/>
                <a:gd name="T54" fmla="*/ 4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3 h 6"/>
                <a:gd name="T62" fmla="*/ 4 w 10"/>
                <a:gd name="T63" fmla="*/ 4 h 6"/>
                <a:gd name="T64" fmla="*/ 4 w 10"/>
                <a:gd name="T65" fmla="*/ 4 h 6"/>
                <a:gd name="T66" fmla="*/ 3 w 10"/>
                <a:gd name="T67" fmla="*/ 4 h 6"/>
                <a:gd name="T68" fmla="*/ 3 w 10"/>
                <a:gd name="T69" fmla="*/ 4 h 6"/>
                <a:gd name="T70" fmla="*/ 3 w 10"/>
                <a:gd name="T71" fmla="*/ 4 h 6"/>
                <a:gd name="T72" fmla="*/ 3 w 10"/>
                <a:gd name="T73" fmla="*/ 4 h 6"/>
                <a:gd name="T74" fmla="*/ 2 w 10"/>
                <a:gd name="T75" fmla="*/ 4 h 6"/>
                <a:gd name="T76" fmla="*/ 2 w 10"/>
                <a:gd name="T77" fmla="*/ 4 h 6"/>
                <a:gd name="T78" fmla="*/ 2 w 10"/>
                <a:gd name="T79" fmla="*/ 4 h 6"/>
                <a:gd name="T80" fmla="*/ 2 w 10"/>
                <a:gd name="T81" fmla="*/ 4 h 6"/>
                <a:gd name="T82" fmla="*/ 2 w 10"/>
                <a:gd name="T83" fmla="*/ 5 h 6"/>
                <a:gd name="T84" fmla="*/ 1 w 10"/>
                <a:gd name="T85" fmla="*/ 5 h 6"/>
                <a:gd name="T86" fmla="*/ 1 w 10"/>
                <a:gd name="T87" fmla="*/ 5 h 6"/>
                <a:gd name="T88" fmla="*/ 1 w 10"/>
                <a:gd name="T89" fmla="*/ 5 h 6"/>
                <a:gd name="T90" fmla="*/ 1 w 10"/>
                <a:gd name="T91" fmla="*/ 5 h 6"/>
                <a:gd name="T92" fmla="*/ 1 w 10"/>
                <a:gd name="T93" fmla="*/ 5 h 6"/>
                <a:gd name="T94" fmla="*/ 1 w 10"/>
                <a:gd name="T95" fmla="*/ 5 h 6"/>
                <a:gd name="T96" fmla="*/ 0 w 10"/>
                <a:gd name="T97" fmla="*/ 5 h 6"/>
                <a:gd name="T98" fmla="*/ 0 w 10"/>
                <a:gd name="T99" fmla="*/ 5 h 6"/>
                <a:gd name="T100" fmla="*/ 0 w 10"/>
                <a:gd name="T101" fmla="*/ 5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7" name="Freeform 955"/>
            <p:cNvSpPr>
              <a:spLocks/>
            </p:cNvSpPr>
            <p:nvPr/>
          </p:nvSpPr>
          <p:spPr bwMode="auto">
            <a:xfrm>
              <a:off x="6161398" y="2950089"/>
              <a:ext cx="9842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1 h 5"/>
                <a:gd name="T4" fmla="*/ 10 w 10"/>
                <a:gd name="T5" fmla="*/ 1 h 5"/>
                <a:gd name="T6" fmla="*/ 9 w 10"/>
                <a:gd name="T7" fmla="*/ 1 h 5"/>
                <a:gd name="T8" fmla="*/ 9 w 10"/>
                <a:gd name="T9" fmla="*/ 1 h 5"/>
                <a:gd name="T10" fmla="*/ 9 w 10"/>
                <a:gd name="T11" fmla="*/ 1 h 5"/>
                <a:gd name="T12" fmla="*/ 9 w 10"/>
                <a:gd name="T13" fmla="*/ 1 h 5"/>
                <a:gd name="T14" fmla="*/ 8 w 10"/>
                <a:gd name="T15" fmla="*/ 1 h 5"/>
                <a:gd name="T16" fmla="*/ 8 w 10"/>
                <a:gd name="T17" fmla="*/ 1 h 5"/>
                <a:gd name="T18" fmla="*/ 8 w 10"/>
                <a:gd name="T19" fmla="*/ 2 h 5"/>
                <a:gd name="T20" fmla="*/ 8 w 10"/>
                <a:gd name="T21" fmla="*/ 2 h 5"/>
                <a:gd name="T22" fmla="*/ 8 w 10"/>
                <a:gd name="T23" fmla="*/ 2 h 5"/>
                <a:gd name="T24" fmla="*/ 8 w 10"/>
                <a:gd name="T25" fmla="*/ 2 h 5"/>
                <a:gd name="T26" fmla="*/ 7 w 10"/>
                <a:gd name="T27" fmla="*/ 2 h 5"/>
                <a:gd name="T28" fmla="*/ 7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6 w 10"/>
                <a:gd name="T37" fmla="*/ 2 h 5"/>
                <a:gd name="T38" fmla="*/ 6 w 10"/>
                <a:gd name="T39" fmla="*/ 2 h 5"/>
                <a:gd name="T40" fmla="*/ 6 w 10"/>
                <a:gd name="T41" fmla="*/ 2 h 5"/>
                <a:gd name="T42" fmla="*/ 6 w 10"/>
                <a:gd name="T43" fmla="*/ 3 h 5"/>
                <a:gd name="T44" fmla="*/ 5 w 10"/>
                <a:gd name="T45" fmla="*/ 3 h 5"/>
                <a:gd name="T46" fmla="*/ 5 w 10"/>
                <a:gd name="T47" fmla="*/ 3 h 5"/>
                <a:gd name="T48" fmla="*/ 5 w 10"/>
                <a:gd name="T49" fmla="*/ 3 h 5"/>
                <a:gd name="T50" fmla="*/ 5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4 w 10"/>
                <a:gd name="T57" fmla="*/ 3 h 5"/>
                <a:gd name="T58" fmla="*/ 4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4 h 5"/>
                <a:gd name="T66" fmla="*/ 3 w 10"/>
                <a:gd name="T67" fmla="*/ 4 h 5"/>
                <a:gd name="T68" fmla="*/ 3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2 w 10"/>
                <a:gd name="T75" fmla="*/ 4 h 5"/>
                <a:gd name="T76" fmla="*/ 2 w 10"/>
                <a:gd name="T77" fmla="*/ 4 h 5"/>
                <a:gd name="T78" fmla="*/ 2 w 10"/>
                <a:gd name="T79" fmla="*/ 4 h 5"/>
                <a:gd name="T80" fmla="*/ 2 w 10"/>
                <a:gd name="T81" fmla="*/ 4 h 5"/>
                <a:gd name="T82" fmla="*/ 2 w 10"/>
                <a:gd name="T83" fmla="*/ 5 h 5"/>
                <a:gd name="T84" fmla="*/ 2 w 10"/>
                <a:gd name="T85" fmla="*/ 5 h 5"/>
                <a:gd name="T86" fmla="*/ 1 w 10"/>
                <a:gd name="T87" fmla="*/ 5 h 5"/>
                <a:gd name="T88" fmla="*/ 1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0 w 10"/>
                <a:gd name="T97" fmla="*/ 5 h 5"/>
                <a:gd name="T98" fmla="*/ 0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8" name="Freeform 956"/>
            <p:cNvSpPr>
              <a:spLocks/>
            </p:cNvSpPr>
            <p:nvPr/>
          </p:nvSpPr>
          <p:spPr bwMode="auto">
            <a:xfrm>
              <a:off x="6151556" y="2955010"/>
              <a:ext cx="9842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10 w 10"/>
                <a:gd name="T7" fmla="*/ 1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8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7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2 h 4"/>
                <a:gd name="T34" fmla="*/ 7 w 10"/>
                <a:gd name="T35" fmla="*/ 2 h 4"/>
                <a:gd name="T36" fmla="*/ 7 w 10"/>
                <a:gd name="T37" fmla="*/ 2 h 4"/>
                <a:gd name="T38" fmla="*/ 6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5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3 h 4"/>
                <a:gd name="T54" fmla="*/ 5 w 10"/>
                <a:gd name="T55" fmla="*/ 3 h 4"/>
                <a:gd name="T56" fmla="*/ 4 w 10"/>
                <a:gd name="T57" fmla="*/ 3 h 4"/>
                <a:gd name="T58" fmla="*/ 4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3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2 w 10"/>
                <a:gd name="T77" fmla="*/ 3 h 4"/>
                <a:gd name="T78" fmla="*/ 2 w 10"/>
                <a:gd name="T79" fmla="*/ 3 h 4"/>
                <a:gd name="T80" fmla="*/ 2 w 10"/>
                <a:gd name="T81" fmla="*/ 4 h 4"/>
                <a:gd name="T82" fmla="*/ 2 w 10"/>
                <a:gd name="T83" fmla="*/ 4 h 4"/>
                <a:gd name="T84" fmla="*/ 2 w 10"/>
                <a:gd name="T85" fmla="*/ 4 h 4"/>
                <a:gd name="T86" fmla="*/ 1 w 10"/>
                <a:gd name="T87" fmla="*/ 4 h 4"/>
                <a:gd name="T88" fmla="*/ 1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0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9" name="Freeform 957"/>
            <p:cNvSpPr>
              <a:spLocks/>
            </p:cNvSpPr>
            <p:nvPr/>
          </p:nvSpPr>
          <p:spPr bwMode="auto">
            <a:xfrm>
              <a:off x="6141713" y="2958947"/>
              <a:ext cx="9842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9 w 10"/>
                <a:gd name="T7" fmla="*/ 0 h 4"/>
                <a:gd name="T8" fmla="*/ 9 w 10"/>
                <a:gd name="T9" fmla="*/ 0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8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1 h 4"/>
                <a:gd name="T36" fmla="*/ 7 w 10"/>
                <a:gd name="T37" fmla="*/ 1 h 4"/>
                <a:gd name="T38" fmla="*/ 6 w 10"/>
                <a:gd name="T39" fmla="*/ 1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5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4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2 h 4"/>
                <a:gd name="T66" fmla="*/ 4 w 10"/>
                <a:gd name="T67" fmla="*/ 3 h 4"/>
                <a:gd name="T68" fmla="*/ 3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2 w 10"/>
                <a:gd name="T77" fmla="*/ 3 h 4"/>
                <a:gd name="T78" fmla="*/ 2 w 10"/>
                <a:gd name="T79" fmla="*/ 3 h 4"/>
                <a:gd name="T80" fmla="*/ 2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1 w 10"/>
                <a:gd name="T89" fmla="*/ 3 h 4"/>
                <a:gd name="T90" fmla="*/ 1 w 10"/>
                <a:gd name="T91" fmla="*/ 3 h 4"/>
                <a:gd name="T92" fmla="*/ 1 w 10"/>
                <a:gd name="T93" fmla="*/ 3 h 4"/>
                <a:gd name="T94" fmla="*/ 1 w 10"/>
                <a:gd name="T95" fmla="*/ 3 h 4"/>
                <a:gd name="T96" fmla="*/ 1 w 10"/>
                <a:gd name="T97" fmla="*/ 3 h 4"/>
                <a:gd name="T98" fmla="*/ 0 w 10"/>
                <a:gd name="T99" fmla="*/ 3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0" name="Freeform 958"/>
            <p:cNvSpPr>
              <a:spLocks/>
            </p:cNvSpPr>
            <p:nvPr/>
          </p:nvSpPr>
          <p:spPr bwMode="auto">
            <a:xfrm>
              <a:off x="6131871" y="2962884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8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0 h 2"/>
                <a:gd name="T28" fmla="*/ 7 w 10"/>
                <a:gd name="T29" fmla="*/ 0 h 2"/>
                <a:gd name="T30" fmla="*/ 7 w 10"/>
                <a:gd name="T31" fmla="*/ 0 h 2"/>
                <a:gd name="T32" fmla="*/ 7 w 10"/>
                <a:gd name="T33" fmla="*/ 0 h 2"/>
                <a:gd name="T34" fmla="*/ 7 w 10"/>
                <a:gd name="T35" fmla="*/ 0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2 h 2"/>
                <a:gd name="T68" fmla="*/ 4 w 10"/>
                <a:gd name="T69" fmla="*/ 2 h 2"/>
                <a:gd name="T70" fmla="*/ 3 w 10"/>
                <a:gd name="T71" fmla="*/ 2 h 2"/>
                <a:gd name="T72" fmla="*/ 3 w 10"/>
                <a:gd name="T73" fmla="*/ 2 h 2"/>
                <a:gd name="T74" fmla="*/ 3 w 10"/>
                <a:gd name="T75" fmla="*/ 2 h 2"/>
                <a:gd name="T76" fmla="*/ 3 w 10"/>
                <a:gd name="T77" fmla="*/ 2 h 2"/>
                <a:gd name="T78" fmla="*/ 2 w 10"/>
                <a:gd name="T79" fmla="*/ 2 h 2"/>
                <a:gd name="T80" fmla="*/ 2 w 10"/>
                <a:gd name="T81" fmla="*/ 2 h 2"/>
                <a:gd name="T82" fmla="*/ 2 w 10"/>
                <a:gd name="T83" fmla="*/ 2 h 2"/>
                <a:gd name="T84" fmla="*/ 2 w 10"/>
                <a:gd name="T85" fmla="*/ 2 h 2"/>
                <a:gd name="T86" fmla="*/ 2 w 10"/>
                <a:gd name="T87" fmla="*/ 2 h 2"/>
                <a:gd name="T88" fmla="*/ 1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1 w 10"/>
                <a:gd name="T95" fmla="*/ 2 h 2"/>
                <a:gd name="T96" fmla="*/ 1 w 10"/>
                <a:gd name="T97" fmla="*/ 2 h 2"/>
                <a:gd name="T98" fmla="*/ 1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1" name="Freeform 959"/>
            <p:cNvSpPr>
              <a:spLocks/>
            </p:cNvSpPr>
            <p:nvPr/>
          </p:nvSpPr>
          <p:spPr bwMode="auto">
            <a:xfrm>
              <a:off x="6122028" y="2964852"/>
              <a:ext cx="9842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9 w 10"/>
                <a:gd name="T9" fmla="*/ 1 h 3"/>
                <a:gd name="T10" fmla="*/ 9 w 10"/>
                <a:gd name="T11" fmla="*/ 1 h 3"/>
                <a:gd name="T12" fmla="*/ 9 w 10"/>
                <a:gd name="T13" fmla="*/ 1 h 3"/>
                <a:gd name="T14" fmla="*/ 9 w 10"/>
                <a:gd name="T15" fmla="*/ 1 h 3"/>
                <a:gd name="T16" fmla="*/ 9 w 10"/>
                <a:gd name="T17" fmla="*/ 1 h 3"/>
                <a:gd name="T18" fmla="*/ 8 w 10"/>
                <a:gd name="T19" fmla="*/ 1 h 3"/>
                <a:gd name="T20" fmla="*/ 8 w 10"/>
                <a:gd name="T21" fmla="*/ 1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6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5 w 10"/>
                <a:gd name="T49" fmla="*/ 1 h 3"/>
                <a:gd name="T50" fmla="*/ 5 w 10"/>
                <a:gd name="T51" fmla="*/ 1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3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2 w 10"/>
                <a:gd name="T79" fmla="*/ 2 h 3"/>
                <a:gd name="T80" fmla="*/ 2 w 10"/>
                <a:gd name="T81" fmla="*/ 2 h 3"/>
                <a:gd name="T82" fmla="*/ 2 w 10"/>
                <a:gd name="T83" fmla="*/ 2 h 3"/>
                <a:gd name="T84" fmla="*/ 2 w 10"/>
                <a:gd name="T85" fmla="*/ 2 h 3"/>
                <a:gd name="T86" fmla="*/ 2 w 10"/>
                <a:gd name="T87" fmla="*/ 2 h 3"/>
                <a:gd name="T88" fmla="*/ 2 w 10"/>
                <a:gd name="T89" fmla="*/ 3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0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2" name="Freeform 960"/>
            <p:cNvSpPr>
              <a:spLocks/>
            </p:cNvSpPr>
            <p:nvPr/>
          </p:nvSpPr>
          <p:spPr bwMode="auto">
            <a:xfrm>
              <a:off x="6112186" y="2967805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10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9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0 h 2"/>
                <a:gd name="T28" fmla="*/ 8 w 10"/>
                <a:gd name="T29" fmla="*/ 0 h 2"/>
                <a:gd name="T30" fmla="*/ 7 w 10"/>
                <a:gd name="T31" fmla="*/ 0 h 2"/>
                <a:gd name="T32" fmla="*/ 7 w 10"/>
                <a:gd name="T33" fmla="*/ 0 h 2"/>
                <a:gd name="T34" fmla="*/ 7 w 10"/>
                <a:gd name="T35" fmla="*/ 0 h 2"/>
                <a:gd name="T36" fmla="*/ 7 w 10"/>
                <a:gd name="T37" fmla="*/ 0 h 2"/>
                <a:gd name="T38" fmla="*/ 7 w 10"/>
                <a:gd name="T39" fmla="*/ 0 h 2"/>
                <a:gd name="T40" fmla="*/ 7 w 10"/>
                <a:gd name="T41" fmla="*/ 0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4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1 h 2"/>
                <a:gd name="T94" fmla="*/ 1 w 10"/>
                <a:gd name="T95" fmla="*/ 1 h 2"/>
                <a:gd name="T96" fmla="*/ 1 w 10"/>
                <a:gd name="T97" fmla="*/ 1 h 2"/>
                <a:gd name="T98" fmla="*/ 1 w 10"/>
                <a:gd name="T99" fmla="*/ 1 h 2"/>
                <a:gd name="T100" fmla="*/ 1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3" name="Freeform 961"/>
            <p:cNvSpPr>
              <a:spLocks/>
            </p:cNvSpPr>
            <p:nvPr/>
          </p:nvSpPr>
          <p:spPr bwMode="auto">
            <a:xfrm>
              <a:off x="6102343" y="2969774"/>
              <a:ext cx="10827" cy="985"/>
            </a:xfrm>
            <a:custGeom>
              <a:avLst/>
              <a:gdLst>
                <a:gd name="T0" fmla="*/ 11 w 11"/>
                <a:gd name="T1" fmla="*/ 0 h 1"/>
                <a:gd name="T2" fmla="*/ 10 w 11"/>
                <a:gd name="T3" fmla="*/ 0 h 1"/>
                <a:gd name="T4" fmla="*/ 10 w 11"/>
                <a:gd name="T5" fmla="*/ 0 h 1"/>
                <a:gd name="T6" fmla="*/ 10 w 11"/>
                <a:gd name="T7" fmla="*/ 0 h 1"/>
                <a:gd name="T8" fmla="*/ 10 w 11"/>
                <a:gd name="T9" fmla="*/ 0 h 1"/>
                <a:gd name="T10" fmla="*/ 9 w 11"/>
                <a:gd name="T11" fmla="*/ 0 h 1"/>
                <a:gd name="T12" fmla="*/ 9 w 11"/>
                <a:gd name="T13" fmla="*/ 0 h 1"/>
                <a:gd name="T14" fmla="*/ 9 w 11"/>
                <a:gd name="T15" fmla="*/ 0 h 1"/>
                <a:gd name="T16" fmla="*/ 9 w 11"/>
                <a:gd name="T17" fmla="*/ 0 h 1"/>
                <a:gd name="T18" fmla="*/ 9 w 11"/>
                <a:gd name="T19" fmla="*/ 0 h 1"/>
                <a:gd name="T20" fmla="*/ 8 w 11"/>
                <a:gd name="T21" fmla="*/ 0 h 1"/>
                <a:gd name="T22" fmla="*/ 8 w 11"/>
                <a:gd name="T23" fmla="*/ 0 h 1"/>
                <a:gd name="T24" fmla="*/ 8 w 11"/>
                <a:gd name="T25" fmla="*/ 0 h 1"/>
                <a:gd name="T26" fmla="*/ 8 w 11"/>
                <a:gd name="T27" fmla="*/ 0 h 1"/>
                <a:gd name="T28" fmla="*/ 8 w 11"/>
                <a:gd name="T29" fmla="*/ 0 h 1"/>
                <a:gd name="T30" fmla="*/ 8 w 11"/>
                <a:gd name="T31" fmla="*/ 0 h 1"/>
                <a:gd name="T32" fmla="*/ 7 w 11"/>
                <a:gd name="T33" fmla="*/ 0 h 1"/>
                <a:gd name="T34" fmla="*/ 7 w 11"/>
                <a:gd name="T35" fmla="*/ 0 h 1"/>
                <a:gd name="T36" fmla="*/ 7 w 11"/>
                <a:gd name="T37" fmla="*/ 0 h 1"/>
                <a:gd name="T38" fmla="*/ 7 w 11"/>
                <a:gd name="T39" fmla="*/ 0 h 1"/>
                <a:gd name="T40" fmla="*/ 7 w 11"/>
                <a:gd name="T41" fmla="*/ 0 h 1"/>
                <a:gd name="T42" fmla="*/ 6 w 11"/>
                <a:gd name="T43" fmla="*/ 0 h 1"/>
                <a:gd name="T44" fmla="*/ 6 w 11"/>
                <a:gd name="T45" fmla="*/ 0 h 1"/>
                <a:gd name="T46" fmla="*/ 6 w 11"/>
                <a:gd name="T47" fmla="*/ 0 h 1"/>
                <a:gd name="T48" fmla="*/ 6 w 11"/>
                <a:gd name="T49" fmla="*/ 1 h 1"/>
                <a:gd name="T50" fmla="*/ 5 w 11"/>
                <a:gd name="T51" fmla="*/ 1 h 1"/>
                <a:gd name="T52" fmla="*/ 5 w 11"/>
                <a:gd name="T53" fmla="*/ 1 h 1"/>
                <a:gd name="T54" fmla="*/ 5 w 11"/>
                <a:gd name="T55" fmla="*/ 1 h 1"/>
                <a:gd name="T56" fmla="*/ 5 w 11"/>
                <a:gd name="T57" fmla="*/ 1 h 1"/>
                <a:gd name="T58" fmla="*/ 5 w 11"/>
                <a:gd name="T59" fmla="*/ 1 h 1"/>
                <a:gd name="T60" fmla="*/ 5 w 11"/>
                <a:gd name="T61" fmla="*/ 1 h 1"/>
                <a:gd name="T62" fmla="*/ 4 w 11"/>
                <a:gd name="T63" fmla="*/ 1 h 1"/>
                <a:gd name="T64" fmla="*/ 4 w 11"/>
                <a:gd name="T65" fmla="*/ 1 h 1"/>
                <a:gd name="T66" fmla="*/ 4 w 11"/>
                <a:gd name="T67" fmla="*/ 1 h 1"/>
                <a:gd name="T68" fmla="*/ 4 w 11"/>
                <a:gd name="T69" fmla="*/ 1 h 1"/>
                <a:gd name="T70" fmla="*/ 4 w 11"/>
                <a:gd name="T71" fmla="*/ 1 h 1"/>
                <a:gd name="T72" fmla="*/ 3 w 11"/>
                <a:gd name="T73" fmla="*/ 1 h 1"/>
                <a:gd name="T74" fmla="*/ 3 w 11"/>
                <a:gd name="T75" fmla="*/ 1 h 1"/>
                <a:gd name="T76" fmla="*/ 3 w 11"/>
                <a:gd name="T77" fmla="*/ 1 h 1"/>
                <a:gd name="T78" fmla="*/ 3 w 11"/>
                <a:gd name="T79" fmla="*/ 1 h 1"/>
                <a:gd name="T80" fmla="*/ 2 w 11"/>
                <a:gd name="T81" fmla="*/ 1 h 1"/>
                <a:gd name="T82" fmla="*/ 2 w 11"/>
                <a:gd name="T83" fmla="*/ 1 h 1"/>
                <a:gd name="T84" fmla="*/ 2 w 11"/>
                <a:gd name="T85" fmla="*/ 1 h 1"/>
                <a:gd name="T86" fmla="*/ 2 w 11"/>
                <a:gd name="T87" fmla="*/ 1 h 1"/>
                <a:gd name="T88" fmla="*/ 2 w 11"/>
                <a:gd name="T89" fmla="*/ 1 h 1"/>
                <a:gd name="T90" fmla="*/ 2 w 11"/>
                <a:gd name="T91" fmla="*/ 1 h 1"/>
                <a:gd name="T92" fmla="*/ 1 w 11"/>
                <a:gd name="T93" fmla="*/ 1 h 1"/>
                <a:gd name="T94" fmla="*/ 1 w 11"/>
                <a:gd name="T95" fmla="*/ 1 h 1"/>
                <a:gd name="T96" fmla="*/ 1 w 11"/>
                <a:gd name="T97" fmla="*/ 1 h 1"/>
                <a:gd name="T98" fmla="*/ 1 w 11"/>
                <a:gd name="T99" fmla="*/ 1 h 1"/>
                <a:gd name="T100" fmla="*/ 1 w 11"/>
                <a:gd name="T101" fmla="*/ 1 h 1"/>
                <a:gd name="T102" fmla="*/ 0 w 11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4" name="Freeform 962"/>
            <p:cNvSpPr>
              <a:spLocks/>
            </p:cNvSpPr>
            <p:nvPr/>
          </p:nvSpPr>
          <p:spPr bwMode="auto">
            <a:xfrm>
              <a:off x="6093485" y="2970758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9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8 w 10"/>
                <a:gd name="T11" fmla="*/ 0 h 1"/>
                <a:gd name="T12" fmla="*/ 8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1 h 1"/>
                <a:gd name="T24" fmla="*/ 7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6 w 10"/>
                <a:gd name="T33" fmla="*/ 1 h 1"/>
                <a:gd name="T34" fmla="*/ 6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3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1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0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5" name="Freeform 963"/>
            <p:cNvSpPr>
              <a:spLocks/>
            </p:cNvSpPr>
            <p:nvPr/>
          </p:nvSpPr>
          <p:spPr bwMode="auto">
            <a:xfrm>
              <a:off x="6083642" y="2971742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8 w 10"/>
                <a:gd name="T13" fmla="*/ 1 h 1"/>
                <a:gd name="T14" fmla="*/ 8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7 w 10"/>
                <a:gd name="T23" fmla="*/ 1 h 1"/>
                <a:gd name="T24" fmla="*/ 7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6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1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6" name="Freeform 964"/>
            <p:cNvSpPr>
              <a:spLocks/>
            </p:cNvSpPr>
            <p:nvPr/>
          </p:nvSpPr>
          <p:spPr bwMode="auto">
            <a:xfrm>
              <a:off x="6073800" y="2972726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1 h 2"/>
                <a:gd name="T12" fmla="*/ 9 w 10"/>
                <a:gd name="T13" fmla="*/ 1 h 2"/>
                <a:gd name="T14" fmla="*/ 8 w 10"/>
                <a:gd name="T15" fmla="*/ 1 h 2"/>
                <a:gd name="T16" fmla="*/ 8 w 10"/>
                <a:gd name="T17" fmla="*/ 1 h 2"/>
                <a:gd name="T18" fmla="*/ 8 w 10"/>
                <a:gd name="T19" fmla="*/ 1 h 2"/>
                <a:gd name="T20" fmla="*/ 8 w 10"/>
                <a:gd name="T21" fmla="*/ 1 h 2"/>
                <a:gd name="T22" fmla="*/ 8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2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1 w 10"/>
                <a:gd name="T85" fmla="*/ 1 h 2"/>
                <a:gd name="T86" fmla="*/ 1 w 10"/>
                <a:gd name="T87" fmla="*/ 1 h 2"/>
                <a:gd name="T88" fmla="*/ 1 w 10"/>
                <a:gd name="T89" fmla="*/ 1 h 2"/>
                <a:gd name="T90" fmla="*/ 1 w 10"/>
                <a:gd name="T91" fmla="*/ 1 h 2"/>
                <a:gd name="T92" fmla="*/ 1 w 10"/>
                <a:gd name="T93" fmla="*/ 1 h 2"/>
                <a:gd name="T94" fmla="*/ 0 w 10"/>
                <a:gd name="T95" fmla="*/ 1 h 2"/>
                <a:gd name="T96" fmla="*/ 0 w 10"/>
                <a:gd name="T97" fmla="*/ 1 h 2"/>
                <a:gd name="T98" fmla="*/ 0 w 10"/>
                <a:gd name="T99" fmla="*/ 1 h 2"/>
                <a:gd name="T100" fmla="*/ 0 w 10"/>
                <a:gd name="T101" fmla="*/ 1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7" name="Freeform 965"/>
            <p:cNvSpPr>
              <a:spLocks/>
            </p:cNvSpPr>
            <p:nvPr/>
          </p:nvSpPr>
          <p:spPr bwMode="auto">
            <a:xfrm>
              <a:off x="6063957" y="2973711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1 h 1"/>
                <a:gd name="T4" fmla="*/ 10 w 10"/>
                <a:gd name="T5" fmla="*/ 1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8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8" name="Freeform 966"/>
            <p:cNvSpPr>
              <a:spLocks/>
            </p:cNvSpPr>
            <p:nvPr/>
          </p:nvSpPr>
          <p:spPr bwMode="auto">
            <a:xfrm>
              <a:off x="6054115" y="2974695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1 h 1"/>
                <a:gd name="T66" fmla="*/ 4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9" name="Freeform 967"/>
            <p:cNvSpPr>
              <a:spLocks/>
            </p:cNvSpPr>
            <p:nvPr/>
          </p:nvSpPr>
          <p:spPr bwMode="auto">
            <a:xfrm>
              <a:off x="6044272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0" name="Freeform 968"/>
            <p:cNvSpPr>
              <a:spLocks/>
            </p:cNvSpPr>
            <p:nvPr/>
          </p:nvSpPr>
          <p:spPr bwMode="auto">
            <a:xfrm>
              <a:off x="6034430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1" name="Freeform 969"/>
            <p:cNvSpPr>
              <a:spLocks/>
            </p:cNvSpPr>
            <p:nvPr/>
          </p:nvSpPr>
          <p:spPr bwMode="auto">
            <a:xfrm>
              <a:off x="6024587" y="2975679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2" name="Freeform 970"/>
            <p:cNvSpPr>
              <a:spLocks/>
            </p:cNvSpPr>
            <p:nvPr/>
          </p:nvSpPr>
          <p:spPr bwMode="auto">
            <a:xfrm>
              <a:off x="6014745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10 w 10"/>
                <a:gd name="T6" fmla="*/ 9 w 10"/>
                <a:gd name="T7" fmla="*/ 9 w 10"/>
                <a:gd name="T8" fmla="*/ 9 w 10"/>
                <a:gd name="T9" fmla="*/ 9 w 10"/>
                <a:gd name="T10" fmla="*/ 8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7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4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1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3" name="Freeform 971"/>
            <p:cNvSpPr>
              <a:spLocks/>
            </p:cNvSpPr>
            <p:nvPr/>
          </p:nvSpPr>
          <p:spPr bwMode="auto">
            <a:xfrm>
              <a:off x="6004902" y="297666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4" name="Freeform 972"/>
            <p:cNvSpPr>
              <a:spLocks/>
            </p:cNvSpPr>
            <p:nvPr/>
          </p:nvSpPr>
          <p:spPr bwMode="auto">
            <a:xfrm>
              <a:off x="5996044" y="2976663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9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6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5 w 10"/>
                <a:gd name="T45" fmla="*/ 0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3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5" name="Freeform 973"/>
            <p:cNvSpPr>
              <a:spLocks/>
            </p:cNvSpPr>
            <p:nvPr/>
          </p:nvSpPr>
          <p:spPr bwMode="auto">
            <a:xfrm>
              <a:off x="5986202" y="2977648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6" name="Freeform 974"/>
            <p:cNvSpPr>
              <a:spLocks/>
            </p:cNvSpPr>
            <p:nvPr/>
          </p:nvSpPr>
          <p:spPr bwMode="auto">
            <a:xfrm>
              <a:off x="5976359" y="2977648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7" name="Freeform 975"/>
            <p:cNvSpPr>
              <a:spLocks/>
            </p:cNvSpPr>
            <p:nvPr/>
          </p:nvSpPr>
          <p:spPr bwMode="auto">
            <a:xfrm>
              <a:off x="5975375" y="2977648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</p:grpSp>
      <p:grpSp>
        <p:nvGrpSpPr>
          <p:cNvPr id="818" name="Group 817"/>
          <p:cNvGrpSpPr/>
          <p:nvPr/>
        </p:nvGrpSpPr>
        <p:grpSpPr>
          <a:xfrm>
            <a:off x="1184247" y="1719662"/>
            <a:ext cx="3953819" cy="1801100"/>
            <a:chOff x="4073214" y="394886"/>
            <a:chExt cx="3110423" cy="1416901"/>
          </a:xfrm>
        </p:grpSpPr>
        <p:sp>
          <p:nvSpPr>
            <p:cNvPr id="819" name="Rectangle 8"/>
            <p:cNvSpPr>
              <a:spLocks noChangeArrowheads="1"/>
            </p:cNvSpPr>
            <p:nvPr/>
          </p:nvSpPr>
          <p:spPr bwMode="auto">
            <a:xfrm>
              <a:off x="4558331" y="547146"/>
              <a:ext cx="111121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pic>
          <p:nvPicPr>
            <p:cNvPr id="820" name="Picture 1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8331" y="547146"/>
              <a:ext cx="1111219" cy="998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1" name="Picture 1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8331" y="547146"/>
              <a:ext cx="1111219" cy="998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" name="Line 26"/>
            <p:cNvSpPr>
              <a:spLocks noChangeShapeType="1"/>
            </p:cNvSpPr>
            <p:nvPr/>
          </p:nvSpPr>
          <p:spPr bwMode="auto">
            <a:xfrm>
              <a:off x="4558331" y="1545177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3" name="Line 27"/>
            <p:cNvSpPr>
              <a:spLocks noChangeShapeType="1"/>
            </p:cNvSpPr>
            <p:nvPr/>
          </p:nvSpPr>
          <p:spPr bwMode="auto">
            <a:xfrm>
              <a:off x="4558331" y="547146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4" name="Line 28"/>
            <p:cNvSpPr>
              <a:spLocks noChangeShapeType="1"/>
            </p:cNvSpPr>
            <p:nvPr/>
          </p:nvSpPr>
          <p:spPr bwMode="auto">
            <a:xfrm flipV="1">
              <a:off x="4558331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5" name="Line 29"/>
            <p:cNvSpPr>
              <a:spLocks noChangeShapeType="1"/>
            </p:cNvSpPr>
            <p:nvPr/>
          </p:nvSpPr>
          <p:spPr bwMode="auto">
            <a:xfrm flipV="1">
              <a:off x="4928409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6" name="Line 30"/>
            <p:cNvSpPr>
              <a:spLocks noChangeShapeType="1"/>
            </p:cNvSpPr>
            <p:nvPr/>
          </p:nvSpPr>
          <p:spPr bwMode="auto">
            <a:xfrm flipV="1">
              <a:off x="5298487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7" name="Line 31"/>
            <p:cNvSpPr>
              <a:spLocks noChangeShapeType="1"/>
            </p:cNvSpPr>
            <p:nvPr/>
          </p:nvSpPr>
          <p:spPr bwMode="auto">
            <a:xfrm flipV="1">
              <a:off x="5669550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8" name="Line 32"/>
            <p:cNvSpPr>
              <a:spLocks noChangeShapeType="1"/>
            </p:cNvSpPr>
            <p:nvPr/>
          </p:nvSpPr>
          <p:spPr bwMode="auto">
            <a:xfrm>
              <a:off x="4558331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9" name="Line 33"/>
            <p:cNvSpPr>
              <a:spLocks noChangeShapeType="1"/>
            </p:cNvSpPr>
            <p:nvPr/>
          </p:nvSpPr>
          <p:spPr bwMode="auto">
            <a:xfrm>
              <a:off x="4928409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0" name="Line 34"/>
            <p:cNvSpPr>
              <a:spLocks noChangeShapeType="1"/>
            </p:cNvSpPr>
            <p:nvPr/>
          </p:nvSpPr>
          <p:spPr bwMode="auto">
            <a:xfrm>
              <a:off x="5298487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1" name="Line 35"/>
            <p:cNvSpPr>
              <a:spLocks noChangeShapeType="1"/>
            </p:cNvSpPr>
            <p:nvPr/>
          </p:nvSpPr>
          <p:spPr bwMode="auto">
            <a:xfrm>
              <a:off x="5669550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2" name="Rectangle 36"/>
            <p:cNvSpPr>
              <a:spLocks noChangeArrowheads="1"/>
            </p:cNvSpPr>
            <p:nvPr/>
          </p:nvSpPr>
          <p:spPr bwMode="auto">
            <a:xfrm>
              <a:off x="4528784" y="1576006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4" name="Rectangle 38"/>
            <p:cNvSpPr>
              <a:spLocks noChangeArrowheads="1"/>
            </p:cNvSpPr>
            <p:nvPr/>
          </p:nvSpPr>
          <p:spPr bwMode="auto">
            <a:xfrm>
              <a:off x="5530875" y="1576006"/>
              <a:ext cx="19546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1.5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6" name="Rectangle 40"/>
            <p:cNvSpPr>
              <a:spLocks noChangeArrowheads="1"/>
            </p:cNvSpPr>
            <p:nvPr/>
          </p:nvSpPr>
          <p:spPr bwMode="auto">
            <a:xfrm>
              <a:off x="4804954" y="1634488"/>
              <a:ext cx="6229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Time (ns)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7" name="Line 41"/>
            <p:cNvSpPr>
              <a:spLocks noChangeShapeType="1"/>
            </p:cNvSpPr>
            <p:nvPr/>
          </p:nvSpPr>
          <p:spPr bwMode="auto">
            <a:xfrm flipV="1">
              <a:off x="4558331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8" name="Line 42"/>
            <p:cNvSpPr>
              <a:spLocks noChangeShapeType="1"/>
            </p:cNvSpPr>
            <p:nvPr/>
          </p:nvSpPr>
          <p:spPr bwMode="auto">
            <a:xfrm flipV="1">
              <a:off x="5669550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9" name="Line 43"/>
            <p:cNvSpPr>
              <a:spLocks noChangeShapeType="1"/>
            </p:cNvSpPr>
            <p:nvPr/>
          </p:nvSpPr>
          <p:spPr bwMode="auto">
            <a:xfrm>
              <a:off x="4558331" y="154517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0" name="Line 44"/>
            <p:cNvSpPr>
              <a:spLocks noChangeShapeType="1"/>
            </p:cNvSpPr>
            <p:nvPr/>
          </p:nvSpPr>
          <p:spPr bwMode="auto">
            <a:xfrm>
              <a:off x="4558331" y="132864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1" name="Line 45"/>
            <p:cNvSpPr>
              <a:spLocks noChangeShapeType="1"/>
            </p:cNvSpPr>
            <p:nvPr/>
          </p:nvSpPr>
          <p:spPr bwMode="auto">
            <a:xfrm>
              <a:off x="4558331" y="111112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2" name="Line 46"/>
            <p:cNvSpPr>
              <a:spLocks noChangeShapeType="1"/>
            </p:cNvSpPr>
            <p:nvPr/>
          </p:nvSpPr>
          <p:spPr bwMode="auto">
            <a:xfrm>
              <a:off x="4558331" y="89458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3" name="Line 47"/>
            <p:cNvSpPr>
              <a:spLocks noChangeShapeType="1"/>
            </p:cNvSpPr>
            <p:nvPr/>
          </p:nvSpPr>
          <p:spPr bwMode="auto">
            <a:xfrm>
              <a:off x="4558331" y="6780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4" name="Line 48"/>
            <p:cNvSpPr>
              <a:spLocks noChangeShapeType="1"/>
            </p:cNvSpPr>
            <p:nvPr/>
          </p:nvSpPr>
          <p:spPr bwMode="auto">
            <a:xfrm flipH="1">
              <a:off x="5625258" y="154517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5" name="Line 49"/>
            <p:cNvSpPr>
              <a:spLocks noChangeShapeType="1"/>
            </p:cNvSpPr>
            <p:nvPr/>
          </p:nvSpPr>
          <p:spPr bwMode="auto">
            <a:xfrm flipH="1">
              <a:off x="5625258" y="132864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6" name="Line 50"/>
            <p:cNvSpPr>
              <a:spLocks noChangeShapeType="1"/>
            </p:cNvSpPr>
            <p:nvPr/>
          </p:nvSpPr>
          <p:spPr bwMode="auto">
            <a:xfrm flipH="1">
              <a:off x="5625258" y="111112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7" name="Line 51"/>
            <p:cNvSpPr>
              <a:spLocks noChangeShapeType="1"/>
            </p:cNvSpPr>
            <p:nvPr/>
          </p:nvSpPr>
          <p:spPr bwMode="auto">
            <a:xfrm flipH="1">
              <a:off x="5625258" y="89458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8" name="Line 52"/>
            <p:cNvSpPr>
              <a:spLocks noChangeShapeType="1"/>
            </p:cNvSpPr>
            <p:nvPr/>
          </p:nvSpPr>
          <p:spPr bwMode="auto">
            <a:xfrm flipH="1">
              <a:off x="5625258" y="6780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9" name="Rectangle 53"/>
            <p:cNvSpPr>
              <a:spLocks noChangeArrowheads="1"/>
            </p:cNvSpPr>
            <p:nvPr/>
          </p:nvSpPr>
          <p:spPr bwMode="auto">
            <a:xfrm>
              <a:off x="4275818" y="14580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250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0" name="Rectangle 55"/>
            <p:cNvSpPr>
              <a:spLocks noChangeArrowheads="1"/>
            </p:cNvSpPr>
            <p:nvPr/>
          </p:nvSpPr>
          <p:spPr bwMode="auto">
            <a:xfrm>
              <a:off x="4275818" y="1030040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1" name="Rectangle 57"/>
            <p:cNvSpPr>
              <a:spLocks noChangeArrowheads="1"/>
            </p:cNvSpPr>
            <p:nvPr/>
          </p:nvSpPr>
          <p:spPr bwMode="auto">
            <a:xfrm>
              <a:off x="4275818" y="592869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3" name="Rectangle 61"/>
            <p:cNvSpPr>
              <a:spLocks noChangeArrowheads="1"/>
            </p:cNvSpPr>
            <p:nvPr/>
          </p:nvSpPr>
          <p:spPr bwMode="auto">
            <a:xfrm rot="16200000">
              <a:off x="3549879" y="918221"/>
              <a:ext cx="12161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4" name="Rectangle 468"/>
            <p:cNvSpPr>
              <a:spLocks noChangeArrowheads="1"/>
            </p:cNvSpPr>
            <p:nvPr/>
          </p:nvSpPr>
          <p:spPr bwMode="auto">
            <a:xfrm>
              <a:off x="5974585" y="547146"/>
              <a:ext cx="1116140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pic>
          <p:nvPicPr>
            <p:cNvPr id="855" name="Picture 47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4585" y="547146"/>
              <a:ext cx="1116140" cy="10019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6" name="Line 480"/>
            <p:cNvSpPr>
              <a:spLocks noChangeShapeType="1"/>
            </p:cNvSpPr>
            <p:nvPr/>
          </p:nvSpPr>
          <p:spPr bwMode="auto">
            <a:xfrm>
              <a:off x="5974585" y="1545177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7" name="Line 481"/>
            <p:cNvSpPr>
              <a:spLocks noChangeShapeType="1"/>
            </p:cNvSpPr>
            <p:nvPr/>
          </p:nvSpPr>
          <p:spPr bwMode="auto">
            <a:xfrm>
              <a:off x="5974585" y="547146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8" name="Line 482"/>
            <p:cNvSpPr>
              <a:spLocks noChangeShapeType="1"/>
            </p:cNvSpPr>
            <p:nvPr/>
          </p:nvSpPr>
          <p:spPr bwMode="auto">
            <a:xfrm flipV="1">
              <a:off x="5974585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9" name="Line 483"/>
            <p:cNvSpPr>
              <a:spLocks noChangeShapeType="1"/>
            </p:cNvSpPr>
            <p:nvPr/>
          </p:nvSpPr>
          <p:spPr bwMode="auto">
            <a:xfrm flipV="1">
              <a:off x="6346632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0" name="Line 484"/>
            <p:cNvSpPr>
              <a:spLocks noChangeShapeType="1"/>
            </p:cNvSpPr>
            <p:nvPr/>
          </p:nvSpPr>
          <p:spPr bwMode="auto">
            <a:xfrm flipV="1">
              <a:off x="6718678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1" name="Line 485"/>
            <p:cNvSpPr>
              <a:spLocks noChangeShapeType="1"/>
            </p:cNvSpPr>
            <p:nvPr/>
          </p:nvSpPr>
          <p:spPr bwMode="auto">
            <a:xfrm flipV="1">
              <a:off x="7090725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2" name="Line 486"/>
            <p:cNvSpPr>
              <a:spLocks noChangeShapeType="1"/>
            </p:cNvSpPr>
            <p:nvPr/>
          </p:nvSpPr>
          <p:spPr bwMode="auto">
            <a:xfrm>
              <a:off x="5974585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3" name="Line 487"/>
            <p:cNvSpPr>
              <a:spLocks noChangeShapeType="1"/>
            </p:cNvSpPr>
            <p:nvPr/>
          </p:nvSpPr>
          <p:spPr bwMode="auto">
            <a:xfrm>
              <a:off x="6346632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4" name="Line 488"/>
            <p:cNvSpPr>
              <a:spLocks noChangeShapeType="1"/>
            </p:cNvSpPr>
            <p:nvPr/>
          </p:nvSpPr>
          <p:spPr bwMode="auto">
            <a:xfrm>
              <a:off x="6718678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5" name="Line 489"/>
            <p:cNvSpPr>
              <a:spLocks noChangeShapeType="1"/>
            </p:cNvSpPr>
            <p:nvPr/>
          </p:nvSpPr>
          <p:spPr bwMode="auto">
            <a:xfrm>
              <a:off x="7090725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6" name="Rectangle 490"/>
            <p:cNvSpPr>
              <a:spLocks noChangeArrowheads="1"/>
            </p:cNvSpPr>
            <p:nvPr/>
          </p:nvSpPr>
          <p:spPr bwMode="auto">
            <a:xfrm>
              <a:off x="5953945" y="1576006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68" name="Rectangle 492"/>
            <p:cNvSpPr>
              <a:spLocks noChangeArrowheads="1"/>
            </p:cNvSpPr>
            <p:nvPr/>
          </p:nvSpPr>
          <p:spPr bwMode="auto">
            <a:xfrm>
              <a:off x="6988172" y="1576006"/>
              <a:ext cx="19546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1.5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70" name="Rectangle 494"/>
            <p:cNvSpPr>
              <a:spLocks noChangeArrowheads="1"/>
            </p:cNvSpPr>
            <p:nvPr/>
          </p:nvSpPr>
          <p:spPr bwMode="auto">
            <a:xfrm>
              <a:off x="6226108" y="1642300"/>
              <a:ext cx="6229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Time (ns)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71" name="Line 495"/>
            <p:cNvSpPr>
              <a:spLocks noChangeShapeType="1"/>
            </p:cNvSpPr>
            <p:nvPr/>
          </p:nvSpPr>
          <p:spPr bwMode="auto">
            <a:xfrm flipV="1">
              <a:off x="5974585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2" name="Line 496"/>
            <p:cNvSpPr>
              <a:spLocks noChangeShapeType="1"/>
            </p:cNvSpPr>
            <p:nvPr/>
          </p:nvSpPr>
          <p:spPr bwMode="auto">
            <a:xfrm flipV="1">
              <a:off x="7090725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3" name="Line 497"/>
            <p:cNvSpPr>
              <a:spLocks noChangeShapeType="1"/>
            </p:cNvSpPr>
            <p:nvPr/>
          </p:nvSpPr>
          <p:spPr bwMode="auto">
            <a:xfrm>
              <a:off x="5974585" y="154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4" name="Line 498"/>
            <p:cNvSpPr>
              <a:spLocks noChangeShapeType="1"/>
            </p:cNvSpPr>
            <p:nvPr/>
          </p:nvSpPr>
          <p:spPr bwMode="auto">
            <a:xfrm>
              <a:off x="5974585" y="129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5" name="Line 499"/>
            <p:cNvSpPr>
              <a:spLocks noChangeShapeType="1"/>
            </p:cNvSpPr>
            <p:nvPr/>
          </p:nvSpPr>
          <p:spPr bwMode="auto">
            <a:xfrm>
              <a:off x="5974585" y="104616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6" name="Line 500"/>
            <p:cNvSpPr>
              <a:spLocks noChangeShapeType="1"/>
            </p:cNvSpPr>
            <p:nvPr/>
          </p:nvSpPr>
          <p:spPr bwMode="auto">
            <a:xfrm>
              <a:off x="5974585" y="79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7" name="Line 501"/>
            <p:cNvSpPr>
              <a:spLocks noChangeShapeType="1"/>
            </p:cNvSpPr>
            <p:nvPr/>
          </p:nvSpPr>
          <p:spPr bwMode="auto">
            <a:xfrm>
              <a:off x="5974585" y="54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8" name="Line 502"/>
            <p:cNvSpPr>
              <a:spLocks noChangeShapeType="1"/>
            </p:cNvSpPr>
            <p:nvPr/>
          </p:nvSpPr>
          <p:spPr bwMode="auto">
            <a:xfrm flipH="1">
              <a:off x="7045449" y="154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9" name="Line 503"/>
            <p:cNvSpPr>
              <a:spLocks noChangeShapeType="1"/>
            </p:cNvSpPr>
            <p:nvPr/>
          </p:nvSpPr>
          <p:spPr bwMode="auto">
            <a:xfrm flipH="1">
              <a:off x="7045449" y="129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0" name="Line 504"/>
            <p:cNvSpPr>
              <a:spLocks noChangeShapeType="1"/>
            </p:cNvSpPr>
            <p:nvPr/>
          </p:nvSpPr>
          <p:spPr bwMode="auto">
            <a:xfrm flipH="1">
              <a:off x="7045449" y="104616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1" name="Line 505"/>
            <p:cNvSpPr>
              <a:spLocks noChangeShapeType="1"/>
            </p:cNvSpPr>
            <p:nvPr/>
          </p:nvSpPr>
          <p:spPr bwMode="auto">
            <a:xfrm flipH="1">
              <a:off x="7045449" y="79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2" name="Line 506"/>
            <p:cNvSpPr>
              <a:spLocks noChangeShapeType="1"/>
            </p:cNvSpPr>
            <p:nvPr/>
          </p:nvSpPr>
          <p:spPr bwMode="auto">
            <a:xfrm flipH="1">
              <a:off x="7045449" y="54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3" name="Rectangle 507"/>
            <p:cNvSpPr>
              <a:spLocks noChangeArrowheads="1"/>
            </p:cNvSpPr>
            <p:nvPr/>
          </p:nvSpPr>
          <p:spPr bwMode="auto">
            <a:xfrm>
              <a:off x="5709439" y="145097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84" name="Rectangle 509"/>
            <p:cNvSpPr>
              <a:spLocks noChangeArrowheads="1"/>
            </p:cNvSpPr>
            <p:nvPr/>
          </p:nvSpPr>
          <p:spPr bwMode="auto">
            <a:xfrm>
              <a:off x="5712267" y="966065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85" name="Rectangle 511"/>
            <p:cNvSpPr>
              <a:spLocks noChangeArrowheads="1"/>
            </p:cNvSpPr>
            <p:nvPr/>
          </p:nvSpPr>
          <p:spPr bwMode="auto">
            <a:xfrm>
              <a:off x="5709439" y="482138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grpSp>
          <p:nvGrpSpPr>
            <p:cNvPr id="887" name="Group 886"/>
            <p:cNvGrpSpPr/>
            <p:nvPr/>
          </p:nvGrpSpPr>
          <p:grpSpPr>
            <a:xfrm>
              <a:off x="5202324" y="545348"/>
              <a:ext cx="41988" cy="1000106"/>
              <a:chOff x="5202324" y="545348"/>
              <a:chExt cx="41988" cy="1000106"/>
            </a:xfrm>
          </p:grpSpPr>
          <p:sp>
            <p:nvSpPr>
              <p:cNvPr id="892" name="Freeform 22"/>
              <p:cNvSpPr>
                <a:spLocks/>
              </p:cNvSpPr>
              <p:nvPr/>
            </p:nvSpPr>
            <p:spPr bwMode="auto">
              <a:xfrm>
                <a:off x="5221601" y="547483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3" name="Freeform 22"/>
              <p:cNvSpPr>
                <a:spLocks/>
              </p:cNvSpPr>
              <p:nvPr/>
            </p:nvSpPr>
            <p:spPr bwMode="auto">
              <a:xfrm>
                <a:off x="5244312" y="54534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4" name="Freeform 22"/>
              <p:cNvSpPr>
                <a:spLocks/>
              </p:cNvSpPr>
              <p:nvPr/>
            </p:nvSpPr>
            <p:spPr bwMode="auto">
              <a:xfrm>
                <a:off x="5202324" y="54875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grpSp>
          <p:nvGrpSpPr>
            <p:cNvPr id="888" name="Group 887"/>
            <p:cNvGrpSpPr/>
            <p:nvPr/>
          </p:nvGrpSpPr>
          <p:grpSpPr>
            <a:xfrm>
              <a:off x="6623195" y="545082"/>
              <a:ext cx="43694" cy="1001039"/>
              <a:chOff x="5199421" y="544415"/>
              <a:chExt cx="43694" cy="1001039"/>
            </a:xfrm>
          </p:grpSpPr>
          <p:sp>
            <p:nvSpPr>
              <p:cNvPr id="889" name="Freeform 22"/>
              <p:cNvSpPr>
                <a:spLocks/>
              </p:cNvSpPr>
              <p:nvPr/>
            </p:nvSpPr>
            <p:spPr bwMode="auto">
              <a:xfrm>
                <a:off x="5221601" y="544415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0" name="Freeform 22"/>
              <p:cNvSpPr>
                <a:spLocks/>
              </p:cNvSpPr>
              <p:nvPr/>
            </p:nvSpPr>
            <p:spPr bwMode="auto">
              <a:xfrm>
                <a:off x="5243115" y="546545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1" name="Freeform 22"/>
              <p:cNvSpPr>
                <a:spLocks/>
              </p:cNvSpPr>
              <p:nvPr/>
            </p:nvSpPr>
            <p:spPr bwMode="auto">
              <a:xfrm>
                <a:off x="5199421" y="54875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</p:grpSp>
      <p:grpSp>
        <p:nvGrpSpPr>
          <p:cNvPr id="2499" name="Group 2498"/>
          <p:cNvGrpSpPr/>
          <p:nvPr/>
        </p:nvGrpSpPr>
        <p:grpSpPr>
          <a:xfrm>
            <a:off x="1787921" y="3915806"/>
            <a:ext cx="3245575" cy="1284911"/>
            <a:chOff x="4557432" y="5431460"/>
            <a:chExt cx="2553255" cy="1010824"/>
          </a:xfrm>
        </p:grpSpPr>
        <p:sp>
          <p:nvSpPr>
            <p:cNvPr id="2500" name="Rectangle 2995"/>
            <p:cNvSpPr>
              <a:spLocks noChangeArrowheads="1"/>
            </p:cNvSpPr>
            <p:nvPr/>
          </p:nvSpPr>
          <p:spPr bwMode="auto">
            <a:xfrm>
              <a:off x="4557432" y="5437365"/>
              <a:ext cx="1111219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1" name="Line 2996"/>
            <p:cNvSpPr>
              <a:spLocks noChangeShapeType="1"/>
            </p:cNvSpPr>
            <p:nvPr/>
          </p:nvSpPr>
          <p:spPr bwMode="auto">
            <a:xfrm>
              <a:off x="4557432" y="6435395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2" name="Line 2997"/>
            <p:cNvSpPr>
              <a:spLocks noChangeShapeType="1"/>
            </p:cNvSpPr>
            <p:nvPr/>
          </p:nvSpPr>
          <p:spPr bwMode="auto">
            <a:xfrm>
              <a:off x="4557432" y="5437365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3" name="Line 2998"/>
            <p:cNvSpPr>
              <a:spLocks noChangeShapeType="1"/>
            </p:cNvSpPr>
            <p:nvPr/>
          </p:nvSpPr>
          <p:spPr bwMode="auto">
            <a:xfrm flipV="1">
              <a:off x="4557432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4" name="Line 2999"/>
            <p:cNvSpPr>
              <a:spLocks noChangeShapeType="1"/>
            </p:cNvSpPr>
            <p:nvPr/>
          </p:nvSpPr>
          <p:spPr bwMode="auto">
            <a:xfrm flipV="1">
              <a:off x="4742471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5" name="Line 3000"/>
            <p:cNvSpPr>
              <a:spLocks noChangeShapeType="1"/>
            </p:cNvSpPr>
            <p:nvPr/>
          </p:nvSpPr>
          <p:spPr bwMode="auto">
            <a:xfrm flipV="1">
              <a:off x="4927510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6" name="Line 3001"/>
            <p:cNvSpPr>
              <a:spLocks noChangeShapeType="1"/>
            </p:cNvSpPr>
            <p:nvPr/>
          </p:nvSpPr>
          <p:spPr bwMode="auto">
            <a:xfrm flipV="1">
              <a:off x="5112549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7" name="Line 3002"/>
            <p:cNvSpPr>
              <a:spLocks noChangeShapeType="1"/>
            </p:cNvSpPr>
            <p:nvPr/>
          </p:nvSpPr>
          <p:spPr bwMode="auto">
            <a:xfrm flipV="1">
              <a:off x="5297588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8" name="Line 3003"/>
            <p:cNvSpPr>
              <a:spLocks noChangeShapeType="1"/>
            </p:cNvSpPr>
            <p:nvPr/>
          </p:nvSpPr>
          <p:spPr bwMode="auto">
            <a:xfrm flipV="1">
              <a:off x="5483612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9" name="Line 3004"/>
            <p:cNvSpPr>
              <a:spLocks noChangeShapeType="1"/>
            </p:cNvSpPr>
            <p:nvPr/>
          </p:nvSpPr>
          <p:spPr bwMode="auto">
            <a:xfrm flipV="1">
              <a:off x="5668651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0" name="Line 3005"/>
            <p:cNvSpPr>
              <a:spLocks noChangeShapeType="1"/>
            </p:cNvSpPr>
            <p:nvPr/>
          </p:nvSpPr>
          <p:spPr bwMode="auto">
            <a:xfrm>
              <a:off x="4557432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1" name="Line 3006"/>
            <p:cNvSpPr>
              <a:spLocks noChangeShapeType="1"/>
            </p:cNvSpPr>
            <p:nvPr/>
          </p:nvSpPr>
          <p:spPr bwMode="auto">
            <a:xfrm>
              <a:off x="4742471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2" name="Line 3007"/>
            <p:cNvSpPr>
              <a:spLocks noChangeShapeType="1"/>
            </p:cNvSpPr>
            <p:nvPr/>
          </p:nvSpPr>
          <p:spPr bwMode="auto">
            <a:xfrm>
              <a:off x="4927510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3" name="Line 3008"/>
            <p:cNvSpPr>
              <a:spLocks noChangeShapeType="1"/>
            </p:cNvSpPr>
            <p:nvPr/>
          </p:nvSpPr>
          <p:spPr bwMode="auto">
            <a:xfrm>
              <a:off x="5112549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4" name="Line 3009"/>
            <p:cNvSpPr>
              <a:spLocks noChangeShapeType="1"/>
            </p:cNvSpPr>
            <p:nvPr/>
          </p:nvSpPr>
          <p:spPr bwMode="auto">
            <a:xfrm>
              <a:off x="5297588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5" name="Line 3010"/>
            <p:cNvSpPr>
              <a:spLocks noChangeShapeType="1"/>
            </p:cNvSpPr>
            <p:nvPr/>
          </p:nvSpPr>
          <p:spPr bwMode="auto">
            <a:xfrm>
              <a:off x="5483612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6" name="Line 3011"/>
            <p:cNvSpPr>
              <a:spLocks noChangeShapeType="1"/>
            </p:cNvSpPr>
            <p:nvPr/>
          </p:nvSpPr>
          <p:spPr bwMode="auto">
            <a:xfrm>
              <a:off x="5668651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7" name="Line 3021"/>
            <p:cNvSpPr>
              <a:spLocks noChangeShapeType="1"/>
            </p:cNvSpPr>
            <p:nvPr/>
          </p:nvSpPr>
          <p:spPr bwMode="auto">
            <a:xfrm flipV="1">
              <a:off x="4557432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8" name="Line 3022"/>
            <p:cNvSpPr>
              <a:spLocks noChangeShapeType="1"/>
            </p:cNvSpPr>
            <p:nvPr/>
          </p:nvSpPr>
          <p:spPr bwMode="auto">
            <a:xfrm flipV="1">
              <a:off x="5668651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9" name="Line 3023"/>
            <p:cNvSpPr>
              <a:spLocks noChangeShapeType="1"/>
            </p:cNvSpPr>
            <p:nvPr/>
          </p:nvSpPr>
          <p:spPr bwMode="auto">
            <a:xfrm>
              <a:off x="4557432" y="643539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0" name="Line 3024"/>
            <p:cNvSpPr>
              <a:spLocks noChangeShapeType="1"/>
            </p:cNvSpPr>
            <p:nvPr/>
          </p:nvSpPr>
          <p:spPr bwMode="auto">
            <a:xfrm>
              <a:off x="4557432" y="623657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1" name="Line 3025"/>
            <p:cNvSpPr>
              <a:spLocks noChangeShapeType="1"/>
            </p:cNvSpPr>
            <p:nvPr/>
          </p:nvSpPr>
          <p:spPr bwMode="auto">
            <a:xfrm>
              <a:off x="4557432" y="603677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2" name="Line 3026"/>
            <p:cNvSpPr>
              <a:spLocks noChangeShapeType="1"/>
            </p:cNvSpPr>
            <p:nvPr/>
          </p:nvSpPr>
          <p:spPr bwMode="auto">
            <a:xfrm>
              <a:off x="4557432" y="583697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3" name="Line 3027"/>
            <p:cNvSpPr>
              <a:spLocks noChangeShapeType="1"/>
            </p:cNvSpPr>
            <p:nvPr/>
          </p:nvSpPr>
          <p:spPr bwMode="auto">
            <a:xfrm>
              <a:off x="4557432" y="563716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4" name="Line 3028"/>
            <p:cNvSpPr>
              <a:spLocks noChangeShapeType="1"/>
            </p:cNvSpPr>
            <p:nvPr/>
          </p:nvSpPr>
          <p:spPr bwMode="auto">
            <a:xfrm>
              <a:off x="4557432" y="543736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5" name="Line 3029"/>
            <p:cNvSpPr>
              <a:spLocks noChangeShapeType="1"/>
            </p:cNvSpPr>
            <p:nvPr/>
          </p:nvSpPr>
          <p:spPr bwMode="auto">
            <a:xfrm flipH="1">
              <a:off x="5624359" y="643539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6" name="Line 3030"/>
            <p:cNvSpPr>
              <a:spLocks noChangeShapeType="1"/>
            </p:cNvSpPr>
            <p:nvPr/>
          </p:nvSpPr>
          <p:spPr bwMode="auto">
            <a:xfrm flipH="1">
              <a:off x="5624359" y="623657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7" name="Line 3031"/>
            <p:cNvSpPr>
              <a:spLocks noChangeShapeType="1"/>
            </p:cNvSpPr>
            <p:nvPr/>
          </p:nvSpPr>
          <p:spPr bwMode="auto">
            <a:xfrm flipH="1">
              <a:off x="5624359" y="603677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8" name="Line 3032"/>
            <p:cNvSpPr>
              <a:spLocks noChangeShapeType="1"/>
            </p:cNvSpPr>
            <p:nvPr/>
          </p:nvSpPr>
          <p:spPr bwMode="auto">
            <a:xfrm flipH="1">
              <a:off x="5624359" y="583697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9" name="Line 3033"/>
            <p:cNvSpPr>
              <a:spLocks noChangeShapeType="1"/>
            </p:cNvSpPr>
            <p:nvPr/>
          </p:nvSpPr>
          <p:spPr bwMode="auto">
            <a:xfrm flipH="1">
              <a:off x="5624359" y="563716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0" name="Line 3034"/>
            <p:cNvSpPr>
              <a:spLocks noChangeShapeType="1"/>
            </p:cNvSpPr>
            <p:nvPr/>
          </p:nvSpPr>
          <p:spPr bwMode="auto">
            <a:xfrm flipH="1">
              <a:off x="5624359" y="543736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1" name="Oval 3055"/>
            <p:cNvSpPr>
              <a:spLocks noChangeArrowheads="1"/>
            </p:cNvSpPr>
            <p:nvPr/>
          </p:nvSpPr>
          <p:spPr bwMode="auto">
            <a:xfrm>
              <a:off x="4567275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2" name="Oval 3056"/>
            <p:cNvSpPr>
              <a:spLocks noChangeArrowheads="1"/>
            </p:cNvSpPr>
            <p:nvPr/>
          </p:nvSpPr>
          <p:spPr bwMode="auto">
            <a:xfrm>
              <a:off x="4624361" y="64265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3" name="Oval 3057"/>
            <p:cNvSpPr>
              <a:spLocks noChangeArrowheads="1"/>
            </p:cNvSpPr>
            <p:nvPr/>
          </p:nvSpPr>
          <p:spPr bwMode="auto">
            <a:xfrm>
              <a:off x="4628298" y="642259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4" name="Oval 3058"/>
            <p:cNvSpPr>
              <a:spLocks noChangeArrowheads="1"/>
            </p:cNvSpPr>
            <p:nvPr/>
          </p:nvSpPr>
          <p:spPr bwMode="auto">
            <a:xfrm>
              <a:off x="4632235" y="639504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5" name="Oval 3059"/>
            <p:cNvSpPr>
              <a:spLocks noChangeArrowheads="1"/>
            </p:cNvSpPr>
            <p:nvPr/>
          </p:nvSpPr>
          <p:spPr bwMode="auto">
            <a:xfrm>
              <a:off x="4636172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6" name="Oval 3060"/>
            <p:cNvSpPr>
              <a:spLocks noChangeArrowheads="1"/>
            </p:cNvSpPr>
            <p:nvPr/>
          </p:nvSpPr>
          <p:spPr bwMode="auto">
            <a:xfrm>
              <a:off x="4640109" y="628874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7" name="Oval 3061"/>
            <p:cNvSpPr>
              <a:spLocks noChangeArrowheads="1"/>
            </p:cNvSpPr>
            <p:nvPr/>
          </p:nvSpPr>
          <p:spPr bwMode="auto">
            <a:xfrm>
              <a:off x="4643061" y="620901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8" name="Oval 3062"/>
            <p:cNvSpPr>
              <a:spLocks noChangeArrowheads="1"/>
            </p:cNvSpPr>
            <p:nvPr/>
          </p:nvSpPr>
          <p:spPr bwMode="auto">
            <a:xfrm>
              <a:off x="4646998" y="614405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9" name="Oval 3063"/>
            <p:cNvSpPr>
              <a:spLocks noChangeArrowheads="1"/>
            </p:cNvSpPr>
            <p:nvPr/>
          </p:nvSpPr>
          <p:spPr bwMode="auto">
            <a:xfrm>
              <a:off x="4650935" y="60564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0" name="Oval 3064"/>
            <p:cNvSpPr>
              <a:spLocks noChangeArrowheads="1"/>
            </p:cNvSpPr>
            <p:nvPr/>
          </p:nvSpPr>
          <p:spPr bwMode="auto">
            <a:xfrm>
              <a:off x="4654872" y="598952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1" name="Oval 3065"/>
            <p:cNvSpPr>
              <a:spLocks noChangeArrowheads="1"/>
            </p:cNvSpPr>
            <p:nvPr/>
          </p:nvSpPr>
          <p:spPr bwMode="auto">
            <a:xfrm>
              <a:off x="4658809" y="598657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2" name="Oval 3066"/>
            <p:cNvSpPr>
              <a:spLocks noChangeArrowheads="1"/>
            </p:cNvSpPr>
            <p:nvPr/>
          </p:nvSpPr>
          <p:spPr bwMode="auto">
            <a:xfrm>
              <a:off x="4662746" y="59649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3" name="Oval 3067"/>
            <p:cNvSpPr>
              <a:spLocks noChangeArrowheads="1"/>
            </p:cNvSpPr>
            <p:nvPr/>
          </p:nvSpPr>
          <p:spPr bwMode="auto">
            <a:xfrm>
              <a:off x="4666683" y="59688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4" name="Oval 3068"/>
            <p:cNvSpPr>
              <a:spLocks noChangeArrowheads="1"/>
            </p:cNvSpPr>
            <p:nvPr/>
          </p:nvSpPr>
          <p:spPr bwMode="auto">
            <a:xfrm>
              <a:off x="4669637" y="594327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5" name="Oval 3069"/>
            <p:cNvSpPr>
              <a:spLocks noChangeArrowheads="1"/>
            </p:cNvSpPr>
            <p:nvPr/>
          </p:nvSpPr>
          <p:spPr bwMode="auto">
            <a:xfrm>
              <a:off x="4674557" y="595704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6" name="Oval 3070"/>
            <p:cNvSpPr>
              <a:spLocks noChangeArrowheads="1"/>
            </p:cNvSpPr>
            <p:nvPr/>
          </p:nvSpPr>
          <p:spPr bwMode="auto">
            <a:xfrm>
              <a:off x="4677511" y="5985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7" name="Oval 3071"/>
            <p:cNvSpPr>
              <a:spLocks noChangeArrowheads="1"/>
            </p:cNvSpPr>
            <p:nvPr/>
          </p:nvSpPr>
          <p:spPr bwMode="auto">
            <a:xfrm>
              <a:off x="4681448" y="600724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8" name="Oval 3072"/>
            <p:cNvSpPr>
              <a:spLocks noChangeArrowheads="1"/>
            </p:cNvSpPr>
            <p:nvPr/>
          </p:nvSpPr>
          <p:spPr bwMode="auto">
            <a:xfrm>
              <a:off x="4685385" y="59964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9" name="Oval 3073"/>
            <p:cNvSpPr>
              <a:spLocks noChangeArrowheads="1"/>
            </p:cNvSpPr>
            <p:nvPr/>
          </p:nvSpPr>
          <p:spPr bwMode="auto">
            <a:xfrm>
              <a:off x="4689322" y="5977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0" name="Oval 3074"/>
            <p:cNvSpPr>
              <a:spLocks noChangeArrowheads="1"/>
            </p:cNvSpPr>
            <p:nvPr/>
          </p:nvSpPr>
          <p:spPr bwMode="auto">
            <a:xfrm>
              <a:off x="4693259" y="5974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1" name="Oval 3075"/>
            <p:cNvSpPr>
              <a:spLocks noChangeArrowheads="1"/>
            </p:cNvSpPr>
            <p:nvPr/>
          </p:nvSpPr>
          <p:spPr bwMode="auto">
            <a:xfrm>
              <a:off x="4696211" y="59413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2" name="Oval 3076"/>
            <p:cNvSpPr>
              <a:spLocks noChangeArrowheads="1"/>
            </p:cNvSpPr>
            <p:nvPr/>
          </p:nvSpPr>
          <p:spPr bwMode="auto">
            <a:xfrm>
              <a:off x="4701133" y="598067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3" name="Oval 3077"/>
            <p:cNvSpPr>
              <a:spLocks noChangeArrowheads="1"/>
            </p:cNvSpPr>
            <p:nvPr/>
          </p:nvSpPr>
          <p:spPr bwMode="auto">
            <a:xfrm>
              <a:off x="4704085" y="59993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4" name="Oval 3078"/>
            <p:cNvSpPr>
              <a:spLocks noChangeArrowheads="1"/>
            </p:cNvSpPr>
            <p:nvPr/>
          </p:nvSpPr>
          <p:spPr bwMode="auto">
            <a:xfrm>
              <a:off x="4708022" y="5985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5" name="Oval 3079"/>
            <p:cNvSpPr>
              <a:spLocks noChangeArrowheads="1"/>
            </p:cNvSpPr>
            <p:nvPr/>
          </p:nvSpPr>
          <p:spPr bwMode="auto">
            <a:xfrm>
              <a:off x="4711959" y="599543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6" name="Oval 3080"/>
            <p:cNvSpPr>
              <a:spLocks noChangeArrowheads="1"/>
            </p:cNvSpPr>
            <p:nvPr/>
          </p:nvSpPr>
          <p:spPr bwMode="auto">
            <a:xfrm>
              <a:off x="4715896" y="60151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7" name="Oval 3081"/>
            <p:cNvSpPr>
              <a:spLocks noChangeArrowheads="1"/>
            </p:cNvSpPr>
            <p:nvPr/>
          </p:nvSpPr>
          <p:spPr bwMode="auto">
            <a:xfrm>
              <a:off x="4719833" y="60338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8" name="Oval 3082"/>
            <p:cNvSpPr>
              <a:spLocks noChangeArrowheads="1"/>
            </p:cNvSpPr>
            <p:nvPr/>
          </p:nvSpPr>
          <p:spPr bwMode="auto">
            <a:xfrm>
              <a:off x="4723770" y="60800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9" name="Oval 3083"/>
            <p:cNvSpPr>
              <a:spLocks noChangeArrowheads="1"/>
            </p:cNvSpPr>
            <p:nvPr/>
          </p:nvSpPr>
          <p:spPr bwMode="auto">
            <a:xfrm>
              <a:off x="4726723" y="60702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0" name="Oval 3084"/>
            <p:cNvSpPr>
              <a:spLocks noChangeArrowheads="1"/>
            </p:cNvSpPr>
            <p:nvPr/>
          </p:nvSpPr>
          <p:spPr bwMode="auto">
            <a:xfrm>
              <a:off x="4730660" y="60348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1" name="Oval 3085"/>
            <p:cNvSpPr>
              <a:spLocks noChangeArrowheads="1"/>
            </p:cNvSpPr>
            <p:nvPr/>
          </p:nvSpPr>
          <p:spPr bwMode="auto">
            <a:xfrm>
              <a:off x="4734597" y="60141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2" name="Oval 3086"/>
            <p:cNvSpPr>
              <a:spLocks noChangeArrowheads="1"/>
            </p:cNvSpPr>
            <p:nvPr/>
          </p:nvSpPr>
          <p:spPr bwMode="auto">
            <a:xfrm>
              <a:off x="4738534" y="59855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3" name="Oval 3087"/>
            <p:cNvSpPr>
              <a:spLocks noChangeArrowheads="1"/>
            </p:cNvSpPr>
            <p:nvPr/>
          </p:nvSpPr>
          <p:spPr bwMode="auto">
            <a:xfrm>
              <a:off x="4742471" y="600823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4" name="Oval 3088"/>
            <p:cNvSpPr>
              <a:spLocks noChangeArrowheads="1"/>
            </p:cNvSpPr>
            <p:nvPr/>
          </p:nvSpPr>
          <p:spPr bwMode="auto">
            <a:xfrm>
              <a:off x="4746408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5" name="Oval 3089"/>
            <p:cNvSpPr>
              <a:spLocks noChangeArrowheads="1"/>
            </p:cNvSpPr>
            <p:nvPr/>
          </p:nvSpPr>
          <p:spPr bwMode="auto">
            <a:xfrm>
              <a:off x="4750345" y="60141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6" name="Oval 3090"/>
            <p:cNvSpPr>
              <a:spLocks noChangeArrowheads="1"/>
            </p:cNvSpPr>
            <p:nvPr/>
          </p:nvSpPr>
          <p:spPr bwMode="auto">
            <a:xfrm>
              <a:off x="4753297" y="599838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7" name="Oval 3091"/>
            <p:cNvSpPr>
              <a:spLocks noChangeArrowheads="1"/>
            </p:cNvSpPr>
            <p:nvPr/>
          </p:nvSpPr>
          <p:spPr bwMode="auto">
            <a:xfrm>
              <a:off x="4757234" y="600823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8" name="Oval 3092"/>
            <p:cNvSpPr>
              <a:spLocks noChangeArrowheads="1"/>
            </p:cNvSpPr>
            <p:nvPr/>
          </p:nvSpPr>
          <p:spPr bwMode="auto">
            <a:xfrm>
              <a:off x="4761171" y="604956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9" name="Oval 3093"/>
            <p:cNvSpPr>
              <a:spLocks noChangeArrowheads="1"/>
            </p:cNvSpPr>
            <p:nvPr/>
          </p:nvSpPr>
          <p:spPr bwMode="auto">
            <a:xfrm>
              <a:off x="4765108" y="60741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0" name="Oval 3094"/>
            <p:cNvSpPr>
              <a:spLocks noChangeArrowheads="1"/>
            </p:cNvSpPr>
            <p:nvPr/>
          </p:nvSpPr>
          <p:spPr bwMode="auto">
            <a:xfrm>
              <a:off x="4769045" y="6026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1" name="Oval 3095"/>
            <p:cNvSpPr>
              <a:spLocks noChangeArrowheads="1"/>
            </p:cNvSpPr>
            <p:nvPr/>
          </p:nvSpPr>
          <p:spPr bwMode="auto">
            <a:xfrm>
              <a:off x="4772982" y="603874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2" name="Oval 3096"/>
            <p:cNvSpPr>
              <a:spLocks noChangeArrowheads="1"/>
            </p:cNvSpPr>
            <p:nvPr/>
          </p:nvSpPr>
          <p:spPr bwMode="auto">
            <a:xfrm>
              <a:off x="4776919" y="60535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3" name="Oval 3097"/>
            <p:cNvSpPr>
              <a:spLocks noChangeArrowheads="1"/>
            </p:cNvSpPr>
            <p:nvPr/>
          </p:nvSpPr>
          <p:spPr bwMode="auto">
            <a:xfrm>
              <a:off x="4779873" y="605941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4" name="Oval 3098"/>
            <p:cNvSpPr>
              <a:spLocks noChangeArrowheads="1"/>
            </p:cNvSpPr>
            <p:nvPr/>
          </p:nvSpPr>
          <p:spPr bwMode="auto">
            <a:xfrm>
              <a:off x="4783810" y="6040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5" name="Oval 3099"/>
            <p:cNvSpPr>
              <a:spLocks noChangeArrowheads="1"/>
            </p:cNvSpPr>
            <p:nvPr/>
          </p:nvSpPr>
          <p:spPr bwMode="auto">
            <a:xfrm>
              <a:off x="4787747" y="602102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6" name="Oval 3100"/>
            <p:cNvSpPr>
              <a:spLocks noChangeArrowheads="1"/>
            </p:cNvSpPr>
            <p:nvPr/>
          </p:nvSpPr>
          <p:spPr bwMode="auto">
            <a:xfrm>
              <a:off x="4791684" y="601708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7" name="Oval 3101"/>
            <p:cNvSpPr>
              <a:spLocks noChangeArrowheads="1"/>
            </p:cNvSpPr>
            <p:nvPr/>
          </p:nvSpPr>
          <p:spPr bwMode="auto">
            <a:xfrm>
              <a:off x="4795621" y="60397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8" name="Oval 3102"/>
            <p:cNvSpPr>
              <a:spLocks noChangeArrowheads="1"/>
            </p:cNvSpPr>
            <p:nvPr/>
          </p:nvSpPr>
          <p:spPr bwMode="auto">
            <a:xfrm>
              <a:off x="4799558" y="606236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9" name="Oval 3103"/>
            <p:cNvSpPr>
              <a:spLocks noChangeArrowheads="1"/>
            </p:cNvSpPr>
            <p:nvPr/>
          </p:nvSpPr>
          <p:spPr bwMode="auto">
            <a:xfrm>
              <a:off x="4803495" y="606925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0" name="Oval 3104"/>
            <p:cNvSpPr>
              <a:spLocks noChangeArrowheads="1"/>
            </p:cNvSpPr>
            <p:nvPr/>
          </p:nvSpPr>
          <p:spPr bwMode="auto">
            <a:xfrm>
              <a:off x="4806447" y="60613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1" name="Oval 3105"/>
            <p:cNvSpPr>
              <a:spLocks noChangeArrowheads="1"/>
            </p:cNvSpPr>
            <p:nvPr/>
          </p:nvSpPr>
          <p:spPr bwMode="auto">
            <a:xfrm>
              <a:off x="4810384" y="6052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2" name="Oval 3106"/>
            <p:cNvSpPr>
              <a:spLocks noChangeArrowheads="1"/>
            </p:cNvSpPr>
            <p:nvPr/>
          </p:nvSpPr>
          <p:spPr bwMode="auto">
            <a:xfrm>
              <a:off x="4814321" y="603775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3" name="Oval 3107"/>
            <p:cNvSpPr>
              <a:spLocks noChangeArrowheads="1"/>
            </p:cNvSpPr>
            <p:nvPr/>
          </p:nvSpPr>
          <p:spPr bwMode="auto">
            <a:xfrm>
              <a:off x="4818258" y="60574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4" name="Oval 3108"/>
            <p:cNvSpPr>
              <a:spLocks noChangeArrowheads="1"/>
            </p:cNvSpPr>
            <p:nvPr/>
          </p:nvSpPr>
          <p:spPr bwMode="auto">
            <a:xfrm>
              <a:off x="4822195" y="60810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5" name="Oval 3109"/>
            <p:cNvSpPr>
              <a:spLocks noChangeArrowheads="1"/>
            </p:cNvSpPr>
            <p:nvPr/>
          </p:nvSpPr>
          <p:spPr bwMode="auto">
            <a:xfrm>
              <a:off x="4826132" y="60909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6" name="Oval 3110"/>
            <p:cNvSpPr>
              <a:spLocks noChangeArrowheads="1"/>
            </p:cNvSpPr>
            <p:nvPr/>
          </p:nvSpPr>
          <p:spPr bwMode="auto">
            <a:xfrm>
              <a:off x="4830069" y="60751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7" name="Oval 3111"/>
            <p:cNvSpPr>
              <a:spLocks noChangeArrowheads="1"/>
            </p:cNvSpPr>
            <p:nvPr/>
          </p:nvSpPr>
          <p:spPr bwMode="auto">
            <a:xfrm>
              <a:off x="4833022" y="6060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8" name="Oval 3112"/>
            <p:cNvSpPr>
              <a:spLocks noChangeArrowheads="1"/>
            </p:cNvSpPr>
            <p:nvPr/>
          </p:nvSpPr>
          <p:spPr bwMode="auto">
            <a:xfrm>
              <a:off x="4836959" y="60633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9" name="Oval 3113"/>
            <p:cNvSpPr>
              <a:spLocks noChangeArrowheads="1"/>
            </p:cNvSpPr>
            <p:nvPr/>
          </p:nvSpPr>
          <p:spPr bwMode="auto">
            <a:xfrm>
              <a:off x="4840896" y="60663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0" name="Oval 3114"/>
            <p:cNvSpPr>
              <a:spLocks noChangeArrowheads="1"/>
            </p:cNvSpPr>
            <p:nvPr/>
          </p:nvSpPr>
          <p:spPr bwMode="auto">
            <a:xfrm>
              <a:off x="4844833" y="608795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1" name="Oval 3115"/>
            <p:cNvSpPr>
              <a:spLocks noChangeArrowheads="1"/>
            </p:cNvSpPr>
            <p:nvPr/>
          </p:nvSpPr>
          <p:spPr bwMode="auto">
            <a:xfrm>
              <a:off x="4848770" y="60702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2" name="Oval 3116"/>
            <p:cNvSpPr>
              <a:spLocks noChangeArrowheads="1"/>
            </p:cNvSpPr>
            <p:nvPr/>
          </p:nvSpPr>
          <p:spPr bwMode="auto">
            <a:xfrm>
              <a:off x="4852707" y="60731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3" name="Oval 3117"/>
            <p:cNvSpPr>
              <a:spLocks noChangeArrowheads="1"/>
            </p:cNvSpPr>
            <p:nvPr/>
          </p:nvSpPr>
          <p:spPr bwMode="auto">
            <a:xfrm>
              <a:off x="4856644" y="608106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4" name="Oval 3118"/>
            <p:cNvSpPr>
              <a:spLocks noChangeArrowheads="1"/>
            </p:cNvSpPr>
            <p:nvPr/>
          </p:nvSpPr>
          <p:spPr bwMode="auto">
            <a:xfrm>
              <a:off x="4859596" y="60771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5" name="Oval 3119"/>
            <p:cNvSpPr>
              <a:spLocks noChangeArrowheads="1"/>
            </p:cNvSpPr>
            <p:nvPr/>
          </p:nvSpPr>
          <p:spPr bwMode="auto">
            <a:xfrm>
              <a:off x="4864518" y="606334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6" name="Oval 3120"/>
            <p:cNvSpPr>
              <a:spLocks noChangeArrowheads="1"/>
            </p:cNvSpPr>
            <p:nvPr/>
          </p:nvSpPr>
          <p:spPr bwMode="auto">
            <a:xfrm>
              <a:off x="4867470" y="606630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7" name="Oval 3121"/>
            <p:cNvSpPr>
              <a:spLocks noChangeArrowheads="1"/>
            </p:cNvSpPr>
            <p:nvPr/>
          </p:nvSpPr>
          <p:spPr bwMode="auto">
            <a:xfrm>
              <a:off x="4871407" y="60948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8" name="Oval 3122"/>
            <p:cNvSpPr>
              <a:spLocks noChangeArrowheads="1"/>
            </p:cNvSpPr>
            <p:nvPr/>
          </p:nvSpPr>
          <p:spPr bwMode="auto">
            <a:xfrm>
              <a:off x="4875344" y="60899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9" name="Oval 3123"/>
            <p:cNvSpPr>
              <a:spLocks noChangeArrowheads="1"/>
            </p:cNvSpPr>
            <p:nvPr/>
          </p:nvSpPr>
          <p:spPr bwMode="auto">
            <a:xfrm>
              <a:off x="4879281" y="608893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0" name="Oval 3124"/>
            <p:cNvSpPr>
              <a:spLocks noChangeArrowheads="1"/>
            </p:cNvSpPr>
            <p:nvPr/>
          </p:nvSpPr>
          <p:spPr bwMode="auto">
            <a:xfrm>
              <a:off x="4883218" y="608303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1" name="Oval 3125"/>
            <p:cNvSpPr>
              <a:spLocks noChangeArrowheads="1"/>
            </p:cNvSpPr>
            <p:nvPr/>
          </p:nvSpPr>
          <p:spPr bwMode="auto">
            <a:xfrm>
              <a:off x="4887155" y="60761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2" name="Oval 3126"/>
            <p:cNvSpPr>
              <a:spLocks noChangeArrowheads="1"/>
            </p:cNvSpPr>
            <p:nvPr/>
          </p:nvSpPr>
          <p:spPr bwMode="auto">
            <a:xfrm>
              <a:off x="4891092" y="607023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3" name="Oval 3127"/>
            <p:cNvSpPr>
              <a:spLocks noChangeArrowheads="1"/>
            </p:cNvSpPr>
            <p:nvPr/>
          </p:nvSpPr>
          <p:spPr bwMode="auto">
            <a:xfrm>
              <a:off x="4894046" y="6076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4" name="Oval 3128"/>
            <p:cNvSpPr>
              <a:spLocks noChangeArrowheads="1"/>
            </p:cNvSpPr>
            <p:nvPr/>
          </p:nvSpPr>
          <p:spPr bwMode="auto">
            <a:xfrm>
              <a:off x="4897983" y="608303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5" name="Oval 3129"/>
            <p:cNvSpPr>
              <a:spLocks noChangeArrowheads="1"/>
            </p:cNvSpPr>
            <p:nvPr/>
          </p:nvSpPr>
          <p:spPr bwMode="auto">
            <a:xfrm>
              <a:off x="4901920" y="610468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6" name="Oval 3130"/>
            <p:cNvSpPr>
              <a:spLocks noChangeArrowheads="1"/>
            </p:cNvSpPr>
            <p:nvPr/>
          </p:nvSpPr>
          <p:spPr bwMode="auto">
            <a:xfrm>
              <a:off x="4905857" y="60977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7" name="Oval 3131"/>
            <p:cNvSpPr>
              <a:spLocks noChangeArrowheads="1"/>
            </p:cNvSpPr>
            <p:nvPr/>
          </p:nvSpPr>
          <p:spPr bwMode="auto">
            <a:xfrm>
              <a:off x="4909794" y="60820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8" name="Oval 3132"/>
            <p:cNvSpPr>
              <a:spLocks noChangeArrowheads="1"/>
            </p:cNvSpPr>
            <p:nvPr/>
          </p:nvSpPr>
          <p:spPr bwMode="auto">
            <a:xfrm>
              <a:off x="4913731" y="609484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9" name="Oval 3133"/>
            <p:cNvSpPr>
              <a:spLocks noChangeArrowheads="1"/>
            </p:cNvSpPr>
            <p:nvPr/>
          </p:nvSpPr>
          <p:spPr bwMode="auto">
            <a:xfrm>
              <a:off x="4917668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0" name="Oval 3134"/>
            <p:cNvSpPr>
              <a:spLocks noChangeArrowheads="1"/>
            </p:cNvSpPr>
            <p:nvPr/>
          </p:nvSpPr>
          <p:spPr bwMode="auto">
            <a:xfrm>
              <a:off x="4920621" y="612043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1" name="Oval 3135"/>
            <p:cNvSpPr>
              <a:spLocks noChangeArrowheads="1"/>
            </p:cNvSpPr>
            <p:nvPr/>
          </p:nvSpPr>
          <p:spPr bwMode="auto">
            <a:xfrm>
              <a:off x="4924558" y="60909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2" name="Oval 3136"/>
            <p:cNvSpPr>
              <a:spLocks noChangeArrowheads="1"/>
            </p:cNvSpPr>
            <p:nvPr/>
          </p:nvSpPr>
          <p:spPr bwMode="auto">
            <a:xfrm>
              <a:off x="4928495" y="60820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3" name="Oval 3138"/>
            <p:cNvSpPr>
              <a:spLocks noChangeArrowheads="1"/>
            </p:cNvSpPr>
            <p:nvPr/>
          </p:nvSpPr>
          <p:spPr bwMode="auto">
            <a:xfrm>
              <a:off x="4932432" y="6099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4" name="Oval 3139"/>
            <p:cNvSpPr>
              <a:spLocks noChangeArrowheads="1"/>
            </p:cNvSpPr>
            <p:nvPr/>
          </p:nvSpPr>
          <p:spPr bwMode="auto">
            <a:xfrm>
              <a:off x="4936369" y="611452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5" name="Oval 3140"/>
            <p:cNvSpPr>
              <a:spLocks noChangeArrowheads="1"/>
            </p:cNvSpPr>
            <p:nvPr/>
          </p:nvSpPr>
          <p:spPr bwMode="auto">
            <a:xfrm>
              <a:off x="4940306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6" name="Oval 3141"/>
            <p:cNvSpPr>
              <a:spLocks noChangeArrowheads="1"/>
            </p:cNvSpPr>
            <p:nvPr/>
          </p:nvSpPr>
          <p:spPr bwMode="auto">
            <a:xfrm>
              <a:off x="4944243" y="612437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7" name="Oval 3142"/>
            <p:cNvSpPr>
              <a:spLocks noChangeArrowheads="1"/>
            </p:cNvSpPr>
            <p:nvPr/>
          </p:nvSpPr>
          <p:spPr bwMode="auto">
            <a:xfrm>
              <a:off x="4947196" y="61233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8" name="Oval 3143"/>
            <p:cNvSpPr>
              <a:spLocks noChangeArrowheads="1"/>
            </p:cNvSpPr>
            <p:nvPr/>
          </p:nvSpPr>
          <p:spPr bwMode="auto">
            <a:xfrm>
              <a:off x="4951133" y="61056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9" name="Oval 3144"/>
            <p:cNvSpPr>
              <a:spLocks noChangeArrowheads="1"/>
            </p:cNvSpPr>
            <p:nvPr/>
          </p:nvSpPr>
          <p:spPr bwMode="auto">
            <a:xfrm>
              <a:off x="4955070" y="609386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0" name="Oval 3145"/>
            <p:cNvSpPr>
              <a:spLocks noChangeArrowheads="1"/>
            </p:cNvSpPr>
            <p:nvPr/>
          </p:nvSpPr>
          <p:spPr bwMode="auto">
            <a:xfrm>
              <a:off x="4959007" y="6101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1" name="Oval 3146"/>
            <p:cNvSpPr>
              <a:spLocks noChangeArrowheads="1"/>
            </p:cNvSpPr>
            <p:nvPr/>
          </p:nvSpPr>
          <p:spPr bwMode="auto">
            <a:xfrm>
              <a:off x="4962944" y="60938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2" name="Oval 3147"/>
            <p:cNvSpPr>
              <a:spLocks noChangeArrowheads="1"/>
            </p:cNvSpPr>
            <p:nvPr/>
          </p:nvSpPr>
          <p:spPr bwMode="auto">
            <a:xfrm>
              <a:off x="4966881" y="60879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3" name="Oval 3148"/>
            <p:cNvSpPr>
              <a:spLocks noChangeArrowheads="1"/>
            </p:cNvSpPr>
            <p:nvPr/>
          </p:nvSpPr>
          <p:spPr bwMode="auto">
            <a:xfrm>
              <a:off x="4970818" y="608893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4" name="Oval 3149"/>
            <p:cNvSpPr>
              <a:spLocks noChangeArrowheads="1"/>
            </p:cNvSpPr>
            <p:nvPr/>
          </p:nvSpPr>
          <p:spPr bwMode="auto">
            <a:xfrm>
              <a:off x="4973770" y="60859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5" name="Oval 3150"/>
            <p:cNvSpPr>
              <a:spLocks noChangeArrowheads="1"/>
            </p:cNvSpPr>
            <p:nvPr/>
          </p:nvSpPr>
          <p:spPr bwMode="auto">
            <a:xfrm>
              <a:off x="4977707" y="609779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6" name="Oval 3151"/>
            <p:cNvSpPr>
              <a:spLocks noChangeArrowheads="1"/>
            </p:cNvSpPr>
            <p:nvPr/>
          </p:nvSpPr>
          <p:spPr bwMode="auto">
            <a:xfrm>
              <a:off x="4981644" y="61155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7" name="Oval 3152"/>
            <p:cNvSpPr>
              <a:spLocks noChangeArrowheads="1"/>
            </p:cNvSpPr>
            <p:nvPr/>
          </p:nvSpPr>
          <p:spPr bwMode="auto">
            <a:xfrm>
              <a:off x="4985581" y="61233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8" name="Oval 3153"/>
            <p:cNvSpPr>
              <a:spLocks noChangeArrowheads="1"/>
            </p:cNvSpPr>
            <p:nvPr/>
          </p:nvSpPr>
          <p:spPr bwMode="auto">
            <a:xfrm>
              <a:off x="4989518" y="611256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9" name="Oval 3154"/>
            <p:cNvSpPr>
              <a:spLocks noChangeArrowheads="1"/>
            </p:cNvSpPr>
            <p:nvPr/>
          </p:nvSpPr>
          <p:spPr bwMode="auto">
            <a:xfrm>
              <a:off x="4993455" y="60899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0" name="Oval 3155"/>
            <p:cNvSpPr>
              <a:spLocks noChangeArrowheads="1"/>
            </p:cNvSpPr>
            <p:nvPr/>
          </p:nvSpPr>
          <p:spPr bwMode="auto">
            <a:xfrm>
              <a:off x="4996408" y="610075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1" name="Oval 3156"/>
            <p:cNvSpPr>
              <a:spLocks noChangeArrowheads="1"/>
            </p:cNvSpPr>
            <p:nvPr/>
          </p:nvSpPr>
          <p:spPr bwMode="auto">
            <a:xfrm>
              <a:off x="5000345" y="61253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2" name="Oval 3157"/>
            <p:cNvSpPr>
              <a:spLocks noChangeArrowheads="1"/>
            </p:cNvSpPr>
            <p:nvPr/>
          </p:nvSpPr>
          <p:spPr bwMode="auto">
            <a:xfrm>
              <a:off x="5004282" y="612830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3" name="Oval 3158"/>
            <p:cNvSpPr>
              <a:spLocks noChangeArrowheads="1"/>
            </p:cNvSpPr>
            <p:nvPr/>
          </p:nvSpPr>
          <p:spPr bwMode="auto">
            <a:xfrm>
              <a:off x="5008219" y="61342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4" name="Oval 3159"/>
            <p:cNvSpPr>
              <a:spLocks noChangeArrowheads="1"/>
            </p:cNvSpPr>
            <p:nvPr/>
          </p:nvSpPr>
          <p:spPr bwMode="auto">
            <a:xfrm>
              <a:off x="5012156" y="61273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5" name="Oval 3160"/>
            <p:cNvSpPr>
              <a:spLocks noChangeArrowheads="1"/>
            </p:cNvSpPr>
            <p:nvPr/>
          </p:nvSpPr>
          <p:spPr bwMode="auto">
            <a:xfrm>
              <a:off x="5016093" y="611452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6" name="Oval 3161"/>
            <p:cNvSpPr>
              <a:spLocks noChangeArrowheads="1"/>
            </p:cNvSpPr>
            <p:nvPr/>
          </p:nvSpPr>
          <p:spPr bwMode="auto">
            <a:xfrm>
              <a:off x="5020030" y="609681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7" name="Oval 3162"/>
            <p:cNvSpPr>
              <a:spLocks noChangeArrowheads="1"/>
            </p:cNvSpPr>
            <p:nvPr/>
          </p:nvSpPr>
          <p:spPr bwMode="auto">
            <a:xfrm>
              <a:off x="5022983" y="610862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8" name="Oval 3163"/>
            <p:cNvSpPr>
              <a:spLocks noChangeArrowheads="1"/>
            </p:cNvSpPr>
            <p:nvPr/>
          </p:nvSpPr>
          <p:spPr bwMode="auto">
            <a:xfrm>
              <a:off x="5027904" y="611256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9" name="Oval 3164"/>
            <p:cNvSpPr>
              <a:spLocks noChangeArrowheads="1"/>
            </p:cNvSpPr>
            <p:nvPr/>
          </p:nvSpPr>
          <p:spPr bwMode="auto">
            <a:xfrm>
              <a:off x="5030857" y="612043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0" name="Oval 3165"/>
            <p:cNvSpPr>
              <a:spLocks noChangeArrowheads="1"/>
            </p:cNvSpPr>
            <p:nvPr/>
          </p:nvSpPr>
          <p:spPr bwMode="auto">
            <a:xfrm>
              <a:off x="5034794" y="611748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1" name="Oval 3166"/>
            <p:cNvSpPr>
              <a:spLocks noChangeArrowheads="1"/>
            </p:cNvSpPr>
            <p:nvPr/>
          </p:nvSpPr>
          <p:spPr bwMode="auto">
            <a:xfrm>
              <a:off x="5038731" y="61184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2" name="Oval 3167"/>
            <p:cNvSpPr>
              <a:spLocks noChangeArrowheads="1"/>
            </p:cNvSpPr>
            <p:nvPr/>
          </p:nvSpPr>
          <p:spPr bwMode="auto">
            <a:xfrm>
              <a:off x="5042668" y="611452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3" name="Oval 3168"/>
            <p:cNvSpPr>
              <a:spLocks noChangeArrowheads="1"/>
            </p:cNvSpPr>
            <p:nvPr/>
          </p:nvSpPr>
          <p:spPr bwMode="auto">
            <a:xfrm>
              <a:off x="5046605" y="610764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4" name="Oval 3169"/>
            <p:cNvSpPr>
              <a:spLocks noChangeArrowheads="1"/>
            </p:cNvSpPr>
            <p:nvPr/>
          </p:nvSpPr>
          <p:spPr bwMode="auto">
            <a:xfrm>
              <a:off x="5049558" y="608008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5" name="Oval 3170"/>
            <p:cNvSpPr>
              <a:spLocks noChangeArrowheads="1"/>
            </p:cNvSpPr>
            <p:nvPr/>
          </p:nvSpPr>
          <p:spPr bwMode="auto">
            <a:xfrm>
              <a:off x="5054479" y="607023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6" name="Oval 3171"/>
            <p:cNvSpPr>
              <a:spLocks noChangeArrowheads="1"/>
            </p:cNvSpPr>
            <p:nvPr/>
          </p:nvSpPr>
          <p:spPr bwMode="auto">
            <a:xfrm>
              <a:off x="5057432" y="604661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7" name="Oval 3172"/>
            <p:cNvSpPr>
              <a:spLocks noChangeArrowheads="1"/>
            </p:cNvSpPr>
            <p:nvPr/>
          </p:nvSpPr>
          <p:spPr bwMode="auto">
            <a:xfrm>
              <a:off x="5061369" y="60623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8" name="Oval 3173"/>
            <p:cNvSpPr>
              <a:spLocks noChangeArrowheads="1"/>
            </p:cNvSpPr>
            <p:nvPr/>
          </p:nvSpPr>
          <p:spPr bwMode="auto">
            <a:xfrm>
              <a:off x="5065306" y="60790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9" name="Oval 3174"/>
            <p:cNvSpPr>
              <a:spLocks noChangeArrowheads="1"/>
            </p:cNvSpPr>
            <p:nvPr/>
          </p:nvSpPr>
          <p:spPr bwMode="auto">
            <a:xfrm>
              <a:off x="5069243" y="60722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0" name="Oval 3175"/>
            <p:cNvSpPr>
              <a:spLocks noChangeArrowheads="1"/>
            </p:cNvSpPr>
            <p:nvPr/>
          </p:nvSpPr>
          <p:spPr bwMode="auto">
            <a:xfrm>
              <a:off x="5073180" y="605547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1" name="Oval 3176"/>
            <p:cNvSpPr>
              <a:spLocks noChangeArrowheads="1"/>
            </p:cNvSpPr>
            <p:nvPr/>
          </p:nvSpPr>
          <p:spPr bwMode="auto">
            <a:xfrm>
              <a:off x="5077117" y="60318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2" name="Oval 3177"/>
            <p:cNvSpPr>
              <a:spLocks noChangeArrowheads="1"/>
            </p:cNvSpPr>
            <p:nvPr/>
          </p:nvSpPr>
          <p:spPr bwMode="auto">
            <a:xfrm>
              <a:off x="5081054" y="60210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3" name="Oval 3178"/>
            <p:cNvSpPr>
              <a:spLocks noChangeArrowheads="1"/>
            </p:cNvSpPr>
            <p:nvPr/>
          </p:nvSpPr>
          <p:spPr bwMode="auto">
            <a:xfrm>
              <a:off x="5084006" y="601512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4" name="Oval 3179"/>
            <p:cNvSpPr>
              <a:spLocks noChangeArrowheads="1"/>
            </p:cNvSpPr>
            <p:nvPr/>
          </p:nvSpPr>
          <p:spPr bwMode="auto">
            <a:xfrm>
              <a:off x="5087943" y="60318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5" name="Oval 3180"/>
            <p:cNvSpPr>
              <a:spLocks noChangeArrowheads="1"/>
            </p:cNvSpPr>
            <p:nvPr/>
          </p:nvSpPr>
          <p:spPr bwMode="auto">
            <a:xfrm>
              <a:off x="5091880" y="60170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6" name="Oval 3181"/>
            <p:cNvSpPr>
              <a:spLocks noChangeArrowheads="1"/>
            </p:cNvSpPr>
            <p:nvPr/>
          </p:nvSpPr>
          <p:spPr bwMode="auto">
            <a:xfrm>
              <a:off x="5095817" y="59924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7" name="Oval 3182"/>
            <p:cNvSpPr>
              <a:spLocks noChangeArrowheads="1"/>
            </p:cNvSpPr>
            <p:nvPr/>
          </p:nvSpPr>
          <p:spPr bwMode="auto">
            <a:xfrm>
              <a:off x="5099754" y="597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8" name="Oval 3183"/>
            <p:cNvSpPr>
              <a:spLocks noChangeArrowheads="1"/>
            </p:cNvSpPr>
            <p:nvPr/>
          </p:nvSpPr>
          <p:spPr bwMode="auto">
            <a:xfrm>
              <a:off x="5103691" y="597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9" name="Oval 3184"/>
            <p:cNvSpPr>
              <a:spLocks noChangeArrowheads="1"/>
            </p:cNvSpPr>
            <p:nvPr/>
          </p:nvSpPr>
          <p:spPr bwMode="auto">
            <a:xfrm>
              <a:off x="5107628" y="597378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0" name="Oval 3185"/>
            <p:cNvSpPr>
              <a:spLocks noChangeArrowheads="1"/>
            </p:cNvSpPr>
            <p:nvPr/>
          </p:nvSpPr>
          <p:spPr bwMode="auto">
            <a:xfrm>
              <a:off x="5110581" y="59895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1" name="Oval 3186"/>
            <p:cNvSpPr>
              <a:spLocks noChangeArrowheads="1"/>
            </p:cNvSpPr>
            <p:nvPr/>
          </p:nvSpPr>
          <p:spPr bwMode="auto">
            <a:xfrm>
              <a:off x="5114518" y="59737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2" name="Oval 3187"/>
            <p:cNvSpPr>
              <a:spLocks noChangeArrowheads="1"/>
            </p:cNvSpPr>
            <p:nvPr/>
          </p:nvSpPr>
          <p:spPr bwMode="auto">
            <a:xfrm>
              <a:off x="5118455" y="593342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3" name="Oval 3188"/>
            <p:cNvSpPr>
              <a:spLocks noChangeArrowheads="1"/>
            </p:cNvSpPr>
            <p:nvPr/>
          </p:nvSpPr>
          <p:spPr bwMode="auto">
            <a:xfrm>
              <a:off x="5122392" y="5953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4" name="Oval 3189"/>
            <p:cNvSpPr>
              <a:spLocks noChangeArrowheads="1"/>
            </p:cNvSpPr>
            <p:nvPr/>
          </p:nvSpPr>
          <p:spPr bwMode="auto">
            <a:xfrm>
              <a:off x="5126329" y="5974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5" name="Oval 3190"/>
            <p:cNvSpPr>
              <a:spLocks noChangeArrowheads="1"/>
            </p:cNvSpPr>
            <p:nvPr/>
          </p:nvSpPr>
          <p:spPr bwMode="auto">
            <a:xfrm>
              <a:off x="5130266" y="595508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6" name="Oval 3191"/>
            <p:cNvSpPr>
              <a:spLocks noChangeArrowheads="1"/>
            </p:cNvSpPr>
            <p:nvPr/>
          </p:nvSpPr>
          <p:spPr bwMode="auto">
            <a:xfrm>
              <a:off x="5134203" y="59590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7" name="Oval 3192"/>
            <p:cNvSpPr>
              <a:spLocks noChangeArrowheads="1"/>
            </p:cNvSpPr>
            <p:nvPr/>
          </p:nvSpPr>
          <p:spPr bwMode="auto">
            <a:xfrm>
              <a:off x="5137156" y="593047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8" name="Oval 3193"/>
            <p:cNvSpPr>
              <a:spLocks noChangeArrowheads="1"/>
            </p:cNvSpPr>
            <p:nvPr/>
          </p:nvSpPr>
          <p:spPr bwMode="auto">
            <a:xfrm>
              <a:off x="5141093" y="59088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9" name="Oval 3194"/>
            <p:cNvSpPr>
              <a:spLocks noChangeArrowheads="1"/>
            </p:cNvSpPr>
            <p:nvPr/>
          </p:nvSpPr>
          <p:spPr bwMode="auto">
            <a:xfrm>
              <a:off x="5145030" y="591177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0" name="Oval 3195"/>
            <p:cNvSpPr>
              <a:spLocks noChangeArrowheads="1"/>
            </p:cNvSpPr>
            <p:nvPr/>
          </p:nvSpPr>
          <p:spPr bwMode="auto">
            <a:xfrm>
              <a:off x="5148967" y="59196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1" name="Oval 3196"/>
            <p:cNvSpPr>
              <a:spLocks noChangeArrowheads="1"/>
            </p:cNvSpPr>
            <p:nvPr/>
          </p:nvSpPr>
          <p:spPr bwMode="auto">
            <a:xfrm>
              <a:off x="5152904" y="59029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2" name="Oval 3197"/>
            <p:cNvSpPr>
              <a:spLocks noChangeArrowheads="1"/>
            </p:cNvSpPr>
            <p:nvPr/>
          </p:nvSpPr>
          <p:spPr bwMode="auto">
            <a:xfrm>
              <a:off x="5156841" y="58537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3" name="Oval 3198"/>
            <p:cNvSpPr>
              <a:spLocks noChangeArrowheads="1"/>
            </p:cNvSpPr>
            <p:nvPr/>
          </p:nvSpPr>
          <p:spPr bwMode="auto">
            <a:xfrm>
              <a:off x="5160778" y="58123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4" name="Oval 3199"/>
            <p:cNvSpPr>
              <a:spLocks noChangeArrowheads="1"/>
            </p:cNvSpPr>
            <p:nvPr/>
          </p:nvSpPr>
          <p:spPr bwMode="auto">
            <a:xfrm>
              <a:off x="5163731" y="580645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5" name="Oval 3200"/>
            <p:cNvSpPr>
              <a:spLocks noChangeArrowheads="1"/>
            </p:cNvSpPr>
            <p:nvPr/>
          </p:nvSpPr>
          <p:spPr bwMode="auto">
            <a:xfrm>
              <a:off x="5167668" y="58222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6" name="Oval 3201"/>
            <p:cNvSpPr>
              <a:spLocks noChangeArrowheads="1"/>
            </p:cNvSpPr>
            <p:nvPr/>
          </p:nvSpPr>
          <p:spPr bwMode="auto">
            <a:xfrm>
              <a:off x="5171605" y="580055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7" name="Oval 3202"/>
            <p:cNvSpPr>
              <a:spLocks noChangeArrowheads="1"/>
            </p:cNvSpPr>
            <p:nvPr/>
          </p:nvSpPr>
          <p:spPr bwMode="auto">
            <a:xfrm>
              <a:off x="5175542" y="57611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8" name="Oval 3203"/>
            <p:cNvSpPr>
              <a:spLocks noChangeArrowheads="1"/>
            </p:cNvSpPr>
            <p:nvPr/>
          </p:nvSpPr>
          <p:spPr bwMode="auto">
            <a:xfrm>
              <a:off x="5179479" y="574937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9" name="Oval 3204"/>
            <p:cNvSpPr>
              <a:spLocks noChangeArrowheads="1"/>
            </p:cNvSpPr>
            <p:nvPr/>
          </p:nvSpPr>
          <p:spPr bwMode="auto">
            <a:xfrm>
              <a:off x="5183416" y="57287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0" name="Oval 3205"/>
            <p:cNvSpPr>
              <a:spLocks noChangeArrowheads="1"/>
            </p:cNvSpPr>
            <p:nvPr/>
          </p:nvSpPr>
          <p:spPr bwMode="auto">
            <a:xfrm>
              <a:off x="5187353" y="56981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1" name="Oval 3206"/>
            <p:cNvSpPr>
              <a:spLocks noChangeArrowheads="1"/>
            </p:cNvSpPr>
            <p:nvPr/>
          </p:nvSpPr>
          <p:spPr bwMode="auto">
            <a:xfrm>
              <a:off x="5191290" y="564799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2" name="Oval 3207"/>
            <p:cNvSpPr>
              <a:spLocks noChangeArrowheads="1"/>
            </p:cNvSpPr>
            <p:nvPr/>
          </p:nvSpPr>
          <p:spPr bwMode="auto">
            <a:xfrm>
              <a:off x="5194242" y="563913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3" name="Oval 3208"/>
            <p:cNvSpPr>
              <a:spLocks noChangeArrowheads="1"/>
            </p:cNvSpPr>
            <p:nvPr/>
          </p:nvSpPr>
          <p:spPr bwMode="auto">
            <a:xfrm>
              <a:off x="5198179" y="562437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4" name="Oval 3209"/>
            <p:cNvSpPr>
              <a:spLocks noChangeArrowheads="1"/>
            </p:cNvSpPr>
            <p:nvPr/>
          </p:nvSpPr>
          <p:spPr bwMode="auto">
            <a:xfrm>
              <a:off x="5202116" y="557417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5" name="Oval 3210"/>
            <p:cNvSpPr>
              <a:spLocks noChangeArrowheads="1"/>
            </p:cNvSpPr>
            <p:nvPr/>
          </p:nvSpPr>
          <p:spPr bwMode="auto">
            <a:xfrm>
              <a:off x="5206053" y="54826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6" name="Oval 3211"/>
            <p:cNvSpPr>
              <a:spLocks noChangeArrowheads="1"/>
            </p:cNvSpPr>
            <p:nvPr/>
          </p:nvSpPr>
          <p:spPr bwMode="auto">
            <a:xfrm>
              <a:off x="5209990" y="54570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7" name="Oval 3212"/>
            <p:cNvSpPr>
              <a:spLocks noChangeArrowheads="1"/>
            </p:cNvSpPr>
            <p:nvPr/>
          </p:nvSpPr>
          <p:spPr bwMode="auto">
            <a:xfrm>
              <a:off x="5213927" y="54718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8" name="Oval 3213"/>
            <p:cNvSpPr>
              <a:spLocks noChangeArrowheads="1"/>
            </p:cNvSpPr>
            <p:nvPr/>
          </p:nvSpPr>
          <p:spPr bwMode="auto">
            <a:xfrm>
              <a:off x="5217864" y="54698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9" name="Oval 3214"/>
            <p:cNvSpPr>
              <a:spLocks noChangeArrowheads="1"/>
            </p:cNvSpPr>
            <p:nvPr/>
          </p:nvSpPr>
          <p:spPr bwMode="auto">
            <a:xfrm>
              <a:off x="5220817" y="549051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0" name="Oval 3215"/>
            <p:cNvSpPr>
              <a:spLocks noChangeArrowheads="1"/>
            </p:cNvSpPr>
            <p:nvPr/>
          </p:nvSpPr>
          <p:spPr bwMode="auto">
            <a:xfrm>
              <a:off x="5224754" y="54708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1" name="Oval 3216"/>
            <p:cNvSpPr>
              <a:spLocks noChangeArrowheads="1"/>
            </p:cNvSpPr>
            <p:nvPr/>
          </p:nvSpPr>
          <p:spPr bwMode="auto">
            <a:xfrm>
              <a:off x="5228691" y="545901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2" name="Oval 3217"/>
            <p:cNvSpPr>
              <a:spLocks noChangeArrowheads="1"/>
            </p:cNvSpPr>
            <p:nvPr/>
          </p:nvSpPr>
          <p:spPr bwMode="auto">
            <a:xfrm>
              <a:off x="5232628" y="54698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3" name="Oval 3218"/>
            <p:cNvSpPr>
              <a:spLocks noChangeArrowheads="1"/>
            </p:cNvSpPr>
            <p:nvPr/>
          </p:nvSpPr>
          <p:spPr bwMode="auto">
            <a:xfrm>
              <a:off x="5236565" y="54413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4" name="Oval 3219"/>
            <p:cNvSpPr>
              <a:spLocks noChangeArrowheads="1"/>
            </p:cNvSpPr>
            <p:nvPr/>
          </p:nvSpPr>
          <p:spPr bwMode="auto">
            <a:xfrm>
              <a:off x="5240502" y="544622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5" name="Oval 3220"/>
            <p:cNvSpPr>
              <a:spLocks noChangeArrowheads="1"/>
            </p:cNvSpPr>
            <p:nvPr/>
          </p:nvSpPr>
          <p:spPr bwMode="auto">
            <a:xfrm>
              <a:off x="5244439" y="548657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6" name="Oval 3221"/>
            <p:cNvSpPr>
              <a:spLocks noChangeArrowheads="1"/>
            </p:cNvSpPr>
            <p:nvPr/>
          </p:nvSpPr>
          <p:spPr bwMode="auto">
            <a:xfrm>
              <a:off x="5247392" y="55515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7" name="Oval 3222"/>
            <p:cNvSpPr>
              <a:spLocks noChangeArrowheads="1"/>
            </p:cNvSpPr>
            <p:nvPr/>
          </p:nvSpPr>
          <p:spPr bwMode="auto">
            <a:xfrm>
              <a:off x="5251329" y="558205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8" name="Oval 3223"/>
            <p:cNvSpPr>
              <a:spLocks noChangeArrowheads="1"/>
            </p:cNvSpPr>
            <p:nvPr/>
          </p:nvSpPr>
          <p:spPr bwMode="auto">
            <a:xfrm>
              <a:off x="5255266" y="563224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9" name="Oval 3224"/>
            <p:cNvSpPr>
              <a:spLocks noChangeArrowheads="1"/>
            </p:cNvSpPr>
            <p:nvPr/>
          </p:nvSpPr>
          <p:spPr bwMode="auto">
            <a:xfrm>
              <a:off x="5259203" y="56598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0" name="Oval 3225"/>
            <p:cNvSpPr>
              <a:spLocks noChangeArrowheads="1"/>
            </p:cNvSpPr>
            <p:nvPr/>
          </p:nvSpPr>
          <p:spPr bwMode="auto">
            <a:xfrm>
              <a:off x="5263140" y="57070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1" name="Oval 3226"/>
            <p:cNvSpPr>
              <a:spLocks noChangeArrowheads="1"/>
            </p:cNvSpPr>
            <p:nvPr/>
          </p:nvSpPr>
          <p:spPr bwMode="auto">
            <a:xfrm>
              <a:off x="5267077" y="57710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2" name="Oval 3227"/>
            <p:cNvSpPr>
              <a:spLocks noChangeArrowheads="1"/>
            </p:cNvSpPr>
            <p:nvPr/>
          </p:nvSpPr>
          <p:spPr bwMode="auto">
            <a:xfrm>
              <a:off x="5271014" y="586059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3" name="Oval 3228"/>
            <p:cNvSpPr>
              <a:spLocks noChangeArrowheads="1"/>
            </p:cNvSpPr>
            <p:nvPr/>
          </p:nvSpPr>
          <p:spPr bwMode="auto">
            <a:xfrm>
              <a:off x="5273967" y="588126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4" name="Oval 3229"/>
            <p:cNvSpPr>
              <a:spLocks noChangeArrowheads="1"/>
            </p:cNvSpPr>
            <p:nvPr/>
          </p:nvSpPr>
          <p:spPr bwMode="auto">
            <a:xfrm>
              <a:off x="5277904" y="58802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5" name="Oval 3230"/>
            <p:cNvSpPr>
              <a:spLocks noChangeArrowheads="1"/>
            </p:cNvSpPr>
            <p:nvPr/>
          </p:nvSpPr>
          <p:spPr bwMode="auto">
            <a:xfrm>
              <a:off x="5281841" y="590291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6" name="Oval 3231"/>
            <p:cNvSpPr>
              <a:spLocks noChangeArrowheads="1"/>
            </p:cNvSpPr>
            <p:nvPr/>
          </p:nvSpPr>
          <p:spPr bwMode="auto">
            <a:xfrm>
              <a:off x="5285778" y="596000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7" name="Oval 3232"/>
            <p:cNvSpPr>
              <a:spLocks noChangeArrowheads="1"/>
            </p:cNvSpPr>
            <p:nvPr/>
          </p:nvSpPr>
          <p:spPr bwMode="auto">
            <a:xfrm>
              <a:off x="5289715" y="599543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8" name="Oval 3233"/>
            <p:cNvSpPr>
              <a:spLocks noChangeArrowheads="1"/>
            </p:cNvSpPr>
            <p:nvPr/>
          </p:nvSpPr>
          <p:spPr bwMode="auto">
            <a:xfrm>
              <a:off x="5293652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9" name="Oval 3234"/>
            <p:cNvSpPr>
              <a:spLocks noChangeArrowheads="1"/>
            </p:cNvSpPr>
            <p:nvPr/>
          </p:nvSpPr>
          <p:spPr bwMode="auto">
            <a:xfrm>
              <a:off x="5297589" y="60623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0" name="Oval 3235"/>
            <p:cNvSpPr>
              <a:spLocks noChangeArrowheads="1"/>
            </p:cNvSpPr>
            <p:nvPr/>
          </p:nvSpPr>
          <p:spPr bwMode="auto">
            <a:xfrm>
              <a:off x="5300541" y="60722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1" name="Oval 3236"/>
            <p:cNvSpPr>
              <a:spLocks noChangeArrowheads="1"/>
            </p:cNvSpPr>
            <p:nvPr/>
          </p:nvSpPr>
          <p:spPr bwMode="auto">
            <a:xfrm>
              <a:off x="5304478" y="60968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2" name="Oval 3237"/>
            <p:cNvSpPr>
              <a:spLocks noChangeArrowheads="1"/>
            </p:cNvSpPr>
            <p:nvPr/>
          </p:nvSpPr>
          <p:spPr bwMode="auto">
            <a:xfrm>
              <a:off x="5308415" y="612929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3" name="Oval 3238"/>
            <p:cNvSpPr>
              <a:spLocks noChangeArrowheads="1"/>
            </p:cNvSpPr>
            <p:nvPr/>
          </p:nvSpPr>
          <p:spPr bwMode="auto">
            <a:xfrm>
              <a:off x="5312352" y="61548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4" name="Oval 3239"/>
            <p:cNvSpPr>
              <a:spLocks noChangeArrowheads="1"/>
            </p:cNvSpPr>
            <p:nvPr/>
          </p:nvSpPr>
          <p:spPr bwMode="auto">
            <a:xfrm>
              <a:off x="5316289" y="61647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5" name="Oval 3240"/>
            <p:cNvSpPr>
              <a:spLocks noChangeArrowheads="1"/>
            </p:cNvSpPr>
            <p:nvPr/>
          </p:nvSpPr>
          <p:spPr bwMode="auto">
            <a:xfrm>
              <a:off x="5320226" y="617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6" name="Oval 3241"/>
            <p:cNvSpPr>
              <a:spLocks noChangeArrowheads="1"/>
            </p:cNvSpPr>
            <p:nvPr/>
          </p:nvSpPr>
          <p:spPr bwMode="auto">
            <a:xfrm>
              <a:off x="5324163" y="61903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7" name="Oval 3242"/>
            <p:cNvSpPr>
              <a:spLocks noChangeArrowheads="1"/>
            </p:cNvSpPr>
            <p:nvPr/>
          </p:nvSpPr>
          <p:spPr bwMode="auto">
            <a:xfrm>
              <a:off x="5327116" y="62021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8" name="Oval 3243"/>
            <p:cNvSpPr>
              <a:spLocks noChangeArrowheads="1"/>
            </p:cNvSpPr>
            <p:nvPr/>
          </p:nvSpPr>
          <p:spPr bwMode="auto">
            <a:xfrm>
              <a:off x="5331053" y="6203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9" name="Oval 3244"/>
            <p:cNvSpPr>
              <a:spLocks noChangeArrowheads="1"/>
            </p:cNvSpPr>
            <p:nvPr/>
          </p:nvSpPr>
          <p:spPr bwMode="auto">
            <a:xfrm>
              <a:off x="5334990" y="62198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0" name="Oval 3245"/>
            <p:cNvSpPr>
              <a:spLocks noChangeArrowheads="1"/>
            </p:cNvSpPr>
            <p:nvPr/>
          </p:nvSpPr>
          <p:spPr bwMode="auto">
            <a:xfrm>
              <a:off x="5338927" y="623657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1" name="Oval 3246"/>
            <p:cNvSpPr>
              <a:spLocks noChangeArrowheads="1"/>
            </p:cNvSpPr>
            <p:nvPr/>
          </p:nvSpPr>
          <p:spPr bwMode="auto">
            <a:xfrm>
              <a:off x="5342864" y="62533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2" name="Oval 3247"/>
            <p:cNvSpPr>
              <a:spLocks noChangeArrowheads="1"/>
            </p:cNvSpPr>
            <p:nvPr/>
          </p:nvSpPr>
          <p:spPr bwMode="auto">
            <a:xfrm>
              <a:off x="5346801" y="62749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3" name="Oval 3248"/>
            <p:cNvSpPr>
              <a:spLocks noChangeArrowheads="1"/>
            </p:cNvSpPr>
            <p:nvPr/>
          </p:nvSpPr>
          <p:spPr bwMode="auto">
            <a:xfrm>
              <a:off x="5350738" y="62818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4" name="Oval 3249"/>
            <p:cNvSpPr>
              <a:spLocks noChangeArrowheads="1"/>
            </p:cNvSpPr>
            <p:nvPr/>
          </p:nvSpPr>
          <p:spPr bwMode="auto">
            <a:xfrm>
              <a:off x="5353691" y="6291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5" name="Oval 3250"/>
            <p:cNvSpPr>
              <a:spLocks noChangeArrowheads="1"/>
            </p:cNvSpPr>
            <p:nvPr/>
          </p:nvSpPr>
          <p:spPr bwMode="auto">
            <a:xfrm>
              <a:off x="5357628" y="6294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6" name="Oval 3251"/>
            <p:cNvSpPr>
              <a:spLocks noChangeArrowheads="1"/>
            </p:cNvSpPr>
            <p:nvPr/>
          </p:nvSpPr>
          <p:spPr bwMode="auto">
            <a:xfrm>
              <a:off x="5361565" y="6310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7" name="Oval 3252"/>
            <p:cNvSpPr>
              <a:spLocks noChangeArrowheads="1"/>
            </p:cNvSpPr>
            <p:nvPr/>
          </p:nvSpPr>
          <p:spPr bwMode="auto">
            <a:xfrm>
              <a:off x="5365502" y="631925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8" name="Oval 3253"/>
            <p:cNvSpPr>
              <a:spLocks noChangeArrowheads="1"/>
            </p:cNvSpPr>
            <p:nvPr/>
          </p:nvSpPr>
          <p:spPr bwMode="auto">
            <a:xfrm>
              <a:off x="5369439" y="6322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9" name="Oval 3254"/>
            <p:cNvSpPr>
              <a:spLocks noChangeArrowheads="1"/>
            </p:cNvSpPr>
            <p:nvPr/>
          </p:nvSpPr>
          <p:spPr bwMode="auto">
            <a:xfrm>
              <a:off x="5373376" y="633303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0" name="Oval 3255"/>
            <p:cNvSpPr>
              <a:spLocks noChangeArrowheads="1"/>
            </p:cNvSpPr>
            <p:nvPr/>
          </p:nvSpPr>
          <p:spPr bwMode="auto">
            <a:xfrm>
              <a:off x="5377313" y="633401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1" name="Oval 3256"/>
            <p:cNvSpPr>
              <a:spLocks noChangeArrowheads="1"/>
            </p:cNvSpPr>
            <p:nvPr/>
          </p:nvSpPr>
          <p:spPr bwMode="auto">
            <a:xfrm>
              <a:off x="5381250" y="634582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2" name="Oval 3257"/>
            <p:cNvSpPr>
              <a:spLocks noChangeArrowheads="1"/>
            </p:cNvSpPr>
            <p:nvPr/>
          </p:nvSpPr>
          <p:spPr bwMode="auto">
            <a:xfrm>
              <a:off x="5384203" y="635271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3" name="Oval 3258"/>
            <p:cNvSpPr>
              <a:spLocks noChangeArrowheads="1"/>
            </p:cNvSpPr>
            <p:nvPr/>
          </p:nvSpPr>
          <p:spPr bwMode="auto">
            <a:xfrm>
              <a:off x="5388140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4" name="Oval 3259"/>
            <p:cNvSpPr>
              <a:spLocks noChangeArrowheads="1"/>
            </p:cNvSpPr>
            <p:nvPr/>
          </p:nvSpPr>
          <p:spPr bwMode="auto">
            <a:xfrm>
              <a:off x="5392077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5" name="Oval 3260"/>
            <p:cNvSpPr>
              <a:spLocks noChangeArrowheads="1"/>
            </p:cNvSpPr>
            <p:nvPr/>
          </p:nvSpPr>
          <p:spPr bwMode="auto">
            <a:xfrm>
              <a:off x="5396014" y="635271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6" name="Oval 3261"/>
            <p:cNvSpPr>
              <a:spLocks noChangeArrowheads="1"/>
            </p:cNvSpPr>
            <p:nvPr/>
          </p:nvSpPr>
          <p:spPr bwMode="auto">
            <a:xfrm>
              <a:off x="5399951" y="63605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7" name="Oval 3262"/>
            <p:cNvSpPr>
              <a:spLocks noChangeArrowheads="1"/>
            </p:cNvSpPr>
            <p:nvPr/>
          </p:nvSpPr>
          <p:spPr bwMode="auto">
            <a:xfrm>
              <a:off x="5403888" y="637338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8" name="Oval 3263"/>
            <p:cNvSpPr>
              <a:spLocks noChangeArrowheads="1"/>
            </p:cNvSpPr>
            <p:nvPr/>
          </p:nvSpPr>
          <p:spPr bwMode="auto">
            <a:xfrm>
              <a:off x="5407825" y="637043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9" name="Oval 3264"/>
            <p:cNvSpPr>
              <a:spLocks noChangeArrowheads="1"/>
            </p:cNvSpPr>
            <p:nvPr/>
          </p:nvSpPr>
          <p:spPr bwMode="auto">
            <a:xfrm>
              <a:off x="5410777" y="63655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0" name="Oval 3265"/>
            <p:cNvSpPr>
              <a:spLocks noChangeArrowheads="1"/>
            </p:cNvSpPr>
            <p:nvPr/>
          </p:nvSpPr>
          <p:spPr bwMode="auto">
            <a:xfrm>
              <a:off x="5414714" y="63655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1" name="Oval 3266"/>
            <p:cNvSpPr>
              <a:spLocks noChangeArrowheads="1"/>
            </p:cNvSpPr>
            <p:nvPr/>
          </p:nvSpPr>
          <p:spPr bwMode="auto">
            <a:xfrm>
              <a:off x="5418651" y="637732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2" name="Oval 3267"/>
            <p:cNvSpPr>
              <a:spLocks noChangeArrowheads="1"/>
            </p:cNvSpPr>
            <p:nvPr/>
          </p:nvSpPr>
          <p:spPr bwMode="auto">
            <a:xfrm>
              <a:off x="5422588" y="63861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3" name="Oval 3268"/>
            <p:cNvSpPr>
              <a:spLocks noChangeArrowheads="1"/>
            </p:cNvSpPr>
            <p:nvPr/>
          </p:nvSpPr>
          <p:spPr bwMode="auto">
            <a:xfrm>
              <a:off x="5426525" y="639602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4" name="Oval 3269"/>
            <p:cNvSpPr>
              <a:spLocks noChangeArrowheads="1"/>
            </p:cNvSpPr>
            <p:nvPr/>
          </p:nvSpPr>
          <p:spPr bwMode="auto">
            <a:xfrm>
              <a:off x="5430462" y="63999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5" name="Oval 3270"/>
            <p:cNvSpPr>
              <a:spLocks noChangeArrowheads="1"/>
            </p:cNvSpPr>
            <p:nvPr/>
          </p:nvSpPr>
          <p:spPr bwMode="auto">
            <a:xfrm>
              <a:off x="5434399" y="639405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6" name="Oval 3271"/>
            <p:cNvSpPr>
              <a:spLocks noChangeArrowheads="1"/>
            </p:cNvSpPr>
            <p:nvPr/>
          </p:nvSpPr>
          <p:spPr bwMode="auto">
            <a:xfrm>
              <a:off x="5437352" y="640586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7" name="Oval 3272"/>
            <p:cNvSpPr>
              <a:spLocks noChangeArrowheads="1"/>
            </p:cNvSpPr>
            <p:nvPr/>
          </p:nvSpPr>
          <p:spPr bwMode="auto">
            <a:xfrm>
              <a:off x="5441289" y="640389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8" name="Oval 3273"/>
            <p:cNvSpPr>
              <a:spLocks noChangeArrowheads="1"/>
            </p:cNvSpPr>
            <p:nvPr/>
          </p:nvSpPr>
          <p:spPr bwMode="auto">
            <a:xfrm>
              <a:off x="5445226" y="64078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9" name="Oval 3274"/>
            <p:cNvSpPr>
              <a:spLocks noChangeArrowheads="1"/>
            </p:cNvSpPr>
            <p:nvPr/>
          </p:nvSpPr>
          <p:spPr bwMode="auto">
            <a:xfrm>
              <a:off x="5449163" y="64068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0" name="Oval 3275"/>
            <p:cNvSpPr>
              <a:spLocks noChangeArrowheads="1"/>
            </p:cNvSpPr>
            <p:nvPr/>
          </p:nvSpPr>
          <p:spPr bwMode="auto">
            <a:xfrm>
              <a:off x="5453100" y="640882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1" name="Oval 3276"/>
            <p:cNvSpPr>
              <a:spLocks noChangeArrowheads="1"/>
            </p:cNvSpPr>
            <p:nvPr/>
          </p:nvSpPr>
          <p:spPr bwMode="auto">
            <a:xfrm>
              <a:off x="5457037" y="64186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2" name="Oval 3277"/>
            <p:cNvSpPr>
              <a:spLocks noChangeArrowheads="1"/>
            </p:cNvSpPr>
            <p:nvPr/>
          </p:nvSpPr>
          <p:spPr bwMode="auto">
            <a:xfrm>
              <a:off x="5460974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3" name="Oval 3278"/>
            <p:cNvSpPr>
              <a:spLocks noChangeArrowheads="1"/>
            </p:cNvSpPr>
            <p:nvPr/>
          </p:nvSpPr>
          <p:spPr bwMode="auto">
            <a:xfrm>
              <a:off x="5463927" y="64176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4" name="Oval 3279"/>
            <p:cNvSpPr>
              <a:spLocks noChangeArrowheads="1"/>
            </p:cNvSpPr>
            <p:nvPr/>
          </p:nvSpPr>
          <p:spPr bwMode="auto">
            <a:xfrm>
              <a:off x="5467864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5" name="Oval 3280"/>
            <p:cNvSpPr>
              <a:spLocks noChangeArrowheads="1"/>
            </p:cNvSpPr>
            <p:nvPr/>
          </p:nvSpPr>
          <p:spPr bwMode="auto">
            <a:xfrm>
              <a:off x="5471801" y="641177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6" name="Oval 3281"/>
            <p:cNvSpPr>
              <a:spLocks noChangeArrowheads="1"/>
            </p:cNvSpPr>
            <p:nvPr/>
          </p:nvSpPr>
          <p:spPr bwMode="auto">
            <a:xfrm>
              <a:off x="5475738" y="64107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7" name="Oval 3282"/>
            <p:cNvSpPr>
              <a:spLocks noChangeArrowheads="1"/>
            </p:cNvSpPr>
            <p:nvPr/>
          </p:nvSpPr>
          <p:spPr bwMode="auto">
            <a:xfrm>
              <a:off x="5479675" y="64098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8" name="Oval 3283"/>
            <p:cNvSpPr>
              <a:spLocks noChangeArrowheads="1"/>
            </p:cNvSpPr>
            <p:nvPr/>
          </p:nvSpPr>
          <p:spPr bwMode="auto">
            <a:xfrm>
              <a:off x="5483612" y="6410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9" name="Oval 3284"/>
            <p:cNvSpPr>
              <a:spLocks noChangeArrowheads="1"/>
            </p:cNvSpPr>
            <p:nvPr/>
          </p:nvSpPr>
          <p:spPr bwMode="auto">
            <a:xfrm>
              <a:off x="5487549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0" name="Oval 3285"/>
            <p:cNvSpPr>
              <a:spLocks noChangeArrowheads="1"/>
            </p:cNvSpPr>
            <p:nvPr/>
          </p:nvSpPr>
          <p:spPr bwMode="auto">
            <a:xfrm>
              <a:off x="5494439" y="64255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1" name="Oval 3286"/>
            <p:cNvSpPr>
              <a:spLocks noChangeArrowheads="1"/>
            </p:cNvSpPr>
            <p:nvPr/>
          </p:nvSpPr>
          <p:spPr bwMode="auto">
            <a:xfrm>
              <a:off x="5498376" y="64226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2" name="Oval 3287"/>
            <p:cNvSpPr>
              <a:spLocks noChangeArrowheads="1"/>
            </p:cNvSpPr>
            <p:nvPr/>
          </p:nvSpPr>
          <p:spPr bwMode="auto">
            <a:xfrm>
              <a:off x="5502313" y="642260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3" name="Oval 3288"/>
            <p:cNvSpPr>
              <a:spLocks noChangeArrowheads="1"/>
            </p:cNvSpPr>
            <p:nvPr/>
          </p:nvSpPr>
          <p:spPr bwMode="auto">
            <a:xfrm>
              <a:off x="5506250" y="64206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4" name="Oval 3289"/>
            <p:cNvSpPr>
              <a:spLocks noChangeArrowheads="1"/>
            </p:cNvSpPr>
            <p:nvPr/>
          </p:nvSpPr>
          <p:spPr bwMode="auto">
            <a:xfrm>
              <a:off x="5517076" y="64265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5" name="Oval 3290"/>
            <p:cNvSpPr>
              <a:spLocks noChangeArrowheads="1"/>
            </p:cNvSpPr>
            <p:nvPr/>
          </p:nvSpPr>
          <p:spPr bwMode="auto">
            <a:xfrm>
              <a:off x="5521013" y="64226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6" name="Oval 3291"/>
            <p:cNvSpPr>
              <a:spLocks noChangeArrowheads="1"/>
            </p:cNvSpPr>
            <p:nvPr/>
          </p:nvSpPr>
          <p:spPr bwMode="auto">
            <a:xfrm>
              <a:off x="5524950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7" name="Oval 3292"/>
            <p:cNvSpPr>
              <a:spLocks noChangeArrowheads="1"/>
            </p:cNvSpPr>
            <p:nvPr/>
          </p:nvSpPr>
          <p:spPr bwMode="auto">
            <a:xfrm>
              <a:off x="5528887" y="64265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8" name="Oval 3293"/>
            <p:cNvSpPr>
              <a:spLocks noChangeArrowheads="1"/>
            </p:cNvSpPr>
            <p:nvPr/>
          </p:nvSpPr>
          <p:spPr bwMode="auto">
            <a:xfrm>
              <a:off x="5532824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9" name="Oval 3294"/>
            <p:cNvSpPr>
              <a:spLocks noChangeArrowheads="1"/>
            </p:cNvSpPr>
            <p:nvPr/>
          </p:nvSpPr>
          <p:spPr bwMode="auto">
            <a:xfrm>
              <a:off x="5536761" y="64216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0" name="Oval 3295"/>
            <p:cNvSpPr>
              <a:spLocks noChangeArrowheads="1"/>
            </p:cNvSpPr>
            <p:nvPr/>
          </p:nvSpPr>
          <p:spPr bwMode="auto">
            <a:xfrm>
              <a:off x="5540698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1" name="Oval 3296"/>
            <p:cNvSpPr>
              <a:spLocks noChangeArrowheads="1"/>
            </p:cNvSpPr>
            <p:nvPr/>
          </p:nvSpPr>
          <p:spPr bwMode="auto">
            <a:xfrm>
              <a:off x="5544635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2" name="Oval 3297"/>
            <p:cNvSpPr>
              <a:spLocks noChangeArrowheads="1"/>
            </p:cNvSpPr>
            <p:nvPr/>
          </p:nvSpPr>
          <p:spPr bwMode="auto">
            <a:xfrm>
              <a:off x="5547588" y="6427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3" name="Oval 3298"/>
            <p:cNvSpPr>
              <a:spLocks noChangeArrowheads="1"/>
            </p:cNvSpPr>
            <p:nvPr/>
          </p:nvSpPr>
          <p:spPr bwMode="auto">
            <a:xfrm>
              <a:off x="5551525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4" name="Oval 3299"/>
            <p:cNvSpPr>
              <a:spLocks noChangeArrowheads="1"/>
            </p:cNvSpPr>
            <p:nvPr/>
          </p:nvSpPr>
          <p:spPr bwMode="auto">
            <a:xfrm>
              <a:off x="5555462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5" name="Oval 3300"/>
            <p:cNvSpPr>
              <a:spLocks noChangeArrowheads="1"/>
            </p:cNvSpPr>
            <p:nvPr/>
          </p:nvSpPr>
          <p:spPr bwMode="auto">
            <a:xfrm>
              <a:off x="556727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6" name="Oval 3301"/>
            <p:cNvSpPr>
              <a:spLocks noChangeArrowheads="1"/>
            </p:cNvSpPr>
            <p:nvPr/>
          </p:nvSpPr>
          <p:spPr bwMode="auto">
            <a:xfrm>
              <a:off x="5571210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7" name="Oval 3302"/>
            <p:cNvSpPr>
              <a:spLocks noChangeArrowheads="1"/>
            </p:cNvSpPr>
            <p:nvPr/>
          </p:nvSpPr>
          <p:spPr bwMode="auto">
            <a:xfrm>
              <a:off x="5578100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8" name="Oval 3303"/>
            <p:cNvSpPr>
              <a:spLocks noChangeArrowheads="1"/>
            </p:cNvSpPr>
            <p:nvPr/>
          </p:nvSpPr>
          <p:spPr bwMode="auto">
            <a:xfrm>
              <a:off x="5582037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9" name="Oval 3304"/>
            <p:cNvSpPr>
              <a:spLocks noChangeArrowheads="1"/>
            </p:cNvSpPr>
            <p:nvPr/>
          </p:nvSpPr>
          <p:spPr bwMode="auto">
            <a:xfrm>
              <a:off x="5585974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0" name="Oval 3305"/>
            <p:cNvSpPr>
              <a:spLocks noChangeArrowheads="1"/>
            </p:cNvSpPr>
            <p:nvPr/>
          </p:nvSpPr>
          <p:spPr bwMode="auto">
            <a:xfrm>
              <a:off x="5593848" y="64265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1" name="Oval 3306"/>
            <p:cNvSpPr>
              <a:spLocks noChangeArrowheads="1"/>
            </p:cNvSpPr>
            <p:nvPr/>
          </p:nvSpPr>
          <p:spPr bwMode="auto">
            <a:xfrm>
              <a:off x="5597785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2" name="Oval 3307"/>
            <p:cNvSpPr>
              <a:spLocks noChangeArrowheads="1"/>
            </p:cNvSpPr>
            <p:nvPr/>
          </p:nvSpPr>
          <p:spPr bwMode="auto">
            <a:xfrm>
              <a:off x="5600738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3" name="Oval 3308"/>
            <p:cNvSpPr>
              <a:spLocks noChangeArrowheads="1"/>
            </p:cNvSpPr>
            <p:nvPr/>
          </p:nvSpPr>
          <p:spPr bwMode="auto">
            <a:xfrm>
              <a:off x="5604675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4" name="Oval 3309"/>
            <p:cNvSpPr>
              <a:spLocks noChangeArrowheads="1"/>
            </p:cNvSpPr>
            <p:nvPr/>
          </p:nvSpPr>
          <p:spPr bwMode="auto">
            <a:xfrm>
              <a:off x="5608612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5" name="Oval 3310"/>
            <p:cNvSpPr>
              <a:spLocks noChangeArrowheads="1"/>
            </p:cNvSpPr>
            <p:nvPr/>
          </p:nvSpPr>
          <p:spPr bwMode="auto">
            <a:xfrm>
              <a:off x="5612549" y="64186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6" name="Oval 3311"/>
            <p:cNvSpPr>
              <a:spLocks noChangeArrowheads="1"/>
            </p:cNvSpPr>
            <p:nvPr/>
          </p:nvSpPr>
          <p:spPr bwMode="auto">
            <a:xfrm>
              <a:off x="5616486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7" name="Oval 3312"/>
            <p:cNvSpPr>
              <a:spLocks noChangeArrowheads="1"/>
            </p:cNvSpPr>
            <p:nvPr/>
          </p:nvSpPr>
          <p:spPr bwMode="auto">
            <a:xfrm>
              <a:off x="5624360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8" name="Oval 3313"/>
            <p:cNvSpPr>
              <a:spLocks noChangeArrowheads="1"/>
            </p:cNvSpPr>
            <p:nvPr/>
          </p:nvSpPr>
          <p:spPr bwMode="auto">
            <a:xfrm>
              <a:off x="5639123" y="6427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9" name="Oval 3314"/>
            <p:cNvSpPr>
              <a:spLocks noChangeArrowheads="1"/>
            </p:cNvSpPr>
            <p:nvPr/>
          </p:nvSpPr>
          <p:spPr bwMode="auto">
            <a:xfrm>
              <a:off x="5643060" y="64166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0" name="Oval 3315"/>
            <p:cNvSpPr>
              <a:spLocks noChangeArrowheads="1"/>
            </p:cNvSpPr>
            <p:nvPr/>
          </p:nvSpPr>
          <p:spPr bwMode="auto">
            <a:xfrm>
              <a:off x="5646997" y="64255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1" name="Oval 3316"/>
            <p:cNvSpPr>
              <a:spLocks noChangeArrowheads="1"/>
            </p:cNvSpPr>
            <p:nvPr/>
          </p:nvSpPr>
          <p:spPr bwMode="auto">
            <a:xfrm>
              <a:off x="5650934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2" name="Oval 3317"/>
            <p:cNvSpPr>
              <a:spLocks noChangeArrowheads="1"/>
            </p:cNvSpPr>
            <p:nvPr/>
          </p:nvSpPr>
          <p:spPr bwMode="auto">
            <a:xfrm>
              <a:off x="5653887" y="642161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3" name="Oval 3318"/>
            <p:cNvSpPr>
              <a:spLocks noChangeArrowheads="1"/>
            </p:cNvSpPr>
            <p:nvPr/>
          </p:nvSpPr>
          <p:spPr bwMode="auto">
            <a:xfrm>
              <a:off x="5657824" y="642063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4" name="Freeform 3319"/>
            <p:cNvSpPr>
              <a:spLocks/>
            </p:cNvSpPr>
            <p:nvPr/>
          </p:nvSpPr>
          <p:spPr bwMode="auto">
            <a:xfrm>
              <a:off x="5541683" y="6431458"/>
              <a:ext cx="16733" cy="3937"/>
            </a:xfrm>
            <a:custGeom>
              <a:avLst/>
              <a:gdLst>
                <a:gd name="T0" fmla="*/ 17 w 17"/>
                <a:gd name="T1" fmla="*/ 4 h 4"/>
                <a:gd name="T2" fmla="*/ 17 w 17"/>
                <a:gd name="T3" fmla="*/ 4 h 4"/>
                <a:gd name="T4" fmla="*/ 17 w 17"/>
                <a:gd name="T5" fmla="*/ 4 h 4"/>
                <a:gd name="T6" fmla="*/ 16 w 17"/>
                <a:gd name="T7" fmla="*/ 4 h 4"/>
                <a:gd name="T8" fmla="*/ 16 w 17"/>
                <a:gd name="T9" fmla="*/ 2 h 4"/>
                <a:gd name="T10" fmla="*/ 16 w 17"/>
                <a:gd name="T11" fmla="*/ 2 h 4"/>
                <a:gd name="T12" fmla="*/ 15 w 17"/>
                <a:gd name="T13" fmla="*/ 2 h 4"/>
                <a:gd name="T14" fmla="*/ 15 w 17"/>
                <a:gd name="T15" fmla="*/ 2 h 4"/>
                <a:gd name="T16" fmla="*/ 15 w 17"/>
                <a:gd name="T17" fmla="*/ 2 h 4"/>
                <a:gd name="T18" fmla="*/ 14 w 17"/>
                <a:gd name="T19" fmla="*/ 1 h 4"/>
                <a:gd name="T20" fmla="*/ 14 w 17"/>
                <a:gd name="T21" fmla="*/ 1 h 4"/>
                <a:gd name="T22" fmla="*/ 14 w 17"/>
                <a:gd name="T23" fmla="*/ 1 h 4"/>
                <a:gd name="T24" fmla="*/ 13 w 17"/>
                <a:gd name="T25" fmla="*/ 1 h 4"/>
                <a:gd name="T26" fmla="*/ 13 w 17"/>
                <a:gd name="T27" fmla="*/ 1 h 4"/>
                <a:gd name="T28" fmla="*/ 12 w 17"/>
                <a:gd name="T29" fmla="*/ 1 h 4"/>
                <a:gd name="T30" fmla="*/ 12 w 17"/>
                <a:gd name="T31" fmla="*/ 1 h 4"/>
                <a:gd name="T32" fmla="*/ 12 w 17"/>
                <a:gd name="T33" fmla="*/ 1 h 4"/>
                <a:gd name="T34" fmla="*/ 11 w 17"/>
                <a:gd name="T35" fmla="*/ 1 h 4"/>
                <a:gd name="T36" fmla="*/ 11 w 17"/>
                <a:gd name="T37" fmla="*/ 1 h 4"/>
                <a:gd name="T38" fmla="*/ 11 w 17"/>
                <a:gd name="T39" fmla="*/ 1 h 4"/>
                <a:gd name="T40" fmla="*/ 10 w 17"/>
                <a:gd name="T41" fmla="*/ 1 h 4"/>
                <a:gd name="T42" fmla="*/ 10 w 17"/>
                <a:gd name="T43" fmla="*/ 1 h 4"/>
                <a:gd name="T44" fmla="*/ 10 w 17"/>
                <a:gd name="T45" fmla="*/ 1 h 4"/>
                <a:gd name="T46" fmla="*/ 9 w 17"/>
                <a:gd name="T47" fmla="*/ 1 h 4"/>
                <a:gd name="T48" fmla="*/ 9 w 17"/>
                <a:gd name="T49" fmla="*/ 1 h 4"/>
                <a:gd name="T50" fmla="*/ 9 w 17"/>
                <a:gd name="T51" fmla="*/ 1 h 4"/>
                <a:gd name="T52" fmla="*/ 8 w 17"/>
                <a:gd name="T53" fmla="*/ 1 h 4"/>
                <a:gd name="T54" fmla="*/ 8 w 17"/>
                <a:gd name="T55" fmla="*/ 1 h 4"/>
                <a:gd name="T56" fmla="*/ 8 w 17"/>
                <a:gd name="T57" fmla="*/ 1 h 4"/>
                <a:gd name="T58" fmla="*/ 7 w 17"/>
                <a:gd name="T59" fmla="*/ 1 h 4"/>
                <a:gd name="T60" fmla="*/ 7 w 17"/>
                <a:gd name="T61" fmla="*/ 1 h 4"/>
                <a:gd name="T62" fmla="*/ 7 w 17"/>
                <a:gd name="T63" fmla="*/ 1 h 4"/>
                <a:gd name="T64" fmla="*/ 6 w 17"/>
                <a:gd name="T65" fmla="*/ 1 h 4"/>
                <a:gd name="T66" fmla="*/ 6 w 17"/>
                <a:gd name="T67" fmla="*/ 0 h 4"/>
                <a:gd name="T68" fmla="*/ 5 w 17"/>
                <a:gd name="T69" fmla="*/ 0 h 4"/>
                <a:gd name="T70" fmla="*/ 5 w 17"/>
                <a:gd name="T71" fmla="*/ 0 h 4"/>
                <a:gd name="T72" fmla="*/ 5 w 17"/>
                <a:gd name="T73" fmla="*/ 0 h 4"/>
                <a:gd name="T74" fmla="*/ 4 w 17"/>
                <a:gd name="T75" fmla="*/ 0 h 4"/>
                <a:gd name="T76" fmla="*/ 4 w 17"/>
                <a:gd name="T77" fmla="*/ 0 h 4"/>
                <a:gd name="T78" fmla="*/ 4 w 17"/>
                <a:gd name="T79" fmla="*/ 0 h 4"/>
                <a:gd name="T80" fmla="*/ 3 w 17"/>
                <a:gd name="T81" fmla="*/ 0 h 4"/>
                <a:gd name="T82" fmla="*/ 3 w 17"/>
                <a:gd name="T83" fmla="*/ 0 h 4"/>
                <a:gd name="T84" fmla="*/ 3 w 17"/>
                <a:gd name="T85" fmla="*/ 0 h 4"/>
                <a:gd name="T86" fmla="*/ 2 w 17"/>
                <a:gd name="T87" fmla="*/ 0 h 4"/>
                <a:gd name="T88" fmla="*/ 2 w 17"/>
                <a:gd name="T89" fmla="*/ 0 h 4"/>
                <a:gd name="T90" fmla="*/ 2 w 17"/>
                <a:gd name="T91" fmla="*/ 0 h 4"/>
                <a:gd name="T92" fmla="*/ 1 w 17"/>
                <a:gd name="T93" fmla="*/ 0 h 4"/>
                <a:gd name="T94" fmla="*/ 1 w 17"/>
                <a:gd name="T95" fmla="*/ 0 h 4"/>
                <a:gd name="T96" fmla="*/ 1 w 17"/>
                <a:gd name="T97" fmla="*/ 0 h 4"/>
                <a:gd name="T98" fmla="*/ 0 w 17"/>
                <a:gd name="T9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5" name="Freeform 3320"/>
            <p:cNvSpPr>
              <a:spLocks/>
            </p:cNvSpPr>
            <p:nvPr/>
          </p:nvSpPr>
          <p:spPr bwMode="auto">
            <a:xfrm>
              <a:off x="5524950" y="6428505"/>
              <a:ext cx="17717" cy="2953"/>
            </a:xfrm>
            <a:custGeom>
              <a:avLst/>
              <a:gdLst>
                <a:gd name="T0" fmla="*/ 18 w 18"/>
                <a:gd name="T1" fmla="*/ 3 h 3"/>
                <a:gd name="T2" fmla="*/ 17 w 18"/>
                <a:gd name="T3" fmla="*/ 3 h 3"/>
                <a:gd name="T4" fmla="*/ 17 w 18"/>
                <a:gd name="T5" fmla="*/ 2 h 3"/>
                <a:gd name="T6" fmla="*/ 17 w 18"/>
                <a:gd name="T7" fmla="*/ 2 h 3"/>
                <a:gd name="T8" fmla="*/ 16 w 18"/>
                <a:gd name="T9" fmla="*/ 2 h 3"/>
                <a:gd name="T10" fmla="*/ 16 w 18"/>
                <a:gd name="T11" fmla="*/ 2 h 3"/>
                <a:gd name="T12" fmla="*/ 15 w 18"/>
                <a:gd name="T13" fmla="*/ 2 h 3"/>
                <a:gd name="T14" fmla="*/ 15 w 18"/>
                <a:gd name="T15" fmla="*/ 2 h 3"/>
                <a:gd name="T16" fmla="*/ 15 w 18"/>
                <a:gd name="T17" fmla="*/ 2 h 3"/>
                <a:gd name="T18" fmla="*/ 14 w 18"/>
                <a:gd name="T19" fmla="*/ 2 h 3"/>
                <a:gd name="T20" fmla="*/ 14 w 18"/>
                <a:gd name="T21" fmla="*/ 2 h 3"/>
                <a:gd name="T22" fmla="*/ 14 w 18"/>
                <a:gd name="T23" fmla="*/ 2 h 3"/>
                <a:gd name="T24" fmla="*/ 13 w 18"/>
                <a:gd name="T25" fmla="*/ 2 h 3"/>
                <a:gd name="T26" fmla="*/ 13 w 18"/>
                <a:gd name="T27" fmla="*/ 2 h 3"/>
                <a:gd name="T28" fmla="*/ 13 w 18"/>
                <a:gd name="T29" fmla="*/ 2 h 3"/>
                <a:gd name="T30" fmla="*/ 12 w 18"/>
                <a:gd name="T31" fmla="*/ 2 h 3"/>
                <a:gd name="T32" fmla="*/ 12 w 18"/>
                <a:gd name="T33" fmla="*/ 2 h 3"/>
                <a:gd name="T34" fmla="*/ 12 w 18"/>
                <a:gd name="T35" fmla="*/ 2 h 3"/>
                <a:gd name="T36" fmla="*/ 11 w 18"/>
                <a:gd name="T37" fmla="*/ 2 h 3"/>
                <a:gd name="T38" fmla="*/ 11 w 18"/>
                <a:gd name="T39" fmla="*/ 2 h 3"/>
                <a:gd name="T40" fmla="*/ 11 w 18"/>
                <a:gd name="T41" fmla="*/ 2 h 3"/>
                <a:gd name="T42" fmla="*/ 10 w 18"/>
                <a:gd name="T43" fmla="*/ 2 h 3"/>
                <a:gd name="T44" fmla="*/ 10 w 18"/>
                <a:gd name="T45" fmla="*/ 2 h 3"/>
                <a:gd name="T46" fmla="*/ 9 w 18"/>
                <a:gd name="T47" fmla="*/ 2 h 3"/>
                <a:gd name="T48" fmla="*/ 9 w 18"/>
                <a:gd name="T49" fmla="*/ 1 h 3"/>
                <a:gd name="T50" fmla="*/ 9 w 18"/>
                <a:gd name="T51" fmla="*/ 1 h 3"/>
                <a:gd name="T52" fmla="*/ 8 w 18"/>
                <a:gd name="T53" fmla="*/ 1 h 3"/>
                <a:gd name="T54" fmla="*/ 8 w 18"/>
                <a:gd name="T55" fmla="*/ 1 h 3"/>
                <a:gd name="T56" fmla="*/ 8 w 18"/>
                <a:gd name="T57" fmla="*/ 1 h 3"/>
                <a:gd name="T58" fmla="*/ 8 w 18"/>
                <a:gd name="T59" fmla="*/ 1 h 3"/>
                <a:gd name="T60" fmla="*/ 7 w 18"/>
                <a:gd name="T61" fmla="*/ 1 h 3"/>
                <a:gd name="T62" fmla="*/ 7 w 18"/>
                <a:gd name="T63" fmla="*/ 1 h 3"/>
                <a:gd name="T64" fmla="*/ 7 w 18"/>
                <a:gd name="T65" fmla="*/ 1 h 3"/>
                <a:gd name="T66" fmla="*/ 6 w 18"/>
                <a:gd name="T67" fmla="*/ 1 h 3"/>
                <a:gd name="T68" fmla="*/ 6 w 18"/>
                <a:gd name="T69" fmla="*/ 1 h 3"/>
                <a:gd name="T70" fmla="*/ 5 w 18"/>
                <a:gd name="T71" fmla="*/ 1 h 3"/>
                <a:gd name="T72" fmla="*/ 5 w 18"/>
                <a:gd name="T73" fmla="*/ 1 h 3"/>
                <a:gd name="T74" fmla="*/ 5 w 18"/>
                <a:gd name="T75" fmla="*/ 1 h 3"/>
                <a:gd name="T76" fmla="*/ 4 w 18"/>
                <a:gd name="T77" fmla="*/ 1 h 3"/>
                <a:gd name="T78" fmla="*/ 4 w 18"/>
                <a:gd name="T79" fmla="*/ 1 h 3"/>
                <a:gd name="T80" fmla="*/ 4 w 18"/>
                <a:gd name="T81" fmla="*/ 1 h 3"/>
                <a:gd name="T82" fmla="*/ 3 w 18"/>
                <a:gd name="T83" fmla="*/ 1 h 3"/>
                <a:gd name="T84" fmla="*/ 3 w 18"/>
                <a:gd name="T85" fmla="*/ 1 h 3"/>
                <a:gd name="T86" fmla="*/ 3 w 18"/>
                <a:gd name="T87" fmla="*/ 1 h 3"/>
                <a:gd name="T88" fmla="*/ 2 w 18"/>
                <a:gd name="T89" fmla="*/ 1 h 3"/>
                <a:gd name="T90" fmla="*/ 2 w 18"/>
                <a:gd name="T91" fmla="*/ 0 h 3"/>
                <a:gd name="T92" fmla="*/ 2 w 18"/>
                <a:gd name="T93" fmla="*/ 0 h 3"/>
                <a:gd name="T94" fmla="*/ 1 w 18"/>
                <a:gd name="T95" fmla="*/ 0 h 3"/>
                <a:gd name="T96" fmla="*/ 1 w 18"/>
                <a:gd name="T97" fmla="*/ 0 h 3"/>
                <a:gd name="T98" fmla="*/ 1 w 18"/>
                <a:gd name="T99" fmla="*/ 0 h 3"/>
                <a:gd name="T100" fmla="*/ 0 w 18"/>
                <a:gd name="T101" fmla="*/ 0 h 3"/>
                <a:gd name="T102" fmla="*/ 0 w 18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6" name="Freeform 3321"/>
            <p:cNvSpPr>
              <a:spLocks/>
            </p:cNvSpPr>
            <p:nvPr/>
          </p:nvSpPr>
          <p:spPr bwMode="auto">
            <a:xfrm>
              <a:off x="5507234" y="6425552"/>
              <a:ext cx="17717" cy="2953"/>
            </a:xfrm>
            <a:custGeom>
              <a:avLst/>
              <a:gdLst>
                <a:gd name="T0" fmla="*/ 18 w 18"/>
                <a:gd name="T1" fmla="*/ 3 h 3"/>
                <a:gd name="T2" fmla="*/ 18 w 18"/>
                <a:gd name="T3" fmla="*/ 3 h 3"/>
                <a:gd name="T4" fmla="*/ 17 w 18"/>
                <a:gd name="T5" fmla="*/ 3 h 3"/>
                <a:gd name="T6" fmla="*/ 17 w 18"/>
                <a:gd name="T7" fmla="*/ 3 h 3"/>
                <a:gd name="T8" fmla="*/ 17 w 18"/>
                <a:gd name="T9" fmla="*/ 3 h 3"/>
                <a:gd name="T10" fmla="*/ 16 w 18"/>
                <a:gd name="T11" fmla="*/ 3 h 3"/>
                <a:gd name="T12" fmla="*/ 16 w 18"/>
                <a:gd name="T13" fmla="*/ 3 h 3"/>
                <a:gd name="T14" fmla="*/ 16 w 18"/>
                <a:gd name="T15" fmla="*/ 3 h 3"/>
                <a:gd name="T16" fmla="*/ 15 w 18"/>
                <a:gd name="T17" fmla="*/ 3 h 3"/>
                <a:gd name="T18" fmla="*/ 15 w 18"/>
                <a:gd name="T19" fmla="*/ 3 h 3"/>
                <a:gd name="T20" fmla="*/ 15 w 18"/>
                <a:gd name="T21" fmla="*/ 3 h 3"/>
                <a:gd name="T22" fmla="*/ 14 w 18"/>
                <a:gd name="T23" fmla="*/ 3 h 3"/>
                <a:gd name="T24" fmla="*/ 14 w 18"/>
                <a:gd name="T25" fmla="*/ 3 h 3"/>
                <a:gd name="T26" fmla="*/ 14 w 18"/>
                <a:gd name="T27" fmla="*/ 3 h 3"/>
                <a:gd name="T28" fmla="*/ 13 w 18"/>
                <a:gd name="T29" fmla="*/ 3 h 3"/>
                <a:gd name="T30" fmla="*/ 13 w 18"/>
                <a:gd name="T31" fmla="*/ 3 h 3"/>
                <a:gd name="T32" fmla="*/ 13 w 18"/>
                <a:gd name="T33" fmla="*/ 2 h 3"/>
                <a:gd name="T34" fmla="*/ 12 w 18"/>
                <a:gd name="T35" fmla="*/ 2 h 3"/>
                <a:gd name="T36" fmla="*/ 12 w 18"/>
                <a:gd name="T37" fmla="*/ 2 h 3"/>
                <a:gd name="T38" fmla="*/ 12 w 18"/>
                <a:gd name="T39" fmla="*/ 2 h 3"/>
                <a:gd name="T40" fmla="*/ 11 w 18"/>
                <a:gd name="T41" fmla="*/ 2 h 3"/>
                <a:gd name="T42" fmla="*/ 11 w 18"/>
                <a:gd name="T43" fmla="*/ 2 h 3"/>
                <a:gd name="T44" fmla="*/ 10 w 18"/>
                <a:gd name="T45" fmla="*/ 2 h 3"/>
                <a:gd name="T46" fmla="*/ 10 w 18"/>
                <a:gd name="T47" fmla="*/ 2 h 3"/>
                <a:gd name="T48" fmla="*/ 10 w 18"/>
                <a:gd name="T49" fmla="*/ 2 h 3"/>
                <a:gd name="T50" fmla="*/ 10 w 18"/>
                <a:gd name="T51" fmla="*/ 2 h 3"/>
                <a:gd name="T52" fmla="*/ 9 w 18"/>
                <a:gd name="T53" fmla="*/ 2 h 3"/>
                <a:gd name="T54" fmla="*/ 9 w 18"/>
                <a:gd name="T55" fmla="*/ 2 h 3"/>
                <a:gd name="T56" fmla="*/ 9 w 18"/>
                <a:gd name="T57" fmla="*/ 2 h 3"/>
                <a:gd name="T58" fmla="*/ 8 w 18"/>
                <a:gd name="T59" fmla="*/ 2 h 3"/>
                <a:gd name="T60" fmla="*/ 8 w 18"/>
                <a:gd name="T61" fmla="*/ 1 h 3"/>
                <a:gd name="T62" fmla="*/ 7 w 18"/>
                <a:gd name="T63" fmla="*/ 1 h 3"/>
                <a:gd name="T64" fmla="*/ 7 w 18"/>
                <a:gd name="T65" fmla="*/ 1 h 3"/>
                <a:gd name="T66" fmla="*/ 7 w 18"/>
                <a:gd name="T67" fmla="*/ 1 h 3"/>
                <a:gd name="T68" fmla="*/ 6 w 18"/>
                <a:gd name="T69" fmla="*/ 1 h 3"/>
                <a:gd name="T70" fmla="*/ 6 w 18"/>
                <a:gd name="T71" fmla="*/ 1 h 3"/>
                <a:gd name="T72" fmla="*/ 6 w 18"/>
                <a:gd name="T73" fmla="*/ 1 h 3"/>
                <a:gd name="T74" fmla="*/ 5 w 18"/>
                <a:gd name="T75" fmla="*/ 1 h 3"/>
                <a:gd name="T76" fmla="*/ 5 w 18"/>
                <a:gd name="T77" fmla="*/ 1 h 3"/>
                <a:gd name="T78" fmla="*/ 5 w 18"/>
                <a:gd name="T79" fmla="*/ 1 h 3"/>
                <a:gd name="T80" fmla="*/ 4 w 18"/>
                <a:gd name="T81" fmla="*/ 1 h 3"/>
                <a:gd name="T82" fmla="*/ 4 w 18"/>
                <a:gd name="T83" fmla="*/ 1 h 3"/>
                <a:gd name="T84" fmla="*/ 4 w 18"/>
                <a:gd name="T85" fmla="*/ 1 h 3"/>
                <a:gd name="T86" fmla="*/ 3 w 18"/>
                <a:gd name="T87" fmla="*/ 1 h 3"/>
                <a:gd name="T88" fmla="*/ 3 w 18"/>
                <a:gd name="T89" fmla="*/ 1 h 3"/>
                <a:gd name="T90" fmla="*/ 3 w 18"/>
                <a:gd name="T91" fmla="*/ 1 h 3"/>
                <a:gd name="T92" fmla="*/ 2 w 18"/>
                <a:gd name="T93" fmla="*/ 1 h 3"/>
                <a:gd name="T94" fmla="*/ 2 w 18"/>
                <a:gd name="T95" fmla="*/ 0 h 3"/>
                <a:gd name="T96" fmla="*/ 2 w 18"/>
                <a:gd name="T97" fmla="*/ 0 h 3"/>
                <a:gd name="T98" fmla="*/ 1 w 18"/>
                <a:gd name="T99" fmla="*/ 0 h 3"/>
                <a:gd name="T100" fmla="*/ 1 w 18"/>
                <a:gd name="T101" fmla="*/ 0 h 3"/>
                <a:gd name="T102" fmla="*/ 0 w 18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lnTo>
                    <a:pt x="18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7" name="Freeform 3322"/>
            <p:cNvSpPr>
              <a:spLocks/>
            </p:cNvSpPr>
            <p:nvPr/>
          </p:nvSpPr>
          <p:spPr bwMode="auto">
            <a:xfrm>
              <a:off x="5490502" y="6421615"/>
              <a:ext cx="17717" cy="3937"/>
            </a:xfrm>
            <a:custGeom>
              <a:avLst/>
              <a:gdLst>
                <a:gd name="T0" fmla="*/ 18 w 18"/>
                <a:gd name="T1" fmla="*/ 4 h 4"/>
                <a:gd name="T2" fmla="*/ 17 w 18"/>
                <a:gd name="T3" fmla="*/ 4 h 4"/>
                <a:gd name="T4" fmla="*/ 17 w 18"/>
                <a:gd name="T5" fmla="*/ 4 h 4"/>
                <a:gd name="T6" fmla="*/ 17 w 18"/>
                <a:gd name="T7" fmla="*/ 4 h 4"/>
                <a:gd name="T8" fmla="*/ 17 w 18"/>
                <a:gd name="T9" fmla="*/ 4 h 4"/>
                <a:gd name="T10" fmla="*/ 16 w 18"/>
                <a:gd name="T11" fmla="*/ 4 h 4"/>
                <a:gd name="T12" fmla="*/ 16 w 18"/>
                <a:gd name="T13" fmla="*/ 4 h 4"/>
                <a:gd name="T14" fmla="*/ 16 w 18"/>
                <a:gd name="T15" fmla="*/ 4 h 4"/>
                <a:gd name="T16" fmla="*/ 15 w 18"/>
                <a:gd name="T17" fmla="*/ 4 h 4"/>
                <a:gd name="T18" fmla="*/ 15 w 18"/>
                <a:gd name="T19" fmla="*/ 4 h 4"/>
                <a:gd name="T20" fmla="*/ 14 w 18"/>
                <a:gd name="T21" fmla="*/ 4 h 4"/>
                <a:gd name="T22" fmla="*/ 14 w 18"/>
                <a:gd name="T23" fmla="*/ 4 h 4"/>
                <a:gd name="T24" fmla="*/ 14 w 18"/>
                <a:gd name="T25" fmla="*/ 3 h 4"/>
                <a:gd name="T26" fmla="*/ 13 w 18"/>
                <a:gd name="T27" fmla="*/ 3 h 4"/>
                <a:gd name="T28" fmla="*/ 13 w 18"/>
                <a:gd name="T29" fmla="*/ 3 h 4"/>
                <a:gd name="T30" fmla="*/ 13 w 18"/>
                <a:gd name="T31" fmla="*/ 3 h 4"/>
                <a:gd name="T32" fmla="*/ 12 w 18"/>
                <a:gd name="T33" fmla="*/ 3 h 4"/>
                <a:gd name="T34" fmla="*/ 12 w 18"/>
                <a:gd name="T35" fmla="*/ 3 h 4"/>
                <a:gd name="T36" fmla="*/ 12 w 18"/>
                <a:gd name="T37" fmla="*/ 3 h 4"/>
                <a:gd name="T38" fmla="*/ 11 w 18"/>
                <a:gd name="T39" fmla="*/ 3 h 4"/>
                <a:gd name="T40" fmla="*/ 11 w 18"/>
                <a:gd name="T41" fmla="*/ 3 h 4"/>
                <a:gd name="T42" fmla="*/ 11 w 18"/>
                <a:gd name="T43" fmla="*/ 3 h 4"/>
                <a:gd name="T44" fmla="*/ 10 w 18"/>
                <a:gd name="T45" fmla="*/ 3 h 4"/>
                <a:gd name="T46" fmla="*/ 10 w 18"/>
                <a:gd name="T47" fmla="*/ 2 h 4"/>
                <a:gd name="T48" fmla="*/ 10 w 18"/>
                <a:gd name="T49" fmla="*/ 2 h 4"/>
                <a:gd name="T50" fmla="*/ 9 w 18"/>
                <a:gd name="T51" fmla="*/ 2 h 4"/>
                <a:gd name="T52" fmla="*/ 9 w 18"/>
                <a:gd name="T53" fmla="*/ 2 h 4"/>
                <a:gd name="T54" fmla="*/ 9 w 18"/>
                <a:gd name="T55" fmla="*/ 2 h 4"/>
                <a:gd name="T56" fmla="*/ 8 w 18"/>
                <a:gd name="T57" fmla="*/ 2 h 4"/>
                <a:gd name="T58" fmla="*/ 8 w 18"/>
                <a:gd name="T59" fmla="*/ 2 h 4"/>
                <a:gd name="T60" fmla="*/ 8 w 18"/>
                <a:gd name="T61" fmla="*/ 2 h 4"/>
                <a:gd name="T62" fmla="*/ 7 w 18"/>
                <a:gd name="T63" fmla="*/ 2 h 4"/>
                <a:gd name="T64" fmla="*/ 7 w 18"/>
                <a:gd name="T65" fmla="*/ 2 h 4"/>
                <a:gd name="T66" fmla="*/ 7 w 18"/>
                <a:gd name="T67" fmla="*/ 2 h 4"/>
                <a:gd name="T68" fmla="*/ 6 w 18"/>
                <a:gd name="T69" fmla="*/ 2 h 4"/>
                <a:gd name="T70" fmla="*/ 6 w 18"/>
                <a:gd name="T71" fmla="*/ 2 h 4"/>
                <a:gd name="T72" fmla="*/ 6 w 18"/>
                <a:gd name="T73" fmla="*/ 1 h 4"/>
                <a:gd name="T74" fmla="*/ 5 w 18"/>
                <a:gd name="T75" fmla="*/ 1 h 4"/>
                <a:gd name="T76" fmla="*/ 5 w 18"/>
                <a:gd name="T77" fmla="*/ 1 h 4"/>
                <a:gd name="T78" fmla="*/ 4 w 18"/>
                <a:gd name="T79" fmla="*/ 1 h 4"/>
                <a:gd name="T80" fmla="*/ 4 w 18"/>
                <a:gd name="T81" fmla="*/ 1 h 4"/>
                <a:gd name="T82" fmla="*/ 4 w 18"/>
                <a:gd name="T83" fmla="*/ 1 h 4"/>
                <a:gd name="T84" fmla="*/ 3 w 18"/>
                <a:gd name="T85" fmla="*/ 1 h 4"/>
                <a:gd name="T86" fmla="*/ 3 w 18"/>
                <a:gd name="T87" fmla="*/ 1 h 4"/>
                <a:gd name="T88" fmla="*/ 3 w 18"/>
                <a:gd name="T89" fmla="*/ 1 h 4"/>
                <a:gd name="T90" fmla="*/ 3 w 18"/>
                <a:gd name="T91" fmla="*/ 1 h 4"/>
                <a:gd name="T92" fmla="*/ 2 w 18"/>
                <a:gd name="T93" fmla="*/ 1 h 4"/>
                <a:gd name="T94" fmla="*/ 2 w 18"/>
                <a:gd name="T95" fmla="*/ 1 h 4"/>
                <a:gd name="T96" fmla="*/ 1 w 18"/>
                <a:gd name="T97" fmla="*/ 0 h 4"/>
                <a:gd name="T98" fmla="*/ 1 w 18"/>
                <a:gd name="T99" fmla="*/ 0 h 4"/>
                <a:gd name="T100" fmla="*/ 1 w 18"/>
                <a:gd name="T101" fmla="*/ 0 h 4"/>
                <a:gd name="T102" fmla="*/ 0 w 18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4">
                  <a:moveTo>
                    <a:pt x="18" y="4"/>
                  </a:move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8" name="Freeform 3323"/>
            <p:cNvSpPr>
              <a:spLocks/>
            </p:cNvSpPr>
            <p:nvPr/>
          </p:nvSpPr>
          <p:spPr bwMode="auto">
            <a:xfrm>
              <a:off x="5473769" y="6416694"/>
              <a:ext cx="17717" cy="4922"/>
            </a:xfrm>
            <a:custGeom>
              <a:avLst/>
              <a:gdLst>
                <a:gd name="T0" fmla="*/ 18 w 18"/>
                <a:gd name="T1" fmla="*/ 5 h 5"/>
                <a:gd name="T2" fmla="*/ 17 w 18"/>
                <a:gd name="T3" fmla="*/ 5 h 5"/>
                <a:gd name="T4" fmla="*/ 17 w 18"/>
                <a:gd name="T5" fmla="*/ 5 h 5"/>
                <a:gd name="T6" fmla="*/ 17 w 18"/>
                <a:gd name="T7" fmla="*/ 5 h 5"/>
                <a:gd name="T8" fmla="*/ 16 w 18"/>
                <a:gd name="T9" fmla="*/ 5 h 5"/>
                <a:gd name="T10" fmla="*/ 16 w 18"/>
                <a:gd name="T11" fmla="*/ 5 h 5"/>
                <a:gd name="T12" fmla="*/ 16 w 18"/>
                <a:gd name="T13" fmla="*/ 5 h 5"/>
                <a:gd name="T14" fmla="*/ 15 w 18"/>
                <a:gd name="T15" fmla="*/ 4 h 5"/>
                <a:gd name="T16" fmla="*/ 15 w 18"/>
                <a:gd name="T17" fmla="*/ 4 h 5"/>
                <a:gd name="T18" fmla="*/ 15 w 18"/>
                <a:gd name="T19" fmla="*/ 4 h 5"/>
                <a:gd name="T20" fmla="*/ 14 w 18"/>
                <a:gd name="T21" fmla="*/ 4 h 5"/>
                <a:gd name="T22" fmla="*/ 14 w 18"/>
                <a:gd name="T23" fmla="*/ 4 h 5"/>
                <a:gd name="T24" fmla="*/ 14 w 18"/>
                <a:gd name="T25" fmla="*/ 4 h 5"/>
                <a:gd name="T26" fmla="*/ 13 w 18"/>
                <a:gd name="T27" fmla="*/ 4 h 5"/>
                <a:gd name="T28" fmla="*/ 13 w 18"/>
                <a:gd name="T29" fmla="*/ 4 h 5"/>
                <a:gd name="T30" fmla="*/ 13 w 18"/>
                <a:gd name="T31" fmla="*/ 4 h 5"/>
                <a:gd name="T32" fmla="*/ 12 w 18"/>
                <a:gd name="T33" fmla="*/ 4 h 5"/>
                <a:gd name="T34" fmla="*/ 12 w 18"/>
                <a:gd name="T35" fmla="*/ 4 h 5"/>
                <a:gd name="T36" fmla="*/ 12 w 18"/>
                <a:gd name="T37" fmla="*/ 3 h 5"/>
                <a:gd name="T38" fmla="*/ 11 w 18"/>
                <a:gd name="T39" fmla="*/ 3 h 5"/>
                <a:gd name="T40" fmla="*/ 11 w 18"/>
                <a:gd name="T41" fmla="*/ 3 h 5"/>
                <a:gd name="T42" fmla="*/ 11 w 18"/>
                <a:gd name="T43" fmla="*/ 3 h 5"/>
                <a:gd name="T44" fmla="*/ 10 w 18"/>
                <a:gd name="T45" fmla="*/ 3 h 5"/>
                <a:gd name="T46" fmla="*/ 10 w 18"/>
                <a:gd name="T47" fmla="*/ 3 h 5"/>
                <a:gd name="T48" fmla="*/ 10 w 18"/>
                <a:gd name="T49" fmla="*/ 3 h 5"/>
                <a:gd name="T50" fmla="*/ 9 w 18"/>
                <a:gd name="T51" fmla="*/ 3 h 5"/>
                <a:gd name="T52" fmla="*/ 9 w 18"/>
                <a:gd name="T53" fmla="*/ 3 h 5"/>
                <a:gd name="T54" fmla="*/ 8 w 18"/>
                <a:gd name="T55" fmla="*/ 2 h 5"/>
                <a:gd name="T56" fmla="*/ 8 w 18"/>
                <a:gd name="T57" fmla="*/ 2 h 5"/>
                <a:gd name="T58" fmla="*/ 8 w 18"/>
                <a:gd name="T59" fmla="*/ 2 h 5"/>
                <a:gd name="T60" fmla="*/ 7 w 18"/>
                <a:gd name="T61" fmla="*/ 2 h 5"/>
                <a:gd name="T62" fmla="*/ 7 w 18"/>
                <a:gd name="T63" fmla="*/ 2 h 5"/>
                <a:gd name="T64" fmla="*/ 7 w 18"/>
                <a:gd name="T65" fmla="*/ 2 h 5"/>
                <a:gd name="T66" fmla="*/ 7 w 18"/>
                <a:gd name="T67" fmla="*/ 2 h 5"/>
                <a:gd name="T68" fmla="*/ 6 w 18"/>
                <a:gd name="T69" fmla="*/ 1 h 5"/>
                <a:gd name="T70" fmla="*/ 6 w 18"/>
                <a:gd name="T71" fmla="*/ 1 h 5"/>
                <a:gd name="T72" fmla="*/ 6 w 18"/>
                <a:gd name="T73" fmla="*/ 1 h 5"/>
                <a:gd name="T74" fmla="*/ 5 w 18"/>
                <a:gd name="T75" fmla="*/ 1 h 5"/>
                <a:gd name="T76" fmla="*/ 5 w 18"/>
                <a:gd name="T77" fmla="*/ 1 h 5"/>
                <a:gd name="T78" fmla="*/ 4 w 18"/>
                <a:gd name="T79" fmla="*/ 1 h 5"/>
                <a:gd name="T80" fmla="*/ 4 w 18"/>
                <a:gd name="T81" fmla="*/ 1 h 5"/>
                <a:gd name="T82" fmla="*/ 4 w 18"/>
                <a:gd name="T83" fmla="*/ 1 h 5"/>
                <a:gd name="T84" fmla="*/ 3 w 18"/>
                <a:gd name="T85" fmla="*/ 1 h 5"/>
                <a:gd name="T86" fmla="*/ 3 w 18"/>
                <a:gd name="T87" fmla="*/ 0 h 5"/>
                <a:gd name="T88" fmla="*/ 3 w 18"/>
                <a:gd name="T89" fmla="*/ 0 h 5"/>
                <a:gd name="T90" fmla="*/ 3 w 18"/>
                <a:gd name="T91" fmla="*/ 0 h 5"/>
                <a:gd name="T92" fmla="*/ 2 w 18"/>
                <a:gd name="T93" fmla="*/ 0 h 5"/>
                <a:gd name="T94" fmla="*/ 2 w 18"/>
                <a:gd name="T95" fmla="*/ 0 h 5"/>
                <a:gd name="T96" fmla="*/ 1 w 18"/>
                <a:gd name="T97" fmla="*/ 0 h 5"/>
                <a:gd name="T98" fmla="*/ 1 w 18"/>
                <a:gd name="T99" fmla="*/ 0 h 5"/>
                <a:gd name="T100" fmla="*/ 1 w 18"/>
                <a:gd name="T101" fmla="*/ 0 h 5"/>
                <a:gd name="T102" fmla="*/ 0 w 18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5">
                  <a:moveTo>
                    <a:pt x="18" y="5"/>
                  </a:move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9" name="Freeform 3324"/>
            <p:cNvSpPr>
              <a:spLocks/>
            </p:cNvSpPr>
            <p:nvPr/>
          </p:nvSpPr>
          <p:spPr bwMode="auto">
            <a:xfrm>
              <a:off x="5458021" y="6408820"/>
              <a:ext cx="16733" cy="7874"/>
            </a:xfrm>
            <a:custGeom>
              <a:avLst/>
              <a:gdLst>
                <a:gd name="T0" fmla="*/ 17 w 17"/>
                <a:gd name="T1" fmla="*/ 8 h 8"/>
                <a:gd name="T2" fmla="*/ 16 w 17"/>
                <a:gd name="T3" fmla="*/ 8 h 8"/>
                <a:gd name="T4" fmla="*/ 16 w 17"/>
                <a:gd name="T5" fmla="*/ 7 h 8"/>
                <a:gd name="T6" fmla="*/ 16 w 17"/>
                <a:gd name="T7" fmla="*/ 7 h 8"/>
                <a:gd name="T8" fmla="*/ 15 w 17"/>
                <a:gd name="T9" fmla="*/ 7 h 8"/>
                <a:gd name="T10" fmla="*/ 15 w 17"/>
                <a:gd name="T11" fmla="*/ 7 h 8"/>
                <a:gd name="T12" fmla="*/ 15 w 17"/>
                <a:gd name="T13" fmla="*/ 7 h 8"/>
                <a:gd name="T14" fmla="*/ 14 w 17"/>
                <a:gd name="T15" fmla="*/ 7 h 8"/>
                <a:gd name="T16" fmla="*/ 14 w 17"/>
                <a:gd name="T17" fmla="*/ 7 h 8"/>
                <a:gd name="T18" fmla="*/ 14 w 17"/>
                <a:gd name="T19" fmla="*/ 7 h 8"/>
                <a:gd name="T20" fmla="*/ 13 w 17"/>
                <a:gd name="T21" fmla="*/ 6 h 8"/>
                <a:gd name="T22" fmla="*/ 13 w 17"/>
                <a:gd name="T23" fmla="*/ 6 h 8"/>
                <a:gd name="T24" fmla="*/ 13 w 17"/>
                <a:gd name="T25" fmla="*/ 6 h 8"/>
                <a:gd name="T26" fmla="*/ 12 w 17"/>
                <a:gd name="T27" fmla="*/ 6 h 8"/>
                <a:gd name="T28" fmla="*/ 12 w 17"/>
                <a:gd name="T29" fmla="*/ 6 h 8"/>
                <a:gd name="T30" fmla="*/ 12 w 17"/>
                <a:gd name="T31" fmla="*/ 5 h 8"/>
                <a:gd name="T32" fmla="*/ 11 w 17"/>
                <a:gd name="T33" fmla="*/ 5 h 8"/>
                <a:gd name="T34" fmla="*/ 11 w 17"/>
                <a:gd name="T35" fmla="*/ 5 h 8"/>
                <a:gd name="T36" fmla="*/ 11 w 17"/>
                <a:gd name="T37" fmla="*/ 5 h 8"/>
                <a:gd name="T38" fmla="*/ 10 w 17"/>
                <a:gd name="T39" fmla="*/ 5 h 8"/>
                <a:gd name="T40" fmla="*/ 10 w 17"/>
                <a:gd name="T41" fmla="*/ 5 h 8"/>
                <a:gd name="T42" fmla="*/ 10 w 17"/>
                <a:gd name="T43" fmla="*/ 5 h 8"/>
                <a:gd name="T44" fmla="*/ 9 w 17"/>
                <a:gd name="T45" fmla="*/ 5 h 8"/>
                <a:gd name="T46" fmla="*/ 9 w 17"/>
                <a:gd name="T47" fmla="*/ 4 h 8"/>
                <a:gd name="T48" fmla="*/ 9 w 17"/>
                <a:gd name="T49" fmla="*/ 4 h 8"/>
                <a:gd name="T50" fmla="*/ 8 w 17"/>
                <a:gd name="T51" fmla="*/ 4 h 8"/>
                <a:gd name="T52" fmla="*/ 8 w 17"/>
                <a:gd name="T53" fmla="*/ 4 h 8"/>
                <a:gd name="T54" fmla="*/ 8 w 17"/>
                <a:gd name="T55" fmla="*/ 4 h 8"/>
                <a:gd name="T56" fmla="*/ 7 w 17"/>
                <a:gd name="T57" fmla="*/ 4 h 8"/>
                <a:gd name="T58" fmla="*/ 7 w 17"/>
                <a:gd name="T59" fmla="*/ 4 h 8"/>
                <a:gd name="T60" fmla="*/ 7 w 17"/>
                <a:gd name="T61" fmla="*/ 3 h 8"/>
                <a:gd name="T62" fmla="*/ 6 w 17"/>
                <a:gd name="T63" fmla="*/ 3 h 8"/>
                <a:gd name="T64" fmla="*/ 6 w 17"/>
                <a:gd name="T65" fmla="*/ 3 h 8"/>
                <a:gd name="T66" fmla="*/ 6 w 17"/>
                <a:gd name="T67" fmla="*/ 3 h 8"/>
                <a:gd name="T68" fmla="*/ 5 w 17"/>
                <a:gd name="T69" fmla="*/ 3 h 8"/>
                <a:gd name="T70" fmla="*/ 5 w 17"/>
                <a:gd name="T71" fmla="*/ 2 h 8"/>
                <a:gd name="T72" fmla="*/ 4 w 17"/>
                <a:gd name="T73" fmla="*/ 2 h 8"/>
                <a:gd name="T74" fmla="*/ 4 w 17"/>
                <a:gd name="T75" fmla="*/ 2 h 8"/>
                <a:gd name="T76" fmla="*/ 4 w 17"/>
                <a:gd name="T77" fmla="*/ 2 h 8"/>
                <a:gd name="T78" fmla="*/ 4 w 17"/>
                <a:gd name="T79" fmla="*/ 2 h 8"/>
                <a:gd name="T80" fmla="*/ 3 w 17"/>
                <a:gd name="T81" fmla="*/ 2 h 8"/>
                <a:gd name="T82" fmla="*/ 3 w 17"/>
                <a:gd name="T83" fmla="*/ 1 h 8"/>
                <a:gd name="T84" fmla="*/ 3 w 17"/>
                <a:gd name="T85" fmla="*/ 1 h 8"/>
                <a:gd name="T86" fmla="*/ 2 w 17"/>
                <a:gd name="T87" fmla="*/ 1 h 8"/>
                <a:gd name="T88" fmla="*/ 2 w 17"/>
                <a:gd name="T89" fmla="*/ 1 h 8"/>
                <a:gd name="T90" fmla="*/ 2 w 17"/>
                <a:gd name="T91" fmla="*/ 1 h 8"/>
                <a:gd name="T92" fmla="*/ 1 w 17"/>
                <a:gd name="T93" fmla="*/ 1 h 8"/>
                <a:gd name="T94" fmla="*/ 1 w 17"/>
                <a:gd name="T95" fmla="*/ 0 h 8"/>
                <a:gd name="T96" fmla="*/ 0 w 17"/>
                <a:gd name="T97" fmla="*/ 0 h 8"/>
                <a:gd name="T98" fmla="*/ 0 w 17"/>
                <a:gd name="T99" fmla="*/ 0 h 8"/>
                <a:gd name="T100" fmla="*/ 0 w 17"/>
                <a:gd name="T101" fmla="*/ 0 h 8"/>
                <a:gd name="T102" fmla="*/ 0 w 17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0" name="Freeform 3325"/>
            <p:cNvSpPr>
              <a:spLocks/>
            </p:cNvSpPr>
            <p:nvPr/>
          </p:nvSpPr>
          <p:spPr bwMode="auto">
            <a:xfrm>
              <a:off x="5441289" y="6397993"/>
              <a:ext cx="16733" cy="10827"/>
            </a:xfrm>
            <a:custGeom>
              <a:avLst/>
              <a:gdLst>
                <a:gd name="T0" fmla="*/ 17 w 17"/>
                <a:gd name="T1" fmla="*/ 11 h 11"/>
                <a:gd name="T2" fmla="*/ 17 w 17"/>
                <a:gd name="T3" fmla="*/ 11 h 11"/>
                <a:gd name="T4" fmla="*/ 16 w 17"/>
                <a:gd name="T5" fmla="*/ 10 h 11"/>
                <a:gd name="T6" fmla="*/ 16 w 17"/>
                <a:gd name="T7" fmla="*/ 10 h 11"/>
                <a:gd name="T8" fmla="*/ 16 w 17"/>
                <a:gd name="T9" fmla="*/ 10 h 11"/>
                <a:gd name="T10" fmla="*/ 15 w 17"/>
                <a:gd name="T11" fmla="*/ 10 h 11"/>
                <a:gd name="T12" fmla="*/ 15 w 17"/>
                <a:gd name="T13" fmla="*/ 10 h 11"/>
                <a:gd name="T14" fmla="*/ 14 w 17"/>
                <a:gd name="T15" fmla="*/ 9 h 11"/>
                <a:gd name="T16" fmla="*/ 14 w 17"/>
                <a:gd name="T17" fmla="*/ 9 h 11"/>
                <a:gd name="T18" fmla="*/ 14 w 17"/>
                <a:gd name="T19" fmla="*/ 9 h 11"/>
                <a:gd name="T20" fmla="*/ 13 w 17"/>
                <a:gd name="T21" fmla="*/ 9 h 11"/>
                <a:gd name="T22" fmla="*/ 13 w 17"/>
                <a:gd name="T23" fmla="*/ 9 h 11"/>
                <a:gd name="T24" fmla="*/ 13 w 17"/>
                <a:gd name="T25" fmla="*/ 9 h 11"/>
                <a:gd name="T26" fmla="*/ 13 w 17"/>
                <a:gd name="T27" fmla="*/ 8 h 11"/>
                <a:gd name="T28" fmla="*/ 12 w 17"/>
                <a:gd name="T29" fmla="*/ 8 h 11"/>
                <a:gd name="T30" fmla="*/ 12 w 17"/>
                <a:gd name="T31" fmla="*/ 8 h 11"/>
                <a:gd name="T32" fmla="*/ 11 w 17"/>
                <a:gd name="T33" fmla="*/ 8 h 11"/>
                <a:gd name="T34" fmla="*/ 11 w 17"/>
                <a:gd name="T35" fmla="*/ 7 h 11"/>
                <a:gd name="T36" fmla="*/ 11 w 17"/>
                <a:gd name="T37" fmla="*/ 7 h 11"/>
                <a:gd name="T38" fmla="*/ 10 w 17"/>
                <a:gd name="T39" fmla="*/ 7 h 11"/>
                <a:gd name="T40" fmla="*/ 10 w 17"/>
                <a:gd name="T41" fmla="*/ 7 h 11"/>
                <a:gd name="T42" fmla="*/ 10 w 17"/>
                <a:gd name="T43" fmla="*/ 7 h 11"/>
                <a:gd name="T44" fmla="*/ 10 w 17"/>
                <a:gd name="T45" fmla="*/ 6 h 11"/>
                <a:gd name="T46" fmla="*/ 9 w 17"/>
                <a:gd name="T47" fmla="*/ 6 h 11"/>
                <a:gd name="T48" fmla="*/ 9 w 17"/>
                <a:gd name="T49" fmla="*/ 6 h 11"/>
                <a:gd name="T50" fmla="*/ 9 w 17"/>
                <a:gd name="T51" fmla="*/ 6 h 11"/>
                <a:gd name="T52" fmla="*/ 8 w 17"/>
                <a:gd name="T53" fmla="*/ 6 h 11"/>
                <a:gd name="T54" fmla="*/ 8 w 17"/>
                <a:gd name="T55" fmla="*/ 5 h 11"/>
                <a:gd name="T56" fmla="*/ 7 w 17"/>
                <a:gd name="T57" fmla="*/ 5 h 11"/>
                <a:gd name="T58" fmla="*/ 7 w 17"/>
                <a:gd name="T59" fmla="*/ 5 h 11"/>
                <a:gd name="T60" fmla="*/ 7 w 17"/>
                <a:gd name="T61" fmla="*/ 5 h 11"/>
                <a:gd name="T62" fmla="*/ 6 w 17"/>
                <a:gd name="T63" fmla="*/ 5 h 11"/>
                <a:gd name="T64" fmla="*/ 6 w 17"/>
                <a:gd name="T65" fmla="*/ 4 h 11"/>
                <a:gd name="T66" fmla="*/ 6 w 17"/>
                <a:gd name="T67" fmla="*/ 4 h 11"/>
                <a:gd name="T68" fmla="*/ 6 w 17"/>
                <a:gd name="T69" fmla="*/ 4 h 11"/>
                <a:gd name="T70" fmla="*/ 5 w 17"/>
                <a:gd name="T71" fmla="*/ 4 h 11"/>
                <a:gd name="T72" fmla="*/ 5 w 17"/>
                <a:gd name="T73" fmla="*/ 3 h 11"/>
                <a:gd name="T74" fmla="*/ 4 w 17"/>
                <a:gd name="T75" fmla="*/ 3 h 11"/>
                <a:gd name="T76" fmla="*/ 4 w 17"/>
                <a:gd name="T77" fmla="*/ 3 h 11"/>
                <a:gd name="T78" fmla="*/ 4 w 17"/>
                <a:gd name="T79" fmla="*/ 3 h 11"/>
                <a:gd name="T80" fmla="*/ 3 w 17"/>
                <a:gd name="T81" fmla="*/ 2 h 11"/>
                <a:gd name="T82" fmla="*/ 3 w 17"/>
                <a:gd name="T83" fmla="*/ 2 h 11"/>
                <a:gd name="T84" fmla="*/ 3 w 17"/>
                <a:gd name="T85" fmla="*/ 2 h 11"/>
                <a:gd name="T86" fmla="*/ 3 w 17"/>
                <a:gd name="T87" fmla="*/ 2 h 11"/>
                <a:gd name="T88" fmla="*/ 2 w 17"/>
                <a:gd name="T89" fmla="*/ 2 h 11"/>
                <a:gd name="T90" fmla="*/ 2 w 17"/>
                <a:gd name="T91" fmla="*/ 1 h 11"/>
                <a:gd name="T92" fmla="*/ 1 w 17"/>
                <a:gd name="T93" fmla="*/ 1 h 11"/>
                <a:gd name="T94" fmla="*/ 1 w 17"/>
                <a:gd name="T95" fmla="*/ 1 h 11"/>
                <a:gd name="T96" fmla="*/ 1 w 17"/>
                <a:gd name="T97" fmla="*/ 0 h 11"/>
                <a:gd name="T98" fmla="*/ 0 w 17"/>
                <a:gd name="T99" fmla="*/ 0 h 11"/>
                <a:gd name="T100" fmla="*/ 0 w 17"/>
                <a:gd name="T101" fmla="*/ 0 h 11"/>
                <a:gd name="T102" fmla="*/ 0 w 17"/>
                <a:gd name="T10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1">
                  <a:moveTo>
                    <a:pt x="17" y="11"/>
                  </a:moveTo>
                  <a:lnTo>
                    <a:pt x="17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1" name="Freeform 3326"/>
            <p:cNvSpPr>
              <a:spLocks/>
            </p:cNvSpPr>
            <p:nvPr/>
          </p:nvSpPr>
          <p:spPr bwMode="auto">
            <a:xfrm>
              <a:off x="5424557" y="6383230"/>
              <a:ext cx="16733" cy="14764"/>
            </a:xfrm>
            <a:custGeom>
              <a:avLst/>
              <a:gdLst>
                <a:gd name="T0" fmla="*/ 17 w 17"/>
                <a:gd name="T1" fmla="*/ 15 h 15"/>
                <a:gd name="T2" fmla="*/ 17 w 17"/>
                <a:gd name="T3" fmla="*/ 15 h 15"/>
                <a:gd name="T4" fmla="*/ 16 w 17"/>
                <a:gd name="T5" fmla="*/ 14 h 15"/>
                <a:gd name="T6" fmla="*/ 16 w 17"/>
                <a:gd name="T7" fmla="*/ 14 h 15"/>
                <a:gd name="T8" fmla="*/ 16 w 17"/>
                <a:gd name="T9" fmla="*/ 14 h 15"/>
                <a:gd name="T10" fmla="*/ 16 w 17"/>
                <a:gd name="T11" fmla="*/ 14 h 15"/>
                <a:gd name="T12" fmla="*/ 15 w 17"/>
                <a:gd name="T13" fmla="*/ 14 h 15"/>
                <a:gd name="T14" fmla="*/ 15 w 17"/>
                <a:gd name="T15" fmla="*/ 13 h 15"/>
                <a:gd name="T16" fmla="*/ 14 w 17"/>
                <a:gd name="T17" fmla="*/ 13 h 15"/>
                <a:gd name="T18" fmla="*/ 14 w 17"/>
                <a:gd name="T19" fmla="*/ 13 h 15"/>
                <a:gd name="T20" fmla="*/ 14 w 17"/>
                <a:gd name="T21" fmla="*/ 12 h 15"/>
                <a:gd name="T22" fmla="*/ 13 w 17"/>
                <a:gd name="T23" fmla="*/ 12 h 15"/>
                <a:gd name="T24" fmla="*/ 13 w 17"/>
                <a:gd name="T25" fmla="*/ 12 h 15"/>
                <a:gd name="T26" fmla="*/ 13 w 17"/>
                <a:gd name="T27" fmla="*/ 12 h 15"/>
                <a:gd name="T28" fmla="*/ 13 w 17"/>
                <a:gd name="T29" fmla="*/ 11 h 15"/>
                <a:gd name="T30" fmla="*/ 12 w 17"/>
                <a:gd name="T31" fmla="*/ 11 h 15"/>
                <a:gd name="T32" fmla="*/ 12 w 17"/>
                <a:gd name="T33" fmla="*/ 11 h 15"/>
                <a:gd name="T34" fmla="*/ 11 w 17"/>
                <a:gd name="T35" fmla="*/ 11 h 15"/>
                <a:gd name="T36" fmla="*/ 11 w 17"/>
                <a:gd name="T37" fmla="*/ 10 h 15"/>
                <a:gd name="T38" fmla="*/ 11 w 17"/>
                <a:gd name="T39" fmla="*/ 10 h 15"/>
                <a:gd name="T40" fmla="*/ 10 w 17"/>
                <a:gd name="T41" fmla="*/ 9 h 15"/>
                <a:gd name="T42" fmla="*/ 10 w 17"/>
                <a:gd name="T43" fmla="*/ 9 h 15"/>
                <a:gd name="T44" fmla="*/ 10 w 17"/>
                <a:gd name="T45" fmla="*/ 9 h 15"/>
                <a:gd name="T46" fmla="*/ 10 w 17"/>
                <a:gd name="T47" fmla="*/ 9 h 15"/>
                <a:gd name="T48" fmla="*/ 9 w 17"/>
                <a:gd name="T49" fmla="*/ 8 h 15"/>
                <a:gd name="T50" fmla="*/ 9 w 17"/>
                <a:gd name="T51" fmla="*/ 8 h 15"/>
                <a:gd name="T52" fmla="*/ 8 w 17"/>
                <a:gd name="T53" fmla="*/ 8 h 15"/>
                <a:gd name="T54" fmla="*/ 8 w 17"/>
                <a:gd name="T55" fmla="*/ 8 h 15"/>
                <a:gd name="T56" fmla="*/ 8 w 17"/>
                <a:gd name="T57" fmla="*/ 7 h 15"/>
                <a:gd name="T58" fmla="*/ 7 w 17"/>
                <a:gd name="T59" fmla="*/ 7 h 15"/>
                <a:gd name="T60" fmla="*/ 7 w 17"/>
                <a:gd name="T61" fmla="*/ 7 h 15"/>
                <a:gd name="T62" fmla="*/ 7 w 17"/>
                <a:gd name="T63" fmla="*/ 7 h 15"/>
                <a:gd name="T64" fmla="*/ 7 w 17"/>
                <a:gd name="T65" fmla="*/ 6 h 15"/>
                <a:gd name="T66" fmla="*/ 6 w 17"/>
                <a:gd name="T67" fmla="*/ 6 h 15"/>
                <a:gd name="T68" fmla="*/ 6 w 17"/>
                <a:gd name="T69" fmla="*/ 5 h 15"/>
                <a:gd name="T70" fmla="*/ 6 w 17"/>
                <a:gd name="T71" fmla="*/ 5 h 15"/>
                <a:gd name="T72" fmla="*/ 5 w 17"/>
                <a:gd name="T73" fmla="*/ 5 h 15"/>
                <a:gd name="T74" fmla="*/ 5 w 17"/>
                <a:gd name="T75" fmla="*/ 5 h 15"/>
                <a:gd name="T76" fmla="*/ 4 w 17"/>
                <a:gd name="T77" fmla="*/ 4 h 15"/>
                <a:gd name="T78" fmla="*/ 4 w 17"/>
                <a:gd name="T79" fmla="*/ 4 h 15"/>
                <a:gd name="T80" fmla="*/ 4 w 17"/>
                <a:gd name="T81" fmla="*/ 4 h 15"/>
                <a:gd name="T82" fmla="*/ 4 w 17"/>
                <a:gd name="T83" fmla="*/ 3 h 15"/>
                <a:gd name="T84" fmla="*/ 3 w 17"/>
                <a:gd name="T85" fmla="*/ 3 h 15"/>
                <a:gd name="T86" fmla="*/ 3 w 17"/>
                <a:gd name="T87" fmla="*/ 3 h 15"/>
                <a:gd name="T88" fmla="*/ 3 w 17"/>
                <a:gd name="T89" fmla="*/ 2 h 15"/>
                <a:gd name="T90" fmla="*/ 2 w 17"/>
                <a:gd name="T91" fmla="*/ 2 h 15"/>
                <a:gd name="T92" fmla="*/ 2 w 17"/>
                <a:gd name="T93" fmla="*/ 2 h 15"/>
                <a:gd name="T94" fmla="*/ 1 w 17"/>
                <a:gd name="T95" fmla="*/ 1 h 15"/>
                <a:gd name="T96" fmla="*/ 1 w 17"/>
                <a:gd name="T97" fmla="*/ 1 h 15"/>
                <a:gd name="T98" fmla="*/ 1 w 17"/>
                <a:gd name="T99" fmla="*/ 1 h 15"/>
                <a:gd name="T100" fmla="*/ 1 w 17"/>
                <a:gd name="T101" fmla="*/ 0 h 15"/>
                <a:gd name="T102" fmla="*/ 0 w 1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lnTo>
                    <a:pt x="17" y="15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2" name="Freeform 3327"/>
            <p:cNvSpPr>
              <a:spLocks/>
            </p:cNvSpPr>
            <p:nvPr/>
          </p:nvSpPr>
          <p:spPr bwMode="auto">
            <a:xfrm>
              <a:off x="5408809" y="6363545"/>
              <a:ext cx="16733" cy="19685"/>
            </a:xfrm>
            <a:custGeom>
              <a:avLst/>
              <a:gdLst>
                <a:gd name="T0" fmla="*/ 17 w 17"/>
                <a:gd name="T1" fmla="*/ 20 h 20"/>
                <a:gd name="T2" fmla="*/ 16 w 17"/>
                <a:gd name="T3" fmla="*/ 20 h 20"/>
                <a:gd name="T4" fmla="*/ 16 w 17"/>
                <a:gd name="T5" fmla="*/ 19 h 20"/>
                <a:gd name="T6" fmla="*/ 16 w 17"/>
                <a:gd name="T7" fmla="*/ 19 h 20"/>
                <a:gd name="T8" fmla="*/ 15 w 17"/>
                <a:gd name="T9" fmla="*/ 19 h 20"/>
                <a:gd name="T10" fmla="*/ 15 w 17"/>
                <a:gd name="T11" fmla="*/ 19 h 20"/>
                <a:gd name="T12" fmla="*/ 14 w 17"/>
                <a:gd name="T13" fmla="*/ 18 h 20"/>
                <a:gd name="T14" fmla="*/ 14 w 17"/>
                <a:gd name="T15" fmla="*/ 18 h 20"/>
                <a:gd name="T16" fmla="*/ 14 w 17"/>
                <a:gd name="T17" fmla="*/ 18 h 20"/>
                <a:gd name="T18" fmla="*/ 13 w 17"/>
                <a:gd name="T19" fmla="*/ 17 h 20"/>
                <a:gd name="T20" fmla="*/ 13 w 17"/>
                <a:gd name="T21" fmla="*/ 17 h 20"/>
                <a:gd name="T22" fmla="*/ 13 w 17"/>
                <a:gd name="T23" fmla="*/ 17 h 20"/>
                <a:gd name="T24" fmla="*/ 13 w 17"/>
                <a:gd name="T25" fmla="*/ 16 h 20"/>
                <a:gd name="T26" fmla="*/ 12 w 17"/>
                <a:gd name="T27" fmla="*/ 16 h 20"/>
                <a:gd name="T28" fmla="*/ 12 w 17"/>
                <a:gd name="T29" fmla="*/ 15 h 20"/>
                <a:gd name="T30" fmla="*/ 12 w 17"/>
                <a:gd name="T31" fmla="*/ 15 h 20"/>
                <a:gd name="T32" fmla="*/ 11 w 17"/>
                <a:gd name="T33" fmla="*/ 15 h 20"/>
                <a:gd name="T34" fmla="*/ 11 w 17"/>
                <a:gd name="T35" fmla="*/ 14 h 20"/>
                <a:gd name="T36" fmla="*/ 11 w 17"/>
                <a:gd name="T37" fmla="*/ 14 h 20"/>
                <a:gd name="T38" fmla="*/ 10 w 17"/>
                <a:gd name="T39" fmla="*/ 14 h 20"/>
                <a:gd name="T40" fmla="*/ 10 w 17"/>
                <a:gd name="T41" fmla="*/ 13 h 20"/>
                <a:gd name="T42" fmla="*/ 10 w 17"/>
                <a:gd name="T43" fmla="*/ 13 h 20"/>
                <a:gd name="T44" fmla="*/ 9 w 17"/>
                <a:gd name="T45" fmla="*/ 12 h 20"/>
                <a:gd name="T46" fmla="*/ 9 w 17"/>
                <a:gd name="T47" fmla="*/ 12 h 20"/>
                <a:gd name="T48" fmla="*/ 9 w 17"/>
                <a:gd name="T49" fmla="*/ 12 h 20"/>
                <a:gd name="T50" fmla="*/ 8 w 17"/>
                <a:gd name="T51" fmla="*/ 11 h 20"/>
                <a:gd name="T52" fmla="*/ 8 w 17"/>
                <a:gd name="T53" fmla="*/ 11 h 20"/>
                <a:gd name="T54" fmla="*/ 8 w 17"/>
                <a:gd name="T55" fmla="*/ 10 h 20"/>
                <a:gd name="T56" fmla="*/ 7 w 17"/>
                <a:gd name="T57" fmla="*/ 10 h 20"/>
                <a:gd name="T58" fmla="*/ 7 w 17"/>
                <a:gd name="T59" fmla="*/ 9 h 20"/>
                <a:gd name="T60" fmla="*/ 7 w 17"/>
                <a:gd name="T61" fmla="*/ 9 h 20"/>
                <a:gd name="T62" fmla="*/ 6 w 17"/>
                <a:gd name="T63" fmla="*/ 9 h 20"/>
                <a:gd name="T64" fmla="*/ 6 w 17"/>
                <a:gd name="T65" fmla="*/ 8 h 20"/>
                <a:gd name="T66" fmla="*/ 6 w 17"/>
                <a:gd name="T67" fmla="*/ 8 h 20"/>
                <a:gd name="T68" fmla="*/ 5 w 17"/>
                <a:gd name="T69" fmla="*/ 8 h 20"/>
                <a:gd name="T70" fmla="*/ 5 w 17"/>
                <a:gd name="T71" fmla="*/ 7 h 20"/>
                <a:gd name="T72" fmla="*/ 5 w 17"/>
                <a:gd name="T73" fmla="*/ 7 h 20"/>
                <a:gd name="T74" fmla="*/ 4 w 17"/>
                <a:gd name="T75" fmla="*/ 6 h 20"/>
                <a:gd name="T76" fmla="*/ 4 w 17"/>
                <a:gd name="T77" fmla="*/ 6 h 20"/>
                <a:gd name="T78" fmla="*/ 4 w 17"/>
                <a:gd name="T79" fmla="*/ 5 h 20"/>
                <a:gd name="T80" fmla="*/ 3 w 17"/>
                <a:gd name="T81" fmla="*/ 5 h 20"/>
                <a:gd name="T82" fmla="*/ 3 w 17"/>
                <a:gd name="T83" fmla="*/ 5 h 20"/>
                <a:gd name="T84" fmla="*/ 3 w 17"/>
                <a:gd name="T85" fmla="*/ 4 h 20"/>
                <a:gd name="T86" fmla="*/ 2 w 17"/>
                <a:gd name="T87" fmla="*/ 4 h 20"/>
                <a:gd name="T88" fmla="*/ 2 w 17"/>
                <a:gd name="T89" fmla="*/ 4 h 20"/>
                <a:gd name="T90" fmla="*/ 2 w 17"/>
                <a:gd name="T91" fmla="*/ 3 h 20"/>
                <a:gd name="T92" fmla="*/ 1 w 17"/>
                <a:gd name="T93" fmla="*/ 2 h 20"/>
                <a:gd name="T94" fmla="*/ 1 w 17"/>
                <a:gd name="T95" fmla="*/ 2 h 20"/>
                <a:gd name="T96" fmla="*/ 1 w 17"/>
                <a:gd name="T97" fmla="*/ 2 h 20"/>
                <a:gd name="T98" fmla="*/ 0 w 17"/>
                <a:gd name="T99" fmla="*/ 1 h 20"/>
                <a:gd name="T100" fmla="*/ 0 w 17"/>
                <a:gd name="T101" fmla="*/ 1 h 20"/>
                <a:gd name="T102" fmla="*/ 0 w 17"/>
                <a:gd name="T10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0">
                  <a:moveTo>
                    <a:pt x="17" y="20"/>
                  </a:move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3" name="Freeform 3328"/>
            <p:cNvSpPr>
              <a:spLocks/>
            </p:cNvSpPr>
            <p:nvPr/>
          </p:nvSpPr>
          <p:spPr bwMode="auto">
            <a:xfrm>
              <a:off x="5392077" y="6338938"/>
              <a:ext cx="16733" cy="25590"/>
            </a:xfrm>
            <a:custGeom>
              <a:avLst/>
              <a:gdLst>
                <a:gd name="T0" fmla="*/ 17 w 17"/>
                <a:gd name="T1" fmla="*/ 26 h 26"/>
                <a:gd name="T2" fmla="*/ 17 w 17"/>
                <a:gd name="T3" fmla="*/ 25 h 26"/>
                <a:gd name="T4" fmla="*/ 16 w 17"/>
                <a:gd name="T5" fmla="*/ 25 h 26"/>
                <a:gd name="T6" fmla="*/ 16 w 17"/>
                <a:gd name="T7" fmla="*/ 24 h 26"/>
                <a:gd name="T8" fmla="*/ 16 w 17"/>
                <a:gd name="T9" fmla="*/ 24 h 26"/>
                <a:gd name="T10" fmla="*/ 15 w 17"/>
                <a:gd name="T11" fmla="*/ 24 h 26"/>
                <a:gd name="T12" fmla="*/ 15 w 17"/>
                <a:gd name="T13" fmla="*/ 23 h 26"/>
                <a:gd name="T14" fmla="*/ 15 w 17"/>
                <a:gd name="T15" fmla="*/ 23 h 26"/>
                <a:gd name="T16" fmla="*/ 14 w 17"/>
                <a:gd name="T17" fmla="*/ 22 h 26"/>
                <a:gd name="T18" fmla="*/ 14 w 17"/>
                <a:gd name="T19" fmla="*/ 22 h 26"/>
                <a:gd name="T20" fmla="*/ 14 w 17"/>
                <a:gd name="T21" fmla="*/ 21 h 26"/>
                <a:gd name="T22" fmla="*/ 13 w 17"/>
                <a:gd name="T23" fmla="*/ 21 h 26"/>
                <a:gd name="T24" fmla="*/ 13 w 17"/>
                <a:gd name="T25" fmla="*/ 20 h 26"/>
                <a:gd name="T26" fmla="*/ 13 w 17"/>
                <a:gd name="T27" fmla="*/ 20 h 26"/>
                <a:gd name="T28" fmla="*/ 13 w 17"/>
                <a:gd name="T29" fmla="*/ 19 h 26"/>
                <a:gd name="T30" fmla="*/ 12 w 17"/>
                <a:gd name="T31" fmla="*/ 19 h 26"/>
                <a:gd name="T32" fmla="*/ 12 w 17"/>
                <a:gd name="T33" fmla="*/ 18 h 26"/>
                <a:gd name="T34" fmla="*/ 11 w 17"/>
                <a:gd name="T35" fmla="*/ 18 h 26"/>
                <a:gd name="T36" fmla="*/ 11 w 17"/>
                <a:gd name="T37" fmla="*/ 17 h 26"/>
                <a:gd name="T38" fmla="*/ 11 w 17"/>
                <a:gd name="T39" fmla="*/ 17 h 26"/>
                <a:gd name="T40" fmla="*/ 10 w 17"/>
                <a:gd name="T41" fmla="*/ 17 h 26"/>
                <a:gd name="T42" fmla="*/ 10 w 17"/>
                <a:gd name="T43" fmla="*/ 16 h 26"/>
                <a:gd name="T44" fmla="*/ 10 w 17"/>
                <a:gd name="T45" fmla="*/ 16 h 26"/>
                <a:gd name="T46" fmla="*/ 10 w 17"/>
                <a:gd name="T47" fmla="*/ 15 h 26"/>
                <a:gd name="T48" fmla="*/ 9 w 17"/>
                <a:gd name="T49" fmla="*/ 14 h 26"/>
                <a:gd name="T50" fmla="*/ 9 w 17"/>
                <a:gd name="T51" fmla="*/ 14 h 26"/>
                <a:gd name="T52" fmla="*/ 9 w 17"/>
                <a:gd name="T53" fmla="*/ 14 h 26"/>
                <a:gd name="T54" fmla="*/ 8 w 17"/>
                <a:gd name="T55" fmla="*/ 13 h 26"/>
                <a:gd name="T56" fmla="*/ 8 w 17"/>
                <a:gd name="T57" fmla="*/ 13 h 26"/>
                <a:gd name="T58" fmla="*/ 7 w 17"/>
                <a:gd name="T59" fmla="*/ 12 h 26"/>
                <a:gd name="T60" fmla="*/ 7 w 17"/>
                <a:gd name="T61" fmla="*/ 11 h 26"/>
                <a:gd name="T62" fmla="*/ 7 w 17"/>
                <a:gd name="T63" fmla="*/ 11 h 26"/>
                <a:gd name="T64" fmla="*/ 7 w 17"/>
                <a:gd name="T65" fmla="*/ 10 h 26"/>
                <a:gd name="T66" fmla="*/ 6 w 17"/>
                <a:gd name="T67" fmla="*/ 10 h 26"/>
                <a:gd name="T68" fmla="*/ 6 w 17"/>
                <a:gd name="T69" fmla="*/ 10 h 26"/>
                <a:gd name="T70" fmla="*/ 6 w 17"/>
                <a:gd name="T71" fmla="*/ 9 h 26"/>
                <a:gd name="T72" fmla="*/ 5 w 17"/>
                <a:gd name="T73" fmla="*/ 8 h 26"/>
                <a:gd name="T74" fmla="*/ 5 w 17"/>
                <a:gd name="T75" fmla="*/ 8 h 26"/>
                <a:gd name="T76" fmla="*/ 5 w 17"/>
                <a:gd name="T77" fmla="*/ 7 h 26"/>
                <a:gd name="T78" fmla="*/ 4 w 17"/>
                <a:gd name="T79" fmla="*/ 7 h 26"/>
                <a:gd name="T80" fmla="*/ 4 w 17"/>
                <a:gd name="T81" fmla="*/ 6 h 26"/>
                <a:gd name="T82" fmla="*/ 4 w 17"/>
                <a:gd name="T83" fmla="*/ 6 h 26"/>
                <a:gd name="T84" fmla="*/ 3 w 17"/>
                <a:gd name="T85" fmla="*/ 5 h 26"/>
                <a:gd name="T86" fmla="*/ 3 w 17"/>
                <a:gd name="T87" fmla="*/ 5 h 26"/>
                <a:gd name="T88" fmla="*/ 3 w 17"/>
                <a:gd name="T89" fmla="*/ 4 h 26"/>
                <a:gd name="T90" fmla="*/ 2 w 17"/>
                <a:gd name="T91" fmla="*/ 4 h 26"/>
                <a:gd name="T92" fmla="*/ 2 w 17"/>
                <a:gd name="T93" fmla="*/ 3 h 26"/>
                <a:gd name="T94" fmla="*/ 2 w 17"/>
                <a:gd name="T95" fmla="*/ 3 h 26"/>
                <a:gd name="T96" fmla="*/ 1 w 17"/>
                <a:gd name="T97" fmla="*/ 2 h 26"/>
                <a:gd name="T98" fmla="*/ 1 w 17"/>
                <a:gd name="T99" fmla="*/ 1 h 26"/>
                <a:gd name="T100" fmla="*/ 1 w 17"/>
                <a:gd name="T101" fmla="*/ 1 h 26"/>
                <a:gd name="T102" fmla="*/ 0 w 17"/>
                <a:gd name="T10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6">
                  <a:moveTo>
                    <a:pt x="17" y="26"/>
                  </a:moveTo>
                  <a:lnTo>
                    <a:pt x="17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4" name="Freeform 3329"/>
            <p:cNvSpPr>
              <a:spLocks/>
            </p:cNvSpPr>
            <p:nvPr/>
          </p:nvSpPr>
          <p:spPr bwMode="auto">
            <a:xfrm>
              <a:off x="5376329" y="6309411"/>
              <a:ext cx="16733" cy="30512"/>
            </a:xfrm>
            <a:custGeom>
              <a:avLst/>
              <a:gdLst>
                <a:gd name="T0" fmla="*/ 17 w 17"/>
                <a:gd name="T1" fmla="*/ 31 h 31"/>
                <a:gd name="T2" fmla="*/ 16 w 17"/>
                <a:gd name="T3" fmla="*/ 30 h 31"/>
                <a:gd name="T4" fmla="*/ 16 w 17"/>
                <a:gd name="T5" fmla="*/ 30 h 31"/>
                <a:gd name="T6" fmla="*/ 16 w 17"/>
                <a:gd name="T7" fmla="*/ 29 h 31"/>
                <a:gd name="T8" fmla="*/ 15 w 17"/>
                <a:gd name="T9" fmla="*/ 29 h 31"/>
                <a:gd name="T10" fmla="*/ 15 w 17"/>
                <a:gd name="T11" fmla="*/ 28 h 31"/>
                <a:gd name="T12" fmla="*/ 15 w 17"/>
                <a:gd name="T13" fmla="*/ 27 h 31"/>
                <a:gd name="T14" fmla="*/ 14 w 17"/>
                <a:gd name="T15" fmla="*/ 27 h 31"/>
                <a:gd name="T16" fmla="*/ 14 w 17"/>
                <a:gd name="T17" fmla="*/ 26 h 31"/>
                <a:gd name="T18" fmla="*/ 14 w 17"/>
                <a:gd name="T19" fmla="*/ 26 h 31"/>
                <a:gd name="T20" fmla="*/ 13 w 17"/>
                <a:gd name="T21" fmla="*/ 25 h 31"/>
                <a:gd name="T22" fmla="*/ 13 w 17"/>
                <a:gd name="T23" fmla="*/ 25 h 31"/>
                <a:gd name="T24" fmla="*/ 13 w 17"/>
                <a:gd name="T25" fmla="*/ 24 h 31"/>
                <a:gd name="T26" fmla="*/ 12 w 17"/>
                <a:gd name="T27" fmla="*/ 24 h 31"/>
                <a:gd name="T28" fmla="*/ 12 w 17"/>
                <a:gd name="T29" fmla="*/ 23 h 31"/>
                <a:gd name="T30" fmla="*/ 12 w 17"/>
                <a:gd name="T31" fmla="*/ 22 h 31"/>
                <a:gd name="T32" fmla="*/ 12 w 17"/>
                <a:gd name="T33" fmla="*/ 22 h 31"/>
                <a:gd name="T34" fmla="*/ 11 w 17"/>
                <a:gd name="T35" fmla="*/ 21 h 31"/>
                <a:gd name="T36" fmla="*/ 11 w 17"/>
                <a:gd name="T37" fmla="*/ 21 h 31"/>
                <a:gd name="T38" fmla="*/ 10 w 17"/>
                <a:gd name="T39" fmla="*/ 20 h 31"/>
                <a:gd name="T40" fmla="*/ 10 w 17"/>
                <a:gd name="T41" fmla="*/ 19 h 31"/>
                <a:gd name="T42" fmla="*/ 10 w 17"/>
                <a:gd name="T43" fmla="*/ 19 h 31"/>
                <a:gd name="T44" fmla="*/ 10 w 17"/>
                <a:gd name="T45" fmla="*/ 18 h 31"/>
                <a:gd name="T46" fmla="*/ 9 w 17"/>
                <a:gd name="T47" fmla="*/ 18 h 31"/>
                <a:gd name="T48" fmla="*/ 9 w 17"/>
                <a:gd name="T49" fmla="*/ 17 h 31"/>
                <a:gd name="T50" fmla="*/ 9 w 17"/>
                <a:gd name="T51" fmla="*/ 16 h 31"/>
                <a:gd name="T52" fmla="*/ 8 w 17"/>
                <a:gd name="T53" fmla="*/ 16 h 31"/>
                <a:gd name="T54" fmla="*/ 8 w 17"/>
                <a:gd name="T55" fmla="*/ 15 h 31"/>
                <a:gd name="T56" fmla="*/ 7 w 17"/>
                <a:gd name="T57" fmla="*/ 14 h 31"/>
                <a:gd name="T58" fmla="*/ 7 w 17"/>
                <a:gd name="T59" fmla="*/ 14 h 31"/>
                <a:gd name="T60" fmla="*/ 7 w 17"/>
                <a:gd name="T61" fmla="*/ 13 h 31"/>
                <a:gd name="T62" fmla="*/ 7 w 17"/>
                <a:gd name="T63" fmla="*/ 13 h 31"/>
                <a:gd name="T64" fmla="*/ 6 w 17"/>
                <a:gd name="T65" fmla="*/ 12 h 31"/>
                <a:gd name="T66" fmla="*/ 6 w 17"/>
                <a:gd name="T67" fmla="*/ 11 h 31"/>
                <a:gd name="T68" fmla="*/ 6 w 17"/>
                <a:gd name="T69" fmla="*/ 11 h 31"/>
                <a:gd name="T70" fmla="*/ 5 w 17"/>
                <a:gd name="T71" fmla="*/ 10 h 31"/>
                <a:gd name="T72" fmla="*/ 5 w 17"/>
                <a:gd name="T73" fmla="*/ 10 h 31"/>
                <a:gd name="T74" fmla="*/ 5 w 17"/>
                <a:gd name="T75" fmla="*/ 9 h 31"/>
                <a:gd name="T76" fmla="*/ 4 w 17"/>
                <a:gd name="T77" fmla="*/ 8 h 31"/>
                <a:gd name="T78" fmla="*/ 4 w 17"/>
                <a:gd name="T79" fmla="*/ 8 h 31"/>
                <a:gd name="T80" fmla="*/ 4 w 17"/>
                <a:gd name="T81" fmla="*/ 7 h 31"/>
                <a:gd name="T82" fmla="*/ 3 w 17"/>
                <a:gd name="T83" fmla="*/ 6 h 31"/>
                <a:gd name="T84" fmla="*/ 3 w 17"/>
                <a:gd name="T85" fmla="*/ 6 h 31"/>
                <a:gd name="T86" fmla="*/ 3 w 17"/>
                <a:gd name="T87" fmla="*/ 5 h 31"/>
                <a:gd name="T88" fmla="*/ 2 w 17"/>
                <a:gd name="T89" fmla="*/ 4 h 31"/>
                <a:gd name="T90" fmla="*/ 2 w 17"/>
                <a:gd name="T91" fmla="*/ 4 h 31"/>
                <a:gd name="T92" fmla="*/ 2 w 17"/>
                <a:gd name="T93" fmla="*/ 3 h 31"/>
                <a:gd name="T94" fmla="*/ 2 w 17"/>
                <a:gd name="T95" fmla="*/ 2 h 31"/>
                <a:gd name="T96" fmla="*/ 1 w 17"/>
                <a:gd name="T97" fmla="*/ 2 h 31"/>
                <a:gd name="T98" fmla="*/ 1 w 17"/>
                <a:gd name="T99" fmla="*/ 1 h 31"/>
                <a:gd name="T100" fmla="*/ 0 w 17"/>
                <a:gd name="T101" fmla="*/ 1 h 31"/>
                <a:gd name="T102" fmla="*/ 0 w 17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31">
                  <a:moveTo>
                    <a:pt x="17" y="31"/>
                  </a:moveTo>
                  <a:lnTo>
                    <a:pt x="16" y="30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5" name="Freeform 3330"/>
            <p:cNvSpPr>
              <a:spLocks/>
            </p:cNvSpPr>
            <p:nvPr/>
          </p:nvSpPr>
          <p:spPr bwMode="auto">
            <a:xfrm>
              <a:off x="5360581" y="6273978"/>
              <a:ext cx="15748" cy="36418"/>
            </a:xfrm>
            <a:custGeom>
              <a:avLst/>
              <a:gdLst>
                <a:gd name="T0" fmla="*/ 16 w 16"/>
                <a:gd name="T1" fmla="*/ 37 h 37"/>
                <a:gd name="T2" fmla="*/ 16 w 16"/>
                <a:gd name="T3" fmla="*/ 36 h 37"/>
                <a:gd name="T4" fmla="*/ 16 w 16"/>
                <a:gd name="T5" fmla="*/ 35 h 37"/>
                <a:gd name="T6" fmla="*/ 15 w 16"/>
                <a:gd name="T7" fmla="*/ 34 h 37"/>
                <a:gd name="T8" fmla="*/ 15 w 16"/>
                <a:gd name="T9" fmla="*/ 34 h 37"/>
                <a:gd name="T10" fmla="*/ 15 w 16"/>
                <a:gd name="T11" fmla="*/ 33 h 37"/>
                <a:gd name="T12" fmla="*/ 15 w 16"/>
                <a:gd name="T13" fmla="*/ 33 h 37"/>
                <a:gd name="T14" fmla="*/ 14 w 16"/>
                <a:gd name="T15" fmla="*/ 32 h 37"/>
                <a:gd name="T16" fmla="*/ 14 w 16"/>
                <a:gd name="T17" fmla="*/ 31 h 37"/>
                <a:gd name="T18" fmla="*/ 13 w 16"/>
                <a:gd name="T19" fmla="*/ 30 h 37"/>
                <a:gd name="T20" fmla="*/ 13 w 16"/>
                <a:gd name="T21" fmla="*/ 30 h 37"/>
                <a:gd name="T22" fmla="*/ 13 w 16"/>
                <a:gd name="T23" fmla="*/ 29 h 37"/>
                <a:gd name="T24" fmla="*/ 13 w 16"/>
                <a:gd name="T25" fmla="*/ 28 h 37"/>
                <a:gd name="T26" fmla="*/ 12 w 16"/>
                <a:gd name="T27" fmla="*/ 28 h 37"/>
                <a:gd name="T28" fmla="*/ 12 w 16"/>
                <a:gd name="T29" fmla="*/ 27 h 37"/>
                <a:gd name="T30" fmla="*/ 12 w 16"/>
                <a:gd name="T31" fmla="*/ 26 h 37"/>
                <a:gd name="T32" fmla="*/ 11 w 16"/>
                <a:gd name="T33" fmla="*/ 26 h 37"/>
                <a:gd name="T34" fmla="*/ 11 w 16"/>
                <a:gd name="T35" fmla="*/ 25 h 37"/>
                <a:gd name="T36" fmla="*/ 10 w 16"/>
                <a:gd name="T37" fmla="*/ 24 h 37"/>
                <a:gd name="T38" fmla="*/ 10 w 16"/>
                <a:gd name="T39" fmla="*/ 24 h 37"/>
                <a:gd name="T40" fmla="*/ 10 w 16"/>
                <a:gd name="T41" fmla="*/ 23 h 37"/>
                <a:gd name="T42" fmla="*/ 10 w 16"/>
                <a:gd name="T43" fmla="*/ 22 h 37"/>
                <a:gd name="T44" fmla="*/ 9 w 16"/>
                <a:gd name="T45" fmla="*/ 21 h 37"/>
                <a:gd name="T46" fmla="*/ 9 w 16"/>
                <a:gd name="T47" fmla="*/ 21 h 37"/>
                <a:gd name="T48" fmla="*/ 9 w 16"/>
                <a:gd name="T49" fmla="*/ 20 h 37"/>
                <a:gd name="T50" fmla="*/ 8 w 16"/>
                <a:gd name="T51" fmla="*/ 19 h 37"/>
                <a:gd name="T52" fmla="*/ 8 w 16"/>
                <a:gd name="T53" fmla="*/ 19 h 37"/>
                <a:gd name="T54" fmla="*/ 8 w 16"/>
                <a:gd name="T55" fmla="*/ 18 h 37"/>
                <a:gd name="T56" fmla="*/ 8 w 16"/>
                <a:gd name="T57" fmla="*/ 17 h 37"/>
                <a:gd name="T58" fmla="*/ 7 w 16"/>
                <a:gd name="T59" fmla="*/ 17 h 37"/>
                <a:gd name="T60" fmla="*/ 7 w 16"/>
                <a:gd name="T61" fmla="*/ 16 h 37"/>
                <a:gd name="T62" fmla="*/ 6 w 16"/>
                <a:gd name="T63" fmla="*/ 15 h 37"/>
                <a:gd name="T64" fmla="*/ 6 w 16"/>
                <a:gd name="T65" fmla="*/ 14 h 37"/>
                <a:gd name="T66" fmla="*/ 6 w 16"/>
                <a:gd name="T67" fmla="*/ 14 h 37"/>
                <a:gd name="T68" fmla="*/ 5 w 16"/>
                <a:gd name="T69" fmla="*/ 13 h 37"/>
                <a:gd name="T70" fmla="*/ 5 w 16"/>
                <a:gd name="T71" fmla="*/ 12 h 37"/>
                <a:gd name="T72" fmla="*/ 5 w 16"/>
                <a:gd name="T73" fmla="*/ 11 h 37"/>
                <a:gd name="T74" fmla="*/ 5 w 16"/>
                <a:gd name="T75" fmla="*/ 11 h 37"/>
                <a:gd name="T76" fmla="*/ 4 w 16"/>
                <a:gd name="T77" fmla="*/ 10 h 37"/>
                <a:gd name="T78" fmla="*/ 4 w 16"/>
                <a:gd name="T79" fmla="*/ 9 h 37"/>
                <a:gd name="T80" fmla="*/ 3 w 16"/>
                <a:gd name="T81" fmla="*/ 8 h 37"/>
                <a:gd name="T82" fmla="*/ 3 w 16"/>
                <a:gd name="T83" fmla="*/ 8 h 37"/>
                <a:gd name="T84" fmla="*/ 3 w 16"/>
                <a:gd name="T85" fmla="*/ 7 h 37"/>
                <a:gd name="T86" fmla="*/ 3 w 16"/>
                <a:gd name="T87" fmla="*/ 6 h 37"/>
                <a:gd name="T88" fmla="*/ 2 w 16"/>
                <a:gd name="T89" fmla="*/ 5 h 37"/>
                <a:gd name="T90" fmla="*/ 2 w 16"/>
                <a:gd name="T91" fmla="*/ 5 h 37"/>
                <a:gd name="T92" fmla="*/ 2 w 16"/>
                <a:gd name="T93" fmla="*/ 4 h 37"/>
                <a:gd name="T94" fmla="*/ 1 w 16"/>
                <a:gd name="T95" fmla="*/ 3 h 37"/>
                <a:gd name="T96" fmla="*/ 1 w 16"/>
                <a:gd name="T97" fmla="*/ 2 h 37"/>
                <a:gd name="T98" fmla="*/ 1 w 16"/>
                <a:gd name="T99" fmla="*/ 2 h 37"/>
                <a:gd name="T100" fmla="*/ 0 w 16"/>
                <a:gd name="T101" fmla="*/ 1 h 37"/>
                <a:gd name="T102" fmla="*/ 0 w 16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37">
                  <a:moveTo>
                    <a:pt x="16" y="37"/>
                  </a:moveTo>
                  <a:lnTo>
                    <a:pt x="16" y="36"/>
                  </a:lnTo>
                  <a:lnTo>
                    <a:pt x="16" y="35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6" name="Freeform 3331"/>
            <p:cNvSpPr>
              <a:spLocks/>
            </p:cNvSpPr>
            <p:nvPr/>
          </p:nvSpPr>
          <p:spPr bwMode="auto">
            <a:xfrm>
              <a:off x="5344833" y="6233624"/>
              <a:ext cx="15748" cy="41338"/>
            </a:xfrm>
            <a:custGeom>
              <a:avLst/>
              <a:gdLst>
                <a:gd name="T0" fmla="*/ 16 w 16"/>
                <a:gd name="T1" fmla="*/ 42 h 42"/>
                <a:gd name="T2" fmla="*/ 16 w 16"/>
                <a:gd name="T3" fmla="*/ 41 h 42"/>
                <a:gd name="T4" fmla="*/ 16 w 16"/>
                <a:gd name="T5" fmla="*/ 40 h 42"/>
                <a:gd name="T6" fmla="*/ 15 w 16"/>
                <a:gd name="T7" fmla="*/ 40 h 42"/>
                <a:gd name="T8" fmla="*/ 15 w 16"/>
                <a:gd name="T9" fmla="*/ 39 h 42"/>
                <a:gd name="T10" fmla="*/ 15 w 16"/>
                <a:gd name="T11" fmla="*/ 38 h 42"/>
                <a:gd name="T12" fmla="*/ 14 w 16"/>
                <a:gd name="T13" fmla="*/ 37 h 42"/>
                <a:gd name="T14" fmla="*/ 14 w 16"/>
                <a:gd name="T15" fmla="*/ 36 h 42"/>
                <a:gd name="T16" fmla="*/ 14 w 16"/>
                <a:gd name="T17" fmla="*/ 36 h 42"/>
                <a:gd name="T18" fmla="*/ 14 w 16"/>
                <a:gd name="T19" fmla="*/ 35 h 42"/>
                <a:gd name="T20" fmla="*/ 13 w 16"/>
                <a:gd name="T21" fmla="*/ 34 h 42"/>
                <a:gd name="T22" fmla="*/ 13 w 16"/>
                <a:gd name="T23" fmla="*/ 33 h 42"/>
                <a:gd name="T24" fmla="*/ 12 w 16"/>
                <a:gd name="T25" fmla="*/ 33 h 42"/>
                <a:gd name="T26" fmla="*/ 12 w 16"/>
                <a:gd name="T27" fmla="*/ 32 h 42"/>
                <a:gd name="T28" fmla="*/ 12 w 16"/>
                <a:gd name="T29" fmla="*/ 31 h 42"/>
                <a:gd name="T30" fmla="*/ 12 w 16"/>
                <a:gd name="T31" fmla="*/ 30 h 42"/>
                <a:gd name="T32" fmla="*/ 11 w 16"/>
                <a:gd name="T33" fmla="*/ 29 h 42"/>
                <a:gd name="T34" fmla="*/ 11 w 16"/>
                <a:gd name="T35" fmla="*/ 29 h 42"/>
                <a:gd name="T36" fmla="*/ 11 w 16"/>
                <a:gd name="T37" fmla="*/ 28 h 42"/>
                <a:gd name="T38" fmla="*/ 10 w 16"/>
                <a:gd name="T39" fmla="*/ 27 h 42"/>
                <a:gd name="T40" fmla="*/ 10 w 16"/>
                <a:gd name="T41" fmla="*/ 26 h 42"/>
                <a:gd name="T42" fmla="*/ 10 w 16"/>
                <a:gd name="T43" fmla="*/ 25 h 42"/>
                <a:gd name="T44" fmla="*/ 9 w 16"/>
                <a:gd name="T45" fmla="*/ 25 h 42"/>
                <a:gd name="T46" fmla="*/ 9 w 16"/>
                <a:gd name="T47" fmla="*/ 24 h 42"/>
                <a:gd name="T48" fmla="*/ 9 w 16"/>
                <a:gd name="T49" fmla="*/ 23 h 42"/>
                <a:gd name="T50" fmla="*/ 8 w 16"/>
                <a:gd name="T51" fmla="*/ 22 h 42"/>
                <a:gd name="T52" fmla="*/ 8 w 16"/>
                <a:gd name="T53" fmla="*/ 21 h 42"/>
                <a:gd name="T54" fmla="*/ 8 w 16"/>
                <a:gd name="T55" fmla="*/ 20 h 42"/>
                <a:gd name="T56" fmla="*/ 7 w 16"/>
                <a:gd name="T57" fmla="*/ 20 h 42"/>
                <a:gd name="T58" fmla="*/ 7 w 16"/>
                <a:gd name="T59" fmla="*/ 19 h 42"/>
                <a:gd name="T60" fmla="*/ 7 w 16"/>
                <a:gd name="T61" fmla="*/ 18 h 42"/>
                <a:gd name="T62" fmla="*/ 6 w 16"/>
                <a:gd name="T63" fmla="*/ 17 h 42"/>
                <a:gd name="T64" fmla="*/ 6 w 16"/>
                <a:gd name="T65" fmla="*/ 16 h 42"/>
                <a:gd name="T66" fmla="*/ 6 w 16"/>
                <a:gd name="T67" fmla="*/ 16 h 42"/>
                <a:gd name="T68" fmla="*/ 5 w 16"/>
                <a:gd name="T69" fmla="*/ 15 h 42"/>
                <a:gd name="T70" fmla="*/ 5 w 16"/>
                <a:gd name="T71" fmla="*/ 14 h 42"/>
                <a:gd name="T72" fmla="*/ 5 w 16"/>
                <a:gd name="T73" fmla="*/ 13 h 42"/>
                <a:gd name="T74" fmla="*/ 5 w 16"/>
                <a:gd name="T75" fmla="*/ 12 h 42"/>
                <a:gd name="T76" fmla="*/ 4 w 16"/>
                <a:gd name="T77" fmla="*/ 11 h 42"/>
                <a:gd name="T78" fmla="*/ 4 w 16"/>
                <a:gd name="T79" fmla="*/ 10 h 42"/>
                <a:gd name="T80" fmla="*/ 4 w 16"/>
                <a:gd name="T81" fmla="*/ 10 h 42"/>
                <a:gd name="T82" fmla="*/ 3 w 16"/>
                <a:gd name="T83" fmla="*/ 9 h 42"/>
                <a:gd name="T84" fmla="*/ 3 w 16"/>
                <a:gd name="T85" fmla="*/ 8 h 42"/>
                <a:gd name="T86" fmla="*/ 3 w 16"/>
                <a:gd name="T87" fmla="*/ 7 h 42"/>
                <a:gd name="T88" fmla="*/ 2 w 16"/>
                <a:gd name="T89" fmla="*/ 6 h 42"/>
                <a:gd name="T90" fmla="*/ 2 w 16"/>
                <a:gd name="T91" fmla="*/ 5 h 42"/>
                <a:gd name="T92" fmla="*/ 2 w 16"/>
                <a:gd name="T93" fmla="*/ 4 h 42"/>
                <a:gd name="T94" fmla="*/ 1 w 16"/>
                <a:gd name="T95" fmla="*/ 3 h 42"/>
                <a:gd name="T96" fmla="*/ 1 w 16"/>
                <a:gd name="T97" fmla="*/ 3 h 42"/>
                <a:gd name="T98" fmla="*/ 1 w 16"/>
                <a:gd name="T99" fmla="*/ 2 h 42"/>
                <a:gd name="T100" fmla="*/ 0 w 16"/>
                <a:gd name="T101" fmla="*/ 1 h 42"/>
                <a:gd name="T102" fmla="*/ 0 w 16"/>
                <a:gd name="T10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42">
                  <a:moveTo>
                    <a:pt x="16" y="42"/>
                  </a:moveTo>
                  <a:lnTo>
                    <a:pt x="16" y="41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7" name="Freeform 3332"/>
            <p:cNvSpPr>
              <a:spLocks/>
            </p:cNvSpPr>
            <p:nvPr/>
          </p:nvSpPr>
          <p:spPr bwMode="auto">
            <a:xfrm>
              <a:off x="5329085" y="6184411"/>
              <a:ext cx="15748" cy="50197"/>
            </a:xfrm>
            <a:custGeom>
              <a:avLst/>
              <a:gdLst>
                <a:gd name="T0" fmla="*/ 16 w 16"/>
                <a:gd name="T1" fmla="*/ 51 h 51"/>
                <a:gd name="T2" fmla="*/ 16 w 16"/>
                <a:gd name="T3" fmla="*/ 50 h 51"/>
                <a:gd name="T4" fmla="*/ 16 w 16"/>
                <a:gd name="T5" fmla="*/ 49 h 51"/>
                <a:gd name="T6" fmla="*/ 15 w 16"/>
                <a:gd name="T7" fmla="*/ 48 h 51"/>
                <a:gd name="T8" fmla="*/ 15 w 16"/>
                <a:gd name="T9" fmla="*/ 47 h 51"/>
                <a:gd name="T10" fmla="*/ 15 w 16"/>
                <a:gd name="T11" fmla="*/ 46 h 51"/>
                <a:gd name="T12" fmla="*/ 14 w 16"/>
                <a:gd name="T13" fmla="*/ 46 h 51"/>
                <a:gd name="T14" fmla="*/ 14 w 16"/>
                <a:gd name="T15" fmla="*/ 44 h 51"/>
                <a:gd name="T16" fmla="*/ 14 w 16"/>
                <a:gd name="T17" fmla="*/ 44 h 51"/>
                <a:gd name="T18" fmla="*/ 14 w 16"/>
                <a:gd name="T19" fmla="*/ 43 h 51"/>
                <a:gd name="T20" fmla="*/ 13 w 16"/>
                <a:gd name="T21" fmla="*/ 42 h 51"/>
                <a:gd name="T22" fmla="*/ 13 w 16"/>
                <a:gd name="T23" fmla="*/ 41 h 51"/>
                <a:gd name="T24" fmla="*/ 12 w 16"/>
                <a:gd name="T25" fmla="*/ 40 h 51"/>
                <a:gd name="T26" fmla="*/ 12 w 16"/>
                <a:gd name="T27" fmla="*/ 39 h 51"/>
                <a:gd name="T28" fmla="*/ 12 w 16"/>
                <a:gd name="T29" fmla="*/ 38 h 51"/>
                <a:gd name="T30" fmla="*/ 12 w 16"/>
                <a:gd name="T31" fmla="*/ 37 h 51"/>
                <a:gd name="T32" fmla="*/ 11 w 16"/>
                <a:gd name="T33" fmla="*/ 36 h 51"/>
                <a:gd name="T34" fmla="*/ 11 w 16"/>
                <a:gd name="T35" fmla="*/ 35 h 51"/>
                <a:gd name="T36" fmla="*/ 11 w 16"/>
                <a:gd name="T37" fmla="*/ 34 h 51"/>
                <a:gd name="T38" fmla="*/ 10 w 16"/>
                <a:gd name="T39" fmla="*/ 33 h 51"/>
                <a:gd name="T40" fmla="*/ 10 w 16"/>
                <a:gd name="T41" fmla="*/ 32 h 51"/>
                <a:gd name="T42" fmla="*/ 10 w 16"/>
                <a:gd name="T43" fmla="*/ 31 h 51"/>
                <a:gd name="T44" fmla="*/ 9 w 16"/>
                <a:gd name="T45" fmla="*/ 30 h 51"/>
                <a:gd name="T46" fmla="*/ 9 w 16"/>
                <a:gd name="T47" fmla="*/ 29 h 51"/>
                <a:gd name="T48" fmla="*/ 9 w 16"/>
                <a:gd name="T49" fmla="*/ 28 h 51"/>
                <a:gd name="T50" fmla="*/ 8 w 16"/>
                <a:gd name="T51" fmla="*/ 27 h 51"/>
                <a:gd name="T52" fmla="*/ 8 w 16"/>
                <a:gd name="T53" fmla="*/ 26 h 51"/>
                <a:gd name="T54" fmla="*/ 8 w 16"/>
                <a:gd name="T55" fmla="*/ 25 h 51"/>
                <a:gd name="T56" fmla="*/ 7 w 16"/>
                <a:gd name="T57" fmla="*/ 24 h 51"/>
                <a:gd name="T58" fmla="*/ 7 w 16"/>
                <a:gd name="T59" fmla="*/ 23 h 51"/>
                <a:gd name="T60" fmla="*/ 7 w 16"/>
                <a:gd name="T61" fmla="*/ 23 h 51"/>
                <a:gd name="T62" fmla="*/ 7 w 16"/>
                <a:gd name="T63" fmla="*/ 21 h 51"/>
                <a:gd name="T64" fmla="*/ 6 w 16"/>
                <a:gd name="T65" fmla="*/ 20 h 51"/>
                <a:gd name="T66" fmla="*/ 6 w 16"/>
                <a:gd name="T67" fmla="*/ 19 h 51"/>
                <a:gd name="T68" fmla="*/ 5 w 16"/>
                <a:gd name="T69" fmla="*/ 18 h 51"/>
                <a:gd name="T70" fmla="*/ 5 w 16"/>
                <a:gd name="T71" fmla="*/ 17 h 51"/>
                <a:gd name="T72" fmla="*/ 5 w 16"/>
                <a:gd name="T73" fmla="*/ 16 h 51"/>
                <a:gd name="T74" fmla="*/ 5 w 16"/>
                <a:gd name="T75" fmla="*/ 15 h 51"/>
                <a:gd name="T76" fmla="*/ 4 w 16"/>
                <a:gd name="T77" fmla="*/ 14 h 51"/>
                <a:gd name="T78" fmla="*/ 4 w 16"/>
                <a:gd name="T79" fmla="*/ 13 h 51"/>
                <a:gd name="T80" fmla="*/ 4 w 16"/>
                <a:gd name="T81" fmla="*/ 12 h 51"/>
                <a:gd name="T82" fmla="*/ 3 w 16"/>
                <a:gd name="T83" fmla="*/ 11 h 51"/>
                <a:gd name="T84" fmla="*/ 3 w 16"/>
                <a:gd name="T85" fmla="*/ 10 h 51"/>
                <a:gd name="T86" fmla="*/ 3 w 16"/>
                <a:gd name="T87" fmla="*/ 9 h 51"/>
                <a:gd name="T88" fmla="*/ 2 w 16"/>
                <a:gd name="T89" fmla="*/ 8 h 51"/>
                <a:gd name="T90" fmla="*/ 2 w 16"/>
                <a:gd name="T91" fmla="*/ 7 h 51"/>
                <a:gd name="T92" fmla="*/ 2 w 16"/>
                <a:gd name="T93" fmla="*/ 5 h 51"/>
                <a:gd name="T94" fmla="*/ 1 w 16"/>
                <a:gd name="T95" fmla="*/ 4 h 51"/>
                <a:gd name="T96" fmla="*/ 1 w 16"/>
                <a:gd name="T97" fmla="*/ 3 h 51"/>
                <a:gd name="T98" fmla="*/ 1 w 16"/>
                <a:gd name="T99" fmla="*/ 2 h 51"/>
                <a:gd name="T100" fmla="*/ 1 w 16"/>
                <a:gd name="T101" fmla="*/ 1 h 51"/>
                <a:gd name="T102" fmla="*/ 0 w 16"/>
                <a:gd name="T10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51">
                  <a:moveTo>
                    <a:pt x="16" y="51"/>
                  </a:moveTo>
                  <a:lnTo>
                    <a:pt x="16" y="50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8" name="Freeform 3333"/>
            <p:cNvSpPr>
              <a:spLocks/>
            </p:cNvSpPr>
            <p:nvPr/>
          </p:nvSpPr>
          <p:spPr bwMode="auto">
            <a:xfrm>
              <a:off x="5313337" y="6118466"/>
              <a:ext cx="16733" cy="66929"/>
            </a:xfrm>
            <a:custGeom>
              <a:avLst/>
              <a:gdLst>
                <a:gd name="T0" fmla="*/ 17 w 17"/>
                <a:gd name="T1" fmla="*/ 68 h 68"/>
                <a:gd name="T2" fmla="*/ 16 w 17"/>
                <a:gd name="T3" fmla="*/ 67 h 68"/>
                <a:gd name="T4" fmla="*/ 16 w 17"/>
                <a:gd name="T5" fmla="*/ 66 h 68"/>
                <a:gd name="T6" fmla="*/ 16 w 17"/>
                <a:gd name="T7" fmla="*/ 65 h 68"/>
                <a:gd name="T8" fmla="*/ 15 w 17"/>
                <a:gd name="T9" fmla="*/ 64 h 68"/>
                <a:gd name="T10" fmla="*/ 15 w 17"/>
                <a:gd name="T11" fmla="*/ 62 h 68"/>
                <a:gd name="T12" fmla="*/ 15 w 17"/>
                <a:gd name="T13" fmla="*/ 61 h 68"/>
                <a:gd name="T14" fmla="*/ 14 w 17"/>
                <a:gd name="T15" fmla="*/ 60 h 68"/>
                <a:gd name="T16" fmla="*/ 14 w 17"/>
                <a:gd name="T17" fmla="*/ 59 h 68"/>
                <a:gd name="T18" fmla="*/ 14 w 17"/>
                <a:gd name="T19" fmla="*/ 58 h 68"/>
                <a:gd name="T20" fmla="*/ 13 w 17"/>
                <a:gd name="T21" fmla="*/ 56 h 68"/>
                <a:gd name="T22" fmla="*/ 13 w 17"/>
                <a:gd name="T23" fmla="*/ 55 h 68"/>
                <a:gd name="T24" fmla="*/ 13 w 17"/>
                <a:gd name="T25" fmla="*/ 54 h 68"/>
                <a:gd name="T26" fmla="*/ 12 w 17"/>
                <a:gd name="T27" fmla="*/ 53 h 68"/>
                <a:gd name="T28" fmla="*/ 12 w 17"/>
                <a:gd name="T29" fmla="*/ 52 h 68"/>
                <a:gd name="T30" fmla="*/ 12 w 17"/>
                <a:gd name="T31" fmla="*/ 50 h 68"/>
                <a:gd name="T32" fmla="*/ 11 w 17"/>
                <a:gd name="T33" fmla="*/ 49 h 68"/>
                <a:gd name="T34" fmla="*/ 11 w 17"/>
                <a:gd name="T35" fmla="*/ 48 h 68"/>
                <a:gd name="T36" fmla="*/ 11 w 17"/>
                <a:gd name="T37" fmla="*/ 47 h 68"/>
                <a:gd name="T38" fmla="*/ 10 w 17"/>
                <a:gd name="T39" fmla="*/ 45 h 68"/>
                <a:gd name="T40" fmla="*/ 10 w 17"/>
                <a:gd name="T41" fmla="*/ 44 h 68"/>
                <a:gd name="T42" fmla="*/ 10 w 17"/>
                <a:gd name="T43" fmla="*/ 43 h 68"/>
                <a:gd name="T44" fmla="*/ 10 w 17"/>
                <a:gd name="T45" fmla="*/ 42 h 68"/>
                <a:gd name="T46" fmla="*/ 9 w 17"/>
                <a:gd name="T47" fmla="*/ 40 h 68"/>
                <a:gd name="T48" fmla="*/ 9 w 17"/>
                <a:gd name="T49" fmla="*/ 39 h 68"/>
                <a:gd name="T50" fmla="*/ 8 w 17"/>
                <a:gd name="T51" fmla="*/ 38 h 68"/>
                <a:gd name="T52" fmla="*/ 8 w 17"/>
                <a:gd name="T53" fmla="*/ 36 h 68"/>
                <a:gd name="T54" fmla="*/ 8 w 17"/>
                <a:gd name="T55" fmla="*/ 35 h 68"/>
                <a:gd name="T56" fmla="*/ 8 w 17"/>
                <a:gd name="T57" fmla="*/ 33 h 68"/>
                <a:gd name="T58" fmla="*/ 7 w 17"/>
                <a:gd name="T59" fmla="*/ 32 h 68"/>
                <a:gd name="T60" fmla="*/ 7 w 17"/>
                <a:gd name="T61" fmla="*/ 31 h 68"/>
                <a:gd name="T62" fmla="*/ 7 w 17"/>
                <a:gd name="T63" fmla="*/ 29 h 68"/>
                <a:gd name="T64" fmla="*/ 6 w 17"/>
                <a:gd name="T65" fmla="*/ 28 h 68"/>
                <a:gd name="T66" fmla="*/ 6 w 17"/>
                <a:gd name="T67" fmla="*/ 27 h 68"/>
                <a:gd name="T68" fmla="*/ 6 w 17"/>
                <a:gd name="T69" fmla="*/ 25 h 68"/>
                <a:gd name="T70" fmla="*/ 6 w 17"/>
                <a:gd name="T71" fmla="*/ 24 h 68"/>
                <a:gd name="T72" fmla="*/ 5 w 17"/>
                <a:gd name="T73" fmla="*/ 22 h 68"/>
                <a:gd name="T74" fmla="*/ 5 w 17"/>
                <a:gd name="T75" fmla="*/ 21 h 68"/>
                <a:gd name="T76" fmla="*/ 4 w 17"/>
                <a:gd name="T77" fmla="*/ 19 h 68"/>
                <a:gd name="T78" fmla="*/ 4 w 17"/>
                <a:gd name="T79" fmla="*/ 18 h 68"/>
                <a:gd name="T80" fmla="*/ 4 w 17"/>
                <a:gd name="T81" fmla="*/ 17 h 68"/>
                <a:gd name="T82" fmla="*/ 4 w 17"/>
                <a:gd name="T83" fmla="*/ 15 h 68"/>
                <a:gd name="T84" fmla="*/ 3 w 17"/>
                <a:gd name="T85" fmla="*/ 13 h 68"/>
                <a:gd name="T86" fmla="*/ 3 w 17"/>
                <a:gd name="T87" fmla="*/ 12 h 68"/>
                <a:gd name="T88" fmla="*/ 3 w 17"/>
                <a:gd name="T89" fmla="*/ 10 h 68"/>
                <a:gd name="T90" fmla="*/ 2 w 17"/>
                <a:gd name="T91" fmla="*/ 9 h 68"/>
                <a:gd name="T92" fmla="*/ 2 w 17"/>
                <a:gd name="T93" fmla="*/ 7 h 68"/>
                <a:gd name="T94" fmla="*/ 2 w 17"/>
                <a:gd name="T95" fmla="*/ 6 h 68"/>
                <a:gd name="T96" fmla="*/ 1 w 17"/>
                <a:gd name="T97" fmla="*/ 4 h 68"/>
                <a:gd name="T98" fmla="*/ 1 w 17"/>
                <a:gd name="T99" fmla="*/ 3 h 68"/>
                <a:gd name="T100" fmla="*/ 1 w 17"/>
                <a:gd name="T101" fmla="*/ 1 h 68"/>
                <a:gd name="T102" fmla="*/ 0 w 17"/>
                <a:gd name="T10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68">
                  <a:moveTo>
                    <a:pt x="17" y="68"/>
                  </a:moveTo>
                  <a:lnTo>
                    <a:pt x="16" y="67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9" name="Freeform 3334"/>
            <p:cNvSpPr>
              <a:spLocks/>
            </p:cNvSpPr>
            <p:nvPr/>
          </p:nvSpPr>
          <p:spPr bwMode="auto">
            <a:xfrm>
              <a:off x="5298573" y="6020041"/>
              <a:ext cx="15748" cy="99410"/>
            </a:xfrm>
            <a:custGeom>
              <a:avLst/>
              <a:gdLst>
                <a:gd name="T0" fmla="*/ 16 w 16"/>
                <a:gd name="T1" fmla="*/ 101 h 101"/>
                <a:gd name="T2" fmla="*/ 15 w 16"/>
                <a:gd name="T3" fmla="*/ 100 h 101"/>
                <a:gd name="T4" fmla="*/ 15 w 16"/>
                <a:gd name="T5" fmla="*/ 98 h 101"/>
                <a:gd name="T6" fmla="*/ 15 w 16"/>
                <a:gd name="T7" fmla="*/ 96 h 101"/>
                <a:gd name="T8" fmla="*/ 15 w 16"/>
                <a:gd name="T9" fmla="*/ 95 h 101"/>
                <a:gd name="T10" fmla="*/ 14 w 16"/>
                <a:gd name="T11" fmla="*/ 93 h 101"/>
                <a:gd name="T12" fmla="*/ 14 w 16"/>
                <a:gd name="T13" fmla="*/ 91 h 101"/>
                <a:gd name="T14" fmla="*/ 13 w 16"/>
                <a:gd name="T15" fmla="*/ 90 h 101"/>
                <a:gd name="T16" fmla="*/ 13 w 16"/>
                <a:gd name="T17" fmla="*/ 88 h 101"/>
                <a:gd name="T18" fmla="*/ 13 w 16"/>
                <a:gd name="T19" fmla="*/ 86 h 101"/>
                <a:gd name="T20" fmla="*/ 13 w 16"/>
                <a:gd name="T21" fmla="*/ 84 h 101"/>
                <a:gd name="T22" fmla="*/ 12 w 16"/>
                <a:gd name="T23" fmla="*/ 83 h 101"/>
                <a:gd name="T24" fmla="*/ 12 w 16"/>
                <a:gd name="T25" fmla="*/ 81 h 101"/>
                <a:gd name="T26" fmla="*/ 12 w 16"/>
                <a:gd name="T27" fmla="*/ 79 h 101"/>
                <a:gd name="T28" fmla="*/ 11 w 16"/>
                <a:gd name="T29" fmla="*/ 77 h 101"/>
                <a:gd name="T30" fmla="*/ 11 w 16"/>
                <a:gd name="T31" fmla="*/ 76 h 101"/>
                <a:gd name="T32" fmla="*/ 11 w 16"/>
                <a:gd name="T33" fmla="*/ 74 h 101"/>
                <a:gd name="T34" fmla="*/ 11 w 16"/>
                <a:gd name="T35" fmla="*/ 72 h 101"/>
                <a:gd name="T36" fmla="*/ 10 w 16"/>
                <a:gd name="T37" fmla="*/ 70 h 101"/>
                <a:gd name="T38" fmla="*/ 10 w 16"/>
                <a:gd name="T39" fmla="*/ 68 h 101"/>
                <a:gd name="T40" fmla="*/ 9 w 16"/>
                <a:gd name="T41" fmla="*/ 67 h 101"/>
                <a:gd name="T42" fmla="*/ 9 w 16"/>
                <a:gd name="T43" fmla="*/ 65 h 101"/>
                <a:gd name="T44" fmla="*/ 9 w 16"/>
                <a:gd name="T45" fmla="*/ 63 h 101"/>
                <a:gd name="T46" fmla="*/ 9 w 16"/>
                <a:gd name="T47" fmla="*/ 61 h 101"/>
                <a:gd name="T48" fmla="*/ 8 w 16"/>
                <a:gd name="T49" fmla="*/ 59 h 101"/>
                <a:gd name="T50" fmla="*/ 8 w 16"/>
                <a:gd name="T51" fmla="*/ 57 h 101"/>
                <a:gd name="T52" fmla="*/ 8 w 16"/>
                <a:gd name="T53" fmla="*/ 55 h 101"/>
                <a:gd name="T54" fmla="*/ 7 w 16"/>
                <a:gd name="T55" fmla="*/ 53 h 101"/>
                <a:gd name="T56" fmla="*/ 7 w 16"/>
                <a:gd name="T57" fmla="*/ 51 h 101"/>
                <a:gd name="T58" fmla="*/ 7 w 16"/>
                <a:gd name="T59" fmla="*/ 49 h 101"/>
                <a:gd name="T60" fmla="*/ 6 w 16"/>
                <a:gd name="T61" fmla="*/ 47 h 101"/>
                <a:gd name="T62" fmla="*/ 6 w 16"/>
                <a:gd name="T63" fmla="*/ 45 h 101"/>
                <a:gd name="T64" fmla="*/ 6 w 16"/>
                <a:gd name="T65" fmla="*/ 43 h 101"/>
                <a:gd name="T66" fmla="*/ 5 w 16"/>
                <a:gd name="T67" fmla="*/ 41 h 101"/>
                <a:gd name="T68" fmla="*/ 5 w 16"/>
                <a:gd name="T69" fmla="*/ 39 h 101"/>
                <a:gd name="T70" fmla="*/ 5 w 16"/>
                <a:gd name="T71" fmla="*/ 37 h 101"/>
                <a:gd name="T72" fmla="*/ 5 w 16"/>
                <a:gd name="T73" fmla="*/ 34 h 101"/>
                <a:gd name="T74" fmla="*/ 4 w 16"/>
                <a:gd name="T75" fmla="*/ 32 h 101"/>
                <a:gd name="T76" fmla="*/ 4 w 16"/>
                <a:gd name="T77" fmla="*/ 30 h 101"/>
                <a:gd name="T78" fmla="*/ 3 w 16"/>
                <a:gd name="T79" fmla="*/ 28 h 101"/>
                <a:gd name="T80" fmla="*/ 3 w 16"/>
                <a:gd name="T81" fmla="*/ 26 h 101"/>
                <a:gd name="T82" fmla="*/ 3 w 16"/>
                <a:gd name="T83" fmla="*/ 24 h 101"/>
                <a:gd name="T84" fmla="*/ 3 w 16"/>
                <a:gd name="T85" fmla="*/ 21 h 101"/>
                <a:gd name="T86" fmla="*/ 2 w 16"/>
                <a:gd name="T87" fmla="*/ 19 h 101"/>
                <a:gd name="T88" fmla="*/ 2 w 16"/>
                <a:gd name="T89" fmla="*/ 17 h 101"/>
                <a:gd name="T90" fmla="*/ 2 w 16"/>
                <a:gd name="T91" fmla="*/ 14 h 101"/>
                <a:gd name="T92" fmla="*/ 1 w 16"/>
                <a:gd name="T93" fmla="*/ 12 h 101"/>
                <a:gd name="T94" fmla="*/ 1 w 16"/>
                <a:gd name="T95" fmla="*/ 10 h 101"/>
                <a:gd name="T96" fmla="*/ 1 w 16"/>
                <a:gd name="T97" fmla="*/ 7 h 101"/>
                <a:gd name="T98" fmla="*/ 1 w 16"/>
                <a:gd name="T99" fmla="*/ 5 h 101"/>
                <a:gd name="T100" fmla="*/ 0 w 16"/>
                <a:gd name="T101" fmla="*/ 3 h 101"/>
                <a:gd name="T102" fmla="*/ 0 w 16"/>
                <a:gd name="T10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01">
                  <a:moveTo>
                    <a:pt x="16" y="101"/>
                  </a:moveTo>
                  <a:lnTo>
                    <a:pt x="15" y="100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3" y="86"/>
                  </a:lnTo>
                  <a:lnTo>
                    <a:pt x="13" y="84"/>
                  </a:lnTo>
                  <a:lnTo>
                    <a:pt x="12" y="83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0" name="Freeform 3335"/>
            <p:cNvSpPr>
              <a:spLocks/>
            </p:cNvSpPr>
            <p:nvPr/>
          </p:nvSpPr>
          <p:spPr bwMode="auto">
            <a:xfrm>
              <a:off x="5282825" y="5878309"/>
              <a:ext cx="15748" cy="144685"/>
            </a:xfrm>
            <a:custGeom>
              <a:avLst/>
              <a:gdLst>
                <a:gd name="T0" fmla="*/ 16 w 16"/>
                <a:gd name="T1" fmla="*/ 147 h 147"/>
                <a:gd name="T2" fmla="*/ 16 w 16"/>
                <a:gd name="T3" fmla="*/ 144 h 147"/>
                <a:gd name="T4" fmla="*/ 15 w 16"/>
                <a:gd name="T5" fmla="*/ 142 h 147"/>
                <a:gd name="T6" fmla="*/ 15 w 16"/>
                <a:gd name="T7" fmla="*/ 139 h 147"/>
                <a:gd name="T8" fmla="*/ 15 w 16"/>
                <a:gd name="T9" fmla="*/ 137 h 147"/>
                <a:gd name="T10" fmla="*/ 15 w 16"/>
                <a:gd name="T11" fmla="*/ 135 h 147"/>
                <a:gd name="T12" fmla="*/ 14 w 16"/>
                <a:gd name="T13" fmla="*/ 132 h 147"/>
                <a:gd name="T14" fmla="*/ 14 w 16"/>
                <a:gd name="T15" fmla="*/ 129 h 147"/>
                <a:gd name="T16" fmla="*/ 14 w 16"/>
                <a:gd name="T17" fmla="*/ 127 h 147"/>
                <a:gd name="T18" fmla="*/ 13 w 16"/>
                <a:gd name="T19" fmla="*/ 124 h 147"/>
                <a:gd name="T20" fmla="*/ 13 w 16"/>
                <a:gd name="T21" fmla="*/ 122 h 147"/>
                <a:gd name="T22" fmla="*/ 13 w 16"/>
                <a:gd name="T23" fmla="*/ 119 h 147"/>
                <a:gd name="T24" fmla="*/ 12 w 16"/>
                <a:gd name="T25" fmla="*/ 117 h 147"/>
                <a:gd name="T26" fmla="*/ 12 w 16"/>
                <a:gd name="T27" fmla="*/ 114 h 147"/>
                <a:gd name="T28" fmla="*/ 12 w 16"/>
                <a:gd name="T29" fmla="*/ 111 h 147"/>
                <a:gd name="T30" fmla="*/ 11 w 16"/>
                <a:gd name="T31" fmla="*/ 109 h 147"/>
                <a:gd name="T32" fmla="*/ 11 w 16"/>
                <a:gd name="T33" fmla="*/ 106 h 147"/>
                <a:gd name="T34" fmla="*/ 11 w 16"/>
                <a:gd name="T35" fmla="*/ 103 h 147"/>
                <a:gd name="T36" fmla="*/ 11 w 16"/>
                <a:gd name="T37" fmla="*/ 100 h 147"/>
                <a:gd name="T38" fmla="*/ 10 w 16"/>
                <a:gd name="T39" fmla="*/ 98 h 147"/>
                <a:gd name="T40" fmla="*/ 10 w 16"/>
                <a:gd name="T41" fmla="*/ 95 h 147"/>
                <a:gd name="T42" fmla="*/ 9 w 16"/>
                <a:gd name="T43" fmla="*/ 92 h 147"/>
                <a:gd name="T44" fmla="*/ 9 w 16"/>
                <a:gd name="T45" fmla="*/ 89 h 147"/>
                <a:gd name="T46" fmla="*/ 9 w 16"/>
                <a:gd name="T47" fmla="*/ 87 h 147"/>
                <a:gd name="T48" fmla="*/ 9 w 16"/>
                <a:gd name="T49" fmla="*/ 84 h 147"/>
                <a:gd name="T50" fmla="*/ 8 w 16"/>
                <a:gd name="T51" fmla="*/ 81 h 147"/>
                <a:gd name="T52" fmla="*/ 8 w 16"/>
                <a:gd name="T53" fmla="*/ 78 h 147"/>
                <a:gd name="T54" fmla="*/ 8 w 16"/>
                <a:gd name="T55" fmla="*/ 75 h 147"/>
                <a:gd name="T56" fmla="*/ 7 w 16"/>
                <a:gd name="T57" fmla="*/ 72 h 147"/>
                <a:gd name="T58" fmla="*/ 7 w 16"/>
                <a:gd name="T59" fmla="*/ 69 h 147"/>
                <a:gd name="T60" fmla="*/ 7 w 16"/>
                <a:gd name="T61" fmla="*/ 66 h 147"/>
                <a:gd name="T62" fmla="*/ 6 w 16"/>
                <a:gd name="T63" fmla="*/ 63 h 147"/>
                <a:gd name="T64" fmla="*/ 6 w 16"/>
                <a:gd name="T65" fmla="*/ 60 h 147"/>
                <a:gd name="T66" fmla="*/ 6 w 16"/>
                <a:gd name="T67" fmla="*/ 57 h 147"/>
                <a:gd name="T68" fmla="*/ 5 w 16"/>
                <a:gd name="T69" fmla="*/ 54 h 147"/>
                <a:gd name="T70" fmla="*/ 5 w 16"/>
                <a:gd name="T71" fmla="*/ 51 h 147"/>
                <a:gd name="T72" fmla="*/ 5 w 16"/>
                <a:gd name="T73" fmla="*/ 48 h 147"/>
                <a:gd name="T74" fmla="*/ 5 w 16"/>
                <a:gd name="T75" fmla="*/ 45 h 147"/>
                <a:gd name="T76" fmla="*/ 4 w 16"/>
                <a:gd name="T77" fmla="*/ 42 h 147"/>
                <a:gd name="T78" fmla="*/ 4 w 16"/>
                <a:gd name="T79" fmla="*/ 39 h 147"/>
                <a:gd name="T80" fmla="*/ 4 w 16"/>
                <a:gd name="T81" fmla="*/ 36 h 147"/>
                <a:gd name="T82" fmla="*/ 3 w 16"/>
                <a:gd name="T83" fmla="*/ 32 h 147"/>
                <a:gd name="T84" fmla="*/ 3 w 16"/>
                <a:gd name="T85" fmla="*/ 29 h 147"/>
                <a:gd name="T86" fmla="*/ 3 w 16"/>
                <a:gd name="T87" fmla="*/ 26 h 147"/>
                <a:gd name="T88" fmla="*/ 2 w 16"/>
                <a:gd name="T89" fmla="*/ 23 h 147"/>
                <a:gd name="T90" fmla="*/ 2 w 16"/>
                <a:gd name="T91" fmla="*/ 20 h 147"/>
                <a:gd name="T92" fmla="*/ 2 w 16"/>
                <a:gd name="T93" fmla="*/ 16 h 147"/>
                <a:gd name="T94" fmla="*/ 2 w 16"/>
                <a:gd name="T95" fmla="*/ 13 h 147"/>
                <a:gd name="T96" fmla="*/ 1 w 16"/>
                <a:gd name="T97" fmla="*/ 10 h 147"/>
                <a:gd name="T98" fmla="*/ 1 w 16"/>
                <a:gd name="T99" fmla="*/ 6 h 147"/>
                <a:gd name="T100" fmla="*/ 1 w 16"/>
                <a:gd name="T101" fmla="*/ 3 h 147"/>
                <a:gd name="T102" fmla="*/ 0 w 16"/>
                <a:gd name="T10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47">
                  <a:moveTo>
                    <a:pt x="16" y="147"/>
                  </a:moveTo>
                  <a:lnTo>
                    <a:pt x="16" y="144"/>
                  </a:lnTo>
                  <a:lnTo>
                    <a:pt x="15" y="142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5"/>
                  </a:lnTo>
                  <a:lnTo>
                    <a:pt x="14" y="132"/>
                  </a:lnTo>
                  <a:lnTo>
                    <a:pt x="14" y="129"/>
                  </a:lnTo>
                  <a:lnTo>
                    <a:pt x="14" y="127"/>
                  </a:lnTo>
                  <a:lnTo>
                    <a:pt x="13" y="124"/>
                  </a:lnTo>
                  <a:lnTo>
                    <a:pt x="13" y="122"/>
                  </a:lnTo>
                  <a:lnTo>
                    <a:pt x="13" y="119"/>
                  </a:lnTo>
                  <a:lnTo>
                    <a:pt x="12" y="117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1" y="109"/>
                  </a:lnTo>
                  <a:lnTo>
                    <a:pt x="11" y="106"/>
                  </a:lnTo>
                  <a:lnTo>
                    <a:pt x="11" y="103"/>
                  </a:lnTo>
                  <a:lnTo>
                    <a:pt x="11" y="100"/>
                  </a:lnTo>
                  <a:lnTo>
                    <a:pt x="10" y="98"/>
                  </a:lnTo>
                  <a:lnTo>
                    <a:pt x="10" y="95"/>
                  </a:lnTo>
                  <a:lnTo>
                    <a:pt x="9" y="92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9" y="84"/>
                  </a:lnTo>
                  <a:lnTo>
                    <a:pt x="8" y="81"/>
                  </a:lnTo>
                  <a:lnTo>
                    <a:pt x="8" y="78"/>
                  </a:lnTo>
                  <a:lnTo>
                    <a:pt x="8" y="75"/>
                  </a:lnTo>
                  <a:lnTo>
                    <a:pt x="7" y="72"/>
                  </a:lnTo>
                  <a:lnTo>
                    <a:pt x="7" y="69"/>
                  </a:lnTo>
                  <a:lnTo>
                    <a:pt x="7" y="66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1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1" name="Freeform 3336"/>
            <p:cNvSpPr>
              <a:spLocks/>
            </p:cNvSpPr>
            <p:nvPr/>
          </p:nvSpPr>
          <p:spPr bwMode="auto">
            <a:xfrm>
              <a:off x="5268061" y="5700160"/>
              <a:ext cx="15748" cy="181102"/>
            </a:xfrm>
            <a:custGeom>
              <a:avLst/>
              <a:gdLst>
                <a:gd name="T0" fmla="*/ 16 w 16"/>
                <a:gd name="T1" fmla="*/ 184 h 184"/>
                <a:gd name="T2" fmla="*/ 15 w 16"/>
                <a:gd name="T3" fmla="*/ 181 h 184"/>
                <a:gd name="T4" fmla="*/ 15 w 16"/>
                <a:gd name="T5" fmla="*/ 177 h 184"/>
                <a:gd name="T6" fmla="*/ 15 w 16"/>
                <a:gd name="T7" fmla="*/ 174 h 184"/>
                <a:gd name="T8" fmla="*/ 14 w 16"/>
                <a:gd name="T9" fmla="*/ 171 h 184"/>
                <a:gd name="T10" fmla="*/ 14 w 16"/>
                <a:gd name="T11" fmla="*/ 167 h 184"/>
                <a:gd name="T12" fmla="*/ 14 w 16"/>
                <a:gd name="T13" fmla="*/ 164 h 184"/>
                <a:gd name="T14" fmla="*/ 13 w 16"/>
                <a:gd name="T15" fmla="*/ 160 h 184"/>
                <a:gd name="T16" fmla="*/ 13 w 16"/>
                <a:gd name="T17" fmla="*/ 157 h 184"/>
                <a:gd name="T18" fmla="*/ 13 w 16"/>
                <a:gd name="T19" fmla="*/ 154 h 184"/>
                <a:gd name="T20" fmla="*/ 13 w 16"/>
                <a:gd name="T21" fmla="*/ 150 h 184"/>
                <a:gd name="T22" fmla="*/ 12 w 16"/>
                <a:gd name="T23" fmla="*/ 147 h 184"/>
                <a:gd name="T24" fmla="*/ 12 w 16"/>
                <a:gd name="T25" fmla="*/ 143 h 184"/>
                <a:gd name="T26" fmla="*/ 11 w 16"/>
                <a:gd name="T27" fmla="*/ 140 h 184"/>
                <a:gd name="T28" fmla="*/ 11 w 16"/>
                <a:gd name="T29" fmla="*/ 136 h 184"/>
                <a:gd name="T30" fmla="*/ 11 w 16"/>
                <a:gd name="T31" fmla="*/ 133 h 184"/>
                <a:gd name="T32" fmla="*/ 11 w 16"/>
                <a:gd name="T33" fmla="*/ 129 h 184"/>
                <a:gd name="T34" fmla="*/ 10 w 16"/>
                <a:gd name="T35" fmla="*/ 125 h 184"/>
                <a:gd name="T36" fmla="*/ 10 w 16"/>
                <a:gd name="T37" fmla="*/ 122 h 184"/>
                <a:gd name="T38" fmla="*/ 10 w 16"/>
                <a:gd name="T39" fmla="*/ 118 h 184"/>
                <a:gd name="T40" fmla="*/ 9 w 16"/>
                <a:gd name="T41" fmla="*/ 115 h 184"/>
                <a:gd name="T42" fmla="*/ 9 w 16"/>
                <a:gd name="T43" fmla="*/ 111 h 184"/>
                <a:gd name="T44" fmla="*/ 9 w 16"/>
                <a:gd name="T45" fmla="*/ 107 h 184"/>
                <a:gd name="T46" fmla="*/ 9 w 16"/>
                <a:gd name="T47" fmla="*/ 104 h 184"/>
                <a:gd name="T48" fmla="*/ 8 w 16"/>
                <a:gd name="T49" fmla="*/ 100 h 184"/>
                <a:gd name="T50" fmla="*/ 8 w 16"/>
                <a:gd name="T51" fmla="*/ 96 h 184"/>
                <a:gd name="T52" fmla="*/ 8 w 16"/>
                <a:gd name="T53" fmla="*/ 93 h 184"/>
                <a:gd name="T54" fmla="*/ 7 w 16"/>
                <a:gd name="T55" fmla="*/ 89 h 184"/>
                <a:gd name="T56" fmla="*/ 7 w 16"/>
                <a:gd name="T57" fmla="*/ 85 h 184"/>
                <a:gd name="T58" fmla="*/ 7 w 16"/>
                <a:gd name="T59" fmla="*/ 82 h 184"/>
                <a:gd name="T60" fmla="*/ 6 w 16"/>
                <a:gd name="T61" fmla="*/ 78 h 184"/>
                <a:gd name="T62" fmla="*/ 6 w 16"/>
                <a:gd name="T63" fmla="*/ 74 h 184"/>
                <a:gd name="T64" fmla="*/ 6 w 16"/>
                <a:gd name="T65" fmla="*/ 71 h 184"/>
                <a:gd name="T66" fmla="*/ 6 w 16"/>
                <a:gd name="T67" fmla="*/ 67 h 184"/>
                <a:gd name="T68" fmla="*/ 5 w 16"/>
                <a:gd name="T69" fmla="*/ 63 h 184"/>
                <a:gd name="T70" fmla="*/ 5 w 16"/>
                <a:gd name="T71" fmla="*/ 60 h 184"/>
                <a:gd name="T72" fmla="*/ 4 w 16"/>
                <a:gd name="T73" fmla="*/ 56 h 184"/>
                <a:gd name="T74" fmla="*/ 4 w 16"/>
                <a:gd name="T75" fmla="*/ 52 h 184"/>
                <a:gd name="T76" fmla="*/ 4 w 16"/>
                <a:gd name="T77" fmla="*/ 48 h 184"/>
                <a:gd name="T78" fmla="*/ 4 w 16"/>
                <a:gd name="T79" fmla="*/ 45 h 184"/>
                <a:gd name="T80" fmla="*/ 3 w 16"/>
                <a:gd name="T81" fmla="*/ 41 h 184"/>
                <a:gd name="T82" fmla="*/ 3 w 16"/>
                <a:gd name="T83" fmla="*/ 37 h 184"/>
                <a:gd name="T84" fmla="*/ 3 w 16"/>
                <a:gd name="T85" fmla="*/ 33 h 184"/>
                <a:gd name="T86" fmla="*/ 2 w 16"/>
                <a:gd name="T87" fmla="*/ 30 h 184"/>
                <a:gd name="T88" fmla="*/ 2 w 16"/>
                <a:gd name="T89" fmla="*/ 26 h 184"/>
                <a:gd name="T90" fmla="*/ 2 w 16"/>
                <a:gd name="T91" fmla="*/ 22 h 184"/>
                <a:gd name="T92" fmla="*/ 1 w 16"/>
                <a:gd name="T93" fmla="*/ 19 h 184"/>
                <a:gd name="T94" fmla="*/ 1 w 16"/>
                <a:gd name="T95" fmla="*/ 15 h 184"/>
                <a:gd name="T96" fmla="*/ 1 w 16"/>
                <a:gd name="T97" fmla="*/ 11 h 184"/>
                <a:gd name="T98" fmla="*/ 0 w 16"/>
                <a:gd name="T99" fmla="*/ 7 h 184"/>
                <a:gd name="T100" fmla="*/ 0 w 16"/>
                <a:gd name="T101" fmla="*/ 3 h 184"/>
                <a:gd name="T102" fmla="*/ 0 w 16"/>
                <a:gd name="T103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84">
                  <a:moveTo>
                    <a:pt x="16" y="184"/>
                  </a:moveTo>
                  <a:lnTo>
                    <a:pt x="15" y="181"/>
                  </a:lnTo>
                  <a:lnTo>
                    <a:pt x="15" y="177"/>
                  </a:lnTo>
                  <a:lnTo>
                    <a:pt x="15" y="174"/>
                  </a:lnTo>
                  <a:lnTo>
                    <a:pt x="14" y="171"/>
                  </a:lnTo>
                  <a:lnTo>
                    <a:pt x="14" y="167"/>
                  </a:lnTo>
                  <a:lnTo>
                    <a:pt x="14" y="164"/>
                  </a:lnTo>
                  <a:lnTo>
                    <a:pt x="13" y="160"/>
                  </a:lnTo>
                  <a:lnTo>
                    <a:pt x="13" y="157"/>
                  </a:lnTo>
                  <a:lnTo>
                    <a:pt x="13" y="154"/>
                  </a:lnTo>
                  <a:lnTo>
                    <a:pt x="13" y="150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3"/>
                  </a:lnTo>
                  <a:lnTo>
                    <a:pt x="11" y="129"/>
                  </a:lnTo>
                  <a:lnTo>
                    <a:pt x="10" y="125"/>
                  </a:lnTo>
                  <a:lnTo>
                    <a:pt x="10" y="122"/>
                  </a:lnTo>
                  <a:lnTo>
                    <a:pt x="10" y="118"/>
                  </a:lnTo>
                  <a:lnTo>
                    <a:pt x="9" y="115"/>
                  </a:lnTo>
                  <a:lnTo>
                    <a:pt x="9" y="111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7" y="89"/>
                  </a:lnTo>
                  <a:lnTo>
                    <a:pt x="7" y="85"/>
                  </a:lnTo>
                  <a:lnTo>
                    <a:pt x="7" y="82"/>
                  </a:lnTo>
                  <a:lnTo>
                    <a:pt x="6" y="78"/>
                  </a:lnTo>
                  <a:lnTo>
                    <a:pt x="6" y="74"/>
                  </a:lnTo>
                  <a:lnTo>
                    <a:pt x="6" y="71"/>
                  </a:lnTo>
                  <a:lnTo>
                    <a:pt x="6" y="67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3" y="41"/>
                  </a:lnTo>
                  <a:lnTo>
                    <a:pt x="3" y="37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2" name="Freeform 3337"/>
            <p:cNvSpPr>
              <a:spLocks/>
            </p:cNvSpPr>
            <p:nvPr/>
          </p:nvSpPr>
          <p:spPr bwMode="auto">
            <a:xfrm>
              <a:off x="5253297" y="5532838"/>
              <a:ext cx="14764" cy="170275"/>
            </a:xfrm>
            <a:custGeom>
              <a:avLst/>
              <a:gdLst>
                <a:gd name="T0" fmla="*/ 15 w 15"/>
                <a:gd name="T1" fmla="*/ 173 h 173"/>
                <a:gd name="T2" fmla="*/ 15 w 15"/>
                <a:gd name="T3" fmla="*/ 170 h 173"/>
                <a:gd name="T4" fmla="*/ 15 w 15"/>
                <a:gd name="T5" fmla="*/ 166 h 173"/>
                <a:gd name="T6" fmla="*/ 14 w 15"/>
                <a:gd name="T7" fmla="*/ 162 h 173"/>
                <a:gd name="T8" fmla="*/ 14 w 15"/>
                <a:gd name="T9" fmla="*/ 158 h 173"/>
                <a:gd name="T10" fmla="*/ 14 w 15"/>
                <a:gd name="T11" fmla="*/ 155 h 173"/>
                <a:gd name="T12" fmla="*/ 13 w 15"/>
                <a:gd name="T13" fmla="*/ 151 h 173"/>
                <a:gd name="T14" fmla="*/ 13 w 15"/>
                <a:gd name="T15" fmla="*/ 147 h 173"/>
                <a:gd name="T16" fmla="*/ 13 w 15"/>
                <a:gd name="T17" fmla="*/ 144 h 173"/>
                <a:gd name="T18" fmla="*/ 12 w 15"/>
                <a:gd name="T19" fmla="*/ 140 h 173"/>
                <a:gd name="T20" fmla="*/ 12 w 15"/>
                <a:gd name="T21" fmla="*/ 136 h 173"/>
                <a:gd name="T22" fmla="*/ 12 w 15"/>
                <a:gd name="T23" fmla="*/ 133 h 173"/>
                <a:gd name="T24" fmla="*/ 12 w 15"/>
                <a:gd name="T25" fmla="*/ 129 h 173"/>
                <a:gd name="T26" fmla="*/ 11 w 15"/>
                <a:gd name="T27" fmla="*/ 125 h 173"/>
                <a:gd name="T28" fmla="*/ 11 w 15"/>
                <a:gd name="T29" fmla="*/ 122 h 173"/>
                <a:gd name="T30" fmla="*/ 11 w 15"/>
                <a:gd name="T31" fmla="*/ 118 h 173"/>
                <a:gd name="T32" fmla="*/ 10 w 15"/>
                <a:gd name="T33" fmla="*/ 115 h 173"/>
                <a:gd name="T34" fmla="*/ 10 w 15"/>
                <a:gd name="T35" fmla="*/ 111 h 173"/>
                <a:gd name="T36" fmla="*/ 10 w 15"/>
                <a:gd name="T37" fmla="*/ 107 h 173"/>
                <a:gd name="T38" fmla="*/ 9 w 15"/>
                <a:gd name="T39" fmla="*/ 104 h 173"/>
                <a:gd name="T40" fmla="*/ 9 w 15"/>
                <a:gd name="T41" fmla="*/ 100 h 173"/>
                <a:gd name="T42" fmla="*/ 9 w 15"/>
                <a:gd name="T43" fmla="*/ 97 h 173"/>
                <a:gd name="T44" fmla="*/ 8 w 15"/>
                <a:gd name="T45" fmla="*/ 93 h 173"/>
                <a:gd name="T46" fmla="*/ 8 w 15"/>
                <a:gd name="T47" fmla="*/ 90 h 173"/>
                <a:gd name="T48" fmla="*/ 8 w 15"/>
                <a:gd name="T49" fmla="*/ 86 h 173"/>
                <a:gd name="T50" fmla="*/ 8 w 15"/>
                <a:gd name="T51" fmla="*/ 83 h 173"/>
                <a:gd name="T52" fmla="*/ 7 w 15"/>
                <a:gd name="T53" fmla="*/ 79 h 173"/>
                <a:gd name="T54" fmla="*/ 7 w 15"/>
                <a:gd name="T55" fmla="*/ 76 h 173"/>
                <a:gd name="T56" fmla="*/ 7 w 15"/>
                <a:gd name="T57" fmla="*/ 72 h 173"/>
                <a:gd name="T58" fmla="*/ 6 w 15"/>
                <a:gd name="T59" fmla="*/ 69 h 173"/>
                <a:gd name="T60" fmla="*/ 6 w 15"/>
                <a:gd name="T61" fmla="*/ 66 h 173"/>
                <a:gd name="T62" fmla="*/ 6 w 15"/>
                <a:gd name="T63" fmla="*/ 62 h 173"/>
                <a:gd name="T64" fmla="*/ 5 w 15"/>
                <a:gd name="T65" fmla="*/ 59 h 173"/>
                <a:gd name="T66" fmla="*/ 5 w 15"/>
                <a:gd name="T67" fmla="*/ 56 h 173"/>
                <a:gd name="T68" fmla="*/ 5 w 15"/>
                <a:gd name="T69" fmla="*/ 52 h 173"/>
                <a:gd name="T70" fmla="*/ 5 w 15"/>
                <a:gd name="T71" fmla="*/ 49 h 173"/>
                <a:gd name="T72" fmla="*/ 4 w 15"/>
                <a:gd name="T73" fmla="*/ 46 h 173"/>
                <a:gd name="T74" fmla="*/ 4 w 15"/>
                <a:gd name="T75" fmla="*/ 42 h 173"/>
                <a:gd name="T76" fmla="*/ 4 w 15"/>
                <a:gd name="T77" fmla="*/ 39 h 173"/>
                <a:gd name="T78" fmla="*/ 3 w 15"/>
                <a:gd name="T79" fmla="*/ 36 h 173"/>
                <a:gd name="T80" fmla="*/ 3 w 15"/>
                <a:gd name="T81" fmla="*/ 33 h 173"/>
                <a:gd name="T82" fmla="*/ 3 w 15"/>
                <a:gd name="T83" fmla="*/ 30 h 173"/>
                <a:gd name="T84" fmla="*/ 2 w 15"/>
                <a:gd name="T85" fmla="*/ 27 h 173"/>
                <a:gd name="T86" fmla="*/ 2 w 15"/>
                <a:gd name="T87" fmla="*/ 24 h 173"/>
                <a:gd name="T88" fmla="*/ 2 w 15"/>
                <a:gd name="T89" fmla="*/ 21 h 173"/>
                <a:gd name="T90" fmla="*/ 1 w 15"/>
                <a:gd name="T91" fmla="*/ 18 h 173"/>
                <a:gd name="T92" fmla="*/ 1 w 15"/>
                <a:gd name="T93" fmla="*/ 15 h 173"/>
                <a:gd name="T94" fmla="*/ 1 w 15"/>
                <a:gd name="T95" fmla="*/ 12 h 173"/>
                <a:gd name="T96" fmla="*/ 1 w 15"/>
                <a:gd name="T97" fmla="*/ 9 h 173"/>
                <a:gd name="T98" fmla="*/ 0 w 15"/>
                <a:gd name="T99" fmla="*/ 6 h 173"/>
                <a:gd name="T100" fmla="*/ 0 w 15"/>
                <a:gd name="T101" fmla="*/ 3 h 173"/>
                <a:gd name="T102" fmla="*/ 0 w 15"/>
                <a:gd name="T10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73">
                  <a:moveTo>
                    <a:pt x="15" y="173"/>
                  </a:moveTo>
                  <a:lnTo>
                    <a:pt x="15" y="170"/>
                  </a:lnTo>
                  <a:lnTo>
                    <a:pt x="15" y="166"/>
                  </a:lnTo>
                  <a:lnTo>
                    <a:pt x="14" y="162"/>
                  </a:lnTo>
                  <a:lnTo>
                    <a:pt x="14" y="158"/>
                  </a:lnTo>
                  <a:lnTo>
                    <a:pt x="14" y="155"/>
                  </a:lnTo>
                  <a:lnTo>
                    <a:pt x="13" y="151"/>
                  </a:lnTo>
                  <a:lnTo>
                    <a:pt x="13" y="147"/>
                  </a:lnTo>
                  <a:lnTo>
                    <a:pt x="13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2" y="133"/>
                  </a:lnTo>
                  <a:lnTo>
                    <a:pt x="12" y="129"/>
                  </a:lnTo>
                  <a:lnTo>
                    <a:pt x="11" y="125"/>
                  </a:lnTo>
                  <a:lnTo>
                    <a:pt x="11" y="122"/>
                  </a:lnTo>
                  <a:lnTo>
                    <a:pt x="11" y="118"/>
                  </a:lnTo>
                  <a:lnTo>
                    <a:pt x="10" y="115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9" y="104"/>
                  </a:lnTo>
                  <a:lnTo>
                    <a:pt x="9" y="100"/>
                  </a:lnTo>
                  <a:lnTo>
                    <a:pt x="9" y="97"/>
                  </a:lnTo>
                  <a:lnTo>
                    <a:pt x="8" y="93"/>
                  </a:lnTo>
                  <a:lnTo>
                    <a:pt x="8" y="90"/>
                  </a:lnTo>
                  <a:lnTo>
                    <a:pt x="8" y="86"/>
                  </a:lnTo>
                  <a:lnTo>
                    <a:pt x="8" y="83"/>
                  </a:lnTo>
                  <a:lnTo>
                    <a:pt x="7" y="79"/>
                  </a:lnTo>
                  <a:lnTo>
                    <a:pt x="7" y="76"/>
                  </a:lnTo>
                  <a:lnTo>
                    <a:pt x="7" y="72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6" y="62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5" y="52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3" name="Freeform 3339"/>
            <p:cNvSpPr>
              <a:spLocks/>
            </p:cNvSpPr>
            <p:nvPr/>
          </p:nvSpPr>
          <p:spPr bwMode="auto">
            <a:xfrm>
              <a:off x="5237549" y="5443271"/>
              <a:ext cx="15748" cy="92519"/>
            </a:xfrm>
            <a:custGeom>
              <a:avLst/>
              <a:gdLst>
                <a:gd name="T0" fmla="*/ 16 w 16"/>
                <a:gd name="T1" fmla="*/ 94 h 94"/>
                <a:gd name="T2" fmla="*/ 16 w 16"/>
                <a:gd name="T3" fmla="*/ 91 h 94"/>
                <a:gd name="T4" fmla="*/ 15 w 16"/>
                <a:gd name="T5" fmla="*/ 88 h 94"/>
                <a:gd name="T6" fmla="*/ 15 w 16"/>
                <a:gd name="T7" fmla="*/ 86 h 94"/>
                <a:gd name="T8" fmla="*/ 15 w 16"/>
                <a:gd name="T9" fmla="*/ 83 h 94"/>
                <a:gd name="T10" fmla="*/ 14 w 16"/>
                <a:gd name="T11" fmla="*/ 80 h 94"/>
                <a:gd name="T12" fmla="*/ 14 w 16"/>
                <a:gd name="T13" fmla="*/ 78 h 94"/>
                <a:gd name="T14" fmla="*/ 14 w 16"/>
                <a:gd name="T15" fmla="*/ 75 h 94"/>
                <a:gd name="T16" fmla="*/ 14 w 16"/>
                <a:gd name="T17" fmla="*/ 72 h 94"/>
                <a:gd name="T18" fmla="*/ 13 w 16"/>
                <a:gd name="T19" fmla="*/ 70 h 94"/>
                <a:gd name="T20" fmla="*/ 13 w 16"/>
                <a:gd name="T21" fmla="*/ 67 h 94"/>
                <a:gd name="T22" fmla="*/ 12 w 16"/>
                <a:gd name="T23" fmla="*/ 65 h 94"/>
                <a:gd name="T24" fmla="*/ 12 w 16"/>
                <a:gd name="T25" fmla="*/ 62 h 94"/>
                <a:gd name="T26" fmla="*/ 12 w 16"/>
                <a:gd name="T27" fmla="*/ 60 h 94"/>
                <a:gd name="T28" fmla="*/ 12 w 16"/>
                <a:gd name="T29" fmla="*/ 58 h 94"/>
                <a:gd name="T30" fmla="*/ 11 w 16"/>
                <a:gd name="T31" fmla="*/ 55 h 94"/>
                <a:gd name="T32" fmla="*/ 11 w 16"/>
                <a:gd name="T33" fmla="*/ 53 h 94"/>
                <a:gd name="T34" fmla="*/ 11 w 16"/>
                <a:gd name="T35" fmla="*/ 51 h 94"/>
                <a:gd name="T36" fmla="*/ 10 w 16"/>
                <a:gd name="T37" fmla="*/ 49 h 94"/>
                <a:gd name="T38" fmla="*/ 10 w 16"/>
                <a:gd name="T39" fmla="*/ 46 h 94"/>
                <a:gd name="T40" fmla="*/ 10 w 16"/>
                <a:gd name="T41" fmla="*/ 45 h 94"/>
                <a:gd name="T42" fmla="*/ 10 w 16"/>
                <a:gd name="T43" fmla="*/ 42 h 94"/>
                <a:gd name="T44" fmla="*/ 9 w 16"/>
                <a:gd name="T45" fmla="*/ 40 h 94"/>
                <a:gd name="T46" fmla="*/ 9 w 16"/>
                <a:gd name="T47" fmla="*/ 38 h 94"/>
                <a:gd name="T48" fmla="*/ 9 w 16"/>
                <a:gd name="T49" fmla="*/ 36 h 94"/>
                <a:gd name="T50" fmla="*/ 8 w 16"/>
                <a:gd name="T51" fmla="*/ 35 h 94"/>
                <a:gd name="T52" fmla="*/ 8 w 16"/>
                <a:gd name="T53" fmla="*/ 33 h 94"/>
                <a:gd name="T54" fmla="*/ 8 w 16"/>
                <a:gd name="T55" fmla="*/ 31 h 94"/>
                <a:gd name="T56" fmla="*/ 7 w 16"/>
                <a:gd name="T57" fmla="*/ 29 h 94"/>
                <a:gd name="T58" fmla="*/ 7 w 16"/>
                <a:gd name="T59" fmla="*/ 27 h 94"/>
                <a:gd name="T60" fmla="*/ 7 w 16"/>
                <a:gd name="T61" fmla="*/ 26 h 94"/>
                <a:gd name="T62" fmla="*/ 7 w 16"/>
                <a:gd name="T63" fmla="*/ 24 h 94"/>
                <a:gd name="T64" fmla="*/ 6 w 16"/>
                <a:gd name="T65" fmla="*/ 22 h 94"/>
                <a:gd name="T66" fmla="*/ 6 w 16"/>
                <a:gd name="T67" fmla="*/ 21 h 94"/>
                <a:gd name="T68" fmla="*/ 6 w 16"/>
                <a:gd name="T69" fmla="*/ 19 h 94"/>
                <a:gd name="T70" fmla="*/ 5 w 16"/>
                <a:gd name="T71" fmla="*/ 18 h 94"/>
                <a:gd name="T72" fmla="*/ 5 w 16"/>
                <a:gd name="T73" fmla="*/ 16 h 94"/>
                <a:gd name="T74" fmla="*/ 5 w 16"/>
                <a:gd name="T75" fmla="*/ 15 h 94"/>
                <a:gd name="T76" fmla="*/ 4 w 16"/>
                <a:gd name="T77" fmla="*/ 14 h 94"/>
                <a:gd name="T78" fmla="*/ 4 w 16"/>
                <a:gd name="T79" fmla="*/ 12 h 94"/>
                <a:gd name="T80" fmla="*/ 4 w 16"/>
                <a:gd name="T81" fmla="*/ 11 h 94"/>
                <a:gd name="T82" fmla="*/ 4 w 16"/>
                <a:gd name="T83" fmla="*/ 10 h 94"/>
                <a:gd name="T84" fmla="*/ 3 w 16"/>
                <a:gd name="T85" fmla="*/ 9 h 94"/>
                <a:gd name="T86" fmla="*/ 3 w 16"/>
                <a:gd name="T87" fmla="*/ 8 h 94"/>
                <a:gd name="T88" fmla="*/ 2 w 16"/>
                <a:gd name="T89" fmla="*/ 7 h 94"/>
                <a:gd name="T90" fmla="*/ 2 w 16"/>
                <a:gd name="T91" fmla="*/ 6 h 94"/>
                <a:gd name="T92" fmla="*/ 2 w 16"/>
                <a:gd name="T93" fmla="*/ 4 h 94"/>
                <a:gd name="T94" fmla="*/ 2 w 16"/>
                <a:gd name="T95" fmla="*/ 4 h 94"/>
                <a:gd name="T96" fmla="*/ 1 w 16"/>
                <a:gd name="T97" fmla="*/ 3 h 94"/>
                <a:gd name="T98" fmla="*/ 1 w 16"/>
                <a:gd name="T99" fmla="*/ 2 h 94"/>
                <a:gd name="T100" fmla="*/ 1 w 16"/>
                <a:gd name="T101" fmla="*/ 1 h 94"/>
                <a:gd name="T102" fmla="*/ 0 w 16"/>
                <a:gd name="T10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94">
                  <a:moveTo>
                    <a:pt x="16" y="94"/>
                  </a:moveTo>
                  <a:lnTo>
                    <a:pt x="16" y="91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5"/>
                  </a:lnTo>
                  <a:lnTo>
                    <a:pt x="14" y="72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4" name="Freeform 3340"/>
            <p:cNvSpPr>
              <a:spLocks/>
            </p:cNvSpPr>
            <p:nvPr/>
          </p:nvSpPr>
          <p:spPr bwMode="auto">
            <a:xfrm>
              <a:off x="5222785" y="5437365"/>
              <a:ext cx="15748" cy="22638"/>
            </a:xfrm>
            <a:custGeom>
              <a:avLst/>
              <a:gdLst>
                <a:gd name="T0" fmla="*/ 16 w 16"/>
                <a:gd name="T1" fmla="*/ 7 h 23"/>
                <a:gd name="T2" fmla="*/ 15 w 16"/>
                <a:gd name="T3" fmla="*/ 6 h 23"/>
                <a:gd name="T4" fmla="*/ 15 w 16"/>
                <a:gd name="T5" fmla="*/ 6 h 23"/>
                <a:gd name="T6" fmla="*/ 15 w 16"/>
                <a:gd name="T7" fmla="*/ 5 h 23"/>
                <a:gd name="T8" fmla="*/ 15 w 16"/>
                <a:gd name="T9" fmla="*/ 4 h 23"/>
                <a:gd name="T10" fmla="*/ 14 w 16"/>
                <a:gd name="T11" fmla="*/ 4 h 23"/>
                <a:gd name="T12" fmla="*/ 14 w 16"/>
                <a:gd name="T13" fmla="*/ 3 h 23"/>
                <a:gd name="T14" fmla="*/ 14 w 16"/>
                <a:gd name="T15" fmla="*/ 3 h 23"/>
                <a:gd name="T16" fmla="*/ 13 w 16"/>
                <a:gd name="T17" fmla="*/ 2 h 23"/>
                <a:gd name="T18" fmla="*/ 13 w 16"/>
                <a:gd name="T19" fmla="*/ 2 h 23"/>
                <a:gd name="T20" fmla="*/ 13 w 16"/>
                <a:gd name="T21" fmla="*/ 2 h 23"/>
                <a:gd name="T22" fmla="*/ 12 w 16"/>
                <a:gd name="T23" fmla="*/ 2 h 23"/>
                <a:gd name="T24" fmla="*/ 12 w 16"/>
                <a:gd name="T25" fmla="*/ 1 h 23"/>
                <a:gd name="T26" fmla="*/ 12 w 16"/>
                <a:gd name="T27" fmla="*/ 1 h 23"/>
                <a:gd name="T28" fmla="*/ 12 w 16"/>
                <a:gd name="T29" fmla="*/ 1 h 23"/>
                <a:gd name="T30" fmla="*/ 11 w 16"/>
                <a:gd name="T31" fmla="*/ 1 h 23"/>
                <a:gd name="T32" fmla="*/ 11 w 16"/>
                <a:gd name="T33" fmla="*/ 1 h 23"/>
                <a:gd name="T34" fmla="*/ 11 w 16"/>
                <a:gd name="T35" fmla="*/ 0 h 23"/>
                <a:gd name="T36" fmla="*/ 10 w 16"/>
                <a:gd name="T37" fmla="*/ 1 h 23"/>
                <a:gd name="T38" fmla="*/ 10 w 16"/>
                <a:gd name="T39" fmla="*/ 1 h 23"/>
                <a:gd name="T40" fmla="*/ 10 w 16"/>
                <a:gd name="T41" fmla="*/ 1 h 23"/>
                <a:gd name="T42" fmla="*/ 9 w 16"/>
                <a:gd name="T43" fmla="*/ 1 h 23"/>
                <a:gd name="T44" fmla="*/ 9 w 16"/>
                <a:gd name="T45" fmla="*/ 1 h 23"/>
                <a:gd name="T46" fmla="*/ 9 w 16"/>
                <a:gd name="T47" fmla="*/ 1 h 23"/>
                <a:gd name="T48" fmla="*/ 9 w 16"/>
                <a:gd name="T49" fmla="*/ 2 h 23"/>
                <a:gd name="T50" fmla="*/ 8 w 16"/>
                <a:gd name="T51" fmla="*/ 2 h 23"/>
                <a:gd name="T52" fmla="*/ 8 w 16"/>
                <a:gd name="T53" fmla="*/ 2 h 23"/>
                <a:gd name="T54" fmla="*/ 7 w 16"/>
                <a:gd name="T55" fmla="*/ 3 h 23"/>
                <a:gd name="T56" fmla="*/ 7 w 16"/>
                <a:gd name="T57" fmla="*/ 3 h 23"/>
                <a:gd name="T58" fmla="*/ 7 w 16"/>
                <a:gd name="T59" fmla="*/ 3 h 23"/>
                <a:gd name="T60" fmla="*/ 7 w 16"/>
                <a:gd name="T61" fmla="*/ 4 h 23"/>
                <a:gd name="T62" fmla="*/ 6 w 16"/>
                <a:gd name="T63" fmla="*/ 4 h 23"/>
                <a:gd name="T64" fmla="*/ 6 w 16"/>
                <a:gd name="T65" fmla="*/ 5 h 23"/>
                <a:gd name="T66" fmla="*/ 6 w 16"/>
                <a:gd name="T67" fmla="*/ 6 h 23"/>
                <a:gd name="T68" fmla="*/ 6 w 16"/>
                <a:gd name="T69" fmla="*/ 6 h 23"/>
                <a:gd name="T70" fmla="*/ 5 w 16"/>
                <a:gd name="T71" fmla="*/ 7 h 23"/>
                <a:gd name="T72" fmla="*/ 5 w 16"/>
                <a:gd name="T73" fmla="*/ 8 h 23"/>
                <a:gd name="T74" fmla="*/ 5 w 16"/>
                <a:gd name="T75" fmla="*/ 9 h 23"/>
                <a:gd name="T76" fmla="*/ 4 w 16"/>
                <a:gd name="T77" fmla="*/ 10 h 23"/>
                <a:gd name="T78" fmla="*/ 4 w 16"/>
                <a:gd name="T79" fmla="*/ 10 h 23"/>
                <a:gd name="T80" fmla="*/ 4 w 16"/>
                <a:gd name="T81" fmla="*/ 11 h 23"/>
                <a:gd name="T82" fmla="*/ 3 w 16"/>
                <a:gd name="T83" fmla="*/ 12 h 23"/>
                <a:gd name="T84" fmla="*/ 3 w 16"/>
                <a:gd name="T85" fmla="*/ 13 h 23"/>
                <a:gd name="T86" fmla="*/ 3 w 16"/>
                <a:gd name="T87" fmla="*/ 14 h 23"/>
                <a:gd name="T88" fmla="*/ 3 w 16"/>
                <a:gd name="T89" fmla="*/ 15 h 23"/>
                <a:gd name="T90" fmla="*/ 2 w 16"/>
                <a:gd name="T91" fmla="*/ 16 h 23"/>
                <a:gd name="T92" fmla="*/ 2 w 16"/>
                <a:gd name="T93" fmla="*/ 17 h 23"/>
                <a:gd name="T94" fmla="*/ 2 w 16"/>
                <a:gd name="T95" fmla="*/ 19 h 23"/>
                <a:gd name="T96" fmla="*/ 1 w 16"/>
                <a:gd name="T97" fmla="*/ 20 h 23"/>
                <a:gd name="T98" fmla="*/ 1 w 16"/>
                <a:gd name="T99" fmla="*/ 21 h 23"/>
                <a:gd name="T100" fmla="*/ 1 w 16"/>
                <a:gd name="T101" fmla="*/ 22 h 23"/>
                <a:gd name="T102" fmla="*/ 0 w 16"/>
                <a:gd name="T10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3">
                  <a:moveTo>
                    <a:pt x="16" y="7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5" name="Freeform 3341"/>
            <p:cNvSpPr>
              <a:spLocks/>
            </p:cNvSpPr>
            <p:nvPr/>
          </p:nvSpPr>
          <p:spPr bwMode="auto">
            <a:xfrm>
              <a:off x="5209006" y="5459019"/>
              <a:ext cx="14764" cy="93504"/>
            </a:xfrm>
            <a:custGeom>
              <a:avLst/>
              <a:gdLst>
                <a:gd name="T0" fmla="*/ 15 w 15"/>
                <a:gd name="T1" fmla="*/ 0 h 95"/>
                <a:gd name="T2" fmla="*/ 14 w 15"/>
                <a:gd name="T3" fmla="*/ 1 h 95"/>
                <a:gd name="T4" fmla="*/ 14 w 15"/>
                <a:gd name="T5" fmla="*/ 3 h 95"/>
                <a:gd name="T6" fmla="*/ 14 w 15"/>
                <a:gd name="T7" fmla="*/ 4 h 95"/>
                <a:gd name="T8" fmla="*/ 13 w 15"/>
                <a:gd name="T9" fmla="*/ 6 h 95"/>
                <a:gd name="T10" fmla="*/ 13 w 15"/>
                <a:gd name="T11" fmla="*/ 7 h 95"/>
                <a:gd name="T12" fmla="*/ 13 w 15"/>
                <a:gd name="T13" fmla="*/ 8 h 95"/>
                <a:gd name="T14" fmla="*/ 13 w 15"/>
                <a:gd name="T15" fmla="*/ 10 h 95"/>
                <a:gd name="T16" fmla="*/ 12 w 15"/>
                <a:gd name="T17" fmla="*/ 11 h 95"/>
                <a:gd name="T18" fmla="*/ 12 w 15"/>
                <a:gd name="T19" fmla="*/ 13 h 95"/>
                <a:gd name="T20" fmla="*/ 12 w 15"/>
                <a:gd name="T21" fmla="*/ 14 h 95"/>
                <a:gd name="T22" fmla="*/ 11 w 15"/>
                <a:gd name="T23" fmla="*/ 16 h 95"/>
                <a:gd name="T24" fmla="*/ 11 w 15"/>
                <a:gd name="T25" fmla="*/ 17 h 95"/>
                <a:gd name="T26" fmla="*/ 11 w 15"/>
                <a:gd name="T27" fmla="*/ 19 h 95"/>
                <a:gd name="T28" fmla="*/ 10 w 15"/>
                <a:gd name="T29" fmla="*/ 21 h 95"/>
                <a:gd name="T30" fmla="*/ 10 w 15"/>
                <a:gd name="T31" fmla="*/ 22 h 95"/>
                <a:gd name="T32" fmla="*/ 10 w 15"/>
                <a:gd name="T33" fmla="*/ 24 h 95"/>
                <a:gd name="T34" fmla="*/ 10 w 15"/>
                <a:gd name="T35" fmla="*/ 26 h 95"/>
                <a:gd name="T36" fmla="*/ 9 w 15"/>
                <a:gd name="T37" fmla="*/ 27 h 95"/>
                <a:gd name="T38" fmla="*/ 9 w 15"/>
                <a:gd name="T39" fmla="*/ 29 h 95"/>
                <a:gd name="T40" fmla="*/ 9 w 15"/>
                <a:gd name="T41" fmla="*/ 31 h 95"/>
                <a:gd name="T42" fmla="*/ 9 w 15"/>
                <a:gd name="T43" fmla="*/ 33 h 95"/>
                <a:gd name="T44" fmla="*/ 8 w 15"/>
                <a:gd name="T45" fmla="*/ 35 h 95"/>
                <a:gd name="T46" fmla="*/ 8 w 15"/>
                <a:gd name="T47" fmla="*/ 37 h 95"/>
                <a:gd name="T48" fmla="*/ 7 w 15"/>
                <a:gd name="T49" fmla="*/ 39 h 95"/>
                <a:gd name="T50" fmla="*/ 7 w 15"/>
                <a:gd name="T51" fmla="*/ 40 h 95"/>
                <a:gd name="T52" fmla="*/ 7 w 15"/>
                <a:gd name="T53" fmla="*/ 42 h 95"/>
                <a:gd name="T54" fmla="*/ 7 w 15"/>
                <a:gd name="T55" fmla="*/ 44 h 95"/>
                <a:gd name="T56" fmla="*/ 6 w 15"/>
                <a:gd name="T57" fmla="*/ 46 h 95"/>
                <a:gd name="T58" fmla="*/ 6 w 15"/>
                <a:gd name="T59" fmla="*/ 48 h 95"/>
                <a:gd name="T60" fmla="*/ 6 w 15"/>
                <a:gd name="T61" fmla="*/ 50 h 95"/>
                <a:gd name="T62" fmla="*/ 6 w 15"/>
                <a:gd name="T63" fmla="*/ 52 h 95"/>
                <a:gd name="T64" fmla="*/ 5 w 15"/>
                <a:gd name="T65" fmla="*/ 54 h 95"/>
                <a:gd name="T66" fmla="*/ 5 w 15"/>
                <a:gd name="T67" fmla="*/ 56 h 95"/>
                <a:gd name="T68" fmla="*/ 4 w 15"/>
                <a:gd name="T69" fmla="*/ 58 h 95"/>
                <a:gd name="T70" fmla="*/ 4 w 15"/>
                <a:gd name="T71" fmla="*/ 60 h 95"/>
                <a:gd name="T72" fmla="*/ 4 w 15"/>
                <a:gd name="T73" fmla="*/ 62 h 95"/>
                <a:gd name="T74" fmla="*/ 4 w 15"/>
                <a:gd name="T75" fmla="*/ 65 h 95"/>
                <a:gd name="T76" fmla="*/ 3 w 15"/>
                <a:gd name="T77" fmla="*/ 67 h 95"/>
                <a:gd name="T78" fmla="*/ 3 w 15"/>
                <a:gd name="T79" fmla="*/ 69 h 95"/>
                <a:gd name="T80" fmla="*/ 3 w 15"/>
                <a:gd name="T81" fmla="*/ 71 h 95"/>
                <a:gd name="T82" fmla="*/ 3 w 15"/>
                <a:gd name="T83" fmla="*/ 73 h 95"/>
                <a:gd name="T84" fmla="*/ 2 w 15"/>
                <a:gd name="T85" fmla="*/ 75 h 95"/>
                <a:gd name="T86" fmla="*/ 2 w 15"/>
                <a:gd name="T87" fmla="*/ 78 h 95"/>
                <a:gd name="T88" fmla="*/ 1 w 15"/>
                <a:gd name="T89" fmla="*/ 80 h 95"/>
                <a:gd name="T90" fmla="*/ 1 w 15"/>
                <a:gd name="T91" fmla="*/ 82 h 95"/>
                <a:gd name="T92" fmla="*/ 1 w 15"/>
                <a:gd name="T93" fmla="*/ 84 h 95"/>
                <a:gd name="T94" fmla="*/ 1 w 15"/>
                <a:gd name="T95" fmla="*/ 86 h 95"/>
                <a:gd name="T96" fmla="*/ 0 w 15"/>
                <a:gd name="T97" fmla="*/ 88 h 95"/>
                <a:gd name="T98" fmla="*/ 0 w 15"/>
                <a:gd name="T99" fmla="*/ 91 h 95"/>
                <a:gd name="T100" fmla="*/ 0 w 15"/>
                <a:gd name="T101" fmla="*/ 93 h 95"/>
                <a:gd name="T102" fmla="*/ 0 w 15"/>
                <a:gd name="T10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95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2" y="75"/>
                  </a:lnTo>
                  <a:lnTo>
                    <a:pt x="2" y="78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6" name="Freeform 3342"/>
            <p:cNvSpPr>
              <a:spLocks/>
            </p:cNvSpPr>
            <p:nvPr/>
          </p:nvSpPr>
          <p:spPr bwMode="auto">
            <a:xfrm>
              <a:off x="5194242" y="5550554"/>
              <a:ext cx="14764" cy="117126"/>
            </a:xfrm>
            <a:custGeom>
              <a:avLst/>
              <a:gdLst>
                <a:gd name="T0" fmla="*/ 15 w 15"/>
                <a:gd name="T1" fmla="*/ 0 h 119"/>
                <a:gd name="T2" fmla="*/ 15 w 15"/>
                <a:gd name="T3" fmla="*/ 2 h 119"/>
                <a:gd name="T4" fmla="*/ 14 w 15"/>
                <a:gd name="T5" fmla="*/ 5 h 119"/>
                <a:gd name="T6" fmla="*/ 14 w 15"/>
                <a:gd name="T7" fmla="*/ 7 h 119"/>
                <a:gd name="T8" fmla="*/ 14 w 15"/>
                <a:gd name="T9" fmla="*/ 9 h 119"/>
                <a:gd name="T10" fmla="*/ 13 w 15"/>
                <a:gd name="T11" fmla="*/ 11 h 119"/>
                <a:gd name="T12" fmla="*/ 13 w 15"/>
                <a:gd name="T13" fmla="*/ 14 h 119"/>
                <a:gd name="T14" fmla="*/ 13 w 15"/>
                <a:gd name="T15" fmla="*/ 16 h 119"/>
                <a:gd name="T16" fmla="*/ 12 w 15"/>
                <a:gd name="T17" fmla="*/ 18 h 119"/>
                <a:gd name="T18" fmla="*/ 12 w 15"/>
                <a:gd name="T19" fmla="*/ 21 h 119"/>
                <a:gd name="T20" fmla="*/ 12 w 15"/>
                <a:gd name="T21" fmla="*/ 23 h 119"/>
                <a:gd name="T22" fmla="*/ 12 w 15"/>
                <a:gd name="T23" fmla="*/ 25 h 119"/>
                <a:gd name="T24" fmla="*/ 11 w 15"/>
                <a:gd name="T25" fmla="*/ 28 h 119"/>
                <a:gd name="T26" fmla="*/ 11 w 15"/>
                <a:gd name="T27" fmla="*/ 30 h 119"/>
                <a:gd name="T28" fmla="*/ 11 w 15"/>
                <a:gd name="T29" fmla="*/ 32 h 119"/>
                <a:gd name="T30" fmla="*/ 10 w 15"/>
                <a:gd name="T31" fmla="*/ 35 h 119"/>
                <a:gd name="T32" fmla="*/ 10 w 15"/>
                <a:gd name="T33" fmla="*/ 37 h 119"/>
                <a:gd name="T34" fmla="*/ 10 w 15"/>
                <a:gd name="T35" fmla="*/ 39 h 119"/>
                <a:gd name="T36" fmla="*/ 9 w 15"/>
                <a:gd name="T37" fmla="*/ 42 h 119"/>
                <a:gd name="T38" fmla="*/ 9 w 15"/>
                <a:gd name="T39" fmla="*/ 44 h 119"/>
                <a:gd name="T40" fmla="*/ 9 w 15"/>
                <a:gd name="T41" fmla="*/ 46 h 119"/>
                <a:gd name="T42" fmla="*/ 9 w 15"/>
                <a:gd name="T43" fmla="*/ 49 h 119"/>
                <a:gd name="T44" fmla="*/ 8 w 15"/>
                <a:gd name="T45" fmla="*/ 51 h 119"/>
                <a:gd name="T46" fmla="*/ 8 w 15"/>
                <a:gd name="T47" fmla="*/ 54 h 119"/>
                <a:gd name="T48" fmla="*/ 8 w 15"/>
                <a:gd name="T49" fmla="*/ 56 h 119"/>
                <a:gd name="T50" fmla="*/ 7 w 15"/>
                <a:gd name="T51" fmla="*/ 58 h 119"/>
                <a:gd name="T52" fmla="*/ 7 w 15"/>
                <a:gd name="T53" fmla="*/ 61 h 119"/>
                <a:gd name="T54" fmla="*/ 7 w 15"/>
                <a:gd name="T55" fmla="*/ 63 h 119"/>
                <a:gd name="T56" fmla="*/ 6 w 15"/>
                <a:gd name="T57" fmla="*/ 65 h 119"/>
                <a:gd name="T58" fmla="*/ 6 w 15"/>
                <a:gd name="T59" fmla="*/ 68 h 119"/>
                <a:gd name="T60" fmla="*/ 6 w 15"/>
                <a:gd name="T61" fmla="*/ 70 h 119"/>
                <a:gd name="T62" fmla="*/ 6 w 15"/>
                <a:gd name="T63" fmla="*/ 72 h 119"/>
                <a:gd name="T64" fmla="*/ 5 w 15"/>
                <a:gd name="T65" fmla="*/ 75 h 119"/>
                <a:gd name="T66" fmla="*/ 5 w 15"/>
                <a:gd name="T67" fmla="*/ 77 h 119"/>
                <a:gd name="T68" fmla="*/ 5 w 15"/>
                <a:gd name="T69" fmla="*/ 80 h 119"/>
                <a:gd name="T70" fmla="*/ 4 w 15"/>
                <a:gd name="T71" fmla="*/ 82 h 119"/>
                <a:gd name="T72" fmla="*/ 4 w 15"/>
                <a:gd name="T73" fmla="*/ 84 h 119"/>
                <a:gd name="T74" fmla="*/ 4 w 15"/>
                <a:gd name="T75" fmla="*/ 87 h 119"/>
                <a:gd name="T76" fmla="*/ 4 w 15"/>
                <a:gd name="T77" fmla="*/ 89 h 119"/>
                <a:gd name="T78" fmla="*/ 3 w 15"/>
                <a:gd name="T79" fmla="*/ 91 h 119"/>
                <a:gd name="T80" fmla="*/ 3 w 15"/>
                <a:gd name="T81" fmla="*/ 94 h 119"/>
                <a:gd name="T82" fmla="*/ 3 w 15"/>
                <a:gd name="T83" fmla="*/ 96 h 119"/>
                <a:gd name="T84" fmla="*/ 2 w 15"/>
                <a:gd name="T85" fmla="*/ 98 h 119"/>
                <a:gd name="T86" fmla="*/ 2 w 15"/>
                <a:gd name="T87" fmla="*/ 100 h 119"/>
                <a:gd name="T88" fmla="*/ 2 w 15"/>
                <a:gd name="T89" fmla="*/ 103 h 119"/>
                <a:gd name="T90" fmla="*/ 1 w 15"/>
                <a:gd name="T91" fmla="*/ 105 h 119"/>
                <a:gd name="T92" fmla="*/ 1 w 15"/>
                <a:gd name="T93" fmla="*/ 107 h 119"/>
                <a:gd name="T94" fmla="*/ 1 w 15"/>
                <a:gd name="T95" fmla="*/ 110 h 119"/>
                <a:gd name="T96" fmla="*/ 1 w 15"/>
                <a:gd name="T97" fmla="*/ 112 h 119"/>
                <a:gd name="T98" fmla="*/ 0 w 15"/>
                <a:gd name="T99" fmla="*/ 114 h 119"/>
                <a:gd name="T100" fmla="*/ 0 w 15"/>
                <a:gd name="T101" fmla="*/ 117 h 119"/>
                <a:gd name="T102" fmla="*/ 0 w 15"/>
                <a:gd name="T10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19">
                  <a:moveTo>
                    <a:pt x="15" y="0"/>
                  </a:moveTo>
                  <a:lnTo>
                    <a:pt x="15" y="2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8" y="51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7" y="58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6" y="65"/>
                  </a:lnTo>
                  <a:lnTo>
                    <a:pt x="6" y="68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5" y="75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3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0" y="1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7" name="Freeform 3343"/>
            <p:cNvSpPr>
              <a:spLocks/>
            </p:cNvSpPr>
            <p:nvPr/>
          </p:nvSpPr>
          <p:spPr bwMode="auto">
            <a:xfrm>
              <a:off x="5179478" y="5665711"/>
              <a:ext cx="14764" cy="105315"/>
            </a:xfrm>
            <a:custGeom>
              <a:avLst/>
              <a:gdLst>
                <a:gd name="T0" fmla="*/ 15 w 15"/>
                <a:gd name="T1" fmla="*/ 0 h 107"/>
                <a:gd name="T2" fmla="*/ 15 w 15"/>
                <a:gd name="T3" fmla="*/ 2 h 107"/>
                <a:gd name="T4" fmla="*/ 14 w 15"/>
                <a:gd name="T5" fmla="*/ 4 h 107"/>
                <a:gd name="T6" fmla="*/ 14 w 15"/>
                <a:gd name="T7" fmla="*/ 6 h 107"/>
                <a:gd name="T8" fmla="*/ 14 w 15"/>
                <a:gd name="T9" fmla="*/ 9 h 107"/>
                <a:gd name="T10" fmla="*/ 13 w 15"/>
                <a:gd name="T11" fmla="*/ 11 h 107"/>
                <a:gd name="T12" fmla="*/ 13 w 15"/>
                <a:gd name="T13" fmla="*/ 13 h 107"/>
                <a:gd name="T14" fmla="*/ 13 w 15"/>
                <a:gd name="T15" fmla="*/ 16 h 107"/>
                <a:gd name="T16" fmla="*/ 13 w 15"/>
                <a:gd name="T17" fmla="*/ 18 h 107"/>
                <a:gd name="T18" fmla="*/ 12 w 15"/>
                <a:gd name="T19" fmla="*/ 20 h 107"/>
                <a:gd name="T20" fmla="*/ 12 w 15"/>
                <a:gd name="T21" fmla="*/ 22 h 107"/>
                <a:gd name="T22" fmla="*/ 12 w 15"/>
                <a:gd name="T23" fmla="*/ 25 h 107"/>
                <a:gd name="T24" fmla="*/ 11 w 15"/>
                <a:gd name="T25" fmla="*/ 27 h 107"/>
                <a:gd name="T26" fmla="*/ 11 w 15"/>
                <a:gd name="T27" fmla="*/ 29 h 107"/>
                <a:gd name="T28" fmla="*/ 11 w 15"/>
                <a:gd name="T29" fmla="*/ 31 h 107"/>
                <a:gd name="T30" fmla="*/ 10 w 15"/>
                <a:gd name="T31" fmla="*/ 33 h 107"/>
                <a:gd name="T32" fmla="*/ 10 w 15"/>
                <a:gd name="T33" fmla="*/ 36 h 107"/>
                <a:gd name="T34" fmla="*/ 10 w 15"/>
                <a:gd name="T35" fmla="*/ 38 h 107"/>
                <a:gd name="T36" fmla="*/ 10 w 15"/>
                <a:gd name="T37" fmla="*/ 40 h 107"/>
                <a:gd name="T38" fmla="*/ 9 w 15"/>
                <a:gd name="T39" fmla="*/ 42 h 107"/>
                <a:gd name="T40" fmla="*/ 9 w 15"/>
                <a:gd name="T41" fmla="*/ 44 h 107"/>
                <a:gd name="T42" fmla="*/ 9 w 15"/>
                <a:gd name="T43" fmla="*/ 46 h 107"/>
                <a:gd name="T44" fmla="*/ 9 w 15"/>
                <a:gd name="T45" fmla="*/ 49 h 107"/>
                <a:gd name="T46" fmla="*/ 8 w 15"/>
                <a:gd name="T47" fmla="*/ 51 h 107"/>
                <a:gd name="T48" fmla="*/ 8 w 15"/>
                <a:gd name="T49" fmla="*/ 53 h 107"/>
                <a:gd name="T50" fmla="*/ 7 w 15"/>
                <a:gd name="T51" fmla="*/ 55 h 107"/>
                <a:gd name="T52" fmla="*/ 7 w 15"/>
                <a:gd name="T53" fmla="*/ 57 h 107"/>
                <a:gd name="T54" fmla="*/ 7 w 15"/>
                <a:gd name="T55" fmla="*/ 59 h 107"/>
                <a:gd name="T56" fmla="*/ 7 w 15"/>
                <a:gd name="T57" fmla="*/ 61 h 107"/>
                <a:gd name="T58" fmla="*/ 6 w 15"/>
                <a:gd name="T59" fmla="*/ 63 h 107"/>
                <a:gd name="T60" fmla="*/ 6 w 15"/>
                <a:gd name="T61" fmla="*/ 65 h 107"/>
                <a:gd name="T62" fmla="*/ 6 w 15"/>
                <a:gd name="T63" fmla="*/ 67 h 107"/>
                <a:gd name="T64" fmla="*/ 6 w 15"/>
                <a:gd name="T65" fmla="*/ 69 h 107"/>
                <a:gd name="T66" fmla="*/ 5 w 15"/>
                <a:gd name="T67" fmla="*/ 72 h 107"/>
                <a:gd name="T68" fmla="*/ 5 w 15"/>
                <a:gd name="T69" fmla="*/ 74 h 107"/>
                <a:gd name="T70" fmla="*/ 5 w 15"/>
                <a:gd name="T71" fmla="*/ 76 h 107"/>
                <a:gd name="T72" fmla="*/ 4 w 15"/>
                <a:gd name="T73" fmla="*/ 78 h 107"/>
                <a:gd name="T74" fmla="*/ 4 w 15"/>
                <a:gd name="T75" fmla="*/ 80 h 107"/>
                <a:gd name="T76" fmla="*/ 4 w 15"/>
                <a:gd name="T77" fmla="*/ 82 h 107"/>
                <a:gd name="T78" fmla="*/ 3 w 15"/>
                <a:gd name="T79" fmla="*/ 84 h 107"/>
                <a:gd name="T80" fmla="*/ 3 w 15"/>
                <a:gd name="T81" fmla="*/ 86 h 107"/>
                <a:gd name="T82" fmla="*/ 3 w 15"/>
                <a:gd name="T83" fmla="*/ 88 h 107"/>
                <a:gd name="T84" fmla="*/ 3 w 15"/>
                <a:gd name="T85" fmla="*/ 90 h 107"/>
                <a:gd name="T86" fmla="*/ 2 w 15"/>
                <a:gd name="T87" fmla="*/ 91 h 107"/>
                <a:gd name="T88" fmla="*/ 2 w 15"/>
                <a:gd name="T89" fmla="*/ 94 h 107"/>
                <a:gd name="T90" fmla="*/ 2 w 15"/>
                <a:gd name="T91" fmla="*/ 95 h 107"/>
                <a:gd name="T92" fmla="*/ 1 w 15"/>
                <a:gd name="T93" fmla="*/ 97 h 107"/>
                <a:gd name="T94" fmla="*/ 1 w 15"/>
                <a:gd name="T95" fmla="*/ 99 h 107"/>
                <a:gd name="T96" fmla="*/ 1 w 15"/>
                <a:gd name="T97" fmla="*/ 101 h 107"/>
                <a:gd name="T98" fmla="*/ 0 w 15"/>
                <a:gd name="T99" fmla="*/ 103 h 107"/>
                <a:gd name="T100" fmla="*/ 0 w 15"/>
                <a:gd name="T101" fmla="*/ 105 h 107"/>
                <a:gd name="T102" fmla="*/ 0 w 15"/>
                <a:gd name="T10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07">
                  <a:moveTo>
                    <a:pt x="15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6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3" y="84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3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8" name="Freeform 3344"/>
            <p:cNvSpPr>
              <a:spLocks/>
            </p:cNvSpPr>
            <p:nvPr/>
          </p:nvSpPr>
          <p:spPr bwMode="auto">
            <a:xfrm>
              <a:off x="5164715" y="5769057"/>
              <a:ext cx="14764" cy="82677"/>
            </a:xfrm>
            <a:custGeom>
              <a:avLst/>
              <a:gdLst>
                <a:gd name="T0" fmla="*/ 15 w 15"/>
                <a:gd name="T1" fmla="*/ 0 h 84"/>
                <a:gd name="T2" fmla="*/ 15 w 15"/>
                <a:gd name="T3" fmla="*/ 2 h 84"/>
                <a:gd name="T4" fmla="*/ 15 w 15"/>
                <a:gd name="T5" fmla="*/ 4 h 84"/>
                <a:gd name="T6" fmla="*/ 14 w 15"/>
                <a:gd name="T7" fmla="*/ 6 h 84"/>
                <a:gd name="T8" fmla="*/ 14 w 15"/>
                <a:gd name="T9" fmla="*/ 8 h 84"/>
                <a:gd name="T10" fmla="*/ 14 w 15"/>
                <a:gd name="T11" fmla="*/ 9 h 84"/>
                <a:gd name="T12" fmla="*/ 13 w 15"/>
                <a:gd name="T13" fmla="*/ 11 h 84"/>
                <a:gd name="T14" fmla="*/ 13 w 15"/>
                <a:gd name="T15" fmla="*/ 13 h 84"/>
                <a:gd name="T16" fmla="*/ 13 w 15"/>
                <a:gd name="T17" fmla="*/ 15 h 84"/>
                <a:gd name="T18" fmla="*/ 13 w 15"/>
                <a:gd name="T19" fmla="*/ 17 h 84"/>
                <a:gd name="T20" fmla="*/ 12 w 15"/>
                <a:gd name="T21" fmla="*/ 18 h 84"/>
                <a:gd name="T22" fmla="*/ 12 w 15"/>
                <a:gd name="T23" fmla="*/ 20 h 84"/>
                <a:gd name="T24" fmla="*/ 12 w 15"/>
                <a:gd name="T25" fmla="*/ 22 h 84"/>
                <a:gd name="T26" fmla="*/ 11 w 15"/>
                <a:gd name="T27" fmla="*/ 24 h 84"/>
                <a:gd name="T28" fmla="*/ 11 w 15"/>
                <a:gd name="T29" fmla="*/ 26 h 84"/>
                <a:gd name="T30" fmla="*/ 11 w 15"/>
                <a:gd name="T31" fmla="*/ 27 h 84"/>
                <a:gd name="T32" fmla="*/ 11 w 15"/>
                <a:gd name="T33" fmla="*/ 29 h 84"/>
                <a:gd name="T34" fmla="*/ 10 w 15"/>
                <a:gd name="T35" fmla="*/ 31 h 84"/>
                <a:gd name="T36" fmla="*/ 10 w 15"/>
                <a:gd name="T37" fmla="*/ 32 h 84"/>
                <a:gd name="T38" fmla="*/ 10 w 15"/>
                <a:gd name="T39" fmla="*/ 34 h 84"/>
                <a:gd name="T40" fmla="*/ 9 w 15"/>
                <a:gd name="T41" fmla="*/ 36 h 84"/>
                <a:gd name="T42" fmla="*/ 9 w 15"/>
                <a:gd name="T43" fmla="*/ 38 h 84"/>
                <a:gd name="T44" fmla="*/ 9 w 15"/>
                <a:gd name="T45" fmla="*/ 39 h 84"/>
                <a:gd name="T46" fmla="*/ 8 w 15"/>
                <a:gd name="T47" fmla="*/ 41 h 84"/>
                <a:gd name="T48" fmla="*/ 8 w 15"/>
                <a:gd name="T49" fmla="*/ 43 h 84"/>
                <a:gd name="T50" fmla="*/ 8 w 15"/>
                <a:gd name="T51" fmla="*/ 44 h 84"/>
                <a:gd name="T52" fmla="*/ 8 w 15"/>
                <a:gd name="T53" fmla="*/ 46 h 84"/>
                <a:gd name="T54" fmla="*/ 7 w 15"/>
                <a:gd name="T55" fmla="*/ 48 h 84"/>
                <a:gd name="T56" fmla="*/ 7 w 15"/>
                <a:gd name="T57" fmla="*/ 49 h 84"/>
                <a:gd name="T58" fmla="*/ 7 w 15"/>
                <a:gd name="T59" fmla="*/ 51 h 84"/>
                <a:gd name="T60" fmla="*/ 6 w 15"/>
                <a:gd name="T61" fmla="*/ 52 h 84"/>
                <a:gd name="T62" fmla="*/ 6 w 15"/>
                <a:gd name="T63" fmla="*/ 54 h 84"/>
                <a:gd name="T64" fmla="*/ 6 w 15"/>
                <a:gd name="T65" fmla="*/ 56 h 84"/>
                <a:gd name="T66" fmla="*/ 6 w 15"/>
                <a:gd name="T67" fmla="*/ 57 h 84"/>
                <a:gd name="T68" fmla="*/ 5 w 15"/>
                <a:gd name="T69" fmla="*/ 59 h 84"/>
                <a:gd name="T70" fmla="*/ 5 w 15"/>
                <a:gd name="T71" fmla="*/ 61 h 84"/>
                <a:gd name="T72" fmla="*/ 5 w 15"/>
                <a:gd name="T73" fmla="*/ 62 h 84"/>
                <a:gd name="T74" fmla="*/ 4 w 15"/>
                <a:gd name="T75" fmla="*/ 64 h 84"/>
                <a:gd name="T76" fmla="*/ 4 w 15"/>
                <a:gd name="T77" fmla="*/ 65 h 84"/>
                <a:gd name="T78" fmla="*/ 4 w 15"/>
                <a:gd name="T79" fmla="*/ 67 h 84"/>
                <a:gd name="T80" fmla="*/ 3 w 15"/>
                <a:gd name="T81" fmla="*/ 68 h 84"/>
                <a:gd name="T82" fmla="*/ 3 w 15"/>
                <a:gd name="T83" fmla="*/ 70 h 84"/>
                <a:gd name="T84" fmla="*/ 3 w 15"/>
                <a:gd name="T85" fmla="*/ 71 h 84"/>
                <a:gd name="T86" fmla="*/ 3 w 15"/>
                <a:gd name="T87" fmla="*/ 73 h 84"/>
                <a:gd name="T88" fmla="*/ 2 w 15"/>
                <a:gd name="T89" fmla="*/ 74 h 84"/>
                <a:gd name="T90" fmla="*/ 2 w 15"/>
                <a:gd name="T91" fmla="*/ 76 h 84"/>
                <a:gd name="T92" fmla="*/ 2 w 15"/>
                <a:gd name="T93" fmla="*/ 77 h 84"/>
                <a:gd name="T94" fmla="*/ 1 w 15"/>
                <a:gd name="T95" fmla="*/ 79 h 84"/>
                <a:gd name="T96" fmla="*/ 1 w 15"/>
                <a:gd name="T97" fmla="*/ 80 h 84"/>
                <a:gd name="T98" fmla="*/ 1 w 15"/>
                <a:gd name="T99" fmla="*/ 82 h 84"/>
                <a:gd name="T100" fmla="*/ 1 w 15"/>
                <a:gd name="T101" fmla="*/ 83 h 84"/>
                <a:gd name="T102" fmla="*/ 0 w 15"/>
                <a:gd name="T10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84">
                  <a:moveTo>
                    <a:pt x="15" y="0"/>
                  </a:moveTo>
                  <a:lnTo>
                    <a:pt x="15" y="2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3" y="68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3"/>
                  </a:lnTo>
                  <a:lnTo>
                    <a:pt x="0" y="8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9" name="Freeform 3345"/>
            <p:cNvSpPr>
              <a:spLocks/>
            </p:cNvSpPr>
            <p:nvPr/>
          </p:nvSpPr>
          <p:spPr bwMode="auto">
            <a:xfrm>
              <a:off x="5150935" y="5850750"/>
              <a:ext cx="14764" cy="62008"/>
            </a:xfrm>
            <a:custGeom>
              <a:avLst/>
              <a:gdLst>
                <a:gd name="T0" fmla="*/ 15 w 15"/>
                <a:gd name="T1" fmla="*/ 0 h 63"/>
                <a:gd name="T2" fmla="*/ 14 w 15"/>
                <a:gd name="T3" fmla="*/ 1 h 63"/>
                <a:gd name="T4" fmla="*/ 14 w 15"/>
                <a:gd name="T5" fmla="*/ 3 h 63"/>
                <a:gd name="T6" fmla="*/ 14 w 15"/>
                <a:gd name="T7" fmla="*/ 4 h 63"/>
                <a:gd name="T8" fmla="*/ 13 w 15"/>
                <a:gd name="T9" fmla="*/ 6 h 63"/>
                <a:gd name="T10" fmla="*/ 13 w 15"/>
                <a:gd name="T11" fmla="*/ 7 h 63"/>
                <a:gd name="T12" fmla="*/ 13 w 15"/>
                <a:gd name="T13" fmla="*/ 8 h 63"/>
                <a:gd name="T14" fmla="*/ 13 w 15"/>
                <a:gd name="T15" fmla="*/ 10 h 63"/>
                <a:gd name="T16" fmla="*/ 12 w 15"/>
                <a:gd name="T17" fmla="*/ 11 h 63"/>
                <a:gd name="T18" fmla="*/ 12 w 15"/>
                <a:gd name="T19" fmla="*/ 13 h 63"/>
                <a:gd name="T20" fmla="*/ 12 w 15"/>
                <a:gd name="T21" fmla="*/ 14 h 63"/>
                <a:gd name="T22" fmla="*/ 11 w 15"/>
                <a:gd name="T23" fmla="*/ 16 h 63"/>
                <a:gd name="T24" fmla="*/ 11 w 15"/>
                <a:gd name="T25" fmla="*/ 17 h 63"/>
                <a:gd name="T26" fmla="*/ 11 w 15"/>
                <a:gd name="T27" fmla="*/ 18 h 63"/>
                <a:gd name="T28" fmla="*/ 10 w 15"/>
                <a:gd name="T29" fmla="*/ 20 h 63"/>
                <a:gd name="T30" fmla="*/ 10 w 15"/>
                <a:gd name="T31" fmla="*/ 21 h 63"/>
                <a:gd name="T32" fmla="*/ 10 w 15"/>
                <a:gd name="T33" fmla="*/ 22 h 63"/>
                <a:gd name="T34" fmla="*/ 10 w 15"/>
                <a:gd name="T35" fmla="*/ 23 h 63"/>
                <a:gd name="T36" fmla="*/ 9 w 15"/>
                <a:gd name="T37" fmla="*/ 25 h 63"/>
                <a:gd name="T38" fmla="*/ 9 w 15"/>
                <a:gd name="T39" fmla="*/ 26 h 63"/>
                <a:gd name="T40" fmla="*/ 9 w 15"/>
                <a:gd name="T41" fmla="*/ 27 h 63"/>
                <a:gd name="T42" fmla="*/ 9 w 15"/>
                <a:gd name="T43" fmla="*/ 29 h 63"/>
                <a:gd name="T44" fmla="*/ 8 w 15"/>
                <a:gd name="T45" fmla="*/ 30 h 63"/>
                <a:gd name="T46" fmla="*/ 8 w 15"/>
                <a:gd name="T47" fmla="*/ 31 h 63"/>
                <a:gd name="T48" fmla="*/ 7 w 15"/>
                <a:gd name="T49" fmla="*/ 32 h 63"/>
                <a:gd name="T50" fmla="*/ 7 w 15"/>
                <a:gd name="T51" fmla="*/ 34 h 63"/>
                <a:gd name="T52" fmla="*/ 7 w 15"/>
                <a:gd name="T53" fmla="*/ 35 h 63"/>
                <a:gd name="T54" fmla="*/ 7 w 15"/>
                <a:gd name="T55" fmla="*/ 36 h 63"/>
                <a:gd name="T56" fmla="*/ 6 w 15"/>
                <a:gd name="T57" fmla="*/ 37 h 63"/>
                <a:gd name="T58" fmla="*/ 6 w 15"/>
                <a:gd name="T59" fmla="*/ 39 h 63"/>
                <a:gd name="T60" fmla="*/ 6 w 15"/>
                <a:gd name="T61" fmla="*/ 40 h 63"/>
                <a:gd name="T62" fmla="*/ 6 w 15"/>
                <a:gd name="T63" fmla="*/ 41 h 63"/>
                <a:gd name="T64" fmla="*/ 5 w 15"/>
                <a:gd name="T65" fmla="*/ 42 h 63"/>
                <a:gd name="T66" fmla="*/ 5 w 15"/>
                <a:gd name="T67" fmla="*/ 43 h 63"/>
                <a:gd name="T68" fmla="*/ 5 w 15"/>
                <a:gd name="T69" fmla="*/ 44 h 63"/>
                <a:gd name="T70" fmla="*/ 5 w 15"/>
                <a:gd name="T71" fmla="*/ 46 h 63"/>
                <a:gd name="T72" fmla="*/ 4 w 15"/>
                <a:gd name="T73" fmla="*/ 47 h 63"/>
                <a:gd name="T74" fmla="*/ 4 w 15"/>
                <a:gd name="T75" fmla="*/ 48 h 63"/>
                <a:gd name="T76" fmla="*/ 3 w 15"/>
                <a:gd name="T77" fmla="*/ 49 h 63"/>
                <a:gd name="T78" fmla="*/ 3 w 15"/>
                <a:gd name="T79" fmla="*/ 50 h 63"/>
                <a:gd name="T80" fmla="*/ 3 w 15"/>
                <a:gd name="T81" fmla="*/ 51 h 63"/>
                <a:gd name="T82" fmla="*/ 3 w 15"/>
                <a:gd name="T83" fmla="*/ 52 h 63"/>
                <a:gd name="T84" fmla="*/ 2 w 15"/>
                <a:gd name="T85" fmla="*/ 54 h 63"/>
                <a:gd name="T86" fmla="*/ 2 w 15"/>
                <a:gd name="T87" fmla="*/ 55 h 63"/>
                <a:gd name="T88" fmla="*/ 2 w 15"/>
                <a:gd name="T89" fmla="*/ 56 h 63"/>
                <a:gd name="T90" fmla="*/ 2 w 15"/>
                <a:gd name="T91" fmla="*/ 57 h 63"/>
                <a:gd name="T92" fmla="*/ 1 w 15"/>
                <a:gd name="T93" fmla="*/ 58 h 63"/>
                <a:gd name="T94" fmla="*/ 1 w 15"/>
                <a:gd name="T95" fmla="*/ 59 h 63"/>
                <a:gd name="T96" fmla="*/ 1 w 15"/>
                <a:gd name="T97" fmla="*/ 60 h 63"/>
                <a:gd name="T98" fmla="*/ 0 w 15"/>
                <a:gd name="T99" fmla="*/ 61 h 63"/>
                <a:gd name="T100" fmla="*/ 0 w 15"/>
                <a:gd name="T101" fmla="*/ 62 h 63"/>
                <a:gd name="T102" fmla="*/ 0 w 15"/>
                <a:gd name="T10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3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6" y="41"/>
                  </a:lnTo>
                  <a:lnTo>
                    <a:pt x="5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0" name="Freeform 3346"/>
            <p:cNvSpPr>
              <a:spLocks/>
            </p:cNvSpPr>
            <p:nvPr/>
          </p:nvSpPr>
          <p:spPr bwMode="auto">
            <a:xfrm>
              <a:off x="5136171" y="5911774"/>
              <a:ext cx="14764" cy="43307"/>
            </a:xfrm>
            <a:custGeom>
              <a:avLst/>
              <a:gdLst>
                <a:gd name="T0" fmla="*/ 15 w 15"/>
                <a:gd name="T1" fmla="*/ 0 h 44"/>
                <a:gd name="T2" fmla="*/ 15 w 15"/>
                <a:gd name="T3" fmla="*/ 1 h 44"/>
                <a:gd name="T4" fmla="*/ 14 w 15"/>
                <a:gd name="T5" fmla="*/ 2 h 44"/>
                <a:gd name="T6" fmla="*/ 14 w 15"/>
                <a:gd name="T7" fmla="*/ 3 h 44"/>
                <a:gd name="T8" fmla="*/ 14 w 15"/>
                <a:gd name="T9" fmla="*/ 4 h 44"/>
                <a:gd name="T10" fmla="*/ 14 w 15"/>
                <a:gd name="T11" fmla="*/ 5 h 44"/>
                <a:gd name="T12" fmla="*/ 13 w 15"/>
                <a:gd name="T13" fmla="*/ 6 h 44"/>
                <a:gd name="T14" fmla="*/ 13 w 15"/>
                <a:gd name="T15" fmla="*/ 7 h 44"/>
                <a:gd name="T16" fmla="*/ 13 w 15"/>
                <a:gd name="T17" fmla="*/ 8 h 44"/>
                <a:gd name="T18" fmla="*/ 12 w 15"/>
                <a:gd name="T19" fmla="*/ 10 h 44"/>
                <a:gd name="T20" fmla="*/ 12 w 15"/>
                <a:gd name="T21" fmla="*/ 10 h 44"/>
                <a:gd name="T22" fmla="*/ 12 w 15"/>
                <a:gd name="T23" fmla="*/ 11 h 44"/>
                <a:gd name="T24" fmla="*/ 12 w 15"/>
                <a:gd name="T25" fmla="*/ 12 h 44"/>
                <a:gd name="T26" fmla="*/ 11 w 15"/>
                <a:gd name="T27" fmla="*/ 13 h 44"/>
                <a:gd name="T28" fmla="*/ 11 w 15"/>
                <a:gd name="T29" fmla="*/ 14 h 44"/>
                <a:gd name="T30" fmla="*/ 11 w 15"/>
                <a:gd name="T31" fmla="*/ 15 h 44"/>
                <a:gd name="T32" fmla="*/ 10 w 15"/>
                <a:gd name="T33" fmla="*/ 16 h 44"/>
                <a:gd name="T34" fmla="*/ 10 w 15"/>
                <a:gd name="T35" fmla="*/ 17 h 44"/>
                <a:gd name="T36" fmla="*/ 10 w 15"/>
                <a:gd name="T37" fmla="*/ 18 h 44"/>
                <a:gd name="T38" fmla="*/ 10 w 15"/>
                <a:gd name="T39" fmla="*/ 19 h 44"/>
                <a:gd name="T40" fmla="*/ 9 w 15"/>
                <a:gd name="T41" fmla="*/ 20 h 44"/>
                <a:gd name="T42" fmla="*/ 9 w 15"/>
                <a:gd name="T43" fmla="*/ 21 h 44"/>
                <a:gd name="T44" fmla="*/ 9 w 15"/>
                <a:gd name="T45" fmla="*/ 22 h 44"/>
                <a:gd name="T46" fmla="*/ 8 w 15"/>
                <a:gd name="T47" fmla="*/ 23 h 44"/>
                <a:gd name="T48" fmla="*/ 8 w 15"/>
                <a:gd name="T49" fmla="*/ 23 h 44"/>
                <a:gd name="T50" fmla="*/ 8 w 15"/>
                <a:gd name="T51" fmla="*/ 24 h 44"/>
                <a:gd name="T52" fmla="*/ 8 w 15"/>
                <a:gd name="T53" fmla="*/ 25 h 44"/>
                <a:gd name="T54" fmla="*/ 7 w 15"/>
                <a:gd name="T55" fmla="*/ 26 h 44"/>
                <a:gd name="T56" fmla="*/ 7 w 15"/>
                <a:gd name="T57" fmla="*/ 27 h 44"/>
                <a:gd name="T58" fmla="*/ 7 w 15"/>
                <a:gd name="T59" fmla="*/ 28 h 44"/>
                <a:gd name="T60" fmla="*/ 7 w 15"/>
                <a:gd name="T61" fmla="*/ 29 h 44"/>
                <a:gd name="T62" fmla="*/ 6 w 15"/>
                <a:gd name="T63" fmla="*/ 29 h 44"/>
                <a:gd name="T64" fmla="*/ 6 w 15"/>
                <a:gd name="T65" fmla="*/ 30 h 44"/>
                <a:gd name="T66" fmla="*/ 5 w 15"/>
                <a:gd name="T67" fmla="*/ 31 h 44"/>
                <a:gd name="T68" fmla="*/ 5 w 15"/>
                <a:gd name="T69" fmla="*/ 32 h 44"/>
                <a:gd name="T70" fmla="*/ 5 w 15"/>
                <a:gd name="T71" fmla="*/ 33 h 44"/>
                <a:gd name="T72" fmla="*/ 5 w 15"/>
                <a:gd name="T73" fmla="*/ 33 h 44"/>
                <a:gd name="T74" fmla="*/ 4 w 15"/>
                <a:gd name="T75" fmla="*/ 34 h 44"/>
                <a:gd name="T76" fmla="*/ 4 w 15"/>
                <a:gd name="T77" fmla="*/ 35 h 44"/>
                <a:gd name="T78" fmla="*/ 4 w 15"/>
                <a:gd name="T79" fmla="*/ 36 h 44"/>
                <a:gd name="T80" fmla="*/ 4 w 15"/>
                <a:gd name="T81" fmla="*/ 37 h 44"/>
                <a:gd name="T82" fmla="*/ 3 w 15"/>
                <a:gd name="T83" fmla="*/ 37 h 44"/>
                <a:gd name="T84" fmla="*/ 3 w 15"/>
                <a:gd name="T85" fmla="*/ 38 h 44"/>
                <a:gd name="T86" fmla="*/ 3 w 15"/>
                <a:gd name="T87" fmla="*/ 39 h 44"/>
                <a:gd name="T88" fmla="*/ 2 w 15"/>
                <a:gd name="T89" fmla="*/ 40 h 44"/>
                <a:gd name="T90" fmla="*/ 2 w 15"/>
                <a:gd name="T91" fmla="*/ 40 h 44"/>
                <a:gd name="T92" fmla="*/ 2 w 15"/>
                <a:gd name="T93" fmla="*/ 41 h 44"/>
                <a:gd name="T94" fmla="*/ 1 w 15"/>
                <a:gd name="T95" fmla="*/ 42 h 44"/>
                <a:gd name="T96" fmla="*/ 1 w 15"/>
                <a:gd name="T97" fmla="*/ 43 h 44"/>
                <a:gd name="T98" fmla="*/ 1 w 15"/>
                <a:gd name="T99" fmla="*/ 43 h 44"/>
                <a:gd name="T100" fmla="*/ 1 w 15"/>
                <a:gd name="T101" fmla="*/ 44 h 44"/>
                <a:gd name="T102" fmla="*/ 0 w 15"/>
                <a:gd name="T10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4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0" y="4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1" name="Freeform 3347"/>
            <p:cNvSpPr>
              <a:spLocks/>
            </p:cNvSpPr>
            <p:nvPr/>
          </p:nvSpPr>
          <p:spPr bwMode="auto">
            <a:xfrm>
              <a:off x="5122392" y="5955081"/>
              <a:ext cx="14764" cy="25590"/>
            </a:xfrm>
            <a:custGeom>
              <a:avLst/>
              <a:gdLst>
                <a:gd name="T0" fmla="*/ 15 w 15"/>
                <a:gd name="T1" fmla="*/ 0 h 26"/>
                <a:gd name="T2" fmla="*/ 14 w 15"/>
                <a:gd name="T3" fmla="*/ 0 h 26"/>
                <a:gd name="T4" fmla="*/ 14 w 15"/>
                <a:gd name="T5" fmla="*/ 1 h 26"/>
                <a:gd name="T6" fmla="*/ 14 w 15"/>
                <a:gd name="T7" fmla="*/ 2 h 26"/>
                <a:gd name="T8" fmla="*/ 14 w 15"/>
                <a:gd name="T9" fmla="*/ 3 h 26"/>
                <a:gd name="T10" fmla="*/ 13 w 15"/>
                <a:gd name="T11" fmla="*/ 3 h 26"/>
                <a:gd name="T12" fmla="*/ 13 w 15"/>
                <a:gd name="T13" fmla="*/ 4 h 26"/>
                <a:gd name="T14" fmla="*/ 13 w 15"/>
                <a:gd name="T15" fmla="*/ 5 h 26"/>
                <a:gd name="T16" fmla="*/ 12 w 15"/>
                <a:gd name="T17" fmla="*/ 5 h 26"/>
                <a:gd name="T18" fmla="*/ 12 w 15"/>
                <a:gd name="T19" fmla="*/ 6 h 26"/>
                <a:gd name="T20" fmla="*/ 12 w 15"/>
                <a:gd name="T21" fmla="*/ 6 h 26"/>
                <a:gd name="T22" fmla="*/ 12 w 15"/>
                <a:gd name="T23" fmla="*/ 7 h 26"/>
                <a:gd name="T24" fmla="*/ 11 w 15"/>
                <a:gd name="T25" fmla="*/ 8 h 26"/>
                <a:gd name="T26" fmla="*/ 11 w 15"/>
                <a:gd name="T27" fmla="*/ 8 h 26"/>
                <a:gd name="T28" fmla="*/ 11 w 15"/>
                <a:gd name="T29" fmla="*/ 9 h 26"/>
                <a:gd name="T30" fmla="*/ 10 w 15"/>
                <a:gd name="T31" fmla="*/ 9 h 26"/>
                <a:gd name="T32" fmla="*/ 10 w 15"/>
                <a:gd name="T33" fmla="*/ 10 h 26"/>
                <a:gd name="T34" fmla="*/ 10 w 15"/>
                <a:gd name="T35" fmla="*/ 11 h 26"/>
                <a:gd name="T36" fmla="*/ 9 w 15"/>
                <a:gd name="T37" fmla="*/ 11 h 26"/>
                <a:gd name="T38" fmla="*/ 9 w 15"/>
                <a:gd name="T39" fmla="*/ 12 h 26"/>
                <a:gd name="T40" fmla="*/ 9 w 15"/>
                <a:gd name="T41" fmla="*/ 12 h 26"/>
                <a:gd name="T42" fmla="*/ 9 w 15"/>
                <a:gd name="T43" fmla="*/ 13 h 26"/>
                <a:gd name="T44" fmla="*/ 8 w 15"/>
                <a:gd name="T45" fmla="*/ 13 h 26"/>
                <a:gd name="T46" fmla="*/ 8 w 15"/>
                <a:gd name="T47" fmla="*/ 14 h 26"/>
                <a:gd name="T48" fmla="*/ 8 w 15"/>
                <a:gd name="T49" fmla="*/ 14 h 26"/>
                <a:gd name="T50" fmla="*/ 8 w 15"/>
                <a:gd name="T51" fmla="*/ 15 h 26"/>
                <a:gd name="T52" fmla="*/ 7 w 15"/>
                <a:gd name="T53" fmla="*/ 15 h 26"/>
                <a:gd name="T54" fmla="*/ 7 w 15"/>
                <a:gd name="T55" fmla="*/ 16 h 26"/>
                <a:gd name="T56" fmla="*/ 7 w 15"/>
                <a:gd name="T57" fmla="*/ 16 h 26"/>
                <a:gd name="T58" fmla="*/ 6 w 15"/>
                <a:gd name="T59" fmla="*/ 17 h 26"/>
                <a:gd name="T60" fmla="*/ 6 w 15"/>
                <a:gd name="T61" fmla="*/ 17 h 26"/>
                <a:gd name="T62" fmla="*/ 6 w 15"/>
                <a:gd name="T63" fmla="*/ 18 h 26"/>
                <a:gd name="T64" fmla="*/ 5 w 15"/>
                <a:gd name="T65" fmla="*/ 18 h 26"/>
                <a:gd name="T66" fmla="*/ 5 w 15"/>
                <a:gd name="T67" fmla="*/ 19 h 26"/>
                <a:gd name="T68" fmla="*/ 5 w 15"/>
                <a:gd name="T69" fmla="*/ 19 h 26"/>
                <a:gd name="T70" fmla="*/ 5 w 15"/>
                <a:gd name="T71" fmla="*/ 19 h 26"/>
                <a:gd name="T72" fmla="*/ 4 w 15"/>
                <a:gd name="T73" fmla="*/ 20 h 26"/>
                <a:gd name="T74" fmla="*/ 4 w 15"/>
                <a:gd name="T75" fmla="*/ 21 h 26"/>
                <a:gd name="T76" fmla="*/ 4 w 15"/>
                <a:gd name="T77" fmla="*/ 21 h 26"/>
                <a:gd name="T78" fmla="*/ 4 w 15"/>
                <a:gd name="T79" fmla="*/ 21 h 26"/>
                <a:gd name="T80" fmla="*/ 3 w 15"/>
                <a:gd name="T81" fmla="*/ 22 h 26"/>
                <a:gd name="T82" fmla="*/ 3 w 15"/>
                <a:gd name="T83" fmla="*/ 22 h 26"/>
                <a:gd name="T84" fmla="*/ 3 w 15"/>
                <a:gd name="T85" fmla="*/ 22 h 26"/>
                <a:gd name="T86" fmla="*/ 2 w 15"/>
                <a:gd name="T87" fmla="*/ 23 h 26"/>
                <a:gd name="T88" fmla="*/ 2 w 15"/>
                <a:gd name="T89" fmla="*/ 23 h 26"/>
                <a:gd name="T90" fmla="*/ 2 w 15"/>
                <a:gd name="T91" fmla="*/ 24 h 26"/>
                <a:gd name="T92" fmla="*/ 2 w 15"/>
                <a:gd name="T93" fmla="*/ 24 h 26"/>
                <a:gd name="T94" fmla="*/ 1 w 15"/>
                <a:gd name="T95" fmla="*/ 25 h 26"/>
                <a:gd name="T96" fmla="*/ 1 w 15"/>
                <a:gd name="T97" fmla="*/ 25 h 26"/>
                <a:gd name="T98" fmla="*/ 1 w 15"/>
                <a:gd name="T99" fmla="*/ 25 h 26"/>
                <a:gd name="T100" fmla="*/ 0 w 15"/>
                <a:gd name="T101" fmla="*/ 26 h 26"/>
                <a:gd name="T102" fmla="*/ 0 w 15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6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2" name="Freeform 3348"/>
            <p:cNvSpPr>
              <a:spLocks/>
            </p:cNvSpPr>
            <p:nvPr/>
          </p:nvSpPr>
          <p:spPr bwMode="auto">
            <a:xfrm>
              <a:off x="5108612" y="5980671"/>
              <a:ext cx="13780" cy="15748"/>
            </a:xfrm>
            <a:custGeom>
              <a:avLst/>
              <a:gdLst>
                <a:gd name="T0" fmla="*/ 14 w 14"/>
                <a:gd name="T1" fmla="*/ 0 h 16"/>
                <a:gd name="T2" fmla="*/ 14 w 14"/>
                <a:gd name="T3" fmla="*/ 0 h 16"/>
                <a:gd name="T4" fmla="*/ 14 w 14"/>
                <a:gd name="T5" fmla="*/ 0 h 16"/>
                <a:gd name="T6" fmla="*/ 13 w 14"/>
                <a:gd name="T7" fmla="*/ 1 h 16"/>
                <a:gd name="T8" fmla="*/ 13 w 14"/>
                <a:gd name="T9" fmla="*/ 1 h 16"/>
                <a:gd name="T10" fmla="*/ 13 w 14"/>
                <a:gd name="T11" fmla="*/ 1 h 16"/>
                <a:gd name="T12" fmla="*/ 13 w 14"/>
                <a:gd name="T13" fmla="*/ 2 h 16"/>
                <a:gd name="T14" fmla="*/ 12 w 14"/>
                <a:gd name="T15" fmla="*/ 2 h 16"/>
                <a:gd name="T16" fmla="*/ 12 w 14"/>
                <a:gd name="T17" fmla="*/ 2 h 16"/>
                <a:gd name="T18" fmla="*/ 12 w 14"/>
                <a:gd name="T19" fmla="*/ 3 h 16"/>
                <a:gd name="T20" fmla="*/ 12 w 14"/>
                <a:gd name="T21" fmla="*/ 3 h 16"/>
                <a:gd name="T22" fmla="*/ 11 w 14"/>
                <a:gd name="T23" fmla="*/ 3 h 16"/>
                <a:gd name="T24" fmla="*/ 11 w 14"/>
                <a:gd name="T25" fmla="*/ 4 h 16"/>
                <a:gd name="T26" fmla="*/ 11 w 14"/>
                <a:gd name="T27" fmla="*/ 4 h 16"/>
                <a:gd name="T28" fmla="*/ 10 w 14"/>
                <a:gd name="T29" fmla="*/ 4 h 16"/>
                <a:gd name="T30" fmla="*/ 10 w 14"/>
                <a:gd name="T31" fmla="*/ 5 h 16"/>
                <a:gd name="T32" fmla="*/ 10 w 14"/>
                <a:gd name="T33" fmla="*/ 5 h 16"/>
                <a:gd name="T34" fmla="*/ 9 w 14"/>
                <a:gd name="T35" fmla="*/ 5 h 16"/>
                <a:gd name="T36" fmla="*/ 9 w 14"/>
                <a:gd name="T37" fmla="*/ 6 h 16"/>
                <a:gd name="T38" fmla="*/ 9 w 14"/>
                <a:gd name="T39" fmla="*/ 6 h 16"/>
                <a:gd name="T40" fmla="*/ 9 w 14"/>
                <a:gd name="T41" fmla="*/ 6 h 16"/>
                <a:gd name="T42" fmla="*/ 8 w 14"/>
                <a:gd name="T43" fmla="*/ 6 h 16"/>
                <a:gd name="T44" fmla="*/ 8 w 14"/>
                <a:gd name="T45" fmla="*/ 7 h 16"/>
                <a:gd name="T46" fmla="*/ 8 w 14"/>
                <a:gd name="T47" fmla="*/ 7 h 16"/>
                <a:gd name="T48" fmla="*/ 8 w 14"/>
                <a:gd name="T49" fmla="*/ 8 h 16"/>
                <a:gd name="T50" fmla="*/ 7 w 14"/>
                <a:gd name="T51" fmla="*/ 8 h 16"/>
                <a:gd name="T52" fmla="*/ 7 w 14"/>
                <a:gd name="T53" fmla="*/ 8 h 16"/>
                <a:gd name="T54" fmla="*/ 7 w 14"/>
                <a:gd name="T55" fmla="*/ 8 h 16"/>
                <a:gd name="T56" fmla="*/ 6 w 14"/>
                <a:gd name="T57" fmla="*/ 9 h 16"/>
                <a:gd name="T58" fmla="*/ 6 w 14"/>
                <a:gd name="T59" fmla="*/ 9 h 16"/>
                <a:gd name="T60" fmla="*/ 6 w 14"/>
                <a:gd name="T61" fmla="*/ 9 h 16"/>
                <a:gd name="T62" fmla="*/ 6 w 14"/>
                <a:gd name="T63" fmla="*/ 10 h 16"/>
                <a:gd name="T64" fmla="*/ 5 w 14"/>
                <a:gd name="T65" fmla="*/ 10 h 16"/>
                <a:gd name="T66" fmla="*/ 5 w 14"/>
                <a:gd name="T67" fmla="*/ 10 h 16"/>
                <a:gd name="T68" fmla="*/ 5 w 14"/>
                <a:gd name="T69" fmla="*/ 10 h 16"/>
                <a:gd name="T70" fmla="*/ 5 w 14"/>
                <a:gd name="T71" fmla="*/ 11 h 16"/>
                <a:gd name="T72" fmla="*/ 4 w 14"/>
                <a:gd name="T73" fmla="*/ 11 h 16"/>
                <a:gd name="T74" fmla="*/ 4 w 14"/>
                <a:gd name="T75" fmla="*/ 12 h 16"/>
                <a:gd name="T76" fmla="*/ 3 w 14"/>
                <a:gd name="T77" fmla="*/ 12 h 16"/>
                <a:gd name="T78" fmla="*/ 3 w 14"/>
                <a:gd name="T79" fmla="*/ 12 h 16"/>
                <a:gd name="T80" fmla="*/ 3 w 14"/>
                <a:gd name="T81" fmla="*/ 12 h 16"/>
                <a:gd name="T82" fmla="*/ 3 w 14"/>
                <a:gd name="T83" fmla="*/ 13 h 16"/>
                <a:gd name="T84" fmla="*/ 2 w 14"/>
                <a:gd name="T85" fmla="*/ 13 h 16"/>
                <a:gd name="T86" fmla="*/ 2 w 14"/>
                <a:gd name="T87" fmla="*/ 13 h 16"/>
                <a:gd name="T88" fmla="*/ 2 w 14"/>
                <a:gd name="T89" fmla="*/ 14 h 16"/>
                <a:gd name="T90" fmla="*/ 2 w 14"/>
                <a:gd name="T91" fmla="*/ 14 h 16"/>
                <a:gd name="T92" fmla="*/ 1 w 14"/>
                <a:gd name="T93" fmla="*/ 15 h 16"/>
                <a:gd name="T94" fmla="*/ 1 w 14"/>
                <a:gd name="T95" fmla="*/ 15 h 16"/>
                <a:gd name="T96" fmla="*/ 1 w 14"/>
                <a:gd name="T97" fmla="*/ 15 h 16"/>
                <a:gd name="T98" fmla="*/ 0 w 14"/>
                <a:gd name="T99" fmla="*/ 15 h 16"/>
                <a:gd name="T100" fmla="*/ 0 w 14"/>
                <a:gd name="T101" fmla="*/ 16 h 16"/>
                <a:gd name="T102" fmla="*/ 0 w 14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3" name="Freeform 3349"/>
            <p:cNvSpPr>
              <a:spLocks/>
            </p:cNvSpPr>
            <p:nvPr/>
          </p:nvSpPr>
          <p:spPr bwMode="auto">
            <a:xfrm>
              <a:off x="5094833" y="5996419"/>
              <a:ext cx="13780" cy="23622"/>
            </a:xfrm>
            <a:custGeom>
              <a:avLst/>
              <a:gdLst>
                <a:gd name="T0" fmla="*/ 14 w 14"/>
                <a:gd name="T1" fmla="*/ 0 h 24"/>
                <a:gd name="T2" fmla="*/ 14 w 14"/>
                <a:gd name="T3" fmla="*/ 0 h 24"/>
                <a:gd name="T4" fmla="*/ 14 w 14"/>
                <a:gd name="T5" fmla="*/ 0 h 24"/>
                <a:gd name="T6" fmla="*/ 13 w 14"/>
                <a:gd name="T7" fmla="*/ 1 h 24"/>
                <a:gd name="T8" fmla="*/ 13 w 14"/>
                <a:gd name="T9" fmla="*/ 1 h 24"/>
                <a:gd name="T10" fmla="*/ 13 w 14"/>
                <a:gd name="T11" fmla="*/ 2 h 24"/>
                <a:gd name="T12" fmla="*/ 13 w 14"/>
                <a:gd name="T13" fmla="*/ 2 h 24"/>
                <a:gd name="T14" fmla="*/ 12 w 14"/>
                <a:gd name="T15" fmla="*/ 3 h 24"/>
                <a:gd name="T16" fmla="*/ 12 w 14"/>
                <a:gd name="T17" fmla="*/ 3 h 24"/>
                <a:gd name="T18" fmla="*/ 12 w 14"/>
                <a:gd name="T19" fmla="*/ 3 h 24"/>
                <a:gd name="T20" fmla="*/ 11 w 14"/>
                <a:gd name="T21" fmla="*/ 4 h 24"/>
                <a:gd name="T22" fmla="*/ 11 w 14"/>
                <a:gd name="T23" fmla="*/ 4 h 24"/>
                <a:gd name="T24" fmla="*/ 11 w 14"/>
                <a:gd name="T25" fmla="*/ 5 h 24"/>
                <a:gd name="T26" fmla="*/ 10 w 14"/>
                <a:gd name="T27" fmla="*/ 5 h 24"/>
                <a:gd name="T28" fmla="*/ 10 w 14"/>
                <a:gd name="T29" fmla="*/ 5 h 24"/>
                <a:gd name="T30" fmla="*/ 10 w 14"/>
                <a:gd name="T31" fmla="*/ 6 h 24"/>
                <a:gd name="T32" fmla="*/ 10 w 14"/>
                <a:gd name="T33" fmla="*/ 6 h 24"/>
                <a:gd name="T34" fmla="*/ 9 w 14"/>
                <a:gd name="T35" fmla="*/ 7 h 24"/>
                <a:gd name="T36" fmla="*/ 9 w 14"/>
                <a:gd name="T37" fmla="*/ 7 h 24"/>
                <a:gd name="T38" fmla="*/ 9 w 14"/>
                <a:gd name="T39" fmla="*/ 7 h 24"/>
                <a:gd name="T40" fmla="*/ 9 w 14"/>
                <a:gd name="T41" fmla="*/ 8 h 24"/>
                <a:gd name="T42" fmla="*/ 8 w 14"/>
                <a:gd name="T43" fmla="*/ 8 h 24"/>
                <a:gd name="T44" fmla="*/ 8 w 14"/>
                <a:gd name="T45" fmla="*/ 9 h 24"/>
                <a:gd name="T46" fmla="*/ 8 w 14"/>
                <a:gd name="T47" fmla="*/ 9 h 24"/>
                <a:gd name="T48" fmla="*/ 7 w 14"/>
                <a:gd name="T49" fmla="*/ 10 h 24"/>
                <a:gd name="T50" fmla="*/ 7 w 14"/>
                <a:gd name="T51" fmla="*/ 10 h 24"/>
                <a:gd name="T52" fmla="*/ 7 w 14"/>
                <a:gd name="T53" fmla="*/ 11 h 24"/>
                <a:gd name="T54" fmla="*/ 7 w 14"/>
                <a:gd name="T55" fmla="*/ 11 h 24"/>
                <a:gd name="T56" fmla="*/ 6 w 14"/>
                <a:gd name="T57" fmla="*/ 12 h 24"/>
                <a:gd name="T58" fmla="*/ 6 w 14"/>
                <a:gd name="T59" fmla="*/ 12 h 24"/>
                <a:gd name="T60" fmla="*/ 6 w 14"/>
                <a:gd name="T61" fmla="*/ 13 h 24"/>
                <a:gd name="T62" fmla="*/ 5 w 14"/>
                <a:gd name="T63" fmla="*/ 13 h 24"/>
                <a:gd name="T64" fmla="*/ 5 w 14"/>
                <a:gd name="T65" fmla="*/ 14 h 24"/>
                <a:gd name="T66" fmla="*/ 5 w 14"/>
                <a:gd name="T67" fmla="*/ 14 h 24"/>
                <a:gd name="T68" fmla="*/ 4 w 14"/>
                <a:gd name="T69" fmla="*/ 15 h 24"/>
                <a:gd name="T70" fmla="*/ 4 w 14"/>
                <a:gd name="T71" fmla="*/ 15 h 24"/>
                <a:gd name="T72" fmla="*/ 4 w 14"/>
                <a:gd name="T73" fmla="*/ 16 h 24"/>
                <a:gd name="T74" fmla="*/ 4 w 14"/>
                <a:gd name="T75" fmla="*/ 16 h 24"/>
                <a:gd name="T76" fmla="*/ 3 w 14"/>
                <a:gd name="T77" fmla="*/ 17 h 24"/>
                <a:gd name="T78" fmla="*/ 3 w 14"/>
                <a:gd name="T79" fmla="*/ 17 h 24"/>
                <a:gd name="T80" fmla="*/ 3 w 14"/>
                <a:gd name="T81" fmla="*/ 18 h 24"/>
                <a:gd name="T82" fmla="*/ 3 w 14"/>
                <a:gd name="T83" fmla="*/ 18 h 24"/>
                <a:gd name="T84" fmla="*/ 2 w 14"/>
                <a:gd name="T85" fmla="*/ 19 h 24"/>
                <a:gd name="T86" fmla="*/ 2 w 14"/>
                <a:gd name="T87" fmla="*/ 19 h 24"/>
                <a:gd name="T88" fmla="*/ 2 w 14"/>
                <a:gd name="T89" fmla="*/ 20 h 24"/>
                <a:gd name="T90" fmla="*/ 2 w 14"/>
                <a:gd name="T91" fmla="*/ 20 h 24"/>
                <a:gd name="T92" fmla="*/ 1 w 14"/>
                <a:gd name="T93" fmla="*/ 21 h 24"/>
                <a:gd name="T94" fmla="*/ 1 w 14"/>
                <a:gd name="T95" fmla="*/ 22 h 24"/>
                <a:gd name="T96" fmla="*/ 1 w 14"/>
                <a:gd name="T97" fmla="*/ 22 h 24"/>
                <a:gd name="T98" fmla="*/ 0 w 14"/>
                <a:gd name="T99" fmla="*/ 23 h 24"/>
                <a:gd name="T100" fmla="*/ 0 w 14"/>
                <a:gd name="T101" fmla="*/ 23 h 24"/>
                <a:gd name="T102" fmla="*/ 0 w 14"/>
                <a:gd name="T10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4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4" name="Freeform 3350"/>
            <p:cNvSpPr>
              <a:spLocks/>
            </p:cNvSpPr>
            <p:nvPr/>
          </p:nvSpPr>
          <p:spPr bwMode="auto">
            <a:xfrm>
              <a:off x="5081053" y="6019057"/>
              <a:ext cx="13780" cy="27559"/>
            </a:xfrm>
            <a:custGeom>
              <a:avLst/>
              <a:gdLst>
                <a:gd name="T0" fmla="*/ 14 w 14"/>
                <a:gd name="T1" fmla="*/ 0 h 28"/>
                <a:gd name="T2" fmla="*/ 14 w 14"/>
                <a:gd name="T3" fmla="*/ 1 h 28"/>
                <a:gd name="T4" fmla="*/ 14 w 14"/>
                <a:gd name="T5" fmla="*/ 2 h 28"/>
                <a:gd name="T6" fmla="*/ 13 w 14"/>
                <a:gd name="T7" fmla="*/ 2 h 28"/>
                <a:gd name="T8" fmla="*/ 13 w 14"/>
                <a:gd name="T9" fmla="*/ 3 h 28"/>
                <a:gd name="T10" fmla="*/ 13 w 14"/>
                <a:gd name="T11" fmla="*/ 3 h 28"/>
                <a:gd name="T12" fmla="*/ 12 w 14"/>
                <a:gd name="T13" fmla="*/ 4 h 28"/>
                <a:gd name="T14" fmla="*/ 12 w 14"/>
                <a:gd name="T15" fmla="*/ 4 h 28"/>
                <a:gd name="T16" fmla="*/ 12 w 14"/>
                <a:gd name="T17" fmla="*/ 5 h 28"/>
                <a:gd name="T18" fmla="*/ 11 w 14"/>
                <a:gd name="T19" fmla="*/ 6 h 28"/>
                <a:gd name="T20" fmla="*/ 11 w 14"/>
                <a:gd name="T21" fmla="*/ 6 h 28"/>
                <a:gd name="T22" fmla="*/ 11 w 14"/>
                <a:gd name="T23" fmla="*/ 7 h 28"/>
                <a:gd name="T24" fmla="*/ 11 w 14"/>
                <a:gd name="T25" fmla="*/ 7 h 28"/>
                <a:gd name="T26" fmla="*/ 10 w 14"/>
                <a:gd name="T27" fmla="*/ 8 h 28"/>
                <a:gd name="T28" fmla="*/ 10 w 14"/>
                <a:gd name="T29" fmla="*/ 8 h 28"/>
                <a:gd name="T30" fmla="*/ 10 w 14"/>
                <a:gd name="T31" fmla="*/ 9 h 28"/>
                <a:gd name="T32" fmla="*/ 10 w 14"/>
                <a:gd name="T33" fmla="*/ 9 h 28"/>
                <a:gd name="T34" fmla="*/ 9 w 14"/>
                <a:gd name="T35" fmla="*/ 10 h 28"/>
                <a:gd name="T36" fmla="*/ 9 w 14"/>
                <a:gd name="T37" fmla="*/ 11 h 28"/>
                <a:gd name="T38" fmla="*/ 9 w 14"/>
                <a:gd name="T39" fmla="*/ 11 h 28"/>
                <a:gd name="T40" fmla="*/ 8 w 14"/>
                <a:gd name="T41" fmla="*/ 12 h 28"/>
                <a:gd name="T42" fmla="*/ 8 w 14"/>
                <a:gd name="T43" fmla="*/ 12 h 28"/>
                <a:gd name="T44" fmla="*/ 8 w 14"/>
                <a:gd name="T45" fmla="*/ 13 h 28"/>
                <a:gd name="T46" fmla="*/ 8 w 14"/>
                <a:gd name="T47" fmla="*/ 13 h 28"/>
                <a:gd name="T48" fmla="*/ 7 w 14"/>
                <a:gd name="T49" fmla="*/ 14 h 28"/>
                <a:gd name="T50" fmla="*/ 7 w 14"/>
                <a:gd name="T51" fmla="*/ 15 h 28"/>
                <a:gd name="T52" fmla="*/ 7 w 14"/>
                <a:gd name="T53" fmla="*/ 15 h 28"/>
                <a:gd name="T54" fmla="*/ 7 w 14"/>
                <a:gd name="T55" fmla="*/ 16 h 28"/>
                <a:gd name="T56" fmla="*/ 6 w 14"/>
                <a:gd name="T57" fmla="*/ 16 h 28"/>
                <a:gd name="T58" fmla="*/ 6 w 14"/>
                <a:gd name="T59" fmla="*/ 17 h 28"/>
                <a:gd name="T60" fmla="*/ 6 w 14"/>
                <a:gd name="T61" fmla="*/ 18 h 28"/>
                <a:gd name="T62" fmla="*/ 6 w 14"/>
                <a:gd name="T63" fmla="*/ 18 h 28"/>
                <a:gd name="T64" fmla="*/ 5 w 14"/>
                <a:gd name="T65" fmla="*/ 19 h 28"/>
                <a:gd name="T66" fmla="*/ 5 w 14"/>
                <a:gd name="T67" fmla="*/ 19 h 28"/>
                <a:gd name="T68" fmla="*/ 4 w 14"/>
                <a:gd name="T69" fmla="*/ 20 h 28"/>
                <a:gd name="T70" fmla="*/ 4 w 14"/>
                <a:gd name="T71" fmla="*/ 20 h 28"/>
                <a:gd name="T72" fmla="*/ 4 w 14"/>
                <a:gd name="T73" fmla="*/ 21 h 28"/>
                <a:gd name="T74" fmla="*/ 4 w 14"/>
                <a:gd name="T75" fmla="*/ 21 h 28"/>
                <a:gd name="T76" fmla="*/ 3 w 14"/>
                <a:gd name="T77" fmla="*/ 22 h 28"/>
                <a:gd name="T78" fmla="*/ 3 w 14"/>
                <a:gd name="T79" fmla="*/ 22 h 28"/>
                <a:gd name="T80" fmla="*/ 3 w 14"/>
                <a:gd name="T81" fmla="*/ 23 h 28"/>
                <a:gd name="T82" fmla="*/ 3 w 14"/>
                <a:gd name="T83" fmla="*/ 23 h 28"/>
                <a:gd name="T84" fmla="*/ 2 w 14"/>
                <a:gd name="T85" fmla="*/ 24 h 28"/>
                <a:gd name="T86" fmla="*/ 2 w 14"/>
                <a:gd name="T87" fmla="*/ 24 h 28"/>
                <a:gd name="T88" fmla="*/ 2 w 14"/>
                <a:gd name="T89" fmla="*/ 25 h 28"/>
                <a:gd name="T90" fmla="*/ 1 w 14"/>
                <a:gd name="T91" fmla="*/ 25 h 28"/>
                <a:gd name="T92" fmla="*/ 1 w 14"/>
                <a:gd name="T93" fmla="*/ 26 h 28"/>
                <a:gd name="T94" fmla="*/ 1 w 14"/>
                <a:gd name="T95" fmla="*/ 26 h 28"/>
                <a:gd name="T96" fmla="*/ 1 w 14"/>
                <a:gd name="T97" fmla="*/ 27 h 28"/>
                <a:gd name="T98" fmla="*/ 0 w 14"/>
                <a:gd name="T99" fmla="*/ 28 h 28"/>
                <a:gd name="T100" fmla="*/ 0 w 14"/>
                <a:gd name="T101" fmla="*/ 28 h 28"/>
                <a:gd name="T102" fmla="*/ 0 w 14"/>
                <a:gd name="T10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5" name="Freeform 3351"/>
            <p:cNvSpPr>
              <a:spLocks/>
            </p:cNvSpPr>
            <p:nvPr/>
          </p:nvSpPr>
          <p:spPr bwMode="auto">
            <a:xfrm>
              <a:off x="5067274" y="6046616"/>
              <a:ext cx="13780" cy="18701"/>
            </a:xfrm>
            <a:custGeom>
              <a:avLst/>
              <a:gdLst>
                <a:gd name="T0" fmla="*/ 14 w 14"/>
                <a:gd name="T1" fmla="*/ 0 h 19"/>
                <a:gd name="T2" fmla="*/ 14 w 14"/>
                <a:gd name="T3" fmla="*/ 0 h 19"/>
                <a:gd name="T4" fmla="*/ 14 w 14"/>
                <a:gd name="T5" fmla="*/ 1 h 19"/>
                <a:gd name="T6" fmla="*/ 13 w 14"/>
                <a:gd name="T7" fmla="*/ 1 h 19"/>
                <a:gd name="T8" fmla="*/ 13 w 14"/>
                <a:gd name="T9" fmla="*/ 2 h 19"/>
                <a:gd name="T10" fmla="*/ 13 w 14"/>
                <a:gd name="T11" fmla="*/ 2 h 19"/>
                <a:gd name="T12" fmla="*/ 12 w 14"/>
                <a:gd name="T13" fmla="*/ 3 h 19"/>
                <a:gd name="T14" fmla="*/ 12 w 14"/>
                <a:gd name="T15" fmla="*/ 3 h 19"/>
                <a:gd name="T16" fmla="*/ 12 w 14"/>
                <a:gd name="T17" fmla="*/ 4 h 19"/>
                <a:gd name="T18" fmla="*/ 12 w 14"/>
                <a:gd name="T19" fmla="*/ 4 h 19"/>
                <a:gd name="T20" fmla="*/ 11 w 14"/>
                <a:gd name="T21" fmla="*/ 5 h 19"/>
                <a:gd name="T22" fmla="*/ 11 w 14"/>
                <a:gd name="T23" fmla="*/ 5 h 19"/>
                <a:gd name="T24" fmla="*/ 11 w 14"/>
                <a:gd name="T25" fmla="*/ 5 h 19"/>
                <a:gd name="T26" fmla="*/ 10 w 14"/>
                <a:gd name="T27" fmla="*/ 6 h 19"/>
                <a:gd name="T28" fmla="*/ 10 w 14"/>
                <a:gd name="T29" fmla="*/ 6 h 19"/>
                <a:gd name="T30" fmla="*/ 10 w 14"/>
                <a:gd name="T31" fmla="*/ 7 h 19"/>
                <a:gd name="T32" fmla="*/ 9 w 14"/>
                <a:gd name="T33" fmla="*/ 7 h 19"/>
                <a:gd name="T34" fmla="*/ 9 w 14"/>
                <a:gd name="T35" fmla="*/ 8 h 19"/>
                <a:gd name="T36" fmla="*/ 9 w 14"/>
                <a:gd name="T37" fmla="*/ 8 h 19"/>
                <a:gd name="T38" fmla="*/ 9 w 14"/>
                <a:gd name="T39" fmla="*/ 8 h 19"/>
                <a:gd name="T40" fmla="*/ 8 w 14"/>
                <a:gd name="T41" fmla="*/ 9 h 19"/>
                <a:gd name="T42" fmla="*/ 8 w 14"/>
                <a:gd name="T43" fmla="*/ 9 h 19"/>
                <a:gd name="T44" fmla="*/ 8 w 14"/>
                <a:gd name="T45" fmla="*/ 10 h 19"/>
                <a:gd name="T46" fmla="*/ 8 w 14"/>
                <a:gd name="T47" fmla="*/ 10 h 19"/>
                <a:gd name="T48" fmla="*/ 7 w 14"/>
                <a:gd name="T49" fmla="*/ 10 h 19"/>
                <a:gd name="T50" fmla="*/ 7 w 14"/>
                <a:gd name="T51" fmla="*/ 11 h 19"/>
                <a:gd name="T52" fmla="*/ 7 w 14"/>
                <a:gd name="T53" fmla="*/ 11 h 19"/>
                <a:gd name="T54" fmla="*/ 7 w 14"/>
                <a:gd name="T55" fmla="*/ 11 h 19"/>
                <a:gd name="T56" fmla="*/ 6 w 14"/>
                <a:gd name="T57" fmla="*/ 12 h 19"/>
                <a:gd name="T58" fmla="*/ 6 w 14"/>
                <a:gd name="T59" fmla="*/ 12 h 19"/>
                <a:gd name="T60" fmla="*/ 6 w 14"/>
                <a:gd name="T61" fmla="*/ 13 h 19"/>
                <a:gd name="T62" fmla="*/ 5 w 14"/>
                <a:gd name="T63" fmla="*/ 13 h 19"/>
                <a:gd name="T64" fmla="*/ 5 w 14"/>
                <a:gd name="T65" fmla="*/ 13 h 19"/>
                <a:gd name="T66" fmla="*/ 5 w 14"/>
                <a:gd name="T67" fmla="*/ 14 h 19"/>
                <a:gd name="T68" fmla="*/ 5 w 14"/>
                <a:gd name="T69" fmla="*/ 14 h 19"/>
                <a:gd name="T70" fmla="*/ 4 w 14"/>
                <a:gd name="T71" fmla="*/ 14 h 19"/>
                <a:gd name="T72" fmla="*/ 4 w 14"/>
                <a:gd name="T73" fmla="*/ 15 h 19"/>
                <a:gd name="T74" fmla="*/ 4 w 14"/>
                <a:gd name="T75" fmla="*/ 15 h 19"/>
                <a:gd name="T76" fmla="*/ 4 w 14"/>
                <a:gd name="T77" fmla="*/ 15 h 19"/>
                <a:gd name="T78" fmla="*/ 3 w 14"/>
                <a:gd name="T79" fmla="*/ 16 h 19"/>
                <a:gd name="T80" fmla="*/ 3 w 14"/>
                <a:gd name="T81" fmla="*/ 16 h 19"/>
                <a:gd name="T82" fmla="*/ 3 w 14"/>
                <a:gd name="T83" fmla="*/ 16 h 19"/>
                <a:gd name="T84" fmla="*/ 2 w 14"/>
                <a:gd name="T85" fmla="*/ 17 h 19"/>
                <a:gd name="T86" fmla="*/ 2 w 14"/>
                <a:gd name="T87" fmla="*/ 17 h 19"/>
                <a:gd name="T88" fmla="*/ 2 w 14"/>
                <a:gd name="T89" fmla="*/ 17 h 19"/>
                <a:gd name="T90" fmla="*/ 2 w 14"/>
                <a:gd name="T91" fmla="*/ 18 h 19"/>
                <a:gd name="T92" fmla="*/ 1 w 14"/>
                <a:gd name="T93" fmla="*/ 18 h 19"/>
                <a:gd name="T94" fmla="*/ 1 w 14"/>
                <a:gd name="T95" fmla="*/ 18 h 19"/>
                <a:gd name="T96" fmla="*/ 1 w 14"/>
                <a:gd name="T97" fmla="*/ 18 h 19"/>
                <a:gd name="T98" fmla="*/ 0 w 14"/>
                <a:gd name="T99" fmla="*/ 19 h 19"/>
                <a:gd name="T100" fmla="*/ 0 w 14"/>
                <a:gd name="T101" fmla="*/ 19 h 19"/>
                <a:gd name="T102" fmla="*/ 0 w 14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6" name="Freeform 3352"/>
            <p:cNvSpPr>
              <a:spLocks/>
            </p:cNvSpPr>
            <p:nvPr/>
          </p:nvSpPr>
          <p:spPr bwMode="auto">
            <a:xfrm>
              <a:off x="5053494" y="6065317"/>
              <a:ext cx="13780" cy="11811"/>
            </a:xfrm>
            <a:custGeom>
              <a:avLst/>
              <a:gdLst>
                <a:gd name="T0" fmla="*/ 14 w 14"/>
                <a:gd name="T1" fmla="*/ 0 h 12"/>
                <a:gd name="T2" fmla="*/ 14 w 14"/>
                <a:gd name="T3" fmla="*/ 0 h 12"/>
                <a:gd name="T4" fmla="*/ 13 w 14"/>
                <a:gd name="T5" fmla="*/ 1 h 12"/>
                <a:gd name="T6" fmla="*/ 13 w 14"/>
                <a:gd name="T7" fmla="*/ 1 h 12"/>
                <a:gd name="T8" fmla="*/ 13 w 14"/>
                <a:gd name="T9" fmla="*/ 1 h 12"/>
                <a:gd name="T10" fmla="*/ 13 w 14"/>
                <a:gd name="T11" fmla="*/ 1 h 12"/>
                <a:gd name="T12" fmla="*/ 12 w 14"/>
                <a:gd name="T13" fmla="*/ 2 h 12"/>
                <a:gd name="T14" fmla="*/ 12 w 14"/>
                <a:gd name="T15" fmla="*/ 2 h 12"/>
                <a:gd name="T16" fmla="*/ 12 w 14"/>
                <a:gd name="T17" fmla="*/ 2 h 12"/>
                <a:gd name="T18" fmla="*/ 12 w 14"/>
                <a:gd name="T19" fmla="*/ 2 h 12"/>
                <a:gd name="T20" fmla="*/ 11 w 14"/>
                <a:gd name="T21" fmla="*/ 3 h 12"/>
                <a:gd name="T22" fmla="*/ 11 w 14"/>
                <a:gd name="T23" fmla="*/ 3 h 12"/>
                <a:gd name="T24" fmla="*/ 11 w 14"/>
                <a:gd name="T25" fmla="*/ 3 h 12"/>
                <a:gd name="T26" fmla="*/ 11 w 14"/>
                <a:gd name="T27" fmla="*/ 4 h 12"/>
                <a:gd name="T28" fmla="*/ 10 w 14"/>
                <a:gd name="T29" fmla="*/ 4 h 12"/>
                <a:gd name="T30" fmla="*/ 10 w 14"/>
                <a:gd name="T31" fmla="*/ 4 h 12"/>
                <a:gd name="T32" fmla="*/ 10 w 14"/>
                <a:gd name="T33" fmla="*/ 4 h 12"/>
                <a:gd name="T34" fmla="*/ 9 w 14"/>
                <a:gd name="T35" fmla="*/ 5 h 12"/>
                <a:gd name="T36" fmla="*/ 9 w 14"/>
                <a:gd name="T37" fmla="*/ 5 h 12"/>
                <a:gd name="T38" fmla="*/ 9 w 14"/>
                <a:gd name="T39" fmla="*/ 5 h 12"/>
                <a:gd name="T40" fmla="*/ 9 w 14"/>
                <a:gd name="T41" fmla="*/ 5 h 12"/>
                <a:gd name="T42" fmla="*/ 8 w 14"/>
                <a:gd name="T43" fmla="*/ 5 h 12"/>
                <a:gd name="T44" fmla="*/ 8 w 14"/>
                <a:gd name="T45" fmla="*/ 6 h 12"/>
                <a:gd name="T46" fmla="*/ 8 w 14"/>
                <a:gd name="T47" fmla="*/ 6 h 12"/>
                <a:gd name="T48" fmla="*/ 8 w 14"/>
                <a:gd name="T49" fmla="*/ 6 h 12"/>
                <a:gd name="T50" fmla="*/ 7 w 14"/>
                <a:gd name="T51" fmla="*/ 6 h 12"/>
                <a:gd name="T52" fmla="*/ 7 w 14"/>
                <a:gd name="T53" fmla="*/ 7 h 12"/>
                <a:gd name="T54" fmla="*/ 7 w 14"/>
                <a:gd name="T55" fmla="*/ 7 h 12"/>
                <a:gd name="T56" fmla="*/ 6 w 14"/>
                <a:gd name="T57" fmla="*/ 7 h 12"/>
                <a:gd name="T58" fmla="*/ 6 w 14"/>
                <a:gd name="T59" fmla="*/ 7 h 12"/>
                <a:gd name="T60" fmla="*/ 6 w 14"/>
                <a:gd name="T61" fmla="*/ 7 h 12"/>
                <a:gd name="T62" fmla="*/ 6 w 14"/>
                <a:gd name="T63" fmla="*/ 8 h 12"/>
                <a:gd name="T64" fmla="*/ 5 w 14"/>
                <a:gd name="T65" fmla="*/ 8 h 12"/>
                <a:gd name="T66" fmla="*/ 5 w 14"/>
                <a:gd name="T67" fmla="*/ 8 h 12"/>
                <a:gd name="T68" fmla="*/ 5 w 14"/>
                <a:gd name="T69" fmla="*/ 8 h 12"/>
                <a:gd name="T70" fmla="*/ 5 w 14"/>
                <a:gd name="T71" fmla="*/ 8 h 12"/>
                <a:gd name="T72" fmla="*/ 4 w 14"/>
                <a:gd name="T73" fmla="*/ 9 h 12"/>
                <a:gd name="T74" fmla="*/ 4 w 14"/>
                <a:gd name="T75" fmla="*/ 9 h 12"/>
                <a:gd name="T76" fmla="*/ 4 w 14"/>
                <a:gd name="T77" fmla="*/ 9 h 12"/>
                <a:gd name="T78" fmla="*/ 3 w 14"/>
                <a:gd name="T79" fmla="*/ 9 h 12"/>
                <a:gd name="T80" fmla="*/ 3 w 14"/>
                <a:gd name="T81" fmla="*/ 10 h 12"/>
                <a:gd name="T82" fmla="*/ 3 w 14"/>
                <a:gd name="T83" fmla="*/ 10 h 12"/>
                <a:gd name="T84" fmla="*/ 3 w 14"/>
                <a:gd name="T85" fmla="*/ 10 h 12"/>
                <a:gd name="T86" fmla="*/ 2 w 14"/>
                <a:gd name="T87" fmla="*/ 10 h 12"/>
                <a:gd name="T88" fmla="*/ 2 w 14"/>
                <a:gd name="T89" fmla="*/ 10 h 12"/>
                <a:gd name="T90" fmla="*/ 2 w 14"/>
                <a:gd name="T91" fmla="*/ 10 h 12"/>
                <a:gd name="T92" fmla="*/ 1 w 14"/>
                <a:gd name="T93" fmla="*/ 11 h 12"/>
                <a:gd name="T94" fmla="*/ 1 w 14"/>
                <a:gd name="T95" fmla="*/ 11 h 12"/>
                <a:gd name="T96" fmla="*/ 1 w 14"/>
                <a:gd name="T97" fmla="*/ 11 h 12"/>
                <a:gd name="T98" fmla="*/ 1 w 14"/>
                <a:gd name="T99" fmla="*/ 11 h 12"/>
                <a:gd name="T100" fmla="*/ 0 w 14"/>
                <a:gd name="T101" fmla="*/ 11 h 12"/>
                <a:gd name="T102" fmla="*/ 0 w 14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7" name="Freeform 3353"/>
            <p:cNvSpPr>
              <a:spLocks/>
            </p:cNvSpPr>
            <p:nvPr/>
          </p:nvSpPr>
          <p:spPr bwMode="auto">
            <a:xfrm>
              <a:off x="5039715" y="6076143"/>
              <a:ext cx="13780" cy="7874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1 h 8"/>
                <a:gd name="T4" fmla="*/ 14 w 14"/>
                <a:gd name="T5" fmla="*/ 1 h 8"/>
                <a:gd name="T6" fmla="*/ 13 w 14"/>
                <a:gd name="T7" fmla="*/ 1 h 8"/>
                <a:gd name="T8" fmla="*/ 13 w 14"/>
                <a:gd name="T9" fmla="*/ 1 h 8"/>
                <a:gd name="T10" fmla="*/ 13 w 14"/>
                <a:gd name="T11" fmla="*/ 1 h 8"/>
                <a:gd name="T12" fmla="*/ 13 w 14"/>
                <a:gd name="T13" fmla="*/ 1 h 8"/>
                <a:gd name="T14" fmla="*/ 12 w 14"/>
                <a:gd name="T15" fmla="*/ 1 h 8"/>
                <a:gd name="T16" fmla="*/ 12 w 14"/>
                <a:gd name="T17" fmla="*/ 2 h 8"/>
                <a:gd name="T18" fmla="*/ 12 w 14"/>
                <a:gd name="T19" fmla="*/ 2 h 8"/>
                <a:gd name="T20" fmla="*/ 12 w 14"/>
                <a:gd name="T21" fmla="*/ 2 h 8"/>
                <a:gd name="T22" fmla="*/ 11 w 14"/>
                <a:gd name="T23" fmla="*/ 2 h 8"/>
                <a:gd name="T24" fmla="*/ 11 w 14"/>
                <a:gd name="T25" fmla="*/ 3 h 8"/>
                <a:gd name="T26" fmla="*/ 11 w 14"/>
                <a:gd name="T27" fmla="*/ 3 h 8"/>
                <a:gd name="T28" fmla="*/ 10 w 14"/>
                <a:gd name="T29" fmla="*/ 3 h 8"/>
                <a:gd name="T30" fmla="*/ 10 w 14"/>
                <a:gd name="T31" fmla="*/ 3 h 8"/>
                <a:gd name="T32" fmla="*/ 10 w 14"/>
                <a:gd name="T33" fmla="*/ 3 h 8"/>
                <a:gd name="T34" fmla="*/ 10 w 14"/>
                <a:gd name="T35" fmla="*/ 3 h 8"/>
                <a:gd name="T36" fmla="*/ 9 w 14"/>
                <a:gd name="T37" fmla="*/ 3 h 8"/>
                <a:gd name="T38" fmla="*/ 9 w 14"/>
                <a:gd name="T39" fmla="*/ 4 h 8"/>
                <a:gd name="T40" fmla="*/ 9 w 14"/>
                <a:gd name="T41" fmla="*/ 4 h 8"/>
                <a:gd name="T42" fmla="*/ 9 w 14"/>
                <a:gd name="T43" fmla="*/ 4 h 8"/>
                <a:gd name="T44" fmla="*/ 8 w 14"/>
                <a:gd name="T45" fmla="*/ 4 h 8"/>
                <a:gd name="T46" fmla="*/ 8 w 14"/>
                <a:gd name="T47" fmla="*/ 4 h 8"/>
                <a:gd name="T48" fmla="*/ 8 w 14"/>
                <a:gd name="T49" fmla="*/ 4 h 8"/>
                <a:gd name="T50" fmla="*/ 7 w 14"/>
                <a:gd name="T51" fmla="*/ 4 h 8"/>
                <a:gd name="T52" fmla="*/ 7 w 14"/>
                <a:gd name="T53" fmla="*/ 5 h 8"/>
                <a:gd name="T54" fmla="*/ 7 w 14"/>
                <a:gd name="T55" fmla="*/ 5 h 8"/>
                <a:gd name="T56" fmla="*/ 7 w 14"/>
                <a:gd name="T57" fmla="*/ 5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6 w 14"/>
                <a:gd name="T65" fmla="*/ 6 h 8"/>
                <a:gd name="T66" fmla="*/ 5 w 14"/>
                <a:gd name="T67" fmla="*/ 6 h 8"/>
                <a:gd name="T68" fmla="*/ 5 w 14"/>
                <a:gd name="T69" fmla="*/ 6 h 8"/>
                <a:gd name="T70" fmla="*/ 5 w 14"/>
                <a:gd name="T71" fmla="*/ 6 h 8"/>
                <a:gd name="T72" fmla="*/ 5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4 w 14"/>
                <a:gd name="T79" fmla="*/ 7 h 8"/>
                <a:gd name="T80" fmla="*/ 3 w 14"/>
                <a:gd name="T81" fmla="*/ 7 h 8"/>
                <a:gd name="T82" fmla="*/ 3 w 14"/>
                <a:gd name="T83" fmla="*/ 7 h 8"/>
                <a:gd name="T84" fmla="*/ 3 w 14"/>
                <a:gd name="T85" fmla="*/ 7 h 8"/>
                <a:gd name="T86" fmla="*/ 3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2 w 14"/>
                <a:gd name="T93" fmla="*/ 7 h 8"/>
                <a:gd name="T94" fmla="*/ 2 w 14"/>
                <a:gd name="T95" fmla="*/ 8 h 8"/>
                <a:gd name="T96" fmla="*/ 1 w 14"/>
                <a:gd name="T97" fmla="*/ 8 h 8"/>
                <a:gd name="T98" fmla="*/ 1 w 14"/>
                <a:gd name="T99" fmla="*/ 8 h 8"/>
                <a:gd name="T100" fmla="*/ 1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8" name="Freeform 3354"/>
            <p:cNvSpPr>
              <a:spLocks/>
            </p:cNvSpPr>
            <p:nvPr/>
          </p:nvSpPr>
          <p:spPr bwMode="auto">
            <a:xfrm>
              <a:off x="5026920" y="6084017"/>
              <a:ext cx="13780" cy="5905"/>
            </a:xfrm>
            <a:custGeom>
              <a:avLst/>
              <a:gdLst>
                <a:gd name="T0" fmla="*/ 14 w 14"/>
                <a:gd name="T1" fmla="*/ 0 h 6"/>
                <a:gd name="T2" fmla="*/ 13 w 14"/>
                <a:gd name="T3" fmla="*/ 0 h 6"/>
                <a:gd name="T4" fmla="*/ 13 w 14"/>
                <a:gd name="T5" fmla="*/ 0 h 6"/>
                <a:gd name="T6" fmla="*/ 13 w 14"/>
                <a:gd name="T7" fmla="*/ 1 h 6"/>
                <a:gd name="T8" fmla="*/ 13 w 14"/>
                <a:gd name="T9" fmla="*/ 1 h 6"/>
                <a:gd name="T10" fmla="*/ 12 w 14"/>
                <a:gd name="T11" fmla="*/ 1 h 6"/>
                <a:gd name="T12" fmla="*/ 12 w 14"/>
                <a:gd name="T13" fmla="*/ 1 h 6"/>
                <a:gd name="T14" fmla="*/ 12 w 14"/>
                <a:gd name="T15" fmla="*/ 1 h 6"/>
                <a:gd name="T16" fmla="*/ 12 w 14"/>
                <a:gd name="T17" fmla="*/ 1 h 6"/>
                <a:gd name="T18" fmla="*/ 11 w 14"/>
                <a:gd name="T19" fmla="*/ 1 h 6"/>
                <a:gd name="T20" fmla="*/ 11 w 14"/>
                <a:gd name="T21" fmla="*/ 1 h 6"/>
                <a:gd name="T22" fmla="*/ 11 w 14"/>
                <a:gd name="T23" fmla="*/ 1 h 6"/>
                <a:gd name="T24" fmla="*/ 10 w 14"/>
                <a:gd name="T25" fmla="*/ 2 h 6"/>
                <a:gd name="T26" fmla="*/ 10 w 14"/>
                <a:gd name="T27" fmla="*/ 2 h 6"/>
                <a:gd name="T28" fmla="*/ 10 w 14"/>
                <a:gd name="T29" fmla="*/ 2 h 6"/>
                <a:gd name="T30" fmla="*/ 10 w 14"/>
                <a:gd name="T31" fmla="*/ 2 h 6"/>
                <a:gd name="T32" fmla="*/ 9 w 14"/>
                <a:gd name="T33" fmla="*/ 2 h 6"/>
                <a:gd name="T34" fmla="*/ 9 w 14"/>
                <a:gd name="T35" fmla="*/ 2 h 6"/>
                <a:gd name="T36" fmla="*/ 9 w 14"/>
                <a:gd name="T37" fmla="*/ 2 h 6"/>
                <a:gd name="T38" fmla="*/ 9 w 14"/>
                <a:gd name="T39" fmla="*/ 2 h 6"/>
                <a:gd name="T40" fmla="*/ 8 w 14"/>
                <a:gd name="T41" fmla="*/ 2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7 w 14"/>
                <a:gd name="T49" fmla="*/ 3 h 6"/>
                <a:gd name="T50" fmla="*/ 7 w 14"/>
                <a:gd name="T51" fmla="*/ 3 h 6"/>
                <a:gd name="T52" fmla="*/ 6 w 14"/>
                <a:gd name="T53" fmla="*/ 3 h 6"/>
                <a:gd name="T54" fmla="*/ 6 w 14"/>
                <a:gd name="T55" fmla="*/ 3 h 6"/>
                <a:gd name="T56" fmla="*/ 6 w 14"/>
                <a:gd name="T57" fmla="*/ 4 h 6"/>
                <a:gd name="T58" fmla="*/ 6 w 14"/>
                <a:gd name="T59" fmla="*/ 4 h 6"/>
                <a:gd name="T60" fmla="*/ 5 w 14"/>
                <a:gd name="T61" fmla="*/ 4 h 6"/>
                <a:gd name="T62" fmla="*/ 5 w 14"/>
                <a:gd name="T63" fmla="*/ 4 h 6"/>
                <a:gd name="T64" fmla="*/ 5 w 14"/>
                <a:gd name="T65" fmla="*/ 4 h 6"/>
                <a:gd name="T66" fmla="*/ 5 w 14"/>
                <a:gd name="T67" fmla="*/ 4 h 6"/>
                <a:gd name="T68" fmla="*/ 4 w 14"/>
                <a:gd name="T69" fmla="*/ 4 h 6"/>
                <a:gd name="T70" fmla="*/ 4 w 14"/>
                <a:gd name="T71" fmla="*/ 4 h 6"/>
                <a:gd name="T72" fmla="*/ 4 w 14"/>
                <a:gd name="T73" fmla="*/ 4 h 6"/>
                <a:gd name="T74" fmla="*/ 3 w 14"/>
                <a:gd name="T75" fmla="*/ 4 h 6"/>
                <a:gd name="T76" fmla="*/ 3 w 14"/>
                <a:gd name="T77" fmla="*/ 5 h 6"/>
                <a:gd name="T78" fmla="*/ 3 w 14"/>
                <a:gd name="T79" fmla="*/ 5 h 6"/>
                <a:gd name="T80" fmla="*/ 3 w 14"/>
                <a:gd name="T81" fmla="*/ 5 h 6"/>
                <a:gd name="T82" fmla="*/ 2 w 14"/>
                <a:gd name="T83" fmla="*/ 5 h 6"/>
                <a:gd name="T84" fmla="*/ 2 w 14"/>
                <a:gd name="T85" fmla="*/ 5 h 6"/>
                <a:gd name="T86" fmla="*/ 2 w 14"/>
                <a:gd name="T87" fmla="*/ 5 h 6"/>
                <a:gd name="T88" fmla="*/ 2 w 14"/>
                <a:gd name="T89" fmla="*/ 5 h 6"/>
                <a:gd name="T90" fmla="*/ 1 w 14"/>
                <a:gd name="T91" fmla="*/ 5 h 6"/>
                <a:gd name="T92" fmla="*/ 1 w 14"/>
                <a:gd name="T93" fmla="*/ 5 h 6"/>
                <a:gd name="T94" fmla="*/ 1 w 14"/>
                <a:gd name="T95" fmla="*/ 5 h 6"/>
                <a:gd name="T96" fmla="*/ 0 w 14"/>
                <a:gd name="T97" fmla="*/ 5 h 6"/>
                <a:gd name="T98" fmla="*/ 0 w 14"/>
                <a:gd name="T99" fmla="*/ 6 h 6"/>
                <a:gd name="T100" fmla="*/ 0 w 14"/>
                <a:gd name="T101" fmla="*/ 6 h 6"/>
                <a:gd name="T102" fmla="*/ 0 w 14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9" name="Freeform 3355"/>
            <p:cNvSpPr>
              <a:spLocks/>
            </p:cNvSpPr>
            <p:nvPr/>
          </p:nvSpPr>
          <p:spPr bwMode="auto">
            <a:xfrm>
              <a:off x="5013140" y="6089923"/>
              <a:ext cx="13780" cy="3937"/>
            </a:xfrm>
            <a:custGeom>
              <a:avLst/>
              <a:gdLst>
                <a:gd name="T0" fmla="*/ 14 w 14"/>
                <a:gd name="T1" fmla="*/ 0 h 4"/>
                <a:gd name="T2" fmla="*/ 14 w 14"/>
                <a:gd name="T3" fmla="*/ 0 h 4"/>
                <a:gd name="T4" fmla="*/ 13 w 14"/>
                <a:gd name="T5" fmla="*/ 0 h 4"/>
                <a:gd name="T6" fmla="*/ 13 w 14"/>
                <a:gd name="T7" fmla="*/ 0 h 4"/>
                <a:gd name="T8" fmla="*/ 13 w 14"/>
                <a:gd name="T9" fmla="*/ 0 h 4"/>
                <a:gd name="T10" fmla="*/ 13 w 14"/>
                <a:gd name="T11" fmla="*/ 0 h 4"/>
                <a:gd name="T12" fmla="*/ 12 w 14"/>
                <a:gd name="T13" fmla="*/ 0 h 4"/>
                <a:gd name="T14" fmla="*/ 12 w 14"/>
                <a:gd name="T15" fmla="*/ 0 h 4"/>
                <a:gd name="T16" fmla="*/ 12 w 14"/>
                <a:gd name="T17" fmla="*/ 0 h 4"/>
                <a:gd name="T18" fmla="*/ 12 w 14"/>
                <a:gd name="T19" fmla="*/ 0 h 4"/>
                <a:gd name="T20" fmla="*/ 11 w 14"/>
                <a:gd name="T21" fmla="*/ 0 h 4"/>
                <a:gd name="T22" fmla="*/ 11 w 14"/>
                <a:gd name="T23" fmla="*/ 1 h 4"/>
                <a:gd name="T24" fmla="*/ 11 w 14"/>
                <a:gd name="T25" fmla="*/ 1 h 4"/>
                <a:gd name="T26" fmla="*/ 10 w 14"/>
                <a:gd name="T27" fmla="*/ 1 h 4"/>
                <a:gd name="T28" fmla="*/ 10 w 14"/>
                <a:gd name="T29" fmla="*/ 1 h 4"/>
                <a:gd name="T30" fmla="*/ 10 w 14"/>
                <a:gd name="T31" fmla="*/ 1 h 4"/>
                <a:gd name="T32" fmla="*/ 10 w 14"/>
                <a:gd name="T33" fmla="*/ 1 h 4"/>
                <a:gd name="T34" fmla="*/ 9 w 14"/>
                <a:gd name="T35" fmla="*/ 1 h 4"/>
                <a:gd name="T36" fmla="*/ 9 w 14"/>
                <a:gd name="T37" fmla="*/ 1 h 4"/>
                <a:gd name="T38" fmla="*/ 9 w 14"/>
                <a:gd name="T39" fmla="*/ 1 h 4"/>
                <a:gd name="T40" fmla="*/ 9 w 14"/>
                <a:gd name="T41" fmla="*/ 2 h 4"/>
                <a:gd name="T42" fmla="*/ 8 w 14"/>
                <a:gd name="T43" fmla="*/ 2 h 4"/>
                <a:gd name="T44" fmla="*/ 8 w 14"/>
                <a:gd name="T45" fmla="*/ 2 h 4"/>
                <a:gd name="T46" fmla="*/ 8 w 14"/>
                <a:gd name="T47" fmla="*/ 2 h 4"/>
                <a:gd name="T48" fmla="*/ 7 w 14"/>
                <a:gd name="T49" fmla="*/ 2 h 4"/>
                <a:gd name="T50" fmla="*/ 7 w 14"/>
                <a:gd name="T51" fmla="*/ 2 h 4"/>
                <a:gd name="T52" fmla="*/ 7 w 14"/>
                <a:gd name="T53" fmla="*/ 2 h 4"/>
                <a:gd name="T54" fmla="*/ 7 w 14"/>
                <a:gd name="T55" fmla="*/ 2 h 4"/>
                <a:gd name="T56" fmla="*/ 6 w 14"/>
                <a:gd name="T57" fmla="*/ 2 h 4"/>
                <a:gd name="T58" fmla="*/ 6 w 14"/>
                <a:gd name="T59" fmla="*/ 2 h 4"/>
                <a:gd name="T60" fmla="*/ 6 w 14"/>
                <a:gd name="T61" fmla="*/ 2 h 4"/>
                <a:gd name="T62" fmla="*/ 6 w 14"/>
                <a:gd name="T63" fmla="*/ 2 h 4"/>
                <a:gd name="T64" fmla="*/ 5 w 14"/>
                <a:gd name="T65" fmla="*/ 2 h 4"/>
                <a:gd name="T66" fmla="*/ 5 w 14"/>
                <a:gd name="T67" fmla="*/ 2 h 4"/>
                <a:gd name="T68" fmla="*/ 5 w 14"/>
                <a:gd name="T69" fmla="*/ 3 h 4"/>
                <a:gd name="T70" fmla="*/ 4 w 14"/>
                <a:gd name="T71" fmla="*/ 3 h 4"/>
                <a:gd name="T72" fmla="*/ 4 w 14"/>
                <a:gd name="T73" fmla="*/ 3 h 4"/>
                <a:gd name="T74" fmla="*/ 4 w 14"/>
                <a:gd name="T75" fmla="*/ 3 h 4"/>
                <a:gd name="T76" fmla="*/ 4 w 14"/>
                <a:gd name="T77" fmla="*/ 3 h 4"/>
                <a:gd name="T78" fmla="*/ 3 w 14"/>
                <a:gd name="T79" fmla="*/ 3 h 4"/>
                <a:gd name="T80" fmla="*/ 3 w 14"/>
                <a:gd name="T81" fmla="*/ 3 h 4"/>
                <a:gd name="T82" fmla="*/ 3 w 14"/>
                <a:gd name="T83" fmla="*/ 3 h 4"/>
                <a:gd name="T84" fmla="*/ 3 w 14"/>
                <a:gd name="T85" fmla="*/ 3 h 4"/>
                <a:gd name="T86" fmla="*/ 2 w 14"/>
                <a:gd name="T87" fmla="*/ 3 h 4"/>
                <a:gd name="T88" fmla="*/ 2 w 14"/>
                <a:gd name="T89" fmla="*/ 3 h 4"/>
                <a:gd name="T90" fmla="*/ 2 w 14"/>
                <a:gd name="T91" fmla="*/ 3 h 4"/>
                <a:gd name="T92" fmla="*/ 2 w 14"/>
                <a:gd name="T93" fmla="*/ 3 h 4"/>
                <a:gd name="T94" fmla="*/ 1 w 14"/>
                <a:gd name="T95" fmla="*/ 3 h 4"/>
                <a:gd name="T96" fmla="*/ 1 w 14"/>
                <a:gd name="T97" fmla="*/ 3 h 4"/>
                <a:gd name="T98" fmla="*/ 1 w 14"/>
                <a:gd name="T99" fmla="*/ 4 h 4"/>
                <a:gd name="T100" fmla="*/ 0 w 14"/>
                <a:gd name="T101" fmla="*/ 4 h 4"/>
                <a:gd name="T102" fmla="*/ 0 w 14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0" name="Freeform 3356"/>
            <p:cNvSpPr>
              <a:spLocks/>
            </p:cNvSpPr>
            <p:nvPr/>
          </p:nvSpPr>
          <p:spPr bwMode="auto">
            <a:xfrm>
              <a:off x="5000345" y="6093860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3 w 13"/>
                <a:gd name="T7" fmla="*/ 0 h 2"/>
                <a:gd name="T8" fmla="*/ 12 w 13"/>
                <a:gd name="T9" fmla="*/ 0 h 2"/>
                <a:gd name="T10" fmla="*/ 12 w 13"/>
                <a:gd name="T11" fmla="*/ 0 h 2"/>
                <a:gd name="T12" fmla="*/ 12 w 13"/>
                <a:gd name="T13" fmla="*/ 0 h 2"/>
                <a:gd name="T14" fmla="*/ 12 w 13"/>
                <a:gd name="T15" fmla="*/ 0 h 2"/>
                <a:gd name="T16" fmla="*/ 11 w 13"/>
                <a:gd name="T17" fmla="*/ 0 h 2"/>
                <a:gd name="T18" fmla="*/ 11 w 13"/>
                <a:gd name="T19" fmla="*/ 0 h 2"/>
                <a:gd name="T20" fmla="*/ 11 w 13"/>
                <a:gd name="T21" fmla="*/ 0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2 h 2"/>
                <a:gd name="T62" fmla="*/ 5 w 13"/>
                <a:gd name="T63" fmla="*/ 2 h 2"/>
                <a:gd name="T64" fmla="*/ 5 w 13"/>
                <a:gd name="T65" fmla="*/ 2 h 2"/>
                <a:gd name="T66" fmla="*/ 5 w 13"/>
                <a:gd name="T67" fmla="*/ 2 h 2"/>
                <a:gd name="T68" fmla="*/ 5 w 13"/>
                <a:gd name="T69" fmla="*/ 2 h 2"/>
                <a:gd name="T70" fmla="*/ 4 w 13"/>
                <a:gd name="T71" fmla="*/ 2 h 2"/>
                <a:gd name="T72" fmla="*/ 4 w 13"/>
                <a:gd name="T73" fmla="*/ 2 h 2"/>
                <a:gd name="T74" fmla="*/ 4 w 13"/>
                <a:gd name="T75" fmla="*/ 2 h 2"/>
                <a:gd name="T76" fmla="*/ 3 w 13"/>
                <a:gd name="T77" fmla="*/ 2 h 2"/>
                <a:gd name="T78" fmla="*/ 3 w 13"/>
                <a:gd name="T79" fmla="*/ 2 h 2"/>
                <a:gd name="T80" fmla="*/ 3 w 13"/>
                <a:gd name="T81" fmla="*/ 2 h 2"/>
                <a:gd name="T82" fmla="*/ 3 w 13"/>
                <a:gd name="T83" fmla="*/ 2 h 2"/>
                <a:gd name="T84" fmla="*/ 2 w 13"/>
                <a:gd name="T85" fmla="*/ 2 h 2"/>
                <a:gd name="T86" fmla="*/ 2 w 13"/>
                <a:gd name="T87" fmla="*/ 2 h 2"/>
                <a:gd name="T88" fmla="*/ 2 w 13"/>
                <a:gd name="T89" fmla="*/ 2 h 2"/>
                <a:gd name="T90" fmla="*/ 2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0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1" name="Freeform 3357"/>
            <p:cNvSpPr>
              <a:spLocks/>
            </p:cNvSpPr>
            <p:nvPr/>
          </p:nvSpPr>
          <p:spPr bwMode="auto">
            <a:xfrm>
              <a:off x="4986565" y="6095828"/>
              <a:ext cx="13780" cy="1968"/>
            </a:xfrm>
            <a:custGeom>
              <a:avLst/>
              <a:gdLst>
                <a:gd name="T0" fmla="*/ 14 w 14"/>
                <a:gd name="T1" fmla="*/ 0 h 2"/>
                <a:gd name="T2" fmla="*/ 14 w 14"/>
                <a:gd name="T3" fmla="*/ 0 h 2"/>
                <a:gd name="T4" fmla="*/ 14 w 14"/>
                <a:gd name="T5" fmla="*/ 0 h 2"/>
                <a:gd name="T6" fmla="*/ 13 w 14"/>
                <a:gd name="T7" fmla="*/ 1 h 2"/>
                <a:gd name="T8" fmla="*/ 13 w 14"/>
                <a:gd name="T9" fmla="*/ 1 h 2"/>
                <a:gd name="T10" fmla="*/ 13 w 14"/>
                <a:gd name="T11" fmla="*/ 1 h 2"/>
                <a:gd name="T12" fmla="*/ 13 w 14"/>
                <a:gd name="T13" fmla="*/ 1 h 2"/>
                <a:gd name="T14" fmla="*/ 12 w 14"/>
                <a:gd name="T15" fmla="*/ 1 h 2"/>
                <a:gd name="T16" fmla="*/ 12 w 14"/>
                <a:gd name="T17" fmla="*/ 1 h 2"/>
                <a:gd name="T18" fmla="*/ 12 w 14"/>
                <a:gd name="T19" fmla="*/ 1 h 2"/>
                <a:gd name="T20" fmla="*/ 11 w 14"/>
                <a:gd name="T21" fmla="*/ 1 h 2"/>
                <a:gd name="T22" fmla="*/ 11 w 14"/>
                <a:gd name="T23" fmla="*/ 1 h 2"/>
                <a:gd name="T24" fmla="*/ 11 w 14"/>
                <a:gd name="T25" fmla="*/ 1 h 2"/>
                <a:gd name="T26" fmla="*/ 11 w 14"/>
                <a:gd name="T27" fmla="*/ 1 h 2"/>
                <a:gd name="T28" fmla="*/ 10 w 14"/>
                <a:gd name="T29" fmla="*/ 1 h 2"/>
                <a:gd name="T30" fmla="*/ 10 w 14"/>
                <a:gd name="T31" fmla="*/ 1 h 2"/>
                <a:gd name="T32" fmla="*/ 10 w 14"/>
                <a:gd name="T33" fmla="*/ 1 h 2"/>
                <a:gd name="T34" fmla="*/ 10 w 14"/>
                <a:gd name="T35" fmla="*/ 1 h 2"/>
                <a:gd name="T36" fmla="*/ 9 w 14"/>
                <a:gd name="T37" fmla="*/ 1 h 2"/>
                <a:gd name="T38" fmla="*/ 9 w 14"/>
                <a:gd name="T39" fmla="*/ 1 h 2"/>
                <a:gd name="T40" fmla="*/ 9 w 14"/>
                <a:gd name="T41" fmla="*/ 1 h 2"/>
                <a:gd name="T42" fmla="*/ 9 w 14"/>
                <a:gd name="T43" fmla="*/ 1 h 2"/>
                <a:gd name="T44" fmla="*/ 8 w 14"/>
                <a:gd name="T45" fmla="*/ 1 h 2"/>
                <a:gd name="T46" fmla="*/ 8 w 14"/>
                <a:gd name="T47" fmla="*/ 1 h 2"/>
                <a:gd name="T48" fmla="*/ 8 w 14"/>
                <a:gd name="T49" fmla="*/ 2 h 2"/>
                <a:gd name="T50" fmla="*/ 7 w 14"/>
                <a:gd name="T51" fmla="*/ 2 h 2"/>
                <a:gd name="T52" fmla="*/ 7 w 14"/>
                <a:gd name="T53" fmla="*/ 2 h 2"/>
                <a:gd name="T54" fmla="*/ 7 w 14"/>
                <a:gd name="T55" fmla="*/ 2 h 2"/>
                <a:gd name="T56" fmla="*/ 7 w 14"/>
                <a:gd name="T57" fmla="*/ 2 h 2"/>
                <a:gd name="T58" fmla="*/ 6 w 14"/>
                <a:gd name="T59" fmla="*/ 2 h 2"/>
                <a:gd name="T60" fmla="*/ 6 w 14"/>
                <a:gd name="T61" fmla="*/ 2 h 2"/>
                <a:gd name="T62" fmla="*/ 6 w 14"/>
                <a:gd name="T63" fmla="*/ 2 h 2"/>
                <a:gd name="T64" fmla="*/ 6 w 14"/>
                <a:gd name="T65" fmla="*/ 2 h 2"/>
                <a:gd name="T66" fmla="*/ 5 w 14"/>
                <a:gd name="T67" fmla="*/ 2 h 2"/>
                <a:gd name="T68" fmla="*/ 5 w 14"/>
                <a:gd name="T69" fmla="*/ 2 h 2"/>
                <a:gd name="T70" fmla="*/ 5 w 14"/>
                <a:gd name="T71" fmla="*/ 2 h 2"/>
                <a:gd name="T72" fmla="*/ 4 w 14"/>
                <a:gd name="T73" fmla="*/ 2 h 2"/>
                <a:gd name="T74" fmla="*/ 4 w 14"/>
                <a:gd name="T75" fmla="*/ 2 h 2"/>
                <a:gd name="T76" fmla="*/ 4 w 14"/>
                <a:gd name="T77" fmla="*/ 2 h 2"/>
                <a:gd name="T78" fmla="*/ 4 w 14"/>
                <a:gd name="T79" fmla="*/ 2 h 2"/>
                <a:gd name="T80" fmla="*/ 3 w 14"/>
                <a:gd name="T81" fmla="*/ 2 h 2"/>
                <a:gd name="T82" fmla="*/ 3 w 14"/>
                <a:gd name="T83" fmla="*/ 2 h 2"/>
                <a:gd name="T84" fmla="*/ 3 w 14"/>
                <a:gd name="T85" fmla="*/ 2 h 2"/>
                <a:gd name="T86" fmla="*/ 3 w 14"/>
                <a:gd name="T87" fmla="*/ 2 h 2"/>
                <a:gd name="T88" fmla="*/ 2 w 14"/>
                <a:gd name="T89" fmla="*/ 2 h 2"/>
                <a:gd name="T90" fmla="*/ 2 w 14"/>
                <a:gd name="T91" fmla="*/ 2 h 2"/>
                <a:gd name="T92" fmla="*/ 2 w 14"/>
                <a:gd name="T93" fmla="*/ 2 h 2"/>
                <a:gd name="T94" fmla="*/ 1 w 14"/>
                <a:gd name="T95" fmla="*/ 2 h 2"/>
                <a:gd name="T96" fmla="*/ 1 w 14"/>
                <a:gd name="T97" fmla="*/ 2 h 2"/>
                <a:gd name="T98" fmla="*/ 1 w 14"/>
                <a:gd name="T99" fmla="*/ 2 h 2"/>
                <a:gd name="T100" fmla="*/ 1 w 14"/>
                <a:gd name="T101" fmla="*/ 2 h 2"/>
                <a:gd name="T102" fmla="*/ 0 w 14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2" name="Freeform 3358"/>
            <p:cNvSpPr>
              <a:spLocks/>
            </p:cNvSpPr>
            <p:nvPr/>
          </p:nvSpPr>
          <p:spPr bwMode="auto">
            <a:xfrm>
              <a:off x="4973770" y="6097797"/>
              <a:ext cx="13780" cy="985"/>
            </a:xfrm>
            <a:custGeom>
              <a:avLst/>
              <a:gdLst>
                <a:gd name="T0" fmla="*/ 14 w 14"/>
                <a:gd name="T1" fmla="*/ 0 h 1"/>
                <a:gd name="T2" fmla="*/ 13 w 14"/>
                <a:gd name="T3" fmla="*/ 0 h 1"/>
                <a:gd name="T4" fmla="*/ 13 w 14"/>
                <a:gd name="T5" fmla="*/ 0 h 1"/>
                <a:gd name="T6" fmla="*/ 13 w 14"/>
                <a:gd name="T7" fmla="*/ 0 h 1"/>
                <a:gd name="T8" fmla="*/ 13 w 14"/>
                <a:gd name="T9" fmla="*/ 0 h 1"/>
                <a:gd name="T10" fmla="*/ 13 w 14"/>
                <a:gd name="T11" fmla="*/ 0 h 1"/>
                <a:gd name="T12" fmla="*/ 12 w 14"/>
                <a:gd name="T13" fmla="*/ 0 h 1"/>
                <a:gd name="T14" fmla="*/ 12 w 14"/>
                <a:gd name="T15" fmla="*/ 0 h 1"/>
                <a:gd name="T16" fmla="*/ 12 w 14"/>
                <a:gd name="T17" fmla="*/ 0 h 1"/>
                <a:gd name="T18" fmla="*/ 12 w 14"/>
                <a:gd name="T19" fmla="*/ 0 h 1"/>
                <a:gd name="T20" fmla="*/ 11 w 14"/>
                <a:gd name="T21" fmla="*/ 0 h 1"/>
                <a:gd name="T22" fmla="*/ 11 w 14"/>
                <a:gd name="T23" fmla="*/ 0 h 1"/>
                <a:gd name="T24" fmla="*/ 11 w 14"/>
                <a:gd name="T25" fmla="*/ 0 h 1"/>
                <a:gd name="T26" fmla="*/ 10 w 14"/>
                <a:gd name="T27" fmla="*/ 0 h 1"/>
                <a:gd name="T28" fmla="*/ 10 w 14"/>
                <a:gd name="T29" fmla="*/ 0 h 1"/>
                <a:gd name="T30" fmla="*/ 10 w 14"/>
                <a:gd name="T31" fmla="*/ 0 h 1"/>
                <a:gd name="T32" fmla="*/ 10 w 14"/>
                <a:gd name="T33" fmla="*/ 0 h 1"/>
                <a:gd name="T34" fmla="*/ 9 w 14"/>
                <a:gd name="T35" fmla="*/ 1 h 1"/>
                <a:gd name="T36" fmla="*/ 9 w 14"/>
                <a:gd name="T37" fmla="*/ 1 h 1"/>
                <a:gd name="T38" fmla="*/ 9 w 14"/>
                <a:gd name="T39" fmla="*/ 1 h 1"/>
                <a:gd name="T40" fmla="*/ 9 w 14"/>
                <a:gd name="T41" fmla="*/ 1 h 1"/>
                <a:gd name="T42" fmla="*/ 8 w 14"/>
                <a:gd name="T43" fmla="*/ 1 h 1"/>
                <a:gd name="T44" fmla="*/ 8 w 14"/>
                <a:gd name="T45" fmla="*/ 1 h 1"/>
                <a:gd name="T46" fmla="*/ 8 w 14"/>
                <a:gd name="T47" fmla="*/ 1 h 1"/>
                <a:gd name="T48" fmla="*/ 7 w 14"/>
                <a:gd name="T49" fmla="*/ 1 h 1"/>
                <a:gd name="T50" fmla="*/ 7 w 14"/>
                <a:gd name="T51" fmla="*/ 1 h 1"/>
                <a:gd name="T52" fmla="*/ 7 w 14"/>
                <a:gd name="T53" fmla="*/ 1 h 1"/>
                <a:gd name="T54" fmla="*/ 7 w 14"/>
                <a:gd name="T55" fmla="*/ 1 h 1"/>
                <a:gd name="T56" fmla="*/ 6 w 14"/>
                <a:gd name="T57" fmla="*/ 1 h 1"/>
                <a:gd name="T58" fmla="*/ 6 w 14"/>
                <a:gd name="T59" fmla="*/ 1 h 1"/>
                <a:gd name="T60" fmla="*/ 6 w 14"/>
                <a:gd name="T61" fmla="*/ 1 h 1"/>
                <a:gd name="T62" fmla="*/ 6 w 14"/>
                <a:gd name="T63" fmla="*/ 1 h 1"/>
                <a:gd name="T64" fmla="*/ 5 w 14"/>
                <a:gd name="T65" fmla="*/ 1 h 1"/>
                <a:gd name="T66" fmla="*/ 5 w 14"/>
                <a:gd name="T67" fmla="*/ 1 h 1"/>
                <a:gd name="T68" fmla="*/ 5 w 14"/>
                <a:gd name="T69" fmla="*/ 1 h 1"/>
                <a:gd name="T70" fmla="*/ 4 w 14"/>
                <a:gd name="T71" fmla="*/ 1 h 1"/>
                <a:gd name="T72" fmla="*/ 4 w 14"/>
                <a:gd name="T73" fmla="*/ 1 h 1"/>
                <a:gd name="T74" fmla="*/ 4 w 14"/>
                <a:gd name="T75" fmla="*/ 1 h 1"/>
                <a:gd name="T76" fmla="*/ 4 w 14"/>
                <a:gd name="T77" fmla="*/ 1 h 1"/>
                <a:gd name="T78" fmla="*/ 3 w 14"/>
                <a:gd name="T79" fmla="*/ 1 h 1"/>
                <a:gd name="T80" fmla="*/ 3 w 14"/>
                <a:gd name="T81" fmla="*/ 1 h 1"/>
                <a:gd name="T82" fmla="*/ 3 w 14"/>
                <a:gd name="T83" fmla="*/ 1 h 1"/>
                <a:gd name="T84" fmla="*/ 3 w 14"/>
                <a:gd name="T85" fmla="*/ 1 h 1"/>
                <a:gd name="T86" fmla="*/ 2 w 14"/>
                <a:gd name="T87" fmla="*/ 1 h 1"/>
                <a:gd name="T88" fmla="*/ 2 w 14"/>
                <a:gd name="T89" fmla="*/ 1 h 1"/>
                <a:gd name="T90" fmla="*/ 2 w 14"/>
                <a:gd name="T91" fmla="*/ 1 h 1"/>
                <a:gd name="T92" fmla="*/ 1 w 14"/>
                <a:gd name="T93" fmla="*/ 1 h 1"/>
                <a:gd name="T94" fmla="*/ 1 w 14"/>
                <a:gd name="T95" fmla="*/ 1 h 1"/>
                <a:gd name="T96" fmla="*/ 1 w 14"/>
                <a:gd name="T97" fmla="*/ 1 h 1"/>
                <a:gd name="T98" fmla="*/ 1 w 14"/>
                <a:gd name="T99" fmla="*/ 1 h 1"/>
                <a:gd name="T100" fmla="*/ 0 w 14"/>
                <a:gd name="T101" fmla="*/ 1 h 1"/>
                <a:gd name="T102" fmla="*/ 0 w 14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3" name="Freeform 3359"/>
            <p:cNvSpPr>
              <a:spLocks/>
            </p:cNvSpPr>
            <p:nvPr/>
          </p:nvSpPr>
          <p:spPr bwMode="auto">
            <a:xfrm>
              <a:off x="4960975" y="6098781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3 w 13"/>
                <a:gd name="T3" fmla="*/ 13 w 13"/>
                <a:gd name="T4" fmla="*/ 13 w 13"/>
                <a:gd name="T5" fmla="*/ 12 w 13"/>
                <a:gd name="T6" fmla="*/ 12 w 13"/>
                <a:gd name="T7" fmla="*/ 12 w 13"/>
                <a:gd name="T8" fmla="*/ 12 w 13"/>
                <a:gd name="T9" fmla="*/ 11 w 13"/>
                <a:gd name="T10" fmla="*/ 11 w 13"/>
                <a:gd name="T11" fmla="*/ 11 w 13"/>
                <a:gd name="T12" fmla="*/ 10 w 13"/>
                <a:gd name="T13" fmla="*/ 10 w 13"/>
                <a:gd name="T14" fmla="*/ 10 w 13"/>
                <a:gd name="T15" fmla="*/ 10 w 13"/>
                <a:gd name="T16" fmla="*/ 9 w 13"/>
                <a:gd name="T17" fmla="*/ 9 w 13"/>
                <a:gd name="T18" fmla="*/ 9 w 13"/>
                <a:gd name="T19" fmla="*/ 9 w 13"/>
                <a:gd name="T20" fmla="*/ 8 w 13"/>
                <a:gd name="T21" fmla="*/ 8 w 13"/>
                <a:gd name="T22" fmla="*/ 8 w 13"/>
                <a:gd name="T23" fmla="*/ 7 w 13"/>
                <a:gd name="T24" fmla="*/ 7 w 13"/>
                <a:gd name="T25" fmla="*/ 7 w 13"/>
                <a:gd name="T26" fmla="*/ 7 w 13"/>
                <a:gd name="T27" fmla="*/ 6 w 13"/>
                <a:gd name="T28" fmla="*/ 6 w 13"/>
                <a:gd name="T29" fmla="*/ 6 w 13"/>
                <a:gd name="T30" fmla="*/ 6 w 13"/>
                <a:gd name="T31" fmla="*/ 5 w 13"/>
                <a:gd name="T32" fmla="*/ 5 w 13"/>
                <a:gd name="T33" fmla="*/ 5 w 13"/>
                <a:gd name="T34" fmla="*/ 4 w 13"/>
                <a:gd name="T35" fmla="*/ 4 w 13"/>
                <a:gd name="T36" fmla="*/ 4 w 13"/>
                <a:gd name="T37" fmla="*/ 4 w 13"/>
                <a:gd name="T38" fmla="*/ 4 w 13"/>
                <a:gd name="T39" fmla="*/ 3 w 13"/>
                <a:gd name="T40" fmla="*/ 3 w 13"/>
                <a:gd name="T41" fmla="*/ 3 w 13"/>
                <a:gd name="T42" fmla="*/ 3 w 13"/>
                <a:gd name="T43" fmla="*/ 2 w 13"/>
                <a:gd name="T44" fmla="*/ 2 w 13"/>
                <a:gd name="T45" fmla="*/ 2 w 13"/>
                <a:gd name="T46" fmla="*/ 2 w 13"/>
                <a:gd name="T47" fmla="*/ 1 w 13"/>
                <a:gd name="T48" fmla="*/ 1 w 13"/>
                <a:gd name="T49" fmla="*/ 1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4" name="Freeform 3360"/>
            <p:cNvSpPr>
              <a:spLocks/>
            </p:cNvSpPr>
            <p:nvPr/>
          </p:nvSpPr>
          <p:spPr bwMode="auto">
            <a:xfrm>
              <a:off x="4948180" y="6097797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3 w 13"/>
                <a:gd name="T3" fmla="*/ 1 h 1"/>
                <a:gd name="T4" fmla="*/ 13 w 13"/>
                <a:gd name="T5" fmla="*/ 1 h 1"/>
                <a:gd name="T6" fmla="*/ 13 w 13"/>
                <a:gd name="T7" fmla="*/ 1 h 1"/>
                <a:gd name="T8" fmla="*/ 12 w 13"/>
                <a:gd name="T9" fmla="*/ 1 h 1"/>
                <a:gd name="T10" fmla="*/ 12 w 13"/>
                <a:gd name="T11" fmla="*/ 1 h 1"/>
                <a:gd name="T12" fmla="*/ 12 w 13"/>
                <a:gd name="T13" fmla="*/ 1 h 1"/>
                <a:gd name="T14" fmla="*/ 12 w 13"/>
                <a:gd name="T15" fmla="*/ 1 h 1"/>
                <a:gd name="T16" fmla="*/ 11 w 13"/>
                <a:gd name="T17" fmla="*/ 1 h 1"/>
                <a:gd name="T18" fmla="*/ 11 w 13"/>
                <a:gd name="T19" fmla="*/ 1 h 1"/>
                <a:gd name="T20" fmla="*/ 11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10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9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0 h 1"/>
                <a:gd name="T44" fmla="*/ 8 w 13"/>
                <a:gd name="T45" fmla="*/ 0 h 1"/>
                <a:gd name="T46" fmla="*/ 7 w 13"/>
                <a:gd name="T47" fmla="*/ 0 h 1"/>
                <a:gd name="T48" fmla="*/ 7 w 13"/>
                <a:gd name="T49" fmla="*/ 0 h 1"/>
                <a:gd name="T50" fmla="*/ 7 w 13"/>
                <a:gd name="T51" fmla="*/ 0 h 1"/>
                <a:gd name="T52" fmla="*/ 7 w 13"/>
                <a:gd name="T53" fmla="*/ 0 h 1"/>
                <a:gd name="T54" fmla="*/ 6 w 13"/>
                <a:gd name="T55" fmla="*/ 0 h 1"/>
                <a:gd name="T56" fmla="*/ 6 w 13"/>
                <a:gd name="T57" fmla="*/ 0 h 1"/>
                <a:gd name="T58" fmla="*/ 6 w 13"/>
                <a:gd name="T59" fmla="*/ 0 h 1"/>
                <a:gd name="T60" fmla="*/ 6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5 w 13"/>
                <a:gd name="T67" fmla="*/ 0 h 1"/>
                <a:gd name="T68" fmla="*/ 5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1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5" name="Freeform 3361"/>
            <p:cNvSpPr>
              <a:spLocks/>
            </p:cNvSpPr>
            <p:nvPr/>
          </p:nvSpPr>
          <p:spPr bwMode="auto">
            <a:xfrm>
              <a:off x="4935384" y="6095828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3 w 13"/>
                <a:gd name="T3" fmla="*/ 2 h 2"/>
                <a:gd name="T4" fmla="*/ 13 w 13"/>
                <a:gd name="T5" fmla="*/ 2 h 2"/>
                <a:gd name="T6" fmla="*/ 13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2 w 13"/>
                <a:gd name="T13" fmla="*/ 2 h 2"/>
                <a:gd name="T14" fmla="*/ 12 w 13"/>
                <a:gd name="T15" fmla="*/ 2 h 2"/>
                <a:gd name="T16" fmla="*/ 11 w 13"/>
                <a:gd name="T17" fmla="*/ 2 h 2"/>
                <a:gd name="T18" fmla="*/ 11 w 13"/>
                <a:gd name="T19" fmla="*/ 2 h 2"/>
                <a:gd name="T20" fmla="*/ 11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10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9 w 13"/>
                <a:gd name="T37" fmla="*/ 2 h 2"/>
                <a:gd name="T38" fmla="*/ 8 w 13"/>
                <a:gd name="T39" fmla="*/ 2 h 2"/>
                <a:gd name="T40" fmla="*/ 8 w 13"/>
                <a:gd name="T41" fmla="*/ 1 h 2"/>
                <a:gd name="T42" fmla="*/ 8 w 13"/>
                <a:gd name="T43" fmla="*/ 1 h 2"/>
                <a:gd name="T44" fmla="*/ 8 w 13"/>
                <a:gd name="T45" fmla="*/ 1 h 2"/>
                <a:gd name="T46" fmla="*/ 8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2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0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6" name="Freeform 3362"/>
            <p:cNvSpPr>
              <a:spLocks/>
            </p:cNvSpPr>
            <p:nvPr/>
          </p:nvSpPr>
          <p:spPr bwMode="auto">
            <a:xfrm>
              <a:off x="4922589" y="6093860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3 w 13"/>
                <a:gd name="T3" fmla="*/ 2 h 2"/>
                <a:gd name="T4" fmla="*/ 13 w 13"/>
                <a:gd name="T5" fmla="*/ 2 h 2"/>
                <a:gd name="T6" fmla="*/ 13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2 w 13"/>
                <a:gd name="T13" fmla="*/ 2 h 2"/>
                <a:gd name="T14" fmla="*/ 12 w 13"/>
                <a:gd name="T15" fmla="*/ 2 h 2"/>
                <a:gd name="T16" fmla="*/ 11 w 13"/>
                <a:gd name="T17" fmla="*/ 2 h 2"/>
                <a:gd name="T18" fmla="*/ 11 w 13"/>
                <a:gd name="T19" fmla="*/ 2 h 2"/>
                <a:gd name="T20" fmla="*/ 11 w 13"/>
                <a:gd name="T21" fmla="*/ 2 h 2"/>
                <a:gd name="T22" fmla="*/ 11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10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9 w 13"/>
                <a:gd name="T37" fmla="*/ 2 h 2"/>
                <a:gd name="T38" fmla="*/ 9 w 13"/>
                <a:gd name="T39" fmla="*/ 2 h 2"/>
                <a:gd name="T40" fmla="*/ 8 w 13"/>
                <a:gd name="T41" fmla="*/ 2 h 2"/>
                <a:gd name="T42" fmla="*/ 8 w 13"/>
                <a:gd name="T43" fmla="*/ 2 h 2"/>
                <a:gd name="T44" fmla="*/ 8 w 13"/>
                <a:gd name="T45" fmla="*/ 2 h 2"/>
                <a:gd name="T46" fmla="*/ 8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2 w 13"/>
                <a:gd name="T93" fmla="*/ 1 h 2"/>
                <a:gd name="T94" fmla="*/ 1 w 13"/>
                <a:gd name="T95" fmla="*/ 1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7" name="Freeform 3363"/>
            <p:cNvSpPr>
              <a:spLocks/>
            </p:cNvSpPr>
            <p:nvPr/>
          </p:nvSpPr>
          <p:spPr bwMode="auto">
            <a:xfrm>
              <a:off x="4910778" y="6091891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0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9 w 13"/>
                <a:gd name="T27" fmla="*/ 2 h 2"/>
                <a:gd name="T28" fmla="*/ 9 w 13"/>
                <a:gd name="T29" fmla="*/ 1 h 2"/>
                <a:gd name="T30" fmla="*/ 9 w 13"/>
                <a:gd name="T31" fmla="*/ 1 h 2"/>
                <a:gd name="T32" fmla="*/ 8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7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6 w 13"/>
                <a:gd name="T49" fmla="*/ 1 h 2"/>
                <a:gd name="T50" fmla="*/ 6 w 13"/>
                <a:gd name="T51" fmla="*/ 1 h 2"/>
                <a:gd name="T52" fmla="*/ 6 w 13"/>
                <a:gd name="T53" fmla="*/ 1 h 2"/>
                <a:gd name="T54" fmla="*/ 5 w 13"/>
                <a:gd name="T55" fmla="*/ 1 h 2"/>
                <a:gd name="T56" fmla="*/ 5 w 13"/>
                <a:gd name="T57" fmla="*/ 1 h 2"/>
                <a:gd name="T58" fmla="*/ 5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4 w 13"/>
                <a:gd name="T65" fmla="*/ 1 h 2"/>
                <a:gd name="T66" fmla="*/ 4 w 13"/>
                <a:gd name="T67" fmla="*/ 1 h 2"/>
                <a:gd name="T68" fmla="*/ 4 w 13"/>
                <a:gd name="T69" fmla="*/ 1 h 2"/>
                <a:gd name="T70" fmla="*/ 4 w 13"/>
                <a:gd name="T71" fmla="*/ 0 h 2"/>
                <a:gd name="T72" fmla="*/ 3 w 13"/>
                <a:gd name="T73" fmla="*/ 0 h 2"/>
                <a:gd name="T74" fmla="*/ 3 w 13"/>
                <a:gd name="T75" fmla="*/ 0 h 2"/>
                <a:gd name="T76" fmla="*/ 3 w 13"/>
                <a:gd name="T77" fmla="*/ 0 h 2"/>
                <a:gd name="T78" fmla="*/ 3 w 13"/>
                <a:gd name="T79" fmla="*/ 0 h 2"/>
                <a:gd name="T80" fmla="*/ 2 w 13"/>
                <a:gd name="T81" fmla="*/ 0 h 2"/>
                <a:gd name="T82" fmla="*/ 2 w 13"/>
                <a:gd name="T83" fmla="*/ 0 h 2"/>
                <a:gd name="T84" fmla="*/ 2 w 13"/>
                <a:gd name="T85" fmla="*/ 0 h 2"/>
                <a:gd name="T86" fmla="*/ 1 w 13"/>
                <a:gd name="T87" fmla="*/ 0 h 2"/>
                <a:gd name="T88" fmla="*/ 1 w 13"/>
                <a:gd name="T89" fmla="*/ 0 h 2"/>
                <a:gd name="T90" fmla="*/ 1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0 w 13"/>
                <a:gd name="T97" fmla="*/ 0 h 2"/>
                <a:gd name="T98" fmla="*/ 0 w 13"/>
                <a:gd name="T99" fmla="*/ 0 h 2"/>
                <a:gd name="T100" fmla="*/ 0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8" name="Freeform 3364"/>
            <p:cNvSpPr>
              <a:spLocks/>
            </p:cNvSpPr>
            <p:nvPr/>
          </p:nvSpPr>
          <p:spPr bwMode="auto">
            <a:xfrm>
              <a:off x="4897983" y="6087954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3 w 13"/>
                <a:gd name="T3" fmla="*/ 4 h 4"/>
                <a:gd name="T4" fmla="*/ 12 w 13"/>
                <a:gd name="T5" fmla="*/ 4 h 4"/>
                <a:gd name="T6" fmla="*/ 12 w 13"/>
                <a:gd name="T7" fmla="*/ 4 h 4"/>
                <a:gd name="T8" fmla="*/ 12 w 13"/>
                <a:gd name="T9" fmla="*/ 3 h 4"/>
                <a:gd name="T10" fmla="*/ 11 w 13"/>
                <a:gd name="T11" fmla="*/ 3 h 4"/>
                <a:gd name="T12" fmla="*/ 11 w 13"/>
                <a:gd name="T13" fmla="*/ 3 h 4"/>
                <a:gd name="T14" fmla="*/ 11 w 13"/>
                <a:gd name="T15" fmla="*/ 3 h 4"/>
                <a:gd name="T16" fmla="*/ 11 w 13"/>
                <a:gd name="T17" fmla="*/ 3 h 4"/>
                <a:gd name="T18" fmla="*/ 10 w 13"/>
                <a:gd name="T19" fmla="*/ 3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9 w 13"/>
                <a:gd name="T27" fmla="*/ 3 h 4"/>
                <a:gd name="T28" fmla="*/ 9 w 13"/>
                <a:gd name="T29" fmla="*/ 3 h 4"/>
                <a:gd name="T30" fmla="*/ 9 w 13"/>
                <a:gd name="T31" fmla="*/ 3 h 4"/>
                <a:gd name="T32" fmla="*/ 9 w 13"/>
                <a:gd name="T33" fmla="*/ 3 h 4"/>
                <a:gd name="T34" fmla="*/ 8 w 13"/>
                <a:gd name="T35" fmla="*/ 2 h 4"/>
                <a:gd name="T36" fmla="*/ 8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6 w 13"/>
                <a:gd name="T57" fmla="*/ 2 h 4"/>
                <a:gd name="T58" fmla="*/ 5 w 13"/>
                <a:gd name="T59" fmla="*/ 2 h 4"/>
                <a:gd name="T60" fmla="*/ 5 w 13"/>
                <a:gd name="T61" fmla="*/ 2 h 4"/>
                <a:gd name="T62" fmla="*/ 5 w 13"/>
                <a:gd name="T63" fmla="*/ 2 h 4"/>
                <a:gd name="T64" fmla="*/ 5 w 13"/>
                <a:gd name="T65" fmla="*/ 2 h 4"/>
                <a:gd name="T66" fmla="*/ 4 w 13"/>
                <a:gd name="T67" fmla="*/ 2 h 4"/>
                <a:gd name="T68" fmla="*/ 4 w 13"/>
                <a:gd name="T69" fmla="*/ 2 h 4"/>
                <a:gd name="T70" fmla="*/ 4 w 13"/>
                <a:gd name="T71" fmla="*/ 1 h 4"/>
                <a:gd name="T72" fmla="*/ 4 w 13"/>
                <a:gd name="T73" fmla="*/ 1 h 4"/>
                <a:gd name="T74" fmla="*/ 3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2 w 13"/>
                <a:gd name="T83" fmla="*/ 1 h 4"/>
                <a:gd name="T84" fmla="*/ 2 w 13"/>
                <a:gd name="T85" fmla="*/ 1 h 4"/>
                <a:gd name="T86" fmla="*/ 2 w 13"/>
                <a:gd name="T87" fmla="*/ 1 h 4"/>
                <a:gd name="T88" fmla="*/ 1 w 13"/>
                <a:gd name="T89" fmla="*/ 1 h 4"/>
                <a:gd name="T90" fmla="*/ 1 w 13"/>
                <a:gd name="T91" fmla="*/ 1 h 4"/>
                <a:gd name="T92" fmla="*/ 1 w 13"/>
                <a:gd name="T93" fmla="*/ 1 h 4"/>
                <a:gd name="T94" fmla="*/ 1 w 13"/>
                <a:gd name="T95" fmla="*/ 1 h 4"/>
                <a:gd name="T96" fmla="*/ 1 w 13"/>
                <a:gd name="T97" fmla="*/ 1 h 4"/>
                <a:gd name="T98" fmla="*/ 0 w 13"/>
                <a:gd name="T99" fmla="*/ 1 h 4"/>
                <a:gd name="T100" fmla="*/ 0 w 13"/>
                <a:gd name="T101" fmla="*/ 1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9" name="Freeform 3365"/>
            <p:cNvSpPr>
              <a:spLocks/>
            </p:cNvSpPr>
            <p:nvPr/>
          </p:nvSpPr>
          <p:spPr bwMode="auto">
            <a:xfrm>
              <a:off x="4885187" y="6085002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3 w 13"/>
                <a:gd name="T3" fmla="*/ 3 h 4"/>
                <a:gd name="T4" fmla="*/ 13 w 13"/>
                <a:gd name="T5" fmla="*/ 3 h 4"/>
                <a:gd name="T6" fmla="*/ 12 w 13"/>
                <a:gd name="T7" fmla="*/ 3 h 4"/>
                <a:gd name="T8" fmla="*/ 12 w 13"/>
                <a:gd name="T9" fmla="*/ 3 h 4"/>
                <a:gd name="T10" fmla="*/ 12 w 13"/>
                <a:gd name="T11" fmla="*/ 3 h 4"/>
                <a:gd name="T12" fmla="*/ 11 w 13"/>
                <a:gd name="T13" fmla="*/ 3 h 4"/>
                <a:gd name="T14" fmla="*/ 11 w 13"/>
                <a:gd name="T15" fmla="*/ 3 h 4"/>
                <a:gd name="T16" fmla="*/ 11 w 13"/>
                <a:gd name="T17" fmla="*/ 3 h 4"/>
                <a:gd name="T18" fmla="*/ 11 w 13"/>
                <a:gd name="T19" fmla="*/ 3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10 w 13"/>
                <a:gd name="T27" fmla="*/ 3 h 4"/>
                <a:gd name="T28" fmla="*/ 10 w 13"/>
                <a:gd name="T29" fmla="*/ 3 h 4"/>
                <a:gd name="T30" fmla="*/ 9 w 13"/>
                <a:gd name="T31" fmla="*/ 3 h 4"/>
                <a:gd name="T32" fmla="*/ 9 w 13"/>
                <a:gd name="T33" fmla="*/ 3 h 4"/>
                <a:gd name="T34" fmla="*/ 9 w 13"/>
                <a:gd name="T35" fmla="*/ 2 h 4"/>
                <a:gd name="T36" fmla="*/ 9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8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7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6 w 13"/>
                <a:gd name="T57" fmla="*/ 1 h 4"/>
                <a:gd name="T58" fmla="*/ 6 w 13"/>
                <a:gd name="T59" fmla="*/ 1 h 4"/>
                <a:gd name="T60" fmla="*/ 6 w 13"/>
                <a:gd name="T61" fmla="*/ 1 h 4"/>
                <a:gd name="T62" fmla="*/ 5 w 13"/>
                <a:gd name="T63" fmla="*/ 1 h 4"/>
                <a:gd name="T64" fmla="*/ 5 w 13"/>
                <a:gd name="T65" fmla="*/ 1 h 4"/>
                <a:gd name="T66" fmla="*/ 5 w 13"/>
                <a:gd name="T67" fmla="*/ 1 h 4"/>
                <a:gd name="T68" fmla="*/ 4 w 13"/>
                <a:gd name="T69" fmla="*/ 1 h 4"/>
                <a:gd name="T70" fmla="*/ 4 w 13"/>
                <a:gd name="T71" fmla="*/ 1 h 4"/>
                <a:gd name="T72" fmla="*/ 4 w 13"/>
                <a:gd name="T73" fmla="*/ 1 h 4"/>
                <a:gd name="T74" fmla="*/ 4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3 w 13"/>
                <a:gd name="T83" fmla="*/ 1 h 4"/>
                <a:gd name="T84" fmla="*/ 3 w 13"/>
                <a:gd name="T85" fmla="*/ 1 h 4"/>
                <a:gd name="T86" fmla="*/ 2 w 13"/>
                <a:gd name="T87" fmla="*/ 0 h 4"/>
                <a:gd name="T88" fmla="*/ 2 w 13"/>
                <a:gd name="T89" fmla="*/ 0 h 4"/>
                <a:gd name="T90" fmla="*/ 2 w 13"/>
                <a:gd name="T91" fmla="*/ 0 h 4"/>
                <a:gd name="T92" fmla="*/ 1 w 13"/>
                <a:gd name="T93" fmla="*/ 0 h 4"/>
                <a:gd name="T94" fmla="*/ 1 w 13"/>
                <a:gd name="T95" fmla="*/ 0 h 4"/>
                <a:gd name="T96" fmla="*/ 1 w 13"/>
                <a:gd name="T97" fmla="*/ 0 h 4"/>
                <a:gd name="T98" fmla="*/ 1 w 13"/>
                <a:gd name="T99" fmla="*/ 0 h 4"/>
                <a:gd name="T100" fmla="*/ 0 w 13"/>
                <a:gd name="T101" fmla="*/ 0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0" name="Freeform 3366"/>
            <p:cNvSpPr>
              <a:spLocks/>
            </p:cNvSpPr>
            <p:nvPr/>
          </p:nvSpPr>
          <p:spPr bwMode="auto">
            <a:xfrm>
              <a:off x="4873376" y="6081065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2 w 12"/>
                <a:gd name="T3" fmla="*/ 4 h 4"/>
                <a:gd name="T4" fmla="*/ 12 w 12"/>
                <a:gd name="T5" fmla="*/ 4 h 4"/>
                <a:gd name="T6" fmla="*/ 12 w 12"/>
                <a:gd name="T7" fmla="*/ 4 h 4"/>
                <a:gd name="T8" fmla="*/ 11 w 12"/>
                <a:gd name="T9" fmla="*/ 4 h 4"/>
                <a:gd name="T10" fmla="*/ 11 w 12"/>
                <a:gd name="T11" fmla="*/ 4 h 4"/>
                <a:gd name="T12" fmla="*/ 11 w 12"/>
                <a:gd name="T13" fmla="*/ 4 h 4"/>
                <a:gd name="T14" fmla="*/ 11 w 12"/>
                <a:gd name="T15" fmla="*/ 3 h 4"/>
                <a:gd name="T16" fmla="*/ 11 w 12"/>
                <a:gd name="T17" fmla="*/ 3 h 4"/>
                <a:gd name="T18" fmla="*/ 10 w 12"/>
                <a:gd name="T19" fmla="*/ 3 h 4"/>
                <a:gd name="T20" fmla="*/ 10 w 12"/>
                <a:gd name="T21" fmla="*/ 3 h 4"/>
                <a:gd name="T22" fmla="*/ 10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9 w 12"/>
                <a:gd name="T31" fmla="*/ 3 h 4"/>
                <a:gd name="T32" fmla="*/ 8 w 12"/>
                <a:gd name="T33" fmla="*/ 3 h 4"/>
                <a:gd name="T34" fmla="*/ 8 w 12"/>
                <a:gd name="T35" fmla="*/ 2 h 4"/>
                <a:gd name="T36" fmla="*/ 8 w 12"/>
                <a:gd name="T37" fmla="*/ 2 h 4"/>
                <a:gd name="T38" fmla="*/ 8 w 12"/>
                <a:gd name="T39" fmla="*/ 2 h 4"/>
                <a:gd name="T40" fmla="*/ 8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7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1 h 4"/>
                <a:gd name="T62" fmla="*/ 5 w 12"/>
                <a:gd name="T63" fmla="*/ 1 h 4"/>
                <a:gd name="T64" fmla="*/ 4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2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1 w 12"/>
                <a:gd name="T89" fmla="*/ 0 h 4"/>
                <a:gd name="T90" fmla="*/ 1 w 12"/>
                <a:gd name="T91" fmla="*/ 0 h 4"/>
                <a:gd name="T92" fmla="*/ 1 w 12"/>
                <a:gd name="T93" fmla="*/ 0 h 4"/>
                <a:gd name="T94" fmla="*/ 1 w 12"/>
                <a:gd name="T95" fmla="*/ 0 h 4"/>
                <a:gd name="T96" fmla="*/ 1 w 12"/>
                <a:gd name="T97" fmla="*/ 0 h 4"/>
                <a:gd name="T98" fmla="*/ 0 w 12"/>
                <a:gd name="T99" fmla="*/ 0 h 4"/>
                <a:gd name="T100" fmla="*/ 0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1" name="Freeform 3367"/>
            <p:cNvSpPr>
              <a:spLocks/>
            </p:cNvSpPr>
            <p:nvPr/>
          </p:nvSpPr>
          <p:spPr bwMode="auto">
            <a:xfrm>
              <a:off x="4860581" y="6076143"/>
              <a:ext cx="12796" cy="4922"/>
            </a:xfrm>
            <a:custGeom>
              <a:avLst/>
              <a:gdLst>
                <a:gd name="T0" fmla="*/ 13 w 13"/>
                <a:gd name="T1" fmla="*/ 5 h 5"/>
                <a:gd name="T2" fmla="*/ 13 w 13"/>
                <a:gd name="T3" fmla="*/ 5 h 5"/>
                <a:gd name="T4" fmla="*/ 12 w 13"/>
                <a:gd name="T5" fmla="*/ 5 h 5"/>
                <a:gd name="T6" fmla="*/ 12 w 13"/>
                <a:gd name="T7" fmla="*/ 4 h 5"/>
                <a:gd name="T8" fmla="*/ 12 w 13"/>
                <a:gd name="T9" fmla="*/ 4 h 5"/>
                <a:gd name="T10" fmla="*/ 12 w 13"/>
                <a:gd name="T11" fmla="*/ 4 h 5"/>
                <a:gd name="T12" fmla="*/ 11 w 13"/>
                <a:gd name="T13" fmla="*/ 4 h 5"/>
                <a:gd name="T14" fmla="*/ 11 w 13"/>
                <a:gd name="T15" fmla="*/ 4 h 5"/>
                <a:gd name="T16" fmla="*/ 11 w 13"/>
                <a:gd name="T17" fmla="*/ 4 h 5"/>
                <a:gd name="T18" fmla="*/ 11 w 13"/>
                <a:gd name="T19" fmla="*/ 4 h 5"/>
                <a:gd name="T20" fmla="*/ 11 w 13"/>
                <a:gd name="T21" fmla="*/ 4 h 5"/>
                <a:gd name="T22" fmla="*/ 10 w 13"/>
                <a:gd name="T23" fmla="*/ 4 h 5"/>
                <a:gd name="T24" fmla="*/ 10 w 13"/>
                <a:gd name="T25" fmla="*/ 4 h 5"/>
                <a:gd name="T26" fmla="*/ 10 w 13"/>
                <a:gd name="T27" fmla="*/ 4 h 5"/>
                <a:gd name="T28" fmla="*/ 9 w 13"/>
                <a:gd name="T29" fmla="*/ 4 h 5"/>
                <a:gd name="T30" fmla="*/ 9 w 13"/>
                <a:gd name="T31" fmla="*/ 4 h 5"/>
                <a:gd name="T32" fmla="*/ 9 w 13"/>
                <a:gd name="T33" fmla="*/ 3 h 5"/>
                <a:gd name="T34" fmla="*/ 9 w 13"/>
                <a:gd name="T35" fmla="*/ 3 h 5"/>
                <a:gd name="T36" fmla="*/ 8 w 13"/>
                <a:gd name="T37" fmla="*/ 3 h 5"/>
                <a:gd name="T38" fmla="*/ 8 w 13"/>
                <a:gd name="T39" fmla="*/ 3 h 5"/>
                <a:gd name="T40" fmla="*/ 8 w 13"/>
                <a:gd name="T41" fmla="*/ 3 h 5"/>
                <a:gd name="T42" fmla="*/ 8 w 13"/>
                <a:gd name="T43" fmla="*/ 3 h 5"/>
                <a:gd name="T44" fmla="*/ 7 w 13"/>
                <a:gd name="T45" fmla="*/ 3 h 5"/>
                <a:gd name="T46" fmla="*/ 7 w 13"/>
                <a:gd name="T47" fmla="*/ 3 h 5"/>
                <a:gd name="T48" fmla="*/ 7 w 13"/>
                <a:gd name="T49" fmla="*/ 3 h 5"/>
                <a:gd name="T50" fmla="*/ 7 w 13"/>
                <a:gd name="T51" fmla="*/ 3 h 5"/>
                <a:gd name="T52" fmla="*/ 6 w 13"/>
                <a:gd name="T53" fmla="*/ 3 h 5"/>
                <a:gd name="T54" fmla="*/ 6 w 13"/>
                <a:gd name="T55" fmla="*/ 3 h 5"/>
                <a:gd name="T56" fmla="*/ 6 w 13"/>
                <a:gd name="T57" fmla="*/ 2 h 5"/>
                <a:gd name="T58" fmla="*/ 6 w 13"/>
                <a:gd name="T59" fmla="*/ 2 h 5"/>
                <a:gd name="T60" fmla="*/ 5 w 13"/>
                <a:gd name="T61" fmla="*/ 2 h 5"/>
                <a:gd name="T62" fmla="*/ 5 w 13"/>
                <a:gd name="T63" fmla="*/ 2 h 5"/>
                <a:gd name="T64" fmla="*/ 5 w 13"/>
                <a:gd name="T65" fmla="*/ 2 h 5"/>
                <a:gd name="T66" fmla="*/ 5 w 13"/>
                <a:gd name="T67" fmla="*/ 2 h 5"/>
                <a:gd name="T68" fmla="*/ 4 w 13"/>
                <a:gd name="T69" fmla="*/ 2 h 5"/>
                <a:gd name="T70" fmla="*/ 4 w 13"/>
                <a:gd name="T71" fmla="*/ 2 h 5"/>
                <a:gd name="T72" fmla="*/ 4 w 13"/>
                <a:gd name="T73" fmla="*/ 2 h 5"/>
                <a:gd name="T74" fmla="*/ 4 w 13"/>
                <a:gd name="T75" fmla="*/ 1 h 5"/>
                <a:gd name="T76" fmla="*/ 3 w 13"/>
                <a:gd name="T77" fmla="*/ 1 h 5"/>
                <a:gd name="T78" fmla="*/ 3 w 13"/>
                <a:gd name="T79" fmla="*/ 1 h 5"/>
                <a:gd name="T80" fmla="*/ 3 w 13"/>
                <a:gd name="T81" fmla="*/ 1 h 5"/>
                <a:gd name="T82" fmla="*/ 3 w 13"/>
                <a:gd name="T83" fmla="*/ 1 h 5"/>
                <a:gd name="T84" fmla="*/ 2 w 13"/>
                <a:gd name="T85" fmla="*/ 1 h 5"/>
                <a:gd name="T86" fmla="*/ 2 w 13"/>
                <a:gd name="T87" fmla="*/ 1 h 5"/>
                <a:gd name="T88" fmla="*/ 2 w 13"/>
                <a:gd name="T89" fmla="*/ 1 h 5"/>
                <a:gd name="T90" fmla="*/ 2 w 13"/>
                <a:gd name="T91" fmla="*/ 1 h 5"/>
                <a:gd name="T92" fmla="*/ 1 w 13"/>
                <a:gd name="T93" fmla="*/ 1 h 5"/>
                <a:gd name="T94" fmla="*/ 1 w 13"/>
                <a:gd name="T95" fmla="*/ 1 h 5"/>
                <a:gd name="T96" fmla="*/ 1 w 13"/>
                <a:gd name="T97" fmla="*/ 1 h 5"/>
                <a:gd name="T98" fmla="*/ 1 w 13"/>
                <a:gd name="T99" fmla="*/ 0 h 5"/>
                <a:gd name="T100" fmla="*/ 1 w 13"/>
                <a:gd name="T101" fmla="*/ 0 h 5"/>
                <a:gd name="T102" fmla="*/ 0 w 13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2" name="Freeform 3368"/>
            <p:cNvSpPr>
              <a:spLocks/>
            </p:cNvSpPr>
            <p:nvPr/>
          </p:nvSpPr>
          <p:spPr bwMode="auto">
            <a:xfrm>
              <a:off x="4848770" y="6072206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2 w 13"/>
                <a:gd name="T3" fmla="*/ 4 h 4"/>
                <a:gd name="T4" fmla="*/ 12 w 13"/>
                <a:gd name="T5" fmla="*/ 4 h 4"/>
                <a:gd name="T6" fmla="*/ 12 w 13"/>
                <a:gd name="T7" fmla="*/ 4 h 4"/>
                <a:gd name="T8" fmla="*/ 11 w 13"/>
                <a:gd name="T9" fmla="*/ 4 h 4"/>
                <a:gd name="T10" fmla="*/ 11 w 13"/>
                <a:gd name="T11" fmla="*/ 4 h 4"/>
                <a:gd name="T12" fmla="*/ 11 w 13"/>
                <a:gd name="T13" fmla="*/ 4 h 4"/>
                <a:gd name="T14" fmla="*/ 11 w 13"/>
                <a:gd name="T15" fmla="*/ 4 h 4"/>
                <a:gd name="T16" fmla="*/ 10 w 13"/>
                <a:gd name="T17" fmla="*/ 4 h 4"/>
                <a:gd name="T18" fmla="*/ 10 w 13"/>
                <a:gd name="T19" fmla="*/ 4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9 w 13"/>
                <a:gd name="T27" fmla="*/ 3 h 4"/>
                <a:gd name="T28" fmla="*/ 9 w 13"/>
                <a:gd name="T29" fmla="*/ 3 h 4"/>
                <a:gd name="T30" fmla="*/ 9 w 13"/>
                <a:gd name="T31" fmla="*/ 3 h 4"/>
                <a:gd name="T32" fmla="*/ 8 w 13"/>
                <a:gd name="T33" fmla="*/ 3 h 4"/>
                <a:gd name="T34" fmla="*/ 8 w 13"/>
                <a:gd name="T35" fmla="*/ 3 h 4"/>
                <a:gd name="T36" fmla="*/ 8 w 13"/>
                <a:gd name="T37" fmla="*/ 3 h 4"/>
                <a:gd name="T38" fmla="*/ 8 w 13"/>
                <a:gd name="T39" fmla="*/ 3 h 4"/>
                <a:gd name="T40" fmla="*/ 7 w 13"/>
                <a:gd name="T41" fmla="*/ 3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5 w 13"/>
                <a:gd name="T57" fmla="*/ 2 h 4"/>
                <a:gd name="T58" fmla="*/ 5 w 13"/>
                <a:gd name="T59" fmla="*/ 2 h 4"/>
                <a:gd name="T60" fmla="*/ 5 w 13"/>
                <a:gd name="T61" fmla="*/ 1 h 4"/>
                <a:gd name="T62" fmla="*/ 5 w 13"/>
                <a:gd name="T63" fmla="*/ 1 h 4"/>
                <a:gd name="T64" fmla="*/ 4 w 13"/>
                <a:gd name="T65" fmla="*/ 1 h 4"/>
                <a:gd name="T66" fmla="*/ 4 w 13"/>
                <a:gd name="T67" fmla="*/ 1 h 4"/>
                <a:gd name="T68" fmla="*/ 4 w 13"/>
                <a:gd name="T69" fmla="*/ 1 h 4"/>
                <a:gd name="T70" fmla="*/ 4 w 13"/>
                <a:gd name="T71" fmla="*/ 1 h 4"/>
                <a:gd name="T72" fmla="*/ 4 w 13"/>
                <a:gd name="T73" fmla="*/ 1 h 4"/>
                <a:gd name="T74" fmla="*/ 3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2 w 13"/>
                <a:gd name="T83" fmla="*/ 0 h 4"/>
                <a:gd name="T84" fmla="*/ 2 w 13"/>
                <a:gd name="T85" fmla="*/ 0 h 4"/>
                <a:gd name="T86" fmla="*/ 2 w 13"/>
                <a:gd name="T87" fmla="*/ 0 h 4"/>
                <a:gd name="T88" fmla="*/ 1 w 13"/>
                <a:gd name="T89" fmla="*/ 0 h 4"/>
                <a:gd name="T90" fmla="*/ 1 w 13"/>
                <a:gd name="T91" fmla="*/ 0 h 4"/>
                <a:gd name="T92" fmla="*/ 1 w 13"/>
                <a:gd name="T93" fmla="*/ 0 h 4"/>
                <a:gd name="T94" fmla="*/ 1 w 13"/>
                <a:gd name="T95" fmla="*/ 0 h 4"/>
                <a:gd name="T96" fmla="*/ 1 w 13"/>
                <a:gd name="T97" fmla="*/ 0 h 4"/>
                <a:gd name="T98" fmla="*/ 0 w 13"/>
                <a:gd name="T99" fmla="*/ 0 h 4"/>
                <a:gd name="T100" fmla="*/ 0 w 13"/>
                <a:gd name="T101" fmla="*/ 0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3" name="Freeform 3369"/>
            <p:cNvSpPr>
              <a:spLocks/>
            </p:cNvSpPr>
            <p:nvPr/>
          </p:nvSpPr>
          <p:spPr bwMode="auto">
            <a:xfrm>
              <a:off x="4836959" y="6066301"/>
              <a:ext cx="11811" cy="590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12 w 12"/>
                <a:gd name="T5" fmla="*/ 5 h 6"/>
                <a:gd name="T6" fmla="*/ 11 w 12"/>
                <a:gd name="T7" fmla="*/ 5 h 6"/>
                <a:gd name="T8" fmla="*/ 11 w 12"/>
                <a:gd name="T9" fmla="*/ 5 h 6"/>
                <a:gd name="T10" fmla="*/ 11 w 12"/>
                <a:gd name="T11" fmla="*/ 5 h 6"/>
                <a:gd name="T12" fmla="*/ 11 w 12"/>
                <a:gd name="T13" fmla="*/ 5 h 6"/>
                <a:gd name="T14" fmla="*/ 10 w 12"/>
                <a:gd name="T15" fmla="*/ 5 h 6"/>
                <a:gd name="T16" fmla="*/ 10 w 12"/>
                <a:gd name="T17" fmla="*/ 5 h 6"/>
                <a:gd name="T18" fmla="*/ 10 w 12"/>
                <a:gd name="T19" fmla="*/ 5 h 6"/>
                <a:gd name="T20" fmla="*/ 10 w 12"/>
                <a:gd name="T21" fmla="*/ 4 h 6"/>
                <a:gd name="T22" fmla="*/ 9 w 12"/>
                <a:gd name="T23" fmla="*/ 4 h 6"/>
                <a:gd name="T24" fmla="*/ 9 w 12"/>
                <a:gd name="T25" fmla="*/ 4 h 6"/>
                <a:gd name="T26" fmla="*/ 9 w 12"/>
                <a:gd name="T27" fmla="*/ 4 h 6"/>
                <a:gd name="T28" fmla="*/ 9 w 12"/>
                <a:gd name="T29" fmla="*/ 4 h 6"/>
                <a:gd name="T30" fmla="*/ 8 w 12"/>
                <a:gd name="T31" fmla="*/ 4 h 6"/>
                <a:gd name="T32" fmla="*/ 8 w 12"/>
                <a:gd name="T33" fmla="*/ 4 h 6"/>
                <a:gd name="T34" fmla="*/ 8 w 12"/>
                <a:gd name="T35" fmla="*/ 4 h 6"/>
                <a:gd name="T36" fmla="*/ 8 w 12"/>
                <a:gd name="T37" fmla="*/ 4 h 6"/>
                <a:gd name="T38" fmla="*/ 7 w 12"/>
                <a:gd name="T39" fmla="*/ 4 h 6"/>
                <a:gd name="T40" fmla="*/ 7 w 12"/>
                <a:gd name="T41" fmla="*/ 3 h 6"/>
                <a:gd name="T42" fmla="*/ 7 w 12"/>
                <a:gd name="T43" fmla="*/ 3 h 6"/>
                <a:gd name="T44" fmla="*/ 7 w 12"/>
                <a:gd name="T45" fmla="*/ 3 h 6"/>
                <a:gd name="T46" fmla="*/ 6 w 12"/>
                <a:gd name="T47" fmla="*/ 3 h 6"/>
                <a:gd name="T48" fmla="*/ 6 w 12"/>
                <a:gd name="T49" fmla="*/ 3 h 6"/>
                <a:gd name="T50" fmla="*/ 6 w 12"/>
                <a:gd name="T51" fmla="*/ 3 h 6"/>
                <a:gd name="T52" fmla="*/ 6 w 12"/>
                <a:gd name="T53" fmla="*/ 3 h 6"/>
                <a:gd name="T54" fmla="*/ 5 w 12"/>
                <a:gd name="T55" fmla="*/ 3 h 6"/>
                <a:gd name="T56" fmla="*/ 5 w 12"/>
                <a:gd name="T57" fmla="*/ 3 h 6"/>
                <a:gd name="T58" fmla="*/ 5 w 12"/>
                <a:gd name="T59" fmla="*/ 3 h 6"/>
                <a:gd name="T60" fmla="*/ 5 w 12"/>
                <a:gd name="T61" fmla="*/ 2 h 6"/>
                <a:gd name="T62" fmla="*/ 5 w 12"/>
                <a:gd name="T63" fmla="*/ 2 h 6"/>
                <a:gd name="T64" fmla="*/ 4 w 12"/>
                <a:gd name="T65" fmla="*/ 2 h 6"/>
                <a:gd name="T66" fmla="*/ 4 w 12"/>
                <a:gd name="T67" fmla="*/ 2 h 6"/>
                <a:gd name="T68" fmla="*/ 4 w 12"/>
                <a:gd name="T69" fmla="*/ 2 h 6"/>
                <a:gd name="T70" fmla="*/ 3 w 12"/>
                <a:gd name="T71" fmla="*/ 2 h 6"/>
                <a:gd name="T72" fmla="*/ 3 w 12"/>
                <a:gd name="T73" fmla="*/ 2 h 6"/>
                <a:gd name="T74" fmla="*/ 3 w 12"/>
                <a:gd name="T75" fmla="*/ 2 h 6"/>
                <a:gd name="T76" fmla="*/ 3 w 12"/>
                <a:gd name="T77" fmla="*/ 1 h 6"/>
                <a:gd name="T78" fmla="*/ 3 w 12"/>
                <a:gd name="T79" fmla="*/ 1 h 6"/>
                <a:gd name="T80" fmla="*/ 2 w 12"/>
                <a:gd name="T81" fmla="*/ 1 h 6"/>
                <a:gd name="T82" fmla="*/ 2 w 12"/>
                <a:gd name="T83" fmla="*/ 1 h 6"/>
                <a:gd name="T84" fmla="*/ 2 w 12"/>
                <a:gd name="T85" fmla="*/ 1 h 6"/>
                <a:gd name="T86" fmla="*/ 2 w 12"/>
                <a:gd name="T87" fmla="*/ 1 h 6"/>
                <a:gd name="T88" fmla="*/ 1 w 12"/>
                <a:gd name="T89" fmla="*/ 1 h 6"/>
                <a:gd name="T90" fmla="*/ 1 w 12"/>
                <a:gd name="T91" fmla="*/ 1 h 6"/>
                <a:gd name="T92" fmla="*/ 1 w 12"/>
                <a:gd name="T93" fmla="*/ 1 h 6"/>
                <a:gd name="T94" fmla="*/ 0 w 12"/>
                <a:gd name="T95" fmla="*/ 1 h 6"/>
                <a:gd name="T96" fmla="*/ 0 w 12"/>
                <a:gd name="T97" fmla="*/ 0 h 6"/>
                <a:gd name="T98" fmla="*/ 0 w 12"/>
                <a:gd name="T99" fmla="*/ 0 h 6"/>
                <a:gd name="T100" fmla="*/ 0 w 12"/>
                <a:gd name="T101" fmla="*/ 0 h 6"/>
                <a:gd name="T102" fmla="*/ 0 w 12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4" name="Freeform 3370"/>
            <p:cNvSpPr>
              <a:spLocks/>
            </p:cNvSpPr>
            <p:nvPr/>
          </p:nvSpPr>
          <p:spPr bwMode="auto">
            <a:xfrm>
              <a:off x="4824163" y="6061380"/>
              <a:ext cx="12796" cy="4922"/>
            </a:xfrm>
            <a:custGeom>
              <a:avLst/>
              <a:gdLst>
                <a:gd name="T0" fmla="*/ 13 w 13"/>
                <a:gd name="T1" fmla="*/ 5 h 5"/>
                <a:gd name="T2" fmla="*/ 13 w 13"/>
                <a:gd name="T3" fmla="*/ 5 h 5"/>
                <a:gd name="T4" fmla="*/ 12 w 13"/>
                <a:gd name="T5" fmla="*/ 5 h 5"/>
                <a:gd name="T6" fmla="*/ 12 w 13"/>
                <a:gd name="T7" fmla="*/ 5 h 5"/>
                <a:gd name="T8" fmla="*/ 12 w 13"/>
                <a:gd name="T9" fmla="*/ 5 h 5"/>
                <a:gd name="T10" fmla="*/ 12 w 13"/>
                <a:gd name="T11" fmla="*/ 5 h 5"/>
                <a:gd name="T12" fmla="*/ 11 w 13"/>
                <a:gd name="T13" fmla="*/ 5 h 5"/>
                <a:gd name="T14" fmla="*/ 11 w 13"/>
                <a:gd name="T15" fmla="*/ 5 h 5"/>
                <a:gd name="T16" fmla="*/ 11 w 13"/>
                <a:gd name="T17" fmla="*/ 4 h 5"/>
                <a:gd name="T18" fmla="*/ 10 w 13"/>
                <a:gd name="T19" fmla="*/ 4 h 5"/>
                <a:gd name="T20" fmla="*/ 10 w 13"/>
                <a:gd name="T21" fmla="*/ 4 h 5"/>
                <a:gd name="T22" fmla="*/ 10 w 13"/>
                <a:gd name="T23" fmla="*/ 4 h 5"/>
                <a:gd name="T24" fmla="*/ 10 w 13"/>
                <a:gd name="T25" fmla="*/ 4 h 5"/>
                <a:gd name="T26" fmla="*/ 10 w 13"/>
                <a:gd name="T27" fmla="*/ 4 h 5"/>
                <a:gd name="T28" fmla="*/ 9 w 13"/>
                <a:gd name="T29" fmla="*/ 4 h 5"/>
                <a:gd name="T30" fmla="*/ 9 w 13"/>
                <a:gd name="T31" fmla="*/ 4 h 5"/>
                <a:gd name="T32" fmla="*/ 9 w 13"/>
                <a:gd name="T33" fmla="*/ 3 h 5"/>
                <a:gd name="T34" fmla="*/ 9 w 13"/>
                <a:gd name="T35" fmla="*/ 3 h 5"/>
                <a:gd name="T36" fmla="*/ 8 w 13"/>
                <a:gd name="T37" fmla="*/ 3 h 5"/>
                <a:gd name="T38" fmla="*/ 8 w 13"/>
                <a:gd name="T39" fmla="*/ 3 h 5"/>
                <a:gd name="T40" fmla="*/ 8 w 13"/>
                <a:gd name="T41" fmla="*/ 3 h 5"/>
                <a:gd name="T42" fmla="*/ 8 w 13"/>
                <a:gd name="T43" fmla="*/ 3 h 5"/>
                <a:gd name="T44" fmla="*/ 8 w 13"/>
                <a:gd name="T45" fmla="*/ 3 h 5"/>
                <a:gd name="T46" fmla="*/ 7 w 13"/>
                <a:gd name="T47" fmla="*/ 3 h 5"/>
                <a:gd name="T48" fmla="*/ 7 w 13"/>
                <a:gd name="T49" fmla="*/ 3 h 5"/>
                <a:gd name="T50" fmla="*/ 7 w 13"/>
                <a:gd name="T51" fmla="*/ 2 h 5"/>
                <a:gd name="T52" fmla="*/ 6 w 13"/>
                <a:gd name="T53" fmla="*/ 2 h 5"/>
                <a:gd name="T54" fmla="*/ 6 w 13"/>
                <a:gd name="T55" fmla="*/ 2 h 5"/>
                <a:gd name="T56" fmla="*/ 6 w 13"/>
                <a:gd name="T57" fmla="*/ 2 h 5"/>
                <a:gd name="T58" fmla="*/ 6 w 13"/>
                <a:gd name="T59" fmla="*/ 2 h 5"/>
                <a:gd name="T60" fmla="*/ 5 w 13"/>
                <a:gd name="T61" fmla="*/ 2 h 5"/>
                <a:gd name="T62" fmla="*/ 5 w 13"/>
                <a:gd name="T63" fmla="*/ 2 h 5"/>
                <a:gd name="T64" fmla="*/ 5 w 13"/>
                <a:gd name="T65" fmla="*/ 2 h 5"/>
                <a:gd name="T66" fmla="*/ 5 w 13"/>
                <a:gd name="T67" fmla="*/ 2 h 5"/>
                <a:gd name="T68" fmla="*/ 5 w 13"/>
                <a:gd name="T69" fmla="*/ 2 h 5"/>
                <a:gd name="T70" fmla="*/ 4 w 13"/>
                <a:gd name="T71" fmla="*/ 1 h 5"/>
                <a:gd name="T72" fmla="*/ 4 w 13"/>
                <a:gd name="T73" fmla="*/ 1 h 5"/>
                <a:gd name="T74" fmla="*/ 4 w 13"/>
                <a:gd name="T75" fmla="*/ 1 h 5"/>
                <a:gd name="T76" fmla="*/ 3 w 13"/>
                <a:gd name="T77" fmla="*/ 1 h 5"/>
                <a:gd name="T78" fmla="*/ 3 w 13"/>
                <a:gd name="T79" fmla="*/ 1 h 5"/>
                <a:gd name="T80" fmla="*/ 3 w 13"/>
                <a:gd name="T81" fmla="*/ 1 h 5"/>
                <a:gd name="T82" fmla="*/ 3 w 13"/>
                <a:gd name="T83" fmla="*/ 1 h 5"/>
                <a:gd name="T84" fmla="*/ 3 w 13"/>
                <a:gd name="T85" fmla="*/ 1 h 5"/>
                <a:gd name="T86" fmla="*/ 2 w 13"/>
                <a:gd name="T87" fmla="*/ 1 h 5"/>
                <a:gd name="T88" fmla="*/ 2 w 13"/>
                <a:gd name="T89" fmla="*/ 0 h 5"/>
                <a:gd name="T90" fmla="*/ 2 w 13"/>
                <a:gd name="T91" fmla="*/ 0 h 5"/>
                <a:gd name="T92" fmla="*/ 2 w 13"/>
                <a:gd name="T93" fmla="*/ 0 h 5"/>
                <a:gd name="T94" fmla="*/ 1 w 13"/>
                <a:gd name="T95" fmla="*/ 0 h 5"/>
                <a:gd name="T96" fmla="*/ 1 w 13"/>
                <a:gd name="T97" fmla="*/ 0 h 5"/>
                <a:gd name="T98" fmla="*/ 1 w 13"/>
                <a:gd name="T99" fmla="*/ 0 h 5"/>
                <a:gd name="T100" fmla="*/ 0 w 13"/>
                <a:gd name="T101" fmla="*/ 0 h 5"/>
                <a:gd name="T102" fmla="*/ 0 w 13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5" name="Freeform 3371"/>
            <p:cNvSpPr>
              <a:spLocks/>
            </p:cNvSpPr>
            <p:nvPr/>
          </p:nvSpPr>
          <p:spPr bwMode="auto">
            <a:xfrm>
              <a:off x="4812352" y="6055474"/>
              <a:ext cx="11811" cy="590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12 w 12"/>
                <a:gd name="T5" fmla="*/ 5 h 6"/>
                <a:gd name="T6" fmla="*/ 12 w 12"/>
                <a:gd name="T7" fmla="*/ 5 h 6"/>
                <a:gd name="T8" fmla="*/ 12 w 12"/>
                <a:gd name="T9" fmla="*/ 5 h 6"/>
                <a:gd name="T10" fmla="*/ 11 w 12"/>
                <a:gd name="T11" fmla="*/ 5 h 6"/>
                <a:gd name="T12" fmla="*/ 11 w 12"/>
                <a:gd name="T13" fmla="*/ 5 h 6"/>
                <a:gd name="T14" fmla="*/ 11 w 12"/>
                <a:gd name="T15" fmla="*/ 5 h 6"/>
                <a:gd name="T16" fmla="*/ 11 w 12"/>
                <a:gd name="T17" fmla="*/ 5 h 6"/>
                <a:gd name="T18" fmla="*/ 10 w 12"/>
                <a:gd name="T19" fmla="*/ 5 h 6"/>
                <a:gd name="T20" fmla="*/ 10 w 12"/>
                <a:gd name="T21" fmla="*/ 5 h 6"/>
                <a:gd name="T22" fmla="*/ 10 w 12"/>
                <a:gd name="T23" fmla="*/ 4 h 6"/>
                <a:gd name="T24" fmla="*/ 10 w 12"/>
                <a:gd name="T25" fmla="*/ 4 h 6"/>
                <a:gd name="T26" fmla="*/ 10 w 12"/>
                <a:gd name="T27" fmla="*/ 4 h 6"/>
                <a:gd name="T28" fmla="*/ 9 w 12"/>
                <a:gd name="T29" fmla="*/ 4 h 6"/>
                <a:gd name="T30" fmla="*/ 9 w 12"/>
                <a:gd name="T31" fmla="*/ 4 h 6"/>
                <a:gd name="T32" fmla="*/ 9 w 12"/>
                <a:gd name="T33" fmla="*/ 4 h 6"/>
                <a:gd name="T34" fmla="*/ 8 w 12"/>
                <a:gd name="T35" fmla="*/ 4 h 6"/>
                <a:gd name="T36" fmla="*/ 8 w 12"/>
                <a:gd name="T37" fmla="*/ 4 h 6"/>
                <a:gd name="T38" fmla="*/ 8 w 12"/>
                <a:gd name="T39" fmla="*/ 4 h 6"/>
                <a:gd name="T40" fmla="*/ 8 w 12"/>
                <a:gd name="T41" fmla="*/ 3 h 6"/>
                <a:gd name="T42" fmla="*/ 8 w 12"/>
                <a:gd name="T43" fmla="*/ 3 h 6"/>
                <a:gd name="T44" fmla="*/ 7 w 12"/>
                <a:gd name="T45" fmla="*/ 3 h 6"/>
                <a:gd name="T46" fmla="*/ 7 w 12"/>
                <a:gd name="T47" fmla="*/ 3 h 6"/>
                <a:gd name="T48" fmla="*/ 7 w 12"/>
                <a:gd name="T49" fmla="*/ 3 h 6"/>
                <a:gd name="T50" fmla="*/ 7 w 12"/>
                <a:gd name="T51" fmla="*/ 3 h 6"/>
                <a:gd name="T52" fmla="*/ 6 w 12"/>
                <a:gd name="T53" fmla="*/ 3 h 6"/>
                <a:gd name="T54" fmla="*/ 6 w 12"/>
                <a:gd name="T55" fmla="*/ 2 h 6"/>
                <a:gd name="T56" fmla="*/ 6 w 12"/>
                <a:gd name="T57" fmla="*/ 2 h 6"/>
                <a:gd name="T58" fmla="*/ 5 w 12"/>
                <a:gd name="T59" fmla="*/ 2 h 6"/>
                <a:gd name="T60" fmla="*/ 5 w 12"/>
                <a:gd name="T61" fmla="*/ 2 h 6"/>
                <a:gd name="T62" fmla="*/ 5 w 12"/>
                <a:gd name="T63" fmla="*/ 2 h 6"/>
                <a:gd name="T64" fmla="*/ 5 w 12"/>
                <a:gd name="T65" fmla="*/ 2 h 6"/>
                <a:gd name="T66" fmla="*/ 5 w 12"/>
                <a:gd name="T67" fmla="*/ 2 h 6"/>
                <a:gd name="T68" fmla="*/ 4 w 12"/>
                <a:gd name="T69" fmla="*/ 2 h 6"/>
                <a:gd name="T70" fmla="*/ 4 w 12"/>
                <a:gd name="T71" fmla="*/ 2 h 6"/>
                <a:gd name="T72" fmla="*/ 4 w 12"/>
                <a:gd name="T73" fmla="*/ 1 h 6"/>
                <a:gd name="T74" fmla="*/ 4 w 12"/>
                <a:gd name="T75" fmla="*/ 1 h 6"/>
                <a:gd name="T76" fmla="*/ 3 w 12"/>
                <a:gd name="T77" fmla="*/ 1 h 6"/>
                <a:gd name="T78" fmla="*/ 3 w 12"/>
                <a:gd name="T79" fmla="*/ 1 h 6"/>
                <a:gd name="T80" fmla="*/ 3 w 12"/>
                <a:gd name="T81" fmla="*/ 1 h 6"/>
                <a:gd name="T82" fmla="*/ 3 w 12"/>
                <a:gd name="T83" fmla="*/ 1 h 6"/>
                <a:gd name="T84" fmla="*/ 2 w 12"/>
                <a:gd name="T85" fmla="*/ 1 h 6"/>
                <a:gd name="T86" fmla="*/ 2 w 12"/>
                <a:gd name="T87" fmla="*/ 1 h 6"/>
                <a:gd name="T88" fmla="*/ 2 w 12"/>
                <a:gd name="T89" fmla="*/ 1 h 6"/>
                <a:gd name="T90" fmla="*/ 2 w 12"/>
                <a:gd name="T91" fmla="*/ 0 h 6"/>
                <a:gd name="T92" fmla="*/ 1 w 12"/>
                <a:gd name="T93" fmla="*/ 0 h 6"/>
                <a:gd name="T94" fmla="*/ 1 w 12"/>
                <a:gd name="T95" fmla="*/ 0 h 6"/>
                <a:gd name="T96" fmla="*/ 1 w 12"/>
                <a:gd name="T97" fmla="*/ 0 h 6"/>
                <a:gd name="T98" fmla="*/ 1 w 12"/>
                <a:gd name="T99" fmla="*/ 0 h 6"/>
                <a:gd name="T100" fmla="*/ 1 w 12"/>
                <a:gd name="T101" fmla="*/ 0 h 6"/>
                <a:gd name="T102" fmla="*/ 0 w 12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6" name="Freeform 3372"/>
            <p:cNvSpPr>
              <a:spLocks/>
            </p:cNvSpPr>
            <p:nvPr/>
          </p:nvSpPr>
          <p:spPr bwMode="auto">
            <a:xfrm>
              <a:off x="4800541" y="6048584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6 h 7"/>
                <a:gd name="T6" fmla="*/ 12 w 13"/>
                <a:gd name="T7" fmla="*/ 6 h 7"/>
                <a:gd name="T8" fmla="*/ 12 w 13"/>
                <a:gd name="T9" fmla="*/ 6 h 7"/>
                <a:gd name="T10" fmla="*/ 11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0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9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8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7 w 13"/>
                <a:gd name="T43" fmla="*/ 4 h 7"/>
                <a:gd name="T44" fmla="*/ 7 w 13"/>
                <a:gd name="T45" fmla="*/ 4 h 7"/>
                <a:gd name="T46" fmla="*/ 7 w 13"/>
                <a:gd name="T47" fmla="*/ 4 h 7"/>
                <a:gd name="T48" fmla="*/ 7 w 13"/>
                <a:gd name="T49" fmla="*/ 4 h 7"/>
                <a:gd name="T50" fmla="*/ 6 w 13"/>
                <a:gd name="T51" fmla="*/ 4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5 w 13"/>
                <a:gd name="T61" fmla="*/ 3 h 7"/>
                <a:gd name="T62" fmla="*/ 5 w 13"/>
                <a:gd name="T63" fmla="*/ 3 h 7"/>
                <a:gd name="T64" fmla="*/ 5 w 13"/>
                <a:gd name="T65" fmla="*/ 3 h 7"/>
                <a:gd name="T66" fmla="*/ 4 w 13"/>
                <a:gd name="T67" fmla="*/ 3 h 7"/>
                <a:gd name="T68" fmla="*/ 4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3 w 13"/>
                <a:gd name="T77" fmla="*/ 2 h 7"/>
                <a:gd name="T78" fmla="*/ 3 w 13"/>
                <a:gd name="T79" fmla="*/ 2 h 7"/>
                <a:gd name="T80" fmla="*/ 3 w 13"/>
                <a:gd name="T81" fmla="*/ 2 h 7"/>
                <a:gd name="T82" fmla="*/ 3 w 13"/>
                <a:gd name="T83" fmla="*/ 2 h 7"/>
                <a:gd name="T84" fmla="*/ 2 w 13"/>
                <a:gd name="T85" fmla="*/ 2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1 h 7"/>
                <a:gd name="T92" fmla="*/ 2 w 13"/>
                <a:gd name="T93" fmla="*/ 1 h 7"/>
                <a:gd name="T94" fmla="*/ 1 w 13"/>
                <a:gd name="T95" fmla="*/ 1 h 7"/>
                <a:gd name="T96" fmla="*/ 1 w 13"/>
                <a:gd name="T97" fmla="*/ 1 h 7"/>
                <a:gd name="T98" fmla="*/ 1 w 13"/>
                <a:gd name="T99" fmla="*/ 1 h 7"/>
                <a:gd name="T100" fmla="*/ 0 w 13"/>
                <a:gd name="T101" fmla="*/ 1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7" name="Freeform 3373"/>
            <p:cNvSpPr>
              <a:spLocks/>
            </p:cNvSpPr>
            <p:nvPr/>
          </p:nvSpPr>
          <p:spPr bwMode="auto">
            <a:xfrm>
              <a:off x="4788730" y="6042679"/>
              <a:ext cx="11811" cy="6890"/>
            </a:xfrm>
            <a:custGeom>
              <a:avLst/>
              <a:gdLst>
                <a:gd name="T0" fmla="*/ 12 w 12"/>
                <a:gd name="T1" fmla="*/ 7 h 7"/>
                <a:gd name="T2" fmla="*/ 12 w 12"/>
                <a:gd name="T3" fmla="*/ 6 h 7"/>
                <a:gd name="T4" fmla="*/ 12 w 12"/>
                <a:gd name="T5" fmla="*/ 6 h 7"/>
                <a:gd name="T6" fmla="*/ 12 w 12"/>
                <a:gd name="T7" fmla="*/ 6 h 7"/>
                <a:gd name="T8" fmla="*/ 12 w 12"/>
                <a:gd name="T9" fmla="*/ 6 h 7"/>
                <a:gd name="T10" fmla="*/ 11 w 12"/>
                <a:gd name="T11" fmla="*/ 6 h 7"/>
                <a:gd name="T12" fmla="*/ 11 w 12"/>
                <a:gd name="T13" fmla="*/ 6 h 7"/>
                <a:gd name="T14" fmla="*/ 11 w 12"/>
                <a:gd name="T15" fmla="*/ 6 h 7"/>
                <a:gd name="T16" fmla="*/ 11 w 12"/>
                <a:gd name="T17" fmla="*/ 5 h 7"/>
                <a:gd name="T18" fmla="*/ 10 w 12"/>
                <a:gd name="T19" fmla="*/ 5 h 7"/>
                <a:gd name="T20" fmla="*/ 10 w 12"/>
                <a:gd name="T21" fmla="*/ 5 h 7"/>
                <a:gd name="T22" fmla="*/ 10 w 12"/>
                <a:gd name="T23" fmla="*/ 5 h 7"/>
                <a:gd name="T24" fmla="*/ 9 w 12"/>
                <a:gd name="T25" fmla="*/ 5 h 7"/>
                <a:gd name="T26" fmla="*/ 9 w 12"/>
                <a:gd name="T27" fmla="*/ 5 h 7"/>
                <a:gd name="T28" fmla="*/ 9 w 12"/>
                <a:gd name="T29" fmla="*/ 5 h 7"/>
                <a:gd name="T30" fmla="*/ 9 w 12"/>
                <a:gd name="T31" fmla="*/ 5 h 7"/>
                <a:gd name="T32" fmla="*/ 9 w 12"/>
                <a:gd name="T33" fmla="*/ 4 h 7"/>
                <a:gd name="T34" fmla="*/ 8 w 12"/>
                <a:gd name="T35" fmla="*/ 4 h 7"/>
                <a:gd name="T36" fmla="*/ 8 w 12"/>
                <a:gd name="T37" fmla="*/ 4 h 7"/>
                <a:gd name="T38" fmla="*/ 8 w 12"/>
                <a:gd name="T39" fmla="*/ 4 h 7"/>
                <a:gd name="T40" fmla="*/ 8 w 12"/>
                <a:gd name="T41" fmla="*/ 4 h 7"/>
                <a:gd name="T42" fmla="*/ 7 w 12"/>
                <a:gd name="T43" fmla="*/ 4 h 7"/>
                <a:gd name="T44" fmla="*/ 7 w 12"/>
                <a:gd name="T45" fmla="*/ 4 h 7"/>
                <a:gd name="T46" fmla="*/ 7 w 12"/>
                <a:gd name="T47" fmla="*/ 4 h 7"/>
                <a:gd name="T48" fmla="*/ 7 w 12"/>
                <a:gd name="T49" fmla="*/ 3 h 7"/>
                <a:gd name="T50" fmla="*/ 6 w 12"/>
                <a:gd name="T51" fmla="*/ 3 h 7"/>
                <a:gd name="T52" fmla="*/ 6 w 12"/>
                <a:gd name="T53" fmla="*/ 3 h 7"/>
                <a:gd name="T54" fmla="*/ 6 w 12"/>
                <a:gd name="T55" fmla="*/ 3 h 7"/>
                <a:gd name="T56" fmla="*/ 6 w 12"/>
                <a:gd name="T57" fmla="*/ 3 h 7"/>
                <a:gd name="T58" fmla="*/ 5 w 12"/>
                <a:gd name="T59" fmla="*/ 3 h 7"/>
                <a:gd name="T60" fmla="*/ 5 w 12"/>
                <a:gd name="T61" fmla="*/ 2 h 7"/>
                <a:gd name="T62" fmla="*/ 5 w 12"/>
                <a:gd name="T63" fmla="*/ 2 h 7"/>
                <a:gd name="T64" fmla="*/ 5 w 12"/>
                <a:gd name="T65" fmla="*/ 2 h 7"/>
                <a:gd name="T66" fmla="*/ 5 w 12"/>
                <a:gd name="T67" fmla="*/ 2 h 7"/>
                <a:gd name="T68" fmla="*/ 4 w 12"/>
                <a:gd name="T69" fmla="*/ 2 h 7"/>
                <a:gd name="T70" fmla="*/ 4 w 12"/>
                <a:gd name="T71" fmla="*/ 2 h 7"/>
                <a:gd name="T72" fmla="*/ 4 w 12"/>
                <a:gd name="T73" fmla="*/ 2 h 7"/>
                <a:gd name="T74" fmla="*/ 4 w 12"/>
                <a:gd name="T75" fmla="*/ 2 h 7"/>
                <a:gd name="T76" fmla="*/ 3 w 12"/>
                <a:gd name="T77" fmla="*/ 2 h 7"/>
                <a:gd name="T78" fmla="*/ 3 w 12"/>
                <a:gd name="T79" fmla="*/ 1 h 7"/>
                <a:gd name="T80" fmla="*/ 3 w 12"/>
                <a:gd name="T81" fmla="*/ 1 h 7"/>
                <a:gd name="T82" fmla="*/ 3 w 12"/>
                <a:gd name="T83" fmla="*/ 1 h 7"/>
                <a:gd name="T84" fmla="*/ 2 w 12"/>
                <a:gd name="T85" fmla="*/ 1 h 7"/>
                <a:gd name="T86" fmla="*/ 2 w 12"/>
                <a:gd name="T87" fmla="*/ 1 h 7"/>
                <a:gd name="T88" fmla="*/ 2 w 12"/>
                <a:gd name="T89" fmla="*/ 1 h 7"/>
                <a:gd name="T90" fmla="*/ 2 w 12"/>
                <a:gd name="T91" fmla="*/ 1 h 7"/>
                <a:gd name="T92" fmla="*/ 1 w 12"/>
                <a:gd name="T93" fmla="*/ 1 h 7"/>
                <a:gd name="T94" fmla="*/ 1 w 12"/>
                <a:gd name="T95" fmla="*/ 0 h 7"/>
                <a:gd name="T96" fmla="*/ 1 w 12"/>
                <a:gd name="T97" fmla="*/ 0 h 7"/>
                <a:gd name="T98" fmla="*/ 1 w 12"/>
                <a:gd name="T99" fmla="*/ 0 h 7"/>
                <a:gd name="T100" fmla="*/ 1 w 12"/>
                <a:gd name="T101" fmla="*/ 0 h 7"/>
                <a:gd name="T102" fmla="*/ 0 w 12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8" name="Freeform 3374"/>
            <p:cNvSpPr>
              <a:spLocks/>
            </p:cNvSpPr>
            <p:nvPr/>
          </p:nvSpPr>
          <p:spPr bwMode="auto">
            <a:xfrm>
              <a:off x="4776919" y="6035789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7 h 7"/>
                <a:gd name="T6" fmla="*/ 12 w 13"/>
                <a:gd name="T7" fmla="*/ 6 h 7"/>
                <a:gd name="T8" fmla="*/ 11 w 13"/>
                <a:gd name="T9" fmla="*/ 6 h 7"/>
                <a:gd name="T10" fmla="*/ 11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1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9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8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7 w 13"/>
                <a:gd name="T43" fmla="*/ 4 h 7"/>
                <a:gd name="T44" fmla="*/ 7 w 13"/>
                <a:gd name="T45" fmla="*/ 4 h 7"/>
                <a:gd name="T46" fmla="*/ 7 w 13"/>
                <a:gd name="T47" fmla="*/ 4 h 7"/>
                <a:gd name="T48" fmla="*/ 7 w 13"/>
                <a:gd name="T49" fmla="*/ 3 h 7"/>
                <a:gd name="T50" fmla="*/ 7 w 13"/>
                <a:gd name="T51" fmla="*/ 3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5 w 13"/>
                <a:gd name="T61" fmla="*/ 3 h 7"/>
                <a:gd name="T62" fmla="*/ 5 w 13"/>
                <a:gd name="T63" fmla="*/ 3 h 7"/>
                <a:gd name="T64" fmla="*/ 5 w 13"/>
                <a:gd name="T65" fmla="*/ 2 h 7"/>
                <a:gd name="T66" fmla="*/ 5 w 13"/>
                <a:gd name="T67" fmla="*/ 2 h 7"/>
                <a:gd name="T68" fmla="*/ 4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3 w 13"/>
                <a:gd name="T77" fmla="*/ 2 h 7"/>
                <a:gd name="T78" fmla="*/ 3 w 13"/>
                <a:gd name="T79" fmla="*/ 2 h 7"/>
                <a:gd name="T80" fmla="*/ 3 w 13"/>
                <a:gd name="T81" fmla="*/ 1 h 7"/>
                <a:gd name="T82" fmla="*/ 3 w 13"/>
                <a:gd name="T83" fmla="*/ 1 h 7"/>
                <a:gd name="T84" fmla="*/ 3 w 13"/>
                <a:gd name="T85" fmla="*/ 1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1 h 7"/>
                <a:gd name="T92" fmla="*/ 1 w 13"/>
                <a:gd name="T93" fmla="*/ 1 h 7"/>
                <a:gd name="T94" fmla="*/ 1 w 13"/>
                <a:gd name="T95" fmla="*/ 1 h 7"/>
                <a:gd name="T96" fmla="*/ 1 w 13"/>
                <a:gd name="T97" fmla="*/ 0 h 7"/>
                <a:gd name="T98" fmla="*/ 1 w 13"/>
                <a:gd name="T99" fmla="*/ 0 h 7"/>
                <a:gd name="T100" fmla="*/ 1 w 13"/>
                <a:gd name="T101" fmla="*/ 0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9" name="Freeform 3375"/>
            <p:cNvSpPr>
              <a:spLocks/>
            </p:cNvSpPr>
            <p:nvPr/>
          </p:nvSpPr>
          <p:spPr bwMode="auto">
            <a:xfrm>
              <a:off x="4765108" y="6028899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7 h 7"/>
                <a:gd name="T6" fmla="*/ 12 w 13"/>
                <a:gd name="T7" fmla="*/ 7 h 7"/>
                <a:gd name="T8" fmla="*/ 12 w 13"/>
                <a:gd name="T9" fmla="*/ 6 h 7"/>
                <a:gd name="T10" fmla="*/ 12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1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10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9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8 w 13"/>
                <a:gd name="T45" fmla="*/ 4 h 7"/>
                <a:gd name="T46" fmla="*/ 7 w 13"/>
                <a:gd name="T47" fmla="*/ 4 h 7"/>
                <a:gd name="T48" fmla="*/ 7 w 13"/>
                <a:gd name="T49" fmla="*/ 3 h 7"/>
                <a:gd name="T50" fmla="*/ 7 w 13"/>
                <a:gd name="T51" fmla="*/ 3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6 w 13"/>
                <a:gd name="T61" fmla="*/ 3 h 7"/>
                <a:gd name="T62" fmla="*/ 5 w 13"/>
                <a:gd name="T63" fmla="*/ 3 h 7"/>
                <a:gd name="T64" fmla="*/ 5 w 13"/>
                <a:gd name="T65" fmla="*/ 2 h 7"/>
                <a:gd name="T66" fmla="*/ 5 w 13"/>
                <a:gd name="T67" fmla="*/ 2 h 7"/>
                <a:gd name="T68" fmla="*/ 5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4 w 13"/>
                <a:gd name="T77" fmla="*/ 2 h 7"/>
                <a:gd name="T78" fmla="*/ 3 w 13"/>
                <a:gd name="T79" fmla="*/ 1 h 7"/>
                <a:gd name="T80" fmla="*/ 3 w 13"/>
                <a:gd name="T81" fmla="*/ 1 h 7"/>
                <a:gd name="T82" fmla="*/ 3 w 13"/>
                <a:gd name="T83" fmla="*/ 1 h 7"/>
                <a:gd name="T84" fmla="*/ 3 w 13"/>
                <a:gd name="T85" fmla="*/ 1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0 h 7"/>
                <a:gd name="T92" fmla="*/ 2 w 13"/>
                <a:gd name="T93" fmla="*/ 0 h 7"/>
                <a:gd name="T94" fmla="*/ 2 w 13"/>
                <a:gd name="T95" fmla="*/ 0 h 7"/>
                <a:gd name="T96" fmla="*/ 1 w 13"/>
                <a:gd name="T97" fmla="*/ 0 h 7"/>
                <a:gd name="T98" fmla="*/ 1 w 13"/>
                <a:gd name="T99" fmla="*/ 0 h 7"/>
                <a:gd name="T100" fmla="*/ 1 w 13"/>
                <a:gd name="T101" fmla="*/ 0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0" name="Freeform 3376"/>
            <p:cNvSpPr>
              <a:spLocks/>
            </p:cNvSpPr>
            <p:nvPr/>
          </p:nvSpPr>
          <p:spPr bwMode="auto">
            <a:xfrm>
              <a:off x="4754282" y="6021025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7 h 8"/>
                <a:gd name="T6" fmla="*/ 11 w 12"/>
                <a:gd name="T7" fmla="*/ 7 h 8"/>
                <a:gd name="T8" fmla="*/ 11 w 12"/>
                <a:gd name="T9" fmla="*/ 7 h 8"/>
                <a:gd name="T10" fmla="*/ 11 w 12"/>
                <a:gd name="T11" fmla="*/ 7 h 8"/>
                <a:gd name="T12" fmla="*/ 10 w 12"/>
                <a:gd name="T13" fmla="*/ 7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10 w 12"/>
                <a:gd name="T21" fmla="*/ 6 h 8"/>
                <a:gd name="T22" fmla="*/ 9 w 12"/>
                <a:gd name="T23" fmla="*/ 6 h 8"/>
                <a:gd name="T24" fmla="*/ 9 w 12"/>
                <a:gd name="T25" fmla="*/ 6 h 8"/>
                <a:gd name="T26" fmla="*/ 9 w 12"/>
                <a:gd name="T27" fmla="*/ 6 h 8"/>
                <a:gd name="T28" fmla="*/ 8 w 12"/>
                <a:gd name="T29" fmla="*/ 6 h 8"/>
                <a:gd name="T30" fmla="*/ 8 w 12"/>
                <a:gd name="T31" fmla="*/ 6 h 8"/>
                <a:gd name="T32" fmla="*/ 8 w 12"/>
                <a:gd name="T33" fmla="*/ 6 h 8"/>
                <a:gd name="T34" fmla="*/ 8 w 12"/>
                <a:gd name="T35" fmla="*/ 5 h 8"/>
                <a:gd name="T36" fmla="*/ 8 w 12"/>
                <a:gd name="T37" fmla="*/ 5 h 8"/>
                <a:gd name="T38" fmla="*/ 7 w 12"/>
                <a:gd name="T39" fmla="*/ 5 h 8"/>
                <a:gd name="T40" fmla="*/ 7 w 12"/>
                <a:gd name="T41" fmla="*/ 5 h 8"/>
                <a:gd name="T42" fmla="*/ 7 w 12"/>
                <a:gd name="T43" fmla="*/ 5 h 8"/>
                <a:gd name="T44" fmla="*/ 7 w 12"/>
                <a:gd name="T45" fmla="*/ 4 h 8"/>
                <a:gd name="T46" fmla="*/ 6 w 12"/>
                <a:gd name="T47" fmla="*/ 4 h 8"/>
                <a:gd name="T48" fmla="*/ 6 w 12"/>
                <a:gd name="T49" fmla="*/ 4 h 8"/>
                <a:gd name="T50" fmla="*/ 6 w 12"/>
                <a:gd name="T51" fmla="*/ 4 h 8"/>
                <a:gd name="T52" fmla="*/ 6 w 12"/>
                <a:gd name="T53" fmla="*/ 4 h 8"/>
                <a:gd name="T54" fmla="*/ 6 w 12"/>
                <a:gd name="T55" fmla="*/ 4 h 8"/>
                <a:gd name="T56" fmla="*/ 5 w 12"/>
                <a:gd name="T57" fmla="*/ 4 h 8"/>
                <a:gd name="T58" fmla="*/ 5 w 12"/>
                <a:gd name="T59" fmla="*/ 4 h 8"/>
                <a:gd name="T60" fmla="*/ 5 w 12"/>
                <a:gd name="T61" fmla="*/ 3 h 8"/>
                <a:gd name="T62" fmla="*/ 4 w 12"/>
                <a:gd name="T63" fmla="*/ 3 h 8"/>
                <a:gd name="T64" fmla="*/ 4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3 w 12"/>
                <a:gd name="T73" fmla="*/ 3 h 8"/>
                <a:gd name="T74" fmla="*/ 3 w 12"/>
                <a:gd name="T75" fmla="*/ 2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2 w 12"/>
                <a:gd name="T83" fmla="*/ 2 h 8"/>
                <a:gd name="T84" fmla="*/ 2 w 12"/>
                <a:gd name="T85" fmla="*/ 1 h 8"/>
                <a:gd name="T86" fmla="*/ 2 w 12"/>
                <a:gd name="T87" fmla="*/ 1 h 8"/>
                <a:gd name="T88" fmla="*/ 1 w 12"/>
                <a:gd name="T89" fmla="*/ 1 h 8"/>
                <a:gd name="T90" fmla="*/ 1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0 w 12"/>
                <a:gd name="T99" fmla="*/ 0 h 8"/>
                <a:gd name="T100" fmla="*/ 0 w 12"/>
                <a:gd name="T101" fmla="*/ 0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1" y="8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1" name="Freeform 3377"/>
            <p:cNvSpPr>
              <a:spLocks/>
            </p:cNvSpPr>
            <p:nvPr/>
          </p:nvSpPr>
          <p:spPr bwMode="auto">
            <a:xfrm>
              <a:off x="4742471" y="6013151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2 w 12"/>
                <a:gd name="T3" fmla="*/ 8 h 8"/>
                <a:gd name="T4" fmla="*/ 12 w 12"/>
                <a:gd name="T5" fmla="*/ 8 h 8"/>
                <a:gd name="T6" fmla="*/ 11 w 12"/>
                <a:gd name="T7" fmla="*/ 8 h 8"/>
                <a:gd name="T8" fmla="*/ 11 w 12"/>
                <a:gd name="T9" fmla="*/ 8 h 8"/>
                <a:gd name="T10" fmla="*/ 11 w 12"/>
                <a:gd name="T11" fmla="*/ 8 h 8"/>
                <a:gd name="T12" fmla="*/ 11 w 12"/>
                <a:gd name="T13" fmla="*/ 7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10 w 12"/>
                <a:gd name="T21" fmla="*/ 7 h 8"/>
                <a:gd name="T22" fmla="*/ 9 w 12"/>
                <a:gd name="T23" fmla="*/ 7 h 8"/>
                <a:gd name="T24" fmla="*/ 9 w 12"/>
                <a:gd name="T25" fmla="*/ 6 h 8"/>
                <a:gd name="T26" fmla="*/ 9 w 12"/>
                <a:gd name="T27" fmla="*/ 6 h 8"/>
                <a:gd name="T28" fmla="*/ 9 w 12"/>
                <a:gd name="T29" fmla="*/ 6 h 8"/>
                <a:gd name="T30" fmla="*/ 9 w 12"/>
                <a:gd name="T31" fmla="*/ 6 h 8"/>
                <a:gd name="T32" fmla="*/ 8 w 12"/>
                <a:gd name="T33" fmla="*/ 6 h 8"/>
                <a:gd name="T34" fmla="*/ 8 w 12"/>
                <a:gd name="T35" fmla="*/ 6 h 8"/>
                <a:gd name="T36" fmla="*/ 8 w 12"/>
                <a:gd name="T37" fmla="*/ 6 h 8"/>
                <a:gd name="T38" fmla="*/ 8 w 12"/>
                <a:gd name="T39" fmla="*/ 5 h 8"/>
                <a:gd name="T40" fmla="*/ 8 w 12"/>
                <a:gd name="T41" fmla="*/ 5 h 8"/>
                <a:gd name="T42" fmla="*/ 7 w 12"/>
                <a:gd name="T43" fmla="*/ 5 h 8"/>
                <a:gd name="T44" fmla="*/ 7 w 12"/>
                <a:gd name="T45" fmla="*/ 5 h 8"/>
                <a:gd name="T46" fmla="*/ 7 w 12"/>
                <a:gd name="T47" fmla="*/ 5 h 8"/>
                <a:gd name="T48" fmla="*/ 6 w 12"/>
                <a:gd name="T49" fmla="*/ 5 h 8"/>
                <a:gd name="T50" fmla="*/ 6 w 12"/>
                <a:gd name="T51" fmla="*/ 5 h 8"/>
                <a:gd name="T52" fmla="*/ 6 w 12"/>
                <a:gd name="T53" fmla="*/ 4 h 8"/>
                <a:gd name="T54" fmla="*/ 6 w 12"/>
                <a:gd name="T55" fmla="*/ 4 h 8"/>
                <a:gd name="T56" fmla="*/ 6 w 12"/>
                <a:gd name="T57" fmla="*/ 4 h 8"/>
                <a:gd name="T58" fmla="*/ 5 w 12"/>
                <a:gd name="T59" fmla="*/ 4 h 8"/>
                <a:gd name="T60" fmla="*/ 5 w 12"/>
                <a:gd name="T61" fmla="*/ 4 h 8"/>
                <a:gd name="T62" fmla="*/ 5 w 12"/>
                <a:gd name="T63" fmla="*/ 3 h 8"/>
                <a:gd name="T64" fmla="*/ 5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4 w 12"/>
                <a:gd name="T73" fmla="*/ 3 h 8"/>
                <a:gd name="T74" fmla="*/ 3 w 12"/>
                <a:gd name="T75" fmla="*/ 3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3 w 12"/>
                <a:gd name="T83" fmla="*/ 2 h 8"/>
                <a:gd name="T84" fmla="*/ 2 w 12"/>
                <a:gd name="T85" fmla="*/ 2 h 8"/>
                <a:gd name="T86" fmla="*/ 2 w 12"/>
                <a:gd name="T87" fmla="*/ 2 h 8"/>
                <a:gd name="T88" fmla="*/ 2 w 12"/>
                <a:gd name="T89" fmla="*/ 2 h 8"/>
                <a:gd name="T90" fmla="*/ 2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1 w 12"/>
                <a:gd name="T99" fmla="*/ 1 h 8"/>
                <a:gd name="T100" fmla="*/ 0 w 12"/>
                <a:gd name="T101" fmla="*/ 1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2" name="Freeform 3378"/>
            <p:cNvSpPr>
              <a:spLocks/>
            </p:cNvSpPr>
            <p:nvPr/>
          </p:nvSpPr>
          <p:spPr bwMode="auto">
            <a:xfrm>
              <a:off x="4731644" y="6005277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8 h 9"/>
                <a:gd name="T4" fmla="*/ 11 w 11"/>
                <a:gd name="T5" fmla="*/ 8 h 9"/>
                <a:gd name="T6" fmla="*/ 11 w 11"/>
                <a:gd name="T7" fmla="*/ 8 h 9"/>
                <a:gd name="T8" fmla="*/ 10 w 11"/>
                <a:gd name="T9" fmla="*/ 8 h 9"/>
                <a:gd name="T10" fmla="*/ 10 w 11"/>
                <a:gd name="T11" fmla="*/ 8 h 9"/>
                <a:gd name="T12" fmla="*/ 10 w 11"/>
                <a:gd name="T13" fmla="*/ 8 h 9"/>
                <a:gd name="T14" fmla="*/ 10 w 11"/>
                <a:gd name="T15" fmla="*/ 7 h 9"/>
                <a:gd name="T16" fmla="*/ 10 w 11"/>
                <a:gd name="T17" fmla="*/ 7 h 9"/>
                <a:gd name="T18" fmla="*/ 9 w 11"/>
                <a:gd name="T19" fmla="*/ 7 h 9"/>
                <a:gd name="T20" fmla="*/ 9 w 11"/>
                <a:gd name="T21" fmla="*/ 7 h 9"/>
                <a:gd name="T22" fmla="*/ 9 w 11"/>
                <a:gd name="T23" fmla="*/ 7 h 9"/>
                <a:gd name="T24" fmla="*/ 9 w 11"/>
                <a:gd name="T25" fmla="*/ 7 h 9"/>
                <a:gd name="T26" fmla="*/ 9 w 11"/>
                <a:gd name="T27" fmla="*/ 6 h 9"/>
                <a:gd name="T28" fmla="*/ 8 w 11"/>
                <a:gd name="T29" fmla="*/ 6 h 9"/>
                <a:gd name="T30" fmla="*/ 8 w 11"/>
                <a:gd name="T31" fmla="*/ 6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5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4 h 9"/>
                <a:gd name="T52" fmla="*/ 6 w 11"/>
                <a:gd name="T53" fmla="*/ 4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3 h 9"/>
                <a:gd name="T66" fmla="*/ 4 w 11"/>
                <a:gd name="T67" fmla="*/ 3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3 h 9"/>
                <a:gd name="T74" fmla="*/ 3 w 11"/>
                <a:gd name="T75" fmla="*/ 3 h 9"/>
                <a:gd name="T76" fmla="*/ 3 w 11"/>
                <a:gd name="T77" fmla="*/ 3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2 h 9"/>
                <a:gd name="T86" fmla="*/ 1 w 11"/>
                <a:gd name="T87" fmla="*/ 2 h 9"/>
                <a:gd name="T88" fmla="*/ 1 w 11"/>
                <a:gd name="T89" fmla="*/ 1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0 w 11"/>
                <a:gd name="T97" fmla="*/ 1 h 9"/>
                <a:gd name="T98" fmla="*/ 0 w 11"/>
                <a:gd name="T99" fmla="*/ 1 h 9"/>
                <a:gd name="T100" fmla="*/ 0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3" name="Freeform 3379"/>
            <p:cNvSpPr>
              <a:spLocks/>
            </p:cNvSpPr>
            <p:nvPr/>
          </p:nvSpPr>
          <p:spPr bwMode="auto">
            <a:xfrm>
              <a:off x="4719833" y="5997403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2 w 12"/>
                <a:gd name="T3" fmla="*/ 8 h 8"/>
                <a:gd name="T4" fmla="*/ 11 w 12"/>
                <a:gd name="T5" fmla="*/ 8 h 8"/>
                <a:gd name="T6" fmla="*/ 11 w 12"/>
                <a:gd name="T7" fmla="*/ 8 h 8"/>
                <a:gd name="T8" fmla="*/ 11 w 12"/>
                <a:gd name="T9" fmla="*/ 8 h 8"/>
                <a:gd name="T10" fmla="*/ 11 w 12"/>
                <a:gd name="T11" fmla="*/ 8 h 8"/>
                <a:gd name="T12" fmla="*/ 11 w 12"/>
                <a:gd name="T13" fmla="*/ 8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9 w 12"/>
                <a:gd name="T21" fmla="*/ 7 h 8"/>
                <a:gd name="T22" fmla="*/ 9 w 12"/>
                <a:gd name="T23" fmla="*/ 7 h 8"/>
                <a:gd name="T24" fmla="*/ 9 w 12"/>
                <a:gd name="T25" fmla="*/ 6 h 8"/>
                <a:gd name="T26" fmla="*/ 9 w 12"/>
                <a:gd name="T27" fmla="*/ 6 h 8"/>
                <a:gd name="T28" fmla="*/ 9 w 12"/>
                <a:gd name="T29" fmla="*/ 6 h 8"/>
                <a:gd name="T30" fmla="*/ 8 w 12"/>
                <a:gd name="T31" fmla="*/ 6 h 8"/>
                <a:gd name="T32" fmla="*/ 8 w 12"/>
                <a:gd name="T33" fmla="*/ 6 h 8"/>
                <a:gd name="T34" fmla="*/ 8 w 12"/>
                <a:gd name="T35" fmla="*/ 6 h 8"/>
                <a:gd name="T36" fmla="*/ 8 w 12"/>
                <a:gd name="T37" fmla="*/ 5 h 8"/>
                <a:gd name="T38" fmla="*/ 8 w 12"/>
                <a:gd name="T39" fmla="*/ 5 h 8"/>
                <a:gd name="T40" fmla="*/ 7 w 12"/>
                <a:gd name="T41" fmla="*/ 5 h 8"/>
                <a:gd name="T42" fmla="*/ 7 w 12"/>
                <a:gd name="T43" fmla="*/ 5 h 8"/>
                <a:gd name="T44" fmla="*/ 7 w 12"/>
                <a:gd name="T45" fmla="*/ 5 h 8"/>
                <a:gd name="T46" fmla="*/ 6 w 12"/>
                <a:gd name="T47" fmla="*/ 5 h 8"/>
                <a:gd name="T48" fmla="*/ 6 w 12"/>
                <a:gd name="T49" fmla="*/ 5 h 8"/>
                <a:gd name="T50" fmla="*/ 6 w 12"/>
                <a:gd name="T51" fmla="*/ 4 h 8"/>
                <a:gd name="T52" fmla="*/ 6 w 12"/>
                <a:gd name="T53" fmla="*/ 4 h 8"/>
                <a:gd name="T54" fmla="*/ 6 w 12"/>
                <a:gd name="T55" fmla="*/ 4 h 8"/>
                <a:gd name="T56" fmla="*/ 5 w 12"/>
                <a:gd name="T57" fmla="*/ 4 h 8"/>
                <a:gd name="T58" fmla="*/ 5 w 12"/>
                <a:gd name="T59" fmla="*/ 4 h 8"/>
                <a:gd name="T60" fmla="*/ 5 w 12"/>
                <a:gd name="T61" fmla="*/ 4 h 8"/>
                <a:gd name="T62" fmla="*/ 5 w 12"/>
                <a:gd name="T63" fmla="*/ 3 h 8"/>
                <a:gd name="T64" fmla="*/ 5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3 w 12"/>
                <a:gd name="T73" fmla="*/ 2 h 8"/>
                <a:gd name="T74" fmla="*/ 3 w 12"/>
                <a:gd name="T75" fmla="*/ 2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2 w 12"/>
                <a:gd name="T83" fmla="*/ 2 h 8"/>
                <a:gd name="T84" fmla="*/ 2 w 12"/>
                <a:gd name="T85" fmla="*/ 2 h 8"/>
                <a:gd name="T86" fmla="*/ 2 w 12"/>
                <a:gd name="T87" fmla="*/ 1 h 8"/>
                <a:gd name="T88" fmla="*/ 2 w 12"/>
                <a:gd name="T89" fmla="*/ 1 h 8"/>
                <a:gd name="T90" fmla="*/ 2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1 w 12"/>
                <a:gd name="T99" fmla="*/ 0 h 8"/>
                <a:gd name="T100" fmla="*/ 0 w 12"/>
                <a:gd name="T101" fmla="*/ 0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4" name="Freeform 3380"/>
            <p:cNvSpPr>
              <a:spLocks/>
            </p:cNvSpPr>
            <p:nvPr/>
          </p:nvSpPr>
          <p:spPr bwMode="auto">
            <a:xfrm>
              <a:off x="4709007" y="5988545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9 h 9"/>
                <a:gd name="T4" fmla="*/ 11 w 11"/>
                <a:gd name="T5" fmla="*/ 9 h 9"/>
                <a:gd name="T6" fmla="*/ 11 w 11"/>
                <a:gd name="T7" fmla="*/ 9 h 9"/>
                <a:gd name="T8" fmla="*/ 10 w 11"/>
                <a:gd name="T9" fmla="*/ 8 h 9"/>
                <a:gd name="T10" fmla="*/ 10 w 11"/>
                <a:gd name="T11" fmla="*/ 8 h 9"/>
                <a:gd name="T12" fmla="*/ 10 w 11"/>
                <a:gd name="T13" fmla="*/ 8 h 9"/>
                <a:gd name="T14" fmla="*/ 10 w 11"/>
                <a:gd name="T15" fmla="*/ 8 h 9"/>
                <a:gd name="T16" fmla="*/ 10 w 11"/>
                <a:gd name="T17" fmla="*/ 8 h 9"/>
                <a:gd name="T18" fmla="*/ 9 w 11"/>
                <a:gd name="T19" fmla="*/ 8 h 9"/>
                <a:gd name="T20" fmla="*/ 9 w 11"/>
                <a:gd name="T21" fmla="*/ 7 h 9"/>
                <a:gd name="T22" fmla="*/ 9 w 11"/>
                <a:gd name="T23" fmla="*/ 7 h 9"/>
                <a:gd name="T24" fmla="*/ 9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6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5 h 9"/>
                <a:gd name="T52" fmla="*/ 5 w 11"/>
                <a:gd name="T53" fmla="*/ 5 h 9"/>
                <a:gd name="T54" fmla="*/ 5 w 11"/>
                <a:gd name="T55" fmla="*/ 5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4 h 9"/>
                <a:gd name="T66" fmla="*/ 4 w 11"/>
                <a:gd name="T67" fmla="*/ 4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3 h 9"/>
                <a:gd name="T74" fmla="*/ 3 w 11"/>
                <a:gd name="T75" fmla="*/ 3 h 9"/>
                <a:gd name="T76" fmla="*/ 3 w 11"/>
                <a:gd name="T77" fmla="*/ 2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2 h 9"/>
                <a:gd name="T86" fmla="*/ 2 w 11"/>
                <a:gd name="T87" fmla="*/ 2 h 9"/>
                <a:gd name="T88" fmla="*/ 1 w 11"/>
                <a:gd name="T89" fmla="*/ 2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0 w 11"/>
                <a:gd name="T97" fmla="*/ 1 h 9"/>
                <a:gd name="T98" fmla="*/ 0 w 11"/>
                <a:gd name="T99" fmla="*/ 1 h 9"/>
                <a:gd name="T100" fmla="*/ 0 w 11"/>
                <a:gd name="T101" fmla="*/ 1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5" name="Freeform 3381"/>
            <p:cNvSpPr>
              <a:spLocks/>
            </p:cNvSpPr>
            <p:nvPr/>
          </p:nvSpPr>
          <p:spPr bwMode="auto">
            <a:xfrm>
              <a:off x="4697196" y="5979687"/>
              <a:ext cx="11811" cy="9842"/>
            </a:xfrm>
            <a:custGeom>
              <a:avLst/>
              <a:gdLst>
                <a:gd name="T0" fmla="*/ 12 w 12"/>
                <a:gd name="T1" fmla="*/ 10 h 10"/>
                <a:gd name="T2" fmla="*/ 12 w 12"/>
                <a:gd name="T3" fmla="*/ 9 h 10"/>
                <a:gd name="T4" fmla="*/ 12 w 12"/>
                <a:gd name="T5" fmla="*/ 9 h 10"/>
                <a:gd name="T6" fmla="*/ 11 w 12"/>
                <a:gd name="T7" fmla="*/ 9 h 10"/>
                <a:gd name="T8" fmla="*/ 11 w 12"/>
                <a:gd name="T9" fmla="*/ 9 h 10"/>
                <a:gd name="T10" fmla="*/ 11 w 12"/>
                <a:gd name="T11" fmla="*/ 9 h 10"/>
                <a:gd name="T12" fmla="*/ 11 w 12"/>
                <a:gd name="T13" fmla="*/ 9 h 10"/>
                <a:gd name="T14" fmla="*/ 10 w 12"/>
                <a:gd name="T15" fmla="*/ 8 h 10"/>
                <a:gd name="T16" fmla="*/ 10 w 12"/>
                <a:gd name="T17" fmla="*/ 8 h 10"/>
                <a:gd name="T18" fmla="*/ 10 w 12"/>
                <a:gd name="T19" fmla="*/ 8 h 10"/>
                <a:gd name="T20" fmla="*/ 10 w 12"/>
                <a:gd name="T21" fmla="*/ 8 h 10"/>
                <a:gd name="T22" fmla="*/ 9 w 12"/>
                <a:gd name="T23" fmla="*/ 8 h 10"/>
                <a:gd name="T24" fmla="*/ 9 w 12"/>
                <a:gd name="T25" fmla="*/ 7 h 10"/>
                <a:gd name="T26" fmla="*/ 9 w 12"/>
                <a:gd name="T27" fmla="*/ 7 h 10"/>
                <a:gd name="T28" fmla="*/ 9 w 12"/>
                <a:gd name="T29" fmla="*/ 7 h 10"/>
                <a:gd name="T30" fmla="*/ 9 w 12"/>
                <a:gd name="T31" fmla="*/ 7 h 10"/>
                <a:gd name="T32" fmla="*/ 8 w 12"/>
                <a:gd name="T33" fmla="*/ 7 h 10"/>
                <a:gd name="T34" fmla="*/ 8 w 12"/>
                <a:gd name="T35" fmla="*/ 7 h 10"/>
                <a:gd name="T36" fmla="*/ 8 w 12"/>
                <a:gd name="T37" fmla="*/ 6 h 10"/>
                <a:gd name="T38" fmla="*/ 8 w 12"/>
                <a:gd name="T39" fmla="*/ 6 h 10"/>
                <a:gd name="T40" fmla="*/ 7 w 12"/>
                <a:gd name="T41" fmla="*/ 6 h 10"/>
                <a:gd name="T42" fmla="*/ 7 w 12"/>
                <a:gd name="T43" fmla="*/ 6 h 10"/>
                <a:gd name="T44" fmla="*/ 7 w 12"/>
                <a:gd name="T45" fmla="*/ 6 h 10"/>
                <a:gd name="T46" fmla="*/ 7 w 12"/>
                <a:gd name="T47" fmla="*/ 6 h 10"/>
                <a:gd name="T48" fmla="*/ 6 w 12"/>
                <a:gd name="T49" fmla="*/ 5 h 10"/>
                <a:gd name="T50" fmla="*/ 6 w 12"/>
                <a:gd name="T51" fmla="*/ 5 h 10"/>
                <a:gd name="T52" fmla="*/ 6 w 12"/>
                <a:gd name="T53" fmla="*/ 5 h 10"/>
                <a:gd name="T54" fmla="*/ 6 w 12"/>
                <a:gd name="T55" fmla="*/ 5 h 10"/>
                <a:gd name="T56" fmla="*/ 6 w 12"/>
                <a:gd name="T57" fmla="*/ 5 h 10"/>
                <a:gd name="T58" fmla="*/ 5 w 12"/>
                <a:gd name="T59" fmla="*/ 4 h 10"/>
                <a:gd name="T60" fmla="*/ 5 w 12"/>
                <a:gd name="T61" fmla="*/ 4 h 10"/>
                <a:gd name="T62" fmla="*/ 5 w 12"/>
                <a:gd name="T63" fmla="*/ 4 h 10"/>
                <a:gd name="T64" fmla="*/ 5 w 12"/>
                <a:gd name="T65" fmla="*/ 4 h 10"/>
                <a:gd name="T66" fmla="*/ 4 w 12"/>
                <a:gd name="T67" fmla="*/ 4 h 10"/>
                <a:gd name="T68" fmla="*/ 4 w 12"/>
                <a:gd name="T69" fmla="*/ 4 h 10"/>
                <a:gd name="T70" fmla="*/ 4 w 12"/>
                <a:gd name="T71" fmla="*/ 3 h 10"/>
                <a:gd name="T72" fmla="*/ 4 w 12"/>
                <a:gd name="T73" fmla="*/ 3 h 10"/>
                <a:gd name="T74" fmla="*/ 4 w 12"/>
                <a:gd name="T75" fmla="*/ 3 h 10"/>
                <a:gd name="T76" fmla="*/ 3 w 12"/>
                <a:gd name="T77" fmla="*/ 3 h 10"/>
                <a:gd name="T78" fmla="*/ 3 w 12"/>
                <a:gd name="T79" fmla="*/ 3 h 10"/>
                <a:gd name="T80" fmla="*/ 3 w 12"/>
                <a:gd name="T81" fmla="*/ 3 h 10"/>
                <a:gd name="T82" fmla="*/ 3 w 12"/>
                <a:gd name="T83" fmla="*/ 2 h 10"/>
                <a:gd name="T84" fmla="*/ 2 w 12"/>
                <a:gd name="T85" fmla="*/ 2 h 10"/>
                <a:gd name="T86" fmla="*/ 2 w 12"/>
                <a:gd name="T87" fmla="*/ 2 h 10"/>
                <a:gd name="T88" fmla="*/ 2 w 12"/>
                <a:gd name="T89" fmla="*/ 2 h 10"/>
                <a:gd name="T90" fmla="*/ 2 w 12"/>
                <a:gd name="T91" fmla="*/ 1 h 10"/>
                <a:gd name="T92" fmla="*/ 2 w 12"/>
                <a:gd name="T93" fmla="*/ 1 h 10"/>
                <a:gd name="T94" fmla="*/ 1 w 12"/>
                <a:gd name="T95" fmla="*/ 1 h 10"/>
                <a:gd name="T96" fmla="*/ 1 w 12"/>
                <a:gd name="T97" fmla="*/ 1 h 10"/>
                <a:gd name="T98" fmla="*/ 1 w 12"/>
                <a:gd name="T99" fmla="*/ 1 h 10"/>
                <a:gd name="T100" fmla="*/ 1 w 12"/>
                <a:gd name="T101" fmla="*/ 1 h 10"/>
                <a:gd name="T102" fmla="*/ 0 w 12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6" name="Freeform 3382"/>
            <p:cNvSpPr>
              <a:spLocks/>
            </p:cNvSpPr>
            <p:nvPr/>
          </p:nvSpPr>
          <p:spPr bwMode="auto">
            <a:xfrm>
              <a:off x="4686368" y="5970829"/>
              <a:ext cx="11811" cy="9842"/>
            </a:xfrm>
            <a:custGeom>
              <a:avLst/>
              <a:gdLst>
                <a:gd name="T0" fmla="*/ 12 w 12"/>
                <a:gd name="T1" fmla="*/ 10 h 10"/>
                <a:gd name="T2" fmla="*/ 11 w 12"/>
                <a:gd name="T3" fmla="*/ 9 h 10"/>
                <a:gd name="T4" fmla="*/ 11 w 12"/>
                <a:gd name="T5" fmla="*/ 9 h 10"/>
                <a:gd name="T6" fmla="*/ 11 w 12"/>
                <a:gd name="T7" fmla="*/ 9 h 10"/>
                <a:gd name="T8" fmla="*/ 11 w 12"/>
                <a:gd name="T9" fmla="*/ 9 h 10"/>
                <a:gd name="T10" fmla="*/ 10 w 12"/>
                <a:gd name="T11" fmla="*/ 9 h 10"/>
                <a:gd name="T12" fmla="*/ 10 w 12"/>
                <a:gd name="T13" fmla="*/ 9 h 10"/>
                <a:gd name="T14" fmla="*/ 10 w 12"/>
                <a:gd name="T15" fmla="*/ 9 h 10"/>
                <a:gd name="T16" fmla="*/ 10 w 12"/>
                <a:gd name="T17" fmla="*/ 8 h 10"/>
                <a:gd name="T18" fmla="*/ 10 w 12"/>
                <a:gd name="T19" fmla="*/ 8 h 10"/>
                <a:gd name="T20" fmla="*/ 9 w 12"/>
                <a:gd name="T21" fmla="*/ 8 h 10"/>
                <a:gd name="T22" fmla="*/ 9 w 12"/>
                <a:gd name="T23" fmla="*/ 8 h 10"/>
                <a:gd name="T24" fmla="*/ 9 w 12"/>
                <a:gd name="T25" fmla="*/ 7 h 10"/>
                <a:gd name="T26" fmla="*/ 9 w 12"/>
                <a:gd name="T27" fmla="*/ 7 h 10"/>
                <a:gd name="T28" fmla="*/ 9 w 12"/>
                <a:gd name="T29" fmla="*/ 7 h 10"/>
                <a:gd name="T30" fmla="*/ 8 w 12"/>
                <a:gd name="T31" fmla="*/ 7 h 10"/>
                <a:gd name="T32" fmla="*/ 8 w 12"/>
                <a:gd name="T33" fmla="*/ 7 h 10"/>
                <a:gd name="T34" fmla="*/ 8 w 12"/>
                <a:gd name="T35" fmla="*/ 7 h 10"/>
                <a:gd name="T36" fmla="*/ 7 w 12"/>
                <a:gd name="T37" fmla="*/ 6 h 10"/>
                <a:gd name="T38" fmla="*/ 7 w 12"/>
                <a:gd name="T39" fmla="*/ 6 h 10"/>
                <a:gd name="T40" fmla="*/ 7 w 12"/>
                <a:gd name="T41" fmla="*/ 6 h 10"/>
                <a:gd name="T42" fmla="*/ 7 w 12"/>
                <a:gd name="T43" fmla="*/ 6 h 10"/>
                <a:gd name="T44" fmla="*/ 7 w 12"/>
                <a:gd name="T45" fmla="*/ 6 h 10"/>
                <a:gd name="T46" fmla="*/ 6 w 12"/>
                <a:gd name="T47" fmla="*/ 6 h 10"/>
                <a:gd name="T48" fmla="*/ 6 w 12"/>
                <a:gd name="T49" fmla="*/ 5 h 10"/>
                <a:gd name="T50" fmla="*/ 6 w 12"/>
                <a:gd name="T51" fmla="*/ 5 h 10"/>
                <a:gd name="T52" fmla="*/ 6 w 12"/>
                <a:gd name="T53" fmla="*/ 5 h 10"/>
                <a:gd name="T54" fmla="*/ 6 w 12"/>
                <a:gd name="T55" fmla="*/ 5 h 10"/>
                <a:gd name="T56" fmla="*/ 5 w 12"/>
                <a:gd name="T57" fmla="*/ 5 h 10"/>
                <a:gd name="T58" fmla="*/ 5 w 12"/>
                <a:gd name="T59" fmla="*/ 5 h 10"/>
                <a:gd name="T60" fmla="*/ 5 w 12"/>
                <a:gd name="T61" fmla="*/ 4 h 10"/>
                <a:gd name="T62" fmla="*/ 5 w 12"/>
                <a:gd name="T63" fmla="*/ 4 h 10"/>
                <a:gd name="T64" fmla="*/ 4 w 12"/>
                <a:gd name="T65" fmla="*/ 4 h 10"/>
                <a:gd name="T66" fmla="*/ 4 w 12"/>
                <a:gd name="T67" fmla="*/ 4 h 10"/>
                <a:gd name="T68" fmla="*/ 4 w 12"/>
                <a:gd name="T69" fmla="*/ 3 h 10"/>
                <a:gd name="T70" fmla="*/ 4 w 12"/>
                <a:gd name="T71" fmla="*/ 3 h 10"/>
                <a:gd name="T72" fmla="*/ 3 w 12"/>
                <a:gd name="T73" fmla="*/ 3 h 10"/>
                <a:gd name="T74" fmla="*/ 3 w 12"/>
                <a:gd name="T75" fmla="*/ 3 h 10"/>
                <a:gd name="T76" fmla="*/ 3 w 12"/>
                <a:gd name="T77" fmla="*/ 3 h 10"/>
                <a:gd name="T78" fmla="*/ 3 w 12"/>
                <a:gd name="T79" fmla="*/ 3 h 10"/>
                <a:gd name="T80" fmla="*/ 3 w 12"/>
                <a:gd name="T81" fmla="*/ 2 h 10"/>
                <a:gd name="T82" fmla="*/ 2 w 12"/>
                <a:gd name="T83" fmla="*/ 2 h 10"/>
                <a:gd name="T84" fmla="*/ 2 w 12"/>
                <a:gd name="T85" fmla="*/ 2 h 10"/>
                <a:gd name="T86" fmla="*/ 2 w 12"/>
                <a:gd name="T87" fmla="*/ 2 h 10"/>
                <a:gd name="T88" fmla="*/ 2 w 12"/>
                <a:gd name="T89" fmla="*/ 2 h 10"/>
                <a:gd name="T90" fmla="*/ 2 w 12"/>
                <a:gd name="T91" fmla="*/ 2 h 10"/>
                <a:gd name="T92" fmla="*/ 1 w 12"/>
                <a:gd name="T93" fmla="*/ 1 h 10"/>
                <a:gd name="T94" fmla="*/ 1 w 12"/>
                <a:gd name="T95" fmla="*/ 1 h 10"/>
                <a:gd name="T96" fmla="*/ 1 w 12"/>
                <a:gd name="T97" fmla="*/ 1 h 10"/>
                <a:gd name="T98" fmla="*/ 0 w 12"/>
                <a:gd name="T99" fmla="*/ 1 h 10"/>
                <a:gd name="T100" fmla="*/ 0 w 12"/>
                <a:gd name="T101" fmla="*/ 1 h 10"/>
                <a:gd name="T102" fmla="*/ 0 w 12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7" name="Freeform 3383"/>
            <p:cNvSpPr>
              <a:spLocks/>
            </p:cNvSpPr>
            <p:nvPr/>
          </p:nvSpPr>
          <p:spPr bwMode="auto">
            <a:xfrm>
              <a:off x="4675542" y="5961970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1 w 11"/>
                <a:gd name="T3" fmla="*/ 9 h 10"/>
                <a:gd name="T4" fmla="*/ 11 w 11"/>
                <a:gd name="T5" fmla="*/ 9 h 10"/>
                <a:gd name="T6" fmla="*/ 11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10 w 11"/>
                <a:gd name="T13" fmla="*/ 9 h 10"/>
                <a:gd name="T14" fmla="*/ 10 w 11"/>
                <a:gd name="T15" fmla="*/ 8 h 10"/>
                <a:gd name="T16" fmla="*/ 10 w 11"/>
                <a:gd name="T17" fmla="*/ 8 h 10"/>
                <a:gd name="T18" fmla="*/ 9 w 11"/>
                <a:gd name="T19" fmla="*/ 8 h 10"/>
                <a:gd name="T20" fmla="*/ 9 w 11"/>
                <a:gd name="T21" fmla="*/ 8 h 10"/>
                <a:gd name="T22" fmla="*/ 9 w 11"/>
                <a:gd name="T23" fmla="*/ 8 h 10"/>
                <a:gd name="T24" fmla="*/ 9 w 11"/>
                <a:gd name="T25" fmla="*/ 7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8 w 11"/>
                <a:gd name="T33" fmla="*/ 7 h 10"/>
                <a:gd name="T34" fmla="*/ 7 w 11"/>
                <a:gd name="T35" fmla="*/ 6 h 10"/>
                <a:gd name="T36" fmla="*/ 7 w 11"/>
                <a:gd name="T37" fmla="*/ 6 h 10"/>
                <a:gd name="T38" fmla="*/ 7 w 11"/>
                <a:gd name="T39" fmla="*/ 6 h 10"/>
                <a:gd name="T40" fmla="*/ 7 w 11"/>
                <a:gd name="T41" fmla="*/ 6 h 10"/>
                <a:gd name="T42" fmla="*/ 7 w 11"/>
                <a:gd name="T43" fmla="*/ 6 h 10"/>
                <a:gd name="T44" fmla="*/ 6 w 11"/>
                <a:gd name="T45" fmla="*/ 6 h 10"/>
                <a:gd name="T46" fmla="*/ 6 w 11"/>
                <a:gd name="T47" fmla="*/ 5 h 10"/>
                <a:gd name="T48" fmla="*/ 6 w 11"/>
                <a:gd name="T49" fmla="*/ 5 h 10"/>
                <a:gd name="T50" fmla="*/ 6 w 11"/>
                <a:gd name="T51" fmla="*/ 5 h 10"/>
                <a:gd name="T52" fmla="*/ 6 w 11"/>
                <a:gd name="T53" fmla="*/ 5 h 10"/>
                <a:gd name="T54" fmla="*/ 5 w 11"/>
                <a:gd name="T55" fmla="*/ 5 h 10"/>
                <a:gd name="T56" fmla="*/ 5 w 11"/>
                <a:gd name="T57" fmla="*/ 5 h 10"/>
                <a:gd name="T58" fmla="*/ 5 w 11"/>
                <a:gd name="T59" fmla="*/ 4 h 10"/>
                <a:gd name="T60" fmla="*/ 5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4 h 10"/>
                <a:gd name="T68" fmla="*/ 4 w 11"/>
                <a:gd name="T69" fmla="*/ 3 h 10"/>
                <a:gd name="T70" fmla="*/ 3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3 h 10"/>
                <a:gd name="T78" fmla="*/ 3 w 11"/>
                <a:gd name="T79" fmla="*/ 2 h 10"/>
                <a:gd name="T80" fmla="*/ 2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2 h 10"/>
                <a:gd name="T88" fmla="*/ 1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1 w 11"/>
                <a:gd name="T95" fmla="*/ 1 h 10"/>
                <a:gd name="T96" fmla="*/ 1 w 11"/>
                <a:gd name="T97" fmla="*/ 1 h 10"/>
                <a:gd name="T98" fmla="*/ 0 w 11"/>
                <a:gd name="T99" fmla="*/ 1 h 10"/>
                <a:gd name="T100" fmla="*/ 0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8" name="Freeform 3384"/>
            <p:cNvSpPr>
              <a:spLocks/>
            </p:cNvSpPr>
            <p:nvPr/>
          </p:nvSpPr>
          <p:spPr bwMode="auto">
            <a:xfrm>
              <a:off x="4664715" y="5953112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9 h 9"/>
                <a:gd name="T4" fmla="*/ 11 w 11"/>
                <a:gd name="T5" fmla="*/ 9 h 9"/>
                <a:gd name="T6" fmla="*/ 11 w 11"/>
                <a:gd name="T7" fmla="*/ 9 h 9"/>
                <a:gd name="T8" fmla="*/ 10 w 11"/>
                <a:gd name="T9" fmla="*/ 9 h 9"/>
                <a:gd name="T10" fmla="*/ 10 w 11"/>
                <a:gd name="T11" fmla="*/ 8 h 9"/>
                <a:gd name="T12" fmla="*/ 10 w 11"/>
                <a:gd name="T13" fmla="*/ 8 h 9"/>
                <a:gd name="T14" fmla="*/ 9 w 11"/>
                <a:gd name="T15" fmla="*/ 8 h 9"/>
                <a:gd name="T16" fmla="*/ 9 w 11"/>
                <a:gd name="T17" fmla="*/ 8 h 9"/>
                <a:gd name="T18" fmla="*/ 9 w 11"/>
                <a:gd name="T19" fmla="*/ 8 h 9"/>
                <a:gd name="T20" fmla="*/ 9 w 11"/>
                <a:gd name="T21" fmla="*/ 7 h 9"/>
                <a:gd name="T22" fmla="*/ 9 w 11"/>
                <a:gd name="T23" fmla="*/ 7 h 9"/>
                <a:gd name="T24" fmla="*/ 8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5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5 w 11"/>
                <a:gd name="T51" fmla="*/ 5 h 9"/>
                <a:gd name="T52" fmla="*/ 5 w 11"/>
                <a:gd name="T53" fmla="*/ 4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3 h 9"/>
                <a:gd name="T66" fmla="*/ 4 w 11"/>
                <a:gd name="T67" fmla="*/ 3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2 h 9"/>
                <a:gd name="T74" fmla="*/ 3 w 11"/>
                <a:gd name="T75" fmla="*/ 2 h 9"/>
                <a:gd name="T76" fmla="*/ 3 w 11"/>
                <a:gd name="T77" fmla="*/ 2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1 h 9"/>
                <a:gd name="T86" fmla="*/ 2 w 11"/>
                <a:gd name="T87" fmla="*/ 1 h 9"/>
                <a:gd name="T88" fmla="*/ 1 w 11"/>
                <a:gd name="T89" fmla="*/ 1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0 h 9"/>
                <a:gd name="T96" fmla="*/ 0 w 11"/>
                <a:gd name="T97" fmla="*/ 0 h 9"/>
                <a:gd name="T98" fmla="*/ 0 w 11"/>
                <a:gd name="T99" fmla="*/ 0 h 9"/>
                <a:gd name="T100" fmla="*/ 0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9" name="Freeform 3385"/>
            <p:cNvSpPr>
              <a:spLocks/>
            </p:cNvSpPr>
            <p:nvPr/>
          </p:nvSpPr>
          <p:spPr bwMode="auto">
            <a:xfrm>
              <a:off x="4653889" y="5943270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1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10 w 11"/>
                <a:gd name="T13" fmla="*/ 9 h 10"/>
                <a:gd name="T14" fmla="*/ 9 w 11"/>
                <a:gd name="T15" fmla="*/ 8 h 10"/>
                <a:gd name="T16" fmla="*/ 9 w 11"/>
                <a:gd name="T17" fmla="*/ 8 h 10"/>
                <a:gd name="T18" fmla="*/ 9 w 11"/>
                <a:gd name="T19" fmla="*/ 8 h 10"/>
                <a:gd name="T20" fmla="*/ 9 w 11"/>
                <a:gd name="T21" fmla="*/ 8 h 10"/>
                <a:gd name="T22" fmla="*/ 9 w 11"/>
                <a:gd name="T23" fmla="*/ 8 h 10"/>
                <a:gd name="T24" fmla="*/ 8 w 11"/>
                <a:gd name="T25" fmla="*/ 8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7 w 11"/>
                <a:gd name="T33" fmla="*/ 7 h 10"/>
                <a:gd name="T34" fmla="*/ 7 w 11"/>
                <a:gd name="T35" fmla="*/ 7 h 10"/>
                <a:gd name="T36" fmla="*/ 7 w 11"/>
                <a:gd name="T37" fmla="*/ 6 h 10"/>
                <a:gd name="T38" fmla="*/ 7 w 11"/>
                <a:gd name="T39" fmla="*/ 6 h 10"/>
                <a:gd name="T40" fmla="*/ 6 w 11"/>
                <a:gd name="T41" fmla="*/ 6 h 10"/>
                <a:gd name="T42" fmla="*/ 6 w 11"/>
                <a:gd name="T43" fmla="*/ 6 h 10"/>
                <a:gd name="T44" fmla="*/ 6 w 11"/>
                <a:gd name="T45" fmla="*/ 6 h 10"/>
                <a:gd name="T46" fmla="*/ 6 w 11"/>
                <a:gd name="T47" fmla="*/ 5 h 10"/>
                <a:gd name="T48" fmla="*/ 6 w 11"/>
                <a:gd name="T49" fmla="*/ 5 h 10"/>
                <a:gd name="T50" fmla="*/ 5 w 11"/>
                <a:gd name="T51" fmla="*/ 5 h 10"/>
                <a:gd name="T52" fmla="*/ 5 w 11"/>
                <a:gd name="T53" fmla="*/ 5 h 10"/>
                <a:gd name="T54" fmla="*/ 5 w 11"/>
                <a:gd name="T55" fmla="*/ 5 h 10"/>
                <a:gd name="T56" fmla="*/ 5 w 11"/>
                <a:gd name="T57" fmla="*/ 4 h 10"/>
                <a:gd name="T58" fmla="*/ 5 w 11"/>
                <a:gd name="T59" fmla="*/ 4 h 10"/>
                <a:gd name="T60" fmla="*/ 4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4 h 10"/>
                <a:gd name="T68" fmla="*/ 3 w 11"/>
                <a:gd name="T69" fmla="*/ 3 h 10"/>
                <a:gd name="T70" fmla="*/ 3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2 h 10"/>
                <a:gd name="T78" fmla="*/ 2 w 11"/>
                <a:gd name="T79" fmla="*/ 2 h 10"/>
                <a:gd name="T80" fmla="*/ 2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1 h 10"/>
                <a:gd name="T88" fmla="*/ 1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0 w 11"/>
                <a:gd name="T95" fmla="*/ 1 h 10"/>
                <a:gd name="T96" fmla="*/ 0 w 11"/>
                <a:gd name="T97" fmla="*/ 1 h 10"/>
                <a:gd name="T98" fmla="*/ 0 w 11"/>
                <a:gd name="T99" fmla="*/ 0 h 10"/>
                <a:gd name="T100" fmla="*/ 0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0" name="Freeform 3386"/>
            <p:cNvSpPr>
              <a:spLocks/>
            </p:cNvSpPr>
            <p:nvPr/>
          </p:nvSpPr>
          <p:spPr bwMode="auto">
            <a:xfrm>
              <a:off x="4643061" y="5941301"/>
              <a:ext cx="10827" cy="494093"/>
            </a:xfrm>
            <a:custGeom>
              <a:avLst/>
              <a:gdLst>
                <a:gd name="T0" fmla="*/ 11 w 11"/>
                <a:gd name="T1" fmla="*/ 2 h 502"/>
                <a:gd name="T2" fmla="*/ 11 w 11"/>
                <a:gd name="T3" fmla="*/ 2 h 502"/>
                <a:gd name="T4" fmla="*/ 10 w 11"/>
                <a:gd name="T5" fmla="*/ 2 h 502"/>
                <a:gd name="T6" fmla="*/ 10 w 11"/>
                <a:gd name="T7" fmla="*/ 1 h 502"/>
                <a:gd name="T8" fmla="*/ 10 w 11"/>
                <a:gd name="T9" fmla="*/ 1 h 502"/>
                <a:gd name="T10" fmla="*/ 10 w 11"/>
                <a:gd name="T11" fmla="*/ 1 h 502"/>
                <a:gd name="T12" fmla="*/ 10 w 11"/>
                <a:gd name="T13" fmla="*/ 1 h 502"/>
                <a:gd name="T14" fmla="*/ 9 w 11"/>
                <a:gd name="T15" fmla="*/ 1 h 502"/>
                <a:gd name="T16" fmla="*/ 9 w 11"/>
                <a:gd name="T17" fmla="*/ 1 h 502"/>
                <a:gd name="T18" fmla="*/ 9 w 11"/>
                <a:gd name="T19" fmla="*/ 0 h 502"/>
                <a:gd name="T20" fmla="*/ 9 w 11"/>
                <a:gd name="T21" fmla="*/ 0 h 502"/>
                <a:gd name="T22" fmla="*/ 8 w 11"/>
                <a:gd name="T23" fmla="*/ 0 h 502"/>
                <a:gd name="T24" fmla="*/ 8 w 11"/>
                <a:gd name="T25" fmla="*/ 0 h 502"/>
                <a:gd name="T26" fmla="*/ 8 w 11"/>
                <a:gd name="T27" fmla="*/ 0 h 502"/>
                <a:gd name="T28" fmla="*/ 8 w 11"/>
                <a:gd name="T29" fmla="*/ 502 h 502"/>
                <a:gd name="T30" fmla="*/ 8 w 11"/>
                <a:gd name="T31" fmla="*/ 502 h 502"/>
                <a:gd name="T32" fmla="*/ 7 w 11"/>
                <a:gd name="T33" fmla="*/ 502 h 502"/>
                <a:gd name="T34" fmla="*/ 7 w 11"/>
                <a:gd name="T35" fmla="*/ 502 h 502"/>
                <a:gd name="T36" fmla="*/ 7 w 11"/>
                <a:gd name="T37" fmla="*/ 502 h 502"/>
                <a:gd name="T38" fmla="*/ 7 w 11"/>
                <a:gd name="T39" fmla="*/ 502 h 502"/>
                <a:gd name="T40" fmla="*/ 7 w 11"/>
                <a:gd name="T41" fmla="*/ 502 h 502"/>
                <a:gd name="T42" fmla="*/ 6 w 11"/>
                <a:gd name="T43" fmla="*/ 502 h 502"/>
                <a:gd name="T44" fmla="*/ 6 w 11"/>
                <a:gd name="T45" fmla="*/ 502 h 502"/>
                <a:gd name="T46" fmla="*/ 6 w 11"/>
                <a:gd name="T47" fmla="*/ 502 h 502"/>
                <a:gd name="T48" fmla="*/ 6 w 11"/>
                <a:gd name="T49" fmla="*/ 502 h 502"/>
                <a:gd name="T50" fmla="*/ 6 w 11"/>
                <a:gd name="T51" fmla="*/ 502 h 502"/>
                <a:gd name="T52" fmla="*/ 5 w 11"/>
                <a:gd name="T53" fmla="*/ 502 h 502"/>
                <a:gd name="T54" fmla="*/ 5 w 11"/>
                <a:gd name="T55" fmla="*/ 502 h 502"/>
                <a:gd name="T56" fmla="*/ 5 w 11"/>
                <a:gd name="T57" fmla="*/ 502 h 502"/>
                <a:gd name="T58" fmla="*/ 4 w 11"/>
                <a:gd name="T59" fmla="*/ 502 h 502"/>
                <a:gd name="T60" fmla="*/ 4 w 11"/>
                <a:gd name="T61" fmla="*/ 502 h 502"/>
                <a:gd name="T62" fmla="*/ 4 w 11"/>
                <a:gd name="T63" fmla="*/ 502 h 502"/>
                <a:gd name="T64" fmla="*/ 4 w 11"/>
                <a:gd name="T65" fmla="*/ 502 h 502"/>
                <a:gd name="T66" fmla="*/ 4 w 11"/>
                <a:gd name="T67" fmla="*/ 502 h 502"/>
                <a:gd name="T68" fmla="*/ 3 w 11"/>
                <a:gd name="T69" fmla="*/ 502 h 502"/>
                <a:gd name="T70" fmla="*/ 3 w 11"/>
                <a:gd name="T71" fmla="*/ 502 h 502"/>
                <a:gd name="T72" fmla="*/ 3 w 11"/>
                <a:gd name="T73" fmla="*/ 502 h 502"/>
                <a:gd name="T74" fmla="*/ 3 w 11"/>
                <a:gd name="T75" fmla="*/ 502 h 502"/>
                <a:gd name="T76" fmla="*/ 3 w 11"/>
                <a:gd name="T77" fmla="*/ 502 h 502"/>
                <a:gd name="T78" fmla="*/ 2 w 11"/>
                <a:gd name="T79" fmla="*/ 502 h 502"/>
                <a:gd name="T80" fmla="*/ 2 w 11"/>
                <a:gd name="T81" fmla="*/ 502 h 502"/>
                <a:gd name="T82" fmla="*/ 2 w 11"/>
                <a:gd name="T83" fmla="*/ 502 h 502"/>
                <a:gd name="T84" fmla="*/ 2 w 11"/>
                <a:gd name="T85" fmla="*/ 502 h 502"/>
                <a:gd name="T86" fmla="*/ 1 w 11"/>
                <a:gd name="T87" fmla="*/ 502 h 502"/>
                <a:gd name="T88" fmla="*/ 1 w 11"/>
                <a:gd name="T89" fmla="*/ 502 h 502"/>
                <a:gd name="T90" fmla="*/ 1 w 11"/>
                <a:gd name="T91" fmla="*/ 502 h 502"/>
                <a:gd name="T92" fmla="*/ 1 w 11"/>
                <a:gd name="T93" fmla="*/ 502 h 502"/>
                <a:gd name="T94" fmla="*/ 1 w 11"/>
                <a:gd name="T95" fmla="*/ 502 h 502"/>
                <a:gd name="T96" fmla="*/ 0 w 11"/>
                <a:gd name="T97" fmla="*/ 502 h 502"/>
                <a:gd name="T98" fmla="*/ 0 w 11"/>
                <a:gd name="T99" fmla="*/ 502 h 502"/>
                <a:gd name="T100" fmla="*/ 0 w 11"/>
                <a:gd name="T101" fmla="*/ 502 h 502"/>
                <a:gd name="T102" fmla="*/ 0 w 11"/>
                <a:gd name="T103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02">
                  <a:moveTo>
                    <a:pt x="11" y="2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02"/>
                  </a:lnTo>
                  <a:lnTo>
                    <a:pt x="8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5" y="502"/>
                  </a:lnTo>
                  <a:lnTo>
                    <a:pt x="5" y="502"/>
                  </a:lnTo>
                  <a:lnTo>
                    <a:pt x="5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0" y="50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1" name="Freeform 3387"/>
            <p:cNvSpPr>
              <a:spLocks/>
            </p:cNvSpPr>
            <p:nvPr/>
          </p:nvSpPr>
          <p:spPr bwMode="auto">
            <a:xfrm>
              <a:off x="4632235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2" name="Freeform 3388"/>
            <p:cNvSpPr>
              <a:spLocks/>
            </p:cNvSpPr>
            <p:nvPr/>
          </p:nvSpPr>
          <p:spPr bwMode="auto">
            <a:xfrm>
              <a:off x="4621408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3" name="Freeform 3389"/>
            <p:cNvSpPr>
              <a:spLocks/>
            </p:cNvSpPr>
            <p:nvPr/>
          </p:nvSpPr>
          <p:spPr bwMode="auto">
            <a:xfrm>
              <a:off x="4610582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4" name="Freeform 3390"/>
            <p:cNvSpPr>
              <a:spLocks/>
            </p:cNvSpPr>
            <p:nvPr/>
          </p:nvSpPr>
          <p:spPr bwMode="auto">
            <a:xfrm>
              <a:off x="4599754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5" name="Freeform 3391"/>
            <p:cNvSpPr>
              <a:spLocks/>
            </p:cNvSpPr>
            <p:nvPr/>
          </p:nvSpPr>
          <p:spPr bwMode="auto">
            <a:xfrm>
              <a:off x="4589912" y="6435395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6" name="Freeform 3392"/>
            <p:cNvSpPr>
              <a:spLocks/>
            </p:cNvSpPr>
            <p:nvPr/>
          </p:nvSpPr>
          <p:spPr bwMode="auto">
            <a:xfrm>
              <a:off x="4579086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7" name="Freeform 3393"/>
            <p:cNvSpPr>
              <a:spLocks/>
            </p:cNvSpPr>
            <p:nvPr/>
          </p:nvSpPr>
          <p:spPr bwMode="auto">
            <a:xfrm>
              <a:off x="4569243" y="6435395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8" name="Freeform 3394"/>
            <p:cNvSpPr>
              <a:spLocks/>
            </p:cNvSpPr>
            <p:nvPr/>
          </p:nvSpPr>
          <p:spPr bwMode="auto">
            <a:xfrm>
              <a:off x="4558416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9" name="Freeform 3395"/>
            <p:cNvSpPr>
              <a:spLocks/>
            </p:cNvSpPr>
            <p:nvPr/>
          </p:nvSpPr>
          <p:spPr bwMode="auto">
            <a:xfrm>
              <a:off x="4557432" y="6435395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0" name="Rectangle 3449"/>
            <p:cNvSpPr>
              <a:spLocks noChangeArrowheads="1"/>
            </p:cNvSpPr>
            <p:nvPr/>
          </p:nvSpPr>
          <p:spPr bwMode="auto">
            <a:xfrm>
              <a:off x="5989626" y="5437365"/>
              <a:ext cx="1116140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1" name="Line 3450"/>
            <p:cNvSpPr>
              <a:spLocks noChangeShapeType="1"/>
            </p:cNvSpPr>
            <p:nvPr/>
          </p:nvSpPr>
          <p:spPr bwMode="auto">
            <a:xfrm>
              <a:off x="5989626" y="6435395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2" name="Line 3451"/>
            <p:cNvSpPr>
              <a:spLocks noChangeShapeType="1"/>
            </p:cNvSpPr>
            <p:nvPr/>
          </p:nvSpPr>
          <p:spPr bwMode="auto">
            <a:xfrm>
              <a:off x="5989626" y="5437365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3" name="Line 3452"/>
            <p:cNvSpPr>
              <a:spLocks noChangeShapeType="1"/>
            </p:cNvSpPr>
            <p:nvPr/>
          </p:nvSpPr>
          <p:spPr bwMode="auto">
            <a:xfrm flipV="1">
              <a:off x="5989626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4" name="Line 3453"/>
            <p:cNvSpPr>
              <a:spLocks noChangeShapeType="1"/>
            </p:cNvSpPr>
            <p:nvPr/>
          </p:nvSpPr>
          <p:spPr bwMode="auto">
            <a:xfrm flipV="1">
              <a:off x="6269153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5" name="Line 3454"/>
            <p:cNvSpPr>
              <a:spLocks noChangeShapeType="1"/>
            </p:cNvSpPr>
            <p:nvPr/>
          </p:nvSpPr>
          <p:spPr bwMode="auto">
            <a:xfrm flipV="1">
              <a:off x="6547696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6" name="Line 3455"/>
            <p:cNvSpPr>
              <a:spLocks noChangeShapeType="1"/>
            </p:cNvSpPr>
            <p:nvPr/>
          </p:nvSpPr>
          <p:spPr bwMode="auto">
            <a:xfrm flipV="1">
              <a:off x="6826238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7" name="Line 3456"/>
            <p:cNvSpPr>
              <a:spLocks noChangeShapeType="1"/>
            </p:cNvSpPr>
            <p:nvPr/>
          </p:nvSpPr>
          <p:spPr bwMode="auto">
            <a:xfrm flipV="1">
              <a:off x="7105765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8" name="Line 3457"/>
            <p:cNvSpPr>
              <a:spLocks noChangeShapeType="1"/>
            </p:cNvSpPr>
            <p:nvPr/>
          </p:nvSpPr>
          <p:spPr bwMode="auto">
            <a:xfrm>
              <a:off x="5989626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9" name="Line 3458"/>
            <p:cNvSpPr>
              <a:spLocks noChangeShapeType="1"/>
            </p:cNvSpPr>
            <p:nvPr/>
          </p:nvSpPr>
          <p:spPr bwMode="auto">
            <a:xfrm>
              <a:off x="6269153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0" name="Line 3459"/>
            <p:cNvSpPr>
              <a:spLocks noChangeShapeType="1"/>
            </p:cNvSpPr>
            <p:nvPr/>
          </p:nvSpPr>
          <p:spPr bwMode="auto">
            <a:xfrm>
              <a:off x="6547696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1" name="Line 3460"/>
            <p:cNvSpPr>
              <a:spLocks noChangeShapeType="1"/>
            </p:cNvSpPr>
            <p:nvPr/>
          </p:nvSpPr>
          <p:spPr bwMode="auto">
            <a:xfrm>
              <a:off x="6826238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2" name="Line 3461"/>
            <p:cNvSpPr>
              <a:spLocks noChangeShapeType="1"/>
            </p:cNvSpPr>
            <p:nvPr/>
          </p:nvSpPr>
          <p:spPr bwMode="auto">
            <a:xfrm>
              <a:off x="7105765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3" name="Line 3469"/>
            <p:cNvSpPr>
              <a:spLocks noChangeShapeType="1"/>
            </p:cNvSpPr>
            <p:nvPr/>
          </p:nvSpPr>
          <p:spPr bwMode="auto">
            <a:xfrm flipV="1">
              <a:off x="5989626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4" name="Line 3470"/>
            <p:cNvSpPr>
              <a:spLocks noChangeShapeType="1"/>
            </p:cNvSpPr>
            <p:nvPr/>
          </p:nvSpPr>
          <p:spPr bwMode="auto">
            <a:xfrm flipV="1">
              <a:off x="7105765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5" name="Line 3471"/>
            <p:cNvSpPr>
              <a:spLocks noChangeShapeType="1"/>
            </p:cNvSpPr>
            <p:nvPr/>
          </p:nvSpPr>
          <p:spPr bwMode="auto">
            <a:xfrm>
              <a:off x="5989626" y="643539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6" name="Line 3472"/>
            <p:cNvSpPr>
              <a:spLocks noChangeShapeType="1"/>
            </p:cNvSpPr>
            <p:nvPr/>
          </p:nvSpPr>
          <p:spPr bwMode="auto">
            <a:xfrm>
              <a:off x="5989626" y="623657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7" name="Line 3473"/>
            <p:cNvSpPr>
              <a:spLocks noChangeShapeType="1"/>
            </p:cNvSpPr>
            <p:nvPr/>
          </p:nvSpPr>
          <p:spPr bwMode="auto">
            <a:xfrm>
              <a:off x="5989626" y="6036773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8" name="Line 3474"/>
            <p:cNvSpPr>
              <a:spLocks noChangeShapeType="1"/>
            </p:cNvSpPr>
            <p:nvPr/>
          </p:nvSpPr>
          <p:spPr bwMode="auto">
            <a:xfrm>
              <a:off x="5989626" y="583697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9" name="Line 3475"/>
            <p:cNvSpPr>
              <a:spLocks noChangeShapeType="1"/>
            </p:cNvSpPr>
            <p:nvPr/>
          </p:nvSpPr>
          <p:spPr bwMode="auto">
            <a:xfrm>
              <a:off x="5989626" y="5637168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0" name="Line 3476"/>
            <p:cNvSpPr>
              <a:spLocks noChangeShapeType="1"/>
            </p:cNvSpPr>
            <p:nvPr/>
          </p:nvSpPr>
          <p:spPr bwMode="auto">
            <a:xfrm>
              <a:off x="5989626" y="543736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1" name="Line 3477"/>
            <p:cNvSpPr>
              <a:spLocks noChangeShapeType="1"/>
            </p:cNvSpPr>
            <p:nvPr/>
          </p:nvSpPr>
          <p:spPr bwMode="auto">
            <a:xfrm flipH="1">
              <a:off x="7060490" y="643539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2" name="Line 3478"/>
            <p:cNvSpPr>
              <a:spLocks noChangeShapeType="1"/>
            </p:cNvSpPr>
            <p:nvPr/>
          </p:nvSpPr>
          <p:spPr bwMode="auto">
            <a:xfrm flipH="1">
              <a:off x="7060490" y="623657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3" name="Line 3479"/>
            <p:cNvSpPr>
              <a:spLocks noChangeShapeType="1"/>
            </p:cNvSpPr>
            <p:nvPr/>
          </p:nvSpPr>
          <p:spPr bwMode="auto">
            <a:xfrm flipH="1">
              <a:off x="7060490" y="6036773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4" name="Line 3480"/>
            <p:cNvSpPr>
              <a:spLocks noChangeShapeType="1"/>
            </p:cNvSpPr>
            <p:nvPr/>
          </p:nvSpPr>
          <p:spPr bwMode="auto">
            <a:xfrm flipH="1">
              <a:off x="7060490" y="583697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5" name="Line 3481"/>
            <p:cNvSpPr>
              <a:spLocks noChangeShapeType="1"/>
            </p:cNvSpPr>
            <p:nvPr/>
          </p:nvSpPr>
          <p:spPr bwMode="auto">
            <a:xfrm flipH="1">
              <a:off x="7060490" y="5637168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6" name="Line 3482"/>
            <p:cNvSpPr>
              <a:spLocks noChangeShapeType="1"/>
            </p:cNvSpPr>
            <p:nvPr/>
          </p:nvSpPr>
          <p:spPr bwMode="auto">
            <a:xfrm flipH="1">
              <a:off x="7060490" y="543736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7" name="Oval 3503"/>
            <p:cNvSpPr>
              <a:spLocks noChangeArrowheads="1"/>
            </p:cNvSpPr>
            <p:nvPr/>
          </p:nvSpPr>
          <p:spPr bwMode="auto">
            <a:xfrm>
              <a:off x="7096907" y="6427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8" name="Oval 3504"/>
            <p:cNvSpPr>
              <a:spLocks noChangeArrowheads="1"/>
            </p:cNvSpPr>
            <p:nvPr/>
          </p:nvSpPr>
          <p:spPr bwMode="auto">
            <a:xfrm>
              <a:off x="7092970" y="64275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9" name="Oval 3505"/>
            <p:cNvSpPr>
              <a:spLocks noChangeArrowheads="1"/>
            </p:cNvSpPr>
            <p:nvPr/>
          </p:nvSpPr>
          <p:spPr bwMode="auto">
            <a:xfrm>
              <a:off x="7089033" y="64265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0" name="Oval 3506"/>
            <p:cNvSpPr>
              <a:spLocks noChangeArrowheads="1"/>
            </p:cNvSpPr>
            <p:nvPr/>
          </p:nvSpPr>
          <p:spPr bwMode="auto">
            <a:xfrm>
              <a:off x="7085096" y="6427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1" name="Oval 3507"/>
            <p:cNvSpPr>
              <a:spLocks noChangeArrowheads="1"/>
            </p:cNvSpPr>
            <p:nvPr/>
          </p:nvSpPr>
          <p:spPr bwMode="auto">
            <a:xfrm>
              <a:off x="7081159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2" name="Oval 3508"/>
            <p:cNvSpPr>
              <a:spLocks noChangeArrowheads="1"/>
            </p:cNvSpPr>
            <p:nvPr/>
          </p:nvSpPr>
          <p:spPr bwMode="auto">
            <a:xfrm>
              <a:off x="7078206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3" name="Oval 3509"/>
            <p:cNvSpPr>
              <a:spLocks noChangeArrowheads="1"/>
            </p:cNvSpPr>
            <p:nvPr/>
          </p:nvSpPr>
          <p:spPr bwMode="auto">
            <a:xfrm>
              <a:off x="7073285" y="642850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4" name="Oval 3510"/>
            <p:cNvSpPr>
              <a:spLocks noChangeArrowheads="1"/>
            </p:cNvSpPr>
            <p:nvPr/>
          </p:nvSpPr>
          <p:spPr bwMode="auto">
            <a:xfrm>
              <a:off x="7062458" y="64265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5" name="Oval 3511"/>
            <p:cNvSpPr>
              <a:spLocks noChangeArrowheads="1"/>
            </p:cNvSpPr>
            <p:nvPr/>
          </p:nvSpPr>
          <p:spPr bwMode="auto">
            <a:xfrm>
              <a:off x="7058521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6" name="Oval 3512"/>
            <p:cNvSpPr>
              <a:spLocks noChangeArrowheads="1"/>
            </p:cNvSpPr>
            <p:nvPr/>
          </p:nvSpPr>
          <p:spPr bwMode="auto">
            <a:xfrm>
              <a:off x="7054584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7" name="Oval 3513"/>
            <p:cNvSpPr>
              <a:spLocks noChangeArrowheads="1"/>
            </p:cNvSpPr>
            <p:nvPr/>
          </p:nvSpPr>
          <p:spPr bwMode="auto">
            <a:xfrm>
              <a:off x="7050647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8" name="Oval 3514"/>
            <p:cNvSpPr>
              <a:spLocks noChangeArrowheads="1"/>
            </p:cNvSpPr>
            <p:nvPr/>
          </p:nvSpPr>
          <p:spPr bwMode="auto">
            <a:xfrm>
              <a:off x="7046710" y="64235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9" name="Oval 3515"/>
            <p:cNvSpPr>
              <a:spLocks noChangeArrowheads="1"/>
            </p:cNvSpPr>
            <p:nvPr/>
          </p:nvSpPr>
          <p:spPr bwMode="auto">
            <a:xfrm>
              <a:off x="7042773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0" name="Oval 3516"/>
            <p:cNvSpPr>
              <a:spLocks noChangeArrowheads="1"/>
            </p:cNvSpPr>
            <p:nvPr/>
          </p:nvSpPr>
          <p:spPr bwMode="auto">
            <a:xfrm>
              <a:off x="7038836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1" name="Oval 3517"/>
            <p:cNvSpPr>
              <a:spLocks noChangeArrowheads="1"/>
            </p:cNvSpPr>
            <p:nvPr/>
          </p:nvSpPr>
          <p:spPr bwMode="auto">
            <a:xfrm>
              <a:off x="7034899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2" name="Oval 3518"/>
            <p:cNvSpPr>
              <a:spLocks noChangeArrowheads="1"/>
            </p:cNvSpPr>
            <p:nvPr/>
          </p:nvSpPr>
          <p:spPr bwMode="auto">
            <a:xfrm>
              <a:off x="7030962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3" name="Oval 3519"/>
            <p:cNvSpPr>
              <a:spLocks noChangeArrowheads="1"/>
            </p:cNvSpPr>
            <p:nvPr/>
          </p:nvSpPr>
          <p:spPr bwMode="auto">
            <a:xfrm>
              <a:off x="7027025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4" name="Oval 3520"/>
            <p:cNvSpPr>
              <a:spLocks noChangeArrowheads="1"/>
            </p:cNvSpPr>
            <p:nvPr/>
          </p:nvSpPr>
          <p:spPr bwMode="auto">
            <a:xfrm>
              <a:off x="702407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5" name="Oval 3521"/>
            <p:cNvSpPr>
              <a:spLocks noChangeArrowheads="1"/>
            </p:cNvSpPr>
            <p:nvPr/>
          </p:nvSpPr>
          <p:spPr bwMode="auto">
            <a:xfrm>
              <a:off x="7020136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6" name="Oval 3522"/>
            <p:cNvSpPr>
              <a:spLocks noChangeArrowheads="1"/>
            </p:cNvSpPr>
            <p:nvPr/>
          </p:nvSpPr>
          <p:spPr bwMode="auto">
            <a:xfrm>
              <a:off x="7016199" y="64235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7" name="Oval 3523"/>
            <p:cNvSpPr>
              <a:spLocks noChangeArrowheads="1"/>
            </p:cNvSpPr>
            <p:nvPr/>
          </p:nvSpPr>
          <p:spPr bwMode="auto">
            <a:xfrm>
              <a:off x="7012262" y="64206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8" name="Oval 3524"/>
            <p:cNvSpPr>
              <a:spLocks noChangeArrowheads="1"/>
            </p:cNvSpPr>
            <p:nvPr/>
          </p:nvSpPr>
          <p:spPr bwMode="auto">
            <a:xfrm>
              <a:off x="7008325" y="641964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9" name="Oval 3525"/>
            <p:cNvSpPr>
              <a:spLocks noChangeArrowheads="1"/>
            </p:cNvSpPr>
            <p:nvPr/>
          </p:nvSpPr>
          <p:spPr bwMode="auto">
            <a:xfrm>
              <a:off x="7004388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0" name="Oval 3526"/>
            <p:cNvSpPr>
              <a:spLocks noChangeArrowheads="1"/>
            </p:cNvSpPr>
            <p:nvPr/>
          </p:nvSpPr>
          <p:spPr bwMode="auto">
            <a:xfrm>
              <a:off x="7000451" y="64166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1" name="Oval 3527"/>
            <p:cNvSpPr>
              <a:spLocks noChangeArrowheads="1"/>
            </p:cNvSpPr>
            <p:nvPr/>
          </p:nvSpPr>
          <p:spPr bwMode="auto">
            <a:xfrm>
              <a:off x="6996514" y="6415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2" name="Oval 3528"/>
            <p:cNvSpPr>
              <a:spLocks noChangeArrowheads="1"/>
            </p:cNvSpPr>
            <p:nvPr/>
          </p:nvSpPr>
          <p:spPr bwMode="auto">
            <a:xfrm>
              <a:off x="6992577" y="6415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3" name="Oval 3529"/>
            <p:cNvSpPr>
              <a:spLocks noChangeArrowheads="1"/>
            </p:cNvSpPr>
            <p:nvPr/>
          </p:nvSpPr>
          <p:spPr bwMode="auto">
            <a:xfrm>
              <a:off x="6988640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4" name="Oval 3530"/>
            <p:cNvSpPr>
              <a:spLocks noChangeArrowheads="1"/>
            </p:cNvSpPr>
            <p:nvPr/>
          </p:nvSpPr>
          <p:spPr bwMode="auto">
            <a:xfrm>
              <a:off x="6984703" y="64137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5" name="Oval 3531"/>
            <p:cNvSpPr>
              <a:spLocks noChangeArrowheads="1"/>
            </p:cNvSpPr>
            <p:nvPr/>
          </p:nvSpPr>
          <p:spPr bwMode="auto">
            <a:xfrm>
              <a:off x="6980766" y="641275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6" name="Oval 3532"/>
            <p:cNvSpPr>
              <a:spLocks noChangeArrowheads="1"/>
            </p:cNvSpPr>
            <p:nvPr/>
          </p:nvSpPr>
          <p:spPr bwMode="auto">
            <a:xfrm>
              <a:off x="6977813" y="641177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7" name="Oval 3533"/>
            <p:cNvSpPr>
              <a:spLocks noChangeArrowheads="1"/>
            </p:cNvSpPr>
            <p:nvPr/>
          </p:nvSpPr>
          <p:spPr bwMode="auto">
            <a:xfrm>
              <a:off x="6973876" y="64107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8" name="Oval 3534"/>
            <p:cNvSpPr>
              <a:spLocks noChangeArrowheads="1"/>
            </p:cNvSpPr>
            <p:nvPr/>
          </p:nvSpPr>
          <p:spPr bwMode="auto">
            <a:xfrm>
              <a:off x="6969939" y="64088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9" name="Oval 3535"/>
            <p:cNvSpPr>
              <a:spLocks noChangeArrowheads="1"/>
            </p:cNvSpPr>
            <p:nvPr/>
          </p:nvSpPr>
          <p:spPr bwMode="auto">
            <a:xfrm>
              <a:off x="6966002" y="640685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0" name="Oval 3536"/>
            <p:cNvSpPr>
              <a:spLocks noChangeArrowheads="1"/>
            </p:cNvSpPr>
            <p:nvPr/>
          </p:nvSpPr>
          <p:spPr bwMode="auto">
            <a:xfrm>
              <a:off x="6962065" y="640193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1" name="Oval 3537"/>
            <p:cNvSpPr>
              <a:spLocks noChangeArrowheads="1"/>
            </p:cNvSpPr>
            <p:nvPr/>
          </p:nvSpPr>
          <p:spPr bwMode="auto">
            <a:xfrm>
              <a:off x="6958128" y="63999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2" name="Oval 3538"/>
            <p:cNvSpPr>
              <a:spLocks noChangeArrowheads="1"/>
            </p:cNvSpPr>
            <p:nvPr/>
          </p:nvSpPr>
          <p:spPr bwMode="auto">
            <a:xfrm>
              <a:off x="6954191" y="63960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3" name="Oval 3540"/>
            <p:cNvSpPr>
              <a:spLocks noChangeArrowheads="1"/>
            </p:cNvSpPr>
            <p:nvPr/>
          </p:nvSpPr>
          <p:spPr bwMode="auto">
            <a:xfrm>
              <a:off x="6950254" y="63970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4" name="Oval 3541"/>
            <p:cNvSpPr>
              <a:spLocks noChangeArrowheads="1"/>
            </p:cNvSpPr>
            <p:nvPr/>
          </p:nvSpPr>
          <p:spPr bwMode="auto">
            <a:xfrm>
              <a:off x="6946317" y="63970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5" name="Oval 3542"/>
            <p:cNvSpPr>
              <a:spLocks noChangeArrowheads="1"/>
            </p:cNvSpPr>
            <p:nvPr/>
          </p:nvSpPr>
          <p:spPr bwMode="auto">
            <a:xfrm>
              <a:off x="6942380" y="639700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6" name="Oval 3543"/>
            <p:cNvSpPr>
              <a:spLocks noChangeArrowheads="1"/>
            </p:cNvSpPr>
            <p:nvPr/>
          </p:nvSpPr>
          <p:spPr bwMode="auto">
            <a:xfrm>
              <a:off x="6938443" y="63920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7" name="Oval 3544"/>
            <p:cNvSpPr>
              <a:spLocks noChangeArrowheads="1"/>
            </p:cNvSpPr>
            <p:nvPr/>
          </p:nvSpPr>
          <p:spPr bwMode="auto">
            <a:xfrm>
              <a:off x="6934506" y="63911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8" name="Oval 3545"/>
            <p:cNvSpPr>
              <a:spLocks noChangeArrowheads="1"/>
            </p:cNvSpPr>
            <p:nvPr/>
          </p:nvSpPr>
          <p:spPr bwMode="auto">
            <a:xfrm>
              <a:off x="6931553" y="638323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9" name="Oval 3546"/>
            <p:cNvSpPr>
              <a:spLocks noChangeArrowheads="1"/>
            </p:cNvSpPr>
            <p:nvPr/>
          </p:nvSpPr>
          <p:spPr bwMode="auto">
            <a:xfrm>
              <a:off x="6927616" y="63753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0" name="Oval 3547"/>
            <p:cNvSpPr>
              <a:spLocks noChangeArrowheads="1"/>
            </p:cNvSpPr>
            <p:nvPr/>
          </p:nvSpPr>
          <p:spPr bwMode="auto">
            <a:xfrm>
              <a:off x="6923679" y="63674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1" name="Oval 3548"/>
            <p:cNvSpPr>
              <a:spLocks noChangeArrowheads="1"/>
            </p:cNvSpPr>
            <p:nvPr/>
          </p:nvSpPr>
          <p:spPr bwMode="auto">
            <a:xfrm>
              <a:off x="6919742" y="63615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2" name="Oval 3549"/>
            <p:cNvSpPr>
              <a:spLocks noChangeArrowheads="1"/>
            </p:cNvSpPr>
            <p:nvPr/>
          </p:nvSpPr>
          <p:spPr bwMode="auto">
            <a:xfrm>
              <a:off x="6915805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3" name="Oval 3550"/>
            <p:cNvSpPr>
              <a:spLocks noChangeArrowheads="1"/>
            </p:cNvSpPr>
            <p:nvPr/>
          </p:nvSpPr>
          <p:spPr bwMode="auto">
            <a:xfrm>
              <a:off x="6911868" y="634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4" name="Oval 3551"/>
            <p:cNvSpPr>
              <a:spLocks noChangeArrowheads="1"/>
            </p:cNvSpPr>
            <p:nvPr/>
          </p:nvSpPr>
          <p:spPr bwMode="auto">
            <a:xfrm>
              <a:off x="6907931" y="63389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5" name="Oval 3552"/>
            <p:cNvSpPr>
              <a:spLocks noChangeArrowheads="1"/>
            </p:cNvSpPr>
            <p:nvPr/>
          </p:nvSpPr>
          <p:spPr bwMode="auto">
            <a:xfrm>
              <a:off x="6903994" y="6328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6" name="Oval 3553"/>
            <p:cNvSpPr>
              <a:spLocks noChangeArrowheads="1"/>
            </p:cNvSpPr>
            <p:nvPr/>
          </p:nvSpPr>
          <p:spPr bwMode="auto">
            <a:xfrm>
              <a:off x="6900057" y="63153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7" name="Oval 3554"/>
            <p:cNvSpPr>
              <a:spLocks noChangeArrowheads="1"/>
            </p:cNvSpPr>
            <p:nvPr/>
          </p:nvSpPr>
          <p:spPr bwMode="auto">
            <a:xfrm>
              <a:off x="6896120" y="6302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8" name="Oval 3555"/>
            <p:cNvSpPr>
              <a:spLocks noChangeArrowheads="1"/>
            </p:cNvSpPr>
            <p:nvPr/>
          </p:nvSpPr>
          <p:spPr bwMode="auto">
            <a:xfrm>
              <a:off x="6892183" y="6291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9" name="Oval 3556"/>
            <p:cNvSpPr>
              <a:spLocks noChangeArrowheads="1"/>
            </p:cNvSpPr>
            <p:nvPr/>
          </p:nvSpPr>
          <p:spPr bwMode="auto">
            <a:xfrm>
              <a:off x="6888246" y="627693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0" name="Oval 3557"/>
            <p:cNvSpPr>
              <a:spLocks noChangeArrowheads="1"/>
            </p:cNvSpPr>
            <p:nvPr/>
          </p:nvSpPr>
          <p:spPr bwMode="auto">
            <a:xfrm>
              <a:off x="6884309" y="626216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1" name="Oval 3558"/>
            <p:cNvSpPr>
              <a:spLocks noChangeArrowheads="1"/>
            </p:cNvSpPr>
            <p:nvPr/>
          </p:nvSpPr>
          <p:spPr bwMode="auto">
            <a:xfrm>
              <a:off x="6880372" y="624838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2" name="Oval 3559"/>
            <p:cNvSpPr>
              <a:spLocks noChangeArrowheads="1"/>
            </p:cNvSpPr>
            <p:nvPr/>
          </p:nvSpPr>
          <p:spPr bwMode="auto">
            <a:xfrm>
              <a:off x="6876435" y="62306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3" name="Oval 3560"/>
            <p:cNvSpPr>
              <a:spLocks noChangeArrowheads="1"/>
            </p:cNvSpPr>
            <p:nvPr/>
          </p:nvSpPr>
          <p:spPr bwMode="auto">
            <a:xfrm>
              <a:off x="6873482" y="62100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4" name="Oval 3561"/>
            <p:cNvSpPr>
              <a:spLocks noChangeArrowheads="1"/>
            </p:cNvSpPr>
            <p:nvPr/>
          </p:nvSpPr>
          <p:spPr bwMode="auto">
            <a:xfrm>
              <a:off x="6869545" y="6197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5" name="Oval 3562"/>
            <p:cNvSpPr>
              <a:spLocks noChangeArrowheads="1"/>
            </p:cNvSpPr>
            <p:nvPr/>
          </p:nvSpPr>
          <p:spPr bwMode="auto">
            <a:xfrm>
              <a:off x="6865608" y="618145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6" name="Oval 3563"/>
            <p:cNvSpPr>
              <a:spLocks noChangeArrowheads="1"/>
            </p:cNvSpPr>
            <p:nvPr/>
          </p:nvSpPr>
          <p:spPr bwMode="auto">
            <a:xfrm>
              <a:off x="6861671" y="6159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7" name="Oval 3564"/>
            <p:cNvSpPr>
              <a:spLocks noChangeArrowheads="1"/>
            </p:cNvSpPr>
            <p:nvPr/>
          </p:nvSpPr>
          <p:spPr bwMode="auto">
            <a:xfrm>
              <a:off x="6857734" y="61322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8" name="Oval 3565"/>
            <p:cNvSpPr>
              <a:spLocks noChangeArrowheads="1"/>
            </p:cNvSpPr>
            <p:nvPr/>
          </p:nvSpPr>
          <p:spPr bwMode="auto">
            <a:xfrm>
              <a:off x="6853797" y="609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9" name="Oval 3566"/>
            <p:cNvSpPr>
              <a:spLocks noChangeArrowheads="1"/>
            </p:cNvSpPr>
            <p:nvPr/>
          </p:nvSpPr>
          <p:spPr bwMode="auto">
            <a:xfrm>
              <a:off x="6849860" y="605941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0" name="Oval 3567"/>
            <p:cNvSpPr>
              <a:spLocks noChangeArrowheads="1"/>
            </p:cNvSpPr>
            <p:nvPr/>
          </p:nvSpPr>
          <p:spPr bwMode="auto">
            <a:xfrm>
              <a:off x="6845923" y="60220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1" name="Oval 3568"/>
            <p:cNvSpPr>
              <a:spLocks noChangeArrowheads="1"/>
            </p:cNvSpPr>
            <p:nvPr/>
          </p:nvSpPr>
          <p:spPr bwMode="auto">
            <a:xfrm>
              <a:off x="6841986" y="598657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2" name="Oval 3569"/>
            <p:cNvSpPr>
              <a:spLocks noChangeArrowheads="1"/>
            </p:cNvSpPr>
            <p:nvPr/>
          </p:nvSpPr>
          <p:spPr bwMode="auto">
            <a:xfrm>
              <a:off x="6838049" y="595508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3" name="Oval 3570"/>
            <p:cNvSpPr>
              <a:spLocks noChangeArrowheads="1"/>
            </p:cNvSpPr>
            <p:nvPr/>
          </p:nvSpPr>
          <p:spPr bwMode="auto">
            <a:xfrm>
              <a:off x="6834112" y="592752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4" name="Oval 3571"/>
            <p:cNvSpPr>
              <a:spLocks noChangeArrowheads="1"/>
            </p:cNvSpPr>
            <p:nvPr/>
          </p:nvSpPr>
          <p:spPr bwMode="auto">
            <a:xfrm>
              <a:off x="6830175" y="589110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5" name="Oval 3572"/>
            <p:cNvSpPr>
              <a:spLocks noChangeArrowheads="1"/>
            </p:cNvSpPr>
            <p:nvPr/>
          </p:nvSpPr>
          <p:spPr bwMode="auto">
            <a:xfrm>
              <a:off x="6827223" y="58487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6" name="Oval 3573"/>
            <p:cNvSpPr>
              <a:spLocks noChangeArrowheads="1"/>
            </p:cNvSpPr>
            <p:nvPr/>
          </p:nvSpPr>
          <p:spPr bwMode="auto">
            <a:xfrm>
              <a:off x="6823286" y="5807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7" name="Oval 3574"/>
            <p:cNvSpPr>
              <a:spLocks noChangeArrowheads="1"/>
            </p:cNvSpPr>
            <p:nvPr/>
          </p:nvSpPr>
          <p:spPr bwMode="auto">
            <a:xfrm>
              <a:off x="6819349" y="57631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8" name="Oval 3575"/>
            <p:cNvSpPr>
              <a:spLocks noChangeArrowheads="1"/>
            </p:cNvSpPr>
            <p:nvPr/>
          </p:nvSpPr>
          <p:spPr bwMode="auto">
            <a:xfrm>
              <a:off x="6815412" y="57168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9" name="Oval 3576"/>
            <p:cNvSpPr>
              <a:spLocks noChangeArrowheads="1"/>
            </p:cNvSpPr>
            <p:nvPr/>
          </p:nvSpPr>
          <p:spPr bwMode="auto">
            <a:xfrm>
              <a:off x="6811475" y="568047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0" name="Oval 3577"/>
            <p:cNvSpPr>
              <a:spLocks noChangeArrowheads="1"/>
            </p:cNvSpPr>
            <p:nvPr/>
          </p:nvSpPr>
          <p:spPr bwMode="auto">
            <a:xfrm>
              <a:off x="6807538" y="564799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1" name="Oval 3578"/>
            <p:cNvSpPr>
              <a:spLocks noChangeArrowheads="1"/>
            </p:cNvSpPr>
            <p:nvPr/>
          </p:nvSpPr>
          <p:spPr bwMode="auto">
            <a:xfrm>
              <a:off x="6803601" y="56056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2" name="Oval 3579"/>
            <p:cNvSpPr>
              <a:spLocks noChangeArrowheads="1"/>
            </p:cNvSpPr>
            <p:nvPr/>
          </p:nvSpPr>
          <p:spPr bwMode="auto">
            <a:xfrm>
              <a:off x="6799664" y="556236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3" name="Oval 3580"/>
            <p:cNvSpPr>
              <a:spLocks noChangeArrowheads="1"/>
            </p:cNvSpPr>
            <p:nvPr/>
          </p:nvSpPr>
          <p:spPr bwMode="auto">
            <a:xfrm>
              <a:off x="6795727" y="551709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4" name="Oval 3581"/>
            <p:cNvSpPr>
              <a:spLocks noChangeArrowheads="1"/>
            </p:cNvSpPr>
            <p:nvPr/>
          </p:nvSpPr>
          <p:spPr bwMode="auto">
            <a:xfrm>
              <a:off x="6791790" y="546886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5" name="Oval 3582"/>
            <p:cNvSpPr>
              <a:spLocks noChangeArrowheads="1"/>
            </p:cNvSpPr>
            <p:nvPr/>
          </p:nvSpPr>
          <p:spPr bwMode="auto">
            <a:xfrm>
              <a:off x="6787853" y="54334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6" name="Oval 3583"/>
            <p:cNvSpPr>
              <a:spLocks noChangeArrowheads="1"/>
            </p:cNvSpPr>
            <p:nvPr/>
          </p:nvSpPr>
          <p:spPr bwMode="auto">
            <a:xfrm>
              <a:off x="6783916" y="54314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7" name="Oval 3584"/>
            <p:cNvSpPr>
              <a:spLocks noChangeArrowheads="1"/>
            </p:cNvSpPr>
            <p:nvPr/>
          </p:nvSpPr>
          <p:spPr bwMode="auto">
            <a:xfrm>
              <a:off x="6780963" y="54491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8" name="Oval 3585"/>
            <p:cNvSpPr>
              <a:spLocks noChangeArrowheads="1"/>
            </p:cNvSpPr>
            <p:nvPr/>
          </p:nvSpPr>
          <p:spPr bwMode="auto">
            <a:xfrm>
              <a:off x="6777026" y="54905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9" name="Oval 3586"/>
            <p:cNvSpPr>
              <a:spLocks noChangeArrowheads="1"/>
            </p:cNvSpPr>
            <p:nvPr/>
          </p:nvSpPr>
          <p:spPr bwMode="auto">
            <a:xfrm>
              <a:off x="6773089" y="554464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0" name="Oval 3587"/>
            <p:cNvSpPr>
              <a:spLocks noChangeArrowheads="1"/>
            </p:cNvSpPr>
            <p:nvPr/>
          </p:nvSpPr>
          <p:spPr bwMode="auto">
            <a:xfrm>
              <a:off x="6769152" y="56027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1" name="Oval 3588"/>
            <p:cNvSpPr>
              <a:spLocks noChangeArrowheads="1"/>
            </p:cNvSpPr>
            <p:nvPr/>
          </p:nvSpPr>
          <p:spPr bwMode="auto">
            <a:xfrm>
              <a:off x="6765215" y="56489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2" name="Oval 3589"/>
            <p:cNvSpPr>
              <a:spLocks noChangeArrowheads="1"/>
            </p:cNvSpPr>
            <p:nvPr/>
          </p:nvSpPr>
          <p:spPr bwMode="auto">
            <a:xfrm>
              <a:off x="6761278" y="56942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3" name="Oval 3590"/>
            <p:cNvSpPr>
              <a:spLocks noChangeArrowheads="1"/>
            </p:cNvSpPr>
            <p:nvPr/>
          </p:nvSpPr>
          <p:spPr bwMode="auto">
            <a:xfrm>
              <a:off x="6757341" y="57316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4" name="Oval 3591"/>
            <p:cNvSpPr>
              <a:spLocks noChangeArrowheads="1"/>
            </p:cNvSpPr>
            <p:nvPr/>
          </p:nvSpPr>
          <p:spPr bwMode="auto">
            <a:xfrm>
              <a:off x="6753404" y="57749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5" name="Oval 3592"/>
            <p:cNvSpPr>
              <a:spLocks noChangeArrowheads="1"/>
            </p:cNvSpPr>
            <p:nvPr/>
          </p:nvSpPr>
          <p:spPr bwMode="auto">
            <a:xfrm>
              <a:off x="6749467" y="582516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6" name="Oval 3593"/>
            <p:cNvSpPr>
              <a:spLocks noChangeArrowheads="1"/>
            </p:cNvSpPr>
            <p:nvPr/>
          </p:nvSpPr>
          <p:spPr bwMode="auto">
            <a:xfrm>
              <a:off x="6745530" y="58802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7" name="Oval 3594"/>
            <p:cNvSpPr>
              <a:spLocks noChangeArrowheads="1"/>
            </p:cNvSpPr>
            <p:nvPr/>
          </p:nvSpPr>
          <p:spPr bwMode="auto">
            <a:xfrm>
              <a:off x="6741593" y="59334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8" name="Oval 3595"/>
            <p:cNvSpPr>
              <a:spLocks noChangeArrowheads="1"/>
            </p:cNvSpPr>
            <p:nvPr/>
          </p:nvSpPr>
          <p:spPr bwMode="auto">
            <a:xfrm>
              <a:off x="6737656" y="598756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9" name="Oval 3596"/>
            <p:cNvSpPr>
              <a:spLocks noChangeArrowheads="1"/>
            </p:cNvSpPr>
            <p:nvPr/>
          </p:nvSpPr>
          <p:spPr bwMode="auto">
            <a:xfrm>
              <a:off x="6734703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0" name="Oval 3597"/>
            <p:cNvSpPr>
              <a:spLocks noChangeArrowheads="1"/>
            </p:cNvSpPr>
            <p:nvPr/>
          </p:nvSpPr>
          <p:spPr bwMode="auto">
            <a:xfrm>
              <a:off x="6729782" y="607319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1" name="Oval 3598"/>
            <p:cNvSpPr>
              <a:spLocks noChangeArrowheads="1"/>
            </p:cNvSpPr>
            <p:nvPr/>
          </p:nvSpPr>
          <p:spPr bwMode="auto">
            <a:xfrm>
              <a:off x="6726829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2" name="Oval 3599"/>
            <p:cNvSpPr>
              <a:spLocks noChangeArrowheads="1"/>
            </p:cNvSpPr>
            <p:nvPr/>
          </p:nvSpPr>
          <p:spPr bwMode="auto">
            <a:xfrm>
              <a:off x="6722892" y="613716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3" name="Oval 3600"/>
            <p:cNvSpPr>
              <a:spLocks noChangeArrowheads="1"/>
            </p:cNvSpPr>
            <p:nvPr/>
          </p:nvSpPr>
          <p:spPr bwMode="auto">
            <a:xfrm>
              <a:off x="6718955" y="616669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4" name="Oval 3601"/>
            <p:cNvSpPr>
              <a:spLocks noChangeArrowheads="1"/>
            </p:cNvSpPr>
            <p:nvPr/>
          </p:nvSpPr>
          <p:spPr bwMode="auto">
            <a:xfrm>
              <a:off x="6715018" y="6197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5" name="Oval 3602"/>
            <p:cNvSpPr>
              <a:spLocks noChangeArrowheads="1"/>
            </p:cNvSpPr>
            <p:nvPr/>
          </p:nvSpPr>
          <p:spPr bwMode="auto">
            <a:xfrm>
              <a:off x="6711081" y="62208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6" name="Oval 3603"/>
            <p:cNvSpPr>
              <a:spLocks noChangeArrowheads="1"/>
            </p:cNvSpPr>
            <p:nvPr/>
          </p:nvSpPr>
          <p:spPr bwMode="auto">
            <a:xfrm>
              <a:off x="6707144" y="624149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7" name="Oval 3604"/>
            <p:cNvSpPr>
              <a:spLocks noChangeArrowheads="1"/>
            </p:cNvSpPr>
            <p:nvPr/>
          </p:nvSpPr>
          <p:spPr bwMode="auto">
            <a:xfrm>
              <a:off x="6703207" y="62582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8" name="Oval 3605"/>
            <p:cNvSpPr>
              <a:spLocks noChangeArrowheads="1"/>
            </p:cNvSpPr>
            <p:nvPr/>
          </p:nvSpPr>
          <p:spPr bwMode="auto">
            <a:xfrm>
              <a:off x="6699270" y="62729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9" name="Oval 3606"/>
            <p:cNvSpPr>
              <a:spLocks noChangeArrowheads="1"/>
            </p:cNvSpPr>
            <p:nvPr/>
          </p:nvSpPr>
          <p:spPr bwMode="auto">
            <a:xfrm>
              <a:off x="6695333" y="62857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0" name="Oval 3607"/>
            <p:cNvSpPr>
              <a:spLocks noChangeArrowheads="1"/>
            </p:cNvSpPr>
            <p:nvPr/>
          </p:nvSpPr>
          <p:spPr bwMode="auto">
            <a:xfrm>
              <a:off x="6691396" y="6298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1" name="Oval 3608"/>
            <p:cNvSpPr>
              <a:spLocks noChangeArrowheads="1"/>
            </p:cNvSpPr>
            <p:nvPr/>
          </p:nvSpPr>
          <p:spPr bwMode="auto">
            <a:xfrm>
              <a:off x="6687459" y="631334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2" name="Oval 3609"/>
            <p:cNvSpPr>
              <a:spLocks noChangeArrowheads="1"/>
            </p:cNvSpPr>
            <p:nvPr/>
          </p:nvSpPr>
          <p:spPr bwMode="auto">
            <a:xfrm>
              <a:off x="6683522" y="6326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3" name="Oval 3610"/>
            <p:cNvSpPr>
              <a:spLocks noChangeArrowheads="1"/>
            </p:cNvSpPr>
            <p:nvPr/>
          </p:nvSpPr>
          <p:spPr bwMode="auto">
            <a:xfrm>
              <a:off x="6680569" y="63350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4" name="Oval 3611"/>
            <p:cNvSpPr>
              <a:spLocks noChangeArrowheads="1"/>
            </p:cNvSpPr>
            <p:nvPr/>
          </p:nvSpPr>
          <p:spPr bwMode="auto">
            <a:xfrm>
              <a:off x="6676632" y="63409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5" name="Oval 3612"/>
            <p:cNvSpPr>
              <a:spLocks noChangeArrowheads="1"/>
            </p:cNvSpPr>
            <p:nvPr/>
          </p:nvSpPr>
          <p:spPr bwMode="auto">
            <a:xfrm>
              <a:off x="6672695" y="634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6" name="Oval 3613"/>
            <p:cNvSpPr>
              <a:spLocks noChangeArrowheads="1"/>
            </p:cNvSpPr>
            <p:nvPr/>
          </p:nvSpPr>
          <p:spPr bwMode="auto">
            <a:xfrm>
              <a:off x="6668758" y="6351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7" name="Oval 3614"/>
            <p:cNvSpPr>
              <a:spLocks noChangeArrowheads="1"/>
            </p:cNvSpPr>
            <p:nvPr/>
          </p:nvSpPr>
          <p:spPr bwMode="auto">
            <a:xfrm>
              <a:off x="6664821" y="635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8" name="Oval 3615"/>
            <p:cNvSpPr>
              <a:spLocks noChangeArrowheads="1"/>
            </p:cNvSpPr>
            <p:nvPr/>
          </p:nvSpPr>
          <p:spPr bwMode="auto">
            <a:xfrm>
              <a:off x="6660884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9" name="Oval 3616"/>
            <p:cNvSpPr>
              <a:spLocks noChangeArrowheads="1"/>
            </p:cNvSpPr>
            <p:nvPr/>
          </p:nvSpPr>
          <p:spPr bwMode="auto">
            <a:xfrm>
              <a:off x="6656947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0" name="Oval 3617"/>
            <p:cNvSpPr>
              <a:spLocks noChangeArrowheads="1"/>
            </p:cNvSpPr>
            <p:nvPr/>
          </p:nvSpPr>
          <p:spPr bwMode="auto">
            <a:xfrm>
              <a:off x="6653010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1" name="Oval 3618"/>
            <p:cNvSpPr>
              <a:spLocks noChangeArrowheads="1"/>
            </p:cNvSpPr>
            <p:nvPr/>
          </p:nvSpPr>
          <p:spPr bwMode="auto">
            <a:xfrm>
              <a:off x="6649073" y="635763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2" name="Oval 3619"/>
            <p:cNvSpPr>
              <a:spLocks noChangeArrowheads="1"/>
            </p:cNvSpPr>
            <p:nvPr/>
          </p:nvSpPr>
          <p:spPr bwMode="auto">
            <a:xfrm>
              <a:off x="6645136" y="63546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3" name="Oval 3620"/>
            <p:cNvSpPr>
              <a:spLocks noChangeArrowheads="1"/>
            </p:cNvSpPr>
            <p:nvPr/>
          </p:nvSpPr>
          <p:spPr bwMode="auto">
            <a:xfrm>
              <a:off x="6641199" y="63546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4" name="Oval 3621"/>
            <p:cNvSpPr>
              <a:spLocks noChangeArrowheads="1"/>
            </p:cNvSpPr>
            <p:nvPr/>
          </p:nvSpPr>
          <p:spPr bwMode="auto">
            <a:xfrm>
              <a:off x="6637262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5" name="Oval 3622"/>
            <p:cNvSpPr>
              <a:spLocks noChangeArrowheads="1"/>
            </p:cNvSpPr>
            <p:nvPr/>
          </p:nvSpPr>
          <p:spPr bwMode="auto">
            <a:xfrm>
              <a:off x="6634310" y="635468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6" name="Oval 3623"/>
            <p:cNvSpPr>
              <a:spLocks noChangeArrowheads="1"/>
            </p:cNvSpPr>
            <p:nvPr/>
          </p:nvSpPr>
          <p:spPr bwMode="auto">
            <a:xfrm>
              <a:off x="6630373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7" name="Oval 3624"/>
            <p:cNvSpPr>
              <a:spLocks noChangeArrowheads="1"/>
            </p:cNvSpPr>
            <p:nvPr/>
          </p:nvSpPr>
          <p:spPr bwMode="auto">
            <a:xfrm>
              <a:off x="6626436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8" name="Oval 3625"/>
            <p:cNvSpPr>
              <a:spLocks noChangeArrowheads="1"/>
            </p:cNvSpPr>
            <p:nvPr/>
          </p:nvSpPr>
          <p:spPr bwMode="auto">
            <a:xfrm>
              <a:off x="6622499" y="635370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9" name="Oval 3626"/>
            <p:cNvSpPr>
              <a:spLocks noChangeArrowheads="1"/>
            </p:cNvSpPr>
            <p:nvPr/>
          </p:nvSpPr>
          <p:spPr bwMode="auto">
            <a:xfrm>
              <a:off x="6618562" y="635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0" name="Oval 3627"/>
            <p:cNvSpPr>
              <a:spLocks noChangeArrowheads="1"/>
            </p:cNvSpPr>
            <p:nvPr/>
          </p:nvSpPr>
          <p:spPr bwMode="auto">
            <a:xfrm>
              <a:off x="6614625" y="636256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1" name="Oval 3628"/>
            <p:cNvSpPr>
              <a:spLocks noChangeArrowheads="1"/>
            </p:cNvSpPr>
            <p:nvPr/>
          </p:nvSpPr>
          <p:spPr bwMode="auto">
            <a:xfrm>
              <a:off x="6610688" y="63664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2" name="Oval 3629"/>
            <p:cNvSpPr>
              <a:spLocks noChangeArrowheads="1"/>
            </p:cNvSpPr>
            <p:nvPr/>
          </p:nvSpPr>
          <p:spPr bwMode="auto">
            <a:xfrm>
              <a:off x="6606751" y="636846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3" name="Oval 3630"/>
            <p:cNvSpPr>
              <a:spLocks noChangeArrowheads="1"/>
            </p:cNvSpPr>
            <p:nvPr/>
          </p:nvSpPr>
          <p:spPr bwMode="auto">
            <a:xfrm>
              <a:off x="6602814" y="63674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4" name="Oval 3631"/>
            <p:cNvSpPr>
              <a:spLocks noChangeArrowheads="1"/>
            </p:cNvSpPr>
            <p:nvPr/>
          </p:nvSpPr>
          <p:spPr bwMode="auto">
            <a:xfrm>
              <a:off x="6598877" y="636551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5" name="Oval 3632"/>
            <p:cNvSpPr>
              <a:spLocks noChangeArrowheads="1"/>
            </p:cNvSpPr>
            <p:nvPr/>
          </p:nvSpPr>
          <p:spPr bwMode="auto">
            <a:xfrm>
              <a:off x="6594940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6" name="Oval 3633"/>
            <p:cNvSpPr>
              <a:spLocks noChangeArrowheads="1"/>
            </p:cNvSpPr>
            <p:nvPr/>
          </p:nvSpPr>
          <p:spPr bwMode="auto">
            <a:xfrm>
              <a:off x="6591003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7" name="Oval 3634"/>
            <p:cNvSpPr>
              <a:spLocks noChangeArrowheads="1"/>
            </p:cNvSpPr>
            <p:nvPr/>
          </p:nvSpPr>
          <p:spPr bwMode="auto">
            <a:xfrm>
              <a:off x="6588050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8" name="Oval 3635"/>
            <p:cNvSpPr>
              <a:spLocks noChangeArrowheads="1"/>
            </p:cNvSpPr>
            <p:nvPr/>
          </p:nvSpPr>
          <p:spPr bwMode="auto">
            <a:xfrm>
              <a:off x="6584113" y="63596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9" name="Oval 3636"/>
            <p:cNvSpPr>
              <a:spLocks noChangeArrowheads="1"/>
            </p:cNvSpPr>
            <p:nvPr/>
          </p:nvSpPr>
          <p:spPr bwMode="auto">
            <a:xfrm>
              <a:off x="6580176" y="636452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0" name="Oval 3637"/>
            <p:cNvSpPr>
              <a:spLocks noChangeArrowheads="1"/>
            </p:cNvSpPr>
            <p:nvPr/>
          </p:nvSpPr>
          <p:spPr bwMode="auto">
            <a:xfrm>
              <a:off x="6576239" y="636649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1" name="Oval 3638"/>
            <p:cNvSpPr>
              <a:spLocks noChangeArrowheads="1"/>
            </p:cNvSpPr>
            <p:nvPr/>
          </p:nvSpPr>
          <p:spPr bwMode="auto">
            <a:xfrm>
              <a:off x="6572302" y="63694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2" name="Oval 3639"/>
            <p:cNvSpPr>
              <a:spLocks noChangeArrowheads="1"/>
            </p:cNvSpPr>
            <p:nvPr/>
          </p:nvSpPr>
          <p:spPr bwMode="auto">
            <a:xfrm>
              <a:off x="6568365" y="63694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3" name="Oval 3640"/>
            <p:cNvSpPr>
              <a:spLocks noChangeArrowheads="1"/>
            </p:cNvSpPr>
            <p:nvPr/>
          </p:nvSpPr>
          <p:spPr bwMode="auto">
            <a:xfrm>
              <a:off x="6564428" y="63655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4" name="Oval 3641"/>
            <p:cNvSpPr>
              <a:spLocks noChangeArrowheads="1"/>
            </p:cNvSpPr>
            <p:nvPr/>
          </p:nvSpPr>
          <p:spPr bwMode="auto">
            <a:xfrm>
              <a:off x="6560491" y="636059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5" name="Oval 3642"/>
            <p:cNvSpPr>
              <a:spLocks noChangeArrowheads="1"/>
            </p:cNvSpPr>
            <p:nvPr/>
          </p:nvSpPr>
          <p:spPr bwMode="auto">
            <a:xfrm>
              <a:off x="6556554" y="63605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6" name="Oval 3643"/>
            <p:cNvSpPr>
              <a:spLocks noChangeArrowheads="1"/>
            </p:cNvSpPr>
            <p:nvPr/>
          </p:nvSpPr>
          <p:spPr bwMode="auto">
            <a:xfrm>
              <a:off x="6552617" y="63596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7" name="Oval 3644"/>
            <p:cNvSpPr>
              <a:spLocks noChangeArrowheads="1"/>
            </p:cNvSpPr>
            <p:nvPr/>
          </p:nvSpPr>
          <p:spPr bwMode="auto">
            <a:xfrm>
              <a:off x="6548680" y="636354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8" name="Oval 3645"/>
            <p:cNvSpPr>
              <a:spLocks noChangeArrowheads="1"/>
            </p:cNvSpPr>
            <p:nvPr/>
          </p:nvSpPr>
          <p:spPr bwMode="auto">
            <a:xfrm>
              <a:off x="6544743" y="63704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9" name="Oval 3646"/>
            <p:cNvSpPr>
              <a:spLocks noChangeArrowheads="1"/>
            </p:cNvSpPr>
            <p:nvPr/>
          </p:nvSpPr>
          <p:spPr bwMode="auto">
            <a:xfrm>
              <a:off x="6541790" y="63753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0" name="Oval 3647"/>
            <p:cNvSpPr>
              <a:spLocks noChangeArrowheads="1"/>
            </p:cNvSpPr>
            <p:nvPr/>
          </p:nvSpPr>
          <p:spPr bwMode="auto">
            <a:xfrm>
              <a:off x="6536869" y="63783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1" name="Oval 3648"/>
            <p:cNvSpPr>
              <a:spLocks noChangeArrowheads="1"/>
            </p:cNvSpPr>
            <p:nvPr/>
          </p:nvSpPr>
          <p:spPr bwMode="auto">
            <a:xfrm>
              <a:off x="6533916" y="638027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2" name="Oval 3649"/>
            <p:cNvSpPr>
              <a:spLocks noChangeArrowheads="1"/>
            </p:cNvSpPr>
            <p:nvPr/>
          </p:nvSpPr>
          <p:spPr bwMode="auto">
            <a:xfrm>
              <a:off x="6529979" y="637929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3" name="Oval 3650"/>
            <p:cNvSpPr>
              <a:spLocks noChangeArrowheads="1"/>
            </p:cNvSpPr>
            <p:nvPr/>
          </p:nvSpPr>
          <p:spPr bwMode="auto">
            <a:xfrm>
              <a:off x="6526042" y="63773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4" name="Oval 3651"/>
            <p:cNvSpPr>
              <a:spLocks noChangeArrowheads="1"/>
            </p:cNvSpPr>
            <p:nvPr/>
          </p:nvSpPr>
          <p:spPr bwMode="auto">
            <a:xfrm>
              <a:off x="6522105" y="63724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5" name="Oval 3652"/>
            <p:cNvSpPr>
              <a:spLocks noChangeArrowheads="1"/>
            </p:cNvSpPr>
            <p:nvPr/>
          </p:nvSpPr>
          <p:spPr bwMode="auto">
            <a:xfrm>
              <a:off x="6518168" y="636748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6" name="Oval 3653"/>
            <p:cNvSpPr>
              <a:spLocks noChangeArrowheads="1"/>
            </p:cNvSpPr>
            <p:nvPr/>
          </p:nvSpPr>
          <p:spPr bwMode="auto">
            <a:xfrm>
              <a:off x="6514231" y="63625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7" name="Oval 3654"/>
            <p:cNvSpPr>
              <a:spLocks noChangeArrowheads="1"/>
            </p:cNvSpPr>
            <p:nvPr/>
          </p:nvSpPr>
          <p:spPr bwMode="auto">
            <a:xfrm>
              <a:off x="6510294" y="635960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8" name="Oval 3655"/>
            <p:cNvSpPr>
              <a:spLocks noChangeArrowheads="1"/>
            </p:cNvSpPr>
            <p:nvPr/>
          </p:nvSpPr>
          <p:spPr bwMode="auto">
            <a:xfrm>
              <a:off x="6506357" y="635763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9" name="Oval 3656"/>
            <p:cNvSpPr>
              <a:spLocks noChangeArrowheads="1"/>
            </p:cNvSpPr>
            <p:nvPr/>
          </p:nvSpPr>
          <p:spPr bwMode="auto">
            <a:xfrm>
              <a:off x="6502420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0" name="Oval 3657"/>
            <p:cNvSpPr>
              <a:spLocks noChangeArrowheads="1"/>
            </p:cNvSpPr>
            <p:nvPr/>
          </p:nvSpPr>
          <p:spPr bwMode="auto">
            <a:xfrm>
              <a:off x="6498483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1" name="Oval 3658"/>
            <p:cNvSpPr>
              <a:spLocks noChangeArrowheads="1"/>
            </p:cNvSpPr>
            <p:nvPr/>
          </p:nvSpPr>
          <p:spPr bwMode="auto">
            <a:xfrm>
              <a:off x="6494546" y="63625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2" name="Oval 3659"/>
            <p:cNvSpPr>
              <a:spLocks noChangeArrowheads="1"/>
            </p:cNvSpPr>
            <p:nvPr/>
          </p:nvSpPr>
          <p:spPr bwMode="auto">
            <a:xfrm>
              <a:off x="6490609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3" name="Oval 3660"/>
            <p:cNvSpPr>
              <a:spLocks noChangeArrowheads="1"/>
            </p:cNvSpPr>
            <p:nvPr/>
          </p:nvSpPr>
          <p:spPr bwMode="auto">
            <a:xfrm>
              <a:off x="6486672" y="6360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4" name="Oval 3661"/>
            <p:cNvSpPr>
              <a:spLocks noChangeArrowheads="1"/>
            </p:cNvSpPr>
            <p:nvPr/>
          </p:nvSpPr>
          <p:spPr bwMode="auto">
            <a:xfrm>
              <a:off x="6483719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5" name="Oval 3662"/>
            <p:cNvSpPr>
              <a:spLocks noChangeArrowheads="1"/>
            </p:cNvSpPr>
            <p:nvPr/>
          </p:nvSpPr>
          <p:spPr bwMode="auto">
            <a:xfrm>
              <a:off x="6479782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6" name="Oval 3663"/>
            <p:cNvSpPr>
              <a:spLocks noChangeArrowheads="1"/>
            </p:cNvSpPr>
            <p:nvPr/>
          </p:nvSpPr>
          <p:spPr bwMode="auto">
            <a:xfrm>
              <a:off x="6475845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7" name="Oval 3664"/>
            <p:cNvSpPr>
              <a:spLocks noChangeArrowheads="1"/>
            </p:cNvSpPr>
            <p:nvPr/>
          </p:nvSpPr>
          <p:spPr bwMode="auto">
            <a:xfrm>
              <a:off x="6471908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8" name="Oval 3665"/>
            <p:cNvSpPr>
              <a:spLocks noChangeArrowheads="1"/>
            </p:cNvSpPr>
            <p:nvPr/>
          </p:nvSpPr>
          <p:spPr bwMode="auto">
            <a:xfrm>
              <a:off x="6467971" y="635271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9" name="Oval 3666"/>
            <p:cNvSpPr>
              <a:spLocks noChangeArrowheads="1"/>
            </p:cNvSpPr>
            <p:nvPr/>
          </p:nvSpPr>
          <p:spPr bwMode="auto">
            <a:xfrm>
              <a:off x="6464034" y="635567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0" name="Oval 3667"/>
            <p:cNvSpPr>
              <a:spLocks noChangeArrowheads="1"/>
            </p:cNvSpPr>
            <p:nvPr/>
          </p:nvSpPr>
          <p:spPr bwMode="auto">
            <a:xfrm>
              <a:off x="6460097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1" name="Oval 3668"/>
            <p:cNvSpPr>
              <a:spLocks noChangeArrowheads="1"/>
            </p:cNvSpPr>
            <p:nvPr/>
          </p:nvSpPr>
          <p:spPr bwMode="auto">
            <a:xfrm>
              <a:off x="6456160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2" name="Oval 3669"/>
            <p:cNvSpPr>
              <a:spLocks noChangeArrowheads="1"/>
            </p:cNvSpPr>
            <p:nvPr/>
          </p:nvSpPr>
          <p:spPr bwMode="auto">
            <a:xfrm>
              <a:off x="6452223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3" name="Oval 3670"/>
            <p:cNvSpPr>
              <a:spLocks noChangeArrowheads="1"/>
            </p:cNvSpPr>
            <p:nvPr/>
          </p:nvSpPr>
          <p:spPr bwMode="auto">
            <a:xfrm>
              <a:off x="6448286" y="63517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4" name="Oval 3671"/>
            <p:cNvSpPr>
              <a:spLocks noChangeArrowheads="1"/>
            </p:cNvSpPr>
            <p:nvPr/>
          </p:nvSpPr>
          <p:spPr bwMode="auto">
            <a:xfrm>
              <a:off x="6444349" y="63458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5" name="Oval 3672"/>
            <p:cNvSpPr>
              <a:spLocks noChangeArrowheads="1"/>
            </p:cNvSpPr>
            <p:nvPr/>
          </p:nvSpPr>
          <p:spPr bwMode="auto">
            <a:xfrm>
              <a:off x="6440412" y="634287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6" name="Oval 3673"/>
            <p:cNvSpPr>
              <a:spLocks noChangeArrowheads="1"/>
            </p:cNvSpPr>
            <p:nvPr/>
          </p:nvSpPr>
          <p:spPr bwMode="auto">
            <a:xfrm>
              <a:off x="6437460" y="63399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7" name="Oval 3674"/>
            <p:cNvSpPr>
              <a:spLocks noChangeArrowheads="1"/>
            </p:cNvSpPr>
            <p:nvPr/>
          </p:nvSpPr>
          <p:spPr bwMode="auto">
            <a:xfrm>
              <a:off x="6432538" y="63399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8" name="Oval 3675"/>
            <p:cNvSpPr>
              <a:spLocks noChangeArrowheads="1"/>
            </p:cNvSpPr>
            <p:nvPr/>
          </p:nvSpPr>
          <p:spPr bwMode="auto">
            <a:xfrm>
              <a:off x="6429586" y="63418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9" name="Oval 3676"/>
            <p:cNvSpPr>
              <a:spLocks noChangeArrowheads="1"/>
            </p:cNvSpPr>
            <p:nvPr/>
          </p:nvSpPr>
          <p:spPr bwMode="auto">
            <a:xfrm>
              <a:off x="6425649" y="634582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0" name="Oval 3677"/>
            <p:cNvSpPr>
              <a:spLocks noChangeArrowheads="1"/>
            </p:cNvSpPr>
            <p:nvPr/>
          </p:nvSpPr>
          <p:spPr bwMode="auto">
            <a:xfrm>
              <a:off x="6421712" y="63428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1" name="Oval 3678"/>
            <p:cNvSpPr>
              <a:spLocks noChangeArrowheads="1"/>
            </p:cNvSpPr>
            <p:nvPr/>
          </p:nvSpPr>
          <p:spPr bwMode="auto">
            <a:xfrm>
              <a:off x="6417775" y="634189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2" name="Oval 3679"/>
            <p:cNvSpPr>
              <a:spLocks noChangeArrowheads="1"/>
            </p:cNvSpPr>
            <p:nvPr/>
          </p:nvSpPr>
          <p:spPr bwMode="auto">
            <a:xfrm>
              <a:off x="6413838" y="633893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3" name="Oval 3680"/>
            <p:cNvSpPr>
              <a:spLocks noChangeArrowheads="1"/>
            </p:cNvSpPr>
            <p:nvPr/>
          </p:nvSpPr>
          <p:spPr bwMode="auto">
            <a:xfrm>
              <a:off x="6409901" y="63290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4" name="Oval 3681"/>
            <p:cNvSpPr>
              <a:spLocks noChangeArrowheads="1"/>
            </p:cNvSpPr>
            <p:nvPr/>
          </p:nvSpPr>
          <p:spPr bwMode="auto">
            <a:xfrm>
              <a:off x="6405964" y="63133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5" name="Oval 3682"/>
            <p:cNvSpPr>
              <a:spLocks noChangeArrowheads="1"/>
            </p:cNvSpPr>
            <p:nvPr/>
          </p:nvSpPr>
          <p:spPr bwMode="auto">
            <a:xfrm>
              <a:off x="6402027" y="6302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6" name="Oval 3683"/>
            <p:cNvSpPr>
              <a:spLocks noChangeArrowheads="1"/>
            </p:cNvSpPr>
            <p:nvPr/>
          </p:nvSpPr>
          <p:spPr bwMode="auto">
            <a:xfrm>
              <a:off x="6398090" y="62936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7" name="Oval 3684"/>
            <p:cNvSpPr>
              <a:spLocks noChangeArrowheads="1"/>
            </p:cNvSpPr>
            <p:nvPr/>
          </p:nvSpPr>
          <p:spPr bwMode="auto">
            <a:xfrm>
              <a:off x="6394153" y="62818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8" name="Oval 3685"/>
            <p:cNvSpPr>
              <a:spLocks noChangeArrowheads="1"/>
            </p:cNvSpPr>
            <p:nvPr/>
          </p:nvSpPr>
          <p:spPr bwMode="auto">
            <a:xfrm>
              <a:off x="6391200" y="62729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9" name="Oval 3686"/>
            <p:cNvSpPr>
              <a:spLocks noChangeArrowheads="1"/>
            </p:cNvSpPr>
            <p:nvPr/>
          </p:nvSpPr>
          <p:spPr bwMode="auto">
            <a:xfrm>
              <a:off x="6386279" y="626512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0" name="Oval 3687"/>
            <p:cNvSpPr>
              <a:spLocks noChangeArrowheads="1"/>
            </p:cNvSpPr>
            <p:nvPr/>
          </p:nvSpPr>
          <p:spPr bwMode="auto">
            <a:xfrm>
              <a:off x="6383326" y="625921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1" name="Oval 3688"/>
            <p:cNvSpPr>
              <a:spLocks noChangeArrowheads="1"/>
            </p:cNvSpPr>
            <p:nvPr/>
          </p:nvSpPr>
          <p:spPr bwMode="auto">
            <a:xfrm>
              <a:off x="6379389" y="625330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2" name="Oval 3689"/>
            <p:cNvSpPr>
              <a:spLocks noChangeArrowheads="1"/>
            </p:cNvSpPr>
            <p:nvPr/>
          </p:nvSpPr>
          <p:spPr bwMode="auto">
            <a:xfrm>
              <a:off x="6375452" y="624838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3" name="Oval 3690"/>
            <p:cNvSpPr>
              <a:spLocks noChangeArrowheads="1"/>
            </p:cNvSpPr>
            <p:nvPr/>
          </p:nvSpPr>
          <p:spPr bwMode="auto">
            <a:xfrm>
              <a:off x="6371515" y="624051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4" name="Oval 3691"/>
            <p:cNvSpPr>
              <a:spLocks noChangeArrowheads="1"/>
            </p:cNvSpPr>
            <p:nvPr/>
          </p:nvSpPr>
          <p:spPr bwMode="auto">
            <a:xfrm>
              <a:off x="6367578" y="623362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5" name="Oval 3692"/>
            <p:cNvSpPr>
              <a:spLocks noChangeArrowheads="1"/>
            </p:cNvSpPr>
            <p:nvPr/>
          </p:nvSpPr>
          <p:spPr bwMode="auto">
            <a:xfrm>
              <a:off x="6363641" y="622082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6" name="Oval 3693"/>
            <p:cNvSpPr>
              <a:spLocks noChangeArrowheads="1"/>
            </p:cNvSpPr>
            <p:nvPr/>
          </p:nvSpPr>
          <p:spPr bwMode="auto">
            <a:xfrm>
              <a:off x="6359704" y="62050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7" name="Oval 3694"/>
            <p:cNvSpPr>
              <a:spLocks noChangeArrowheads="1"/>
            </p:cNvSpPr>
            <p:nvPr/>
          </p:nvSpPr>
          <p:spPr bwMode="auto">
            <a:xfrm>
              <a:off x="6355767" y="61952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8" name="Oval 3695"/>
            <p:cNvSpPr>
              <a:spLocks noChangeArrowheads="1"/>
            </p:cNvSpPr>
            <p:nvPr/>
          </p:nvSpPr>
          <p:spPr bwMode="auto">
            <a:xfrm>
              <a:off x="6351830" y="61873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9" name="Oval 3696"/>
            <p:cNvSpPr>
              <a:spLocks noChangeArrowheads="1"/>
            </p:cNvSpPr>
            <p:nvPr/>
          </p:nvSpPr>
          <p:spPr bwMode="auto">
            <a:xfrm>
              <a:off x="6347893" y="61814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0" name="Oval 3697"/>
            <p:cNvSpPr>
              <a:spLocks noChangeArrowheads="1"/>
            </p:cNvSpPr>
            <p:nvPr/>
          </p:nvSpPr>
          <p:spPr bwMode="auto">
            <a:xfrm>
              <a:off x="6343956" y="617949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1" name="Oval 3698"/>
            <p:cNvSpPr>
              <a:spLocks noChangeArrowheads="1"/>
            </p:cNvSpPr>
            <p:nvPr/>
          </p:nvSpPr>
          <p:spPr bwMode="auto">
            <a:xfrm>
              <a:off x="6340019" y="61824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2" name="Oval 3699"/>
            <p:cNvSpPr>
              <a:spLocks noChangeArrowheads="1"/>
            </p:cNvSpPr>
            <p:nvPr/>
          </p:nvSpPr>
          <p:spPr bwMode="auto">
            <a:xfrm>
              <a:off x="6337066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3" name="Oval 3700"/>
            <p:cNvSpPr>
              <a:spLocks noChangeArrowheads="1"/>
            </p:cNvSpPr>
            <p:nvPr/>
          </p:nvSpPr>
          <p:spPr bwMode="auto">
            <a:xfrm>
              <a:off x="6333129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4" name="Oval 3701"/>
            <p:cNvSpPr>
              <a:spLocks noChangeArrowheads="1"/>
            </p:cNvSpPr>
            <p:nvPr/>
          </p:nvSpPr>
          <p:spPr bwMode="auto">
            <a:xfrm>
              <a:off x="6329192" y="6182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5" name="Oval 3702"/>
            <p:cNvSpPr>
              <a:spLocks noChangeArrowheads="1"/>
            </p:cNvSpPr>
            <p:nvPr/>
          </p:nvSpPr>
          <p:spPr bwMode="auto">
            <a:xfrm>
              <a:off x="6325255" y="6182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6" name="Oval 3703"/>
            <p:cNvSpPr>
              <a:spLocks noChangeArrowheads="1"/>
            </p:cNvSpPr>
            <p:nvPr/>
          </p:nvSpPr>
          <p:spPr bwMode="auto">
            <a:xfrm>
              <a:off x="6321318" y="618539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7" name="Oval 3704"/>
            <p:cNvSpPr>
              <a:spLocks noChangeArrowheads="1"/>
            </p:cNvSpPr>
            <p:nvPr/>
          </p:nvSpPr>
          <p:spPr bwMode="auto">
            <a:xfrm>
              <a:off x="6317381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8" name="Oval 3705"/>
            <p:cNvSpPr>
              <a:spLocks noChangeArrowheads="1"/>
            </p:cNvSpPr>
            <p:nvPr/>
          </p:nvSpPr>
          <p:spPr bwMode="auto">
            <a:xfrm>
              <a:off x="6313444" y="61834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9" name="Oval 3706"/>
            <p:cNvSpPr>
              <a:spLocks noChangeArrowheads="1"/>
            </p:cNvSpPr>
            <p:nvPr/>
          </p:nvSpPr>
          <p:spPr bwMode="auto">
            <a:xfrm>
              <a:off x="6309507" y="6185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0" name="Oval 3707"/>
            <p:cNvSpPr>
              <a:spLocks noChangeArrowheads="1"/>
            </p:cNvSpPr>
            <p:nvPr/>
          </p:nvSpPr>
          <p:spPr bwMode="auto">
            <a:xfrm>
              <a:off x="6305570" y="6185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1" name="Oval 3708"/>
            <p:cNvSpPr>
              <a:spLocks noChangeArrowheads="1"/>
            </p:cNvSpPr>
            <p:nvPr/>
          </p:nvSpPr>
          <p:spPr bwMode="auto">
            <a:xfrm>
              <a:off x="6301633" y="618539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2" name="Oval 3709"/>
            <p:cNvSpPr>
              <a:spLocks noChangeArrowheads="1"/>
            </p:cNvSpPr>
            <p:nvPr/>
          </p:nvSpPr>
          <p:spPr bwMode="auto">
            <a:xfrm>
              <a:off x="6297696" y="619326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3" name="Oval 3710"/>
            <p:cNvSpPr>
              <a:spLocks noChangeArrowheads="1"/>
            </p:cNvSpPr>
            <p:nvPr/>
          </p:nvSpPr>
          <p:spPr bwMode="auto">
            <a:xfrm>
              <a:off x="6293759" y="6201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4" name="Oval 3711"/>
            <p:cNvSpPr>
              <a:spLocks noChangeArrowheads="1"/>
            </p:cNvSpPr>
            <p:nvPr/>
          </p:nvSpPr>
          <p:spPr bwMode="auto">
            <a:xfrm>
              <a:off x="6290806" y="62090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5" name="Oval 3712"/>
            <p:cNvSpPr>
              <a:spLocks noChangeArrowheads="1"/>
            </p:cNvSpPr>
            <p:nvPr/>
          </p:nvSpPr>
          <p:spPr bwMode="auto">
            <a:xfrm>
              <a:off x="6286869" y="621787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6" name="Oval 3713"/>
            <p:cNvSpPr>
              <a:spLocks noChangeArrowheads="1"/>
            </p:cNvSpPr>
            <p:nvPr/>
          </p:nvSpPr>
          <p:spPr bwMode="auto">
            <a:xfrm>
              <a:off x="6282932" y="622279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7" name="Oval 3714"/>
            <p:cNvSpPr>
              <a:spLocks noChangeArrowheads="1"/>
            </p:cNvSpPr>
            <p:nvPr/>
          </p:nvSpPr>
          <p:spPr bwMode="auto">
            <a:xfrm>
              <a:off x="6278995" y="622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8" name="Oval 3715"/>
            <p:cNvSpPr>
              <a:spLocks noChangeArrowheads="1"/>
            </p:cNvSpPr>
            <p:nvPr/>
          </p:nvSpPr>
          <p:spPr bwMode="auto">
            <a:xfrm>
              <a:off x="6275058" y="623362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9" name="Oval 3716"/>
            <p:cNvSpPr>
              <a:spLocks noChangeArrowheads="1"/>
            </p:cNvSpPr>
            <p:nvPr/>
          </p:nvSpPr>
          <p:spPr bwMode="auto">
            <a:xfrm>
              <a:off x="6271121" y="62434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0" name="Oval 3717"/>
            <p:cNvSpPr>
              <a:spLocks noChangeArrowheads="1"/>
            </p:cNvSpPr>
            <p:nvPr/>
          </p:nvSpPr>
          <p:spPr bwMode="auto">
            <a:xfrm>
              <a:off x="6267184" y="625232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1" name="Oval 3718"/>
            <p:cNvSpPr>
              <a:spLocks noChangeArrowheads="1"/>
            </p:cNvSpPr>
            <p:nvPr/>
          </p:nvSpPr>
          <p:spPr bwMode="auto">
            <a:xfrm>
              <a:off x="6263247" y="626019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2" name="Oval 3719"/>
            <p:cNvSpPr>
              <a:spLocks noChangeArrowheads="1"/>
            </p:cNvSpPr>
            <p:nvPr/>
          </p:nvSpPr>
          <p:spPr bwMode="auto">
            <a:xfrm>
              <a:off x="6259310" y="626512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3" name="Oval 3720"/>
            <p:cNvSpPr>
              <a:spLocks noChangeArrowheads="1"/>
            </p:cNvSpPr>
            <p:nvPr/>
          </p:nvSpPr>
          <p:spPr bwMode="auto">
            <a:xfrm>
              <a:off x="6255373" y="626905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4" name="Oval 3721"/>
            <p:cNvSpPr>
              <a:spLocks noChangeArrowheads="1"/>
            </p:cNvSpPr>
            <p:nvPr/>
          </p:nvSpPr>
          <p:spPr bwMode="auto">
            <a:xfrm>
              <a:off x="6251436" y="62720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5" name="Oval 3722"/>
            <p:cNvSpPr>
              <a:spLocks noChangeArrowheads="1"/>
            </p:cNvSpPr>
            <p:nvPr/>
          </p:nvSpPr>
          <p:spPr bwMode="auto">
            <a:xfrm>
              <a:off x="6247499" y="628086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6" name="Oval 3723"/>
            <p:cNvSpPr>
              <a:spLocks noChangeArrowheads="1"/>
            </p:cNvSpPr>
            <p:nvPr/>
          </p:nvSpPr>
          <p:spPr bwMode="auto">
            <a:xfrm>
              <a:off x="6244547" y="628874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7" name="Oval 3724"/>
            <p:cNvSpPr>
              <a:spLocks noChangeArrowheads="1"/>
            </p:cNvSpPr>
            <p:nvPr/>
          </p:nvSpPr>
          <p:spPr bwMode="auto">
            <a:xfrm>
              <a:off x="6239625" y="629366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8" name="Oval 3725"/>
            <p:cNvSpPr>
              <a:spLocks noChangeArrowheads="1"/>
            </p:cNvSpPr>
            <p:nvPr/>
          </p:nvSpPr>
          <p:spPr bwMode="auto">
            <a:xfrm>
              <a:off x="6236673" y="630153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9" name="Oval 3726"/>
            <p:cNvSpPr>
              <a:spLocks noChangeArrowheads="1"/>
            </p:cNvSpPr>
            <p:nvPr/>
          </p:nvSpPr>
          <p:spPr bwMode="auto">
            <a:xfrm>
              <a:off x="6232736" y="630842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0" name="Oval 3727"/>
            <p:cNvSpPr>
              <a:spLocks noChangeArrowheads="1"/>
            </p:cNvSpPr>
            <p:nvPr/>
          </p:nvSpPr>
          <p:spPr bwMode="auto">
            <a:xfrm>
              <a:off x="6228799" y="63113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1" name="Oval 3728"/>
            <p:cNvSpPr>
              <a:spLocks noChangeArrowheads="1"/>
            </p:cNvSpPr>
            <p:nvPr/>
          </p:nvSpPr>
          <p:spPr bwMode="auto">
            <a:xfrm>
              <a:off x="6224862" y="631137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2" name="Oval 3729"/>
            <p:cNvSpPr>
              <a:spLocks noChangeArrowheads="1"/>
            </p:cNvSpPr>
            <p:nvPr/>
          </p:nvSpPr>
          <p:spPr bwMode="auto">
            <a:xfrm>
              <a:off x="6220925" y="631630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3" name="Oval 3730"/>
            <p:cNvSpPr>
              <a:spLocks noChangeArrowheads="1"/>
            </p:cNvSpPr>
            <p:nvPr/>
          </p:nvSpPr>
          <p:spPr bwMode="auto">
            <a:xfrm>
              <a:off x="6216988" y="632319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4" name="Oval 3731"/>
            <p:cNvSpPr>
              <a:spLocks noChangeArrowheads="1"/>
            </p:cNvSpPr>
            <p:nvPr/>
          </p:nvSpPr>
          <p:spPr bwMode="auto">
            <a:xfrm>
              <a:off x="6213051" y="63300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5" name="Oval 3732"/>
            <p:cNvSpPr>
              <a:spLocks noChangeArrowheads="1"/>
            </p:cNvSpPr>
            <p:nvPr/>
          </p:nvSpPr>
          <p:spPr bwMode="auto">
            <a:xfrm>
              <a:off x="6209114" y="63359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6" name="Oval 3733"/>
            <p:cNvSpPr>
              <a:spLocks noChangeArrowheads="1"/>
            </p:cNvSpPr>
            <p:nvPr/>
          </p:nvSpPr>
          <p:spPr bwMode="auto">
            <a:xfrm>
              <a:off x="6205177" y="63458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7" name="Oval 3734"/>
            <p:cNvSpPr>
              <a:spLocks noChangeArrowheads="1"/>
            </p:cNvSpPr>
            <p:nvPr/>
          </p:nvSpPr>
          <p:spPr bwMode="auto">
            <a:xfrm>
              <a:off x="6201240" y="63517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8" name="Oval 3735"/>
            <p:cNvSpPr>
              <a:spLocks noChangeArrowheads="1"/>
            </p:cNvSpPr>
            <p:nvPr/>
          </p:nvSpPr>
          <p:spPr bwMode="auto">
            <a:xfrm>
              <a:off x="6198287" y="63537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9" name="Oval 3736"/>
            <p:cNvSpPr>
              <a:spLocks noChangeArrowheads="1"/>
            </p:cNvSpPr>
            <p:nvPr/>
          </p:nvSpPr>
          <p:spPr bwMode="auto">
            <a:xfrm>
              <a:off x="6193366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0" name="Oval 3737"/>
            <p:cNvSpPr>
              <a:spLocks noChangeArrowheads="1"/>
            </p:cNvSpPr>
            <p:nvPr/>
          </p:nvSpPr>
          <p:spPr bwMode="auto">
            <a:xfrm>
              <a:off x="6190413" y="63596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1" name="Oval 3738"/>
            <p:cNvSpPr>
              <a:spLocks noChangeArrowheads="1"/>
            </p:cNvSpPr>
            <p:nvPr/>
          </p:nvSpPr>
          <p:spPr bwMode="auto">
            <a:xfrm>
              <a:off x="6186476" y="63655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2" name="Oval 3739"/>
            <p:cNvSpPr>
              <a:spLocks noChangeArrowheads="1"/>
            </p:cNvSpPr>
            <p:nvPr/>
          </p:nvSpPr>
          <p:spPr bwMode="auto">
            <a:xfrm>
              <a:off x="6182539" y="63704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3" name="Oval 3741"/>
            <p:cNvSpPr>
              <a:spLocks noChangeArrowheads="1"/>
            </p:cNvSpPr>
            <p:nvPr/>
          </p:nvSpPr>
          <p:spPr bwMode="auto">
            <a:xfrm>
              <a:off x="6178602" y="63773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4" name="Oval 3742"/>
            <p:cNvSpPr>
              <a:spLocks noChangeArrowheads="1"/>
            </p:cNvSpPr>
            <p:nvPr/>
          </p:nvSpPr>
          <p:spPr bwMode="auto">
            <a:xfrm>
              <a:off x="6174665" y="638519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5" name="Oval 3743"/>
            <p:cNvSpPr>
              <a:spLocks noChangeArrowheads="1"/>
            </p:cNvSpPr>
            <p:nvPr/>
          </p:nvSpPr>
          <p:spPr bwMode="auto">
            <a:xfrm>
              <a:off x="6170728" y="639011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6" name="Oval 3744"/>
            <p:cNvSpPr>
              <a:spLocks noChangeArrowheads="1"/>
            </p:cNvSpPr>
            <p:nvPr/>
          </p:nvSpPr>
          <p:spPr bwMode="auto">
            <a:xfrm>
              <a:off x="6166791" y="63920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7" name="Oval 3745"/>
            <p:cNvSpPr>
              <a:spLocks noChangeArrowheads="1"/>
            </p:cNvSpPr>
            <p:nvPr/>
          </p:nvSpPr>
          <p:spPr bwMode="auto">
            <a:xfrm>
              <a:off x="6162854" y="63940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8" name="Oval 3746"/>
            <p:cNvSpPr>
              <a:spLocks noChangeArrowheads="1"/>
            </p:cNvSpPr>
            <p:nvPr/>
          </p:nvSpPr>
          <p:spPr bwMode="auto">
            <a:xfrm>
              <a:off x="6158917" y="63940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9" name="Oval 3747"/>
            <p:cNvSpPr>
              <a:spLocks noChangeArrowheads="1"/>
            </p:cNvSpPr>
            <p:nvPr/>
          </p:nvSpPr>
          <p:spPr bwMode="auto">
            <a:xfrm>
              <a:off x="6154980" y="639504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0" name="Oval 3748"/>
            <p:cNvSpPr>
              <a:spLocks noChangeArrowheads="1"/>
            </p:cNvSpPr>
            <p:nvPr/>
          </p:nvSpPr>
          <p:spPr bwMode="auto">
            <a:xfrm>
              <a:off x="6151043" y="639799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1" name="Oval 3749"/>
            <p:cNvSpPr>
              <a:spLocks noChangeArrowheads="1"/>
            </p:cNvSpPr>
            <p:nvPr/>
          </p:nvSpPr>
          <p:spPr bwMode="auto">
            <a:xfrm>
              <a:off x="6147106" y="639897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2" name="Oval 3750"/>
            <p:cNvSpPr>
              <a:spLocks noChangeArrowheads="1"/>
            </p:cNvSpPr>
            <p:nvPr/>
          </p:nvSpPr>
          <p:spPr bwMode="auto">
            <a:xfrm>
              <a:off x="6144153" y="64009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3" name="Oval 3751"/>
            <p:cNvSpPr>
              <a:spLocks noChangeArrowheads="1"/>
            </p:cNvSpPr>
            <p:nvPr/>
          </p:nvSpPr>
          <p:spPr bwMode="auto">
            <a:xfrm>
              <a:off x="6140216" y="640291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4" name="Oval 3752"/>
            <p:cNvSpPr>
              <a:spLocks noChangeArrowheads="1"/>
            </p:cNvSpPr>
            <p:nvPr/>
          </p:nvSpPr>
          <p:spPr bwMode="auto">
            <a:xfrm>
              <a:off x="6136279" y="64048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5" name="Oval 3753"/>
            <p:cNvSpPr>
              <a:spLocks noChangeArrowheads="1"/>
            </p:cNvSpPr>
            <p:nvPr/>
          </p:nvSpPr>
          <p:spPr bwMode="auto">
            <a:xfrm>
              <a:off x="6132342" y="640783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6" name="Oval 3754"/>
            <p:cNvSpPr>
              <a:spLocks noChangeArrowheads="1"/>
            </p:cNvSpPr>
            <p:nvPr/>
          </p:nvSpPr>
          <p:spPr bwMode="auto">
            <a:xfrm>
              <a:off x="6128405" y="64107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7" name="Oval 3755"/>
            <p:cNvSpPr>
              <a:spLocks noChangeArrowheads="1"/>
            </p:cNvSpPr>
            <p:nvPr/>
          </p:nvSpPr>
          <p:spPr bwMode="auto">
            <a:xfrm>
              <a:off x="6124468" y="64107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8" name="Oval 3756"/>
            <p:cNvSpPr>
              <a:spLocks noChangeArrowheads="1"/>
            </p:cNvSpPr>
            <p:nvPr/>
          </p:nvSpPr>
          <p:spPr bwMode="auto">
            <a:xfrm>
              <a:off x="6120531" y="64137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9" name="Oval 3757"/>
            <p:cNvSpPr>
              <a:spLocks noChangeArrowheads="1"/>
            </p:cNvSpPr>
            <p:nvPr/>
          </p:nvSpPr>
          <p:spPr bwMode="auto">
            <a:xfrm>
              <a:off x="6116594" y="64137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0" name="Oval 3758"/>
            <p:cNvSpPr>
              <a:spLocks noChangeArrowheads="1"/>
            </p:cNvSpPr>
            <p:nvPr/>
          </p:nvSpPr>
          <p:spPr bwMode="auto">
            <a:xfrm>
              <a:off x="6112657" y="64166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1" name="Oval 3759"/>
            <p:cNvSpPr>
              <a:spLocks noChangeArrowheads="1"/>
            </p:cNvSpPr>
            <p:nvPr/>
          </p:nvSpPr>
          <p:spPr bwMode="auto">
            <a:xfrm>
              <a:off x="6108720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2" name="Oval 3760"/>
            <p:cNvSpPr>
              <a:spLocks noChangeArrowheads="1"/>
            </p:cNvSpPr>
            <p:nvPr/>
          </p:nvSpPr>
          <p:spPr bwMode="auto">
            <a:xfrm>
              <a:off x="6104783" y="6419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3" name="Oval 3761"/>
            <p:cNvSpPr>
              <a:spLocks noChangeArrowheads="1"/>
            </p:cNvSpPr>
            <p:nvPr/>
          </p:nvSpPr>
          <p:spPr bwMode="auto">
            <a:xfrm>
              <a:off x="6100846" y="6419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4" name="Oval 3762"/>
            <p:cNvSpPr>
              <a:spLocks noChangeArrowheads="1"/>
            </p:cNvSpPr>
            <p:nvPr/>
          </p:nvSpPr>
          <p:spPr bwMode="auto">
            <a:xfrm>
              <a:off x="6097893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5" name="Oval 3763"/>
            <p:cNvSpPr>
              <a:spLocks noChangeArrowheads="1"/>
            </p:cNvSpPr>
            <p:nvPr/>
          </p:nvSpPr>
          <p:spPr bwMode="auto">
            <a:xfrm>
              <a:off x="6093956" y="641571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6" name="Oval 3764"/>
            <p:cNvSpPr>
              <a:spLocks noChangeArrowheads="1"/>
            </p:cNvSpPr>
            <p:nvPr/>
          </p:nvSpPr>
          <p:spPr bwMode="auto">
            <a:xfrm>
              <a:off x="6090019" y="64176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7" name="Oval 3765"/>
            <p:cNvSpPr>
              <a:spLocks noChangeArrowheads="1"/>
            </p:cNvSpPr>
            <p:nvPr/>
          </p:nvSpPr>
          <p:spPr bwMode="auto">
            <a:xfrm>
              <a:off x="6086082" y="64176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8" name="Oval 3766"/>
            <p:cNvSpPr>
              <a:spLocks noChangeArrowheads="1"/>
            </p:cNvSpPr>
            <p:nvPr/>
          </p:nvSpPr>
          <p:spPr bwMode="auto">
            <a:xfrm>
              <a:off x="6082145" y="64186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9" name="Oval 3767"/>
            <p:cNvSpPr>
              <a:spLocks noChangeArrowheads="1"/>
            </p:cNvSpPr>
            <p:nvPr/>
          </p:nvSpPr>
          <p:spPr bwMode="auto">
            <a:xfrm>
              <a:off x="6078208" y="64216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0" name="Oval 3768"/>
            <p:cNvSpPr>
              <a:spLocks noChangeArrowheads="1"/>
            </p:cNvSpPr>
            <p:nvPr/>
          </p:nvSpPr>
          <p:spPr bwMode="auto">
            <a:xfrm>
              <a:off x="6074271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1" name="Oval 3769"/>
            <p:cNvSpPr>
              <a:spLocks noChangeArrowheads="1"/>
            </p:cNvSpPr>
            <p:nvPr/>
          </p:nvSpPr>
          <p:spPr bwMode="auto">
            <a:xfrm>
              <a:off x="6070334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2" name="Oval 3770"/>
            <p:cNvSpPr>
              <a:spLocks noChangeArrowheads="1"/>
            </p:cNvSpPr>
            <p:nvPr/>
          </p:nvSpPr>
          <p:spPr bwMode="auto">
            <a:xfrm>
              <a:off x="6066397" y="642653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3" name="Oval 3771"/>
            <p:cNvSpPr>
              <a:spLocks noChangeArrowheads="1"/>
            </p:cNvSpPr>
            <p:nvPr/>
          </p:nvSpPr>
          <p:spPr bwMode="auto">
            <a:xfrm>
              <a:off x="6062460" y="64265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4" name="Oval 3772"/>
            <p:cNvSpPr>
              <a:spLocks noChangeArrowheads="1"/>
            </p:cNvSpPr>
            <p:nvPr/>
          </p:nvSpPr>
          <p:spPr bwMode="auto">
            <a:xfrm>
              <a:off x="6058523" y="64265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5" name="Oval 3773"/>
            <p:cNvSpPr>
              <a:spLocks noChangeArrowheads="1"/>
            </p:cNvSpPr>
            <p:nvPr/>
          </p:nvSpPr>
          <p:spPr bwMode="auto">
            <a:xfrm>
              <a:off x="6054586" y="642456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6" name="Oval 3774"/>
            <p:cNvSpPr>
              <a:spLocks noChangeArrowheads="1"/>
            </p:cNvSpPr>
            <p:nvPr/>
          </p:nvSpPr>
          <p:spPr bwMode="auto">
            <a:xfrm>
              <a:off x="6051634" y="64265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7" name="Oval 3775"/>
            <p:cNvSpPr>
              <a:spLocks noChangeArrowheads="1"/>
            </p:cNvSpPr>
            <p:nvPr/>
          </p:nvSpPr>
          <p:spPr bwMode="auto">
            <a:xfrm>
              <a:off x="6047697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8" name="Oval 3776"/>
            <p:cNvSpPr>
              <a:spLocks noChangeArrowheads="1"/>
            </p:cNvSpPr>
            <p:nvPr/>
          </p:nvSpPr>
          <p:spPr bwMode="auto">
            <a:xfrm>
              <a:off x="6043760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9" name="Oval 3777"/>
            <p:cNvSpPr>
              <a:spLocks noChangeArrowheads="1"/>
            </p:cNvSpPr>
            <p:nvPr/>
          </p:nvSpPr>
          <p:spPr bwMode="auto">
            <a:xfrm>
              <a:off x="6039823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0" name="Oval 3778"/>
            <p:cNvSpPr>
              <a:spLocks noChangeArrowheads="1"/>
            </p:cNvSpPr>
            <p:nvPr/>
          </p:nvSpPr>
          <p:spPr bwMode="auto">
            <a:xfrm>
              <a:off x="6035886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1" name="Oval 3779"/>
            <p:cNvSpPr>
              <a:spLocks noChangeArrowheads="1"/>
            </p:cNvSpPr>
            <p:nvPr/>
          </p:nvSpPr>
          <p:spPr bwMode="auto">
            <a:xfrm>
              <a:off x="6031949" y="64206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2" name="Oval 3780"/>
            <p:cNvSpPr>
              <a:spLocks noChangeArrowheads="1"/>
            </p:cNvSpPr>
            <p:nvPr/>
          </p:nvSpPr>
          <p:spPr bwMode="auto">
            <a:xfrm>
              <a:off x="6028012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3" name="Oval 3781"/>
            <p:cNvSpPr>
              <a:spLocks noChangeArrowheads="1"/>
            </p:cNvSpPr>
            <p:nvPr/>
          </p:nvSpPr>
          <p:spPr bwMode="auto">
            <a:xfrm>
              <a:off x="6024075" y="641767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4" name="Oval 3782"/>
            <p:cNvSpPr>
              <a:spLocks noChangeArrowheads="1"/>
            </p:cNvSpPr>
            <p:nvPr/>
          </p:nvSpPr>
          <p:spPr bwMode="auto">
            <a:xfrm>
              <a:off x="6020138" y="64186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5" name="Oval 3783"/>
            <p:cNvSpPr>
              <a:spLocks noChangeArrowheads="1"/>
            </p:cNvSpPr>
            <p:nvPr/>
          </p:nvSpPr>
          <p:spPr bwMode="auto">
            <a:xfrm>
              <a:off x="6016201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6" name="Oval 3784"/>
            <p:cNvSpPr>
              <a:spLocks noChangeArrowheads="1"/>
            </p:cNvSpPr>
            <p:nvPr/>
          </p:nvSpPr>
          <p:spPr bwMode="auto">
            <a:xfrm>
              <a:off x="6012264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7" name="Oval 3785"/>
            <p:cNvSpPr>
              <a:spLocks noChangeArrowheads="1"/>
            </p:cNvSpPr>
            <p:nvPr/>
          </p:nvSpPr>
          <p:spPr bwMode="auto">
            <a:xfrm>
              <a:off x="6008327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8" name="Oval 3786"/>
            <p:cNvSpPr>
              <a:spLocks noChangeArrowheads="1"/>
            </p:cNvSpPr>
            <p:nvPr/>
          </p:nvSpPr>
          <p:spPr bwMode="auto">
            <a:xfrm>
              <a:off x="6004390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9" name="Oval 3787"/>
            <p:cNvSpPr>
              <a:spLocks noChangeArrowheads="1"/>
            </p:cNvSpPr>
            <p:nvPr/>
          </p:nvSpPr>
          <p:spPr bwMode="auto">
            <a:xfrm>
              <a:off x="6000453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0" name="Oval 3788"/>
            <p:cNvSpPr>
              <a:spLocks noChangeArrowheads="1"/>
            </p:cNvSpPr>
            <p:nvPr/>
          </p:nvSpPr>
          <p:spPr bwMode="auto">
            <a:xfrm>
              <a:off x="5996516" y="64255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1" name="Oval 3789"/>
            <p:cNvSpPr>
              <a:spLocks noChangeArrowheads="1"/>
            </p:cNvSpPr>
            <p:nvPr/>
          </p:nvSpPr>
          <p:spPr bwMode="auto">
            <a:xfrm>
              <a:off x="599356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2" name="Oval 3790"/>
            <p:cNvSpPr>
              <a:spLocks noChangeArrowheads="1"/>
            </p:cNvSpPr>
            <p:nvPr/>
          </p:nvSpPr>
          <p:spPr bwMode="auto">
            <a:xfrm>
              <a:off x="5989626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3" name="Oval 3791"/>
            <p:cNvSpPr>
              <a:spLocks noChangeArrowheads="1"/>
            </p:cNvSpPr>
            <p:nvPr/>
          </p:nvSpPr>
          <p:spPr bwMode="auto">
            <a:xfrm>
              <a:off x="5985689" y="64255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4" name="Freeform 3792"/>
            <p:cNvSpPr>
              <a:spLocks/>
            </p:cNvSpPr>
            <p:nvPr/>
          </p:nvSpPr>
          <p:spPr bwMode="auto">
            <a:xfrm>
              <a:off x="7095923" y="6434410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5" name="Freeform 3793"/>
            <p:cNvSpPr>
              <a:spLocks/>
            </p:cNvSpPr>
            <p:nvPr/>
          </p:nvSpPr>
          <p:spPr bwMode="auto">
            <a:xfrm>
              <a:off x="7086080" y="6434410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6" name="Freeform 3794"/>
            <p:cNvSpPr>
              <a:spLocks/>
            </p:cNvSpPr>
            <p:nvPr/>
          </p:nvSpPr>
          <p:spPr bwMode="auto">
            <a:xfrm>
              <a:off x="7076238" y="6433426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9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7" name="Freeform 3795"/>
            <p:cNvSpPr>
              <a:spLocks/>
            </p:cNvSpPr>
            <p:nvPr/>
          </p:nvSpPr>
          <p:spPr bwMode="auto">
            <a:xfrm>
              <a:off x="7066395" y="6433426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8" name="Freeform 3796"/>
            <p:cNvSpPr>
              <a:spLocks/>
            </p:cNvSpPr>
            <p:nvPr/>
          </p:nvSpPr>
          <p:spPr bwMode="auto">
            <a:xfrm>
              <a:off x="7056553" y="6432442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9" name="Freeform 3797"/>
            <p:cNvSpPr>
              <a:spLocks/>
            </p:cNvSpPr>
            <p:nvPr/>
          </p:nvSpPr>
          <p:spPr bwMode="auto">
            <a:xfrm>
              <a:off x="7046710" y="6431458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0" name="Freeform 3798"/>
            <p:cNvSpPr>
              <a:spLocks/>
            </p:cNvSpPr>
            <p:nvPr/>
          </p:nvSpPr>
          <p:spPr bwMode="auto">
            <a:xfrm>
              <a:off x="7036868" y="6430473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1" name="Freeform 3799"/>
            <p:cNvSpPr>
              <a:spLocks/>
            </p:cNvSpPr>
            <p:nvPr/>
          </p:nvSpPr>
          <p:spPr bwMode="auto">
            <a:xfrm>
              <a:off x="7027025" y="6429489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2" name="Freeform 3800"/>
            <p:cNvSpPr>
              <a:spLocks/>
            </p:cNvSpPr>
            <p:nvPr/>
          </p:nvSpPr>
          <p:spPr bwMode="auto">
            <a:xfrm>
              <a:off x="7017183" y="6428505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3" name="Freeform 3801"/>
            <p:cNvSpPr>
              <a:spLocks/>
            </p:cNvSpPr>
            <p:nvPr/>
          </p:nvSpPr>
          <p:spPr bwMode="auto">
            <a:xfrm>
              <a:off x="7007340" y="6426536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1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0 h 2"/>
                <a:gd name="T56" fmla="*/ 5 w 10"/>
                <a:gd name="T57" fmla="*/ 0 h 2"/>
                <a:gd name="T58" fmla="*/ 5 w 10"/>
                <a:gd name="T59" fmla="*/ 0 h 2"/>
                <a:gd name="T60" fmla="*/ 4 w 10"/>
                <a:gd name="T61" fmla="*/ 0 h 2"/>
                <a:gd name="T62" fmla="*/ 4 w 10"/>
                <a:gd name="T63" fmla="*/ 0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4" name="Freeform 3802"/>
            <p:cNvSpPr>
              <a:spLocks/>
            </p:cNvSpPr>
            <p:nvPr/>
          </p:nvSpPr>
          <p:spPr bwMode="auto">
            <a:xfrm>
              <a:off x="6997498" y="6423584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2 h 3"/>
                <a:gd name="T8" fmla="*/ 10 w 10"/>
                <a:gd name="T9" fmla="*/ 2 h 3"/>
                <a:gd name="T10" fmla="*/ 10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9 w 10"/>
                <a:gd name="T21" fmla="*/ 2 h 3"/>
                <a:gd name="T22" fmla="*/ 8 w 10"/>
                <a:gd name="T23" fmla="*/ 2 h 3"/>
                <a:gd name="T24" fmla="*/ 8 w 10"/>
                <a:gd name="T25" fmla="*/ 2 h 3"/>
                <a:gd name="T26" fmla="*/ 8 w 10"/>
                <a:gd name="T27" fmla="*/ 2 h 3"/>
                <a:gd name="T28" fmla="*/ 8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6 w 10"/>
                <a:gd name="T45" fmla="*/ 2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1 h 3"/>
                <a:gd name="T54" fmla="*/ 5 w 10"/>
                <a:gd name="T55" fmla="*/ 1 h 3"/>
                <a:gd name="T56" fmla="*/ 5 w 10"/>
                <a:gd name="T57" fmla="*/ 1 h 3"/>
                <a:gd name="T58" fmla="*/ 5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3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1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5" name="Freeform 3803"/>
            <p:cNvSpPr>
              <a:spLocks/>
            </p:cNvSpPr>
            <p:nvPr/>
          </p:nvSpPr>
          <p:spPr bwMode="auto">
            <a:xfrm>
              <a:off x="6987655" y="6420631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3 h 3"/>
                <a:gd name="T8" fmla="*/ 10 w 10"/>
                <a:gd name="T9" fmla="*/ 3 h 3"/>
                <a:gd name="T10" fmla="*/ 10 w 10"/>
                <a:gd name="T11" fmla="*/ 3 h 3"/>
                <a:gd name="T12" fmla="*/ 9 w 10"/>
                <a:gd name="T13" fmla="*/ 3 h 3"/>
                <a:gd name="T14" fmla="*/ 9 w 10"/>
                <a:gd name="T15" fmla="*/ 3 h 3"/>
                <a:gd name="T16" fmla="*/ 9 w 10"/>
                <a:gd name="T17" fmla="*/ 3 h 3"/>
                <a:gd name="T18" fmla="*/ 9 w 10"/>
                <a:gd name="T19" fmla="*/ 3 h 3"/>
                <a:gd name="T20" fmla="*/ 8 w 10"/>
                <a:gd name="T21" fmla="*/ 3 h 3"/>
                <a:gd name="T22" fmla="*/ 8 w 10"/>
                <a:gd name="T23" fmla="*/ 3 h 3"/>
                <a:gd name="T24" fmla="*/ 8 w 10"/>
                <a:gd name="T25" fmla="*/ 2 h 3"/>
                <a:gd name="T26" fmla="*/ 8 w 10"/>
                <a:gd name="T27" fmla="*/ 2 h 3"/>
                <a:gd name="T28" fmla="*/ 8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6 w 10"/>
                <a:gd name="T45" fmla="*/ 2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3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1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6" name="Freeform 3804"/>
            <p:cNvSpPr>
              <a:spLocks/>
            </p:cNvSpPr>
            <p:nvPr/>
          </p:nvSpPr>
          <p:spPr bwMode="auto">
            <a:xfrm>
              <a:off x="6977813" y="6416694"/>
              <a:ext cx="9843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4 h 4"/>
                <a:gd name="T4" fmla="*/ 10 w 10"/>
                <a:gd name="T5" fmla="*/ 4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9 w 10"/>
                <a:gd name="T13" fmla="*/ 4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3 h 4"/>
                <a:gd name="T36" fmla="*/ 7 w 10"/>
                <a:gd name="T37" fmla="*/ 3 h 4"/>
                <a:gd name="T38" fmla="*/ 7 w 10"/>
                <a:gd name="T39" fmla="*/ 3 h 4"/>
                <a:gd name="T40" fmla="*/ 7 w 10"/>
                <a:gd name="T41" fmla="*/ 3 h 4"/>
                <a:gd name="T42" fmla="*/ 6 w 10"/>
                <a:gd name="T43" fmla="*/ 3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1 h 4"/>
                <a:gd name="T66" fmla="*/ 4 w 10"/>
                <a:gd name="T67" fmla="*/ 1 h 4"/>
                <a:gd name="T68" fmla="*/ 4 w 10"/>
                <a:gd name="T69" fmla="*/ 1 h 4"/>
                <a:gd name="T70" fmla="*/ 3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1 h 4"/>
                <a:gd name="T86" fmla="*/ 2 w 10"/>
                <a:gd name="T87" fmla="*/ 1 h 4"/>
                <a:gd name="T88" fmla="*/ 2 w 10"/>
                <a:gd name="T89" fmla="*/ 1 h 4"/>
                <a:gd name="T90" fmla="*/ 1 w 10"/>
                <a:gd name="T91" fmla="*/ 0 h 4"/>
                <a:gd name="T92" fmla="*/ 1 w 10"/>
                <a:gd name="T93" fmla="*/ 0 h 4"/>
                <a:gd name="T94" fmla="*/ 1 w 10"/>
                <a:gd name="T95" fmla="*/ 0 h 4"/>
                <a:gd name="T96" fmla="*/ 1 w 10"/>
                <a:gd name="T97" fmla="*/ 0 h 4"/>
                <a:gd name="T98" fmla="*/ 1 w 10"/>
                <a:gd name="T99" fmla="*/ 0 h 4"/>
                <a:gd name="T100" fmla="*/ 0 w 10"/>
                <a:gd name="T101" fmla="*/ 0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7" name="Freeform 3805"/>
            <p:cNvSpPr>
              <a:spLocks/>
            </p:cNvSpPr>
            <p:nvPr/>
          </p:nvSpPr>
          <p:spPr bwMode="auto">
            <a:xfrm>
              <a:off x="6967970" y="6411773"/>
              <a:ext cx="9843" cy="4922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10 w 10"/>
                <a:gd name="T5" fmla="*/ 5 h 5"/>
                <a:gd name="T6" fmla="*/ 10 w 10"/>
                <a:gd name="T7" fmla="*/ 5 h 5"/>
                <a:gd name="T8" fmla="*/ 10 w 10"/>
                <a:gd name="T9" fmla="*/ 5 h 5"/>
                <a:gd name="T10" fmla="*/ 10 w 10"/>
                <a:gd name="T11" fmla="*/ 5 h 5"/>
                <a:gd name="T12" fmla="*/ 9 w 10"/>
                <a:gd name="T13" fmla="*/ 5 h 5"/>
                <a:gd name="T14" fmla="*/ 9 w 10"/>
                <a:gd name="T15" fmla="*/ 5 h 5"/>
                <a:gd name="T16" fmla="*/ 9 w 10"/>
                <a:gd name="T17" fmla="*/ 4 h 5"/>
                <a:gd name="T18" fmla="*/ 9 w 10"/>
                <a:gd name="T19" fmla="*/ 4 h 5"/>
                <a:gd name="T20" fmla="*/ 8 w 10"/>
                <a:gd name="T21" fmla="*/ 4 h 5"/>
                <a:gd name="T22" fmla="*/ 8 w 10"/>
                <a:gd name="T23" fmla="*/ 4 h 5"/>
                <a:gd name="T24" fmla="*/ 8 w 10"/>
                <a:gd name="T25" fmla="*/ 4 h 5"/>
                <a:gd name="T26" fmla="*/ 8 w 10"/>
                <a:gd name="T27" fmla="*/ 4 h 5"/>
                <a:gd name="T28" fmla="*/ 8 w 10"/>
                <a:gd name="T29" fmla="*/ 4 h 5"/>
                <a:gd name="T30" fmla="*/ 7 w 10"/>
                <a:gd name="T31" fmla="*/ 4 h 5"/>
                <a:gd name="T32" fmla="*/ 7 w 10"/>
                <a:gd name="T33" fmla="*/ 4 h 5"/>
                <a:gd name="T34" fmla="*/ 7 w 10"/>
                <a:gd name="T35" fmla="*/ 4 h 5"/>
                <a:gd name="T36" fmla="*/ 7 w 10"/>
                <a:gd name="T37" fmla="*/ 4 h 5"/>
                <a:gd name="T38" fmla="*/ 7 w 10"/>
                <a:gd name="T39" fmla="*/ 3 h 5"/>
                <a:gd name="T40" fmla="*/ 7 w 10"/>
                <a:gd name="T41" fmla="*/ 3 h 5"/>
                <a:gd name="T42" fmla="*/ 6 w 10"/>
                <a:gd name="T43" fmla="*/ 3 h 5"/>
                <a:gd name="T44" fmla="*/ 6 w 10"/>
                <a:gd name="T45" fmla="*/ 3 h 5"/>
                <a:gd name="T46" fmla="*/ 6 w 10"/>
                <a:gd name="T47" fmla="*/ 3 h 5"/>
                <a:gd name="T48" fmla="*/ 6 w 10"/>
                <a:gd name="T49" fmla="*/ 3 h 5"/>
                <a:gd name="T50" fmla="*/ 6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2 h 5"/>
                <a:gd name="T58" fmla="*/ 5 w 10"/>
                <a:gd name="T59" fmla="*/ 2 h 5"/>
                <a:gd name="T60" fmla="*/ 4 w 10"/>
                <a:gd name="T61" fmla="*/ 2 h 5"/>
                <a:gd name="T62" fmla="*/ 4 w 10"/>
                <a:gd name="T63" fmla="*/ 2 h 5"/>
                <a:gd name="T64" fmla="*/ 4 w 10"/>
                <a:gd name="T65" fmla="*/ 2 h 5"/>
                <a:gd name="T66" fmla="*/ 4 w 10"/>
                <a:gd name="T67" fmla="*/ 2 h 5"/>
                <a:gd name="T68" fmla="*/ 4 w 10"/>
                <a:gd name="T69" fmla="*/ 2 h 5"/>
                <a:gd name="T70" fmla="*/ 4 w 10"/>
                <a:gd name="T71" fmla="*/ 2 h 5"/>
                <a:gd name="T72" fmla="*/ 3 w 10"/>
                <a:gd name="T73" fmla="*/ 2 h 5"/>
                <a:gd name="T74" fmla="*/ 3 w 10"/>
                <a:gd name="T75" fmla="*/ 2 h 5"/>
                <a:gd name="T76" fmla="*/ 3 w 10"/>
                <a:gd name="T77" fmla="*/ 1 h 5"/>
                <a:gd name="T78" fmla="*/ 3 w 10"/>
                <a:gd name="T79" fmla="*/ 1 h 5"/>
                <a:gd name="T80" fmla="*/ 3 w 10"/>
                <a:gd name="T81" fmla="*/ 1 h 5"/>
                <a:gd name="T82" fmla="*/ 2 w 10"/>
                <a:gd name="T83" fmla="*/ 1 h 5"/>
                <a:gd name="T84" fmla="*/ 2 w 10"/>
                <a:gd name="T85" fmla="*/ 1 h 5"/>
                <a:gd name="T86" fmla="*/ 2 w 10"/>
                <a:gd name="T87" fmla="*/ 1 h 5"/>
                <a:gd name="T88" fmla="*/ 2 w 10"/>
                <a:gd name="T89" fmla="*/ 1 h 5"/>
                <a:gd name="T90" fmla="*/ 1 w 10"/>
                <a:gd name="T91" fmla="*/ 1 h 5"/>
                <a:gd name="T92" fmla="*/ 1 w 10"/>
                <a:gd name="T93" fmla="*/ 1 h 5"/>
                <a:gd name="T94" fmla="*/ 1 w 10"/>
                <a:gd name="T95" fmla="*/ 1 h 5"/>
                <a:gd name="T96" fmla="*/ 1 w 10"/>
                <a:gd name="T97" fmla="*/ 0 h 5"/>
                <a:gd name="T98" fmla="*/ 1 w 10"/>
                <a:gd name="T99" fmla="*/ 0 h 5"/>
                <a:gd name="T100" fmla="*/ 0 w 10"/>
                <a:gd name="T101" fmla="*/ 0 h 5"/>
                <a:gd name="T102" fmla="*/ 0 w 10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8" name="Freeform 3806"/>
            <p:cNvSpPr>
              <a:spLocks/>
            </p:cNvSpPr>
            <p:nvPr/>
          </p:nvSpPr>
          <p:spPr bwMode="auto">
            <a:xfrm>
              <a:off x="6958128" y="6405867"/>
              <a:ext cx="9843" cy="5905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10 w 10"/>
                <a:gd name="T11" fmla="*/ 6 h 6"/>
                <a:gd name="T12" fmla="*/ 9 w 10"/>
                <a:gd name="T13" fmla="*/ 5 h 6"/>
                <a:gd name="T14" fmla="*/ 9 w 10"/>
                <a:gd name="T15" fmla="*/ 5 h 6"/>
                <a:gd name="T16" fmla="*/ 9 w 10"/>
                <a:gd name="T17" fmla="*/ 5 h 6"/>
                <a:gd name="T18" fmla="*/ 9 w 10"/>
                <a:gd name="T19" fmla="*/ 5 h 6"/>
                <a:gd name="T20" fmla="*/ 8 w 10"/>
                <a:gd name="T21" fmla="*/ 5 h 6"/>
                <a:gd name="T22" fmla="*/ 8 w 10"/>
                <a:gd name="T23" fmla="*/ 5 h 6"/>
                <a:gd name="T24" fmla="*/ 8 w 10"/>
                <a:gd name="T25" fmla="*/ 5 h 6"/>
                <a:gd name="T26" fmla="*/ 8 w 10"/>
                <a:gd name="T27" fmla="*/ 5 h 6"/>
                <a:gd name="T28" fmla="*/ 8 w 10"/>
                <a:gd name="T29" fmla="*/ 5 h 6"/>
                <a:gd name="T30" fmla="*/ 7 w 10"/>
                <a:gd name="T31" fmla="*/ 4 h 6"/>
                <a:gd name="T32" fmla="*/ 7 w 10"/>
                <a:gd name="T33" fmla="*/ 4 h 6"/>
                <a:gd name="T34" fmla="*/ 7 w 10"/>
                <a:gd name="T35" fmla="*/ 4 h 6"/>
                <a:gd name="T36" fmla="*/ 7 w 10"/>
                <a:gd name="T37" fmla="*/ 4 h 6"/>
                <a:gd name="T38" fmla="*/ 7 w 10"/>
                <a:gd name="T39" fmla="*/ 4 h 6"/>
                <a:gd name="T40" fmla="*/ 7 w 10"/>
                <a:gd name="T41" fmla="*/ 4 h 6"/>
                <a:gd name="T42" fmla="*/ 6 w 10"/>
                <a:gd name="T43" fmla="*/ 4 h 6"/>
                <a:gd name="T44" fmla="*/ 6 w 10"/>
                <a:gd name="T45" fmla="*/ 4 h 6"/>
                <a:gd name="T46" fmla="*/ 6 w 10"/>
                <a:gd name="T47" fmla="*/ 4 h 6"/>
                <a:gd name="T48" fmla="*/ 6 w 10"/>
                <a:gd name="T49" fmla="*/ 3 h 6"/>
                <a:gd name="T50" fmla="*/ 6 w 10"/>
                <a:gd name="T51" fmla="*/ 3 h 6"/>
                <a:gd name="T52" fmla="*/ 5 w 10"/>
                <a:gd name="T53" fmla="*/ 3 h 6"/>
                <a:gd name="T54" fmla="*/ 5 w 10"/>
                <a:gd name="T55" fmla="*/ 3 h 6"/>
                <a:gd name="T56" fmla="*/ 5 w 10"/>
                <a:gd name="T57" fmla="*/ 3 h 6"/>
                <a:gd name="T58" fmla="*/ 5 w 10"/>
                <a:gd name="T59" fmla="*/ 3 h 6"/>
                <a:gd name="T60" fmla="*/ 4 w 10"/>
                <a:gd name="T61" fmla="*/ 2 h 6"/>
                <a:gd name="T62" fmla="*/ 4 w 10"/>
                <a:gd name="T63" fmla="*/ 2 h 6"/>
                <a:gd name="T64" fmla="*/ 4 w 10"/>
                <a:gd name="T65" fmla="*/ 2 h 6"/>
                <a:gd name="T66" fmla="*/ 4 w 10"/>
                <a:gd name="T67" fmla="*/ 2 h 6"/>
                <a:gd name="T68" fmla="*/ 4 w 10"/>
                <a:gd name="T69" fmla="*/ 2 h 6"/>
                <a:gd name="T70" fmla="*/ 4 w 10"/>
                <a:gd name="T71" fmla="*/ 2 h 6"/>
                <a:gd name="T72" fmla="*/ 3 w 10"/>
                <a:gd name="T73" fmla="*/ 2 h 6"/>
                <a:gd name="T74" fmla="*/ 3 w 10"/>
                <a:gd name="T75" fmla="*/ 2 h 6"/>
                <a:gd name="T76" fmla="*/ 3 w 10"/>
                <a:gd name="T77" fmla="*/ 2 h 6"/>
                <a:gd name="T78" fmla="*/ 3 w 10"/>
                <a:gd name="T79" fmla="*/ 1 h 6"/>
                <a:gd name="T80" fmla="*/ 3 w 10"/>
                <a:gd name="T81" fmla="*/ 1 h 6"/>
                <a:gd name="T82" fmla="*/ 2 w 10"/>
                <a:gd name="T83" fmla="*/ 1 h 6"/>
                <a:gd name="T84" fmla="*/ 2 w 10"/>
                <a:gd name="T85" fmla="*/ 1 h 6"/>
                <a:gd name="T86" fmla="*/ 2 w 10"/>
                <a:gd name="T87" fmla="*/ 1 h 6"/>
                <a:gd name="T88" fmla="*/ 2 w 10"/>
                <a:gd name="T89" fmla="*/ 1 h 6"/>
                <a:gd name="T90" fmla="*/ 1 w 10"/>
                <a:gd name="T91" fmla="*/ 1 h 6"/>
                <a:gd name="T92" fmla="*/ 1 w 10"/>
                <a:gd name="T93" fmla="*/ 1 h 6"/>
                <a:gd name="T94" fmla="*/ 1 w 10"/>
                <a:gd name="T95" fmla="*/ 0 h 6"/>
                <a:gd name="T96" fmla="*/ 1 w 10"/>
                <a:gd name="T97" fmla="*/ 0 h 6"/>
                <a:gd name="T98" fmla="*/ 1 w 10"/>
                <a:gd name="T99" fmla="*/ 0 h 6"/>
                <a:gd name="T100" fmla="*/ 1 w 10"/>
                <a:gd name="T101" fmla="*/ 0 h 6"/>
                <a:gd name="T102" fmla="*/ 0 w 10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9" name="Freeform 3807"/>
            <p:cNvSpPr>
              <a:spLocks/>
            </p:cNvSpPr>
            <p:nvPr/>
          </p:nvSpPr>
          <p:spPr bwMode="auto">
            <a:xfrm>
              <a:off x="6948285" y="6397993"/>
              <a:ext cx="10827" cy="7874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7 h 8"/>
                <a:gd name="T6" fmla="*/ 10 w 11"/>
                <a:gd name="T7" fmla="*/ 7 h 8"/>
                <a:gd name="T8" fmla="*/ 10 w 11"/>
                <a:gd name="T9" fmla="*/ 7 h 8"/>
                <a:gd name="T10" fmla="*/ 10 w 11"/>
                <a:gd name="T11" fmla="*/ 7 h 8"/>
                <a:gd name="T12" fmla="*/ 9 w 11"/>
                <a:gd name="T13" fmla="*/ 7 h 8"/>
                <a:gd name="T14" fmla="*/ 9 w 11"/>
                <a:gd name="T15" fmla="*/ 7 h 8"/>
                <a:gd name="T16" fmla="*/ 9 w 11"/>
                <a:gd name="T17" fmla="*/ 7 h 8"/>
                <a:gd name="T18" fmla="*/ 9 w 11"/>
                <a:gd name="T19" fmla="*/ 7 h 8"/>
                <a:gd name="T20" fmla="*/ 8 w 11"/>
                <a:gd name="T21" fmla="*/ 6 h 8"/>
                <a:gd name="T22" fmla="*/ 8 w 11"/>
                <a:gd name="T23" fmla="*/ 6 h 8"/>
                <a:gd name="T24" fmla="*/ 8 w 11"/>
                <a:gd name="T25" fmla="*/ 6 h 8"/>
                <a:gd name="T26" fmla="*/ 8 w 11"/>
                <a:gd name="T27" fmla="*/ 6 h 8"/>
                <a:gd name="T28" fmla="*/ 8 w 11"/>
                <a:gd name="T29" fmla="*/ 6 h 8"/>
                <a:gd name="T30" fmla="*/ 7 w 11"/>
                <a:gd name="T31" fmla="*/ 6 h 8"/>
                <a:gd name="T32" fmla="*/ 7 w 11"/>
                <a:gd name="T33" fmla="*/ 6 h 8"/>
                <a:gd name="T34" fmla="*/ 7 w 11"/>
                <a:gd name="T35" fmla="*/ 5 h 8"/>
                <a:gd name="T36" fmla="*/ 7 w 11"/>
                <a:gd name="T37" fmla="*/ 5 h 8"/>
                <a:gd name="T38" fmla="*/ 7 w 11"/>
                <a:gd name="T39" fmla="*/ 5 h 8"/>
                <a:gd name="T40" fmla="*/ 7 w 11"/>
                <a:gd name="T41" fmla="*/ 5 h 8"/>
                <a:gd name="T42" fmla="*/ 6 w 11"/>
                <a:gd name="T43" fmla="*/ 5 h 8"/>
                <a:gd name="T44" fmla="*/ 6 w 11"/>
                <a:gd name="T45" fmla="*/ 5 h 8"/>
                <a:gd name="T46" fmla="*/ 6 w 11"/>
                <a:gd name="T47" fmla="*/ 5 h 8"/>
                <a:gd name="T48" fmla="*/ 6 w 11"/>
                <a:gd name="T49" fmla="*/ 4 h 8"/>
                <a:gd name="T50" fmla="*/ 6 w 11"/>
                <a:gd name="T51" fmla="*/ 4 h 8"/>
                <a:gd name="T52" fmla="*/ 5 w 11"/>
                <a:gd name="T53" fmla="*/ 4 h 8"/>
                <a:gd name="T54" fmla="*/ 5 w 11"/>
                <a:gd name="T55" fmla="*/ 4 h 8"/>
                <a:gd name="T56" fmla="*/ 5 w 11"/>
                <a:gd name="T57" fmla="*/ 4 h 8"/>
                <a:gd name="T58" fmla="*/ 5 w 11"/>
                <a:gd name="T59" fmla="*/ 3 h 8"/>
                <a:gd name="T60" fmla="*/ 4 w 11"/>
                <a:gd name="T61" fmla="*/ 3 h 8"/>
                <a:gd name="T62" fmla="*/ 4 w 11"/>
                <a:gd name="T63" fmla="*/ 3 h 8"/>
                <a:gd name="T64" fmla="*/ 4 w 11"/>
                <a:gd name="T65" fmla="*/ 3 h 8"/>
                <a:gd name="T66" fmla="*/ 4 w 11"/>
                <a:gd name="T67" fmla="*/ 3 h 8"/>
                <a:gd name="T68" fmla="*/ 4 w 11"/>
                <a:gd name="T69" fmla="*/ 3 h 8"/>
                <a:gd name="T70" fmla="*/ 4 w 11"/>
                <a:gd name="T71" fmla="*/ 3 h 8"/>
                <a:gd name="T72" fmla="*/ 3 w 11"/>
                <a:gd name="T73" fmla="*/ 2 h 8"/>
                <a:gd name="T74" fmla="*/ 3 w 11"/>
                <a:gd name="T75" fmla="*/ 2 h 8"/>
                <a:gd name="T76" fmla="*/ 3 w 11"/>
                <a:gd name="T77" fmla="*/ 2 h 8"/>
                <a:gd name="T78" fmla="*/ 3 w 11"/>
                <a:gd name="T79" fmla="*/ 2 h 8"/>
                <a:gd name="T80" fmla="*/ 3 w 11"/>
                <a:gd name="T81" fmla="*/ 2 h 8"/>
                <a:gd name="T82" fmla="*/ 2 w 11"/>
                <a:gd name="T83" fmla="*/ 2 h 8"/>
                <a:gd name="T84" fmla="*/ 2 w 11"/>
                <a:gd name="T85" fmla="*/ 1 h 8"/>
                <a:gd name="T86" fmla="*/ 2 w 11"/>
                <a:gd name="T87" fmla="*/ 1 h 8"/>
                <a:gd name="T88" fmla="*/ 2 w 11"/>
                <a:gd name="T89" fmla="*/ 1 h 8"/>
                <a:gd name="T90" fmla="*/ 1 w 11"/>
                <a:gd name="T91" fmla="*/ 1 h 8"/>
                <a:gd name="T92" fmla="*/ 1 w 11"/>
                <a:gd name="T93" fmla="*/ 1 h 8"/>
                <a:gd name="T94" fmla="*/ 1 w 11"/>
                <a:gd name="T95" fmla="*/ 0 h 8"/>
                <a:gd name="T96" fmla="*/ 1 w 11"/>
                <a:gd name="T97" fmla="*/ 0 h 8"/>
                <a:gd name="T98" fmla="*/ 1 w 11"/>
                <a:gd name="T99" fmla="*/ 0 h 8"/>
                <a:gd name="T100" fmla="*/ 1 w 11"/>
                <a:gd name="T101" fmla="*/ 0 h 8"/>
                <a:gd name="T102" fmla="*/ 0 w 11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0" name="Freeform 3808"/>
            <p:cNvSpPr>
              <a:spLocks/>
            </p:cNvSpPr>
            <p:nvPr/>
          </p:nvSpPr>
          <p:spPr bwMode="auto">
            <a:xfrm>
              <a:off x="6938443" y="6388151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0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9 w 11"/>
                <a:gd name="T13" fmla="*/ 9 h 10"/>
                <a:gd name="T14" fmla="*/ 9 w 11"/>
                <a:gd name="T15" fmla="*/ 9 h 10"/>
                <a:gd name="T16" fmla="*/ 9 w 11"/>
                <a:gd name="T17" fmla="*/ 9 h 10"/>
                <a:gd name="T18" fmla="*/ 9 w 11"/>
                <a:gd name="T19" fmla="*/ 8 h 10"/>
                <a:gd name="T20" fmla="*/ 8 w 11"/>
                <a:gd name="T21" fmla="*/ 8 h 10"/>
                <a:gd name="T22" fmla="*/ 8 w 11"/>
                <a:gd name="T23" fmla="*/ 8 h 10"/>
                <a:gd name="T24" fmla="*/ 8 w 11"/>
                <a:gd name="T25" fmla="*/ 8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7 w 11"/>
                <a:gd name="T33" fmla="*/ 7 h 10"/>
                <a:gd name="T34" fmla="*/ 7 w 11"/>
                <a:gd name="T35" fmla="*/ 7 h 10"/>
                <a:gd name="T36" fmla="*/ 7 w 11"/>
                <a:gd name="T37" fmla="*/ 7 h 10"/>
                <a:gd name="T38" fmla="*/ 7 w 11"/>
                <a:gd name="T39" fmla="*/ 6 h 10"/>
                <a:gd name="T40" fmla="*/ 7 w 11"/>
                <a:gd name="T41" fmla="*/ 6 h 10"/>
                <a:gd name="T42" fmla="*/ 6 w 11"/>
                <a:gd name="T43" fmla="*/ 6 h 10"/>
                <a:gd name="T44" fmla="*/ 6 w 11"/>
                <a:gd name="T45" fmla="*/ 6 h 10"/>
                <a:gd name="T46" fmla="*/ 6 w 11"/>
                <a:gd name="T47" fmla="*/ 6 h 10"/>
                <a:gd name="T48" fmla="*/ 6 w 11"/>
                <a:gd name="T49" fmla="*/ 5 h 10"/>
                <a:gd name="T50" fmla="*/ 6 w 11"/>
                <a:gd name="T51" fmla="*/ 5 h 10"/>
                <a:gd name="T52" fmla="*/ 5 w 11"/>
                <a:gd name="T53" fmla="*/ 5 h 10"/>
                <a:gd name="T54" fmla="*/ 5 w 11"/>
                <a:gd name="T55" fmla="*/ 5 h 10"/>
                <a:gd name="T56" fmla="*/ 5 w 11"/>
                <a:gd name="T57" fmla="*/ 4 h 10"/>
                <a:gd name="T58" fmla="*/ 5 w 11"/>
                <a:gd name="T59" fmla="*/ 4 h 10"/>
                <a:gd name="T60" fmla="*/ 4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3 h 10"/>
                <a:gd name="T68" fmla="*/ 4 w 11"/>
                <a:gd name="T69" fmla="*/ 3 h 10"/>
                <a:gd name="T70" fmla="*/ 4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2 h 10"/>
                <a:gd name="T78" fmla="*/ 3 w 11"/>
                <a:gd name="T79" fmla="*/ 2 h 10"/>
                <a:gd name="T80" fmla="*/ 3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1 h 10"/>
                <a:gd name="T88" fmla="*/ 2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1 w 11"/>
                <a:gd name="T95" fmla="*/ 0 h 10"/>
                <a:gd name="T96" fmla="*/ 1 w 11"/>
                <a:gd name="T97" fmla="*/ 0 h 10"/>
                <a:gd name="T98" fmla="*/ 1 w 11"/>
                <a:gd name="T99" fmla="*/ 0 h 10"/>
                <a:gd name="T100" fmla="*/ 1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1" name="Freeform 3809"/>
            <p:cNvSpPr>
              <a:spLocks/>
            </p:cNvSpPr>
            <p:nvPr/>
          </p:nvSpPr>
          <p:spPr bwMode="auto">
            <a:xfrm>
              <a:off x="6928600" y="6375355"/>
              <a:ext cx="10827" cy="12796"/>
            </a:xfrm>
            <a:custGeom>
              <a:avLst/>
              <a:gdLst>
                <a:gd name="T0" fmla="*/ 11 w 11"/>
                <a:gd name="T1" fmla="*/ 13 h 13"/>
                <a:gd name="T2" fmla="*/ 10 w 11"/>
                <a:gd name="T3" fmla="*/ 13 h 13"/>
                <a:gd name="T4" fmla="*/ 10 w 11"/>
                <a:gd name="T5" fmla="*/ 12 h 13"/>
                <a:gd name="T6" fmla="*/ 10 w 11"/>
                <a:gd name="T7" fmla="*/ 12 h 13"/>
                <a:gd name="T8" fmla="*/ 10 w 11"/>
                <a:gd name="T9" fmla="*/ 12 h 13"/>
                <a:gd name="T10" fmla="*/ 10 w 11"/>
                <a:gd name="T11" fmla="*/ 12 h 13"/>
                <a:gd name="T12" fmla="*/ 9 w 11"/>
                <a:gd name="T13" fmla="*/ 11 h 13"/>
                <a:gd name="T14" fmla="*/ 9 w 11"/>
                <a:gd name="T15" fmla="*/ 11 h 13"/>
                <a:gd name="T16" fmla="*/ 9 w 11"/>
                <a:gd name="T17" fmla="*/ 11 h 13"/>
                <a:gd name="T18" fmla="*/ 9 w 11"/>
                <a:gd name="T19" fmla="*/ 11 h 13"/>
                <a:gd name="T20" fmla="*/ 8 w 11"/>
                <a:gd name="T21" fmla="*/ 10 h 13"/>
                <a:gd name="T22" fmla="*/ 8 w 11"/>
                <a:gd name="T23" fmla="*/ 10 h 13"/>
                <a:gd name="T24" fmla="*/ 8 w 11"/>
                <a:gd name="T25" fmla="*/ 10 h 13"/>
                <a:gd name="T26" fmla="*/ 8 w 11"/>
                <a:gd name="T27" fmla="*/ 10 h 13"/>
                <a:gd name="T28" fmla="*/ 8 w 11"/>
                <a:gd name="T29" fmla="*/ 9 h 13"/>
                <a:gd name="T30" fmla="*/ 8 w 11"/>
                <a:gd name="T31" fmla="*/ 9 h 13"/>
                <a:gd name="T32" fmla="*/ 7 w 11"/>
                <a:gd name="T33" fmla="*/ 9 h 13"/>
                <a:gd name="T34" fmla="*/ 7 w 11"/>
                <a:gd name="T35" fmla="*/ 9 h 13"/>
                <a:gd name="T36" fmla="*/ 7 w 11"/>
                <a:gd name="T37" fmla="*/ 9 h 13"/>
                <a:gd name="T38" fmla="*/ 7 w 11"/>
                <a:gd name="T39" fmla="*/ 8 h 13"/>
                <a:gd name="T40" fmla="*/ 7 w 11"/>
                <a:gd name="T41" fmla="*/ 8 h 13"/>
                <a:gd name="T42" fmla="*/ 6 w 11"/>
                <a:gd name="T43" fmla="*/ 8 h 13"/>
                <a:gd name="T44" fmla="*/ 6 w 11"/>
                <a:gd name="T45" fmla="*/ 7 h 13"/>
                <a:gd name="T46" fmla="*/ 6 w 11"/>
                <a:gd name="T47" fmla="*/ 7 h 13"/>
                <a:gd name="T48" fmla="*/ 6 w 11"/>
                <a:gd name="T49" fmla="*/ 7 h 13"/>
                <a:gd name="T50" fmla="*/ 6 w 11"/>
                <a:gd name="T51" fmla="*/ 7 h 13"/>
                <a:gd name="T52" fmla="*/ 5 w 11"/>
                <a:gd name="T53" fmla="*/ 6 h 13"/>
                <a:gd name="T54" fmla="*/ 5 w 11"/>
                <a:gd name="T55" fmla="*/ 6 h 13"/>
                <a:gd name="T56" fmla="*/ 5 w 11"/>
                <a:gd name="T57" fmla="*/ 6 h 13"/>
                <a:gd name="T58" fmla="*/ 5 w 11"/>
                <a:gd name="T59" fmla="*/ 6 h 13"/>
                <a:gd name="T60" fmla="*/ 5 w 11"/>
                <a:gd name="T61" fmla="*/ 5 h 13"/>
                <a:gd name="T62" fmla="*/ 4 w 11"/>
                <a:gd name="T63" fmla="*/ 5 h 13"/>
                <a:gd name="T64" fmla="*/ 4 w 11"/>
                <a:gd name="T65" fmla="*/ 5 h 13"/>
                <a:gd name="T66" fmla="*/ 4 w 11"/>
                <a:gd name="T67" fmla="*/ 5 h 13"/>
                <a:gd name="T68" fmla="*/ 4 w 11"/>
                <a:gd name="T69" fmla="*/ 4 h 13"/>
                <a:gd name="T70" fmla="*/ 4 w 11"/>
                <a:gd name="T71" fmla="*/ 4 h 13"/>
                <a:gd name="T72" fmla="*/ 3 w 11"/>
                <a:gd name="T73" fmla="*/ 4 h 13"/>
                <a:gd name="T74" fmla="*/ 3 w 11"/>
                <a:gd name="T75" fmla="*/ 3 h 13"/>
                <a:gd name="T76" fmla="*/ 3 w 11"/>
                <a:gd name="T77" fmla="*/ 3 h 13"/>
                <a:gd name="T78" fmla="*/ 3 w 11"/>
                <a:gd name="T79" fmla="*/ 3 h 13"/>
                <a:gd name="T80" fmla="*/ 3 w 11"/>
                <a:gd name="T81" fmla="*/ 3 h 13"/>
                <a:gd name="T82" fmla="*/ 2 w 11"/>
                <a:gd name="T83" fmla="*/ 2 h 13"/>
                <a:gd name="T84" fmla="*/ 2 w 11"/>
                <a:gd name="T85" fmla="*/ 2 h 13"/>
                <a:gd name="T86" fmla="*/ 2 w 11"/>
                <a:gd name="T87" fmla="*/ 2 h 13"/>
                <a:gd name="T88" fmla="*/ 2 w 11"/>
                <a:gd name="T89" fmla="*/ 2 h 13"/>
                <a:gd name="T90" fmla="*/ 1 w 11"/>
                <a:gd name="T91" fmla="*/ 1 h 13"/>
                <a:gd name="T92" fmla="*/ 1 w 11"/>
                <a:gd name="T93" fmla="*/ 1 h 13"/>
                <a:gd name="T94" fmla="*/ 1 w 11"/>
                <a:gd name="T95" fmla="*/ 1 h 13"/>
                <a:gd name="T96" fmla="*/ 1 w 11"/>
                <a:gd name="T97" fmla="*/ 0 h 13"/>
                <a:gd name="T98" fmla="*/ 1 w 11"/>
                <a:gd name="T99" fmla="*/ 0 h 13"/>
                <a:gd name="T100" fmla="*/ 1 w 11"/>
                <a:gd name="T101" fmla="*/ 0 h 13"/>
                <a:gd name="T102" fmla="*/ 0 w 11"/>
                <a:gd name="T10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2" name="Freeform 3810"/>
            <p:cNvSpPr>
              <a:spLocks/>
            </p:cNvSpPr>
            <p:nvPr/>
          </p:nvSpPr>
          <p:spPr bwMode="auto">
            <a:xfrm>
              <a:off x="6918758" y="6358623"/>
              <a:ext cx="10827" cy="16733"/>
            </a:xfrm>
            <a:custGeom>
              <a:avLst/>
              <a:gdLst>
                <a:gd name="T0" fmla="*/ 11 w 11"/>
                <a:gd name="T1" fmla="*/ 17 h 17"/>
                <a:gd name="T2" fmla="*/ 10 w 11"/>
                <a:gd name="T3" fmla="*/ 17 h 17"/>
                <a:gd name="T4" fmla="*/ 10 w 11"/>
                <a:gd name="T5" fmla="*/ 16 h 17"/>
                <a:gd name="T6" fmla="*/ 10 w 11"/>
                <a:gd name="T7" fmla="*/ 16 h 17"/>
                <a:gd name="T8" fmla="*/ 10 w 11"/>
                <a:gd name="T9" fmla="*/ 16 h 17"/>
                <a:gd name="T10" fmla="*/ 10 w 11"/>
                <a:gd name="T11" fmla="*/ 15 h 17"/>
                <a:gd name="T12" fmla="*/ 9 w 11"/>
                <a:gd name="T13" fmla="*/ 15 h 17"/>
                <a:gd name="T14" fmla="*/ 9 w 11"/>
                <a:gd name="T15" fmla="*/ 15 h 17"/>
                <a:gd name="T16" fmla="*/ 9 w 11"/>
                <a:gd name="T17" fmla="*/ 14 h 17"/>
                <a:gd name="T18" fmla="*/ 9 w 11"/>
                <a:gd name="T19" fmla="*/ 14 h 17"/>
                <a:gd name="T20" fmla="*/ 8 w 11"/>
                <a:gd name="T21" fmla="*/ 14 h 17"/>
                <a:gd name="T22" fmla="*/ 8 w 11"/>
                <a:gd name="T23" fmla="*/ 14 h 17"/>
                <a:gd name="T24" fmla="*/ 8 w 11"/>
                <a:gd name="T25" fmla="*/ 13 h 17"/>
                <a:gd name="T26" fmla="*/ 8 w 11"/>
                <a:gd name="T27" fmla="*/ 13 h 17"/>
                <a:gd name="T28" fmla="*/ 8 w 11"/>
                <a:gd name="T29" fmla="*/ 13 h 17"/>
                <a:gd name="T30" fmla="*/ 8 w 11"/>
                <a:gd name="T31" fmla="*/ 12 h 17"/>
                <a:gd name="T32" fmla="*/ 7 w 11"/>
                <a:gd name="T33" fmla="*/ 12 h 17"/>
                <a:gd name="T34" fmla="*/ 7 w 11"/>
                <a:gd name="T35" fmla="*/ 12 h 17"/>
                <a:gd name="T36" fmla="*/ 7 w 11"/>
                <a:gd name="T37" fmla="*/ 11 h 17"/>
                <a:gd name="T38" fmla="*/ 7 w 11"/>
                <a:gd name="T39" fmla="*/ 11 h 17"/>
                <a:gd name="T40" fmla="*/ 7 w 11"/>
                <a:gd name="T41" fmla="*/ 11 h 17"/>
                <a:gd name="T42" fmla="*/ 6 w 11"/>
                <a:gd name="T43" fmla="*/ 10 h 17"/>
                <a:gd name="T44" fmla="*/ 6 w 11"/>
                <a:gd name="T45" fmla="*/ 10 h 17"/>
                <a:gd name="T46" fmla="*/ 6 w 11"/>
                <a:gd name="T47" fmla="*/ 10 h 17"/>
                <a:gd name="T48" fmla="*/ 6 w 11"/>
                <a:gd name="T49" fmla="*/ 9 h 17"/>
                <a:gd name="T50" fmla="*/ 6 w 11"/>
                <a:gd name="T51" fmla="*/ 9 h 17"/>
                <a:gd name="T52" fmla="*/ 6 w 11"/>
                <a:gd name="T53" fmla="*/ 9 h 17"/>
                <a:gd name="T54" fmla="*/ 5 w 11"/>
                <a:gd name="T55" fmla="*/ 9 h 17"/>
                <a:gd name="T56" fmla="*/ 5 w 11"/>
                <a:gd name="T57" fmla="*/ 8 h 17"/>
                <a:gd name="T58" fmla="*/ 5 w 11"/>
                <a:gd name="T59" fmla="*/ 8 h 17"/>
                <a:gd name="T60" fmla="*/ 5 w 11"/>
                <a:gd name="T61" fmla="*/ 7 h 17"/>
                <a:gd name="T62" fmla="*/ 4 w 11"/>
                <a:gd name="T63" fmla="*/ 7 h 17"/>
                <a:gd name="T64" fmla="*/ 4 w 11"/>
                <a:gd name="T65" fmla="*/ 7 h 17"/>
                <a:gd name="T66" fmla="*/ 4 w 11"/>
                <a:gd name="T67" fmla="*/ 6 h 17"/>
                <a:gd name="T68" fmla="*/ 4 w 11"/>
                <a:gd name="T69" fmla="*/ 6 h 17"/>
                <a:gd name="T70" fmla="*/ 4 w 11"/>
                <a:gd name="T71" fmla="*/ 6 h 17"/>
                <a:gd name="T72" fmla="*/ 3 w 11"/>
                <a:gd name="T73" fmla="*/ 5 h 17"/>
                <a:gd name="T74" fmla="*/ 3 w 11"/>
                <a:gd name="T75" fmla="*/ 5 h 17"/>
                <a:gd name="T76" fmla="*/ 3 w 11"/>
                <a:gd name="T77" fmla="*/ 5 h 17"/>
                <a:gd name="T78" fmla="*/ 3 w 11"/>
                <a:gd name="T79" fmla="*/ 4 h 17"/>
                <a:gd name="T80" fmla="*/ 3 w 11"/>
                <a:gd name="T81" fmla="*/ 4 h 17"/>
                <a:gd name="T82" fmla="*/ 2 w 11"/>
                <a:gd name="T83" fmla="*/ 4 h 17"/>
                <a:gd name="T84" fmla="*/ 2 w 11"/>
                <a:gd name="T85" fmla="*/ 3 h 17"/>
                <a:gd name="T86" fmla="*/ 2 w 11"/>
                <a:gd name="T87" fmla="*/ 3 h 17"/>
                <a:gd name="T88" fmla="*/ 2 w 11"/>
                <a:gd name="T89" fmla="*/ 3 h 17"/>
                <a:gd name="T90" fmla="*/ 2 w 11"/>
                <a:gd name="T91" fmla="*/ 2 h 17"/>
                <a:gd name="T92" fmla="*/ 1 w 11"/>
                <a:gd name="T93" fmla="*/ 2 h 17"/>
                <a:gd name="T94" fmla="*/ 1 w 11"/>
                <a:gd name="T95" fmla="*/ 1 h 17"/>
                <a:gd name="T96" fmla="*/ 1 w 11"/>
                <a:gd name="T97" fmla="*/ 1 h 17"/>
                <a:gd name="T98" fmla="*/ 1 w 11"/>
                <a:gd name="T99" fmla="*/ 1 h 17"/>
                <a:gd name="T100" fmla="*/ 1 w 11"/>
                <a:gd name="T101" fmla="*/ 0 h 17"/>
                <a:gd name="T102" fmla="*/ 0 w 11"/>
                <a:gd name="T10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3" name="Freeform 3811"/>
            <p:cNvSpPr>
              <a:spLocks/>
            </p:cNvSpPr>
            <p:nvPr/>
          </p:nvSpPr>
          <p:spPr bwMode="auto">
            <a:xfrm>
              <a:off x="6908915" y="6336970"/>
              <a:ext cx="10827" cy="21653"/>
            </a:xfrm>
            <a:custGeom>
              <a:avLst/>
              <a:gdLst>
                <a:gd name="T0" fmla="*/ 11 w 11"/>
                <a:gd name="T1" fmla="*/ 22 h 22"/>
                <a:gd name="T2" fmla="*/ 10 w 11"/>
                <a:gd name="T3" fmla="*/ 22 h 22"/>
                <a:gd name="T4" fmla="*/ 10 w 11"/>
                <a:gd name="T5" fmla="*/ 22 h 22"/>
                <a:gd name="T6" fmla="*/ 10 w 11"/>
                <a:gd name="T7" fmla="*/ 21 h 22"/>
                <a:gd name="T8" fmla="*/ 10 w 11"/>
                <a:gd name="T9" fmla="*/ 21 h 22"/>
                <a:gd name="T10" fmla="*/ 10 w 11"/>
                <a:gd name="T11" fmla="*/ 20 h 22"/>
                <a:gd name="T12" fmla="*/ 9 w 11"/>
                <a:gd name="T13" fmla="*/ 20 h 22"/>
                <a:gd name="T14" fmla="*/ 9 w 11"/>
                <a:gd name="T15" fmla="*/ 20 h 22"/>
                <a:gd name="T16" fmla="*/ 9 w 11"/>
                <a:gd name="T17" fmla="*/ 19 h 22"/>
                <a:gd name="T18" fmla="*/ 9 w 11"/>
                <a:gd name="T19" fmla="*/ 19 h 22"/>
                <a:gd name="T20" fmla="*/ 8 w 11"/>
                <a:gd name="T21" fmla="*/ 18 h 22"/>
                <a:gd name="T22" fmla="*/ 8 w 11"/>
                <a:gd name="T23" fmla="*/ 18 h 22"/>
                <a:gd name="T24" fmla="*/ 8 w 11"/>
                <a:gd name="T25" fmla="*/ 18 h 22"/>
                <a:gd name="T26" fmla="*/ 8 w 11"/>
                <a:gd name="T27" fmla="*/ 17 h 22"/>
                <a:gd name="T28" fmla="*/ 8 w 11"/>
                <a:gd name="T29" fmla="*/ 17 h 22"/>
                <a:gd name="T30" fmla="*/ 8 w 11"/>
                <a:gd name="T31" fmla="*/ 16 h 22"/>
                <a:gd name="T32" fmla="*/ 7 w 11"/>
                <a:gd name="T33" fmla="*/ 16 h 22"/>
                <a:gd name="T34" fmla="*/ 7 w 11"/>
                <a:gd name="T35" fmla="*/ 16 h 22"/>
                <a:gd name="T36" fmla="*/ 7 w 11"/>
                <a:gd name="T37" fmla="*/ 15 h 22"/>
                <a:gd name="T38" fmla="*/ 7 w 11"/>
                <a:gd name="T39" fmla="*/ 15 h 22"/>
                <a:gd name="T40" fmla="*/ 7 w 11"/>
                <a:gd name="T41" fmla="*/ 14 h 22"/>
                <a:gd name="T42" fmla="*/ 6 w 11"/>
                <a:gd name="T43" fmla="*/ 14 h 22"/>
                <a:gd name="T44" fmla="*/ 6 w 11"/>
                <a:gd name="T45" fmla="*/ 13 h 22"/>
                <a:gd name="T46" fmla="*/ 6 w 11"/>
                <a:gd name="T47" fmla="*/ 13 h 22"/>
                <a:gd name="T48" fmla="*/ 6 w 11"/>
                <a:gd name="T49" fmla="*/ 13 h 22"/>
                <a:gd name="T50" fmla="*/ 6 w 11"/>
                <a:gd name="T51" fmla="*/ 12 h 22"/>
                <a:gd name="T52" fmla="*/ 6 w 11"/>
                <a:gd name="T53" fmla="*/ 12 h 22"/>
                <a:gd name="T54" fmla="*/ 5 w 11"/>
                <a:gd name="T55" fmla="*/ 11 h 22"/>
                <a:gd name="T56" fmla="*/ 5 w 11"/>
                <a:gd name="T57" fmla="*/ 11 h 22"/>
                <a:gd name="T58" fmla="*/ 5 w 11"/>
                <a:gd name="T59" fmla="*/ 10 h 22"/>
                <a:gd name="T60" fmla="*/ 5 w 11"/>
                <a:gd name="T61" fmla="*/ 10 h 22"/>
                <a:gd name="T62" fmla="*/ 4 w 11"/>
                <a:gd name="T63" fmla="*/ 10 h 22"/>
                <a:gd name="T64" fmla="*/ 4 w 11"/>
                <a:gd name="T65" fmla="*/ 9 h 22"/>
                <a:gd name="T66" fmla="*/ 4 w 11"/>
                <a:gd name="T67" fmla="*/ 9 h 22"/>
                <a:gd name="T68" fmla="*/ 4 w 11"/>
                <a:gd name="T69" fmla="*/ 8 h 22"/>
                <a:gd name="T70" fmla="*/ 4 w 11"/>
                <a:gd name="T71" fmla="*/ 8 h 22"/>
                <a:gd name="T72" fmla="*/ 3 w 11"/>
                <a:gd name="T73" fmla="*/ 7 h 22"/>
                <a:gd name="T74" fmla="*/ 3 w 11"/>
                <a:gd name="T75" fmla="*/ 7 h 22"/>
                <a:gd name="T76" fmla="*/ 3 w 11"/>
                <a:gd name="T77" fmla="*/ 6 h 22"/>
                <a:gd name="T78" fmla="*/ 3 w 11"/>
                <a:gd name="T79" fmla="*/ 6 h 22"/>
                <a:gd name="T80" fmla="*/ 3 w 11"/>
                <a:gd name="T81" fmla="*/ 6 h 22"/>
                <a:gd name="T82" fmla="*/ 3 w 11"/>
                <a:gd name="T83" fmla="*/ 5 h 22"/>
                <a:gd name="T84" fmla="*/ 2 w 11"/>
                <a:gd name="T85" fmla="*/ 5 h 22"/>
                <a:gd name="T86" fmla="*/ 2 w 11"/>
                <a:gd name="T87" fmla="*/ 4 h 22"/>
                <a:gd name="T88" fmla="*/ 2 w 11"/>
                <a:gd name="T89" fmla="*/ 4 h 22"/>
                <a:gd name="T90" fmla="*/ 2 w 11"/>
                <a:gd name="T91" fmla="*/ 3 h 22"/>
                <a:gd name="T92" fmla="*/ 1 w 11"/>
                <a:gd name="T93" fmla="*/ 3 h 22"/>
                <a:gd name="T94" fmla="*/ 1 w 11"/>
                <a:gd name="T95" fmla="*/ 2 h 22"/>
                <a:gd name="T96" fmla="*/ 1 w 11"/>
                <a:gd name="T97" fmla="*/ 2 h 22"/>
                <a:gd name="T98" fmla="*/ 1 w 11"/>
                <a:gd name="T99" fmla="*/ 2 h 22"/>
                <a:gd name="T100" fmla="*/ 1 w 11"/>
                <a:gd name="T101" fmla="*/ 1 h 22"/>
                <a:gd name="T102" fmla="*/ 0 w 11"/>
                <a:gd name="T10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2">
                  <a:moveTo>
                    <a:pt x="11" y="22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4" name="Freeform 3812"/>
            <p:cNvSpPr>
              <a:spLocks/>
            </p:cNvSpPr>
            <p:nvPr/>
          </p:nvSpPr>
          <p:spPr bwMode="auto">
            <a:xfrm>
              <a:off x="6899073" y="6310395"/>
              <a:ext cx="10827" cy="27559"/>
            </a:xfrm>
            <a:custGeom>
              <a:avLst/>
              <a:gdLst>
                <a:gd name="T0" fmla="*/ 11 w 11"/>
                <a:gd name="T1" fmla="*/ 28 h 28"/>
                <a:gd name="T2" fmla="*/ 10 w 11"/>
                <a:gd name="T3" fmla="*/ 27 h 28"/>
                <a:gd name="T4" fmla="*/ 10 w 11"/>
                <a:gd name="T5" fmla="*/ 27 h 28"/>
                <a:gd name="T6" fmla="*/ 10 w 11"/>
                <a:gd name="T7" fmla="*/ 26 h 28"/>
                <a:gd name="T8" fmla="*/ 10 w 11"/>
                <a:gd name="T9" fmla="*/ 26 h 28"/>
                <a:gd name="T10" fmla="*/ 10 w 11"/>
                <a:gd name="T11" fmla="*/ 26 h 28"/>
                <a:gd name="T12" fmla="*/ 10 w 11"/>
                <a:gd name="T13" fmla="*/ 25 h 28"/>
                <a:gd name="T14" fmla="*/ 9 w 11"/>
                <a:gd name="T15" fmla="*/ 24 h 28"/>
                <a:gd name="T16" fmla="*/ 9 w 11"/>
                <a:gd name="T17" fmla="*/ 24 h 28"/>
                <a:gd name="T18" fmla="*/ 9 w 11"/>
                <a:gd name="T19" fmla="*/ 23 h 28"/>
                <a:gd name="T20" fmla="*/ 9 w 11"/>
                <a:gd name="T21" fmla="*/ 23 h 28"/>
                <a:gd name="T22" fmla="*/ 8 w 11"/>
                <a:gd name="T23" fmla="*/ 23 h 28"/>
                <a:gd name="T24" fmla="*/ 8 w 11"/>
                <a:gd name="T25" fmla="*/ 22 h 28"/>
                <a:gd name="T26" fmla="*/ 8 w 11"/>
                <a:gd name="T27" fmla="*/ 21 h 28"/>
                <a:gd name="T28" fmla="*/ 8 w 11"/>
                <a:gd name="T29" fmla="*/ 21 h 28"/>
                <a:gd name="T30" fmla="*/ 8 w 11"/>
                <a:gd name="T31" fmla="*/ 20 h 28"/>
                <a:gd name="T32" fmla="*/ 7 w 11"/>
                <a:gd name="T33" fmla="*/ 20 h 28"/>
                <a:gd name="T34" fmla="*/ 7 w 11"/>
                <a:gd name="T35" fmla="*/ 19 h 28"/>
                <a:gd name="T36" fmla="*/ 7 w 11"/>
                <a:gd name="T37" fmla="*/ 19 h 28"/>
                <a:gd name="T38" fmla="*/ 7 w 11"/>
                <a:gd name="T39" fmla="*/ 18 h 28"/>
                <a:gd name="T40" fmla="*/ 7 w 11"/>
                <a:gd name="T41" fmla="*/ 18 h 28"/>
                <a:gd name="T42" fmla="*/ 6 w 11"/>
                <a:gd name="T43" fmla="*/ 17 h 28"/>
                <a:gd name="T44" fmla="*/ 6 w 11"/>
                <a:gd name="T45" fmla="*/ 17 h 28"/>
                <a:gd name="T46" fmla="*/ 6 w 11"/>
                <a:gd name="T47" fmla="*/ 16 h 28"/>
                <a:gd name="T48" fmla="*/ 6 w 11"/>
                <a:gd name="T49" fmla="*/ 16 h 28"/>
                <a:gd name="T50" fmla="*/ 6 w 11"/>
                <a:gd name="T51" fmla="*/ 15 h 28"/>
                <a:gd name="T52" fmla="*/ 6 w 11"/>
                <a:gd name="T53" fmla="*/ 14 h 28"/>
                <a:gd name="T54" fmla="*/ 5 w 11"/>
                <a:gd name="T55" fmla="*/ 14 h 28"/>
                <a:gd name="T56" fmla="*/ 5 w 11"/>
                <a:gd name="T57" fmla="*/ 13 h 28"/>
                <a:gd name="T58" fmla="*/ 5 w 11"/>
                <a:gd name="T59" fmla="*/ 13 h 28"/>
                <a:gd name="T60" fmla="*/ 5 w 11"/>
                <a:gd name="T61" fmla="*/ 12 h 28"/>
                <a:gd name="T62" fmla="*/ 4 w 11"/>
                <a:gd name="T63" fmla="*/ 12 h 28"/>
                <a:gd name="T64" fmla="*/ 4 w 11"/>
                <a:gd name="T65" fmla="*/ 11 h 28"/>
                <a:gd name="T66" fmla="*/ 4 w 11"/>
                <a:gd name="T67" fmla="*/ 11 h 28"/>
                <a:gd name="T68" fmla="*/ 4 w 11"/>
                <a:gd name="T69" fmla="*/ 10 h 28"/>
                <a:gd name="T70" fmla="*/ 4 w 11"/>
                <a:gd name="T71" fmla="*/ 10 h 28"/>
                <a:gd name="T72" fmla="*/ 3 w 11"/>
                <a:gd name="T73" fmla="*/ 9 h 28"/>
                <a:gd name="T74" fmla="*/ 3 w 11"/>
                <a:gd name="T75" fmla="*/ 9 h 28"/>
                <a:gd name="T76" fmla="*/ 3 w 11"/>
                <a:gd name="T77" fmla="*/ 8 h 28"/>
                <a:gd name="T78" fmla="*/ 3 w 11"/>
                <a:gd name="T79" fmla="*/ 7 h 28"/>
                <a:gd name="T80" fmla="*/ 3 w 11"/>
                <a:gd name="T81" fmla="*/ 7 h 28"/>
                <a:gd name="T82" fmla="*/ 3 w 11"/>
                <a:gd name="T83" fmla="*/ 6 h 28"/>
                <a:gd name="T84" fmla="*/ 2 w 11"/>
                <a:gd name="T85" fmla="*/ 6 h 28"/>
                <a:gd name="T86" fmla="*/ 2 w 11"/>
                <a:gd name="T87" fmla="*/ 5 h 28"/>
                <a:gd name="T88" fmla="*/ 2 w 11"/>
                <a:gd name="T89" fmla="*/ 4 h 28"/>
                <a:gd name="T90" fmla="*/ 2 w 11"/>
                <a:gd name="T91" fmla="*/ 4 h 28"/>
                <a:gd name="T92" fmla="*/ 1 w 11"/>
                <a:gd name="T93" fmla="*/ 3 h 28"/>
                <a:gd name="T94" fmla="*/ 1 w 11"/>
                <a:gd name="T95" fmla="*/ 3 h 28"/>
                <a:gd name="T96" fmla="*/ 1 w 11"/>
                <a:gd name="T97" fmla="*/ 2 h 28"/>
                <a:gd name="T98" fmla="*/ 1 w 11"/>
                <a:gd name="T99" fmla="*/ 1 h 28"/>
                <a:gd name="T100" fmla="*/ 1 w 11"/>
                <a:gd name="T101" fmla="*/ 1 h 28"/>
                <a:gd name="T102" fmla="*/ 0 w 11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8">
                  <a:moveTo>
                    <a:pt x="11" y="28"/>
                  </a:moveTo>
                  <a:lnTo>
                    <a:pt x="10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5" name="Freeform 3813"/>
            <p:cNvSpPr>
              <a:spLocks/>
            </p:cNvSpPr>
            <p:nvPr/>
          </p:nvSpPr>
          <p:spPr bwMode="auto">
            <a:xfrm>
              <a:off x="6889230" y="6275946"/>
              <a:ext cx="10827" cy="35433"/>
            </a:xfrm>
            <a:custGeom>
              <a:avLst/>
              <a:gdLst>
                <a:gd name="T0" fmla="*/ 11 w 11"/>
                <a:gd name="T1" fmla="*/ 36 h 36"/>
                <a:gd name="T2" fmla="*/ 10 w 11"/>
                <a:gd name="T3" fmla="*/ 35 h 36"/>
                <a:gd name="T4" fmla="*/ 10 w 11"/>
                <a:gd name="T5" fmla="*/ 34 h 36"/>
                <a:gd name="T6" fmla="*/ 10 w 11"/>
                <a:gd name="T7" fmla="*/ 34 h 36"/>
                <a:gd name="T8" fmla="*/ 10 w 11"/>
                <a:gd name="T9" fmla="*/ 33 h 36"/>
                <a:gd name="T10" fmla="*/ 10 w 11"/>
                <a:gd name="T11" fmla="*/ 32 h 36"/>
                <a:gd name="T12" fmla="*/ 10 w 11"/>
                <a:gd name="T13" fmla="*/ 32 h 36"/>
                <a:gd name="T14" fmla="*/ 9 w 11"/>
                <a:gd name="T15" fmla="*/ 31 h 36"/>
                <a:gd name="T16" fmla="*/ 9 w 11"/>
                <a:gd name="T17" fmla="*/ 31 h 36"/>
                <a:gd name="T18" fmla="*/ 9 w 11"/>
                <a:gd name="T19" fmla="*/ 30 h 36"/>
                <a:gd name="T20" fmla="*/ 9 w 11"/>
                <a:gd name="T21" fmla="*/ 29 h 36"/>
                <a:gd name="T22" fmla="*/ 8 w 11"/>
                <a:gd name="T23" fmla="*/ 29 h 36"/>
                <a:gd name="T24" fmla="*/ 8 w 11"/>
                <a:gd name="T25" fmla="*/ 28 h 36"/>
                <a:gd name="T26" fmla="*/ 8 w 11"/>
                <a:gd name="T27" fmla="*/ 27 h 36"/>
                <a:gd name="T28" fmla="*/ 8 w 11"/>
                <a:gd name="T29" fmla="*/ 27 h 36"/>
                <a:gd name="T30" fmla="*/ 8 w 11"/>
                <a:gd name="T31" fmla="*/ 26 h 36"/>
                <a:gd name="T32" fmla="*/ 7 w 11"/>
                <a:gd name="T33" fmla="*/ 25 h 36"/>
                <a:gd name="T34" fmla="*/ 7 w 11"/>
                <a:gd name="T35" fmla="*/ 25 h 36"/>
                <a:gd name="T36" fmla="*/ 7 w 11"/>
                <a:gd name="T37" fmla="*/ 24 h 36"/>
                <a:gd name="T38" fmla="*/ 7 w 11"/>
                <a:gd name="T39" fmla="*/ 23 h 36"/>
                <a:gd name="T40" fmla="*/ 7 w 11"/>
                <a:gd name="T41" fmla="*/ 23 h 36"/>
                <a:gd name="T42" fmla="*/ 7 w 11"/>
                <a:gd name="T43" fmla="*/ 22 h 36"/>
                <a:gd name="T44" fmla="*/ 6 w 11"/>
                <a:gd name="T45" fmla="*/ 21 h 36"/>
                <a:gd name="T46" fmla="*/ 6 w 11"/>
                <a:gd name="T47" fmla="*/ 20 h 36"/>
                <a:gd name="T48" fmla="*/ 6 w 11"/>
                <a:gd name="T49" fmla="*/ 20 h 36"/>
                <a:gd name="T50" fmla="*/ 6 w 11"/>
                <a:gd name="T51" fmla="*/ 19 h 36"/>
                <a:gd name="T52" fmla="*/ 5 w 11"/>
                <a:gd name="T53" fmla="*/ 19 h 36"/>
                <a:gd name="T54" fmla="*/ 5 w 11"/>
                <a:gd name="T55" fmla="*/ 18 h 36"/>
                <a:gd name="T56" fmla="*/ 5 w 11"/>
                <a:gd name="T57" fmla="*/ 17 h 36"/>
                <a:gd name="T58" fmla="*/ 5 w 11"/>
                <a:gd name="T59" fmla="*/ 16 h 36"/>
                <a:gd name="T60" fmla="*/ 5 w 11"/>
                <a:gd name="T61" fmla="*/ 16 h 36"/>
                <a:gd name="T62" fmla="*/ 4 w 11"/>
                <a:gd name="T63" fmla="*/ 15 h 36"/>
                <a:gd name="T64" fmla="*/ 4 w 11"/>
                <a:gd name="T65" fmla="*/ 14 h 36"/>
                <a:gd name="T66" fmla="*/ 4 w 11"/>
                <a:gd name="T67" fmla="*/ 13 h 36"/>
                <a:gd name="T68" fmla="*/ 4 w 11"/>
                <a:gd name="T69" fmla="*/ 13 h 36"/>
                <a:gd name="T70" fmla="*/ 4 w 11"/>
                <a:gd name="T71" fmla="*/ 12 h 36"/>
                <a:gd name="T72" fmla="*/ 3 w 11"/>
                <a:gd name="T73" fmla="*/ 11 h 36"/>
                <a:gd name="T74" fmla="*/ 3 w 11"/>
                <a:gd name="T75" fmla="*/ 10 h 36"/>
                <a:gd name="T76" fmla="*/ 3 w 11"/>
                <a:gd name="T77" fmla="*/ 10 h 36"/>
                <a:gd name="T78" fmla="*/ 3 w 11"/>
                <a:gd name="T79" fmla="*/ 9 h 36"/>
                <a:gd name="T80" fmla="*/ 3 w 11"/>
                <a:gd name="T81" fmla="*/ 8 h 36"/>
                <a:gd name="T82" fmla="*/ 3 w 11"/>
                <a:gd name="T83" fmla="*/ 7 h 36"/>
                <a:gd name="T84" fmla="*/ 2 w 11"/>
                <a:gd name="T85" fmla="*/ 7 h 36"/>
                <a:gd name="T86" fmla="*/ 2 w 11"/>
                <a:gd name="T87" fmla="*/ 6 h 36"/>
                <a:gd name="T88" fmla="*/ 2 w 11"/>
                <a:gd name="T89" fmla="*/ 5 h 36"/>
                <a:gd name="T90" fmla="*/ 2 w 11"/>
                <a:gd name="T91" fmla="*/ 5 h 36"/>
                <a:gd name="T92" fmla="*/ 1 w 11"/>
                <a:gd name="T93" fmla="*/ 4 h 36"/>
                <a:gd name="T94" fmla="*/ 1 w 11"/>
                <a:gd name="T95" fmla="*/ 3 h 36"/>
                <a:gd name="T96" fmla="*/ 1 w 11"/>
                <a:gd name="T97" fmla="*/ 2 h 36"/>
                <a:gd name="T98" fmla="*/ 1 w 11"/>
                <a:gd name="T99" fmla="*/ 1 h 36"/>
                <a:gd name="T100" fmla="*/ 1 w 11"/>
                <a:gd name="T101" fmla="*/ 0 h 36"/>
                <a:gd name="T102" fmla="*/ 0 w 11"/>
                <a:gd name="T10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6">
                  <a:moveTo>
                    <a:pt x="11" y="36"/>
                  </a:moveTo>
                  <a:lnTo>
                    <a:pt x="10" y="35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6" name="Freeform 3814"/>
            <p:cNvSpPr>
              <a:spLocks/>
            </p:cNvSpPr>
            <p:nvPr/>
          </p:nvSpPr>
          <p:spPr bwMode="auto">
            <a:xfrm>
              <a:off x="6879388" y="6231655"/>
              <a:ext cx="10827" cy="44292"/>
            </a:xfrm>
            <a:custGeom>
              <a:avLst/>
              <a:gdLst>
                <a:gd name="T0" fmla="*/ 11 w 11"/>
                <a:gd name="T1" fmla="*/ 45 h 45"/>
                <a:gd name="T2" fmla="*/ 10 w 11"/>
                <a:gd name="T3" fmla="*/ 45 h 45"/>
                <a:gd name="T4" fmla="*/ 10 w 11"/>
                <a:gd name="T5" fmla="*/ 44 h 45"/>
                <a:gd name="T6" fmla="*/ 10 w 11"/>
                <a:gd name="T7" fmla="*/ 43 h 45"/>
                <a:gd name="T8" fmla="*/ 10 w 11"/>
                <a:gd name="T9" fmla="*/ 42 h 45"/>
                <a:gd name="T10" fmla="*/ 10 w 11"/>
                <a:gd name="T11" fmla="*/ 42 h 45"/>
                <a:gd name="T12" fmla="*/ 10 w 11"/>
                <a:gd name="T13" fmla="*/ 41 h 45"/>
                <a:gd name="T14" fmla="*/ 9 w 11"/>
                <a:gd name="T15" fmla="*/ 40 h 45"/>
                <a:gd name="T16" fmla="*/ 9 w 11"/>
                <a:gd name="T17" fmla="*/ 39 h 45"/>
                <a:gd name="T18" fmla="*/ 9 w 11"/>
                <a:gd name="T19" fmla="*/ 38 h 45"/>
                <a:gd name="T20" fmla="*/ 9 w 11"/>
                <a:gd name="T21" fmla="*/ 37 h 45"/>
                <a:gd name="T22" fmla="*/ 8 w 11"/>
                <a:gd name="T23" fmla="*/ 37 h 45"/>
                <a:gd name="T24" fmla="*/ 8 w 11"/>
                <a:gd name="T25" fmla="*/ 36 h 45"/>
                <a:gd name="T26" fmla="*/ 8 w 11"/>
                <a:gd name="T27" fmla="*/ 35 h 45"/>
                <a:gd name="T28" fmla="*/ 8 w 11"/>
                <a:gd name="T29" fmla="*/ 34 h 45"/>
                <a:gd name="T30" fmla="*/ 8 w 11"/>
                <a:gd name="T31" fmla="*/ 33 h 45"/>
                <a:gd name="T32" fmla="*/ 7 w 11"/>
                <a:gd name="T33" fmla="*/ 32 h 45"/>
                <a:gd name="T34" fmla="*/ 7 w 11"/>
                <a:gd name="T35" fmla="*/ 32 h 45"/>
                <a:gd name="T36" fmla="*/ 7 w 11"/>
                <a:gd name="T37" fmla="*/ 31 h 45"/>
                <a:gd name="T38" fmla="*/ 7 w 11"/>
                <a:gd name="T39" fmla="*/ 30 h 45"/>
                <a:gd name="T40" fmla="*/ 7 w 11"/>
                <a:gd name="T41" fmla="*/ 29 h 45"/>
                <a:gd name="T42" fmla="*/ 7 w 11"/>
                <a:gd name="T43" fmla="*/ 28 h 45"/>
                <a:gd name="T44" fmla="*/ 6 w 11"/>
                <a:gd name="T45" fmla="*/ 27 h 45"/>
                <a:gd name="T46" fmla="*/ 6 w 11"/>
                <a:gd name="T47" fmla="*/ 26 h 45"/>
                <a:gd name="T48" fmla="*/ 6 w 11"/>
                <a:gd name="T49" fmla="*/ 25 h 45"/>
                <a:gd name="T50" fmla="*/ 6 w 11"/>
                <a:gd name="T51" fmla="*/ 25 h 45"/>
                <a:gd name="T52" fmla="*/ 5 w 11"/>
                <a:gd name="T53" fmla="*/ 24 h 45"/>
                <a:gd name="T54" fmla="*/ 5 w 11"/>
                <a:gd name="T55" fmla="*/ 23 h 45"/>
                <a:gd name="T56" fmla="*/ 5 w 11"/>
                <a:gd name="T57" fmla="*/ 22 h 45"/>
                <a:gd name="T58" fmla="*/ 5 w 11"/>
                <a:gd name="T59" fmla="*/ 21 h 45"/>
                <a:gd name="T60" fmla="*/ 5 w 11"/>
                <a:gd name="T61" fmla="*/ 20 h 45"/>
                <a:gd name="T62" fmla="*/ 4 w 11"/>
                <a:gd name="T63" fmla="*/ 19 h 45"/>
                <a:gd name="T64" fmla="*/ 4 w 11"/>
                <a:gd name="T65" fmla="*/ 18 h 45"/>
                <a:gd name="T66" fmla="*/ 4 w 11"/>
                <a:gd name="T67" fmla="*/ 17 h 45"/>
                <a:gd name="T68" fmla="*/ 4 w 11"/>
                <a:gd name="T69" fmla="*/ 16 h 45"/>
                <a:gd name="T70" fmla="*/ 4 w 11"/>
                <a:gd name="T71" fmla="*/ 15 h 45"/>
                <a:gd name="T72" fmla="*/ 4 w 11"/>
                <a:gd name="T73" fmla="*/ 14 h 45"/>
                <a:gd name="T74" fmla="*/ 3 w 11"/>
                <a:gd name="T75" fmla="*/ 14 h 45"/>
                <a:gd name="T76" fmla="*/ 3 w 11"/>
                <a:gd name="T77" fmla="*/ 13 h 45"/>
                <a:gd name="T78" fmla="*/ 3 w 11"/>
                <a:gd name="T79" fmla="*/ 12 h 45"/>
                <a:gd name="T80" fmla="*/ 3 w 11"/>
                <a:gd name="T81" fmla="*/ 11 h 45"/>
                <a:gd name="T82" fmla="*/ 3 w 11"/>
                <a:gd name="T83" fmla="*/ 10 h 45"/>
                <a:gd name="T84" fmla="*/ 2 w 11"/>
                <a:gd name="T85" fmla="*/ 9 h 45"/>
                <a:gd name="T86" fmla="*/ 2 w 11"/>
                <a:gd name="T87" fmla="*/ 8 h 45"/>
                <a:gd name="T88" fmla="*/ 2 w 11"/>
                <a:gd name="T89" fmla="*/ 7 h 45"/>
                <a:gd name="T90" fmla="*/ 2 w 11"/>
                <a:gd name="T91" fmla="*/ 6 h 45"/>
                <a:gd name="T92" fmla="*/ 1 w 11"/>
                <a:gd name="T93" fmla="*/ 5 h 45"/>
                <a:gd name="T94" fmla="*/ 1 w 11"/>
                <a:gd name="T95" fmla="*/ 4 h 45"/>
                <a:gd name="T96" fmla="*/ 1 w 11"/>
                <a:gd name="T97" fmla="*/ 3 h 45"/>
                <a:gd name="T98" fmla="*/ 1 w 11"/>
                <a:gd name="T99" fmla="*/ 2 h 45"/>
                <a:gd name="T100" fmla="*/ 1 w 11"/>
                <a:gd name="T101" fmla="*/ 1 h 45"/>
                <a:gd name="T102" fmla="*/ 0 w 11"/>
                <a:gd name="T10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5">
                  <a:moveTo>
                    <a:pt x="11" y="45"/>
                  </a:moveTo>
                  <a:lnTo>
                    <a:pt x="10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7" name="Freeform 3815"/>
            <p:cNvSpPr>
              <a:spLocks/>
            </p:cNvSpPr>
            <p:nvPr/>
          </p:nvSpPr>
          <p:spPr bwMode="auto">
            <a:xfrm>
              <a:off x="6870530" y="6175553"/>
              <a:ext cx="9843" cy="57086"/>
            </a:xfrm>
            <a:custGeom>
              <a:avLst/>
              <a:gdLst>
                <a:gd name="T0" fmla="*/ 10 w 10"/>
                <a:gd name="T1" fmla="*/ 58 h 58"/>
                <a:gd name="T2" fmla="*/ 9 w 10"/>
                <a:gd name="T3" fmla="*/ 57 h 58"/>
                <a:gd name="T4" fmla="*/ 9 w 10"/>
                <a:gd name="T5" fmla="*/ 56 h 58"/>
                <a:gd name="T6" fmla="*/ 9 w 10"/>
                <a:gd name="T7" fmla="*/ 55 h 58"/>
                <a:gd name="T8" fmla="*/ 9 w 10"/>
                <a:gd name="T9" fmla="*/ 54 h 58"/>
                <a:gd name="T10" fmla="*/ 9 w 10"/>
                <a:gd name="T11" fmla="*/ 53 h 58"/>
                <a:gd name="T12" fmla="*/ 9 w 10"/>
                <a:gd name="T13" fmla="*/ 52 h 58"/>
                <a:gd name="T14" fmla="*/ 8 w 10"/>
                <a:gd name="T15" fmla="*/ 51 h 58"/>
                <a:gd name="T16" fmla="*/ 8 w 10"/>
                <a:gd name="T17" fmla="*/ 50 h 58"/>
                <a:gd name="T18" fmla="*/ 8 w 10"/>
                <a:gd name="T19" fmla="*/ 49 h 58"/>
                <a:gd name="T20" fmla="*/ 8 w 10"/>
                <a:gd name="T21" fmla="*/ 47 h 58"/>
                <a:gd name="T22" fmla="*/ 7 w 10"/>
                <a:gd name="T23" fmla="*/ 46 h 58"/>
                <a:gd name="T24" fmla="*/ 7 w 10"/>
                <a:gd name="T25" fmla="*/ 45 h 58"/>
                <a:gd name="T26" fmla="*/ 7 w 10"/>
                <a:gd name="T27" fmla="*/ 44 h 58"/>
                <a:gd name="T28" fmla="*/ 7 w 10"/>
                <a:gd name="T29" fmla="*/ 43 h 58"/>
                <a:gd name="T30" fmla="*/ 7 w 10"/>
                <a:gd name="T31" fmla="*/ 42 h 58"/>
                <a:gd name="T32" fmla="*/ 6 w 10"/>
                <a:gd name="T33" fmla="*/ 41 h 58"/>
                <a:gd name="T34" fmla="*/ 6 w 10"/>
                <a:gd name="T35" fmla="*/ 40 h 58"/>
                <a:gd name="T36" fmla="*/ 6 w 10"/>
                <a:gd name="T37" fmla="*/ 39 h 58"/>
                <a:gd name="T38" fmla="*/ 6 w 10"/>
                <a:gd name="T39" fmla="*/ 38 h 58"/>
                <a:gd name="T40" fmla="*/ 6 w 10"/>
                <a:gd name="T41" fmla="*/ 37 h 58"/>
                <a:gd name="T42" fmla="*/ 6 w 10"/>
                <a:gd name="T43" fmla="*/ 36 h 58"/>
                <a:gd name="T44" fmla="*/ 5 w 10"/>
                <a:gd name="T45" fmla="*/ 34 h 58"/>
                <a:gd name="T46" fmla="*/ 5 w 10"/>
                <a:gd name="T47" fmla="*/ 33 h 58"/>
                <a:gd name="T48" fmla="*/ 5 w 10"/>
                <a:gd name="T49" fmla="*/ 32 h 58"/>
                <a:gd name="T50" fmla="*/ 5 w 10"/>
                <a:gd name="T51" fmla="*/ 31 h 58"/>
                <a:gd name="T52" fmla="*/ 4 w 10"/>
                <a:gd name="T53" fmla="*/ 30 h 58"/>
                <a:gd name="T54" fmla="*/ 4 w 10"/>
                <a:gd name="T55" fmla="*/ 29 h 58"/>
                <a:gd name="T56" fmla="*/ 4 w 10"/>
                <a:gd name="T57" fmla="*/ 28 h 58"/>
                <a:gd name="T58" fmla="*/ 4 w 10"/>
                <a:gd name="T59" fmla="*/ 27 h 58"/>
                <a:gd name="T60" fmla="*/ 4 w 10"/>
                <a:gd name="T61" fmla="*/ 25 h 58"/>
                <a:gd name="T62" fmla="*/ 3 w 10"/>
                <a:gd name="T63" fmla="*/ 24 h 58"/>
                <a:gd name="T64" fmla="*/ 3 w 10"/>
                <a:gd name="T65" fmla="*/ 23 h 58"/>
                <a:gd name="T66" fmla="*/ 3 w 10"/>
                <a:gd name="T67" fmla="*/ 22 h 58"/>
                <a:gd name="T68" fmla="*/ 3 w 10"/>
                <a:gd name="T69" fmla="*/ 21 h 58"/>
                <a:gd name="T70" fmla="*/ 3 w 10"/>
                <a:gd name="T71" fmla="*/ 20 h 58"/>
                <a:gd name="T72" fmla="*/ 3 w 10"/>
                <a:gd name="T73" fmla="*/ 18 h 58"/>
                <a:gd name="T74" fmla="*/ 2 w 10"/>
                <a:gd name="T75" fmla="*/ 17 h 58"/>
                <a:gd name="T76" fmla="*/ 2 w 10"/>
                <a:gd name="T77" fmla="*/ 16 h 58"/>
                <a:gd name="T78" fmla="*/ 2 w 10"/>
                <a:gd name="T79" fmla="*/ 15 h 58"/>
                <a:gd name="T80" fmla="*/ 2 w 10"/>
                <a:gd name="T81" fmla="*/ 14 h 58"/>
                <a:gd name="T82" fmla="*/ 2 w 10"/>
                <a:gd name="T83" fmla="*/ 12 h 58"/>
                <a:gd name="T84" fmla="*/ 1 w 10"/>
                <a:gd name="T85" fmla="*/ 11 h 58"/>
                <a:gd name="T86" fmla="*/ 1 w 10"/>
                <a:gd name="T87" fmla="*/ 10 h 58"/>
                <a:gd name="T88" fmla="*/ 1 w 10"/>
                <a:gd name="T89" fmla="*/ 9 h 58"/>
                <a:gd name="T90" fmla="*/ 1 w 10"/>
                <a:gd name="T91" fmla="*/ 7 h 58"/>
                <a:gd name="T92" fmla="*/ 0 w 10"/>
                <a:gd name="T93" fmla="*/ 6 h 58"/>
                <a:gd name="T94" fmla="*/ 0 w 10"/>
                <a:gd name="T95" fmla="*/ 5 h 58"/>
                <a:gd name="T96" fmla="*/ 0 w 10"/>
                <a:gd name="T97" fmla="*/ 4 h 58"/>
                <a:gd name="T98" fmla="*/ 0 w 10"/>
                <a:gd name="T99" fmla="*/ 3 h 58"/>
                <a:gd name="T100" fmla="*/ 0 w 10"/>
                <a:gd name="T101" fmla="*/ 1 h 58"/>
                <a:gd name="T102" fmla="*/ 0 w 10"/>
                <a:gd name="T10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8">
                  <a:moveTo>
                    <a:pt x="10" y="58"/>
                  </a:moveTo>
                  <a:lnTo>
                    <a:pt x="9" y="57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8" name="Freeform 3816"/>
            <p:cNvSpPr>
              <a:spLocks/>
            </p:cNvSpPr>
            <p:nvPr/>
          </p:nvSpPr>
          <p:spPr bwMode="auto">
            <a:xfrm>
              <a:off x="6860687" y="6105671"/>
              <a:ext cx="9843" cy="70866"/>
            </a:xfrm>
            <a:custGeom>
              <a:avLst/>
              <a:gdLst>
                <a:gd name="T0" fmla="*/ 10 w 10"/>
                <a:gd name="T1" fmla="*/ 72 h 72"/>
                <a:gd name="T2" fmla="*/ 10 w 10"/>
                <a:gd name="T3" fmla="*/ 71 h 72"/>
                <a:gd name="T4" fmla="*/ 9 w 10"/>
                <a:gd name="T5" fmla="*/ 70 h 72"/>
                <a:gd name="T6" fmla="*/ 9 w 10"/>
                <a:gd name="T7" fmla="*/ 68 h 72"/>
                <a:gd name="T8" fmla="*/ 9 w 10"/>
                <a:gd name="T9" fmla="*/ 67 h 72"/>
                <a:gd name="T10" fmla="*/ 9 w 10"/>
                <a:gd name="T11" fmla="*/ 66 h 72"/>
                <a:gd name="T12" fmla="*/ 9 w 10"/>
                <a:gd name="T13" fmla="*/ 65 h 72"/>
                <a:gd name="T14" fmla="*/ 8 w 10"/>
                <a:gd name="T15" fmla="*/ 63 h 72"/>
                <a:gd name="T16" fmla="*/ 8 w 10"/>
                <a:gd name="T17" fmla="*/ 62 h 72"/>
                <a:gd name="T18" fmla="*/ 8 w 10"/>
                <a:gd name="T19" fmla="*/ 61 h 72"/>
                <a:gd name="T20" fmla="*/ 8 w 10"/>
                <a:gd name="T21" fmla="*/ 59 h 72"/>
                <a:gd name="T22" fmla="*/ 7 w 10"/>
                <a:gd name="T23" fmla="*/ 58 h 72"/>
                <a:gd name="T24" fmla="*/ 7 w 10"/>
                <a:gd name="T25" fmla="*/ 56 h 72"/>
                <a:gd name="T26" fmla="*/ 7 w 10"/>
                <a:gd name="T27" fmla="*/ 55 h 72"/>
                <a:gd name="T28" fmla="*/ 7 w 10"/>
                <a:gd name="T29" fmla="*/ 54 h 72"/>
                <a:gd name="T30" fmla="*/ 7 w 10"/>
                <a:gd name="T31" fmla="*/ 52 h 72"/>
                <a:gd name="T32" fmla="*/ 7 w 10"/>
                <a:gd name="T33" fmla="*/ 51 h 72"/>
                <a:gd name="T34" fmla="*/ 6 w 10"/>
                <a:gd name="T35" fmla="*/ 50 h 72"/>
                <a:gd name="T36" fmla="*/ 6 w 10"/>
                <a:gd name="T37" fmla="*/ 48 h 72"/>
                <a:gd name="T38" fmla="*/ 6 w 10"/>
                <a:gd name="T39" fmla="*/ 47 h 72"/>
                <a:gd name="T40" fmla="*/ 6 w 10"/>
                <a:gd name="T41" fmla="*/ 46 h 72"/>
                <a:gd name="T42" fmla="*/ 6 w 10"/>
                <a:gd name="T43" fmla="*/ 44 h 72"/>
                <a:gd name="T44" fmla="*/ 5 w 10"/>
                <a:gd name="T45" fmla="*/ 43 h 72"/>
                <a:gd name="T46" fmla="*/ 5 w 10"/>
                <a:gd name="T47" fmla="*/ 42 h 72"/>
                <a:gd name="T48" fmla="*/ 5 w 10"/>
                <a:gd name="T49" fmla="*/ 40 h 72"/>
                <a:gd name="T50" fmla="*/ 5 w 10"/>
                <a:gd name="T51" fmla="*/ 39 h 72"/>
                <a:gd name="T52" fmla="*/ 4 w 10"/>
                <a:gd name="T53" fmla="*/ 37 h 72"/>
                <a:gd name="T54" fmla="*/ 4 w 10"/>
                <a:gd name="T55" fmla="*/ 36 h 72"/>
                <a:gd name="T56" fmla="*/ 4 w 10"/>
                <a:gd name="T57" fmla="*/ 35 h 72"/>
                <a:gd name="T58" fmla="*/ 4 w 10"/>
                <a:gd name="T59" fmla="*/ 33 h 72"/>
                <a:gd name="T60" fmla="*/ 4 w 10"/>
                <a:gd name="T61" fmla="*/ 32 h 72"/>
                <a:gd name="T62" fmla="*/ 3 w 10"/>
                <a:gd name="T63" fmla="*/ 30 h 72"/>
                <a:gd name="T64" fmla="*/ 3 w 10"/>
                <a:gd name="T65" fmla="*/ 29 h 72"/>
                <a:gd name="T66" fmla="*/ 3 w 10"/>
                <a:gd name="T67" fmla="*/ 27 h 72"/>
                <a:gd name="T68" fmla="*/ 3 w 10"/>
                <a:gd name="T69" fmla="*/ 26 h 72"/>
                <a:gd name="T70" fmla="*/ 3 w 10"/>
                <a:gd name="T71" fmla="*/ 24 h 72"/>
                <a:gd name="T72" fmla="*/ 3 w 10"/>
                <a:gd name="T73" fmla="*/ 23 h 72"/>
                <a:gd name="T74" fmla="*/ 2 w 10"/>
                <a:gd name="T75" fmla="*/ 21 h 72"/>
                <a:gd name="T76" fmla="*/ 2 w 10"/>
                <a:gd name="T77" fmla="*/ 20 h 72"/>
                <a:gd name="T78" fmla="*/ 2 w 10"/>
                <a:gd name="T79" fmla="*/ 18 h 72"/>
                <a:gd name="T80" fmla="*/ 2 w 10"/>
                <a:gd name="T81" fmla="*/ 17 h 72"/>
                <a:gd name="T82" fmla="*/ 2 w 10"/>
                <a:gd name="T83" fmla="*/ 15 h 72"/>
                <a:gd name="T84" fmla="*/ 1 w 10"/>
                <a:gd name="T85" fmla="*/ 14 h 72"/>
                <a:gd name="T86" fmla="*/ 1 w 10"/>
                <a:gd name="T87" fmla="*/ 12 h 72"/>
                <a:gd name="T88" fmla="*/ 1 w 10"/>
                <a:gd name="T89" fmla="*/ 11 h 72"/>
                <a:gd name="T90" fmla="*/ 1 w 10"/>
                <a:gd name="T91" fmla="*/ 9 h 72"/>
                <a:gd name="T92" fmla="*/ 0 w 10"/>
                <a:gd name="T93" fmla="*/ 8 h 72"/>
                <a:gd name="T94" fmla="*/ 0 w 10"/>
                <a:gd name="T95" fmla="*/ 6 h 72"/>
                <a:gd name="T96" fmla="*/ 0 w 10"/>
                <a:gd name="T97" fmla="*/ 5 h 72"/>
                <a:gd name="T98" fmla="*/ 0 w 10"/>
                <a:gd name="T99" fmla="*/ 3 h 72"/>
                <a:gd name="T100" fmla="*/ 0 w 10"/>
                <a:gd name="T101" fmla="*/ 2 h 72"/>
                <a:gd name="T102" fmla="*/ 0 w 10"/>
                <a:gd name="T10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2">
                  <a:moveTo>
                    <a:pt x="10" y="72"/>
                  </a:moveTo>
                  <a:lnTo>
                    <a:pt x="10" y="71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9" y="65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9" name="Freeform 3817"/>
            <p:cNvSpPr>
              <a:spLocks/>
            </p:cNvSpPr>
            <p:nvPr/>
          </p:nvSpPr>
          <p:spPr bwMode="auto">
            <a:xfrm>
              <a:off x="6850845" y="6020041"/>
              <a:ext cx="9843" cy="87599"/>
            </a:xfrm>
            <a:custGeom>
              <a:avLst/>
              <a:gdLst>
                <a:gd name="T0" fmla="*/ 10 w 10"/>
                <a:gd name="T1" fmla="*/ 89 h 89"/>
                <a:gd name="T2" fmla="*/ 10 w 10"/>
                <a:gd name="T3" fmla="*/ 87 h 89"/>
                <a:gd name="T4" fmla="*/ 9 w 10"/>
                <a:gd name="T5" fmla="*/ 85 h 89"/>
                <a:gd name="T6" fmla="*/ 9 w 10"/>
                <a:gd name="T7" fmla="*/ 84 h 89"/>
                <a:gd name="T8" fmla="*/ 9 w 10"/>
                <a:gd name="T9" fmla="*/ 82 h 89"/>
                <a:gd name="T10" fmla="*/ 9 w 10"/>
                <a:gd name="T11" fmla="*/ 81 h 89"/>
                <a:gd name="T12" fmla="*/ 9 w 10"/>
                <a:gd name="T13" fmla="*/ 79 h 89"/>
                <a:gd name="T14" fmla="*/ 8 w 10"/>
                <a:gd name="T15" fmla="*/ 77 h 89"/>
                <a:gd name="T16" fmla="*/ 8 w 10"/>
                <a:gd name="T17" fmla="*/ 76 h 89"/>
                <a:gd name="T18" fmla="*/ 8 w 10"/>
                <a:gd name="T19" fmla="*/ 74 h 89"/>
                <a:gd name="T20" fmla="*/ 8 w 10"/>
                <a:gd name="T21" fmla="*/ 73 h 89"/>
                <a:gd name="T22" fmla="*/ 7 w 10"/>
                <a:gd name="T23" fmla="*/ 71 h 89"/>
                <a:gd name="T24" fmla="*/ 7 w 10"/>
                <a:gd name="T25" fmla="*/ 69 h 89"/>
                <a:gd name="T26" fmla="*/ 7 w 10"/>
                <a:gd name="T27" fmla="*/ 68 h 89"/>
                <a:gd name="T28" fmla="*/ 7 w 10"/>
                <a:gd name="T29" fmla="*/ 66 h 89"/>
                <a:gd name="T30" fmla="*/ 7 w 10"/>
                <a:gd name="T31" fmla="*/ 64 h 89"/>
                <a:gd name="T32" fmla="*/ 7 w 10"/>
                <a:gd name="T33" fmla="*/ 63 h 89"/>
                <a:gd name="T34" fmla="*/ 6 w 10"/>
                <a:gd name="T35" fmla="*/ 61 h 89"/>
                <a:gd name="T36" fmla="*/ 6 w 10"/>
                <a:gd name="T37" fmla="*/ 59 h 89"/>
                <a:gd name="T38" fmla="*/ 6 w 10"/>
                <a:gd name="T39" fmla="*/ 58 h 89"/>
                <a:gd name="T40" fmla="*/ 6 w 10"/>
                <a:gd name="T41" fmla="*/ 56 h 89"/>
                <a:gd name="T42" fmla="*/ 6 w 10"/>
                <a:gd name="T43" fmla="*/ 54 h 89"/>
                <a:gd name="T44" fmla="*/ 5 w 10"/>
                <a:gd name="T45" fmla="*/ 53 h 89"/>
                <a:gd name="T46" fmla="*/ 5 w 10"/>
                <a:gd name="T47" fmla="*/ 51 h 89"/>
                <a:gd name="T48" fmla="*/ 5 w 10"/>
                <a:gd name="T49" fmla="*/ 49 h 89"/>
                <a:gd name="T50" fmla="*/ 5 w 10"/>
                <a:gd name="T51" fmla="*/ 47 h 89"/>
                <a:gd name="T52" fmla="*/ 4 w 10"/>
                <a:gd name="T53" fmla="*/ 45 h 89"/>
                <a:gd name="T54" fmla="*/ 4 w 10"/>
                <a:gd name="T55" fmla="*/ 44 h 89"/>
                <a:gd name="T56" fmla="*/ 4 w 10"/>
                <a:gd name="T57" fmla="*/ 42 h 89"/>
                <a:gd name="T58" fmla="*/ 4 w 10"/>
                <a:gd name="T59" fmla="*/ 40 h 89"/>
                <a:gd name="T60" fmla="*/ 4 w 10"/>
                <a:gd name="T61" fmla="*/ 38 h 89"/>
                <a:gd name="T62" fmla="*/ 4 w 10"/>
                <a:gd name="T63" fmla="*/ 37 h 89"/>
                <a:gd name="T64" fmla="*/ 3 w 10"/>
                <a:gd name="T65" fmla="*/ 35 h 89"/>
                <a:gd name="T66" fmla="*/ 3 w 10"/>
                <a:gd name="T67" fmla="*/ 33 h 89"/>
                <a:gd name="T68" fmla="*/ 3 w 10"/>
                <a:gd name="T69" fmla="*/ 31 h 89"/>
                <a:gd name="T70" fmla="*/ 3 w 10"/>
                <a:gd name="T71" fmla="*/ 30 h 89"/>
                <a:gd name="T72" fmla="*/ 3 w 10"/>
                <a:gd name="T73" fmla="*/ 28 h 89"/>
                <a:gd name="T74" fmla="*/ 2 w 10"/>
                <a:gd name="T75" fmla="*/ 26 h 89"/>
                <a:gd name="T76" fmla="*/ 2 w 10"/>
                <a:gd name="T77" fmla="*/ 24 h 89"/>
                <a:gd name="T78" fmla="*/ 2 w 10"/>
                <a:gd name="T79" fmla="*/ 22 h 89"/>
                <a:gd name="T80" fmla="*/ 2 w 10"/>
                <a:gd name="T81" fmla="*/ 21 h 89"/>
                <a:gd name="T82" fmla="*/ 2 w 10"/>
                <a:gd name="T83" fmla="*/ 19 h 89"/>
                <a:gd name="T84" fmla="*/ 1 w 10"/>
                <a:gd name="T85" fmla="*/ 17 h 89"/>
                <a:gd name="T86" fmla="*/ 1 w 10"/>
                <a:gd name="T87" fmla="*/ 15 h 89"/>
                <a:gd name="T88" fmla="*/ 1 w 10"/>
                <a:gd name="T89" fmla="*/ 13 h 89"/>
                <a:gd name="T90" fmla="*/ 1 w 10"/>
                <a:gd name="T91" fmla="*/ 11 h 89"/>
                <a:gd name="T92" fmla="*/ 0 w 10"/>
                <a:gd name="T93" fmla="*/ 9 h 89"/>
                <a:gd name="T94" fmla="*/ 0 w 10"/>
                <a:gd name="T95" fmla="*/ 8 h 89"/>
                <a:gd name="T96" fmla="*/ 0 w 10"/>
                <a:gd name="T97" fmla="*/ 6 h 89"/>
                <a:gd name="T98" fmla="*/ 0 w 10"/>
                <a:gd name="T99" fmla="*/ 4 h 89"/>
                <a:gd name="T100" fmla="*/ 0 w 10"/>
                <a:gd name="T101" fmla="*/ 2 h 89"/>
                <a:gd name="T102" fmla="*/ 0 w 10"/>
                <a:gd name="T10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89">
                  <a:moveTo>
                    <a:pt x="10" y="89"/>
                  </a:moveTo>
                  <a:lnTo>
                    <a:pt x="10" y="87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8" y="73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7" y="66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0" name="Freeform 3818"/>
            <p:cNvSpPr>
              <a:spLocks/>
            </p:cNvSpPr>
            <p:nvPr/>
          </p:nvSpPr>
          <p:spPr bwMode="auto">
            <a:xfrm>
              <a:off x="6841002" y="5918663"/>
              <a:ext cx="9843" cy="103347"/>
            </a:xfrm>
            <a:custGeom>
              <a:avLst/>
              <a:gdLst>
                <a:gd name="T0" fmla="*/ 10 w 10"/>
                <a:gd name="T1" fmla="*/ 105 h 105"/>
                <a:gd name="T2" fmla="*/ 10 w 10"/>
                <a:gd name="T3" fmla="*/ 103 h 105"/>
                <a:gd name="T4" fmla="*/ 9 w 10"/>
                <a:gd name="T5" fmla="*/ 101 h 105"/>
                <a:gd name="T6" fmla="*/ 9 w 10"/>
                <a:gd name="T7" fmla="*/ 99 h 105"/>
                <a:gd name="T8" fmla="*/ 9 w 10"/>
                <a:gd name="T9" fmla="*/ 97 h 105"/>
                <a:gd name="T10" fmla="*/ 9 w 10"/>
                <a:gd name="T11" fmla="*/ 95 h 105"/>
                <a:gd name="T12" fmla="*/ 9 w 10"/>
                <a:gd name="T13" fmla="*/ 94 h 105"/>
                <a:gd name="T14" fmla="*/ 8 w 10"/>
                <a:gd name="T15" fmla="*/ 92 h 105"/>
                <a:gd name="T16" fmla="*/ 8 w 10"/>
                <a:gd name="T17" fmla="*/ 89 h 105"/>
                <a:gd name="T18" fmla="*/ 8 w 10"/>
                <a:gd name="T19" fmla="*/ 88 h 105"/>
                <a:gd name="T20" fmla="*/ 8 w 10"/>
                <a:gd name="T21" fmla="*/ 86 h 105"/>
                <a:gd name="T22" fmla="*/ 7 w 10"/>
                <a:gd name="T23" fmla="*/ 84 h 105"/>
                <a:gd name="T24" fmla="*/ 7 w 10"/>
                <a:gd name="T25" fmla="*/ 82 h 105"/>
                <a:gd name="T26" fmla="*/ 7 w 10"/>
                <a:gd name="T27" fmla="*/ 80 h 105"/>
                <a:gd name="T28" fmla="*/ 7 w 10"/>
                <a:gd name="T29" fmla="*/ 78 h 105"/>
                <a:gd name="T30" fmla="*/ 7 w 10"/>
                <a:gd name="T31" fmla="*/ 76 h 105"/>
                <a:gd name="T32" fmla="*/ 7 w 10"/>
                <a:gd name="T33" fmla="*/ 74 h 105"/>
                <a:gd name="T34" fmla="*/ 6 w 10"/>
                <a:gd name="T35" fmla="*/ 72 h 105"/>
                <a:gd name="T36" fmla="*/ 6 w 10"/>
                <a:gd name="T37" fmla="*/ 70 h 105"/>
                <a:gd name="T38" fmla="*/ 6 w 10"/>
                <a:gd name="T39" fmla="*/ 68 h 105"/>
                <a:gd name="T40" fmla="*/ 6 w 10"/>
                <a:gd name="T41" fmla="*/ 66 h 105"/>
                <a:gd name="T42" fmla="*/ 6 w 10"/>
                <a:gd name="T43" fmla="*/ 64 h 105"/>
                <a:gd name="T44" fmla="*/ 5 w 10"/>
                <a:gd name="T45" fmla="*/ 62 h 105"/>
                <a:gd name="T46" fmla="*/ 5 w 10"/>
                <a:gd name="T47" fmla="*/ 60 h 105"/>
                <a:gd name="T48" fmla="*/ 5 w 10"/>
                <a:gd name="T49" fmla="*/ 58 h 105"/>
                <a:gd name="T50" fmla="*/ 5 w 10"/>
                <a:gd name="T51" fmla="*/ 56 h 105"/>
                <a:gd name="T52" fmla="*/ 4 w 10"/>
                <a:gd name="T53" fmla="*/ 53 h 105"/>
                <a:gd name="T54" fmla="*/ 4 w 10"/>
                <a:gd name="T55" fmla="*/ 51 h 105"/>
                <a:gd name="T56" fmla="*/ 4 w 10"/>
                <a:gd name="T57" fmla="*/ 49 h 105"/>
                <a:gd name="T58" fmla="*/ 4 w 10"/>
                <a:gd name="T59" fmla="*/ 47 h 105"/>
                <a:gd name="T60" fmla="*/ 4 w 10"/>
                <a:gd name="T61" fmla="*/ 45 h 105"/>
                <a:gd name="T62" fmla="*/ 4 w 10"/>
                <a:gd name="T63" fmla="*/ 43 h 105"/>
                <a:gd name="T64" fmla="*/ 3 w 10"/>
                <a:gd name="T65" fmla="*/ 41 h 105"/>
                <a:gd name="T66" fmla="*/ 3 w 10"/>
                <a:gd name="T67" fmla="*/ 39 h 105"/>
                <a:gd name="T68" fmla="*/ 3 w 10"/>
                <a:gd name="T69" fmla="*/ 37 h 105"/>
                <a:gd name="T70" fmla="*/ 3 w 10"/>
                <a:gd name="T71" fmla="*/ 35 h 105"/>
                <a:gd name="T72" fmla="*/ 3 w 10"/>
                <a:gd name="T73" fmla="*/ 32 h 105"/>
                <a:gd name="T74" fmla="*/ 2 w 10"/>
                <a:gd name="T75" fmla="*/ 30 h 105"/>
                <a:gd name="T76" fmla="*/ 2 w 10"/>
                <a:gd name="T77" fmla="*/ 28 h 105"/>
                <a:gd name="T78" fmla="*/ 2 w 10"/>
                <a:gd name="T79" fmla="*/ 26 h 105"/>
                <a:gd name="T80" fmla="*/ 2 w 10"/>
                <a:gd name="T81" fmla="*/ 24 h 105"/>
                <a:gd name="T82" fmla="*/ 2 w 10"/>
                <a:gd name="T83" fmla="*/ 22 h 105"/>
                <a:gd name="T84" fmla="*/ 2 w 10"/>
                <a:gd name="T85" fmla="*/ 20 h 105"/>
                <a:gd name="T86" fmla="*/ 1 w 10"/>
                <a:gd name="T87" fmla="*/ 17 h 105"/>
                <a:gd name="T88" fmla="*/ 1 w 10"/>
                <a:gd name="T89" fmla="*/ 15 h 105"/>
                <a:gd name="T90" fmla="*/ 1 w 10"/>
                <a:gd name="T91" fmla="*/ 13 h 105"/>
                <a:gd name="T92" fmla="*/ 1 w 10"/>
                <a:gd name="T93" fmla="*/ 11 h 105"/>
                <a:gd name="T94" fmla="*/ 0 w 10"/>
                <a:gd name="T95" fmla="*/ 9 h 105"/>
                <a:gd name="T96" fmla="*/ 0 w 10"/>
                <a:gd name="T97" fmla="*/ 6 h 105"/>
                <a:gd name="T98" fmla="*/ 0 w 10"/>
                <a:gd name="T99" fmla="*/ 4 h 105"/>
                <a:gd name="T100" fmla="*/ 0 w 10"/>
                <a:gd name="T101" fmla="*/ 2 h 105"/>
                <a:gd name="T102" fmla="*/ 0 w 10"/>
                <a:gd name="T10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5">
                  <a:moveTo>
                    <a:pt x="10" y="105"/>
                  </a:moveTo>
                  <a:lnTo>
                    <a:pt x="10" y="103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8" y="92"/>
                  </a:lnTo>
                  <a:lnTo>
                    <a:pt x="8" y="89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7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8"/>
                  </a:lnTo>
                  <a:lnTo>
                    <a:pt x="7" y="76"/>
                  </a:lnTo>
                  <a:lnTo>
                    <a:pt x="7" y="74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1" name="Freeform 3819"/>
            <p:cNvSpPr>
              <a:spLocks/>
            </p:cNvSpPr>
            <p:nvPr/>
          </p:nvSpPr>
          <p:spPr bwMode="auto">
            <a:xfrm>
              <a:off x="6831160" y="5802522"/>
              <a:ext cx="9843" cy="118110"/>
            </a:xfrm>
            <a:custGeom>
              <a:avLst/>
              <a:gdLst>
                <a:gd name="T0" fmla="*/ 10 w 10"/>
                <a:gd name="T1" fmla="*/ 120 h 120"/>
                <a:gd name="T2" fmla="*/ 10 w 10"/>
                <a:gd name="T3" fmla="*/ 118 h 120"/>
                <a:gd name="T4" fmla="*/ 9 w 10"/>
                <a:gd name="T5" fmla="*/ 115 h 120"/>
                <a:gd name="T6" fmla="*/ 9 w 10"/>
                <a:gd name="T7" fmla="*/ 113 h 120"/>
                <a:gd name="T8" fmla="*/ 9 w 10"/>
                <a:gd name="T9" fmla="*/ 111 h 120"/>
                <a:gd name="T10" fmla="*/ 9 w 10"/>
                <a:gd name="T11" fmla="*/ 109 h 120"/>
                <a:gd name="T12" fmla="*/ 9 w 10"/>
                <a:gd name="T13" fmla="*/ 106 h 120"/>
                <a:gd name="T14" fmla="*/ 8 w 10"/>
                <a:gd name="T15" fmla="*/ 104 h 120"/>
                <a:gd name="T16" fmla="*/ 8 w 10"/>
                <a:gd name="T17" fmla="*/ 102 h 120"/>
                <a:gd name="T18" fmla="*/ 8 w 10"/>
                <a:gd name="T19" fmla="*/ 100 h 120"/>
                <a:gd name="T20" fmla="*/ 8 w 10"/>
                <a:gd name="T21" fmla="*/ 98 h 120"/>
                <a:gd name="T22" fmla="*/ 8 w 10"/>
                <a:gd name="T23" fmla="*/ 95 h 120"/>
                <a:gd name="T24" fmla="*/ 7 w 10"/>
                <a:gd name="T25" fmla="*/ 93 h 120"/>
                <a:gd name="T26" fmla="*/ 7 w 10"/>
                <a:gd name="T27" fmla="*/ 91 h 120"/>
                <a:gd name="T28" fmla="*/ 7 w 10"/>
                <a:gd name="T29" fmla="*/ 88 h 120"/>
                <a:gd name="T30" fmla="*/ 7 w 10"/>
                <a:gd name="T31" fmla="*/ 86 h 120"/>
                <a:gd name="T32" fmla="*/ 7 w 10"/>
                <a:gd name="T33" fmla="*/ 84 h 120"/>
                <a:gd name="T34" fmla="*/ 6 w 10"/>
                <a:gd name="T35" fmla="*/ 81 h 120"/>
                <a:gd name="T36" fmla="*/ 6 w 10"/>
                <a:gd name="T37" fmla="*/ 79 h 120"/>
                <a:gd name="T38" fmla="*/ 6 w 10"/>
                <a:gd name="T39" fmla="*/ 77 h 120"/>
                <a:gd name="T40" fmla="*/ 6 w 10"/>
                <a:gd name="T41" fmla="*/ 75 h 120"/>
                <a:gd name="T42" fmla="*/ 6 w 10"/>
                <a:gd name="T43" fmla="*/ 72 h 120"/>
                <a:gd name="T44" fmla="*/ 5 w 10"/>
                <a:gd name="T45" fmla="*/ 70 h 120"/>
                <a:gd name="T46" fmla="*/ 5 w 10"/>
                <a:gd name="T47" fmla="*/ 67 h 120"/>
                <a:gd name="T48" fmla="*/ 5 w 10"/>
                <a:gd name="T49" fmla="*/ 65 h 120"/>
                <a:gd name="T50" fmla="*/ 5 w 10"/>
                <a:gd name="T51" fmla="*/ 63 h 120"/>
                <a:gd name="T52" fmla="*/ 4 w 10"/>
                <a:gd name="T53" fmla="*/ 60 h 120"/>
                <a:gd name="T54" fmla="*/ 4 w 10"/>
                <a:gd name="T55" fmla="*/ 58 h 120"/>
                <a:gd name="T56" fmla="*/ 4 w 10"/>
                <a:gd name="T57" fmla="*/ 56 h 120"/>
                <a:gd name="T58" fmla="*/ 4 w 10"/>
                <a:gd name="T59" fmla="*/ 53 h 120"/>
                <a:gd name="T60" fmla="*/ 4 w 10"/>
                <a:gd name="T61" fmla="*/ 51 h 120"/>
                <a:gd name="T62" fmla="*/ 4 w 10"/>
                <a:gd name="T63" fmla="*/ 49 h 120"/>
                <a:gd name="T64" fmla="*/ 3 w 10"/>
                <a:gd name="T65" fmla="*/ 46 h 120"/>
                <a:gd name="T66" fmla="*/ 3 w 10"/>
                <a:gd name="T67" fmla="*/ 44 h 120"/>
                <a:gd name="T68" fmla="*/ 3 w 10"/>
                <a:gd name="T69" fmla="*/ 41 h 120"/>
                <a:gd name="T70" fmla="*/ 3 w 10"/>
                <a:gd name="T71" fmla="*/ 39 h 120"/>
                <a:gd name="T72" fmla="*/ 3 w 10"/>
                <a:gd name="T73" fmla="*/ 37 h 120"/>
                <a:gd name="T74" fmla="*/ 2 w 10"/>
                <a:gd name="T75" fmla="*/ 34 h 120"/>
                <a:gd name="T76" fmla="*/ 2 w 10"/>
                <a:gd name="T77" fmla="*/ 32 h 120"/>
                <a:gd name="T78" fmla="*/ 2 w 10"/>
                <a:gd name="T79" fmla="*/ 29 h 120"/>
                <a:gd name="T80" fmla="*/ 2 w 10"/>
                <a:gd name="T81" fmla="*/ 27 h 120"/>
                <a:gd name="T82" fmla="*/ 2 w 10"/>
                <a:gd name="T83" fmla="*/ 24 h 120"/>
                <a:gd name="T84" fmla="*/ 2 w 10"/>
                <a:gd name="T85" fmla="*/ 22 h 120"/>
                <a:gd name="T86" fmla="*/ 1 w 10"/>
                <a:gd name="T87" fmla="*/ 20 h 120"/>
                <a:gd name="T88" fmla="*/ 1 w 10"/>
                <a:gd name="T89" fmla="*/ 17 h 120"/>
                <a:gd name="T90" fmla="*/ 1 w 10"/>
                <a:gd name="T91" fmla="*/ 15 h 120"/>
                <a:gd name="T92" fmla="*/ 1 w 10"/>
                <a:gd name="T93" fmla="*/ 12 h 120"/>
                <a:gd name="T94" fmla="*/ 0 w 10"/>
                <a:gd name="T95" fmla="*/ 10 h 120"/>
                <a:gd name="T96" fmla="*/ 0 w 10"/>
                <a:gd name="T97" fmla="*/ 7 h 120"/>
                <a:gd name="T98" fmla="*/ 0 w 10"/>
                <a:gd name="T99" fmla="*/ 5 h 120"/>
                <a:gd name="T100" fmla="*/ 0 w 10"/>
                <a:gd name="T101" fmla="*/ 2 h 120"/>
                <a:gd name="T102" fmla="*/ 0 w 10"/>
                <a:gd name="T10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0">
                  <a:moveTo>
                    <a:pt x="10" y="120"/>
                  </a:moveTo>
                  <a:lnTo>
                    <a:pt x="10" y="118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8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2" name="Freeform 3820"/>
            <p:cNvSpPr>
              <a:spLocks/>
            </p:cNvSpPr>
            <p:nvPr/>
          </p:nvSpPr>
          <p:spPr bwMode="auto">
            <a:xfrm>
              <a:off x="6821317" y="5678506"/>
              <a:ext cx="9843" cy="125984"/>
            </a:xfrm>
            <a:custGeom>
              <a:avLst/>
              <a:gdLst>
                <a:gd name="T0" fmla="*/ 10 w 10"/>
                <a:gd name="T1" fmla="*/ 128 h 128"/>
                <a:gd name="T2" fmla="*/ 10 w 10"/>
                <a:gd name="T3" fmla="*/ 126 h 128"/>
                <a:gd name="T4" fmla="*/ 9 w 10"/>
                <a:gd name="T5" fmla="*/ 123 h 128"/>
                <a:gd name="T6" fmla="*/ 9 w 10"/>
                <a:gd name="T7" fmla="*/ 121 h 128"/>
                <a:gd name="T8" fmla="*/ 9 w 10"/>
                <a:gd name="T9" fmla="*/ 118 h 128"/>
                <a:gd name="T10" fmla="*/ 9 w 10"/>
                <a:gd name="T11" fmla="*/ 116 h 128"/>
                <a:gd name="T12" fmla="*/ 9 w 10"/>
                <a:gd name="T13" fmla="*/ 114 h 128"/>
                <a:gd name="T14" fmla="*/ 9 w 10"/>
                <a:gd name="T15" fmla="*/ 111 h 128"/>
                <a:gd name="T16" fmla="*/ 8 w 10"/>
                <a:gd name="T17" fmla="*/ 108 h 128"/>
                <a:gd name="T18" fmla="*/ 8 w 10"/>
                <a:gd name="T19" fmla="*/ 106 h 128"/>
                <a:gd name="T20" fmla="*/ 8 w 10"/>
                <a:gd name="T21" fmla="*/ 104 h 128"/>
                <a:gd name="T22" fmla="*/ 8 w 10"/>
                <a:gd name="T23" fmla="*/ 101 h 128"/>
                <a:gd name="T24" fmla="*/ 7 w 10"/>
                <a:gd name="T25" fmla="*/ 98 h 128"/>
                <a:gd name="T26" fmla="*/ 7 w 10"/>
                <a:gd name="T27" fmla="*/ 96 h 128"/>
                <a:gd name="T28" fmla="*/ 7 w 10"/>
                <a:gd name="T29" fmla="*/ 94 h 128"/>
                <a:gd name="T30" fmla="*/ 7 w 10"/>
                <a:gd name="T31" fmla="*/ 91 h 128"/>
                <a:gd name="T32" fmla="*/ 7 w 10"/>
                <a:gd name="T33" fmla="*/ 88 h 128"/>
                <a:gd name="T34" fmla="*/ 6 w 10"/>
                <a:gd name="T35" fmla="*/ 86 h 128"/>
                <a:gd name="T36" fmla="*/ 6 w 10"/>
                <a:gd name="T37" fmla="*/ 84 h 128"/>
                <a:gd name="T38" fmla="*/ 6 w 10"/>
                <a:gd name="T39" fmla="*/ 81 h 128"/>
                <a:gd name="T40" fmla="*/ 6 w 10"/>
                <a:gd name="T41" fmla="*/ 78 h 128"/>
                <a:gd name="T42" fmla="*/ 6 w 10"/>
                <a:gd name="T43" fmla="*/ 76 h 128"/>
                <a:gd name="T44" fmla="*/ 6 w 10"/>
                <a:gd name="T45" fmla="*/ 74 h 128"/>
                <a:gd name="T46" fmla="*/ 5 w 10"/>
                <a:gd name="T47" fmla="*/ 71 h 128"/>
                <a:gd name="T48" fmla="*/ 5 w 10"/>
                <a:gd name="T49" fmla="*/ 68 h 128"/>
                <a:gd name="T50" fmla="*/ 5 w 10"/>
                <a:gd name="T51" fmla="*/ 66 h 128"/>
                <a:gd name="T52" fmla="*/ 5 w 10"/>
                <a:gd name="T53" fmla="*/ 63 h 128"/>
                <a:gd name="T54" fmla="*/ 4 w 10"/>
                <a:gd name="T55" fmla="*/ 61 h 128"/>
                <a:gd name="T56" fmla="*/ 4 w 10"/>
                <a:gd name="T57" fmla="*/ 58 h 128"/>
                <a:gd name="T58" fmla="*/ 4 w 10"/>
                <a:gd name="T59" fmla="*/ 56 h 128"/>
                <a:gd name="T60" fmla="*/ 4 w 10"/>
                <a:gd name="T61" fmla="*/ 53 h 128"/>
                <a:gd name="T62" fmla="*/ 4 w 10"/>
                <a:gd name="T63" fmla="*/ 51 h 128"/>
                <a:gd name="T64" fmla="*/ 3 w 10"/>
                <a:gd name="T65" fmla="*/ 48 h 128"/>
                <a:gd name="T66" fmla="*/ 3 w 10"/>
                <a:gd name="T67" fmla="*/ 46 h 128"/>
                <a:gd name="T68" fmla="*/ 3 w 10"/>
                <a:gd name="T69" fmla="*/ 43 h 128"/>
                <a:gd name="T70" fmla="*/ 3 w 10"/>
                <a:gd name="T71" fmla="*/ 41 h 128"/>
                <a:gd name="T72" fmla="*/ 3 w 10"/>
                <a:gd name="T73" fmla="*/ 38 h 128"/>
                <a:gd name="T74" fmla="*/ 2 w 10"/>
                <a:gd name="T75" fmla="*/ 36 h 128"/>
                <a:gd name="T76" fmla="*/ 2 w 10"/>
                <a:gd name="T77" fmla="*/ 33 h 128"/>
                <a:gd name="T78" fmla="*/ 2 w 10"/>
                <a:gd name="T79" fmla="*/ 31 h 128"/>
                <a:gd name="T80" fmla="*/ 2 w 10"/>
                <a:gd name="T81" fmla="*/ 28 h 128"/>
                <a:gd name="T82" fmla="*/ 2 w 10"/>
                <a:gd name="T83" fmla="*/ 25 h 128"/>
                <a:gd name="T84" fmla="*/ 2 w 10"/>
                <a:gd name="T85" fmla="*/ 23 h 128"/>
                <a:gd name="T86" fmla="*/ 1 w 10"/>
                <a:gd name="T87" fmla="*/ 20 h 128"/>
                <a:gd name="T88" fmla="*/ 1 w 10"/>
                <a:gd name="T89" fmla="*/ 18 h 128"/>
                <a:gd name="T90" fmla="*/ 1 w 10"/>
                <a:gd name="T91" fmla="*/ 15 h 128"/>
                <a:gd name="T92" fmla="*/ 1 w 10"/>
                <a:gd name="T93" fmla="*/ 13 h 128"/>
                <a:gd name="T94" fmla="*/ 0 w 10"/>
                <a:gd name="T95" fmla="*/ 10 h 128"/>
                <a:gd name="T96" fmla="*/ 0 w 10"/>
                <a:gd name="T97" fmla="*/ 8 h 128"/>
                <a:gd name="T98" fmla="*/ 0 w 10"/>
                <a:gd name="T99" fmla="*/ 5 h 128"/>
                <a:gd name="T100" fmla="*/ 0 w 10"/>
                <a:gd name="T101" fmla="*/ 3 h 128"/>
                <a:gd name="T102" fmla="*/ 0 w 10"/>
                <a:gd name="T10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8">
                  <a:moveTo>
                    <a:pt x="10" y="128"/>
                  </a:moveTo>
                  <a:lnTo>
                    <a:pt x="10" y="126"/>
                  </a:lnTo>
                  <a:lnTo>
                    <a:pt x="9" y="123"/>
                  </a:lnTo>
                  <a:lnTo>
                    <a:pt x="9" y="121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1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8" y="104"/>
                  </a:lnTo>
                  <a:lnTo>
                    <a:pt x="8" y="101"/>
                  </a:lnTo>
                  <a:lnTo>
                    <a:pt x="7" y="98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7" y="91"/>
                  </a:lnTo>
                  <a:lnTo>
                    <a:pt x="7" y="88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5" y="71"/>
                  </a:lnTo>
                  <a:lnTo>
                    <a:pt x="5" y="68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61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3" name="Freeform 3821"/>
            <p:cNvSpPr>
              <a:spLocks/>
            </p:cNvSpPr>
            <p:nvPr/>
          </p:nvSpPr>
          <p:spPr bwMode="auto">
            <a:xfrm>
              <a:off x="6811475" y="5561381"/>
              <a:ext cx="9843" cy="120078"/>
            </a:xfrm>
            <a:custGeom>
              <a:avLst/>
              <a:gdLst>
                <a:gd name="T0" fmla="*/ 10 w 10"/>
                <a:gd name="T1" fmla="*/ 122 h 122"/>
                <a:gd name="T2" fmla="*/ 10 w 10"/>
                <a:gd name="T3" fmla="*/ 119 h 122"/>
                <a:gd name="T4" fmla="*/ 9 w 10"/>
                <a:gd name="T5" fmla="*/ 117 h 122"/>
                <a:gd name="T6" fmla="*/ 9 w 10"/>
                <a:gd name="T7" fmla="*/ 114 h 122"/>
                <a:gd name="T8" fmla="*/ 9 w 10"/>
                <a:gd name="T9" fmla="*/ 112 h 122"/>
                <a:gd name="T10" fmla="*/ 9 w 10"/>
                <a:gd name="T11" fmla="*/ 109 h 122"/>
                <a:gd name="T12" fmla="*/ 9 w 10"/>
                <a:gd name="T13" fmla="*/ 107 h 122"/>
                <a:gd name="T14" fmla="*/ 9 w 10"/>
                <a:gd name="T15" fmla="*/ 104 h 122"/>
                <a:gd name="T16" fmla="*/ 8 w 10"/>
                <a:gd name="T17" fmla="*/ 102 h 122"/>
                <a:gd name="T18" fmla="*/ 8 w 10"/>
                <a:gd name="T19" fmla="*/ 99 h 122"/>
                <a:gd name="T20" fmla="*/ 8 w 10"/>
                <a:gd name="T21" fmla="*/ 97 h 122"/>
                <a:gd name="T22" fmla="*/ 8 w 10"/>
                <a:gd name="T23" fmla="*/ 94 h 122"/>
                <a:gd name="T24" fmla="*/ 7 w 10"/>
                <a:gd name="T25" fmla="*/ 92 h 122"/>
                <a:gd name="T26" fmla="*/ 7 w 10"/>
                <a:gd name="T27" fmla="*/ 89 h 122"/>
                <a:gd name="T28" fmla="*/ 7 w 10"/>
                <a:gd name="T29" fmla="*/ 87 h 122"/>
                <a:gd name="T30" fmla="*/ 7 w 10"/>
                <a:gd name="T31" fmla="*/ 85 h 122"/>
                <a:gd name="T32" fmla="*/ 7 w 10"/>
                <a:gd name="T33" fmla="*/ 82 h 122"/>
                <a:gd name="T34" fmla="*/ 6 w 10"/>
                <a:gd name="T35" fmla="*/ 80 h 122"/>
                <a:gd name="T36" fmla="*/ 6 w 10"/>
                <a:gd name="T37" fmla="*/ 77 h 122"/>
                <a:gd name="T38" fmla="*/ 6 w 10"/>
                <a:gd name="T39" fmla="*/ 75 h 122"/>
                <a:gd name="T40" fmla="*/ 6 w 10"/>
                <a:gd name="T41" fmla="*/ 72 h 122"/>
                <a:gd name="T42" fmla="*/ 6 w 10"/>
                <a:gd name="T43" fmla="*/ 70 h 122"/>
                <a:gd name="T44" fmla="*/ 6 w 10"/>
                <a:gd name="T45" fmla="*/ 67 h 122"/>
                <a:gd name="T46" fmla="*/ 5 w 10"/>
                <a:gd name="T47" fmla="*/ 65 h 122"/>
                <a:gd name="T48" fmla="*/ 5 w 10"/>
                <a:gd name="T49" fmla="*/ 63 h 122"/>
                <a:gd name="T50" fmla="*/ 5 w 10"/>
                <a:gd name="T51" fmla="*/ 60 h 122"/>
                <a:gd name="T52" fmla="*/ 5 w 10"/>
                <a:gd name="T53" fmla="*/ 58 h 122"/>
                <a:gd name="T54" fmla="*/ 4 w 10"/>
                <a:gd name="T55" fmla="*/ 55 h 122"/>
                <a:gd name="T56" fmla="*/ 4 w 10"/>
                <a:gd name="T57" fmla="*/ 53 h 122"/>
                <a:gd name="T58" fmla="*/ 4 w 10"/>
                <a:gd name="T59" fmla="*/ 51 h 122"/>
                <a:gd name="T60" fmla="*/ 4 w 10"/>
                <a:gd name="T61" fmla="*/ 48 h 122"/>
                <a:gd name="T62" fmla="*/ 4 w 10"/>
                <a:gd name="T63" fmla="*/ 46 h 122"/>
                <a:gd name="T64" fmla="*/ 3 w 10"/>
                <a:gd name="T65" fmla="*/ 43 h 122"/>
                <a:gd name="T66" fmla="*/ 3 w 10"/>
                <a:gd name="T67" fmla="*/ 41 h 122"/>
                <a:gd name="T68" fmla="*/ 3 w 10"/>
                <a:gd name="T69" fmla="*/ 39 h 122"/>
                <a:gd name="T70" fmla="*/ 3 w 10"/>
                <a:gd name="T71" fmla="*/ 36 h 122"/>
                <a:gd name="T72" fmla="*/ 3 w 10"/>
                <a:gd name="T73" fmla="*/ 34 h 122"/>
                <a:gd name="T74" fmla="*/ 3 w 10"/>
                <a:gd name="T75" fmla="*/ 32 h 122"/>
                <a:gd name="T76" fmla="*/ 2 w 10"/>
                <a:gd name="T77" fmla="*/ 30 h 122"/>
                <a:gd name="T78" fmla="*/ 2 w 10"/>
                <a:gd name="T79" fmla="*/ 27 h 122"/>
                <a:gd name="T80" fmla="*/ 2 w 10"/>
                <a:gd name="T81" fmla="*/ 25 h 122"/>
                <a:gd name="T82" fmla="*/ 2 w 10"/>
                <a:gd name="T83" fmla="*/ 23 h 122"/>
                <a:gd name="T84" fmla="*/ 2 w 10"/>
                <a:gd name="T85" fmla="*/ 20 h 122"/>
                <a:gd name="T86" fmla="*/ 1 w 10"/>
                <a:gd name="T87" fmla="*/ 18 h 122"/>
                <a:gd name="T88" fmla="*/ 1 w 10"/>
                <a:gd name="T89" fmla="*/ 16 h 122"/>
                <a:gd name="T90" fmla="*/ 1 w 10"/>
                <a:gd name="T91" fmla="*/ 14 h 122"/>
                <a:gd name="T92" fmla="*/ 1 w 10"/>
                <a:gd name="T93" fmla="*/ 11 h 122"/>
                <a:gd name="T94" fmla="*/ 0 w 10"/>
                <a:gd name="T95" fmla="*/ 9 h 122"/>
                <a:gd name="T96" fmla="*/ 0 w 10"/>
                <a:gd name="T97" fmla="*/ 7 h 122"/>
                <a:gd name="T98" fmla="*/ 0 w 10"/>
                <a:gd name="T99" fmla="*/ 5 h 122"/>
                <a:gd name="T100" fmla="*/ 0 w 10"/>
                <a:gd name="T101" fmla="*/ 2 h 122"/>
                <a:gd name="T102" fmla="*/ 0 w 10"/>
                <a:gd name="T10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122"/>
                  </a:moveTo>
                  <a:lnTo>
                    <a:pt x="10" y="119"/>
                  </a:lnTo>
                  <a:lnTo>
                    <a:pt x="9" y="117"/>
                  </a:lnTo>
                  <a:lnTo>
                    <a:pt x="9" y="114"/>
                  </a:lnTo>
                  <a:lnTo>
                    <a:pt x="9" y="112"/>
                  </a:lnTo>
                  <a:lnTo>
                    <a:pt x="9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8" y="102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8" y="94"/>
                  </a:lnTo>
                  <a:lnTo>
                    <a:pt x="7" y="92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7" y="82"/>
                  </a:lnTo>
                  <a:lnTo>
                    <a:pt x="6" y="80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4" name="Freeform 3822"/>
            <p:cNvSpPr>
              <a:spLocks/>
            </p:cNvSpPr>
            <p:nvPr/>
          </p:nvSpPr>
          <p:spPr bwMode="auto">
            <a:xfrm>
              <a:off x="6801632" y="5472798"/>
              <a:ext cx="9843" cy="90551"/>
            </a:xfrm>
            <a:custGeom>
              <a:avLst/>
              <a:gdLst>
                <a:gd name="T0" fmla="*/ 10 w 10"/>
                <a:gd name="T1" fmla="*/ 92 h 92"/>
                <a:gd name="T2" fmla="*/ 10 w 10"/>
                <a:gd name="T3" fmla="*/ 90 h 92"/>
                <a:gd name="T4" fmla="*/ 9 w 10"/>
                <a:gd name="T5" fmla="*/ 88 h 92"/>
                <a:gd name="T6" fmla="*/ 9 w 10"/>
                <a:gd name="T7" fmla="*/ 86 h 92"/>
                <a:gd name="T8" fmla="*/ 9 w 10"/>
                <a:gd name="T9" fmla="*/ 84 h 92"/>
                <a:gd name="T10" fmla="*/ 9 w 10"/>
                <a:gd name="T11" fmla="*/ 82 h 92"/>
                <a:gd name="T12" fmla="*/ 9 w 10"/>
                <a:gd name="T13" fmla="*/ 80 h 92"/>
                <a:gd name="T14" fmla="*/ 9 w 10"/>
                <a:gd name="T15" fmla="*/ 78 h 92"/>
                <a:gd name="T16" fmla="*/ 8 w 10"/>
                <a:gd name="T17" fmla="*/ 75 h 92"/>
                <a:gd name="T18" fmla="*/ 8 w 10"/>
                <a:gd name="T19" fmla="*/ 73 h 92"/>
                <a:gd name="T20" fmla="*/ 8 w 10"/>
                <a:gd name="T21" fmla="*/ 71 h 92"/>
                <a:gd name="T22" fmla="*/ 8 w 10"/>
                <a:gd name="T23" fmla="*/ 69 h 92"/>
                <a:gd name="T24" fmla="*/ 7 w 10"/>
                <a:gd name="T25" fmla="*/ 67 h 92"/>
                <a:gd name="T26" fmla="*/ 7 w 10"/>
                <a:gd name="T27" fmla="*/ 65 h 92"/>
                <a:gd name="T28" fmla="*/ 7 w 10"/>
                <a:gd name="T29" fmla="*/ 63 h 92"/>
                <a:gd name="T30" fmla="*/ 7 w 10"/>
                <a:gd name="T31" fmla="*/ 61 h 92"/>
                <a:gd name="T32" fmla="*/ 7 w 10"/>
                <a:gd name="T33" fmla="*/ 59 h 92"/>
                <a:gd name="T34" fmla="*/ 6 w 10"/>
                <a:gd name="T35" fmla="*/ 57 h 92"/>
                <a:gd name="T36" fmla="*/ 6 w 10"/>
                <a:gd name="T37" fmla="*/ 55 h 92"/>
                <a:gd name="T38" fmla="*/ 6 w 10"/>
                <a:gd name="T39" fmla="*/ 53 h 92"/>
                <a:gd name="T40" fmla="*/ 6 w 10"/>
                <a:gd name="T41" fmla="*/ 51 h 92"/>
                <a:gd name="T42" fmla="*/ 6 w 10"/>
                <a:gd name="T43" fmla="*/ 49 h 92"/>
                <a:gd name="T44" fmla="*/ 6 w 10"/>
                <a:gd name="T45" fmla="*/ 48 h 92"/>
                <a:gd name="T46" fmla="*/ 5 w 10"/>
                <a:gd name="T47" fmla="*/ 46 h 92"/>
                <a:gd name="T48" fmla="*/ 5 w 10"/>
                <a:gd name="T49" fmla="*/ 44 h 92"/>
                <a:gd name="T50" fmla="*/ 5 w 10"/>
                <a:gd name="T51" fmla="*/ 42 h 92"/>
                <a:gd name="T52" fmla="*/ 5 w 10"/>
                <a:gd name="T53" fmla="*/ 40 h 92"/>
                <a:gd name="T54" fmla="*/ 4 w 10"/>
                <a:gd name="T55" fmla="*/ 38 h 92"/>
                <a:gd name="T56" fmla="*/ 4 w 10"/>
                <a:gd name="T57" fmla="*/ 36 h 92"/>
                <a:gd name="T58" fmla="*/ 4 w 10"/>
                <a:gd name="T59" fmla="*/ 35 h 92"/>
                <a:gd name="T60" fmla="*/ 4 w 10"/>
                <a:gd name="T61" fmla="*/ 33 h 92"/>
                <a:gd name="T62" fmla="*/ 4 w 10"/>
                <a:gd name="T63" fmla="*/ 31 h 92"/>
                <a:gd name="T64" fmla="*/ 3 w 10"/>
                <a:gd name="T65" fmla="*/ 29 h 92"/>
                <a:gd name="T66" fmla="*/ 3 w 10"/>
                <a:gd name="T67" fmla="*/ 28 h 92"/>
                <a:gd name="T68" fmla="*/ 3 w 10"/>
                <a:gd name="T69" fmla="*/ 26 h 92"/>
                <a:gd name="T70" fmla="*/ 3 w 10"/>
                <a:gd name="T71" fmla="*/ 25 h 92"/>
                <a:gd name="T72" fmla="*/ 3 w 10"/>
                <a:gd name="T73" fmla="*/ 23 h 92"/>
                <a:gd name="T74" fmla="*/ 3 w 10"/>
                <a:gd name="T75" fmla="*/ 21 h 92"/>
                <a:gd name="T76" fmla="*/ 2 w 10"/>
                <a:gd name="T77" fmla="*/ 20 h 92"/>
                <a:gd name="T78" fmla="*/ 2 w 10"/>
                <a:gd name="T79" fmla="*/ 18 h 92"/>
                <a:gd name="T80" fmla="*/ 2 w 10"/>
                <a:gd name="T81" fmla="*/ 16 h 92"/>
                <a:gd name="T82" fmla="*/ 2 w 10"/>
                <a:gd name="T83" fmla="*/ 15 h 92"/>
                <a:gd name="T84" fmla="*/ 2 w 10"/>
                <a:gd name="T85" fmla="*/ 13 h 92"/>
                <a:gd name="T86" fmla="*/ 1 w 10"/>
                <a:gd name="T87" fmla="*/ 12 h 92"/>
                <a:gd name="T88" fmla="*/ 1 w 10"/>
                <a:gd name="T89" fmla="*/ 10 h 92"/>
                <a:gd name="T90" fmla="*/ 1 w 10"/>
                <a:gd name="T91" fmla="*/ 9 h 92"/>
                <a:gd name="T92" fmla="*/ 1 w 10"/>
                <a:gd name="T93" fmla="*/ 7 h 92"/>
                <a:gd name="T94" fmla="*/ 0 w 10"/>
                <a:gd name="T95" fmla="*/ 6 h 92"/>
                <a:gd name="T96" fmla="*/ 0 w 10"/>
                <a:gd name="T97" fmla="*/ 5 h 92"/>
                <a:gd name="T98" fmla="*/ 0 w 10"/>
                <a:gd name="T99" fmla="*/ 3 h 92"/>
                <a:gd name="T100" fmla="*/ 0 w 10"/>
                <a:gd name="T101" fmla="*/ 2 h 92"/>
                <a:gd name="T102" fmla="*/ 0 w 10"/>
                <a:gd name="T10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2">
                  <a:moveTo>
                    <a:pt x="10" y="92"/>
                  </a:moveTo>
                  <a:lnTo>
                    <a:pt x="10" y="90"/>
                  </a:lnTo>
                  <a:lnTo>
                    <a:pt x="9" y="88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78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5" name="Freeform 3823"/>
            <p:cNvSpPr>
              <a:spLocks/>
            </p:cNvSpPr>
            <p:nvPr/>
          </p:nvSpPr>
          <p:spPr bwMode="auto">
            <a:xfrm>
              <a:off x="6791790" y="5438349"/>
              <a:ext cx="9843" cy="36418"/>
            </a:xfrm>
            <a:custGeom>
              <a:avLst/>
              <a:gdLst>
                <a:gd name="T0" fmla="*/ 10 w 10"/>
                <a:gd name="T1" fmla="*/ 37 h 37"/>
                <a:gd name="T2" fmla="*/ 10 w 10"/>
                <a:gd name="T3" fmla="*/ 35 h 37"/>
                <a:gd name="T4" fmla="*/ 10 w 10"/>
                <a:gd name="T5" fmla="*/ 34 h 37"/>
                <a:gd name="T6" fmla="*/ 9 w 10"/>
                <a:gd name="T7" fmla="*/ 33 h 37"/>
                <a:gd name="T8" fmla="*/ 9 w 10"/>
                <a:gd name="T9" fmla="*/ 32 h 37"/>
                <a:gd name="T10" fmla="*/ 9 w 10"/>
                <a:gd name="T11" fmla="*/ 30 h 37"/>
                <a:gd name="T12" fmla="*/ 9 w 10"/>
                <a:gd name="T13" fmla="*/ 29 h 37"/>
                <a:gd name="T14" fmla="*/ 9 w 10"/>
                <a:gd name="T15" fmla="*/ 28 h 37"/>
                <a:gd name="T16" fmla="*/ 8 w 10"/>
                <a:gd name="T17" fmla="*/ 27 h 37"/>
                <a:gd name="T18" fmla="*/ 8 w 10"/>
                <a:gd name="T19" fmla="*/ 25 h 37"/>
                <a:gd name="T20" fmla="*/ 8 w 10"/>
                <a:gd name="T21" fmla="*/ 24 h 37"/>
                <a:gd name="T22" fmla="*/ 8 w 10"/>
                <a:gd name="T23" fmla="*/ 23 h 37"/>
                <a:gd name="T24" fmla="*/ 7 w 10"/>
                <a:gd name="T25" fmla="*/ 22 h 37"/>
                <a:gd name="T26" fmla="*/ 7 w 10"/>
                <a:gd name="T27" fmla="*/ 21 h 37"/>
                <a:gd name="T28" fmla="*/ 7 w 10"/>
                <a:gd name="T29" fmla="*/ 20 h 37"/>
                <a:gd name="T30" fmla="*/ 7 w 10"/>
                <a:gd name="T31" fmla="*/ 19 h 37"/>
                <a:gd name="T32" fmla="*/ 7 w 10"/>
                <a:gd name="T33" fmla="*/ 18 h 37"/>
                <a:gd name="T34" fmla="*/ 7 w 10"/>
                <a:gd name="T35" fmla="*/ 17 h 37"/>
                <a:gd name="T36" fmla="*/ 6 w 10"/>
                <a:gd name="T37" fmla="*/ 16 h 37"/>
                <a:gd name="T38" fmla="*/ 6 w 10"/>
                <a:gd name="T39" fmla="*/ 15 h 37"/>
                <a:gd name="T40" fmla="*/ 6 w 10"/>
                <a:gd name="T41" fmla="*/ 14 h 37"/>
                <a:gd name="T42" fmla="*/ 6 w 10"/>
                <a:gd name="T43" fmla="*/ 14 h 37"/>
                <a:gd name="T44" fmla="*/ 6 w 10"/>
                <a:gd name="T45" fmla="*/ 12 h 37"/>
                <a:gd name="T46" fmla="*/ 5 w 10"/>
                <a:gd name="T47" fmla="*/ 12 h 37"/>
                <a:gd name="T48" fmla="*/ 5 w 10"/>
                <a:gd name="T49" fmla="*/ 11 h 37"/>
                <a:gd name="T50" fmla="*/ 5 w 10"/>
                <a:gd name="T51" fmla="*/ 10 h 37"/>
                <a:gd name="T52" fmla="*/ 5 w 10"/>
                <a:gd name="T53" fmla="*/ 9 h 37"/>
                <a:gd name="T54" fmla="*/ 4 w 10"/>
                <a:gd name="T55" fmla="*/ 9 h 37"/>
                <a:gd name="T56" fmla="*/ 4 w 10"/>
                <a:gd name="T57" fmla="*/ 8 h 37"/>
                <a:gd name="T58" fmla="*/ 4 w 10"/>
                <a:gd name="T59" fmla="*/ 7 h 37"/>
                <a:gd name="T60" fmla="*/ 4 w 10"/>
                <a:gd name="T61" fmla="*/ 7 h 37"/>
                <a:gd name="T62" fmla="*/ 4 w 10"/>
                <a:gd name="T63" fmla="*/ 6 h 37"/>
                <a:gd name="T64" fmla="*/ 4 w 10"/>
                <a:gd name="T65" fmla="*/ 5 h 37"/>
                <a:gd name="T66" fmla="*/ 3 w 10"/>
                <a:gd name="T67" fmla="*/ 5 h 37"/>
                <a:gd name="T68" fmla="*/ 3 w 10"/>
                <a:gd name="T69" fmla="*/ 4 h 37"/>
                <a:gd name="T70" fmla="*/ 3 w 10"/>
                <a:gd name="T71" fmla="*/ 4 h 37"/>
                <a:gd name="T72" fmla="*/ 3 w 10"/>
                <a:gd name="T73" fmla="*/ 3 h 37"/>
                <a:gd name="T74" fmla="*/ 3 w 10"/>
                <a:gd name="T75" fmla="*/ 3 h 37"/>
                <a:gd name="T76" fmla="*/ 2 w 10"/>
                <a:gd name="T77" fmla="*/ 3 h 37"/>
                <a:gd name="T78" fmla="*/ 2 w 10"/>
                <a:gd name="T79" fmla="*/ 2 h 37"/>
                <a:gd name="T80" fmla="*/ 2 w 10"/>
                <a:gd name="T81" fmla="*/ 2 h 37"/>
                <a:gd name="T82" fmla="*/ 2 w 10"/>
                <a:gd name="T83" fmla="*/ 1 h 37"/>
                <a:gd name="T84" fmla="*/ 2 w 10"/>
                <a:gd name="T85" fmla="*/ 1 h 37"/>
                <a:gd name="T86" fmla="*/ 1 w 10"/>
                <a:gd name="T87" fmla="*/ 1 h 37"/>
                <a:gd name="T88" fmla="*/ 1 w 10"/>
                <a:gd name="T89" fmla="*/ 1 h 37"/>
                <a:gd name="T90" fmla="*/ 1 w 10"/>
                <a:gd name="T91" fmla="*/ 0 h 37"/>
                <a:gd name="T92" fmla="*/ 1 w 10"/>
                <a:gd name="T93" fmla="*/ 0 h 37"/>
                <a:gd name="T94" fmla="*/ 0 w 10"/>
                <a:gd name="T95" fmla="*/ 0 h 37"/>
                <a:gd name="T96" fmla="*/ 0 w 10"/>
                <a:gd name="T97" fmla="*/ 0 h 37"/>
                <a:gd name="T98" fmla="*/ 0 w 10"/>
                <a:gd name="T99" fmla="*/ 0 h 37"/>
                <a:gd name="T100" fmla="*/ 0 w 10"/>
                <a:gd name="T101" fmla="*/ 0 h 37"/>
                <a:gd name="T102" fmla="*/ 0 w 10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7">
                  <a:moveTo>
                    <a:pt x="10" y="37"/>
                  </a:moveTo>
                  <a:lnTo>
                    <a:pt x="10" y="35"/>
                  </a:lnTo>
                  <a:lnTo>
                    <a:pt x="10" y="34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6" name="Freeform 3824"/>
            <p:cNvSpPr>
              <a:spLocks/>
            </p:cNvSpPr>
            <p:nvPr/>
          </p:nvSpPr>
          <p:spPr bwMode="auto">
            <a:xfrm>
              <a:off x="6781947" y="5437365"/>
              <a:ext cx="9843" cy="34449"/>
            </a:xfrm>
            <a:custGeom>
              <a:avLst/>
              <a:gdLst>
                <a:gd name="T0" fmla="*/ 10 w 10"/>
                <a:gd name="T1" fmla="*/ 1 h 35"/>
                <a:gd name="T2" fmla="*/ 10 w 10"/>
                <a:gd name="T3" fmla="*/ 1 h 35"/>
                <a:gd name="T4" fmla="*/ 10 w 10"/>
                <a:gd name="T5" fmla="*/ 0 h 35"/>
                <a:gd name="T6" fmla="*/ 9 w 10"/>
                <a:gd name="T7" fmla="*/ 0 h 35"/>
                <a:gd name="T8" fmla="*/ 9 w 10"/>
                <a:gd name="T9" fmla="*/ 1 h 35"/>
                <a:gd name="T10" fmla="*/ 9 w 10"/>
                <a:gd name="T11" fmla="*/ 1 h 35"/>
                <a:gd name="T12" fmla="*/ 9 w 10"/>
                <a:gd name="T13" fmla="*/ 1 h 35"/>
                <a:gd name="T14" fmla="*/ 9 w 10"/>
                <a:gd name="T15" fmla="*/ 1 h 35"/>
                <a:gd name="T16" fmla="*/ 8 w 10"/>
                <a:gd name="T17" fmla="*/ 1 h 35"/>
                <a:gd name="T18" fmla="*/ 8 w 10"/>
                <a:gd name="T19" fmla="*/ 1 h 35"/>
                <a:gd name="T20" fmla="*/ 8 w 10"/>
                <a:gd name="T21" fmla="*/ 1 h 35"/>
                <a:gd name="T22" fmla="*/ 8 w 10"/>
                <a:gd name="T23" fmla="*/ 2 h 35"/>
                <a:gd name="T24" fmla="*/ 7 w 10"/>
                <a:gd name="T25" fmla="*/ 2 h 35"/>
                <a:gd name="T26" fmla="*/ 7 w 10"/>
                <a:gd name="T27" fmla="*/ 2 h 35"/>
                <a:gd name="T28" fmla="*/ 7 w 10"/>
                <a:gd name="T29" fmla="*/ 2 h 35"/>
                <a:gd name="T30" fmla="*/ 7 w 10"/>
                <a:gd name="T31" fmla="*/ 3 h 35"/>
                <a:gd name="T32" fmla="*/ 7 w 10"/>
                <a:gd name="T33" fmla="*/ 3 h 35"/>
                <a:gd name="T34" fmla="*/ 7 w 10"/>
                <a:gd name="T35" fmla="*/ 4 h 35"/>
                <a:gd name="T36" fmla="*/ 6 w 10"/>
                <a:gd name="T37" fmla="*/ 4 h 35"/>
                <a:gd name="T38" fmla="*/ 6 w 10"/>
                <a:gd name="T39" fmla="*/ 4 h 35"/>
                <a:gd name="T40" fmla="*/ 6 w 10"/>
                <a:gd name="T41" fmla="*/ 5 h 35"/>
                <a:gd name="T42" fmla="*/ 6 w 10"/>
                <a:gd name="T43" fmla="*/ 6 h 35"/>
                <a:gd name="T44" fmla="*/ 6 w 10"/>
                <a:gd name="T45" fmla="*/ 6 h 35"/>
                <a:gd name="T46" fmla="*/ 5 w 10"/>
                <a:gd name="T47" fmla="*/ 7 h 35"/>
                <a:gd name="T48" fmla="*/ 5 w 10"/>
                <a:gd name="T49" fmla="*/ 7 h 35"/>
                <a:gd name="T50" fmla="*/ 5 w 10"/>
                <a:gd name="T51" fmla="*/ 8 h 35"/>
                <a:gd name="T52" fmla="*/ 5 w 10"/>
                <a:gd name="T53" fmla="*/ 9 h 35"/>
                <a:gd name="T54" fmla="*/ 4 w 10"/>
                <a:gd name="T55" fmla="*/ 9 h 35"/>
                <a:gd name="T56" fmla="*/ 4 w 10"/>
                <a:gd name="T57" fmla="*/ 10 h 35"/>
                <a:gd name="T58" fmla="*/ 4 w 10"/>
                <a:gd name="T59" fmla="*/ 11 h 35"/>
                <a:gd name="T60" fmla="*/ 4 w 10"/>
                <a:gd name="T61" fmla="*/ 12 h 35"/>
                <a:gd name="T62" fmla="*/ 4 w 10"/>
                <a:gd name="T63" fmla="*/ 12 h 35"/>
                <a:gd name="T64" fmla="*/ 4 w 10"/>
                <a:gd name="T65" fmla="*/ 13 h 35"/>
                <a:gd name="T66" fmla="*/ 3 w 10"/>
                <a:gd name="T67" fmla="*/ 14 h 35"/>
                <a:gd name="T68" fmla="*/ 3 w 10"/>
                <a:gd name="T69" fmla="*/ 15 h 35"/>
                <a:gd name="T70" fmla="*/ 3 w 10"/>
                <a:gd name="T71" fmla="*/ 16 h 35"/>
                <a:gd name="T72" fmla="*/ 3 w 10"/>
                <a:gd name="T73" fmla="*/ 17 h 35"/>
                <a:gd name="T74" fmla="*/ 3 w 10"/>
                <a:gd name="T75" fmla="*/ 18 h 35"/>
                <a:gd name="T76" fmla="*/ 2 w 10"/>
                <a:gd name="T77" fmla="*/ 19 h 35"/>
                <a:gd name="T78" fmla="*/ 2 w 10"/>
                <a:gd name="T79" fmla="*/ 20 h 35"/>
                <a:gd name="T80" fmla="*/ 2 w 10"/>
                <a:gd name="T81" fmla="*/ 21 h 35"/>
                <a:gd name="T82" fmla="*/ 2 w 10"/>
                <a:gd name="T83" fmla="*/ 22 h 35"/>
                <a:gd name="T84" fmla="*/ 1 w 10"/>
                <a:gd name="T85" fmla="*/ 23 h 35"/>
                <a:gd name="T86" fmla="*/ 1 w 10"/>
                <a:gd name="T87" fmla="*/ 24 h 35"/>
                <a:gd name="T88" fmla="*/ 1 w 10"/>
                <a:gd name="T89" fmla="*/ 25 h 35"/>
                <a:gd name="T90" fmla="*/ 1 w 10"/>
                <a:gd name="T91" fmla="*/ 27 h 35"/>
                <a:gd name="T92" fmla="*/ 1 w 10"/>
                <a:gd name="T93" fmla="*/ 28 h 35"/>
                <a:gd name="T94" fmla="*/ 1 w 10"/>
                <a:gd name="T95" fmla="*/ 29 h 35"/>
                <a:gd name="T96" fmla="*/ 0 w 10"/>
                <a:gd name="T97" fmla="*/ 30 h 35"/>
                <a:gd name="T98" fmla="*/ 0 w 10"/>
                <a:gd name="T99" fmla="*/ 32 h 35"/>
                <a:gd name="T100" fmla="*/ 0 w 10"/>
                <a:gd name="T101" fmla="*/ 33 h 35"/>
                <a:gd name="T102" fmla="*/ 0 w 10"/>
                <a:gd name="T10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5">
                  <a:moveTo>
                    <a:pt x="10" y="1"/>
                  </a:move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7" name="Freeform 3825"/>
            <p:cNvSpPr>
              <a:spLocks/>
            </p:cNvSpPr>
            <p:nvPr/>
          </p:nvSpPr>
          <p:spPr bwMode="auto">
            <a:xfrm>
              <a:off x="6772105" y="5469845"/>
              <a:ext cx="9843" cy="99410"/>
            </a:xfrm>
            <a:custGeom>
              <a:avLst/>
              <a:gdLst>
                <a:gd name="T0" fmla="*/ 10 w 10"/>
                <a:gd name="T1" fmla="*/ 0 h 101"/>
                <a:gd name="T2" fmla="*/ 10 w 10"/>
                <a:gd name="T3" fmla="*/ 2 h 101"/>
                <a:gd name="T4" fmla="*/ 10 w 10"/>
                <a:gd name="T5" fmla="*/ 3 h 101"/>
                <a:gd name="T6" fmla="*/ 9 w 10"/>
                <a:gd name="T7" fmla="*/ 4 h 101"/>
                <a:gd name="T8" fmla="*/ 9 w 10"/>
                <a:gd name="T9" fmla="*/ 6 h 101"/>
                <a:gd name="T10" fmla="*/ 9 w 10"/>
                <a:gd name="T11" fmla="*/ 7 h 101"/>
                <a:gd name="T12" fmla="*/ 9 w 10"/>
                <a:gd name="T13" fmla="*/ 9 h 101"/>
                <a:gd name="T14" fmla="*/ 9 w 10"/>
                <a:gd name="T15" fmla="*/ 10 h 101"/>
                <a:gd name="T16" fmla="*/ 8 w 10"/>
                <a:gd name="T17" fmla="*/ 12 h 101"/>
                <a:gd name="T18" fmla="*/ 8 w 10"/>
                <a:gd name="T19" fmla="*/ 13 h 101"/>
                <a:gd name="T20" fmla="*/ 8 w 10"/>
                <a:gd name="T21" fmla="*/ 15 h 101"/>
                <a:gd name="T22" fmla="*/ 8 w 10"/>
                <a:gd name="T23" fmla="*/ 17 h 101"/>
                <a:gd name="T24" fmla="*/ 8 w 10"/>
                <a:gd name="T25" fmla="*/ 18 h 101"/>
                <a:gd name="T26" fmla="*/ 7 w 10"/>
                <a:gd name="T27" fmla="*/ 20 h 101"/>
                <a:gd name="T28" fmla="*/ 7 w 10"/>
                <a:gd name="T29" fmla="*/ 22 h 101"/>
                <a:gd name="T30" fmla="*/ 7 w 10"/>
                <a:gd name="T31" fmla="*/ 23 h 101"/>
                <a:gd name="T32" fmla="*/ 7 w 10"/>
                <a:gd name="T33" fmla="*/ 25 h 101"/>
                <a:gd name="T34" fmla="*/ 7 w 10"/>
                <a:gd name="T35" fmla="*/ 27 h 101"/>
                <a:gd name="T36" fmla="*/ 6 w 10"/>
                <a:gd name="T37" fmla="*/ 29 h 101"/>
                <a:gd name="T38" fmla="*/ 6 w 10"/>
                <a:gd name="T39" fmla="*/ 31 h 101"/>
                <a:gd name="T40" fmla="*/ 6 w 10"/>
                <a:gd name="T41" fmla="*/ 33 h 101"/>
                <a:gd name="T42" fmla="*/ 6 w 10"/>
                <a:gd name="T43" fmla="*/ 35 h 101"/>
                <a:gd name="T44" fmla="*/ 6 w 10"/>
                <a:gd name="T45" fmla="*/ 36 h 101"/>
                <a:gd name="T46" fmla="*/ 5 w 10"/>
                <a:gd name="T47" fmla="*/ 38 h 101"/>
                <a:gd name="T48" fmla="*/ 5 w 10"/>
                <a:gd name="T49" fmla="*/ 40 h 101"/>
                <a:gd name="T50" fmla="*/ 5 w 10"/>
                <a:gd name="T51" fmla="*/ 42 h 101"/>
                <a:gd name="T52" fmla="*/ 5 w 10"/>
                <a:gd name="T53" fmla="*/ 44 h 101"/>
                <a:gd name="T54" fmla="*/ 4 w 10"/>
                <a:gd name="T55" fmla="*/ 46 h 101"/>
                <a:gd name="T56" fmla="*/ 4 w 10"/>
                <a:gd name="T57" fmla="*/ 48 h 101"/>
                <a:gd name="T58" fmla="*/ 4 w 10"/>
                <a:gd name="T59" fmla="*/ 51 h 101"/>
                <a:gd name="T60" fmla="*/ 4 w 10"/>
                <a:gd name="T61" fmla="*/ 52 h 101"/>
                <a:gd name="T62" fmla="*/ 4 w 10"/>
                <a:gd name="T63" fmla="*/ 55 h 101"/>
                <a:gd name="T64" fmla="*/ 4 w 10"/>
                <a:gd name="T65" fmla="*/ 57 h 101"/>
                <a:gd name="T66" fmla="*/ 3 w 10"/>
                <a:gd name="T67" fmla="*/ 59 h 101"/>
                <a:gd name="T68" fmla="*/ 3 w 10"/>
                <a:gd name="T69" fmla="*/ 61 h 101"/>
                <a:gd name="T70" fmla="*/ 3 w 10"/>
                <a:gd name="T71" fmla="*/ 63 h 101"/>
                <a:gd name="T72" fmla="*/ 3 w 10"/>
                <a:gd name="T73" fmla="*/ 66 h 101"/>
                <a:gd name="T74" fmla="*/ 3 w 10"/>
                <a:gd name="T75" fmla="*/ 68 h 101"/>
                <a:gd name="T76" fmla="*/ 2 w 10"/>
                <a:gd name="T77" fmla="*/ 70 h 101"/>
                <a:gd name="T78" fmla="*/ 2 w 10"/>
                <a:gd name="T79" fmla="*/ 72 h 101"/>
                <a:gd name="T80" fmla="*/ 2 w 10"/>
                <a:gd name="T81" fmla="*/ 75 h 101"/>
                <a:gd name="T82" fmla="*/ 2 w 10"/>
                <a:gd name="T83" fmla="*/ 77 h 101"/>
                <a:gd name="T84" fmla="*/ 1 w 10"/>
                <a:gd name="T85" fmla="*/ 80 h 101"/>
                <a:gd name="T86" fmla="*/ 1 w 10"/>
                <a:gd name="T87" fmla="*/ 82 h 101"/>
                <a:gd name="T88" fmla="*/ 1 w 10"/>
                <a:gd name="T89" fmla="*/ 84 h 101"/>
                <a:gd name="T90" fmla="*/ 1 w 10"/>
                <a:gd name="T91" fmla="*/ 87 h 101"/>
                <a:gd name="T92" fmla="*/ 1 w 10"/>
                <a:gd name="T93" fmla="*/ 89 h 101"/>
                <a:gd name="T94" fmla="*/ 1 w 10"/>
                <a:gd name="T95" fmla="*/ 91 h 101"/>
                <a:gd name="T96" fmla="*/ 0 w 10"/>
                <a:gd name="T97" fmla="*/ 94 h 101"/>
                <a:gd name="T98" fmla="*/ 0 w 10"/>
                <a:gd name="T99" fmla="*/ 96 h 101"/>
                <a:gd name="T100" fmla="*/ 0 w 10"/>
                <a:gd name="T101" fmla="*/ 99 h 101"/>
                <a:gd name="T102" fmla="*/ 0 w 10"/>
                <a:gd name="T10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1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6" y="36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51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0" y="10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8" name="Freeform 3826"/>
            <p:cNvSpPr>
              <a:spLocks/>
            </p:cNvSpPr>
            <p:nvPr/>
          </p:nvSpPr>
          <p:spPr bwMode="auto">
            <a:xfrm>
              <a:off x="6762262" y="5567286"/>
              <a:ext cx="9843" cy="143700"/>
            </a:xfrm>
            <a:custGeom>
              <a:avLst/>
              <a:gdLst>
                <a:gd name="T0" fmla="*/ 10 w 10"/>
                <a:gd name="T1" fmla="*/ 0 h 146"/>
                <a:gd name="T2" fmla="*/ 10 w 10"/>
                <a:gd name="T3" fmla="*/ 2 h 146"/>
                <a:gd name="T4" fmla="*/ 10 w 10"/>
                <a:gd name="T5" fmla="*/ 5 h 146"/>
                <a:gd name="T6" fmla="*/ 9 w 10"/>
                <a:gd name="T7" fmla="*/ 8 h 146"/>
                <a:gd name="T8" fmla="*/ 9 w 10"/>
                <a:gd name="T9" fmla="*/ 10 h 146"/>
                <a:gd name="T10" fmla="*/ 9 w 10"/>
                <a:gd name="T11" fmla="*/ 13 h 146"/>
                <a:gd name="T12" fmla="*/ 9 w 10"/>
                <a:gd name="T13" fmla="*/ 15 h 146"/>
                <a:gd name="T14" fmla="*/ 9 w 10"/>
                <a:gd name="T15" fmla="*/ 18 h 146"/>
                <a:gd name="T16" fmla="*/ 9 w 10"/>
                <a:gd name="T17" fmla="*/ 21 h 146"/>
                <a:gd name="T18" fmla="*/ 8 w 10"/>
                <a:gd name="T19" fmla="*/ 23 h 146"/>
                <a:gd name="T20" fmla="*/ 8 w 10"/>
                <a:gd name="T21" fmla="*/ 26 h 146"/>
                <a:gd name="T22" fmla="*/ 8 w 10"/>
                <a:gd name="T23" fmla="*/ 29 h 146"/>
                <a:gd name="T24" fmla="*/ 8 w 10"/>
                <a:gd name="T25" fmla="*/ 31 h 146"/>
                <a:gd name="T26" fmla="*/ 7 w 10"/>
                <a:gd name="T27" fmla="*/ 34 h 146"/>
                <a:gd name="T28" fmla="*/ 7 w 10"/>
                <a:gd name="T29" fmla="*/ 37 h 146"/>
                <a:gd name="T30" fmla="*/ 7 w 10"/>
                <a:gd name="T31" fmla="*/ 40 h 146"/>
                <a:gd name="T32" fmla="*/ 7 w 10"/>
                <a:gd name="T33" fmla="*/ 42 h 146"/>
                <a:gd name="T34" fmla="*/ 7 w 10"/>
                <a:gd name="T35" fmla="*/ 45 h 146"/>
                <a:gd name="T36" fmla="*/ 6 w 10"/>
                <a:gd name="T37" fmla="*/ 48 h 146"/>
                <a:gd name="T38" fmla="*/ 6 w 10"/>
                <a:gd name="T39" fmla="*/ 51 h 146"/>
                <a:gd name="T40" fmla="*/ 6 w 10"/>
                <a:gd name="T41" fmla="*/ 53 h 146"/>
                <a:gd name="T42" fmla="*/ 6 w 10"/>
                <a:gd name="T43" fmla="*/ 56 h 146"/>
                <a:gd name="T44" fmla="*/ 6 w 10"/>
                <a:gd name="T45" fmla="*/ 59 h 146"/>
                <a:gd name="T46" fmla="*/ 6 w 10"/>
                <a:gd name="T47" fmla="*/ 62 h 146"/>
                <a:gd name="T48" fmla="*/ 5 w 10"/>
                <a:gd name="T49" fmla="*/ 65 h 146"/>
                <a:gd name="T50" fmla="*/ 5 w 10"/>
                <a:gd name="T51" fmla="*/ 68 h 146"/>
                <a:gd name="T52" fmla="*/ 5 w 10"/>
                <a:gd name="T53" fmla="*/ 71 h 146"/>
                <a:gd name="T54" fmla="*/ 5 w 10"/>
                <a:gd name="T55" fmla="*/ 74 h 146"/>
                <a:gd name="T56" fmla="*/ 4 w 10"/>
                <a:gd name="T57" fmla="*/ 76 h 146"/>
                <a:gd name="T58" fmla="*/ 4 w 10"/>
                <a:gd name="T59" fmla="*/ 79 h 146"/>
                <a:gd name="T60" fmla="*/ 4 w 10"/>
                <a:gd name="T61" fmla="*/ 82 h 146"/>
                <a:gd name="T62" fmla="*/ 4 w 10"/>
                <a:gd name="T63" fmla="*/ 85 h 146"/>
                <a:gd name="T64" fmla="*/ 4 w 10"/>
                <a:gd name="T65" fmla="*/ 88 h 146"/>
                <a:gd name="T66" fmla="*/ 3 w 10"/>
                <a:gd name="T67" fmla="*/ 91 h 146"/>
                <a:gd name="T68" fmla="*/ 3 w 10"/>
                <a:gd name="T69" fmla="*/ 94 h 146"/>
                <a:gd name="T70" fmla="*/ 3 w 10"/>
                <a:gd name="T71" fmla="*/ 97 h 146"/>
                <a:gd name="T72" fmla="*/ 3 w 10"/>
                <a:gd name="T73" fmla="*/ 100 h 146"/>
                <a:gd name="T74" fmla="*/ 3 w 10"/>
                <a:gd name="T75" fmla="*/ 103 h 146"/>
                <a:gd name="T76" fmla="*/ 3 w 10"/>
                <a:gd name="T77" fmla="*/ 106 h 146"/>
                <a:gd name="T78" fmla="*/ 2 w 10"/>
                <a:gd name="T79" fmla="*/ 109 h 146"/>
                <a:gd name="T80" fmla="*/ 2 w 10"/>
                <a:gd name="T81" fmla="*/ 112 h 146"/>
                <a:gd name="T82" fmla="*/ 2 w 10"/>
                <a:gd name="T83" fmla="*/ 115 h 146"/>
                <a:gd name="T84" fmla="*/ 2 w 10"/>
                <a:gd name="T85" fmla="*/ 118 h 146"/>
                <a:gd name="T86" fmla="*/ 1 w 10"/>
                <a:gd name="T87" fmla="*/ 121 h 146"/>
                <a:gd name="T88" fmla="*/ 1 w 10"/>
                <a:gd name="T89" fmla="*/ 124 h 146"/>
                <a:gd name="T90" fmla="*/ 1 w 10"/>
                <a:gd name="T91" fmla="*/ 128 h 146"/>
                <a:gd name="T92" fmla="*/ 1 w 10"/>
                <a:gd name="T93" fmla="*/ 131 h 146"/>
                <a:gd name="T94" fmla="*/ 1 w 10"/>
                <a:gd name="T95" fmla="*/ 133 h 146"/>
                <a:gd name="T96" fmla="*/ 0 w 10"/>
                <a:gd name="T97" fmla="*/ 137 h 146"/>
                <a:gd name="T98" fmla="*/ 0 w 10"/>
                <a:gd name="T99" fmla="*/ 140 h 146"/>
                <a:gd name="T100" fmla="*/ 0 w 10"/>
                <a:gd name="T101" fmla="*/ 143 h 146"/>
                <a:gd name="T102" fmla="*/ 0 w 10"/>
                <a:gd name="T103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6">
                  <a:moveTo>
                    <a:pt x="10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5"/>
                  </a:lnTo>
                  <a:lnTo>
                    <a:pt x="6" y="48"/>
                  </a:lnTo>
                  <a:lnTo>
                    <a:pt x="6" y="51"/>
                  </a:lnTo>
                  <a:lnTo>
                    <a:pt x="6" y="53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5" y="74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4" y="82"/>
                  </a:lnTo>
                  <a:lnTo>
                    <a:pt x="4" y="85"/>
                  </a:lnTo>
                  <a:lnTo>
                    <a:pt x="4" y="88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7"/>
                  </a:lnTo>
                  <a:lnTo>
                    <a:pt x="3" y="100"/>
                  </a:lnTo>
                  <a:lnTo>
                    <a:pt x="3" y="103"/>
                  </a:lnTo>
                  <a:lnTo>
                    <a:pt x="3" y="106"/>
                  </a:lnTo>
                  <a:lnTo>
                    <a:pt x="2" y="109"/>
                  </a:lnTo>
                  <a:lnTo>
                    <a:pt x="2" y="112"/>
                  </a:lnTo>
                  <a:lnTo>
                    <a:pt x="2" y="115"/>
                  </a:lnTo>
                  <a:lnTo>
                    <a:pt x="2" y="118"/>
                  </a:lnTo>
                  <a:lnTo>
                    <a:pt x="1" y="121"/>
                  </a:lnTo>
                  <a:lnTo>
                    <a:pt x="1" y="124"/>
                  </a:lnTo>
                  <a:lnTo>
                    <a:pt x="1" y="128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9" name="Freeform 3827"/>
            <p:cNvSpPr>
              <a:spLocks/>
            </p:cNvSpPr>
            <p:nvPr/>
          </p:nvSpPr>
          <p:spPr bwMode="auto">
            <a:xfrm>
              <a:off x="6752420" y="5708034"/>
              <a:ext cx="9843" cy="157480"/>
            </a:xfrm>
            <a:custGeom>
              <a:avLst/>
              <a:gdLst>
                <a:gd name="T0" fmla="*/ 10 w 10"/>
                <a:gd name="T1" fmla="*/ 0 h 160"/>
                <a:gd name="T2" fmla="*/ 10 w 10"/>
                <a:gd name="T3" fmla="*/ 3 h 160"/>
                <a:gd name="T4" fmla="*/ 10 w 10"/>
                <a:gd name="T5" fmla="*/ 6 h 160"/>
                <a:gd name="T6" fmla="*/ 9 w 10"/>
                <a:gd name="T7" fmla="*/ 9 h 160"/>
                <a:gd name="T8" fmla="*/ 9 w 10"/>
                <a:gd name="T9" fmla="*/ 12 h 160"/>
                <a:gd name="T10" fmla="*/ 9 w 10"/>
                <a:gd name="T11" fmla="*/ 15 h 160"/>
                <a:gd name="T12" fmla="*/ 9 w 10"/>
                <a:gd name="T13" fmla="*/ 19 h 160"/>
                <a:gd name="T14" fmla="*/ 9 w 10"/>
                <a:gd name="T15" fmla="*/ 22 h 160"/>
                <a:gd name="T16" fmla="*/ 9 w 10"/>
                <a:gd name="T17" fmla="*/ 25 h 160"/>
                <a:gd name="T18" fmla="*/ 8 w 10"/>
                <a:gd name="T19" fmla="*/ 28 h 160"/>
                <a:gd name="T20" fmla="*/ 8 w 10"/>
                <a:gd name="T21" fmla="*/ 31 h 160"/>
                <a:gd name="T22" fmla="*/ 8 w 10"/>
                <a:gd name="T23" fmla="*/ 34 h 160"/>
                <a:gd name="T24" fmla="*/ 8 w 10"/>
                <a:gd name="T25" fmla="*/ 37 h 160"/>
                <a:gd name="T26" fmla="*/ 7 w 10"/>
                <a:gd name="T27" fmla="*/ 41 h 160"/>
                <a:gd name="T28" fmla="*/ 7 w 10"/>
                <a:gd name="T29" fmla="*/ 44 h 160"/>
                <a:gd name="T30" fmla="*/ 7 w 10"/>
                <a:gd name="T31" fmla="*/ 47 h 160"/>
                <a:gd name="T32" fmla="*/ 7 w 10"/>
                <a:gd name="T33" fmla="*/ 50 h 160"/>
                <a:gd name="T34" fmla="*/ 7 w 10"/>
                <a:gd name="T35" fmla="*/ 53 h 160"/>
                <a:gd name="T36" fmla="*/ 6 w 10"/>
                <a:gd name="T37" fmla="*/ 56 h 160"/>
                <a:gd name="T38" fmla="*/ 6 w 10"/>
                <a:gd name="T39" fmla="*/ 60 h 160"/>
                <a:gd name="T40" fmla="*/ 6 w 10"/>
                <a:gd name="T41" fmla="*/ 63 h 160"/>
                <a:gd name="T42" fmla="*/ 6 w 10"/>
                <a:gd name="T43" fmla="*/ 66 h 160"/>
                <a:gd name="T44" fmla="*/ 6 w 10"/>
                <a:gd name="T45" fmla="*/ 69 h 160"/>
                <a:gd name="T46" fmla="*/ 6 w 10"/>
                <a:gd name="T47" fmla="*/ 72 h 160"/>
                <a:gd name="T48" fmla="*/ 5 w 10"/>
                <a:gd name="T49" fmla="*/ 75 h 160"/>
                <a:gd name="T50" fmla="*/ 5 w 10"/>
                <a:gd name="T51" fmla="*/ 78 h 160"/>
                <a:gd name="T52" fmla="*/ 5 w 10"/>
                <a:gd name="T53" fmla="*/ 82 h 160"/>
                <a:gd name="T54" fmla="*/ 5 w 10"/>
                <a:gd name="T55" fmla="*/ 85 h 160"/>
                <a:gd name="T56" fmla="*/ 4 w 10"/>
                <a:gd name="T57" fmla="*/ 88 h 160"/>
                <a:gd name="T58" fmla="*/ 4 w 10"/>
                <a:gd name="T59" fmla="*/ 91 h 160"/>
                <a:gd name="T60" fmla="*/ 4 w 10"/>
                <a:gd name="T61" fmla="*/ 94 h 160"/>
                <a:gd name="T62" fmla="*/ 4 w 10"/>
                <a:gd name="T63" fmla="*/ 97 h 160"/>
                <a:gd name="T64" fmla="*/ 4 w 10"/>
                <a:gd name="T65" fmla="*/ 101 h 160"/>
                <a:gd name="T66" fmla="*/ 3 w 10"/>
                <a:gd name="T67" fmla="*/ 104 h 160"/>
                <a:gd name="T68" fmla="*/ 3 w 10"/>
                <a:gd name="T69" fmla="*/ 107 h 160"/>
                <a:gd name="T70" fmla="*/ 3 w 10"/>
                <a:gd name="T71" fmla="*/ 110 h 160"/>
                <a:gd name="T72" fmla="*/ 3 w 10"/>
                <a:gd name="T73" fmla="*/ 113 h 160"/>
                <a:gd name="T74" fmla="*/ 3 w 10"/>
                <a:gd name="T75" fmla="*/ 116 h 160"/>
                <a:gd name="T76" fmla="*/ 3 w 10"/>
                <a:gd name="T77" fmla="*/ 119 h 160"/>
                <a:gd name="T78" fmla="*/ 2 w 10"/>
                <a:gd name="T79" fmla="*/ 123 h 160"/>
                <a:gd name="T80" fmla="*/ 2 w 10"/>
                <a:gd name="T81" fmla="*/ 126 h 160"/>
                <a:gd name="T82" fmla="*/ 2 w 10"/>
                <a:gd name="T83" fmla="*/ 129 h 160"/>
                <a:gd name="T84" fmla="*/ 2 w 10"/>
                <a:gd name="T85" fmla="*/ 132 h 160"/>
                <a:gd name="T86" fmla="*/ 1 w 10"/>
                <a:gd name="T87" fmla="*/ 135 h 160"/>
                <a:gd name="T88" fmla="*/ 1 w 10"/>
                <a:gd name="T89" fmla="*/ 138 h 160"/>
                <a:gd name="T90" fmla="*/ 1 w 10"/>
                <a:gd name="T91" fmla="*/ 141 h 160"/>
                <a:gd name="T92" fmla="*/ 1 w 10"/>
                <a:gd name="T93" fmla="*/ 145 h 160"/>
                <a:gd name="T94" fmla="*/ 1 w 10"/>
                <a:gd name="T95" fmla="*/ 148 h 160"/>
                <a:gd name="T96" fmla="*/ 0 w 10"/>
                <a:gd name="T97" fmla="*/ 151 h 160"/>
                <a:gd name="T98" fmla="*/ 0 w 10"/>
                <a:gd name="T99" fmla="*/ 154 h 160"/>
                <a:gd name="T100" fmla="*/ 0 w 10"/>
                <a:gd name="T101" fmla="*/ 157 h 160"/>
                <a:gd name="T102" fmla="*/ 0 w 10"/>
                <a:gd name="T10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0">
                  <a:moveTo>
                    <a:pt x="10" y="0"/>
                  </a:moveTo>
                  <a:lnTo>
                    <a:pt x="10" y="3"/>
                  </a:lnTo>
                  <a:lnTo>
                    <a:pt x="10" y="6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7" y="41"/>
                  </a:lnTo>
                  <a:lnTo>
                    <a:pt x="7" y="44"/>
                  </a:lnTo>
                  <a:lnTo>
                    <a:pt x="7" y="47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6" y="56"/>
                  </a:lnTo>
                  <a:lnTo>
                    <a:pt x="6" y="60"/>
                  </a:lnTo>
                  <a:lnTo>
                    <a:pt x="6" y="63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4" y="94"/>
                  </a:lnTo>
                  <a:lnTo>
                    <a:pt x="4" y="97"/>
                  </a:lnTo>
                  <a:lnTo>
                    <a:pt x="4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3" y="116"/>
                  </a:lnTo>
                  <a:lnTo>
                    <a:pt x="3" y="119"/>
                  </a:lnTo>
                  <a:lnTo>
                    <a:pt x="2" y="123"/>
                  </a:lnTo>
                  <a:lnTo>
                    <a:pt x="2" y="126"/>
                  </a:lnTo>
                  <a:lnTo>
                    <a:pt x="2" y="129"/>
                  </a:lnTo>
                  <a:lnTo>
                    <a:pt x="2" y="132"/>
                  </a:lnTo>
                  <a:lnTo>
                    <a:pt x="1" y="135"/>
                  </a:lnTo>
                  <a:lnTo>
                    <a:pt x="1" y="138"/>
                  </a:lnTo>
                  <a:lnTo>
                    <a:pt x="1" y="141"/>
                  </a:lnTo>
                  <a:lnTo>
                    <a:pt x="1" y="145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0" name="Freeform 3828"/>
            <p:cNvSpPr>
              <a:spLocks/>
            </p:cNvSpPr>
            <p:nvPr/>
          </p:nvSpPr>
          <p:spPr bwMode="auto">
            <a:xfrm>
              <a:off x="6742577" y="5862561"/>
              <a:ext cx="9843" cy="145669"/>
            </a:xfrm>
            <a:custGeom>
              <a:avLst/>
              <a:gdLst>
                <a:gd name="T0" fmla="*/ 10 w 10"/>
                <a:gd name="T1" fmla="*/ 0 h 148"/>
                <a:gd name="T2" fmla="*/ 10 w 10"/>
                <a:gd name="T3" fmla="*/ 3 h 148"/>
                <a:gd name="T4" fmla="*/ 10 w 10"/>
                <a:gd name="T5" fmla="*/ 6 h 148"/>
                <a:gd name="T6" fmla="*/ 10 w 10"/>
                <a:gd name="T7" fmla="*/ 9 h 148"/>
                <a:gd name="T8" fmla="*/ 9 w 10"/>
                <a:gd name="T9" fmla="*/ 12 h 148"/>
                <a:gd name="T10" fmla="*/ 9 w 10"/>
                <a:gd name="T11" fmla="*/ 15 h 148"/>
                <a:gd name="T12" fmla="*/ 9 w 10"/>
                <a:gd name="T13" fmla="*/ 18 h 148"/>
                <a:gd name="T14" fmla="*/ 9 w 10"/>
                <a:gd name="T15" fmla="*/ 21 h 148"/>
                <a:gd name="T16" fmla="*/ 9 w 10"/>
                <a:gd name="T17" fmla="*/ 24 h 148"/>
                <a:gd name="T18" fmla="*/ 8 w 10"/>
                <a:gd name="T19" fmla="*/ 28 h 148"/>
                <a:gd name="T20" fmla="*/ 8 w 10"/>
                <a:gd name="T21" fmla="*/ 31 h 148"/>
                <a:gd name="T22" fmla="*/ 8 w 10"/>
                <a:gd name="T23" fmla="*/ 34 h 148"/>
                <a:gd name="T24" fmla="*/ 8 w 10"/>
                <a:gd name="T25" fmla="*/ 37 h 148"/>
                <a:gd name="T26" fmla="*/ 7 w 10"/>
                <a:gd name="T27" fmla="*/ 40 h 148"/>
                <a:gd name="T28" fmla="*/ 7 w 10"/>
                <a:gd name="T29" fmla="*/ 43 h 148"/>
                <a:gd name="T30" fmla="*/ 7 w 10"/>
                <a:gd name="T31" fmla="*/ 46 h 148"/>
                <a:gd name="T32" fmla="*/ 7 w 10"/>
                <a:gd name="T33" fmla="*/ 49 h 148"/>
                <a:gd name="T34" fmla="*/ 7 w 10"/>
                <a:gd name="T35" fmla="*/ 52 h 148"/>
                <a:gd name="T36" fmla="*/ 7 w 10"/>
                <a:gd name="T37" fmla="*/ 55 h 148"/>
                <a:gd name="T38" fmla="*/ 6 w 10"/>
                <a:gd name="T39" fmla="*/ 58 h 148"/>
                <a:gd name="T40" fmla="*/ 6 w 10"/>
                <a:gd name="T41" fmla="*/ 61 h 148"/>
                <a:gd name="T42" fmla="*/ 6 w 10"/>
                <a:gd name="T43" fmla="*/ 64 h 148"/>
                <a:gd name="T44" fmla="*/ 6 w 10"/>
                <a:gd name="T45" fmla="*/ 67 h 148"/>
                <a:gd name="T46" fmla="*/ 6 w 10"/>
                <a:gd name="T47" fmla="*/ 70 h 148"/>
                <a:gd name="T48" fmla="*/ 5 w 10"/>
                <a:gd name="T49" fmla="*/ 73 h 148"/>
                <a:gd name="T50" fmla="*/ 5 w 10"/>
                <a:gd name="T51" fmla="*/ 75 h 148"/>
                <a:gd name="T52" fmla="*/ 5 w 10"/>
                <a:gd name="T53" fmla="*/ 78 h 148"/>
                <a:gd name="T54" fmla="*/ 5 w 10"/>
                <a:gd name="T55" fmla="*/ 81 h 148"/>
                <a:gd name="T56" fmla="*/ 4 w 10"/>
                <a:gd name="T57" fmla="*/ 84 h 148"/>
                <a:gd name="T58" fmla="*/ 4 w 10"/>
                <a:gd name="T59" fmla="*/ 87 h 148"/>
                <a:gd name="T60" fmla="*/ 4 w 10"/>
                <a:gd name="T61" fmla="*/ 90 h 148"/>
                <a:gd name="T62" fmla="*/ 4 w 10"/>
                <a:gd name="T63" fmla="*/ 93 h 148"/>
                <a:gd name="T64" fmla="*/ 4 w 10"/>
                <a:gd name="T65" fmla="*/ 96 h 148"/>
                <a:gd name="T66" fmla="*/ 3 w 10"/>
                <a:gd name="T67" fmla="*/ 99 h 148"/>
                <a:gd name="T68" fmla="*/ 3 w 10"/>
                <a:gd name="T69" fmla="*/ 101 h 148"/>
                <a:gd name="T70" fmla="*/ 3 w 10"/>
                <a:gd name="T71" fmla="*/ 104 h 148"/>
                <a:gd name="T72" fmla="*/ 3 w 10"/>
                <a:gd name="T73" fmla="*/ 107 h 148"/>
                <a:gd name="T74" fmla="*/ 3 w 10"/>
                <a:gd name="T75" fmla="*/ 110 h 148"/>
                <a:gd name="T76" fmla="*/ 3 w 10"/>
                <a:gd name="T77" fmla="*/ 113 h 148"/>
                <a:gd name="T78" fmla="*/ 2 w 10"/>
                <a:gd name="T79" fmla="*/ 116 h 148"/>
                <a:gd name="T80" fmla="*/ 2 w 10"/>
                <a:gd name="T81" fmla="*/ 118 h 148"/>
                <a:gd name="T82" fmla="*/ 2 w 10"/>
                <a:gd name="T83" fmla="*/ 121 h 148"/>
                <a:gd name="T84" fmla="*/ 2 w 10"/>
                <a:gd name="T85" fmla="*/ 124 h 148"/>
                <a:gd name="T86" fmla="*/ 1 w 10"/>
                <a:gd name="T87" fmla="*/ 127 h 148"/>
                <a:gd name="T88" fmla="*/ 1 w 10"/>
                <a:gd name="T89" fmla="*/ 129 h 148"/>
                <a:gd name="T90" fmla="*/ 1 w 10"/>
                <a:gd name="T91" fmla="*/ 132 h 148"/>
                <a:gd name="T92" fmla="*/ 1 w 10"/>
                <a:gd name="T93" fmla="*/ 135 h 148"/>
                <a:gd name="T94" fmla="*/ 1 w 10"/>
                <a:gd name="T95" fmla="*/ 138 h 148"/>
                <a:gd name="T96" fmla="*/ 0 w 10"/>
                <a:gd name="T97" fmla="*/ 140 h 148"/>
                <a:gd name="T98" fmla="*/ 0 w 10"/>
                <a:gd name="T99" fmla="*/ 143 h 148"/>
                <a:gd name="T100" fmla="*/ 0 w 10"/>
                <a:gd name="T101" fmla="*/ 146 h 148"/>
                <a:gd name="T102" fmla="*/ 0 w 10"/>
                <a:gd name="T103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8">
                  <a:moveTo>
                    <a:pt x="10" y="0"/>
                  </a:moveTo>
                  <a:lnTo>
                    <a:pt x="10" y="3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7" y="46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6" y="58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4" y="84"/>
                  </a:lnTo>
                  <a:lnTo>
                    <a:pt x="4" y="87"/>
                  </a:lnTo>
                  <a:lnTo>
                    <a:pt x="4" y="90"/>
                  </a:lnTo>
                  <a:lnTo>
                    <a:pt x="4" y="93"/>
                  </a:lnTo>
                  <a:lnTo>
                    <a:pt x="4" y="96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4"/>
                  </a:lnTo>
                  <a:lnTo>
                    <a:pt x="1" y="127"/>
                  </a:lnTo>
                  <a:lnTo>
                    <a:pt x="1" y="129"/>
                  </a:lnTo>
                  <a:lnTo>
                    <a:pt x="1" y="132"/>
                  </a:lnTo>
                  <a:lnTo>
                    <a:pt x="1" y="135"/>
                  </a:lnTo>
                  <a:lnTo>
                    <a:pt x="1" y="138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6"/>
                  </a:lnTo>
                  <a:lnTo>
                    <a:pt x="0" y="14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1" name="Freeform 3829"/>
            <p:cNvSpPr>
              <a:spLocks/>
            </p:cNvSpPr>
            <p:nvPr/>
          </p:nvSpPr>
          <p:spPr bwMode="auto">
            <a:xfrm>
              <a:off x="6732735" y="6006262"/>
              <a:ext cx="9843" cy="120078"/>
            </a:xfrm>
            <a:custGeom>
              <a:avLst/>
              <a:gdLst>
                <a:gd name="T0" fmla="*/ 10 w 10"/>
                <a:gd name="T1" fmla="*/ 0 h 122"/>
                <a:gd name="T2" fmla="*/ 10 w 10"/>
                <a:gd name="T3" fmla="*/ 2 h 122"/>
                <a:gd name="T4" fmla="*/ 10 w 10"/>
                <a:gd name="T5" fmla="*/ 5 h 122"/>
                <a:gd name="T6" fmla="*/ 10 w 10"/>
                <a:gd name="T7" fmla="*/ 8 h 122"/>
                <a:gd name="T8" fmla="*/ 9 w 10"/>
                <a:gd name="T9" fmla="*/ 10 h 122"/>
                <a:gd name="T10" fmla="*/ 9 w 10"/>
                <a:gd name="T11" fmla="*/ 13 h 122"/>
                <a:gd name="T12" fmla="*/ 9 w 10"/>
                <a:gd name="T13" fmla="*/ 16 h 122"/>
                <a:gd name="T14" fmla="*/ 9 w 10"/>
                <a:gd name="T15" fmla="*/ 18 h 122"/>
                <a:gd name="T16" fmla="*/ 9 w 10"/>
                <a:gd name="T17" fmla="*/ 21 h 122"/>
                <a:gd name="T18" fmla="*/ 8 w 10"/>
                <a:gd name="T19" fmla="*/ 23 h 122"/>
                <a:gd name="T20" fmla="*/ 8 w 10"/>
                <a:gd name="T21" fmla="*/ 26 h 122"/>
                <a:gd name="T22" fmla="*/ 8 w 10"/>
                <a:gd name="T23" fmla="*/ 29 h 122"/>
                <a:gd name="T24" fmla="*/ 8 w 10"/>
                <a:gd name="T25" fmla="*/ 31 h 122"/>
                <a:gd name="T26" fmla="*/ 7 w 10"/>
                <a:gd name="T27" fmla="*/ 34 h 122"/>
                <a:gd name="T28" fmla="*/ 7 w 10"/>
                <a:gd name="T29" fmla="*/ 36 h 122"/>
                <a:gd name="T30" fmla="*/ 7 w 10"/>
                <a:gd name="T31" fmla="*/ 39 h 122"/>
                <a:gd name="T32" fmla="*/ 7 w 10"/>
                <a:gd name="T33" fmla="*/ 41 h 122"/>
                <a:gd name="T34" fmla="*/ 7 w 10"/>
                <a:gd name="T35" fmla="*/ 44 h 122"/>
                <a:gd name="T36" fmla="*/ 7 w 10"/>
                <a:gd name="T37" fmla="*/ 46 h 122"/>
                <a:gd name="T38" fmla="*/ 6 w 10"/>
                <a:gd name="T39" fmla="*/ 49 h 122"/>
                <a:gd name="T40" fmla="*/ 6 w 10"/>
                <a:gd name="T41" fmla="*/ 51 h 122"/>
                <a:gd name="T42" fmla="*/ 6 w 10"/>
                <a:gd name="T43" fmla="*/ 54 h 122"/>
                <a:gd name="T44" fmla="*/ 6 w 10"/>
                <a:gd name="T45" fmla="*/ 56 h 122"/>
                <a:gd name="T46" fmla="*/ 6 w 10"/>
                <a:gd name="T47" fmla="*/ 59 h 122"/>
                <a:gd name="T48" fmla="*/ 5 w 10"/>
                <a:gd name="T49" fmla="*/ 61 h 122"/>
                <a:gd name="T50" fmla="*/ 5 w 10"/>
                <a:gd name="T51" fmla="*/ 64 h 122"/>
                <a:gd name="T52" fmla="*/ 5 w 10"/>
                <a:gd name="T53" fmla="*/ 66 h 122"/>
                <a:gd name="T54" fmla="*/ 5 w 10"/>
                <a:gd name="T55" fmla="*/ 68 h 122"/>
                <a:gd name="T56" fmla="*/ 4 w 10"/>
                <a:gd name="T57" fmla="*/ 71 h 122"/>
                <a:gd name="T58" fmla="*/ 4 w 10"/>
                <a:gd name="T59" fmla="*/ 73 h 122"/>
                <a:gd name="T60" fmla="*/ 4 w 10"/>
                <a:gd name="T61" fmla="*/ 75 h 122"/>
                <a:gd name="T62" fmla="*/ 4 w 10"/>
                <a:gd name="T63" fmla="*/ 78 h 122"/>
                <a:gd name="T64" fmla="*/ 4 w 10"/>
                <a:gd name="T65" fmla="*/ 80 h 122"/>
                <a:gd name="T66" fmla="*/ 4 w 10"/>
                <a:gd name="T67" fmla="*/ 83 h 122"/>
                <a:gd name="T68" fmla="*/ 3 w 10"/>
                <a:gd name="T69" fmla="*/ 85 h 122"/>
                <a:gd name="T70" fmla="*/ 3 w 10"/>
                <a:gd name="T71" fmla="*/ 87 h 122"/>
                <a:gd name="T72" fmla="*/ 3 w 10"/>
                <a:gd name="T73" fmla="*/ 90 h 122"/>
                <a:gd name="T74" fmla="*/ 3 w 10"/>
                <a:gd name="T75" fmla="*/ 92 h 122"/>
                <a:gd name="T76" fmla="*/ 3 w 10"/>
                <a:gd name="T77" fmla="*/ 94 h 122"/>
                <a:gd name="T78" fmla="*/ 2 w 10"/>
                <a:gd name="T79" fmla="*/ 96 h 122"/>
                <a:gd name="T80" fmla="*/ 2 w 10"/>
                <a:gd name="T81" fmla="*/ 98 h 122"/>
                <a:gd name="T82" fmla="*/ 2 w 10"/>
                <a:gd name="T83" fmla="*/ 101 h 122"/>
                <a:gd name="T84" fmla="*/ 2 w 10"/>
                <a:gd name="T85" fmla="*/ 103 h 122"/>
                <a:gd name="T86" fmla="*/ 1 w 10"/>
                <a:gd name="T87" fmla="*/ 105 h 122"/>
                <a:gd name="T88" fmla="*/ 1 w 10"/>
                <a:gd name="T89" fmla="*/ 107 h 122"/>
                <a:gd name="T90" fmla="*/ 1 w 10"/>
                <a:gd name="T91" fmla="*/ 110 h 122"/>
                <a:gd name="T92" fmla="*/ 1 w 10"/>
                <a:gd name="T93" fmla="*/ 112 h 122"/>
                <a:gd name="T94" fmla="*/ 1 w 10"/>
                <a:gd name="T95" fmla="*/ 114 h 122"/>
                <a:gd name="T96" fmla="*/ 1 w 10"/>
                <a:gd name="T97" fmla="*/ 116 h 122"/>
                <a:gd name="T98" fmla="*/ 0 w 10"/>
                <a:gd name="T99" fmla="*/ 118 h 122"/>
                <a:gd name="T100" fmla="*/ 0 w 10"/>
                <a:gd name="T101" fmla="*/ 120 h 122"/>
                <a:gd name="T102" fmla="*/ 0 w 10"/>
                <a:gd name="T10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4"/>
                  </a:lnTo>
                  <a:lnTo>
                    <a:pt x="7" y="46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4" y="83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3" y="90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2" y="103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2" name="Freeform 3830"/>
            <p:cNvSpPr>
              <a:spLocks/>
            </p:cNvSpPr>
            <p:nvPr/>
          </p:nvSpPr>
          <p:spPr bwMode="auto">
            <a:xfrm>
              <a:off x="6722892" y="6124372"/>
              <a:ext cx="9843" cy="91536"/>
            </a:xfrm>
            <a:custGeom>
              <a:avLst/>
              <a:gdLst>
                <a:gd name="T0" fmla="*/ 10 w 10"/>
                <a:gd name="T1" fmla="*/ 0 h 93"/>
                <a:gd name="T2" fmla="*/ 10 w 10"/>
                <a:gd name="T3" fmla="*/ 2 h 93"/>
                <a:gd name="T4" fmla="*/ 10 w 10"/>
                <a:gd name="T5" fmla="*/ 4 h 93"/>
                <a:gd name="T6" fmla="*/ 10 w 10"/>
                <a:gd name="T7" fmla="*/ 7 h 93"/>
                <a:gd name="T8" fmla="*/ 9 w 10"/>
                <a:gd name="T9" fmla="*/ 9 h 93"/>
                <a:gd name="T10" fmla="*/ 9 w 10"/>
                <a:gd name="T11" fmla="*/ 11 h 93"/>
                <a:gd name="T12" fmla="*/ 9 w 10"/>
                <a:gd name="T13" fmla="*/ 13 h 93"/>
                <a:gd name="T14" fmla="*/ 9 w 10"/>
                <a:gd name="T15" fmla="*/ 15 h 93"/>
                <a:gd name="T16" fmla="*/ 9 w 10"/>
                <a:gd name="T17" fmla="*/ 17 h 93"/>
                <a:gd name="T18" fmla="*/ 8 w 10"/>
                <a:gd name="T19" fmla="*/ 19 h 93"/>
                <a:gd name="T20" fmla="*/ 8 w 10"/>
                <a:gd name="T21" fmla="*/ 21 h 93"/>
                <a:gd name="T22" fmla="*/ 8 w 10"/>
                <a:gd name="T23" fmla="*/ 23 h 93"/>
                <a:gd name="T24" fmla="*/ 8 w 10"/>
                <a:gd name="T25" fmla="*/ 25 h 93"/>
                <a:gd name="T26" fmla="*/ 7 w 10"/>
                <a:gd name="T27" fmla="*/ 27 h 93"/>
                <a:gd name="T28" fmla="*/ 7 w 10"/>
                <a:gd name="T29" fmla="*/ 29 h 93"/>
                <a:gd name="T30" fmla="*/ 7 w 10"/>
                <a:gd name="T31" fmla="*/ 31 h 93"/>
                <a:gd name="T32" fmla="*/ 7 w 10"/>
                <a:gd name="T33" fmla="*/ 33 h 93"/>
                <a:gd name="T34" fmla="*/ 7 w 10"/>
                <a:gd name="T35" fmla="*/ 35 h 93"/>
                <a:gd name="T36" fmla="*/ 7 w 10"/>
                <a:gd name="T37" fmla="*/ 36 h 93"/>
                <a:gd name="T38" fmla="*/ 6 w 10"/>
                <a:gd name="T39" fmla="*/ 38 h 93"/>
                <a:gd name="T40" fmla="*/ 6 w 10"/>
                <a:gd name="T41" fmla="*/ 40 h 93"/>
                <a:gd name="T42" fmla="*/ 6 w 10"/>
                <a:gd name="T43" fmla="*/ 42 h 93"/>
                <a:gd name="T44" fmla="*/ 6 w 10"/>
                <a:gd name="T45" fmla="*/ 44 h 93"/>
                <a:gd name="T46" fmla="*/ 6 w 10"/>
                <a:gd name="T47" fmla="*/ 46 h 93"/>
                <a:gd name="T48" fmla="*/ 5 w 10"/>
                <a:gd name="T49" fmla="*/ 48 h 93"/>
                <a:gd name="T50" fmla="*/ 5 w 10"/>
                <a:gd name="T51" fmla="*/ 49 h 93"/>
                <a:gd name="T52" fmla="*/ 5 w 10"/>
                <a:gd name="T53" fmla="*/ 51 h 93"/>
                <a:gd name="T54" fmla="*/ 5 w 10"/>
                <a:gd name="T55" fmla="*/ 53 h 93"/>
                <a:gd name="T56" fmla="*/ 4 w 10"/>
                <a:gd name="T57" fmla="*/ 55 h 93"/>
                <a:gd name="T58" fmla="*/ 4 w 10"/>
                <a:gd name="T59" fmla="*/ 57 h 93"/>
                <a:gd name="T60" fmla="*/ 4 w 10"/>
                <a:gd name="T61" fmla="*/ 58 h 93"/>
                <a:gd name="T62" fmla="*/ 4 w 10"/>
                <a:gd name="T63" fmla="*/ 60 h 93"/>
                <a:gd name="T64" fmla="*/ 4 w 10"/>
                <a:gd name="T65" fmla="*/ 62 h 93"/>
                <a:gd name="T66" fmla="*/ 4 w 10"/>
                <a:gd name="T67" fmla="*/ 64 h 93"/>
                <a:gd name="T68" fmla="*/ 3 w 10"/>
                <a:gd name="T69" fmla="*/ 65 h 93"/>
                <a:gd name="T70" fmla="*/ 3 w 10"/>
                <a:gd name="T71" fmla="*/ 67 h 93"/>
                <a:gd name="T72" fmla="*/ 3 w 10"/>
                <a:gd name="T73" fmla="*/ 69 h 93"/>
                <a:gd name="T74" fmla="*/ 3 w 10"/>
                <a:gd name="T75" fmla="*/ 71 h 93"/>
                <a:gd name="T76" fmla="*/ 3 w 10"/>
                <a:gd name="T77" fmla="*/ 72 h 93"/>
                <a:gd name="T78" fmla="*/ 2 w 10"/>
                <a:gd name="T79" fmla="*/ 74 h 93"/>
                <a:gd name="T80" fmla="*/ 2 w 10"/>
                <a:gd name="T81" fmla="*/ 75 h 93"/>
                <a:gd name="T82" fmla="*/ 2 w 10"/>
                <a:gd name="T83" fmla="*/ 77 h 93"/>
                <a:gd name="T84" fmla="*/ 2 w 10"/>
                <a:gd name="T85" fmla="*/ 79 h 93"/>
                <a:gd name="T86" fmla="*/ 1 w 10"/>
                <a:gd name="T87" fmla="*/ 80 h 93"/>
                <a:gd name="T88" fmla="*/ 1 w 10"/>
                <a:gd name="T89" fmla="*/ 82 h 93"/>
                <a:gd name="T90" fmla="*/ 1 w 10"/>
                <a:gd name="T91" fmla="*/ 84 h 93"/>
                <a:gd name="T92" fmla="*/ 1 w 10"/>
                <a:gd name="T93" fmla="*/ 85 h 93"/>
                <a:gd name="T94" fmla="*/ 1 w 10"/>
                <a:gd name="T95" fmla="*/ 87 h 93"/>
                <a:gd name="T96" fmla="*/ 1 w 10"/>
                <a:gd name="T97" fmla="*/ 88 h 93"/>
                <a:gd name="T98" fmla="*/ 0 w 10"/>
                <a:gd name="T99" fmla="*/ 90 h 93"/>
                <a:gd name="T100" fmla="*/ 0 w 10"/>
                <a:gd name="T101" fmla="*/ 91 h 93"/>
                <a:gd name="T102" fmla="*/ 0 w 10"/>
                <a:gd name="T10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3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3" y="72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9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3" name="Freeform 3831"/>
            <p:cNvSpPr>
              <a:spLocks/>
            </p:cNvSpPr>
            <p:nvPr/>
          </p:nvSpPr>
          <p:spPr bwMode="auto">
            <a:xfrm>
              <a:off x="6713050" y="6213938"/>
              <a:ext cx="9843" cy="63977"/>
            </a:xfrm>
            <a:custGeom>
              <a:avLst/>
              <a:gdLst>
                <a:gd name="T0" fmla="*/ 10 w 10"/>
                <a:gd name="T1" fmla="*/ 0 h 65"/>
                <a:gd name="T2" fmla="*/ 10 w 10"/>
                <a:gd name="T3" fmla="*/ 2 h 65"/>
                <a:gd name="T4" fmla="*/ 10 w 10"/>
                <a:gd name="T5" fmla="*/ 3 h 65"/>
                <a:gd name="T6" fmla="*/ 10 w 10"/>
                <a:gd name="T7" fmla="*/ 5 h 65"/>
                <a:gd name="T8" fmla="*/ 9 w 10"/>
                <a:gd name="T9" fmla="*/ 6 h 65"/>
                <a:gd name="T10" fmla="*/ 9 w 10"/>
                <a:gd name="T11" fmla="*/ 8 h 65"/>
                <a:gd name="T12" fmla="*/ 9 w 10"/>
                <a:gd name="T13" fmla="*/ 9 h 65"/>
                <a:gd name="T14" fmla="*/ 9 w 10"/>
                <a:gd name="T15" fmla="*/ 11 h 65"/>
                <a:gd name="T16" fmla="*/ 9 w 10"/>
                <a:gd name="T17" fmla="*/ 12 h 65"/>
                <a:gd name="T18" fmla="*/ 9 w 10"/>
                <a:gd name="T19" fmla="*/ 14 h 65"/>
                <a:gd name="T20" fmla="*/ 8 w 10"/>
                <a:gd name="T21" fmla="*/ 15 h 65"/>
                <a:gd name="T22" fmla="*/ 8 w 10"/>
                <a:gd name="T23" fmla="*/ 17 h 65"/>
                <a:gd name="T24" fmla="*/ 8 w 10"/>
                <a:gd name="T25" fmla="*/ 18 h 65"/>
                <a:gd name="T26" fmla="*/ 8 w 10"/>
                <a:gd name="T27" fmla="*/ 19 h 65"/>
                <a:gd name="T28" fmla="*/ 7 w 10"/>
                <a:gd name="T29" fmla="*/ 21 h 65"/>
                <a:gd name="T30" fmla="*/ 7 w 10"/>
                <a:gd name="T31" fmla="*/ 22 h 65"/>
                <a:gd name="T32" fmla="*/ 7 w 10"/>
                <a:gd name="T33" fmla="*/ 24 h 65"/>
                <a:gd name="T34" fmla="*/ 7 w 10"/>
                <a:gd name="T35" fmla="*/ 25 h 65"/>
                <a:gd name="T36" fmla="*/ 7 w 10"/>
                <a:gd name="T37" fmla="*/ 26 h 65"/>
                <a:gd name="T38" fmla="*/ 6 w 10"/>
                <a:gd name="T39" fmla="*/ 28 h 65"/>
                <a:gd name="T40" fmla="*/ 6 w 10"/>
                <a:gd name="T41" fmla="*/ 29 h 65"/>
                <a:gd name="T42" fmla="*/ 6 w 10"/>
                <a:gd name="T43" fmla="*/ 30 h 65"/>
                <a:gd name="T44" fmla="*/ 6 w 10"/>
                <a:gd name="T45" fmla="*/ 32 h 65"/>
                <a:gd name="T46" fmla="*/ 6 w 10"/>
                <a:gd name="T47" fmla="*/ 33 h 65"/>
                <a:gd name="T48" fmla="*/ 6 w 10"/>
                <a:gd name="T49" fmla="*/ 34 h 65"/>
                <a:gd name="T50" fmla="*/ 5 w 10"/>
                <a:gd name="T51" fmla="*/ 36 h 65"/>
                <a:gd name="T52" fmla="*/ 5 w 10"/>
                <a:gd name="T53" fmla="*/ 37 h 65"/>
                <a:gd name="T54" fmla="*/ 5 w 10"/>
                <a:gd name="T55" fmla="*/ 38 h 65"/>
                <a:gd name="T56" fmla="*/ 5 w 10"/>
                <a:gd name="T57" fmla="*/ 39 h 65"/>
                <a:gd name="T58" fmla="*/ 4 w 10"/>
                <a:gd name="T59" fmla="*/ 40 h 65"/>
                <a:gd name="T60" fmla="*/ 4 w 10"/>
                <a:gd name="T61" fmla="*/ 42 h 65"/>
                <a:gd name="T62" fmla="*/ 4 w 10"/>
                <a:gd name="T63" fmla="*/ 43 h 65"/>
                <a:gd name="T64" fmla="*/ 4 w 10"/>
                <a:gd name="T65" fmla="*/ 44 h 65"/>
                <a:gd name="T66" fmla="*/ 4 w 10"/>
                <a:gd name="T67" fmla="*/ 45 h 65"/>
                <a:gd name="T68" fmla="*/ 3 w 10"/>
                <a:gd name="T69" fmla="*/ 47 h 65"/>
                <a:gd name="T70" fmla="*/ 3 w 10"/>
                <a:gd name="T71" fmla="*/ 48 h 65"/>
                <a:gd name="T72" fmla="*/ 3 w 10"/>
                <a:gd name="T73" fmla="*/ 49 h 65"/>
                <a:gd name="T74" fmla="*/ 3 w 10"/>
                <a:gd name="T75" fmla="*/ 50 h 65"/>
                <a:gd name="T76" fmla="*/ 3 w 10"/>
                <a:gd name="T77" fmla="*/ 51 h 65"/>
                <a:gd name="T78" fmla="*/ 3 w 10"/>
                <a:gd name="T79" fmla="*/ 52 h 65"/>
                <a:gd name="T80" fmla="*/ 2 w 10"/>
                <a:gd name="T81" fmla="*/ 53 h 65"/>
                <a:gd name="T82" fmla="*/ 2 w 10"/>
                <a:gd name="T83" fmla="*/ 55 h 65"/>
                <a:gd name="T84" fmla="*/ 2 w 10"/>
                <a:gd name="T85" fmla="*/ 56 h 65"/>
                <a:gd name="T86" fmla="*/ 2 w 10"/>
                <a:gd name="T87" fmla="*/ 57 h 65"/>
                <a:gd name="T88" fmla="*/ 1 w 10"/>
                <a:gd name="T89" fmla="*/ 58 h 65"/>
                <a:gd name="T90" fmla="*/ 1 w 10"/>
                <a:gd name="T91" fmla="*/ 59 h 65"/>
                <a:gd name="T92" fmla="*/ 1 w 10"/>
                <a:gd name="T93" fmla="*/ 60 h 65"/>
                <a:gd name="T94" fmla="*/ 1 w 10"/>
                <a:gd name="T95" fmla="*/ 61 h 65"/>
                <a:gd name="T96" fmla="*/ 1 w 10"/>
                <a:gd name="T97" fmla="*/ 62 h 65"/>
                <a:gd name="T98" fmla="*/ 0 w 10"/>
                <a:gd name="T99" fmla="*/ 63 h 65"/>
                <a:gd name="T100" fmla="*/ 0 w 10"/>
                <a:gd name="T101" fmla="*/ 64 h 65"/>
                <a:gd name="T102" fmla="*/ 0 w 10"/>
                <a:gd name="T10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5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5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4" name="Freeform 3832"/>
            <p:cNvSpPr>
              <a:spLocks/>
            </p:cNvSpPr>
            <p:nvPr/>
          </p:nvSpPr>
          <p:spPr bwMode="auto">
            <a:xfrm>
              <a:off x="6703207" y="6276930"/>
              <a:ext cx="9843" cy="42323"/>
            </a:xfrm>
            <a:custGeom>
              <a:avLst/>
              <a:gdLst>
                <a:gd name="T0" fmla="*/ 10 w 10"/>
                <a:gd name="T1" fmla="*/ 0 h 43"/>
                <a:gd name="T2" fmla="*/ 10 w 10"/>
                <a:gd name="T3" fmla="*/ 1 h 43"/>
                <a:gd name="T4" fmla="*/ 10 w 10"/>
                <a:gd name="T5" fmla="*/ 2 h 43"/>
                <a:gd name="T6" fmla="*/ 10 w 10"/>
                <a:gd name="T7" fmla="*/ 4 h 43"/>
                <a:gd name="T8" fmla="*/ 9 w 10"/>
                <a:gd name="T9" fmla="*/ 5 h 43"/>
                <a:gd name="T10" fmla="*/ 9 w 10"/>
                <a:gd name="T11" fmla="*/ 5 h 43"/>
                <a:gd name="T12" fmla="*/ 9 w 10"/>
                <a:gd name="T13" fmla="*/ 6 h 43"/>
                <a:gd name="T14" fmla="*/ 9 w 10"/>
                <a:gd name="T15" fmla="*/ 8 h 43"/>
                <a:gd name="T16" fmla="*/ 9 w 10"/>
                <a:gd name="T17" fmla="*/ 8 h 43"/>
                <a:gd name="T18" fmla="*/ 9 w 10"/>
                <a:gd name="T19" fmla="*/ 9 h 43"/>
                <a:gd name="T20" fmla="*/ 8 w 10"/>
                <a:gd name="T21" fmla="*/ 10 h 43"/>
                <a:gd name="T22" fmla="*/ 8 w 10"/>
                <a:gd name="T23" fmla="*/ 11 h 43"/>
                <a:gd name="T24" fmla="*/ 8 w 10"/>
                <a:gd name="T25" fmla="*/ 12 h 43"/>
                <a:gd name="T26" fmla="*/ 8 w 10"/>
                <a:gd name="T27" fmla="*/ 13 h 43"/>
                <a:gd name="T28" fmla="*/ 7 w 10"/>
                <a:gd name="T29" fmla="*/ 14 h 43"/>
                <a:gd name="T30" fmla="*/ 7 w 10"/>
                <a:gd name="T31" fmla="*/ 15 h 43"/>
                <a:gd name="T32" fmla="*/ 7 w 10"/>
                <a:gd name="T33" fmla="*/ 16 h 43"/>
                <a:gd name="T34" fmla="*/ 7 w 10"/>
                <a:gd name="T35" fmla="*/ 17 h 43"/>
                <a:gd name="T36" fmla="*/ 7 w 10"/>
                <a:gd name="T37" fmla="*/ 18 h 43"/>
                <a:gd name="T38" fmla="*/ 6 w 10"/>
                <a:gd name="T39" fmla="*/ 19 h 43"/>
                <a:gd name="T40" fmla="*/ 6 w 10"/>
                <a:gd name="T41" fmla="*/ 19 h 43"/>
                <a:gd name="T42" fmla="*/ 6 w 10"/>
                <a:gd name="T43" fmla="*/ 20 h 43"/>
                <a:gd name="T44" fmla="*/ 6 w 10"/>
                <a:gd name="T45" fmla="*/ 21 h 43"/>
                <a:gd name="T46" fmla="*/ 6 w 10"/>
                <a:gd name="T47" fmla="*/ 22 h 43"/>
                <a:gd name="T48" fmla="*/ 6 w 10"/>
                <a:gd name="T49" fmla="*/ 23 h 43"/>
                <a:gd name="T50" fmla="*/ 5 w 10"/>
                <a:gd name="T51" fmla="*/ 24 h 43"/>
                <a:gd name="T52" fmla="*/ 5 w 10"/>
                <a:gd name="T53" fmla="*/ 25 h 43"/>
                <a:gd name="T54" fmla="*/ 5 w 10"/>
                <a:gd name="T55" fmla="*/ 25 h 43"/>
                <a:gd name="T56" fmla="*/ 5 w 10"/>
                <a:gd name="T57" fmla="*/ 26 h 43"/>
                <a:gd name="T58" fmla="*/ 4 w 10"/>
                <a:gd name="T59" fmla="*/ 27 h 43"/>
                <a:gd name="T60" fmla="*/ 4 w 10"/>
                <a:gd name="T61" fmla="*/ 28 h 43"/>
                <a:gd name="T62" fmla="*/ 4 w 10"/>
                <a:gd name="T63" fmla="*/ 29 h 43"/>
                <a:gd name="T64" fmla="*/ 4 w 10"/>
                <a:gd name="T65" fmla="*/ 30 h 43"/>
                <a:gd name="T66" fmla="*/ 4 w 10"/>
                <a:gd name="T67" fmla="*/ 30 h 43"/>
                <a:gd name="T68" fmla="*/ 3 w 10"/>
                <a:gd name="T69" fmla="*/ 31 h 43"/>
                <a:gd name="T70" fmla="*/ 3 w 10"/>
                <a:gd name="T71" fmla="*/ 32 h 43"/>
                <a:gd name="T72" fmla="*/ 3 w 10"/>
                <a:gd name="T73" fmla="*/ 32 h 43"/>
                <a:gd name="T74" fmla="*/ 3 w 10"/>
                <a:gd name="T75" fmla="*/ 33 h 43"/>
                <a:gd name="T76" fmla="*/ 3 w 10"/>
                <a:gd name="T77" fmla="*/ 34 h 43"/>
                <a:gd name="T78" fmla="*/ 3 w 10"/>
                <a:gd name="T79" fmla="*/ 35 h 43"/>
                <a:gd name="T80" fmla="*/ 2 w 10"/>
                <a:gd name="T81" fmla="*/ 35 h 43"/>
                <a:gd name="T82" fmla="*/ 2 w 10"/>
                <a:gd name="T83" fmla="*/ 36 h 43"/>
                <a:gd name="T84" fmla="*/ 2 w 10"/>
                <a:gd name="T85" fmla="*/ 37 h 43"/>
                <a:gd name="T86" fmla="*/ 2 w 10"/>
                <a:gd name="T87" fmla="*/ 38 h 43"/>
                <a:gd name="T88" fmla="*/ 1 w 10"/>
                <a:gd name="T89" fmla="*/ 38 h 43"/>
                <a:gd name="T90" fmla="*/ 1 w 10"/>
                <a:gd name="T91" fmla="*/ 39 h 43"/>
                <a:gd name="T92" fmla="*/ 1 w 10"/>
                <a:gd name="T93" fmla="*/ 40 h 43"/>
                <a:gd name="T94" fmla="*/ 1 w 10"/>
                <a:gd name="T95" fmla="*/ 40 h 43"/>
                <a:gd name="T96" fmla="*/ 1 w 10"/>
                <a:gd name="T97" fmla="*/ 41 h 43"/>
                <a:gd name="T98" fmla="*/ 0 w 10"/>
                <a:gd name="T99" fmla="*/ 42 h 43"/>
                <a:gd name="T100" fmla="*/ 0 w 10"/>
                <a:gd name="T101" fmla="*/ 43 h 43"/>
                <a:gd name="T102" fmla="*/ 0 w 10"/>
                <a:gd name="T10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3">
                  <a:moveTo>
                    <a:pt x="10" y="0"/>
                  </a:moveTo>
                  <a:lnTo>
                    <a:pt x="10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5" name="Freeform 3833"/>
            <p:cNvSpPr>
              <a:spLocks/>
            </p:cNvSpPr>
            <p:nvPr/>
          </p:nvSpPr>
          <p:spPr bwMode="auto">
            <a:xfrm>
              <a:off x="6693365" y="6319253"/>
              <a:ext cx="9843" cy="25590"/>
            </a:xfrm>
            <a:custGeom>
              <a:avLst/>
              <a:gdLst>
                <a:gd name="T0" fmla="*/ 10 w 10"/>
                <a:gd name="T1" fmla="*/ 0 h 26"/>
                <a:gd name="T2" fmla="*/ 10 w 10"/>
                <a:gd name="T3" fmla="*/ 0 h 26"/>
                <a:gd name="T4" fmla="*/ 10 w 10"/>
                <a:gd name="T5" fmla="*/ 1 h 26"/>
                <a:gd name="T6" fmla="*/ 10 w 10"/>
                <a:gd name="T7" fmla="*/ 1 h 26"/>
                <a:gd name="T8" fmla="*/ 10 w 10"/>
                <a:gd name="T9" fmla="*/ 2 h 26"/>
                <a:gd name="T10" fmla="*/ 9 w 10"/>
                <a:gd name="T11" fmla="*/ 3 h 26"/>
                <a:gd name="T12" fmla="*/ 9 w 10"/>
                <a:gd name="T13" fmla="*/ 3 h 26"/>
                <a:gd name="T14" fmla="*/ 9 w 10"/>
                <a:gd name="T15" fmla="*/ 4 h 26"/>
                <a:gd name="T16" fmla="*/ 9 w 10"/>
                <a:gd name="T17" fmla="*/ 5 h 26"/>
                <a:gd name="T18" fmla="*/ 9 w 10"/>
                <a:gd name="T19" fmla="*/ 5 h 26"/>
                <a:gd name="T20" fmla="*/ 8 w 10"/>
                <a:gd name="T21" fmla="*/ 6 h 26"/>
                <a:gd name="T22" fmla="*/ 8 w 10"/>
                <a:gd name="T23" fmla="*/ 6 h 26"/>
                <a:gd name="T24" fmla="*/ 8 w 10"/>
                <a:gd name="T25" fmla="*/ 7 h 26"/>
                <a:gd name="T26" fmla="*/ 8 w 10"/>
                <a:gd name="T27" fmla="*/ 8 h 26"/>
                <a:gd name="T28" fmla="*/ 7 w 10"/>
                <a:gd name="T29" fmla="*/ 8 h 26"/>
                <a:gd name="T30" fmla="*/ 7 w 10"/>
                <a:gd name="T31" fmla="*/ 9 h 26"/>
                <a:gd name="T32" fmla="*/ 7 w 10"/>
                <a:gd name="T33" fmla="*/ 9 h 26"/>
                <a:gd name="T34" fmla="*/ 7 w 10"/>
                <a:gd name="T35" fmla="*/ 10 h 26"/>
                <a:gd name="T36" fmla="*/ 7 w 10"/>
                <a:gd name="T37" fmla="*/ 10 h 26"/>
                <a:gd name="T38" fmla="*/ 7 w 10"/>
                <a:gd name="T39" fmla="*/ 11 h 26"/>
                <a:gd name="T40" fmla="*/ 6 w 10"/>
                <a:gd name="T41" fmla="*/ 11 h 26"/>
                <a:gd name="T42" fmla="*/ 6 w 10"/>
                <a:gd name="T43" fmla="*/ 12 h 26"/>
                <a:gd name="T44" fmla="*/ 6 w 10"/>
                <a:gd name="T45" fmla="*/ 12 h 26"/>
                <a:gd name="T46" fmla="*/ 6 w 10"/>
                <a:gd name="T47" fmla="*/ 13 h 26"/>
                <a:gd name="T48" fmla="*/ 6 w 10"/>
                <a:gd name="T49" fmla="*/ 14 h 26"/>
                <a:gd name="T50" fmla="*/ 5 w 10"/>
                <a:gd name="T51" fmla="*/ 14 h 26"/>
                <a:gd name="T52" fmla="*/ 5 w 10"/>
                <a:gd name="T53" fmla="*/ 15 h 26"/>
                <a:gd name="T54" fmla="*/ 5 w 10"/>
                <a:gd name="T55" fmla="*/ 15 h 26"/>
                <a:gd name="T56" fmla="*/ 5 w 10"/>
                <a:gd name="T57" fmla="*/ 15 h 26"/>
                <a:gd name="T58" fmla="*/ 4 w 10"/>
                <a:gd name="T59" fmla="*/ 16 h 26"/>
                <a:gd name="T60" fmla="*/ 4 w 10"/>
                <a:gd name="T61" fmla="*/ 17 h 26"/>
                <a:gd name="T62" fmla="*/ 4 w 10"/>
                <a:gd name="T63" fmla="*/ 17 h 26"/>
                <a:gd name="T64" fmla="*/ 4 w 10"/>
                <a:gd name="T65" fmla="*/ 18 h 26"/>
                <a:gd name="T66" fmla="*/ 4 w 10"/>
                <a:gd name="T67" fmla="*/ 18 h 26"/>
                <a:gd name="T68" fmla="*/ 4 w 10"/>
                <a:gd name="T69" fmla="*/ 18 h 26"/>
                <a:gd name="T70" fmla="*/ 3 w 10"/>
                <a:gd name="T71" fmla="*/ 19 h 26"/>
                <a:gd name="T72" fmla="*/ 3 w 10"/>
                <a:gd name="T73" fmla="*/ 20 h 26"/>
                <a:gd name="T74" fmla="*/ 3 w 10"/>
                <a:gd name="T75" fmla="*/ 20 h 26"/>
                <a:gd name="T76" fmla="*/ 3 w 10"/>
                <a:gd name="T77" fmla="*/ 20 h 26"/>
                <a:gd name="T78" fmla="*/ 3 w 10"/>
                <a:gd name="T79" fmla="*/ 21 h 26"/>
                <a:gd name="T80" fmla="*/ 2 w 10"/>
                <a:gd name="T81" fmla="*/ 21 h 26"/>
                <a:gd name="T82" fmla="*/ 2 w 10"/>
                <a:gd name="T83" fmla="*/ 22 h 26"/>
                <a:gd name="T84" fmla="*/ 2 w 10"/>
                <a:gd name="T85" fmla="*/ 22 h 26"/>
                <a:gd name="T86" fmla="*/ 2 w 10"/>
                <a:gd name="T87" fmla="*/ 23 h 26"/>
                <a:gd name="T88" fmla="*/ 1 w 10"/>
                <a:gd name="T89" fmla="*/ 23 h 26"/>
                <a:gd name="T90" fmla="*/ 1 w 10"/>
                <a:gd name="T91" fmla="*/ 23 h 26"/>
                <a:gd name="T92" fmla="*/ 1 w 10"/>
                <a:gd name="T93" fmla="*/ 24 h 26"/>
                <a:gd name="T94" fmla="*/ 1 w 10"/>
                <a:gd name="T95" fmla="*/ 24 h 26"/>
                <a:gd name="T96" fmla="*/ 1 w 10"/>
                <a:gd name="T97" fmla="*/ 25 h 26"/>
                <a:gd name="T98" fmla="*/ 0 w 10"/>
                <a:gd name="T99" fmla="*/ 25 h 26"/>
                <a:gd name="T100" fmla="*/ 0 w 10"/>
                <a:gd name="T101" fmla="*/ 25 h 26"/>
                <a:gd name="T102" fmla="*/ 0 w 10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6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6" name="Freeform 3834"/>
            <p:cNvSpPr>
              <a:spLocks/>
            </p:cNvSpPr>
            <p:nvPr/>
          </p:nvSpPr>
          <p:spPr bwMode="auto">
            <a:xfrm>
              <a:off x="6683522" y="6343859"/>
              <a:ext cx="9843" cy="15748"/>
            </a:xfrm>
            <a:custGeom>
              <a:avLst/>
              <a:gdLst>
                <a:gd name="T0" fmla="*/ 10 w 10"/>
                <a:gd name="T1" fmla="*/ 0 h 16"/>
                <a:gd name="T2" fmla="*/ 10 w 10"/>
                <a:gd name="T3" fmla="*/ 1 h 16"/>
                <a:gd name="T4" fmla="*/ 10 w 10"/>
                <a:gd name="T5" fmla="*/ 1 h 16"/>
                <a:gd name="T6" fmla="*/ 10 w 10"/>
                <a:gd name="T7" fmla="*/ 2 h 16"/>
                <a:gd name="T8" fmla="*/ 10 w 10"/>
                <a:gd name="T9" fmla="*/ 2 h 16"/>
                <a:gd name="T10" fmla="*/ 9 w 10"/>
                <a:gd name="T11" fmla="*/ 2 h 16"/>
                <a:gd name="T12" fmla="*/ 9 w 10"/>
                <a:gd name="T13" fmla="*/ 3 h 16"/>
                <a:gd name="T14" fmla="*/ 9 w 10"/>
                <a:gd name="T15" fmla="*/ 3 h 16"/>
                <a:gd name="T16" fmla="*/ 9 w 10"/>
                <a:gd name="T17" fmla="*/ 3 h 16"/>
                <a:gd name="T18" fmla="*/ 9 w 10"/>
                <a:gd name="T19" fmla="*/ 4 h 16"/>
                <a:gd name="T20" fmla="*/ 8 w 10"/>
                <a:gd name="T21" fmla="*/ 4 h 16"/>
                <a:gd name="T22" fmla="*/ 8 w 10"/>
                <a:gd name="T23" fmla="*/ 5 h 16"/>
                <a:gd name="T24" fmla="*/ 8 w 10"/>
                <a:gd name="T25" fmla="*/ 5 h 16"/>
                <a:gd name="T26" fmla="*/ 8 w 10"/>
                <a:gd name="T27" fmla="*/ 5 h 16"/>
                <a:gd name="T28" fmla="*/ 7 w 10"/>
                <a:gd name="T29" fmla="*/ 5 h 16"/>
                <a:gd name="T30" fmla="*/ 7 w 10"/>
                <a:gd name="T31" fmla="*/ 6 h 16"/>
                <a:gd name="T32" fmla="*/ 7 w 10"/>
                <a:gd name="T33" fmla="*/ 6 h 16"/>
                <a:gd name="T34" fmla="*/ 7 w 10"/>
                <a:gd name="T35" fmla="*/ 6 h 16"/>
                <a:gd name="T36" fmla="*/ 7 w 10"/>
                <a:gd name="T37" fmla="*/ 7 h 16"/>
                <a:gd name="T38" fmla="*/ 7 w 10"/>
                <a:gd name="T39" fmla="*/ 7 h 16"/>
                <a:gd name="T40" fmla="*/ 6 w 10"/>
                <a:gd name="T41" fmla="*/ 8 h 16"/>
                <a:gd name="T42" fmla="*/ 6 w 10"/>
                <a:gd name="T43" fmla="*/ 8 h 16"/>
                <a:gd name="T44" fmla="*/ 6 w 10"/>
                <a:gd name="T45" fmla="*/ 8 h 16"/>
                <a:gd name="T46" fmla="*/ 6 w 10"/>
                <a:gd name="T47" fmla="*/ 8 h 16"/>
                <a:gd name="T48" fmla="*/ 6 w 10"/>
                <a:gd name="T49" fmla="*/ 9 h 16"/>
                <a:gd name="T50" fmla="*/ 5 w 10"/>
                <a:gd name="T51" fmla="*/ 9 h 16"/>
                <a:gd name="T52" fmla="*/ 5 w 10"/>
                <a:gd name="T53" fmla="*/ 9 h 16"/>
                <a:gd name="T54" fmla="*/ 5 w 10"/>
                <a:gd name="T55" fmla="*/ 9 h 16"/>
                <a:gd name="T56" fmla="*/ 5 w 10"/>
                <a:gd name="T57" fmla="*/ 10 h 16"/>
                <a:gd name="T58" fmla="*/ 4 w 10"/>
                <a:gd name="T59" fmla="*/ 10 h 16"/>
                <a:gd name="T60" fmla="*/ 4 w 10"/>
                <a:gd name="T61" fmla="*/ 11 h 16"/>
                <a:gd name="T62" fmla="*/ 4 w 10"/>
                <a:gd name="T63" fmla="*/ 11 h 16"/>
                <a:gd name="T64" fmla="*/ 4 w 10"/>
                <a:gd name="T65" fmla="*/ 11 h 16"/>
                <a:gd name="T66" fmla="*/ 4 w 10"/>
                <a:gd name="T67" fmla="*/ 11 h 16"/>
                <a:gd name="T68" fmla="*/ 4 w 10"/>
                <a:gd name="T69" fmla="*/ 12 h 16"/>
                <a:gd name="T70" fmla="*/ 3 w 10"/>
                <a:gd name="T71" fmla="*/ 12 h 16"/>
                <a:gd name="T72" fmla="*/ 3 w 10"/>
                <a:gd name="T73" fmla="*/ 12 h 16"/>
                <a:gd name="T74" fmla="*/ 3 w 10"/>
                <a:gd name="T75" fmla="*/ 12 h 16"/>
                <a:gd name="T76" fmla="*/ 3 w 10"/>
                <a:gd name="T77" fmla="*/ 13 h 16"/>
                <a:gd name="T78" fmla="*/ 3 w 10"/>
                <a:gd name="T79" fmla="*/ 13 h 16"/>
                <a:gd name="T80" fmla="*/ 2 w 10"/>
                <a:gd name="T81" fmla="*/ 13 h 16"/>
                <a:gd name="T82" fmla="*/ 2 w 10"/>
                <a:gd name="T83" fmla="*/ 13 h 16"/>
                <a:gd name="T84" fmla="*/ 2 w 10"/>
                <a:gd name="T85" fmla="*/ 13 h 16"/>
                <a:gd name="T86" fmla="*/ 2 w 10"/>
                <a:gd name="T87" fmla="*/ 14 h 16"/>
                <a:gd name="T88" fmla="*/ 1 w 10"/>
                <a:gd name="T89" fmla="*/ 14 h 16"/>
                <a:gd name="T90" fmla="*/ 1 w 10"/>
                <a:gd name="T91" fmla="*/ 14 h 16"/>
                <a:gd name="T92" fmla="*/ 1 w 10"/>
                <a:gd name="T93" fmla="*/ 15 h 16"/>
                <a:gd name="T94" fmla="*/ 1 w 10"/>
                <a:gd name="T95" fmla="*/ 15 h 16"/>
                <a:gd name="T96" fmla="*/ 1 w 10"/>
                <a:gd name="T97" fmla="*/ 15 h 16"/>
                <a:gd name="T98" fmla="*/ 1 w 10"/>
                <a:gd name="T99" fmla="*/ 15 h 16"/>
                <a:gd name="T100" fmla="*/ 0 w 10"/>
                <a:gd name="T101" fmla="*/ 15 h 16"/>
                <a:gd name="T102" fmla="*/ 0 w 10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7" name="Freeform 3835"/>
            <p:cNvSpPr>
              <a:spLocks/>
            </p:cNvSpPr>
            <p:nvPr/>
          </p:nvSpPr>
          <p:spPr bwMode="auto">
            <a:xfrm>
              <a:off x="6673680" y="6358623"/>
              <a:ext cx="9843" cy="8859"/>
            </a:xfrm>
            <a:custGeom>
              <a:avLst/>
              <a:gdLst>
                <a:gd name="T0" fmla="*/ 10 w 10"/>
                <a:gd name="T1" fmla="*/ 0 h 9"/>
                <a:gd name="T2" fmla="*/ 10 w 10"/>
                <a:gd name="T3" fmla="*/ 1 h 9"/>
                <a:gd name="T4" fmla="*/ 10 w 10"/>
                <a:gd name="T5" fmla="*/ 1 h 9"/>
                <a:gd name="T6" fmla="*/ 10 w 10"/>
                <a:gd name="T7" fmla="*/ 1 h 9"/>
                <a:gd name="T8" fmla="*/ 10 w 10"/>
                <a:gd name="T9" fmla="*/ 1 h 9"/>
                <a:gd name="T10" fmla="*/ 9 w 10"/>
                <a:gd name="T11" fmla="*/ 1 h 9"/>
                <a:gd name="T12" fmla="*/ 9 w 10"/>
                <a:gd name="T13" fmla="*/ 2 h 9"/>
                <a:gd name="T14" fmla="*/ 9 w 10"/>
                <a:gd name="T15" fmla="*/ 2 h 9"/>
                <a:gd name="T16" fmla="*/ 9 w 10"/>
                <a:gd name="T17" fmla="*/ 2 h 9"/>
                <a:gd name="T18" fmla="*/ 8 w 10"/>
                <a:gd name="T19" fmla="*/ 2 h 9"/>
                <a:gd name="T20" fmla="*/ 8 w 10"/>
                <a:gd name="T21" fmla="*/ 3 h 9"/>
                <a:gd name="T22" fmla="*/ 8 w 10"/>
                <a:gd name="T23" fmla="*/ 3 h 9"/>
                <a:gd name="T24" fmla="*/ 8 w 10"/>
                <a:gd name="T25" fmla="*/ 3 h 9"/>
                <a:gd name="T26" fmla="*/ 8 w 10"/>
                <a:gd name="T27" fmla="*/ 3 h 9"/>
                <a:gd name="T28" fmla="*/ 8 w 10"/>
                <a:gd name="T29" fmla="*/ 3 h 9"/>
                <a:gd name="T30" fmla="*/ 7 w 10"/>
                <a:gd name="T31" fmla="*/ 3 h 9"/>
                <a:gd name="T32" fmla="*/ 7 w 10"/>
                <a:gd name="T33" fmla="*/ 4 h 9"/>
                <a:gd name="T34" fmla="*/ 7 w 10"/>
                <a:gd name="T35" fmla="*/ 4 h 9"/>
                <a:gd name="T36" fmla="*/ 7 w 10"/>
                <a:gd name="T37" fmla="*/ 4 h 9"/>
                <a:gd name="T38" fmla="*/ 7 w 10"/>
                <a:gd name="T39" fmla="*/ 4 h 9"/>
                <a:gd name="T40" fmla="*/ 6 w 10"/>
                <a:gd name="T41" fmla="*/ 4 h 9"/>
                <a:gd name="T42" fmla="*/ 6 w 10"/>
                <a:gd name="T43" fmla="*/ 4 h 9"/>
                <a:gd name="T44" fmla="*/ 6 w 10"/>
                <a:gd name="T45" fmla="*/ 5 h 9"/>
                <a:gd name="T46" fmla="*/ 6 w 10"/>
                <a:gd name="T47" fmla="*/ 5 h 9"/>
                <a:gd name="T48" fmla="*/ 6 w 10"/>
                <a:gd name="T49" fmla="*/ 5 h 9"/>
                <a:gd name="T50" fmla="*/ 6 w 10"/>
                <a:gd name="T51" fmla="*/ 5 h 9"/>
                <a:gd name="T52" fmla="*/ 5 w 10"/>
                <a:gd name="T53" fmla="*/ 5 h 9"/>
                <a:gd name="T54" fmla="*/ 5 w 10"/>
                <a:gd name="T55" fmla="*/ 6 h 9"/>
                <a:gd name="T56" fmla="*/ 5 w 10"/>
                <a:gd name="T57" fmla="*/ 6 h 9"/>
                <a:gd name="T58" fmla="*/ 5 w 10"/>
                <a:gd name="T59" fmla="*/ 6 h 9"/>
                <a:gd name="T60" fmla="*/ 4 w 10"/>
                <a:gd name="T61" fmla="*/ 6 h 9"/>
                <a:gd name="T62" fmla="*/ 4 w 10"/>
                <a:gd name="T63" fmla="*/ 6 h 9"/>
                <a:gd name="T64" fmla="*/ 4 w 10"/>
                <a:gd name="T65" fmla="*/ 6 h 9"/>
                <a:gd name="T66" fmla="*/ 4 w 10"/>
                <a:gd name="T67" fmla="*/ 6 h 9"/>
                <a:gd name="T68" fmla="*/ 4 w 10"/>
                <a:gd name="T69" fmla="*/ 7 h 9"/>
                <a:gd name="T70" fmla="*/ 3 w 10"/>
                <a:gd name="T71" fmla="*/ 7 h 9"/>
                <a:gd name="T72" fmla="*/ 3 w 10"/>
                <a:gd name="T73" fmla="*/ 7 h 9"/>
                <a:gd name="T74" fmla="*/ 3 w 10"/>
                <a:gd name="T75" fmla="*/ 7 h 9"/>
                <a:gd name="T76" fmla="*/ 3 w 10"/>
                <a:gd name="T77" fmla="*/ 7 h 9"/>
                <a:gd name="T78" fmla="*/ 3 w 10"/>
                <a:gd name="T79" fmla="*/ 7 h 9"/>
                <a:gd name="T80" fmla="*/ 2 w 10"/>
                <a:gd name="T81" fmla="*/ 7 h 9"/>
                <a:gd name="T82" fmla="*/ 2 w 10"/>
                <a:gd name="T83" fmla="*/ 7 h 9"/>
                <a:gd name="T84" fmla="*/ 2 w 10"/>
                <a:gd name="T85" fmla="*/ 8 h 9"/>
                <a:gd name="T86" fmla="*/ 2 w 10"/>
                <a:gd name="T87" fmla="*/ 8 h 9"/>
                <a:gd name="T88" fmla="*/ 2 w 10"/>
                <a:gd name="T89" fmla="*/ 8 h 9"/>
                <a:gd name="T90" fmla="*/ 1 w 10"/>
                <a:gd name="T91" fmla="*/ 8 h 9"/>
                <a:gd name="T92" fmla="*/ 1 w 10"/>
                <a:gd name="T93" fmla="*/ 8 h 9"/>
                <a:gd name="T94" fmla="*/ 1 w 10"/>
                <a:gd name="T95" fmla="*/ 8 h 9"/>
                <a:gd name="T96" fmla="*/ 1 w 10"/>
                <a:gd name="T97" fmla="*/ 9 h 9"/>
                <a:gd name="T98" fmla="*/ 1 w 10"/>
                <a:gd name="T99" fmla="*/ 9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8" name="Freeform 3836"/>
            <p:cNvSpPr>
              <a:spLocks/>
            </p:cNvSpPr>
            <p:nvPr/>
          </p:nvSpPr>
          <p:spPr bwMode="auto">
            <a:xfrm>
              <a:off x="6663837" y="6367481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10 w 10"/>
                <a:gd name="T7" fmla="*/ 0 h 4"/>
                <a:gd name="T8" fmla="*/ 10 w 10"/>
                <a:gd name="T9" fmla="*/ 0 h 4"/>
                <a:gd name="T10" fmla="*/ 9 w 10"/>
                <a:gd name="T11" fmla="*/ 0 h 4"/>
                <a:gd name="T12" fmla="*/ 9 w 10"/>
                <a:gd name="T13" fmla="*/ 0 h 4"/>
                <a:gd name="T14" fmla="*/ 9 w 10"/>
                <a:gd name="T15" fmla="*/ 0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8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1 h 4"/>
                <a:gd name="T36" fmla="*/ 7 w 10"/>
                <a:gd name="T37" fmla="*/ 1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3 w 10"/>
                <a:gd name="T79" fmla="*/ 3 h 4"/>
                <a:gd name="T80" fmla="*/ 3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2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9" name="Freeform 3837"/>
            <p:cNvSpPr>
              <a:spLocks/>
            </p:cNvSpPr>
            <p:nvPr/>
          </p:nvSpPr>
          <p:spPr bwMode="auto">
            <a:xfrm>
              <a:off x="6653995" y="6371418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10 w 10"/>
                <a:gd name="T7" fmla="*/ 0 h 2"/>
                <a:gd name="T8" fmla="*/ 10 w 10"/>
                <a:gd name="T9" fmla="*/ 0 h 2"/>
                <a:gd name="T10" fmla="*/ 10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9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2 h 2"/>
                <a:gd name="T84" fmla="*/ 2 w 10"/>
                <a:gd name="T85" fmla="*/ 2 h 2"/>
                <a:gd name="T86" fmla="*/ 2 w 10"/>
                <a:gd name="T87" fmla="*/ 2 h 2"/>
                <a:gd name="T88" fmla="*/ 2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1 w 10"/>
                <a:gd name="T95" fmla="*/ 2 h 2"/>
                <a:gd name="T96" fmla="*/ 1 w 10"/>
                <a:gd name="T97" fmla="*/ 2 h 2"/>
                <a:gd name="T98" fmla="*/ 1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0" name="Freeform 3838"/>
            <p:cNvSpPr>
              <a:spLocks/>
            </p:cNvSpPr>
            <p:nvPr/>
          </p:nvSpPr>
          <p:spPr bwMode="auto">
            <a:xfrm>
              <a:off x="6644152" y="6373387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1" name="Freeform 3839"/>
            <p:cNvSpPr>
              <a:spLocks/>
            </p:cNvSpPr>
            <p:nvPr/>
          </p:nvSpPr>
          <p:spPr bwMode="auto">
            <a:xfrm>
              <a:off x="6634310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2" name="Freeform 3840"/>
            <p:cNvSpPr>
              <a:spLocks/>
            </p:cNvSpPr>
            <p:nvPr/>
          </p:nvSpPr>
          <p:spPr bwMode="auto">
            <a:xfrm>
              <a:off x="6624467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3" name="Freeform 3841"/>
            <p:cNvSpPr>
              <a:spLocks/>
            </p:cNvSpPr>
            <p:nvPr/>
          </p:nvSpPr>
          <p:spPr bwMode="auto">
            <a:xfrm>
              <a:off x="6614625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4" name="Freeform 3842"/>
            <p:cNvSpPr>
              <a:spLocks/>
            </p:cNvSpPr>
            <p:nvPr/>
          </p:nvSpPr>
          <p:spPr bwMode="auto">
            <a:xfrm>
              <a:off x="6605766" y="6374371"/>
              <a:ext cx="9843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0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5" name="Freeform 3843"/>
            <p:cNvSpPr>
              <a:spLocks/>
            </p:cNvSpPr>
            <p:nvPr/>
          </p:nvSpPr>
          <p:spPr bwMode="auto">
            <a:xfrm>
              <a:off x="6595924" y="6374371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6" name="Freeform 3844"/>
            <p:cNvSpPr>
              <a:spLocks/>
            </p:cNvSpPr>
            <p:nvPr/>
          </p:nvSpPr>
          <p:spPr bwMode="auto">
            <a:xfrm>
              <a:off x="6586081" y="6374371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7" name="Freeform 3845"/>
            <p:cNvSpPr>
              <a:spLocks/>
            </p:cNvSpPr>
            <p:nvPr/>
          </p:nvSpPr>
          <p:spPr bwMode="auto">
            <a:xfrm>
              <a:off x="6576239" y="6374371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8" name="Freeform 3846"/>
            <p:cNvSpPr>
              <a:spLocks/>
            </p:cNvSpPr>
            <p:nvPr/>
          </p:nvSpPr>
          <p:spPr bwMode="auto">
            <a:xfrm>
              <a:off x="6566396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9" name="Freeform 3847"/>
            <p:cNvSpPr>
              <a:spLocks/>
            </p:cNvSpPr>
            <p:nvPr/>
          </p:nvSpPr>
          <p:spPr bwMode="auto">
            <a:xfrm>
              <a:off x="6556554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0" name="Freeform 3848"/>
            <p:cNvSpPr>
              <a:spLocks/>
            </p:cNvSpPr>
            <p:nvPr/>
          </p:nvSpPr>
          <p:spPr bwMode="auto">
            <a:xfrm>
              <a:off x="6546711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1" name="Freeform 3849"/>
            <p:cNvSpPr>
              <a:spLocks/>
            </p:cNvSpPr>
            <p:nvPr/>
          </p:nvSpPr>
          <p:spPr bwMode="auto">
            <a:xfrm>
              <a:off x="6536869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2" name="Freeform 3850"/>
            <p:cNvSpPr>
              <a:spLocks/>
            </p:cNvSpPr>
            <p:nvPr/>
          </p:nvSpPr>
          <p:spPr bwMode="auto">
            <a:xfrm>
              <a:off x="6527026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3" name="Freeform 3851"/>
            <p:cNvSpPr>
              <a:spLocks/>
            </p:cNvSpPr>
            <p:nvPr/>
          </p:nvSpPr>
          <p:spPr bwMode="auto">
            <a:xfrm>
              <a:off x="6517184" y="6374371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0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4" name="Freeform 3852"/>
            <p:cNvSpPr>
              <a:spLocks/>
            </p:cNvSpPr>
            <p:nvPr/>
          </p:nvSpPr>
          <p:spPr bwMode="auto">
            <a:xfrm>
              <a:off x="6507341" y="6372403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9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7 w 10"/>
                <a:gd name="T29" fmla="*/ 2 h 2"/>
                <a:gd name="T30" fmla="*/ 7 w 10"/>
                <a:gd name="T31" fmla="*/ 2 h 2"/>
                <a:gd name="T32" fmla="*/ 7 w 10"/>
                <a:gd name="T33" fmla="*/ 2 h 2"/>
                <a:gd name="T34" fmla="*/ 7 w 10"/>
                <a:gd name="T35" fmla="*/ 1 h 2"/>
                <a:gd name="T36" fmla="*/ 7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0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5" name="Freeform 3853"/>
            <p:cNvSpPr>
              <a:spLocks/>
            </p:cNvSpPr>
            <p:nvPr/>
          </p:nvSpPr>
          <p:spPr bwMode="auto">
            <a:xfrm>
              <a:off x="6497499" y="6371418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2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6" name="Freeform 3854"/>
            <p:cNvSpPr>
              <a:spLocks/>
            </p:cNvSpPr>
            <p:nvPr/>
          </p:nvSpPr>
          <p:spPr bwMode="auto">
            <a:xfrm>
              <a:off x="6487656" y="6369450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0 h 2"/>
                <a:gd name="T58" fmla="*/ 5 w 10"/>
                <a:gd name="T59" fmla="*/ 0 h 2"/>
                <a:gd name="T60" fmla="*/ 4 w 10"/>
                <a:gd name="T61" fmla="*/ 0 h 2"/>
                <a:gd name="T62" fmla="*/ 4 w 10"/>
                <a:gd name="T63" fmla="*/ 0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2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7" name="Freeform 3855"/>
            <p:cNvSpPr>
              <a:spLocks/>
            </p:cNvSpPr>
            <p:nvPr/>
          </p:nvSpPr>
          <p:spPr bwMode="auto">
            <a:xfrm>
              <a:off x="6477814" y="6367481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1 h 2"/>
                <a:gd name="T12" fmla="*/ 9 w 10"/>
                <a:gd name="T13" fmla="*/ 1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8" name="Freeform 3856"/>
            <p:cNvSpPr>
              <a:spLocks/>
            </p:cNvSpPr>
            <p:nvPr/>
          </p:nvSpPr>
          <p:spPr bwMode="auto">
            <a:xfrm>
              <a:off x="6467971" y="6365513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4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1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9" name="Freeform 3857"/>
            <p:cNvSpPr>
              <a:spLocks/>
            </p:cNvSpPr>
            <p:nvPr/>
          </p:nvSpPr>
          <p:spPr bwMode="auto">
            <a:xfrm>
              <a:off x="6458129" y="6363544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8 w 11"/>
                <a:gd name="T25" fmla="*/ 2 h 2"/>
                <a:gd name="T26" fmla="*/ 8 w 11"/>
                <a:gd name="T27" fmla="*/ 1 h 2"/>
                <a:gd name="T28" fmla="*/ 8 w 11"/>
                <a:gd name="T29" fmla="*/ 1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2 w 11"/>
                <a:gd name="T83" fmla="*/ 1 h 2"/>
                <a:gd name="T84" fmla="*/ 2 w 11"/>
                <a:gd name="T85" fmla="*/ 1 h 2"/>
                <a:gd name="T86" fmla="*/ 2 w 11"/>
                <a:gd name="T87" fmla="*/ 0 h 2"/>
                <a:gd name="T88" fmla="*/ 2 w 11"/>
                <a:gd name="T89" fmla="*/ 0 h 2"/>
                <a:gd name="T90" fmla="*/ 2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1 w 11"/>
                <a:gd name="T99" fmla="*/ 0 h 2"/>
                <a:gd name="T100" fmla="*/ 1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0" name="Freeform 3858"/>
            <p:cNvSpPr>
              <a:spLocks/>
            </p:cNvSpPr>
            <p:nvPr/>
          </p:nvSpPr>
          <p:spPr bwMode="auto">
            <a:xfrm>
              <a:off x="6448286" y="6361576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8 w 11"/>
                <a:gd name="T25" fmla="*/ 2 h 2"/>
                <a:gd name="T26" fmla="*/ 8 w 11"/>
                <a:gd name="T27" fmla="*/ 2 h 2"/>
                <a:gd name="T28" fmla="*/ 8 w 11"/>
                <a:gd name="T29" fmla="*/ 2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3 w 11"/>
                <a:gd name="T83" fmla="*/ 0 h 2"/>
                <a:gd name="T84" fmla="*/ 2 w 11"/>
                <a:gd name="T85" fmla="*/ 0 h 2"/>
                <a:gd name="T86" fmla="*/ 2 w 11"/>
                <a:gd name="T87" fmla="*/ 0 h 2"/>
                <a:gd name="T88" fmla="*/ 2 w 11"/>
                <a:gd name="T89" fmla="*/ 0 h 2"/>
                <a:gd name="T90" fmla="*/ 2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1 w 11"/>
                <a:gd name="T99" fmla="*/ 0 h 2"/>
                <a:gd name="T100" fmla="*/ 1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1" name="Freeform 3859"/>
            <p:cNvSpPr>
              <a:spLocks/>
            </p:cNvSpPr>
            <p:nvPr/>
          </p:nvSpPr>
          <p:spPr bwMode="auto">
            <a:xfrm>
              <a:off x="6439428" y="6358623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9 w 10"/>
                <a:gd name="T3" fmla="*/ 3 h 3"/>
                <a:gd name="T4" fmla="*/ 9 w 10"/>
                <a:gd name="T5" fmla="*/ 3 h 3"/>
                <a:gd name="T6" fmla="*/ 9 w 10"/>
                <a:gd name="T7" fmla="*/ 3 h 3"/>
                <a:gd name="T8" fmla="*/ 9 w 10"/>
                <a:gd name="T9" fmla="*/ 3 h 3"/>
                <a:gd name="T10" fmla="*/ 9 w 10"/>
                <a:gd name="T11" fmla="*/ 3 h 3"/>
                <a:gd name="T12" fmla="*/ 9 w 10"/>
                <a:gd name="T13" fmla="*/ 3 h 3"/>
                <a:gd name="T14" fmla="*/ 8 w 10"/>
                <a:gd name="T15" fmla="*/ 3 h 3"/>
                <a:gd name="T16" fmla="*/ 8 w 10"/>
                <a:gd name="T17" fmla="*/ 3 h 3"/>
                <a:gd name="T18" fmla="*/ 8 w 10"/>
                <a:gd name="T19" fmla="*/ 3 h 3"/>
                <a:gd name="T20" fmla="*/ 8 w 10"/>
                <a:gd name="T21" fmla="*/ 3 h 3"/>
                <a:gd name="T22" fmla="*/ 8 w 10"/>
                <a:gd name="T23" fmla="*/ 3 h 3"/>
                <a:gd name="T24" fmla="*/ 7 w 10"/>
                <a:gd name="T25" fmla="*/ 3 h 3"/>
                <a:gd name="T26" fmla="*/ 7 w 10"/>
                <a:gd name="T27" fmla="*/ 3 h 3"/>
                <a:gd name="T28" fmla="*/ 7 w 10"/>
                <a:gd name="T29" fmla="*/ 2 h 3"/>
                <a:gd name="T30" fmla="*/ 7 w 10"/>
                <a:gd name="T31" fmla="*/ 2 h 3"/>
                <a:gd name="T32" fmla="*/ 6 w 10"/>
                <a:gd name="T33" fmla="*/ 2 h 3"/>
                <a:gd name="T34" fmla="*/ 6 w 10"/>
                <a:gd name="T35" fmla="*/ 2 h 3"/>
                <a:gd name="T36" fmla="*/ 6 w 10"/>
                <a:gd name="T37" fmla="*/ 2 h 3"/>
                <a:gd name="T38" fmla="*/ 6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5 w 10"/>
                <a:gd name="T45" fmla="*/ 2 h 3"/>
                <a:gd name="T46" fmla="*/ 5 w 10"/>
                <a:gd name="T47" fmla="*/ 2 h 3"/>
                <a:gd name="T48" fmla="*/ 5 w 10"/>
                <a:gd name="T49" fmla="*/ 2 h 3"/>
                <a:gd name="T50" fmla="*/ 5 w 10"/>
                <a:gd name="T51" fmla="*/ 2 h 3"/>
                <a:gd name="T52" fmla="*/ 5 w 10"/>
                <a:gd name="T53" fmla="*/ 2 h 3"/>
                <a:gd name="T54" fmla="*/ 4 w 10"/>
                <a:gd name="T55" fmla="*/ 1 h 3"/>
                <a:gd name="T56" fmla="*/ 4 w 10"/>
                <a:gd name="T57" fmla="*/ 1 h 3"/>
                <a:gd name="T58" fmla="*/ 4 w 10"/>
                <a:gd name="T59" fmla="*/ 1 h 3"/>
                <a:gd name="T60" fmla="*/ 4 w 10"/>
                <a:gd name="T61" fmla="*/ 1 h 3"/>
                <a:gd name="T62" fmla="*/ 3 w 10"/>
                <a:gd name="T63" fmla="*/ 1 h 3"/>
                <a:gd name="T64" fmla="*/ 3 w 10"/>
                <a:gd name="T65" fmla="*/ 1 h 3"/>
                <a:gd name="T66" fmla="*/ 3 w 10"/>
                <a:gd name="T67" fmla="*/ 1 h 3"/>
                <a:gd name="T68" fmla="*/ 3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2 w 10"/>
                <a:gd name="T75" fmla="*/ 1 h 3"/>
                <a:gd name="T76" fmla="*/ 2 w 10"/>
                <a:gd name="T77" fmla="*/ 1 h 3"/>
                <a:gd name="T78" fmla="*/ 2 w 10"/>
                <a:gd name="T79" fmla="*/ 1 h 3"/>
                <a:gd name="T80" fmla="*/ 2 w 10"/>
                <a:gd name="T81" fmla="*/ 1 h 3"/>
                <a:gd name="T82" fmla="*/ 2 w 10"/>
                <a:gd name="T83" fmla="*/ 1 h 3"/>
                <a:gd name="T84" fmla="*/ 1 w 10"/>
                <a:gd name="T85" fmla="*/ 1 h 3"/>
                <a:gd name="T86" fmla="*/ 1 w 10"/>
                <a:gd name="T87" fmla="*/ 0 h 3"/>
                <a:gd name="T88" fmla="*/ 1 w 10"/>
                <a:gd name="T89" fmla="*/ 0 h 3"/>
                <a:gd name="T90" fmla="*/ 1 w 10"/>
                <a:gd name="T91" fmla="*/ 0 h 3"/>
                <a:gd name="T92" fmla="*/ 0 w 10"/>
                <a:gd name="T93" fmla="*/ 0 h 3"/>
                <a:gd name="T94" fmla="*/ 0 w 10"/>
                <a:gd name="T95" fmla="*/ 0 h 3"/>
                <a:gd name="T96" fmla="*/ 0 w 10"/>
                <a:gd name="T97" fmla="*/ 0 h 3"/>
                <a:gd name="T98" fmla="*/ 0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2" name="Freeform 3860"/>
            <p:cNvSpPr>
              <a:spLocks/>
            </p:cNvSpPr>
            <p:nvPr/>
          </p:nvSpPr>
          <p:spPr bwMode="auto">
            <a:xfrm>
              <a:off x="6429586" y="6352718"/>
              <a:ext cx="9843" cy="5905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9 w 10"/>
                <a:gd name="T5" fmla="*/ 6 h 6"/>
                <a:gd name="T6" fmla="*/ 9 w 10"/>
                <a:gd name="T7" fmla="*/ 6 h 6"/>
                <a:gd name="T8" fmla="*/ 9 w 10"/>
                <a:gd name="T9" fmla="*/ 6 h 6"/>
                <a:gd name="T10" fmla="*/ 9 w 10"/>
                <a:gd name="T11" fmla="*/ 6 h 6"/>
                <a:gd name="T12" fmla="*/ 9 w 10"/>
                <a:gd name="T13" fmla="*/ 6 h 6"/>
                <a:gd name="T14" fmla="*/ 8 w 10"/>
                <a:gd name="T15" fmla="*/ 5 h 6"/>
                <a:gd name="T16" fmla="*/ 8 w 10"/>
                <a:gd name="T17" fmla="*/ 5 h 6"/>
                <a:gd name="T18" fmla="*/ 8 w 10"/>
                <a:gd name="T19" fmla="*/ 5 h 6"/>
                <a:gd name="T20" fmla="*/ 8 w 10"/>
                <a:gd name="T21" fmla="*/ 5 h 6"/>
                <a:gd name="T22" fmla="*/ 8 w 10"/>
                <a:gd name="T23" fmla="*/ 5 h 6"/>
                <a:gd name="T24" fmla="*/ 8 w 10"/>
                <a:gd name="T25" fmla="*/ 5 h 6"/>
                <a:gd name="T26" fmla="*/ 7 w 10"/>
                <a:gd name="T27" fmla="*/ 5 h 6"/>
                <a:gd name="T28" fmla="*/ 7 w 10"/>
                <a:gd name="T29" fmla="*/ 5 h 6"/>
                <a:gd name="T30" fmla="*/ 7 w 10"/>
                <a:gd name="T31" fmla="*/ 5 h 6"/>
                <a:gd name="T32" fmla="*/ 7 w 10"/>
                <a:gd name="T33" fmla="*/ 4 h 6"/>
                <a:gd name="T34" fmla="*/ 6 w 10"/>
                <a:gd name="T35" fmla="*/ 4 h 6"/>
                <a:gd name="T36" fmla="*/ 6 w 10"/>
                <a:gd name="T37" fmla="*/ 4 h 6"/>
                <a:gd name="T38" fmla="*/ 6 w 10"/>
                <a:gd name="T39" fmla="*/ 4 h 6"/>
                <a:gd name="T40" fmla="*/ 6 w 10"/>
                <a:gd name="T41" fmla="*/ 4 h 6"/>
                <a:gd name="T42" fmla="*/ 6 w 10"/>
                <a:gd name="T43" fmla="*/ 4 h 6"/>
                <a:gd name="T44" fmla="*/ 5 w 10"/>
                <a:gd name="T45" fmla="*/ 4 h 6"/>
                <a:gd name="T46" fmla="*/ 5 w 10"/>
                <a:gd name="T47" fmla="*/ 4 h 6"/>
                <a:gd name="T48" fmla="*/ 5 w 10"/>
                <a:gd name="T49" fmla="*/ 4 h 6"/>
                <a:gd name="T50" fmla="*/ 5 w 10"/>
                <a:gd name="T51" fmla="*/ 4 h 6"/>
                <a:gd name="T52" fmla="*/ 5 w 10"/>
                <a:gd name="T53" fmla="*/ 3 h 6"/>
                <a:gd name="T54" fmla="*/ 5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3 h 6"/>
                <a:gd name="T62" fmla="*/ 4 w 10"/>
                <a:gd name="T63" fmla="*/ 3 h 6"/>
                <a:gd name="T64" fmla="*/ 3 w 10"/>
                <a:gd name="T65" fmla="*/ 3 h 6"/>
                <a:gd name="T66" fmla="*/ 3 w 10"/>
                <a:gd name="T67" fmla="*/ 3 h 6"/>
                <a:gd name="T68" fmla="*/ 3 w 10"/>
                <a:gd name="T69" fmla="*/ 3 h 6"/>
                <a:gd name="T70" fmla="*/ 3 w 10"/>
                <a:gd name="T71" fmla="*/ 3 h 6"/>
                <a:gd name="T72" fmla="*/ 3 w 10"/>
                <a:gd name="T73" fmla="*/ 2 h 6"/>
                <a:gd name="T74" fmla="*/ 2 w 10"/>
                <a:gd name="T75" fmla="*/ 2 h 6"/>
                <a:gd name="T76" fmla="*/ 2 w 10"/>
                <a:gd name="T77" fmla="*/ 2 h 6"/>
                <a:gd name="T78" fmla="*/ 2 w 10"/>
                <a:gd name="T79" fmla="*/ 2 h 6"/>
                <a:gd name="T80" fmla="*/ 2 w 10"/>
                <a:gd name="T81" fmla="*/ 2 h 6"/>
                <a:gd name="T82" fmla="*/ 2 w 10"/>
                <a:gd name="T83" fmla="*/ 2 h 6"/>
                <a:gd name="T84" fmla="*/ 2 w 10"/>
                <a:gd name="T85" fmla="*/ 2 h 6"/>
                <a:gd name="T86" fmla="*/ 1 w 10"/>
                <a:gd name="T87" fmla="*/ 2 h 6"/>
                <a:gd name="T88" fmla="*/ 1 w 10"/>
                <a:gd name="T89" fmla="*/ 1 h 6"/>
                <a:gd name="T90" fmla="*/ 1 w 10"/>
                <a:gd name="T91" fmla="*/ 1 h 6"/>
                <a:gd name="T92" fmla="*/ 1 w 10"/>
                <a:gd name="T93" fmla="*/ 1 h 6"/>
                <a:gd name="T94" fmla="*/ 0 w 10"/>
                <a:gd name="T95" fmla="*/ 1 h 6"/>
                <a:gd name="T96" fmla="*/ 0 w 10"/>
                <a:gd name="T97" fmla="*/ 1 h 6"/>
                <a:gd name="T98" fmla="*/ 0 w 10"/>
                <a:gd name="T99" fmla="*/ 1 h 6"/>
                <a:gd name="T100" fmla="*/ 0 w 10"/>
                <a:gd name="T101" fmla="*/ 0 h 6"/>
                <a:gd name="T102" fmla="*/ 0 w 10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3" name="Freeform 3861"/>
            <p:cNvSpPr>
              <a:spLocks/>
            </p:cNvSpPr>
            <p:nvPr/>
          </p:nvSpPr>
          <p:spPr bwMode="auto">
            <a:xfrm>
              <a:off x="6419743" y="6343859"/>
              <a:ext cx="9843" cy="8859"/>
            </a:xfrm>
            <a:custGeom>
              <a:avLst/>
              <a:gdLst>
                <a:gd name="T0" fmla="*/ 10 w 10"/>
                <a:gd name="T1" fmla="*/ 9 h 9"/>
                <a:gd name="T2" fmla="*/ 10 w 10"/>
                <a:gd name="T3" fmla="*/ 9 h 9"/>
                <a:gd name="T4" fmla="*/ 9 w 10"/>
                <a:gd name="T5" fmla="*/ 9 h 9"/>
                <a:gd name="T6" fmla="*/ 9 w 10"/>
                <a:gd name="T7" fmla="*/ 9 h 9"/>
                <a:gd name="T8" fmla="*/ 9 w 10"/>
                <a:gd name="T9" fmla="*/ 9 h 9"/>
                <a:gd name="T10" fmla="*/ 9 w 10"/>
                <a:gd name="T11" fmla="*/ 9 h 9"/>
                <a:gd name="T12" fmla="*/ 9 w 10"/>
                <a:gd name="T13" fmla="*/ 9 h 9"/>
                <a:gd name="T14" fmla="*/ 8 w 10"/>
                <a:gd name="T15" fmla="*/ 8 h 9"/>
                <a:gd name="T16" fmla="*/ 8 w 10"/>
                <a:gd name="T17" fmla="*/ 8 h 9"/>
                <a:gd name="T18" fmla="*/ 8 w 10"/>
                <a:gd name="T19" fmla="*/ 8 h 9"/>
                <a:gd name="T20" fmla="*/ 8 w 10"/>
                <a:gd name="T21" fmla="*/ 8 h 9"/>
                <a:gd name="T22" fmla="*/ 8 w 10"/>
                <a:gd name="T23" fmla="*/ 8 h 9"/>
                <a:gd name="T24" fmla="*/ 8 w 10"/>
                <a:gd name="T25" fmla="*/ 8 h 9"/>
                <a:gd name="T26" fmla="*/ 7 w 10"/>
                <a:gd name="T27" fmla="*/ 8 h 9"/>
                <a:gd name="T28" fmla="*/ 7 w 10"/>
                <a:gd name="T29" fmla="*/ 7 h 9"/>
                <a:gd name="T30" fmla="*/ 7 w 10"/>
                <a:gd name="T31" fmla="*/ 7 h 9"/>
                <a:gd name="T32" fmla="*/ 7 w 10"/>
                <a:gd name="T33" fmla="*/ 7 h 9"/>
                <a:gd name="T34" fmla="*/ 6 w 10"/>
                <a:gd name="T35" fmla="*/ 7 h 9"/>
                <a:gd name="T36" fmla="*/ 6 w 10"/>
                <a:gd name="T37" fmla="*/ 7 h 9"/>
                <a:gd name="T38" fmla="*/ 6 w 10"/>
                <a:gd name="T39" fmla="*/ 6 h 9"/>
                <a:gd name="T40" fmla="*/ 6 w 10"/>
                <a:gd name="T41" fmla="*/ 6 h 9"/>
                <a:gd name="T42" fmla="*/ 6 w 10"/>
                <a:gd name="T43" fmla="*/ 6 h 9"/>
                <a:gd name="T44" fmla="*/ 5 w 10"/>
                <a:gd name="T45" fmla="*/ 6 h 9"/>
                <a:gd name="T46" fmla="*/ 5 w 10"/>
                <a:gd name="T47" fmla="*/ 6 h 9"/>
                <a:gd name="T48" fmla="*/ 5 w 10"/>
                <a:gd name="T49" fmla="*/ 6 h 9"/>
                <a:gd name="T50" fmla="*/ 5 w 10"/>
                <a:gd name="T51" fmla="*/ 5 h 9"/>
                <a:gd name="T52" fmla="*/ 5 w 10"/>
                <a:gd name="T53" fmla="*/ 5 h 9"/>
                <a:gd name="T54" fmla="*/ 5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4 h 9"/>
                <a:gd name="T62" fmla="*/ 4 w 10"/>
                <a:gd name="T63" fmla="*/ 4 h 9"/>
                <a:gd name="T64" fmla="*/ 3 w 10"/>
                <a:gd name="T65" fmla="*/ 4 h 9"/>
                <a:gd name="T66" fmla="*/ 3 w 10"/>
                <a:gd name="T67" fmla="*/ 4 h 9"/>
                <a:gd name="T68" fmla="*/ 3 w 10"/>
                <a:gd name="T69" fmla="*/ 3 h 9"/>
                <a:gd name="T70" fmla="*/ 3 w 10"/>
                <a:gd name="T71" fmla="*/ 3 h 9"/>
                <a:gd name="T72" fmla="*/ 3 w 10"/>
                <a:gd name="T73" fmla="*/ 3 h 9"/>
                <a:gd name="T74" fmla="*/ 2 w 10"/>
                <a:gd name="T75" fmla="*/ 3 h 9"/>
                <a:gd name="T76" fmla="*/ 2 w 10"/>
                <a:gd name="T77" fmla="*/ 3 h 9"/>
                <a:gd name="T78" fmla="*/ 2 w 10"/>
                <a:gd name="T79" fmla="*/ 2 h 9"/>
                <a:gd name="T80" fmla="*/ 2 w 10"/>
                <a:gd name="T81" fmla="*/ 2 h 9"/>
                <a:gd name="T82" fmla="*/ 2 w 10"/>
                <a:gd name="T83" fmla="*/ 2 h 9"/>
                <a:gd name="T84" fmla="*/ 2 w 10"/>
                <a:gd name="T85" fmla="*/ 2 h 9"/>
                <a:gd name="T86" fmla="*/ 1 w 10"/>
                <a:gd name="T87" fmla="*/ 2 h 9"/>
                <a:gd name="T88" fmla="*/ 1 w 10"/>
                <a:gd name="T89" fmla="*/ 1 h 9"/>
                <a:gd name="T90" fmla="*/ 1 w 10"/>
                <a:gd name="T91" fmla="*/ 1 h 9"/>
                <a:gd name="T92" fmla="*/ 1 w 10"/>
                <a:gd name="T93" fmla="*/ 1 h 9"/>
                <a:gd name="T94" fmla="*/ 0 w 10"/>
                <a:gd name="T95" fmla="*/ 0 h 9"/>
                <a:gd name="T96" fmla="*/ 0 w 10"/>
                <a:gd name="T97" fmla="*/ 0 h 9"/>
                <a:gd name="T98" fmla="*/ 0 w 10"/>
                <a:gd name="T99" fmla="*/ 0 h 9"/>
                <a:gd name="T100" fmla="*/ 0 w 10"/>
                <a:gd name="T101" fmla="*/ 0 h 9"/>
                <a:gd name="T102" fmla="*/ 0 w 10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4" name="Freeform 3862"/>
            <p:cNvSpPr>
              <a:spLocks/>
            </p:cNvSpPr>
            <p:nvPr/>
          </p:nvSpPr>
          <p:spPr bwMode="auto">
            <a:xfrm>
              <a:off x="6409901" y="6328111"/>
              <a:ext cx="9843" cy="15748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9 w 10"/>
                <a:gd name="T5" fmla="*/ 15 h 16"/>
                <a:gd name="T6" fmla="*/ 9 w 10"/>
                <a:gd name="T7" fmla="*/ 15 h 16"/>
                <a:gd name="T8" fmla="*/ 9 w 10"/>
                <a:gd name="T9" fmla="*/ 15 h 16"/>
                <a:gd name="T10" fmla="*/ 9 w 10"/>
                <a:gd name="T11" fmla="*/ 15 h 16"/>
                <a:gd name="T12" fmla="*/ 9 w 10"/>
                <a:gd name="T13" fmla="*/ 14 h 16"/>
                <a:gd name="T14" fmla="*/ 9 w 10"/>
                <a:gd name="T15" fmla="*/ 14 h 16"/>
                <a:gd name="T16" fmla="*/ 8 w 10"/>
                <a:gd name="T17" fmla="*/ 14 h 16"/>
                <a:gd name="T18" fmla="*/ 8 w 10"/>
                <a:gd name="T19" fmla="*/ 14 h 16"/>
                <a:gd name="T20" fmla="*/ 8 w 10"/>
                <a:gd name="T21" fmla="*/ 13 h 16"/>
                <a:gd name="T22" fmla="*/ 8 w 10"/>
                <a:gd name="T23" fmla="*/ 13 h 16"/>
                <a:gd name="T24" fmla="*/ 8 w 10"/>
                <a:gd name="T25" fmla="*/ 13 h 16"/>
                <a:gd name="T26" fmla="*/ 7 w 10"/>
                <a:gd name="T27" fmla="*/ 12 h 16"/>
                <a:gd name="T28" fmla="*/ 7 w 10"/>
                <a:gd name="T29" fmla="*/ 12 h 16"/>
                <a:gd name="T30" fmla="*/ 7 w 10"/>
                <a:gd name="T31" fmla="*/ 12 h 16"/>
                <a:gd name="T32" fmla="*/ 7 w 10"/>
                <a:gd name="T33" fmla="*/ 12 h 16"/>
                <a:gd name="T34" fmla="*/ 6 w 10"/>
                <a:gd name="T35" fmla="*/ 11 h 16"/>
                <a:gd name="T36" fmla="*/ 6 w 10"/>
                <a:gd name="T37" fmla="*/ 11 h 16"/>
                <a:gd name="T38" fmla="*/ 6 w 10"/>
                <a:gd name="T39" fmla="*/ 11 h 16"/>
                <a:gd name="T40" fmla="*/ 6 w 10"/>
                <a:gd name="T41" fmla="*/ 11 h 16"/>
                <a:gd name="T42" fmla="*/ 6 w 10"/>
                <a:gd name="T43" fmla="*/ 10 h 16"/>
                <a:gd name="T44" fmla="*/ 6 w 10"/>
                <a:gd name="T45" fmla="*/ 10 h 16"/>
                <a:gd name="T46" fmla="*/ 5 w 10"/>
                <a:gd name="T47" fmla="*/ 9 h 16"/>
                <a:gd name="T48" fmla="*/ 5 w 10"/>
                <a:gd name="T49" fmla="*/ 9 h 16"/>
                <a:gd name="T50" fmla="*/ 5 w 10"/>
                <a:gd name="T51" fmla="*/ 9 h 16"/>
                <a:gd name="T52" fmla="*/ 5 w 10"/>
                <a:gd name="T53" fmla="*/ 9 h 16"/>
                <a:gd name="T54" fmla="*/ 5 w 10"/>
                <a:gd name="T55" fmla="*/ 8 h 16"/>
                <a:gd name="T56" fmla="*/ 4 w 10"/>
                <a:gd name="T57" fmla="*/ 8 h 16"/>
                <a:gd name="T58" fmla="*/ 4 w 10"/>
                <a:gd name="T59" fmla="*/ 8 h 16"/>
                <a:gd name="T60" fmla="*/ 4 w 10"/>
                <a:gd name="T61" fmla="*/ 7 h 16"/>
                <a:gd name="T62" fmla="*/ 4 w 10"/>
                <a:gd name="T63" fmla="*/ 7 h 16"/>
                <a:gd name="T64" fmla="*/ 3 w 10"/>
                <a:gd name="T65" fmla="*/ 7 h 16"/>
                <a:gd name="T66" fmla="*/ 3 w 10"/>
                <a:gd name="T67" fmla="*/ 6 h 16"/>
                <a:gd name="T68" fmla="*/ 3 w 10"/>
                <a:gd name="T69" fmla="*/ 6 h 16"/>
                <a:gd name="T70" fmla="*/ 3 w 10"/>
                <a:gd name="T71" fmla="*/ 6 h 16"/>
                <a:gd name="T72" fmla="*/ 3 w 10"/>
                <a:gd name="T73" fmla="*/ 5 h 16"/>
                <a:gd name="T74" fmla="*/ 3 w 10"/>
                <a:gd name="T75" fmla="*/ 5 h 16"/>
                <a:gd name="T76" fmla="*/ 2 w 10"/>
                <a:gd name="T77" fmla="*/ 5 h 16"/>
                <a:gd name="T78" fmla="*/ 2 w 10"/>
                <a:gd name="T79" fmla="*/ 4 h 16"/>
                <a:gd name="T80" fmla="*/ 2 w 10"/>
                <a:gd name="T81" fmla="*/ 4 h 16"/>
                <a:gd name="T82" fmla="*/ 2 w 10"/>
                <a:gd name="T83" fmla="*/ 4 h 16"/>
                <a:gd name="T84" fmla="*/ 2 w 10"/>
                <a:gd name="T85" fmla="*/ 3 h 16"/>
                <a:gd name="T86" fmla="*/ 1 w 10"/>
                <a:gd name="T87" fmla="*/ 3 h 16"/>
                <a:gd name="T88" fmla="*/ 1 w 10"/>
                <a:gd name="T89" fmla="*/ 3 h 16"/>
                <a:gd name="T90" fmla="*/ 1 w 10"/>
                <a:gd name="T91" fmla="*/ 2 h 16"/>
                <a:gd name="T92" fmla="*/ 1 w 10"/>
                <a:gd name="T93" fmla="*/ 2 h 16"/>
                <a:gd name="T94" fmla="*/ 0 w 10"/>
                <a:gd name="T95" fmla="*/ 2 h 16"/>
                <a:gd name="T96" fmla="*/ 0 w 10"/>
                <a:gd name="T97" fmla="*/ 1 h 16"/>
                <a:gd name="T98" fmla="*/ 0 w 10"/>
                <a:gd name="T99" fmla="*/ 1 h 16"/>
                <a:gd name="T100" fmla="*/ 0 w 10"/>
                <a:gd name="T101" fmla="*/ 1 h 16"/>
                <a:gd name="T102" fmla="*/ 0 w 10"/>
                <a:gd name="T10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5" name="Freeform 3863"/>
            <p:cNvSpPr>
              <a:spLocks/>
            </p:cNvSpPr>
            <p:nvPr/>
          </p:nvSpPr>
          <p:spPr bwMode="auto">
            <a:xfrm>
              <a:off x="6400058" y="6306458"/>
              <a:ext cx="9843" cy="22638"/>
            </a:xfrm>
            <a:custGeom>
              <a:avLst/>
              <a:gdLst>
                <a:gd name="T0" fmla="*/ 10 w 10"/>
                <a:gd name="T1" fmla="*/ 23 h 23"/>
                <a:gd name="T2" fmla="*/ 10 w 10"/>
                <a:gd name="T3" fmla="*/ 22 h 23"/>
                <a:gd name="T4" fmla="*/ 10 w 10"/>
                <a:gd name="T5" fmla="*/ 22 h 23"/>
                <a:gd name="T6" fmla="*/ 9 w 10"/>
                <a:gd name="T7" fmla="*/ 21 h 23"/>
                <a:gd name="T8" fmla="*/ 9 w 10"/>
                <a:gd name="T9" fmla="*/ 21 h 23"/>
                <a:gd name="T10" fmla="*/ 9 w 10"/>
                <a:gd name="T11" fmla="*/ 20 h 23"/>
                <a:gd name="T12" fmla="*/ 9 w 10"/>
                <a:gd name="T13" fmla="*/ 20 h 23"/>
                <a:gd name="T14" fmla="*/ 9 w 10"/>
                <a:gd name="T15" fmla="*/ 20 h 23"/>
                <a:gd name="T16" fmla="*/ 8 w 10"/>
                <a:gd name="T17" fmla="*/ 19 h 23"/>
                <a:gd name="T18" fmla="*/ 8 w 10"/>
                <a:gd name="T19" fmla="*/ 19 h 23"/>
                <a:gd name="T20" fmla="*/ 8 w 10"/>
                <a:gd name="T21" fmla="*/ 18 h 23"/>
                <a:gd name="T22" fmla="*/ 8 w 10"/>
                <a:gd name="T23" fmla="*/ 18 h 23"/>
                <a:gd name="T24" fmla="*/ 8 w 10"/>
                <a:gd name="T25" fmla="*/ 18 h 23"/>
                <a:gd name="T26" fmla="*/ 8 w 10"/>
                <a:gd name="T27" fmla="*/ 17 h 23"/>
                <a:gd name="T28" fmla="*/ 7 w 10"/>
                <a:gd name="T29" fmla="*/ 17 h 23"/>
                <a:gd name="T30" fmla="*/ 7 w 10"/>
                <a:gd name="T31" fmla="*/ 17 h 23"/>
                <a:gd name="T32" fmla="*/ 7 w 10"/>
                <a:gd name="T33" fmla="*/ 16 h 23"/>
                <a:gd name="T34" fmla="*/ 7 w 10"/>
                <a:gd name="T35" fmla="*/ 16 h 23"/>
                <a:gd name="T36" fmla="*/ 6 w 10"/>
                <a:gd name="T37" fmla="*/ 15 h 23"/>
                <a:gd name="T38" fmla="*/ 6 w 10"/>
                <a:gd name="T39" fmla="*/ 15 h 23"/>
                <a:gd name="T40" fmla="*/ 6 w 10"/>
                <a:gd name="T41" fmla="*/ 14 h 23"/>
                <a:gd name="T42" fmla="*/ 6 w 10"/>
                <a:gd name="T43" fmla="*/ 14 h 23"/>
                <a:gd name="T44" fmla="*/ 6 w 10"/>
                <a:gd name="T45" fmla="*/ 14 h 23"/>
                <a:gd name="T46" fmla="*/ 5 w 10"/>
                <a:gd name="T47" fmla="*/ 13 h 23"/>
                <a:gd name="T48" fmla="*/ 5 w 10"/>
                <a:gd name="T49" fmla="*/ 13 h 23"/>
                <a:gd name="T50" fmla="*/ 5 w 10"/>
                <a:gd name="T51" fmla="*/ 12 h 23"/>
                <a:gd name="T52" fmla="*/ 5 w 10"/>
                <a:gd name="T53" fmla="*/ 12 h 23"/>
                <a:gd name="T54" fmla="*/ 5 w 10"/>
                <a:gd name="T55" fmla="*/ 11 h 23"/>
                <a:gd name="T56" fmla="*/ 5 w 10"/>
                <a:gd name="T57" fmla="*/ 11 h 23"/>
                <a:gd name="T58" fmla="*/ 4 w 10"/>
                <a:gd name="T59" fmla="*/ 10 h 23"/>
                <a:gd name="T60" fmla="*/ 4 w 10"/>
                <a:gd name="T61" fmla="*/ 10 h 23"/>
                <a:gd name="T62" fmla="*/ 4 w 10"/>
                <a:gd name="T63" fmla="*/ 10 h 23"/>
                <a:gd name="T64" fmla="*/ 4 w 10"/>
                <a:gd name="T65" fmla="*/ 9 h 23"/>
                <a:gd name="T66" fmla="*/ 3 w 10"/>
                <a:gd name="T67" fmla="*/ 9 h 23"/>
                <a:gd name="T68" fmla="*/ 3 w 10"/>
                <a:gd name="T69" fmla="*/ 8 h 23"/>
                <a:gd name="T70" fmla="*/ 3 w 10"/>
                <a:gd name="T71" fmla="*/ 8 h 23"/>
                <a:gd name="T72" fmla="*/ 3 w 10"/>
                <a:gd name="T73" fmla="*/ 7 h 23"/>
                <a:gd name="T74" fmla="*/ 3 w 10"/>
                <a:gd name="T75" fmla="*/ 7 h 23"/>
                <a:gd name="T76" fmla="*/ 2 w 10"/>
                <a:gd name="T77" fmla="*/ 6 h 23"/>
                <a:gd name="T78" fmla="*/ 2 w 10"/>
                <a:gd name="T79" fmla="*/ 6 h 23"/>
                <a:gd name="T80" fmla="*/ 2 w 10"/>
                <a:gd name="T81" fmla="*/ 5 h 23"/>
                <a:gd name="T82" fmla="*/ 2 w 10"/>
                <a:gd name="T83" fmla="*/ 5 h 23"/>
                <a:gd name="T84" fmla="*/ 2 w 10"/>
                <a:gd name="T85" fmla="*/ 4 h 23"/>
                <a:gd name="T86" fmla="*/ 2 w 10"/>
                <a:gd name="T87" fmla="*/ 4 h 23"/>
                <a:gd name="T88" fmla="*/ 1 w 10"/>
                <a:gd name="T89" fmla="*/ 4 h 23"/>
                <a:gd name="T90" fmla="*/ 1 w 10"/>
                <a:gd name="T91" fmla="*/ 3 h 23"/>
                <a:gd name="T92" fmla="*/ 1 w 10"/>
                <a:gd name="T93" fmla="*/ 2 h 23"/>
                <a:gd name="T94" fmla="*/ 1 w 10"/>
                <a:gd name="T95" fmla="*/ 2 h 23"/>
                <a:gd name="T96" fmla="*/ 0 w 10"/>
                <a:gd name="T97" fmla="*/ 1 h 23"/>
                <a:gd name="T98" fmla="*/ 0 w 10"/>
                <a:gd name="T99" fmla="*/ 1 h 23"/>
                <a:gd name="T100" fmla="*/ 0 w 10"/>
                <a:gd name="T101" fmla="*/ 1 h 23"/>
                <a:gd name="T102" fmla="*/ 0 w 10"/>
                <a:gd name="T10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3">
                  <a:moveTo>
                    <a:pt x="10" y="23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6" name="Freeform 3864"/>
            <p:cNvSpPr>
              <a:spLocks/>
            </p:cNvSpPr>
            <p:nvPr/>
          </p:nvSpPr>
          <p:spPr bwMode="auto">
            <a:xfrm>
              <a:off x="6390216" y="6279883"/>
              <a:ext cx="9843" cy="27559"/>
            </a:xfrm>
            <a:custGeom>
              <a:avLst/>
              <a:gdLst>
                <a:gd name="T0" fmla="*/ 10 w 10"/>
                <a:gd name="T1" fmla="*/ 28 h 28"/>
                <a:gd name="T2" fmla="*/ 10 w 10"/>
                <a:gd name="T3" fmla="*/ 27 h 28"/>
                <a:gd name="T4" fmla="*/ 10 w 10"/>
                <a:gd name="T5" fmla="*/ 27 h 28"/>
                <a:gd name="T6" fmla="*/ 9 w 10"/>
                <a:gd name="T7" fmla="*/ 26 h 28"/>
                <a:gd name="T8" fmla="*/ 9 w 10"/>
                <a:gd name="T9" fmla="*/ 25 h 28"/>
                <a:gd name="T10" fmla="*/ 9 w 10"/>
                <a:gd name="T11" fmla="*/ 25 h 28"/>
                <a:gd name="T12" fmla="*/ 9 w 10"/>
                <a:gd name="T13" fmla="*/ 25 h 28"/>
                <a:gd name="T14" fmla="*/ 9 w 10"/>
                <a:gd name="T15" fmla="*/ 24 h 28"/>
                <a:gd name="T16" fmla="*/ 9 w 10"/>
                <a:gd name="T17" fmla="*/ 24 h 28"/>
                <a:gd name="T18" fmla="*/ 8 w 10"/>
                <a:gd name="T19" fmla="*/ 23 h 28"/>
                <a:gd name="T20" fmla="*/ 8 w 10"/>
                <a:gd name="T21" fmla="*/ 22 h 28"/>
                <a:gd name="T22" fmla="*/ 8 w 10"/>
                <a:gd name="T23" fmla="*/ 22 h 28"/>
                <a:gd name="T24" fmla="*/ 8 w 10"/>
                <a:gd name="T25" fmla="*/ 21 h 28"/>
                <a:gd name="T26" fmla="*/ 8 w 10"/>
                <a:gd name="T27" fmla="*/ 21 h 28"/>
                <a:gd name="T28" fmla="*/ 7 w 10"/>
                <a:gd name="T29" fmla="*/ 20 h 28"/>
                <a:gd name="T30" fmla="*/ 7 w 10"/>
                <a:gd name="T31" fmla="*/ 20 h 28"/>
                <a:gd name="T32" fmla="*/ 7 w 10"/>
                <a:gd name="T33" fmla="*/ 19 h 28"/>
                <a:gd name="T34" fmla="*/ 7 w 10"/>
                <a:gd name="T35" fmla="*/ 19 h 28"/>
                <a:gd name="T36" fmla="*/ 6 w 10"/>
                <a:gd name="T37" fmla="*/ 18 h 28"/>
                <a:gd name="T38" fmla="*/ 6 w 10"/>
                <a:gd name="T39" fmla="*/ 18 h 28"/>
                <a:gd name="T40" fmla="*/ 6 w 10"/>
                <a:gd name="T41" fmla="*/ 17 h 28"/>
                <a:gd name="T42" fmla="*/ 6 w 10"/>
                <a:gd name="T43" fmla="*/ 17 h 28"/>
                <a:gd name="T44" fmla="*/ 6 w 10"/>
                <a:gd name="T45" fmla="*/ 16 h 28"/>
                <a:gd name="T46" fmla="*/ 6 w 10"/>
                <a:gd name="T47" fmla="*/ 16 h 28"/>
                <a:gd name="T48" fmla="*/ 5 w 10"/>
                <a:gd name="T49" fmla="*/ 15 h 28"/>
                <a:gd name="T50" fmla="*/ 5 w 10"/>
                <a:gd name="T51" fmla="*/ 15 h 28"/>
                <a:gd name="T52" fmla="*/ 5 w 10"/>
                <a:gd name="T53" fmla="*/ 14 h 28"/>
                <a:gd name="T54" fmla="*/ 5 w 10"/>
                <a:gd name="T55" fmla="*/ 14 h 28"/>
                <a:gd name="T56" fmla="*/ 5 w 10"/>
                <a:gd name="T57" fmla="*/ 13 h 28"/>
                <a:gd name="T58" fmla="*/ 4 w 10"/>
                <a:gd name="T59" fmla="*/ 12 h 28"/>
                <a:gd name="T60" fmla="*/ 4 w 10"/>
                <a:gd name="T61" fmla="*/ 12 h 28"/>
                <a:gd name="T62" fmla="*/ 4 w 10"/>
                <a:gd name="T63" fmla="*/ 11 h 28"/>
                <a:gd name="T64" fmla="*/ 4 w 10"/>
                <a:gd name="T65" fmla="*/ 11 h 28"/>
                <a:gd name="T66" fmla="*/ 3 w 10"/>
                <a:gd name="T67" fmla="*/ 10 h 28"/>
                <a:gd name="T68" fmla="*/ 3 w 10"/>
                <a:gd name="T69" fmla="*/ 10 h 28"/>
                <a:gd name="T70" fmla="*/ 3 w 10"/>
                <a:gd name="T71" fmla="*/ 9 h 28"/>
                <a:gd name="T72" fmla="*/ 3 w 10"/>
                <a:gd name="T73" fmla="*/ 8 h 28"/>
                <a:gd name="T74" fmla="*/ 3 w 10"/>
                <a:gd name="T75" fmla="*/ 8 h 28"/>
                <a:gd name="T76" fmla="*/ 3 w 10"/>
                <a:gd name="T77" fmla="*/ 7 h 28"/>
                <a:gd name="T78" fmla="*/ 2 w 10"/>
                <a:gd name="T79" fmla="*/ 7 h 28"/>
                <a:gd name="T80" fmla="*/ 2 w 10"/>
                <a:gd name="T81" fmla="*/ 6 h 28"/>
                <a:gd name="T82" fmla="*/ 2 w 10"/>
                <a:gd name="T83" fmla="*/ 6 h 28"/>
                <a:gd name="T84" fmla="*/ 2 w 10"/>
                <a:gd name="T85" fmla="*/ 5 h 28"/>
                <a:gd name="T86" fmla="*/ 2 w 10"/>
                <a:gd name="T87" fmla="*/ 5 h 28"/>
                <a:gd name="T88" fmla="*/ 1 w 10"/>
                <a:gd name="T89" fmla="*/ 4 h 28"/>
                <a:gd name="T90" fmla="*/ 1 w 10"/>
                <a:gd name="T91" fmla="*/ 3 h 28"/>
                <a:gd name="T92" fmla="*/ 1 w 10"/>
                <a:gd name="T93" fmla="*/ 3 h 28"/>
                <a:gd name="T94" fmla="*/ 1 w 10"/>
                <a:gd name="T95" fmla="*/ 2 h 28"/>
                <a:gd name="T96" fmla="*/ 0 w 10"/>
                <a:gd name="T97" fmla="*/ 2 h 28"/>
                <a:gd name="T98" fmla="*/ 0 w 10"/>
                <a:gd name="T99" fmla="*/ 1 h 28"/>
                <a:gd name="T100" fmla="*/ 0 w 10"/>
                <a:gd name="T101" fmla="*/ 1 h 28"/>
                <a:gd name="T102" fmla="*/ 0 w 10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8">
                  <a:moveTo>
                    <a:pt x="10" y="28"/>
                  </a:moveTo>
                  <a:lnTo>
                    <a:pt x="10" y="27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7" name="Freeform 3865"/>
            <p:cNvSpPr>
              <a:spLocks/>
            </p:cNvSpPr>
            <p:nvPr/>
          </p:nvSpPr>
          <p:spPr bwMode="auto">
            <a:xfrm>
              <a:off x="6380373" y="6251340"/>
              <a:ext cx="9843" cy="29527"/>
            </a:xfrm>
            <a:custGeom>
              <a:avLst/>
              <a:gdLst>
                <a:gd name="T0" fmla="*/ 10 w 10"/>
                <a:gd name="T1" fmla="*/ 30 h 30"/>
                <a:gd name="T2" fmla="*/ 10 w 10"/>
                <a:gd name="T3" fmla="*/ 29 h 30"/>
                <a:gd name="T4" fmla="*/ 10 w 10"/>
                <a:gd name="T5" fmla="*/ 28 h 30"/>
                <a:gd name="T6" fmla="*/ 10 w 10"/>
                <a:gd name="T7" fmla="*/ 28 h 30"/>
                <a:gd name="T8" fmla="*/ 9 w 10"/>
                <a:gd name="T9" fmla="*/ 27 h 30"/>
                <a:gd name="T10" fmla="*/ 9 w 10"/>
                <a:gd name="T11" fmla="*/ 27 h 30"/>
                <a:gd name="T12" fmla="*/ 9 w 10"/>
                <a:gd name="T13" fmla="*/ 26 h 30"/>
                <a:gd name="T14" fmla="*/ 9 w 10"/>
                <a:gd name="T15" fmla="*/ 26 h 30"/>
                <a:gd name="T16" fmla="*/ 9 w 10"/>
                <a:gd name="T17" fmla="*/ 25 h 30"/>
                <a:gd name="T18" fmla="*/ 8 w 10"/>
                <a:gd name="T19" fmla="*/ 24 h 30"/>
                <a:gd name="T20" fmla="*/ 8 w 10"/>
                <a:gd name="T21" fmla="*/ 24 h 30"/>
                <a:gd name="T22" fmla="*/ 8 w 10"/>
                <a:gd name="T23" fmla="*/ 23 h 30"/>
                <a:gd name="T24" fmla="*/ 8 w 10"/>
                <a:gd name="T25" fmla="*/ 23 h 30"/>
                <a:gd name="T26" fmla="*/ 8 w 10"/>
                <a:gd name="T27" fmla="*/ 22 h 30"/>
                <a:gd name="T28" fmla="*/ 7 w 10"/>
                <a:gd name="T29" fmla="*/ 22 h 30"/>
                <a:gd name="T30" fmla="*/ 7 w 10"/>
                <a:gd name="T31" fmla="*/ 21 h 30"/>
                <a:gd name="T32" fmla="*/ 7 w 10"/>
                <a:gd name="T33" fmla="*/ 20 h 30"/>
                <a:gd name="T34" fmla="*/ 7 w 10"/>
                <a:gd name="T35" fmla="*/ 20 h 30"/>
                <a:gd name="T36" fmla="*/ 6 w 10"/>
                <a:gd name="T37" fmla="*/ 19 h 30"/>
                <a:gd name="T38" fmla="*/ 6 w 10"/>
                <a:gd name="T39" fmla="*/ 19 h 30"/>
                <a:gd name="T40" fmla="*/ 6 w 10"/>
                <a:gd name="T41" fmla="*/ 18 h 30"/>
                <a:gd name="T42" fmla="*/ 6 w 10"/>
                <a:gd name="T43" fmla="*/ 18 h 30"/>
                <a:gd name="T44" fmla="*/ 6 w 10"/>
                <a:gd name="T45" fmla="*/ 17 h 30"/>
                <a:gd name="T46" fmla="*/ 6 w 10"/>
                <a:gd name="T47" fmla="*/ 17 h 30"/>
                <a:gd name="T48" fmla="*/ 5 w 10"/>
                <a:gd name="T49" fmla="*/ 16 h 30"/>
                <a:gd name="T50" fmla="*/ 5 w 10"/>
                <a:gd name="T51" fmla="*/ 15 h 30"/>
                <a:gd name="T52" fmla="*/ 5 w 10"/>
                <a:gd name="T53" fmla="*/ 15 h 30"/>
                <a:gd name="T54" fmla="*/ 5 w 10"/>
                <a:gd name="T55" fmla="*/ 14 h 30"/>
                <a:gd name="T56" fmla="*/ 5 w 10"/>
                <a:gd name="T57" fmla="*/ 14 h 30"/>
                <a:gd name="T58" fmla="*/ 4 w 10"/>
                <a:gd name="T59" fmla="*/ 13 h 30"/>
                <a:gd name="T60" fmla="*/ 4 w 10"/>
                <a:gd name="T61" fmla="*/ 12 h 30"/>
                <a:gd name="T62" fmla="*/ 4 w 10"/>
                <a:gd name="T63" fmla="*/ 12 h 30"/>
                <a:gd name="T64" fmla="*/ 4 w 10"/>
                <a:gd name="T65" fmla="*/ 11 h 30"/>
                <a:gd name="T66" fmla="*/ 3 w 10"/>
                <a:gd name="T67" fmla="*/ 11 h 30"/>
                <a:gd name="T68" fmla="*/ 3 w 10"/>
                <a:gd name="T69" fmla="*/ 10 h 30"/>
                <a:gd name="T70" fmla="*/ 3 w 10"/>
                <a:gd name="T71" fmla="*/ 9 h 30"/>
                <a:gd name="T72" fmla="*/ 3 w 10"/>
                <a:gd name="T73" fmla="*/ 9 h 30"/>
                <a:gd name="T74" fmla="*/ 3 w 10"/>
                <a:gd name="T75" fmla="*/ 8 h 30"/>
                <a:gd name="T76" fmla="*/ 3 w 10"/>
                <a:gd name="T77" fmla="*/ 8 h 30"/>
                <a:gd name="T78" fmla="*/ 2 w 10"/>
                <a:gd name="T79" fmla="*/ 7 h 30"/>
                <a:gd name="T80" fmla="*/ 2 w 10"/>
                <a:gd name="T81" fmla="*/ 7 h 30"/>
                <a:gd name="T82" fmla="*/ 2 w 10"/>
                <a:gd name="T83" fmla="*/ 6 h 30"/>
                <a:gd name="T84" fmla="*/ 2 w 10"/>
                <a:gd name="T85" fmla="*/ 5 h 30"/>
                <a:gd name="T86" fmla="*/ 2 w 10"/>
                <a:gd name="T87" fmla="*/ 5 h 30"/>
                <a:gd name="T88" fmla="*/ 1 w 10"/>
                <a:gd name="T89" fmla="*/ 4 h 30"/>
                <a:gd name="T90" fmla="*/ 1 w 10"/>
                <a:gd name="T91" fmla="*/ 4 h 30"/>
                <a:gd name="T92" fmla="*/ 1 w 10"/>
                <a:gd name="T93" fmla="*/ 3 h 30"/>
                <a:gd name="T94" fmla="*/ 1 w 10"/>
                <a:gd name="T95" fmla="*/ 3 h 30"/>
                <a:gd name="T96" fmla="*/ 0 w 10"/>
                <a:gd name="T97" fmla="*/ 2 h 30"/>
                <a:gd name="T98" fmla="*/ 0 w 10"/>
                <a:gd name="T99" fmla="*/ 1 h 30"/>
                <a:gd name="T100" fmla="*/ 0 w 10"/>
                <a:gd name="T101" fmla="*/ 1 h 30"/>
                <a:gd name="T102" fmla="*/ 0 w 10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0">
                  <a:moveTo>
                    <a:pt x="10" y="30"/>
                  </a:moveTo>
                  <a:lnTo>
                    <a:pt x="10" y="29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8" name="Freeform 3866"/>
            <p:cNvSpPr>
              <a:spLocks/>
            </p:cNvSpPr>
            <p:nvPr/>
          </p:nvSpPr>
          <p:spPr bwMode="auto">
            <a:xfrm>
              <a:off x="6370531" y="6225749"/>
              <a:ext cx="9843" cy="26575"/>
            </a:xfrm>
            <a:custGeom>
              <a:avLst/>
              <a:gdLst>
                <a:gd name="T0" fmla="*/ 10 w 10"/>
                <a:gd name="T1" fmla="*/ 27 h 27"/>
                <a:gd name="T2" fmla="*/ 10 w 10"/>
                <a:gd name="T3" fmla="*/ 26 h 27"/>
                <a:gd name="T4" fmla="*/ 10 w 10"/>
                <a:gd name="T5" fmla="*/ 26 h 27"/>
                <a:gd name="T6" fmla="*/ 10 w 10"/>
                <a:gd name="T7" fmla="*/ 25 h 27"/>
                <a:gd name="T8" fmla="*/ 9 w 10"/>
                <a:gd name="T9" fmla="*/ 25 h 27"/>
                <a:gd name="T10" fmla="*/ 9 w 10"/>
                <a:gd name="T11" fmla="*/ 24 h 27"/>
                <a:gd name="T12" fmla="*/ 9 w 10"/>
                <a:gd name="T13" fmla="*/ 24 h 27"/>
                <a:gd name="T14" fmla="*/ 9 w 10"/>
                <a:gd name="T15" fmla="*/ 23 h 27"/>
                <a:gd name="T16" fmla="*/ 9 w 10"/>
                <a:gd name="T17" fmla="*/ 22 h 27"/>
                <a:gd name="T18" fmla="*/ 8 w 10"/>
                <a:gd name="T19" fmla="*/ 22 h 27"/>
                <a:gd name="T20" fmla="*/ 8 w 10"/>
                <a:gd name="T21" fmla="*/ 21 h 27"/>
                <a:gd name="T22" fmla="*/ 8 w 10"/>
                <a:gd name="T23" fmla="*/ 21 h 27"/>
                <a:gd name="T24" fmla="*/ 8 w 10"/>
                <a:gd name="T25" fmla="*/ 20 h 27"/>
                <a:gd name="T26" fmla="*/ 8 w 10"/>
                <a:gd name="T27" fmla="*/ 20 h 27"/>
                <a:gd name="T28" fmla="*/ 8 w 10"/>
                <a:gd name="T29" fmla="*/ 19 h 27"/>
                <a:gd name="T30" fmla="*/ 7 w 10"/>
                <a:gd name="T31" fmla="*/ 19 h 27"/>
                <a:gd name="T32" fmla="*/ 7 w 10"/>
                <a:gd name="T33" fmla="*/ 18 h 27"/>
                <a:gd name="T34" fmla="*/ 7 w 10"/>
                <a:gd name="T35" fmla="*/ 17 h 27"/>
                <a:gd name="T36" fmla="*/ 7 w 10"/>
                <a:gd name="T37" fmla="*/ 17 h 27"/>
                <a:gd name="T38" fmla="*/ 6 w 10"/>
                <a:gd name="T39" fmla="*/ 16 h 27"/>
                <a:gd name="T40" fmla="*/ 6 w 10"/>
                <a:gd name="T41" fmla="*/ 16 h 27"/>
                <a:gd name="T42" fmla="*/ 6 w 10"/>
                <a:gd name="T43" fmla="*/ 15 h 27"/>
                <a:gd name="T44" fmla="*/ 6 w 10"/>
                <a:gd name="T45" fmla="*/ 15 h 27"/>
                <a:gd name="T46" fmla="*/ 6 w 10"/>
                <a:gd name="T47" fmla="*/ 14 h 27"/>
                <a:gd name="T48" fmla="*/ 5 w 10"/>
                <a:gd name="T49" fmla="*/ 14 h 27"/>
                <a:gd name="T50" fmla="*/ 5 w 10"/>
                <a:gd name="T51" fmla="*/ 13 h 27"/>
                <a:gd name="T52" fmla="*/ 5 w 10"/>
                <a:gd name="T53" fmla="*/ 13 h 27"/>
                <a:gd name="T54" fmla="*/ 5 w 10"/>
                <a:gd name="T55" fmla="*/ 12 h 27"/>
                <a:gd name="T56" fmla="*/ 5 w 10"/>
                <a:gd name="T57" fmla="*/ 12 h 27"/>
                <a:gd name="T58" fmla="*/ 5 w 10"/>
                <a:gd name="T59" fmla="*/ 11 h 27"/>
                <a:gd name="T60" fmla="*/ 4 w 10"/>
                <a:gd name="T61" fmla="*/ 11 h 27"/>
                <a:gd name="T62" fmla="*/ 4 w 10"/>
                <a:gd name="T63" fmla="*/ 10 h 27"/>
                <a:gd name="T64" fmla="*/ 4 w 10"/>
                <a:gd name="T65" fmla="*/ 9 h 27"/>
                <a:gd name="T66" fmla="*/ 4 w 10"/>
                <a:gd name="T67" fmla="*/ 9 h 27"/>
                <a:gd name="T68" fmla="*/ 3 w 10"/>
                <a:gd name="T69" fmla="*/ 8 h 27"/>
                <a:gd name="T70" fmla="*/ 3 w 10"/>
                <a:gd name="T71" fmla="*/ 8 h 27"/>
                <a:gd name="T72" fmla="*/ 3 w 10"/>
                <a:gd name="T73" fmla="*/ 7 h 27"/>
                <a:gd name="T74" fmla="*/ 3 w 10"/>
                <a:gd name="T75" fmla="*/ 7 h 27"/>
                <a:gd name="T76" fmla="*/ 3 w 10"/>
                <a:gd name="T77" fmla="*/ 6 h 27"/>
                <a:gd name="T78" fmla="*/ 2 w 10"/>
                <a:gd name="T79" fmla="*/ 6 h 27"/>
                <a:gd name="T80" fmla="*/ 2 w 10"/>
                <a:gd name="T81" fmla="*/ 5 h 27"/>
                <a:gd name="T82" fmla="*/ 2 w 10"/>
                <a:gd name="T83" fmla="*/ 5 h 27"/>
                <a:gd name="T84" fmla="*/ 2 w 10"/>
                <a:gd name="T85" fmla="*/ 4 h 27"/>
                <a:gd name="T86" fmla="*/ 2 w 10"/>
                <a:gd name="T87" fmla="*/ 4 h 27"/>
                <a:gd name="T88" fmla="*/ 2 w 10"/>
                <a:gd name="T89" fmla="*/ 3 h 27"/>
                <a:gd name="T90" fmla="*/ 1 w 10"/>
                <a:gd name="T91" fmla="*/ 3 h 27"/>
                <a:gd name="T92" fmla="*/ 1 w 10"/>
                <a:gd name="T93" fmla="*/ 2 h 27"/>
                <a:gd name="T94" fmla="*/ 1 w 10"/>
                <a:gd name="T95" fmla="*/ 2 h 27"/>
                <a:gd name="T96" fmla="*/ 1 w 10"/>
                <a:gd name="T97" fmla="*/ 1 h 27"/>
                <a:gd name="T98" fmla="*/ 0 w 10"/>
                <a:gd name="T99" fmla="*/ 1 h 27"/>
                <a:gd name="T100" fmla="*/ 0 w 10"/>
                <a:gd name="T101" fmla="*/ 0 h 27"/>
                <a:gd name="T102" fmla="*/ 0 w 10"/>
                <a:gd name="T10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7">
                  <a:moveTo>
                    <a:pt x="10" y="27"/>
                  </a:moveTo>
                  <a:lnTo>
                    <a:pt x="10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9" name="Freeform 3867"/>
            <p:cNvSpPr>
              <a:spLocks/>
            </p:cNvSpPr>
            <p:nvPr/>
          </p:nvSpPr>
          <p:spPr bwMode="auto">
            <a:xfrm>
              <a:off x="6360688" y="6205080"/>
              <a:ext cx="9843" cy="20670"/>
            </a:xfrm>
            <a:custGeom>
              <a:avLst/>
              <a:gdLst>
                <a:gd name="T0" fmla="*/ 10 w 10"/>
                <a:gd name="T1" fmla="*/ 21 h 21"/>
                <a:gd name="T2" fmla="*/ 10 w 10"/>
                <a:gd name="T3" fmla="*/ 21 h 21"/>
                <a:gd name="T4" fmla="*/ 10 w 10"/>
                <a:gd name="T5" fmla="*/ 20 h 21"/>
                <a:gd name="T6" fmla="*/ 10 w 10"/>
                <a:gd name="T7" fmla="*/ 20 h 21"/>
                <a:gd name="T8" fmla="*/ 9 w 10"/>
                <a:gd name="T9" fmla="*/ 19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18 h 21"/>
                <a:gd name="T16" fmla="*/ 9 w 10"/>
                <a:gd name="T17" fmla="*/ 17 h 21"/>
                <a:gd name="T18" fmla="*/ 9 w 10"/>
                <a:gd name="T19" fmla="*/ 17 h 21"/>
                <a:gd name="T20" fmla="*/ 8 w 10"/>
                <a:gd name="T21" fmla="*/ 17 h 21"/>
                <a:gd name="T22" fmla="*/ 8 w 10"/>
                <a:gd name="T23" fmla="*/ 16 h 21"/>
                <a:gd name="T24" fmla="*/ 8 w 10"/>
                <a:gd name="T25" fmla="*/ 16 h 21"/>
                <a:gd name="T26" fmla="*/ 8 w 10"/>
                <a:gd name="T27" fmla="*/ 15 h 21"/>
                <a:gd name="T28" fmla="*/ 7 w 10"/>
                <a:gd name="T29" fmla="*/ 15 h 21"/>
                <a:gd name="T30" fmla="*/ 7 w 10"/>
                <a:gd name="T31" fmla="*/ 15 h 21"/>
                <a:gd name="T32" fmla="*/ 7 w 10"/>
                <a:gd name="T33" fmla="*/ 14 h 21"/>
                <a:gd name="T34" fmla="*/ 7 w 10"/>
                <a:gd name="T35" fmla="*/ 13 h 21"/>
                <a:gd name="T36" fmla="*/ 7 w 10"/>
                <a:gd name="T37" fmla="*/ 13 h 21"/>
                <a:gd name="T38" fmla="*/ 6 w 10"/>
                <a:gd name="T39" fmla="*/ 13 h 21"/>
                <a:gd name="T40" fmla="*/ 6 w 10"/>
                <a:gd name="T41" fmla="*/ 12 h 21"/>
                <a:gd name="T42" fmla="*/ 6 w 10"/>
                <a:gd name="T43" fmla="*/ 12 h 21"/>
                <a:gd name="T44" fmla="*/ 6 w 10"/>
                <a:gd name="T45" fmla="*/ 11 h 21"/>
                <a:gd name="T46" fmla="*/ 6 w 10"/>
                <a:gd name="T47" fmla="*/ 11 h 21"/>
                <a:gd name="T48" fmla="*/ 6 w 10"/>
                <a:gd name="T49" fmla="*/ 10 h 21"/>
                <a:gd name="T50" fmla="*/ 5 w 10"/>
                <a:gd name="T51" fmla="*/ 10 h 21"/>
                <a:gd name="T52" fmla="*/ 5 w 10"/>
                <a:gd name="T53" fmla="*/ 10 h 21"/>
                <a:gd name="T54" fmla="*/ 5 w 10"/>
                <a:gd name="T55" fmla="*/ 9 h 21"/>
                <a:gd name="T56" fmla="*/ 5 w 10"/>
                <a:gd name="T57" fmla="*/ 9 h 21"/>
                <a:gd name="T58" fmla="*/ 5 w 10"/>
                <a:gd name="T59" fmla="*/ 8 h 21"/>
                <a:gd name="T60" fmla="*/ 4 w 10"/>
                <a:gd name="T61" fmla="*/ 8 h 21"/>
                <a:gd name="T62" fmla="*/ 4 w 10"/>
                <a:gd name="T63" fmla="*/ 7 h 21"/>
                <a:gd name="T64" fmla="*/ 4 w 10"/>
                <a:gd name="T65" fmla="*/ 7 h 21"/>
                <a:gd name="T66" fmla="*/ 4 w 10"/>
                <a:gd name="T67" fmla="*/ 7 h 21"/>
                <a:gd name="T68" fmla="*/ 3 w 10"/>
                <a:gd name="T69" fmla="*/ 6 h 21"/>
                <a:gd name="T70" fmla="*/ 3 w 10"/>
                <a:gd name="T71" fmla="*/ 6 h 21"/>
                <a:gd name="T72" fmla="*/ 3 w 10"/>
                <a:gd name="T73" fmla="*/ 6 h 21"/>
                <a:gd name="T74" fmla="*/ 3 w 10"/>
                <a:gd name="T75" fmla="*/ 5 h 21"/>
                <a:gd name="T76" fmla="*/ 3 w 10"/>
                <a:gd name="T77" fmla="*/ 5 h 21"/>
                <a:gd name="T78" fmla="*/ 3 w 10"/>
                <a:gd name="T79" fmla="*/ 4 h 21"/>
                <a:gd name="T80" fmla="*/ 2 w 10"/>
                <a:gd name="T81" fmla="*/ 4 h 21"/>
                <a:gd name="T82" fmla="*/ 2 w 10"/>
                <a:gd name="T83" fmla="*/ 4 h 21"/>
                <a:gd name="T84" fmla="*/ 2 w 10"/>
                <a:gd name="T85" fmla="*/ 3 h 21"/>
                <a:gd name="T86" fmla="*/ 2 w 10"/>
                <a:gd name="T87" fmla="*/ 3 h 21"/>
                <a:gd name="T88" fmla="*/ 2 w 10"/>
                <a:gd name="T89" fmla="*/ 2 h 21"/>
                <a:gd name="T90" fmla="*/ 1 w 10"/>
                <a:gd name="T91" fmla="*/ 2 h 21"/>
                <a:gd name="T92" fmla="*/ 1 w 10"/>
                <a:gd name="T93" fmla="*/ 2 h 21"/>
                <a:gd name="T94" fmla="*/ 1 w 10"/>
                <a:gd name="T95" fmla="*/ 1 h 21"/>
                <a:gd name="T96" fmla="*/ 1 w 10"/>
                <a:gd name="T97" fmla="*/ 1 h 21"/>
                <a:gd name="T98" fmla="*/ 0 w 10"/>
                <a:gd name="T99" fmla="*/ 1 h 21"/>
                <a:gd name="T100" fmla="*/ 0 w 10"/>
                <a:gd name="T101" fmla="*/ 0 h 21"/>
                <a:gd name="T102" fmla="*/ 0 w 10"/>
                <a:gd name="T10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lnTo>
                    <a:pt x="10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0" name="Freeform 3868"/>
            <p:cNvSpPr>
              <a:spLocks/>
            </p:cNvSpPr>
            <p:nvPr/>
          </p:nvSpPr>
          <p:spPr bwMode="auto">
            <a:xfrm>
              <a:off x="6350846" y="6191301"/>
              <a:ext cx="9843" cy="13779"/>
            </a:xfrm>
            <a:custGeom>
              <a:avLst/>
              <a:gdLst>
                <a:gd name="T0" fmla="*/ 10 w 10"/>
                <a:gd name="T1" fmla="*/ 14 h 14"/>
                <a:gd name="T2" fmla="*/ 10 w 10"/>
                <a:gd name="T3" fmla="*/ 14 h 14"/>
                <a:gd name="T4" fmla="*/ 10 w 10"/>
                <a:gd name="T5" fmla="*/ 14 h 14"/>
                <a:gd name="T6" fmla="*/ 10 w 10"/>
                <a:gd name="T7" fmla="*/ 13 h 14"/>
                <a:gd name="T8" fmla="*/ 10 w 10"/>
                <a:gd name="T9" fmla="*/ 13 h 14"/>
                <a:gd name="T10" fmla="*/ 9 w 10"/>
                <a:gd name="T11" fmla="*/ 13 h 14"/>
                <a:gd name="T12" fmla="*/ 9 w 10"/>
                <a:gd name="T13" fmla="*/ 12 h 14"/>
                <a:gd name="T14" fmla="*/ 9 w 10"/>
                <a:gd name="T15" fmla="*/ 12 h 14"/>
                <a:gd name="T16" fmla="*/ 9 w 10"/>
                <a:gd name="T17" fmla="*/ 11 h 14"/>
                <a:gd name="T18" fmla="*/ 9 w 10"/>
                <a:gd name="T19" fmla="*/ 11 h 14"/>
                <a:gd name="T20" fmla="*/ 8 w 10"/>
                <a:gd name="T21" fmla="*/ 11 h 14"/>
                <a:gd name="T22" fmla="*/ 8 w 10"/>
                <a:gd name="T23" fmla="*/ 11 h 14"/>
                <a:gd name="T24" fmla="*/ 8 w 10"/>
                <a:gd name="T25" fmla="*/ 10 h 14"/>
                <a:gd name="T26" fmla="*/ 8 w 10"/>
                <a:gd name="T27" fmla="*/ 10 h 14"/>
                <a:gd name="T28" fmla="*/ 7 w 10"/>
                <a:gd name="T29" fmla="*/ 10 h 14"/>
                <a:gd name="T30" fmla="*/ 7 w 10"/>
                <a:gd name="T31" fmla="*/ 9 h 14"/>
                <a:gd name="T32" fmla="*/ 7 w 10"/>
                <a:gd name="T33" fmla="*/ 9 h 14"/>
                <a:gd name="T34" fmla="*/ 7 w 10"/>
                <a:gd name="T35" fmla="*/ 9 h 14"/>
                <a:gd name="T36" fmla="*/ 7 w 10"/>
                <a:gd name="T37" fmla="*/ 8 h 14"/>
                <a:gd name="T38" fmla="*/ 7 w 10"/>
                <a:gd name="T39" fmla="*/ 8 h 14"/>
                <a:gd name="T40" fmla="*/ 6 w 10"/>
                <a:gd name="T41" fmla="*/ 8 h 14"/>
                <a:gd name="T42" fmla="*/ 6 w 10"/>
                <a:gd name="T43" fmla="*/ 7 h 14"/>
                <a:gd name="T44" fmla="*/ 6 w 10"/>
                <a:gd name="T45" fmla="*/ 7 h 14"/>
                <a:gd name="T46" fmla="*/ 6 w 10"/>
                <a:gd name="T47" fmla="*/ 7 h 14"/>
                <a:gd name="T48" fmla="*/ 6 w 10"/>
                <a:gd name="T49" fmla="*/ 7 h 14"/>
                <a:gd name="T50" fmla="*/ 5 w 10"/>
                <a:gd name="T51" fmla="*/ 6 h 14"/>
                <a:gd name="T52" fmla="*/ 5 w 10"/>
                <a:gd name="T53" fmla="*/ 6 h 14"/>
                <a:gd name="T54" fmla="*/ 5 w 10"/>
                <a:gd name="T55" fmla="*/ 6 h 14"/>
                <a:gd name="T56" fmla="*/ 5 w 10"/>
                <a:gd name="T57" fmla="*/ 6 h 14"/>
                <a:gd name="T58" fmla="*/ 5 w 10"/>
                <a:gd name="T59" fmla="*/ 5 h 14"/>
                <a:gd name="T60" fmla="*/ 5 w 10"/>
                <a:gd name="T61" fmla="*/ 5 h 14"/>
                <a:gd name="T62" fmla="*/ 4 w 10"/>
                <a:gd name="T63" fmla="*/ 5 h 14"/>
                <a:gd name="T64" fmla="*/ 4 w 10"/>
                <a:gd name="T65" fmla="*/ 4 h 14"/>
                <a:gd name="T66" fmla="*/ 4 w 10"/>
                <a:gd name="T67" fmla="*/ 4 h 14"/>
                <a:gd name="T68" fmla="*/ 4 w 10"/>
                <a:gd name="T69" fmla="*/ 4 h 14"/>
                <a:gd name="T70" fmla="*/ 3 w 10"/>
                <a:gd name="T71" fmla="*/ 4 h 14"/>
                <a:gd name="T72" fmla="*/ 3 w 10"/>
                <a:gd name="T73" fmla="*/ 3 h 14"/>
                <a:gd name="T74" fmla="*/ 3 w 10"/>
                <a:gd name="T75" fmla="*/ 3 h 14"/>
                <a:gd name="T76" fmla="*/ 3 w 10"/>
                <a:gd name="T77" fmla="*/ 3 h 14"/>
                <a:gd name="T78" fmla="*/ 3 w 10"/>
                <a:gd name="T79" fmla="*/ 3 h 14"/>
                <a:gd name="T80" fmla="*/ 2 w 10"/>
                <a:gd name="T81" fmla="*/ 2 h 14"/>
                <a:gd name="T82" fmla="*/ 2 w 10"/>
                <a:gd name="T83" fmla="*/ 2 h 14"/>
                <a:gd name="T84" fmla="*/ 2 w 10"/>
                <a:gd name="T85" fmla="*/ 2 h 14"/>
                <a:gd name="T86" fmla="*/ 2 w 10"/>
                <a:gd name="T87" fmla="*/ 2 h 14"/>
                <a:gd name="T88" fmla="*/ 2 w 10"/>
                <a:gd name="T89" fmla="*/ 1 h 14"/>
                <a:gd name="T90" fmla="*/ 2 w 10"/>
                <a:gd name="T91" fmla="*/ 1 h 14"/>
                <a:gd name="T92" fmla="*/ 1 w 10"/>
                <a:gd name="T93" fmla="*/ 1 h 14"/>
                <a:gd name="T94" fmla="*/ 1 w 10"/>
                <a:gd name="T95" fmla="*/ 1 h 14"/>
                <a:gd name="T96" fmla="*/ 1 w 10"/>
                <a:gd name="T97" fmla="*/ 1 h 14"/>
                <a:gd name="T98" fmla="*/ 1 w 10"/>
                <a:gd name="T99" fmla="*/ 0 h 14"/>
                <a:gd name="T100" fmla="*/ 0 w 10"/>
                <a:gd name="T101" fmla="*/ 0 h 14"/>
                <a:gd name="T102" fmla="*/ 0 w 10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1" name="Freeform 3869"/>
            <p:cNvSpPr>
              <a:spLocks/>
            </p:cNvSpPr>
            <p:nvPr/>
          </p:nvSpPr>
          <p:spPr bwMode="auto">
            <a:xfrm>
              <a:off x="6341003" y="6184411"/>
              <a:ext cx="9843" cy="6890"/>
            </a:xfrm>
            <a:custGeom>
              <a:avLst/>
              <a:gdLst>
                <a:gd name="T0" fmla="*/ 10 w 10"/>
                <a:gd name="T1" fmla="*/ 7 h 7"/>
                <a:gd name="T2" fmla="*/ 10 w 10"/>
                <a:gd name="T3" fmla="*/ 7 h 7"/>
                <a:gd name="T4" fmla="*/ 10 w 10"/>
                <a:gd name="T5" fmla="*/ 7 h 7"/>
                <a:gd name="T6" fmla="*/ 10 w 10"/>
                <a:gd name="T7" fmla="*/ 7 h 7"/>
                <a:gd name="T8" fmla="*/ 10 w 10"/>
                <a:gd name="T9" fmla="*/ 6 h 7"/>
                <a:gd name="T10" fmla="*/ 9 w 10"/>
                <a:gd name="T11" fmla="*/ 6 h 7"/>
                <a:gd name="T12" fmla="*/ 9 w 10"/>
                <a:gd name="T13" fmla="*/ 6 h 7"/>
                <a:gd name="T14" fmla="*/ 9 w 10"/>
                <a:gd name="T15" fmla="*/ 6 h 7"/>
                <a:gd name="T16" fmla="*/ 9 w 10"/>
                <a:gd name="T17" fmla="*/ 5 h 7"/>
                <a:gd name="T18" fmla="*/ 9 w 10"/>
                <a:gd name="T19" fmla="*/ 5 h 7"/>
                <a:gd name="T20" fmla="*/ 9 w 10"/>
                <a:gd name="T21" fmla="*/ 5 h 7"/>
                <a:gd name="T22" fmla="*/ 8 w 10"/>
                <a:gd name="T23" fmla="*/ 5 h 7"/>
                <a:gd name="T24" fmla="*/ 8 w 10"/>
                <a:gd name="T25" fmla="*/ 5 h 7"/>
                <a:gd name="T26" fmla="*/ 8 w 10"/>
                <a:gd name="T27" fmla="*/ 5 h 7"/>
                <a:gd name="T28" fmla="*/ 8 w 10"/>
                <a:gd name="T29" fmla="*/ 4 h 7"/>
                <a:gd name="T30" fmla="*/ 7 w 10"/>
                <a:gd name="T31" fmla="*/ 4 h 7"/>
                <a:gd name="T32" fmla="*/ 7 w 10"/>
                <a:gd name="T33" fmla="*/ 4 h 7"/>
                <a:gd name="T34" fmla="*/ 7 w 10"/>
                <a:gd name="T35" fmla="*/ 4 h 7"/>
                <a:gd name="T36" fmla="*/ 7 w 10"/>
                <a:gd name="T37" fmla="*/ 4 h 7"/>
                <a:gd name="T38" fmla="*/ 7 w 10"/>
                <a:gd name="T39" fmla="*/ 4 h 7"/>
                <a:gd name="T40" fmla="*/ 6 w 10"/>
                <a:gd name="T41" fmla="*/ 4 h 7"/>
                <a:gd name="T42" fmla="*/ 6 w 10"/>
                <a:gd name="T43" fmla="*/ 3 h 7"/>
                <a:gd name="T44" fmla="*/ 6 w 10"/>
                <a:gd name="T45" fmla="*/ 3 h 7"/>
                <a:gd name="T46" fmla="*/ 6 w 10"/>
                <a:gd name="T47" fmla="*/ 3 h 7"/>
                <a:gd name="T48" fmla="*/ 6 w 10"/>
                <a:gd name="T49" fmla="*/ 3 h 7"/>
                <a:gd name="T50" fmla="*/ 6 w 10"/>
                <a:gd name="T51" fmla="*/ 3 h 7"/>
                <a:gd name="T52" fmla="*/ 5 w 10"/>
                <a:gd name="T53" fmla="*/ 2 h 7"/>
                <a:gd name="T54" fmla="*/ 5 w 10"/>
                <a:gd name="T55" fmla="*/ 2 h 7"/>
                <a:gd name="T56" fmla="*/ 5 w 10"/>
                <a:gd name="T57" fmla="*/ 2 h 7"/>
                <a:gd name="T58" fmla="*/ 5 w 10"/>
                <a:gd name="T59" fmla="*/ 2 h 7"/>
                <a:gd name="T60" fmla="*/ 5 w 10"/>
                <a:gd name="T61" fmla="*/ 2 h 7"/>
                <a:gd name="T62" fmla="*/ 4 w 10"/>
                <a:gd name="T63" fmla="*/ 2 h 7"/>
                <a:gd name="T64" fmla="*/ 4 w 10"/>
                <a:gd name="T65" fmla="*/ 2 h 7"/>
                <a:gd name="T66" fmla="*/ 4 w 10"/>
                <a:gd name="T67" fmla="*/ 2 h 7"/>
                <a:gd name="T68" fmla="*/ 4 w 10"/>
                <a:gd name="T69" fmla="*/ 2 h 7"/>
                <a:gd name="T70" fmla="*/ 3 w 10"/>
                <a:gd name="T71" fmla="*/ 1 h 7"/>
                <a:gd name="T72" fmla="*/ 3 w 10"/>
                <a:gd name="T73" fmla="*/ 1 h 7"/>
                <a:gd name="T74" fmla="*/ 3 w 10"/>
                <a:gd name="T75" fmla="*/ 1 h 7"/>
                <a:gd name="T76" fmla="*/ 3 w 10"/>
                <a:gd name="T77" fmla="*/ 1 h 7"/>
                <a:gd name="T78" fmla="*/ 3 w 10"/>
                <a:gd name="T79" fmla="*/ 1 h 7"/>
                <a:gd name="T80" fmla="*/ 3 w 10"/>
                <a:gd name="T81" fmla="*/ 1 h 7"/>
                <a:gd name="T82" fmla="*/ 2 w 10"/>
                <a:gd name="T83" fmla="*/ 1 h 7"/>
                <a:gd name="T84" fmla="*/ 2 w 10"/>
                <a:gd name="T85" fmla="*/ 1 h 7"/>
                <a:gd name="T86" fmla="*/ 2 w 10"/>
                <a:gd name="T87" fmla="*/ 1 h 7"/>
                <a:gd name="T88" fmla="*/ 2 w 10"/>
                <a:gd name="T89" fmla="*/ 1 h 7"/>
                <a:gd name="T90" fmla="*/ 2 w 10"/>
                <a:gd name="T91" fmla="*/ 1 h 7"/>
                <a:gd name="T92" fmla="*/ 1 w 10"/>
                <a:gd name="T93" fmla="*/ 0 h 7"/>
                <a:gd name="T94" fmla="*/ 1 w 10"/>
                <a:gd name="T95" fmla="*/ 0 h 7"/>
                <a:gd name="T96" fmla="*/ 1 w 10"/>
                <a:gd name="T97" fmla="*/ 0 h 7"/>
                <a:gd name="T98" fmla="*/ 1 w 10"/>
                <a:gd name="T99" fmla="*/ 0 h 7"/>
                <a:gd name="T100" fmla="*/ 0 w 10"/>
                <a:gd name="T101" fmla="*/ 0 h 7"/>
                <a:gd name="T102" fmla="*/ 0 w 10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2" name="Freeform 3870"/>
            <p:cNvSpPr>
              <a:spLocks/>
            </p:cNvSpPr>
            <p:nvPr/>
          </p:nvSpPr>
          <p:spPr bwMode="auto">
            <a:xfrm>
              <a:off x="6331161" y="6183427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10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5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4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2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3" name="Freeform 3871"/>
            <p:cNvSpPr>
              <a:spLocks/>
            </p:cNvSpPr>
            <p:nvPr/>
          </p:nvSpPr>
          <p:spPr bwMode="auto">
            <a:xfrm>
              <a:off x="6321318" y="6184411"/>
              <a:ext cx="9843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0 h 5"/>
                <a:gd name="T12" fmla="*/ 9 w 10"/>
                <a:gd name="T13" fmla="*/ 0 h 5"/>
                <a:gd name="T14" fmla="*/ 9 w 10"/>
                <a:gd name="T15" fmla="*/ 0 h 5"/>
                <a:gd name="T16" fmla="*/ 9 w 10"/>
                <a:gd name="T17" fmla="*/ 0 h 5"/>
                <a:gd name="T18" fmla="*/ 9 w 10"/>
                <a:gd name="T19" fmla="*/ 0 h 5"/>
                <a:gd name="T20" fmla="*/ 9 w 10"/>
                <a:gd name="T21" fmla="*/ 0 h 5"/>
                <a:gd name="T22" fmla="*/ 8 w 10"/>
                <a:gd name="T23" fmla="*/ 0 h 5"/>
                <a:gd name="T24" fmla="*/ 8 w 10"/>
                <a:gd name="T25" fmla="*/ 1 h 5"/>
                <a:gd name="T26" fmla="*/ 8 w 10"/>
                <a:gd name="T27" fmla="*/ 1 h 5"/>
                <a:gd name="T28" fmla="*/ 8 w 10"/>
                <a:gd name="T29" fmla="*/ 1 h 5"/>
                <a:gd name="T30" fmla="*/ 7 w 10"/>
                <a:gd name="T31" fmla="*/ 1 h 5"/>
                <a:gd name="T32" fmla="*/ 7 w 10"/>
                <a:gd name="T33" fmla="*/ 1 h 5"/>
                <a:gd name="T34" fmla="*/ 7 w 10"/>
                <a:gd name="T35" fmla="*/ 1 h 5"/>
                <a:gd name="T36" fmla="*/ 7 w 10"/>
                <a:gd name="T37" fmla="*/ 1 h 5"/>
                <a:gd name="T38" fmla="*/ 7 w 10"/>
                <a:gd name="T39" fmla="*/ 1 h 5"/>
                <a:gd name="T40" fmla="*/ 7 w 10"/>
                <a:gd name="T41" fmla="*/ 1 h 5"/>
                <a:gd name="T42" fmla="*/ 6 w 10"/>
                <a:gd name="T43" fmla="*/ 1 h 5"/>
                <a:gd name="T44" fmla="*/ 6 w 10"/>
                <a:gd name="T45" fmla="*/ 1 h 5"/>
                <a:gd name="T46" fmla="*/ 6 w 10"/>
                <a:gd name="T47" fmla="*/ 1 h 5"/>
                <a:gd name="T48" fmla="*/ 6 w 10"/>
                <a:gd name="T49" fmla="*/ 2 h 5"/>
                <a:gd name="T50" fmla="*/ 6 w 10"/>
                <a:gd name="T51" fmla="*/ 2 h 5"/>
                <a:gd name="T52" fmla="*/ 5 w 10"/>
                <a:gd name="T53" fmla="*/ 2 h 5"/>
                <a:gd name="T54" fmla="*/ 5 w 10"/>
                <a:gd name="T55" fmla="*/ 2 h 5"/>
                <a:gd name="T56" fmla="*/ 5 w 10"/>
                <a:gd name="T57" fmla="*/ 2 h 5"/>
                <a:gd name="T58" fmla="*/ 5 w 10"/>
                <a:gd name="T59" fmla="*/ 2 h 5"/>
                <a:gd name="T60" fmla="*/ 5 w 10"/>
                <a:gd name="T61" fmla="*/ 2 h 5"/>
                <a:gd name="T62" fmla="*/ 5 w 10"/>
                <a:gd name="T63" fmla="*/ 2 h 5"/>
                <a:gd name="T64" fmla="*/ 4 w 10"/>
                <a:gd name="T65" fmla="*/ 2 h 5"/>
                <a:gd name="T66" fmla="*/ 4 w 10"/>
                <a:gd name="T67" fmla="*/ 2 h 5"/>
                <a:gd name="T68" fmla="*/ 4 w 10"/>
                <a:gd name="T69" fmla="*/ 3 h 5"/>
                <a:gd name="T70" fmla="*/ 4 w 10"/>
                <a:gd name="T71" fmla="*/ 3 h 5"/>
                <a:gd name="T72" fmla="*/ 3 w 10"/>
                <a:gd name="T73" fmla="*/ 3 h 5"/>
                <a:gd name="T74" fmla="*/ 3 w 10"/>
                <a:gd name="T75" fmla="*/ 3 h 5"/>
                <a:gd name="T76" fmla="*/ 3 w 10"/>
                <a:gd name="T77" fmla="*/ 3 h 5"/>
                <a:gd name="T78" fmla="*/ 3 w 10"/>
                <a:gd name="T79" fmla="*/ 3 h 5"/>
                <a:gd name="T80" fmla="*/ 3 w 10"/>
                <a:gd name="T81" fmla="*/ 3 h 5"/>
                <a:gd name="T82" fmla="*/ 2 w 10"/>
                <a:gd name="T83" fmla="*/ 4 h 5"/>
                <a:gd name="T84" fmla="*/ 2 w 10"/>
                <a:gd name="T85" fmla="*/ 4 h 5"/>
                <a:gd name="T86" fmla="*/ 2 w 10"/>
                <a:gd name="T87" fmla="*/ 4 h 5"/>
                <a:gd name="T88" fmla="*/ 2 w 10"/>
                <a:gd name="T89" fmla="*/ 4 h 5"/>
                <a:gd name="T90" fmla="*/ 2 w 10"/>
                <a:gd name="T91" fmla="*/ 4 h 5"/>
                <a:gd name="T92" fmla="*/ 2 w 10"/>
                <a:gd name="T93" fmla="*/ 4 h 5"/>
                <a:gd name="T94" fmla="*/ 1 w 10"/>
                <a:gd name="T95" fmla="*/ 4 h 5"/>
                <a:gd name="T96" fmla="*/ 1 w 10"/>
                <a:gd name="T97" fmla="*/ 5 h 5"/>
                <a:gd name="T98" fmla="*/ 1 w 10"/>
                <a:gd name="T99" fmla="*/ 5 h 5"/>
                <a:gd name="T100" fmla="*/ 1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4" name="Freeform 3872"/>
            <p:cNvSpPr>
              <a:spLocks/>
            </p:cNvSpPr>
            <p:nvPr/>
          </p:nvSpPr>
          <p:spPr bwMode="auto">
            <a:xfrm>
              <a:off x="6311476" y="6189332"/>
              <a:ext cx="10827" cy="9842"/>
            </a:xfrm>
            <a:custGeom>
              <a:avLst/>
              <a:gdLst>
                <a:gd name="T0" fmla="*/ 11 w 11"/>
                <a:gd name="T1" fmla="*/ 0 h 10"/>
                <a:gd name="T2" fmla="*/ 10 w 11"/>
                <a:gd name="T3" fmla="*/ 0 h 10"/>
                <a:gd name="T4" fmla="*/ 10 w 11"/>
                <a:gd name="T5" fmla="*/ 0 h 10"/>
                <a:gd name="T6" fmla="*/ 10 w 11"/>
                <a:gd name="T7" fmla="*/ 0 h 10"/>
                <a:gd name="T8" fmla="*/ 10 w 11"/>
                <a:gd name="T9" fmla="*/ 0 h 10"/>
                <a:gd name="T10" fmla="*/ 10 w 11"/>
                <a:gd name="T11" fmla="*/ 1 h 10"/>
                <a:gd name="T12" fmla="*/ 9 w 11"/>
                <a:gd name="T13" fmla="*/ 1 h 10"/>
                <a:gd name="T14" fmla="*/ 9 w 11"/>
                <a:gd name="T15" fmla="*/ 1 h 10"/>
                <a:gd name="T16" fmla="*/ 9 w 11"/>
                <a:gd name="T17" fmla="*/ 1 h 10"/>
                <a:gd name="T18" fmla="*/ 9 w 11"/>
                <a:gd name="T19" fmla="*/ 1 h 10"/>
                <a:gd name="T20" fmla="*/ 9 w 11"/>
                <a:gd name="T21" fmla="*/ 2 h 10"/>
                <a:gd name="T22" fmla="*/ 9 w 11"/>
                <a:gd name="T23" fmla="*/ 2 h 10"/>
                <a:gd name="T24" fmla="*/ 8 w 11"/>
                <a:gd name="T25" fmla="*/ 2 h 10"/>
                <a:gd name="T26" fmla="*/ 8 w 11"/>
                <a:gd name="T27" fmla="*/ 2 h 10"/>
                <a:gd name="T28" fmla="*/ 8 w 11"/>
                <a:gd name="T29" fmla="*/ 2 h 10"/>
                <a:gd name="T30" fmla="*/ 8 w 11"/>
                <a:gd name="T31" fmla="*/ 2 h 10"/>
                <a:gd name="T32" fmla="*/ 7 w 11"/>
                <a:gd name="T33" fmla="*/ 3 h 10"/>
                <a:gd name="T34" fmla="*/ 7 w 11"/>
                <a:gd name="T35" fmla="*/ 3 h 10"/>
                <a:gd name="T36" fmla="*/ 7 w 11"/>
                <a:gd name="T37" fmla="*/ 3 h 10"/>
                <a:gd name="T38" fmla="*/ 7 w 11"/>
                <a:gd name="T39" fmla="*/ 3 h 10"/>
                <a:gd name="T40" fmla="*/ 7 w 11"/>
                <a:gd name="T41" fmla="*/ 3 h 10"/>
                <a:gd name="T42" fmla="*/ 6 w 11"/>
                <a:gd name="T43" fmla="*/ 3 h 10"/>
                <a:gd name="T44" fmla="*/ 6 w 11"/>
                <a:gd name="T45" fmla="*/ 4 h 10"/>
                <a:gd name="T46" fmla="*/ 6 w 11"/>
                <a:gd name="T47" fmla="*/ 4 h 10"/>
                <a:gd name="T48" fmla="*/ 6 w 11"/>
                <a:gd name="T49" fmla="*/ 4 h 10"/>
                <a:gd name="T50" fmla="*/ 6 w 11"/>
                <a:gd name="T51" fmla="*/ 4 h 10"/>
                <a:gd name="T52" fmla="*/ 6 w 11"/>
                <a:gd name="T53" fmla="*/ 5 h 10"/>
                <a:gd name="T54" fmla="*/ 5 w 11"/>
                <a:gd name="T55" fmla="*/ 5 h 10"/>
                <a:gd name="T56" fmla="*/ 5 w 11"/>
                <a:gd name="T57" fmla="*/ 5 h 10"/>
                <a:gd name="T58" fmla="*/ 5 w 11"/>
                <a:gd name="T59" fmla="*/ 5 h 10"/>
                <a:gd name="T60" fmla="*/ 5 w 11"/>
                <a:gd name="T61" fmla="*/ 5 h 10"/>
                <a:gd name="T62" fmla="*/ 5 w 11"/>
                <a:gd name="T63" fmla="*/ 5 h 10"/>
                <a:gd name="T64" fmla="*/ 4 w 11"/>
                <a:gd name="T65" fmla="*/ 6 h 10"/>
                <a:gd name="T66" fmla="*/ 4 w 11"/>
                <a:gd name="T67" fmla="*/ 6 h 10"/>
                <a:gd name="T68" fmla="*/ 4 w 11"/>
                <a:gd name="T69" fmla="*/ 6 h 10"/>
                <a:gd name="T70" fmla="*/ 4 w 11"/>
                <a:gd name="T71" fmla="*/ 6 h 10"/>
                <a:gd name="T72" fmla="*/ 3 w 11"/>
                <a:gd name="T73" fmla="*/ 6 h 10"/>
                <a:gd name="T74" fmla="*/ 3 w 11"/>
                <a:gd name="T75" fmla="*/ 7 h 10"/>
                <a:gd name="T76" fmla="*/ 3 w 11"/>
                <a:gd name="T77" fmla="*/ 7 h 10"/>
                <a:gd name="T78" fmla="*/ 3 w 11"/>
                <a:gd name="T79" fmla="*/ 7 h 10"/>
                <a:gd name="T80" fmla="*/ 3 w 11"/>
                <a:gd name="T81" fmla="*/ 7 h 10"/>
                <a:gd name="T82" fmla="*/ 3 w 11"/>
                <a:gd name="T83" fmla="*/ 8 h 10"/>
                <a:gd name="T84" fmla="*/ 2 w 11"/>
                <a:gd name="T85" fmla="*/ 8 h 10"/>
                <a:gd name="T86" fmla="*/ 2 w 11"/>
                <a:gd name="T87" fmla="*/ 8 h 10"/>
                <a:gd name="T88" fmla="*/ 2 w 11"/>
                <a:gd name="T89" fmla="*/ 8 h 10"/>
                <a:gd name="T90" fmla="*/ 2 w 11"/>
                <a:gd name="T91" fmla="*/ 9 h 10"/>
                <a:gd name="T92" fmla="*/ 2 w 11"/>
                <a:gd name="T93" fmla="*/ 9 h 10"/>
                <a:gd name="T94" fmla="*/ 1 w 11"/>
                <a:gd name="T95" fmla="*/ 9 h 10"/>
                <a:gd name="T96" fmla="*/ 1 w 11"/>
                <a:gd name="T97" fmla="*/ 9 h 10"/>
                <a:gd name="T98" fmla="*/ 1 w 11"/>
                <a:gd name="T99" fmla="*/ 9 h 10"/>
                <a:gd name="T100" fmla="*/ 1 w 11"/>
                <a:gd name="T101" fmla="*/ 10 h 10"/>
                <a:gd name="T102" fmla="*/ 0 w 11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5" name="Freeform 3873"/>
            <p:cNvSpPr>
              <a:spLocks/>
            </p:cNvSpPr>
            <p:nvPr/>
          </p:nvSpPr>
          <p:spPr bwMode="auto">
            <a:xfrm>
              <a:off x="6302617" y="6199175"/>
              <a:ext cx="9843" cy="12796"/>
            </a:xfrm>
            <a:custGeom>
              <a:avLst/>
              <a:gdLst>
                <a:gd name="T0" fmla="*/ 10 w 10"/>
                <a:gd name="T1" fmla="*/ 0 h 13"/>
                <a:gd name="T2" fmla="*/ 9 w 10"/>
                <a:gd name="T3" fmla="*/ 0 h 13"/>
                <a:gd name="T4" fmla="*/ 9 w 10"/>
                <a:gd name="T5" fmla="*/ 0 h 13"/>
                <a:gd name="T6" fmla="*/ 9 w 10"/>
                <a:gd name="T7" fmla="*/ 0 h 13"/>
                <a:gd name="T8" fmla="*/ 9 w 10"/>
                <a:gd name="T9" fmla="*/ 0 h 13"/>
                <a:gd name="T10" fmla="*/ 9 w 10"/>
                <a:gd name="T11" fmla="*/ 1 h 13"/>
                <a:gd name="T12" fmla="*/ 9 w 10"/>
                <a:gd name="T13" fmla="*/ 1 h 13"/>
                <a:gd name="T14" fmla="*/ 8 w 10"/>
                <a:gd name="T15" fmla="*/ 1 h 13"/>
                <a:gd name="T16" fmla="*/ 8 w 10"/>
                <a:gd name="T17" fmla="*/ 2 h 13"/>
                <a:gd name="T18" fmla="*/ 8 w 10"/>
                <a:gd name="T19" fmla="*/ 2 h 13"/>
                <a:gd name="T20" fmla="*/ 8 w 10"/>
                <a:gd name="T21" fmla="*/ 2 h 13"/>
                <a:gd name="T22" fmla="*/ 8 w 10"/>
                <a:gd name="T23" fmla="*/ 2 h 13"/>
                <a:gd name="T24" fmla="*/ 7 w 10"/>
                <a:gd name="T25" fmla="*/ 3 h 13"/>
                <a:gd name="T26" fmla="*/ 7 w 10"/>
                <a:gd name="T27" fmla="*/ 3 h 13"/>
                <a:gd name="T28" fmla="*/ 7 w 10"/>
                <a:gd name="T29" fmla="*/ 3 h 13"/>
                <a:gd name="T30" fmla="*/ 7 w 10"/>
                <a:gd name="T31" fmla="*/ 3 h 13"/>
                <a:gd name="T32" fmla="*/ 6 w 10"/>
                <a:gd name="T33" fmla="*/ 3 h 13"/>
                <a:gd name="T34" fmla="*/ 6 w 10"/>
                <a:gd name="T35" fmla="*/ 4 h 13"/>
                <a:gd name="T36" fmla="*/ 6 w 10"/>
                <a:gd name="T37" fmla="*/ 4 h 13"/>
                <a:gd name="T38" fmla="*/ 6 w 10"/>
                <a:gd name="T39" fmla="*/ 4 h 13"/>
                <a:gd name="T40" fmla="*/ 6 w 10"/>
                <a:gd name="T41" fmla="*/ 5 h 13"/>
                <a:gd name="T42" fmla="*/ 6 w 10"/>
                <a:gd name="T43" fmla="*/ 5 h 13"/>
                <a:gd name="T44" fmla="*/ 5 w 10"/>
                <a:gd name="T45" fmla="*/ 5 h 13"/>
                <a:gd name="T46" fmla="*/ 5 w 10"/>
                <a:gd name="T47" fmla="*/ 5 h 13"/>
                <a:gd name="T48" fmla="*/ 5 w 10"/>
                <a:gd name="T49" fmla="*/ 6 h 13"/>
                <a:gd name="T50" fmla="*/ 5 w 10"/>
                <a:gd name="T51" fmla="*/ 6 h 13"/>
                <a:gd name="T52" fmla="*/ 5 w 10"/>
                <a:gd name="T53" fmla="*/ 6 h 13"/>
                <a:gd name="T54" fmla="*/ 4 w 10"/>
                <a:gd name="T55" fmla="*/ 6 h 13"/>
                <a:gd name="T56" fmla="*/ 4 w 10"/>
                <a:gd name="T57" fmla="*/ 7 h 13"/>
                <a:gd name="T58" fmla="*/ 4 w 10"/>
                <a:gd name="T59" fmla="*/ 7 h 13"/>
                <a:gd name="T60" fmla="*/ 4 w 10"/>
                <a:gd name="T61" fmla="*/ 7 h 13"/>
                <a:gd name="T62" fmla="*/ 4 w 10"/>
                <a:gd name="T63" fmla="*/ 8 h 13"/>
                <a:gd name="T64" fmla="*/ 4 w 10"/>
                <a:gd name="T65" fmla="*/ 8 h 13"/>
                <a:gd name="T66" fmla="*/ 3 w 10"/>
                <a:gd name="T67" fmla="*/ 8 h 13"/>
                <a:gd name="T68" fmla="*/ 3 w 10"/>
                <a:gd name="T69" fmla="*/ 8 h 13"/>
                <a:gd name="T70" fmla="*/ 3 w 10"/>
                <a:gd name="T71" fmla="*/ 9 h 13"/>
                <a:gd name="T72" fmla="*/ 3 w 10"/>
                <a:gd name="T73" fmla="*/ 9 h 13"/>
                <a:gd name="T74" fmla="*/ 2 w 10"/>
                <a:gd name="T75" fmla="*/ 9 h 13"/>
                <a:gd name="T76" fmla="*/ 2 w 10"/>
                <a:gd name="T77" fmla="*/ 9 h 13"/>
                <a:gd name="T78" fmla="*/ 2 w 10"/>
                <a:gd name="T79" fmla="*/ 10 h 13"/>
                <a:gd name="T80" fmla="*/ 2 w 10"/>
                <a:gd name="T81" fmla="*/ 10 h 13"/>
                <a:gd name="T82" fmla="*/ 2 w 10"/>
                <a:gd name="T83" fmla="*/ 10 h 13"/>
                <a:gd name="T84" fmla="*/ 1 w 10"/>
                <a:gd name="T85" fmla="*/ 11 h 13"/>
                <a:gd name="T86" fmla="*/ 1 w 10"/>
                <a:gd name="T87" fmla="*/ 11 h 13"/>
                <a:gd name="T88" fmla="*/ 1 w 10"/>
                <a:gd name="T89" fmla="*/ 11 h 13"/>
                <a:gd name="T90" fmla="*/ 1 w 10"/>
                <a:gd name="T91" fmla="*/ 12 h 13"/>
                <a:gd name="T92" fmla="*/ 1 w 10"/>
                <a:gd name="T93" fmla="*/ 12 h 13"/>
                <a:gd name="T94" fmla="*/ 1 w 10"/>
                <a:gd name="T95" fmla="*/ 12 h 13"/>
                <a:gd name="T96" fmla="*/ 0 w 10"/>
                <a:gd name="T97" fmla="*/ 12 h 13"/>
                <a:gd name="T98" fmla="*/ 0 w 10"/>
                <a:gd name="T99" fmla="*/ 13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6" name="Freeform 3874"/>
            <p:cNvSpPr>
              <a:spLocks/>
            </p:cNvSpPr>
            <p:nvPr/>
          </p:nvSpPr>
          <p:spPr bwMode="auto">
            <a:xfrm>
              <a:off x="6292775" y="6211970"/>
              <a:ext cx="9843" cy="16733"/>
            </a:xfrm>
            <a:custGeom>
              <a:avLst/>
              <a:gdLst>
                <a:gd name="T0" fmla="*/ 10 w 10"/>
                <a:gd name="T1" fmla="*/ 0 h 17"/>
                <a:gd name="T2" fmla="*/ 10 w 10"/>
                <a:gd name="T3" fmla="*/ 0 h 17"/>
                <a:gd name="T4" fmla="*/ 9 w 10"/>
                <a:gd name="T5" fmla="*/ 1 h 17"/>
                <a:gd name="T6" fmla="*/ 9 w 10"/>
                <a:gd name="T7" fmla="*/ 1 h 17"/>
                <a:gd name="T8" fmla="*/ 9 w 10"/>
                <a:gd name="T9" fmla="*/ 1 h 17"/>
                <a:gd name="T10" fmla="*/ 9 w 10"/>
                <a:gd name="T11" fmla="*/ 2 h 17"/>
                <a:gd name="T12" fmla="*/ 9 w 10"/>
                <a:gd name="T13" fmla="*/ 2 h 17"/>
                <a:gd name="T14" fmla="*/ 8 w 10"/>
                <a:gd name="T15" fmla="*/ 2 h 17"/>
                <a:gd name="T16" fmla="*/ 8 w 10"/>
                <a:gd name="T17" fmla="*/ 2 h 17"/>
                <a:gd name="T18" fmla="*/ 8 w 10"/>
                <a:gd name="T19" fmla="*/ 3 h 17"/>
                <a:gd name="T20" fmla="*/ 8 w 10"/>
                <a:gd name="T21" fmla="*/ 3 h 17"/>
                <a:gd name="T22" fmla="*/ 8 w 10"/>
                <a:gd name="T23" fmla="*/ 3 h 17"/>
                <a:gd name="T24" fmla="*/ 8 w 10"/>
                <a:gd name="T25" fmla="*/ 4 h 17"/>
                <a:gd name="T26" fmla="*/ 7 w 10"/>
                <a:gd name="T27" fmla="*/ 4 h 17"/>
                <a:gd name="T28" fmla="*/ 7 w 10"/>
                <a:gd name="T29" fmla="*/ 4 h 17"/>
                <a:gd name="T30" fmla="*/ 7 w 10"/>
                <a:gd name="T31" fmla="*/ 5 h 17"/>
                <a:gd name="T32" fmla="*/ 7 w 10"/>
                <a:gd name="T33" fmla="*/ 5 h 17"/>
                <a:gd name="T34" fmla="*/ 6 w 10"/>
                <a:gd name="T35" fmla="*/ 5 h 17"/>
                <a:gd name="T36" fmla="*/ 6 w 10"/>
                <a:gd name="T37" fmla="*/ 6 h 17"/>
                <a:gd name="T38" fmla="*/ 6 w 10"/>
                <a:gd name="T39" fmla="*/ 6 h 17"/>
                <a:gd name="T40" fmla="*/ 6 w 10"/>
                <a:gd name="T41" fmla="*/ 6 h 17"/>
                <a:gd name="T42" fmla="*/ 6 w 10"/>
                <a:gd name="T43" fmla="*/ 6 h 17"/>
                <a:gd name="T44" fmla="*/ 5 w 10"/>
                <a:gd name="T45" fmla="*/ 7 h 17"/>
                <a:gd name="T46" fmla="*/ 5 w 10"/>
                <a:gd name="T47" fmla="*/ 7 h 17"/>
                <a:gd name="T48" fmla="*/ 5 w 10"/>
                <a:gd name="T49" fmla="*/ 8 h 17"/>
                <a:gd name="T50" fmla="*/ 5 w 10"/>
                <a:gd name="T51" fmla="*/ 8 h 17"/>
                <a:gd name="T52" fmla="*/ 5 w 10"/>
                <a:gd name="T53" fmla="*/ 8 h 17"/>
                <a:gd name="T54" fmla="*/ 5 w 10"/>
                <a:gd name="T55" fmla="*/ 9 h 17"/>
                <a:gd name="T56" fmla="*/ 4 w 10"/>
                <a:gd name="T57" fmla="*/ 9 h 17"/>
                <a:gd name="T58" fmla="*/ 4 w 10"/>
                <a:gd name="T59" fmla="*/ 9 h 17"/>
                <a:gd name="T60" fmla="*/ 4 w 10"/>
                <a:gd name="T61" fmla="*/ 9 h 17"/>
                <a:gd name="T62" fmla="*/ 4 w 10"/>
                <a:gd name="T63" fmla="*/ 10 h 17"/>
                <a:gd name="T64" fmla="*/ 4 w 10"/>
                <a:gd name="T65" fmla="*/ 10 h 17"/>
                <a:gd name="T66" fmla="*/ 3 w 10"/>
                <a:gd name="T67" fmla="*/ 10 h 17"/>
                <a:gd name="T68" fmla="*/ 3 w 10"/>
                <a:gd name="T69" fmla="*/ 11 h 17"/>
                <a:gd name="T70" fmla="*/ 3 w 10"/>
                <a:gd name="T71" fmla="*/ 11 h 17"/>
                <a:gd name="T72" fmla="*/ 3 w 10"/>
                <a:gd name="T73" fmla="*/ 12 h 17"/>
                <a:gd name="T74" fmla="*/ 2 w 10"/>
                <a:gd name="T75" fmla="*/ 12 h 17"/>
                <a:gd name="T76" fmla="*/ 2 w 10"/>
                <a:gd name="T77" fmla="*/ 12 h 17"/>
                <a:gd name="T78" fmla="*/ 2 w 10"/>
                <a:gd name="T79" fmla="*/ 12 h 17"/>
                <a:gd name="T80" fmla="*/ 2 w 10"/>
                <a:gd name="T81" fmla="*/ 13 h 17"/>
                <a:gd name="T82" fmla="*/ 2 w 10"/>
                <a:gd name="T83" fmla="*/ 13 h 17"/>
                <a:gd name="T84" fmla="*/ 2 w 10"/>
                <a:gd name="T85" fmla="*/ 13 h 17"/>
                <a:gd name="T86" fmla="*/ 1 w 10"/>
                <a:gd name="T87" fmla="*/ 14 h 17"/>
                <a:gd name="T88" fmla="*/ 1 w 10"/>
                <a:gd name="T89" fmla="*/ 14 h 17"/>
                <a:gd name="T90" fmla="*/ 1 w 10"/>
                <a:gd name="T91" fmla="*/ 15 h 17"/>
                <a:gd name="T92" fmla="*/ 1 w 10"/>
                <a:gd name="T93" fmla="*/ 15 h 17"/>
                <a:gd name="T94" fmla="*/ 1 w 10"/>
                <a:gd name="T95" fmla="*/ 15 h 17"/>
                <a:gd name="T96" fmla="*/ 0 w 10"/>
                <a:gd name="T97" fmla="*/ 16 h 17"/>
                <a:gd name="T98" fmla="*/ 0 w 10"/>
                <a:gd name="T99" fmla="*/ 16 h 17"/>
                <a:gd name="T100" fmla="*/ 0 w 10"/>
                <a:gd name="T101" fmla="*/ 16 h 17"/>
                <a:gd name="T102" fmla="*/ 0 w 10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7" name="Freeform 3875"/>
            <p:cNvSpPr>
              <a:spLocks/>
            </p:cNvSpPr>
            <p:nvPr/>
          </p:nvSpPr>
          <p:spPr bwMode="auto">
            <a:xfrm>
              <a:off x="6282932" y="6227718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 h 19"/>
                <a:gd name="T4" fmla="*/ 9 w 10"/>
                <a:gd name="T5" fmla="*/ 1 h 19"/>
                <a:gd name="T6" fmla="*/ 9 w 10"/>
                <a:gd name="T7" fmla="*/ 1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6 w 10"/>
                <a:gd name="T45" fmla="*/ 8 h 19"/>
                <a:gd name="T46" fmla="*/ 5 w 10"/>
                <a:gd name="T47" fmla="*/ 8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9 h 19"/>
                <a:gd name="T54" fmla="*/ 5 w 10"/>
                <a:gd name="T55" fmla="*/ 10 h 19"/>
                <a:gd name="T56" fmla="*/ 4 w 10"/>
                <a:gd name="T57" fmla="*/ 10 h 19"/>
                <a:gd name="T58" fmla="*/ 4 w 10"/>
                <a:gd name="T59" fmla="*/ 10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2 h 19"/>
                <a:gd name="T70" fmla="*/ 3 w 10"/>
                <a:gd name="T71" fmla="*/ 13 h 19"/>
                <a:gd name="T72" fmla="*/ 3 w 10"/>
                <a:gd name="T73" fmla="*/ 13 h 19"/>
                <a:gd name="T74" fmla="*/ 3 w 10"/>
                <a:gd name="T75" fmla="*/ 13 h 19"/>
                <a:gd name="T76" fmla="*/ 2 w 10"/>
                <a:gd name="T77" fmla="*/ 14 h 19"/>
                <a:gd name="T78" fmla="*/ 2 w 10"/>
                <a:gd name="T79" fmla="*/ 14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5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6 h 19"/>
                <a:gd name="T92" fmla="*/ 1 w 10"/>
                <a:gd name="T93" fmla="*/ 17 h 19"/>
                <a:gd name="T94" fmla="*/ 1 w 10"/>
                <a:gd name="T95" fmla="*/ 17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8" name="Freeform 3876"/>
            <p:cNvSpPr>
              <a:spLocks/>
            </p:cNvSpPr>
            <p:nvPr/>
          </p:nvSpPr>
          <p:spPr bwMode="auto">
            <a:xfrm>
              <a:off x="6273090" y="6245434"/>
              <a:ext cx="9843" cy="19685"/>
            </a:xfrm>
            <a:custGeom>
              <a:avLst/>
              <a:gdLst>
                <a:gd name="T0" fmla="*/ 10 w 10"/>
                <a:gd name="T1" fmla="*/ 0 h 20"/>
                <a:gd name="T2" fmla="*/ 10 w 10"/>
                <a:gd name="T3" fmla="*/ 1 h 20"/>
                <a:gd name="T4" fmla="*/ 10 w 10"/>
                <a:gd name="T5" fmla="*/ 1 h 20"/>
                <a:gd name="T6" fmla="*/ 9 w 10"/>
                <a:gd name="T7" fmla="*/ 1 h 20"/>
                <a:gd name="T8" fmla="*/ 9 w 10"/>
                <a:gd name="T9" fmla="*/ 2 h 20"/>
                <a:gd name="T10" fmla="*/ 9 w 10"/>
                <a:gd name="T11" fmla="*/ 2 h 20"/>
                <a:gd name="T12" fmla="*/ 9 w 10"/>
                <a:gd name="T13" fmla="*/ 3 h 20"/>
                <a:gd name="T14" fmla="*/ 9 w 10"/>
                <a:gd name="T15" fmla="*/ 3 h 20"/>
                <a:gd name="T16" fmla="*/ 8 w 10"/>
                <a:gd name="T17" fmla="*/ 3 h 20"/>
                <a:gd name="T18" fmla="*/ 8 w 10"/>
                <a:gd name="T19" fmla="*/ 4 h 20"/>
                <a:gd name="T20" fmla="*/ 8 w 10"/>
                <a:gd name="T21" fmla="*/ 4 h 20"/>
                <a:gd name="T22" fmla="*/ 8 w 10"/>
                <a:gd name="T23" fmla="*/ 4 h 20"/>
                <a:gd name="T24" fmla="*/ 8 w 10"/>
                <a:gd name="T25" fmla="*/ 5 h 20"/>
                <a:gd name="T26" fmla="*/ 8 w 10"/>
                <a:gd name="T27" fmla="*/ 5 h 20"/>
                <a:gd name="T28" fmla="*/ 7 w 10"/>
                <a:gd name="T29" fmla="*/ 6 h 20"/>
                <a:gd name="T30" fmla="*/ 7 w 10"/>
                <a:gd name="T31" fmla="*/ 6 h 20"/>
                <a:gd name="T32" fmla="*/ 7 w 10"/>
                <a:gd name="T33" fmla="*/ 7 h 20"/>
                <a:gd name="T34" fmla="*/ 7 w 10"/>
                <a:gd name="T35" fmla="*/ 7 h 20"/>
                <a:gd name="T36" fmla="*/ 6 w 10"/>
                <a:gd name="T37" fmla="*/ 7 h 20"/>
                <a:gd name="T38" fmla="*/ 6 w 10"/>
                <a:gd name="T39" fmla="*/ 8 h 20"/>
                <a:gd name="T40" fmla="*/ 6 w 10"/>
                <a:gd name="T41" fmla="*/ 8 h 20"/>
                <a:gd name="T42" fmla="*/ 6 w 10"/>
                <a:gd name="T43" fmla="*/ 8 h 20"/>
                <a:gd name="T44" fmla="*/ 6 w 10"/>
                <a:gd name="T45" fmla="*/ 9 h 20"/>
                <a:gd name="T46" fmla="*/ 5 w 10"/>
                <a:gd name="T47" fmla="*/ 9 h 20"/>
                <a:gd name="T48" fmla="*/ 5 w 10"/>
                <a:gd name="T49" fmla="*/ 10 h 20"/>
                <a:gd name="T50" fmla="*/ 5 w 10"/>
                <a:gd name="T51" fmla="*/ 10 h 20"/>
                <a:gd name="T52" fmla="*/ 5 w 10"/>
                <a:gd name="T53" fmla="*/ 10 h 20"/>
                <a:gd name="T54" fmla="*/ 5 w 10"/>
                <a:gd name="T55" fmla="*/ 11 h 20"/>
                <a:gd name="T56" fmla="*/ 5 w 10"/>
                <a:gd name="T57" fmla="*/ 11 h 20"/>
                <a:gd name="T58" fmla="*/ 4 w 10"/>
                <a:gd name="T59" fmla="*/ 11 h 20"/>
                <a:gd name="T60" fmla="*/ 4 w 10"/>
                <a:gd name="T61" fmla="*/ 12 h 20"/>
                <a:gd name="T62" fmla="*/ 4 w 10"/>
                <a:gd name="T63" fmla="*/ 12 h 20"/>
                <a:gd name="T64" fmla="*/ 4 w 10"/>
                <a:gd name="T65" fmla="*/ 13 h 20"/>
                <a:gd name="T66" fmla="*/ 4 w 10"/>
                <a:gd name="T67" fmla="*/ 13 h 20"/>
                <a:gd name="T68" fmla="*/ 3 w 10"/>
                <a:gd name="T69" fmla="*/ 13 h 20"/>
                <a:gd name="T70" fmla="*/ 3 w 10"/>
                <a:gd name="T71" fmla="*/ 14 h 20"/>
                <a:gd name="T72" fmla="*/ 3 w 10"/>
                <a:gd name="T73" fmla="*/ 14 h 20"/>
                <a:gd name="T74" fmla="*/ 3 w 10"/>
                <a:gd name="T75" fmla="*/ 14 h 20"/>
                <a:gd name="T76" fmla="*/ 2 w 10"/>
                <a:gd name="T77" fmla="*/ 15 h 20"/>
                <a:gd name="T78" fmla="*/ 2 w 10"/>
                <a:gd name="T79" fmla="*/ 15 h 20"/>
                <a:gd name="T80" fmla="*/ 2 w 10"/>
                <a:gd name="T81" fmla="*/ 16 h 20"/>
                <a:gd name="T82" fmla="*/ 2 w 10"/>
                <a:gd name="T83" fmla="*/ 16 h 20"/>
                <a:gd name="T84" fmla="*/ 2 w 10"/>
                <a:gd name="T85" fmla="*/ 16 h 20"/>
                <a:gd name="T86" fmla="*/ 2 w 10"/>
                <a:gd name="T87" fmla="*/ 17 h 20"/>
                <a:gd name="T88" fmla="*/ 1 w 10"/>
                <a:gd name="T89" fmla="*/ 17 h 20"/>
                <a:gd name="T90" fmla="*/ 1 w 10"/>
                <a:gd name="T91" fmla="*/ 18 h 20"/>
                <a:gd name="T92" fmla="*/ 1 w 10"/>
                <a:gd name="T93" fmla="*/ 18 h 20"/>
                <a:gd name="T94" fmla="*/ 1 w 10"/>
                <a:gd name="T95" fmla="*/ 18 h 20"/>
                <a:gd name="T96" fmla="*/ 1 w 10"/>
                <a:gd name="T97" fmla="*/ 19 h 20"/>
                <a:gd name="T98" fmla="*/ 0 w 10"/>
                <a:gd name="T99" fmla="*/ 19 h 20"/>
                <a:gd name="T100" fmla="*/ 0 w 10"/>
                <a:gd name="T101" fmla="*/ 20 h 20"/>
                <a:gd name="T102" fmla="*/ 0 w 10"/>
                <a:gd name="T10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0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9" name="Freeform 3877"/>
            <p:cNvSpPr>
              <a:spLocks/>
            </p:cNvSpPr>
            <p:nvPr/>
          </p:nvSpPr>
          <p:spPr bwMode="auto">
            <a:xfrm>
              <a:off x="6263247" y="6265119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10 w 10"/>
                <a:gd name="T5" fmla="*/ 0 h 19"/>
                <a:gd name="T6" fmla="*/ 9 w 10"/>
                <a:gd name="T7" fmla="*/ 1 h 19"/>
                <a:gd name="T8" fmla="*/ 9 w 10"/>
                <a:gd name="T9" fmla="*/ 1 h 19"/>
                <a:gd name="T10" fmla="*/ 9 w 10"/>
                <a:gd name="T11" fmla="*/ 1 h 19"/>
                <a:gd name="T12" fmla="*/ 9 w 10"/>
                <a:gd name="T13" fmla="*/ 2 h 19"/>
                <a:gd name="T14" fmla="*/ 9 w 10"/>
                <a:gd name="T15" fmla="*/ 2 h 19"/>
                <a:gd name="T16" fmla="*/ 9 w 10"/>
                <a:gd name="T17" fmla="*/ 3 h 19"/>
                <a:gd name="T18" fmla="*/ 8 w 10"/>
                <a:gd name="T19" fmla="*/ 3 h 19"/>
                <a:gd name="T20" fmla="*/ 8 w 10"/>
                <a:gd name="T21" fmla="*/ 3 h 19"/>
                <a:gd name="T22" fmla="*/ 8 w 10"/>
                <a:gd name="T23" fmla="*/ 4 h 19"/>
                <a:gd name="T24" fmla="*/ 8 w 10"/>
                <a:gd name="T25" fmla="*/ 4 h 19"/>
                <a:gd name="T26" fmla="*/ 8 w 10"/>
                <a:gd name="T27" fmla="*/ 5 h 19"/>
                <a:gd name="T28" fmla="*/ 7 w 10"/>
                <a:gd name="T29" fmla="*/ 5 h 19"/>
                <a:gd name="T30" fmla="*/ 7 w 10"/>
                <a:gd name="T31" fmla="*/ 5 h 19"/>
                <a:gd name="T32" fmla="*/ 7 w 10"/>
                <a:gd name="T33" fmla="*/ 6 h 19"/>
                <a:gd name="T34" fmla="*/ 7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6 w 10"/>
                <a:gd name="T45" fmla="*/ 8 h 19"/>
                <a:gd name="T46" fmla="*/ 6 w 10"/>
                <a:gd name="T47" fmla="*/ 8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5 w 10"/>
                <a:gd name="T55" fmla="*/ 10 h 19"/>
                <a:gd name="T56" fmla="*/ 5 w 10"/>
                <a:gd name="T57" fmla="*/ 10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2 h 19"/>
                <a:gd name="T66" fmla="*/ 3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3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6 h 19"/>
                <a:gd name="T84" fmla="*/ 2 w 10"/>
                <a:gd name="T85" fmla="*/ 16 h 19"/>
                <a:gd name="T86" fmla="*/ 2 w 10"/>
                <a:gd name="T87" fmla="*/ 16 h 19"/>
                <a:gd name="T88" fmla="*/ 1 w 10"/>
                <a:gd name="T89" fmla="*/ 17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8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0" name="Freeform 3878"/>
            <p:cNvSpPr>
              <a:spLocks/>
            </p:cNvSpPr>
            <p:nvPr/>
          </p:nvSpPr>
          <p:spPr bwMode="auto">
            <a:xfrm>
              <a:off x="6253405" y="6283820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10 w 10"/>
                <a:gd name="T5" fmla="*/ 1 h 19"/>
                <a:gd name="T6" fmla="*/ 10 w 10"/>
                <a:gd name="T7" fmla="*/ 1 h 19"/>
                <a:gd name="T8" fmla="*/ 9 w 10"/>
                <a:gd name="T9" fmla="*/ 1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9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8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7 w 10"/>
                <a:gd name="T35" fmla="*/ 7 h 19"/>
                <a:gd name="T36" fmla="*/ 7 w 10"/>
                <a:gd name="T37" fmla="*/ 7 h 19"/>
                <a:gd name="T38" fmla="*/ 6 w 10"/>
                <a:gd name="T39" fmla="*/ 7 h 19"/>
                <a:gd name="T40" fmla="*/ 6 w 10"/>
                <a:gd name="T41" fmla="*/ 8 h 19"/>
                <a:gd name="T42" fmla="*/ 6 w 10"/>
                <a:gd name="T43" fmla="*/ 8 h 19"/>
                <a:gd name="T44" fmla="*/ 6 w 10"/>
                <a:gd name="T45" fmla="*/ 8 h 19"/>
                <a:gd name="T46" fmla="*/ 6 w 10"/>
                <a:gd name="T47" fmla="*/ 9 h 19"/>
                <a:gd name="T48" fmla="*/ 5 w 10"/>
                <a:gd name="T49" fmla="*/ 9 h 19"/>
                <a:gd name="T50" fmla="*/ 5 w 10"/>
                <a:gd name="T51" fmla="*/ 10 h 19"/>
                <a:gd name="T52" fmla="*/ 5 w 10"/>
                <a:gd name="T53" fmla="*/ 10 h 19"/>
                <a:gd name="T54" fmla="*/ 5 w 10"/>
                <a:gd name="T55" fmla="*/ 10 h 19"/>
                <a:gd name="T56" fmla="*/ 5 w 10"/>
                <a:gd name="T57" fmla="*/ 11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3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6 h 19"/>
                <a:gd name="T86" fmla="*/ 2 w 10"/>
                <a:gd name="T87" fmla="*/ 16 h 19"/>
                <a:gd name="T88" fmla="*/ 1 w 10"/>
                <a:gd name="T89" fmla="*/ 17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8 h 19"/>
                <a:gd name="T96" fmla="*/ 1 w 10"/>
                <a:gd name="T97" fmla="*/ 18 h 19"/>
                <a:gd name="T98" fmla="*/ 1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1" name="Freeform 3879"/>
            <p:cNvSpPr>
              <a:spLocks/>
            </p:cNvSpPr>
            <p:nvPr/>
          </p:nvSpPr>
          <p:spPr bwMode="auto">
            <a:xfrm>
              <a:off x="6243562" y="6302521"/>
              <a:ext cx="9843" cy="17716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0 h 18"/>
                <a:gd name="T4" fmla="*/ 10 w 10"/>
                <a:gd name="T5" fmla="*/ 1 h 18"/>
                <a:gd name="T6" fmla="*/ 10 w 10"/>
                <a:gd name="T7" fmla="*/ 1 h 18"/>
                <a:gd name="T8" fmla="*/ 9 w 10"/>
                <a:gd name="T9" fmla="*/ 1 h 18"/>
                <a:gd name="T10" fmla="*/ 9 w 10"/>
                <a:gd name="T11" fmla="*/ 2 h 18"/>
                <a:gd name="T12" fmla="*/ 9 w 10"/>
                <a:gd name="T13" fmla="*/ 2 h 18"/>
                <a:gd name="T14" fmla="*/ 9 w 10"/>
                <a:gd name="T15" fmla="*/ 2 h 18"/>
                <a:gd name="T16" fmla="*/ 9 w 10"/>
                <a:gd name="T17" fmla="*/ 3 h 18"/>
                <a:gd name="T18" fmla="*/ 8 w 10"/>
                <a:gd name="T19" fmla="*/ 3 h 18"/>
                <a:gd name="T20" fmla="*/ 8 w 10"/>
                <a:gd name="T21" fmla="*/ 4 h 18"/>
                <a:gd name="T22" fmla="*/ 8 w 10"/>
                <a:gd name="T23" fmla="*/ 4 h 18"/>
                <a:gd name="T24" fmla="*/ 8 w 10"/>
                <a:gd name="T25" fmla="*/ 4 h 18"/>
                <a:gd name="T26" fmla="*/ 8 w 10"/>
                <a:gd name="T27" fmla="*/ 5 h 18"/>
                <a:gd name="T28" fmla="*/ 8 w 10"/>
                <a:gd name="T29" fmla="*/ 5 h 18"/>
                <a:gd name="T30" fmla="*/ 7 w 10"/>
                <a:gd name="T31" fmla="*/ 5 h 18"/>
                <a:gd name="T32" fmla="*/ 7 w 10"/>
                <a:gd name="T33" fmla="*/ 6 h 18"/>
                <a:gd name="T34" fmla="*/ 7 w 10"/>
                <a:gd name="T35" fmla="*/ 6 h 18"/>
                <a:gd name="T36" fmla="*/ 7 w 10"/>
                <a:gd name="T37" fmla="*/ 6 h 18"/>
                <a:gd name="T38" fmla="*/ 6 w 10"/>
                <a:gd name="T39" fmla="*/ 7 h 18"/>
                <a:gd name="T40" fmla="*/ 6 w 10"/>
                <a:gd name="T41" fmla="*/ 7 h 18"/>
                <a:gd name="T42" fmla="*/ 6 w 10"/>
                <a:gd name="T43" fmla="*/ 8 h 18"/>
                <a:gd name="T44" fmla="*/ 6 w 10"/>
                <a:gd name="T45" fmla="*/ 8 h 18"/>
                <a:gd name="T46" fmla="*/ 6 w 10"/>
                <a:gd name="T47" fmla="*/ 8 h 18"/>
                <a:gd name="T48" fmla="*/ 5 w 10"/>
                <a:gd name="T49" fmla="*/ 9 h 18"/>
                <a:gd name="T50" fmla="*/ 5 w 10"/>
                <a:gd name="T51" fmla="*/ 9 h 18"/>
                <a:gd name="T52" fmla="*/ 5 w 10"/>
                <a:gd name="T53" fmla="*/ 9 h 18"/>
                <a:gd name="T54" fmla="*/ 5 w 10"/>
                <a:gd name="T55" fmla="*/ 10 h 18"/>
                <a:gd name="T56" fmla="*/ 5 w 10"/>
                <a:gd name="T57" fmla="*/ 10 h 18"/>
                <a:gd name="T58" fmla="*/ 5 w 10"/>
                <a:gd name="T59" fmla="*/ 11 h 18"/>
                <a:gd name="T60" fmla="*/ 4 w 10"/>
                <a:gd name="T61" fmla="*/ 11 h 18"/>
                <a:gd name="T62" fmla="*/ 4 w 10"/>
                <a:gd name="T63" fmla="*/ 11 h 18"/>
                <a:gd name="T64" fmla="*/ 4 w 10"/>
                <a:gd name="T65" fmla="*/ 12 h 18"/>
                <a:gd name="T66" fmla="*/ 4 w 10"/>
                <a:gd name="T67" fmla="*/ 12 h 18"/>
                <a:gd name="T68" fmla="*/ 3 w 10"/>
                <a:gd name="T69" fmla="*/ 12 h 18"/>
                <a:gd name="T70" fmla="*/ 3 w 10"/>
                <a:gd name="T71" fmla="*/ 13 h 18"/>
                <a:gd name="T72" fmla="*/ 3 w 10"/>
                <a:gd name="T73" fmla="*/ 13 h 18"/>
                <a:gd name="T74" fmla="*/ 3 w 10"/>
                <a:gd name="T75" fmla="*/ 14 h 18"/>
                <a:gd name="T76" fmla="*/ 3 w 10"/>
                <a:gd name="T77" fmla="*/ 14 h 18"/>
                <a:gd name="T78" fmla="*/ 2 w 10"/>
                <a:gd name="T79" fmla="*/ 14 h 18"/>
                <a:gd name="T80" fmla="*/ 2 w 10"/>
                <a:gd name="T81" fmla="*/ 15 h 18"/>
                <a:gd name="T82" fmla="*/ 2 w 10"/>
                <a:gd name="T83" fmla="*/ 15 h 18"/>
                <a:gd name="T84" fmla="*/ 2 w 10"/>
                <a:gd name="T85" fmla="*/ 15 h 18"/>
                <a:gd name="T86" fmla="*/ 2 w 10"/>
                <a:gd name="T87" fmla="*/ 15 h 18"/>
                <a:gd name="T88" fmla="*/ 2 w 10"/>
                <a:gd name="T89" fmla="*/ 16 h 18"/>
                <a:gd name="T90" fmla="*/ 1 w 10"/>
                <a:gd name="T91" fmla="*/ 16 h 18"/>
                <a:gd name="T92" fmla="*/ 1 w 10"/>
                <a:gd name="T93" fmla="*/ 17 h 18"/>
                <a:gd name="T94" fmla="*/ 1 w 10"/>
                <a:gd name="T95" fmla="*/ 17 h 18"/>
                <a:gd name="T96" fmla="*/ 1 w 10"/>
                <a:gd name="T97" fmla="*/ 17 h 18"/>
                <a:gd name="T98" fmla="*/ 1 w 10"/>
                <a:gd name="T99" fmla="*/ 18 h 18"/>
                <a:gd name="T100" fmla="*/ 0 w 10"/>
                <a:gd name="T101" fmla="*/ 18 h 18"/>
                <a:gd name="T102" fmla="*/ 0 w 10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2" name="Freeform 3880"/>
            <p:cNvSpPr>
              <a:spLocks/>
            </p:cNvSpPr>
            <p:nvPr/>
          </p:nvSpPr>
          <p:spPr bwMode="auto">
            <a:xfrm>
              <a:off x="6233720" y="6320237"/>
              <a:ext cx="9843" cy="16733"/>
            </a:xfrm>
            <a:custGeom>
              <a:avLst/>
              <a:gdLst>
                <a:gd name="T0" fmla="*/ 10 w 10"/>
                <a:gd name="T1" fmla="*/ 0 h 17"/>
                <a:gd name="T2" fmla="*/ 10 w 10"/>
                <a:gd name="T3" fmla="*/ 0 h 17"/>
                <a:gd name="T4" fmla="*/ 10 w 10"/>
                <a:gd name="T5" fmla="*/ 1 h 17"/>
                <a:gd name="T6" fmla="*/ 10 w 10"/>
                <a:gd name="T7" fmla="*/ 1 h 17"/>
                <a:gd name="T8" fmla="*/ 9 w 10"/>
                <a:gd name="T9" fmla="*/ 1 h 17"/>
                <a:gd name="T10" fmla="*/ 9 w 10"/>
                <a:gd name="T11" fmla="*/ 2 h 17"/>
                <a:gd name="T12" fmla="*/ 9 w 10"/>
                <a:gd name="T13" fmla="*/ 2 h 17"/>
                <a:gd name="T14" fmla="*/ 9 w 10"/>
                <a:gd name="T15" fmla="*/ 2 h 17"/>
                <a:gd name="T16" fmla="*/ 9 w 10"/>
                <a:gd name="T17" fmla="*/ 3 h 17"/>
                <a:gd name="T18" fmla="*/ 9 w 10"/>
                <a:gd name="T19" fmla="*/ 3 h 17"/>
                <a:gd name="T20" fmla="*/ 8 w 10"/>
                <a:gd name="T21" fmla="*/ 3 h 17"/>
                <a:gd name="T22" fmla="*/ 8 w 10"/>
                <a:gd name="T23" fmla="*/ 4 h 17"/>
                <a:gd name="T24" fmla="*/ 8 w 10"/>
                <a:gd name="T25" fmla="*/ 4 h 17"/>
                <a:gd name="T26" fmla="*/ 8 w 10"/>
                <a:gd name="T27" fmla="*/ 4 h 17"/>
                <a:gd name="T28" fmla="*/ 8 w 10"/>
                <a:gd name="T29" fmla="*/ 5 h 17"/>
                <a:gd name="T30" fmla="*/ 7 w 10"/>
                <a:gd name="T31" fmla="*/ 5 h 17"/>
                <a:gd name="T32" fmla="*/ 7 w 10"/>
                <a:gd name="T33" fmla="*/ 6 h 17"/>
                <a:gd name="T34" fmla="*/ 7 w 10"/>
                <a:gd name="T35" fmla="*/ 6 h 17"/>
                <a:gd name="T36" fmla="*/ 7 w 10"/>
                <a:gd name="T37" fmla="*/ 6 h 17"/>
                <a:gd name="T38" fmla="*/ 6 w 10"/>
                <a:gd name="T39" fmla="*/ 7 h 17"/>
                <a:gd name="T40" fmla="*/ 6 w 10"/>
                <a:gd name="T41" fmla="*/ 7 h 17"/>
                <a:gd name="T42" fmla="*/ 6 w 10"/>
                <a:gd name="T43" fmla="*/ 7 h 17"/>
                <a:gd name="T44" fmla="*/ 6 w 10"/>
                <a:gd name="T45" fmla="*/ 7 h 17"/>
                <a:gd name="T46" fmla="*/ 6 w 10"/>
                <a:gd name="T47" fmla="*/ 8 h 17"/>
                <a:gd name="T48" fmla="*/ 6 w 10"/>
                <a:gd name="T49" fmla="*/ 8 h 17"/>
                <a:gd name="T50" fmla="*/ 5 w 10"/>
                <a:gd name="T51" fmla="*/ 9 h 17"/>
                <a:gd name="T52" fmla="*/ 5 w 10"/>
                <a:gd name="T53" fmla="*/ 9 h 17"/>
                <a:gd name="T54" fmla="*/ 5 w 10"/>
                <a:gd name="T55" fmla="*/ 9 h 17"/>
                <a:gd name="T56" fmla="*/ 5 w 10"/>
                <a:gd name="T57" fmla="*/ 10 h 17"/>
                <a:gd name="T58" fmla="*/ 5 w 10"/>
                <a:gd name="T59" fmla="*/ 10 h 17"/>
                <a:gd name="T60" fmla="*/ 4 w 10"/>
                <a:gd name="T61" fmla="*/ 10 h 17"/>
                <a:gd name="T62" fmla="*/ 4 w 10"/>
                <a:gd name="T63" fmla="*/ 10 h 17"/>
                <a:gd name="T64" fmla="*/ 4 w 10"/>
                <a:gd name="T65" fmla="*/ 11 h 17"/>
                <a:gd name="T66" fmla="*/ 4 w 10"/>
                <a:gd name="T67" fmla="*/ 11 h 17"/>
                <a:gd name="T68" fmla="*/ 3 w 10"/>
                <a:gd name="T69" fmla="*/ 11 h 17"/>
                <a:gd name="T70" fmla="*/ 3 w 10"/>
                <a:gd name="T71" fmla="*/ 12 h 17"/>
                <a:gd name="T72" fmla="*/ 3 w 10"/>
                <a:gd name="T73" fmla="*/ 12 h 17"/>
                <a:gd name="T74" fmla="*/ 3 w 10"/>
                <a:gd name="T75" fmla="*/ 13 h 17"/>
                <a:gd name="T76" fmla="*/ 3 w 10"/>
                <a:gd name="T77" fmla="*/ 13 h 17"/>
                <a:gd name="T78" fmla="*/ 3 w 10"/>
                <a:gd name="T79" fmla="*/ 13 h 17"/>
                <a:gd name="T80" fmla="*/ 2 w 10"/>
                <a:gd name="T81" fmla="*/ 13 h 17"/>
                <a:gd name="T82" fmla="*/ 2 w 10"/>
                <a:gd name="T83" fmla="*/ 14 h 17"/>
                <a:gd name="T84" fmla="*/ 2 w 10"/>
                <a:gd name="T85" fmla="*/ 14 h 17"/>
                <a:gd name="T86" fmla="*/ 2 w 10"/>
                <a:gd name="T87" fmla="*/ 14 h 17"/>
                <a:gd name="T88" fmla="*/ 2 w 10"/>
                <a:gd name="T89" fmla="*/ 15 h 17"/>
                <a:gd name="T90" fmla="*/ 1 w 10"/>
                <a:gd name="T91" fmla="*/ 15 h 17"/>
                <a:gd name="T92" fmla="*/ 1 w 10"/>
                <a:gd name="T93" fmla="*/ 15 h 17"/>
                <a:gd name="T94" fmla="*/ 1 w 10"/>
                <a:gd name="T95" fmla="*/ 16 h 17"/>
                <a:gd name="T96" fmla="*/ 1 w 10"/>
                <a:gd name="T97" fmla="*/ 16 h 17"/>
                <a:gd name="T98" fmla="*/ 1 w 10"/>
                <a:gd name="T99" fmla="*/ 16 h 17"/>
                <a:gd name="T100" fmla="*/ 1 w 10"/>
                <a:gd name="T101" fmla="*/ 17 h 17"/>
                <a:gd name="T102" fmla="*/ 0 w 10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3" name="Freeform 3881"/>
            <p:cNvSpPr>
              <a:spLocks/>
            </p:cNvSpPr>
            <p:nvPr/>
          </p:nvSpPr>
          <p:spPr bwMode="auto">
            <a:xfrm>
              <a:off x="6223877" y="6336970"/>
              <a:ext cx="10827" cy="14764"/>
            </a:xfrm>
            <a:custGeom>
              <a:avLst/>
              <a:gdLst>
                <a:gd name="T0" fmla="*/ 11 w 11"/>
                <a:gd name="T1" fmla="*/ 0 h 15"/>
                <a:gd name="T2" fmla="*/ 10 w 11"/>
                <a:gd name="T3" fmla="*/ 0 h 15"/>
                <a:gd name="T4" fmla="*/ 10 w 11"/>
                <a:gd name="T5" fmla="*/ 0 h 15"/>
                <a:gd name="T6" fmla="*/ 10 w 11"/>
                <a:gd name="T7" fmla="*/ 1 h 15"/>
                <a:gd name="T8" fmla="*/ 10 w 11"/>
                <a:gd name="T9" fmla="*/ 1 h 15"/>
                <a:gd name="T10" fmla="*/ 9 w 11"/>
                <a:gd name="T11" fmla="*/ 1 h 15"/>
                <a:gd name="T12" fmla="*/ 9 w 11"/>
                <a:gd name="T13" fmla="*/ 2 h 15"/>
                <a:gd name="T14" fmla="*/ 9 w 11"/>
                <a:gd name="T15" fmla="*/ 2 h 15"/>
                <a:gd name="T16" fmla="*/ 9 w 11"/>
                <a:gd name="T17" fmla="*/ 2 h 15"/>
                <a:gd name="T18" fmla="*/ 9 w 11"/>
                <a:gd name="T19" fmla="*/ 3 h 15"/>
                <a:gd name="T20" fmla="*/ 8 w 11"/>
                <a:gd name="T21" fmla="*/ 3 h 15"/>
                <a:gd name="T22" fmla="*/ 8 w 11"/>
                <a:gd name="T23" fmla="*/ 3 h 15"/>
                <a:gd name="T24" fmla="*/ 8 w 11"/>
                <a:gd name="T25" fmla="*/ 3 h 15"/>
                <a:gd name="T26" fmla="*/ 8 w 11"/>
                <a:gd name="T27" fmla="*/ 4 h 15"/>
                <a:gd name="T28" fmla="*/ 8 w 11"/>
                <a:gd name="T29" fmla="*/ 4 h 15"/>
                <a:gd name="T30" fmla="*/ 8 w 11"/>
                <a:gd name="T31" fmla="*/ 5 h 15"/>
                <a:gd name="T32" fmla="*/ 7 w 11"/>
                <a:gd name="T33" fmla="*/ 5 h 15"/>
                <a:gd name="T34" fmla="*/ 7 w 11"/>
                <a:gd name="T35" fmla="*/ 5 h 15"/>
                <a:gd name="T36" fmla="*/ 7 w 11"/>
                <a:gd name="T37" fmla="*/ 5 h 15"/>
                <a:gd name="T38" fmla="*/ 7 w 11"/>
                <a:gd name="T39" fmla="*/ 6 h 15"/>
                <a:gd name="T40" fmla="*/ 6 w 11"/>
                <a:gd name="T41" fmla="*/ 6 h 15"/>
                <a:gd name="T42" fmla="*/ 6 w 11"/>
                <a:gd name="T43" fmla="*/ 6 h 15"/>
                <a:gd name="T44" fmla="*/ 6 w 11"/>
                <a:gd name="T45" fmla="*/ 7 h 15"/>
                <a:gd name="T46" fmla="*/ 6 w 11"/>
                <a:gd name="T47" fmla="*/ 7 h 15"/>
                <a:gd name="T48" fmla="*/ 6 w 11"/>
                <a:gd name="T49" fmla="*/ 7 h 15"/>
                <a:gd name="T50" fmla="*/ 5 w 11"/>
                <a:gd name="T51" fmla="*/ 7 h 15"/>
                <a:gd name="T52" fmla="*/ 5 w 11"/>
                <a:gd name="T53" fmla="*/ 8 h 15"/>
                <a:gd name="T54" fmla="*/ 5 w 11"/>
                <a:gd name="T55" fmla="*/ 8 h 15"/>
                <a:gd name="T56" fmla="*/ 5 w 11"/>
                <a:gd name="T57" fmla="*/ 8 h 15"/>
                <a:gd name="T58" fmla="*/ 5 w 11"/>
                <a:gd name="T59" fmla="*/ 9 h 15"/>
                <a:gd name="T60" fmla="*/ 5 w 11"/>
                <a:gd name="T61" fmla="*/ 9 h 15"/>
                <a:gd name="T62" fmla="*/ 4 w 11"/>
                <a:gd name="T63" fmla="*/ 9 h 15"/>
                <a:gd name="T64" fmla="*/ 4 w 11"/>
                <a:gd name="T65" fmla="*/ 10 h 15"/>
                <a:gd name="T66" fmla="*/ 4 w 11"/>
                <a:gd name="T67" fmla="*/ 10 h 15"/>
                <a:gd name="T68" fmla="*/ 4 w 11"/>
                <a:gd name="T69" fmla="*/ 10 h 15"/>
                <a:gd name="T70" fmla="*/ 3 w 11"/>
                <a:gd name="T71" fmla="*/ 10 h 15"/>
                <a:gd name="T72" fmla="*/ 3 w 11"/>
                <a:gd name="T73" fmla="*/ 11 h 15"/>
                <a:gd name="T74" fmla="*/ 3 w 11"/>
                <a:gd name="T75" fmla="*/ 11 h 15"/>
                <a:gd name="T76" fmla="*/ 3 w 11"/>
                <a:gd name="T77" fmla="*/ 11 h 15"/>
                <a:gd name="T78" fmla="*/ 3 w 11"/>
                <a:gd name="T79" fmla="*/ 12 h 15"/>
                <a:gd name="T80" fmla="*/ 2 w 11"/>
                <a:gd name="T81" fmla="*/ 12 h 15"/>
                <a:gd name="T82" fmla="*/ 2 w 11"/>
                <a:gd name="T83" fmla="*/ 12 h 15"/>
                <a:gd name="T84" fmla="*/ 2 w 11"/>
                <a:gd name="T85" fmla="*/ 12 h 15"/>
                <a:gd name="T86" fmla="*/ 2 w 11"/>
                <a:gd name="T87" fmla="*/ 13 h 15"/>
                <a:gd name="T88" fmla="*/ 2 w 11"/>
                <a:gd name="T89" fmla="*/ 13 h 15"/>
                <a:gd name="T90" fmla="*/ 2 w 11"/>
                <a:gd name="T91" fmla="*/ 13 h 15"/>
                <a:gd name="T92" fmla="*/ 1 w 11"/>
                <a:gd name="T93" fmla="*/ 14 h 15"/>
                <a:gd name="T94" fmla="*/ 1 w 11"/>
                <a:gd name="T95" fmla="*/ 14 h 15"/>
                <a:gd name="T96" fmla="*/ 1 w 11"/>
                <a:gd name="T97" fmla="*/ 14 h 15"/>
                <a:gd name="T98" fmla="*/ 1 w 11"/>
                <a:gd name="T99" fmla="*/ 15 h 15"/>
                <a:gd name="T100" fmla="*/ 1 w 11"/>
                <a:gd name="T101" fmla="*/ 15 h 15"/>
                <a:gd name="T102" fmla="*/ 0 w 11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4" name="Freeform 3882"/>
            <p:cNvSpPr>
              <a:spLocks/>
            </p:cNvSpPr>
            <p:nvPr/>
          </p:nvSpPr>
          <p:spPr bwMode="auto">
            <a:xfrm>
              <a:off x="6215019" y="6351733"/>
              <a:ext cx="9843" cy="12796"/>
            </a:xfrm>
            <a:custGeom>
              <a:avLst/>
              <a:gdLst>
                <a:gd name="T0" fmla="*/ 10 w 10"/>
                <a:gd name="T1" fmla="*/ 0 h 13"/>
                <a:gd name="T2" fmla="*/ 9 w 10"/>
                <a:gd name="T3" fmla="*/ 0 h 13"/>
                <a:gd name="T4" fmla="*/ 9 w 10"/>
                <a:gd name="T5" fmla="*/ 0 h 13"/>
                <a:gd name="T6" fmla="*/ 9 w 10"/>
                <a:gd name="T7" fmla="*/ 1 h 13"/>
                <a:gd name="T8" fmla="*/ 9 w 10"/>
                <a:gd name="T9" fmla="*/ 1 h 13"/>
                <a:gd name="T10" fmla="*/ 8 w 10"/>
                <a:gd name="T11" fmla="*/ 1 h 13"/>
                <a:gd name="T12" fmla="*/ 8 w 10"/>
                <a:gd name="T13" fmla="*/ 1 h 13"/>
                <a:gd name="T14" fmla="*/ 8 w 10"/>
                <a:gd name="T15" fmla="*/ 2 h 13"/>
                <a:gd name="T16" fmla="*/ 8 w 10"/>
                <a:gd name="T17" fmla="*/ 2 h 13"/>
                <a:gd name="T18" fmla="*/ 8 w 10"/>
                <a:gd name="T19" fmla="*/ 2 h 13"/>
                <a:gd name="T20" fmla="*/ 8 w 10"/>
                <a:gd name="T21" fmla="*/ 3 h 13"/>
                <a:gd name="T22" fmla="*/ 7 w 10"/>
                <a:gd name="T23" fmla="*/ 3 h 13"/>
                <a:gd name="T24" fmla="*/ 7 w 10"/>
                <a:gd name="T25" fmla="*/ 3 h 13"/>
                <a:gd name="T26" fmla="*/ 7 w 10"/>
                <a:gd name="T27" fmla="*/ 3 h 13"/>
                <a:gd name="T28" fmla="*/ 7 w 10"/>
                <a:gd name="T29" fmla="*/ 4 h 13"/>
                <a:gd name="T30" fmla="*/ 7 w 10"/>
                <a:gd name="T31" fmla="*/ 4 h 13"/>
                <a:gd name="T32" fmla="*/ 6 w 10"/>
                <a:gd name="T33" fmla="*/ 4 h 13"/>
                <a:gd name="T34" fmla="*/ 6 w 10"/>
                <a:gd name="T35" fmla="*/ 5 h 13"/>
                <a:gd name="T36" fmla="*/ 6 w 10"/>
                <a:gd name="T37" fmla="*/ 5 h 13"/>
                <a:gd name="T38" fmla="*/ 6 w 10"/>
                <a:gd name="T39" fmla="*/ 5 h 13"/>
                <a:gd name="T40" fmla="*/ 5 w 10"/>
                <a:gd name="T41" fmla="*/ 5 h 13"/>
                <a:gd name="T42" fmla="*/ 5 w 10"/>
                <a:gd name="T43" fmla="*/ 6 h 13"/>
                <a:gd name="T44" fmla="*/ 5 w 10"/>
                <a:gd name="T45" fmla="*/ 6 h 13"/>
                <a:gd name="T46" fmla="*/ 5 w 10"/>
                <a:gd name="T47" fmla="*/ 6 h 13"/>
                <a:gd name="T48" fmla="*/ 5 w 10"/>
                <a:gd name="T49" fmla="*/ 7 h 13"/>
                <a:gd name="T50" fmla="*/ 5 w 10"/>
                <a:gd name="T51" fmla="*/ 7 h 13"/>
                <a:gd name="T52" fmla="*/ 4 w 10"/>
                <a:gd name="T53" fmla="*/ 7 h 13"/>
                <a:gd name="T54" fmla="*/ 4 w 10"/>
                <a:gd name="T55" fmla="*/ 7 h 13"/>
                <a:gd name="T56" fmla="*/ 4 w 10"/>
                <a:gd name="T57" fmla="*/ 8 h 13"/>
                <a:gd name="T58" fmla="*/ 4 w 10"/>
                <a:gd name="T59" fmla="*/ 8 h 13"/>
                <a:gd name="T60" fmla="*/ 4 w 10"/>
                <a:gd name="T61" fmla="*/ 8 h 13"/>
                <a:gd name="T62" fmla="*/ 3 w 10"/>
                <a:gd name="T63" fmla="*/ 8 h 13"/>
                <a:gd name="T64" fmla="*/ 3 w 10"/>
                <a:gd name="T65" fmla="*/ 8 h 13"/>
                <a:gd name="T66" fmla="*/ 3 w 10"/>
                <a:gd name="T67" fmla="*/ 9 h 13"/>
                <a:gd name="T68" fmla="*/ 3 w 10"/>
                <a:gd name="T69" fmla="*/ 9 h 13"/>
                <a:gd name="T70" fmla="*/ 2 w 10"/>
                <a:gd name="T71" fmla="*/ 9 h 13"/>
                <a:gd name="T72" fmla="*/ 2 w 10"/>
                <a:gd name="T73" fmla="*/ 10 h 13"/>
                <a:gd name="T74" fmla="*/ 2 w 10"/>
                <a:gd name="T75" fmla="*/ 10 h 13"/>
                <a:gd name="T76" fmla="*/ 2 w 10"/>
                <a:gd name="T77" fmla="*/ 10 h 13"/>
                <a:gd name="T78" fmla="*/ 2 w 10"/>
                <a:gd name="T79" fmla="*/ 10 h 13"/>
                <a:gd name="T80" fmla="*/ 2 w 10"/>
                <a:gd name="T81" fmla="*/ 11 h 13"/>
                <a:gd name="T82" fmla="*/ 1 w 10"/>
                <a:gd name="T83" fmla="*/ 11 h 13"/>
                <a:gd name="T84" fmla="*/ 1 w 10"/>
                <a:gd name="T85" fmla="*/ 11 h 13"/>
                <a:gd name="T86" fmla="*/ 1 w 10"/>
                <a:gd name="T87" fmla="*/ 11 h 13"/>
                <a:gd name="T88" fmla="*/ 1 w 10"/>
                <a:gd name="T89" fmla="*/ 12 h 13"/>
                <a:gd name="T90" fmla="*/ 1 w 10"/>
                <a:gd name="T91" fmla="*/ 12 h 13"/>
                <a:gd name="T92" fmla="*/ 0 w 10"/>
                <a:gd name="T93" fmla="*/ 12 h 13"/>
                <a:gd name="T94" fmla="*/ 0 w 10"/>
                <a:gd name="T95" fmla="*/ 13 h 13"/>
                <a:gd name="T96" fmla="*/ 0 w 10"/>
                <a:gd name="T97" fmla="*/ 13 h 13"/>
                <a:gd name="T98" fmla="*/ 0 w 10"/>
                <a:gd name="T99" fmla="*/ 13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5" name="Freeform 3883"/>
            <p:cNvSpPr>
              <a:spLocks/>
            </p:cNvSpPr>
            <p:nvPr/>
          </p:nvSpPr>
          <p:spPr bwMode="auto">
            <a:xfrm>
              <a:off x="6205177" y="6364529"/>
              <a:ext cx="9843" cy="11811"/>
            </a:xfrm>
            <a:custGeom>
              <a:avLst/>
              <a:gdLst>
                <a:gd name="T0" fmla="*/ 10 w 10"/>
                <a:gd name="T1" fmla="*/ 0 h 12"/>
                <a:gd name="T2" fmla="*/ 10 w 10"/>
                <a:gd name="T3" fmla="*/ 0 h 12"/>
                <a:gd name="T4" fmla="*/ 9 w 10"/>
                <a:gd name="T5" fmla="*/ 1 h 12"/>
                <a:gd name="T6" fmla="*/ 9 w 10"/>
                <a:gd name="T7" fmla="*/ 1 h 12"/>
                <a:gd name="T8" fmla="*/ 9 w 10"/>
                <a:gd name="T9" fmla="*/ 1 h 12"/>
                <a:gd name="T10" fmla="*/ 9 w 10"/>
                <a:gd name="T11" fmla="*/ 1 h 12"/>
                <a:gd name="T12" fmla="*/ 8 w 10"/>
                <a:gd name="T13" fmla="*/ 2 h 12"/>
                <a:gd name="T14" fmla="*/ 8 w 10"/>
                <a:gd name="T15" fmla="*/ 2 h 12"/>
                <a:gd name="T16" fmla="*/ 8 w 10"/>
                <a:gd name="T17" fmla="*/ 2 h 12"/>
                <a:gd name="T18" fmla="*/ 8 w 10"/>
                <a:gd name="T19" fmla="*/ 3 h 12"/>
                <a:gd name="T20" fmla="*/ 8 w 10"/>
                <a:gd name="T21" fmla="*/ 3 h 12"/>
                <a:gd name="T22" fmla="*/ 7 w 10"/>
                <a:gd name="T23" fmla="*/ 3 h 12"/>
                <a:gd name="T24" fmla="*/ 7 w 10"/>
                <a:gd name="T25" fmla="*/ 3 h 12"/>
                <a:gd name="T26" fmla="*/ 7 w 10"/>
                <a:gd name="T27" fmla="*/ 3 h 12"/>
                <a:gd name="T28" fmla="*/ 7 w 10"/>
                <a:gd name="T29" fmla="*/ 4 h 12"/>
                <a:gd name="T30" fmla="*/ 7 w 10"/>
                <a:gd name="T31" fmla="*/ 4 h 12"/>
                <a:gd name="T32" fmla="*/ 7 w 10"/>
                <a:gd name="T33" fmla="*/ 4 h 12"/>
                <a:gd name="T34" fmla="*/ 6 w 10"/>
                <a:gd name="T35" fmla="*/ 4 h 12"/>
                <a:gd name="T36" fmla="*/ 6 w 10"/>
                <a:gd name="T37" fmla="*/ 5 h 12"/>
                <a:gd name="T38" fmla="*/ 6 w 10"/>
                <a:gd name="T39" fmla="*/ 5 h 12"/>
                <a:gd name="T40" fmla="*/ 6 w 10"/>
                <a:gd name="T41" fmla="*/ 5 h 12"/>
                <a:gd name="T42" fmla="*/ 5 w 10"/>
                <a:gd name="T43" fmla="*/ 5 h 12"/>
                <a:gd name="T44" fmla="*/ 5 w 10"/>
                <a:gd name="T45" fmla="*/ 5 h 12"/>
                <a:gd name="T46" fmla="*/ 5 w 10"/>
                <a:gd name="T47" fmla="*/ 6 h 12"/>
                <a:gd name="T48" fmla="*/ 5 w 10"/>
                <a:gd name="T49" fmla="*/ 6 h 12"/>
                <a:gd name="T50" fmla="*/ 5 w 10"/>
                <a:gd name="T51" fmla="*/ 6 h 12"/>
                <a:gd name="T52" fmla="*/ 4 w 10"/>
                <a:gd name="T53" fmla="*/ 7 h 12"/>
                <a:gd name="T54" fmla="*/ 4 w 10"/>
                <a:gd name="T55" fmla="*/ 7 h 12"/>
                <a:gd name="T56" fmla="*/ 4 w 10"/>
                <a:gd name="T57" fmla="*/ 7 h 12"/>
                <a:gd name="T58" fmla="*/ 4 w 10"/>
                <a:gd name="T59" fmla="*/ 7 h 12"/>
                <a:gd name="T60" fmla="*/ 4 w 10"/>
                <a:gd name="T61" fmla="*/ 7 h 12"/>
                <a:gd name="T62" fmla="*/ 4 w 10"/>
                <a:gd name="T63" fmla="*/ 8 h 12"/>
                <a:gd name="T64" fmla="*/ 3 w 10"/>
                <a:gd name="T65" fmla="*/ 8 h 12"/>
                <a:gd name="T66" fmla="*/ 3 w 10"/>
                <a:gd name="T67" fmla="*/ 8 h 12"/>
                <a:gd name="T68" fmla="*/ 3 w 10"/>
                <a:gd name="T69" fmla="*/ 8 h 12"/>
                <a:gd name="T70" fmla="*/ 3 w 10"/>
                <a:gd name="T71" fmla="*/ 8 h 12"/>
                <a:gd name="T72" fmla="*/ 2 w 10"/>
                <a:gd name="T73" fmla="*/ 9 h 12"/>
                <a:gd name="T74" fmla="*/ 2 w 10"/>
                <a:gd name="T75" fmla="*/ 9 h 12"/>
                <a:gd name="T76" fmla="*/ 2 w 10"/>
                <a:gd name="T77" fmla="*/ 9 h 12"/>
                <a:gd name="T78" fmla="*/ 2 w 10"/>
                <a:gd name="T79" fmla="*/ 10 h 12"/>
                <a:gd name="T80" fmla="*/ 2 w 10"/>
                <a:gd name="T81" fmla="*/ 10 h 12"/>
                <a:gd name="T82" fmla="*/ 1 w 10"/>
                <a:gd name="T83" fmla="*/ 10 h 12"/>
                <a:gd name="T84" fmla="*/ 1 w 10"/>
                <a:gd name="T85" fmla="*/ 10 h 12"/>
                <a:gd name="T86" fmla="*/ 1 w 10"/>
                <a:gd name="T87" fmla="*/ 10 h 12"/>
                <a:gd name="T88" fmla="*/ 1 w 10"/>
                <a:gd name="T89" fmla="*/ 11 h 12"/>
                <a:gd name="T90" fmla="*/ 1 w 10"/>
                <a:gd name="T91" fmla="*/ 11 h 12"/>
                <a:gd name="T92" fmla="*/ 1 w 10"/>
                <a:gd name="T93" fmla="*/ 11 h 12"/>
                <a:gd name="T94" fmla="*/ 0 w 10"/>
                <a:gd name="T95" fmla="*/ 11 h 12"/>
                <a:gd name="T96" fmla="*/ 0 w 10"/>
                <a:gd name="T97" fmla="*/ 11 h 12"/>
                <a:gd name="T98" fmla="*/ 0 w 10"/>
                <a:gd name="T99" fmla="*/ 12 h 12"/>
                <a:gd name="T100" fmla="*/ 0 w 10"/>
                <a:gd name="T101" fmla="*/ 12 h 12"/>
                <a:gd name="T102" fmla="*/ 0 w 10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6" name="Freeform 3884"/>
            <p:cNvSpPr>
              <a:spLocks/>
            </p:cNvSpPr>
            <p:nvPr/>
          </p:nvSpPr>
          <p:spPr bwMode="auto">
            <a:xfrm>
              <a:off x="6195334" y="6376340"/>
              <a:ext cx="9843" cy="9842"/>
            </a:xfrm>
            <a:custGeom>
              <a:avLst/>
              <a:gdLst>
                <a:gd name="T0" fmla="*/ 10 w 10"/>
                <a:gd name="T1" fmla="*/ 0 h 10"/>
                <a:gd name="T2" fmla="*/ 10 w 10"/>
                <a:gd name="T3" fmla="*/ 0 h 10"/>
                <a:gd name="T4" fmla="*/ 9 w 10"/>
                <a:gd name="T5" fmla="*/ 0 h 10"/>
                <a:gd name="T6" fmla="*/ 9 w 10"/>
                <a:gd name="T7" fmla="*/ 1 h 10"/>
                <a:gd name="T8" fmla="*/ 9 w 10"/>
                <a:gd name="T9" fmla="*/ 1 h 10"/>
                <a:gd name="T10" fmla="*/ 9 w 10"/>
                <a:gd name="T11" fmla="*/ 1 h 10"/>
                <a:gd name="T12" fmla="*/ 8 w 10"/>
                <a:gd name="T13" fmla="*/ 1 h 10"/>
                <a:gd name="T14" fmla="*/ 8 w 10"/>
                <a:gd name="T15" fmla="*/ 1 h 10"/>
                <a:gd name="T16" fmla="*/ 8 w 10"/>
                <a:gd name="T17" fmla="*/ 2 h 10"/>
                <a:gd name="T18" fmla="*/ 8 w 10"/>
                <a:gd name="T19" fmla="*/ 2 h 10"/>
                <a:gd name="T20" fmla="*/ 8 w 10"/>
                <a:gd name="T21" fmla="*/ 2 h 10"/>
                <a:gd name="T22" fmla="*/ 8 w 10"/>
                <a:gd name="T23" fmla="*/ 2 h 10"/>
                <a:gd name="T24" fmla="*/ 7 w 10"/>
                <a:gd name="T25" fmla="*/ 2 h 10"/>
                <a:gd name="T26" fmla="*/ 7 w 10"/>
                <a:gd name="T27" fmla="*/ 3 h 10"/>
                <a:gd name="T28" fmla="*/ 7 w 10"/>
                <a:gd name="T29" fmla="*/ 3 h 10"/>
                <a:gd name="T30" fmla="*/ 7 w 10"/>
                <a:gd name="T31" fmla="*/ 3 h 10"/>
                <a:gd name="T32" fmla="*/ 7 w 10"/>
                <a:gd name="T33" fmla="*/ 3 h 10"/>
                <a:gd name="T34" fmla="*/ 6 w 10"/>
                <a:gd name="T35" fmla="*/ 4 h 10"/>
                <a:gd name="T36" fmla="*/ 6 w 10"/>
                <a:gd name="T37" fmla="*/ 4 h 10"/>
                <a:gd name="T38" fmla="*/ 6 w 10"/>
                <a:gd name="T39" fmla="*/ 4 h 10"/>
                <a:gd name="T40" fmla="*/ 6 w 10"/>
                <a:gd name="T41" fmla="*/ 4 h 10"/>
                <a:gd name="T42" fmla="*/ 5 w 10"/>
                <a:gd name="T43" fmla="*/ 4 h 10"/>
                <a:gd name="T44" fmla="*/ 5 w 10"/>
                <a:gd name="T45" fmla="*/ 5 h 10"/>
                <a:gd name="T46" fmla="*/ 5 w 10"/>
                <a:gd name="T47" fmla="*/ 5 h 10"/>
                <a:gd name="T48" fmla="*/ 5 w 10"/>
                <a:gd name="T49" fmla="*/ 5 h 10"/>
                <a:gd name="T50" fmla="*/ 5 w 10"/>
                <a:gd name="T51" fmla="*/ 5 h 10"/>
                <a:gd name="T52" fmla="*/ 5 w 10"/>
                <a:gd name="T53" fmla="*/ 5 h 10"/>
                <a:gd name="T54" fmla="*/ 4 w 10"/>
                <a:gd name="T55" fmla="*/ 6 h 10"/>
                <a:gd name="T56" fmla="*/ 4 w 10"/>
                <a:gd name="T57" fmla="*/ 6 h 10"/>
                <a:gd name="T58" fmla="*/ 4 w 10"/>
                <a:gd name="T59" fmla="*/ 6 h 10"/>
                <a:gd name="T60" fmla="*/ 4 w 10"/>
                <a:gd name="T61" fmla="*/ 6 h 10"/>
                <a:gd name="T62" fmla="*/ 4 w 10"/>
                <a:gd name="T63" fmla="*/ 6 h 10"/>
                <a:gd name="T64" fmla="*/ 3 w 10"/>
                <a:gd name="T65" fmla="*/ 6 h 10"/>
                <a:gd name="T66" fmla="*/ 3 w 10"/>
                <a:gd name="T67" fmla="*/ 7 h 10"/>
                <a:gd name="T68" fmla="*/ 3 w 10"/>
                <a:gd name="T69" fmla="*/ 7 h 10"/>
                <a:gd name="T70" fmla="*/ 3 w 10"/>
                <a:gd name="T71" fmla="*/ 7 h 10"/>
                <a:gd name="T72" fmla="*/ 2 w 10"/>
                <a:gd name="T73" fmla="*/ 7 h 10"/>
                <a:gd name="T74" fmla="*/ 2 w 10"/>
                <a:gd name="T75" fmla="*/ 8 h 10"/>
                <a:gd name="T76" fmla="*/ 2 w 10"/>
                <a:gd name="T77" fmla="*/ 8 h 10"/>
                <a:gd name="T78" fmla="*/ 2 w 10"/>
                <a:gd name="T79" fmla="*/ 8 h 10"/>
                <a:gd name="T80" fmla="*/ 2 w 10"/>
                <a:gd name="T81" fmla="*/ 8 h 10"/>
                <a:gd name="T82" fmla="*/ 2 w 10"/>
                <a:gd name="T83" fmla="*/ 8 h 10"/>
                <a:gd name="T84" fmla="*/ 1 w 10"/>
                <a:gd name="T85" fmla="*/ 9 h 10"/>
                <a:gd name="T86" fmla="*/ 1 w 10"/>
                <a:gd name="T87" fmla="*/ 9 h 10"/>
                <a:gd name="T88" fmla="*/ 1 w 10"/>
                <a:gd name="T89" fmla="*/ 9 h 10"/>
                <a:gd name="T90" fmla="*/ 1 w 10"/>
                <a:gd name="T91" fmla="*/ 9 h 10"/>
                <a:gd name="T92" fmla="*/ 1 w 10"/>
                <a:gd name="T93" fmla="*/ 9 h 10"/>
                <a:gd name="T94" fmla="*/ 0 w 10"/>
                <a:gd name="T95" fmla="*/ 9 h 10"/>
                <a:gd name="T96" fmla="*/ 0 w 10"/>
                <a:gd name="T97" fmla="*/ 10 h 10"/>
                <a:gd name="T98" fmla="*/ 0 w 10"/>
                <a:gd name="T99" fmla="*/ 10 h 10"/>
                <a:gd name="T100" fmla="*/ 0 w 10"/>
                <a:gd name="T101" fmla="*/ 10 h 10"/>
                <a:gd name="T102" fmla="*/ 0 w 10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7" name="Freeform 3885"/>
            <p:cNvSpPr>
              <a:spLocks/>
            </p:cNvSpPr>
            <p:nvPr/>
          </p:nvSpPr>
          <p:spPr bwMode="auto">
            <a:xfrm>
              <a:off x="6185492" y="6386182"/>
              <a:ext cx="9843" cy="8859"/>
            </a:xfrm>
            <a:custGeom>
              <a:avLst/>
              <a:gdLst>
                <a:gd name="T0" fmla="*/ 10 w 10"/>
                <a:gd name="T1" fmla="*/ 0 h 9"/>
                <a:gd name="T2" fmla="*/ 10 w 10"/>
                <a:gd name="T3" fmla="*/ 0 h 9"/>
                <a:gd name="T4" fmla="*/ 10 w 10"/>
                <a:gd name="T5" fmla="*/ 0 h 9"/>
                <a:gd name="T6" fmla="*/ 9 w 10"/>
                <a:gd name="T7" fmla="*/ 1 h 9"/>
                <a:gd name="T8" fmla="*/ 9 w 10"/>
                <a:gd name="T9" fmla="*/ 1 h 9"/>
                <a:gd name="T10" fmla="*/ 9 w 10"/>
                <a:gd name="T11" fmla="*/ 1 h 9"/>
                <a:gd name="T12" fmla="*/ 9 w 10"/>
                <a:gd name="T13" fmla="*/ 1 h 9"/>
                <a:gd name="T14" fmla="*/ 8 w 10"/>
                <a:gd name="T15" fmla="*/ 1 h 9"/>
                <a:gd name="T16" fmla="*/ 8 w 10"/>
                <a:gd name="T17" fmla="*/ 2 h 9"/>
                <a:gd name="T18" fmla="*/ 8 w 10"/>
                <a:gd name="T19" fmla="*/ 2 h 9"/>
                <a:gd name="T20" fmla="*/ 8 w 10"/>
                <a:gd name="T21" fmla="*/ 2 h 9"/>
                <a:gd name="T22" fmla="*/ 8 w 10"/>
                <a:gd name="T23" fmla="*/ 2 h 9"/>
                <a:gd name="T24" fmla="*/ 7 w 10"/>
                <a:gd name="T25" fmla="*/ 2 h 9"/>
                <a:gd name="T26" fmla="*/ 7 w 10"/>
                <a:gd name="T27" fmla="*/ 2 h 9"/>
                <a:gd name="T28" fmla="*/ 7 w 10"/>
                <a:gd name="T29" fmla="*/ 3 h 9"/>
                <a:gd name="T30" fmla="*/ 7 w 10"/>
                <a:gd name="T31" fmla="*/ 3 h 9"/>
                <a:gd name="T32" fmla="*/ 7 w 10"/>
                <a:gd name="T33" fmla="*/ 3 h 9"/>
                <a:gd name="T34" fmla="*/ 7 w 10"/>
                <a:gd name="T35" fmla="*/ 3 h 9"/>
                <a:gd name="T36" fmla="*/ 6 w 10"/>
                <a:gd name="T37" fmla="*/ 3 h 9"/>
                <a:gd name="T38" fmla="*/ 6 w 10"/>
                <a:gd name="T39" fmla="*/ 4 h 9"/>
                <a:gd name="T40" fmla="*/ 6 w 10"/>
                <a:gd name="T41" fmla="*/ 4 h 9"/>
                <a:gd name="T42" fmla="*/ 6 w 10"/>
                <a:gd name="T43" fmla="*/ 4 h 9"/>
                <a:gd name="T44" fmla="*/ 5 w 10"/>
                <a:gd name="T45" fmla="*/ 4 h 9"/>
                <a:gd name="T46" fmla="*/ 5 w 10"/>
                <a:gd name="T47" fmla="*/ 4 h 9"/>
                <a:gd name="T48" fmla="*/ 5 w 10"/>
                <a:gd name="T49" fmla="*/ 4 h 9"/>
                <a:gd name="T50" fmla="*/ 5 w 10"/>
                <a:gd name="T51" fmla="*/ 5 h 9"/>
                <a:gd name="T52" fmla="*/ 5 w 10"/>
                <a:gd name="T53" fmla="*/ 5 h 9"/>
                <a:gd name="T54" fmla="*/ 4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5 h 9"/>
                <a:gd name="T62" fmla="*/ 4 w 10"/>
                <a:gd name="T63" fmla="*/ 5 h 9"/>
                <a:gd name="T64" fmla="*/ 4 w 10"/>
                <a:gd name="T65" fmla="*/ 6 h 9"/>
                <a:gd name="T66" fmla="*/ 3 w 10"/>
                <a:gd name="T67" fmla="*/ 6 h 9"/>
                <a:gd name="T68" fmla="*/ 3 w 10"/>
                <a:gd name="T69" fmla="*/ 6 h 9"/>
                <a:gd name="T70" fmla="*/ 3 w 10"/>
                <a:gd name="T71" fmla="*/ 6 h 9"/>
                <a:gd name="T72" fmla="*/ 3 w 10"/>
                <a:gd name="T73" fmla="*/ 6 h 9"/>
                <a:gd name="T74" fmla="*/ 2 w 10"/>
                <a:gd name="T75" fmla="*/ 6 h 9"/>
                <a:gd name="T76" fmla="*/ 2 w 10"/>
                <a:gd name="T77" fmla="*/ 7 h 9"/>
                <a:gd name="T78" fmla="*/ 2 w 10"/>
                <a:gd name="T79" fmla="*/ 7 h 9"/>
                <a:gd name="T80" fmla="*/ 2 w 10"/>
                <a:gd name="T81" fmla="*/ 7 h 9"/>
                <a:gd name="T82" fmla="*/ 2 w 10"/>
                <a:gd name="T83" fmla="*/ 7 h 9"/>
                <a:gd name="T84" fmla="*/ 1 w 10"/>
                <a:gd name="T85" fmla="*/ 7 h 9"/>
                <a:gd name="T86" fmla="*/ 1 w 10"/>
                <a:gd name="T87" fmla="*/ 8 h 9"/>
                <a:gd name="T88" fmla="*/ 1 w 10"/>
                <a:gd name="T89" fmla="*/ 8 h 9"/>
                <a:gd name="T90" fmla="*/ 1 w 10"/>
                <a:gd name="T91" fmla="*/ 8 h 9"/>
                <a:gd name="T92" fmla="*/ 1 w 10"/>
                <a:gd name="T93" fmla="*/ 8 h 9"/>
                <a:gd name="T94" fmla="*/ 1 w 10"/>
                <a:gd name="T95" fmla="*/ 8 h 9"/>
                <a:gd name="T96" fmla="*/ 0 w 10"/>
                <a:gd name="T97" fmla="*/ 8 h 9"/>
                <a:gd name="T98" fmla="*/ 0 w 10"/>
                <a:gd name="T99" fmla="*/ 8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8" name="Freeform 3886"/>
            <p:cNvSpPr>
              <a:spLocks/>
            </p:cNvSpPr>
            <p:nvPr/>
          </p:nvSpPr>
          <p:spPr bwMode="auto">
            <a:xfrm>
              <a:off x="6175649" y="6395040"/>
              <a:ext cx="9843" cy="6890"/>
            </a:xfrm>
            <a:custGeom>
              <a:avLst/>
              <a:gdLst>
                <a:gd name="T0" fmla="*/ 10 w 10"/>
                <a:gd name="T1" fmla="*/ 0 h 7"/>
                <a:gd name="T2" fmla="*/ 10 w 10"/>
                <a:gd name="T3" fmla="*/ 0 h 7"/>
                <a:gd name="T4" fmla="*/ 10 w 10"/>
                <a:gd name="T5" fmla="*/ 0 h 7"/>
                <a:gd name="T6" fmla="*/ 9 w 10"/>
                <a:gd name="T7" fmla="*/ 0 h 7"/>
                <a:gd name="T8" fmla="*/ 9 w 10"/>
                <a:gd name="T9" fmla="*/ 0 h 7"/>
                <a:gd name="T10" fmla="*/ 9 w 10"/>
                <a:gd name="T11" fmla="*/ 0 h 7"/>
                <a:gd name="T12" fmla="*/ 9 w 10"/>
                <a:gd name="T13" fmla="*/ 0 h 7"/>
                <a:gd name="T14" fmla="*/ 8 w 10"/>
                <a:gd name="T15" fmla="*/ 1 h 7"/>
                <a:gd name="T16" fmla="*/ 8 w 10"/>
                <a:gd name="T17" fmla="*/ 1 h 7"/>
                <a:gd name="T18" fmla="*/ 8 w 10"/>
                <a:gd name="T19" fmla="*/ 1 h 7"/>
                <a:gd name="T20" fmla="*/ 8 w 10"/>
                <a:gd name="T21" fmla="*/ 1 h 7"/>
                <a:gd name="T22" fmla="*/ 8 w 10"/>
                <a:gd name="T23" fmla="*/ 1 h 7"/>
                <a:gd name="T24" fmla="*/ 8 w 10"/>
                <a:gd name="T25" fmla="*/ 2 h 7"/>
                <a:gd name="T26" fmla="*/ 7 w 10"/>
                <a:gd name="T27" fmla="*/ 2 h 7"/>
                <a:gd name="T28" fmla="*/ 7 w 10"/>
                <a:gd name="T29" fmla="*/ 2 h 7"/>
                <a:gd name="T30" fmla="*/ 7 w 10"/>
                <a:gd name="T31" fmla="*/ 2 h 7"/>
                <a:gd name="T32" fmla="*/ 7 w 10"/>
                <a:gd name="T33" fmla="*/ 2 h 7"/>
                <a:gd name="T34" fmla="*/ 7 w 10"/>
                <a:gd name="T35" fmla="*/ 2 h 7"/>
                <a:gd name="T36" fmla="*/ 6 w 10"/>
                <a:gd name="T37" fmla="*/ 2 h 7"/>
                <a:gd name="T38" fmla="*/ 6 w 10"/>
                <a:gd name="T39" fmla="*/ 3 h 7"/>
                <a:gd name="T40" fmla="*/ 6 w 10"/>
                <a:gd name="T41" fmla="*/ 3 h 7"/>
                <a:gd name="T42" fmla="*/ 6 w 10"/>
                <a:gd name="T43" fmla="*/ 3 h 7"/>
                <a:gd name="T44" fmla="*/ 5 w 10"/>
                <a:gd name="T45" fmla="*/ 3 h 7"/>
                <a:gd name="T46" fmla="*/ 5 w 10"/>
                <a:gd name="T47" fmla="*/ 3 h 7"/>
                <a:gd name="T48" fmla="*/ 5 w 10"/>
                <a:gd name="T49" fmla="*/ 3 h 7"/>
                <a:gd name="T50" fmla="*/ 5 w 10"/>
                <a:gd name="T51" fmla="*/ 3 h 7"/>
                <a:gd name="T52" fmla="*/ 5 w 10"/>
                <a:gd name="T53" fmla="*/ 4 h 7"/>
                <a:gd name="T54" fmla="*/ 5 w 10"/>
                <a:gd name="T55" fmla="*/ 4 h 7"/>
                <a:gd name="T56" fmla="*/ 4 w 10"/>
                <a:gd name="T57" fmla="*/ 4 h 7"/>
                <a:gd name="T58" fmla="*/ 4 w 10"/>
                <a:gd name="T59" fmla="*/ 4 h 7"/>
                <a:gd name="T60" fmla="*/ 4 w 10"/>
                <a:gd name="T61" fmla="*/ 4 h 7"/>
                <a:gd name="T62" fmla="*/ 4 w 10"/>
                <a:gd name="T63" fmla="*/ 4 h 7"/>
                <a:gd name="T64" fmla="*/ 4 w 10"/>
                <a:gd name="T65" fmla="*/ 5 h 7"/>
                <a:gd name="T66" fmla="*/ 3 w 10"/>
                <a:gd name="T67" fmla="*/ 5 h 7"/>
                <a:gd name="T68" fmla="*/ 3 w 10"/>
                <a:gd name="T69" fmla="*/ 5 h 7"/>
                <a:gd name="T70" fmla="*/ 3 w 10"/>
                <a:gd name="T71" fmla="*/ 5 h 7"/>
                <a:gd name="T72" fmla="*/ 3 w 10"/>
                <a:gd name="T73" fmla="*/ 5 h 7"/>
                <a:gd name="T74" fmla="*/ 2 w 10"/>
                <a:gd name="T75" fmla="*/ 5 h 7"/>
                <a:gd name="T76" fmla="*/ 2 w 10"/>
                <a:gd name="T77" fmla="*/ 5 h 7"/>
                <a:gd name="T78" fmla="*/ 2 w 10"/>
                <a:gd name="T79" fmla="*/ 5 h 7"/>
                <a:gd name="T80" fmla="*/ 2 w 10"/>
                <a:gd name="T81" fmla="*/ 6 h 7"/>
                <a:gd name="T82" fmla="*/ 2 w 10"/>
                <a:gd name="T83" fmla="*/ 6 h 7"/>
                <a:gd name="T84" fmla="*/ 2 w 10"/>
                <a:gd name="T85" fmla="*/ 6 h 7"/>
                <a:gd name="T86" fmla="*/ 1 w 10"/>
                <a:gd name="T87" fmla="*/ 6 h 7"/>
                <a:gd name="T88" fmla="*/ 1 w 10"/>
                <a:gd name="T89" fmla="*/ 6 h 7"/>
                <a:gd name="T90" fmla="*/ 1 w 10"/>
                <a:gd name="T91" fmla="*/ 6 h 7"/>
                <a:gd name="T92" fmla="*/ 1 w 10"/>
                <a:gd name="T93" fmla="*/ 6 h 7"/>
                <a:gd name="T94" fmla="*/ 1 w 10"/>
                <a:gd name="T95" fmla="*/ 6 h 7"/>
                <a:gd name="T96" fmla="*/ 0 w 10"/>
                <a:gd name="T97" fmla="*/ 7 h 7"/>
                <a:gd name="T98" fmla="*/ 0 w 10"/>
                <a:gd name="T99" fmla="*/ 7 h 7"/>
                <a:gd name="T100" fmla="*/ 0 w 10"/>
                <a:gd name="T101" fmla="*/ 7 h 7"/>
                <a:gd name="T102" fmla="*/ 0 w 10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9" name="Freeform 3887"/>
            <p:cNvSpPr>
              <a:spLocks/>
            </p:cNvSpPr>
            <p:nvPr/>
          </p:nvSpPr>
          <p:spPr bwMode="auto">
            <a:xfrm>
              <a:off x="6165807" y="6401930"/>
              <a:ext cx="9843" cy="5905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9 w 10"/>
                <a:gd name="T9" fmla="*/ 1 h 6"/>
                <a:gd name="T10" fmla="*/ 9 w 10"/>
                <a:gd name="T11" fmla="*/ 1 h 6"/>
                <a:gd name="T12" fmla="*/ 9 w 10"/>
                <a:gd name="T13" fmla="*/ 1 h 6"/>
                <a:gd name="T14" fmla="*/ 9 w 10"/>
                <a:gd name="T15" fmla="*/ 1 h 6"/>
                <a:gd name="T16" fmla="*/ 8 w 10"/>
                <a:gd name="T17" fmla="*/ 1 h 6"/>
                <a:gd name="T18" fmla="*/ 8 w 10"/>
                <a:gd name="T19" fmla="*/ 1 h 6"/>
                <a:gd name="T20" fmla="*/ 8 w 10"/>
                <a:gd name="T21" fmla="*/ 1 h 6"/>
                <a:gd name="T22" fmla="*/ 8 w 10"/>
                <a:gd name="T23" fmla="*/ 1 h 6"/>
                <a:gd name="T24" fmla="*/ 8 w 10"/>
                <a:gd name="T25" fmla="*/ 2 h 6"/>
                <a:gd name="T26" fmla="*/ 7 w 10"/>
                <a:gd name="T27" fmla="*/ 2 h 6"/>
                <a:gd name="T28" fmla="*/ 7 w 10"/>
                <a:gd name="T29" fmla="*/ 2 h 6"/>
                <a:gd name="T30" fmla="*/ 7 w 10"/>
                <a:gd name="T31" fmla="*/ 2 h 6"/>
                <a:gd name="T32" fmla="*/ 7 w 10"/>
                <a:gd name="T33" fmla="*/ 2 h 6"/>
                <a:gd name="T34" fmla="*/ 7 w 10"/>
                <a:gd name="T35" fmla="*/ 2 h 6"/>
                <a:gd name="T36" fmla="*/ 7 w 10"/>
                <a:gd name="T37" fmla="*/ 2 h 6"/>
                <a:gd name="T38" fmla="*/ 6 w 10"/>
                <a:gd name="T39" fmla="*/ 2 h 6"/>
                <a:gd name="T40" fmla="*/ 6 w 10"/>
                <a:gd name="T41" fmla="*/ 2 h 6"/>
                <a:gd name="T42" fmla="*/ 6 w 10"/>
                <a:gd name="T43" fmla="*/ 3 h 6"/>
                <a:gd name="T44" fmla="*/ 6 w 10"/>
                <a:gd name="T45" fmla="*/ 3 h 6"/>
                <a:gd name="T46" fmla="*/ 5 w 10"/>
                <a:gd name="T47" fmla="*/ 3 h 6"/>
                <a:gd name="T48" fmla="*/ 5 w 10"/>
                <a:gd name="T49" fmla="*/ 3 h 6"/>
                <a:gd name="T50" fmla="*/ 5 w 10"/>
                <a:gd name="T51" fmla="*/ 3 h 6"/>
                <a:gd name="T52" fmla="*/ 5 w 10"/>
                <a:gd name="T53" fmla="*/ 3 h 6"/>
                <a:gd name="T54" fmla="*/ 5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4 h 6"/>
                <a:gd name="T62" fmla="*/ 4 w 10"/>
                <a:gd name="T63" fmla="*/ 4 h 6"/>
                <a:gd name="T64" fmla="*/ 4 w 10"/>
                <a:gd name="T65" fmla="*/ 4 h 6"/>
                <a:gd name="T66" fmla="*/ 4 w 10"/>
                <a:gd name="T67" fmla="*/ 4 h 6"/>
                <a:gd name="T68" fmla="*/ 3 w 10"/>
                <a:gd name="T69" fmla="*/ 4 h 6"/>
                <a:gd name="T70" fmla="*/ 3 w 10"/>
                <a:gd name="T71" fmla="*/ 4 h 6"/>
                <a:gd name="T72" fmla="*/ 3 w 10"/>
                <a:gd name="T73" fmla="*/ 5 h 6"/>
                <a:gd name="T74" fmla="*/ 3 w 10"/>
                <a:gd name="T75" fmla="*/ 5 h 6"/>
                <a:gd name="T76" fmla="*/ 2 w 10"/>
                <a:gd name="T77" fmla="*/ 5 h 6"/>
                <a:gd name="T78" fmla="*/ 2 w 10"/>
                <a:gd name="T79" fmla="*/ 5 h 6"/>
                <a:gd name="T80" fmla="*/ 2 w 10"/>
                <a:gd name="T81" fmla="*/ 5 h 6"/>
                <a:gd name="T82" fmla="*/ 2 w 10"/>
                <a:gd name="T83" fmla="*/ 5 h 6"/>
                <a:gd name="T84" fmla="*/ 2 w 10"/>
                <a:gd name="T85" fmla="*/ 5 h 6"/>
                <a:gd name="T86" fmla="*/ 1 w 10"/>
                <a:gd name="T87" fmla="*/ 5 h 6"/>
                <a:gd name="T88" fmla="*/ 1 w 10"/>
                <a:gd name="T89" fmla="*/ 5 h 6"/>
                <a:gd name="T90" fmla="*/ 1 w 10"/>
                <a:gd name="T91" fmla="*/ 5 h 6"/>
                <a:gd name="T92" fmla="*/ 1 w 10"/>
                <a:gd name="T93" fmla="*/ 6 h 6"/>
                <a:gd name="T94" fmla="*/ 1 w 10"/>
                <a:gd name="T95" fmla="*/ 6 h 6"/>
                <a:gd name="T96" fmla="*/ 1 w 10"/>
                <a:gd name="T97" fmla="*/ 6 h 6"/>
                <a:gd name="T98" fmla="*/ 0 w 10"/>
                <a:gd name="T99" fmla="*/ 6 h 6"/>
                <a:gd name="T100" fmla="*/ 0 w 10"/>
                <a:gd name="T101" fmla="*/ 6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0" name="Freeform 3888"/>
            <p:cNvSpPr>
              <a:spLocks/>
            </p:cNvSpPr>
            <p:nvPr/>
          </p:nvSpPr>
          <p:spPr bwMode="auto">
            <a:xfrm>
              <a:off x="6155964" y="6407836"/>
              <a:ext cx="9843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9 w 10"/>
                <a:gd name="T7" fmla="*/ 0 h 5"/>
                <a:gd name="T8" fmla="*/ 9 w 10"/>
                <a:gd name="T9" fmla="*/ 0 h 5"/>
                <a:gd name="T10" fmla="*/ 9 w 10"/>
                <a:gd name="T11" fmla="*/ 0 h 5"/>
                <a:gd name="T12" fmla="*/ 9 w 10"/>
                <a:gd name="T13" fmla="*/ 1 h 5"/>
                <a:gd name="T14" fmla="*/ 9 w 10"/>
                <a:gd name="T15" fmla="*/ 1 h 5"/>
                <a:gd name="T16" fmla="*/ 8 w 10"/>
                <a:gd name="T17" fmla="*/ 1 h 5"/>
                <a:gd name="T18" fmla="*/ 8 w 10"/>
                <a:gd name="T19" fmla="*/ 1 h 5"/>
                <a:gd name="T20" fmla="*/ 8 w 10"/>
                <a:gd name="T21" fmla="*/ 1 h 5"/>
                <a:gd name="T22" fmla="*/ 8 w 10"/>
                <a:gd name="T23" fmla="*/ 1 h 5"/>
                <a:gd name="T24" fmla="*/ 8 w 10"/>
                <a:gd name="T25" fmla="*/ 1 h 5"/>
                <a:gd name="T26" fmla="*/ 8 w 10"/>
                <a:gd name="T27" fmla="*/ 2 h 5"/>
                <a:gd name="T28" fmla="*/ 7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7 w 10"/>
                <a:gd name="T37" fmla="*/ 2 h 5"/>
                <a:gd name="T38" fmla="*/ 6 w 10"/>
                <a:gd name="T39" fmla="*/ 2 h 5"/>
                <a:gd name="T40" fmla="*/ 6 w 10"/>
                <a:gd name="T41" fmla="*/ 2 h 5"/>
                <a:gd name="T42" fmla="*/ 6 w 10"/>
                <a:gd name="T43" fmla="*/ 2 h 5"/>
                <a:gd name="T44" fmla="*/ 6 w 10"/>
                <a:gd name="T45" fmla="*/ 2 h 5"/>
                <a:gd name="T46" fmla="*/ 5 w 10"/>
                <a:gd name="T47" fmla="*/ 3 h 5"/>
                <a:gd name="T48" fmla="*/ 5 w 10"/>
                <a:gd name="T49" fmla="*/ 3 h 5"/>
                <a:gd name="T50" fmla="*/ 5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3 h 5"/>
                <a:gd name="T58" fmla="*/ 4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3 h 5"/>
                <a:gd name="T66" fmla="*/ 4 w 10"/>
                <a:gd name="T67" fmla="*/ 3 h 5"/>
                <a:gd name="T68" fmla="*/ 3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3 w 10"/>
                <a:gd name="T75" fmla="*/ 4 h 5"/>
                <a:gd name="T76" fmla="*/ 2 w 10"/>
                <a:gd name="T77" fmla="*/ 4 h 5"/>
                <a:gd name="T78" fmla="*/ 2 w 10"/>
                <a:gd name="T79" fmla="*/ 4 h 5"/>
                <a:gd name="T80" fmla="*/ 2 w 10"/>
                <a:gd name="T81" fmla="*/ 4 h 5"/>
                <a:gd name="T82" fmla="*/ 2 w 10"/>
                <a:gd name="T83" fmla="*/ 4 h 5"/>
                <a:gd name="T84" fmla="*/ 2 w 10"/>
                <a:gd name="T85" fmla="*/ 5 h 5"/>
                <a:gd name="T86" fmla="*/ 2 w 10"/>
                <a:gd name="T87" fmla="*/ 5 h 5"/>
                <a:gd name="T88" fmla="*/ 1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1 w 10"/>
                <a:gd name="T97" fmla="*/ 5 h 5"/>
                <a:gd name="T98" fmla="*/ 0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1" name="Freeform 3889"/>
            <p:cNvSpPr>
              <a:spLocks/>
            </p:cNvSpPr>
            <p:nvPr/>
          </p:nvSpPr>
          <p:spPr bwMode="auto">
            <a:xfrm>
              <a:off x="6146122" y="6412757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9 w 10"/>
                <a:gd name="T7" fmla="*/ 0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2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5 w 10"/>
                <a:gd name="T49" fmla="*/ 2 h 4"/>
                <a:gd name="T50" fmla="*/ 5 w 10"/>
                <a:gd name="T51" fmla="*/ 3 h 4"/>
                <a:gd name="T52" fmla="*/ 5 w 10"/>
                <a:gd name="T53" fmla="*/ 3 h 4"/>
                <a:gd name="T54" fmla="*/ 5 w 10"/>
                <a:gd name="T55" fmla="*/ 3 h 4"/>
                <a:gd name="T56" fmla="*/ 5 w 10"/>
                <a:gd name="T57" fmla="*/ 3 h 4"/>
                <a:gd name="T58" fmla="*/ 4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2 w 10"/>
                <a:gd name="T79" fmla="*/ 4 h 4"/>
                <a:gd name="T80" fmla="*/ 2 w 10"/>
                <a:gd name="T81" fmla="*/ 4 h 4"/>
                <a:gd name="T82" fmla="*/ 2 w 10"/>
                <a:gd name="T83" fmla="*/ 4 h 4"/>
                <a:gd name="T84" fmla="*/ 2 w 10"/>
                <a:gd name="T85" fmla="*/ 4 h 4"/>
                <a:gd name="T86" fmla="*/ 2 w 10"/>
                <a:gd name="T87" fmla="*/ 4 h 4"/>
                <a:gd name="T88" fmla="*/ 1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2" name="Freeform 3890"/>
            <p:cNvSpPr>
              <a:spLocks/>
            </p:cNvSpPr>
            <p:nvPr/>
          </p:nvSpPr>
          <p:spPr bwMode="auto">
            <a:xfrm>
              <a:off x="6136279" y="6416694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1 h 4"/>
                <a:gd name="T6" fmla="*/ 10 w 10"/>
                <a:gd name="T7" fmla="*/ 1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8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3 h 4"/>
                <a:gd name="T58" fmla="*/ 5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2 w 10"/>
                <a:gd name="T79" fmla="*/ 3 h 4"/>
                <a:gd name="T80" fmla="*/ 2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2 w 10"/>
                <a:gd name="T89" fmla="*/ 3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3" name="Freeform 3891"/>
            <p:cNvSpPr>
              <a:spLocks/>
            </p:cNvSpPr>
            <p:nvPr/>
          </p:nvSpPr>
          <p:spPr bwMode="auto">
            <a:xfrm>
              <a:off x="6126437" y="6420631"/>
              <a:ext cx="9843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9 w 10"/>
                <a:gd name="T9" fmla="*/ 0 h 3"/>
                <a:gd name="T10" fmla="*/ 9 w 10"/>
                <a:gd name="T11" fmla="*/ 0 h 3"/>
                <a:gd name="T12" fmla="*/ 9 w 10"/>
                <a:gd name="T13" fmla="*/ 0 h 3"/>
                <a:gd name="T14" fmla="*/ 9 w 10"/>
                <a:gd name="T15" fmla="*/ 0 h 3"/>
                <a:gd name="T16" fmla="*/ 9 w 10"/>
                <a:gd name="T17" fmla="*/ 0 h 3"/>
                <a:gd name="T18" fmla="*/ 9 w 10"/>
                <a:gd name="T19" fmla="*/ 0 h 3"/>
                <a:gd name="T20" fmla="*/ 8 w 10"/>
                <a:gd name="T21" fmla="*/ 0 h 3"/>
                <a:gd name="T22" fmla="*/ 8 w 10"/>
                <a:gd name="T23" fmla="*/ 0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7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6 w 10"/>
                <a:gd name="T49" fmla="*/ 1 h 3"/>
                <a:gd name="T50" fmla="*/ 5 w 10"/>
                <a:gd name="T51" fmla="*/ 1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4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3 w 10"/>
                <a:gd name="T79" fmla="*/ 2 h 3"/>
                <a:gd name="T80" fmla="*/ 2 w 10"/>
                <a:gd name="T81" fmla="*/ 2 h 3"/>
                <a:gd name="T82" fmla="*/ 2 w 10"/>
                <a:gd name="T83" fmla="*/ 2 h 3"/>
                <a:gd name="T84" fmla="*/ 2 w 10"/>
                <a:gd name="T85" fmla="*/ 2 h 3"/>
                <a:gd name="T86" fmla="*/ 2 w 10"/>
                <a:gd name="T87" fmla="*/ 2 h 3"/>
                <a:gd name="T88" fmla="*/ 2 w 10"/>
                <a:gd name="T89" fmla="*/ 2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1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4" name="Freeform 3892"/>
            <p:cNvSpPr>
              <a:spLocks/>
            </p:cNvSpPr>
            <p:nvPr/>
          </p:nvSpPr>
          <p:spPr bwMode="auto">
            <a:xfrm>
              <a:off x="6116594" y="6423584"/>
              <a:ext cx="10827" cy="1968"/>
            </a:xfrm>
            <a:custGeom>
              <a:avLst/>
              <a:gdLst>
                <a:gd name="T0" fmla="*/ 11 w 11"/>
                <a:gd name="T1" fmla="*/ 0 h 2"/>
                <a:gd name="T2" fmla="*/ 10 w 11"/>
                <a:gd name="T3" fmla="*/ 0 h 2"/>
                <a:gd name="T4" fmla="*/ 10 w 11"/>
                <a:gd name="T5" fmla="*/ 0 h 2"/>
                <a:gd name="T6" fmla="*/ 10 w 11"/>
                <a:gd name="T7" fmla="*/ 0 h 2"/>
                <a:gd name="T8" fmla="*/ 10 w 11"/>
                <a:gd name="T9" fmla="*/ 0 h 2"/>
                <a:gd name="T10" fmla="*/ 9 w 11"/>
                <a:gd name="T11" fmla="*/ 0 h 2"/>
                <a:gd name="T12" fmla="*/ 9 w 11"/>
                <a:gd name="T13" fmla="*/ 0 h 2"/>
                <a:gd name="T14" fmla="*/ 9 w 11"/>
                <a:gd name="T15" fmla="*/ 0 h 2"/>
                <a:gd name="T16" fmla="*/ 9 w 11"/>
                <a:gd name="T17" fmla="*/ 0 h 2"/>
                <a:gd name="T18" fmla="*/ 9 w 11"/>
                <a:gd name="T19" fmla="*/ 0 h 2"/>
                <a:gd name="T20" fmla="*/ 8 w 11"/>
                <a:gd name="T21" fmla="*/ 0 h 2"/>
                <a:gd name="T22" fmla="*/ 8 w 11"/>
                <a:gd name="T23" fmla="*/ 0 h 2"/>
                <a:gd name="T24" fmla="*/ 8 w 11"/>
                <a:gd name="T25" fmla="*/ 0 h 2"/>
                <a:gd name="T26" fmla="*/ 8 w 11"/>
                <a:gd name="T27" fmla="*/ 0 h 2"/>
                <a:gd name="T28" fmla="*/ 8 w 11"/>
                <a:gd name="T29" fmla="*/ 0 h 2"/>
                <a:gd name="T30" fmla="*/ 8 w 11"/>
                <a:gd name="T31" fmla="*/ 0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5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2 h 2"/>
                <a:gd name="T68" fmla="*/ 4 w 11"/>
                <a:gd name="T69" fmla="*/ 2 h 2"/>
                <a:gd name="T70" fmla="*/ 4 w 11"/>
                <a:gd name="T71" fmla="*/ 2 h 2"/>
                <a:gd name="T72" fmla="*/ 3 w 11"/>
                <a:gd name="T73" fmla="*/ 2 h 2"/>
                <a:gd name="T74" fmla="*/ 3 w 11"/>
                <a:gd name="T75" fmla="*/ 2 h 2"/>
                <a:gd name="T76" fmla="*/ 3 w 11"/>
                <a:gd name="T77" fmla="*/ 2 h 2"/>
                <a:gd name="T78" fmla="*/ 3 w 11"/>
                <a:gd name="T79" fmla="*/ 2 h 2"/>
                <a:gd name="T80" fmla="*/ 2 w 11"/>
                <a:gd name="T81" fmla="*/ 2 h 2"/>
                <a:gd name="T82" fmla="*/ 2 w 11"/>
                <a:gd name="T83" fmla="*/ 2 h 2"/>
                <a:gd name="T84" fmla="*/ 2 w 11"/>
                <a:gd name="T85" fmla="*/ 2 h 2"/>
                <a:gd name="T86" fmla="*/ 2 w 11"/>
                <a:gd name="T87" fmla="*/ 2 h 2"/>
                <a:gd name="T88" fmla="*/ 2 w 11"/>
                <a:gd name="T89" fmla="*/ 2 h 2"/>
                <a:gd name="T90" fmla="*/ 2 w 11"/>
                <a:gd name="T91" fmla="*/ 2 h 2"/>
                <a:gd name="T92" fmla="*/ 1 w 11"/>
                <a:gd name="T93" fmla="*/ 2 h 2"/>
                <a:gd name="T94" fmla="*/ 1 w 11"/>
                <a:gd name="T95" fmla="*/ 2 h 2"/>
                <a:gd name="T96" fmla="*/ 1 w 11"/>
                <a:gd name="T97" fmla="*/ 2 h 2"/>
                <a:gd name="T98" fmla="*/ 1 w 11"/>
                <a:gd name="T99" fmla="*/ 2 h 2"/>
                <a:gd name="T100" fmla="*/ 1 w 11"/>
                <a:gd name="T101" fmla="*/ 2 h 2"/>
                <a:gd name="T102" fmla="*/ 0 w 11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5" name="Freeform 3893"/>
            <p:cNvSpPr>
              <a:spLocks/>
            </p:cNvSpPr>
            <p:nvPr/>
          </p:nvSpPr>
          <p:spPr bwMode="auto">
            <a:xfrm>
              <a:off x="6107736" y="6425552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9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8 w 10"/>
                <a:gd name="T11" fmla="*/ 0 h 2"/>
                <a:gd name="T12" fmla="*/ 8 w 10"/>
                <a:gd name="T13" fmla="*/ 0 h 2"/>
                <a:gd name="T14" fmla="*/ 8 w 10"/>
                <a:gd name="T15" fmla="*/ 0 h 2"/>
                <a:gd name="T16" fmla="*/ 8 w 10"/>
                <a:gd name="T17" fmla="*/ 1 h 2"/>
                <a:gd name="T18" fmla="*/ 8 w 10"/>
                <a:gd name="T19" fmla="*/ 1 h 2"/>
                <a:gd name="T20" fmla="*/ 8 w 10"/>
                <a:gd name="T21" fmla="*/ 1 h 2"/>
                <a:gd name="T22" fmla="*/ 7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6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5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4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3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2 h 2"/>
                <a:gd name="T74" fmla="*/ 2 w 10"/>
                <a:gd name="T75" fmla="*/ 2 h 2"/>
                <a:gd name="T76" fmla="*/ 2 w 10"/>
                <a:gd name="T77" fmla="*/ 2 h 2"/>
                <a:gd name="T78" fmla="*/ 2 w 10"/>
                <a:gd name="T79" fmla="*/ 2 h 2"/>
                <a:gd name="T80" fmla="*/ 2 w 10"/>
                <a:gd name="T81" fmla="*/ 2 h 2"/>
                <a:gd name="T82" fmla="*/ 1 w 10"/>
                <a:gd name="T83" fmla="*/ 2 h 2"/>
                <a:gd name="T84" fmla="*/ 1 w 10"/>
                <a:gd name="T85" fmla="*/ 2 h 2"/>
                <a:gd name="T86" fmla="*/ 1 w 10"/>
                <a:gd name="T87" fmla="*/ 2 h 2"/>
                <a:gd name="T88" fmla="*/ 1 w 10"/>
                <a:gd name="T89" fmla="*/ 2 h 2"/>
                <a:gd name="T90" fmla="*/ 1 w 10"/>
                <a:gd name="T91" fmla="*/ 2 h 2"/>
                <a:gd name="T92" fmla="*/ 0 w 10"/>
                <a:gd name="T93" fmla="*/ 2 h 2"/>
                <a:gd name="T94" fmla="*/ 0 w 10"/>
                <a:gd name="T95" fmla="*/ 2 h 2"/>
                <a:gd name="T96" fmla="*/ 0 w 10"/>
                <a:gd name="T97" fmla="*/ 2 h 2"/>
                <a:gd name="T98" fmla="*/ 0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6" name="Freeform 3894"/>
            <p:cNvSpPr>
              <a:spLocks/>
            </p:cNvSpPr>
            <p:nvPr/>
          </p:nvSpPr>
          <p:spPr bwMode="auto">
            <a:xfrm>
              <a:off x="6097893" y="6427521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8 w 10"/>
                <a:gd name="T13" fmla="*/ 0 h 2"/>
                <a:gd name="T14" fmla="*/ 8 w 10"/>
                <a:gd name="T15" fmla="*/ 0 h 2"/>
                <a:gd name="T16" fmla="*/ 8 w 10"/>
                <a:gd name="T17" fmla="*/ 0 h 2"/>
                <a:gd name="T18" fmla="*/ 8 w 10"/>
                <a:gd name="T19" fmla="*/ 1 h 2"/>
                <a:gd name="T20" fmla="*/ 8 w 10"/>
                <a:gd name="T21" fmla="*/ 1 h 2"/>
                <a:gd name="T22" fmla="*/ 7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5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4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2 w 10"/>
                <a:gd name="T75" fmla="*/ 1 h 2"/>
                <a:gd name="T76" fmla="*/ 2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1 w 10"/>
                <a:gd name="T83" fmla="*/ 1 h 2"/>
                <a:gd name="T84" fmla="*/ 1 w 10"/>
                <a:gd name="T85" fmla="*/ 1 h 2"/>
                <a:gd name="T86" fmla="*/ 1 w 10"/>
                <a:gd name="T87" fmla="*/ 1 h 2"/>
                <a:gd name="T88" fmla="*/ 1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0 w 10"/>
                <a:gd name="T95" fmla="*/ 2 h 2"/>
                <a:gd name="T96" fmla="*/ 0 w 10"/>
                <a:gd name="T97" fmla="*/ 2 h 2"/>
                <a:gd name="T98" fmla="*/ 0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7" name="Freeform 3895"/>
            <p:cNvSpPr>
              <a:spLocks/>
            </p:cNvSpPr>
            <p:nvPr/>
          </p:nvSpPr>
          <p:spPr bwMode="auto">
            <a:xfrm>
              <a:off x="6088051" y="6429489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8" name="Freeform 3896"/>
            <p:cNvSpPr>
              <a:spLocks/>
            </p:cNvSpPr>
            <p:nvPr/>
          </p:nvSpPr>
          <p:spPr bwMode="auto">
            <a:xfrm>
              <a:off x="6078208" y="6430473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9" name="Freeform 3897"/>
            <p:cNvSpPr>
              <a:spLocks/>
            </p:cNvSpPr>
            <p:nvPr/>
          </p:nvSpPr>
          <p:spPr bwMode="auto">
            <a:xfrm>
              <a:off x="6068366" y="6431458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0" name="Freeform 3898"/>
            <p:cNvSpPr>
              <a:spLocks/>
            </p:cNvSpPr>
            <p:nvPr/>
          </p:nvSpPr>
          <p:spPr bwMode="auto">
            <a:xfrm>
              <a:off x="6058523" y="6432442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1" name="Freeform 3899"/>
            <p:cNvSpPr>
              <a:spLocks/>
            </p:cNvSpPr>
            <p:nvPr/>
          </p:nvSpPr>
          <p:spPr bwMode="auto">
            <a:xfrm>
              <a:off x="6048681" y="6432442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2" name="Freeform 3900"/>
            <p:cNvSpPr>
              <a:spLocks/>
            </p:cNvSpPr>
            <p:nvPr/>
          </p:nvSpPr>
          <p:spPr bwMode="auto">
            <a:xfrm>
              <a:off x="6038838" y="6433426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3" name="Freeform 3901"/>
            <p:cNvSpPr>
              <a:spLocks/>
            </p:cNvSpPr>
            <p:nvPr/>
          </p:nvSpPr>
          <p:spPr bwMode="auto">
            <a:xfrm>
              <a:off x="6028996" y="6433426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4" name="Freeform 3902"/>
            <p:cNvSpPr>
              <a:spLocks/>
            </p:cNvSpPr>
            <p:nvPr/>
          </p:nvSpPr>
          <p:spPr bwMode="auto">
            <a:xfrm>
              <a:off x="6019153" y="6434410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5" name="Freeform 3903"/>
            <p:cNvSpPr>
              <a:spLocks/>
            </p:cNvSpPr>
            <p:nvPr/>
          </p:nvSpPr>
          <p:spPr bwMode="auto">
            <a:xfrm>
              <a:off x="6010295" y="6434410"/>
              <a:ext cx="9843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4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6" name="Freeform 3904"/>
            <p:cNvSpPr>
              <a:spLocks/>
            </p:cNvSpPr>
            <p:nvPr/>
          </p:nvSpPr>
          <p:spPr bwMode="auto">
            <a:xfrm>
              <a:off x="6000453" y="6434410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5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0 w 10"/>
                <a:gd name="T95" fmla="*/ 0 h 1"/>
                <a:gd name="T96" fmla="*/ 0 w 10"/>
                <a:gd name="T97" fmla="*/ 0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7" name="Freeform 3905"/>
            <p:cNvSpPr>
              <a:spLocks/>
            </p:cNvSpPr>
            <p:nvPr/>
          </p:nvSpPr>
          <p:spPr bwMode="auto">
            <a:xfrm>
              <a:off x="5990610" y="643539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8" name="Freeform 3906"/>
            <p:cNvSpPr>
              <a:spLocks/>
            </p:cNvSpPr>
            <p:nvPr/>
          </p:nvSpPr>
          <p:spPr bwMode="auto">
            <a:xfrm>
              <a:off x="5989626" y="6435395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</p:grpSp>
      <p:grpSp>
        <p:nvGrpSpPr>
          <p:cNvPr id="3299" name="Group 3298"/>
          <p:cNvGrpSpPr/>
          <p:nvPr/>
        </p:nvGrpSpPr>
        <p:grpSpPr>
          <a:xfrm>
            <a:off x="1686941" y="5271397"/>
            <a:ext cx="3527407" cy="441096"/>
            <a:chOff x="4468095" y="3032271"/>
            <a:chExt cx="2774969" cy="347005"/>
          </a:xfrm>
        </p:grpSpPr>
        <p:sp>
          <p:nvSpPr>
            <p:cNvPr id="3300" name="Rectangle 81"/>
            <p:cNvSpPr>
              <a:spLocks noChangeArrowheads="1"/>
            </p:cNvSpPr>
            <p:nvPr/>
          </p:nvSpPr>
          <p:spPr bwMode="auto">
            <a:xfrm>
              <a:off x="4468095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360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1" name="Rectangle 83"/>
            <p:cNvSpPr>
              <a:spLocks noChangeArrowheads="1"/>
            </p:cNvSpPr>
            <p:nvPr/>
          </p:nvSpPr>
          <p:spPr bwMode="auto">
            <a:xfrm>
              <a:off x="4839158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400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2" name="Rectangle 85"/>
            <p:cNvSpPr>
              <a:spLocks noChangeArrowheads="1"/>
            </p:cNvSpPr>
            <p:nvPr/>
          </p:nvSpPr>
          <p:spPr bwMode="auto">
            <a:xfrm>
              <a:off x="5209235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440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3" name="Rectangle 87"/>
            <p:cNvSpPr>
              <a:spLocks noChangeArrowheads="1"/>
            </p:cNvSpPr>
            <p:nvPr/>
          </p:nvSpPr>
          <p:spPr bwMode="auto">
            <a:xfrm>
              <a:off x="5579312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480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4" name="Rectangle 531"/>
            <p:cNvSpPr>
              <a:spLocks noChangeArrowheads="1"/>
            </p:cNvSpPr>
            <p:nvPr/>
          </p:nvSpPr>
          <p:spPr bwMode="auto">
            <a:xfrm>
              <a:off x="5893349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5" name="Rectangle 533"/>
            <p:cNvSpPr>
              <a:spLocks noChangeArrowheads="1"/>
            </p:cNvSpPr>
            <p:nvPr/>
          </p:nvSpPr>
          <p:spPr bwMode="auto">
            <a:xfrm>
              <a:off x="6450435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6" name="Rectangle 535"/>
            <p:cNvSpPr>
              <a:spLocks noChangeArrowheads="1"/>
            </p:cNvSpPr>
            <p:nvPr/>
          </p:nvSpPr>
          <p:spPr bwMode="auto">
            <a:xfrm>
              <a:off x="7008506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7" name="Rectangle 61"/>
            <p:cNvSpPr>
              <a:spLocks noChangeArrowheads="1"/>
            </p:cNvSpPr>
            <p:nvPr/>
          </p:nvSpPr>
          <p:spPr bwMode="auto">
            <a:xfrm>
              <a:off x="4561354" y="3209789"/>
              <a:ext cx="1132621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8" name="Rectangle 61"/>
            <p:cNvSpPr>
              <a:spLocks noChangeArrowheads="1"/>
            </p:cNvSpPr>
            <p:nvPr/>
          </p:nvSpPr>
          <p:spPr bwMode="auto">
            <a:xfrm>
              <a:off x="5997858" y="3209789"/>
              <a:ext cx="11394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09" name="Group 3308"/>
          <p:cNvGrpSpPr/>
          <p:nvPr/>
        </p:nvGrpSpPr>
        <p:grpSpPr>
          <a:xfrm>
            <a:off x="1384058" y="3840372"/>
            <a:ext cx="316226" cy="1482840"/>
            <a:chOff x="4229822" y="1906502"/>
            <a:chExt cx="248771" cy="1166532"/>
          </a:xfrm>
        </p:grpSpPr>
        <p:sp>
          <p:nvSpPr>
            <p:cNvPr id="3310" name="Rectangle 104"/>
            <p:cNvSpPr>
              <a:spLocks noChangeArrowheads="1"/>
            </p:cNvSpPr>
            <p:nvPr/>
          </p:nvSpPr>
          <p:spPr bwMode="auto">
            <a:xfrm>
              <a:off x="4400406" y="2903547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1" name="Rectangle 109"/>
            <p:cNvSpPr>
              <a:spLocks noChangeArrowheads="1"/>
            </p:cNvSpPr>
            <p:nvPr/>
          </p:nvSpPr>
          <p:spPr bwMode="auto">
            <a:xfrm>
              <a:off x="4400407" y="1906502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2" name="Rectangle 110"/>
            <p:cNvSpPr>
              <a:spLocks noChangeArrowheads="1"/>
            </p:cNvSpPr>
            <p:nvPr/>
          </p:nvSpPr>
          <p:spPr bwMode="auto">
            <a:xfrm rot="16200000">
              <a:off x="3899552" y="2388680"/>
              <a:ext cx="830027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Signal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 (</a:t>
              </a:r>
              <a:r>
                <a:rPr kumimoji="0" lang="en-US" altLang="en-US" sz="1400" b="1" i="0" u="none" strike="noStrike" cap="none" normalizeH="0" dirty="0" err="1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a.u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.)</a:t>
              </a:r>
              <a:endPara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sp>
        <p:nvSpPr>
          <p:cNvPr id="3337" name="TextBox 3336"/>
          <p:cNvSpPr txBox="1"/>
          <p:nvPr/>
        </p:nvSpPr>
        <p:spPr>
          <a:xfrm>
            <a:off x="2815101" y="4070086"/>
            <a:ext cx="1686034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= 1.07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0.223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38" name="Rectangle 11"/>
          <p:cNvSpPr>
            <a:spLocks noChangeArrowheads="1"/>
          </p:cNvSpPr>
          <p:nvPr/>
        </p:nvSpPr>
        <p:spPr bwMode="auto">
          <a:xfrm>
            <a:off x="2087130" y="3650000"/>
            <a:ext cx="24990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Non-</a:t>
            </a:r>
            <a:r>
              <a:rPr kumimoji="0" lang="en-US" altLang="en-US" sz="14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</a:rPr>
              <a:t>Maxwellian</a:t>
            </a: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Fit (m</a:t>
            </a:r>
            <a:r>
              <a:rPr kumimoji="0" lang="en-US" altLang="en-US" sz="1400" b="1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= 2.75)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39" name="Rectangle 11"/>
          <p:cNvSpPr>
            <a:spLocks noChangeArrowheads="1"/>
          </p:cNvSpPr>
          <p:nvPr/>
        </p:nvSpPr>
        <p:spPr bwMode="auto">
          <a:xfrm>
            <a:off x="6703111" y="1329062"/>
            <a:ext cx="209191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</a:rPr>
              <a:t>Maxwellian</a:t>
            </a: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Fits (m</a:t>
            </a:r>
            <a:r>
              <a:rPr kumimoji="0" lang="en-US" altLang="en-US" sz="1400" b="1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= 2.0)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40" name="TextBox 3339"/>
          <p:cNvSpPr txBox="1"/>
          <p:nvPr/>
        </p:nvSpPr>
        <p:spPr>
          <a:xfrm>
            <a:off x="7163117" y="1753173"/>
            <a:ext cx="167668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= 1.07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0.223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49" name="Rectangle 11"/>
          <p:cNvSpPr>
            <a:spLocks noChangeArrowheads="1"/>
          </p:cNvSpPr>
          <p:nvPr/>
        </p:nvSpPr>
        <p:spPr bwMode="auto">
          <a:xfrm>
            <a:off x="9475596" y="2015906"/>
            <a:ext cx="150616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400" b="1" dirty="0">
                <a:solidFill>
                  <a:srgbClr val="000000"/>
                </a:solidFill>
              </a:rPr>
              <a:t>u</a:t>
            </a:r>
            <a:r>
              <a:rPr lang="en-US" altLang="en-US" sz="1400" b="1" dirty="0" smtClean="0">
                <a:solidFill>
                  <a:srgbClr val="000000"/>
                </a:solidFill>
              </a:rPr>
              <a:t>sing non-Max fit parameters</a:t>
            </a:r>
            <a:endParaRPr kumimoji="0" lang="en-US" altLang="en-US" sz="4000" b="1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352198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Thomson scattering clearly shows the need for a non-</a:t>
            </a:r>
            <a:r>
              <a:rPr lang="en-US" dirty="0" err="1"/>
              <a:t>Maxwellian</a:t>
            </a:r>
            <a:r>
              <a:rPr lang="en-US" dirty="0"/>
              <a:t> distribution function; a </a:t>
            </a:r>
            <a:r>
              <a:rPr lang="en-US" dirty="0" err="1"/>
              <a:t>Maxwellian</a:t>
            </a:r>
            <a:r>
              <a:rPr lang="en-US" dirty="0"/>
              <a:t> assumption would give O(10’s%) errors in n</a:t>
            </a:r>
            <a:r>
              <a:rPr lang="en-US" baseline="-25000" dirty="0"/>
              <a:t>e</a:t>
            </a:r>
            <a:r>
              <a:rPr lang="en-US" dirty="0"/>
              <a:t>, </a:t>
            </a:r>
            <a:r>
              <a:rPr lang="en-US" dirty="0" err="1"/>
              <a:t>T</a:t>
            </a:r>
            <a:r>
              <a:rPr lang="en-US" baseline="-25000" dirty="0" err="1"/>
              <a:t>e</a:t>
            </a:r>
            <a:r>
              <a:rPr lang="en-US" dirty="0"/>
              <a:t>, and </a:t>
            </a:r>
            <a:r>
              <a:rPr lang="en-US" dirty="0" err="1"/>
              <a:t>T</a:t>
            </a:r>
            <a:r>
              <a:rPr lang="en-US" baseline="-25000" dirty="0" err="1"/>
              <a:t>i</a:t>
            </a:r>
            <a:r>
              <a:rPr lang="en-US" dirty="0"/>
              <a:t>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</a:t>
            </a:r>
            <a:r>
              <a:rPr lang="en-US" dirty="0">
                <a:cs typeface="Arial"/>
              </a:rPr>
              <a:t>D. Turnbull </a:t>
            </a:r>
            <a:r>
              <a:rPr lang="en-US" i="1" dirty="0">
                <a:cs typeface="Arial"/>
              </a:rPr>
              <a:t>et al</a:t>
            </a:r>
            <a:r>
              <a:rPr lang="en-US" dirty="0">
                <a:cs typeface="Arial"/>
              </a:rPr>
              <a:t>, submitted to Nat. Phys. (2019).</a:t>
            </a:r>
          </a:p>
        </p:txBody>
      </p:sp>
      <p:sp>
        <p:nvSpPr>
          <p:cNvPr id="7" name="AutoShape 6"/>
          <p:cNvSpPr>
            <a:spLocks noChangeAspect="1" noChangeArrowheads="1" noTextEdit="1"/>
          </p:cNvSpPr>
          <p:nvPr/>
        </p:nvSpPr>
        <p:spPr bwMode="auto">
          <a:xfrm>
            <a:off x="1175278" y="1121516"/>
            <a:ext cx="5115513" cy="4742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4800" b="1" dirty="0"/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1895659" y="1639163"/>
            <a:ext cx="12054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EPW Features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9" name="Rectangle 438"/>
          <p:cNvSpPr>
            <a:spLocks noChangeArrowheads="1"/>
          </p:cNvSpPr>
          <p:nvPr/>
        </p:nvSpPr>
        <p:spPr bwMode="auto">
          <a:xfrm>
            <a:off x="3736172" y="1638633"/>
            <a:ext cx="113467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IAW Features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967102" y="1515566"/>
            <a:ext cx="99386" cy="1482840"/>
            <a:chOff x="4407451" y="1913555"/>
            <a:chExt cx="78186" cy="1166532"/>
          </a:xfrm>
        </p:grpSpPr>
        <p:sp>
          <p:nvSpPr>
            <p:cNvPr id="11" name="Rectangle 104"/>
            <p:cNvSpPr>
              <a:spLocks noChangeArrowheads="1"/>
            </p:cNvSpPr>
            <p:nvPr/>
          </p:nvSpPr>
          <p:spPr bwMode="auto">
            <a:xfrm>
              <a:off x="4407451" y="2910600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" name="Rectangle 109"/>
            <p:cNvSpPr>
              <a:spLocks noChangeArrowheads="1"/>
            </p:cNvSpPr>
            <p:nvPr/>
          </p:nvSpPr>
          <p:spPr bwMode="auto">
            <a:xfrm>
              <a:off x="4407451" y="1913555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150297" y="1592034"/>
            <a:ext cx="3226040" cy="1288149"/>
            <a:chOff x="4558548" y="1973712"/>
            <a:chExt cx="2537887" cy="1013371"/>
          </a:xfrm>
        </p:grpSpPr>
        <p:sp>
          <p:nvSpPr>
            <p:cNvPr id="17" name="Rectangle 64"/>
            <p:cNvSpPr>
              <a:spLocks noChangeArrowheads="1"/>
            </p:cNvSpPr>
            <p:nvPr/>
          </p:nvSpPr>
          <p:spPr bwMode="auto">
            <a:xfrm>
              <a:off x="4558549" y="1983147"/>
              <a:ext cx="111121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" name="Line 65"/>
            <p:cNvSpPr>
              <a:spLocks noChangeShapeType="1"/>
            </p:cNvSpPr>
            <p:nvPr/>
          </p:nvSpPr>
          <p:spPr bwMode="auto">
            <a:xfrm>
              <a:off x="4558549" y="2981178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" name="Line 66"/>
            <p:cNvSpPr>
              <a:spLocks noChangeShapeType="1"/>
            </p:cNvSpPr>
            <p:nvPr/>
          </p:nvSpPr>
          <p:spPr bwMode="auto">
            <a:xfrm>
              <a:off x="4558549" y="1983147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" name="Line 67"/>
            <p:cNvSpPr>
              <a:spLocks noChangeShapeType="1"/>
            </p:cNvSpPr>
            <p:nvPr/>
          </p:nvSpPr>
          <p:spPr bwMode="auto">
            <a:xfrm flipV="1">
              <a:off x="4558549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" name="Line 68"/>
            <p:cNvSpPr>
              <a:spLocks noChangeShapeType="1"/>
            </p:cNvSpPr>
            <p:nvPr/>
          </p:nvSpPr>
          <p:spPr bwMode="auto">
            <a:xfrm flipV="1">
              <a:off x="4743588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" name="Line 69"/>
            <p:cNvSpPr>
              <a:spLocks noChangeShapeType="1"/>
            </p:cNvSpPr>
            <p:nvPr/>
          </p:nvSpPr>
          <p:spPr bwMode="auto">
            <a:xfrm flipV="1">
              <a:off x="4928627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" name="Line 70"/>
            <p:cNvSpPr>
              <a:spLocks noChangeShapeType="1"/>
            </p:cNvSpPr>
            <p:nvPr/>
          </p:nvSpPr>
          <p:spPr bwMode="auto">
            <a:xfrm flipV="1">
              <a:off x="5113666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" name="Line 71"/>
            <p:cNvSpPr>
              <a:spLocks noChangeShapeType="1"/>
            </p:cNvSpPr>
            <p:nvPr/>
          </p:nvSpPr>
          <p:spPr bwMode="auto">
            <a:xfrm flipV="1">
              <a:off x="5298705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" name="Line 72"/>
            <p:cNvSpPr>
              <a:spLocks noChangeShapeType="1"/>
            </p:cNvSpPr>
            <p:nvPr/>
          </p:nvSpPr>
          <p:spPr bwMode="auto">
            <a:xfrm flipV="1">
              <a:off x="5484728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" name="Line 73"/>
            <p:cNvSpPr>
              <a:spLocks noChangeShapeType="1"/>
            </p:cNvSpPr>
            <p:nvPr/>
          </p:nvSpPr>
          <p:spPr bwMode="auto">
            <a:xfrm flipV="1">
              <a:off x="5669767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" name="Line 74"/>
            <p:cNvSpPr>
              <a:spLocks noChangeShapeType="1"/>
            </p:cNvSpPr>
            <p:nvPr/>
          </p:nvSpPr>
          <p:spPr bwMode="auto">
            <a:xfrm>
              <a:off x="4558549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" name="Line 75"/>
            <p:cNvSpPr>
              <a:spLocks noChangeShapeType="1"/>
            </p:cNvSpPr>
            <p:nvPr/>
          </p:nvSpPr>
          <p:spPr bwMode="auto">
            <a:xfrm>
              <a:off x="4743588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" name="Line 76"/>
            <p:cNvSpPr>
              <a:spLocks noChangeShapeType="1"/>
            </p:cNvSpPr>
            <p:nvPr/>
          </p:nvSpPr>
          <p:spPr bwMode="auto">
            <a:xfrm>
              <a:off x="4928627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" name="Line 77"/>
            <p:cNvSpPr>
              <a:spLocks noChangeShapeType="1"/>
            </p:cNvSpPr>
            <p:nvPr/>
          </p:nvSpPr>
          <p:spPr bwMode="auto">
            <a:xfrm>
              <a:off x="5113666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" name="Line 78"/>
            <p:cNvSpPr>
              <a:spLocks noChangeShapeType="1"/>
            </p:cNvSpPr>
            <p:nvPr/>
          </p:nvSpPr>
          <p:spPr bwMode="auto">
            <a:xfrm>
              <a:off x="5298705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" name="Line 79"/>
            <p:cNvSpPr>
              <a:spLocks noChangeShapeType="1"/>
            </p:cNvSpPr>
            <p:nvPr/>
          </p:nvSpPr>
          <p:spPr bwMode="auto">
            <a:xfrm>
              <a:off x="5484728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" name="Line 80"/>
            <p:cNvSpPr>
              <a:spLocks noChangeShapeType="1"/>
            </p:cNvSpPr>
            <p:nvPr/>
          </p:nvSpPr>
          <p:spPr bwMode="auto">
            <a:xfrm>
              <a:off x="5669767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" name="Line 90"/>
            <p:cNvSpPr>
              <a:spLocks noChangeShapeType="1"/>
            </p:cNvSpPr>
            <p:nvPr/>
          </p:nvSpPr>
          <p:spPr bwMode="auto">
            <a:xfrm flipV="1">
              <a:off x="4558549" y="198314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" name="Line 91"/>
            <p:cNvSpPr>
              <a:spLocks noChangeShapeType="1"/>
            </p:cNvSpPr>
            <p:nvPr/>
          </p:nvSpPr>
          <p:spPr bwMode="auto">
            <a:xfrm flipV="1">
              <a:off x="5669767" y="198314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" name="Line 92"/>
            <p:cNvSpPr>
              <a:spLocks noChangeShapeType="1"/>
            </p:cNvSpPr>
            <p:nvPr/>
          </p:nvSpPr>
          <p:spPr bwMode="auto">
            <a:xfrm>
              <a:off x="4558549" y="298117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" name="Line 93"/>
            <p:cNvSpPr>
              <a:spLocks noChangeShapeType="1"/>
            </p:cNvSpPr>
            <p:nvPr/>
          </p:nvSpPr>
          <p:spPr bwMode="auto">
            <a:xfrm>
              <a:off x="4558549" y="278235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" name="Line 94"/>
            <p:cNvSpPr>
              <a:spLocks noChangeShapeType="1"/>
            </p:cNvSpPr>
            <p:nvPr/>
          </p:nvSpPr>
          <p:spPr bwMode="auto">
            <a:xfrm>
              <a:off x="4558549" y="258255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" name="Line 95"/>
            <p:cNvSpPr>
              <a:spLocks noChangeShapeType="1"/>
            </p:cNvSpPr>
            <p:nvPr/>
          </p:nvSpPr>
          <p:spPr bwMode="auto">
            <a:xfrm>
              <a:off x="4558549" y="238275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" name="Line 96"/>
            <p:cNvSpPr>
              <a:spLocks noChangeShapeType="1"/>
            </p:cNvSpPr>
            <p:nvPr/>
          </p:nvSpPr>
          <p:spPr bwMode="auto">
            <a:xfrm>
              <a:off x="4558549" y="21829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" name="Line 97"/>
            <p:cNvSpPr>
              <a:spLocks noChangeShapeType="1"/>
            </p:cNvSpPr>
            <p:nvPr/>
          </p:nvSpPr>
          <p:spPr bwMode="auto">
            <a:xfrm>
              <a:off x="4558549" y="198314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2" name="Line 98"/>
            <p:cNvSpPr>
              <a:spLocks noChangeShapeType="1"/>
            </p:cNvSpPr>
            <p:nvPr/>
          </p:nvSpPr>
          <p:spPr bwMode="auto">
            <a:xfrm flipH="1">
              <a:off x="5625476" y="298117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3" name="Line 99"/>
            <p:cNvSpPr>
              <a:spLocks noChangeShapeType="1"/>
            </p:cNvSpPr>
            <p:nvPr/>
          </p:nvSpPr>
          <p:spPr bwMode="auto">
            <a:xfrm flipH="1">
              <a:off x="5625476" y="278235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4" name="Line 100"/>
            <p:cNvSpPr>
              <a:spLocks noChangeShapeType="1"/>
            </p:cNvSpPr>
            <p:nvPr/>
          </p:nvSpPr>
          <p:spPr bwMode="auto">
            <a:xfrm flipH="1">
              <a:off x="5625476" y="258255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5" name="Line 101"/>
            <p:cNvSpPr>
              <a:spLocks noChangeShapeType="1"/>
            </p:cNvSpPr>
            <p:nvPr/>
          </p:nvSpPr>
          <p:spPr bwMode="auto">
            <a:xfrm flipH="1">
              <a:off x="5625476" y="238275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6" name="Line 102"/>
            <p:cNvSpPr>
              <a:spLocks noChangeShapeType="1"/>
            </p:cNvSpPr>
            <p:nvPr/>
          </p:nvSpPr>
          <p:spPr bwMode="auto">
            <a:xfrm flipH="1">
              <a:off x="5625476" y="21829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7" name="Line 103"/>
            <p:cNvSpPr>
              <a:spLocks noChangeShapeType="1"/>
            </p:cNvSpPr>
            <p:nvPr/>
          </p:nvSpPr>
          <p:spPr bwMode="auto">
            <a:xfrm flipH="1">
              <a:off x="5625476" y="198314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8" name="Oval 124"/>
            <p:cNvSpPr>
              <a:spLocks noChangeArrowheads="1"/>
            </p:cNvSpPr>
            <p:nvPr/>
          </p:nvSpPr>
          <p:spPr bwMode="auto">
            <a:xfrm>
              <a:off x="4568391" y="296936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9" name="Oval 125"/>
            <p:cNvSpPr>
              <a:spLocks noChangeArrowheads="1"/>
            </p:cNvSpPr>
            <p:nvPr/>
          </p:nvSpPr>
          <p:spPr bwMode="auto">
            <a:xfrm>
              <a:off x="4625478" y="297232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0" name="Oval 126"/>
            <p:cNvSpPr>
              <a:spLocks noChangeArrowheads="1"/>
            </p:cNvSpPr>
            <p:nvPr/>
          </p:nvSpPr>
          <p:spPr bwMode="auto">
            <a:xfrm>
              <a:off x="4629415" y="2968383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1" name="Oval 127"/>
            <p:cNvSpPr>
              <a:spLocks noChangeArrowheads="1"/>
            </p:cNvSpPr>
            <p:nvPr/>
          </p:nvSpPr>
          <p:spPr bwMode="auto">
            <a:xfrm>
              <a:off x="4633352" y="294082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2" name="Oval 128"/>
            <p:cNvSpPr>
              <a:spLocks noChangeArrowheads="1"/>
            </p:cNvSpPr>
            <p:nvPr/>
          </p:nvSpPr>
          <p:spPr bwMode="auto">
            <a:xfrm>
              <a:off x="4637289" y="290046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3" name="Oval 129"/>
            <p:cNvSpPr>
              <a:spLocks noChangeArrowheads="1"/>
            </p:cNvSpPr>
            <p:nvPr/>
          </p:nvSpPr>
          <p:spPr bwMode="auto">
            <a:xfrm>
              <a:off x="4641226" y="283452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4" name="Oval 130"/>
            <p:cNvSpPr>
              <a:spLocks noChangeArrowheads="1"/>
            </p:cNvSpPr>
            <p:nvPr/>
          </p:nvSpPr>
          <p:spPr bwMode="auto">
            <a:xfrm>
              <a:off x="4644179" y="275480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5" name="Oval 131"/>
            <p:cNvSpPr>
              <a:spLocks noChangeArrowheads="1"/>
            </p:cNvSpPr>
            <p:nvPr/>
          </p:nvSpPr>
          <p:spPr bwMode="auto">
            <a:xfrm>
              <a:off x="4648116" y="268984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6" name="Oval 132"/>
            <p:cNvSpPr>
              <a:spLocks noChangeArrowheads="1"/>
            </p:cNvSpPr>
            <p:nvPr/>
          </p:nvSpPr>
          <p:spPr bwMode="auto">
            <a:xfrm>
              <a:off x="4652053" y="260224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7" name="Oval 133"/>
            <p:cNvSpPr>
              <a:spLocks noChangeArrowheads="1"/>
            </p:cNvSpPr>
            <p:nvPr/>
          </p:nvSpPr>
          <p:spPr bwMode="auto">
            <a:xfrm>
              <a:off x="4655990" y="2535312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8" name="Oval 134"/>
            <p:cNvSpPr>
              <a:spLocks noChangeArrowheads="1"/>
            </p:cNvSpPr>
            <p:nvPr/>
          </p:nvSpPr>
          <p:spPr bwMode="auto">
            <a:xfrm>
              <a:off x="4659927" y="25323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9" name="Oval 135"/>
            <p:cNvSpPr>
              <a:spLocks noChangeArrowheads="1"/>
            </p:cNvSpPr>
            <p:nvPr/>
          </p:nvSpPr>
          <p:spPr bwMode="auto">
            <a:xfrm>
              <a:off x="4663864" y="251070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0" name="Oval 136"/>
            <p:cNvSpPr>
              <a:spLocks noChangeArrowheads="1"/>
            </p:cNvSpPr>
            <p:nvPr/>
          </p:nvSpPr>
          <p:spPr bwMode="auto">
            <a:xfrm>
              <a:off x="4667801" y="251464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1" name="Oval 137"/>
            <p:cNvSpPr>
              <a:spLocks noChangeArrowheads="1"/>
            </p:cNvSpPr>
            <p:nvPr/>
          </p:nvSpPr>
          <p:spPr bwMode="auto">
            <a:xfrm>
              <a:off x="4670753" y="248905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2" name="Oval 138"/>
            <p:cNvSpPr>
              <a:spLocks noChangeArrowheads="1"/>
            </p:cNvSpPr>
            <p:nvPr/>
          </p:nvSpPr>
          <p:spPr bwMode="auto">
            <a:xfrm>
              <a:off x="4675675" y="250283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3" name="Oval 139"/>
            <p:cNvSpPr>
              <a:spLocks noChangeArrowheads="1"/>
            </p:cNvSpPr>
            <p:nvPr/>
          </p:nvSpPr>
          <p:spPr bwMode="auto">
            <a:xfrm>
              <a:off x="4678627" y="253137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4" name="Oval 140"/>
            <p:cNvSpPr>
              <a:spLocks noChangeArrowheads="1"/>
            </p:cNvSpPr>
            <p:nvPr/>
          </p:nvSpPr>
          <p:spPr bwMode="auto">
            <a:xfrm>
              <a:off x="4682564" y="255302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5" name="Oval 141"/>
            <p:cNvSpPr>
              <a:spLocks noChangeArrowheads="1"/>
            </p:cNvSpPr>
            <p:nvPr/>
          </p:nvSpPr>
          <p:spPr bwMode="auto">
            <a:xfrm>
              <a:off x="4686501" y="254220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6" name="Oval 142"/>
            <p:cNvSpPr>
              <a:spLocks noChangeArrowheads="1"/>
            </p:cNvSpPr>
            <p:nvPr/>
          </p:nvSpPr>
          <p:spPr bwMode="auto">
            <a:xfrm>
              <a:off x="4690438" y="25235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7" name="Oval 143"/>
            <p:cNvSpPr>
              <a:spLocks noChangeArrowheads="1"/>
            </p:cNvSpPr>
            <p:nvPr/>
          </p:nvSpPr>
          <p:spPr bwMode="auto">
            <a:xfrm>
              <a:off x="4694375" y="252054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8" name="Oval 144"/>
            <p:cNvSpPr>
              <a:spLocks noChangeArrowheads="1"/>
            </p:cNvSpPr>
            <p:nvPr/>
          </p:nvSpPr>
          <p:spPr bwMode="auto">
            <a:xfrm>
              <a:off x="4697328" y="24870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9" name="Oval 145"/>
            <p:cNvSpPr>
              <a:spLocks noChangeArrowheads="1"/>
            </p:cNvSpPr>
            <p:nvPr/>
          </p:nvSpPr>
          <p:spPr bwMode="auto">
            <a:xfrm>
              <a:off x="4702249" y="252645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0" name="Oval 146"/>
            <p:cNvSpPr>
              <a:spLocks noChangeArrowheads="1"/>
            </p:cNvSpPr>
            <p:nvPr/>
          </p:nvSpPr>
          <p:spPr bwMode="auto">
            <a:xfrm>
              <a:off x="4705202" y="254515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1" name="Oval 147"/>
            <p:cNvSpPr>
              <a:spLocks noChangeArrowheads="1"/>
            </p:cNvSpPr>
            <p:nvPr/>
          </p:nvSpPr>
          <p:spPr bwMode="auto">
            <a:xfrm>
              <a:off x="4709139" y="253137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2" name="Oval 148"/>
            <p:cNvSpPr>
              <a:spLocks noChangeArrowheads="1"/>
            </p:cNvSpPr>
            <p:nvPr/>
          </p:nvSpPr>
          <p:spPr bwMode="auto">
            <a:xfrm>
              <a:off x="4713076" y="254121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3" name="Oval 149"/>
            <p:cNvSpPr>
              <a:spLocks noChangeArrowheads="1"/>
            </p:cNvSpPr>
            <p:nvPr/>
          </p:nvSpPr>
          <p:spPr bwMode="auto">
            <a:xfrm>
              <a:off x="4717013" y="256090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4" name="Oval 150"/>
            <p:cNvSpPr>
              <a:spLocks noChangeArrowheads="1"/>
            </p:cNvSpPr>
            <p:nvPr/>
          </p:nvSpPr>
          <p:spPr bwMode="auto">
            <a:xfrm>
              <a:off x="4720950" y="257960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5" name="Oval 151"/>
            <p:cNvSpPr>
              <a:spLocks noChangeArrowheads="1"/>
            </p:cNvSpPr>
            <p:nvPr/>
          </p:nvSpPr>
          <p:spPr bwMode="auto">
            <a:xfrm>
              <a:off x="4724887" y="26258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6" name="Oval 152"/>
            <p:cNvSpPr>
              <a:spLocks noChangeArrowheads="1"/>
            </p:cNvSpPr>
            <p:nvPr/>
          </p:nvSpPr>
          <p:spPr bwMode="auto">
            <a:xfrm>
              <a:off x="4727840" y="26160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7" name="Oval 153"/>
            <p:cNvSpPr>
              <a:spLocks noChangeArrowheads="1"/>
            </p:cNvSpPr>
            <p:nvPr/>
          </p:nvSpPr>
          <p:spPr bwMode="auto">
            <a:xfrm>
              <a:off x="4731777" y="258058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8" name="Oval 154"/>
            <p:cNvSpPr>
              <a:spLocks noChangeArrowheads="1"/>
            </p:cNvSpPr>
            <p:nvPr/>
          </p:nvSpPr>
          <p:spPr bwMode="auto">
            <a:xfrm>
              <a:off x="4735714" y="2559918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9" name="Oval 155"/>
            <p:cNvSpPr>
              <a:spLocks noChangeArrowheads="1"/>
            </p:cNvSpPr>
            <p:nvPr/>
          </p:nvSpPr>
          <p:spPr bwMode="auto">
            <a:xfrm>
              <a:off x="4739651" y="25313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0" name="Oval 156"/>
            <p:cNvSpPr>
              <a:spLocks noChangeArrowheads="1"/>
            </p:cNvSpPr>
            <p:nvPr/>
          </p:nvSpPr>
          <p:spPr bwMode="auto">
            <a:xfrm>
              <a:off x="4743588" y="25540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1" name="Oval 157"/>
            <p:cNvSpPr>
              <a:spLocks noChangeArrowheads="1"/>
            </p:cNvSpPr>
            <p:nvPr/>
          </p:nvSpPr>
          <p:spPr bwMode="auto">
            <a:xfrm>
              <a:off x="4747525" y="25805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" name="Oval 158"/>
            <p:cNvSpPr>
              <a:spLocks noChangeArrowheads="1"/>
            </p:cNvSpPr>
            <p:nvPr/>
          </p:nvSpPr>
          <p:spPr bwMode="auto">
            <a:xfrm>
              <a:off x="4751462" y="25599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" name="Oval 159"/>
            <p:cNvSpPr>
              <a:spLocks noChangeArrowheads="1"/>
            </p:cNvSpPr>
            <p:nvPr/>
          </p:nvSpPr>
          <p:spPr bwMode="auto">
            <a:xfrm>
              <a:off x="4754415" y="254417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" name="Oval 160"/>
            <p:cNvSpPr>
              <a:spLocks noChangeArrowheads="1"/>
            </p:cNvSpPr>
            <p:nvPr/>
          </p:nvSpPr>
          <p:spPr bwMode="auto">
            <a:xfrm>
              <a:off x="4758352" y="255401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" name="Oval 161"/>
            <p:cNvSpPr>
              <a:spLocks noChangeArrowheads="1"/>
            </p:cNvSpPr>
            <p:nvPr/>
          </p:nvSpPr>
          <p:spPr bwMode="auto">
            <a:xfrm>
              <a:off x="4762289" y="259535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" name="Oval 162"/>
            <p:cNvSpPr>
              <a:spLocks noChangeArrowheads="1"/>
            </p:cNvSpPr>
            <p:nvPr/>
          </p:nvSpPr>
          <p:spPr bwMode="auto">
            <a:xfrm>
              <a:off x="4766226" y="26199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" name="Oval 163"/>
            <p:cNvSpPr>
              <a:spLocks noChangeArrowheads="1"/>
            </p:cNvSpPr>
            <p:nvPr/>
          </p:nvSpPr>
          <p:spPr bwMode="auto">
            <a:xfrm>
              <a:off x="4770163" y="257271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" name="Oval 164"/>
            <p:cNvSpPr>
              <a:spLocks noChangeArrowheads="1"/>
            </p:cNvSpPr>
            <p:nvPr/>
          </p:nvSpPr>
          <p:spPr bwMode="auto">
            <a:xfrm>
              <a:off x="4774100" y="258452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9" name="Oval 165"/>
            <p:cNvSpPr>
              <a:spLocks noChangeArrowheads="1"/>
            </p:cNvSpPr>
            <p:nvPr/>
          </p:nvSpPr>
          <p:spPr bwMode="auto">
            <a:xfrm>
              <a:off x="4778037" y="259928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" name="Oval 166"/>
            <p:cNvSpPr>
              <a:spLocks noChangeArrowheads="1"/>
            </p:cNvSpPr>
            <p:nvPr/>
          </p:nvSpPr>
          <p:spPr bwMode="auto">
            <a:xfrm>
              <a:off x="4780989" y="260519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" name="Oval 167"/>
            <p:cNvSpPr>
              <a:spLocks noChangeArrowheads="1"/>
            </p:cNvSpPr>
            <p:nvPr/>
          </p:nvSpPr>
          <p:spPr bwMode="auto">
            <a:xfrm>
              <a:off x="4784926" y="25864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" name="Oval 168"/>
            <p:cNvSpPr>
              <a:spLocks noChangeArrowheads="1"/>
            </p:cNvSpPr>
            <p:nvPr/>
          </p:nvSpPr>
          <p:spPr bwMode="auto">
            <a:xfrm>
              <a:off x="4788863" y="25668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" name="Oval 169"/>
            <p:cNvSpPr>
              <a:spLocks noChangeArrowheads="1"/>
            </p:cNvSpPr>
            <p:nvPr/>
          </p:nvSpPr>
          <p:spPr bwMode="auto">
            <a:xfrm>
              <a:off x="4792800" y="256287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" name="Oval 170"/>
            <p:cNvSpPr>
              <a:spLocks noChangeArrowheads="1"/>
            </p:cNvSpPr>
            <p:nvPr/>
          </p:nvSpPr>
          <p:spPr bwMode="auto">
            <a:xfrm>
              <a:off x="4796737" y="258550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" name="Oval 171"/>
            <p:cNvSpPr>
              <a:spLocks noChangeArrowheads="1"/>
            </p:cNvSpPr>
            <p:nvPr/>
          </p:nvSpPr>
          <p:spPr bwMode="auto">
            <a:xfrm>
              <a:off x="4800674" y="260814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" name="Oval 172"/>
            <p:cNvSpPr>
              <a:spLocks noChangeArrowheads="1"/>
            </p:cNvSpPr>
            <p:nvPr/>
          </p:nvSpPr>
          <p:spPr bwMode="auto">
            <a:xfrm>
              <a:off x="4804611" y="26150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" name="Oval 173"/>
            <p:cNvSpPr>
              <a:spLocks noChangeArrowheads="1"/>
            </p:cNvSpPr>
            <p:nvPr/>
          </p:nvSpPr>
          <p:spPr bwMode="auto">
            <a:xfrm>
              <a:off x="4807564" y="2607162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" name="Oval 174"/>
            <p:cNvSpPr>
              <a:spLocks noChangeArrowheads="1"/>
            </p:cNvSpPr>
            <p:nvPr/>
          </p:nvSpPr>
          <p:spPr bwMode="auto">
            <a:xfrm>
              <a:off x="4811501" y="25983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" name="Oval 175"/>
            <p:cNvSpPr>
              <a:spLocks noChangeArrowheads="1"/>
            </p:cNvSpPr>
            <p:nvPr/>
          </p:nvSpPr>
          <p:spPr bwMode="auto">
            <a:xfrm>
              <a:off x="4815438" y="258354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" name="Oval 176"/>
            <p:cNvSpPr>
              <a:spLocks noChangeArrowheads="1"/>
            </p:cNvSpPr>
            <p:nvPr/>
          </p:nvSpPr>
          <p:spPr bwMode="auto">
            <a:xfrm>
              <a:off x="4819375" y="260322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" name="Oval 177"/>
            <p:cNvSpPr>
              <a:spLocks noChangeArrowheads="1"/>
            </p:cNvSpPr>
            <p:nvPr/>
          </p:nvSpPr>
          <p:spPr bwMode="auto">
            <a:xfrm>
              <a:off x="4823312" y="262684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" name="Oval 178"/>
            <p:cNvSpPr>
              <a:spLocks noChangeArrowheads="1"/>
            </p:cNvSpPr>
            <p:nvPr/>
          </p:nvSpPr>
          <p:spPr bwMode="auto">
            <a:xfrm>
              <a:off x="4827249" y="263669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" name="Oval 179"/>
            <p:cNvSpPr>
              <a:spLocks noChangeArrowheads="1"/>
            </p:cNvSpPr>
            <p:nvPr/>
          </p:nvSpPr>
          <p:spPr bwMode="auto">
            <a:xfrm>
              <a:off x="4831186" y="262094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" name="Oval 180"/>
            <p:cNvSpPr>
              <a:spLocks noChangeArrowheads="1"/>
            </p:cNvSpPr>
            <p:nvPr/>
          </p:nvSpPr>
          <p:spPr bwMode="auto">
            <a:xfrm>
              <a:off x="4834139" y="260617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" name="Oval 181"/>
            <p:cNvSpPr>
              <a:spLocks noChangeArrowheads="1"/>
            </p:cNvSpPr>
            <p:nvPr/>
          </p:nvSpPr>
          <p:spPr bwMode="auto">
            <a:xfrm>
              <a:off x="4838076" y="260913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" name="Oval 182"/>
            <p:cNvSpPr>
              <a:spLocks noChangeArrowheads="1"/>
            </p:cNvSpPr>
            <p:nvPr/>
          </p:nvSpPr>
          <p:spPr bwMode="auto">
            <a:xfrm>
              <a:off x="4842013" y="26120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7" name="Oval 183"/>
            <p:cNvSpPr>
              <a:spLocks noChangeArrowheads="1"/>
            </p:cNvSpPr>
            <p:nvPr/>
          </p:nvSpPr>
          <p:spPr bwMode="auto">
            <a:xfrm>
              <a:off x="4845950" y="263373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8" name="Oval 184"/>
            <p:cNvSpPr>
              <a:spLocks noChangeArrowheads="1"/>
            </p:cNvSpPr>
            <p:nvPr/>
          </p:nvSpPr>
          <p:spPr bwMode="auto">
            <a:xfrm>
              <a:off x="4849887" y="26160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9" name="Oval 185"/>
            <p:cNvSpPr>
              <a:spLocks noChangeArrowheads="1"/>
            </p:cNvSpPr>
            <p:nvPr/>
          </p:nvSpPr>
          <p:spPr bwMode="auto">
            <a:xfrm>
              <a:off x="4853824" y="261897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0" name="Oval 186"/>
            <p:cNvSpPr>
              <a:spLocks noChangeArrowheads="1"/>
            </p:cNvSpPr>
            <p:nvPr/>
          </p:nvSpPr>
          <p:spPr bwMode="auto">
            <a:xfrm>
              <a:off x="4857761" y="262684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1" name="Oval 187"/>
            <p:cNvSpPr>
              <a:spLocks noChangeArrowheads="1"/>
            </p:cNvSpPr>
            <p:nvPr/>
          </p:nvSpPr>
          <p:spPr bwMode="auto">
            <a:xfrm>
              <a:off x="4860714" y="262291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2" name="Oval 188"/>
            <p:cNvSpPr>
              <a:spLocks noChangeArrowheads="1"/>
            </p:cNvSpPr>
            <p:nvPr/>
          </p:nvSpPr>
          <p:spPr bwMode="auto">
            <a:xfrm>
              <a:off x="4865635" y="260913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3" name="Oval 189"/>
            <p:cNvSpPr>
              <a:spLocks noChangeArrowheads="1"/>
            </p:cNvSpPr>
            <p:nvPr/>
          </p:nvSpPr>
          <p:spPr bwMode="auto">
            <a:xfrm>
              <a:off x="4868588" y="261208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4" name="Oval 190"/>
            <p:cNvSpPr>
              <a:spLocks noChangeArrowheads="1"/>
            </p:cNvSpPr>
            <p:nvPr/>
          </p:nvSpPr>
          <p:spPr bwMode="auto">
            <a:xfrm>
              <a:off x="4872525" y="264062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5" name="Oval 191"/>
            <p:cNvSpPr>
              <a:spLocks noChangeArrowheads="1"/>
            </p:cNvSpPr>
            <p:nvPr/>
          </p:nvSpPr>
          <p:spPr bwMode="auto">
            <a:xfrm>
              <a:off x="4876462" y="26357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6" name="Oval 192"/>
            <p:cNvSpPr>
              <a:spLocks noChangeArrowheads="1"/>
            </p:cNvSpPr>
            <p:nvPr/>
          </p:nvSpPr>
          <p:spPr bwMode="auto">
            <a:xfrm>
              <a:off x="4880399" y="263472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7" name="Oval 193"/>
            <p:cNvSpPr>
              <a:spLocks noChangeArrowheads="1"/>
            </p:cNvSpPr>
            <p:nvPr/>
          </p:nvSpPr>
          <p:spPr bwMode="auto">
            <a:xfrm>
              <a:off x="4884336" y="262881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8" name="Oval 194"/>
            <p:cNvSpPr>
              <a:spLocks noChangeArrowheads="1"/>
            </p:cNvSpPr>
            <p:nvPr/>
          </p:nvSpPr>
          <p:spPr bwMode="auto">
            <a:xfrm>
              <a:off x="4888273" y="262192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9" name="Oval 195"/>
            <p:cNvSpPr>
              <a:spLocks noChangeArrowheads="1"/>
            </p:cNvSpPr>
            <p:nvPr/>
          </p:nvSpPr>
          <p:spPr bwMode="auto">
            <a:xfrm>
              <a:off x="4892210" y="261602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0" name="Oval 196"/>
            <p:cNvSpPr>
              <a:spLocks noChangeArrowheads="1"/>
            </p:cNvSpPr>
            <p:nvPr/>
          </p:nvSpPr>
          <p:spPr bwMode="auto">
            <a:xfrm>
              <a:off x="4895162" y="262192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1" name="Oval 197"/>
            <p:cNvSpPr>
              <a:spLocks noChangeArrowheads="1"/>
            </p:cNvSpPr>
            <p:nvPr/>
          </p:nvSpPr>
          <p:spPr bwMode="auto">
            <a:xfrm>
              <a:off x="4899099" y="2628816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2" name="Oval 198"/>
            <p:cNvSpPr>
              <a:spLocks noChangeArrowheads="1"/>
            </p:cNvSpPr>
            <p:nvPr/>
          </p:nvSpPr>
          <p:spPr bwMode="auto">
            <a:xfrm>
              <a:off x="4903036" y="265047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3" name="Oval 199"/>
            <p:cNvSpPr>
              <a:spLocks noChangeArrowheads="1"/>
            </p:cNvSpPr>
            <p:nvPr/>
          </p:nvSpPr>
          <p:spPr bwMode="auto">
            <a:xfrm>
              <a:off x="4906973" y="26435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4" name="Oval 200"/>
            <p:cNvSpPr>
              <a:spLocks noChangeArrowheads="1"/>
            </p:cNvSpPr>
            <p:nvPr/>
          </p:nvSpPr>
          <p:spPr bwMode="auto">
            <a:xfrm>
              <a:off x="4910910" y="262783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5" name="Oval 201"/>
            <p:cNvSpPr>
              <a:spLocks noChangeArrowheads="1"/>
            </p:cNvSpPr>
            <p:nvPr/>
          </p:nvSpPr>
          <p:spPr bwMode="auto">
            <a:xfrm>
              <a:off x="4914847" y="264062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6" name="Oval 202"/>
            <p:cNvSpPr>
              <a:spLocks noChangeArrowheads="1"/>
            </p:cNvSpPr>
            <p:nvPr/>
          </p:nvSpPr>
          <p:spPr bwMode="auto">
            <a:xfrm>
              <a:off x="4918784" y="265243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7" name="Oval 203"/>
            <p:cNvSpPr>
              <a:spLocks noChangeArrowheads="1"/>
            </p:cNvSpPr>
            <p:nvPr/>
          </p:nvSpPr>
          <p:spPr bwMode="auto">
            <a:xfrm>
              <a:off x="4921737" y="266621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8" name="Oval 204"/>
            <p:cNvSpPr>
              <a:spLocks noChangeArrowheads="1"/>
            </p:cNvSpPr>
            <p:nvPr/>
          </p:nvSpPr>
          <p:spPr bwMode="auto">
            <a:xfrm>
              <a:off x="4925674" y="263669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9" name="Oval 205"/>
            <p:cNvSpPr>
              <a:spLocks noChangeArrowheads="1"/>
            </p:cNvSpPr>
            <p:nvPr/>
          </p:nvSpPr>
          <p:spPr bwMode="auto">
            <a:xfrm>
              <a:off x="4929611" y="262783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130" name="Group 407"/>
            <p:cNvGrpSpPr>
              <a:grpSpLocks/>
            </p:cNvGrpSpPr>
            <p:nvPr/>
          </p:nvGrpSpPr>
          <p:grpSpPr bwMode="auto">
            <a:xfrm>
              <a:off x="4933548" y="1987084"/>
              <a:ext cx="739172" cy="999999"/>
              <a:chOff x="3351" y="1777"/>
              <a:chExt cx="751" cy="1016"/>
            </a:xfrm>
          </p:grpSpPr>
          <p:sp>
            <p:nvSpPr>
              <p:cNvPr id="618" name="Oval 207"/>
              <p:cNvSpPr>
                <a:spLocks noChangeArrowheads="1"/>
              </p:cNvSpPr>
              <p:nvPr/>
            </p:nvSpPr>
            <p:spPr bwMode="auto">
              <a:xfrm>
                <a:off x="3351" y="244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9" name="Oval 208"/>
              <p:cNvSpPr>
                <a:spLocks noChangeArrowheads="1"/>
              </p:cNvSpPr>
              <p:nvPr/>
            </p:nvSpPr>
            <p:spPr bwMode="auto">
              <a:xfrm>
                <a:off x="3355" y="24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0" name="Oval 209"/>
              <p:cNvSpPr>
                <a:spLocks noChangeArrowheads="1"/>
              </p:cNvSpPr>
              <p:nvPr/>
            </p:nvSpPr>
            <p:spPr bwMode="auto">
              <a:xfrm>
                <a:off x="3359" y="24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1" name="Oval 210"/>
              <p:cNvSpPr>
                <a:spLocks noChangeArrowheads="1"/>
              </p:cNvSpPr>
              <p:nvPr/>
            </p:nvSpPr>
            <p:spPr bwMode="auto">
              <a:xfrm>
                <a:off x="3363" y="24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2" name="Oval 211"/>
              <p:cNvSpPr>
                <a:spLocks noChangeArrowheads="1"/>
              </p:cNvSpPr>
              <p:nvPr/>
            </p:nvSpPr>
            <p:spPr bwMode="auto">
              <a:xfrm>
                <a:off x="3366" y="247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3" name="Oval 212"/>
              <p:cNvSpPr>
                <a:spLocks noChangeArrowheads="1"/>
              </p:cNvSpPr>
              <p:nvPr/>
            </p:nvSpPr>
            <p:spPr bwMode="auto">
              <a:xfrm>
                <a:off x="3370" y="24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4" name="Oval 213"/>
              <p:cNvSpPr>
                <a:spLocks noChangeArrowheads="1"/>
              </p:cNvSpPr>
              <p:nvPr/>
            </p:nvSpPr>
            <p:spPr bwMode="auto">
              <a:xfrm>
                <a:off x="3374" y="244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5" name="Oval 214"/>
              <p:cNvSpPr>
                <a:spLocks noChangeArrowheads="1"/>
              </p:cNvSpPr>
              <p:nvPr/>
            </p:nvSpPr>
            <p:spPr bwMode="auto">
              <a:xfrm>
                <a:off x="3378" y="244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6" name="Oval 215"/>
              <p:cNvSpPr>
                <a:spLocks noChangeArrowheads="1"/>
              </p:cNvSpPr>
              <p:nvPr/>
            </p:nvSpPr>
            <p:spPr bwMode="auto">
              <a:xfrm>
                <a:off x="3382" y="244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7" name="Oval 216"/>
              <p:cNvSpPr>
                <a:spLocks noChangeArrowheads="1"/>
              </p:cNvSpPr>
              <p:nvPr/>
            </p:nvSpPr>
            <p:spPr bwMode="auto">
              <a:xfrm>
                <a:off x="3386" y="243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8" name="Oval 217"/>
              <p:cNvSpPr>
                <a:spLocks noChangeArrowheads="1"/>
              </p:cNvSpPr>
              <p:nvPr/>
            </p:nvSpPr>
            <p:spPr bwMode="auto">
              <a:xfrm>
                <a:off x="3390" y="243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9" name="Oval 218"/>
              <p:cNvSpPr>
                <a:spLocks noChangeArrowheads="1"/>
              </p:cNvSpPr>
              <p:nvPr/>
            </p:nvSpPr>
            <p:spPr bwMode="auto">
              <a:xfrm>
                <a:off x="3393" y="243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0" name="Oval 219"/>
              <p:cNvSpPr>
                <a:spLocks noChangeArrowheads="1"/>
              </p:cNvSpPr>
              <p:nvPr/>
            </p:nvSpPr>
            <p:spPr bwMode="auto">
              <a:xfrm>
                <a:off x="3397" y="244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1" name="Oval 220"/>
              <p:cNvSpPr>
                <a:spLocks noChangeArrowheads="1"/>
              </p:cNvSpPr>
              <p:nvPr/>
            </p:nvSpPr>
            <p:spPr bwMode="auto">
              <a:xfrm>
                <a:off x="3401" y="24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2" name="Oval 221"/>
              <p:cNvSpPr>
                <a:spLocks noChangeArrowheads="1"/>
              </p:cNvSpPr>
              <p:nvPr/>
            </p:nvSpPr>
            <p:spPr bwMode="auto">
              <a:xfrm>
                <a:off x="3405" y="247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3" name="Oval 222"/>
              <p:cNvSpPr>
                <a:spLocks noChangeArrowheads="1"/>
              </p:cNvSpPr>
              <p:nvPr/>
            </p:nvSpPr>
            <p:spPr bwMode="auto">
              <a:xfrm>
                <a:off x="3409" y="245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4" name="Oval 223"/>
              <p:cNvSpPr>
                <a:spLocks noChangeArrowheads="1"/>
              </p:cNvSpPr>
              <p:nvPr/>
            </p:nvSpPr>
            <p:spPr bwMode="auto">
              <a:xfrm>
                <a:off x="3413" y="243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5" name="Oval 224"/>
              <p:cNvSpPr>
                <a:spLocks noChangeArrowheads="1"/>
              </p:cNvSpPr>
              <p:nvPr/>
            </p:nvSpPr>
            <p:spPr bwMode="auto">
              <a:xfrm>
                <a:off x="3416" y="244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6" name="Oval 225"/>
              <p:cNvSpPr>
                <a:spLocks noChangeArrowheads="1"/>
              </p:cNvSpPr>
              <p:nvPr/>
            </p:nvSpPr>
            <p:spPr bwMode="auto">
              <a:xfrm>
                <a:off x="3420" y="24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7" name="Oval 226"/>
              <p:cNvSpPr>
                <a:spLocks noChangeArrowheads="1"/>
              </p:cNvSpPr>
              <p:nvPr/>
            </p:nvSpPr>
            <p:spPr bwMode="auto">
              <a:xfrm>
                <a:off x="3424" y="247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8" name="Oval 227"/>
              <p:cNvSpPr>
                <a:spLocks noChangeArrowheads="1"/>
              </p:cNvSpPr>
              <p:nvPr/>
            </p:nvSpPr>
            <p:spPr bwMode="auto">
              <a:xfrm>
                <a:off x="3428" y="248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9" name="Oval 228"/>
              <p:cNvSpPr>
                <a:spLocks noChangeArrowheads="1"/>
              </p:cNvSpPr>
              <p:nvPr/>
            </p:nvSpPr>
            <p:spPr bwMode="auto">
              <a:xfrm>
                <a:off x="3432" y="247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0" name="Oval 229"/>
              <p:cNvSpPr>
                <a:spLocks noChangeArrowheads="1"/>
              </p:cNvSpPr>
              <p:nvPr/>
            </p:nvSpPr>
            <p:spPr bwMode="auto">
              <a:xfrm>
                <a:off x="3436" y="24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1" name="Oval 230"/>
              <p:cNvSpPr>
                <a:spLocks noChangeArrowheads="1"/>
              </p:cNvSpPr>
              <p:nvPr/>
            </p:nvSpPr>
            <p:spPr bwMode="auto">
              <a:xfrm>
                <a:off x="3440" y="244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2" name="Oval 231"/>
              <p:cNvSpPr>
                <a:spLocks noChangeArrowheads="1"/>
              </p:cNvSpPr>
              <p:nvPr/>
            </p:nvSpPr>
            <p:spPr bwMode="auto">
              <a:xfrm>
                <a:off x="3443" y="245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3" name="Oval 232"/>
              <p:cNvSpPr>
                <a:spLocks noChangeArrowheads="1"/>
              </p:cNvSpPr>
              <p:nvPr/>
            </p:nvSpPr>
            <p:spPr bwMode="auto">
              <a:xfrm>
                <a:off x="3448" y="245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4" name="Oval 233"/>
              <p:cNvSpPr>
                <a:spLocks noChangeArrowheads="1"/>
              </p:cNvSpPr>
              <p:nvPr/>
            </p:nvSpPr>
            <p:spPr bwMode="auto">
              <a:xfrm>
                <a:off x="3451" y="246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5" name="Oval 234"/>
              <p:cNvSpPr>
                <a:spLocks noChangeArrowheads="1"/>
              </p:cNvSpPr>
              <p:nvPr/>
            </p:nvSpPr>
            <p:spPr bwMode="auto">
              <a:xfrm>
                <a:off x="3455" y="246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6" name="Oval 235"/>
              <p:cNvSpPr>
                <a:spLocks noChangeArrowheads="1"/>
              </p:cNvSpPr>
              <p:nvPr/>
            </p:nvSpPr>
            <p:spPr bwMode="auto">
              <a:xfrm>
                <a:off x="3459" y="246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7" name="Oval 236"/>
              <p:cNvSpPr>
                <a:spLocks noChangeArrowheads="1"/>
              </p:cNvSpPr>
              <p:nvPr/>
            </p:nvSpPr>
            <p:spPr bwMode="auto">
              <a:xfrm>
                <a:off x="3463" y="24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8" name="Oval 237"/>
              <p:cNvSpPr>
                <a:spLocks noChangeArrowheads="1"/>
              </p:cNvSpPr>
              <p:nvPr/>
            </p:nvSpPr>
            <p:spPr bwMode="auto">
              <a:xfrm>
                <a:off x="3467" y="245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9" name="Oval 238"/>
              <p:cNvSpPr>
                <a:spLocks noChangeArrowheads="1"/>
              </p:cNvSpPr>
              <p:nvPr/>
            </p:nvSpPr>
            <p:spPr bwMode="auto">
              <a:xfrm>
                <a:off x="3470" y="24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0" name="Oval 239"/>
              <p:cNvSpPr>
                <a:spLocks noChangeArrowheads="1"/>
              </p:cNvSpPr>
              <p:nvPr/>
            </p:nvSpPr>
            <p:spPr bwMode="auto">
              <a:xfrm>
                <a:off x="3475" y="24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1" name="Oval 240"/>
              <p:cNvSpPr>
                <a:spLocks noChangeArrowheads="1"/>
              </p:cNvSpPr>
              <p:nvPr/>
            </p:nvSpPr>
            <p:spPr bwMode="auto">
              <a:xfrm>
                <a:off x="3478" y="239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2" name="Oval 241"/>
              <p:cNvSpPr>
                <a:spLocks noChangeArrowheads="1"/>
              </p:cNvSpPr>
              <p:nvPr/>
            </p:nvSpPr>
            <p:spPr bwMode="auto">
              <a:xfrm>
                <a:off x="3482" y="240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3" name="Oval 242"/>
              <p:cNvSpPr>
                <a:spLocks noChangeArrowheads="1"/>
              </p:cNvSpPr>
              <p:nvPr/>
            </p:nvSpPr>
            <p:spPr bwMode="auto">
              <a:xfrm>
                <a:off x="3486" y="242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4" name="Oval 243"/>
              <p:cNvSpPr>
                <a:spLocks noChangeArrowheads="1"/>
              </p:cNvSpPr>
              <p:nvPr/>
            </p:nvSpPr>
            <p:spPr bwMode="auto">
              <a:xfrm>
                <a:off x="3490" y="24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5" name="Oval 244"/>
              <p:cNvSpPr>
                <a:spLocks noChangeArrowheads="1"/>
              </p:cNvSpPr>
              <p:nvPr/>
            </p:nvSpPr>
            <p:spPr bwMode="auto">
              <a:xfrm>
                <a:off x="3494" y="240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6" name="Oval 245"/>
              <p:cNvSpPr>
                <a:spLocks noChangeArrowheads="1"/>
              </p:cNvSpPr>
              <p:nvPr/>
            </p:nvSpPr>
            <p:spPr bwMode="auto">
              <a:xfrm>
                <a:off x="3498" y="23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7" name="Oval 246"/>
              <p:cNvSpPr>
                <a:spLocks noChangeArrowheads="1"/>
              </p:cNvSpPr>
              <p:nvPr/>
            </p:nvSpPr>
            <p:spPr bwMode="auto">
              <a:xfrm>
                <a:off x="3502" y="23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8" name="Oval 247"/>
              <p:cNvSpPr>
                <a:spLocks noChangeArrowheads="1"/>
              </p:cNvSpPr>
              <p:nvPr/>
            </p:nvSpPr>
            <p:spPr bwMode="auto">
              <a:xfrm>
                <a:off x="3505" y="236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9" name="Oval 248"/>
              <p:cNvSpPr>
                <a:spLocks noChangeArrowheads="1"/>
              </p:cNvSpPr>
              <p:nvPr/>
            </p:nvSpPr>
            <p:spPr bwMode="auto">
              <a:xfrm>
                <a:off x="3509" y="23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0" name="Oval 249"/>
              <p:cNvSpPr>
                <a:spLocks noChangeArrowheads="1"/>
              </p:cNvSpPr>
              <p:nvPr/>
            </p:nvSpPr>
            <p:spPr bwMode="auto">
              <a:xfrm>
                <a:off x="3513" y="236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1" name="Oval 250"/>
              <p:cNvSpPr>
                <a:spLocks noChangeArrowheads="1"/>
              </p:cNvSpPr>
              <p:nvPr/>
            </p:nvSpPr>
            <p:spPr bwMode="auto">
              <a:xfrm>
                <a:off x="3517" y="233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2" name="Oval 251"/>
              <p:cNvSpPr>
                <a:spLocks noChangeArrowheads="1"/>
              </p:cNvSpPr>
              <p:nvPr/>
            </p:nvSpPr>
            <p:spPr bwMode="auto">
              <a:xfrm>
                <a:off x="3521" y="23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3" name="Oval 252"/>
              <p:cNvSpPr>
                <a:spLocks noChangeArrowheads="1"/>
              </p:cNvSpPr>
              <p:nvPr/>
            </p:nvSpPr>
            <p:spPr bwMode="auto">
              <a:xfrm>
                <a:off x="3525" y="23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4" name="Oval 253"/>
              <p:cNvSpPr>
                <a:spLocks noChangeArrowheads="1"/>
              </p:cNvSpPr>
              <p:nvPr/>
            </p:nvSpPr>
            <p:spPr bwMode="auto">
              <a:xfrm>
                <a:off x="3529" y="23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5" name="Oval 254"/>
              <p:cNvSpPr>
                <a:spLocks noChangeArrowheads="1"/>
              </p:cNvSpPr>
              <p:nvPr/>
            </p:nvSpPr>
            <p:spPr bwMode="auto">
              <a:xfrm>
                <a:off x="3532" y="233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6" name="Oval 255"/>
              <p:cNvSpPr>
                <a:spLocks noChangeArrowheads="1"/>
              </p:cNvSpPr>
              <p:nvPr/>
            </p:nvSpPr>
            <p:spPr bwMode="auto">
              <a:xfrm>
                <a:off x="3536" y="231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7" name="Oval 256"/>
              <p:cNvSpPr>
                <a:spLocks noChangeArrowheads="1"/>
              </p:cNvSpPr>
              <p:nvPr/>
            </p:nvSpPr>
            <p:spPr bwMode="auto">
              <a:xfrm>
                <a:off x="3540" y="22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8" name="Oval 257"/>
              <p:cNvSpPr>
                <a:spLocks noChangeArrowheads="1"/>
              </p:cNvSpPr>
              <p:nvPr/>
            </p:nvSpPr>
            <p:spPr bwMode="auto">
              <a:xfrm>
                <a:off x="3544" y="229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9" name="Oval 258"/>
              <p:cNvSpPr>
                <a:spLocks noChangeArrowheads="1"/>
              </p:cNvSpPr>
              <p:nvPr/>
            </p:nvSpPr>
            <p:spPr bwMode="auto">
              <a:xfrm>
                <a:off x="3548" y="231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0" name="Oval 259"/>
              <p:cNvSpPr>
                <a:spLocks noChangeArrowheads="1"/>
              </p:cNvSpPr>
              <p:nvPr/>
            </p:nvSpPr>
            <p:spPr bwMode="auto">
              <a:xfrm>
                <a:off x="3552" y="229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1" name="Oval 260"/>
              <p:cNvSpPr>
                <a:spLocks noChangeArrowheads="1"/>
              </p:cNvSpPr>
              <p:nvPr/>
            </p:nvSpPr>
            <p:spPr bwMode="auto">
              <a:xfrm>
                <a:off x="3556" y="23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2" name="Oval 261"/>
              <p:cNvSpPr>
                <a:spLocks noChangeArrowheads="1"/>
              </p:cNvSpPr>
              <p:nvPr/>
            </p:nvSpPr>
            <p:spPr bwMode="auto">
              <a:xfrm>
                <a:off x="3559" y="22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3" name="Oval 262"/>
              <p:cNvSpPr>
                <a:spLocks noChangeArrowheads="1"/>
              </p:cNvSpPr>
              <p:nvPr/>
            </p:nvSpPr>
            <p:spPr bwMode="auto">
              <a:xfrm>
                <a:off x="3563" y="22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4" name="Oval 263"/>
              <p:cNvSpPr>
                <a:spLocks noChangeArrowheads="1"/>
              </p:cNvSpPr>
              <p:nvPr/>
            </p:nvSpPr>
            <p:spPr bwMode="auto">
              <a:xfrm>
                <a:off x="3567" y="225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5" name="Oval 264"/>
              <p:cNvSpPr>
                <a:spLocks noChangeArrowheads="1"/>
              </p:cNvSpPr>
              <p:nvPr/>
            </p:nvSpPr>
            <p:spPr bwMode="auto">
              <a:xfrm>
                <a:off x="3571" y="22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6" name="Oval 265"/>
              <p:cNvSpPr>
                <a:spLocks noChangeArrowheads="1"/>
              </p:cNvSpPr>
              <p:nvPr/>
            </p:nvSpPr>
            <p:spPr bwMode="auto">
              <a:xfrm>
                <a:off x="3575" y="224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7" name="Oval 266"/>
              <p:cNvSpPr>
                <a:spLocks noChangeArrowheads="1"/>
              </p:cNvSpPr>
              <p:nvPr/>
            </p:nvSpPr>
            <p:spPr bwMode="auto">
              <a:xfrm>
                <a:off x="3579" y="219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8" name="Oval 267"/>
              <p:cNvSpPr>
                <a:spLocks noChangeArrowheads="1"/>
              </p:cNvSpPr>
              <p:nvPr/>
            </p:nvSpPr>
            <p:spPr bwMode="auto">
              <a:xfrm>
                <a:off x="3583" y="21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9" name="Oval 268"/>
              <p:cNvSpPr>
                <a:spLocks noChangeArrowheads="1"/>
              </p:cNvSpPr>
              <p:nvPr/>
            </p:nvSpPr>
            <p:spPr bwMode="auto">
              <a:xfrm>
                <a:off x="3586" y="21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0" name="Oval 269"/>
              <p:cNvSpPr>
                <a:spLocks noChangeArrowheads="1"/>
              </p:cNvSpPr>
              <p:nvPr/>
            </p:nvSpPr>
            <p:spPr bwMode="auto">
              <a:xfrm>
                <a:off x="3590" y="216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1" name="Oval 270"/>
              <p:cNvSpPr>
                <a:spLocks noChangeArrowheads="1"/>
              </p:cNvSpPr>
              <p:nvPr/>
            </p:nvSpPr>
            <p:spPr bwMode="auto">
              <a:xfrm>
                <a:off x="3594" y="214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2" name="Oval 271"/>
              <p:cNvSpPr>
                <a:spLocks noChangeArrowheads="1"/>
              </p:cNvSpPr>
              <p:nvPr/>
            </p:nvSpPr>
            <p:spPr bwMode="auto">
              <a:xfrm>
                <a:off x="3598" y="210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3" name="Oval 272"/>
              <p:cNvSpPr>
                <a:spLocks noChangeArrowheads="1"/>
              </p:cNvSpPr>
              <p:nvPr/>
            </p:nvSpPr>
            <p:spPr bwMode="auto">
              <a:xfrm>
                <a:off x="3602" y="20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4" name="Oval 273"/>
              <p:cNvSpPr>
                <a:spLocks noChangeArrowheads="1"/>
              </p:cNvSpPr>
              <p:nvPr/>
            </p:nvSpPr>
            <p:spPr bwMode="auto">
              <a:xfrm>
                <a:off x="3606" y="206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5" name="Oval 274"/>
              <p:cNvSpPr>
                <a:spLocks noChangeArrowheads="1"/>
              </p:cNvSpPr>
              <p:nvPr/>
            </p:nvSpPr>
            <p:spPr bwMode="auto">
              <a:xfrm>
                <a:off x="3610" y="203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6" name="Oval 275"/>
              <p:cNvSpPr>
                <a:spLocks noChangeArrowheads="1"/>
              </p:cNvSpPr>
              <p:nvPr/>
            </p:nvSpPr>
            <p:spPr bwMode="auto">
              <a:xfrm>
                <a:off x="3614" y="198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7" name="Oval 276"/>
              <p:cNvSpPr>
                <a:spLocks noChangeArrowheads="1"/>
              </p:cNvSpPr>
              <p:nvPr/>
            </p:nvSpPr>
            <p:spPr bwMode="auto">
              <a:xfrm>
                <a:off x="3617" y="197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8" name="Oval 277"/>
              <p:cNvSpPr>
                <a:spLocks noChangeArrowheads="1"/>
              </p:cNvSpPr>
              <p:nvPr/>
            </p:nvSpPr>
            <p:spPr bwMode="auto">
              <a:xfrm>
                <a:off x="3621" y="19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9" name="Oval 278"/>
              <p:cNvSpPr>
                <a:spLocks noChangeArrowheads="1"/>
              </p:cNvSpPr>
              <p:nvPr/>
            </p:nvSpPr>
            <p:spPr bwMode="auto">
              <a:xfrm>
                <a:off x="3625" y="19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0" name="Oval 279"/>
              <p:cNvSpPr>
                <a:spLocks noChangeArrowheads="1"/>
              </p:cNvSpPr>
              <p:nvPr/>
            </p:nvSpPr>
            <p:spPr bwMode="auto">
              <a:xfrm>
                <a:off x="3629" y="181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1" name="Oval 280"/>
              <p:cNvSpPr>
                <a:spLocks noChangeArrowheads="1"/>
              </p:cNvSpPr>
              <p:nvPr/>
            </p:nvSpPr>
            <p:spPr bwMode="auto">
              <a:xfrm>
                <a:off x="3633" y="179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2" name="Oval 281"/>
              <p:cNvSpPr>
                <a:spLocks noChangeArrowheads="1"/>
              </p:cNvSpPr>
              <p:nvPr/>
            </p:nvSpPr>
            <p:spPr bwMode="auto">
              <a:xfrm>
                <a:off x="3637" y="18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3" name="Oval 282"/>
              <p:cNvSpPr>
                <a:spLocks noChangeArrowheads="1"/>
              </p:cNvSpPr>
              <p:nvPr/>
            </p:nvSpPr>
            <p:spPr bwMode="auto">
              <a:xfrm>
                <a:off x="3641" y="18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4" name="Oval 283"/>
              <p:cNvSpPr>
                <a:spLocks noChangeArrowheads="1"/>
              </p:cNvSpPr>
              <p:nvPr/>
            </p:nvSpPr>
            <p:spPr bwMode="auto">
              <a:xfrm>
                <a:off x="3644" y="182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5" name="Oval 284"/>
              <p:cNvSpPr>
                <a:spLocks noChangeArrowheads="1"/>
              </p:cNvSpPr>
              <p:nvPr/>
            </p:nvSpPr>
            <p:spPr bwMode="auto">
              <a:xfrm>
                <a:off x="3648" y="180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6" name="Oval 285"/>
              <p:cNvSpPr>
                <a:spLocks noChangeArrowheads="1"/>
              </p:cNvSpPr>
              <p:nvPr/>
            </p:nvSpPr>
            <p:spPr bwMode="auto">
              <a:xfrm>
                <a:off x="3652" y="179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7" name="Oval 286"/>
              <p:cNvSpPr>
                <a:spLocks noChangeArrowheads="1"/>
              </p:cNvSpPr>
              <p:nvPr/>
            </p:nvSpPr>
            <p:spPr bwMode="auto">
              <a:xfrm>
                <a:off x="3656" y="18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8" name="Oval 287"/>
              <p:cNvSpPr>
                <a:spLocks noChangeArrowheads="1"/>
              </p:cNvSpPr>
              <p:nvPr/>
            </p:nvSpPr>
            <p:spPr bwMode="auto">
              <a:xfrm>
                <a:off x="3660" y="177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9" name="Oval 288"/>
              <p:cNvSpPr>
                <a:spLocks noChangeArrowheads="1"/>
              </p:cNvSpPr>
              <p:nvPr/>
            </p:nvSpPr>
            <p:spPr bwMode="auto">
              <a:xfrm>
                <a:off x="3664" y="17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0" name="Oval 289"/>
              <p:cNvSpPr>
                <a:spLocks noChangeArrowheads="1"/>
              </p:cNvSpPr>
              <p:nvPr/>
            </p:nvSpPr>
            <p:spPr bwMode="auto">
              <a:xfrm>
                <a:off x="3668" y="18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1" name="Oval 290"/>
              <p:cNvSpPr>
                <a:spLocks noChangeArrowheads="1"/>
              </p:cNvSpPr>
              <p:nvPr/>
            </p:nvSpPr>
            <p:spPr bwMode="auto">
              <a:xfrm>
                <a:off x="3671" y="188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2" name="Oval 291"/>
              <p:cNvSpPr>
                <a:spLocks noChangeArrowheads="1"/>
              </p:cNvSpPr>
              <p:nvPr/>
            </p:nvSpPr>
            <p:spPr bwMode="auto">
              <a:xfrm>
                <a:off x="3675" y="19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3" name="Oval 292"/>
              <p:cNvSpPr>
                <a:spLocks noChangeArrowheads="1"/>
              </p:cNvSpPr>
              <p:nvPr/>
            </p:nvSpPr>
            <p:spPr bwMode="auto">
              <a:xfrm>
                <a:off x="3679" y="19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4" name="Oval 293"/>
              <p:cNvSpPr>
                <a:spLocks noChangeArrowheads="1"/>
              </p:cNvSpPr>
              <p:nvPr/>
            </p:nvSpPr>
            <p:spPr bwMode="auto">
              <a:xfrm>
                <a:off x="3683" y="199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5" name="Oval 294"/>
              <p:cNvSpPr>
                <a:spLocks noChangeArrowheads="1"/>
              </p:cNvSpPr>
              <p:nvPr/>
            </p:nvSpPr>
            <p:spPr bwMode="auto">
              <a:xfrm>
                <a:off x="3687" y="204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6" name="Oval 295"/>
              <p:cNvSpPr>
                <a:spLocks noChangeArrowheads="1"/>
              </p:cNvSpPr>
              <p:nvPr/>
            </p:nvSpPr>
            <p:spPr bwMode="auto">
              <a:xfrm>
                <a:off x="3691" y="21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7" name="Oval 296"/>
              <p:cNvSpPr>
                <a:spLocks noChangeArrowheads="1"/>
              </p:cNvSpPr>
              <p:nvPr/>
            </p:nvSpPr>
            <p:spPr bwMode="auto">
              <a:xfrm>
                <a:off x="3695" y="22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8" name="Oval 297"/>
              <p:cNvSpPr>
                <a:spLocks noChangeArrowheads="1"/>
              </p:cNvSpPr>
              <p:nvPr/>
            </p:nvSpPr>
            <p:spPr bwMode="auto">
              <a:xfrm>
                <a:off x="3698" y="222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9" name="Oval 298"/>
              <p:cNvSpPr>
                <a:spLocks noChangeArrowheads="1"/>
              </p:cNvSpPr>
              <p:nvPr/>
            </p:nvSpPr>
            <p:spPr bwMode="auto">
              <a:xfrm>
                <a:off x="3702" y="222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0" name="Oval 299"/>
              <p:cNvSpPr>
                <a:spLocks noChangeArrowheads="1"/>
              </p:cNvSpPr>
              <p:nvPr/>
            </p:nvSpPr>
            <p:spPr bwMode="auto">
              <a:xfrm>
                <a:off x="3706" y="224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1" name="Oval 300"/>
              <p:cNvSpPr>
                <a:spLocks noChangeArrowheads="1"/>
              </p:cNvSpPr>
              <p:nvPr/>
            </p:nvSpPr>
            <p:spPr bwMode="auto">
              <a:xfrm>
                <a:off x="3710" y="230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2" name="Oval 301"/>
              <p:cNvSpPr>
                <a:spLocks noChangeArrowheads="1"/>
              </p:cNvSpPr>
              <p:nvPr/>
            </p:nvSpPr>
            <p:spPr bwMode="auto">
              <a:xfrm>
                <a:off x="3714" y="234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3" name="Oval 302"/>
              <p:cNvSpPr>
                <a:spLocks noChangeArrowheads="1"/>
              </p:cNvSpPr>
              <p:nvPr/>
            </p:nvSpPr>
            <p:spPr bwMode="auto">
              <a:xfrm>
                <a:off x="3718" y="23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4" name="Oval 303"/>
              <p:cNvSpPr>
                <a:spLocks noChangeArrowheads="1"/>
              </p:cNvSpPr>
              <p:nvPr/>
            </p:nvSpPr>
            <p:spPr bwMode="auto">
              <a:xfrm>
                <a:off x="3722" y="24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5" name="Oval 304"/>
              <p:cNvSpPr>
                <a:spLocks noChangeArrowheads="1"/>
              </p:cNvSpPr>
              <p:nvPr/>
            </p:nvSpPr>
            <p:spPr bwMode="auto">
              <a:xfrm>
                <a:off x="3725" y="241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6" name="Oval 305"/>
              <p:cNvSpPr>
                <a:spLocks noChangeArrowheads="1"/>
              </p:cNvSpPr>
              <p:nvPr/>
            </p:nvSpPr>
            <p:spPr bwMode="auto">
              <a:xfrm>
                <a:off x="3729" y="24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7" name="Oval 306"/>
              <p:cNvSpPr>
                <a:spLocks noChangeArrowheads="1"/>
              </p:cNvSpPr>
              <p:nvPr/>
            </p:nvSpPr>
            <p:spPr bwMode="auto">
              <a:xfrm>
                <a:off x="3733" y="247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8" name="Oval 307"/>
              <p:cNvSpPr>
                <a:spLocks noChangeArrowheads="1"/>
              </p:cNvSpPr>
              <p:nvPr/>
            </p:nvSpPr>
            <p:spPr bwMode="auto">
              <a:xfrm>
                <a:off x="3737" y="250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9" name="Oval 308"/>
              <p:cNvSpPr>
                <a:spLocks noChangeArrowheads="1"/>
              </p:cNvSpPr>
              <p:nvPr/>
            </p:nvSpPr>
            <p:spPr bwMode="auto">
              <a:xfrm>
                <a:off x="3741" y="25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0" name="Oval 309"/>
              <p:cNvSpPr>
                <a:spLocks noChangeArrowheads="1"/>
              </p:cNvSpPr>
              <p:nvPr/>
            </p:nvSpPr>
            <p:spPr bwMode="auto">
              <a:xfrm>
                <a:off x="3745" y="25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1" name="Oval 310"/>
              <p:cNvSpPr>
                <a:spLocks noChangeArrowheads="1"/>
              </p:cNvSpPr>
              <p:nvPr/>
            </p:nvSpPr>
            <p:spPr bwMode="auto">
              <a:xfrm>
                <a:off x="3749" y="253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2" name="Oval 311"/>
              <p:cNvSpPr>
                <a:spLocks noChangeArrowheads="1"/>
              </p:cNvSpPr>
              <p:nvPr/>
            </p:nvSpPr>
            <p:spPr bwMode="auto">
              <a:xfrm>
                <a:off x="3752" y="255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3" name="Oval 312"/>
              <p:cNvSpPr>
                <a:spLocks noChangeArrowheads="1"/>
              </p:cNvSpPr>
              <p:nvPr/>
            </p:nvSpPr>
            <p:spPr bwMode="auto">
              <a:xfrm>
                <a:off x="3756" y="255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4" name="Oval 313"/>
              <p:cNvSpPr>
                <a:spLocks noChangeArrowheads="1"/>
              </p:cNvSpPr>
              <p:nvPr/>
            </p:nvSpPr>
            <p:spPr bwMode="auto">
              <a:xfrm>
                <a:off x="3760" y="25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5" name="Oval 314"/>
              <p:cNvSpPr>
                <a:spLocks noChangeArrowheads="1"/>
              </p:cNvSpPr>
              <p:nvPr/>
            </p:nvSpPr>
            <p:spPr bwMode="auto">
              <a:xfrm>
                <a:off x="3764" y="258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6" name="Oval 315"/>
              <p:cNvSpPr>
                <a:spLocks noChangeArrowheads="1"/>
              </p:cNvSpPr>
              <p:nvPr/>
            </p:nvSpPr>
            <p:spPr bwMode="auto">
              <a:xfrm>
                <a:off x="3768" y="260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7" name="Oval 316"/>
              <p:cNvSpPr>
                <a:spLocks noChangeArrowheads="1"/>
              </p:cNvSpPr>
              <p:nvPr/>
            </p:nvSpPr>
            <p:spPr bwMode="auto">
              <a:xfrm>
                <a:off x="3772" y="262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8" name="Oval 317"/>
              <p:cNvSpPr>
                <a:spLocks noChangeArrowheads="1"/>
              </p:cNvSpPr>
              <p:nvPr/>
            </p:nvSpPr>
            <p:spPr bwMode="auto">
              <a:xfrm>
                <a:off x="3776" y="263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9" name="Oval 318"/>
              <p:cNvSpPr>
                <a:spLocks noChangeArrowheads="1"/>
              </p:cNvSpPr>
              <p:nvPr/>
            </p:nvSpPr>
            <p:spPr bwMode="auto">
              <a:xfrm>
                <a:off x="3779" y="264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0" name="Oval 319"/>
              <p:cNvSpPr>
                <a:spLocks noChangeArrowheads="1"/>
              </p:cNvSpPr>
              <p:nvPr/>
            </p:nvSpPr>
            <p:spPr bwMode="auto">
              <a:xfrm>
                <a:off x="3783" y="264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1" name="Oval 320"/>
              <p:cNvSpPr>
                <a:spLocks noChangeArrowheads="1"/>
              </p:cNvSpPr>
              <p:nvPr/>
            </p:nvSpPr>
            <p:spPr bwMode="auto">
              <a:xfrm>
                <a:off x="3787" y="266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2" name="Oval 321"/>
              <p:cNvSpPr>
                <a:spLocks noChangeArrowheads="1"/>
              </p:cNvSpPr>
              <p:nvPr/>
            </p:nvSpPr>
            <p:spPr bwMode="auto">
              <a:xfrm>
                <a:off x="3791" y="26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3" name="Oval 322"/>
              <p:cNvSpPr>
                <a:spLocks noChangeArrowheads="1"/>
              </p:cNvSpPr>
              <p:nvPr/>
            </p:nvSpPr>
            <p:spPr bwMode="auto">
              <a:xfrm>
                <a:off x="3795" y="26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4" name="Oval 323"/>
              <p:cNvSpPr>
                <a:spLocks noChangeArrowheads="1"/>
              </p:cNvSpPr>
              <p:nvPr/>
            </p:nvSpPr>
            <p:spPr bwMode="auto">
              <a:xfrm>
                <a:off x="3799" y="268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5" name="Oval 324"/>
              <p:cNvSpPr>
                <a:spLocks noChangeArrowheads="1"/>
              </p:cNvSpPr>
              <p:nvPr/>
            </p:nvSpPr>
            <p:spPr bwMode="auto">
              <a:xfrm>
                <a:off x="3803" y="268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6" name="Oval 325"/>
              <p:cNvSpPr>
                <a:spLocks noChangeArrowheads="1"/>
              </p:cNvSpPr>
              <p:nvPr/>
            </p:nvSpPr>
            <p:spPr bwMode="auto">
              <a:xfrm>
                <a:off x="3807" y="269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7" name="Oval 326"/>
              <p:cNvSpPr>
                <a:spLocks noChangeArrowheads="1"/>
              </p:cNvSpPr>
              <p:nvPr/>
            </p:nvSpPr>
            <p:spPr bwMode="auto">
              <a:xfrm>
                <a:off x="3810" y="270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8" name="Oval 327"/>
              <p:cNvSpPr>
                <a:spLocks noChangeArrowheads="1"/>
              </p:cNvSpPr>
              <p:nvPr/>
            </p:nvSpPr>
            <p:spPr bwMode="auto">
              <a:xfrm>
                <a:off x="3814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9" name="Oval 328"/>
              <p:cNvSpPr>
                <a:spLocks noChangeArrowheads="1"/>
              </p:cNvSpPr>
              <p:nvPr/>
            </p:nvSpPr>
            <p:spPr bwMode="auto">
              <a:xfrm>
                <a:off x="3818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0" name="Oval 329"/>
              <p:cNvSpPr>
                <a:spLocks noChangeArrowheads="1"/>
              </p:cNvSpPr>
              <p:nvPr/>
            </p:nvSpPr>
            <p:spPr bwMode="auto">
              <a:xfrm>
                <a:off x="3822" y="270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1" name="Oval 330"/>
              <p:cNvSpPr>
                <a:spLocks noChangeArrowheads="1"/>
              </p:cNvSpPr>
              <p:nvPr/>
            </p:nvSpPr>
            <p:spPr bwMode="auto">
              <a:xfrm>
                <a:off x="3826" y="271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2" name="Oval 331"/>
              <p:cNvSpPr>
                <a:spLocks noChangeArrowheads="1"/>
              </p:cNvSpPr>
              <p:nvPr/>
            </p:nvSpPr>
            <p:spPr bwMode="auto">
              <a:xfrm>
                <a:off x="3830" y="272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3" name="Oval 332"/>
              <p:cNvSpPr>
                <a:spLocks noChangeArrowheads="1"/>
              </p:cNvSpPr>
              <p:nvPr/>
            </p:nvSpPr>
            <p:spPr bwMode="auto">
              <a:xfrm>
                <a:off x="3834" y="27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4" name="Oval 333"/>
              <p:cNvSpPr>
                <a:spLocks noChangeArrowheads="1"/>
              </p:cNvSpPr>
              <p:nvPr/>
            </p:nvSpPr>
            <p:spPr bwMode="auto">
              <a:xfrm>
                <a:off x="3837" y="271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5" name="Oval 334"/>
              <p:cNvSpPr>
                <a:spLocks noChangeArrowheads="1"/>
              </p:cNvSpPr>
              <p:nvPr/>
            </p:nvSpPr>
            <p:spPr bwMode="auto">
              <a:xfrm>
                <a:off x="3841" y="271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6" name="Oval 335"/>
              <p:cNvSpPr>
                <a:spLocks noChangeArrowheads="1"/>
              </p:cNvSpPr>
              <p:nvPr/>
            </p:nvSpPr>
            <p:spPr bwMode="auto">
              <a:xfrm>
                <a:off x="3845" y="272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7" name="Oval 336"/>
              <p:cNvSpPr>
                <a:spLocks noChangeArrowheads="1"/>
              </p:cNvSpPr>
              <p:nvPr/>
            </p:nvSpPr>
            <p:spPr bwMode="auto">
              <a:xfrm>
                <a:off x="3849" y="273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8" name="Oval 337"/>
              <p:cNvSpPr>
                <a:spLocks noChangeArrowheads="1"/>
              </p:cNvSpPr>
              <p:nvPr/>
            </p:nvSpPr>
            <p:spPr bwMode="auto">
              <a:xfrm>
                <a:off x="3853" y="274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9" name="Oval 338"/>
              <p:cNvSpPr>
                <a:spLocks noChangeArrowheads="1"/>
              </p:cNvSpPr>
              <p:nvPr/>
            </p:nvSpPr>
            <p:spPr bwMode="auto">
              <a:xfrm>
                <a:off x="3857" y="275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0" name="Oval 339"/>
              <p:cNvSpPr>
                <a:spLocks noChangeArrowheads="1"/>
              </p:cNvSpPr>
              <p:nvPr/>
            </p:nvSpPr>
            <p:spPr bwMode="auto">
              <a:xfrm>
                <a:off x="3861" y="27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1" name="Oval 340"/>
              <p:cNvSpPr>
                <a:spLocks noChangeArrowheads="1"/>
              </p:cNvSpPr>
              <p:nvPr/>
            </p:nvSpPr>
            <p:spPr bwMode="auto">
              <a:xfrm>
                <a:off x="3864" y="275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2" name="Oval 341"/>
              <p:cNvSpPr>
                <a:spLocks noChangeArrowheads="1"/>
              </p:cNvSpPr>
              <p:nvPr/>
            </p:nvSpPr>
            <p:spPr bwMode="auto">
              <a:xfrm>
                <a:off x="3868" y="27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3" name="Oval 342"/>
              <p:cNvSpPr>
                <a:spLocks noChangeArrowheads="1"/>
              </p:cNvSpPr>
              <p:nvPr/>
            </p:nvSpPr>
            <p:spPr bwMode="auto">
              <a:xfrm>
                <a:off x="3872" y="275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4" name="Oval 343"/>
              <p:cNvSpPr>
                <a:spLocks noChangeArrowheads="1"/>
              </p:cNvSpPr>
              <p:nvPr/>
            </p:nvSpPr>
            <p:spPr bwMode="auto">
              <a:xfrm>
                <a:off x="3876" y="275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5" name="Oval 344"/>
              <p:cNvSpPr>
                <a:spLocks noChangeArrowheads="1"/>
              </p:cNvSpPr>
              <p:nvPr/>
            </p:nvSpPr>
            <p:spPr bwMode="auto">
              <a:xfrm>
                <a:off x="3880" y="276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6" name="Oval 345"/>
              <p:cNvSpPr>
                <a:spLocks noChangeArrowheads="1"/>
              </p:cNvSpPr>
              <p:nvPr/>
            </p:nvSpPr>
            <p:spPr bwMode="auto">
              <a:xfrm>
                <a:off x="3884" y="277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7" name="Oval 346"/>
              <p:cNvSpPr>
                <a:spLocks noChangeArrowheads="1"/>
              </p:cNvSpPr>
              <p:nvPr/>
            </p:nvSpPr>
            <p:spPr bwMode="auto">
              <a:xfrm>
                <a:off x="3888" y="277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8" name="Oval 347"/>
              <p:cNvSpPr>
                <a:spLocks noChangeArrowheads="1"/>
              </p:cNvSpPr>
              <p:nvPr/>
            </p:nvSpPr>
            <p:spPr bwMode="auto">
              <a:xfrm>
                <a:off x="3891" y="27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9" name="Oval 348"/>
              <p:cNvSpPr>
                <a:spLocks noChangeArrowheads="1"/>
              </p:cNvSpPr>
              <p:nvPr/>
            </p:nvSpPr>
            <p:spPr bwMode="auto">
              <a:xfrm>
                <a:off x="3895" y="27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0" name="Oval 349"/>
              <p:cNvSpPr>
                <a:spLocks noChangeArrowheads="1"/>
              </p:cNvSpPr>
              <p:nvPr/>
            </p:nvSpPr>
            <p:spPr bwMode="auto">
              <a:xfrm>
                <a:off x="3899" y="276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1" name="Oval 350"/>
              <p:cNvSpPr>
                <a:spLocks noChangeArrowheads="1"/>
              </p:cNvSpPr>
              <p:nvPr/>
            </p:nvSpPr>
            <p:spPr bwMode="auto">
              <a:xfrm>
                <a:off x="3903" y="27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2" name="Oval 351"/>
              <p:cNvSpPr>
                <a:spLocks noChangeArrowheads="1"/>
              </p:cNvSpPr>
              <p:nvPr/>
            </p:nvSpPr>
            <p:spPr bwMode="auto">
              <a:xfrm>
                <a:off x="3907" y="27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3" name="Oval 352"/>
              <p:cNvSpPr>
                <a:spLocks noChangeArrowheads="1"/>
              </p:cNvSpPr>
              <p:nvPr/>
            </p:nvSpPr>
            <p:spPr bwMode="auto">
              <a:xfrm>
                <a:off x="3911" y="276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4" name="Oval 353"/>
              <p:cNvSpPr>
                <a:spLocks noChangeArrowheads="1"/>
              </p:cNvSpPr>
              <p:nvPr/>
            </p:nvSpPr>
            <p:spPr bwMode="auto">
              <a:xfrm>
                <a:off x="3915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5" name="Oval 354"/>
              <p:cNvSpPr>
                <a:spLocks noChangeArrowheads="1"/>
              </p:cNvSpPr>
              <p:nvPr/>
            </p:nvSpPr>
            <p:spPr bwMode="auto">
              <a:xfrm>
                <a:off x="3922" y="277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6" name="Oval 355"/>
              <p:cNvSpPr>
                <a:spLocks noChangeArrowheads="1"/>
              </p:cNvSpPr>
              <p:nvPr/>
            </p:nvSpPr>
            <p:spPr bwMode="auto">
              <a:xfrm>
                <a:off x="3926" y="277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7" name="Oval 356"/>
              <p:cNvSpPr>
                <a:spLocks noChangeArrowheads="1"/>
              </p:cNvSpPr>
              <p:nvPr/>
            </p:nvSpPr>
            <p:spPr bwMode="auto">
              <a:xfrm>
                <a:off x="3930" y="27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8" name="Oval 357"/>
              <p:cNvSpPr>
                <a:spLocks noChangeArrowheads="1"/>
              </p:cNvSpPr>
              <p:nvPr/>
            </p:nvSpPr>
            <p:spPr bwMode="auto">
              <a:xfrm>
                <a:off x="3934" y="27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9" name="Oval 358"/>
              <p:cNvSpPr>
                <a:spLocks noChangeArrowheads="1"/>
              </p:cNvSpPr>
              <p:nvPr/>
            </p:nvSpPr>
            <p:spPr bwMode="auto">
              <a:xfrm>
                <a:off x="3945" y="27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0" name="Oval 359"/>
              <p:cNvSpPr>
                <a:spLocks noChangeArrowheads="1"/>
              </p:cNvSpPr>
              <p:nvPr/>
            </p:nvSpPr>
            <p:spPr bwMode="auto">
              <a:xfrm>
                <a:off x="3949" y="277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1" name="Oval 360"/>
              <p:cNvSpPr>
                <a:spLocks noChangeArrowheads="1"/>
              </p:cNvSpPr>
              <p:nvPr/>
            </p:nvSpPr>
            <p:spPr bwMode="auto">
              <a:xfrm>
                <a:off x="3953" y="277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2" name="Oval 361"/>
              <p:cNvSpPr>
                <a:spLocks noChangeArrowheads="1"/>
              </p:cNvSpPr>
              <p:nvPr/>
            </p:nvSpPr>
            <p:spPr bwMode="auto">
              <a:xfrm>
                <a:off x="3957" y="27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3" name="Oval 362"/>
              <p:cNvSpPr>
                <a:spLocks noChangeArrowheads="1"/>
              </p:cNvSpPr>
              <p:nvPr/>
            </p:nvSpPr>
            <p:spPr bwMode="auto">
              <a:xfrm>
                <a:off x="3961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4" name="Oval 363"/>
              <p:cNvSpPr>
                <a:spLocks noChangeArrowheads="1"/>
              </p:cNvSpPr>
              <p:nvPr/>
            </p:nvSpPr>
            <p:spPr bwMode="auto">
              <a:xfrm>
                <a:off x="3965" y="27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5" name="Oval 364"/>
              <p:cNvSpPr>
                <a:spLocks noChangeArrowheads="1"/>
              </p:cNvSpPr>
              <p:nvPr/>
            </p:nvSpPr>
            <p:spPr bwMode="auto">
              <a:xfrm>
                <a:off x="3969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6" name="Oval 365"/>
              <p:cNvSpPr>
                <a:spLocks noChangeArrowheads="1"/>
              </p:cNvSpPr>
              <p:nvPr/>
            </p:nvSpPr>
            <p:spPr bwMode="auto">
              <a:xfrm>
                <a:off x="3973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7" name="Oval 366"/>
              <p:cNvSpPr>
                <a:spLocks noChangeArrowheads="1"/>
              </p:cNvSpPr>
              <p:nvPr/>
            </p:nvSpPr>
            <p:spPr bwMode="auto">
              <a:xfrm>
                <a:off x="3976" y="27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8" name="Oval 367"/>
              <p:cNvSpPr>
                <a:spLocks noChangeArrowheads="1"/>
              </p:cNvSpPr>
              <p:nvPr/>
            </p:nvSpPr>
            <p:spPr bwMode="auto">
              <a:xfrm>
                <a:off x="3980" y="27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9" name="Oval 368"/>
              <p:cNvSpPr>
                <a:spLocks noChangeArrowheads="1"/>
              </p:cNvSpPr>
              <p:nvPr/>
            </p:nvSpPr>
            <p:spPr bwMode="auto">
              <a:xfrm>
                <a:off x="3984" y="27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0" name="Oval 369"/>
              <p:cNvSpPr>
                <a:spLocks noChangeArrowheads="1"/>
              </p:cNvSpPr>
              <p:nvPr/>
            </p:nvSpPr>
            <p:spPr bwMode="auto">
              <a:xfrm>
                <a:off x="3996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1" name="Oval 370"/>
              <p:cNvSpPr>
                <a:spLocks noChangeArrowheads="1"/>
              </p:cNvSpPr>
              <p:nvPr/>
            </p:nvSpPr>
            <p:spPr bwMode="auto">
              <a:xfrm>
                <a:off x="4000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2" name="Oval 371"/>
              <p:cNvSpPr>
                <a:spLocks noChangeArrowheads="1"/>
              </p:cNvSpPr>
              <p:nvPr/>
            </p:nvSpPr>
            <p:spPr bwMode="auto">
              <a:xfrm>
                <a:off x="4007" y="27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3" name="Oval 372"/>
              <p:cNvSpPr>
                <a:spLocks noChangeArrowheads="1"/>
              </p:cNvSpPr>
              <p:nvPr/>
            </p:nvSpPr>
            <p:spPr bwMode="auto">
              <a:xfrm>
                <a:off x="4011" y="27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4" name="Oval 373"/>
              <p:cNvSpPr>
                <a:spLocks noChangeArrowheads="1"/>
              </p:cNvSpPr>
              <p:nvPr/>
            </p:nvSpPr>
            <p:spPr bwMode="auto">
              <a:xfrm>
                <a:off x="4015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5" name="Oval 374"/>
              <p:cNvSpPr>
                <a:spLocks noChangeArrowheads="1"/>
              </p:cNvSpPr>
              <p:nvPr/>
            </p:nvSpPr>
            <p:spPr bwMode="auto">
              <a:xfrm>
                <a:off x="4023" y="277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6" name="Oval 375"/>
              <p:cNvSpPr>
                <a:spLocks noChangeArrowheads="1"/>
              </p:cNvSpPr>
              <p:nvPr/>
            </p:nvSpPr>
            <p:spPr bwMode="auto">
              <a:xfrm>
                <a:off x="4027" y="277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7" name="Oval 376"/>
              <p:cNvSpPr>
                <a:spLocks noChangeArrowheads="1"/>
              </p:cNvSpPr>
              <p:nvPr/>
            </p:nvSpPr>
            <p:spPr bwMode="auto">
              <a:xfrm>
                <a:off x="4030" y="27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8" name="Oval 377"/>
              <p:cNvSpPr>
                <a:spLocks noChangeArrowheads="1"/>
              </p:cNvSpPr>
              <p:nvPr/>
            </p:nvSpPr>
            <p:spPr bwMode="auto">
              <a:xfrm>
                <a:off x="4034" y="277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9" name="Oval 378"/>
              <p:cNvSpPr>
                <a:spLocks noChangeArrowheads="1"/>
              </p:cNvSpPr>
              <p:nvPr/>
            </p:nvSpPr>
            <p:spPr bwMode="auto">
              <a:xfrm>
                <a:off x="4038" y="27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0" name="Oval 379"/>
              <p:cNvSpPr>
                <a:spLocks noChangeArrowheads="1"/>
              </p:cNvSpPr>
              <p:nvPr/>
            </p:nvSpPr>
            <p:spPr bwMode="auto">
              <a:xfrm>
                <a:off x="4042" y="277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1" name="Oval 380"/>
              <p:cNvSpPr>
                <a:spLocks noChangeArrowheads="1"/>
              </p:cNvSpPr>
              <p:nvPr/>
            </p:nvSpPr>
            <p:spPr bwMode="auto">
              <a:xfrm>
                <a:off x="4046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2" name="Oval 381"/>
              <p:cNvSpPr>
                <a:spLocks noChangeArrowheads="1"/>
              </p:cNvSpPr>
              <p:nvPr/>
            </p:nvSpPr>
            <p:spPr bwMode="auto">
              <a:xfrm>
                <a:off x="4054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3" name="Oval 382"/>
              <p:cNvSpPr>
                <a:spLocks noChangeArrowheads="1"/>
              </p:cNvSpPr>
              <p:nvPr/>
            </p:nvSpPr>
            <p:spPr bwMode="auto">
              <a:xfrm>
                <a:off x="4069" y="277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4" name="Oval 383"/>
              <p:cNvSpPr>
                <a:spLocks noChangeArrowheads="1"/>
              </p:cNvSpPr>
              <p:nvPr/>
            </p:nvSpPr>
            <p:spPr bwMode="auto">
              <a:xfrm>
                <a:off x="4073" y="276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5" name="Oval 384"/>
              <p:cNvSpPr>
                <a:spLocks noChangeArrowheads="1"/>
              </p:cNvSpPr>
              <p:nvPr/>
            </p:nvSpPr>
            <p:spPr bwMode="auto">
              <a:xfrm>
                <a:off x="4077" y="277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6" name="Oval 385"/>
              <p:cNvSpPr>
                <a:spLocks noChangeArrowheads="1"/>
              </p:cNvSpPr>
              <p:nvPr/>
            </p:nvSpPr>
            <p:spPr bwMode="auto">
              <a:xfrm>
                <a:off x="4081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7" name="Oval 386"/>
              <p:cNvSpPr>
                <a:spLocks noChangeArrowheads="1"/>
              </p:cNvSpPr>
              <p:nvPr/>
            </p:nvSpPr>
            <p:spPr bwMode="auto">
              <a:xfrm>
                <a:off x="4084" y="27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8" name="Oval 387"/>
              <p:cNvSpPr>
                <a:spLocks noChangeArrowheads="1"/>
              </p:cNvSpPr>
              <p:nvPr/>
            </p:nvSpPr>
            <p:spPr bwMode="auto">
              <a:xfrm>
                <a:off x="4088" y="277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9" name="Freeform 388"/>
              <p:cNvSpPr>
                <a:spLocks/>
              </p:cNvSpPr>
              <p:nvPr/>
            </p:nvSpPr>
            <p:spPr bwMode="auto">
              <a:xfrm>
                <a:off x="3970" y="2773"/>
                <a:ext cx="17" cy="14"/>
              </a:xfrm>
              <a:custGeom>
                <a:avLst/>
                <a:gdLst>
                  <a:gd name="T0" fmla="*/ 17 w 17"/>
                  <a:gd name="T1" fmla="*/ 14 h 14"/>
                  <a:gd name="T2" fmla="*/ 17 w 17"/>
                  <a:gd name="T3" fmla="*/ 14 h 14"/>
                  <a:gd name="T4" fmla="*/ 17 w 17"/>
                  <a:gd name="T5" fmla="*/ 14 h 14"/>
                  <a:gd name="T6" fmla="*/ 16 w 17"/>
                  <a:gd name="T7" fmla="*/ 14 h 14"/>
                  <a:gd name="T8" fmla="*/ 16 w 17"/>
                  <a:gd name="T9" fmla="*/ 6 h 14"/>
                  <a:gd name="T10" fmla="*/ 16 w 17"/>
                  <a:gd name="T11" fmla="*/ 6 h 14"/>
                  <a:gd name="T12" fmla="*/ 15 w 17"/>
                  <a:gd name="T13" fmla="*/ 6 h 14"/>
                  <a:gd name="T14" fmla="*/ 15 w 17"/>
                  <a:gd name="T15" fmla="*/ 6 h 14"/>
                  <a:gd name="T16" fmla="*/ 15 w 17"/>
                  <a:gd name="T17" fmla="*/ 6 h 14"/>
                  <a:gd name="T18" fmla="*/ 14 w 17"/>
                  <a:gd name="T19" fmla="*/ 5 h 14"/>
                  <a:gd name="T20" fmla="*/ 14 w 17"/>
                  <a:gd name="T21" fmla="*/ 5 h 14"/>
                  <a:gd name="T22" fmla="*/ 14 w 17"/>
                  <a:gd name="T23" fmla="*/ 5 h 14"/>
                  <a:gd name="T24" fmla="*/ 13 w 17"/>
                  <a:gd name="T25" fmla="*/ 5 h 14"/>
                  <a:gd name="T26" fmla="*/ 13 w 17"/>
                  <a:gd name="T27" fmla="*/ 5 h 14"/>
                  <a:gd name="T28" fmla="*/ 12 w 17"/>
                  <a:gd name="T29" fmla="*/ 5 h 14"/>
                  <a:gd name="T30" fmla="*/ 12 w 17"/>
                  <a:gd name="T31" fmla="*/ 5 h 14"/>
                  <a:gd name="T32" fmla="*/ 12 w 17"/>
                  <a:gd name="T33" fmla="*/ 5 h 14"/>
                  <a:gd name="T34" fmla="*/ 11 w 17"/>
                  <a:gd name="T35" fmla="*/ 4 h 14"/>
                  <a:gd name="T36" fmla="*/ 11 w 17"/>
                  <a:gd name="T37" fmla="*/ 4 h 14"/>
                  <a:gd name="T38" fmla="*/ 11 w 17"/>
                  <a:gd name="T39" fmla="*/ 4 h 14"/>
                  <a:gd name="T40" fmla="*/ 10 w 17"/>
                  <a:gd name="T41" fmla="*/ 4 h 14"/>
                  <a:gd name="T42" fmla="*/ 10 w 17"/>
                  <a:gd name="T43" fmla="*/ 4 h 14"/>
                  <a:gd name="T44" fmla="*/ 10 w 17"/>
                  <a:gd name="T45" fmla="*/ 4 h 14"/>
                  <a:gd name="T46" fmla="*/ 9 w 17"/>
                  <a:gd name="T47" fmla="*/ 4 h 14"/>
                  <a:gd name="T48" fmla="*/ 9 w 17"/>
                  <a:gd name="T49" fmla="*/ 4 h 14"/>
                  <a:gd name="T50" fmla="*/ 9 w 17"/>
                  <a:gd name="T51" fmla="*/ 4 h 14"/>
                  <a:gd name="T52" fmla="*/ 8 w 17"/>
                  <a:gd name="T53" fmla="*/ 3 h 14"/>
                  <a:gd name="T54" fmla="*/ 8 w 17"/>
                  <a:gd name="T55" fmla="*/ 3 h 14"/>
                  <a:gd name="T56" fmla="*/ 8 w 17"/>
                  <a:gd name="T57" fmla="*/ 3 h 14"/>
                  <a:gd name="T58" fmla="*/ 7 w 17"/>
                  <a:gd name="T59" fmla="*/ 3 h 14"/>
                  <a:gd name="T60" fmla="*/ 7 w 17"/>
                  <a:gd name="T61" fmla="*/ 3 h 14"/>
                  <a:gd name="T62" fmla="*/ 7 w 17"/>
                  <a:gd name="T63" fmla="*/ 3 h 14"/>
                  <a:gd name="T64" fmla="*/ 6 w 17"/>
                  <a:gd name="T65" fmla="*/ 2 h 14"/>
                  <a:gd name="T66" fmla="*/ 6 w 17"/>
                  <a:gd name="T67" fmla="*/ 2 h 14"/>
                  <a:gd name="T68" fmla="*/ 5 w 17"/>
                  <a:gd name="T69" fmla="*/ 2 h 14"/>
                  <a:gd name="T70" fmla="*/ 5 w 17"/>
                  <a:gd name="T71" fmla="*/ 2 h 14"/>
                  <a:gd name="T72" fmla="*/ 5 w 17"/>
                  <a:gd name="T73" fmla="*/ 2 h 14"/>
                  <a:gd name="T74" fmla="*/ 4 w 17"/>
                  <a:gd name="T75" fmla="*/ 2 h 14"/>
                  <a:gd name="T76" fmla="*/ 4 w 17"/>
                  <a:gd name="T77" fmla="*/ 2 h 14"/>
                  <a:gd name="T78" fmla="*/ 4 w 17"/>
                  <a:gd name="T79" fmla="*/ 2 h 14"/>
                  <a:gd name="T80" fmla="*/ 3 w 17"/>
                  <a:gd name="T81" fmla="*/ 1 h 14"/>
                  <a:gd name="T82" fmla="*/ 3 w 17"/>
                  <a:gd name="T83" fmla="*/ 1 h 14"/>
                  <a:gd name="T84" fmla="*/ 3 w 17"/>
                  <a:gd name="T85" fmla="*/ 1 h 14"/>
                  <a:gd name="T86" fmla="*/ 2 w 17"/>
                  <a:gd name="T87" fmla="*/ 1 h 14"/>
                  <a:gd name="T88" fmla="*/ 2 w 17"/>
                  <a:gd name="T89" fmla="*/ 1 h 14"/>
                  <a:gd name="T90" fmla="*/ 2 w 17"/>
                  <a:gd name="T91" fmla="*/ 1 h 14"/>
                  <a:gd name="T92" fmla="*/ 1 w 17"/>
                  <a:gd name="T93" fmla="*/ 1 h 14"/>
                  <a:gd name="T94" fmla="*/ 1 w 17"/>
                  <a:gd name="T95" fmla="*/ 1 h 14"/>
                  <a:gd name="T96" fmla="*/ 1 w 17"/>
                  <a:gd name="T97" fmla="*/ 0 h 14"/>
                  <a:gd name="T98" fmla="*/ 0 w 17"/>
                  <a:gd name="T9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" h="14">
                    <a:moveTo>
                      <a:pt x="17" y="14"/>
                    </a:moveTo>
                    <a:lnTo>
                      <a:pt x="17" y="14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0" name="Freeform 389"/>
              <p:cNvSpPr>
                <a:spLocks/>
              </p:cNvSpPr>
              <p:nvPr/>
            </p:nvSpPr>
            <p:spPr bwMode="auto">
              <a:xfrm>
                <a:off x="3953" y="2767"/>
                <a:ext cx="18" cy="6"/>
              </a:xfrm>
              <a:custGeom>
                <a:avLst/>
                <a:gdLst>
                  <a:gd name="T0" fmla="*/ 18 w 18"/>
                  <a:gd name="T1" fmla="*/ 6 h 6"/>
                  <a:gd name="T2" fmla="*/ 17 w 18"/>
                  <a:gd name="T3" fmla="*/ 6 h 6"/>
                  <a:gd name="T4" fmla="*/ 17 w 18"/>
                  <a:gd name="T5" fmla="*/ 6 h 6"/>
                  <a:gd name="T6" fmla="*/ 17 w 18"/>
                  <a:gd name="T7" fmla="*/ 6 h 6"/>
                  <a:gd name="T8" fmla="*/ 16 w 18"/>
                  <a:gd name="T9" fmla="*/ 6 h 6"/>
                  <a:gd name="T10" fmla="*/ 16 w 18"/>
                  <a:gd name="T11" fmla="*/ 6 h 6"/>
                  <a:gd name="T12" fmla="*/ 15 w 18"/>
                  <a:gd name="T13" fmla="*/ 5 h 6"/>
                  <a:gd name="T14" fmla="*/ 15 w 18"/>
                  <a:gd name="T15" fmla="*/ 5 h 6"/>
                  <a:gd name="T16" fmla="*/ 15 w 18"/>
                  <a:gd name="T17" fmla="*/ 5 h 6"/>
                  <a:gd name="T18" fmla="*/ 14 w 18"/>
                  <a:gd name="T19" fmla="*/ 5 h 6"/>
                  <a:gd name="T20" fmla="*/ 14 w 18"/>
                  <a:gd name="T21" fmla="*/ 5 h 6"/>
                  <a:gd name="T22" fmla="*/ 14 w 18"/>
                  <a:gd name="T23" fmla="*/ 5 h 6"/>
                  <a:gd name="T24" fmla="*/ 13 w 18"/>
                  <a:gd name="T25" fmla="*/ 5 h 6"/>
                  <a:gd name="T26" fmla="*/ 13 w 18"/>
                  <a:gd name="T27" fmla="*/ 5 h 6"/>
                  <a:gd name="T28" fmla="*/ 13 w 18"/>
                  <a:gd name="T29" fmla="*/ 5 h 6"/>
                  <a:gd name="T30" fmla="*/ 12 w 18"/>
                  <a:gd name="T31" fmla="*/ 4 h 6"/>
                  <a:gd name="T32" fmla="*/ 12 w 18"/>
                  <a:gd name="T33" fmla="*/ 4 h 6"/>
                  <a:gd name="T34" fmla="*/ 12 w 18"/>
                  <a:gd name="T35" fmla="*/ 4 h 6"/>
                  <a:gd name="T36" fmla="*/ 11 w 18"/>
                  <a:gd name="T37" fmla="*/ 4 h 6"/>
                  <a:gd name="T38" fmla="*/ 11 w 18"/>
                  <a:gd name="T39" fmla="*/ 4 h 6"/>
                  <a:gd name="T40" fmla="*/ 11 w 18"/>
                  <a:gd name="T41" fmla="*/ 4 h 6"/>
                  <a:gd name="T42" fmla="*/ 10 w 18"/>
                  <a:gd name="T43" fmla="*/ 4 h 6"/>
                  <a:gd name="T44" fmla="*/ 10 w 18"/>
                  <a:gd name="T45" fmla="*/ 4 h 6"/>
                  <a:gd name="T46" fmla="*/ 9 w 18"/>
                  <a:gd name="T47" fmla="*/ 3 h 6"/>
                  <a:gd name="T48" fmla="*/ 9 w 18"/>
                  <a:gd name="T49" fmla="*/ 3 h 6"/>
                  <a:gd name="T50" fmla="*/ 9 w 18"/>
                  <a:gd name="T51" fmla="*/ 3 h 6"/>
                  <a:gd name="T52" fmla="*/ 8 w 18"/>
                  <a:gd name="T53" fmla="*/ 3 h 6"/>
                  <a:gd name="T54" fmla="*/ 8 w 18"/>
                  <a:gd name="T55" fmla="*/ 3 h 6"/>
                  <a:gd name="T56" fmla="*/ 8 w 18"/>
                  <a:gd name="T57" fmla="*/ 3 h 6"/>
                  <a:gd name="T58" fmla="*/ 8 w 18"/>
                  <a:gd name="T59" fmla="*/ 3 h 6"/>
                  <a:gd name="T60" fmla="*/ 7 w 18"/>
                  <a:gd name="T61" fmla="*/ 2 h 6"/>
                  <a:gd name="T62" fmla="*/ 7 w 18"/>
                  <a:gd name="T63" fmla="*/ 2 h 6"/>
                  <a:gd name="T64" fmla="*/ 7 w 18"/>
                  <a:gd name="T65" fmla="*/ 2 h 6"/>
                  <a:gd name="T66" fmla="*/ 6 w 18"/>
                  <a:gd name="T67" fmla="*/ 2 h 6"/>
                  <a:gd name="T68" fmla="*/ 6 w 18"/>
                  <a:gd name="T69" fmla="*/ 2 h 6"/>
                  <a:gd name="T70" fmla="*/ 5 w 18"/>
                  <a:gd name="T71" fmla="*/ 2 h 6"/>
                  <a:gd name="T72" fmla="*/ 5 w 18"/>
                  <a:gd name="T73" fmla="*/ 2 h 6"/>
                  <a:gd name="T74" fmla="*/ 5 w 18"/>
                  <a:gd name="T75" fmla="*/ 2 h 6"/>
                  <a:gd name="T76" fmla="*/ 4 w 18"/>
                  <a:gd name="T77" fmla="*/ 2 h 6"/>
                  <a:gd name="T78" fmla="*/ 4 w 18"/>
                  <a:gd name="T79" fmla="*/ 1 h 6"/>
                  <a:gd name="T80" fmla="*/ 4 w 18"/>
                  <a:gd name="T81" fmla="*/ 1 h 6"/>
                  <a:gd name="T82" fmla="*/ 3 w 18"/>
                  <a:gd name="T83" fmla="*/ 1 h 6"/>
                  <a:gd name="T84" fmla="*/ 3 w 18"/>
                  <a:gd name="T85" fmla="*/ 1 h 6"/>
                  <a:gd name="T86" fmla="*/ 3 w 18"/>
                  <a:gd name="T87" fmla="*/ 1 h 6"/>
                  <a:gd name="T88" fmla="*/ 2 w 18"/>
                  <a:gd name="T89" fmla="*/ 1 h 6"/>
                  <a:gd name="T90" fmla="*/ 2 w 18"/>
                  <a:gd name="T91" fmla="*/ 1 h 6"/>
                  <a:gd name="T92" fmla="*/ 2 w 18"/>
                  <a:gd name="T93" fmla="*/ 1 h 6"/>
                  <a:gd name="T94" fmla="*/ 1 w 18"/>
                  <a:gd name="T95" fmla="*/ 1 h 6"/>
                  <a:gd name="T96" fmla="*/ 1 w 18"/>
                  <a:gd name="T97" fmla="*/ 0 h 6"/>
                  <a:gd name="T98" fmla="*/ 1 w 18"/>
                  <a:gd name="T99" fmla="*/ 0 h 6"/>
                  <a:gd name="T100" fmla="*/ 0 w 18"/>
                  <a:gd name="T101" fmla="*/ 0 h 6"/>
                  <a:gd name="T102" fmla="*/ 0 w 18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6">
                    <a:moveTo>
                      <a:pt x="18" y="6"/>
                    </a:move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1" name="Freeform 390"/>
              <p:cNvSpPr>
                <a:spLocks/>
              </p:cNvSpPr>
              <p:nvPr/>
            </p:nvSpPr>
            <p:spPr bwMode="auto">
              <a:xfrm>
                <a:off x="3935" y="2761"/>
                <a:ext cx="18" cy="6"/>
              </a:xfrm>
              <a:custGeom>
                <a:avLst/>
                <a:gdLst>
                  <a:gd name="T0" fmla="*/ 18 w 18"/>
                  <a:gd name="T1" fmla="*/ 6 h 6"/>
                  <a:gd name="T2" fmla="*/ 18 w 18"/>
                  <a:gd name="T3" fmla="*/ 6 h 6"/>
                  <a:gd name="T4" fmla="*/ 17 w 18"/>
                  <a:gd name="T5" fmla="*/ 6 h 6"/>
                  <a:gd name="T6" fmla="*/ 17 w 18"/>
                  <a:gd name="T7" fmla="*/ 6 h 6"/>
                  <a:gd name="T8" fmla="*/ 17 w 18"/>
                  <a:gd name="T9" fmla="*/ 6 h 6"/>
                  <a:gd name="T10" fmla="*/ 16 w 18"/>
                  <a:gd name="T11" fmla="*/ 6 h 6"/>
                  <a:gd name="T12" fmla="*/ 16 w 18"/>
                  <a:gd name="T13" fmla="*/ 6 h 6"/>
                  <a:gd name="T14" fmla="*/ 16 w 18"/>
                  <a:gd name="T15" fmla="*/ 5 h 6"/>
                  <a:gd name="T16" fmla="*/ 15 w 18"/>
                  <a:gd name="T17" fmla="*/ 5 h 6"/>
                  <a:gd name="T18" fmla="*/ 15 w 18"/>
                  <a:gd name="T19" fmla="*/ 5 h 6"/>
                  <a:gd name="T20" fmla="*/ 15 w 18"/>
                  <a:gd name="T21" fmla="*/ 5 h 6"/>
                  <a:gd name="T22" fmla="*/ 14 w 18"/>
                  <a:gd name="T23" fmla="*/ 5 h 6"/>
                  <a:gd name="T24" fmla="*/ 14 w 18"/>
                  <a:gd name="T25" fmla="*/ 5 h 6"/>
                  <a:gd name="T26" fmla="*/ 14 w 18"/>
                  <a:gd name="T27" fmla="*/ 5 h 6"/>
                  <a:gd name="T28" fmla="*/ 13 w 18"/>
                  <a:gd name="T29" fmla="*/ 4 h 6"/>
                  <a:gd name="T30" fmla="*/ 13 w 18"/>
                  <a:gd name="T31" fmla="*/ 4 h 6"/>
                  <a:gd name="T32" fmla="*/ 13 w 18"/>
                  <a:gd name="T33" fmla="*/ 4 h 6"/>
                  <a:gd name="T34" fmla="*/ 12 w 18"/>
                  <a:gd name="T35" fmla="*/ 4 h 6"/>
                  <a:gd name="T36" fmla="*/ 12 w 18"/>
                  <a:gd name="T37" fmla="*/ 4 h 6"/>
                  <a:gd name="T38" fmla="*/ 12 w 18"/>
                  <a:gd name="T39" fmla="*/ 4 h 6"/>
                  <a:gd name="T40" fmla="*/ 11 w 18"/>
                  <a:gd name="T41" fmla="*/ 4 h 6"/>
                  <a:gd name="T42" fmla="*/ 11 w 18"/>
                  <a:gd name="T43" fmla="*/ 4 h 6"/>
                  <a:gd name="T44" fmla="*/ 10 w 18"/>
                  <a:gd name="T45" fmla="*/ 4 h 6"/>
                  <a:gd name="T46" fmla="*/ 10 w 18"/>
                  <a:gd name="T47" fmla="*/ 3 h 6"/>
                  <a:gd name="T48" fmla="*/ 10 w 18"/>
                  <a:gd name="T49" fmla="*/ 3 h 6"/>
                  <a:gd name="T50" fmla="*/ 10 w 18"/>
                  <a:gd name="T51" fmla="*/ 3 h 6"/>
                  <a:gd name="T52" fmla="*/ 9 w 18"/>
                  <a:gd name="T53" fmla="*/ 3 h 6"/>
                  <a:gd name="T54" fmla="*/ 9 w 18"/>
                  <a:gd name="T55" fmla="*/ 3 h 6"/>
                  <a:gd name="T56" fmla="*/ 9 w 18"/>
                  <a:gd name="T57" fmla="*/ 3 h 6"/>
                  <a:gd name="T58" fmla="*/ 8 w 18"/>
                  <a:gd name="T59" fmla="*/ 3 h 6"/>
                  <a:gd name="T60" fmla="*/ 8 w 18"/>
                  <a:gd name="T61" fmla="*/ 3 h 6"/>
                  <a:gd name="T62" fmla="*/ 7 w 18"/>
                  <a:gd name="T63" fmla="*/ 3 h 6"/>
                  <a:gd name="T64" fmla="*/ 7 w 18"/>
                  <a:gd name="T65" fmla="*/ 2 h 6"/>
                  <a:gd name="T66" fmla="*/ 7 w 18"/>
                  <a:gd name="T67" fmla="*/ 2 h 6"/>
                  <a:gd name="T68" fmla="*/ 6 w 18"/>
                  <a:gd name="T69" fmla="*/ 2 h 6"/>
                  <a:gd name="T70" fmla="*/ 6 w 18"/>
                  <a:gd name="T71" fmla="*/ 2 h 6"/>
                  <a:gd name="T72" fmla="*/ 6 w 18"/>
                  <a:gd name="T73" fmla="*/ 2 h 6"/>
                  <a:gd name="T74" fmla="*/ 5 w 18"/>
                  <a:gd name="T75" fmla="*/ 2 h 6"/>
                  <a:gd name="T76" fmla="*/ 5 w 18"/>
                  <a:gd name="T77" fmla="*/ 1 h 6"/>
                  <a:gd name="T78" fmla="*/ 5 w 18"/>
                  <a:gd name="T79" fmla="*/ 1 h 6"/>
                  <a:gd name="T80" fmla="*/ 4 w 18"/>
                  <a:gd name="T81" fmla="*/ 1 h 6"/>
                  <a:gd name="T82" fmla="*/ 4 w 18"/>
                  <a:gd name="T83" fmla="*/ 1 h 6"/>
                  <a:gd name="T84" fmla="*/ 4 w 18"/>
                  <a:gd name="T85" fmla="*/ 1 h 6"/>
                  <a:gd name="T86" fmla="*/ 3 w 18"/>
                  <a:gd name="T87" fmla="*/ 1 h 6"/>
                  <a:gd name="T88" fmla="*/ 3 w 18"/>
                  <a:gd name="T89" fmla="*/ 1 h 6"/>
                  <a:gd name="T90" fmla="*/ 3 w 18"/>
                  <a:gd name="T91" fmla="*/ 1 h 6"/>
                  <a:gd name="T92" fmla="*/ 2 w 18"/>
                  <a:gd name="T93" fmla="*/ 1 h 6"/>
                  <a:gd name="T94" fmla="*/ 2 w 18"/>
                  <a:gd name="T95" fmla="*/ 0 h 6"/>
                  <a:gd name="T96" fmla="*/ 2 w 18"/>
                  <a:gd name="T97" fmla="*/ 0 h 6"/>
                  <a:gd name="T98" fmla="*/ 1 w 18"/>
                  <a:gd name="T99" fmla="*/ 0 h 6"/>
                  <a:gd name="T100" fmla="*/ 1 w 18"/>
                  <a:gd name="T101" fmla="*/ 0 h 6"/>
                  <a:gd name="T102" fmla="*/ 0 w 18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6">
                    <a:moveTo>
                      <a:pt x="18" y="6"/>
                    </a:moveTo>
                    <a:lnTo>
                      <a:pt x="18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2" name="Freeform 391"/>
              <p:cNvSpPr>
                <a:spLocks/>
              </p:cNvSpPr>
              <p:nvPr/>
            </p:nvSpPr>
            <p:spPr bwMode="auto">
              <a:xfrm>
                <a:off x="3918" y="2754"/>
                <a:ext cx="18" cy="7"/>
              </a:xfrm>
              <a:custGeom>
                <a:avLst/>
                <a:gdLst>
                  <a:gd name="T0" fmla="*/ 18 w 18"/>
                  <a:gd name="T1" fmla="*/ 7 h 7"/>
                  <a:gd name="T2" fmla="*/ 17 w 18"/>
                  <a:gd name="T3" fmla="*/ 7 h 7"/>
                  <a:gd name="T4" fmla="*/ 17 w 18"/>
                  <a:gd name="T5" fmla="*/ 7 h 7"/>
                  <a:gd name="T6" fmla="*/ 17 w 18"/>
                  <a:gd name="T7" fmla="*/ 7 h 7"/>
                  <a:gd name="T8" fmla="*/ 17 w 18"/>
                  <a:gd name="T9" fmla="*/ 7 h 7"/>
                  <a:gd name="T10" fmla="*/ 16 w 18"/>
                  <a:gd name="T11" fmla="*/ 6 h 7"/>
                  <a:gd name="T12" fmla="*/ 16 w 18"/>
                  <a:gd name="T13" fmla="*/ 6 h 7"/>
                  <a:gd name="T14" fmla="*/ 16 w 18"/>
                  <a:gd name="T15" fmla="*/ 6 h 7"/>
                  <a:gd name="T16" fmla="*/ 15 w 18"/>
                  <a:gd name="T17" fmla="*/ 6 h 7"/>
                  <a:gd name="T18" fmla="*/ 15 w 18"/>
                  <a:gd name="T19" fmla="*/ 6 h 7"/>
                  <a:gd name="T20" fmla="*/ 14 w 18"/>
                  <a:gd name="T21" fmla="*/ 6 h 7"/>
                  <a:gd name="T22" fmla="*/ 14 w 18"/>
                  <a:gd name="T23" fmla="*/ 5 h 7"/>
                  <a:gd name="T24" fmla="*/ 14 w 18"/>
                  <a:gd name="T25" fmla="*/ 5 h 7"/>
                  <a:gd name="T26" fmla="*/ 13 w 18"/>
                  <a:gd name="T27" fmla="*/ 5 h 7"/>
                  <a:gd name="T28" fmla="*/ 13 w 18"/>
                  <a:gd name="T29" fmla="*/ 5 h 7"/>
                  <a:gd name="T30" fmla="*/ 13 w 18"/>
                  <a:gd name="T31" fmla="*/ 5 h 7"/>
                  <a:gd name="T32" fmla="*/ 12 w 18"/>
                  <a:gd name="T33" fmla="*/ 5 h 7"/>
                  <a:gd name="T34" fmla="*/ 12 w 18"/>
                  <a:gd name="T35" fmla="*/ 5 h 7"/>
                  <a:gd name="T36" fmla="*/ 12 w 18"/>
                  <a:gd name="T37" fmla="*/ 4 h 7"/>
                  <a:gd name="T38" fmla="*/ 11 w 18"/>
                  <a:gd name="T39" fmla="*/ 4 h 7"/>
                  <a:gd name="T40" fmla="*/ 11 w 18"/>
                  <a:gd name="T41" fmla="*/ 4 h 7"/>
                  <a:gd name="T42" fmla="*/ 11 w 18"/>
                  <a:gd name="T43" fmla="*/ 4 h 7"/>
                  <a:gd name="T44" fmla="*/ 10 w 18"/>
                  <a:gd name="T45" fmla="*/ 4 h 7"/>
                  <a:gd name="T46" fmla="*/ 10 w 18"/>
                  <a:gd name="T47" fmla="*/ 4 h 7"/>
                  <a:gd name="T48" fmla="*/ 10 w 18"/>
                  <a:gd name="T49" fmla="*/ 4 h 7"/>
                  <a:gd name="T50" fmla="*/ 9 w 18"/>
                  <a:gd name="T51" fmla="*/ 4 h 7"/>
                  <a:gd name="T52" fmla="*/ 9 w 18"/>
                  <a:gd name="T53" fmla="*/ 3 h 7"/>
                  <a:gd name="T54" fmla="*/ 9 w 18"/>
                  <a:gd name="T55" fmla="*/ 3 h 7"/>
                  <a:gd name="T56" fmla="*/ 8 w 18"/>
                  <a:gd name="T57" fmla="*/ 3 h 7"/>
                  <a:gd name="T58" fmla="*/ 8 w 18"/>
                  <a:gd name="T59" fmla="*/ 3 h 7"/>
                  <a:gd name="T60" fmla="*/ 8 w 18"/>
                  <a:gd name="T61" fmla="*/ 3 h 7"/>
                  <a:gd name="T62" fmla="*/ 7 w 18"/>
                  <a:gd name="T63" fmla="*/ 2 h 7"/>
                  <a:gd name="T64" fmla="*/ 7 w 18"/>
                  <a:gd name="T65" fmla="*/ 2 h 7"/>
                  <a:gd name="T66" fmla="*/ 7 w 18"/>
                  <a:gd name="T67" fmla="*/ 2 h 7"/>
                  <a:gd name="T68" fmla="*/ 6 w 18"/>
                  <a:gd name="T69" fmla="*/ 2 h 7"/>
                  <a:gd name="T70" fmla="*/ 6 w 18"/>
                  <a:gd name="T71" fmla="*/ 2 h 7"/>
                  <a:gd name="T72" fmla="*/ 6 w 18"/>
                  <a:gd name="T73" fmla="*/ 2 h 7"/>
                  <a:gd name="T74" fmla="*/ 5 w 18"/>
                  <a:gd name="T75" fmla="*/ 2 h 7"/>
                  <a:gd name="T76" fmla="*/ 5 w 18"/>
                  <a:gd name="T77" fmla="*/ 1 h 7"/>
                  <a:gd name="T78" fmla="*/ 4 w 18"/>
                  <a:gd name="T79" fmla="*/ 1 h 7"/>
                  <a:gd name="T80" fmla="*/ 4 w 18"/>
                  <a:gd name="T81" fmla="*/ 1 h 7"/>
                  <a:gd name="T82" fmla="*/ 4 w 18"/>
                  <a:gd name="T83" fmla="*/ 1 h 7"/>
                  <a:gd name="T84" fmla="*/ 3 w 18"/>
                  <a:gd name="T85" fmla="*/ 1 h 7"/>
                  <a:gd name="T86" fmla="*/ 3 w 18"/>
                  <a:gd name="T87" fmla="*/ 1 h 7"/>
                  <a:gd name="T88" fmla="*/ 3 w 18"/>
                  <a:gd name="T89" fmla="*/ 1 h 7"/>
                  <a:gd name="T90" fmla="*/ 3 w 18"/>
                  <a:gd name="T91" fmla="*/ 0 h 7"/>
                  <a:gd name="T92" fmla="*/ 2 w 18"/>
                  <a:gd name="T93" fmla="*/ 0 h 7"/>
                  <a:gd name="T94" fmla="*/ 2 w 18"/>
                  <a:gd name="T95" fmla="*/ 0 h 7"/>
                  <a:gd name="T96" fmla="*/ 1 w 18"/>
                  <a:gd name="T97" fmla="*/ 0 h 7"/>
                  <a:gd name="T98" fmla="*/ 1 w 18"/>
                  <a:gd name="T99" fmla="*/ 0 h 7"/>
                  <a:gd name="T100" fmla="*/ 1 w 18"/>
                  <a:gd name="T101" fmla="*/ 0 h 7"/>
                  <a:gd name="T102" fmla="*/ 0 w 18"/>
                  <a:gd name="T10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7">
                    <a:moveTo>
                      <a:pt x="18" y="7"/>
                    </a:move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3" name="Freeform 392"/>
              <p:cNvSpPr>
                <a:spLocks/>
              </p:cNvSpPr>
              <p:nvPr/>
            </p:nvSpPr>
            <p:spPr bwMode="auto">
              <a:xfrm>
                <a:off x="3901" y="2744"/>
                <a:ext cx="18" cy="10"/>
              </a:xfrm>
              <a:custGeom>
                <a:avLst/>
                <a:gdLst>
                  <a:gd name="T0" fmla="*/ 18 w 18"/>
                  <a:gd name="T1" fmla="*/ 10 h 10"/>
                  <a:gd name="T2" fmla="*/ 17 w 18"/>
                  <a:gd name="T3" fmla="*/ 10 h 10"/>
                  <a:gd name="T4" fmla="*/ 17 w 18"/>
                  <a:gd name="T5" fmla="*/ 9 h 10"/>
                  <a:gd name="T6" fmla="*/ 17 w 18"/>
                  <a:gd name="T7" fmla="*/ 9 h 10"/>
                  <a:gd name="T8" fmla="*/ 16 w 18"/>
                  <a:gd name="T9" fmla="*/ 9 h 10"/>
                  <a:gd name="T10" fmla="*/ 16 w 18"/>
                  <a:gd name="T11" fmla="*/ 9 h 10"/>
                  <a:gd name="T12" fmla="*/ 16 w 18"/>
                  <a:gd name="T13" fmla="*/ 9 h 10"/>
                  <a:gd name="T14" fmla="*/ 15 w 18"/>
                  <a:gd name="T15" fmla="*/ 8 h 10"/>
                  <a:gd name="T16" fmla="*/ 15 w 18"/>
                  <a:gd name="T17" fmla="*/ 8 h 10"/>
                  <a:gd name="T18" fmla="*/ 15 w 18"/>
                  <a:gd name="T19" fmla="*/ 8 h 10"/>
                  <a:gd name="T20" fmla="*/ 14 w 18"/>
                  <a:gd name="T21" fmla="*/ 8 h 10"/>
                  <a:gd name="T22" fmla="*/ 14 w 18"/>
                  <a:gd name="T23" fmla="*/ 8 h 10"/>
                  <a:gd name="T24" fmla="*/ 14 w 18"/>
                  <a:gd name="T25" fmla="*/ 8 h 10"/>
                  <a:gd name="T26" fmla="*/ 13 w 18"/>
                  <a:gd name="T27" fmla="*/ 7 h 10"/>
                  <a:gd name="T28" fmla="*/ 13 w 18"/>
                  <a:gd name="T29" fmla="*/ 7 h 10"/>
                  <a:gd name="T30" fmla="*/ 13 w 18"/>
                  <a:gd name="T31" fmla="*/ 7 h 10"/>
                  <a:gd name="T32" fmla="*/ 12 w 18"/>
                  <a:gd name="T33" fmla="*/ 7 h 10"/>
                  <a:gd name="T34" fmla="*/ 12 w 18"/>
                  <a:gd name="T35" fmla="*/ 7 h 10"/>
                  <a:gd name="T36" fmla="*/ 12 w 18"/>
                  <a:gd name="T37" fmla="*/ 7 h 10"/>
                  <a:gd name="T38" fmla="*/ 11 w 18"/>
                  <a:gd name="T39" fmla="*/ 6 h 10"/>
                  <a:gd name="T40" fmla="*/ 11 w 18"/>
                  <a:gd name="T41" fmla="*/ 6 h 10"/>
                  <a:gd name="T42" fmla="*/ 11 w 18"/>
                  <a:gd name="T43" fmla="*/ 6 h 10"/>
                  <a:gd name="T44" fmla="*/ 10 w 18"/>
                  <a:gd name="T45" fmla="*/ 6 h 10"/>
                  <a:gd name="T46" fmla="*/ 10 w 18"/>
                  <a:gd name="T47" fmla="*/ 5 h 10"/>
                  <a:gd name="T48" fmla="*/ 10 w 18"/>
                  <a:gd name="T49" fmla="*/ 5 h 10"/>
                  <a:gd name="T50" fmla="*/ 9 w 18"/>
                  <a:gd name="T51" fmla="*/ 5 h 10"/>
                  <a:gd name="T52" fmla="*/ 9 w 18"/>
                  <a:gd name="T53" fmla="*/ 5 h 10"/>
                  <a:gd name="T54" fmla="*/ 8 w 18"/>
                  <a:gd name="T55" fmla="*/ 5 h 10"/>
                  <a:gd name="T56" fmla="*/ 8 w 18"/>
                  <a:gd name="T57" fmla="*/ 5 h 10"/>
                  <a:gd name="T58" fmla="*/ 8 w 18"/>
                  <a:gd name="T59" fmla="*/ 4 h 10"/>
                  <a:gd name="T60" fmla="*/ 7 w 18"/>
                  <a:gd name="T61" fmla="*/ 4 h 10"/>
                  <a:gd name="T62" fmla="*/ 7 w 18"/>
                  <a:gd name="T63" fmla="*/ 4 h 10"/>
                  <a:gd name="T64" fmla="*/ 7 w 18"/>
                  <a:gd name="T65" fmla="*/ 4 h 10"/>
                  <a:gd name="T66" fmla="*/ 7 w 18"/>
                  <a:gd name="T67" fmla="*/ 4 h 10"/>
                  <a:gd name="T68" fmla="*/ 6 w 18"/>
                  <a:gd name="T69" fmla="*/ 4 h 10"/>
                  <a:gd name="T70" fmla="*/ 6 w 18"/>
                  <a:gd name="T71" fmla="*/ 3 h 10"/>
                  <a:gd name="T72" fmla="*/ 6 w 18"/>
                  <a:gd name="T73" fmla="*/ 3 h 10"/>
                  <a:gd name="T74" fmla="*/ 5 w 18"/>
                  <a:gd name="T75" fmla="*/ 3 h 10"/>
                  <a:gd name="T76" fmla="*/ 5 w 18"/>
                  <a:gd name="T77" fmla="*/ 3 h 10"/>
                  <a:gd name="T78" fmla="*/ 4 w 18"/>
                  <a:gd name="T79" fmla="*/ 2 h 10"/>
                  <a:gd name="T80" fmla="*/ 4 w 18"/>
                  <a:gd name="T81" fmla="*/ 2 h 10"/>
                  <a:gd name="T82" fmla="*/ 4 w 18"/>
                  <a:gd name="T83" fmla="*/ 2 h 10"/>
                  <a:gd name="T84" fmla="*/ 3 w 18"/>
                  <a:gd name="T85" fmla="*/ 2 h 10"/>
                  <a:gd name="T86" fmla="*/ 3 w 18"/>
                  <a:gd name="T87" fmla="*/ 2 h 10"/>
                  <a:gd name="T88" fmla="*/ 3 w 18"/>
                  <a:gd name="T89" fmla="*/ 1 h 10"/>
                  <a:gd name="T90" fmla="*/ 3 w 18"/>
                  <a:gd name="T91" fmla="*/ 1 h 10"/>
                  <a:gd name="T92" fmla="*/ 2 w 18"/>
                  <a:gd name="T93" fmla="*/ 1 h 10"/>
                  <a:gd name="T94" fmla="*/ 2 w 18"/>
                  <a:gd name="T95" fmla="*/ 1 h 10"/>
                  <a:gd name="T96" fmla="*/ 1 w 18"/>
                  <a:gd name="T97" fmla="*/ 1 h 10"/>
                  <a:gd name="T98" fmla="*/ 1 w 18"/>
                  <a:gd name="T99" fmla="*/ 1 h 10"/>
                  <a:gd name="T100" fmla="*/ 1 w 18"/>
                  <a:gd name="T101" fmla="*/ 0 h 10"/>
                  <a:gd name="T102" fmla="*/ 0 w 18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10">
                    <a:moveTo>
                      <a:pt x="18" y="10"/>
                    </a:moveTo>
                    <a:lnTo>
                      <a:pt x="17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4" name="Freeform 393"/>
              <p:cNvSpPr>
                <a:spLocks/>
              </p:cNvSpPr>
              <p:nvPr/>
            </p:nvSpPr>
            <p:spPr bwMode="auto">
              <a:xfrm>
                <a:off x="3885" y="2732"/>
                <a:ext cx="17" cy="12"/>
              </a:xfrm>
              <a:custGeom>
                <a:avLst/>
                <a:gdLst>
                  <a:gd name="T0" fmla="*/ 17 w 17"/>
                  <a:gd name="T1" fmla="*/ 12 h 12"/>
                  <a:gd name="T2" fmla="*/ 16 w 17"/>
                  <a:gd name="T3" fmla="*/ 12 h 12"/>
                  <a:gd name="T4" fmla="*/ 16 w 17"/>
                  <a:gd name="T5" fmla="*/ 12 h 12"/>
                  <a:gd name="T6" fmla="*/ 16 w 17"/>
                  <a:gd name="T7" fmla="*/ 11 h 12"/>
                  <a:gd name="T8" fmla="*/ 15 w 17"/>
                  <a:gd name="T9" fmla="*/ 11 h 12"/>
                  <a:gd name="T10" fmla="*/ 15 w 17"/>
                  <a:gd name="T11" fmla="*/ 11 h 12"/>
                  <a:gd name="T12" fmla="*/ 15 w 17"/>
                  <a:gd name="T13" fmla="*/ 11 h 12"/>
                  <a:gd name="T14" fmla="*/ 14 w 17"/>
                  <a:gd name="T15" fmla="*/ 11 h 12"/>
                  <a:gd name="T16" fmla="*/ 14 w 17"/>
                  <a:gd name="T17" fmla="*/ 10 h 12"/>
                  <a:gd name="T18" fmla="*/ 14 w 17"/>
                  <a:gd name="T19" fmla="*/ 10 h 12"/>
                  <a:gd name="T20" fmla="*/ 13 w 17"/>
                  <a:gd name="T21" fmla="*/ 10 h 12"/>
                  <a:gd name="T22" fmla="*/ 13 w 17"/>
                  <a:gd name="T23" fmla="*/ 10 h 12"/>
                  <a:gd name="T24" fmla="*/ 13 w 17"/>
                  <a:gd name="T25" fmla="*/ 10 h 12"/>
                  <a:gd name="T26" fmla="*/ 12 w 17"/>
                  <a:gd name="T27" fmla="*/ 9 h 12"/>
                  <a:gd name="T28" fmla="*/ 12 w 17"/>
                  <a:gd name="T29" fmla="*/ 9 h 12"/>
                  <a:gd name="T30" fmla="*/ 12 w 17"/>
                  <a:gd name="T31" fmla="*/ 9 h 12"/>
                  <a:gd name="T32" fmla="*/ 11 w 17"/>
                  <a:gd name="T33" fmla="*/ 9 h 12"/>
                  <a:gd name="T34" fmla="*/ 11 w 17"/>
                  <a:gd name="T35" fmla="*/ 9 h 12"/>
                  <a:gd name="T36" fmla="*/ 11 w 17"/>
                  <a:gd name="T37" fmla="*/ 8 h 12"/>
                  <a:gd name="T38" fmla="*/ 10 w 17"/>
                  <a:gd name="T39" fmla="*/ 8 h 12"/>
                  <a:gd name="T40" fmla="*/ 10 w 17"/>
                  <a:gd name="T41" fmla="*/ 8 h 12"/>
                  <a:gd name="T42" fmla="*/ 10 w 17"/>
                  <a:gd name="T43" fmla="*/ 8 h 12"/>
                  <a:gd name="T44" fmla="*/ 9 w 17"/>
                  <a:gd name="T45" fmla="*/ 7 h 12"/>
                  <a:gd name="T46" fmla="*/ 9 w 17"/>
                  <a:gd name="T47" fmla="*/ 7 h 12"/>
                  <a:gd name="T48" fmla="*/ 9 w 17"/>
                  <a:gd name="T49" fmla="*/ 7 h 12"/>
                  <a:gd name="T50" fmla="*/ 8 w 17"/>
                  <a:gd name="T51" fmla="*/ 7 h 12"/>
                  <a:gd name="T52" fmla="*/ 8 w 17"/>
                  <a:gd name="T53" fmla="*/ 6 h 12"/>
                  <a:gd name="T54" fmla="*/ 8 w 17"/>
                  <a:gd name="T55" fmla="*/ 6 h 12"/>
                  <a:gd name="T56" fmla="*/ 7 w 17"/>
                  <a:gd name="T57" fmla="*/ 6 h 12"/>
                  <a:gd name="T58" fmla="*/ 7 w 17"/>
                  <a:gd name="T59" fmla="*/ 6 h 12"/>
                  <a:gd name="T60" fmla="*/ 7 w 17"/>
                  <a:gd name="T61" fmla="*/ 6 h 12"/>
                  <a:gd name="T62" fmla="*/ 6 w 17"/>
                  <a:gd name="T63" fmla="*/ 5 h 12"/>
                  <a:gd name="T64" fmla="*/ 6 w 17"/>
                  <a:gd name="T65" fmla="*/ 5 h 12"/>
                  <a:gd name="T66" fmla="*/ 6 w 17"/>
                  <a:gd name="T67" fmla="*/ 5 h 12"/>
                  <a:gd name="T68" fmla="*/ 5 w 17"/>
                  <a:gd name="T69" fmla="*/ 4 h 12"/>
                  <a:gd name="T70" fmla="*/ 5 w 17"/>
                  <a:gd name="T71" fmla="*/ 4 h 12"/>
                  <a:gd name="T72" fmla="*/ 4 w 17"/>
                  <a:gd name="T73" fmla="*/ 4 h 12"/>
                  <a:gd name="T74" fmla="*/ 4 w 17"/>
                  <a:gd name="T75" fmla="*/ 4 h 12"/>
                  <a:gd name="T76" fmla="*/ 4 w 17"/>
                  <a:gd name="T77" fmla="*/ 3 h 12"/>
                  <a:gd name="T78" fmla="*/ 4 w 17"/>
                  <a:gd name="T79" fmla="*/ 3 h 12"/>
                  <a:gd name="T80" fmla="*/ 3 w 17"/>
                  <a:gd name="T81" fmla="*/ 3 h 12"/>
                  <a:gd name="T82" fmla="*/ 3 w 17"/>
                  <a:gd name="T83" fmla="*/ 3 h 12"/>
                  <a:gd name="T84" fmla="*/ 3 w 17"/>
                  <a:gd name="T85" fmla="*/ 2 h 12"/>
                  <a:gd name="T86" fmla="*/ 2 w 17"/>
                  <a:gd name="T87" fmla="*/ 2 h 12"/>
                  <a:gd name="T88" fmla="*/ 2 w 17"/>
                  <a:gd name="T89" fmla="*/ 2 h 12"/>
                  <a:gd name="T90" fmla="*/ 2 w 17"/>
                  <a:gd name="T91" fmla="*/ 2 h 12"/>
                  <a:gd name="T92" fmla="*/ 1 w 17"/>
                  <a:gd name="T93" fmla="*/ 1 h 12"/>
                  <a:gd name="T94" fmla="*/ 1 w 17"/>
                  <a:gd name="T95" fmla="*/ 1 h 12"/>
                  <a:gd name="T96" fmla="*/ 0 w 17"/>
                  <a:gd name="T97" fmla="*/ 1 h 12"/>
                  <a:gd name="T98" fmla="*/ 0 w 17"/>
                  <a:gd name="T99" fmla="*/ 1 h 12"/>
                  <a:gd name="T100" fmla="*/ 0 w 17"/>
                  <a:gd name="T101" fmla="*/ 0 h 12"/>
                  <a:gd name="T102" fmla="*/ 0 w 17"/>
                  <a:gd name="T10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2">
                    <a:moveTo>
                      <a:pt x="17" y="12"/>
                    </a:moveTo>
                    <a:lnTo>
                      <a:pt x="16" y="12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5" name="Freeform 394"/>
              <p:cNvSpPr>
                <a:spLocks/>
              </p:cNvSpPr>
              <p:nvPr/>
            </p:nvSpPr>
            <p:spPr bwMode="auto">
              <a:xfrm>
                <a:off x="3868" y="2717"/>
                <a:ext cx="17" cy="15"/>
              </a:xfrm>
              <a:custGeom>
                <a:avLst/>
                <a:gdLst>
                  <a:gd name="T0" fmla="*/ 17 w 17"/>
                  <a:gd name="T1" fmla="*/ 15 h 15"/>
                  <a:gd name="T2" fmla="*/ 17 w 17"/>
                  <a:gd name="T3" fmla="*/ 15 h 15"/>
                  <a:gd name="T4" fmla="*/ 16 w 17"/>
                  <a:gd name="T5" fmla="*/ 15 h 15"/>
                  <a:gd name="T6" fmla="*/ 16 w 17"/>
                  <a:gd name="T7" fmla="*/ 15 h 15"/>
                  <a:gd name="T8" fmla="*/ 16 w 17"/>
                  <a:gd name="T9" fmla="*/ 14 h 15"/>
                  <a:gd name="T10" fmla="*/ 15 w 17"/>
                  <a:gd name="T11" fmla="*/ 14 h 15"/>
                  <a:gd name="T12" fmla="*/ 15 w 17"/>
                  <a:gd name="T13" fmla="*/ 14 h 15"/>
                  <a:gd name="T14" fmla="*/ 14 w 17"/>
                  <a:gd name="T15" fmla="*/ 14 h 15"/>
                  <a:gd name="T16" fmla="*/ 14 w 17"/>
                  <a:gd name="T17" fmla="*/ 13 h 15"/>
                  <a:gd name="T18" fmla="*/ 14 w 17"/>
                  <a:gd name="T19" fmla="*/ 13 h 15"/>
                  <a:gd name="T20" fmla="*/ 13 w 17"/>
                  <a:gd name="T21" fmla="*/ 13 h 15"/>
                  <a:gd name="T22" fmla="*/ 13 w 17"/>
                  <a:gd name="T23" fmla="*/ 12 h 15"/>
                  <a:gd name="T24" fmla="*/ 13 w 17"/>
                  <a:gd name="T25" fmla="*/ 12 h 15"/>
                  <a:gd name="T26" fmla="*/ 13 w 17"/>
                  <a:gd name="T27" fmla="*/ 12 h 15"/>
                  <a:gd name="T28" fmla="*/ 12 w 17"/>
                  <a:gd name="T29" fmla="*/ 11 h 15"/>
                  <a:gd name="T30" fmla="*/ 12 w 17"/>
                  <a:gd name="T31" fmla="*/ 11 h 15"/>
                  <a:gd name="T32" fmla="*/ 11 w 17"/>
                  <a:gd name="T33" fmla="*/ 11 h 15"/>
                  <a:gd name="T34" fmla="*/ 11 w 17"/>
                  <a:gd name="T35" fmla="*/ 11 h 15"/>
                  <a:gd name="T36" fmla="*/ 11 w 17"/>
                  <a:gd name="T37" fmla="*/ 10 h 15"/>
                  <a:gd name="T38" fmla="*/ 10 w 17"/>
                  <a:gd name="T39" fmla="*/ 10 h 15"/>
                  <a:gd name="T40" fmla="*/ 10 w 17"/>
                  <a:gd name="T41" fmla="*/ 10 h 15"/>
                  <a:gd name="T42" fmla="*/ 10 w 17"/>
                  <a:gd name="T43" fmla="*/ 9 h 15"/>
                  <a:gd name="T44" fmla="*/ 10 w 17"/>
                  <a:gd name="T45" fmla="*/ 9 h 15"/>
                  <a:gd name="T46" fmla="*/ 9 w 17"/>
                  <a:gd name="T47" fmla="*/ 9 h 15"/>
                  <a:gd name="T48" fmla="*/ 9 w 17"/>
                  <a:gd name="T49" fmla="*/ 9 h 15"/>
                  <a:gd name="T50" fmla="*/ 9 w 17"/>
                  <a:gd name="T51" fmla="*/ 8 h 15"/>
                  <a:gd name="T52" fmla="*/ 8 w 17"/>
                  <a:gd name="T53" fmla="*/ 8 h 15"/>
                  <a:gd name="T54" fmla="*/ 8 w 17"/>
                  <a:gd name="T55" fmla="*/ 8 h 15"/>
                  <a:gd name="T56" fmla="*/ 7 w 17"/>
                  <a:gd name="T57" fmla="*/ 7 h 15"/>
                  <a:gd name="T58" fmla="*/ 7 w 17"/>
                  <a:gd name="T59" fmla="*/ 7 h 15"/>
                  <a:gd name="T60" fmla="*/ 7 w 17"/>
                  <a:gd name="T61" fmla="*/ 7 h 15"/>
                  <a:gd name="T62" fmla="*/ 6 w 17"/>
                  <a:gd name="T63" fmla="*/ 6 h 15"/>
                  <a:gd name="T64" fmla="*/ 6 w 17"/>
                  <a:gd name="T65" fmla="*/ 6 h 15"/>
                  <a:gd name="T66" fmla="*/ 6 w 17"/>
                  <a:gd name="T67" fmla="*/ 6 h 15"/>
                  <a:gd name="T68" fmla="*/ 6 w 17"/>
                  <a:gd name="T69" fmla="*/ 5 h 15"/>
                  <a:gd name="T70" fmla="*/ 5 w 17"/>
                  <a:gd name="T71" fmla="*/ 5 h 15"/>
                  <a:gd name="T72" fmla="*/ 5 w 17"/>
                  <a:gd name="T73" fmla="*/ 5 h 15"/>
                  <a:gd name="T74" fmla="*/ 4 w 17"/>
                  <a:gd name="T75" fmla="*/ 5 h 15"/>
                  <a:gd name="T76" fmla="*/ 4 w 17"/>
                  <a:gd name="T77" fmla="*/ 4 h 15"/>
                  <a:gd name="T78" fmla="*/ 4 w 17"/>
                  <a:gd name="T79" fmla="*/ 4 h 15"/>
                  <a:gd name="T80" fmla="*/ 3 w 17"/>
                  <a:gd name="T81" fmla="*/ 3 h 15"/>
                  <a:gd name="T82" fmla="*/ 3 w 17"/>
                  <a:gd name="T83" fmla="*/ 3 h 15"/>
                  <a:gd name="T84" fmla="*/ 3 w 17"/>
                  <a:gd name="T85" fmla="*/ 3 h 15"/>
                  <a:gd name="T86" fmla="*/ 3 w 17"/>
                  <a:gd name="T87" fmla="*/ 3 h 15"/>
                  <a:gd name="T88" fmla="*/ 2 w 17"/>
                  <a:gd name="T89" fmla="*/ 2 h 15"/>
                  <a:gd name="T90" fmla="*/ 2 w 17"/>
                  <a:gd name="T91" fmla="*/ 2 h 15"/>
                  <a:gd name="T92" fmla="*/ 1 w 17"/>
                  <a:gd name="T93" fmla="*/ 2 h 15"/>
                  <a:gd name="T94" fmla="*/ 1 w 17"/>
                  <a:gd name="T95" fmla="*/ 1 h 15"/>
                  <a:gd name="T96" fmla="*/ 1 w 17"/>
                  <a:gd name="T97" fmla="*/ 1 h 15"/>
                  <a:gd name="T98" fmla="*/ 0 w 17"/>
                  <a:gd name="T99" fmla="*/ 1 h 15"/>
                  <a:gd name="T100" fmla="*/ 0 w 17"/>
                  <a:gd name="T101" fmla="*/ 0 h 15"/>
                  <a:gd name="T102" fmla="*/ 0 w 17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lnTo>
                      <a:pt x="17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6" name="Freeform 395"/>
              <p:cNvSpPr>
                <a:spLocks/>
              </p:cNvSpPr>
              <p:nvPr/>
            </p:nvSpPr>
            <p:spPr bwMode="auto">
              <a:xfrm>
                <a:off x="3851" y="2698"/>
                <a:ext cx="17" cy="19"/>
              </a:xfrm>
              <a:custGeom>
                <a:avLst/>
                <a:gdLst>
                  <a:gd name="T0" fmla="*/ 17 w 17"/>
                  <a:gd name="T1" fmla="*/ 19 h 19"/>
                  <a:gd name="T2" fmla="*/ 17 w 17"/>
                  <a:gd name="T3" fmla="*/ 19 h 19"/>
                  <a:gd name="T4" fmla="*/ 16 w 17"/>
                  <a:gd name="T5" fmla="*/ 18 h 19"/>
                  <a:gd name="T6" fmla="*/ 16 w 17"/>
                  <a:gd name="T7" fmla="*/ 18 h 19"/>
                  <a:gd name="T8" fmla="*/ 16 w 17"/>
                  <a:gd name="T9" fmla="*/ 18 h 19"/>
                  <a:gd name="T10" fmla="*/ 16 w 17"/>
                  <a:gd name="T11" fmla="*/ 18 h 19"/>
                  <a:gd name="T12" fmla="*/ 15 w 17"/>
                  <a:gd name="T13" fmla="*/ 17 h 19"/>
                  <a:gd name="T14" fmla="*/ 15 w 17"/>
                  <a:gd name="T15" fmla="*/ 17 h 19"/>
                  <a:gd name="T16" fmla="*/ 14 w 17"/>
                  <a:gd name="T17" fmla="*/ 17 h 19"/>
                  <a:gd name="T18" fmla="*/ 14 w 17"/>
                  <a:gd name="T19" fmla="*/ 16 h 19"/>
                  <a:gd name="T20" fmla="*/ 14 w 17"/>
                  <a:gd name="T21" fmla="*/ 16 h 19"/>
                  <a:gd name="T22" fmla="*/ 13 w 17"/>
                  <a:gd name="T23" fmla="*/ 15 h 19"/>
                  <a:gd name="T24" fmla="*/ 13 w 17"/>
                  <a:gd name="T25" fmla="*/ 15 h 19"/>
                  <a:gd name="T26" fmla="*/ 13 w 17"/>
                  <a:gd name="T27" fmla="*/ 15 h 19"/>
                  <a:gd name="T28" fmla="*/ 13 w 17"/>
                  <a:gd name="T29" fmla="*/ 14 h 19"/>
                  <a:gd name="T30" fmla="*/ 12 w 17"/>
                  <a:gd name="T31" fmla="*/ 14 h 19"/>
                  <a:gd name="T32" fmla="*/ 12 w 17"/>
                  <a:gd name="T33" fmla="*/ 14 h 19"/>
                  <a:gd name="T34" fmla="*/ 11 w 17"/>
                  <a:gd name="T35" fmla="*/ 13 h 19"/>
                  <a:gd name="T36" fmla="*/ 11 w 17"/>
                  <a:gd name="T37" fmla="*/ 13 h 19"/>
                  <a:gd name="T38" fmla="*/ 11 w 17"/>
                  <a:gd name="T39" fmla="*/ 12 h 19"/>
                  <a:gd name="T40" fmla="*/ 10 w 17"/>
                  <a:gd name="T41" fmla="*/ 12 h 19"/>
                  <a:gd name="T42" fmla="*/ 10 w 17"/>
                  <a:gd name="T43" fmla="*/ 12 h 19"/>
                  <a:gd name="T44" fmla="*/ 10 w 17"/>
                  <a:gd name="T45" fmla="*/ 11 h 19"/>
                  <a:gd name="T46" fmla="*/ 10 w 17"/>
                  <a:gd name="T47" fmla="*/ 11 h 19"/>
                  <a:gd name="T48" fmla="*/ 9 w 17"/>
                  <a:gd name="T49" fmla="*/ 11 h 19"/>
                  <a:gd name="T50" fmla="*/ 9 w 17"/>
                  <a:gd name="T51" fmla="*/ 10 h 19"/>
                  <a:gd name="T52" fmla="*/ 8 w 17"/>
                  <a:gd name="T53" fmla="*/ 10 h 19"/>
                  <a:gd name="T54" fmla="*/ 8 w 17"/>
                  <a:gd name="T55" fmla="*/ 9 h 19"/>
                  <a:gd name="T56" fmla="*/ 8 w 17"/>
                  <a:gd name="T57" fmla="*/ 9 h 19"/>
                  <a:gd name="T58" fmla="*/ 7 w 17"/>
                  <a:gd name="T59" fmla="*/ 9 h 19"/>
                  <a:gd name="T60" fmla="*/ 7 w 17"/>
                  <a:gd name="T61" fmla="*/ 8 h 19"/>
                  <a:gd name="T62" fmla="*/ 7 w 17"/>
                  <a:gd name="T63" fmla="*/ 8 h 19"/>
                  <a:gd name="T64" fmla="*/ 7 w 17"/>
                  <a:gd name="T65" fmla="*/ 8 h 19"/>
                  <a:gd name="T66" fmla="*/ 6 w 17"/>
                  <a:gd name="T67" fmla="*/ 7 h 19"/>
                  <a:gd name="T68" fmla="*/ 6 w 17"/>
                  <a:gd name="T69" fmla="*/ 7 h 19"/>
                  <a:gd name="T70" fmla="*/ 6 w 17"/>
                  <a:gd name="T71" fmla="*/ 6 h 19"/>
                  <a:gd name="T72" fmla="*/ 5 w 17"/>
                  <a:gd name="T73" fmla="*/ 6 h 19"/>
                  <a:gd name="T74" fmla="*/ 5 w 17"/>
                  <a:gd name="T75" fmla="*/ 6 h 19"/>
                  <a:gd name="T76" fmla="*/ 4 w 17"/>
                  <a:gd name="T77" fmla="*/ 5 h 19"/>
                  <a:gd name="T78" fmla="*/ 4 w 17"/>
                  <a:gd name="T79" fmla="*/ 5 h 19"/>
                  <a:gd name="T80" fmla="*/ 4 w 17"/>
                  <a:gd name="T81" fmla="*/ 4 h 19"/>
                  <a:gd name="T82" fmla="*/ 4 w 17"/>
                  <a:gd name="T83" fmla="*/ 4 h 19"/>
                  <a:gd name="T84" fmla="*/ 3 w 17"/>
                  <a:gd name="T85" fmla="*/ 4 h 19"/>
                  <a:gd name="T86" fmla="*/ 3 w 17"/>
                  <a:gd name="T87" fmla="*/ 3 h 19"/>
                  <a:gd name="T88" fmla="*/ 3 w 17"/>
                  <a:gd name="T89" fmla="*/ 3 h 19"/>
                  <a:gd name="T90" fmla="*/ 2 w 17"/>
                  <a:gd name="T91" fmla="*/ 2 h 19"/>
                  <a:gd name="T92" fmla="*/ 2 w 17"/>
                  <a:gd name="T93" fmla="*/ 2 h 19"/>
                  <a:gd name="T94" fmla="*/ 1 w 17"/>
                  <a:gd name="T95" fmla="*/ 1 h 19"/>
                  <a:gd name="T96" fmla="*/ 1 w 17"/>
                  <a:gd name="T97" fmla="*/ 1 h 19"/>
                  <a:gd name="T98" fmla="*/ 1 w 17"/>
                  <a:gd name="T99" fmla="*/ 1 h 19"/>
                  <a:gd name="T100" fmla="*/ 1 w 17"/>
                  <a:gd name="T101" fmla="*/ 0 h 19"/>
                  <a:gd name="T102" fmla="*/ 0 w 17"/>
                  <a:gd name="T10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lnTo>
                      <a:pt x="17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7" name="Freeform 396"/>
              <p:cNvSpPr>
                <a:spLocks/>
              </p:cNvSpPr>
              <p:nvPr/>
            </p:nvSpPr>
            <p:spPr bwMode="auto">
              <a:xfrm>
                <a:off x="3835" y="2674"/>
                <a:ext cx="17" cy="24"/>
              </a:xfrm>
              <a:custGeom>
                <a:avLst/>
                <a:gdLst>
                  <a:gd name="T0" fmla="*/ 17 w 17"/>
                  <a:gd name="T1" fmla="*/ 24 h 24"/>
                  <a:gd name="T2" fmla="*/ 16 w 17"/>
                  <a:gd name="T3" fmla="*/ 24 h 24"/>
                  <a:gd name="T4" fmla="*/ 16 w 17"/>
                  <a:gd name="T5" fmla="*/ 23 h 24"/>
                  <a:gd name="T6" fmla="*/ 16 w 17"/>
                  <a:gd name="T7" fmla="*/ 23 h 24"/>
                  <a:gd name="T8" fmla="*/ 15 w 17"/>
                  <a:gd name="T9" fmla="*/ 22 h 24"/>
                  <a:gd name="T10" fmla="*/ 15 w 17"/>
                  <a:gd name="T11" fmla="*/ 22 h 24"/>
                  <a:gd name="T12" fmla="*/ 14 w 17"/>
                  <a:gd name="T13" fmla="*/ 22 h 24"/>
                  <a:gd name="T14" fmla="*/ 14 w 17"/>
                  <a:gd name="T15" fmla="*/ 21 h 24"/>
                  <a:gd name="T16" fmla="*/ 14 w 17"/>
                  <a:gd name="T17" fmla="*/ 21 h 24"/>
                  <a:gd name="T18" fmla="*/ 13 w 17"/>
                  <a:gd name="T19" fmla="*/ 20 h 24"/>
                  <a:gd name="T20" fmla="*/ 13 w 17"/>
                  <a:gd name="T21" fmla="*/ 20 h 24"/>
                  <a:gd name="T22" fmla="*/ 13 w 17"/>
                  <a:gd name="T23" fmla="*/ 19 h 24"/>
                  <a:gd name="T24" fmla="*/ 13 w 17"/>
                  <a:gd name="T25" fmla="*/ 19 h 24"/>
                  <a:gd name="T26" fmla="*/ 12 w 17"/>
                  <a:gd name="T27" fmla="*/ 19 h 24"/>
                  <a:gd name="T28" fmla="*/ 12 w 17"/>
                  <a:gd name="T29" fmla="*/ 18 h 24"/>
                  <a:gd name="T30" fmla="*/ 12 w 17"/>
                  <a:gd name="T31" fmla="*/ 18 h 24"/>
                  <a:gd name="T32" fmla="*/ 11 w 17"/>
                  <a:gd name="T33" fmla="*/ 17 h 24"/>
                  <a:gd name="T34" fmla="*/ 11 w 17"/>
                  <a:gd name="T35" fmla="*/ 17 h 24"/>
                  <a:gd name="T36" fmla="*/ 11 w 17"/>
                  <a:gd name="T37" fmla="*/ 16 h 24"/>
                  <a:gd name="T38" fmla="*/ 10 w 17"/>
                  <a:gd name="T39" fmla="*/ 16 h 24"/>
                  <a:gd name="T40" fmla="*/ 10 w 17"/>
                  <a:gd name="T41" fmla="*/ 15 h 24"/>
                  <a:gd name="T42" fmla="*/ 10 w 17"/>
                  <a:gd name="T43" fmla="*/ 15 h 24"/>
                  <a:gd name="T44" fmla="*/ 9 w 17"/>
                  <a:gd name="T45" fmla="*/ 15 h 24"/>
                  <a:gd name="T46" fmla="*/ 9 w 17"/>
                  <a:gd name="T47" fmla="*/ 14 h 24"/>
                  <a:gd name="T48" fmla="*/ 9 w 17"/>
                  <a:gd name="T49" fmla="*/ 13 h 24"/>
                  <a:gd name="T50" fmla="*/ 8 w 17"/>
                  <a:gd name="T51" fmla="*/ 13 h 24"/>
                  <a:gd name="T52" fmla="*/ 8 w 17"/>
                  <a:gd name="T53" fmla="*/ 13 h 24"/>
                  <a:gd name="T54" fmla="*/ 8 w 17"/>
                  <a:gd name="T55" fmla="*/ 12 h 24"/>
                  <a:gd name="T56" fmla="*/ 7 w 17"/>
                  <a:gd name="T57" fmla="*/ 12 h 24"/>
                  <a:gd name="T58" fmla="*/ 7 w 17"/>
                  <a:gd name="T59" fmla="*/ 11 h 24"/>
                  <a:gd name="T60" fmla="*/ 7 w 17"/>
                  <a:gd name="T61" fmla="*/ 10 h 24"/>
                  <a:gd name="T62" fmla="*/ 6 w 17"/>
                  <a:gd name="T63" fmla="*/ 10 h 24"/>
                  <a:gd name="T64" fmla="*/ 6 w 17"/>
                  <a:gd name="T65" fmla="*/ 10 h 24"/>
                  <a:gd name="T66" fmla="*/ 6 w 17"/>
                  <a:gd name="T67" fmla="*/ 9 h 24"/>
                  <a:gd name="T68" fmla="*/ 5 w 17"/>
                  <a:gd name="T69" fmla="*/ 9 h 24"/>
                  <a:gd name="T70" fmla="*/ 5 w 17"/>
                  <a:gd name="T71" fmla="*/ 8 h 24"/>
                  <a:gd name="T72" fmla="*/ 5 w 17"/>
                  <a:gd name="T73" fmla="*/ 8 h 24"/>
                  <a:gd name="T74" fmla="*/ 4 w 17"/>
                  <a:gd name="T75" fmla="*/ 7 h 24"/>
                  <a:gd name="T76" fmla="*/ 4 w 17"/>
                  <a:gd name="T77" fmla="*/ 7 h 24"/>
                  <a:gd name="T78" fmla="*/ 4 w 17"/>
                  <a:gd name="T79" fmla="*/ 6 h 24"/>
                  <a:gd name="T80" fmla="*/ 3 w 17"/>
                  <a:gd name="T81" fmla="*/ 6 h 24"/>
                  <a:gd name="T82" fmla="*/ 3 w 17"/>
                  <a:gd name="T83" fmla="*/ 5 h 24"/>
                  <a:gd name="T84" fmla="*/ 3 w 17"/>
                  <a:gd name="T85" fmla="*/ 5 h 24"/>
                  <a:gd name="T86" fmla="*/ 2 w 17"/>
                  <a:gd name="T87" fmla="*/ 4 h 24"/>
                  <a:gd name="T88" fmla="*/ 2 w 17"/>
                  <a:gd name="T89" fmla="*/ 4 h 24"/>
                  <a:gd name="T90" fmla="*/ 2 w 17"/>
                  <a:gd name="T91" fmla="*/ 3 h 24"/>
                  <a:gd name="T92" fmla="*/ 1 w 17"/>
                  <a:gd name="T93" fmla="*/ 3 h 24"/>
                  <a:gd name="T94" fmla="*/ 1 w 17"/>
                  <a:gd name="T95" fmla="*/ 2 h 24"/>
                  <a:gd name="T96" fmla="*/ 1 w 17"/>
                  <a:gd name="T97" fmla="*/ 2 h 24"/>
                  <a:gd name="T98" fmla="*/ 0 w 17"/>
                  <a:gd name="T99" fmla="*/ 1 h 24"/>
                  <a:gd name="T100" fmla="*/ 0 w 17"/>
                  <a:gd name="T101" fmla="*/ 0 h 24"/>
                  <a:gd name="T102" fmla="*/ 0 w 17"/>
                  <a:gd name="T10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24">
                    <a:moveTo>
                      <a:pt x="17" y="24"/>
                    </a:move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8" name="Freeform 397"/>
              <p:cNvSpPr>
                <a:spLocks/>
              </p:cNvSpPr>
              <p:nvPr/>
            </p:nvSpPr>
            <p:spPr bwMode="auto">
              <a:xfrm>
                <a:off x="3818" y="2644"/>
                <a:ext cx="17" cy="30"/>
              </a:xfrm>
              <a:custGeom>
                <a:avLst/>
                <a:gdLst>
                  <a:gd name="T0" fmla="*/ 17 w 17"/>
                  <a:gd name="T1" fmla="*/ 30 h 30"/>
                  <a:gd name="T2" fmla="*/ 17 w 17"/>
                  <a:gd name="T3" fmla="*/ 30 h 30"/>
                  <a:gd name="T4" fmla="*/ 16 w 17"/>
                  <a:gd name="T5" fmla="*/ 29 h 30"/>
                  <a:gd name="T6" fmla="*/ 16 w 17"/>
                  <a:gd name="T7" fmla="*/ 29 h 30"/>
                  <a:gd name="T8" fmla="*/ 16 w 17"/>
                  <a:gd name="T9" fmla="*/ 28 h 30"/>
                  <a:gd name="T10" fmla="*/ 15 w 17"/>
                  <a:gd name="T11" fmla="*/ 28 h 30"/>
                  <a:gd name="T12" fmla="*/ 15 w 17"/>
                  <a:gd name="T13" fmla="*/ 27 h 30"/>
                  <a:gd name="T14" fmla="*/ 15 w 17"/>
                  <a:gd name="T15" fmla="*/ 27 h 30"/>
                  <a:gd name="T16" fmla="*/ 14 w 17"/>
                  <a:gd name="T17" fmla="*/ 26 h 30"/>
                  <a:gd name="T18" fmla="*/ 14 w 17"/>
                  <a:gd name="T19" fmla="*/ 26 h 30"/>
                  <a:gd name="T20" fmla="*/ 14 w 17"/>
                  <a:gd name="T21" fmla="*/ 25 h 30"/>
                  <a:gd name="T22" fmla="*/ 13 w 17"/>
                  <a:gd name="T23" fmla="*/ 25 h 30"/>
                  <a:gd name="T24" fmla="*/ 13 w 17"/>
                  <a:gd name="T25" fmla="*/ 24 h 30"/>
                  <a:gd name="T26" fmla="*/ 13 w 17"/>
                  <a:gd name="T27" fmla="*/ 23 h 30"/>
                  <a:gd name="T28" fmla="*/ 13 w 17"/>
                  <a:gd name="T29" fmla="*/ 23 h 30"/>
                  <a:gd name="T30" fmla="*/ 12 w 17"/>
                  <a:gd name="T31" fmla="*/ 22 h 30"/>
                  <a:gd name="T32" fmla="*/ 12 w 17"/>
                  <a:gd name="T33" fmla="*/ 22 h 30"/>
                  <a:gd name="T34" fmla="*/ 11 w 17"/>
                  <a:gd name="T35" fmla="*/ 21 h 30"/>
                  <a:gd name="T36" fmla="*/ 11 w 17"/>
                  <a:gd name="T37" fmla="*/ 21 h 30"/>
                  <a:gd name="T38" fmla="*/ 11 w 17"/>
                  <a:gd name="T39" fmla="*/ 20 h 30"/>
                  <a:gd name="T40" fmla="*/ 10 w 17"/>
                  <a:gd name="T41" fmla="*/ 19 h 30"/>
                  <a:gd name="T42" fmla="*/ 10 w 17"/>
                  <a:gd name="T43" fmla="*/ 19 h 30"/>
                  <a:gd name="T44" fmla="*/ 10 w 17"/>
                  <a:gd name="T45" fmla="*/ 18 h 30"/>
                  <a:gd name="T46" fmla="*/ 10 w 17"/>
                  <a:gd name="T47" fmla="*/ 18 h 30"/>
                  <a:gd name="T48" fmla="*/ 9 w 17"/>
                  <a:gd name="T49" fmla="*/ 17 h 30"/>
                  <a:gd name="T50" fmla="*/ 9 w 17"/>
                  <a:gd name="T51" fmla="*/ 17 h 30"/>
                  <a:gd name="T52" fmla="*/ 9 w 17"/>
                  <a:gd name="T53" fmla="*/ 16 h 30"/>
                  <a:gd name="T54" fmla="*/ 8 w 17"/>
                  <a:gd name="T55" fmla="*/ 15 h 30"/>
                  <a:gd name="T56" fmla="*/ 8 w 17"/>
                  <a:gd name="T57" fmla="*/ 15 h 30"/>
                  <a:gd name="T58" fmla="*/ 7 w 17"/>
                  <a:gd name="T59" fmla="*/ 14 h 30"/>
                  <a:gd name="T60" fmla="*/ 7 w 17"/>
                  <a:gd name="T61" fmla="*/ 14 h 30"/>
                  <a:gd name="T62" fmla="*/ 7 w 17"/>
                  <a:gd name="T63" fmla="*/ 13 h 30"/>
                  <a:gd name="T64" fmla="*/ 7 w 17"/>
                  <a:gd name="T65" fmla="*/ 12 h 30"/>
                  <a:gd name="T66" fmla="*/ 6 w 17"/>
                  <a:gd name="T67" fmla="*/ 12 h 30"/>
                  <a:gd name="T68" fmla="*/ 6 w 17"/>
                  <a:gd name="T69" fmla="*/ 11 h 30"/>
                  <a:gd name="T70" fmla="*/ 6 w 17"/>
                  <a:gd name="T71" fmla="*/ 10 h 30"/>
                  <a:gd name="T72" fmla="*/ 5 w 17"/>
                  <a:gd name="T73" fmla="*/ 10 h 30"/>
                  <a:gd name="T74" fmla="*/ 5 w 17"/>
                  <a:gd name="T75" fmla="*/ 9 h 30"/>
                  <a:gd name="T76" fmla="*/ 5 w 17"/>
                  <a:gd name="T77" fmla="*/ 9 h 30"/>
                  <a:gd name="T78" fmla="*/ 4 w 17"/>
                  <a:gd name="T79" fmla="*/ 8 h 30"/>
                  <a:gd name="T80" fmla="*/ 4 w 17"/>
                  <a:gd name="T81" fmla="*/ 7 h 30"/>
                  <a:gd name="T82" fmla="*/ 4 w 17"/>
                  <a:gd name="T83" fmla="*/ 7 h 30"/>
                  <a:gd name="T84" fmla="*/ 3 w 17"/>
                  <a:gd name="T85" fmla="*/ 6 h 30"/>
                  <a:gd name="T86" fmla="*/ 3 w 17"/>
                  <a:gd name="T87" fmla="*/ 6 h 30"/>
                  <a:gd name="T88" fmla="*/ 3 w 17"/>
                  <a:gd name="T89" fmla="*/ 5 h 30"/>
                  <a:gd name="T90" fmla="*/ 2 w 17"/>
                  <a:gd name="T91" fmla="*/ 4 h 30"/>
                  <a:gd name="T92" fmla="*/ 2 w 17"/>
                  <a:gd name="T93" fmla="*/ 4 h 30"/>
                  <a:gd name="T94" fmla="*/ 2 w 17"/>
                  <a:gd name="T95" fmla="*/ 3 h 30"/>
                  <a:gd name="T96" fmla="*/ 1 w 17"/>
                  <a:gd name="T97" fmla="*/ 2 h 30"/>
                  <a:gd name="T98" fmla="*/ 1 w 17"/>
                  <a:gd name="T99" fmla="*/ 2 h 30"/>
                  <a:gd name="T100" fmla="*/ 1 w 17"/>
                  <a:gd name="T101" fmla="*/ 1 h 30"/>
                  <a:gd name="T102" fmla="*/ 0 w 17"/>
                  <a:gd name="T10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30">
                    <a:moveTo>
                      <a:pt x="17" y="30"/>
                    </a:moveTo>
                    <a:lnTo>
                      <a:pt x="17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9" name="Freeform 398"/>
              <p:cNvSpPr>
                <a:spLocks/>
              </p:cNvSpPr>
              <p:nvPr/>
            </p:nvSpPr>
            <p:spPr bwMode="auto">
              <a:xfrm>
                <a:off x="3802" y="2608"/>
                <a:ext cx="17" cy="37"/>
              </a:xfrm>
              <a:custGeom>
                <a:avLst/>
                <a:gdLst>
                  <a:gd name="T0" fmla="*/ 17 w 17"/>
                  <a:gd name="T1" fmla="*/ 37 h 37"/>
                  <a:gd name="T2" fmla="*/ 16 w 17"/>
                  <a:gd name="T3" fmla="*/ 36 h 37"/>
                  <a:gd name="T4" fmla="*/ 16 w 17"/>
                  <a:gd name="T5" fmla="*/ 36 h 37"/>
                  <a:gd name="T6" fmla="*/ 16 w 17"/>
                  <a:gd name="T7" fmla="*/ 35 h 37"/>
                  <a:gd name="T8" fmla="*/ 15 w 17"/>
                  <a:gd name="T9" fmla="*/ 35 h 37"/>
                  <a:gd name="T10" fmla="*/ 15 w 17"/>
                  <a:gd name="T11" fmla="*/ 34 h 37"/>
                  <a:gd name="T12" fmla="*/ 15 w 17"/>
                  <a:gd name="T13" fmla="*/ 33 h 37"/>
                  <a:gd name="T14" fmla="*/ 14 w 17"/>
                  <a:gd name="T15" fmla="*/ 32 h 37"/>
                  <a:gd name="T16" fmla="*/ 14 w 17"/>
                  <a:gd name="T17" fmla="*/ 32 h 37"/>
                  <a:gd name="T18" fmla="*/ 14 w 17"/>
                  <a:gd name="T19" fmla="*/ 31 h 37"/>
                  <a:gd name="T20" fmla="*/ 13 w 17"/>
                  <a:gd name="T21" fmla="*/ 30 h 37"/>
                  <a:gd name="T22" fmla="*/ 13 w 17"/>
                  <a:gd name="T23" fmla="*/ 30 h 37"/>
                  <a:gd name="T24" fmla="*/ 13 w 17"/>
                  <a:gd name="T25" fmla="*/ 29 h 37"/>
                  <a:gd name="T26" fmla="*/ 12 w 17"/>
                  <a:gd name="T27" fmla="*/ 28 h 37"/>
                  <a:gd name="T28" fmla="*/ 12 w 17"/>
                  <a:gd name="T29" fmla="*/ 28 h 37"/>
                  <a:gd name="T30" fmla="*/ 12 w 17"/>
                  <a:gd name="T31" fmla="*/ 27 h 37"/>
                  <a:gd name="T32" fmla="*/ 12 w 17"/>
                  <a:gd name="T33" fmla="*/ 26 h 37"/>
                  <a:gd name="T34" fmla="*/ 11 w 17"/>
                  <a:gd name="T35" fmla="*/ 26 h 37"/>
                  <a:gd name="T36" fmla="*/ 11 w 17"/>
                  <a:gd name="T37" fmla="*/ 25 h 37"/>
                  <a:gd name="T38" fmla="*/ 10 w 17"/>
                  <a:gd name="T39" fmla="*/ 24 h 37"/>
                  <a:gd name="T40" fmla="*/ 10 w 17"/>
                  <a:gd name="T41" fmla="*/ 23 h 37"/>
                  <a:gd name="T42" fmla="*/ 10 w 17"/>
                  <a:gd name="T43" fmla="*/ 23 h 37"/>
                  <a:gd name="T44" fmla="*/ 10 w 17"/>
                  <a:gd name="T45" fmla="*/ 22 h 37"/>
                  <a:gd name="T46" fmla="*/ 9 w 17"/>
                  <a:gd name="T47" fmla="*/ 21 h 37"/>
                  <a:gd name="T48" fmla="*/ 9 w 17"/>
                  <a:gd name="T49" fmla="*/ 21 h 37"/>
                  <a:gd name="T50" fmla="*/ 9 w 17"/>
                  <a:gd name="T51" fmla="*/ 20 h 37"/>
                  <a:gd name="T52" fmla="*/ 8 w 17"/>
                  <a:gd name="T53" fmla="*/ 19 h 37"/>
                  <a:gd name="T54" fmla="*/ 8 w 17"/>
                  <a:gd name="T55" fmla="*/ 19 h 37"/>
                  <a:gd name="T56" fmla="*/ 7 w 17"/>
                  <a:gd name="T57" fmla="*/ 18 h 37"/>
                  <a:gd name="T58" fmla="*/ 7 w 17"/>
                  <a:gd name="T59" fmla="*/ 17 h 37"/>
                  <a:gd name="T60" fmla="*/ 7 w 17"/>
                  <a:gd name="T61" fmla="*/ 16 h 37"/>
                  <a:gd name="T62" fmla="*/ 7 w 17"/>
                  <a:gd name="T63" fmla="*/ 16 h 37"/>
                  <a:gd name="T64" fmla="*/ 6 w 17"/>
                  <a:gd name="T65" fmla="*/ 15 h 37"/>
                  <a:gd name="T66" fmla="*/ 6 w 17"/>
                  <a:gd name="T67" fmla="*/ 14 h 37"/>
                  <a:gd name="T68" fmla="*/ 6 w 17"/>
                  <a:gd name="T69" fmla="*/ 13 h 37"/>
                  <a:gd name="T70" fmla="*/ 5 w 17"/>
                  <a:gd name="T71" fmla="*/ 13 h 37"/>
                  <a:gd name="T72" fmla="*/ 5 w 17"/>
                  <a:gd name="T73" fmla="*/ 12 h 37"/>
                  <a:gd name="T74" fmla="*/ 5 w 17"/>
                  <a:gd name="T75" fmla="*/ 11 h 37"/>
                  <a:gd name="T76" fmla="*/ 4 w 17"/>
                  <a:gd name="T77" fmla="*/ 10 h 37"/>
                  <a:gd name="T78" fmla="*/ 4 w 17"/>
                  <a:gd name="T79" fmla="*/ 10 h 37"/>
                  <a:gd name="T80" fmla="*/ 4 w 17"/>
                  <a:gd name="T81" fmla="*/ 9 h 37"/>
                  <a:gd name="T82" fmla="*/ 3 w 17"/>
                  <a:gd name="T83" fmla="*/ 8 h 37"/>
                  <a:gd name="T84" fmla="*/ 3 w 17"/>
                  <a:gd name="T85" fmla="*/ 7 h 37"/>
                  <a:gd name="T86" fmla="*/ 3 w 17"/>
                  <a:gd name="T87" fmla="*/ 6 h 37"/>
                  <a:gd name="T88" fmla="*/ 2 w 17"/>
                  <a:gd name="T89" fmla="*/ 6 h 37"/>
                  <a:gd name="T90" fmla="*/ 2 w 17"/>
                  <a:gd name="T91" fmla="*/ 5 h 37"/>
                  <a:gd name="T92" fmla="*/ 2 w 17"/>
                  <a:gd name="T93" fmla="*/ 4 h 37"/>
                  <a:gd name="T94" fmla="*/ 2 w 17"/>
                  <a:gd name="T95" fmla="*/ 3 h 37"/>
                  <a:gd name="T96" fmla="*/ 1 w 17"/>
                  <a:gd name="T97" fmla="*/ 3 h 37"/>
                  <a:gd name="T98" fmla="*/ 1 w 17"/>
                  <a:gd name="T99" fmla="*/ 2 h 37"/>
                  <a:gd name="T100" fmla="*/ 0 w 17"/>
                  <a:gd name="T101" fmla="*/ 1 h 37"/>
                  <a:gd name="T102" fmla="*/ 0 w 1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37">
                    <a:moveTo>
                      <a:pt x="17" y="37"/>
                    </a:moveTo>
                    <a:lnTo>
                      <a:pt x="16" y="36"/>
                    </a:lnTo>
                    <a:lnTo>
                      <a:pt x="16" y="36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1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0" name="Freeform 399"/>
              <p:cNvSpPr>
                <a:spLocks/>
              </p:cNvSpPr>
              <p:nvPr/>
            </p:nvSpPr>
            <p:spPr bwMode="auto">
              <a:xfrm>
                <a:off x="3786" y="2563"/>
                <a:ext cx="16" cy="46"/>
              </a:xfrm>
              <a:custGeom>
                <a:avLst/>
                <a:gdLst>
                  <a:gd name="T0" fmla="*/ 16 w 16"/>
                  <a:gd name="T1" fmla="*/ 46 h 46"/>
                  <a:gd name="T2" fmla="*/ 16 w 16"/>
                  <a:gd name="T3" fmla="*/ 45 h 46"/>
                  <a:gd name="T4" fmla="*/ 16 w 16"/>
                  <a:gd name="T5" fmla="*/ 44 h 46"/>
                  <a:gd name="T6" fmla="*/ 15 w 16"/>
                  <a:gd name="T7" fmla="*/ 44 h 46"/>
                  <a:gd name="T8" fmla="*/ 15 w 16"/>
                  <a:gd name="T9" fmla="*/ 43 h 46"/>
                  <a:gd name="T10" fmla="*/ 15 w 16"/>
                  <a:gd name="T11" fmla="*/ 42 h 46"/>
                  <a:gd name="T12" fmla="*/ 15 w 16"/>
                  <a:gd name="T13" fmla="*/ 41 h 46"/>
                  <a:gd name="T14" fmla="*/ 14 w 16"/>
                  <a:gd name="T15" fmla="*/ 40 h 46"/>
                  <a:gd name="T16" fmla="*/ 14 w 16"/>
                  <a:gd name="T17" fmla="*/ 39 h 46"/>
                  <a:gd name="T18" fmla="*/ 13 w 16"/>
                  <a:gd name="T19" fmla="*/ 39 h 46"/>
                  <a:gd name="T20" fmla="*/ 13 w 16"/>
                  <a:gd name="T21" fmla="*/ 38 h 46"/>
                  <a:gd name="T22" fmla="*/ 13 w 16"/>
                  <a:gd name="T23" fmla="*/ 37 h 46"/>
                  <a:gd name="T24" fmla="*/ 13 w 16"/>
                  <a:gd name="T25" fmla="*/ 36 h 46"/>
                  <a:gd name="T26" fmla="*/ 12 w 16"/>
                  <a:gd name="T27" fmla="*/ 35 h 46"/>
                  <a:gd name="T28" fmla="*/ 12 w 16"/>
                  <a:gd name="T29" fmla="*/ 34 h 46"/>
                  <a:gd name="T30" fmla="*/ 12 w 16"/>
                  <a:gd name="T31" fmla="*/ 33 h 46"/>
                  <a:gd name="T32" fmla="*/ 11 w 16"/>
                  <a:gd name="T33" fmla="*/ 33 h 46"/>
                  <a:gd name="T34" fmla="*/ 11 w 16"/>
                  <a:gd name="T35" fmla="*/ 32 h 46"/>
                  <a:gd name="T36" fmla="*/ 10 w 16"/>
                  <a:gd name="T37" fmla="*/ 31 h 46"/>
                  <a:gd name="T38" fmla="*/ 10 w 16"/>
                  <a:gd name="T39" fmla="*/ 30 h 46"/>
                  <a:gd name="T40" fmla="*/ 10 w 16"/>
                  <a:gd name="T41" fmla="*/ 29 h 46"/>
                  <a:gd name="T42" fmla="*/ 10 w 16"/>
                  <a:gd name="T43" fmla="*/ 28 h 46"/>
                  <a:gd name="T44" fmla="*/ 9 w 16"/>
                  <a:gd name="T45" fmla="*/ 28 h 46"/>
                  <a:gd name="T46" fmla="*/ 9 w 16"/>
                  <a:gd name="T47" fmla="*/ 26 h 46"/>
                  <a:gd name="T48" fmla="*/ 9 w 16"/>
                  <a:gd name="T49" fmla="*/ 26 h 46"/>
                  <a:gd name="T50" fmla="*/ 8 w 16"/>
                  <a:gd name="T51" fmla="*/ 25 h 46"/>
                  <a:gd name="T52" fmla="*/ 8 w 16"/>
                  <a:gd name="T53" fmla="*/ 24 h 46"/>
                  <a:gd name="T54" fmla="*/ 8 w 16"/>
                  <a:gd name="T55" fmla="*/ 23 h 46"/>
                  <a:gd name="T56" fmla="*/ 8 w 16"/>
                  <a:gd name="T57" fmla="*/ 22 h 46"/>
                  <a:gd name="T58" fmla="*/ 7 w 16"/>
                  <a:gd name="T59" fmla="*/ 21 h 46"/>
                  <a:gd name="T60" fmla="*/ 7 w 16"/>
                  <a:gd name="T61" fmla="*/ 20 h 46"/>
                  <a:gd name="T62" fmla="*/ 6 w 16"/>
                  <a:gd name="T63" fmla="*/ 19 h 46"/>
                  <a:gd name="T64" fmla="*/ 6 w 16"/>
                  <a:gd name="T65" fmla="*/ 18 h 46"/>
                  <a:gd name="T66" fmla="*/ 6 w 16"/>
                  <a:gd name="T67" fmla="*/ 18 h 46"/>
                  <a:gd name="T68" fmla="*/ 5 w 16"/>
                  <a:gd name="T69" fmla="*/ 17 h 46"/>
                  <a:gd name="T70" fmla="*/ 5 w 16"/>
                  <a:gd name="T71" fmla="*/ 16 h 46"/>
                  <a:gd name="T72" fmla="*/ 5 w 16"/>
                  <a:gd name="T73" fmla="*/ 15 h 46"/>
                  <a:gd name="T74" fmla="*/ 5 w 16"/>
                  <a:gd name="T75" fmla="*/ 14 h 46"/>
                  <a:gd name="T76" fmla="*/ 4 w 16"/>
                  <a:gd name="T77" fmla="*/ 13 h 46"/>
                  <a:gd name="T78" fmla="*/ 4 w 16"/>
                  <a:gd name="T79" fmla="*/ 12 h 46"/>
                  <a:gd name="T80" fmla="*/ 3 w 16"/>
                  <a:gd name="T81" fmla="*/ 11 h 46"/>
                  <a:gd name="T82" fmla="*/ 3 w 16"/>
                  <a:gd name="T83" fmla="*/ 10 h 46"/>
                  <a:gd name="T84" fmla="*/ 3 w 16"/>
                  <a:gd name="T85" fmla="*/ 9 h 46"/>
                  <a:gd name="T86" fmla="*/ 3 w 16"/>
                  <a:gd name="T87" fmla="*/ 8 h 46"/>
                  <a:gd name="T88" fmla="*/ 2 w 16"/>
                  <a:gd name="T89" fmla="*/ 7 h 46"/>
                  <a:gd name="T90" fmla="*/ 2 w 16"/>
                  <a:gd name="T91" fmla="*/ 6 h 46"/>
                  <a:gd name="T92" fmla="*/ 2 w 16"/>
                  <a:gd name="T93" fmla="*/ 5 h 46"/>
                  <a:gd name="T94" fmla="*/ 1 w 16"/>
                  <a:gd name="T95" fmla="*/ 4 h 46"/>
                  <a:gd name="T96" fmla="*/ 1 w 16"/>
                  <a:gd name="T97" fmla="*/ 3 h 46"/>
                  <a:gd name="T98" fmla="*/ 1 w 16"/>
                  <a:gd name="T99" fmla="*/ 2 h 46"/>
                  <a:gd name="T100" fmla="*/ 0 w 16"/>
                  <a:gd name="T101" fmla="*/ 1 h 46"/>
                  <a:gd name="T102" fmla="*/ 0 w 16"/>
                  <a:gd name="T10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46">
                    <a:moveTo>
                      <a:pt x="16" y="46"/>
                    </a:moveTo>
                    <a:lnTo>
                      <a:pt x="16" y="45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5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1" name="Freeform 400"/>
              <p:cNvSpPr>
                <a:spLocks/>
              </p:cNvSpPr>
              <p:nvPr/>
            </p:nvSpPr>
            <p:spPr bwMode="auto">
              <a:xfrm>
                <a:off x="3770" y="2508"/>
                <a:ext cx="16" cy="56"/>
              </a:xfrm>
              <a:custGeom>
                <a:avLst/>
                <a:gdLst>
                  <a:gd name="T0" fmla="*/ 16 w 16"/>
                  <a:gd name="T1" fmla="*/ 56 h 56"/>
                  <a:gd name="T2" fmla="*/ 16 w 16"/>
                  <a:gd name="T3" fmla="*/ 55 h 56"/>
                  <a:gd name="T4" fmla="*/ 16 w 16"/>
                  <a:gd name="T5" fmla="*/ 54 h 56"/>
                  <a:gd name="T6" fmla="*/ 15 w 16"/>
                  <a:gd name="T7" fmla="*/ 53 h 56"/>
                  <a:gd name="T8" fmla="*/ 15 w 16"/>
                  <a:gd name="T9" fmla="*/ 52 h 56"/>
                  <a:gd name="T10" fmla="*/ 15 w 16"/>
                  <a:gd name="T11" fmla="*/ 51 h 56"/>
                  <a:gd name="T12" fmla="*/ 14 w 16"/>
                  <a:gd name="T13" fmla="*/ 50 h 56"/>
                  <a:gd name="T14" fmla="*/ 14 w 16"/>
                  <a:gd name="T15" fmla="*/ 49 h 56"/>
                  <a:gd name="T16" fmla="*/ 14 w 16"/>
                  <a:gd name="T17" fmla="*/ 48 h 56"/>
                  <a:gd name="T18" fmla="*/ 14 w 16"/>
                  <a:gd name="T19" fmla="*/ 47 h 56"/>
                  <a:gd name="T20" fmla="*/ 13 w 16"/>
                  <a:gd name="T21" fmla="*/ 46 h 56"/>
                  <a:gd name="T22" fmla="*/ 13 w 16"/>
                  <a:gd name="T23" fmla="*/ 45 h 56"/>
                  <a:gd name="T24" fmla="*/ 12 w 16"/>
                  <a:gd name="T25" fmla="*/ 44 h 56"/>
                  <a:gd name="T26" fmla="*/ 12 w 16"/>
                  <a:gd name="T27" fmla="*/ 43 h 56"/>
                  <a:gd name="T28" fmla="*/ 12 w 16"/>
                  <a:gd name="T29" fmla="*/ 42 h 56"/>
                  <a:gd name="T30" fmla="*/ 12 w 16"/>
                  <a:gd name="T31" fmla="*/ 41 h 56"/>
                  <a:gd name="T32" fmla="*/ 11 w 16"/>
                  <a:gd name="T33" fmla="*/ 40 h 56"/>
                  <a:gd name="T34" fmla="*/ 11 w 16"/>
                  <a:gd name="T35" fmla="*/ 39 h 56"/>
                  <a:gd name="T36" fmla="*/ 11 w 16"/>
                  <a:gd name="T37" fmla="*/ 38 h 56"/>
                  <a:gd name="T38" fmla="*/ 10 w 16"/>
                  <a:gd name="T39" fmla="*/ 37 h 56"/>
                  <a:gd name="T40" fmla="*/ 10 w 16"/>
                  <a:gd name="T41" fmla="*/ 36 h 56"/>
                  <a:gd name="T42" fmla="*/ 10 w 16"/>
                  <a:gd name="T43" fmla="*/ 35 h 56"/>
                  <a:gd name="T44" fmla="*/ 9 w 16"/>
                  <a:gd name="T45" fmla="*/ 34 h 56"/>
                  <a:gd name="T46" fmla="*/ 9 w 16"/>
                  <a:gd name="T47" fmla="*/ 32 h 56"/>
                  <a:gd name="T48" fmla="*/ 9 w 16"/>
                  <a:gd name="T49" fmla="*/ 31 h 56"/>
                  <a:gd name="T50" fmla="*/ 8 w 16"/>
                  <a:gd name="T51" fmla="*/ 30 h 56"/>
                  <a:gd name="T52" fmla="*/ 8 w 16"/>
                  <a:gd name="T53" fmla="*/ 29 h 56"/>
                  <a:gd name="T54" fmla="*/ 8 w 16"/>
                  <a:gd name="T55" fmla="*/ 28 h 56"/>
                  <a:gd name="T56" fmla="*/ 7 w 16"/>
                  <a:gd name="T57" fmla="*/ 27 h 56"/>
                  <a:gd name="T58" fmla="*/ 7 w 16"/>
                  <a:gd name="T59" fmla="*/ 26 h 56"/>
                  <a:gd name="T60" fmla="*/ 7 w 16"/>
                  <a:gd name="T61" fmla="*/ 25 h 56"/>
                  <a:gd name="T62" fmla="*/ 6 w 16"/>
                  <a:gd name="T63" fmla="*/ 24 h 56"/>
                  <a:gd name="T64" fmla="*/ 6 w 16"/>
                  <a:gd name="T65" fmla="*/ 23 h 56"/>
                  <a:gd name="T66" fmla="*/ 6 w 16"/>
                  <a:gd name="T67" fmla="*/ 21 h 56"/>
                  <a:gd name="T68" fmla="*/ 5 w 16"/>
                  <a:gd name="T69" fmla="*/ 20 h 56"/>
                  <a:gd name="T70" fmla="*/ 5 w 16"/>
                  <a:gd name="T71" fmla="*/ 19 h 56"/>
                  <a:gd name="T72" fmla="*/ 5 w 16"/>
                  <a:gd name="T73" fmla="*/ 18 h 56"/>
                  <a:gd name="T74" fmla="*/ 5 w 16"/>
                  <a:gd name="T75" fmla="*/ 17 h 56"/>
                  <a:gd name="T76" fmla="*/ 4 w 16"/>
                  <a:gd name="T77" fmla="*/ 16 h 56"/>
                  <a:gd name="T78" fmla="*/ 4 w 16"/>
                  <a:gd name="T79" fmla="*/ 15 h 56"/>
                  <a:gd name="T80" fmla="*/ 4 w 16"/>
                  <a:gd name="T81" fmla="*/ 13 h 56"/>
                  <a:gd name="T82" fmla="*/ 3 w 16"/>
                  <a:gd name="T83" fmla="*/ 12 h 56"/>
                  <a:gd name="T84" fmla="*/ 3 w 16"/>
                  <a:gd name="T85" fmla="*/ 11 h 56"/>
                  <a:gd name="T86" fmla="*/ 3 w 16"/>
                  <a:gd name="T87" fmla="*/ 10 h 56"/>
                  <a:gd name="T88" fmla="*/ 2 w 16"/>
                  <a:gd name="T89" fmla="*/ 9 h 56"/>
                  <a:gd name="T90" fmla="*/ 2 w 16"/>
                  <a:gd name="T91" fmla="*/ 8 h 56"/>
                  <a:gd name="T92" fmla="*/ 2 w 16"/>
                  <a:gd name="T93" fmla="*/ 6 h 56"/>
                  <a:gd name="T94" fmla="*/ 1 w 16"/>
                  <a:gd name="T95" fmla="*/ 5 h 56"/>
                  <a:gd name="T96" fmla="*/ 1 w 16"/>
                  <a:gd name="T97" fmla="*/ 4 h 56"/>
                  <a:gd name="T98" fmla="*/ 1 w 16"/>
                  <a:gd name="T99" fmla="*/ 3 h 56"/>
                  <a:gd name="T100" fmla="*/ 0 w 16"/>
                  <a:gd name="T101" fmla="*/ 1 h 56"/>
                  <a:gd name="T102" fmla="*/ 0 w 16"/>
                  <a:gd name="T10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56">
                    <a:moveTo>
                      <a:pt x="16" y="56"/>
                    </a:moveTo>
                    <a:lnTo>
                      <a:pt x="16" y="55"/>
                    </a:lnTo>
                    <a:lnTo>
                      <a:pt x="16" y="54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15" y="51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2" y="41"/>
                    </a:lnTo>
                    <a:lnTo>
                      <a:pt x="11" y="40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2" name="Freeform 401"/>
              <p:cNvSpPr>
                <a:spLocks/>
              </p:cNvSpPr>
              <p:nvPr/>
            </p:nvSpPr>
            <p:spPr bwMode="auto">
              <a:xfrm>
                <a:off x="3754" y="2439"/>
                <a:ext cx="16" cy="70"/>
              </a:xfrm>
              <a:custGeom>
                <a:avLst/>
                <a:gdLst>
                  <a:gd name="T0" fmla="*/ 16 w 16"/>
                  <a:gd name="T1" fmla="*/ 70 h 70"/>
                  <a:gd name="T2" fmla="*/ 16 w 16"/>
                  <a:gd name="T3" fmla="*/ 69 h 70"/>
                  <a:gd name="T4" fmla="*/ 16 w 16"/>
                  <a:gd name="T5" fmla="*/ 68 h 70"/>
                  <a:gd name="T6" fmla="*/ 15 w 16"/>
                  <a:gd name="T7" fmla="*/ 67 h 70"/>
                  <a:gd name="T8" fmla="*/ 15 w 16"/>
                  <a:gd name="T9" fmla="*/ 65 h 70"/>
                  <a:gd name="T10" fmla="*/ 15 w 16"/>
                  <a:gd name="T11" fmla="*/ 64 h 70"/>
                  <a:gd name="T12" fmla="*/ 14 w 16"/>
                  <a:gd name="T13" fmla="*/ 63 h 70"/>
                  <a:gd name="T14" fmla="*/ 14 w 16"/>
                  <a:gd name="T15" fmla="*/ 62 h 70"/>
                  <a:gd name="T16" fmla="*/ 14 w 16"/>
                  <a:gd name="T17" fmla="*/ 61 h 70"/>
                  <a:gd name="T18" fmla="*/ 14 w 16"/>
                  <a:gd name="T19" fmla="*/ 59 h 70"/>
                  <a:gd name="T20" fmla="*/ 13 w 16"/>
                  <a:gd name="T21" fmla="*/ 58 h 70"/>
                  <a:gd name="T22" fmla="*/ 13 w 16"/>
                  <a:gd name="T23" fmla="*/ 57 h 70"/>
                  <a:gd name="T24" fmla="*/ 12 w 16"/>
                  <a:gd name="T25" fmla="*/ 55 h 70"/>
                  <a:gd name="T26" fmla="*/ 12 w 16"/>
                  <a:gd name="T27" fmla="*/ 54 h 70"/>
                  <a:gd name="T28" fmla="*/ 12 w 16"/>
                  <a:gd name="T29" fmla="*/ 53 h 70"/>
                  <a:gd name="T30" fmla="*/ 12 w 16"/>
                  <a:gd name="T31" fmla="*/ 52 h 70"/>
                  <a:gd name="T32" fmla="*/ 11 w 16"/>
                  <a:gd name="T33" fmla="*/ 50 h 70"/>
                  <a:gd name="T34" fmla="*/ 11 w 16"/>
                  <a:gd name="T35" fmla="*/ 49 h 70"/>
                  <a:gd name="T36" fmla="*/ 11 w 16"/>
                  <a:gd name="T37" fmla="*/ 48 h 70"/>
                  <a:gd name="T38" fmla="*/ 10 w 16"/>
                  <a:gd name="T39" fmla="*/ 46 h 70"/>
                  <a:gd name="T40" fmla="*/ 10 w 16"/>
                  <a:gd name="T41" fmla="*/ 45 h 70"/>
                  <a:gd name="T42" fmla="*/ 10 w 16"/>
                  <a:gd name="T43" fmla="*/ 44 h 70"/>
                  <a:gd name="T44" fmla="*/ 9 w 16"/>
                  <a:gd name="T45" fmla="*/ 42 h 70"/>
                  <a:gd name="T46" fmla="*/ 9 w 16"/>
                  <a:gd name="T47" fmla="*/ 41 h 70"/>
                  <a:gd name="T48" fmla="*/ 9 w 16"/>
                  <a:gd name="T49" fmla="*/ 39 h 70"/>
                  <a:gd name="T50" fmla="*/ 8 w 16"/>
                  <a:gd name="T51" fmla="*/ 38 h 70"/>
                  <a:gd name="T52" fmla="*/ 8 w 16"/>
                  <a:gd name="T53" fmla="*/ 37 h 70"/>
                  <a:gd name="T54" fmla="*/ 8 w 16"/>
                  <a:gd name="T55" fmla="*/ 35 h 70"/>
                  <a:gd name="T56" fmla="*/ 7 w 16"/>
                  <a:gd name="T57" fmla="*/ 34 h 70"/>
                  <a:gd name="T58" fmla="*/ 7 w 16"/>
                  <a:gd name="T59" fmla="*/ 33 h 70"/>
                  <a:gd name="T60" fmla="*/ 7 w 16"/>
                  <a:gd name="T61" fmla="*/ 31 h 70"/>
                  <a:gd name="T62" fmla="*/ 7 w 16"/>
                  <a:gd name="T63" fmla="*/ 30 h 70"/>
                  <a:gd name="T64" fmla="*/ 6 w 16"/>
                  <a:gd name="T65" fmla="*/ 28 h 70"/>
                  <a:gd name="T66" fmla="*/ 6 w 16"/>
                  <a:gd name="T67" fmla="*/ 27 h 70"/>
                  <a:gd name="T68" fmla="*/ 5 w 16"/>
                  <a:gd name="T69" fmla="*/ 26 h 70"/>
                  <a:gd name="T70" fmla="*/ 5 w 16"/>
                  <a:gd name="T71" fmla="*/ 24 h 70"/>
                  <a:gd name="T72" fmla="*/ 5 w 16"/>
                  <a:gd name="T73" fmla="*/ 23 h 70"/>
                  <a:gd name="T74" fmla="*/ 5 w 16"/>
                  <a:gd name="T75" fmla="*/ 21 h 70"/>
                  <a:gd name="T76" fmla="*/ 4 w 16"/>
                  <a:gd name="T77" fmla="*/ 20 h 70"/>
                  <a:gd name="T78" fmla="*/ 4 w 16"/>
                  <a:gd name="T79" fmla="*/ 19 h 70"/>
                  <a:gd name="T80" fmla="*/ 4 w 16"/>
                  <a:gd name="T81" fmla="*/ 17 h 70"/>
                  <a:gd name="T82" fmla="*/ 3 w 16"/>
                  <a:gd name="T83" fmla="*/ 16 h 70"/>
                  <a:gd name="T84" fmla="*/ 3 w 16"/>
                  <a:gd name="T85" fmla="*/ 14 h 70"/>
                  <a:gd name="T86" fmla="*/ 3 w 16"/>
                  <a:gd name="T87" fmla="*/ 13 h 70"/>
                  <a:gd name="T88" fmla="*/ 2 w 16"/>
                  <a:gd name="T89" fmla="*/ 11 h 70"/>
                  <a:gd name="T90" fmla="*/ 2 w 16"/>
                  <a:gd name="T91" fmla="*/ 10 h 70"/>
                  <a:gd name="T92" fmla="*/ 2 w 16"/>
                  <a:gd name="T93" fmla="*/ 8 h 70"/>
                  <a:gd name="T94" fmla="*/ 1 w 16"/>
                  <a:gd name="T95" fmla="*/ 7 h 70"/>
                  <a:gd name="T96" fmla="*/ 1 w 16"/>
                  <a:gd name="T97" fmla="*/ 5 h 70"/>
                  <a:gd name="T98" fmla="*/ 1 w 16"/>
                  <a:gd name="T99" fmla="*/ 4 h 70"/>
                  <a:gd name="T100" fmla="*/ 1 w 16"/>
                  <a:gd name="T101" fmla="*/ 2 h 70"/>
                  <a:gd name="T102" fmla="*/ 0 w 16"/>
                  <a:gd name="T10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70">
                    <a:moveTo>
                      <a:pt x="16" y="70"/>
                    </a:moveTo>
                    <a:lnTo>
                      <a:pt x="16" y="69"/>
                    </a:lnTo>
                    <a:lnTo>
                      <a:pt x="16" y="68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0" y="46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8" y="35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3" name="Freeform 402"/>
              <p:cNvSpPr>
                <a:spLocks/>
              </p:cNvSpPr>
              <p:nvPr/>
            </p:nvSpPr>
            <p:spPr bwMode="auto">
              <a:xfrm>
                <a:off x="3738" y="2354"/>
                <a:ext cx="17" cy="87"/>
              </a:xfrm>
              <a:custGeom>
                <a:avLst/>
                <a:gdLst>
                  <a:gd name="T0" fmla="*/ 17 w 17"/>
                  <a:gd name="T1" fmla="*/ 87 h 87"/>
                  <a:gd name="T2" fmla="*/ 16 w 17"/>
                  <a:gd name="T3" fmla="*/ 85 h 87"/>
                  <a:gd name="T4" fmla="*/ 16 w 17"/>
                  <a:gd name="T5" fmla="*/ 84 h 87"/>
                  <a:gd name="T6" fmla="*/ 16 w 17"/>
                  <a:gd name="T7" fmla="*/ 82 h 87"/>
                  <a:gd name="T8" fmla="*/ 15 w 17"/>
                  <a:gd name="T9" fmla="*/ 81 h 87"/>
                  <a:gd name="T10" fmla="*/ 15 w 17"/>
                  <a:gd name="T11" fmla="*/ 80 h 87"/>
                  <a:gd name="T12" fmla="*/ 15 w 17"/>
                  <a:gd name="T13" fmla="*/ 78 h 87"/>
                  <a:gd name="T14" fmla="*/ 14 w 17"/>
                  <a:gd name="T15" fmla="*/ 76 h 87"/>
                  <a:gd name="T16" fmla="*/ 14 w 17"/>
                  <a:gd name="T17" fmla="*/ 75 h 87"/>
                  <a:gd name="T18" fmla="*/ 14 w 17"/>
                  <a:gd name="T19" fmla="*/ 73 h 87"/>
                  <a:gd name="T20" fmla="*/ 13 w 17"/>
                  <a:gd name="T21" fmla="*/ 71 h 87"/>
                  <a:gd name="T22" fmla="*/ 13 w 17"/>
                  <a:gd name="T23" fmla="*/ 70 h 87"/>
                  <a:gd name="T24" fmla="*/ 13 w 17"/>
                  <a:gd name="T25" fmla="*/ 68 h 87"/>
                  <a:gd name="T26" fmla="*/ 12 w 17"/>
                  <a:gd name="T27" fmla="*/ 67 h 87"/>
                  <a:gd name="T28" fmla="*/ 12 w 17"/>
                  <a:gd name="T29" fmla="*/ 65 h 87"/>
                  <a:gd name="T30" fmla="*/ 12 w 17"/>
                  <a:gd name="T31" fmla="*/ 64 h 87"/>
                  <a:gd name="T32" fmla="*/ 11 w 17"/>
                  <a:gd name="T33" fmla="*/ 62 h 87"/>
                  <a:gd name="T34" fmla="*/ 11 w 17"/>
                  <a:gd name="T35" fmla="*/ 60 h 87"/>
                  <a:gd name="T36" fmla="*/ 11 w 17"/>
                  <a:gd name="T37" fmla="*/ 59 h 87"/>
                  <a:gd name="T38" fmla="*/ 10 w 17"/>
                  <a:gd name="T39" fmla="*/ 57 h 87"/>
                  <a:gd name="T40" fmla="*/ 10 w 17"/>
                  <a:gd name="T41" fmla="*/ 55 h 87"/>
                  <a:gd name="T42" fmla="*/ 10 w 17"/>
                  <a:gd name="T43" fmla="*/ 54 h 87"/>
                  <a:gd name="T44" fmla="*/ 10 w 17"/>
                  <a:gd name="T45" fmla="*/ 52 h 87"/>
                  <a:gd name="T46" fmla="*/ 9 w 17"/>
                  <a:gd name="T47" fmla="*/ 50 h 87"/>
                  <a:gd name="T48" fmla="*/ 9 w 17"/>
                  <a:gd name="T49" fmla="*/ 48 h 87"/>
                  <a:gd name="T50" fmla="*/ 8 w 17"/>
                  <a:gd name="T51" fmla="*/ 47 h 87"/>
                  <a:gd name="T52" fmla="*/ 8 w 17"/>
                  <a:gd name="T53" fmla="*/ 45 h 87"/>
                  <a:gd name="T54" fmla="*/ 8 w 17"/>
                  <a:gd name="T55" fmla="*/ 43 h 87"/>
                  <a:gd name="T56" fmla="*/ 8 w 17"/>
                  <a:gd name="T57" fmla="*/ 42 h 87"/>
                  <a:gd name="T58" fmla="*/ 7 w 17"/>
                  <a:gd name="T59" fmla="*/ 40 h 87"/>
                  <a:gd name="T60" fmla="*/ 7 w 17"/>
                  <a:gd name="T61" fmla="*/ 38 h 87"/>
                  <a:gd name="T62" fmla="*/ 7 w 17"/>
                  <a:gd name="T63" fmla="*/ 36 h 87"/>
                  <a:gd name="T64" fmla="*/ 6 w 17"/>
                  <a:gd name="T65" fmla="*/ 35 h 87"/>
                  <a:gd name="T66" fmla="*/ 6 w 17"/>
                  <a:gd name="T67" fmla="*/ 33 h 87"/>
                  <a:gd name="T68" fmla="*/ 6 w 17"/>
                  <a:gd name="T69" fmla="*/ 31 h 87"/>
                  <a:gd name="T70" fmla="*/ 6 w 17"/>
                  <a:gd name="T71" fmla="*/ 29 h 87"/>
                  <a:gd name="T72" fmla="*/ 5 w 17"/>
                  <a:gd name="T73" fmla="*/ 28 h 87"/>
                  <a:gd name="T74" fmla="*/ 5 w 17"/>
                  <a:gd name="T75" fmla="*/ 26 h 87"/>
                  <a:gd name="T76" fmla="*/ 4 w 17"/>
                  <a:gd name="T77" fmla="*/ 24 h 87"/>
                  <a:gd name="T78" fmla="*/ 4 w 17"/>
                  <a:gd name="T79" fmla="*/ 22 h 87"/>
                  <a:gd name="T80" fmla="*/ 4 w 17"/>
                  <a:gd name="T81" fmla="*/ 20 h 87"/>
                  <a:gd name="T82" fmla="*/ 4 w 17"/>
                  <a:gd name="T83" fmla="*/ 19 h 87"/>
                  <a:gd name="T84" fmla="*/ 3 w 17"/>
                  <a:gd name="T85" fmla="*/ 17 h 87"/>
                  <a:gd name="T86" fmla="*/ 3 w 17"/>
                  <a:gd name="T87" fmla="*/ 15 h 87"/>
                  <a:gd name="T88" fmla="*/ 3 w 17"/>
                  <a:gd name="T89" fmla="*/ 13 h 87"/>
                  <a:gd name="T90" fmla="*/ 2 w 17"/>
                  <a:gd name="T91" fmla="*/ 11 h 87"/>
                  <a:gd name="T92" fmla="*/ 2 w 17"/>
                  <a:gd name="T93" fmla="*/ 9 h 87"/>
                  <a:gd name="T94" fmla="*/ 2 w 17"/>
                  <a:gd name="T95" fmla="*/ 7 h 87"/>
                  <a:gd name="T96" fmla="*/ 1 w 17"/>
                  <a:gd name="T97" fmla="*/ 6 h 87"/>
                  <a:gd name="T98" fmla="*/ 1 w 17"/>
                  <a:gd name="T99" fmla="*/ 4 h 87"/>
                  <a:gd name="T100" fmla="*/ 1 w 17"/>
                  <a:gd name="T101" fmla="*/ 2 h 87"/>
                  <a:gd name="T102" fmla="*/ 0 w 17"/>
                  <a:gd name="T10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87">
                    <a:moveTo>
                      <a:pt x="17" y="87"/>
                    </a:moveTo>
                    <a:lnTo>
                      <a:pt x="16" y="85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3" y="71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2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4" name="Freeform 403"/>
              <p:cNvSpPr>
                <a:spLocks/>
              </p:cNvSpPr>
              <p:nvPr/>
            </p:nvSpPr>
            <p:spPr bwMode="auto">
              <a:xfrm>
                <a:off x="3723" y="2249"/>
                <a:ext cx="16" cy="107"/>
              </a:xfrm>
              <a:custGeom>
                <a:avLst/>
                <a:gdLst>
                  <a:gd name="T0" fmla="*/ 16 w 16"/>
                  <a:gd name="T1" fmla="*/ 107 h 107"/>
                  <a:gd name="T2" fmla="*/ 15 w 16"/>
                  <a:gd name="T3" fmla="*/ 105 h 107"/>
                  <a:gd name="T4" fmla="*/ 15 w 16"/>
                  <a:gd name="T5" fmla="*/ 103 h 107"/>
                  <a:gd name="T6" fmla="*/ 15 w 16"/>
                  <a:gd name="T7" fmla="*/ 101 h 107"/>
                  <a:gd name="T8" fmla="*/ 15 w 16"/>
                  <a:gd name="T9" fmla="*/ 99 h 107"/>
                  <a:gd name="T10" fmla="*/ 14 w 16"/>
                  <a:gd name="T11" fmla="*/ 97 h 107"/>
                  <a:gd name="T12" fmla="*/ 14 w 16"/>
                  <a:gd name="T13" fmla="*/ 95 h 107"/>
                  <a:gd name="T14" fmla="*/ 13 w 16"/>
                  <a:gd name="T15" fmla="*/ 93 h 107"/>
                  <a:gd name="T16" fmla="*/ 13 w 16"/>
                  <a:gd name="T17" fmla="*/ 91 h 107"/>
                  <a:gd name="T18" fmla="*/ 13 w 16"/>
                  <a:gd name="T19" fmla="*/ 89 h 107"/>
                  <a:gd name="T20" fmla="*/ 13 w 16"/>
                  <a:gd name="T21" fmla="*/ 87 h 107"/>
                  <a:gd name="T22" fmla="*/ 12 w 16"/>
                  <a:gd name="T23" fmla="*/ 85 h 107"/>
                  <a:gd name="T24" fmla="*/ 12 w 16"/>
                  <a:gd name="T25" fmla="*/ 84 h 107"/>
                  <a:gd name="T26" fmla="*/ 12 w 16"/>
                  <a:gd name="T27" fmla="*/ 81 h 107"/>
                  <a:gd name="T28" fmla="*/ 11 w 16"/>
                  <a:gd name="T29" fmla="*/ 79 h 107"/>
                  <a:gd name="T30" fmla="*/ 11 w 16"/>
                  <a:gd name="T31" fmla="*/ 78 h 107"/>
                  <a:gd name="T32" fmla="*/ 11 w 16"/>
                  <a:gd name="T33" fmla="*/ 75 h 107"/>
                  <a:gd name="T34" fmla="*/ 11 w 16"/>
                  <a:gd name="T35" fmla="*/ 73 h 107"/>
                  <a:gd name="T36" fmla="*/ 10 w 16"/>
                  <a:gd name="T37" fmla="*/ 71 h 107"/>
                  <a:gd name="T38" fmla="*/ 10 w 16"/>
                  <a:gd name="T39" fmla="*/ 69 h 107"/>
                  <a:gd name="T40" fmla="*/ 9 w 16"/>
                  <a:gd name="T41" fmla="*/ 67 h 107"/>
                  <a:gd name="T42" fmla="*/ 9 w 16"/>
                  <a:gd name="T43" fmla="*/ 65 h 107"/>
                  <a:gd name="T44" fmla="*/ 9 w 16"/>
                  <a:gd name="T45" fmla="*/ 63 h 107"/>
                  <a:gd name="T46" fmla="*/ 9 w 16"/>
                  <a:gd name="T47" fmla="*/ 61 h 107"/>
                  <a:gd name="T48" fmla="*/ 8 w 16"/>
                  <a:gd name="T49" fmla="*/ 59 h 107"/>
                  <a:gd name="T50" fmla="*/ 8 w 16"/>
                  <a:gd name="T51" fmla="*/ 57 h 107"/>
                  <a:gd name="T52" fmla="*/ 8 w 16"/>
                  <a:gd name="T53" fmla="*/ 55 h 107"/>
                  <a:gd name="T54" fmla="*/ 7 w 16"/>
                  <a:gd name="T55" fmla="*/ 53 h 107"/>
                  <a:gd name="T56" fmla="*/ 7 w 16"/>
                  <a:gd name="T57" fmla="*/ 50 h 107"/>
                  <a:gd name="T58" fmla="*/ 7 w 16"/>
                  <a:gd name="T59" fmla="*/ 48 h 107"/>
                  <a:gd name="T60" fmla="*/ 6 w 16"/>
                  <a:gd name="T61" fmla="*/ 46 h 107"/>
                  <a:gd name="T62" fmla="*/ 6 w 16"/>
                  <a:gd name="T63" fmla="*/ 44 h 107"/>
                  <a:gd name="T64" fmla="*/ 6 w 16"/>
                  <a:gd name="T65" fmla="*/ 42 h 107"/>
                  <a:gd name="T66" fmla="*/ 5 w 16"/>
                  <a:gd name="T67" fmla="*/ 40 h 107"/>
                  <a:gd name="T68" fmla="*/ 5 w 16"/>
                  <a:gd name="T69" fmla="*/ 38 h 107"/>
                  <a:gd name="T70" fmla="*/ 5 w 16"/>
                  <a:gd name="T71" fmla="*/ 36 h 107"/>
                  <a:gd name="T72" fmla="*/ 5 w 16"/>
                  <a:gd name="T73" fmla="*/ 33 h 107"/>
                  <a:gd name="T74" fmla="*/ 4 w 16"/>
                  <a:gd name="T75" fmla="*/ 31 h 107"/>
                  <a:gd name="T76" fmla="*/ 4 w 16"/>
                  <a:gd name="T77" fmla="*/ 29 h 107"/>
                  <a:gd name="T78" fmla="*/ 3 w 16"/>
                  <a:gd name="T79" fmla="*/ 27 h 107"/>
                  <a:gd name="T80" fmla="*/ 3 w 16"/>
                  <a:gd name="T81" fmla="*/ 24 h 107"/>
                  <a:gd name="T82" fmla="*/ 3 w 16"/>
                  <a:gd name="T83" fmla="*/ 22 h 107"/>
                  <a:gd name="T84" fmla="*/ 3 w 16"/>
                  <a:gd name="T85" fmla="*/ 20 h 107"/>
                  <a:gd name="T86" fmla="*/ 2 w 16"/>
                  <a:gd name="T87" fmla="*/ 18 h 107"/>
                  <a:gd name="T88" fmla="*/ 2 w 16"/>
                  <a:gd name="T89" fmla="*/ 16 h 107"/>
                  <a:gd name="T90" fmla="*/ 2 w 16"/>
                  <a:gd name="T91" fmla="*/ 13 h 107"/>
                  <a:gd name="T92" fmla="*/ 1 w 16"/>
                  <a:gd name="T93" fmla="*/ 11 h 107"/>
                  <a:gd name="T94" fmla="*/ 1 w 16"/>
                  <a:gd name="T95" fmla="*/ 9 h 107"/>
                  <a:gd name="T96" fmla="*/ 1 w 16"/>
                  <a:gd name="T97" fmla="*/ 7 h 107"/>
                  <a:gd name="T98" fmla="*/ 1 w 16"/>
                  <a:gd name="T99" fmla="*/ 4 h 107"/>
                  <a:gd name="T100" fmla="*/ 0 w 16"/>
                  <a:gd name="T101" fmla="*/ 2 h 107"/>
                  <a:gd name="T102" fmla="*/ 0 w 16"/>
                  <a:gd name="T10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07">
                    <a:moveTo>
                      <a:pt x="16" y="107"/>
                    </a:moveTo>
                    <a:lnTo>
                      <a:pt x="15" y="105"/>
                    </a:lnTo>
                    <a:lnTo>
                      <a:pt x="15" y="103"/>
                    </a:lnTo>
                    <a:lnTo>
                      <a:pt x="15" y="101"/>
                    </a:lnTo>
                    <a:lnTo>
                      <a:pt x="15" y="99"/>
                    </a:lnTo>
                    <a:lnTo>
                      <a:pt x="14" y="97"/>
                    </a:lnTo>
                    <a:lnTo>
                      <a:pt x="14" y="95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13" y="89"/>
                    </a:lnTo>
                    <a:lnTo>
                      <a:pt x="13" y="87"/>
                    </a:lnTo>
                    <a:lnTo>
                      <a:pt x="12" y="85"/>
                    </a:lnTo>
                    <a:lnTo>
                      <a:pt x="12" y="84"/>
                    </a:lnTo>
                    <a:lnTo>
                      <a:pt x="12" y="81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5"/>
                    </a:lnTo>
                    <a:lnTo>
                      <a:pt x="11" y="73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9" y="67"/>
                    </a:lnTo>
                    <a:lnTo>
                      <a:pt x="9" y="65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7" y="53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5" name="Freeform 404"/>
              <p:cNvSpPr>
                <a:spLocks/>
              </p:cNvSpPr>
              <p:nvPr/>
            </p:nvSpPr>
            <p:spPr bwMode="auto">
              <a:xfrm>
                <a:off x="3707" y="2126"/>
                <a:ext cx="16" cy="125"/>
              </a:xfrm>
              <a:custGeom>
                <a:avLst/>
                <a:gdLst>
                  <a:gd name="T0" fmla="*/ 16 w 16"/>
                  <a:gd name="T1" fmla="*/ 125 h 125"/>
                  <a:gd name="T2" fmla="*/ 16 w 16"/>
                  <a:gd name="T3" fmla="*/ 123 h 125"/>
                  <a:gd name="T4" fmla="*/ 15 w 16"/>
                  <a:gd name="T5" fmla="*/ 120 h 125"/>
                  <a:gd name="T6" fmla="*/ 15 w 16"/>
                  <a:gd name="T7" fmla="*/ 118 h 125"/>
                  <a:gd name="T8" fmla="*/ 15 w 16"/>
                  <a:gd name="T9" fmla="*/ 116 h 125"/>
                  <a:gd name="T10" fmla="*/ 15 w 16"/>
                  <a:gd name="T11" fmla="*/ 113 h 125"/>
                  <a:gd name="T12" fmla="*/ 14 w 16"/>
                  <a:gd name="T13" fmla="*/ 111 h 125"/>
                  <a:gd name="T14" fmla="*/ 14 w 16"/>
                  <a:gd name="T15" fmla="*/ 109 h 125"/>
                  <a:gd name="T16" fmla="*/ 14 w 16"/>
                  <a:gd name="T17" fmla="*/ 106 h 125"/>
                  <a:gd name="T18" fmla="*/ 13 w 16"/>
                  <a:gd name="T19" fmla="*/ 104 h 125"/>
                  <a:gd name="T20" fmla="*/ 13 w 16"/>
                  <a:gd name="T21" fmla="*/ 102 h 125"/>
                  <a:gd name="T22" fmla="*/ 13 w 16"/>
                  <a:gd name="T23" fmla="*/ 99 h 125"/>
                  <a:gd name="T24" fmla="*/ 12 w 16"/>
                  <a:gd name="T25" fmla="*/ 97 h 125"/>
                  <a:gd name="T26" fmla="*/ 12 w 16"/>
                  <a:gd name="T27" fmla="*/ 95 h 125"/>
                  <a:gd name="T28" fmla="*/ 12 w 16"/>
                  <a:gd name="T29" fmla="*/ 92 h 125"/>
                  <a:gd name="T30" fmla="*/ 11 w 16"/>
                  <a:gd name="T31" fmla="*/ 90 h 125"/>
                  <a:gd name="T32" fmla="*/ 11 w 16"/>
                  <a:gd name="T33" fmla="*/ 87 h 125"/>
                  <a:gd name="T34" fmla="*/ 11 w 16"/>
                  <a:gd name="T35" fmla="*/ 85 h 125"/>
                  <a:gd name="T36" fmla="*/ 11 w 16"/>
                  <a:gd name="T37" fmla="*/ 83 h 125"/>
                  <a:gd name="T38" fmla="*/ 10 w 16"/>
                  <a:gd name="T39" fmla="*/ 80 h 125"/>
                  <a:gd name="T40" fmla="*/ 10 w 16"/>
                  <a:gd name="T41" fmla="*/ 78 h 125"/>
                  <a:gd name="T42" fmla="*/ 9 w 16"/>
                  <a:gd name="T43" fmla="*/ 75 h 125"/>
                  <a:gd name="T44" fmla="*/ 9 w 16"/>
                  <a:gd name="T45" fmla="*/ 73 h 125"/>
                  <a:gd name="T46" fmla="*/ 9 w 16"/>
                  <a:gd name="T47" fmla="*/ 71 h 125"/>
                  <a:gd name="T48" fmla="*/ 9 w 16"/>
                  <a:gd name="T49" fmla="*/ 68 h 125"/>
                  <a:gd name="T50" fmla="*/ 8 w 16"/>
                  <a:gd name="T51" fmla="*/ 66 h 125"/>
                  <a:gd name="T52" fmla="*/ 8 w 16"/>
                  <a:gd name="T53" fmla="*/ 63 h 125"/>
                  <a:gd name="T54" fmla="*/ 8 w 16"/>
                  <a:gd name="T55" fmla="*/ 61 h 125"/>
                  <a:gd name="T56" fmla="*/ 7 w 16"/>
                  <a:gd name="T57" fmla="*/ 58 h 125"/>
                  <a:gd name="T58" fmla="*/ 7 w 16"/>
                  <a:gd name="T59" fmla="*/ 56 h 125"/>
                  <a:gd name="T60" fmla="*/ 7 w 16"/>
                  <a:gd name="T61" fmla="*/ 53 h 125"/>
                  <a:gd name="T62" fmla="*/ 6 w 16"/>
                  <a:gd name="T63" fmla="*/ 51 h 125"/>
                  <a:gd name="T64" fmla="*/ 6 w 16"/>
                  <a:gd name="T65" fmla="*/ 48 h 125"/>
                  <a:gd name="T66" fmla="*/ 6 w 16"/>
                  <a:gd name="T67" fmla="*/ 46 h 125"/>
                  <a:gd name="T68" fmla="*/ 5 w 16"/>
                  <a:gd name="T69" fmla="*/ 43 h 125"/>
                  <a:gd name="T70" fmla="*/ 5 w 16"/>
                  <a:gd name="T71" fmla="*/ 41 h 125"/>
                  <a:gd name="T72" fmla="*/ 5 w 16"/>
                  <a:gd name="T73" fmla="*/ 38 h 125"/>
                  <a:gd name="T74" fmla="*/ 5 w 16"/>
                  <a:gd name="T75" fmla="*/ 36 h 125"/>
                  <a:gd name="T76" fmla="*/ 4 w 16"/>
                  <a:gd name="T77" fmla="*/ 33 h 125"/>
                  <a:gd name="T78" fmla="*/ 4 w 16"/>
                  <a:gd name="T79" fmla="*/ 31 h 125"/>
                  <a:gd name="T80" fmla="*/ 4 w 16"/>
                  <a:gd name="T81" fmla="*/ 28 h 125"/>
                  <a:gd name="T82" fmla="*/ 3 w 16"/>
                  <a:gd name="T83" fmla="*/ 26 h 125"/>
                  <a:gd name="T84" fmla="*/ 3 w 16"/>
                  <a:gd name="T85" fmla="*/ 23 h 125"/>
                  <a:gd name="T86" fmla="*/ 3 w 16"/>
                  <a:gd name="T87" fmla="*/ 21 h 125"/>
                  <a:gd name="T88" fmla="*/ 2 w 16"/>
                  <a:gd name="T89" fmla="*/ 18 h 125"/>
                  <a:gd name="T90" fmla="*/ 2 w 16"/>
                  <a:gd name="T91" fmla="*/ 15 h 125"/>
                  <a:gd name="T92" fmla="*/ 2 w 16"/>
                  <a:gd name="T93" fmla="*/ 13 h 125"/>
                  <a:gd name="T94" fmla="*/ 2 w 16"/>
                  <a:gd name="T95" fmla="*/ 10 h 125"/>
                  <a:gd name="T96" fmla="*/ 1 w 16"/>
                  <a:gd name="T97" fmla="*/ 8 h 125"/>
                  <a:gd name="T98" fmla="*/ 1 w 16"/>
                  <a:gd name="T99" fmla="*/ 5 h 125"/>
                  <a:gd name="T100" fmla="*/ 1 w 16"/>
                  <a:gd name="T101" fmla="*/ 3 h 125"/>
                  <a:gd name="T102" fmla="*/ 0 w 16"/>
                  <a:gd name="T10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25">
                    <a:moveTo>
                      <a:pt x="16" y="125"/>
                    </a:moveTo>
                    <a:lnTo>
                      <a:pt x="16" y="123"/>
                    </a:lnTo>
                    <a:lnTo>
                      <a:pt x="15" y="120"/>
                    </a:lnTo>
                    <a:lnTo>
                      <a:pt x="15" y="118"/>
                    </a:lnTo>
                    <a:lnTo>
                      <a:pt x="15" y="116"/>
                    </a:lnTo>
                    <a:lnTo>
                      <a:pt x="15" y="113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6"/>
                    </a:lnTo>
                    <a:lnTo>
                      <a:pt x="13" y="104"/>
                    </a:lnTo>
                    <a:lnTo>
                      <a:pt x="13" y="102"/>
                    </a:lnTo>
                    <a:lnTo>
                      <a:pt x="13" y="99"/>
                    </a:lnTo>
                    <a:lnTo>
                      <a:pt x="12" y="97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11" y="90"/>
                    </a:lnTo>
                    <a:lnTo>
                      <a:pt x="11" y="87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0" y="80"/>
                    </a:lnTo>
                    <a:lnTo>
                      <a:pt x="10" y="78"/>
                    </a:lnTo>
                    <a:lnTo>
                      <a:pt x="9" y="75"/>
                    </a:lnTo>
                    <a:lnTo>
                      <a:pt x="9" y="73"/>
                    </a:lnTo>
                    <a:lnTo>
                      <a:pt x="9" y="71"/>
                    </a:lnTo>
                    <a:lnTo>
                      <a:pt x="9" y="68"/>
                    </a:lnTo>
                    <a:lnTo>
                      <a:pt x="8" y="66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7" y="53"/>
                    </a:lnTo>
                    <a:lnTo>
                      <a:pt x="6" y="51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6" name="Freeform 405"/>
              <p:cNvSpPr>
                <a:spLocks/>
              </p:cNvSpPr>
              <p:nvPr/>
            </p:nvSpPr>
            <p:spPr bwMode="auto">
              <a:xfrm>
                <a:off x="3692" y="1997"/>
                <a:ext cx="16" cy="132"/>
              </a:xfrm>
              <a:custGeom>
                <a:avLst/>
                <a:gdLst>
                  <a:gd name="T0" fmla="*/ 16 w 16"/>
                  <a:gd name="T1" fmla="*/ 132 h 132"/>
                  <a:gd name="T2" fmla="*/ 15 w 16"/>
                  <a:gd name="T3" fmla="*/ 129 h 132"/>
                  <a:gd name="T4" fmla="*/ 15 w 16"/>
                  <a:gd name="T5" fmla="*/ 127 h 132"/>
                  <a:gd name="T6" fmla="*/ 15 w 16"/>
                  <a:gd name="T7" fmla="*/ 124 h 132"/>
                  <a:gd name="T8" fmla="*/ 14 w 16"/>
                  <a:gd name="T9" fmla="*/ 121 h 132"/>
                  <a:gd name="T10" fmla="*/ 14 w 16"/>
                  <a:gd name="T11" fmla="*/ 119 h 132"/>
                  <a:gd name="T12" fmla="*/ 14 w 16"/>
                  <a:gd name="T13" fmla="*/ 116 h 132"/>
                  <a:gd name="T14" fmla="*/ 13 w 16"/>
                  <a:gd name="T15" fmla="*/ 114 h 132"/>
                  <a:gd name="T16" fmla="*/ 13 w 16"/>
                  <a:gd name="T17" fmla="*/ 111 h 132"/>
                  <a:gd name="T18" fmla="*/ 13 w 16"/>
                  <a:gd name="T19" fmla="*/ 108 h 132"/>
                  <a:gd name="T20" fmla="*/ 13 w 16"/>
                  <a:gd name="T21" fmla="*/ 106 h 132"/>
                  <a:gd name="T22" fmla="*/ 12 w 16"/>
                  <a:gd name="T23" fmla="*/ 103 h 132"/>
                  <a:gd name="T24" fmla="*/ 12 w 16"/>
                  <a:gd name="T25" fmla="*/ 101 h 132"/>
                  <a:gd name="T26" fmla="*/ 11 w 16"/>
                  <a:gd name="T27" fmla="*/ 98 h 132"/>
                  <a:gd name="T28" fmla="*/ 11 w 16"/>
                  <a:gd name="T29" fmla="*/ 95 h 132"/>
                  <a:gd name="T30" fmla="*/ 11 w 16"/>
                  <a:gd name="T31" fmla="*/ 93 h 132"/>
                  <a:gd name="T32" fmla="*/ 11 w 16"/>
                  <a:gd name="T33" fmla="*/ 90 h 132"/>
                  <a:gd name="T34" fmla="*/ 10 w 16"/>
                  <a:gd name="T35" fmla="*/ 88 h 132"/>
                  <a:gd name="T36" fmla="*/ 10 w 16"/>
                  <a:gd name="T37" fmla="*/ 85 h 132"/>
                  <a:gd name="T38" fmla="*/ 10 w 16"/>
                  <a:gd name="T39" fmla="*/ 82 h 132"/>
                  <a:gd name="T40" fmla="*/ 9 w 16"/>
                  <a:gd name="T41" fmla="*/ 80 h 132"/>
                  <a:gd name="T42" fmla="*/ 9 w 16"/>
                  <a:gd name="T43" fmla="*/ 77 h 132"/>
                  <a:gd name="T44" fmla="*/ 9 w 16"/>
                  <a:gd name="T45" fmla="*/ 75 h 132"/>
                  <a:gd name="T46" fmla="*/ 9 w 16"/>
                  <a:gd name="T47" fmla="*/ 72 h 132"/>
                  <a:gd name="T48" fmla="*/ 8 w 16"/>
                  <a:gd name="T49" fmla="*/ 69 h 132"/>
                  <a:gd name="T50" fmla="*/ 8 w 16"/>
                  <a:gd name="T51" fmla="*/ 67 h 132"/>
                  <a:gd name="T52" fmla="*/ 8 w 16"/>
                  <a:gd name="T53" fmla="*/ 64 h 132"/>
                  <a:gd name="T54" fmla="*/ 7 w 16"/>
                  <a:gd name="T55" fmla="*/ 62 h 132"/>
                  <a:gd name="T56" fmla="*/ 7 w 16"/>
                  <a:gd name="T57" fmla="*/ 59 h 132"/>
                  <a:gd name="T58" fmla="*/ 7 w 16"/>
                  <a:gd name="T59" fmla="*/ 56 h 132"/>
                  <a:gd name="T60" fmla="*/ 6 w 16"/>
                  <a:gd name="T61" fmla="*/ 54 h 132"/>
                  <a:gd name="T62" fmla="*/ 6 w 16"/>
                  <a:gd name="T63" fmla="*/ 51 h 132"/>
                  <a:gd name="T64" fmla="*/ 6 w 16"/>
                  <a:gd name="T65" fmla="*/ 49 h 132"/>
                  <a:gd name="T66" fmla="*/ 6 w 16"/>
                  <a:gd name="T67" fmla="*/ 46 h 132"/>
                  <a:gd name="T68" fmla="*/ 5 w 16"/>
                  <a:gd name="T69" fmla="*/ 43 h 132"/>
                  <a:gd name="T70" fmla="*/ 5 w 16"/>
                  <a:gd name="T71" fmla="*/ 41 h 132"/>
                  <a:gd name="T72" fmla="*/ 4 w 16"/>
                  <a:gd name="T73" fmla="*/ 38 h 132"/>
                  <a:gd name="T74" fmla="*/ 4 w 16"/>
                  <a:gd name="T75" fmla="*/ 36 h 132"/>
                  <a:gd name="T76" fmla="*/ 4 w 16"/>
                  <a:gd name="T77" fmla="*/ 33 h 132"/>
                  <a:gd name="T78" fmla="*/ 4 w 16"/>
                  <a:gd name="T79" fmla="*/ 31 h 132"/>
                  <a:gd name="T80" fmla="*/ 3 w 16"/>
                  <a:gd name="T81" fmla="*/ 28 h 132"/>
                  <a:gd name="T82" fmla="*/ 3 w 16"/>
                  <a:gd name="T83" fmla="*/ 26 h 132"/>
                  <a:gd name="T84" fmla="*/ 3 w 16"/>
                  <a:gd name="T85" fmla="*/ 23 h 132"/>
                  <a:gd name="T86" fmla="*/ 2 w 16"/>
                  <a:gd name="T87" fmla="*/ 20 h 132"/>
                  <a:gd name="T88" fmla="*/ 2 w 16"/>
                  <a:gd name="T89" fmla="*/ 18 h 132"/>
                  <a:gd name="T90" fmla="*/ 2 w 16"/>
                  <a:gd name="T91" fmla="*/ 15 h 132"/>
                  <a:gd name="T92" fmla="*/ 1 w 16"/>
                  <a:gd name="T93" fmla="*/ 13 h 132"/>
                  <a:gd name="T94" fmla="*/ 1 w 16"/>
                  <a:gd name="T95" fmla="*/ 10 h 132"/>
                  <a:gd name="T96" fmla="*/ 1 w 16"/>
                  <a:gd name="T97" fmla="*/ 8 h 132"/>
                  <a:gd name="T98" fmla="*/ 0 w 16"/>
                  <a:gd name="T99" fmla="*/ 5 h 132"/>
                  <a:gd name="T100" fmla="*/ 0 w 16"/>
                  <a:gd name="T101" fmla="*/ 3 h 132"/>
                  <a:gd name="T102" fmla="*/ 0 w 16"/>
                  <a:gd name="T10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32">
                    <a:moveTo>
                      <a:pt x="16" y="132"/>
                    </a:moveTo>
                    <a:lnTo>
                      <a:pt x="15" y="129"/>
                    </a:lnTo>
                    <a:lnTo>
                      <a:pt x="15" y="127"/>
                    </a:lnTo>
                    <a:lnTo>
                      <a:pt x="15" y="124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6"/>
                    </a:lnTo>
                    <a:lnTo>
                      <a:pt x="13" y="114"/>
                    </a:lnTo>
                    <a:lnTo>
                      <a:pt x="13" y="111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2" y="103"/>
                    </a:lnTo>
                    <a:lnTo>
                      <a:pt x="12" y="101"/>
                    </a:lnTo>
                    <a:lnTo>
                      <a:pt x="11" y="98"/>
                    </a:lnTo>
                    <a:lnTo>
                      <a:pt x="11" y="95"/>
                    </a:lnTo>
                    <a:lnTo>
                      <a:pt x="11" y="93"/>
                    </a:lnTo>
                    <a:lnTo>
                      <a:pt x="11" y="90"/>
                    </a:lnTo>
                    <a:lnTo>
                      <a:pt x="10" y="88"/>
                    </a:lnTo>
                    <a:lnTo>
                      <a:pt x="10" y="85"/>
                    </a:lnTo>
                    <a:lnTo>
                      <a:pt x="10" y="82"/>
                    </a:lnTo>
                    <a:lnTo>
                      <a:pt x="9" y="80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2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4"/>
                    </a:lnTo>
                    <a:lnTo>
                      <a:pt x="7" y="62"/>
                    </a:lnTo>
                    <a:lnTo>
                      <a:pt x="7" y="59"/>
                    </a:lnTo>
                    <a:lnTo>
                      <a:pt x="7" y="56"/>
                    </a:lnTo>
                    <a:lnTo>
                      <a:pt x="6" y="54"/>
                    </a:lnTo>
                    <a:lnTo>
                      <a:pt x="6" y="51"/>
                    </a:lnTo>
                    <a:lnTo>
                      <a:pt x="6" y="49"/>
                    </a:lnTo>
                    <a:lnTo>
                      <a:pt x="6" y="46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7" name="Freeform 406"/>
              <p:cNvSpPr>
                <a:spLocks/>
              </p:cNvSpPr>
              <p:nvPr/>
            </p:nvSpPr>
            <p:spPr bwMode="auto">
              <a:xfrm>
                <a:off x="3677" y="1881"/>
                <a:ext cx="15" cy="119"/>
              </a:xfrm>
              <a:custGeom>
                <a:avLst/>
                <a:gdLst>
                  <a:gd name="T0" fmla="*/ 15 w 15"/>
                  <a:gd name="T1" fmla="*/ 119 h 119"/>
                  <a:gd name="T2" fmla="*/ 15 w 15"/>
                  <a:gd name="T3" fmla="*/ 116 h 119"/>
                  <a:gd name="T4" fmla="*/ 15 w 15"/>
                  <a:gd name="T5" fmla="*/ 113 h 119"/>
                  <a:gd name="T6" fmla="*/ 14 w 15"/>
                  <a:gd name="T7" fmla="*/ 111 h 119"/>
                  <a:gd name="T8" fmla="*/ 14 w 15"/>
                  <a:gd name="T9" fmla="*/ 108 h 119"/>
                  <a:gd name="T10" fmla="*/ 14 w 15"/>
                  <a:gd name="T11" fmla="*/ 106 h 119"/>
                  <a:gd name="T12" fmla="*/ 13 w 15"/>
                  <a:gd name="T13" fmla="*/ 103 h 119"/>
                  <a:gd name="T14" fmla="*/ 13 w 15"/>
                  <a:gd name="T15" fmla="*/ 101 h 119"/>
                  <a:gd name="T16" fmla="*/ 13 w 15"/>
                  <a:gd name="T17" fmla="*/ 98 h 119"/>
                  <a:gd name="T18" fmla="*/ 12 w 15"/>
                  <a:gd name="T19" fmla="*/ 96 h 119"/>
                  <a:gd name="T20" fmla="*/ 12 w 15"/>
                  <a:gd name="T21" fmla="*/ 94 h 119"/>
                  <a:gd name="T22" fmla="*/ 12 w 15"/>
                  <a:gd name="T23" fmla="*/ 91 h 119"/>
                  <a:gd name="T24" fmla="*/ 12 w 15"/>
                  <a:gd name="T25" fmla="*/ 88 h 119"/>
                  <a:gd name="T26" fmla="*/ 11 w 15"/>
                  <a:gd name="T27" fmla="*/ 86 h 119"/>
                  <a:gd name="T28" fmla="*/ 11 w 15"/>
                  <a:gd name="T29" fmla="*/ 84 h 119"/>
                  <a:gd name="T30" fmla="*/ 11 w 15"/>
                  <a:gd name="T31" fmla="*/ 81 h 119"/>
                  <a:gd name="T32" fmla="*/ 10 w 15"/>
                  <a:gd name="T33" fmla="*/ 79 h 119"/>
                  <a:gd name="T34" fmla="*/ 10 w 15"/>
                  <a:gd name="T35" fmla="*/ 76 h 119"/>
                  <a:gd name="T36" fmla="*/ 10 w 15"/>
                  <a:gd name="T37" fmla="*/ 74 h 119"/>
                  <a:gd name="T38" fmla="*/ 9 w 15"/>
                  <a:gd name="T39" fmla="*/ 72 h 119"/>
                  <a:gd name="T40" fmla="*/ 9 w 15"/>
                  <a:gd name="T41" fmla="*/ 69 h 119"/>
                  <a:gd name="T42" fmla="*/ 9 w 15"/>
                  <a:gd name="T43" fmla="*/ 67 h 119"/>
                  <a:gd name="T44" fmla="*/ 8 w 15"/>
                  <a:gd name="T45" fmla="*/ 64 h 119"/>
                  <a:gd name="T46" fmla="*/ 8 w 15"/>
                  <a:gd name="T47" fmla="*/ 62 h 119"/>
                  <a:gd name="T48" fmla="*/ 8 w 15"/>
                  <a:gd name="T49" fmla="*/ 60 h 119"/>
                  <a:gd name="T50" fmla="*/ 8 w 15"/>
                  <a:gd name="T51" fmla="*/ 57 h 119"/>
                  <a:gd name="T52" fmla="*/ 7 w 15"/>
                  <a:gd name="T53" fmla="*/ 55 h 119"/>
                  <a:gd name="T54" fmla="*/ 7 w 15"/>
                  <a:gd name="T55" fmla="*/ 53 h 119"/>
                  <a:gd name="T56" fmla="*/ 7 w 15"/>
                  <a:gd name="T57" fmla="*/ 50 h 119"/>
                  <a:gd name="T58" fmla="*/ 6 w 15"/>
                  <a:gd name="T59" fmla="*/ 48 h 119"/>
                  <a:gd name="T60" fmla="*/ 6 w 15"/>
                  <a:gd name="T61" fmla="*/ 46 h 119"/>
                  <a:gd name="T62" fmla="*/ 6 w 15"/>
                  <a:gd name="T63" fmla="*/ 44 h 119"/>
                  <a:gd name="T64" fmla="*/ 5 w 15"/>
                  <a:gd name="T65" fmla="*/ 41 h 119"/>
                  <a:gd name="T66" fmla="*/ 5 w 15"/>
                  <a:gd name="T67" fmla="*/ 39 h 119"/>
                  <a:gd name="T68" fmla="*/ 5 w 15"/>
                  <a:gd name="T69" fmla="*/ 37 h 119"/>
                  <a:gd name="T70" fmla="*/ 5 w 15"/>
                  <a:gd name="T71" fmla="*/ 35 h 119"/>
                  <a:gd name="T72" fmla="*/ 4 w 15"/>
                  <a:gd name="T73" fmla="*/ 32 h 119"/>
                  <a:gd name="T74" fmla="*/ 4 w 15"/>
                  <a:gd name="T75" fmla="*/ 30 h 119"/>
                  <a:gd name="T76" fmla="*/ 4 w 15"/>
                  <a:gd name="T77" fmla="*/ 28 h 119"/>
                  <a:gd name="T78" fmla="*/ 3 w 15"/>
                  <a:gd name="T79" fmla="*/ 26 h 119"/>
                  <a:gd name="T80" fmla="*/ 3 w 15"/>
                  <a:gd name="T81" fmla="*/ 23 h 119"/>
                  <a:gd name="T82" fmla="*/ 3 w 15"/>
                  <a:gd name="T83" fmla="*/ 21 h 119"/>
                  <a:gd name="T84" fmla="*/ 2 w 15"/>
                  <a:gd name="T85" fmla="*/ 19 h 119"/>
                  <a:gd name="T86" fmla="*/ 2 w 15"/>
                  <a:gd name="T87" fmla="*/ 17 h 119"/>
                  <a:gd name="T88" fmla="*/ 2 w 15"/>
                  <a:gd name="T89" fmla="*/ 15 h 119"/>
                  <a:gd name="T90" fmla="*/ 1 w 15"/>
                  <a:gd name="T91" fmla="*/ 13 h 119"/>
                  <a:gd name="T92" fmla="*/ 1 w 15"/>
                  <a:gd name="T93" fmla="*/ 11 h 119"/>
                  <a:gd name="T94" fmla="*/ 1 w 15"/>
                  <a:gd name="T95" fmla="*/ 9 h 119"/>
                  <a:gd name="T96" fmla="*/ 1 w 15"/>
                  <a:gd name="T97" fmla="*/ 7 h 119"/>
                  <a:gd name="T98" fmla="*/ 0 w 15"/>
                  <a:gd name="T99" fmla="*/ 5 h 119"/>
                  <a:gd name="T100" fmla="*/ 0 w 15"/>
                  <a:gd name="T101" fmla="*/ 3 h 119"/>
                  <a:gd name="T102" fmla="*/ 0 w 15"/>
                  <a:gd name="T10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119">
                    <a:moveTo>
                      <a:pt x="15" y="119"/>
                    </a:moveTo>
                    <a:lnTo>
                      <a:pt x="15" y="116"/>
                    </a:lnTo>
                    <a:lnTo>
                      <a:pt x="15" y="113"/>
                    </a:lnTo>
                    <a:lnTo>
                      <a:pt x="14" y="111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3" y="103"/>
                    </a:lnTo>
                    <a:lnTo>
                      <a:pt x="13" y="101"/>
                    </a:lnTo>
                    <a:lnTo>
                      <a:pt x="13" y="98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2" y="91"/>
                    </a:lnTo>
                    <a:lnTo>
                      <a:pt x="12" y="88"/>
                    </a:lnTo>
                    <a:lnTo>
                      <a:pt x="11" y="86"/>
                    </a:lnTo>
                    <a:lnTo>
                      <a:pt x="11" y="84"/>
                    </a:lnTo>
                    <a:lnTo>
                      <a:pt x="11" y="81"/>
                    </a:lnTo>
                    <a:lnTo>
                      <a:pt x="10" y="79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9" y="72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7" y="55"/>
                    </a:lnTo>
                    <a:lnTo>
                      <a:pt x="7" y="53"/>
                    </a:lnTo>
                    <a:lnTo>
                      <a:pt x="7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sp>
          <p:nvSpPr>
            <p:cNvPr id="131" name="Freeform 408"/>
            <p:cNvSpPr>
              <a:spLocks/>
            </p:cNvSpPr>
            <p:nvPr/>
          </p:nvSpPr>
          <p:spPr bwMode="auto">
            <a:xfrm>
              <a:off x="5238665" y="2011690"/>
              <a:ext cx="15748" cy="80709"/>
            </a:xfrm>
            <a:custGeom>
              <a:avLst/>
              <a:gdLst>
                <a:gd name="T0" fmla="*/ 16 w 16"/>
                <a:gd name="T1" fmla="*/ 82 h 82"/>
                <a:gd name="T2" fmla="*/ 16 w 16"/>
                <a:gd name="T3" fmla="*/ 79 h 82"/>
                <a:gd name="T4" fmla="*/ 15 w 16"/>
                <a:gd name="T5" fmla="*/ 78 h 82"/>
                <a:gd name="T6" fmla="*/ 15 w 16"/>
                <a:gd name="T7" fmla="*/ 75 h 82"/>
                <a:gd name="T8" fmla="*/ 15 w 16"/>
                <a:gd name="T9" fmla="*/ 74 h 82"/>
                <a:gd name="T10" fmla="*/ 14 w 16"/>
                <a:gd name="T11" fmla="*/ 72 h 82"/>
                <a:gd name="T12" fmla="*/ 14 w 16"/>
                <a:gd name="T13" fmla="*/ 70 h 82"/>
                <a:gd name="T14" fmla="*/ 14 w 16"/>
                <a:gd name="T15" fmla="*/ 68 h 82"/>
                <a:gd name="T16" fmla="*/ 14 w 16"/>
                <a:gd name="T17" fmla="*/ 66 h 82"/>
                <a:gd name="T18" fmla="*/ 13 w 16"/>
                <a:gd name="T19" fmla="*/ 64 h 82"/>
                <a:gd name="T20" fmla="*/ 13 w 16"/>
                <a:gd name="T21" fmla="*/ 62 h 82"/>
                <a:gd name="T22" fmla="*/ 12 w 16"/>
                <a:gd name="T23" fmla="*/ 60 h 82"/>
                <a:gd name="T24" fmla="*/ 12 w 16"/>
                <a:gd name="T25" fmla="*/ 58 h 82"/>
                <a:gd name="T26" fmla="*/ 12 w 16"/>
                <a:gd name="T27" fmla="*/ 56 h 82"/>
                <a:gd name="T28" fmla="*/ 12 w 16"/>
                <a:gd name="T29" fmla="*/ 55 h 82"/>
                <a:gd name="T30" fmla="*/ 11 w 16"/>
                <a:gd name="T31" fmla="*/ 53 h 82"/>
                <a:gd name="T32" fmla="*/ 11 w 16"/>
                <a:gd name="T33" fmla="*/ 51 h 82"/>
                <a:gd name="T34" fmla="*/ 11 w 16"/>
                <a:gd name="T35" fmla="*/ 49 h 82"/>
                <a:gd name="T36" fmla="*/ 10 w 16"/>
                <a:gd name="T37" fmla="*/ 48 h 82"/>
                <a:gd name="T38" fmla="*/ 10 w 16"/>
                <a:gd name="T39" fmla="*/ 46 h 82"/>
                <a:gd name="T40" fmla="*/ 10 w 16"/>
                <a:gd name="T41" fmla="*/ 44 h 82"/>
                <a:gd name="T42" fmla="*/ 10 w 16"/>
                <a:gd name="T43" fmla="*/ 42 h 82"/>
                <a:gd name="T44" fmla="*/ 9 w 16"/>
                <a:gd name="T45" fmla="*/ 41 h 82"/>
                <a:gd name="T46" fmla="*/ 9 w 16"/>
                <a:gd name="T47" fmla="*/ 39 h 82"/>
                <a:gd name="T48" fmla="*/ 9 w 16"/>
                <a:gd name="T49" fmla="*/ 37 h 82"/>
                <a:gd name="T50" fmla="*/ 8 w 16"/>
                <a:gd name="T51" fmla="*/ 36 h 82"/>
                <a:gd name="T52" fmla="*/ 8 w 16"/>
                <a:gd name="T53" fmla="*/ 34 h 82"/>
                <a:gd name="T54" fmla="*/ 8 w 16"/>
                <a:gd name="T55" fmla="*/ 33 h 82"/>
                <a:gd name="T56" fmla="*/ 7 w 16"/>
                <a:gd name="T57" fmla="*/ 31 h 82"/>
                <a:gd name="T58" fmla="*/ 7 w 16"/>
                <a:gd name="T59" fmla="*/ 30 h 82"/>
                <a:gd name="T60" fmla="*/ 7 w 16"/>
                <a:gd name="T61" fmla="*/ 28 h 82"/>
                <a:gd name="T62" fmla="*/ 7 w 16"/>
                <a:gd name="T63" fmla="*/ 26 h 82"/>
                <a:gd name="T64" fmla="*/ 6 w 16"/>
                <a:gd name="T65" fmla="*/ 25 h 82"/>
                <a:gd name="T66" fmla="*/ 6 w 16"/>
                <a:gd name="T67" fmla="*/ 23 h 82"/>
                <a:gd name="T68" fmla="*/ 6 w 16"/>
                <a:gd name="T69" fmla="*/ 22 h 82"/>
                <a:gd name="T70" fmla="*/ 5 w 16"/>
                <a:gd name="T71" fmla="*/ 21 h 82"/>
                <a:gd name="T72" fmla="*/ 5 w 16"/>
                <a:gd name="T73" fmla="*/ 19 h 82"/>
                <a:gd name="T74" fmla="*/ 5 w 16"/>
                <a:gd name="T75" fmla="*/ 18 h 82"/>
                <a:gd name="T76" fmla="*/ 4 w 16"/>
                <a:gd name="T77" fmla="*/ 16 h 82"/>
                <a:gd name="T78" fmla="*/ 4 w 16"/>
                <a:gd name="T79" fmla="*/ 15 h 82"/>
                <a:gd name="T80" fmla="*/ 4 w 16"/>
                <a:gd name="T81" fmla="*/ 14 h 82"/>
                <a:gd name="T82" fmla="*/ 4 w 16"/>
                <a:gd name="T83" fmla="*/ 13 h 82"/>
                <a:gd name="T84" fmla="*/ 3 w 16"/>
                <a:gd name="T85" fmla="*/ 11 h 82"/>
                <a:gd name="T86" fmla="*/ 3 w 16"/>
                <a:gd name="T87" fmla="*/ 10 h 82"/>
                <a:gd name="T88" fmla="*/ 2 w 16"/>
                <a:gd name="T89" fmla="*/ 9 h 82"/>
                <a:gd name="T90" fmla="*/ 2 w 16"/>
                <a:gd name="T91" fmla="*/ 7 h 82"/>
                <a:gd name="T92" fmla="*/ 2 w 16"/>
                <a:gd name="T93" fmla="*/ 6 h 82"/>
                <a:gd name="T94" fmla="*/ 2 w 16"/>
                <a:gd name="T95" fmla="*/ 5 h 82"/>
                <a:gd name="T96" fmla="*/ 1 w 16"/>
                <a:gd name="T97" fmla="*/ 4 h 82"/>
                <a:gd name="T98" fmla="*/ 1 w 16"/>
                <a:gd name="T99" fmla="*/ 3 h 82"/>
                <a:gd name="T100" fmla="*/ 1 w 16"/>
                <a:gd name="T101" fmla="*/ 1 h 82"/>
                <a:gd name="T102" fmla="*/ 0 w 16"/>
                <a:gd name="T10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82">
                  <a:moveTo>
                    <a:pt x="16" y="82"/>
                  </a:moveTo>
                  <a:lnTo>
                    <a:pt x="16" y="79"/>
                  </a:lnTo>
                  <a:lnTo>
                    <a:pt x="15" y="78"/>
                  </a:lnTo>
                  <a:lnTo>
                    <a:pt x="15" y="75"/>
                  </a:lnTo>
                  <a:lnTo>
                    <a:pt x="15" y="74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5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2" name="Freeform 409"/>
            <p:cNvSpPr>
              <a:spLocks/>
            </p:cNvSpPr>
            <p:nvPr/>
          </p:nvSpPr>
          <p:spPr bwMode="auto">
            <a:xfrm>
              <a:off x="5223901" y="1984131"/>
              <a:ext cx="15748" cy="28544"/>
            </a:xfrm>
            <a:custGeom>
              <a:avLst/>
              <a:gdLst>
                <a:gd name="T0" fmla="*/ 16 w 16"/>
                <a:gd name="T1" fmla="*/ 29 h 29"/>
                <a:gd name="T2" fmla="*/ 15 w 16"/>
                <a:gd name="T3" fmla="*/ 28 h 29"/>
                <a:gd name="T4" fmla="*/ 15 w 16"/>
                <a:gd name="T5" fmla="*/ 27 h 29"/>
                <a:gd name="T6" fmla="*/ 15 w 16"/>
                <a:gd name="T7" fmla="*/ 26 h 29"/>
                <a:gd name="T8" fmla="*/ 15 w 16"/>
                <a:gd name="T9" fmla="*/ 25 h 29"/>
                <a:gd name="T10" fmla="*/ 14 w 16"/>
                <a:gd name="T11" fmla="*/ 24 h 29"/>
                <a:gd name="T12" fmla="*/ 14 w 16"/>
                <a:gd name="T13" fmla="*/ 23 h 29"/>
                <a:gd name="T14" fmla="*/ 14 w 16"/>
                <a:gd name="T15" fmla="*/ 22 h 29"/>
                <a:gd name="T16" fmla="*/ 13 w 16"/>
                <a:gd name="T17" fmla="*/ 21 h 29"/>
                <a:gd name="T18" fmla="*/ 13 w 16"/>
                <a:gd name="T19" fmla="*/ 20 h 29"/>
                <a:gd name="T20" fmla="*/ 13 w 16"/>
                <a:gd name="T21" fmla="*/ 19 h 29"/>
                <a:gd name="T22" fmla="*/ 12 w 16"/>
                <a:gd name="T23" fmla="*/ 19 h 29"/>
                <a:gd name="T24" fmla="*/ 12 w 16"/>
                <a:gd name="T25" fmla="*/ 18 h 29"/>
                <a:gd name="T26" fmla="*/ 12 w 16"/>
                <a:gd name="T27" fmla="*/ 17 h 29"/>
                <a:gd name="T28" fmla="*/ 12 w 16"/>
                <a:gd name="T29" fmla="*/ 16 h 29"/>
                <a:gd name="T30" fmla="*/ 11 w 16"/>
                <a:gd name="T31" fmla="*/ 15 h 29"/>
                <a:gd name="T32" fmla="*/ 11 w 16"/>
                <a:gd name="T33" fmla="*/ 14 h 29"/>
                <a:gd name="T34" fmla="*/ 11 w 16"/>
                <a:gd name="T35" fmla="*/ 14 h 29"/>
                <a:gd name="T36" fmla="*/ 10 w 16"/>
                <a:gd name="T37" fmla="*/ 13 h 29"/>
                <a:gd name="T38" fmla="*/ 10 w 16"/>
                <a:gd name="T39" fmla="*/ 12 h 29"/>
                <a:gd name="T40" fmla="*/ 10 w 16"/>
                <a:gd name="T41" fmla="*/ 11 h 29"/>
                <a:gd name="T42" fmla="*/ 9 w 16"/>
                <a:gd name="T43" fmla="*/ 11 h 29"/>
                <a:gd name="T44" fmla="*/ 9 w 16"/>
                <a:gd name="T45" fmla="*/ 10 h 29"/>
                <a:gd name="T46" fmla="*/ 9 w 16"/>
                <a:gd name="T47" fmla="*/ 9 h 29"/>
                <a:gd name="T48" fmla="*/ 9 w 16"/>
                <a:gd name="T49" fmla="*/ 9 h 29"/>
                <a:gd name="T50" fmla="*/ 8 w 16"/>
                <a:gd name="T51" fmla="*/ 8 h 29"/>
                <a:gd name="T52" fmla="*/ 8 w 16"/>
                <a:gd name="T53" fmla="*/ 8 h 29"/>
                <a:gd name="T54" fmla="*/ 7 w 16"/>
                <a:gd name="T55" fmla="*/ 7 h 29"/>
                <a:gd name="T56" fmla="*/ 7 w 16"/>
                <a:gd name="T57" fmla="*/ 6 h 29"/>
                <a:gd name="T58" fmla="*/ 7 w 16"/>
                <a:gd name="T59" fmla="*/ 6 h 29"/>
                <a:gd name="T60" fmla="*/ 7 w 16"/>
                <a:gd name="T61" fmla="*/ 5 h 29"/>
                <a:gd name="T62" fmla="*/ 6 w 16"/>
                <a:gd name="T63" fmla="*/ 5 h 29"/>
                <a:gd name="T64" fmla="*/ 6 w 16"/>
                <a:gd name="T65" fmla="*/ 5 h 29"/>
                <a:gd name="T66" fmla="*/ 6 w 16"/>
                <a:gd name="T67" fmla="*/ 4 h 29"/>
                <a:gd name="T68" fmla="*/ 6 w 16"/>
                <a:gd name="T69" fmla="*/ 4 h 29"/>
                <a:gd name="T70" fmla="*/ 5 w 16"/>
                <a:gd name="T71" fmla="*/ 3 h 29"/>
                <a:gd name="T72" fmla="*/ 5 w 16"/>
                <a:gd name="T73" fmla="*/ 3 h 29"/>
                <a:gd name="T74" fmla="*/ 5 w 16"/>
                <a:gd name="T75" fmla="*/ 2 h 29"/>
                <a:gd name="T76" fmla="*/ 4 w 16"/>
                <a:gd name="T77" fmla="*/ 2 h 29"/>
                <a:gd name="T78" fmla="*/ 4 w 16"/>
                <a:gd name="T79" fmla="*/ 2 h 29"/>
                <a:gd name="T80" fmla="*/ 4 w 16"/>
                <a:gd name="T81" fmla="*/ 2 h 29"/>
                <a:gd name="T82" fmla="*/ 3 w 16"/>
                <a:gd name="T83" fmla="*/ 1 h 29"/>
                <a:gd name="T84" fmla="*/ 3 w 16"/>
                <a:gd name="T85" fmla="*/ 1 h 29"/>
                <a:gd name="T86" fmla="*/ 3 w 16"/>
                <a:gd name="T87" fmla="*/ 1 h 29"/>
                <a:gd name="T88" fmla="*/ 3 w 16"/>
                <a:gd name="T89" fmla="*/ 1 h 29"/>
                <a:gd name="T90" fmla="*/ 2 w 16"/>
                <a:gd name="T91" fmla="*/ 1 h 29"/>
                <a:gd name="T92" fmla="*/ 2 w 16"/>
                <a:gd name="T93" fmla="*/ 0 h 29"/>
                <a:gd name="T94" fmla="*/ 2 w 16"/>
                <a:gd name="T95" fmla="*/ 0 h 29"/>
                <a:gd name="T96" fmla="*/ 1 w 16"/>
                <a:gd name="T97" fmla="*/ 0 h 29"/>
                <a:gd name="T98" fmla="*/ 1 w 16"/>
                <a:gd name="T99" fmla="*/ 0 h 29"/>
                <a:gd name="T100" fmla="*/ 1 w 16"/>
                <a:gd name="T101" fmla="*/ 0 h 29"/>
                <a:gd name="T102" fmla="*/ 0 w 16"/>
                <a:gd name="T10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9">
                  <a:moveTo>
                    <a:pt x="16" y="29"/>
                  </a:moveTo>
                  <a:lnTo>
                    <a:pt x="15" y="28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3" name="Freeform 410"/>
            <p:cNvSpPr>
              <a:spLocks/>
            </p:cNvSpPr>
            <p:nvPr/>
          </p:nvSpPr>
          <p:spPr bwMode="auto">
            <a:xfrm>
              <a:off x="5210122" y="1983147"/>
              <a:ext cx="14764" cy="19685"/>
            </a:xfrm>
            <a:custGeom>
              <a:avLst/>
              <a:gdLst>
                <a:gd name="T0" fmla="*/ 15 w 15"/>
                <a:gd name="T1" fmla="*/ 1 h 20"/>
                <a:gd name="T2" fmla="*/ 14 w 15"/>
                <a:gd name="T3" fmla="*/ 1 h 20"/>
                <a:gd name="T4" fmla="*/ 14 w 15"/>
                <a:gd name="T5" fmla="*/ 1 h 20"/>
                <a:gd name="T6" fmla="*/ 14 w 15"/>
                <a:gd name="T7" fmla="*/ 1 h 20"/>
                <a:gd name="T8" fmla="*/ 13 w 15"/>
                <a:gd name="T9" fmla="*/ 0 h 20"/>
                <a:gd name="T10" fmla="*/ 13 w 15"/>
                <a:gd name="T11" fmla="*/ 0 h 20"/>
                <a:gd name="T12" fmla="*/ 13 w 15"/>
                <a:gd name="T13" fmla="*/ 1 h 20"/>
                <a:gd name="T14" fmla="*/ 13 w 15"/>
                <a:gd name="T15" fmla="*/ 1 h 20"/>
                <a:gd name="T16" fmla="*/ 12 w 15"/>
                <a:gd name="T17" fmla="*/ 1 h 20"/>
                <a:gd name="T18" fmla="*/ 12 w 15"/>
                <a:gd name="T19" fmla="*/ 1 h 20"/>
                <a:gd name="T20" fmla="*/ 12 w 15"/>
                <a:gd name="T21" fmla="*/ 1 h 20"/>
                <a:gd name="T22" fmla="*/ 11 w 15"/>
                <a:gd name="T23" fmla="*/ 1 h 20"/>
                <a:gd name="T24" fmla="*/ 11 w 15"/>
                <a:gd name="T25" fmla="*/ 1 h 20"/>
                <a:gd name="T26" fmla="*/ 11 w 15"/>
                <a:gd name="T27" fmla="*/ 1 h 20"/>
                <a:gd name="T28" fmla="*/ 10 w 15"/>
                <a:gd name="T29" fmla="*/ 2 h 20"/>
                <a:gd name="T30" fmla="*/ 10 w 15"/>
                <a:gd name="T31" fmla="*/ 2 h 20"/>
                <a:gd name="T32" fmla="*/ 10 w 15"/>
                <a:gd name="T33" fmla="*/ 2 h 20"/>
                <a:gd name="T34" fmla="*/ 10 w 15"/>
                <a:gd name="T35" fmla="*/ 2 h 20"/>
                <a:gd name="T36" fmla="*/ 9 w 15"/>
                <a:gd name="T37" fmla="*/ 2 h 20"/>
                <a:gd name="T38" fmla="*/ 9 w 15"/>
                <a:gd name="T39" fmla="*/ 3 h 20"/>
                <a:gd name="T40" fmla="*/ 9 w 15"/>
                <a:gd name="T41" fmla="*/ 3 h 20"/>
                <a:gd name="T42" fmla="*/ 9 w 15"/>
                <a:gd name="T43" fmla="*/ 3 h 20"/>
                <a:gd name="T44" fmla="*/ 8 w 15"/>
                <a:gd name="T45" fmla="*/ 3 h 20"/>
                <a:gd name="T46" fmla="*/ 8 w 15"/>
                <a:gd name="T47" fmla="*/ 4 h 20"/>
                <a:gd name="T48" fmla="*/ 7 w 15"/>
                <a:gd name="T49" fmla="*/ 4 h 20"/>
                <a:gd name="T50" fmla="*/ 7 w 15"/>
                <a:gd name="T51" fmla="*/ 4 h 20"/>
                <a:gd name="T52" fmla="*/ 7 w 15"/>
                <a:gd name="T53" fmla="*/ 5 h 20"/>
                <a:gd name="T54" fmla="*/ 7 w 15"/>
                <a:gd name="T55" fmla="*/ 5 h 20"/>
                <a:gd name="T56" fmla="*/ 6 w 15"/>
                <a:gd name="T57" fmla="*/ 6 h 20"/>
                <a:gd name="T58" fmla="*/ 6 w 15"/>
                <a:gd name="T59" fmla="*/ 6 h 20"/>
                <a:gd name="T60" fmla="*/ 6 w 15"/>
                <a:gd name="T61" fmla="*/ 7 h 20"/>
                <a:gd name="T62" fmla="*/ 6 w 15"/>
                <a:gd name="T63" fmla="*/ 7 h 20"/>
                <a:gd name="T64" fmla="*/ 5 w 15"/>
                <a:gd name="T65" fmla="*/ 7 h 20"/>
                <a:gd name="T66" fmla="*/ 5 w 15"/>
                <a:gd name="T67" fmla="*/ 8 h 20"/>
                <a:gd name="T68" fmla="*/ 4 w 15"/>
                <a:gd name="T69" fmla="*/ 9 h 20"/>
                <a:gd name="T70" fmla="*/ 4 w 15"/>
                <a:gd name="T71" fmla="*/ 9 h 20"/>
                <a:gd name="T72" fmla="*/ 4 w 15"/>
                <a:gd name="T73" fmla="*/ 10 h 20"/>
                <a:gd name="T74" fmla="*/ 4 w 15"/>
                <a:gd name="T75" fmla="*/ 10 h 20"/>
                <a:gd name="T76" fmla="*/ 3 w 15"/>
                <a:gd name="T77" fmla="*/ 11 h 20"/>
                <a:gd name="T78" fmla="*/ 3 w 15"/>
                <a:gd name="T79" fmla="*/ 11 h 20"/>
                <a:gd name="T80" fmla="*/ 3 w 15"/>
                <a:gd name="T81" fmla="*/ 12 h 20"/>
                <a:gd name="T82" fmla="*/ 3 w 15"/>
                <a:gd name="T83" fmla="*/ 13 h 20"/>
                <a:gd name="T84" fmla="*/ 2 w 15"/>
                <a:gd name="T85" fmla="*/ 13 h 20"/>
                <a:gd name="T86" fmla="*/ 2 w 15"/>
                <a:gd name="T87" fmla="*/ 14 h 20"/>
                <a:gd name="T88" fmla="*/ 1 w 15"/>
                <a:gd name="T89" fmla="*/ 15 h 20"/>
                <a:gd name="T90" fmla="*/ 1 w 15"/>
                <a:gd name="T91" fmla="*/ 15 h 20"/>
                <a:gd name="T92" fmla="*/ 1 w 15"/>
                <a:gd name="T93" fmla="*/ 16 h 20"/>
                <a:gd name="T94" fmla="*/ 1 w 15"/>
                <a:gd name="T95" fmla="*/ 17 h 20"/>
                <a:gd name="T96" fmla="*/ 0 w 15"/>
                <a:gd name="T97" fmla="*/ 17 h 20"/>
                <a:gd name="T98" fmla="*/ 0 w 15"/>
                <a:gd name="T99" fmla="*/ 18 h 20"/>
                <a:gd name="T100" fmla="*/ 0 w 15"/>
                <a:gd name="T101" fmla="*/ 19 h 20"/>
                <a:gd name="T102" fmla="*/ 0 w 15"/>
                <a:gd name="T10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0">
                  <a:moveTo>
                    <a:pt x="15" y="1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4" name="Freeform 411"/>
            <p:cNvSpPr>
              <a:spLocks/>
            </p:cNvSpPr>
            <p:nvPr/>
          </p:nvSpPr>
          <p:spPr bwMode="auto">
            <a:xfrm>
              <a:off x="5195358" y="2001848"/>
              <a:ext cx="14764" cy="52166"/>
            </a:xfrm>
            <a:custGeom>
              <a:avLst/>
              <a:gdLst>
                <a:gd name="T0" fmla="*/ 15 w 15"/>
                <a:gd name="T1" fmla="*/ 0 h 53"/>
                <a:gd name="T2" fmla="*/ 15 w 15"/>
                <a:gd name="T3" fmla="*/ 1 h 53"/>
                <a:gd name="T4" fmla="*/ 14 w 15"/>
                <a:gd name="T5" fmla="*/ 1 h 53"/>
                <a:gd name="T6" fmla="*/ 14 w 15"/>
                <a:gd name="T7" fmla="*/ 2 h 53"/>
                <a:gd name="T8" fmla="*/ 14 w 15"/>
                <a:gd name="T9" fmla="*/ 3 h 53"/>
                <a:gd name="T10" fmla="*/ 13 w 15"/>
                <a:gd name="T11" fmla="*/ 4 h 53"/>
                <a:gd name="T12" fmla="*/ 13 w 15"/>
                <a:gd name="T13" fmla="*/ 5 h 53"/>
                <a:gd name="T14" fmla="*/ 13 w 15"/>
                <a:gd name="T15" fmla="*/ 6 h 53"/>
                <a:gd name="T16" fmla="*/ 12 w 15"/>
                <a:gd name="T17" fmla="*/ 6 h 53"/>
                <a:gd name="T18" fmla="*/ 12 w 15"/>
                <a:gd name="T19" fmla="*/ 7 h 53"/>
                <a:gd name="T20" fmla="*/ 12 w 15"/>
                <a:gd name="T21" fmla="*/ 8 h 53"/>
                <a:gd name="T22" fmla="*/ 12 w 15"/>
                <a:gd name="T23" fmla="*/ 9 h 53"/>
                <a:gd name="T24" fmla="*/ 11 w 15"/>
                <a:gd name="T25" fmla="*/ 10 h 53"/>
                <a:gd name="T26" fmla="*/ 11 w 15"/>
                <a:gd name="T27" fmla="*/ 11 h 53"/>
                <a:gd name="T28" fmla="*/ 11 w 15"/>
                <a:gd name="T29" fmla="*/ 12 h 53"/>
                <a:gd name="T30" fmla="*/ 10 w 15"/>
                <a:gd name="T31" fmla="*/ 13 h 53"/>
                <a:gd name="T32" fmla="*/ 10 w 15"/>
                <a:gd name="T33" fmla="*/ 14 h 53"/>
                <a:gd name="T34" fmla="*/ 10 w 15"/>
                <a:gd name="T35" fmla="*/ 14 h 53"/>
                <a:gd name="T36" fmla="*/ 9 w 15"/>
                <a:gd name="T37" fmla="*/ 16 h 53"/>
                <a:gd name="T38" fmla="*/ 9 w 15"/>
                <a:gd name="T39" fmla="*/ 17 h 53"/>
                <a:gd name="T40" fmla="*/ 9 w 15"/>
                <a:gd name="T41" fmla="*/ 17 h 53"/>
                <a:gd name="T42" fmla="*/ 9 w 15"/>
                <a:gd name="T43" fmla="*/ 19 h 53"/>
                <a:gd name="T44" fmla="*/ 8 w 15"/>
                <a:gd name="T45" fmla="*/ 20 h 53"/>
                <a:gd name="T46" fmla="*/ 8 w 15"/>
                <a:gd name="T47" fmla="*/ 20 h 53"/>
                <a:gd name="T48" fmla="*/ 8 w 15"/>
                <a:gd name="T49" fmla="*/ 22 h 53"/>
                <a:gd name="T50" fmla="*/ 7 w 15"/>
                <a:gd name="T51" fmla="*/ 23 h 53"/>
                <a:gd name="T52" fmla="*/ 7 w 15"/>
                <a:gd name="T53" fmla="*/ 24 h 53"/>
                <a:gd name="T54" fmla="*/ 7 w 15"/>
                <a:gd name="T55" fmla="*/ 25 h 53"/>
                <a:gd name="T56" fmla="*/ 6 w 15"/>
                <a:gd name="T57" fmla="*/ 26 h 53"/>
                <a:gd name="T58" fmla="*/ 6 w 15"/>
                <a:gd name="T59" fmla="*/ 27 h 53"/>
                <a:gd name="T60" fmla="*/ 6 w 15"/>
                <a:gd name="T61" fmla="*/ 28 h 53"/>
                <a:gd name="T62" fmla="*/ 6 w 15"/>
                <a:gd name="T63" fmla="*/ 29 h 53"/>
                <a:gd name="T64" fmla="*/ 5 w 15"/>
                <a:gd name="T65" fmla="*/ 30 h 53"/>
                <a:gd name="T66" fmla="*/ 5 w 15"/>
                <a:gd name="T67" fmla="*/ 31 h 53"/>
                <a:gd name="T68" fmla="*/ 5 w 15"/>
                <a:gd name="T69" fmla="*/ 32 h 53"/>
                <a:gd name="T70" fmla="*/ 4 w 15"/>
                <a:gd name="T71" fmla="*/ 33 h 53"/>
                <a:gd name="T72" fmla="*/ 4 w 15"/>
                <a:gd name="T73" fmla="*/ 35 h 53"/>
                <a:gd name="T74" fmla="*/ 4 w 15"/>
                <a:gd name="T75" fmla="*/ 36 h 53"/>
                <a:gd name="T76" fmla="*/ 4 w 15"/>
                <a:gd name="T77" fmla="*/ 37 h 53"/>
                <a:gd name="T78" fmla="*/ 3 w 15"/>
                <a:gd name="T79" fmla="*/ 38 h 53"/>
                <a:gd name="T80" fmla="*/ 3 w 15"/>
                <a:gd name="T81" fmla="*/ 39 h 53"/>
                <a:gd name="T82" fmla="*/ 3 w 15"/>
                <a:gd name="T83" fmla="*/ 40 h 53"/>
                <a:gd name="T84" fmla="*/ 2 w 15"/>
                <a:gd name="T85" fmla="*/ 42 h 53"/>
                <a:gd name="T86" fmla="*/ 2 w 15"/>
                <a:gd name="T87" fmla="*/ 43 h 53"/>
                <a:gd name="T88" fmla="*/ 2 w 15"/>
                <a:gd name="T89" fmla="*/ 44 h 53"/>
                <a:gd name="T90" fmla="*/ 1 w 15"/>
                <a:gd name="T91" fmla="*/ 45 h 53"/>
                <a:gd name="T92" fmla="*/ 1 w 15"/>
                <a:gd name="T93" fmla="*/ 46 h 53"/>
                <a:gd name="T94" fmla="*/ 1 w 15"/>
                <a:gd name="T95" fmla="*/ 48 h 53"/>
                <a:gd name="T96" fmla="*/ 1 w 15"/>
                <a:gd name="T97" fmla="*/ 49 h 53"/>
                <a:gd name="T98" fmla="*/ 0 w 15"/>
                <a:gd name="T99" fmla="*/ 50 h 53"/>
                <a:gd name="T100" fmla="*/ 0 w 15"/>
                <a:gd name="T101" fmla="*/ 52 h 53"/>
                <a:gd name="T102" fmla="*/ 0 w 15"/>
                <a:gd name="T10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53">
                  <a:moveTo>
                    <a:pt x="15" y="0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5" name="Freeform 412"/>
            <p:cNvSpPr>
              <a:spLocks/>
            </p:cNvSpPr>
            <p:nvPr/>
          </p:nvSpPr>
          <p:spPr bwMode="auto">
            <a:xfrm>
              <a:off x="5180594" y="2053029"/>
              <a:ext cx="14764" cy="66929"/>
            </a:xfrm>
            <a:custGeom>
              <a:avLst/>
              <a:gdLst>
                <a:gd name="T0" fmla="*/ 15 w 15"/>
                <a:gd name="T1" fmla="*/ 0 h 68"/>
                <a:gd name="T2" fmla="*/ 15 w 15"/>
                <a:gd name="T3" fmla="*/ 1 h 68"/>
                <a:gd name="T4" fmla="*/ 14 w 15"/>
                <a:gd name="T5" fmla="*/ 2 h 68"/>
                <a:gd name="T6" fmla="*/ 14 w 15"/>
                <a:gd name="T7" fmla="*/ 3 h 68"/>
                <a:gd name="T8" fmla="*/ 14 w 15"/>
                <a:gd name="T9" fmla="*/ 4 h 68"/>
                <a:gd name="T10" fmla="*/ 13 w 15"/>
                <a:gd name="T11" fmla="*/ 6 h 68"/>
                <a:gd name="T12" fmla="*/ 13 w 15"/>
                <a:gd name="T13" fmla="*/ 7 h 68"/>
                <a:gd name="T14" fmla="*/ 13 w 15"/>
                <a:gd name="T15" fmla="*/ 8 h 68"/>
                <a:gd name="T16" fmla="*/ 13 w 15"/>
                <a:gd name="T17" fmla="*/ 10 h 68"/>
                <a:gd name="T18" fmla="*/ 12 w 15"/>
                <a:gd name="T19" fmla="*/ 11 h 68"/>
                <a:gd name="T20" fmla="*/ 12 w 15"/>
                <a:gd name="T21" fmla="*/ 12 h 68"/>
                <a:gd name="T22" fmla="*/ 12 w 15"/>
                <a:gd name="T23" fmla="*/ 13 h 68"/>
                <a:gd name="T24" fmla="*/ 11 w 15"/>
                <a:gd name="T25" fmla="*/ 15 h 68"/>
                <a:gd name="T26" fmla="*/ 11 w 15"/>
                <a:gd name="T27" fmla="*/ 16 h 68"/>
                <a:gd name="T28" fmla="*/ 11 w 15"/>
                <a:gd name="T29" fmla="*/ 17 h 68"/>
                <a:gd name="T30" fmla="*/ 10 w 15"/>
                <a:gd name="T31" fmla="*/ 19 h 68"/>
                <a:gd name="T32" fmla="*/ 10 w 15"/>
                <a:gd name="T33" fmla="*/ 20 h 68"/>
                <a:gd name="T34" fmla="*/ 10 w 15"/>
                <a:gd name="T35" fmla="*/ 21 h 68"/>
                <a:gd name="T36" fmla="*/ 10 w 15"/>
                <a:gd name="T37" fmla="*/ 23 h 68"/>
                <a:gd name="T38" fmla="*/ 9 w 15"/>
                <a:gd name="T39" fmla="*/ 24 h 68"/>
                <a:gd name="T40" fmla="*/ 9 w 15"/>
                <a:gd name="T41" fmla="*/ 25 h 68"/>
                <a:gd name="T42" fmla="*/ 9 w 15"/>
                <a:gd name="T43" fmla="*/ 27 h 68"/>
                <a:gd name="T44" fmla="*/ 9 w 15"/>
                <a:gd name="T45" fmla="*/ 28 h 68"/>
                <a:gd name="T46" fmla="*/ 8 w 15"/>
                <a:gd name="T47" fmla="*/ 29 h 68"/>
                <a:gd name="T48" fmla="*/ 8 w 15"/>
                <a:gd name="T49" fmla="*/ 31 h 68"/>
                <a:gd name="T50" fmla="*/ 7 w 15"/>
                <a:gd name="T51" fmla="*/ 32 h 68"/>
                <a:gd name="T52" fmla="*/ 7 w 15"/>
                <a:gd name="T53" fmla="*/ 33 h 68"/>
                <a:gd name="T54" fmla="*/ 7 w 15"/>
                <a:gd name="T55" fmla="*/ 35 h 68"/>
                <a:gd name="T56" fmla="*/ 7 w 15"/>
                <a:gd name="T57" fmla="*/ 36 h 68"/>
                <a:gd name="T58" fmla="*/ 6 w 15"/>
                <a:gd name="T59" fmla="*/ 37 h 68"/>
                <a:gd name="T60" fmla="*/ 6 w 15"/>
                <a:gd name="T61" fmla="*/ 39 h 68"/>
                <a:gd name="T62" fmla="*/ 6 w 15"/>
                <a:gd name="T63" fmla="*/ 40 h 68"/>
                <a:gd name="T64" fmla="*/ 6 w 15"/>
                <a:gd name="T65" fmla="*/ 42 h 68"/>
                <a:gd name="T66" fmla="*/ 5 w 15"/>
                <a:gd name="T67" fmla="*/ 43 h 68"/>
                <a:gd name="T68" fmla="*/ 5 w 15"/>
                <a:gd name="T69" fmla="*/ 45 h 68"/>
                <a:gd name="T70" fmla="*/ 5 w 15"/>
                <a:gd name="T71" fmla="*/ 46 h 68"/>
                <a:gd name="T72" fmla="*/ 4 w 15"/>
                <a:gd name="T73" fmla="*/ 47 h 68"/>
                <a:gd name="T74" fmla="*/ 4 w 15"/>
                <a:gd name="T75" fmla="*/ 49 h 68"/>
                <a:gd name="T76" fmla="*/ 4 w 15"/>
                <a:gd name="T77" fmla="*/ 50 h 68"/>
                <a:gd name="T78" fmla="*/ 3 w 15"/>
                <a:gd name="T79" fmla="*/ 51 h 68"/>
                <a:gd name="T80" fmla="*/ 3 w 15"/>
                <a:gd name="T81" fmla="*/ 53 h 68"/>
                <a:gd name="T82" fmla="*/ 3 w 15"/>
                <a:gd name="T83" fmla="*/ 54 h 68"/>
                <a:gd name="T84" fmla="*/ 3 w 15"/>
                <a:gd name="T85" fmla="*/ 56 h 68"/>
                <a:gd name="T86" fmla="*/ 2 w 15"/>
                <a:gd name="T87" fmla="*/ 57 h 68"/>
                <a:gd name="T88" fmla="*/ 2 w 15"/>
                <a:gd name="T89" fmla="*/ 58 h 68"/>
                <a:gd name="T90" fmla="*/ 2 w 15"/>
                <a:gd name="T91" fmla="*/ 60 h 68"/>
                <a:gd name="T92" fmla="*/ 1 w 15"/>
                <a:gd name="T93" fmla="*/ 61 h 68"/>
                <a:gd name="T94" fmla="*/ 1 w 15"/>
                <a:gd name="T95" fmla="*/ 63 h 68"/>
                <a:gd name="T96" fmla="*/ 1 w 15"/>
                <a:gd name="T97" fmla="*/ 64 h 68"/>
                <a:gd name="T98" fmla="*/ 0 w 15"/>
                <a:gd name="T99" fmla="*/ 65 h 68"/>
                <a:gd name="T100" fmla="*/ 0 w 15"/>
                <a:gd name="T101" fmla="*/ 67 h 68"/>
                <a:gd name="T102" fmla="*/ 0 w 15"/>
                <a:gd name="T10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6" name="Freeform 413"/>
            <p:cNvSpPr>
              <a:spLocks/>
            </p:cNvSpPr>
            <p:nvPr/>
          </p:nvSpPr>
          <p:spPr bwMode="auto">
            <a:xfrm>
              <a:off x="5165831" y="2118974"/>
              <a:ext cx="14764" cy="69882"/>
            </a:xfrm>
            <a:custGeom>
              <a:avLst/>
              <a:gdLst>
                <a:gd name="T0" fmla="*/ 15 w 15"/>
                <a:gd name="T1" fmla="*/ 0 h 71"/>
                <a:gd name="T2" fmla="*/ 15 w 15"/>
                <a:gd name="T3" fmla="*/ 1 h 71"/>
                <a:gd name="T4" fmla="*/ 15 w 15"/>
                <a:gd name="T5" fmla="*/ 3 h 71"/>
                <a:gd name="T6" fmla="*/ 14 w 15"/>
                <a:gd name="T7" fmla="*/ 4 h 71"/>
                <a:gd name="T8" fmla="*/ 14 w 15"/>
                <a:gd name="T9" fmla="*/ 5 h 71"/>
                <a:gd name="T10" fmla="*/ 14 w 15"/>
                <a:gd name="T11" fmla="*/ 7 h 71"/>
                <a:gd name="T12" fmla="*/ 13 w 15"/>
                <a:gd name="T13" fmla="*/ 8 h 71"/>
                <a:gd name="T14" fmla="*/ 13 w 15"/>
                <a:gd name="T15" fmla="*/ 10 h 71"/>
                <a:gd name="T16" fmla="*/ 13 w 15"/>
                <a:gd name="T17" fmla="*/ 11 h 71"/>
                <a:gd name="T18" fmla="*/ 13 w 15"/>
                <a:gd name="T19" fmla="*/ 12 h 71"/>
                <a:gd name="T20" fmla="*/ 12 w 15"/>
                <a:gd name="T21" fmla="*/ 14 h 71"/>
                <a:gd name="T22" fmla="*/ 12 w 15"/>
                <a:gd name="T23" fmla="*/ 15 h 71"/>
                <a:gd name="T24" fmla="*/ 12 w 15"/>
                <a:gd name="T25" fmla="*/ 17 h 71"/>
                <a:gd name="T26" fmla="*/ 11 w 15"/>
                <a:gd name="T27" fmla="*/ 18 h 71"/>
                <a:gd name="T28" fmla="*/ 11 w 15"/>
                <a:gd name="T29" fmla="*/ 19 h 71"/>
                <a:gd name="T30" fmla="*/ 11 w 15"/>
                <a:gd name="T31" fmla="*/ 21 h 71"/>
                <a:gd name="T32" fmla="*/ 11 w 15"/>
                <a:gd name="T33" fmla="*/ 22 h 71"/>
                <a:gd name="T34" fmla="*/ 10 w 15"/>
                <a:gd name="T35" fmla="*/ 24 h 71"/>
                <a:gd name="T36" fmla="*/ 10 w 15"/>
                <a:gd name="T37" fmla="*/ 25 h 71"/>
                <a:gd name="T38" fmla="*/ 10 w 15"/>
                <a:gd name="T39" fmla="*/ 27 h 71"/>
                <a:gd name="T40" fmla="*/ 9 w 15"/>
                <a:gd name="T41" fmla="*/ 28 h 71"/>
                <a:gd name="T42" fmla="*/ 9 w 15"/>
                <a:gd name="T43" fmla="*/ 29 h 71"/>
                <a:gd name="T44" fmla="*/ 9 w 15"/>
                <a:gd name="T45" fmla="*/ 31 h 71"/>
                <a:gd name="T46" fmla="*/ 8 w 15"/>
                <a:gd name="T47" fmla="*/ 32 h 71"/>
                <a:gd name="T48" fmla="*/ 8 w 15"/>
                <a:gd name="T49" fmla="*/ 34 h 71"/>
                <a:gd name="T50" fmla="*/ 8 w 15"/>
                <a:gd name="T51" fmla="*/ 35 h 71"/>
                <a:gd name="T52" fmla="*/ 8 w 15"/>
                <a:gd name="T53" fmla="*/ 36 h 71"/>
                <a:gd name="T54" fmla="*/ 7 w 15"/>
                <a:gd name="T55" fmla="*/ 38 h 71"/>
                <a:gd name="T56" fmla="*/ 7 w 15"/>
                <a:gd name="T57" fmla="*/ 39 h 71"/>
                <a:gd name="T58" fmla="*/ 7 w 15"/>
                <a:gd name="T59" fmla="*/ 40 h 71"/>
                <a:gd name="T60" fmla="*/ 6 w 15"/>
                <a:gd name="T61" fmla="*/ 42 h 71"/>
                <a:gd name="T62" fmla="*/ 6 w 15"/>
                <a:gd name="T63" fmla="*/ 43 h 71"/>
                <a:gd name="T64" fmla="*/ 6 w 15"/>
                <a:gd name="T65" fmla="*/ 45 h 71"/>
                <a:gd name="T66" fmla="*/ 6 w 15"/>
                <a:gd name="T67" fmla="*/ 46 h 71"/>
                <a:gd name="T68" fmla="*/ 5 w 15"/>
                <a:gd name="T69" fmla="*/ 47 h 71"/>
                <a:gd name="T70" fmla="*/ 5 w 15"/>
                <a:gd name="T71" fmla="*/ 49 h 71"/>
                <a:gd name="T72" fmla="*/ 5 w 15"/>
                <a:gd name="T73" fmla="*/ 50 h 71"/>
                <a:gd name="T74" fmla="*/ 4 w 15"/>
                <a:gd name="T75" fmla="*/ 51 h 71"/>
                <a:gd name="T76" fmla="*/ 4 w 15"/>
                <a:gd name="T77" fmla="*/ 53 h 71"/>
                <a:gd name="T78" fmla="*/ 4 w 15"/>
                <a:gd name="T79" fmla="*/ 54 h 71"/>
                <a:gd name="T80" fmla="*/ 3 w 15"/>
                <a:gd name="T81" fmla="*/ 56 h 71"/>
                <a:gd name="T82" fmla="*/ 3 w 15"/>
                <a:gd name="T83" fmla="*/ 57 h 71"/>
                <a:gd name="T84" fmla="*/ 3 w 15"/>
                <a:gd name="T85" fmla="*/ 58 h 71"/>
                <a:gd name="T86" fmla="*/ 3 w 15"/>
                <a:gd name="T87" fmla="*/ 60 h 71"/>
                <a:gd name="T88" fmla="*/ 2 w 15"/>
                <a:gd name="T89" fmla="*/ 61 h 71"/>
                <a:gd name="T90" fmla="*/ 2 w 15"/>
                <a:gd name="T91" fmla="*/ 63 h 71"/>
                <a:gd name="T92" fmla="*/ 2 w 15"/>
                <a:gd name="T93" fmla="*/ 64 h 71"/>
                <a:gd name="T94" fmla="*/ 1 w 15"/>
                <a:gd name="T95" fmla="*/ 65 h 71"/>
                <a:gd name="T96" fmla="*/ 1 w 15"/>
                <a:gd name="T97" fmla="*/ 67 h 71"/>
                <a:gd name="T98" fmla="*/ 1 w 15"/>
                <a:gd name="T99" fmla="*/ 68 h 71"/>
                <a:gd name="T100" fmla="*/ 1 w 15"/>
                <a:gd name="T101" fmla="*/ 69 h 71"/>
                <a:gd name="T102" fmla="*/ 0 w 15"/>
                <a:gd name="T10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71">
                  <a:moveTo>
                    <a:pt x="15" y="0"/>
                  </a:moveTo>
                  <a:lnTo>
                    <a:pt x="15" y="1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5" y="47"/>
                  </a:lnTo>
                  <a:lnTo>
                    <a:pt x="5" y="49"/>
                  </a:lnTo>
                  <a:lnTo>
                    <a:pt x="5" y="50"/>
                  </a:lnTo>
                  <a:lnTo>
                    <a:pt x="4" y="51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3" y="56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3" y="60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1" y="68"/>
                  </a:lnTo>
                  <a:lnTo>
                    <a:pt x="1" y="69"/>
                  </a:lnTo>
                  <a:lnTo>
                    <a:pt x="0" y="7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7" name="Freeform 414"/>
            <p:cNvSpPr>
              <a:spLocks/>
            </p:cNvSpPr>
            <p:nvPr/>
          </p:nvSpPr>
          <p:spPr bwMode="auto">
            <a:xfrm>
              <a:off x="5152051" y="2186887"/>
              <a:ext cx="14764" cy="62992"/>
            </a:xfrm>
            <a:custGeom>
              <a:avLst/>
              <a:gdLst>
                <a:gd name="T0" fmla="*/ 15 w 15"/>
                <a:gd name="T1" fmla="*/ 0 h 64"/>
                <a:gd name="T2" fmla="*/ 14 w 15"/>
                <a:gd name="T3" fmla="*/ 2 h 64"/>
                <a:gd name="T4" fmla="*/ 14 w 15"/>
                <a:gd name="T5" fmla="*/ 3 h 64"/>
                <a:gd name="T6" fmla="*/ 14 w 15"/>
                <a:gd name="T7" fmla="*/ 4 h 64"/>
                <a:gd name="T8" fmla="*/ 13 w 15"/>
                <a:gd name="T9" fmla="*/ 5 h 64"/>
                <a:gd name="T10" fmla="*/ 13 w 15"/>
                <a:gd name="T11" fmla="*/ 7 h 64"/>
                <a:gd name="T12" fmla="*/ 13 w 15"/>
                <a:gd name="T13" fmla="*/ 8 h 64"/>
                <a:gd name="T14" fmla="*/ 13 w 15"/>
                <a:gd name="T15" fmla="*/ 9 h 64"/>
                <a:gd name="T16" fmla="*/ 12 w 15"/>
                <a:gd name="T17" fmla="*/ 11 h 64"/>
                <a:gd name="T18" fmla="*/ 12 w 15"/>
                <a:gd name="T19" fmla="*/ 12 h 64"/>
                <a:gd name="T20" fmla="*/ 12 w 15"/>
                <a:gd name="T21" fmla="*/ 14 h 64"/>
                <a:gd name="T22" fmla="*/ 11 w 15"/>
                <a:gd name="T23" fmla="*/ 15 h 64"/>
                <a:gd name="T24" fmla="*/ 11 w 15"/>
                <a:gd name="T25" fmla="*/ 16 h 64"/>
                <a:gd name="T26" fmla="*/ 11 w 15"/>
                <a:gd name="T27" fmla="*/ 17 h 64"/>
                <a:gd name="T28" fmla="*/ 10 w 15"/>
                <a:gd name="T29" fmla="*/ 19 h 64"/>
                <a:gd name="T30" fmla="*/ 10 w 15"/>
                <a:gd name="T31" fmla="*/ 20 h 64"/>
                <a:gd name="T32" fmla="*/ 10 w 15"/>
                <a:gd name="T33" fmla="*/ 21 h 64"/>
                <a:gd name="T34" fmla="*/ 10 w 15"/>
                <a:gd name="T35" fmla="*/ 22 h 64"/>
                <a:gd name="T36" fmla="*/ 9 w 15"/>
                <a:gd name="T37" fmla="*/ 24 h 64"/>
                <a:gd name="T38" fmla="*/ 9 w 15"/>
                <a:gd name="T39" fmla="*/ 25 h 64"/>
                <a:gd name="T40" fmla="*/ 9 w 15"/>
                <a:gd name="T41" fmla="*/ 27 h 64"/>
                <a:gd name="T42" fmla="*/ 9 w 15"/>
                <a:gd name="T43" fmla="*/ 28 h 64"/>
                <a:gd name="T44" fmla="*/ 8 w 15"/>
                <a:gd name="T45" fmla="*/ 29 h 64"/>
                <a:gd name="T46" fmla="*/ 8 w 15"/>
                <a:gd name="T47" fmla="*/ 30 h 64"/>
                <a:gd name="T48" fmla="*/ 7 w 15"/>
                <a:gd name="T49" fmla="*/ 31 h 64"/>
                <a:gd name="T50" fmla="*/ 7 w 15"/>
                <a:gd name="T51" fmla="*/ 33 h 64"/>
                <a:gd name="T52" fmla="*/ 7 w 15"/>
                <a:gd name="T53" fmla="*/ 34 h 64"/>
                <a:gd name="T54" fmla="*/ 7 w 15"/>
                <a:gd name="T55" fmla="*/ 35 h 64"/>
                <a:gd name="T56" fmla="*/ 6 w 15"/>
                <a:gd name="T57" fmla="*/ 37 h 64"/>
                <a:gd name="T58" fmla="*/ 6 w 15"/>
                <a:gd name="T59" fmla="*/ 38 h 64"/>
                <a:gd name="T60" fmla="*/ 6 w 15"/>
                <a:gd name="T61" fmla="*/ 39 h 64"/>
                <a:gd name="T62" fmla="*/ 6 w 15"/>
                <a:gd name="T63" fmla="*/ 40 h 64"/>
                <a:gd name="T64" fmla="*/ 5 w 15"/>
                <a:gd name="T65" fmla="*/ 41 h 64"/>
                <a:gd name="T66" fmla="*/ 5 w 15"/>
                <a:gd name="T67" fmla="*/ 43 h 64"/>
                <a:gd name="T68" fmla="*/ 5 w 15"/>
                <a:gd name="T69" fmla="*/ 44 h 64"/>
                <a:gd name="T70" fmla="*/ 5 w 15"/>
                <a:gd name="T71" fmla="*/ 45 h 64"/>
                <a:gd name="T72" fmla="*/ 4 w 15"/>
                <a:gd name="T73" fmla="*/ 46 h 64"/>
                <a:gd name="T74" fmla="*/ 4 w 15"/>
                <a:gd name="T75" fmla="*/ 48 h 64"/>
                <a:gd name="T76" fmla="*/ 3 w 15"/>
                <a:gd name="T77" fmla="*/ 49 h 64"/>
                <a:gd name="T78" fmla="*/ 3 w 15"/>
                <a:gd name="T79" fmla="*/ 50 h 64"/>
                <a:gd name="T80" fmla="*/ 3 w 15"/>
                <a:gd name="T81" fmla="*/ 51 h 64"/>
                <a:gd name="T82" fmla="*/ 3 w 15"/>
                <a:gd name="T83" fmla="*/ 52 h 64"/>
                <a:gd name="T84" fmla="*/ 2 w 15"/>
                <a:gd name="T85" fmla="*/ 54 h 64"/>
                <a:gd name="T86" fmla="*/ 2 w 15"/>
                <a:gd name="T87" fmla="*/ 55 h 64"/>
                <a:gd name="T88" fmla="*/ 2 w 15"/>
                <a:gd name="T89" fmla="*/ 56 h 64"/>
                <a:gd name="T90" fmla="*/ 2 w 15"/>
                <a:gd name="T91" fmla="*/ 57 h 64"/>
                <a:gd name="T92" fmla="*/ 1 w 15"/>
                <a:gd name="T93" fmla="*/ 58 h 64"/>
                <a:gd name="T94" fmla="*/ 1 w 15"/>
                <a:gd name="T95" fmla="*/ 59 h 64"/>
                <a:gd name="T96" fmla="*/ 1 w 15"/>
                <a:gd name="T97" fmla="*/ 61 h 64"/>
                <a:gd name="T98" fmla="*/ 0 w 15"/>
                <a:gd name="T99" fmla="*/ 62 h 64"/>
                <a:gd name="T100" fmla="*/ 0 w 15"/>
                <a:gd name="T101" fmla="*/ 63 h 64"/>
                <a:gd name="T102" fmla="*/ 0 w 15"/>
                <a:gd name="T10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4">
                  <a:moveTo>
                    <a:pt x="15" y="0"/>
                  </a:move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0" y="6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8" name="Freeform 415"/>
            <p:cNvSpPr>
              <a:spLocks/>
            </p:cNvSpPr>
            <p:nvPr/>
          </p:nvSpPr>
          <p:spPr bwMode="auto">
            <a:xfrm>
              <a:off x="5137287" y="2248895"/>
              <a:ext cx="14764" cy="49213"/>
            </a:xfrm>
            <a:custGeom>
              <a:avLst/>
              <a:gdLst>
                <a:gd name="T0" fmla="*/ 15 w 15"/>
                <a:gd name="T1" fmla="*/ 0 h 50"/>
                <a:gd name="T2" fmla="*/ 15 w 15"/>
                <a:gd name="T3" fmla="*/ 1 h 50"/>
                <a:gd name="T4" fmla="*/ 14 w 15"/>
                <a:gd name="T5" fmla="*/ 2 h 50"/>
                <a:gd name="T6" fmla="*/ 14 w 15"/>
                <a:gd name="T7" fmla="*/ 3 h 50"/>
                <a:gd name="T8" fmla="*/ 14 w 15"/>
                <a:gd name="T9" fmla="*/ 4 h 50"/>
                <a:gd name="T10" fmla="*/ 14 w 15"/>
                <a:gd name="T11" fmla="*/ 6 h 50"/>
                <a:gd name="T12" fmla="*/ 13 w 15"/>
                <a:gd name="T13" fmla="*/ 7 h 50"/>
                <a:gd name="T14" fmla="*/ 13 w 15"/>
                <a:gd name="T15" fmla="*/ 8 h 50"/>
                <a:gd name="T16" fmla="*/ 13 w 15"/>
                <a:gd name="T17" fmla="*/ 9 h 50"/>
                <a:gd name="T18" fmla="*/ 12 w 15"/>
                <a:gd name="T19" fmla="*/ 10 h 50"/>
                <a:gd name="T20" fmla="*/ 12 w 15"/>
                <a:gd name="T21" fmla="*/ 11 h 50"/>
                <a:gd name="T22" fmla="*/ 12 w 15"/>
                <a:gd name="T23" fmla="*/ 12 h 50"/>
                <a:gd name="T24" fmla="*/ 12 w 15"/>
                <a:gd name="T25" fmla="*/ 13 h 50"/>
                <a:gd name="T26" fmla="*/ 11 w 15"/>
                <a:gd name="T27" fmla="*/ 14 h 50"/>
                <a:gd name="T28" fmla="*/ 11 w 15"/>
                <a:gd name="T29" fmla="*/ 15 h 50"/>
                <a:gd name="T30" fmla="*/ 11 w 15"/>
                <a:gd name="T31" fmla="*/ 16 h 50"/>
                <a:gd name="T32" fmla="*/ 10 w 15"/>
                <a:gd name="T33" fmla="*/ 17 h 50"/>
                <a:gd name="T34" fmla="*/ 10 w 15"/>
                <a:gd name="T35" fmla="*/ 19 h 50"/>
                <a:gd name="T36" fmla="*/ 10 w 15"/>
                <a:gd name="T37" fmla="*/ 20 h 50"/>
                <a:gd name="T38" fmla="*/ 10 w 15"/>
                <a:gd name="T39" fmla="*/ 20 h 50"/>
                <a:gd name="T40" fmla="*/ 9 w 15"/>
                <a:gd name="T41" fmla="*/ 21 h 50"/>
                <a:gd name="T42" fmla="*/ 9 w 15"/>
                <a:gd name="T43" fmla="*/ 23 h 50"/>
                <a:gd name="T44" fmla="*/ 9 w 15"/>
                <a:gd name="T45" fmla="*/ 24 h 50"/>
                <a:gd name="T46" fmla="*/ 8 w 15"/>
                <a:gd name="T47" fmla="*/ 25 h 50"/>
                <a:gd name="T48" fmla="*/ 8 w 15"/>
                <a:gd name="T49" fmla="*/ 26 h 50"/>
                <a:gd name="T50" fmla="*/ 8 w 15"/>
                <a:gd name="T51" fmla="*/ 27 h 50"/>
                <a:gd name="T52" fmla="*/ 8 w 15"/>
                <a:gd name="T53" fmla="*/ 28 h 50"/>
                <a:gd name="T54" fmla="*/ 7 w 15"/>
                <a:gd name="T55" fmla="*/ 29 h 50"/>
                <a:gd name="T56" fmla="*/ 7 w 15"/>
                <a:gd name="T57" fmla="*/ 30 h 50"/>
                <a:gd name="T58" fmla="*/ 7 w 15"/>
                <a:gd name="T59" fmla="*/ 30 h 50"/>
                <a:gd name="T60" fmla="*/ 7 w 15"/>
                <a:gd name="T61" fmla="*/ 31 h 50"/>
                <a:gd name="T62" fmla="*/ 6 w 15"/>
                <a:gd name="T63" fmla="*/ 33 h 50"/>
                <a:gd name="T64" fmla="*/ 6 w 15"/>
                <a:gd name="T65" fmla="*/ 33 h 50"/>
                <a:gd name="T66" fmla="*/ 5 w 15"/>
                <a:gd name="T67" fmla="*/ 34 h 50"/>
                <a:gd name="T68" fmla="*/ 5 w 15"/>
                <a:gd name="T69" fmla="*/ 35 h 50"/>
                <a:gd name="T70" fmla="*/ 5 w 15"/>
                <a:gd name="T71" fmla="*/ 36 h 50"/>
                <a:gd name="T72" fmla="*/ 5 w 15"/>
                <a:gd name="T73" fmla="*/ 37 h 50"/>
                <a:gd name="T74" fmla="*/ 4 w 15"/>
                <a:gd name="T75" fmla="*/ 38 h 50"/>
                <a:gd name="T76" fmla="*/ 4 w 15"/>
                <a:gd name="T77" fmla="*/ 39 h 50"/>
                <a:gd name="T78" fmla="*/ 4 w 15"/>
                <a:gd name="T79" fmla="*/ 40 h 50"/>
                <a:gd name="T80" fmla="*/ 4 w 15"/>
                <a:gd name="T81" fmla="*/ 41 h 50"/>
                <a:gd name="T82" fmla="*/ 3 w 15"/>
                <a:gd name="T83" fmla="*/ 42 h 50"/>
                <a:gd name="T84" fmla="*/ 3 w 15"/>
                <a:gd name="T85" fmla="*/ 43 h 50"/>
                <a:gd name="T86" fmla="*/ 3 w 15"/>
                <a:gd name="T87" fmla="*/ 44 h 50"/>
                <a:gd name="T88" fmla="*/ 2 w 15"/>
                <a:gd name="T89" fmla="*/ 44 h 50"/>
                <a:gd name="T90" fmla="*/ 2 w 15"/>
                <a:gd name="T91" fmla="*/ 45 h 50"/>
                <a:gd name="T92" fmla="*/ 2 w 15"/>
                <a:gd name="T93" fmla="*/ 46 h 50"/>
                <a:gd name="T94" fmla="*/ 1 w 15"/>
                <a:gd name="T95" fmla="*/ 47 h 50"/>
                <a:gd name="T96" fmla="*/ 1 w 15"/>
                <a:gd name="T97" fmla="*/ 48 h 50"/>
                <a:gd name="T98" fmla="*/ 1 w 15"/>
                <a:gd name="T99" fmla="*/ 49 h 50"/>
                <a:gd name="T100" fmla="*/ 1 w 15"/>
                <a:gd name="T101" fmla="*/ 50 h 50"/>
                <a:gd name="T102" fmla="*/ 0 w 15"/>
                <a:gd name="T10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50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5" y="34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0" y="5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9" name="Freeform 416"/>
            <p:cNvSpPr>
              <a:spLocks/>
            </p:cNvSpPr>
            <p:nvPr/>
          </p:nvSpPr>
          <p:spPr bwMode="auto">
            <a:xfrm>
              <a:off x="5123508" y="2298108"/>
              <a:ext cx="14764" cy="36418"/>
            </a:xfrm>
            <a:custGeom>
              <a:avLst/>
              <a:gdLst>
                <a:gd name="T0" fmla="*/ 15 w 15"/>
                <a:gd name="T1" fmla="*/ 0 h 37"/>
                <a:gd name="T2" fmla="*/ 14 w 15"/>
                <a:gd name="T3" fmla="*/ 0 h 37"/>
                <a:gd name="T4" fmla="*/ 14 w 15"/>
                <a:gd name="T5" fmla="*/ 1 h 37"/>
                <a:gd name="T6" fmla="*/ 14 w 15"/>
                <a:gd name="T7" fmla="*/ 2 h 37"/>
                <a:gd name="T8" fmla="*/ 14 w 15"/>
                <a:gd name="T9" fmla="*/ 3 h 37"/>
                <a:gd name="T10" fmla="*/ 13 w 15"/>
                <a:gd name="T11" fmla="*/ 4 h 37"/>
                <a:gd name="T12" fmla="*/ 13 w 15"/>
                <a:gd name="T13" fmla="*/ 5 h 37"/>
                <a:gd name="T14" fmla="*/ 13 w 15"/>
                <a:gd name="T15" fmla="*/ 5 h 37"/>
                <a:gd name="T16" fmla="*/ 12 w 15"/>
                <a:gd name="T17" fmla="*/ 6 h 37"/>
                <a:gd name="T18" fmla="*/ 12 w 15"/>
                <a:gd name="T19" fmla="*/ 7 h 37"/>
                <a:gd name="T20" fmla="*/ 12 w 15"/>
                <a:gd name="T21" fmla="*/ 8 h 37"/>
                <a:gd name="T22" fmla="*/ 12 w 15"/>
                <a:gd name="T23" fmla="*/ 9 h 37"/>
                <a:gd name="T24" fmla="*/ 11 w 15"/>
                <a:gd name="T25" fmla="*/ 9 h 37"/>
                <a:gd name="T26" fmla="*/ 11 w 15"/>
                <a:gd name="T27" fmla="*/ 10 h 37"/>
                <a:gd name="T28" fmla="*/ 11 w 15"/>
                <a:gd name="T29" fmla="*/ 11 h 37"/>
                <a:gd name="T30" fmla="*/ 10 w 15"/>
                <a:gd name="T31" fmla="*/ 12 h 37"/>
                <a:gd name="T32" fmla="*/ 10 w 15"/>
                <a:gd name="T33" fmla="*/ 12 h 37"/>
                <a:gd name="T34" fmla="*/ 10 w 15"/>
                <a:gd name="T35" fmla="*/ 13 h 37"/>
                <a:gd name="T36" fmla="*/ 9 w 15"/>
                <a:gd name="T37" fmla="*/ 14 h 37"/>
                <a:gd name="T38" fmla="*/ 9 w 15"/>
                <a:gd name="T39" fmla="*/ 15 h 37"/>
                <a:gd name="T40" fmla="*/ 9 w 15"/>
                <a:gd name="T41" fmla="*/ 16 h 37"/>
                <a:gd name="T42" fmla="*/ 9 w 15"/>
                <a:gd name="T43" fmla="*/ 16 h 37"/>
                <a:gd name="T44" fmla="*/ 8 w 15"/>
                <a:gd name="T45" fmla="*/ 17 h 37"/>
                <a:gd name="T46" fmla="*/ 8 w 15"/>
                <a:gd name="T47" fmla="*/ 18 h 37"/>
                <a:gd name="T48" fmla="*/ 8 w 15"/>
                <a:gd name="T49" fmla="*/ 18 h 37"/>
                <a:gd name="T50" fmla="*/ 8 w 15"/>
                <a:gd name="T51" fmla="*/ 19 h 37"/>
                <a:gd name="T52" fmla="*/ 7 w 15"/>
                <a:gd name="T53" fmla="*/ 20 h 37"/>
                <a:gd name="T54" fmla="*/ 7 w 15"/>
                <a:gd name="T55" fmla="*/ 20 h 37"/>
                <a:gd name="T56" fmla="*/ 7 w 15"/>
                <a:gd name="T57" fmla="*/ 21 h 37"/>
                <a:gd name="T58" fmla="*/ 6 w 15"/>
                <a:gd name="T59" fmla="*/ 22 h 37"/>
                <a:gd name="T60" fmla="*/ 6 w 15"/>
                <a:gd name="T61" fmla="*/ 23 h 37"/>
                <a:gd name="T62" fmla="*/ 6 w 15"/>
                <a:gd name="T63" fmla="*/ 23 h 37"/>
                <a:gd name="T64" fmla="*/ 5 w 15"/>
                <a:gd name="T65" fmla="*/ 24 h 37"/>
                <a:gd name="T66" fmla="*/ 5 w 15"/>
                <a:gd name="T67" fmla="*/ 25 h 37"/>
                <a:gd name="T68" fmla="*/ 5 w 15"/>
                <a:gd name="T69" fmla="*/ 25 h 37"/>
                <a:gd name="T70" fmla="*/ 5 w 15"/>
                <a:gd name="T71" fmla="*/ 26 h 37"/>
                <a:gd name="T72" fmla="*/ 4 w 15"/>
                <a:gd name="T73" fmla="*/ 27 h 37"/>
                <a:gd name="T74" fmla="*/ 4 w 15"/>
                <a:gd name="T75" fmla="*/ 28 h 37"/>
                <a:gd name="T76" fmla="*/ 4 w 15"/>
                <a:gd name="T77" fmla="*/ 28 h 37"/>
                <a:gd name="T78" fmla="*/ 4 w 15"/>
                <a:gd name="T79" fmla="*/ 29 h 37"/>
                <a:gd name="T80" fmla="*/ 3 w 15"/>
                <a:gd name="T81" fmla="*/ 29 h 37"/>
                <a:gd name="T82" fmla="*/ 3 w 15"/>
                <a:gd name="T83" fmla="*/ 30 h 37"/>
                <a:gd name="T84" fmla="*/ 3 w 15"/>
                <a:gd name="T85" fmla="*/ 31 h 37"/>
                <a:gd name="T86" fmla="*/ 2 w 15"/>
                <a:gd name="T87" fmla="*/ 32 h 37"/>
                <a:gd name="T88" fmla="*/ 2 w 15"/>
                <a:gd name="T89" fmla="*/ 32 h 37"/>
                <a:gd name="T90" fmla="*/ 2 w 15"/>
                <a:gd name="T91" fmla="*/ 33 h 37"/>
                <a:gd name="T92" fmla="*/ 2 w 15"/>
                <a:gd name="T93" fmla="*/ 33 h 37"/>
                <a:gd name="T94" fmla="*/ 1 w 15"/>
                <a:gd name="T95" fmla="*/ 34 h 37"/>
                <a:gd name="T96" fmla="*/ 1 w 15"/>
                <a:gd name="T97" fmla="*/ 35 h 37"/>
                <a:gd name="T98" fmla="*/ 1 w 15"/>
                <a:gd name="T99" fmla="*/ 36 h 37"/>
                <a:gd name="T100" fmla="*/ 0 w 15"/>
                <a:gd name="T101" fmla="*/ 36 h 37"/>
                <a:gd name="T102" fmla="*/ 0 w 15"/>
                <a:gd name="T10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7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0" name="Freeform 417"/>
            <p:cNvSpPr>
              <a:spLocks/>
            </p:cNvSpPr>
            <p:nvPr/>
          </p:nvSpPr>
          <p:spPr bwMode="auto">
            <a:xfrm>
              <a:off x="5109728" y="2333541"/>
              <a:ext cx="13779" cy="35433"/>
            </a:xfrm>
            <a:custGeom>
              <a:avLst/>
              <a:gdLst>
                <a:gd name="T0" fmla="*/ 14 w 14"/>
                <a:gd name="T1" fmla="*/ 0 h 36"/>
                <a:gd name="T2" fmla="*/ 14 w 14"/>
                <a:gd name="T3" fmla="*/ 1 h 36"/>
                <a:gd name="T4" fmla="*/ 14 w 14"/>
                <a:gd name="T5" fmla="*/ 2 h 36"/>
                <a:gd name="T6" fmla="*/ 13 w 14"/>
                <a:gd name="T7" fmla="*/ 2 h 36"/>
                <a:gd name="T8" fmla="*/ 13 w 14"/>
                <a:gd name="T9" fmla="*/ 3 h 36"/>
                <a:gd name="T10" fmla="*/ 13 w 14"/>
                <a:gd name="T11" fmla="*/ 3 h 36"/>
                <a:gd name="T12" fmla="*/ 13 w 14"/>
                <a:gd name="T13" fmla="*/ 4 h 36"/>
                <a:gd name="T14" fmla="*/ 12 w 14"/>
                <a:gd name="T15" fmla="*/ 5 h 36"/>
                <a:gd name="T16" fmla="*/ 12 w 14"/>
                <a:gd name="T17" fmla="*/ 6 h 36"/>
                <a:gd name="T18" fmla="*/ 12 w 14"/>
                <a:gd name="T19" fmla="*/ 6 h 36"/>
                <a:gd name="T20" fmla="*/ 12 w 14"/>
                <a:gd name="T21" fmla="*/ 7 h 36"/>
                <a:gd name="T22" fmla="*/ 11 w 14"/>
                <a:gd name="T23" fmla="*/ 7 h 36"/>
                <a:gd name="T24" fmla="*/ 11 w 14"/>
                <a:gd name="T25" fmla="*/ 8 h 36"/>
                <a:gd name="T26" fmla="*/ 11 w 14"/>
                <a:gd name="T27" fmla="*/ 9 h 36"/>
                <a:gd name="T28" fmla="*/ 10 w 14"/>
                <a:gd name="T29" fmla="*/ 9 h 36"/>
                <a:gd name="T30" fmla="*/ 10 w 14"/>
                <a:gd name="T31" fmla="*/ 10 h 36"/>
                <a:gd name="T32" fmla="*/ 10 w 14"/>
                <a:gd name="T33" fmla="*/ 11 h 36"/>
                <a:gd name="T34" fmla="*/ 9 w 14"/>
                <a:gd name="T35" fmla="*/ 12 h 36"/>
                <a:gd name="T36" fmla="*/ 9 w 14"/>
                <a:gd name="T37" fmla="*/ 12 h 36"/>
                <a:gd name="T38" fmla="*/ 9 w 14"/>
                <a:gd name="T39" fmla="*/ 13 h 36"/>
                <a:gd name="T40" fmla="*/ 9 w 14"/>
                <a:gd name="T41" fmla="*/ 13 h 36"/>
                <a:gd name="T42" fmla="*/ 8 w 14"/>
                <a:gd name="T43" fmla="*/ 14 h 36"/>
                <a:gd name="T44" fmla="*/ 8 w 14"/>
                <a:gd name="T45" fmla="*/ 15 h 36"/>
                <a:gd name="T46" fmla="*/ 8 w 14"/>
                <a:gd name="T47" fmla="*/ 15 h 36"/>
                <a:gd name="T48" fmla="*/ 8 w 14"/>
                <a:gd name="T49" fmla="*/ 16 h 36"/>
                <a:gd name="T50" fmla="*/ 7 w 14"/>
                <a:gd name="T51" fmla="*/ 17 h 36"/>
                <a:gd name="T52" fmla="*/ 7 w 14"/>
                <a:gd name="T53" fmla="*/ 18 h 36"/>
                <a:gd name="T54" fmla="*/ 7 w 14"/>
                <a:gd name="T55" fmla="*/ 18 h 36"/>
                <a:gd name="T56" fmla="*/ 6 w 14"/>
                <a:gd name="T57" fmla="*/ 19 h 36"/>
                <a:gd name="T58" fmla="*/ 6 w 14"/>
                <a:gd name="T59" fmla="*/ 20 h 36"/>
                <a:gd name="T60" fmla="*/ 6 w 14"/>
                <a:gd name="T61" fmla="*/ 20 h 36"/>
                <a:gd name="T62" fmla="*/ 6 w 14"/>
                <a:gd name="T63" fmla="*/ 21 h 36"/>
                <a:gd name="T64" fmla="*/ 5 w 14"/>
                <a:gd name="T65" fmla="*/ 22 h 36"/>
                <a:gd name="T66" fmla="*/ 5 w 14"/>
                <a:gd name="T67" fmla="*/ 22 h 36"/>
                <a:gd name="T68" fmla="*/ 5 w 14"/>
                <a:gd name="T69" fmla="*/ 23 h 36"/>
                <a:gd name="T70" fmla="*/ 5 w 14"/>
                <a:gd name="T71" fmla="*/ 24 h 36"/>
                <a:gd name="T72" fmla="*/ 4 w 14"/>
                <a:gd name="T73" fmla="*/ 25 h 36"/>
                <a:gd name="T74" fmla="*/ 4 w 14"/>
                <a:gd name="T75" fmla="*/ 25 h 36"/>
                <a:gd name="T76" fmla="*/ 3 w 14"/>
                <a:gd name="T77" fmla="*/ 26 h 36"/>
                <a:gd name="T78" fmla="*/ 3 w 14"/>
                <a:gd name="T79" fmla="*/ 27 h 36"/>
                <a:gd name="T80" fmla="*/ 3 w 14"/>
                <a:gd name="T81" fmla="*/ 28 h 36"/>
                <a:gd name="T82" fmla="*/ 3 w 14"/>
                <a:gd name="T83" fmla="*/ 28 h 36"/>
                <a:gd name="T84" fmla="*/ 2 w 14"/>
                <a:gd name="T85" fmla="*/ 29 h 36"/>
                <a:gd name="T86" fmla="*/ 2 w 14"/>
                <a:gd name="T87" fmla="*/ 30 h 36"/>
                <a:gd name="T88" fmla="*/ 2 w 14"/>
                <a:gd name="T89" fmla="*/ 30 h 36"/>
                <a:gd name="T90" fmla="*/ 2 w 14"/>
                <a:gd name="T91" fmla="*/ 31 h 36"/>
                <a:gd name="T92" fmla="*/ 1 w 14"/>
                <a:gd name="T93" fmla="*/ 32 h 36"/>
                <a:gd name="T94" fmla="*/ 1 w 14"/>
                <a:gd name="T95" fmla="*/ 33 h 36"/>
                <a:gd name="T96" fmla="*/ 1 w 14"/>
                <a:gd name="T97" fmla="*/ 33 h 36"/>
                <a:gd name="T98" fmla="*/ 0 w 14"/>
                <a:gd name="T99" fmla="*/ 34 h 36"/>
                <a:gd name="T100" fmla="*/ 0 w 14"/>
                <a:gd name="T101" fmla="*/ 35 h 36"/>
                <a:gd name="T102" fmla="*/ 0 w 14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6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1" name="Freeform 418"/>
            <p:cNvSpPr>
              <a:spLocks/>
            </p:cNvSpPr>
            <p:nvPr/>
          </p:nvSpPr>
          <p:spPr bwMode="auto">
            <a:xfrm>
              <a:off x="5095949" y="2367989"/>
              <a:ext cx="13779" cy="41339"/>
            </a:xfrm>
            <a:custGeom>
              <a:avLst/>
              <a:gdLst>
                <a:gd name="T0" fmla="*/ 14 w 14"/>
                <a:gd name="T1" fmla="*/ 0 h 42"/>
                <a:gd name="T2" fmla="*/ 14 w 14"/>
                <a:gd name="T3" fmla="*/ 1 h 42"/>
                <a:gd name="T4" fmla="*/ 14 w 14"/>
                <a:gd name="T5" fmla="*/ 1 h 42"/>
                <a:gd name="T6" fmla="*/ 13 w 14"/>
                <a:gd name="T7" fmla="*/ 2 h 42"/>
                <a:gd name="T8" fmla="*/ 13 w 14"/>
                <a:gd name="T9" fmla="*/ 3 h 42"/>
                <a:gd name="T10" fmla="*/ 13 w 14"/>
                <a:gd name="T11" fmla="*/ 4 h 42"/>
                <a:gd name="T12" fmla="*/ 13 w 14"/>
                <a:gd name="T13" fmla="*/ 4 h 42"/>
                <a:gd name="T14" fmla="*/ 12 w 14"/>
                <a:gd name="T15" fmla="*/ 5 h 42"/>
                <a:gd name="T16" fmla="*/ 12 w 14"/>
                <a:gd name="T17" fmla="*/ 6 h 42"/>
                <a:gd name="T18" fmla="*/ 12 w 14"/>
                <a:gd name="T19" fmla="*/ 7 h 42"/>
                <a:gd name="T20" fmla="*/ 11 w 14"/>
                <a:gd name="T21" fmla="*/ 8 h 42"/>
                <a:gd name="T22" fmla="*/ 11 w 14"/>
                <a:gd name="T23" fmla="*/ 9 h 42"/>
                <a:gd name="T24" fmla="*/ 11 w 14"/>
                <a:gd name="T25" fmla="*/ 9 h 42"/>
                <a:gd name="T26" fmla="*/ 10 w 14"/>
                <a:gd name="T27" fmla="*/ 10 h 42"/>
                <a:gd name="T28" fmla="*/ 10 w 14"/>
                <a:gd name="T29" fmla="*/ 11 h 42"/>
                <a:gd name="T30" fmla="*/ 10 w 14"/>
                <a:gd name="T31" fmla="*/ 12 h 42"/>
                <a:gd name="T32" fmla="*/ 10 w 14"/>
                <a:gd name="T33" fmla="*/ 13 h 42"/>
                <a:gd name="T34" fmla="*/ 9 w 14"/>
                <a:gd name="T35" fmla="*/ 13 h 42"/>
                <a:gd name="T36" fmla="*/ 9 w 14"/>
                <a:gd name="T37" fmla="*/ 14 h 42"/>
                <a:gd name="T38" fmla="*/ 9 w 14"/>
                <a:gd name="T39" fmla="*/ 15 h 42"/>
                <a:gd name="T40" fmla="*/ 9 w 14"/>
                <a:gd name="T41" fmla="*/ 16 h 42"/>
                <a:gd name="T42" fmla="*/ 8 w 14"/>
                <a:gd name="T43" fmla="*/ 17 h 42"/>
                <a:gd name="T44" fmla="*/ 8 w 14"/>
                <a:gd name="T45" fmla="*/ 17 h 42"/>
                <a:gd name="T46" fmla="*/ 8 w 14"/>
                <a:gd name="T47" fmla="*/ 18 h 42"/>
                <a:gd name="T48" fmla="*/ 7 w 14"/>
                <a:gd name="T49" fmla="*/ 19 h 42"/>
                <a:gd name="T50" fmla="*/ 7 w 14"/>
                <a:gd name="T51" fmla="*/ 20 h 42"/>
                <a:gd name="T52" fmla="*/ 7 w 14"/>
                <a:gd name="T53" fmla="*/ 21 h 42"/>
                <a:gd name="T54" fmla="*/ 7 w 14"/>
                <a:gd name="T55" fmla="*/ 22 h 42"/>
                <a:gd name="T56" fmla="*/ 6 w 14"/>
                <a:gd name="T57" fmla="*/ 23 h 42"/>
                <a:gd name="T58" fmla="*/ 6 w 14"/>
                <a:gd name="T59" fmla="*/ 23 h 42"/>
                <a:gd name="T60" fmla="*/ 6 w 14"/>
                <a:gd name="T61" fmla="*/ 24 h 42"/>
                <a:gd name="T62" fmla="*/ 5 w 14"/>
                <a:gd name="T63" fmla="*/ 25 h 42"/>
                <a:gd name="T64" fmla="*/ 5 w 14"/>
                <a:gd name="T65" fmla="*/ 26 h 42"/>
                <a:gd name="T66" fmla="*/ 5 w 14"/>
                <a:gd name="T67" fmla="*/ 27 h 42"/>
                <a:gd name="T68" fmla="*/ 4 w 14"/>
                <a:gd name="T69" fmla="*/ 27 h 42"/>
                <a:gd name="T70" fmla="*/ 4 w 14"/>
                <a:gd name="T71" fmla="*/ 28 h 42"/>
                <a:gd name="T72" fmla="*/ 4 w 14"/>
                <a:gd name="T73" fmla="*/ 29 h 42"/>
                <a:gd name="T74" fmla="*/ 4 w 14"/>
                <a:gd name="T75" fmla="*/ 30 h 42"/>
                <a:gd name="T76" fmla="*/ 3 w 14"/>
                <a:gd name="T77" fmla="*/ 31 h 42"/>
                <a:gd name="T78" fmla="*/ 3 w 14"/>
                <a:gd name="T79" fmla="*/ 32 h 42"/>
                <a:gd name="T80" fmla="*/ 3 w 14"/>
                <a:gd name="T81" fmla="*/ 33 h 42"/>
                <a:gd name="T82" fmla="*/ 3 w 14"/>
                <a:gd name="T83" fmla="*/ 33 h 42"/>
                <a:gd name="T84" fmla="*/ 2 w 14"/>
                <a:gd name="T85" fmla="*/ 34 h 42"/>
                <a:gd name="T86" fmla="*/ 2 w 14"/>
                <a:gd name="T87" fmla="*/ 35 h 42"/>
                <a:gd name="T88" fmla="*/ 2 w 14"/>
                <a:gd name="T89" fmla="*/ 36 h 42"/>
                <a:gd name="T90" fmla="*/ 2 w 14"/>
                <a:gd name="T91" fmla="*/ 37 h 42"/>
                <a:gd name="T92" fmla="*/ 1 w 14"/>
                <a:gd name="T93" fmla="*/ 38 h 42"/>
                <a:gd name="T94" fmla="*/ 1 w 14"/>
                <a:gd name="T95" fmla="*/ 39 h 42"/>
                <a:gd name="T96" fmla="*/ 1 w 14"/>
                <a:gd name="T97" fmla="*/ 40 h 42"/>
                <a:gd name="T98" fmla="*/ 0 w 14"/>
                <a:gd name="T99" fmla="*/ 40 h 42"/>
                <a:gd name="T100" fmla="*/ 0 w 14"/>
                <a:gd name="T101" fmla="*/ 41 h 42"/>
                <a:gd name="T102" fmla="*/ 0 w 14"/>
                <a:gd name="T10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2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2" name="Freeform 419"/>
            <p:cNvSpPr>
              <a:spLocks/>
            </p:cNvSpPr>
            <p:nvPr/>
          </p:nvSpPr>
          <p:spPr bwMode="auto">
            <a:xfrm>
              <a:off x="5082169" y="2408344"/>
              <a:ext cx="13779" cy="40355"/>
            </a:xfrm>
            <a:custGeom>
              <a:avLst/>
              <a:gdLst>
                <a:gd name="T0" fmla="*/ 14 w 14"/>
                <a:gd name="T1" fmla="*/ 0 h 41"/>
                <a:gd name="T2" fmla="*/ 14 w 14"/>
                <a:gd name="T3" fmla="*/ 1 h 41"/>
                <a:gd name="T4" fmla="*/ 14 w 14"/>
                <a:gd name="T5" fmla="*/ 2 h 41"/>
                <a:gd name="T6" fmla="*/ 13 w 14"/>
                <a:gd name="T7" fmla="*/ 3 h 41"/>
                <a:gd name="T8" fmla="*/ 13 w 14"/>
                <a:gd name="T9" fmla="*/ 4 h 41"/>
                <a:gd name="T10" fmla="*/ 13 w 14"/>
                <a:gd name="T11" fmla="*/ 5 h 41"/>
                <a:gd name="T12" fmla="*/ 12 w 14"/>
                <a:gd name="T13" fmla="*/ 5 h 41"/>
                <a:gd name="T14" fmla="*/ 12 w 14"/>
                <a:gd name="T15" fmla="*/ 6 h 41"/>
                <a:gd name="T16" fmla="*/ 12 w 14"/>
                <a:gd name="T17" fmla="*/ 7 h 41"/>
                <a:gd name="T18" fmla="*/ 11 w 14"/>
                <a:gd name="T19" fmla="*/ 8 h 41"/>
                <a:gd name="T20" fmla="*/ 11 w 14"/>
                <a:gd name="T21" fmla="*/ 9 h 41"/>
                <a:gd name="T22" fmla="*/ 11 w 14"/>
                <a:gd name="T23" fmla="*/ 9 h 41"/>
                <a:gd name="T24" fmla="*/ 11 w 14"/>
                <a:gd name="T25" fmla="*/ 10 h 41"/>
                <a:gd name="T26" fmla="*/ 10 w 14"/>
                <a:gd name="T27" fmla="*/ 11 h 41"/>
                <a:gd name="T28" fmla="*/ 10 w 14"/>
                <a:gd name="T29" fmla="*/ 12 h 41"/>
                <a:gd name="T30" fmla="*/ 10 w 14"/>
                <a:gd name="T31" fmla="*/ 13 h 41"/>
                <a:gd name="T32" fmla="*/ 10 w 14"/>
                <a:gd name="T33" fmla="*/ 14 h 41"/>
                <a:gd name="T34" fmla="*/ 9 w 14"/>
                <a:gd name="T35" fmla="*/ 15 h 41"/>
                <a:gd name="T36" fmla="*/ 9 w 14"/>
                <a:gd name="T37" fmla="*/ 15 h 41"/>
                <a:gd name="T38" fmla="*/ 9 w 14"/>
                <a:gd name="T39" fmla="*/ 16 h 41"/>
                <a:gd name="T40" fmla="*/ 8 w 14"/>
                <a:gd name="T41" fmla="*/ 17 h 41"/>
                <a:gd name="T42" fmla="*/ 8 w 14"/>
                <a:gd name="T43" fmla="*/ 18 h 41"/>
                <a:gd name="T44" fmla="*/ 8 w 14"/>
                <a:gd name="T45" fmla="*/ 19 h 41"/>
                <a:gd name="T46" fmla="*/ 8 w 14"/>
                <a:gd name="T47" fmla="*/ 19 h 41"/>
                <a:gd name="T48" fmla="*/ 7 w 14"/>
                <a:gd name="T49" fmla="*/ 20 h 41"/>
                <a:gd name="T50" fmla="*/ 7 w 14"/>
                <a:gd name="T51" fmla="*/ 21 h 41"/>
                <a:gd name="T52" fmla="*/ 7 w 14"/>
                <a:gd name="T53" fmla="*/ 22 h 41"/>
                <a:gd name="T54" fmla="*/ 7 w 14"/>
                <a:gd name="T55" fmla="*/ 23 h 41"/>
                <a:gd name="T56" fmla="*/ 6 w 14"/>
                <a:gd name="T57" fmla="*/ 24 h 41"/>
                <a:gd name="T58" fmla="*/ 6 w 14"/>
                <a:gd name="T59" fmla="*/ 24 h 41"/>
                <a:gd name="T60" fmla="*/ 6 w 14"/>
                <a:gd name="T61" fmla="*/ 25 h 41"/>
                <a:gd name="T62" fmla="*/ 6 w 14"/>
                <a:gd name="T63" fmla="*/ 26 h 41"/>
                <a:gd name="T64" fmla="*/ 5 w 14"/>
                <a:gd name="T65" fmla="*/ 27 h 41"/>
                <a:gd name="T66" fmla="*/ 5 w 14"/>
                <a:gd name="T67" fmla="*/ 27 h 41"/>
                <a:gd name="T68" fmla="*/ 4 w 14"/>
                <a:gd name="T69" fmla="*/ 28 h 41"/>
                <a:gd name="T70" fmla="*/ 4 w 14"/>
                <a:gd name="T71" fmla="*/ 29 h 41"/>
                <a:gd name="T72" fmla="*/ 4 w 14"/>
                <a:gd name="T73" fmla="*/ 30 h 41"/>
                <a:gd name="T74" fmla="*/ 4 w 14"/>
                <a:gd name="T75" fmla="*/ 30 h 41"/>
                <a:gd name="T76" fmla="*/ 3 w 14"/>
                <a:gd name="T77" fmla="*/ 31 h 41"/>
                <a:gd name="T78" fmla="*/ 3 w 14"/>
                <a:gd name="T79" fmla="*/ 32 h 41"/>
                <a:gd name="T80" fmla="*/ 3 w 14"/>
                <a:gd name="T81" fmla="*/ 33 h 41"/>
                <a:gd name="T82" fmla="*/ 3 w 14"/>
                <a:gd name="T83" fmla="*/ 34 h 41"/>
                <a:gd name="T84" fmla="*/ 2 w 14"/>
                <a:gd name="T85" fmla="*/ 34 h 41"/>
                <a:gd name="T86" fmla="*/ 2 w 14"/>
                <a:gd name="T87" fmla="*/ 35 h 41"/>
                <a:gd name="T88" fmla="*/ 2 w 14"/>
                <a:gd name="T89" fmla="*/ 36 h 41"/>
                <a:gd name="T90" fmla="*/ 1 w 14"/>
                <a:gd name="T91" fmla="*/ 36 h 41"/>
                <a:gd name="T92" fmla="*/ 1 w 14"/>
                <a:gd name="T93" fmla="*/ 37 h 41"/>
                <a:gd name="T94" fmla="*/ 1 w 14"/>
                <a:gd name="T95" fmla="*/ 38 h 41"/>
                <a:gd name="T96" fmla="*/ 1 w 14"/>
                <a:gd name="T97" fmla="*/ 38 h 41"/>
                <a:gd name="T98" fmla="*/ 0 w 14"/>
                <a:gd name="T99" fmla="*/ 39 h 41"/>
                <a:gd name="T100" fmla="*/ 0 w 14"/>
                <a:gd name="T101" fmla="*/ 40 h 41"/>
                <a:gd name="T102" fmla="*/ 0 w 14"/>
                <a:gd name="T10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1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3" name="Freeform 420"/>
            <p:cNvSpPr>
              <a:spLocks/>
            </p:cNvSpPr>
            <p:nvPr/>
          </p:nvSpPr>
          <p:spPr bwMode="auto">
            <a:xfrm>
              <a:off x="5068390" y="2447714"/>
              <a:ext cx="13779" cy="30512"/>
            </a:xfrm>
            <a:custGeom>
              <a:avLst/>
              <a:gdLst>
                <a:gd name="T0" fmla="*/ 14 w 14"/>
                <a:gd name="T1" fmla="*/ 0 h 31"/>
                <a:gd name="T2" fmla="*/ 14 w 14"/>
                <a:gd name="T3" fmla="*/ 1 h 31"/>
                <a:gd name="T4" fmla="*/ 14 w 14"/>
                <a:gd name="T5" fmla="*/ 1 h 31"/>
                <a:gd name="T6" fmla="*/ 13 w 14"/>
                <a:gd name="T7" fmla="*/ 2 h 31"/>
                <a:gd name="T8" fmla="*/ 13 w 14"/>
                <a:gd name="T9" fmla="*/ 3 h 31"/>
                <a:gd name="T10" fmla="*/ 13 w 14"/>
                <a:gd name="T11" fmla="*/ 4 h 31"/>
                <a:gd name="T12" fmla="*/ 12 w 14"/>
                <a:gd name="T13" fmla="*/ 4 h 31"/>
                <a:gd name="T14" fmla="*/ 12 w 14"/>
                <a:gd name="T15" fmla="*/ 5 h 31"/>
                <a:gd name="T16" fmla="*/ 12 w 14"/>
                <a:gd name="T17" fmla="*/ 5 h 31"/>
                <a:gd name="T18" fmla="*/ 12 w 14"/>
                <a:gd name="T19" fmla="*/ 6 h 31"/>
                <a:gd name="T20" fmla="*/ 11 w 14"/>
                <a:gd name="T21" fmla="*/ 7 h 31"/>
                <a:gd name="T22" fmla="*/ 11 w 14"/>
                <a:gd name="T23" fmla="*/ 8 h 31"/>
                <a:gd name="T24" fmla="*/ 11 w 14"/>
                <a:gd name="T25" fmla="*/ 8 h 31"/>
                <a:gd name="T26" fmla="*/ 10 w 14"/>
                <a:gd name="T27" fmla="*/ 9 h 31"/>
                <a:gd name="T28" fmla="*/ 10 w 14"/>
                <a:gd name="T29" fmla="*/ 10 h 31"/>
                <a:gd name="T30" fmla="*/ 10 w 14"/>
                <a:gd name="T31" fmla="*/ 10 h 31"/>
                <a:gd name="T32" fmla="*/ 9 w 14"/>
                <a:gd name="T33" fmla="*/ 11 h 31"/>
                <a:gd name="T34" fmla="*/ 9 w 14"/>
                <a:gd name="T35" fmla="*/ 11 h 31"/>
                <a:gd name="T36" fmla="*/ 9 w 14"/>
                <a:gd name="T37" fmla="*/ 12 h 31"/>
                <a:gd name="T38" fmla="*/ 9 w 14"/>
                <a:gd name="T39" fmla="*/ 13 h 31"/>
                <a:gd name="T40" fmla="*/ 8 w 14"/>
                <a:gd name="T41" fmla="*/ 13 h 31"/>
                <a:gd name="T42" fmla="*/ 8 w 14"/>
                <a:gd name="T43" fmla="*/ 14 h 31"/>
                <a:gd name="T44" fmla="*/ 8 w 14"/>
                <a:gd name="T45" fmla="*/ 15 h 31"/>
                <a:gd name="T46" fmla="*/ 8 w 14"/>
                <a:gd name="T47" fmla="*/ 15 h 31"/>
                <a:gd name="T48" fmla="*/ 7 w 14"/>
                <a:gd name="T49" fmla="*/ 16 h 31"/>
                <a:gd name="T50" fmla="*/ 7 w 14"/>
                <a:gd name="T51" fmla="*/ 16 h 31"/>
                <a:gd name="T52" fmla="*/ 7 w 14"/>
                <a:gd name="T53" fmla="*/ 17 h 31"/>
                <a:gd name="T54" fmla="*/ 7 w 14"/>
                <a:gd name="T55" fmla="*/ 18 h 31"/>
                <a:gd name="T56" fmla="*/ 6 w 14"/>
                <a:gd name="T57" fmla="*/ 18 h 31"/>
                <a:gd name="T58" fmla="*/ 6 w 14"/>
                <a:gd name="T59" fmla="*/ 19 h 31"/>
                <a:gd name="T60" fmla="*/ 6 w 14"/>
                <a:gd name="T61" fmla="*/ 19 h 31"/>
                <a:gd name="T62" fmla="*/ 5 w 14"/>
                <a:gd name="T63" fmla="*/ 20 h 31"/>
                <a:gd name="T64" fmla="*/ 5 w 14"/>
                <a:gd name="T65" fmla="*/ 21 h 31"/>
                <a:gd name="T66" fmla="*/ 5 w 14"/>
                <a:gd name="T67" fmla="*/ 21 h 31"/>
                <a:gd name="T68" fmla="*/ 5 w 14"/>
                <a:gd name="T69" fmla="*/ 22 h 31"/>
                <a:gd name="T70" fmla="*/ 4 w 14"/>
                <a:gd name="T71" fmla="*/ 22 h 31"/>
                <a:gd name="T72" fmla="*/ 4 w 14"/>
                <a:gd name="T73" fmla="*/ 23 h 31"/>
                <a:gd name="T74" fmla="*/ 4 w 14"/>
                <a:gd name="T75" fmla="*/ 23 h 31"/>
                <a:gd name="T76" fmla="*/ 4 w 14"/>
                <a:gd name="T77" fmla="*/ 24 h 31"/>
                <a:gd name="T78" fmla="*/ 3 w 14"/>
                <a:gd name="T79" fmla="*/ 24 h 31"/>
                <a:gd name="T80" fmla="*/ 3 w 14"/>
                <a:gd name="T81" fmla="*/ 25 h 31"/>
                <a:gd name="T82" fmla="*/ 3 w 14"/>
                <a:gd name="T83" fmla="*/ 26 h 31"/>
                <a:gd name="T84" fmla="*/ 2 w 14"/>
                <a:gd name="T85" fmla="*/ 26 h 31"/>
                <a:gd name="T86" fmla="*/ 2 w 14"/>
                <a:gd name="T87" fmla="*/ 27 h 31"/>
                <a:gd name="T88" fmla="*/ 2 w 14"/>
                <a:gd name="T89" fmla="*/ 27 h 31"/>
                <a:gd name="T90" fmla="*/ 2 w 14"/>
                <a:gd name="T91" fmla="*/ 28 h 31"/>
                <a:gd name="T92" fmla="*/ 1 w 14"/>
                <a:gd name="T93" fmla="*/ 28 h 31"/>
                <a:gd name="T94" fmla="*/ 1 w 14"/>
                <a:gd name="T95" fmla="*/ 29 h 31"/>
                <a:gd name="T96" fmla="*/ 1 w 14"/>
                <a:gd name="T97" fmla="*/ 29 h 31"/>
                <a:gd name="T98" fmla="*/ 0 w 14"/>
                <a:gd name="T99" fmla="*/ 30 h 31"/>
                <a:gd name="T100" fmla="*/ 0 w 14"/>
                <a:gd name="T101" fmla="*/ 30 h 31"/>
                <a:gd name="T102" fmla="*/ 0 w 14"/>
                <a:gd name="T10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4" name="Freeform 421"/>
            <p:cNvSpPr>
              <a:spLocks/>
            </p:cNvSpPr>
            <p:nvPr/>
          </p:nvSpPr>
          <p:spPr bwMode="auto">
            <a:xfrm>
              <a:off x="5054610" y="2477241"/>
              <a:ext cx="13779" cy="23622"/>
            </a:xfrm>
            <a:custGeom>
              <a:avLst/>
              <a:gdLst>
                <a:gd name="T0" fmla="*/ 14 w 14"/>
                <a:gd name="T1" fmla="*/ 0 h 24"/>
                <a:gd name="T2" fmla="*/ 14 w 14"/>
                <a:gd name="T3" fmla="*/ 1 h 24"/>
                <a:gd name="T4" fmla="*/ 13 w 14"/>
                <a:gd name="T5" fmla="*/ 1 h 24"/>
                <a:gd name="T6" fmla="*/ 13 w 14"/>
                <a:gd name="T7" fmla="*/ 2 h 24"/>
                <a:gd name="T8" fmla="*/ 13 w 14"/>
                <a:gd name="T9" fmla="*/ 3 h 24"/>
                <a:gd name="T10" fmla="*/ 13 w 14"/>
                <a:gd name="T11" fmla="*/ 3 h 24"/>
                <a:gd name="T12" fmla="*/ 12 w 14"/>
                <a:gd name="T13" fmla="*/ 4 h 24"/>
                <a:gd name="T14" fmla="*/ 12 w 14"/>
                <a:gd name="T15" fmla="*/ 4 h 24"/>
                <a:gd name="T16" fmla="*/ 12 w 14"/>
                <a:gd name="T17" fmla="*/ 4 h 24"/>
                <a:gd name="T18" fmla="*/ 12 w 14"/>
                <a:gd name="T19" fmla="*/ 5 h 24"/>
                <a:gd name="T20" fmla="*/ 11 w 14"/>
                <a:gd name="T21" fmla="*/ 6 h 24"/>
                <a:gd name="T22" fmla="*/ 11 w 14"/>
                <a:gd name="T23" fmla="*/ 6 h 24"/>
                <a:gd name="T24" fmla="*/ 11 w 14"/>
                <a:gd name="T25" fmla="*/ 7 h 24"/>
                <a:gd name="T26" fmla="*/ 11 w 14"/>
                <a:gd name="T27" fmla="*/ 7 h 24"/>
                <a:gd name="T28" fmla="*/ 10 w 14"/>
                <a:gd name="T29" fmla="*/ 7 h 24"/>
                <a:gd name="T30" fmla="*/ 10 w 14"/>
                <a:gd name="T31" fmla="*/ 8 h 24"/>
                <a:gd name="T32" fmla="*/ 10 w 14"/>
                <a:gd name="T33" fmla="*/ 9 h 24"/>
                <a:gd name="T34" fmla="*/ 9 w 14"/>
                <a:gd name="T35" fmla="*/ 9 h 24"/>
                <a:gd name="T36" fmla="*/ 9 w 14"/>
                <a:gd name="T37" fmla="*/ 9 h 24"/>
                <a:gd name="T38" fmla="*/ 9 w 14"/>
                <a:gd name="T39" fmla="*/ 10 h 24"/>
                <a:gd name="T40" fmla="*/ 9 w 14"/>
                <a:gd name="T41" fmla="*/ 10 h 24"/>
                <a:gd name="T42" fmla="*/ 8 w 14"/>
                <a:gd name="T43" fmla="*/ 11 h 24"/>
                <a:gd name="T44" fmla="*/ 8 w 14"/>
                <a:gd name="T45" fmla="*/ 11 h 24"/>
                <a:gd name="T46" fmla="*/ 8 w 14"/>
                <a:gd name="T47" fmla="*/ 12 h 24"/>
                <a:gd name="T48" fmla="*/ 8 w 14"/>
                <a:gd name="T49" fmla="*/ 12 h 24"/>
                <a:gd name="T50" fmla="*/ 7 w 14"/>
                <a:gd name="T51" fmla="*/ 13 h 24"/>
                <a:gd name="T52" fmla="*/ 7 w 14"/>
                <a:gd name="T53" fmla="*/ 13 h 24"/>
                <a:gd name="T54" fmla="*/ 7 w 14"/>
                <a:gd name="T55" fmla="*/ 13 h 24"/>
                <a:gd name="T56" fmla="*/ 6 w 14"/>
                <a:gd name="T57" fmla="*/ 14 h 24"/>
                <a:gd name="T58" fmla="*/ 6 w 14"/>
                <a:gd name="T59" fmla="*/ 14 h 24"/>
                <a:gd name="T60" fmla="*/ 6 w 14"/>
                <a:gd name="T61" fmla="*/ 15 h 24"/>
                <a:gd name="T62" fmla="*/ 6 w 14"/>
                <a:gd name="T63" fmla="*/ 15 h 24"/>
                <a:gd name="T64" fmla="*/ 5 w 14"/>
                <a:gd name="T65" fmla="*/ 16 h 24"/>
                <a:gd name="T66" fmla="*/ 5 w 14"/>
                <a:gd name="T67" fmla="*/ 16 h 24"/>
                <a:gd name="T68" fmla="*/ 5 w 14"/>
                <a:gd name="T69" fmla="*/ 17 h 24"/>
                <a:gd name="T70" fmla="*/ 5 w 14"/>
                <a:gd name="T71" fmla="*/ 17 h 24"/>
                <a:gd name="T72" fmla="*/ 4 w 14"/>
                <a:gd name="T73" fmla="*/ 17 h 24"/>
                <a:gd name="T74" fmla="*/ 4 w 14"/>
                <a:gd name="T75" fmla="*/ 18 h 24"/>
                <a:gd name="T76" fmla="*/ 4 w 14"/>
                <a:gd name="T77" fmla="*/ 18 h 24"/>
                <a:gd name="T78" fmla="*/ 3 w 14"/>
                <a:gd name="T79" fmla="*/ 19 h 24"/>
                <a:gd name="T80" fmla="*/ 3 w 14"/>
                <a:gd name="T81" fmla="*/ 19 h 24"/>
                <a:gd name="T82" fmla="*/ 3 w 14"/>
                <a:gd name="T83" fmla="*/ 20 h 24"/>
                <a:gd name="T84" fmla="*/ 3 w 14"/>
                <a:gd name="T85" fmla="*/ 20 h 24"/>
                <a:gd name="T86" fmla="*/ 2 w 14"/>
                <a:gd name="T87" fmla="*/ 20 h 24"/>
                <a:gd name="T88" fmla="*/ 2 w 14"/>
                <a:gd name="T89" fmla="*/ 21 h 24"/>
                <a:gd name="T90" fmla="*/ 2 w 14"/>
                <a:gd name="T91" fmla="*/ 21 h 24"/>
                <a:gd name="T92" fmla="*/ 1 w 14"/>
                <a:gd name="T93" fmla="*/ 22 h 24"/>
                <a:gd name="T94" fmla="*/ 1 w 14"/>
                <a:gd name="T95" fmla="*/ 22 h 24"/>
                <a:gd name="T96" fmla="*/ 1 w 14"/>
                <a:gd name="T97" fmla="*/ 23 h 24"/>
                <a:gd name="T98" fmla="*/ 1 w 14"/>
                <a:gd name="T99" fmla="*/ 23 h 24"/>
                <a:gd name="T100" fmla="*/ 0 w 14"/>
                <a:gd name="T101" fmla="*/ 23 h 24"/>
                <a:gd name="T102" fmla="*/ 0 w 14"/>
                <a:gd name="T10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4">
                  <a:moveTo>
                    <a:pt x="14" y="0"/>
                  </a:move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5" name="Freeform 422"/>
            <p:cNvSpPr>
              <a:spLocks/>
            </p:cNvSpPr>
            <p:nvPr/>
          </p:nvSpPr>
          <p:spPr bwMode="auto">
            <a:xfrm>
              <a:off x="5040831" y="2499879"/>
              <a:ext cx="13779" cy="18701"/>
            </a:xfrm>
            <a:custGeom>
              <a:avLst/>
              <a:gdLst>
                <a:gd name="T0" fmla="*/ 14 w 14"/>
                <a:gd name="T1" fmla="*/ 0 h 19"/>
                <a:gd name="T2" fmla="*/ 14 w 14"/>
                <a:gd name="T3" fmla="*/ 1 h 19"/>
                <a:gd name="T4" fmla="*/ 14 w 14"/>
                <a:gd name="T5" fmla="*/ 1 h 19"/>
                <a:gd name="T6" fmla="*/ 13 w 14"/>
                <a:gd name="T7" fmla="*/ 1 h 19"/>
                <a:gd name="T8" fmla="*/ 13 w 14"/>
                <a:gd name="T9" fmla="*/ 2 h 19"/>
                <a:gd name="T10" fmla="*/ 13 w 14"/>
                <a:gd name="T11" fmla="*/ 2 h 19"/>
                <a:gd name="T12" fmla="*/ 13 w 14"/>
                <a:gd name="T13" fmla="*/ 3 h 19"/>
                <a:gd name="T14" fmla="*/ 12 w 14"/>
                <a:gd name="T15" fmla="*/ 3 h 19"/>
                <a:gd name="T16" fmla="*/ 12 w 14"/>
                <a:gd name="T17" fmla="*/ 3 h 19"/>
                <a:gd name="T18" fmla="*/ 12 w 14"/>
                <a:gd name="T19" fmla="*/ 4 h 19"/>
                <a:gd name="T20" fmla="*/ 12 w 14"/>
                <a:gd name="T21" fmla="*/ 4 h 19"/>
                <a:gd name="T22" fmla="*/ 11 w 14"/>
                <a:gd name="T23" fmla="*/ 5 h 19"/>
                <a:gd name="T24" fmla="*/ 11 w 14"/>
                <a:gd name="T25" fmla="*/ 5 h 19"/>
                <a:gd name="T26" fmla="*/ 11 w 14"/>
                <a:gd name="T27" fmla="*/ 6 h 19"/>
                <a:gd name="T28" fmla="*/ 10 w 14"/>
                <a:gd name="T29" fmla="*/ 6 h 19"/>
                <a:gd name="T30" fmla="*/ 10 w 14"/>
                <a:gd name="T31" fmla="*/ 6 h 19"/>
                <a:gd name="T32" fmla="*/ 10 w 14"/>
                <a:gd name="T33" fmla="*/ 7 h 19"/>
                <a:gd name="T34" fmla="*/ 10 w 14"/>
                <a:gd name="T35" fmla="*/ 7 h 19"/>
                <a:gd name="T36" fmla="*/ 9 w 14"/>
                <a:gd name="T37" fmla="*/ 7 h 19"/>
                <a:gd name="T38" fmla="*/ 9 w 14"/>
                <a:gd name="T39" fmla="*/ 8 h 19"/>
                <a:gd name="T40" fmla="*/ 9 w 14"/>
                <a:gd name="T41" fmla="*/ 8 h 19"/>
                <a:gd name="T42" fmla="*/ 9 w 14"/>
                <a:gd name="T43" fmla="*/ 9 h 19"/>
                <a:gd name="T44" fmla="*/ 8 w 14"/>
                <a:gd name="T45" fmla="*/ 9 h 19"/>
                <a:gd name="T46" fmla="*/ 8 w 14"/>
                <a:gd name="T47" fmla="*/ 9 h 19"/>
                <a:gd name="T48" fmla="*/ 8 w 14"/>
                <a:gd name="T49" fmla="*/ 10 h 19"/>
                <a:gd name="T50" fmla="*/ 7 w 14"/>
                <a:gd name="T51" fmla="*/ 10 h 19"/>
                <a:gd name="T52" fmla="*/ 7 w 14"/>
                <a:gd name="T53" fmla="*/ 10 h 19"/>
                <a:gd name="T54" fmla="*/ 7 w 14"/>
                <a:gd name="T55" fmla="*/ 11 h 19"/>
                <a:gd name="T56" fmla="*/ 7 w 14"/>
                <a:gd name="T57" fmla="*/ 11 h 19"/>
                <a:gd name="T58" fmla="*/ 6 w 14"/>
                <a:gd name="T59" fmla="*/ 12 h 19"/>
                <a:gd name="T60" fmla="*/ 6 w 14"/>
                <a:gd name="T61" fmla="*/ 12 h 19"/>
                <a:gd name="T62" fmla="*/ 6 w 14"/>
                <a:gd name="T63" fmla="*/ 12 h 19"/>
                <a:gd name="T64" fmla="*/ 6 w 14"/>
                <a:gd name="T65" fmla="*/ 13 h 19"/>
                <a:gd name="T66" fmla="*/ 5 w 14"/>
                <a:gd name="T67" fmla="*/ 13 h 19"/>
                <a:gd name="T68" fmla="*/ 5 w 14"/>
                <a:gd name="T69" fmla="*/ 13 h 19"/>
                <a:gd name="T70" fmla="*/ 5 w 14"/>
                <a:gd name="T71" fmla="*/ 13 h 19"/>
                <a:gd name="T72" fmla="*/ 5 w 14"/>
                <a:gd name="T73" fmla="*/ 14 h 19"/>
                <a:gd name="T74" fmla="*/ 4 w 14"/>
                <a:gd name="T75" fmla="*/ 14 h 19"/>
                <a:gd name="T76" fmla="*/ 4 w 14"/>
                <a:gd name="T77" fmla="*/ 14 h 19"/>
                <a:gd name="T78" fmla="*/ 4 w 14"/>
                <a:gd name="T79" fmla="*/ 15 h 19"/>
                <a:gd name="T80" fmla="*/ 3 w 14"/>
                <a:gd name="T81" fmla="*/ 15 h 19"/>
                <a:gd name="T82" fmla="*/ 3 w 14"/>
                <a:gd name="T83" fmla="*/ 16 h 19"/>
                <a:gd name="T84" fmla="*/ 3 w 14"/>
                <a:gd name="T85" fmla="*/ 16 h 19"/>
                <a:gd name="T86" fmla="*/ 3 w 14"/>
                <a:gd name="T87" fmla="*/ 16 h 19"/>
                <a:gd name="T88" fmla="*/ 2 w 14"/>
                <a:gd name="T89" fmla="*/ 17 h 19"/>
                <a:gd name="T90" fmla="*/ 2 w 14"/>
                <a:gd name="T91" fmla="*/ 17 h 19"/>
                <a:gd name="T92" fmla="*/ 2 w 14"/>
                <a:gd name="T93" fmla="*/ 17 h 19"/>
                <a:gd name="T94" fmla="*/ 2 w 14"/>
                <a:gd name="T95" fmla="*/ 18 h 19"/>
                <a:gd name="T96" fmla="*/ 1 w 14"/>
                <a:gd name="T97" fmla="*/ 18 h 19"/>
                <a:gd name="T98" fmla="*/ 1 w 14"/>
                <a:gd name="T99" fmla="*/ 18 h 19"/>
                <a:gd name="T100" fmla="*/ 1 w 14"/>
                <a:gd name="T101" fmla="*/ 19 h 19"/>
                <a:gd name="T102" fmla="*/ 0 w 14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6" name="Freeform 423"/>
            <p:cNvSpPr>
              <a:spLocks/>
            </p:cNvSpPr>
            <p:nvPr/>
          </p:nvSpPr>
          <p:spPr bwMode="auto">
            <a:xfrm>
              <a:off x="5028036" y="2518580"/>
              <a:ext cx="13779" cy="14764"/>
            </a:xfrm>
            <a:custGeom>
              <a:avLst/>
              <a:gdLst>
                <a:gd name="T0" fmla="*/ 14 w 14"/>
                <a:gd name="T1" fmla="*/ 0 h 15"/>
                <a:gd name="T2" fmla="*/ 13 w 14"/>
                <a:gd name="T3" fmla="*/ 0 h 15"/>
                <a:gd name="T4" fmla="*/ 13 w 14"/>
                <a:gd name="T5" fmla="*/ 0 h 15"/>
                <a:gd name="T6" fmla="*/ 13 w 14"/>
                <a:gd name="T7" fmla="*/ 1 h 15"/>
                <a:gd name="T8" fmla="*/ 13 w 14"/>
                <a:gd name="T9" fmla="*/ 1 h 15"/>
                <a:gd name="T10" fmla="*/ 12 w 14"/>
                <a:gd name="T11" fmla="*/ 1 h 15"/>
                <a:gd name="T12" fmla="*/ 12 w 14"/>
                <a:gd name="T13" fmla="*/ 2 h 15"/>
                <a:gd name="T14" fmla="*/ 12 w 14"/>
                <a:gd name="T15" fmla="*/ 2 h 15"/>
                <a:gd name="T16" fmla="*/ 12 w 14"/>
                <a:gd name="T17" fmla="*/ 2 h 15"/>
                <a:gd name="T18" fmla="*/ 11 w 14"/>
                <a:gd name="T19" fmla="*/ 3 h 15"/>
                <a:gd name="T20" fmla="*/ 11 w 14"/>
                <a:gd name="T21" fmla="*/ 3 h 15"/>
                <a:gd name="T22" fmla="*/ 11 w 14"/>
                <a:gd name="T23" fmla="*/ 3 h 15"/>
                <a:gd name="T24" fmla="*/ 10 w 14"/>
                <a:gd name="T25" fmla="*/ 4 h 15"/>
                <a:gd name="T26" fmla="*/ 10 w 14"/>
                <a:gd name="T27" fmla="*/ 4 h 15"/>
                <a:gd name="T28" fmla="*/ 10 w 14"/>
                <a:gd name="T29" fmla="*/ 4 h 15"/>
                <a:gd name="T30" fmla="*/ 10 w 14"/>
                <a:gd name="T31" fmla="*/ 4 h 15"/>
                <a:gd name="T32" fmla="*/ 9 w 14"/>
                <a:gd name="T33" fmla="*/ 5 h 15"/>
                <a:gd name="T34" fmla="*/ 9 w 14"/>
                <a:gd name="T35" fmla="*/ 5 h 15"/>
                <a:gd name="T36" fmla="*/ 9 w 14"/>
                <a:gd name="T37" fmla="*/ 5 h 15"/>
                <a:gd name="T38" fmla="*/ 9 w 14"/>
                <a:gd name="T39" fmla="*/ 6 h 15"/>
                <a:gd name="T40" fmla="*/ 8 w 14"/>
                <a:gd name="T41" fmla="*/ 6 h 15"/>
                <a:gd name="T42" fmla="*/ 8 w 14"/>
                <a:gd name="T43" fmla="*/ 6 h 15"/>
                <a:gd name="T44" fmla="*/ 8 w 14"/>
                <a:gd name="T45" fmla="*/ 7 h 15"/>
                <a:gd name="T46" fmla="*/ 8 w 14"/>
                <a:gd name="T47" fmla="*/ 7 h 15"/>
                <a:gd name="T48" fmla="*/ 7 w 14"/>
                <a:gd name="T49" fmla="*/ 7 h 15"/>
                <a:gd name="T50" fmla="*/ 7 w 14"/>
                <a:gd name="T51" fmla="*/ 8 h 15"/>
                <a:gd name="T52" fmla="*/ 6 w 14"/>
                <a:gd name="T53" fmla="*/ 8 h 15"/>
                <a:gd name="T54" fmla="*/ 6 w 14"/>
                <a:gd name="T55" fmla="*/ 8 h 15"/>
                <a:gd name="T56" fmla="*/ 6 w 14"/>
                <a:gd name="T57" fmla="*/ 8 h 15"/>
                <a:gd name="T58" fmla="*/ 6 w 14"/>
                <a:gd name="T59" fmla="*/ 9 h 15"/>
                <a:gd name="T60" fmla="*/ 5 w 14"/>
                <a:gd name="T61" fmla="*/ 9 h 15"/>
                <a:gd name="T62" fmla="*/ 5 w 14"/>
                <a:gd name="T63" fmla="*/ 9 h 15"/>
                <a:gd name="T64" fmla="*/ 5 w 14"/>
                <a:gd name="T65" fmla="*/ 10 h 15"/>
                <a:gd name="T66" fmla="*/ 5 w 14"/>
                <a:gd name="T67" fmla="*/ 10 h 15"/>
                <a:gd name="T68" fmla="*/ 4 w 14"/>
                <a:gd name="T69" fmla="*/ 10 h 15"/>
                <a:gd name="T70" fmla="*/ 4 w 14"/>
                <a:gd name="T71" fmla="*/ 11 h 15"/>
                <a:gd name="T72" fmla="*/ 4 w 14"/>
                <a:gd name="T73" fmla="*/ 11 h 15"/>
                <a:gd name="T74" fmla="*/ 3 w 14"/>
                <a:gd name="T75" fmla="*/ 11 h 15"/>
                <a:gd name="T76" fmla="*/ 3 w 14"/>
                <a:gd name="T77" fmla="*/ 11 h 15"/>
                <a:gd name="T78" fmla="*/ 3 w 14"/>
                <a:gd name="T79" fmla="*/ 12 h 15"/>
                <a:gd name="T80" fmla="*/ 3 w 14"/>
                <a:gd name="T81" fmla="*/ 12 h 15"/>
                <a:gd name="T82" fmla="*/ 2 w 14"/>
                <a:gd name="T83" fmla="*/ 12 h 15"/>
                <a:gd name="T84" fmla="*/ 2 w 14"/>
                <a:gd name="T85" fmla="*/ 13 h 15"/>
                <a:gd name="T86" fmla="*/ 2 w 14"/>
                <a:gd name="T87" fmla="*/ 13 h 15"/>
                <a:gd name="T88" fmla="*/ 2 w 14"/>
                <a:gd name="T89" fmla="*/ 13 h 15"/>
                <a:gd name="T90" fmla="*/ 1 w 14"/>
                <a:gd name="T91" fmla="*/ 13 h 15"/>
                <a:gd name="T92" fmla="*/ 1 w 14"/>
                <a:gd name="T93" fmla="*/ 14 h 15"/>
                <a:gd name="T94" fmla="*/ 1 w 14"/>
                <a:gd name="T95" fmla="*/ 14 h 15"/>
                <a:gd name="T96" fmla="*/ 0 w 14"/>
                <a:gd name="T97" fmla="*/ 14 h 15"/>
                <a:gd name="T98" fmla="*/ 0 w 14"/>
                <a:gd name="T99" fmla="*/ 15 h 15"/>
                <a:gd name="T100" fmla="*/ 0 w 14"/>
                <a:gd name="T101" fmla="*/ 15 h 15"/>
                <a:gd name="T102" fmla="*/ 0 w 14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7" name="Freeform 424"/>
            <p:cNvSpPr>
              <a:spLocks/>
            </p:cNvSpPr>
            <p:nvPr/>
          </p:nvSpPr>
          <p:spPr bwMode="auto">
            <a:xfrm>
              <a:off x="5014256" y="2533343"/>
              <a:ext cx="13779" cy="12796"/>
            </a:xfrm>
            <a:custGeom>
              <a:avLst/>
              <a:gdLst>
                <a:gd name="T0" fmla="*/ 14 w 14"/>
                <a:gd name="T1" fmla="*/ 0 h 13"/>
                <a:gd name="T2" fmla="*/ 14 w 14"/>
                <a:gd name="T3" fmla="*/ 0 h 13"/>
                <a:gd name="T4" fmla="*/ 13 w 14"/>
                <a:gd name="T5" fmla="*/ 1 h 13"/>
                <a:gd name="T6" fmla="*/ 13 w 14"/>
                <a:gd name="T7" fmla="*/ 1 h 13"/>
                <a:gd name="T8" fmla="*/ 13 w 14"/>
                <a:gd name="T9" fmla="*/ 1 h 13"/>
                <a:gd name="T10" fmla="*/ 13 w 14"/>
                <a:gd name="T11" fmla="*/ 1 h 13"/>
                <a:gd name="T12" fmla="*/ 12 w 14"/>
                <a:gd name="T13" fmla="*/ 2 h 13"/>
                <a:gd name="T14" fmla="*/ 12 w 14"/>
                <a:gd name="T15" fmla="*/ 2 h 13"/>
                <a:gd name="T16" fmla="*/ 12 w 14"/>
                <a:gd name="T17" fmla="*/ 2 h 13"/>
                <a:gd name="T18" fmla="*/ 12 w 14"/>
                <a:gd name="T19" fmla="*/ 2 h 13"/>
                <a:gd name="T20" fmla="*/ 11 w 14"/>
                <a:gd name="T21" fmla="*/ 3 h 13"/>
                <a:gd name="T22" fmla="*/ 11 w 14"/>
                <a:gd name="T23" fmla="*/ 3 h 13"/>
                <a:gd name="T24" fmla="*/ 11 w 14"/>
                <a:gd name="T25" fmla="*/ 3 h 13"/>
                <a:gd name="T26" fmla="*/ 10 w 14"/>
                <a:gd name="T27" fmla="*/ 3 h 13"/>
                <a:gd name="T28" fmla="*/ 10 w 14"/>
                <a:gd name="T29" fmla="*/ 4 h 13"/>
                <a:gd name="T30" fmla="*/ 10 w 14"/>
                <a:gd name="T31" fmla="*/ 4 h 13"/>
                <a:gd name="T32" fmla="*/ 10 w 14"/>
                <a:gd name="T33" fmla="*/ 4 h 13"/>
                <a:gd name="T34" fmla="*/ 9 w 14"/>
                <a:gd name="T35" fmla="*/ 5 h 13"/>
                <a:gd name="T36" fmla="*/ 9 w 14"/>
                <a:gd name="T37" fmla="*/ 5 h 13"/>
                <a:gd name="T38" fmla="*/ 9 w 14"/>
                <a:gd name="T39" fmla="*/ 5 h 13"/>
                <a:gd name="T40" fmla="*/ 9 w 14"/>
                <a:gd name="T41" fmla="*/ 5 h 13"/>
                <a:gd name="T42" fmla="*/ 8 w 14"/>
                <a:gd name="T43" fmla="*/ 6 h 13"/>
                <a:gd name="T44" fmla="*/ 8 w 14"/>
                <a:gd name="T45" fmla="*/ 6 h 13"/>
                <a:gd name="T46" fmla="*/ 8 w 14"/>
                <a:gd name="T47" fmla="*/ 6 h 13"/>
                <a:gd name="T48" fmla="*/ 7 w 14"/>
                <a:gd name="T49" fmla="*/ 6 h 13"/>
                <a:gd name="T50" fmla="*/ 7 w 14"/>
                <a:gd name="T51" fmla="*/ 6 h 13"/>
                <a:gd name="T52" fmla="*/ 7 w 14"/>
                <a:gd name="T53" fmla="*/ 7 h 13"/>
                <a:gd name="T54" fmla="*/ 7 w 14"/>
                <a:gd name="T55" fmla="*/ 7 h 13"/>
                <a:gd name="T56" fmla="*/ 6 w 14"/>
                <a:gd name="T57" fmla="*/ 7 h 13"/>
                <a:gd name="T58" fmla="*/ 6 w 14"/>
                <a:gd name="T59" fmla="*/ 8 h 13"/>
                <a:gd name="T60" fmla="*/ 6 w 14"/>
                <a:gd name="T61" fmla="*/ 8 h 13"/>
                <a:gd name="T62" fmla="*/ 6 w 14"/>
                <a:gd name="T63" fmla="*/ 8 h 13"/>
                <a:gd name="T64" fmla="*/ 5 w 14"/>
                <a:gd name="T65" fmla="*/ 8 h 13"/>
                <a:gd name="T66" fmla="*/ 5 w 14"/>
                <a:gd name="T67" fmla="*/ 9 h 13"/>
                <a:gd name="T68" fmla="*/ 5 w 14"/>
                <a:gd name="T69" fmla="*/ 9 h 13"/>
                <a:gd name="T70" fmla="*/ 4 w 14"/>
                <a:gd name="T71" fmla="*/ 9 h 13"/>
                <a:gd name="T72" fmla="*/ 4 w 14"/>
                <a:gd name="T73" fmla="*/ 9 h 13"/>
                <a:gd name="T74" fmla="*/ 4 w 14"/>
                <a:gd name="T75" fmla="*/ 10 h 13"/>
                <a:gd name="T76" fmla="*/ 4 w 14"/>
                <a:gd name="T77" fmla="*/ 10 h 13"/>
                <a:gd name="T78" fmla="*/ 3 w 14"/>
                <a:gd name="T79" fmla="*/ 10 h 13"/>
                <a:gd name="T80" fmla="*/ 3 w 14"/>
                <a:gd name="T81" fmla="*/ 10 h 13"/>
                <a:gd name="T82" fmla="*/ 3 w 14"/>
                <a:gd name="T83" fmla="*/ 11 h 13"/>
                <a:gd name="T84" fmla="*/ 3 w 14"/>
                <a:gd name="T85" fmla="*/ 11 h 13"/>
                <a:gd name="T86" fmla="*/ 2 w 14"/>
                <a:gd name="T87" fmla="*/ 11 h 13"/>
                <a:gd name="T88" fmla="*/ 2 w 14"/>
                <a:gd name="T89" fmla="*/ 11 h 13"/>
                <a:gd name="T90" fmla="*/ 2 w 14"/>
                <a:gd name="T91" fmla="*/ 12 h 13"/>
                <a:gd name="T92" fmla="*/ 2 w 14"/>
                <a:gd name="T93" fmla="*/ 12 h 13"/>
                <a:gd name="T94" fmla="*/ 1 w 14"/>
                <a:gd name="T95" fmla="*/ 12 h 13"/>
                <a:gd name="T96" fmla="*/ 1 w 14"/>
                <a:gd name="T97" fmla="*/ 12 h 13"/>
                <a:gd name="T98" fmla="*/ 1 w 14"/>
                <a:gd name="T99" fmla="*/ 12 h 13"/>
                <a:gd name="T100" fmla="*/ 0 w 14"/>
                <a:gd name="T101" fmla="*/ 13 h 13"/>
                <a:gd name="T102" fmla="*/ 0 w 14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8" name="Freeform 425"/>
            <p:cNvSpPr>
              <a:spLocks/>
            </p:cNvSpPr>
            <p:nvPr/>
          </p:nvSpPr>
          <p:spPr bwMode="auto">
            <a:xfrm>
              <a:off x="5001461" y="2546139"/>
              <a:ext cx="12796" cy="10827"/>
            </a:xfrm>
            <a:custGeom>
              <a:avLst/>
              <a:gdLst>
                <a:gd name="T0" fmla="*/ 13 w 13"/>
                <a:gd name="T1" fmla="*/ 0 h 11"/>
                <a:gd name="T2" fmla="*/ 13 w 13"/>
                <a:gd name="T3" fmla="*/ 0 h 11"/>
                <a:gd name="T4" fmla="*/ 13 w 13"/>
                <a:gd name="T5" fmla="*/ 0 h 11"/>
                <a:gd name="T6" fmla="*/ 13 w 13"/>
                <a:gd name="T7" fmla="*/ 1 h 11"/>
                <a:gd name="T8" fmla="*/ 12 w 13"/>
                <a:gd name="T9" fmla="*/ 1 h 11"/>
                <a:gd name="T10" fmla="*/ 12 w 13"/>
                <a:gd name="T11" fmla="*/ 1 h 11"/>
                <a:gd name="T12" fmla="*/ 12 w 13"/>
                <a:gd name="T13" fmla="*/ 1 h 11"/>
                <a:gd name="T14" fmla="*/ 12 w 13"/>
                <a:gd name="T15" fmla="*/ 1 h 11"/>
                <a:gd name="T16" fmla="*/ 11 w 13"/>
                <a:gd name="T17" fmla="*/ 2 h 11"/>
                <a:gd name="T18" fmla="*/ 11 w 13"/>
                <a:gd name="T19" fmla="*/ 2 h 11"/>
                <a:gd name="T20" fmla="*/ 11 w 13"/>
                <a:gd name="T21" fmla="*/ 2 h 11"/>
                <a:gd name="T22" fmla="*/ 10 w 13"/>
                <a:gd name="T23" fmla="*/ 2 h 11"/>
                <a:gd name="T24" fmla="*/ 10 w 13"/>
                <a:gd name="T25" fmla="*/ 2 h 11"/>
                <a:gd name="T26" fmla="*/ 10 w 13"/>
                <a:gd name="T27" fmla="*/ 3 h 11"/>
                <a:gd name="T28" fmla="*/ 10 w 13"/>
                <a:gd name="T29" fmla="*/ 3 h 11"/>
                <a:gd name="T30" fmla="*/ 9 w 13"/>
                <a:gd name="T31" fmla="*/ 3 h 11"/>
                <a:gd name="T32" fmla="*/ 9 w 13"/>
                <a:gd name="T33" fmla="*/ 3 h 11"/>
                <a:gd name="T34" fmla="*/ 9 w 13"/>
                <a:gd name="T35" fmla="*/ 4 h 11"/>
                <a:gd name="T36" fmla="*/ 9 w 13"/>
                <a:gd name="T37" fmla="*/ 4 h 11"/>
                <a:gd name="T38" fmla="*/ 8 w 13"/>
                <a:gd name="T39" fmla="*/ 4 h 11"/>
                <a:gd name="T40" fmla="*/ 8 w 13"/>
                <a:gd name="T41" fmla="*/ 4 h 11"/>
                <a:gd name="T42" fmla="*/ 8 w 13"/>
                <a:gd name="T43" fmla="*/ 5 h 11"/>
                <a:gd name="T44" fmla="*/ 7 w 13"/>
                <a:gd name="T45" fmla="*/ 5 h 11"/>
                <a:gd name="T46" fmla="*/ 7 w 13"/>
                <a:gd name="T47" fmla="*/ 5 h 11"/>
                <a:gd name="T48" fmla="*/ 7 w 13"/>
                <a:gd name="T49" fmla="*/ 5 h 11"/>
                <a:gd name="T50" fmla="*/ 7 w 13"/>
                <a:gd name="T51" fmla="*/ 5 h 11"/>
                <a:gd name="T52" fmla="*/ 7 w 13"/>
                <a:gd name="T53" fmla="*/ 6 h 11"/>
                <a:gd name="T54" fmla="*/ 6 w 13"/>
                <a:gd name="T55" fmla="*/ 6 h 11"/>
                <a:gd name="T56" fmla="*/ 6 w 13"/>
                <a:gd name="T57" fmla="*/ 6 h 11"/>
                <a:gd name="T58" fmla="*/ 6 w 13"/>
                <a:gd name="T59" fmla="*/ 6 h 11"/>
                <a:gd name="T60" fmla="*/ 6 w 13"/>
                <a:gd name="T61" fmla="*/ 6 h 11"/>
                <a:gd name="T62" fmla="*/ 5 w 13"/>
                <a:gd name="T63" fmla="*/ 7 h 11"/>
                <a:gd name="T64" fmla="*/ 5 w 13"/>
                <a:gd name="T65" fmla="*/ 7 h 11"/>
                <a:gd name="T66" fmla="*/ 5 w 13"/>
                <a:gd name="T67" fmla="*/ 7 h 11"/>
                <a:gd name="T68" fmla="*/ 5 w 13"/>
                <a:gd name="T69" fmla="*/ 7 h 11"/>
                <a:gd name="T70" fmla="*/ 4 w 13"/>
                <a:gd name="T71" fmla="*/ 8 h 11"/>
                <a:gd name="T72" fmla="*/ 4 w 13"/>
                <a:gd name="T73" fmla="*/ 8 h 11"/>
                <a:gd name="T74" fmla="*/ 4 w 13"/>
                <a:gd name="T75" fmla="*/ 8 h 11"/>
                <a:gd name="T76" fmla="*/ 3 w 13"/>
                <a:gd name="T77" fmla="*/ 8 h 11"/>
                <a:gd name="T78" fmla="*/ 3 w 13"/>
                <a:gd name="T79" fmla="*/ 8 h 11"/>
                <a:gd name="T80" fmla="*/ 3 w 13"/>
                <a:gd name="T81" fmla="*/ 9 h 11"/>
                <a:gd name="T82" fmla="*/ 3 w 13"/>
                <a:gd name="T83" fmla="*/ 9 h 11"/>
                <a:gd name="T84" fmla="*/ 2 w 13"/>
                <a:gd name="T85" fmla="*/ 9 h 11"/>
                <a:gd name="T86" fmla="*/ 2 w 13"/>
                <a:gd name="T87" fmla="*/ 9 h 11"/>
                <a:gd name="T88" fmla="*/ 2 w 13"/>
                <a:gd name="T89" fmla="*/ 9 h 11"/>
                <a:gd name="T90" fmla="*/ 2 w 13"/>
                <a:gd name="T91" fmla="*/ 10 h 11"/>
                <a:gd name="T92" fmla="*/ 1 w 13"/>
                <a:gd name="T93" fmla="*/ 10 h 11"/>
                <a:gd name="T94" fmla="*/ 1 w 13"/>
                <a:gd name="T95" fmla="*/ 10 h 11"/>
                <a:gd name="T96" fmla="*/ 1 w 13"/>
                <a:gd name="T97" fmla="*/ 10 h 11"/>
                <a:gd name="T98" fmla="*/ 0 w 13"/>
                <a:gd name="T99" fmla="*/ 11 h 11"/>
                <a:gd name="T100" fmla="*/ 0 w 13"/>
                <a:gd name="T101" fmla="*/ 11 h 11"/>
                <a:gd name="T102" fmla="*/ 0 w 13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9" name="Freeform 426"/>
            <p:cNvSpPr>
              <a:spLocks/>
            </p:cNvSpPr>
            <p:nvPr/>
          </p:nvSpPr>
          <p:spPr bwMode="auto">
            <a:xfrm>
              <a:off x="4987681" y="2556965"/>
              <a:ext cx="13779" cy="8859"/>
            </a:xfrm>
            <a:custGeom>
              <a:avLst/>
              <a:gdLst>
                <a:gd name="T0" fmla="*/ 14 w 14"/>
                <a:gd name="T1" fmla="*/ 0 h 9"/>
                <a:gd name="T2" fmla="*/ 14 w 14"/>
                <a:gd name="T3" fmla="*/ 0 h 9"/>
                <a:gd name="T4" fmla="*/ 14 w 14"/>
                <a:gd name="T5" fmla="*/ 0 h 9"/>
                <a:gd name="T6" fmla="*/ 13 w 14"/>
                <a:gd name="T7" fmla="*/ 0 h 9"/>
                <a:gd name="T8" fmla="*/ 13 w 14"/>
                <a:gd name="T9" fmla="*/ 0 h 9"/>
                <a:gd name="T10" fmla="*/ 13 w 14"/>
                <a:gd name="T11" fmla="*/ 1 h 9"/>
                <a:gd name="T12" fmla="*/ 13 w 14"/>
                <a:gd name="T13" fmla="*/ 1 h 9"/>
                <a:gd name="T14" fmla="*/ 12 w 14"/>
                <a:gd name="T15" fmla="*/ 1 h 9"/>
                <a:gd name="T16" fmla="*/ 12 w 14"/>
                <a:gd name="T17" fmla="*/ 1 h 9"/>
                <a:gd name="T18" fmla="*/ 12 w 14"/>
                <a:gd name="T19" fmla="*/ 1 h 9"/>
                <a:gd name="T20" fmla="*/ 11 w 14"/>
                <a:gd name="T21" fmla="*/ 2 h 9"/>
                <a:gd name="T22" fmla="*/ 11 w 14"/>
                <a:gd name="T23" fmla="*/ 2 h 9"/>
                <a:gd name="T24" fmla="*/ 11 w 14"/>
                <a:gd name="T25" fmla="*/ 2 h 9"/>
                <a:gd name="T26" fmla="*/ 11 w 14"/>
                <a:gd name="T27" fmla="*/ 2 h 9"/>
                <a:gd name="T28" fmla="*/ 10 w 14"/>
                <a:gd name="T29" fmla="*/ 2 h 9"/>
                <a:gd name="T30" fmla="*/ 10 w 14"/>
                <a:gd name="T31" fmla="*/ 3 h 9"/>
                <a:gd name="T32" fmla="*/ 10 w 14"/>
                <a:gd name="T33" fmla="*/ 3 h 9"/>
                <a:gd name="T34" fmla="*/ 10 w 14"/>
                <a:gd name="T35" fmla="*/ 3 h 9"/>
                <a:gd name="T36" fmla="*/ 9 w 14"/>
                <a:gd name="T37" fmla="*/ 3 h 9"/>
                <a:gd name="T38" fmla="*/ 9 w 14"/>
                <a:gd name="T39" fmla="*/ 3 h 9"/>
                <a:gd name="T40" fmla="*/ 9 w 14"/>
                <a:gd name="T41" fmla="*/ 4 h 9"/>
                <a:gd name="T42" fmla="*/ 9 w 14"/>
                <a:gd name="T43" fmla="*/ 4 h 9"/>
                <a:gd name="T44" fmla="*/ 8 w 14"/>
                <a:gd name="T45" fmla="*/ 4 h 9"/>
                <a:gd name="T46" fmla="*/ 8 w 14"/>
                <a:gd name="T47" fmla="*/ 4 h 9"/>
                <a:gd name="T48" fmla="*/ 8 w 14"/>
                <a:gd name="T49" fmla="*/ 4 h 9"/>
                <a:gd name="T50" fmla="*/ 7 w 14"/>
                <a:gd name="T51" fmla="*/ 4 h 9"/>
                <a:gd name="T52" fmla="*/ 7 w 14"/>
                <a:gd name="T53" fmla="*/ 5 h 9"/>
                <a:gd name="T54" fmla="*/ 7 w 14"/>
                <a:gd name="T55" fmla="*/ 5 h 9"/>
                <a:gd name="T56" fmla="*/ 7 w 14"/>
                <a:gd name="T57" fmla="*/ 5 h 9"/>
                <a:gd name="T58" fmla="*/ 6 w 14"/>
                <a:gd name="T59" fmla="*/ 5 h 9"/>
                <a:gd name="T60" fmla="*/ 6 w 14"/>
                <a:gd name="T61" fmla="*/ 5 h 9"/>
                <a:gd name="T62" fmla="*/ 6 w 14"/>
                <a:gd name="T63" fmla="*/ 5 h 9"/>
                <a:gd name="T64" fmla="*/ 6 w 14"/>
                <a:gd name="T65" fmla="*/ 6 h 9"/>
                <a:gd name="T66" fmla="*/ 5 w 14"/>
                <a:gd name="T67" fmla="*/ 6 h 9"/>
                <a:gd name="T68" fmla="*/ 5 w 14"/>
                <a:gd name="T69" fmla="*/ 6 h 9"/>
                <a:gd name="T70" fmla="*/ 5 w 14"/>
                <a:gd name="T71" fmla="*/ 6 h 9"/>
                <a:gd name="T72" fmla="*/ 4 w 14"/>
                <a:gd name="T73" fmla="*/ 6 h 9"/>
                <a:gd name="T74" fmla="*/ 4 w 14"/>
                <a:gd name="T75" fmla="*/ 7 h 9"/>
                <a:gd name="T76" fmla="*/ 4 w 14"/>
                <a:gd name="T77" fmla="*/ 7 h 9"/>
                <a:gd name="T78" fmla="*/ 4 w 14"/>
                <a:gd name="T79" fmla="*/ 7 h 9"/>
                <a:gd name="T80" fmla="*/ 3 w 14"/>
                <a:gd name="T81" fmla="*/ 7 h 9"/>
                <a:gd name="T82" fmla="*/ 3 w 14"/>
                <a:gd name="T83" fmla="*/ 7 h 9"/>
                <a:gd name="T84" fmla="*/ 3 w 14"/>
                <a:gd name="T85" fmla="*/ 7 h 9"/>
                <a:gd name="T86" fmla="*/ 3 w 14"/>
                <a:gd name="T87" fmla="*/ 8 h 9"/>
                <a:gd name="T88" fmla="*/ 2 w 14"/>
                <a:gd name="T89" fmla="*/ 8 h 9"/>
                <a:gd name="T90" fmla="*/ 2 w 14"/>
                <a:gd name="T91" fmla="*/ 8 h 9"/>
                <a:gd name="T92" fmla="*/ 2 w 14"/>
                <a:gd name="T93" fmla="*/ 8 h 9"/>
                <a:gd name="T94" fmla="*/ 1 w 14"/>
                <a:gd name="T95" fmla="*/ 8 h 9"/>
                <a:gd name="T96" fmla="*/ 1 w 14"/>
                <a:gd name="T97" fmla="*/ 8 h 9"/>
                <a:gd name="T98" fmla="*/ 1 w 14"/>
                <a:gd name="T99" fmla="*/ 9 h 9"/>
                <a:gd name="T100" fmla="*/ 1 w 14"/>
                <a:gd name="T101" fmla="*/ 9 h 9"/>
                <a:gd name="T102" fmla="*/ 0 w 14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0" name="Freeform 427"/>
            <p:cNvSpPr>
              <a:spLocks/>
            </p:cNvSpPr>
            <p:nvPr/>
          </p:nvSpPr>
          <p:spPr bwMode="auto">
            <a:xfrm>
              <a:off x="4974886" y="2565824"/>
              <a:ext cx="13779" cy="7874"/>
            </a:xfrm>
            <a:custGeom>
              <a:avLst/>
              <a:gdLst>
                <a:gd name="T0" fmla="*/ 14 w 14"/>
                <a:gd name="T1" fmla="*/ 0 h 8"/>
                <a:gd name="T2" fmla="*/ 13 w 14"/>
                <a:gd name="T3" fmla="*/ 0 h 8"/>
                <a:gd name="T4" fmla="*/ 13 w 14"/>
                <a:gd name="T5" fmla="*/ 0 h 8"/>
                <a:gd name="T6" fmla="*/ 13 w 14"/>
                <a:gd name="T7" fmla="*/ 0 h 8"/>
                <a:gd name="T8" fmla="*/ 13 w 14"/>
                <a:gd name="T9" fmla="*/ 1 h 8"/>
                <a:gd name="T10" fmla="*/ 13 w 14"/>
                <a:gd name="T11" fmla="*/ 1 h 8"/>
                <a:gd name="T12" fmla="*/ 12 w 14"/>
                <a:gd name="T13" fmla="*/ 1 h 8"/>
                <a:gd name="T14" fmla="*/ 12 w 14"/>
                <a:gd name="T15" fmla="*/ 1 h 8"/>
                <a:gd name="T16" fmla="*/ 12 w 14"/>
                <a:gd name="T17" fmla="*/ 1 h 8"/>
                <a:gd name="T18" fmla="*/ 12 w 14"/>
                <a:gd name="T19" fmla="*/ 1 h 8"/>
                <a:gd name="T20" fmla="*/ 11 w 14"/>
                <a:gd name="T21" fmla="*/ 2 h 8"/>
                <a:gd name="T22" fmla="*/ 11 w 14"/>
                <a:gd name="T23" fmla="*/ 2 h 8"/>
                <a:gd name="T24" fmla="*/ 11 w 14"/>
                <a:gd name="T25" fmla="*/ 2 h 8"/>
                <a:gd name="T26" fmla="*/ 10 w 14"/>
                <a:gd name="T27" fmla="*/ 2 h 8"/>
                <a:gd name="T28" fmla="*/ 10 w 14"/>
                <a:gd name="T29" fmla="*/ 2 h 8"/>
                <a:gd name="T30" fmla="*/ 10 w 14"/>
                <a:gd name="T31" fmla="*/ 2 h 8"/>
                <a:gd name="T32" fmla="*/ 10 w 14"/>
                <a:gd name="T33" fmla="*/ 2 h 8"/>
                <a:gd name="T34" fmla="*/ 9 w 14"/>
                <a:gd name="T35" fmla="*/ 3 h 8"/>
                <a:gd name="T36" fmla="*/ 9 w 14"/>
                <a:gd name="T37" fmla="*/ 3 h 8"/>
                <a:gd name="T38" fmla="*/ 9 w 14"/>
                <a:gd name="T39" fmla="*/ 3 h 8"/>
                <a:gd name="T40" fmla="*/ 9 w 14"/>
                <a:gd name="T41" fmla="*/ 3 h 8"/>
                <a:gd name="T42" fmla="*/ 8 w 14"/>
                <a:gd name="T43" fmla="*/ 3 h 8"/>
                <a:gd name="T44" fmla="*/ 8 w 14"/>
                <a:gd name="T45" fmla="*/ 4 h 8"/>
                <a:gd name="T46" fmla="*/ 8 w 14"/>
                <a:gd name="T47" fmla="*/ 4 h 8"/>
                <a:gd name="T48" fmla="*/ 7 w 14"/>
                <a:gd name="T49" fmla="*/ 4 h 8"/>
                <a:gd name="T50" fmla="*/ 7 w 14"/>
                <a:gd name="T51" fmla="*/ 4 h 8"/>
                <a:gd name="T52" fmla="*/ 7 w 14"/>
                <a:gd name="T53" fmla="*/ 4 h 8"/>
                <a:gd name="T54" fmla="*/ 7 w 14"/>
                <a:gd name="T55" fmla="*/ 4 h 8"/>
                <a:gd name="T56" fmla="*/ 6 w 14"/>
                <a:gd name="T57" fmla="*/ 4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5 w 14"/>
                <a:gd name="T65" fmla="*/ 5 h 8"/>
                <a:gd name="T66" fmla="*/ 5 w 14"/>
                <a:gd name="T67" fmla="*/ 5 h 8"/>
                <a:gd name="T68" fmla="*/ 5 w 14"/>
                <a:gd name="T69" fmla="*/ 5 h 8"/>
                <a:gd name="T70" fmla="*/ 4 w 14"/>
                <a:gd name="T71" fmla="*/ 5 h 8"/>
                <a:gd name="T72" fmla="*/ 4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3 w 14"/>
                <a:gd name="T79" fmla="*/ 6 h 8"/>
                <a:gd name="T80" fmla="*/ 3 w 14"/>
                <a:gd name="T81" fmla="*/ 6 h 8"/>
                <a:gd name="T82" fmla="*/ 3 w 14"/>
                <a:gd name="T83" fmla="*/ 7 h 8"/>
                <a:gd name="T84" fmla="*/ 3 w 14"/>
                <a:gd name="T85" fmla="*/ 7 h 8"/>
                <a:gd name="T86" fmla="*/ 2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1 w 14"/>
                <a:gd name="T93" fmla="*/ 7 h 8"/>
                <a:gd name="T94" fmla="*/ 1 w 14"/>
                <a:gd name="T95" fmla="*/ 7 h 8"/>
                <a:gd name="T96" fmla="*/ 1 w 14"/>
                <a:gd name="T97" fmla="*/ 7 h 8"/>
                <a:gd name="T98" fmla="*/ 1 w 14"/>
                <a:gd name="T99" fmla="*/ 8 h 8"/>
                <a:gd name="T100" fmla="*/ 0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1" name="Freeform 428"/>
            <p:cNvSpPr>
              <a:spLocks/>
            </p:cNvSpPr>
            <p:nvPr/>
          </p:nvSpPr>
          <p:spPr bwMode="auto">
            <a:xfrm>
              <a:off x="4962091" y="2573698"/>
              <a:ext cx="12796" cy="5906"/>
            </a:xfrm>
            <a:custGeom>
              <a:avLst/>
              <a:gdLst>
                <a:gd name="T0" fmla="*/ 13 w 13"/>
                <a:gd name="T1" fmla="*/ 0 h 6"/>
                <a:gd name="T2" fmla="*/ 13 w 13"/>
                <a:gd name="T3" fmla="*/ 0 h 6"/>
                <a:gd name="T4" fmla="*/ 13 w 13"/>
                <a:gd name="T5" fmla="*/ 0 h 6"/>
                <a:gd name="T6" fmla="*/ 13 w 13"/>
                <a:gd name="T7" fmla="*/ 0 h 6"/>
                <a:gd name="T8" fmla="*/ 13 w 13"/>
                <a:gd name="T9" fmla="*/ 0 h 6"/>
                <a:gd name="T10" fmla="*/ 12 w 13"/>
                <a:gd name="T11" fmla="*/ 0 h 6"/>
                <a:gd name="T12" fmla="*/ 12 w 13"/>
                <a:gd name="T13" fmla="*/ 1 h 6"/>
                <a:gd name="T14" fmla="*/ 12 w 13"/>
                <a:gd name="T15" fmla="*/ 1 h 6"/>
                <a:gd name="T16" fmla="*/ 12 w 13"/>
                <a:gd name="T17" fmla="*/ 1 h 6"/>
                <a:gd name="T18" fmla="*/ 11 w 13"/>
                <a:gd name="T19" fmla="*/ 1 h 6"/>
                <a:gd name="T20" fmla="*/ 11 w 13"/>
                <a:gd name="T21" fmla="*/ 1 h 6"/>
                <a:gd name="T22" fmla="*/ 11 w 13"/>
                <a:gd name="T23" fmla="*/ 1 h 6"/>
                <a:gd name="T24" fmla="*/ 10 w 13"/>
                <a:gd name="T25" fmla="*/ 1 h 6"/>
                <a:gd name="T26" fmla="*/ 10 w 13"/>
                <a:gd name="T27" fmla="*/ 1 h 6"/>
                <a:gd name="T28" fmla="*/ 10 w 13"/>
                <a:gd name="T29" fmla="*/ 2 h 6"/>
                <a:gd name="T30" fmla="*/ 10 w 13"/>
                <a:gd name="T31" fmla="*/ 2 h 6"/>
                <a:gd name="T32" fmla="*/ 9 w 13"/>
                <a:gd name="T33" fmla="*/ 2 h 6"/>
                <a:gd name="T34" fmla="*/ 9 w 13"/>
                <a:gd name="T35" fmla="*/ 2 h 6"/>
                <a:gd name="T36" fmla="*/ 9 w 13"/>
                <a:gd name="T37" fmla="*/ 2 h 6"/>
                <a:gd name="T38" fmla="*/ 9 w 13"/>
                <a:gd name="T39" fmla="*/ 2 h 6"/>
                <a:gd name="T40" fmla="*/ 8 w 13"/>
                <a:gd name="T41" fmla="*/ 3 h 6"/>
                <a:gd name="T42" fmla="*/ 8 w 13"/>
                <a:gd name="T43" fmla="*/ 3 h 6"/>
                <a:gd name="T44" fmla="*/ 8 w 13"/>
                <a:gd name="T45" fmla="*/ 3 h 6"/>
                <a:gd name="T46" fmla="*/ 7 w 13"/>
                <a:gd name="T47" fmla="*/ 3 h 6"/>
                <a:gd name="T48" fmla="*/ 7 w 13"/>
                <a:gd name="T49" fmla="*/ 3 h 6"/>
                <a:gd name="T50" fmla="*/ 7 w 13"/>
                <a:gd name="T51" fmla="*/ 3 h 6"/>
                <a:gd name="T52" fmla="*/ 7 w 13"/>
                <a:gd name="T53" fmla="*/ 3 h 6"/>
                <a:gd name="T54" fmla="*/ 6 w 13"/>
                <a:gd name="T55" fmla="*/ 3 h 6"/>
                <a:gd name="T56" fmla="*/ 6 w 13"/>
                <a:gd name="T57" fmla="*/ 4 h 6"/>
                <a:gd name="T58" fmla="*/ 6 w 13"/>
                <a:gd name="T59" fmla="*/ 4 h 6"/>
                <a:gd name="T60" fmla="*/ 6 w 13"/>
                <a:gd name="T61" fmla="*/ 4 h 6"/>
                <a:gd name="T62" fmla="*/ 5 w 13"/>
                <a:gd name="T63" fmla="*/ 4 h 6"/>
                <a:gd name="T64" fmla="*/ 5 w 13"/>
                <a:gd name="T65" fmla="*/ 4 h 6"/>
                <a:gd name="T66" fmla="*/ 5 w 13"/>
                <a:gd name="T67" fmla="*/ 4 h 6"/>
                <a:gd name="T68" fmla="*/ 4 w 13"/>
                <a:gd name="T69" fmla="*/ 4 h 6"/>
                <a:gd name="T70" fmla="*/ 4 w 13"/>
                <a:gd name="T71" fmla="*/ 4 h 6"/>
                <a:gd name="T72" fmla="*/ 4 w 13"/>
                <a:gd name="T73" fmla="*/ 5 h 6"/>
                <a:gd name="T74" fmla="*/ 4 w 13"/>
                <a:gd name="T75" fmla="*/ 5 h 6"/>
                <a:gd name="T76" fmla="*/ 4 w 13"/>
                <a:gd name="T77" fmla="*/ 5 h 6"/>
                <a:gd name="T78" fmla="*/ 3 w 13"/>
                <a:gd name="T79" fmla="*/ 5 h 6"/>
                <a:gd name="T80" fmla="*/ 3 w 13"/>
                <a:gd name="T81" fmla="*/ 5 h 6"/>
                <a:gd name="T82" fmla="*/ 3 w 13"/>
                <a:gd name="T83" fmla="*/ 5 h 6"/>
                <a:gd name="T84" fmla="*/ 3 w 13"/>
                <a:gd name="T85" fmla="*/ 5 h 6"/>
                <a:gd name="T86" fmla="*/ 2 w 13"/>
                <a:gd name="T87" fmla="*/ 6 h 6"/>
                <a:gd name="T88" fmla="*/ 2 w 13"/>
                <a:gd name="T89" fmla="*/ 6 h 6"/>
                <a:gd name="T90" fmla="*/ 2 w 13"/>
                <a:gd name="T91" fmla="*/ 6 h 6"/>
                <a:gd name="T92" fmla="*/ 2 w 13"/>
                <a:gd name="T93" fmla="*/ 6 h 6"/>
                <a:gd name="T94" fmla="*/ 1 w 13"/>
                <a:gd name="T95" fmla="*/ 6 h 6"/>
                <a:gd name="T96" fmla="*/ 1 w 13"/>
                <a:gd name="T97" fmla="*/ 6 h 6"/>
                <a:gd name="T98" fmla="*/ 1 w 13"/>
                <a:gd name="T99" fmla="*/ 6 h 6"/>
                <a:gd name="T100" fmla="*/ 0 w 13"/>
                <a:gd name="T101" fmla="*/ 6 h 6"/>
                <a:gd name="T102" fmla="*/ 0 w 13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2" name="Freeform 429"/>
            <p:cNvSpPr>
              <a:spLocks/>
            </p:cNvSpPr>
            <p:nvPr/>
          </p:nvSpPr>
          <p:spPr bwMode="auto">
            <a:xfrm>
              <a:off x="4949296" y="2579603"/>
              <a:ext cx="12796" cy="5906"/>
            </a:xfrm>
            <a:custGeom>
              <a:avLst/>
              <a:gdLst>
                <a:gd name="T0" fmla="*/ 13 w 13"/>
                <a:gd name="T1" fmla="*/ 0 h 6"/>
                <a:gd name="T2" fmla="*/ 13 w 13"/>
                <a:gd name="T3" fmla="*/ 0 h 6"/>
                <a:gd name="T4" fmla="*/ 13 w 13"/>
                <a:gd name="T5" fmla="*/ 1 h 6"/>
                <a:gd name="T6" fmla="*/ 13 w 13"/>
                <a:gd name="T7" fmla="*/ 1 h 6"/>
                <a:gd name="T8" fmla="*/ 12 w 13"/>
                <a:gd name="T9" fmla="*/ 1 h 6"/>
                <a:gd name="T10" fmla="*/ 12 w 13"/>
                <a:gd name="T11" fmla="*/ 1 h 6"/>
                <a:gd name="T12" fmla="*/ 12 w 13"/>
                <a:gd name="T13" fmla="*/ 1 h 6"/>
                <a:gd name="T14" fmla="*/ 12 w 13"/>
                <a:gd name="T15" fmla="*/ 1 h 6"/>
                <a:gd name="T16" fmla="*/ 11 w 13"/>
                <a:gd name="T17" fmla="*/ 1 h 6"/>
                <a:gd name="T18" fmla="*/ 11 w 13"/>
                <a:gd name="T19" fmla="*/ 1 h 6"/>
                <a:gd name="T20" fmla="*/ 11 w 13"/>
                <a:gd name="T21" fmla="*/ 1 h 6"/>
                <a:gd name="T22" fmla="*/ 10 w 13"/>
                <a:gd name="T23" fmla="*/ 2 h 6"/>
                <a:gd name="T24" fmla="*/ 10 w 13"/>
                <a:gd name="T25" fmla="*/ 2 h 6"/>
                <a:gd name="T26" fmla="*/ 10 w 13"/>
                <a:gd name="T27" fmla="*/ 2 h 6"/>
                <a:gd name="T28" fmla="*/ 10 w 13"/>
                <a:gd name="T29" fmla="*/ 2 h 6"/>
                <a:gd name="T30" fmla="*/ 9 w 13"/>
                <a:gd name="T31" fmla="*/ 2 h 6"/>
                <a:gd name="T32" fmla="*/ 9 w 13"/>
                <a:gd name="T33" fmla="*/ 2 h 6"/>
                <a:gd name="T34" fmla="*/ 9 w 13"/>
                <a:gd name="T35" fmla="*/ 2 h 6"/>
                <a:gd name="T36" fmla="*/ 9 w 13"/>
                <a:gd name="T37" fmla="*/ 3 h 6"/>
                <a:gd name="T38" fmla="*/ 8 w 13"/>
                <a:gd name="T39" fmla="*/ 3 h 6"/>
                <a:gd name="T40" fmla="*/ 8 w 13"/>
                <a:gd name="T41" fmla="*/ 3 h 6"/>
                <a:gd name="T42" fmla="*/ 8 w 13"/>
                <a:gd name="T43" fmla="*/ 3 h 6"/>
                <a:gd name="T44" fmla="*/ 8 w 13"/>
                <a:gd name="T45" fmla="*/ 3 h 6"/>
                <a:gd name="T46" fmla="*/ 7 w 13"/>
                <a:gd name="T47" fmla="*/ 3 h 6"/>
                <a:gd name="T48" fmla="*/ 7 w 13"/>
                <a:gd name="T49" fmla="*/ 3 h 6"/>
                <a:gd name="T50" fmla="*/ 7 w 13"/>
                <a:gd name="T51" fmla="*/ 3 h 6"/>
                <a:gd name="T52" fmla="*/ 7 w 13"/>
                <a:gd name="T53" fmla="*/ 3 h 6"/>
                <a:gd name="T54" fmla="*/ 6 w 13"/>
                <a:gd name="T55" fmla="*/ 4 h 6"/>
                <a:gd name="T56" fmla="*/ 6 w 13"/>
                <a:gd name="T57" fmla="*/ 4 h 6"/>
                <a:gd name="T58" fmla="*/ 6 w 13"/>
                <a:gd name="T59" fmla="*/ 4 h 6"/>
                <a:gd name="T60" fmla="*/ 6 w 13"/>
                <a:gd name="T61" fmla="*/ 4 h 6"/>
                <a:gd name="T62" fmla="*/ 5 w 13"/>
                <a:gd name="T63" fmla="*/ 4 h 6"/>
                <a:gd name="T64" fmla="*/ 5 w 13"/>
                <a:gd name="T65" fmla="*/ 4 h 6"/>
                <a:gd name="T66" fmla="*/ 5 w 13"/>
                <a:gd name="T67" fmla="*/ 4 h 6"/>
                <a:gd name="T68" fmla="*/ 5 w 13"/>
                <a:gd name="T69" fmla="*/ 4 h 6"/>
                <a:gd name="T70" fmla="*/ 4 w 13"/>
                <a:gd name="T71" fmla="*/ 4 h 6"/>
                <a:gd name="T72" fmla="*/ 4 w 13"/>
                <a:gd name="T73" fmla="*/ 4 h 6"/>
                <a:gd name="T74" fmla="*/ 4 w 13"/>
                <a:gd name="T75" fmla="*/ 5 h 6"/>
                <a:gd name="T76" fmla="*/ 3 w 13"/>
                <a:gd name="T77" fmla="*/ 5 h 6"/>
                <a:gd name="T78" fmla="*/ 3 w 13"/>
                <a:gd name="T79" fmla="*/ 5 h 6"/>
                <a:gd name="T80" fmla="*/ 3 w 13"/>
                <a:gd name="T81" fmla="*/ 5 h 6"/>
                <a:gd name="T82" fmla="*/ 3 w 13"/>
                <a:gd name="T83" fmla="*/ 5 h 6"/>
                <a:gd name="T84" fmla="*/ 2 w 13"/>
                <a:gd name="T85" fmla="*/ 5 h 6"/>
                <a:gd name="T86" fmla="*/ 2 w 13"/>
                <a:gd name="T87" fmla="*/ 5 h 6"/>
                <a:gd name="T88" fmla="*/ 2 w 13"/>
                <a:gd name="T89" fmla="*/ 5 h 6"/>
                <a:gd name="T90" fmla="*/ 2 w 13"/>
                <a:gd name="T91" fmla="*/ 5 h 6"/>
                <a:gd name="T92" fmla="*/ 1 w 13"/>
                <a:gd name="T93" fmla="*/ 5 h 6"/>
                <a:gd name="T94" fmla="*/ 1 w 13"/>
                <a:gd name="T95" fmla="*/ 5 h 6"/>
                <a:gd name="T96" fmla="*/ 1 w 13"/>
                <a:gd name="T97" fmla="*/ 6 h 6"/>
                <a:gd name="T98" fmla="*/ 1 w 13"/>
                <a:gd name="T99" fmla="*/ 6 h 6"/>
                <a:gd name="T100" fmla="*/ 0 w 13"/>
                <a:gd name="T101" fmla="*/ 6 h 6"/>
                <a:gd name="T102" fmla="*/ 0 w 13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3" name="Freeform 430"/>
            <p:cNvSpPr>
              <a:spLocks/>
            </p:cNvSpPr>
            <p:nvPr/>
          </p:nvSpPr>
          <p:spPr bwMode="auto">
            <a:xfrm>
              <a:off x="4936500" y="2585509"/>
              <a:ext cx="12796" cy="492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3 w 13"/>
                <a:gd name="T5" fmla="*/ 0 h 5"/>
                <a:gd name="T6" fmla="*/ 13 w 13"/>
                <a:gd name="T7" fmla="*/ 0 h 5"/>
                <a:gd name="T8" fmla="*/ 12 w 13"/>
                <a:gd name="T9" fmla="*/ 0 h 5"/>
                <a:gd name="T10" fmla="*/ 12 w 13"/>
                <a:gd name="T11" fmla="*/ 0 h 5"/>
                <a:gd name="T12" fmla="*/ 12 w 13"/>
                <a:gd name="T13" fmla="*/ 1 h 5"/>
                <a:gd name="T14" fmla="*/ 12 w 13"/>
                <a:gd name="T15" fmla="*/ 1 h 5"/>
                <a:gd name="T16" fmla="*/ 11 w 13"/>
                <a:gd name="T17" fmla="*/ 1 h 5"/>
                <a:gd name="T18" fmla="*/ 11 w 13"/>
                <a:gd name="T19" fmla="*/ 1 h 5"/>
                <a:gd name="T20" fmla="*/ 11 w 13"/>
                <a:gd name="T21" fmla="*/ 1 h 5"/>
                <a:gd name="T22" fmla="*/ 10 w 13"/>
                <a:gd name="T23" fmla="*/ 1 h 5"/>
                <a:gd name="T24" fmla="*/ 10 w 13"/>
                <a:gd name="T25" fmla="*/ 1 h 5"/>
                <a:gd name="T26" fmla="*/ 10 w 13"/>
                <a:gd name="T27" fmla="*/ 1 h 5"/>
                <a:gd name="T28" fmla="*/ 10 w 13"/>
                <a:gd name="T29" fmla="*/ 1 h 5"/>
                <a:gd name="T30" fmla="*/ 9 w 13"/>
                <a:gd name="T31" fmla="*/ 1 h 5"/>
                <a:gd name="T32" fmla="*/ 9 w 13"/>
                <a:gd name="T33" fmla="*/ 1 h 5"/>
                <a:gd name="T34" fmla="*/ 9 w 13"/>
                <a:gd name="T35" fmla="*/ 2 h 5"/>
                <a:gd name="T36" fmla="*/ 9 w 13"/>
                <a:gd name="T37" fmla="*/ 2 h 5"/>
                <a:gd name="T38" fmla="*/ 8 w 13"/>
                <a:gd name="T39" fmla="*/ 2 h 5"/>
                <a:gd name="T40" fmla="*/ 8 w 13"/>
                <a:gd name="T41" fmla="*/ 2 h 5"/>
                <a:gd name="T42" fmla="*/ 8 w 13"/>
                <a:gd name="T43" fmla="*/ 2 h 5"/>
                <a:gd name="T44" fmla="*/ 8 w 13"/>
                <a:gd name="T45" fmla="*/ 2 h 5"/>
                <a:gd name="T46" fmla="*/ 8 w 13"/>
                <a:gd name="T47" fmla="*/ 2 h 5"/>
                <a:gd name="T48" fmla="*/ 7 w 13"/>
                <a:gd name="T49" fmla="*/ 2 h 5"/>
                <a:gd name="T50" fmla="*/ 7 w 13"/>
                <a:gd name="T51" fmla="*/ 2 h 5"/>
                <a:gd name="T52" fmla="*/ 7 w 13"/>
                <a:gd name="T53" fmla="*/ 2 h 5"/>
                <a:gd name="T54" fmla="*/ 6 w 13"/>
                <a:gd name="T55" fmla="*/ 2 h 5"/>
                <a:gd name="T56" fmla="*/ 6 w 13"/>
                <a:gd name="T57" fmla="*/ 3 h 5"/>
                <a:gd name="T58" fmla="*/ 6 w 13"/>
                <a:gd name="T59" fmla="*/ 3 h 5"/>
                <a:gd name="T60" fmla="*/ 6 w 13"/>
                <a:gd name="T61" fmla="*/ 3 h 5"/>
                <a:gd name="T62" fmla="*/ 5 w 13"/>
                <a:gd name="T63" fmla="*/ 3 h 5"/>
                <a:gd name="T64" fmla="*/ 5 w 13"/>
                <a:gd name="T65" fmla="*/ 3 h 5"/>
                <a:gd name="T66" fmla="*/ 5 w 13"/>
                <a:gd name="T67" fmla="*/ 3 h 5"/>
                <a:gd name="T68" fmla="*/ 5 w 13"/>
                <a:gd name="T69" fmla="*/ 3 h 5"/>
                <a:gd name="T70" fmla="*/ 4 w 13"/>
                <a:gd name="T71" fmla="*/ 3 h 5"/>
                <a:gd name="T72" fmla="*/ 4 w 13"/>
                <a:gd name="T73" fmla="*/ 3 h 5"/>
                <a:gd name="T74" fmla="*/ 4 w 13"/>
                <a:gd name="T75" fmla="*/ 4 h 5"/>
                <a:gd name="T76" fmla="*/ 3 w 13"/>
                <a:gd name="T77" fmla="*/ 4 h 5"/>
                <a:gd name="T78" fmla="*/ 3 w 13"/>
                <a:gd name="T79" fmla="*/ 4 h 5"/>
                <a:gd name="T80" fmla="*/ 3 w 13"/>
                <a:gd name="T81" fmla="*/ 4 h 5"/>
                <a:gd name="T82" fmla="*/ 3 w 13"/>
                <a:gd name="T83" fmla="*/ 4 h 5"/>
                <a:gd name="T84" fmla="*/ 2 w 13"/>
                <a:gd name="T85" fmla="*/ 4 h 5"/>
                <a:gd name="T86" fmla="*/ 2 w 13"/>
                <a:gd name="T87" fmla="*/ 4 h 5"/>
                <a:gd name="T88" fmla="*/ 2 w 13"/>
                <a:gd name="T89" fmla="*/ 4 h 5"/>
                <a:gd name="T90" fmla="*/ 2 w 13"/>
                <a:gd name="T91" fmla="*/ 4 h 5"/>
                <a:gd name="T92" fmla="*/ 1 w 13"/>
                <a:gd name="T93" fmla="*/ 4 h 5"/>
                <a:gd name="T94" fmla="*/ 1 w 13"/>
                <a:gd name="T95" fmla="*/ 4 h 5"/>
                <a:gd name="T96" fmla="*/ 1 w 13"/>
                <a:gd name="T97" fmla="*/ 4 h 5"/>
                <a:gd name="T98" fmla="*/ 1 w 13"/>
                <a:gd name="T99" fmla="*/ 5 h 5"/>
                <a:gd name="T100" fmla="*/ 0 w 13"/>
                <a:gd name="T101" fmla="*/ 5 h 5"/>
                <a:gd name="T102" fmla="*/ 0 w 13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4" name="Freeform 431"/>
            <p:cNvSpPr>
              <a:spLocks/>
            </p:cNvSpPr>
            <p:nvPr/>
          </p:nvSpPr>
          <p:spPr bwMode="auto">
            <a:xfrm>
              <a:off x="4923705" y="2590430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3 w 13"/>
                <a:gd name="T7" fmla="*/ 0 h 3"/>
                <a:gd name="T8" fmla="*/ 12 w 13"/>
                <a:gd name="T9" fmla="*/ 0 h 3"/>
                <a:gd name="T10" fmla="*/ 12 w 13"/>
                <a:gd name="T11" fmla="*/ 0 h 3"/>
                <a:gd name="T12" fmla="*/ 12 w 13"/>
                <a:gd name="T13" fmla="*/ 0 h 3"/>
                <a:gd name="T14" fmla="*/ 12 w 13"/>
                <a:gd name="T15" fmla="*/ 0 h 3"/>
                <a:gd name="T16" fmla="*/ 11 w 13"/>
                <a:gd name="T17" fmla="*/ 0 h 3"/>
                <a:gd name="T18" fmla="*/ 11 w 13"/>
                <a:gd name="T19" fmla="*/ 0 h 3"/>
                <a:gd name="T20" fmla="*/ 11 w 13"/>
                <a:gd name="T21" fmla="*/ 0 h 3"/>
                <a:gd name="T22" fmla="*/ 11 w 13"/>
                <a:gd name="T23" fmla="*/ 0 h 3"/>
                <a:gd name="T24" fmla="*/ 10 w 13"/>
                <a:gd name="T25" fmla="*/ 1 h 3"/>
                <a:gd name="T26" fmla="*/ 10 w 13"/>
                <a:gd name="T27" fmla="*/ 1 h 3"/>
                <a:gd name="T28" fmla="*/ 10 w 13"/>
                <a:gd name="T29" fmla="*/ 1 h 3"/>
                <a:gd name="T30" fmla="*/ 9 w 13"/>
                <a:gd name="T31" fmla="*/ 1 h 3"/>
                <a:gd name="T32" fmla="*/ 9 w 13"/>
                <a:gd name="T33" fmla="*/ 1 h 3"/>
                <a:gd name="T34" fmla="*/ 9 w 13"/>
                <a:gd name="T35" fmla="*/ 1 h 3"/>
                <a:gd name="T36" fmla="*/ 9 w 13"/>
                <a:gd name="T37" fmla="*/ 1 h 3"/>
                <a:gd name="T38" fmla="*/ 9 w 13"/>
                <a:gd name="T39" fmla="*/ 1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1 h 3"/>
                <a:gd name="T46" fmla="*/ 8 w 13"/>
                <a:gd name="T47" fmla="*/ 2 h 3"/>
                <a:gd name="T48" fmla="*/ 7 w 13"/>
                <a:gd name="T49" fmla="*/ 2 h 3"/>
                <a:gd name="T50" fmla="*/ 7 w 13"/>
                <a:gd name="T51" fmla="*/ 2 h 3"/>
                <a:gd name="T52" fmla="*/ 7 w 13"/>
                <a:gd name="T53" fmla="*/ 2 h 3"/>
                <a:gd name="T54" fmla="*/ 6 w 13"/>
                <a:gd name="T55" fmla="*/ 2 h 3"/>
                <a:gd name="T56" fmla="*/ 6 w 13"/>
                <a:gd name="T57" fmla="*/ 2 h 3"/>
                <a:gd name="T58" fmla="*/ 6 w 13"/>
                <a:gd name="T59" fmla="*/ 2 h 3"/>
                <a:gd name="T60" fmla="*/ 6 w 13"/>
                <a:gd name="T61" fmla="*/ 2 h 3"/>
                <a:gd name="T62" fmla="*/ 5 w 13"/>
                <a:gd name="T63" fmla="*/ 2 h 3"/>
                <a:gd name="T64" fmla="*/ 5 w 13"/>
                <a:gd name="T65" fmla="*/ 2 h 3"/>
                <a:gd name="T66" fmla="*/ 5 w 13"/>
                <a:gd name="T67" fmla="*/ 2 h 3"/>
                <a:gd name="T68" fmla="*/ 5 w 13"/>
                <a:gd name="T69" fmla="*/ 2 h 3"/>
                <a:gd name="T70" fmla="*/ 4 w 13"/>
                <a:gd name="T71" fmla="*/ 2 h 3"/>
                <a:gd name="T72" fmla="*/ 4 w 13"/>
                <a:gd name="T73" fmla="*/ 2 h 3"/>
                <a:gd name="T74" fmla="*/ 4 w 13"/>
                <a:gd name="T75" fmla="*/ 3 h 3"/>
                <a:gd name="T76" fmla="*/ 3 w 13"/>
                <a:gd name="T77" fmla="*/ 3 h 3"/>
                <a:gd name="T78" fmla="*/ 3 w 13"/>
                <a:gd name="T79" fmla="*/ 3 h 3"/>
                <a:gd name="T80" fmla="*/ 3 w 13"/>
                <a:gd name="T81" fmla="*/ 3 h 3"/>
                <a:gd name="T82" fmla="*/ 3 w 13"/>
                <a:gd name="T83" fmla="*/ 3 h 3"/>
                <a:gd name="T84" fmla="*/ 3 w 13"/>
                <a:gd name="T85" fmla="*/ 3 h 3"/>
                <a:gd name="T86" fmla="*/ 2 w 13"/>
                <a:gd name="T87" fmla="*/ 3 h 3"/>
                <a:gd name="T88" fmla="*/ 2 w 13"/>
                <a:gd name="T89" fmla="*/ 3 h 3"/>
                <a:gd name="T90" fmla="*/ 2 w 13"/>
                <a:gd name="T91" fmla="*/ 3 h 3"/>
                <a:gd name="T92" fmla="*/ 2 w 13"/>
                <a:gd name="T93" fmla="*/ 3 h 3"/>
                <a:gd name="T94" fmla="*/ 1 w 13"/>
                <a:gd name="T95" fmla="*/ 3 h 3"/>
                <a:gd name="T96" fmla="*/ 1 w 13"/>
                <a:gd name="T97" fmla="*/ 3 h 3"/>
                <a:gd name="T98" fmla="*/ 1 w 13"/>
                <a:gd name="T99" fmla="*/ 3 h 3"/>
                <a:gd name="T100" fmla="*/ 1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5" name="Freeform 432"/>
            <p:cNvSpPr>
              <a:spLocks/>
            </p:cNvSpPr>
            <p:nvPr/>
          </p:nvSpPr>
          <p:spPr bwMode="auto">
            <a:xfrm>
              <a:off x="4911894" y="2593383"/>
              <a:ext cx="12796" cy="3937"/>
            </a:xfrm>
            <a:custGeom>
              <a:avLst/>
              <a:gdLst>
                <a:gd name="T0" fmla="*/ 13 w 13"/>
                <a:gd name="T1" fmla="*/ 0 h 4"/>
                <a:gd name="T2" fmla="*/ 12 w 13"/>
                <a:gd name="T3" fmla="*/ 0 h 4"/>
                <a:gd name="T4" fmla="*/ 12 w 13"/>
                <a:gd name="T5" fmla="*/ 1 h 4"/>
                <a:gd name="T6" fmla="*/ 12 w 13"/>
                <a:gd name="T7" fmla="*/ 1 h 4"/>
                <a:gd name="T8" fmla="*/ 11 w 13"/>
                <a:gd name="T9" fmla="*/ 1 h 4"/>
                <a:gd name="T10" fmla="*/ 11 w 13"/>
                <a:gd name="T11" fmla="*/ 1 h 4"/>
                <a:gd name="T12" fmla="*/ 11 w 13"/>
                <a:gd name="T13" fmla="*/ 1 h 4"/>
                <a:gd name="T14" fmla="*/ 11 w 13"/>
                <a:gd name="T15" fmla="*/ 1 h 4"/>
                <a:gd name="T16" fmla="*/ 10 w 13"/>
                <a:gd name="T17" fmla="*/ 1 h 4"/>
                <a:gd name="T18" fmla="*/ 10 w 13"/>
                <a:gd name="T19" fmla="*/ 1 h 4"/>
                <a:gd name="T20" fmla="*/ 10 w 13"/>
                <a:gd name="T21" fmla="*/ 1 h 4"/>
                <a:gd name="T22" fmla="*/ 10 w 13"/>
                <a:gd name="T23" fmla="*/ 1 h 4"/>
                <a:gd name="T24" fmla="*/ 10 w 13"/>
                <a:gd name="T25" fmla="*/ 1 h 4"/>
                <a:gd name="T26" fmla="*/ 9 w 13"/>
                <a:gd name="T27" fmla="*/ 1 h 4"/>
                <a:gd name="T28" fmla="*/ 9 w 13"/>
                <a:gd name="T29" fmla="*/ 2 h 4"/>
                <a:gd name="T30" fmla="*/ 9 w 13"/>
                <a:gd name="T31" fmla="*/ 2 h 4"/>
                <a:gd name="T32" fmla="*/ 8 w 13"/>
                <a:gd name="T33" fmla="*/ 2 h 4"/>
                <a:gd name="T34" fmla="*/ 8 w 13"/>
                <a:gd name="T35" fmla="*/ 2 h 4"/>
                <a:gd name="T36" fmla="*/ 8 w 13"/>
                <a:gd name="T37" fmla="*/ 2 h 4"/>
                <a:gd name="T38" fmla="*/ 8 w 13"/>
                <a:gd name="T39" fmla="*/ 2 h 4"/>
                <a:gd name="T40" fmla="*/ 7 w 13"/>
                <a:gd name="T41" fmla="*/ 2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6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5 w 13"/>
                <a:gd name="T55" fmla="*/ 2 h 4"/>
                <a:gd name="T56" fmla="*/ 5 w 13"/>
                <a:gd name="T57" fmla="*/ 2 h 4"/>
                <a:gd name="T58" fmla="*/ 5 w 13"/>
                <a:gd name="T59" fmla="*/ 2 h 4"/>
                <a:gd name="T60" fmla="*/ 5 w 13"/>
                <a:gd name="T61" fmla="*/ 2 h 4"/>
                <a:gd name="T62" fmla="*/ 5 w 13"/>
                <a:gd name="T63" fmla="*/ 3 h 4"/>
                <a:gd name="T64" fmla="*/ 4 w 13"/>
                <a:gd name="T65" fmla="*/ 3 h 4"/>
                <a:gd name="T66" fmla="*/ 4 w 13"/>
                <a:gd name="T67" fmla="*/ 3 h 4"/>
                <a:gd name="T68" fmla="*/ 4 w 13"/>
                <a:gd name="T69" fmla="*/ 3 h 4"/>
                <a:gd name="T70" fmla="*/ 4 w 13"/>
                <a:gd name="T71" fmla="*/ 3 h 4"/>
                <a:gd name="T72" fmla="*/ 3 w 13"/>
                <a:gd name="T73" fmla="*/ 3 h 4"/>
                <a:gd name="T74" fmla="*/ 3 w 13"/>
                <a:gd name="T75" fmla="*/ 3 h 4"/>
                <a:gd name="T76" fmla="*/ 3 w 13"/>
                <a:gd name="T77" fmla="*/ 3 h 4"/>
                <a:gd name="T78" fmla="*/ 3 w 13"/>
                <a:gd name="T79" fmla="*/ 3 h 4"/>
                <a:gd name="T80" fmla="*/ 2 w 13"/>
                <a:gd name="T81" fmla="*/ 3 h 4"/>
                <a:gd name="T82" fmla="*/ 2 w 13"/>
                <a:gd name="T83" fmla="*/ 3 h 4"/>
                <a:gd name="T84" fmla="*/ 2 w 13"/>
                <a:gd name="T85" fmla="*/ 3 h 4"/>
                <a:gd name="T86" fmla="*/ 1 w 13"/>
                <a:gd name="T87" fmla="*/ 3 h 4"/>
                <a:gd name="T88" fmla="*/ 1 w 13"/>
                <a:gd name="T89" fmla="*/ 3 h 4"/>
                <a:gd name="T90" fmla="*/ 1 w 13"/>
                <a:gd name="T91" fmla="*/ 3 h 4"/>
                <a:gd name="T92" fmla="*/ 1 w 13"/>
                <a:gd name="T93" fmla="*/ 3 h 4"/>
                <a:gd name="T94" fmla="*/ 1 w 13"/>
                <a:gd name="T95" fmla="*/ 3 h 4"/>
                <a:gd name="T96" fmla="*/ 0 w 13"/>
                <a:gd name="T97" fmla="*/ 3 h 4"/>
                <a:gd name="T98" fmla="*/ 0 w 13"/>
                <a:gd name="T99" fmla="*/ 3 h 4"/>
                <a:gd name="T100" fmla="*/ 0 w 13"/>
                <a:gd name="T101" fmla="*/ 4 h 4"/>
                <a:gd name="T102" fmla="*/ 0 w 13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6" name="Freeform 433"/>
            <p:cNvSpPr>
              <a:spLocks/>
            </p:cNvSpPr>
            <p:nvPr/>
          </p:nvSpPr>
          <p:spPr bwMode="auto">
            <a:xfrm>
              <a:off x="4899099" y="2597320"/>
              <a:ext cx="12796" cy="1969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2 w 13"/>
                <a:gd name="T5" fmla="*/ 0 h 2"/>
                <a:gd name="T6" fmla="*/ 12 w 13"/>
                <a:gd name="T7" fmla="*/ 0 h 2"/>
                <a:gd name="T8" fmla="*/ 12 w 13"/>
                <a:gd name="T9" fmla="*/ 0 h 2"/>
                <a:gd name="T10" fmla="*/ 11 w 13"/>
                <a:gd name="T11" fmla="*/ 0 h 2"/>
                <a:gd name="T12" fmla="*/ 11 w 13"/>
                <a:gd name="T13" fmla="*/ 0 h 2"/>
                <a:gd name="T14" fmla="*/ 11 w 13"/>
                <a:gd name="T15" fmla="*/ 0 h 2"/>
                <a:gd name="T16" fmla="*/ 11 w 13"/>
                <a:gd name="T17" fmla="*/ 0 h 2"/>
                <a:gd name="T18" fmla="*/ 10 w 13"/>
                <a:gd name="T19" fmla="*/ 0 h 2"/>
                <a:gd name="T20" fmla="*/ 10 w 13"/>
                <a:gd name="T21" fmla="*/ 0 h 2"/>
                <a:gd name="T22" fmla="*/ 10 w 13"/>
                <a:gd name="T23" fmla="*/ 0 h 2"/>
                <a:gd name="T24" fmla="*/ 10 w 13"/>
                <a:gd name="T25" fmla="*/ 0 h 2"/>
                <a:gd name="T26" fmla="*/ 9 w 13"/>
                <a:gd name="T27" fmla="*/ 0 h 2"/>
                <a:gd name="T28" fmla="*/ 9 w 13"/>
                <a:gd name="T29" fmla="*/ 0 h 2"/>
                <a:gd name="T30" fmla="*/ 9 w 13"/>
                <a:gd name="T31" fmla="*/ 0 h 2"/>
                <a:gd name="T32" fmla="*/ 9 w 13"/>
                <a:gd name="T33" fmla="*/ 0 h 2"/>
                <a:gd name="T34" fmla="*/ 8 w 13"/>
                <a:gd name="T35" fmla="*/ 0 h 2"/>
                <a:gd name="T36" fmla="*/ 8 w 13"/>
                <a:gd name="T37" fmla="*/ 0 h 2"/>
                <a:gd name="T38" fmla="*/ 8 w 13"/>
                <a:gd name="T39" fmla="*/ 0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6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5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4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2 h 2"/>
                <a:gd name="T74" fmla="*/ 3 w 13"/>
                <a:gd name="T75" fmla="*/ 2 h 2"/>
                <a:gd name="T76" fmla="*/ 3 w 13"/>
                <a:gd name="T77" fmla="*/ 2 h 2"/>
                <a:gd name="T78" fmla="*/ 3 w 13"/>
                <a:gd name="T79" fmla="*/ 2 h 2"/>
                <a:gd name="T80" fmla="*/ 3 w 13"/>
                <a:gd name="T81" fmla="*/ 2 h 2"/>
                <a:gd name="T82" fmla="*/ 2 w 13"/>
                <a:gd name="T83" fmla="*/ 2 h 2"/>
                <a:gd name="T84" fmla="*/ 2 w 13"/>
                <a:gd name="T85" fmla="*/ 2 h 2"/>
                <a:gd name="T86" fmla="*/ 2 w 13"/>
                <a:gd name="T87" fmla="*/ 2 h 2"/>
                <a:gd name="T88" fmla="*/ 1 w 13"/>
                <a:gd name="T89" fmla="*/ 2 h 2"/>
                <a:gd name="T90" fmla="*/ 1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0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7" name="Freeform 434"/>
            <p:cNvSpPr>
              <a:spLocks/>
            </p:cNvSpPr>
            <p:nvPr/>
          </p:nvSpPr>
          <p:spPr bwMode="auto">
            <a:xfrm>
              <a:off x="4886304" y="2599288"/>
              <a:ext cx="12796" cy="1969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2 w 13"/>
                <a:gd name="T7" fmla="*/ 0 h 2"/>
                <a:gd name="T8" fmla="*/ 12 w 13"/>
                <a:gd name="T9" fmla="*/ 0 h 2"/>
                <a:gd name="T10" fmla="*/ 12 w 13"/>
                <a:gd name="T11" fmla="*/ 0 h 2"/>
                <a:gd name="T12" fmla="*/ 11 w 13"/>
                <a:gd name="T13" fmla="*/ 0 h 2"/>
                <a:gd name="T14" fmla="*/ 11 w 13"/>
                <a:gd name="T15" fmla="*/ 0 h 2"/>
                <a:gd name="T16" fmla="*/ 11 w 13"/>
                <a:gd name="T17" fmla="*/ 0 h 2"/>
                <a:gd name="T18" fmla="*/ 11 w 13"/>
                <a:gd name="T19" fmla="*/ 0 h 2"/>
                <a:gd name="T20" fmla="*/ 10 w 13"/>
                <a:gd name="T21" fmla="*/ 0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2 h 2"/>
                <a:gd name="T80" fmla="*/ 3 w 13"/>
                <a:gd name="T81" fmla="*/ 2 h 2"/>
                <a:gd name="T82" fmla="*/ 3 w 13"/>
                <a:gd name="T83" fmla="*/ 2 h 2"/>
                <a:gd name="T84" fmla="*/ 3 w 13"/>
                <a:gd name="T85" fmla="*/ 2 h 2"/>
                <a:gd name="T86" fmla="*/ 2 w 13"/>
                <a:gd name="T87" fmla="*/ 2 h 2"/>
                <a:gd name="T88" fmla="*/ 2 w 13"/>
                <a:gd name="T89" fmla="*/ 2 h 2"/>
                <a:gd name="T90" fmla="*/ 2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1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8" name="Freeform 435"/>
            <p:cNvSpPr>
              <a:spLocks/>
            </p:cNvSpPr>
            <p:nvPr/>
          </p:nvSpPr>
          <p:spPr bwMode="auto">
            <a:xfrm>
              <a:off x="4874493" y="2601257"/>
              <a:ext cx="11811" cy="985"/>
            </a:xfrm>
            <a:custGeom>
              <a:avLst/>
              <a:gdLst>
                <a:gd name="T0" fmla="*/ 12 w 12"/>
                <a:gd name="T1" fmla="*/ 0 h 1"/>
                <a:gd name="T2" fmla="*/ 12 w 12"/>
                <a:gd name="T3" fmla="*/ 0 h 1"/>
                <a:gd name="T4" fmla="*/ 12 w 12"/>
                <a:gd name="T5" fmla="*/ 0 h 1"/>
                <a:gd name="T6" fmla="*/ 12 w 12"/>
                <a:gd name="T7" fmla="*/ 0 h 1"/>
                <a:gd name="T8" fmla="*/ 11 w 12"/>
                <a:gd name="T9" fmla="*/ 0 h 1"/>
                <a:gd name="T10" fmla="*/ 11 w 12"/>
                <a:gd name="T11" fmla="*/ 0 h 1"/>
                <a:gd name="T12" fmla="*/ 11 w 12"/>
                <a:gd name="T13" fmla="*/ 0 h 1"/>
                <a:gd name="T14" fmla="*/ 11 w 12"/>
                <a:gd name="T15" fmla="*/ 0 h 1"/>
                <a:gd name="T16" fmla="*/ 11 w 12"/>
                <a:gd name="T17" fmla="*/ 0 h 1"/>
                <a:gd name="T18" fmla="*/ 10 w 12"/>
                <a:gd name="T19" fmla="*/ 0 h 1"/>
                <a:gd name="T20" fmla="*/ 10 w 12"/>
                <a:gd name="T21" fmla="*/ 0 h 1"/>
                <a:gd name="T22" fmla="*/ 10 w 12"/>
                <a:gd name="T23" fmla="*/ 0 h 1"/>
                <a:gd name="T24" fmla="*/ 9 w 12"/>
                <a:gd name="T25" fmla="*/ 0 h 1"/>
                <a:gd name="T26" fmla="*/ 9 w 12"/>
                <a:gd name="T27" fmla="*/ 1 h 1"/>
                <a:gd name="T28" fmla="*/ 9 w 12"/>
                <a:gd name="T29" fmla="*/ 1 h 1"/>
                <a:gd name="T30" fmla="*/ 9 w 12"/>
                <a:gd name="T31" fmla="*/ 1 h 1"/>
                <a:gd name="T32" fmla="*/ 8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8 w 12"/>
                <a:gd name="T39" fmla="*/ 1 h 1"/>
                <a:gd name="T40" fmla="*/ 8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7 w 12"/>
                <a:gd name="T47" fmla="*/ 1 h 1"/>
                <a:gd name="T48" fmla="*/ 6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6 w 12"/>
                <a:gd name="T55" fmla="*/ 1 h 1"/>
                <a:gd name="T56" fmla="*/ 5 w 12"/>
                <a:gd name="T57" fmla="*/ 1 h 1"/>
                <a:gd name="T58" fmla="*/ 5 w 12"/>
                <a:gd name="T59" fmla="*/ 1 h 1"/>
                <a:gd name="T60" fmla="*/ 5 w 12"/>
                <a:gd name="T61" fmla="*/ 1 h 1"/>
                <a:gd name="T62" fmla="*/ 5 w 12"/>
                <a:gd name="T63" fmla="*/ 1 h 1"/>
                <a:gd name="T64" fmla="*/ 4 w 12"/>
                <a:gd name="T65" fmla="*/ 1 h 1"/>
                <a:gd name="T66" fmla="*/ 4 w 12"/>
                <a:gd name="T67" fmla="*/ 1 h 1"/>
                <a:gd name="T68" fmla="*/ 4 w 12"/>
                <a:gd name="T69" fmla="*/ 1 h 1"/>
                <a:gd name="T70" fmla="*/ 4 w 12"/>
                <a:gd name="T71" fmla="*/ 1 h 1"/>
                <a:gd name="T72" fmla="*/ 3 w 12"/>
                <a:gd name="T73" fmla="*/ 1 h 1"/>
                <a:gd name="T74" fmla="*/ 3 w 12"/>
                <a:gd name="T75" fmla="*/ 1 h 1"/>
                <a:gd name="T76" fmla="*/ 3 w 12"/>
                <a:gd name="T77" fmla="*/ 1 h 1"/>
                <a:gd name="T78" fmla="*/ 3 w 12"/>
                <a:gd name="T79" fmla="*/ 1 h 1"/>
                <a:gd name="T80" fmla="*/ 2 w 12"/>
                <a:gd name="T81" fmla="*/ 1 h 1"/>
                <a:gd name="T82" fmla="*/ 2 w 12"/>
                <a:gd name="T83" fmla="*/ 1 h 1"/>
                <a:gd name="T84" fmla="*/ 2 w 12"/>
                <a:gd name="T85" fmla="*/ 1 h 1"/>
                <a:gd name="T86" fmla="*/ 2 w 12"/>
                <a:gd name="T87" fmla="*/ 1 h 1"/>
                <a:gd name="T88" fmla="*/ 1 w 12"/>
                <a:gd name="T89" fmla="*/ 1 h 1"/>
                <a:gd name="T90" fmla="*/ 1 w 12"/>
                <a:gd name="T91" fmla="*/ 1 h 1"/>
                <a:gd name="T92" fmla="*/ 1 w 12"/>
                <a:gd name="T93" fmla="*/ 1 h 1"/>
                <a:gd name="T94" fmla="*/ 1 w 12"/>
                <a:gd name="T95" fmla="*/ 1 h 1"/>
                <a:gd name="T96" fmla="*/ 1 w 12"/>
                <a:gd name="T97" fmla="*/ 1 h 1"/>
                <a:gd name="T98" fmla="*/ 0 w 12"/>
                <a:gd name="T99" fmla="*/ 1 h 1"/>
                <a:gd name="T100" fmla="*/ 0 w 12"/>
                <a:gd name="T101" fmla="*/ 1 h 1"/>
                <a:gd name="T102" fmla="*/ 0 w 12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9" name="Freeform 436"/>
            <p:cNvSpPr>
              <a:spLocks/>
            </p:cNvSpPr>
            <p:nvPr/>
          </p:nvSpPr>
          <p:spPr bwMode="auto">
            <a:xfrm>
              <a:off x="4861697" y="2602241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2 w 13"/>
                <a:gd name="T9" fmla="*/ 1 h 1"/>
                <a:gd name="T10" fmla="*/ 12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1 w 13"/>
                <a:gd name="T17" fmla="*/ 1 h 1"/>
                <a:gd name="T18" fmla="*/ 11 w 13"/>
                <a:gd name="T19" fmla="*/ 1 h 1"/>
                <a:gd name="T20" fmla="*/ 11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7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5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4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3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2 w 13"/>
                <a:gd name="T89" fmla="*/ 1 h 1"/>
                <a:gd name="T90" fmla="*/ 2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1 w 13"/>
                <a:gd name="T99" fmla="*/ 1 h 1"/>
                <a:gd name="T100" fmla="*/ 1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0" name="Freeform 437"/>
            <p:cNvSpPr>
              <a:spLocks/>
            </p:cNvSpPr>
            <p:nvPr/>
          </p:nvSpPr>
          <p:spPr bwMode="auto">
            <a:xfrm>
              <a:off x="4849886" y="2603225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2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1 w 13"/>
                <a:gd name="T9" fmla="*/ 0 h 1"/>
                <a:gd name="T10" fmla="*/ 11 w 13"/>
                <a:gd name="T11" fmla="*/ 0 h 1"/>
                <a:gd name="T12" fmla="*/ 11 w 13"/>
                <a:gd name="T13" fmla="*/ 0 h 1"/>
                <a:gd name="T14" fmla="*/ 11 w 13"/>
                <a:gd name="T15" fmla="*/ 0 h 1"/>
                <a:gd name="T16" fmla="*/ 10 w 13"/>
                <a:gd name="T17" fmla="*/ 0 h 1"/>
                <a:gd name="T18" fmla="*/ 10 w 13"/>
                <a:gd name="T19" fmla="*/ 0 h 1"/>
                <a:gd name="T20" fmla="*/ 10 w 13"/>
                <a:gd name="T21" fmla="*/ 0 h 1"/>
                <a:gd name="T22" fmla="*/ 10 w 13"/>
                <a:gd name="T23" fmla="*/ 0 h 1"/>
                <a:gd name="T24" fmla="*/ 10 w 13"/>
                <a:gd name="T25" fmla="*/ 0 h 1"/>
                <a:gd name="T26" fmla="*/ 9 w 13"/>
                <a:gd name="T27" fmla="*/ 0 h 1"/>
                <a:gd name="T28" fmla="*/ 9 w 13"/>
                <a:gd name="T29" fmla="*/ 0 h 1"/>
                <a:gd name="T30" fmla="*/ 9 w 13"/>
                <a:gd name="T31" fmla="*/ 0 h 1"/>
                <a:gd name="T32" fmla="*/ 8 w 13"/>
                <a:gd name="T33" fmla="*/ 0 h 1"/>
                <a:gd name="T34" fmla="*/ 8 w 13"/>
                <a:gd name="T35" fmla="*/ 0 h 1"/>
                <a:gd name="T36" fmla="*/ 8 w 13"/>
                <a:gd name="T37" fmla="*/ 0 h 1"/>
                <a:gd name="T38" fmla="*/ 8 w 13"/>
                <a:gd name="T39" fmla="*/ 0 h 1"/>
                <a:gd name="T40" fmla="*/ 7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5 w 13"/>
                <a:gd name="T57" fmla="*/ 1 h 1"/>
                <a:gd name="T58" fmla="*/ 5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4 w 13"/>
                <a:gd name="T65" fmla="*/ 1 h 1"/>
                <a:gd name="T66" fmla="*/ 4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3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2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1 w 13"/>
                <a:gd name="T89" fmla="*/ 1 h 1"/>
                <a:gd name="T90" fmla="*/ 1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0 w 13"/>
                <a:gd name="T99" fmla="*/ 1 h 1"/>
                <a:gd name="T100" fmla="*/ 0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1" name="Freeform 438"/>
            <p:cNvSpPr>
              <a:spLocks/>
            </p:cNvSpPr>
            <p:nvPr/>
          </p:nvSpPr>
          <p:spPr bwMode="auto">
            <a:xfrm>
              <a:off x="4838075" y="2604209"/>
              <a:ext cx="11811" cy="0"/>
            </a:xfrm>
            <a:custGeom>
              <a:avLst/>
              <a:gdLst>
                <a:gd name="T0" fmla="*/ 12 w 12"/>
                <a:gd name="T1" fmla="*/ 12 w 12"/>
                <a:gd name="T2" fmla="*/ 12 w 12"/>
                <a:gd name="T3" fmla="*/ 11 w 12"/>
                <a:gd name="T4" fmla="*/ 11 w 12"/>
                <a:gd name="T5" fmla="*/ 11 w 12"/>
                <a:gd name="T6" fmla="*/ 11 w 12"/>
                <a:gd name="T7" fmla="*/ 10 w 12"/>
                <a:gd name="T8" fmla="*/ 10 w 12"/>
                <a:gd name="T9" fmla="*/ 10 w 12"/>
                <a:gd name="T10" fmla="*/ 10 w 12"/>
                <a:gd name="T11" fmla="*/ 9 w 12"/>
                <a:gd name="T12" fmla="*/ 9 w 12"/>
                <a:gd name="T13" fmla="*/ 9 w 12"/>
                <a:gd name="T14" fmla="*/ 9 w 12"/>
                <a:gd name="T15" fmla="*/ 8 w 12"/>
                <a:gd name="T16" fmla="*/ 8 w 12"/>
                <a:gd name="T17" fmla="*/ 8 w 12"/>
                <a:gd name="T18" fmla="*/ 8 w 12"/>
                <a:gd name="T19" fmla="*/ 7 w 12"/>
                <a:gd name="T20" fmla="*/ 7 w 12"/>
                <a:gd name="T21" fmla="*/ 7 w 12"/>
                <a:gd name="T22" fmla="*/ 7 w 12"/>
                <a:gd name="T23" fmla="*/ 6 w 12"/>
                <a:gd name="T24" fmla="*/ 6 w 12"/>
                <a:gd name="T25" fmla="*/ 6 w 12"/>
                <a:gd name="T26" fmla="*/ 6 w 12"/>
                <a:gd name="T27" fmla="*/ 5 w 12"/>
                <a:gd name="T28" fmla="*/ 5 w 12"/>
                <a:gd name="T29" fmla="*/ 5 w 12"/>
                <a:gd name="T30" fmla="*/ 5 w 12"/>
                <a:gd name="T31" fmla="*/ 5 w 12"/>
                <a:gd name="T32" fmla="*/ 4 w 12"/>
                <a:gd name="T33" fmla="*/ 4 w 12"/>
                <a:gd name="T34" fmla="*/ 4 w 12"/>
                <a:gd name="T35" fmla="*/ 3 w 12"/>
                <a:gd name="T36" fmla="*/ 3 w 12"/>
                <a:gd name="T37" fmla="*/ 3 w 12"/>
                <a:gd name="T38" fmla="*/ 3 w 12"/>
                <a:gd name="T39" fmla="*/ 3 w 12"/>
                <a:gd name="T40" fmla="*/ 2 w 12"/>
                <a:gd name="T41" fmla="*/ 2 w 12"/>
                <a:gd name="T42" fmla="*/ 2 w 12"/>
                <a:gd name="T43" fmla="*/ 2 w 12"/>
                <a:gd name="T44" fmla="*/ 1 w 12"/>
                <a:gd name="T45" fmla="*/ 1 w 12"/>
                <a:gd name="T46" fmla="*/ 1 w 12"/>
                <a:gd name="T47" fmla="*/ 0 w 12"/>
                <a:gd name="T48" fmla="*/ 0 w 12"/>
                <a:gd name="T49" fmla="*/ 0 w 12"/>
                <a:gd name="T50" fmla="*/ 0 w 12"/>
                <a:gd name="T51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2" name="Freeform 439"/>
            <p:cNvSpPr>
              <a:spLocks/>
            </p:cNvSpPr>
            <p:nvPr/>
          </p:nvSpPr>
          <p:spPr bwMode="auto">
            <a:xfrm>
              <a:off x="4825280" y="2604209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2 w 13"/>
                <a:gd name="T3" fmla="*/ 12 w 13"/>
                <a:gd name="T4" fmla="*/ 12 w 13"/>
                <a:gd name="T5" fmla="*/ 12 w 13"/>
                <a:gd name="T6" fmla="*/ 11 w 13"/>
                <a:gd name="T7" fmla="*/ 11 w 13"/>
                <a:gd name="T8" fmla="*/ 11 w 13"/>
                <a:gd name="T9" fmla="*/ 10 w 13"/>
                <a:gd name="T10" fmla="*/ 10 w 13"/>
                <a:gd name="T11" fmla="*/ 10 w 13"/>
                <a:gd name="T12" fmla="*/ 10 w 13"/>
                <a:gd name="T13" fmla="*/ 10 w 13"/>
                <a:gd name="T14" fmla="*/ 9 w 13"/>
                <a:gd name="T15" fmla="*/ 9 w 13"/>
                <a:gd name="T16" fmla="*/ 9 w 13"/>
                <a:gd name="T17" fmla="*/ 9 w 13"/>
                <a:gd name="T18" fmla="*/ 8 w 13"/>
                <a:gd name="T19" fmla="*/ 8 w 13"/>
                <a:gd name="T20" fmla="*/ 8 w 13"/>
                <a:gd name="T21" fmla="*/ 8 w 13"/>
                <a:gd name="T22" fmla="*/ 8 w 13"/>
                <a:gd name="T23" fmla="*/ 7 w 13"/>
                <a:gd name="T24" fmla="*/ 7 w 13"/>
                <a:gd name="T25" fmla="*/ 7 w 13"/>
                <a:gd name="T26" fmla="*/ 6 w 13"/>
                <a:gd name="T27" fmla="*/ 6 w 13"/>
                <a:gd name="T28" fmla="*/ 6 w 13"/>
                <a:gd name="T29" fmla="*/ 6 w 13"/>
                <a:gd name="T30" fmla="*/ 5 w 13"/>
                <a:gd name="T31" fmla="*/ 5 w 13"/>
                <a:gd name="T32" fmla="*/ 5 w 13"/>
                <a:gd name="T33" fmla="*/ 5 w 13"/>
                <a:gd name="T34" fmla="*/ 5 w 13"/>
                <a:gd name="T35" fmla="*/ 4 w 13"/>
                <a:gd name="T36" fmla="*/ 4 w 13"/>
                <a:gd name="T37" fmla="*/ 4 w 13"/>
                <a:gd name="T38" fmla="*/ 3 w 13"/>
                <a:gd name="T39" fmla="*/ 3 w 13"/>
                <a:gd name="T40" fmla="*/ 3 w 13"/>
                <a:gd name="T41" fmla="*/ 3 w 13"/>
                <a:gd name="T42" fmla="*/ 3 w 13"/>
                <a:gd name="T43" fmla="*/ 2 w 13"/>
                <a:gd name="T44" fmla="*/ 2 w 13"/>
                <a:gd name="T45" fmla="*/ 2 w 13"/>
                <a:gd name="T46" fmla="*/ 2 w 13"/>
                <a:gd name="T47" fmla="*/ 1 w 13"/>
                <a:gd name="T48" fmla="*/ 1 w 13"/>
                <a:gd name="T49" fmla="*/ 1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3" name="Freeform 440"/>
            <p:cNvSpPr>
              <a:spLocks/>
            </p:cNvSpPr>
            <p:nvPr/>
          </p:nvSpPr>
          <p:spPr bwMode="auto">
            <a:xfrm>
              <a:off x="4813469" y="2603225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1 w 12"/>
                <a:gd name="T15" fmla="*/ 0 h 1"/>
                <a:gd name="T16" fmla="*/ 11 w 12"/>
                <a:gd name="T17" fmla="*/ 0 h 1"/>
                <a:gd name="T18" fmla="*/ 10 w 12"/>
                <a:gd name="T19" fmla="*/ 0 h 1"/>
                <a:gd name="T20" fmla="*/ 10 w 12"/>
                <a:gd name="T21" fmla="*/ 0 h 1"/>
                <a:gd name="T22" fmla="*/ 10 w 12"/>
                <a:gd name="T23" fmla="*/ 0 h 1"/>
                <a:gd name="T24" fmla="*/ 10 w 12"/>
                <a:gd name="T25" fmla="*/ 0 h 1"/>
                <a:gd name="T26" fmla="*/ 10 w 12"/>
                <a:gd name="T27" fmla="*/ 0 h 1"/>
                <a:gd name="T28" fmla="*/ 9 w 12"/>
                <a:gd name="T29" fmla="*/ 0 h 1"/>
                <a:gd name="T30" fmla="*/ 9 w 12"/>
                <a:gd name="T31" fmla="*/ 0 h 1"/>
                <a:gd name="T32" fmla="*/ 9 w 12"/>
                <a:gd name="T33" fmla="*/ 0 h 1"/>
                <a:gd name="T34" fmla="*/ 8 w 12"/>
                <a:gd name="T35" fmla="*/ 0 h 1"/>
                <a:gd name="T36" fmla="*/ 8 w 12"/>
                <a:gd name="T37" fmla="*/ 0 h 1"/>
                <a:gd name="T38" fmla="*/ 8 w 12"/>
                <a:gd name="T39" fmla="*/ 0 h 1"/>
                <a:gd name="T40" fmla="*/ 8 w 12"/>
                <a:gd name="T41" fmla="*/ 0 h 1"/>
                <a:gd name="T42" fmla="*/ 8 w 12"/>
                <a:gd name="T43" fmla="*/ 0 h 1"/>
                <a:gd name="T44" fmla="*/ 7 w 12"/>
                <a:gd name="T45" fmla="*/ 0 h 1"/>
                <a:gd name="T46" fmla="*/ 7 w 12"/>
                <a:gd name="T47" fmla="*/ 0 h 1"/>
                <a:gd name="T48" fmla="*/ 7 w 12"/>
                <a:gd name="T49" fmla="*/ 0 h 1"/>
                <a:gd name="T50" fmla="*/ 7 w 12"/>
                <a:gd name="T51" fmla="*/ 0 h 1"/>
                <a:gd name="T52" fmla="*/ 6 w 12"/>
                <a:gd name="T53" fmla="*/ 0 h 1"/>
                <a:gd name="T54" fmla="*/ 6 w 12"/>
                <a:gd name="T55" fmla="*/ 0 h 1"/>
                <a:gd name="T56" fmla="*/ 6 w 12"/>
                <a:gd name="T57" fmla="*/ 0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4" name="Freeform 441"/>
            <p:cNvSpPr>
              <a:spLocks/>
            </p:cNvSpPr>
            <p:nvPr/>
          </p:nvSpPr>
          <p:spPr bwMode="auto">
            <a:xfrm>
              <a:off x="4801658" y="2602241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2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1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0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9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8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4 w 13"/>
                <a:gd name="T67" fmla="*/ 0 h 1"/>
                <a:gd name="T68" fmla="*/ 4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5" name="Freeform 442"/>
            <p:cNvSpPr>
              <a:spLocks/>
            </p:cNvSpPr>
            <p:nvPr/>
          </p:nvSpPr>
          <p:spPr bwMode="auto">
            <a:xfrm>
              <a:off x="4789847" y="2601257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1 w 12"/>
                <a:gd name="T15" fmla="*/ 1 h 1"/>
                <a:gd name="T16" fmla="*/ 11 w 12"/>
                <a:gd name="T17" fmla="*/ 1 h 1"/>
                <a:gd name="T18" fmla="*/ 10 w 12"/>
                <a:gd name="T19" fmla="*/ 1 h 1"/>
                <a:gd name="T20" fmla="*/ 10 w 12"/>
                <a:gd name="T21" fmla="*/ 1 h 1"/>
                <a:gd name="T22" fmla="*/ 10 w 12"/>
                <a:gd name="T23" fmla="*/ 1 h 1"/>
                <a:gd name="T24" fmla="*/ 9 w 12"/>
                <a:gd name="T25" fmla="*/ 1 h 1"/>
                <a:gd name="T26" fmla="*/ 9 w 12"/>
                <a:gd name="T27" fmla="*/ 1 h 1"/>
                <a:gd name="T28" fmla="*/ 9 w 12"/>
                <a:gd name="T29" fmla="*/ 1 h 1"/>
                <a:gd name="T30" fmla="*/ 9 w 12"/>
                <a:gd name="T31" fmla="*/ 1 h 1"/>
                <a:gd name="T32" fmla="*/ 9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8 w 12"/>
                <a:gd name="T39" fmla="*/ 1 h 1"/>
                <a:gd name="T40" fmla="*/ 8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7 w 12"/>
                <a:gd name="T47" fmla="*/ 1 h 1"/>
                <a:gd name="T48" fmla="*/ 7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6 w 12"/>
                <a:gd name="T55" fmla="*/ 1 h 1"/>
                <a:gd name="T56" fmla="*/ 6 w 12"/>
                <a:gd name="T57" fmla="*/ 1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6" name="Freeform 443"/>
            <p:cNvSpPr>
              <a:spLocks/>
            </p:cNvSpPr>
            <p:nvPr/>
          </p:nvSpPr>
          <p:spPr bwMode="auto">
            <a:xfrm>
              <a:off x="4778036" y="2599288"/>
              <a:ext cx="12796" cy="1969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9 w 13"/>
                <a:gd name="T27" fmla="*/ 1 h 2"/>
                <a:gd name="T28" fmla="*/ 9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0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7" name="Freeform 444"/>
            <p:cNvSpPr>
              <a:spLocks/>
            </p:cNvSpPr>
            <p:nvPr/>
          </p:nvSpPr>
          <p:spPr bwMode="auto">
            <a:xfrm>
              <a:off x="4766225" y="2597320"/>
              <a:ext cx="12796" cy="1969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9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8 w 13"/>
                <a:gd name="T37" fmla="*/ 2 h 2"/>
                <a:gd name="T38" fmla="*/ 8 w 13"/>
                <a:gd name="T39" fmla="*/ 2 h 2"/>
                <a:gd name="T40" fmla="*/ 8 w 13"/>
                <a:gd name="T41" fmla="*/ 2 h 2"/>
                <a:gd name="T42" fmla="*/ 8 w 13"/>
                <a:gd name="T43" fmla="*/ 2 h 2"/>
                <a:gd name="T44" fmla="*/ 8 w 13"/>
                <a:gd name="T45" fmla="*/ 2 h 2"/>
                <a:gd name="T46" fmla="*/ 7 w 13"/>
                <a:gd name="T47" fmla="*/ 2 h 2"/>
                <a:gd name="T48" fmla="*/ 7 w 13"/>
                <a:gd name="T49" fmla="*/ 2 h 2"/>
                <a:gd name="T50" fmla="*/ 7 w 13"/>
                <a:gd name="T51" fmla="*/ 2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4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2 w 13"/>
                <a:gd name="T93" fmla="*/ 1 h 2"/>
                <a:gd name="T94" fmla="*/ 2 w 13"/>
                <a:gd name="T95" fmla="*/ 1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8" name="Freeform 445"/>
            <p:cNvSpPr>
              <a:spLocks/>
            </p:cNvSpPr>
            <p:nvPr/>
          </p:nvSpPr>
          <p:spPr bwMode="auto">
            <a:xfrm>
              <a:off x="4755398" y="2595351"/>
              <a:ext cx="11811" cy="1969"/>
            </a:xfrm>
            <a:custGeom>
              <a:avLst/>
              <a:gdLst>
                <a:gd name="T0" fmla="*/ 12 w 12"/>
                <a:gd name="T1" fmla="*/ 2 h 2"/>
                <a:gd name="T2" fmla="*/ 11 w 12"/>
                <a:gd name="T3" fmla="*/ 2 h 2"/>
                <a:gd name="T4" fmla="*/ 11 w 12"/>
                <a:gd name="T5" fmla="*/ 2 h 2"/>
                <a:gd name="T6" fmla="*/ 11 w 12"/>
                <a:gd name="T7" fmla="*/ 2 h 2"/>
                <a:gd name="T8" fmla="*/ 11 w 12"/>
                <a:gd name="T9" fmla="*/ 2 h 2"/>
                <a:gd name="T10" fmla="*/ 11 w 12"/>
                <a:gd name="T11" fmla="*/ 2 h 2"/>
                <a:gd name="T12" fmla="*/ 10 w 12"/>
                <a:gd name="T13" fmla="*/ 2 h 2"/>
                <a:gd name="T14" fmla="*/ 10 w 12"/>
                <a:gd name="T15" fmla="*/ 2 h 2"/>
                <a:gd name="T16" fmla="*/ 10 w 12"/>
                <a:gd name="T17" fmla="*/ 2 h 2"/>
                <a:gd name="T18" fmla="*/ 10 w 12"/>
                <a:gd name="T19" fmla="*/ 2 h 2"/>
                <a:gd name="T20" fmla="*/ 10 w 12"/>
                <a:gd name="T21" fmla="*/ 2 h 2"/>
                <a:gd name="T22" fmla="*/ 9 w 12"/>
                <a:gd name="T23" fmla="*/ 2 h 2"/>
                <a:gd name="T24" fmla="*/ 9 w 12"/>
                <a:gd name="T25" fmla="*/ 2 h 2"/>
                <a:gd name="T26" fmla="*/ 9 w 12"/>
                <a:gd name="T27" fmla="*/ 2 h 2"/>
                <a:gd name="T28" fmla="*/ 8 w 12"/>
                <a:gd name="T29" fmla="*/ 2 h 2"/>
                <a:gd name="T30" fmla="*/ 8 w 12"/>
                <a:gd name="T31" fmla="*/ 2 h 2"/>
                <a:gd name="T32" fmla="*/ 8 w 12"/>
                <a:gd name="T33" fmla="*/ 2 h 2"/>
                <a:gd name="T34" fmla="*/ 8 w 12"/>
                <a:gd name="T35" fmla="*/ 2 h 2"/>
                <a:gd name="T36" fmla="*/ 8 w 12"/>
                <a:gd name="T37" fmla="*/ 2 h 2"/>
                <a:gd name="T38" fmla="*/ 7 w 12"/>
                <a:gd name="T39" fmla="*/ 2 h 2"/>
                <a:gd name="T40" fmla="*/ 7 w 12"/>
                <a:gd name="T41" fmla="*/ 2 h 2"/>
                <a:gd name="T42" fmla="*/ 7 w 12"/>
                <a:gd name="T43" fmla="*/ 2 h 2"/>
                <a:gd name="T44" fmla="*/ 7 w 12"/>
                <a:gd name="T45" fmla="*/ 2 h 2"/>
                <a:gd name="T46" fmla="*/ 6 w 12"/>
                <a:gd name="T47" fmla="*/ 2 h 2"/>
                <a:gd name="T48" fmla="*/ 6 w 12"/>
                <a:gd name="T49" fmla="*/ 2 h 2"/>
                <a:gd name="T50" fmla="*/ 6 w 12"/>
                <a:gd name="T51" fmla="*/ 1 h 2"/>
                <a:gd name="T52" fmla="*/ 6 w 12"/>
                <a:gd name="T53" fmla="*/ 1 h 2"/>
                <a:gd name="T54" fmla="*/ 6 w 12"/>
                <a:gd name="T55" fmla="*/ 1 h 2"/>
                <a:gd name="T56" fmla="*/ 5 w 12"/>
                <a:gd name="T57" fmla="*/ 1 h 2"/>
                <a:gd name="T58" fmla="*/ 5 w 12"/>
                <a:gd name="T59" fmla="*/ 1 h 2"/>
                <a:gd name="T60" fmla="*/ 5 w 12"/>
                <a:gd name="T61" fmla="*/ 1 h 2"/>
                <a:gd name="T62" fmla="*/ 4 w 12"/>
                <a:gd name="T63" fmla="*/ 1 h 2"/>
                <a:gd name="T64" fmla="*/ 4 w 12"/>
                <a:gd name="T65" fmla="*/ 1 h 2"/>
                <a:gd name="T66" fmla="*/ 4 w 12"/>
                <a:gd name="T67" fmla="*/ 1 h 2"/>
                <a:gd name="T68" fmla="*/ 4 w 12"/>
                <a:gd name="T69" fmla="*/ 1 h 2"/>
                <a:gd name="T70" fmla="*/ 4 w 12"/>
                <a:gd name="T71" fmla="*/ 1 h 2"/>
                <a:gd name="T72" fmla="*/ 3 w 12"/>
                <a:gd name="T73" fmla="*/ 1 h 2"/>
                <a:gd name="T74" fmla="*/ 3 w 12"/>
                <a:gd name="T75" fmla="*/ 1 h 2"/>
                <a:gd name="T76" fmla="*/ 3 w 12"/>
                <a:gd name="T77" fmla="*/ 1 h 2"/>
                <a:gd name="T78" fmla="*/ 3 w 12"/>
                <a:gd name="T79" fmla="*/ 1 h 2"/>
                <a:gd name="T80" fmla="*/ 3 w 12"/>
                <a:gd name="T81" fmla="*/ 1 h 2"/>
                <a:gd name="T82" fmla="*/ 2 w 12"/>
                <a:gd name="T83" fmla="*/ 1 h 2"/>
                <a:gd name="T84" fmla="*/ 2 w 12"/>
                <a:gd name="T85" fmla="*/ 1 h 2"/>
                <a:gd name="T86" fmla="*/ 2 w 12"/>
                <a:gd name="T87" fmla="*/ 1 h 2"/>
                <a:gd name="T88" fmla="*/ 1 w 12"/>
                <a:gd name="T89" fmla="*/ 1 h 2"/>
                <a:gd name="T90" fmla="*/ 1 w 12"/>
                <a:gd name="T91" fmla="*/ 1 h 2"/>
                <a:gd name="T92" fmla="*/ 1 w 12"/>
                <a:gd name="T93" fmla="*/ 1 h 2"/>
                <a:gd name="T94" fmla="*/ 1 w 12"/>
                <a:gd name="T95" fmla="*/ 1 h 2"/>
                <a:gd name="T96" fmla="*/ 1 w 12"/>
                <a:gd name="T97" fmla="*/ 1 h 2"/>
                <a:gd name="T98" fmla="*/ 0 w 12"/>
                <a:gd name="T99" fmla="*/ 1 h 2"/>
                <a:gd name="T100" fmla="*/ 0 w 12"/>
                <a:gd name="T101" fmla="*/ 1 h 2"/>
                <a:gd name="T102" fmla="*/ 0 w 12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9" name="Freeform 446"/>
            <p:cNvSpPr>
              <a:spLocks/>
            </p:cNvSpPr>
            <p:nvPr/>
          </p:nvSpPr>
          <p:spPr bwMode="auto">
            <a:xfrm>
              <a:off x="4743587" y="2593383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2 h 3"/>
                <a:gd name="T4" fmla="*/ 12 w 12"/>
                <a:gd name="T5" fmla="*/ 2 h 3"/>
                <a:gd name="T6" fmla="*/ 11 w 12"/>
                <a:gd name="T7" fmla="*/ 2 h 3"/>
                <a:gd name="T8" fmla="*/ 11 w 12"/>
                <a:gd name="T9" fmla="*/ 2 h 3"/>
                <a:gd name="T10" fmla="*/ 11 w 12"/>
                <a:gd name="T11" fmla="*/ 2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10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8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2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1 h 3"/>
                <a:gd name="T84" fmla="*/ 2 w 12"/>
                <a:gd name="T85" fmla="*/ 1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" name="Freeform 447"/>
            <p:cNvSpPr>
              <a:spLocks/>
            </p:cNvSpPr>
            <p:nvPr/>
          </p:nvSpPr>
          <p:spPr bwMode="auto">
            <a:xfrm>
              <a:off x="4732761" y="2591414"/>
              <a:ext cx="10827" cy="1969"/>
            </a:xfrm>
            <a:custGeom>
              <a:avLst/>
              <a:gdLst>
                <a:gd name="T0" fmla="*/ 11 w 11"/>
                <a:gd name="T1" fmla="*/ 2 h 2"/>
                <a:gd name="T2" fmla="*/ 11 w 11"/>
                <a:gd name="T3" fmla="*/ 2 h 2"/>
                <a:gd name="T4" fmla="*/ 11 w 11"/>
                <a:gd name="T5" fmla="*/ 2 h 2"/>
                <a:gd name="T6" fmla="*/ 11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10 w 11"/>
                <a:gd name="T13" fmla="*/ 2 h 2"/>
                <a:gd name="T14" fmla="*/ 10 w 11"/>
                <a:gd name="T15" fmla="*/ 2 h 2"/>
                <a:gd name="T16" fmla="*/ 10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9 w 11"/>
                <a:gd name="T25" fmla="*/ 2 h 2"/>
                <a:gd name="T26" fmla="*/ 9 w 11"/>
                <a:gd name="T27" fmla="*/ 2 h 2"/>
                <a:gd name="T28" fmla="*/ 8 w 11"/>
                <a:gd name="T29" fmla="*/ 2 h 2"/>
                <a:gd name="T30" fmla="*/ 8 w 11"/>
                <a:gd name="T31" fmla="*/ 1 h 2"/>
                <a:gd name="T32" fmla="*/ 8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7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4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3 w 11"/>
                <a:gd name="T71" fmla="*/ 1 h 2"/>
                <a:gd name="T72" fmla="*/ 3 w 11"/>
                <a:gd name="T73" fmla="*/ 1 h 2"/>
                <a:gd name="T74" fmla="*/ 3 w 11"/>
                <a:gd name="T75" fmla="*/ 0 h 2"/>
                <a:gd name="T76" fmla="*/ 3 w 11"/>
                <a:gd name="T77" fmla="*/ 0 h 2"/>
                <a:gd name="T78" fmla="*/ 2 w 11"/>
                <a:gd name="T79" fmla="*/ 0 h 2"/>
                <a:gd name="T80" fmla="*/ 2 w 11"/>
                <a:gd name="T81" fmla="*/ 0 h 2"/>
                <a:gd name="T82" fmla="*/ 2 w 11"/>
                <a:gd name="T83" fmla="*/ 0 h 2"/>
                <a:gd name="T84" fmla="*/ 2 w 11"/>
                <a:gd name="T85" fmla="*/ 0 h 2"/>
                <a:gd name="T86" fmla="*/ 1 w 11"/>
                <a:gd name="T87" fmla="*/ 0 h 2"/>
                <a:gd name="T88" fmla="*/ 1 w 11"/>
                <a:gd name="T89" fmla="*/ 0 h 2"/>
                <a:gd name="T90" fmla="*/ 1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0 w 11"/>
                <a:gd name="T97" fmla="*/ 0 h 2"/>
                <a:gd name="T98" fmla="*/ 0 w 11"/>
                <a:gd name="T99" fmla="*/ 0 h 2"/>
                <a:gd name="T100" fmla="*/ 0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" name="Freeform 448"/>
            <p:cNvSpPr>
              <a:spLocks/>
            </p:cNvSpPr>
            <p:nvPr/>
          </p:nvSpPr>
          <p:spPr bwMode="auto">
            <a:xfrm>
              <a:off x="4720950" y="2588461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1 w 12"/>
                <a:gd name="T5" fmla="*/ 2 h 3"/>
                <a:gd name="T6" fmla="*/ 11 w 12"/>
                <a:gd name="T7" fmla="*/ 2 h 3"/>
                <a:gd name="T8" fmla="*/ 11 w 12"/>
                <a:gd name="T9" fmla="*/ 2 h 3"/>
                <a:gd name="T10" fmla="*/ 11 w 12"/>
                <a:gd name="T11" fmla="*/ 2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9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8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1 h 3"/>
                <a:gd name="T46" fmla="*/ 6 w 12"/>
                <a:gd name="T47" fmla="*/ 1 h 3"/>
                <a:gd name="T48" fmla="*/ 6 w 12"/>
                <a:gd name="T49" fmla="*/ 1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5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3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2 w 12"/>
                <a:gd name="T83" fmla="*/ 1 h 3"/>
                <a:gd name="T84" fmla="*/ 2 w 12"/>
                <a:gd name="T85" fmla="*/ 0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" name="Freeform 449"/>
            <p:cNvSpPr>
              <a:spLocks/>
            </p:cNvSpPr>
            <p:nvPr/>
          </p:nvSpPr>
          <p:spPr bwMode="auto">
            <a:xfrm>
              <a:off x="4710123" y="2585509"/>
              <a:ext cx="10827" cy="2953"/>
            </a:xfrm>
            <a:custGeom>
              <a:avLst/>
              <a:gdLst>
                <a:gd name="T0" fmla="*/ 11 w 11"/>
                <a:gd name="T1" fmla="*/ 3 h 3"/>
                <a:gd name="T2" fmla="*/ 11 w 11"/>
                <a:gd name="T3" fmla="*/ 3 h 3"/>
                <a:gd name="T4" fmla="*/ 11 w 11"/>
                <a:gd name="T5" fmla="*/ 3 h 3"/>
                <a:gd name="T6" fmla="*/ 11 w 11"/>
                <a:gd name="T7" fmla="*/ 3 h 3"/>
                <a:gd name="T8" fmla="*/ 10 w 11"/>
                <a:gd name="T9" fmla="*/ 3 h 3"/>
                <a:gd name="T10" fmla="*/ 10 w 11"/>
                <a:gd name="T11" fmla="*/ 3 h 3"/>
                <a:gd name="T12" fmla="*/ 10 w 11"/>
                <a:gd name="T13" fmla="*/ 2 h 3"/>
                <a:gd name="T14" fmla="*/ 10 w 11"/>
                <a:gd name="T15" fmla="*/ 2 h 3"/>
                <a:gd name="T16" fmla="*/ 10 w 11"/>
                <a:gd name="T17" fmla="*/ 2 h 3"/>
                <a:gd name="T18" fmla="*/ 9 w 11"/>
                <a:gd name="T19" fmla="*/ 2 h 3"/>
                <a:gd name="T20" fmla="*/ 9 w 11"/>
                <a:gd name="T21" fmla="*/ 2 h 3"/>
                <a:gd name="T22" fmla="*/ 9 w 11"/>
                <a:gd name="T23" fmla="*/ 2 h 3"/>
                <a:gd name="T24" fmla="*/ 9 w 11"/>
                <a:gd name="T25" fmla="*/ 2 h 3"/>
                <a:gd name="T26" fmla="*/ 8 w 11"/>
                <a:gd name="T27" fmla="*/ 2 h 3"/>
                <a:gd name="T28" fmla="*/ 8 w 11"/>
                <a:gd name="T29" fmla="*/ 2 h 3"/>
                <a:gd name="T30" fmla="*/ 8 w 11"/>
                <a:gd name="T31" fmla="*/ 2 h 3"/>
                <a:gd name="T32" fmla="*/ 8 w 11"/>
                <a:gd name="T33" fmla="*/ 2 h 3"/>
                <a:gd name="T34" fmla="*/ 7 w 11"/>
                <a:gd name="T35" fmla="*/ 2 h 3"/>
                <a:gd name="T36" fmla="*/ 7 w 11"/>
                <a:gd name="T37" fmla="*/ 2 h 3"/>
                <a:gd name="T38" fmla="*/ 7 w 11"/>
                <a:gd name="T39" fmla="*/ 2 h 3"/>
                <a:gd name="T40" fmla="*/ 7 w 11"/>
                <a:gd name="T41" fmla="*/ 2 h 3"/>
                <a:gd name="T42" fmla="*/ 7 w 11"/>
                <a:gd name="T43" fmla="*/ 2 h 3"/>
                <a:gd name="T44" fmla="*/ 6 w 11"/>
                <a:gd name="T45" fmla="*/ 2 h 3"/>
                <a:gd name="T46" fmla="*/ 6 w 11"/>
                <a:gd name="T47" fmla="*/ 2 h 3"/>
                <a:gd name="T48" fmla="*/ 6 w 11"/>
                <a:gd name="T49" fmla="*/ 2 h 3"/>
                <a:gd name="T50" fmla="*/ 6 w 11"/>
                <a:gd name="T51" fmla="*/ 1 h 3"/>
                <a:gd name="T52" fmla="*/ 5 w 11"/>
                <a:gd name="T53" fmla="*/ 1 h 3"/>
                <a:gd name="T54" fmla="*/ 5 w 11"/>
                <a:gd name="T55" fmla="*/ 1 h 3"/>
                <a:gd name="T56" fmla="*/ 5 w 11"/>
                <a:gd name="T57" fmla="*/ 1 h 3"/>
                <a:gd name="T58" fmla="*/ 5 w 11"/>
                <a:gd name="T59" fmla="*/ 1 h 3"/>
                <a:gd name="T60" fmla="*/ 4 w 11"/>
                <a:gd name="T61" fmla="*/ 1 h 3"/>
                <a:gd name="T62" fmla="*/ 4 w 11"/>
                <a:gd name="T63" fmla="*/ 1 h 3"/>
                <a:gd name="T64" fmla="*/ 4 w 11"/>
                <a:gd name="T65" fmla="*/ 1 h 3"/>
                <a:gd name="T66" fmla="*/ 4 w 11"/>
                <a:gd name="T67" fmla="*/ 1 h 3"/>
                <a:gd name="T68" fmla="*/ 4 w 11"/>
                <a:gd name="T69" fmla="*/ 1 h 3"/>
                <a:gd name="T70" fmla="*/ 3 w 11"/>
                <a:gd name="T71" fmla="*/ 1 h 3"/>
                <a:gd name="T72" fmla="*/ 3 w 11"/>
                <a:gd name="T73" fmla="*/ 1 h 3"/>
                <a:gd name="T74" fmla="*/ 3 w 11"/>
                <a:gd name="T75" fmla="*/ 1 h 3"/>
                <a:gd name="T76" fmla="*/ 3 w 11"/>
                <a:gd name="T77" fmla="*/ 1 h 3"/>
                <a:gd name="T78" fmla="*/ 2 w 11"/>
                <a:gd name="T79" fmla="*/ 1 h 3"/>
                <a:gd name="T80" fmla="*/ 2 w 11"/>
                <a:gd name="T81" fmla="*/ 1 h 3"/>
                <a:gd name="T82" fmla="*/ 2 w 11"/>
                <a:gd name="T83" fmla="*/ 1 h 3"/>
                <a:gd name="T84" fmla="*/ 2 w 11"/>
                <a:gd name="T85" fmla="*/ 1 h 3"/>
                <a:gd name="T86" fmla="*/ 2 w 11"/>
                <a:gd name="T87" fmla="*/ 0 h 3"/>
                <a:gd name="T88" fmla="*/ 1 w 11"/>
                <a:gd name="T89" fmla="*/ 0 h 3"/>
                <a:gd name="T90" fmla="*/ 1 w 11"/>
                <a:gd name="T91" fmla="*/ 0 h 3"/>
                <a:gd name="T92" fmla="*/ 1 w 11"/>
                <a:gd name="T93" fmla="*/ 0 h 3"/>
                <a:gd name="T94" fmla="*/ 1 w 11"/>
                <a:gd name="T95" fmla="*/ 0 h 3"/>
                <a:gd name="T96" fmla="*/ 0 w 11"/>
                <a:gd name="T97" fmla="*/ 0 h 3"/>
                <a:gd name="T98" fmla="*/ 0 w 11"/>
                <a:gd name="T99" fmla="*/ 0 h 3"/>
                <a:gd name="T100" fmla="*/ 0 w 11"/>
                <a:gd name="T101" fmla="*/ 0 h 3"/>
                <a:gd name="T102" fmla="*/ 0 w 11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"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" name="Freeform 450"/>
            <p:cNvSpPr>
              <a:spLocks/>
            </p:cNvSpPr>
            <p:nvPr/>
          </p:nvSpPr>
          <p:spPr bwMode="auto">
            <a:xfrm>
              <a:off x="4698312" y="2582556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1 w 12"/>
                <a:gd name="T11" fmla="*/ 3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10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1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4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0 h 3"/>
                <a:gd name="T84" fmla="*/ 2 w 12"/>
                <a:gd name="T85" fmla="*/ 0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2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1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" name="Freeform 451"/>
            <p:cNvSpPr>
              <a:spLocks/>
            </p:cNvSpPr>
            <p:nvPr/>
          </p:nvSpPr>
          <p:spPr bwMode="auto">
            <a:xfrm>
              <a:off x="4687485" y="2578619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1 w 12"/>
                <a:gd name="T3" fmla="*/ 4 h 4"/>
                <a:gd name="T4" fmla="*/ 11 w 12"/>
                <a:gd name="T5" fmla="*/ 4 h 4"/>
                <a:gd name="T6" fmla="*/ 11 w 12"/>
                <a:gd name="T7" fmla="*/ 4 h 4"/>
                <a:gd name="T8" fmla="*/ 11 w 12"/>
                <a:gd name="T9" fmla="*/ 4 h 4"/>
                <a:gd name="T10" fmla="*/ 10 w 12"/>
                <a:gd name="T11" fmla="*/ 4 h 4"/>
                <a:gd name="T12" fmla="*/ 10 w 12"/>
                <a:gd name="T13" fmla="*/ 4 h 4"/>
                <a:gd name="T14" fmla="*/ 10 w 12"/>
                <a:gd name="T15" fmla="*/ 3 h 4"/>
                <a:gd name="T16" fmla="*/ 10 w 12"/>
                <a:gd name="T17" fmla="*/ 3 h 4"/>
                <a:gd name="T18" fmla="*/ 10 w 12"/>
                <a:gd name="T19" fmla="*/ 3 h 4"/>
                <a:gd name="T20" fmla="*/ 9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8 w 12"/>
                <a:gd name="T31" fmla="*/ 3 h 4"/>
                <a:gd name="T32" fmla="*/ 8 w 12"/>
                <a:gd name="T33" fmla="*/ 3 h 4"/>
                <a:gd name="T34" fmla="*/ 8 w 12"/>
                <a:gd name="T35" fmla="*/ 3 h 4"/>
                <a:gd name="T36" fmla="*/ 7 w 12"/>
                <a:gd name="T37" fmla="*/ 3 h 4"/>
                <a:gd name="T38" fmla="*/ 7 w 12"/>
                <a:gd name="T39" fmla="*/ 2 h 4"/>
                <a:gd name="T40" fmla="*/ 7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6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2 h 4"/>
                <a:gd name="T62" fmla="*/ 5 w 12"/>
                <a:gd name="T63" fmla="*/ 2 h 4"/>
                <a:gd name="T64" fmla="*/ 4 w 12"/>
                <a:gd name="T65" fmla="*/ 2 h 4"/>
                <a:gd name="T66" fmla="*/ 4 w 12"/>
                <a:gd name="T67" fmla="*/ 2 h 4"/>
                <a:gd name="T68" fmla="*/ 4 w 12"/>
                <a:gd name="T69" fmla="*/ 2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2 w 12"/>
                <a:gd name="T89" fmla="*/ 1 h 4"/>
                <a:gd name="T90" fmla="*/ 2 w 12"/>
                <a:gd name="T91" fmla="*/ 1 h 4"/>
                <a:gd name="T92" fmla="*/ 1 w 12"/>
                <a:gd name="T93" fmla="*/ 1 h 4"/>
                <a:gd name="T94" fmla="*/ 1 w 12"/>
                <a:gd name="T95" fmla="*/ 1 h 4"/>
                <a:gd name="T96" fmla="*/ 1 w 12"/>
                <a:gd name="T97" fmla="*/ 1 h 4"/>
                <a:gd name="T98" fmla="*/ 0 w 12"/>
                <a:gd name="T99" fmla="*/ 1 h 4"/>
                <a:gd name="T100" fmla="*/ 0 w 12"/>
                <a:gd name="T101" fmla="*/ 1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" name="Freeform 452"/>
            <p:cNvSpPr>
              <a:spLocks/>
            </p:cNvSpPr>
            <p:nvPr/>
          </p:nvSpPr>
          <p:spPr bwMode="auto">
            <a:xfrm>
              <a:off x="4676658" y="2575666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3 h 4"/>
                <a:gd name="T4" fmla="*/ 11 w 11"/>
                <a:gd name="T5" fmla="*/ 3 h 4"/>
                <a:gd name="T6" fmla="*/ 11 w 11"/>
                <a:gd name="T7" fmla="*/ 3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10 w 11"/>
                <a:gd name="T15" fmla="*/ 3 h 4"/>
                <a:gd name="T16" fmla="*/ 10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9 w 11"/>
                <a:gd name="T25" fmla="*/ 3 h 4"/>
                <a:gd name="T26" fmla="*/ 8 w 11"/>
                <a:gd name="T27" fmla="*/ 2 h 4"/>
                <a:gd name="T28" fmla="*/ 8 w 11"/>
                <a:gd name="T29" fmla="*/ 2 h 4"/>
                <a:gd name="T30" fmla="*/ 8 w 11"/>
                <a:gd name="T31" fmla="*/ 2 h 4"/>
                <a:gd name="T32" fmla="*/ 8 w 11"/>
                <a:gd name="T33" fmla="*/ 2 h 4"/>
                <a:gd name="T34" fmla="*/ 7 w 11"/>
                <a:gd name="T35" fmla="*/ 2 h 4"/>
                <a:gd name="T36" fmla="*/ 7 w 11"/>
                <a:gd name="T37" fmla="*/ 2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6 w 11"/>
                <a:gd name="T51" fmla="*/ 2 h 4"/>
                <a:gd name="T52" fmla="*/ 6 w 11"/>
                <a:gd name="T53" fmla="*/ 2 h 4"/>
                <a:gd name="T54" fmla="*/ 5 w 11"/>
                <a:gd name="T55" fmla="*/ 2 h 4"/>
                <a:gd name="T56" fmla="*/ 5 w 11"/>
                <a:gd name="T57" fmla="*/ 1 h 4"/>
                <a:gd name="T58" fmla="*/ 5 w 11"/>
                <a:gd name="T59" fmla="*/ 1 h 4"/>
                <a:gd name="T60" fmla="*/ 5 w 11"/>
                <a:gd name="T61" fmla="*/ 1 h 4"/>
                <a:gd name="T62" fmla="*/ 4 w 11"/>
                <a:gd name="T63" fmla="*/ 1 h 4"/>
                <a:gd name="T64" fmla="*/ 4 w 11"/>
                <a:gd name="T65" fmla="*/ 1 h 4"/>
                <a:gd name="T66" fmla="*/ 4 w 11"/>
                <a:gd name="T67" fmla="*/ 1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3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0 h 4"/>
                <a:gd name="T88" fmla="*/ 1 w 11"/>
                <a:gd name="T89" fmla="*/ 0 h 4"/>
                <a:gd name="T90" fmla="*/ 1 w 11"/>
                <a:gd name="T91" fmla="*/ 0 h 4"/>
                <a:gd name="T92" fmla="*/ 1 w 11"/>
                <a:gd name="T93" fmla="*/ 0 h 4"/>
                <a:gd name="T94" fmla="*/ 1 w 11"/>
                <a:gd name="T95" fmla="*/ 0 h 4"/>
                <a:gd name="T96" fmla="*/ 1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" name="Freeform 453"/>
            <p:cNvSpPr>
              <a:spLocks/>
            </p:cNvSpPr>
            <p:nvPr/>
          </p:nvSpPr>
          <p:spPr bwMode="auto">
            <a:xfrm>
              <a:off x="4665832" y="2571729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1 w 11"/>
                <a:gd name="T5" fmla="*/ 4 h 4"/>
                <a:gd name="T6" fmla="*/ 11 w 11"/>
                <a:gd name="T7" fmla="*/ 4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9 w 11"/>
                <a:gd name="T15" fmla="*/ 3 h 4"/>
                <a:gd name="T16" fmla="*/ 9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8 w 11"/>
                <a:gd name="T25" fmla="*/ 3 h 4"/>
                <a:gd name="T26" fmla="*/ 8 w 11"/>
                <a:gd name="T27" fmla="*/ 3 h 4"/>
                <a:gd name="T28" fmla="*/ 8 w 11"/>
                <a:gd name="T29" fmla="*/ 3 h 4"/>
                <a:gd name="T30" fmla="*/ 8 w 11"/>
                <a:gd name="T31" fmla="*/ 3 h 4"/>
                <a:gd name="T32" fmla="*/ 8 w 11"/>
                <a:gd name="T33" fmla="*/ 3 h 4"/>
                <a:gd name="T34" fmla="*/ 7 w 11"/>
                <a:gd name="T35" fmla="*/ 3 h 4"/>
                <a:gd name="T36" fmla="*/ 7 w 11"/>
                <a:gd name="T37" fmla="*/ 3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5 w 11"/>
                <a:gd name="T51" fmla="*/ 2 h 4"/>
                <a:gd name="T52" fmla="*/ 5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2 h 4"/>
                <a:gd name="T60" fmla="*/ 4 w 11"/>
                <a:gd name="T61" fmla="*/ 2 h 4"/>
                <a:gd name="T62" fmla="*/ 4 w 11"/>
                <a:gd name="T63" fmla="*/ 2 h 4"/>
                <a:gd name="T64" fmla="*/ 4 w 11"/>
                <a:gd name="T65" fmla="*/ 2 h 4"/>
                <a:gd name="T66" fmla="*/ 4 w 11"/>
                <a:gd name="T67" fmla="*/ 2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1 h 4"/>
                <a:gd name="T88" fmla="*/ 1 w 11"/>
                <a:gd name="T89" fmla="*/ 1 h 4"/>
                <a:gd name="T90" fmla="*/ 1 w 11"/>
                <a:gd name="T91" fmla="*/ 1 h 4"/>
                <a:gd name="T92" fmla="*/ 1 w 11"/>
                <a:gd name="T93" fmla="*/ 1 h 4"/>
                <a:gd name="T94" fmla="*/ 1 w 11"/>
                <a:gd name="T95" fmla="*/ 1 h 4"/>
                <a:gd name="T96" fmla="*/ 0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" name="Freeform 454"/>
            <p:cNvSpPr>
              <a:spLocks/>
            </p:cNvSpPr>
            <p:nvPr/>
          </p:nvSpPr>
          <p:spPr bwMode="auto">
            <a:xfrm>
              <a:off x="4655005" y="2567792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0 w 11"/>
                <a:gd name="T5" fmla="*/ 4 h 4"/>
                <a:gd name="T6" fmla="*/ 10 w 11"/>
                <a:gd name="T7" fmla="*/ 4 h 4"/>
                <a:gd name="T8" fmla="*/ 10 w 11"/>
                <a:gd name="T9" fmla="*/ 4 h 4"/>
                <a:gd name="T10" fmla="*/ 10 w 11"/>
                <a:gd name="T11" fmla="*/ 4 h 4"/>
                <a:gd name="T12" fmla="*/ 10 w 11"/>
                <a:gd name="T13" fmla="*/ 4 h 4"/>
                <a:gd name="T14" fmla="*/ 9 w 11"/>
                <a:gd name="T15" fmla="*/ 4 h 4"/>
                <a:gd name="T16" fmla="*/ 9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8 w 11"/>
                <a:gd name="T25" fmla="*/ 3 h 4"/>
                <a:gd name="T26" fmla="*/ 8 w 11"/>
                <a:gd name="T27" fmla="*/ 3 h 4"/>
                <a:gd name="T28" fmla="*/ 8 w 11"/>
                <a:gd name="T29" fmla="*/ 3 h 4"/>
                <a:gd name="T30" fmla="*/ 8 w 11"/>
                <a:gd name="T31" fmla="*/ 3 h 4"/>
                <a:gd name="T32" fmla="*/ 7 w 11"/>
                <a:gd name="T33" fmla="*/ 3 h 4"/>
                <a:gd name="T34" fmla="*/ 7 w 11"/>
                <a:gd name="T35" fmla="*/ 3 h 4"/>
                <a:gd name="T36" fmla="*/ 7 w 11"/>
                <a:gd name="T37" fmla="*/ 3 h 4"/>
                <a:gd name="T38" fmla="*/ 7 w 11"/>
                <a:gd name="T39" fmla="*/ 3 h 4"/>
                <a:gd name="T40" fmla="*/ 6 w 11"/>
                <a:gd name="T41" fmla="*/ 3 h 4"/>
                <a:gd name="T42" fmla="*/ 6 w 11"/>
                <a:gd name="T43" fmla="*/ 3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5 w 11"/>
                <a:gd name="T51" fmla="*/ 2 h 4"/>
                <a:gd name="T52" fmla="*/ 5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2 h 4"/>
                <a:gd name="T60" fmla="*/ 4 w 11"/>
                <a:gd name="T61" fmla="*/ 2 h 4"/>
                <a:gd name="T62" fmla="*/ 4 w 11"/>
                <a:gd name="T63" fmla="*/ 2 h 4"/>
                <a:gd name="T64" fmla="*/ 4 w 11"/>
                <a:gd name="T65" fmla="*/ 2 h 4"/>
                <a:gd name="T66" fmla="*/ 4 w 11"/>
                <a:gd name="T67" fmla="*/ 2 h 4"/>
                <a:gd name="T68" fmla="*/ 3 w 11"/>
                <a:gd name="T69" fmla="*/ 2 h 4"/>
                <a:gd name="T70" fmla="*/ 3 w 11"/>
                <a:gd name="T71" fmla="*/ 2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1 h 4"/>
                <a:gd name="T88" fmla="*/ 1 w 11"/>
                <a:gd name="T89" fmla="*/ 1 h 4"/>
                <a:gd name="T90" fmla="*/ 1 w 11"/>
                <a:gd name="T91" fmla="*/ 1 h 4"/>
                <a:gd name="T92" fmla="*/ 1 w 11"/>
                <a:gd name="T93" fmla="*/ 0 h 4"/>
                <a:gd name="T94" fmla="*/ 0 w 11"/>
                <a:gd name="T95" fmla="*/ 0 h 4"/>
                <a:gd name="T96" fmla="*/ 0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" name="Freeform 455"/>
            <p:cNvSpPr>
              <a:spLocks/>
            </p:cNvSpPr>
            <p:nvPr/>
          </p:nvSpPr>
          <p:spPr bwMode="auto">
            <a:xfrm>
              <a:off x="4644178" y="2566808"/>
              <a:ext cx="10827" cy="414370"/>
            </a:xfrm>
            <a:custGeom>
              <a:avLst/>
              <a:gdLst>
                <a:gd name="T0" fmla="*/ 11 w 11"/>
                <a:gd name="T1" fmla="*/ 1 h 421"/>
                <a:gd name="T2" fmla="*/ 11 w 11"/>
                <a:gd name="T3" fmla="*/ 1 h 421"/>
                <a:gd name="T4" fmla="*/ 10 w 11"/>
                <a:gd name="T5" fmla="*/ 1 h 421"/>
                <a:gd name="T6" fmla="*/ 10 w 11"/>
                <a:gd name="T7" fmla="*/ 1 h 421"/>
                <a:gd name="T8" fmla="*/ 10 w 11"/>
                <a:gd name="T9" fmla="*/ 1 h 421"/>
                <a:gd name="T10" fmla="*/ 10 w 11"/>
                <a:gd name="T11" fmla="*/ 1 h 421"/>
                <a:gd name="T12" fmla="*/ 10 w 11"/>
                <a:gd name="T13" fmla="*/ 1 h 421"/>
                <a:gd name="T14" fmla="*/ 9 w 11"/>
                <a:gd name="T15" fmla="*/ 1 h 421"/>
                <a:gd name="T16" fmla="*/ 9 w 11"/>
                <a:gd name="T17" fmla="*/ 1 h 421"/>
                <a:gd name="T18" fmla="*/ 9 w 11"/>
                <a:gd name="T19" fmla="*/ 1 h 421"/>
                <a:gd name="T20" fmla="*/ 9 w 11"/>
                <a:gd name="T21" fmla="*/ 0 h 421"/>
                <a:gd name="T22" fmla="*/ 8 w 11"/>
                <a:gd name="T23" fmla="*/ 0 h 421"/>
                <a:gd name="T24" fmla="*/ 8 w 11"/>
                <a:gd name="T25" fmla="*/ 0 h 421"/>
                <a:gd name="T26" fmla="*/ 8 w 11"/>
                <a:gd name="T27" fmla="*/ 0 h 421"/>
                <a:gd name="T28" fmla="*/ 8 w 11"/>
                <a:gd name="T29" fmla="*/ 421 h 421"/>
                <a:gd name="T30" fmla="*/ 8 w 11"/>
                <a:gd name="T31" fmla="*/ 421 h 421"/>
                <a:gd name="T32" fmla="*/ 7 w 11"/>
                <a:gd name="T33" fmla="*/ 421 h 421"/>
                <a:gd name="T34" fmla="*/ 7 w 11"/>
                <a:gd name="T35" fmla="*/ 421 h 421"/>
                <a:gd name="T36" fmla="*/ 7 w 11"/>
                <a:gd name="T37" fmla="*/ 421 h 421"/>
                <a:gd name="T38" fmla="*/ 7 w 11"/>
                <a:gd name="T39" fmla="*/ 421 h 421"/>
                <a:gd name="T40" fmla="*/ 7 w 11"/>
                <a:gd name="T41" fmla="*/ 421 h 421"/>
                <a:gd name="T42" fmla="*/ 6 w 11"/>
                <a:gd name="T43" fmla="*/ 421 h 421"/>
                <a:gd name="T44" fmla="*/ 6 w 11"/>
                <a:gd name="T45" fmla="*/ 421 h 421"/>
                <a:gd name="T46" fmla="*/ 6 w 11"/>
                <a:gd name="T47" fmla="*/ 421 h 421"/>
                <a:gd name="T48" fmla="*/ 6 w 11"/>
                <a:gd name="T49" fmla="*/ 421 h 421"/>
                <a:gd name="T50" fmla="*/ 6 w 11"/>
                <a:gd name="T51" fmla="*/ 421 h 421"/>
                <a:gd name="T52" fmla="*/ 5 w 11"/>
                <a:gd name="T53" fmla="*/ 421 h 421"/>
                <a:gd name="T54" fmla="*/ 5 w 11"/>
                <a:gd name="T55" fmla="*/ 421 h 421"/>
                <a:gd name="T56" fmla="*/ 5 w 11"/>
                <a:gd name="T57" fmla="*/ 421 h 421"/>
                <a:gd name="T58" fmla="*/ 4 w 11"/>
                <a:gd name="T59" fmla="*/ 421 h 421"/>
                <a:gd name="T60" fmla="*/ 4 w 11"/>
                <a:gd name="T61" fmla="*/ 421 h 421"/>
                <a:gd name="T62" fmla="*/ 4 w 11"/>
                <a:gd name="T63" fmla="*/ 421 h 421"/>
                <a:gd name="T64" fmla="*/ 4 w 11"/>
                <a:gd name="T65" fmla="*/ 421 h 421"/>
                <a:gd name="T66" fmla="*/ 4 w 11"/>
                <a:gd name="T67" fmla="*/ 421 h 421"/>
                <a:gd name="T68" fmla="*/ 3 w 11"/>
                <a:gd name="T69" fmla="*/ 421 h 421"/>
                <a:gd name="T70" fmla="*/ 3 w 11"/>
                <a:gd name="T71" fmla="*/ 421 h 421"/>
                <a:gd name="T72" fmla="*/ 3 w 11"/>
                <a:gd name="T73" fmla="*/ 421 h 421"/>
                <a:gd name="T74" fmla="*/ 3 w 11"/>
                <a:gd name="T75" fmla="*/ 421 h 421"/>
                <a:gd name="T76" fmla="*/ 3 w 11"/>
                <a:gd name="T77" fmla="*/ 421 h 421"/>
                <a:gd name="T78" fmla="*/ 2 w 11"/>
                <a:gd name="T79" fmla="*/ 421 h 421"/>
                <a:gd name="T80" fmla="*/ 2 w 11"/>
                <a:gd name="T81" fmla="*/ 421 h 421"/>
                <a:gd name="T82" fmla="*/ 2 w 11"/>
                <a:gd name="T83" fmla="*/ 421 h 421"/>
                <a:gd name="T84" fmla="*/ 2 w 11"/>
                <a:gd name="T85" fmla="*/ 421 h 421"/>
                <a:gd name="T86" fmla="*/ 1 w 11"/>
                <a:gd name="T87" fmla="*/ 421 h 421"/>
                <a:gd name="T88" fmla="*/ 1 w 11"/>
                <a:gd name="T89" fmla="*/ 421 h 421"/>
                <a:gd name="T90" fmla="*/ 1 w 11"/>
                <a:gd name="T91" fmla="*/ 421 h 421"/>
                <a:gd name="T92" fmla="*/ 1 w 11"/>
                <a:gd name="T93" fmla="*/ 421 h 421"/>
                <a:gd name="T94" fmla="*/ 1 w 11"/>
                <a:gd name="T95" fmla="*/ 421 h 421"/>
                <a:gd name="T96" fmla="*/ 0 w 11"/>
                <a:gd name="T97" fmla="*/ 421 h 421"/>
                <a:gd name="T98" fmla="*/ 0 w 11"/>
                <a:gd name="T99" fmla="*/ 421 h 421"/>
                <a:gd name="T100" fmla="*/ 0 w 11"/>
                <a:gd name="T101" fmla="*/ 421 h 421"/>
                <a:gd name="T102" fmla="*/ 0 w 11"/>
                <a:gd name="T103" fmla="*/ 4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21">
                  <a:moveTo>
                    <a:pt x="11" y="1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0" y="421"/>
                  </a:lnTo>
                  <a:lnTo>
                    <a:pt x="0" y="421"/>
                  </a:lnTo>
                  <a:lnTo>
                    <a:pt x="0" y="421"/>
                  </a:lnTo>
                  <a:lnTo>
                    <a:pt x="0" y="42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" name="Freeform 456"/>
            <p:cNvSpPr>
              <a:spLocks/>
            </p:cNvSpPr>
            <p:nvPr/>
          </p:nvSpPr>
          <p:spPr bwMode="auto">
            <a:xfrm>
              <a:off x="4633351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" name="Freeform 457"/>
            <p:cNvSpPr>
              <a:spLocks/>
            </p:cNvSpPr>
            <p:nvPr/>
          </p:nvSpPr>
          <p:spPr bwMode="auto">
            <a:xfrm>
              <a:off x="4622525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" name="Freeform 458"/>
            <p:cNvSpPr>
              <a:spLocks/>
            </p:cNvSpPr>
            <p:nvPr/>
          </p:nvSpPr>
          <p:spPr bwMode="auto">
            <a:xfrm>
              <a:off x="4611698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" name="Freeform 459"/>
            <p:cNvSpPr>
              <a:spLocks/>
            </p:cNvSpPr>
            <p:nvPr/>
          </p:nvSpPr>
          <p:spPr bwMode="auto">
            <a:xfrm>
              <a:off x="4600871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" name="Freeform 460"/>
            <p:cNvSpPr>
              <a:spLocks/>
            </p:cNvSpPr>
            <p:nvPr/>
          </p:nvSpPr>
          <p:spPr bwMode="auto">
            <a:xfrm>
              <a:off x="4591029" y="2981178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" name="Freeform 461"/>
            <p:cNvSpPr>
              <a:spLocks/>
            </p:cNvSpPr>
            <p:nvPr/>
          </p:nvSpPr>
          <p:spPr bwMode="auto">
            <a:xfrm>
              <a:off x="4580202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" name="Freeform 462"/>
            <p:cNvSpPr>
              <a:spLocks/>
            </p:cNvSpPr>
            <p:nvPr/>
          </p:nvSpPr>
          <p:spPr bwMode="auto">
            <a:xfrm>
              <a:off x="4570359" y="2981178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" name="Freeform 463"/>
            <p:cNvSpPr>
              <a:spLocks/>
            </p:cNvSpPr>
            <p:nvPr/>
          </p:nvSpPr>
          <p:spPr bwMode="auto">
            <a:xfrm>
              <a:off x="4559533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" name="Freeform 464"/>
            <p:cNvSpPr>
              <a:spLocks/>
            </p:cNvSpPr>
            <p:nvPr/>
          </p:nvSpPr>
          <p:spPr bwMode="auto">
            <a:xfrm>
              <a:off x="4558548" y="2981178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" name="Rectangle 518"/>
            <p:cNvSpPr>
              <a:spLocks noChangeArrowheads="1"/>
            </p:cNvSpPr>
            <p:nvPr/>
          </p:nvSpPr>
          <p:spPr bwMode="auto">
            <a:xfrm>
              <a:off x="5975375" y="1979617"/>
              <a:ext cx="111613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" name="Line 519"/>
            <p:cNvSpPr>
              <a:spLocks noChangeShapeType="1"/>
            </p:cNvSpPr>
            <p:nvPr/>
          </p:nvSpPr>
          <p:spPr bwMode="auto">
            <a:xfrm>
              <a:off x="5975375" y="2977648"/>
              <a:ext cx="111613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" name="Line 520"/>
            <p:cNvSpPr>
              <a:spLocks noChangeShapeType="1"/>
            </p:cNvSpPr>
            <p:nvPr/>
          </p:nvSpPr>
          <p:spPr bwMode="auto">
            <a:xfrm>
              <a:off x="5975375" y="1979617"/>
              <a:ext cx="111613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" name="Line 521"/>
            <p:cNvSpPr>
              <a:spLocks noChangeShapeType="1"/>
            </p:cNvSpPr>
            <p:nvPr/>
          </p:nvSpPr>
          <p:spPr bwMode="auto">
            <a:xfrm flipV="1">
              <a:off x="5975375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" name="Line 522"/>
            <p:cNvSpPr>
              <a:spLocks noChangeShapeType="1"/>
            </p:cNvSpPr>
            <p:nvPr/>
          </p:nvSpPr>
          <p:spPr bwMode="auto">
            <a:xfrm flipV="1">
              <a:off x="6254902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" name="Line 523"/>
            <p:cNvSpPr>
              <a:spLocks noChangeShapeType="1"/>
            </p:cNvSpPr>
            <p:nvPr/>
          </p:nvSpPr>
          <p:spPr bwMode="auto">
            <a:xfrm flipV="1">
              <a:off x="6533445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" name="Line 524"/>
            <p:cNvSpPr>
              <a:spLocks noChangeShapeType="1"/>
            </p:cNvSpPr>
            <p:nvPr/>
          </p:nvSpPr>
          <p:spPr bwMode="auto">
            <a:xfrm flipV="1">
              <a:off x="6811987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" name="Line 525"/>
            <p:cNvSpPr>
              <a:spLocks noChangeShapeType="1"/>
            </p:cNvSpPr>
            <p:nvPr/>
          </p:nvSpPr>
          <p:spPr bwMode="auto">
            <a:xfrm flipV="1">
              <a:off x="7091514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" name="Line 526"/>
            <p:cNvSpPr>
              <a:spLocks noChangeShapeType="1"/>
            </p:cNvSpPr>
            <p:nvPr/>
          </p:nvSpPr>
          <p:spPr bwMode="auto">
            <a:xfrm>
              <a:off x="5975375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" name="Line 527"/>
            <p:cNvSpPr>
              <a:spLocks noChangeShapeType="1"/>
            </p:cNvSpPr>
            <p:nvPr/>
          </p:nvSpPr>
          <p:spPr bwMode="auto">
            <a:xfrm>
              <a:off x="6254902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" name="Line 528"/>
            <p:cNvSpPr>
              <a:spLocks noChangeShapeType="1"/>
            </p:cNvSpPr>
            <p:nvPr/>
          </p:nvSpPr>
          <p:spPr bwMode="auto">
            <a:xfrm>
              <a:off x="6533445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" name="Line 529"/>
            <p:cNvSpPr>
              <a:spLocks noChangeShapeType="1"/>
            </p:cNvSpPr>
            <p:nvPr/>
          </p:nvSpPr>
          <p:spPr bwMode="auto">
            <a:xfrm>
              <a:off x="6811987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" name="Line 530"/>
            <p:cNvSpPr>
              <a:spLocks noChangeShapeType="1"/>
            </p:cNvSpPr>
            <p:nvPr/>
          </p:nvSpPr>
          <p:spPr bwMode="auto">
            <a:xfrm>
              <a:off x="7091514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" name="Line 538"/>
            <p:cNvSpPr>
              <a:spLocks noChangeShapeType="1"/>
            </p:cNvSpPr>
            <p:nvPr/>
          </p:nvSpPr>
          <p:spPr bwMode="auto">
            <a:xfrm flipV="1">
              <a:off x="5975375" y="197961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" name="Line 539"/>
            <p:cNvSpPr>
              <a:spLocks noChangeShapeType="1"/>
            </p:cNvSpPr>
            <p:nvPr/>
          </p:nvSpPr>
          <p:spPr bwMode="auto">
            <a:xfrm flipV="1">
              <a:off x="7091514" y="197961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" name="Line 540"/>
            <p:cNvSpPr>
              <a:spLocks noChangeShapeType="1"/>
            </p:cNvSpPr>
            <p:nvPr/>
          </p:nvSpPr>
          <p:spPr bwMode="auto">
            <a:xfrm>
              <a:off x="5975375" y="2977648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" name="Line 541"/>
            <p:cNvSpPr>
              <a:spLocks noChangeShapeType="1"/>
            </p:cNvSpPr>
            <p:nvPr/>
          </p:nvSpPr>
          <p:spPr bwMode="auto">
            <a:xfrm>
              <a:off x="5975375" y="2778829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" name="Line 542"/>
            <p:cNvSpPr>
              <a:spLocks noChangeShapeType="1"/>
            </p:cNvSpPr>
            <p:nvPr/>
          </p:nvSpPr>
          <p:spPr bwMode="auto">
            <a:xfrm>
              <a:off x="5975375" y="2579026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" name="Line 543"/>
            <p:cNvSpPr>
              <a:spLocks noChangeShapeType="1"/>
            </p:cNvSpPr>
            <p:nvPr/>
          </p:nvSpPr>
          <p:spPr bwMode="auto">
            <a:xfrm>
              <a:off x="5975375" y="2379223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7" name="Line 544"/>
            <p:cNvSpPr>
              <a:spLocks noChangeShapeType="1"/>
            </p:cNvSpPr>
            <p:nvPr/>
          </p:nvSpPr>
          <p:spPr bwMode="auto">
            <a:xfrm>
              <a:off x="5975375" y="2179420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8" name="Line 545"/>
            <p:cNvSpPr>
              <a:spLocks noChangeShapeType="1"/>
            </p:cNvSpPr>
            <p:nvPr/>
          </p:nvSpPr>
          <p:spPr bwMode="auto">
            <a:xfrm>
              <a:off x="5975375" y="1979617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9" name="Line 546"/>
            <p:cNvSpPr>
              <a:spLocks noChangeShapeType="1"/>
            </p:cNvSpPr>
            <p:nvPr/>
          </p:nvSpPr>
          <p:spPr bwMode="auto">
            <a:xfrm flipH="1">
              <a:off x="7046239" y="2977648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0" name="Line 547"/>
            <p:cNvSpPr>
              <a:spLocks noChangeShapeType="1"/>
            </p:cNvSpPr>
            <p:nvPr/>
          </p:nvSpPr>
          <p:spPr bwMode="auto">
            <a:xfrm flipH="1">
              <a:off x="7046239" y="2778829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1" name="Line 548"/>
            <p:cNvSpPr>
              <a:spLocks noChangeShapeType="1"/>
            </p:cNvSpPr>
            <p:nvPr/>
          </p:nvSpPr>
          <p:spPr bwMode="auto">
            <a:xfrm flipH="1">
              <a:off x="7046239" y="2579026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2" name="Line 549"/>
            <p:cNvSpPr>
              <a:spLocks noChangeShapeType="1"/>
            </p:cNvSpPr>
            <p:nvPr/>
          </p:nvSpPr>
          <p:spPr bwMode="auto">
            <a:xfrm flipH="1">
              <a:off x="7046239" y="2379223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3" name="Line 550"/>
            <p:cNvSpPr>
              <a:spLocks noChangeShapeType="1"/>
            </p:cNvSpPr>
            <p:nvPr/>
          </p:nvSpPr>
          <p:spPr bwMode="auto">
            <a:xfrm flipH="1">
              <a:off x="7046239" y="2179420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4" name="Line 551"/>
            <p:cNvSpPr>
              <a:spLocks noChangeShapeType="1"/>
            </p:cNvSpPr>
            <p:nvPr/>
          </p:nvSpPr>
          <p:spPr bwMode="auto">
            <a:xfrm flipH="1">
              <a:off x="7046239" y="1979617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5" name="Oval 572"/>
            <p:cNvSpPr>
              <a:spLocks noChangeArrowheads="1"/>
            </p:cNvSpPr>
            <p:nvPr/>
          </p:nvSpPr>
          <p:spPr bwMode="auto">
            <a:xfrm>
              <a:off x="7082656" y="296977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6" name="Oval 573"/>
            <p:cNvSpPr>
              <a:spLocks noChangeArrowheads="1"/>
            </p:cNvSpPr>
            <p:nvPr/>
          </p:nvSpPr>
          <p:spPr bwMode="auto">
            <a:xfrm>
              <a:off x="7078719" y="296977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7" name="Oval 574"/>
            <p:cNvSpPr>
              <a:spLocks noChangeArrowheads="1"/>
            </p:cNvSpPr>
            <p:nvPr/>
          </p:nvSpPr>
          <p:spPr bwMode="auto">
            <a:xfrm>
              <a:off x="7074782" y="296878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8" name="Oval 575"/>
            <p:cNvSpPr>
              <a:spLocks noChangeArrowheads="1"/>
            </p:cNvSpPr>
            <p:nvPr/>
          </p:nvSpPr>
          <p:spPr bwMode="auto">
            <a:xfrm>
              <a:off x="7070845" y="296977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9" name="Oval 576"/>
            <p:cNvSpPr>
              <a:spLocks noChangeArrowheads="1"/>
            </p:cNvSpPr>
            <p:nvPr/>
          </p:nvSpPr>
          <p:spPr bwMode="auto">
            <a:xfrm>
              <a:off x="7066908" y="297075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0" name="Oval 577"/>
            <p:cNvSpPr>
              <a:spLocks noChangeArrowheads="1"/>
            </p:cNvSpPr>
            <p:nvPr/>
          </p:nvSpPr>
          <p:spPr bwMode="auto">
            <a:xfrm>
              <a:off x="7063955" y="29707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1" name="Oval 578"/>
            <p:cNvSpPr>
              <a:spLocks noChangeArrowheads="1"/>
            </p:cNvSpPr>
            <p:nvPr/>
          </p:nvSpPr>
          <p:spPr bwMode="auto">
            <a:xfrm>
              <a:off x="7059034" y="2970758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2" name="Oval 579"/>
            <p:cNvSpPr>
              <a:spLocks noChangeArrowheads="1"/>
            </p:cNvSpPr>
            <p:nvPr/>
          </p:nvSpPr>
          <p:spPr bwMode="auto">
            <a:xfrm>
              <a:off x="7048207" y="2968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3" name="Oval 580"/>
            <p:cNvSpPr>
              <a:spLocks noChangeArrowheads="1"/>
            </p:cNvSpPr>
            <p:nvPr/>
          </p:nvSpPr>
          <p:spPr bwMode="auto">
            <a:xfrm>
              <a:off x="7044270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4" name="Oval 581"/>
            <p:cNvSpPr>
              <a:spLocks noChangeArrowheads="1"/>
            </p:cNvSpPr>
            <p:nvPr/>
          </p:nvSpPr>
          <p:spPr bwMode="auto">
            <a:xfrm>
              <a:off x="7040333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5" name="Oval 582"/>
            <p:cNvSpPr>
              <a:spLocks noChangeArrowheads="1"/>
            </p:cNvSpPr>
            <p:nvPr/>
          </p:nvSpPr>
          <p:spPr bwMode="auto">
            <a:xfrm>
              <a:off x="7036396" y="29658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6" name="Oval 583"/>
            <p:cNvSpPr>
              <a:spLocks noChangeArrowheads="1"/>
            </p:cNvSpPr>
            <p:nvPr/>
          </p:nvSpPr>
          <p:spPr bwMode="auto">
            <a:xfrm>
              <a:off x="7032459" y="29658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7" name="Oval 584"/>
            <p:cNvSpPr>
              <a:spLocks noChangeArrowheads="1"/>
            </p:cNvSpPr>
            <p:nvPr/>
          </p:nvSpPr>
          <p:spPr bwMode="auto">
            <a:xfrm>
              <a:off x="7028522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8" name="Oval 585"/>
            <p:cNvSpPr>
              <a:spLocks noChangeArrowheads="1"/>
            </p:cNvSpPr>
            <p:nvPr/>
          </p:nvSpPr>
          <p:spPr bwMode="auto">
            <a:xfrm>
              <a:off x="7024585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9" name="Oval 586"/>
            <p:cNvSpPr>
              <a:spLocks noChangeArrowheads="1"/>
            </p:cNvSpPr>
            <p:nvPr/>
          </p:nvSpPr>
          <p:spPr bwMode="auto">
            <a:xfrm>
              <a:off x="7020648" y="29668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0" name="Oval 587"/>
            <p:cNvSpPr>
              <a:spLocks noChangeArrowheads="1"/>
            </p:cNvSpPr>
            <p:nvPr/>
          </p:nvSpPr>
          <p:spPr bwMode="auto">
            <a:xfrm>
              <a:off x="7016711" y="29668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1" name="Oval 588"/>
            <p:cNvSpPr>
              <a:spLocks noChangeArrowheads="1"/>
            </p:cNvSpPr>
            <p:nvPr/>
          </p:nvSpPr>
          <p:spPr bwMode="auto">
            <a:xfrm>
              <a:off x="7012774" y="296583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2" name="Oval 589"/>
            <p:cNvSpPr>
              <a:spLocks noChangeArrowheads="1"/>
            </p:cNvSpPr>
            <p:nvPr/>
          </p:nvSpPr>
          <p:spPr bwMode="auto">
            <a:xfrm>
              <a:off x="7009822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3" name="Oval 590"/>
            <p:cNvSpPr>
              <a:spLocks noChangeArrowheads="1"/>
            </p:cNvSpPr>
            <p:nvPr/>
          </p:nvSpPr>
          <p:spPr bwMode="auto">
            <a:xfrm>
              <a:off x="7005885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4" name="Oval 591"/>
            <p:cNvSpPr>
              <a:spLocks noChangeArrowheads="1"/>
            </p:cNvSpPr>
            <p:nvPr/>
          </p:nvSpPr>
          <p:spPr bwMode="auto">
            <a:xfrm>
              <a:off x="7001948" y="29658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5" name="Oval 592"/>
            <p:cNvSpPr>
              <a:spLocks noChangeArrowheads="1"/>
            </p:cNvSpPr>
            <p:nvPr/>
          </p:nvSpPr>
          <p:spPr bwMode="auto">
            <a:xfrm>
              <a:off x="6998011" y="296288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6" name="Oval 593"/>
            <p:cNvSpPr>
              <a:spLocks noChangeArrowheads="1"/>
            </p:cNvSpPr>
            <p:nvPr/>
          </p:nvSpPr>
          <p:spPr bwMode="auto">
            <a:xfrm>
              <a:off x="6994074" y="296190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7" name="Oval 594"/>
            <p:cNvSpPr>
              <a:spLocks noChangeArrowheads="1"/>
            </p:cNvSpPr>
            <p:nvPr/>
          </p:nvSpPr>
          <p:spPr bwMode="auto">
            <a:xfrm>
              <a:off x="6990137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8" name="Oval 595"/>
            <p:cNvSpPr>
              <a:spLocks noChangeArrowheads="1"/>
            </p:cNvSpPr>
            <p:nvPr/>
          </p:nvSpPr>
          <p:spPr bwMode="auto">
            <a:xfrm>
              <a:off x="6986200" y="295894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9" name="Oval 596"/>
            <p:cNvSpPr>
              <a:spLocks noChangeArrowheads="1"/>
            </p:cNvSpPr>
            <p:nvPr/>
          </p:nvSpPr>
          <p:spPr bwMode="auto">
            <a:xfrm>
              <a:off x="6982263" y="295796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0" name="Oval 597"/>
            <p:cNvSpPr>
              <a:spLocks noChangeArrowheads="1"/>
            </p:cNvSpPr>
            <p:nvPr/>
          </p:nvSpPr>
          <p:spPr bwMode="auto">
            <a:xfrm>
              <a:off x="6978326" y="295796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1" name="Oval 598"/>
            <p:cNvSpPr>
              <a:spLocks noChangeArrowheads="1"/>
            </p:cNvSpPr>
            <p:nvPr/>
          </p:nvSpPr>
          <p:spPr bwMode="auto">
            <a:xfrm>
              <a:off x="6974389" y="295894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2" name="Oval 599"/>
            <p:cNvSpPr>
              <a:spLocks noChangeArrowheads="1"/>
            </p:cNvSpPr>
            <p:nvPr/>
          </p:nvSpPr>
          <p:spPr bwMode="auto">
            <a:xfrm>
              <a:off x="6970452" y="29559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3" name="Oval 600"/>
            <p:cNvSpPr>
              <a:spLocks noChangeArrowheads="1"/>
            </p:cNvSpPr>
            <p:nvPr/>
          </p:nvSpPr>
          <p:spPr bwMode="auto">
            <a:xfrm>
              <a:off x="6966515" y="295501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4" name="Oval 601"/>
            <p:cNvSpPr>
              <a:spLocks noChangeArrowheads="1"/>
            </p:cNvSpPr>
            <p:nvPr/>
          </p:nvSpPr>
          <p:spPr bwMode="auto">
            <a:xfrm>
              <a:off x="6963562" y="295402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5" name="Oval 602"/>
            <p:cNvSpPr>
              <a:spLocks noChangeArrowheads="1"/>
            </p:cNvSpPr>
            <p:nvPr/>
          </p:nvSpPr>
          <p:spPr bwMode="auto">
            <a:xfrm>
              <a:off x="6959625" y="295304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6" name="Oval 603"/>
            <p:cNvSpPr>
              <a:spLocks noChangeArrowheads="1"/>
            </p:cNvSpPr>
            <p:nvPr/>
          </p:nvSpPr>
          <p:spPr bwMode="auto">
            <a:xfrm>
              <a:off x="6955688" y="295107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7" name="Oval 604"/>
            <p:cNvSpPr>
              <a:spLocks noChangeArrowheads="1"/>
            </p:cNvSpPr>
            <p:nvPr/>
          </p:nvSpPr>
          <p:spPr bwMode="auto">
            <a:xfrm>
              <a:off x="6951751" y="29491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8" name="Oval 605"/>
            <p:cNvSpPr>
              <a:spLocks noChangeArrowheads="1"/>
            </p:cNvSpPr>
            <p:nvPr/>
          </p:nvSpPr>
          <p:spPr bwMode="auto">
            <a:xfrm>
              <a:off x="6947814" y="294418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9" name="Oval 606"/>
            <p:cNvSpPr>
              <a:spLocks noChangeArrowheads="1"/>
            </p:cNvSpPr>
            <p:nvPr/>
          </p:nvSpPr>
          <p:spPr bwMode="auto">
            <a:xfrm>
              <a:off x="6943877" y="29422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" name="Oval 607"/>
            <p:cNvSpPr>
              <a:spLocks noChangeArrowheads="1"/>
            </p:cNvSpPr>
            <p:nvPr/>
          </p:nvSpPr>
          <p:spPr bwMode="auto">
            <a:xfrm>
              <a:off x="6939940" y="293827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251" name="Group 809"/>
            <p:cNvGrpSpPr>
              <a:grpSpLocks/>
            </p:cNvGrpSpPr>
            <p:nvPr/>
          </p:nvGrpSpPr>
          <p:grpSpPr bwMode="auto">
            <a:xfrm>
              <a:off x="6168288" y="1973712"/>
              <a:ext cx="781494" cy="979330"/>
              <a:chOff x="4688" y="1767"/>
              <a:chExt cx="794" cy="995"/>
            </a:xfrm>
          </p:grpSpPr>
          <p:sp>
            <p:nvSpPr>
              <p:cNvPr id="418" name="Oval 609"/>
              <p:cNvSpPr>
                <a:spLocks noChangeArrowheads="1"/>
              </p:cNvSpPr>
              <p:nvPr/>
            </p:nvSpPr>
            <p:spPr bwMode="auto">
              <a:xfrm>
                <a:off x="5468" y="27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19" name="Oval 610"/>
              <p:cNvSpPr>
                <a:spLocks noChangeArrowheads="1"/>
              </p:cNvSpPr>
              <p:nvPr/>
            </p:nvSpPr>
            <p:spPr bwMode="auto">
              <a:xfrm>
                <a:off x="5464" y="274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0" name="Oval 611"/>
              <p:cNvSpPr>
                <a:spLocks noChangeArrowheads="1"/>
              </p:cNvSpPr>
              <p:nvPr/>
            </p:nvSpPr>
            <p:spPr bwMode="auto">
              <a:xfrm>
                <a:off x="5460" y="27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1" name="Oval 612"/>
              <p:cNvSpPr>
                <a:spLocks noChangeArrowheads="1"/>
              </p:cNvSpPr>
              <p:nvPr/>
            </p:nvSpPr>
            <p:spPr bwMode="auto">
              <a:xfrm>
                <a:off x="5456" y="27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2" name="Oval 613"/>
              <p:cNvSpPr>
                <a:spLocks noChangeArrowheads="1"/>
              </p:cNvSpPr>
              <p:nvPr/>
            </p:nvSpPr>
            <p:spPr bwMode="auto">
              <a:xfrm>
                <a:off x="5452" y="274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3" name="Oval 614"/>
              <p:cNvSpPr>
                <a:spLocks noChangeArrowheads="1"/>
              </p:cNvSpPr>
              <p:nvPr/>
            </p:nvSpPr>
            <p:spPr bwMode="auto">
              <a:xfrm>
                <a:off x="5449" y="273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4" name="Oval 615"/>
              <p:cNvSpPr>
                <a:spLocks noChangeArrowheads="1"/>
              </p:cNvSpPr>
              <p:nvPr/>
            </p:nvSpPr>
            <p:spPr bwMode="auto">
              <a:xfrm>
                <a:off x="5445" y="272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5" name="Oval 616"/>
              <p:cNvSpPr>
                <a:spLocks noChangeArrowheads="1"/>
              </p:cNvSpPr>
              <p:nvPr/>
            </p:nvSpPr>
            <p:spPr bwMode="auto">
              <a:xfrm>
                <a:off x="5441" y="27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6" name="Oval 617"/>
              <p:cNvSpPr>
                <a:spLocks noChangeArrowheads="1"/>
              </p:cNvSpPr>
              <p:nvPr/>
            </p:nvSpPr>
            <p:spPr bwMode="auto">
              <a:xfrm>
                <a:off x="5437" y="271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7" name="Oval 618"/>
              <p:cNvSpPr>
                <a:spLocks noChangeArrowheads="1"/>
              </p:cNvSpPr>
              <p:nvPr/>
            </p:nvSpPr>
            <p:spPr bwMode="auto">
              <a:xfrm>
                <a:off x="5433" y="270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8" name="Oval 619"/>
              <p:cNvSpPr>
                <a:spLocks noChangeArrowheads="1"/>
              </p:cNvSpPr>
              <p:nvPr/>
            </p:nvSpPr>
            <p:spPr bwMode="auto">
              <a:xfrm>
                <a:off x="5429" y="2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9" name="Oval 620"/>
              <p:cNvSpPr>
                <a:spLocks noChangeArrowheads="1"/>
              </p:cNvSpPr>
              <p:nvPr/>
            </p:nvSpPr>
            <p:spPr bwMode="auto">
              <a:xfrm>
                <a:off x="5425" y="268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0" name="Oval 621"/>
              <p:cNvSpPr>
                <a:spLocks noChangeArrowheads="1"/>
              </p:cNvSpPr>
              <p:nvPr/>
            </p:nvSpPr>
            <p:spPr bwMode="auto">
              <a:xfrm>
                <a:off x="5421" y="26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1" name="Oval 622"/>
              <p:cNvSpPr>
                <a:spLocks noChangeArrowheads="1"/>
              </p:cNvSpPr>
              <p:nvPr/>
            </p:nvSpPr>
            <p:spPr bwMode="auto">
              <a:xfrm>
                <a:off x="5417" y="266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2" name="Oval 623"/>
              <p:cNvSpPr>
                <a:spLocks noChangeArrowheads="1"/>
              </p:cNvSpPr>
              <p:nvPr/>
            </p:nvSpPr>
            <p:spPr bwMode="auto">
              <a:xfrm>
                <a:off x="5413" y="265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3" name="Oval 624"/>
              <p:cNvSpPr>
                <a:spLocks noChangeArrowheads="1"/>
              </p:cNvSpPr>
              <p:nvPr/>
            </p:nvSpPr>
            <p:spPr bwMode="auto">
              <a:xfrm>
                <a:off x="5409" y="264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4" name="Oval 625"/>
              <p:cNvSpPr>
                <a:spLocks noChangeArrowheads="1"/>
              </p:cNvSpPr>
              <p:nvPr/>
            </p:nvSpPr>
            <p:spPr bwMode="auto">
              <a:xfrm>
                <a:off x="5405" y="26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5" name="Oval 626"/>
              <p:cNvSpPr>
                <a:spLocks noChangeArrowheads="1"/>
              </p:cNvSpPr>
              <p:nvPr/>
            </p:nvSpPr>
            <p:spPr bwMode="auto">
              <a:xfrm>
                <a:off x="5401" y="261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6" name="Oval 627"/>
              <p:cNvSpPr>
                <a:spLocks noChangeArrowheads="1"/>
              </p:cNvSpPr>
              <p:nvPr/>
            </p:nvSpPr>
            <p:spPr bwMode="auto">
              <a:xfrm>
                <a:off x="5397" y="259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7" name="Oval 628"/>
              <p:cNvSpPr>
                <a:spLocks noChangeArrowheads="1"/>
              </p:cNvSpPr>
              <p:nvPr/>
            </p:nvSpPr>
            <p:spPr bwMode="auto">
              <a:xfrm>
                <a:off x="5393" y="257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8" name="Oval 629"/>
              <p:cNvSpPr>
                <a:spLocks noChangeArrowheads="1"/>
              </p:cNvSpPr>
              <p:nvPr/>
            </p:nvSpPr>
            <p:spPr bwMode="auto">
              <a:xfrm>
                <a:off x="5390" y="25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9" name="Oval 630"/>
              <p:cNvSpPr>
                <a:spLocks noChangeArrowheads="1"/>
              </p:cNvSpPr>
              <p:nvPr/>
            </p:nvSpPr>
            <p:spPr bwMode="auto">
              <a:xfrm>
                <a:off x="5386" y="25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0" name="Oval 631"/>
              <p:cNvSpPr>
                <a:spLocks noChangeArrowheads="1"/>
              </p:cNvSpPr>
              <p:nvPr/>
            </p:nvSpPr>
            <p:spPr bwMode="auto">
              <a:xfrm>
                <a:off x="5382" y="252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1" name="Oval 632"/>
              <p:cNvSpPr>
                <a:spLocks noChangeArrowheads="1"/>
              </p:cNvSpPr>
              <p:nvPr/>
            </p:nvSpPr>
            <p:spPr bwMode="auto">
              <a:xfrm>
                <a:off x="5378" y="250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2" name="Oval 633"/>
              <p:cNvSpPr>
                <a:spLocks noChangeArrowheads="1"/>
              </p:cNvSpPr>
              <p:nvPr/>
            </p:nvSpPr>
            <p:spPr bwMode="auto">
              <a:xfrm>
                <a:off x="5374" y="247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3" name="Oval 634"/>
              <p:cNvSpPr>
                <a:spLocks noChangeArrowheads="1"/>
              </p:cNvSpPr>
              <p:nvPr/>
            </p:nvSpPr>
            <p:spPr bwMode="auto">
              <a:xfrm>
                <a:off x="5370" y="24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4" name="Oval 635"/>
              <p:cNvSpPr>
                <a:spLocks noChangeArrowheads="1"/>
              </p:cNvSpPr>
              <p:nvPr/>
            </p:nvSpPr>
            <p:spPr bwMode="auto">
              <a:xfrm>
                <a:off x="5366" y="24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5" name="Oval 636"/>
              <p:cNvSpPr>
                <a:spLocks noChangeArrowheads="1"/>
              </p:cNvSpPr>
              <p:nvPr/>
            </p:nvSpPr>
            <p:spPr bwMode="auto">
              <a:xfrm>
                <a:off x="5362" y="236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6" name="Oval 637"/>
              <p:cNvSpPr>
                <a:spLocks noChangeArrowheads="1"/>
              </p:cNvSpPr>
              <p:nvPr/>
            </p:nvSpPr>
            <p:spPr bwMode="auto">
              <a:xfrm>
                <a:off x="5358" y="23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7" name="Oval 638"/>
              <p:cNvSpPr>
                <a:spLocks noChangeArrowheads="1"/>
              </p:cNvSpPr>
              <p:nvPr/>
            </p:nvSpPr>
            <p:spPr bwMode="auto">
              <a:xfrm>
                <a:off x="5354" y="229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8" name="Oval 639"/>
              <p:cNvSpPr>
                <a:spLocks noChangeArrowheads="1"/>
              </p:cNvSpPr>
              <p:nvPr/>
            </p:nvSpPr>
            <p:spPr bwMode="auto">
              <a:xfrm>
                <a:off x="5350" y="227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9" name="Oval 640"/>
              <p:cNvSpPr>
                <a:spLocks noChangeArrowheads="1"/>
              </p:cNvSpPr>
              <p:nvPr/>
            </p:nvSpPr>
            <p:spPr bwMode="auto">
              <a:xfrm>
                <a:off x="5346" y="223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0" name="Oval 641"/>
              <p:cNvSpPr>
                <a:spLocks noChangeArrowheads="1"/>
              </p:cNvSpPr>
              <p:nvPr/>
            </p:nvSpPr>
            <p:spPr bwMode="auto">
              <a:xfrm>
                <a:off x="5343" y="21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1" name="Oval 642"/>
              <p:cNvSpPr>
                <a:spLocks noChangeArrowheads="1"/>
              </p:cNvSpPr>
              <p:nvPr/>
            </p:nvSpPr>
            <p:spPr bwMode="auto">
              <a:xfrm>
                <a:off x="5339" y="214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2" name="Oval 643"/>
              <p:cNvSpPr>
                <a:spLocks noChangeArrowheads="1"/>
              </p:cNvSpPr>
              <p:nvPr/>
            </p:nvSpPr>
            <p:spPr bwMode="auto">
              <a:xfrm>
                <a:off x="5335" y="210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3" name="Oval 644"/>
              <p:cNvSpPr>
                <a:spLocks noChangeArrowheads="1"/>
              </p:cNvSpPr>
              <p:nvPr/>
            </p:nvSpPr>
            <p:spPr bwMode="auto">
              <a:xfrm>
                <a:off x="5331" y="20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4" name="Oval 645"/>
              <p:cNvSpPr>
                <a:spLocks noChangeArrowheads="1"/>
              </p:cNvSpPr>
              <p:nvPr/>
            </p:nvSpPr>
            <p:spPr bwMode="auto">
              <a:xfrm>
                <a:off x="5327" y="202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5" name="Oval 646"/>
              <p:cNvSpPr>
                <a:spLocks noChangeArrowheads="1"/>
              </p:cNvSpPr>
              <p:nvPr/>
            </p:nvSpPr>
            <p:spPr bwMode="auto">
              <a:xfrm>
                <a:off x="5323" y="19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6" name="Oval 647"/>
              <p:cNvSpPr>
                <a:spLocks noChangeArrowheads="1"/>
              </p:cNvSpPr>
              <p:nvPr/>
            </p:nvSpPr>
            <p:spPr bwMode="auto">
              <a:xfrm>
                <a:off x="5319" y="194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7" name="Oval 648"/>
              <p:cNvSpPr>
                <a:spLocks noChangeArrowheads="1"/>
              </p:cNvSpPr>
              <p:nvPr/>
            </p:nvSpPr>
            <p:spPr bwMode="auto">
              <a:xfrm>
                <a:off x="5315" y="190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8" name="Oval 649"/>
              <p:cNvSpPr>
                <a:spLocks noChangeArrowheads="1"/>
              </p:cNvSpPr>
              <p:nvPr/>
            </p:nvSpPr>
            <p:spPr bwMode="auto">
              <a:xfrm>
                <a:off x="5311" y="185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9" name="Oval 650"/>
              <p:cNvSpPr>
                <a:spLocks noChangeArrowheads="1"/>
              </p:cNvSpPr>
              <p:nvPr/>
            </p:nvSpPr>
            <p:spPr bwMode="auto">
              <a:xfrm>
                <a:off x="5307" y="18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0" name="Oval 651"/>
              <p:cNvSpPr>
                <a:spLocks noChangeArrowheads="1"/>
              </p:cNvSpPr>
              <p:nvPr/>
            </p:nvSpPr>
            <p:spPr bwMode="auto">
              <a:xfrm>
                <a:off x="5303" y="176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1" name="Oval 652"/>
              <p:cNvSpPr>
                <a:spLocks noChangeArrowheads="1"/>
              </p:cNvSpPr>
              <p:nvPr/>
            </p:nvSpPr>
            <p:spPr bwMode="auto">
              <a:xfrm>
                <a:off x="5299" y="176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2" name="Oval 653"/>
              <p:cNvSpPr>
                <a:spLocks noChangeArrowheads="1"/>
              </p:cNvSpPr>
              <p:nvPr/>
            </p:nvSpPr>
            <p:spPr bwMode="auto">
              <a:xfrm>
                <a:off x="5296" y="178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3" name="Oval 654"/>
              <p:cNvSpPr>
                <a:spLocks noChangeArrowheads="1"/>
              </p:cNvSpPr>
              <p:nvPr/>
            </p:nvSpPr>
            <p:spPr bwMode="auto">
              <a:xfrm>
                <a:off x="5292" y="182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4" name="Oval 655"/>
              <p:cNvSpPr>
                <a:spLocks noChangeArrowheads="1"/>
              </p:cNvSpPr>
              <p:nvPr/>
            </p:nvSpPr>
            <p:spPr bwMode="auto">
              <a:xfrm>
                <a:off x="5288" y="18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5" name="Oval 656"/>
              <p:cNvSpPr>
                <a:spLocks noChangeArrowheads="1"/>
              </p:cNvSpPr>
              <p:nvPr/>
            </p:nvSpPr>
            <p:spPr bwMode="auto">
              <a:xfrm>
                <a:off x="5284" y="194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6" name="Oval 657"/>
              <p:cNvSpPr>
                <a:spLocks noChangeArrowheads="1"/>
              </p:cNvSpPr>
              <p:nvPr/>
            </p:nvSpPr>
            <p:spPr bwMode="auto">
              <a:xfrm>
                <a:off x="5280" y="198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7" name="Oval 658"/>
              <p:cNvSpPr>
                <a:spLocks noChangeArrowheads="1"/>
              </p:cNvSpPr>
              <p:nvPr/>
            </p:nvSpPr>
            <p:spPr bwMode="auto">
              <a:xfrm>
                <a:off x="5276" y="203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8" name="Oval 659"/>
              <p:cNvSpPr>
                <a:spLocks noChangeArrowheads="1"/>
              </p:cNvSpPr>
              <p:nvPr/>
            </p:nvSpPr>
            <p:spPr bwMode="auto">
              <a:xfrm>
                <a:off x="5272" y="20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9" name="Oval 660"/>
              <p:cNvSpPr>
                <a:spLocks noChangeArrowheads="1"/>
              </p:cNvSpPr>
              <p:nvPr/>
            </p:nvSpPr>
            <p:spPr bwMode="auto">
              <a:xfrm>
                <a:off x="5268" y="21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0" name="Oval 661"/>
              <p:cNvSpPr>
                <a:spLocks noChangeArrowheads="1"/>
              </p:cNvSpPr>
              <p:nvPr/>
            </p:nvSpPr>
            <p:spPr bwMode="auto">
              <a:xfrm>
                <a:off x="5264" y="216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1" name="Oval 662"/>
              <p:cNvSpPr>
                <a:spLocks noChangeArrowheads="1"/>
              </p:cNvSpPr>
              <p:nvPr/>
            </p:nvSpPr>
            <p:spPr bwMode="auto">
              <a:xfrm>
                <a:off x="5260" y="222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2" name="Oval 663"/>
              <p:cNvSpPr>
                <a:spLocks noChangeArrowheads="1"/>
              </p:cNvSpPr>
              <p:nvPr/>
            </p:nvSpPr>
            <p:spPr bwMode="auto">
              <a:xfrm>
                <a:off x="5256" y="227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3" name="Oval 664"/>
              <p:cNvSpPr>
                <a:spLocks noChangeArrowheads="1"/>
              </p:cNvSpPr>
              <p:nvPr/>
            </p:nvSpPr>
            <p:spPr bwMode="auto">
              <a:xfrm>
                <a:off x="5252" y="233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4" name="Oval 665"/>
              <p:cNvSpPr>
                <a:spLocks noChangeArrowheads="1"/>
              </p:cNvSpPr>
              <p:nvPr/>
            </p:nvSpPr>
            <p:spPr bwMode="auto">
              <a:xfrm>
                <a:off x="5249" y="23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5" name="Oval 666"/>
              <p:cNvSpPr>
                <a:spLocks noChangeArrowheads="1"/>
              </p:cNvSpPr>
              <p:nvPr/>
            </p:nvSpPr>
            <p:spPr bwMode="auto">
              <a:xfrm>
                <a:off x="5244" y="241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6" name="Oval 667"/>
              <p:cNvSpPr>
                <a:spLocks noChangeArrowheads="1"/>
              </p:cNvSpPr>
              <p:nvPr/>
            </p:nvSpPr>
            <p:spPr bwMode="auto">
              <a:xfrm>
                <a:off x="5241" y="24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7" name="Oval 668"/>
              <p:cNvSpPr>
                <a:spLocks noChangeArrowheads="1"/>
              </p:cNvSpPr>
              <p:nvPr/>
            </p:nvSpPr>
            <p:spPr bwMode="auto">
              <a:xfrm>
                <a:off x="5237" y="248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8" name="Oval 669"/>
              <p:cNvSpPr>
                <a:spLocks noChangeArrowheads="1"/>
              </p:cNvSpPr>
              <p:nvPr/>
            </p:nvSpPr>
            <p:spPr bwMode="auto">
              <a:xfrm>
                <a:off x="5233" y="251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9" name="Oval 670"/>
              <p:cNvSpPr>
                <a:spLocks noChangeArrowheads="1"/>
              </p:cNvSpPr>
              <p:nvPr/>
            </p:nvSpPr>
            <p:spPr bwMode="auto">
              <a:xfrm>
                <a:off x="5229" y="25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0" name="Oval 671"/>
              <p:cNvSpPr>
                <a:spLocks noChangeArrowheads="1"/>
              </p:cNvSpPr>
              <p:nvPr/>
            </p:nvSpPr>
            <p:spPr bwMode="auto">
              <a:xfrm>
                <a:off x="5225" y="25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1" name="Oval 672"/>
              <p:cNvSpPr>
                <a:spLocks noChangeArrowheads="1"/>
              </p:cNvSpPr>
              <p:nvPr/>
            </p:nvSpPr>
            <p:spPr bwMode="auto">
              <a:xfrm>
                <a:off x="5221" y="25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2" name="Oval 673"/>
              <p:cNvSpPr>
                <a:spLocks noChangeArrowheads="1"/>
              </p:cNvSpPr>
              <p:nvPr/>
            </p:nvSpPr>
            <p:spPr bwMode="auto">
              <a:xfrm>
                <a:off x="5217" y="260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3" name="Oval 674"/>
              <p:cNvSpPr>
                <a:spLocks noChangeArrowheads="1"/>
              </p:cNvSpPr>
              <p:nvPr/>
            </p:nvSpPr>
            <p:spPr bwMode="auto">
              <a:xfrm>
                <a:off x="5213" y="262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4" name="Oval 675"/>
              <p:cNvSpPr>
                <a:spLocks noChangeArrowheads="1"/>
              </p:cNvSpPr>
              <p:nvPr/>
            </p:nvSpPr>
            <p:spPr bwMode="auto">
              <a:xfrm>
                <a:off x="5209" y="26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5" name="Oval 676"/>
              <p:cNvSpPr>
                <a:spLocks noChangeArrowheads="1"/>
              </p:cNvSpPr>
              <p:nvPr/>
            </p:nvSpPr>
            <p:spPr bwMode="auto">
              <a:xfrm>
                <a:off x="5205" y="26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6" name="Oval 677"/>
              <p:cNvSpPr>
                <a:spLocks noChangeArrowheads="1"/>
              </p:cNvSpPr>
              <p:nvPr/>
            </p:nvSpPr>
            <p:spPr bwMode="auto">
              <a:xfrm>
                <a:off x="5201" y="266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7" name="Oval 678"/>
              <p:cNvSpPr>
                <a:spLocks noChangeArrowheads="1"/>
              </p:cNvSpPr>
              <p:nvPr/>
            </p:nvSpPr>
            <p:spPr bwMode="auto">
              <a:xfrm>
                <a:off x="5197" y="267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8" name="Oval 679"/>
              <p:cNvSpPr>
                <a:spLocks noChangeArrowheads="1"/>
              </p:cNvSpPr>
              <p:nvPr/>
            </p:nvSpPr>
            <p:spPr bwMode="auto">
              <a:xfrm>
                <a:off x="5194" y="268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9" name="Oval 680"/>
              <p:cNvSpPr>
                <a:spLocks noChangeArrowheads="1"/>
              </p:cNvSpPr>
              <p:nvPr/>
            </p:nvSpPr>
            <p:spPr bwMode="auto">
              <a:xfrm>
                <a:off x="5190" y="26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0" name="Oval 681"/>
              <p:cNvSpPr>
                <a:spLocks noChangeArrowheads="1"/>
              </p:cNvSpPr>
              <p:nvPr/>
            </p:nvSpPr>
            <p:spPr bwMode="auto">
              <a:xfrm>
                <a:off x="5186" y="2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1" name="Oval 682"/>
              <p:cNvSpPr>
                <a:spLocks noChangeArrowheads="1"/>
              </p:cNvSpPr>
              <p:nvPr/>
            </p:nvSpPr>
            <p:spPr bwMode="auto">
              <a:xfrm>
                <a:off x="5182" y="27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2" name="Oval 683"/>
              <p:cNvSpPr>
                <a:spLocks noChangeArrowheads="1"/>
              </p:cNvSpPr>
              <p:nvPr/>
            </p:nvSpPr>
            <p:spPr bwMode="auto">
              <a:xfrm>
                <a:off x="5178" y="270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3" name="Oval 684"/>
              <p:cNvSpPr>
                <a:spLocks noChangeArrowheads="1"/>
              </p:cNvSpPr>
              <p:nvPr/>
            </p:nvSpPr>
            <p:spPr bwMode="auto">
              <a:xfrm>
                <a:off x="5174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4" name="Oval 685"/>
              <p:cNvSpPr>
                <a:spLocks noChangeArrowheads="1"/>
              </p:cNvSpPr>
              <p:nvPr/>
            </p:nvSpPr>
            <p:spPr bwMode="auto">
              <a:xfrm>
                <a:off x="5170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5" name="Oval 686"/>
              <p:cNvSpPr>
                <a:spLocks noChangeArrowheads="1"/>
              </p:cNvSpPr>
              <p:nvPr/>
            </p:nvSpPr>
            <p:spPr bwMode="auto">
              <a:xfrm>
                <a:off x="5166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6" name="Oval 687"/>
              <p:cNvSpPr>
                <a:spLocks noChangeArrowheads="1"/>
              </p:cNvSpPr>
              <p:nvPr/>
            </p:nvSpPr>
            <p:spPr bwMode="auto">
              <a:xfrm>
                <a:off x="5162" y="270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7" name="Oval 688"/>
              <p:cNvSpPr>
                <a:spLocks noChangeArrowheads="1"/>
              </p:cNvSpPr>
              <p:nvPr/>
            </p:nvSpPr>
            <p:spPr bwMode="auto">
              <a:xfrm>
                <a:off x="5158" y="27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8" name="Oval 689"/>
              <p:cNvSpPr>
                <a:spLocks noChangeArrowheads="1"/>
              </p:cNvSpPr>
              <p:nvPr/>
            </p:nvSpPr>
            <p:spPr bwMode="auto">
              <a:xfrm>
                <a:off x="5154" y="27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9" name="Oval 690"/>
              <p:cNvSpPr>
                <a:spLocks noChangeArrowheads="1"/>
              </p:cNvSpPr>
              <p:nvPr/>
            </p:nvSpPr>
            <p:spPr bwMode="auto">
              <a:xfrm>
                <a:off x="5150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0" name="Oval 691"/>
              <p:cNvSpPr>
                <a:spLocks noChangeArrowheads="1"/>
              </p:cNvSpPr>
              <p:nvPr/>
            </p:nvSpPr>
            <p:spPr bwMode="auto">
              <a:xfrm>
                <a:off x="5147" y="270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1" name="Oval 692"/>
              <p:cNvSpPr>
                <a:spLocks noChangeArrowheads="1"/>
              </p:cNvSpPr>
              <p:nvPr/>
            </p:nvSpPr>
            <p:spPr bwMode="auto">
              <a:xfrm>
                <a:off x="5143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2" name="Oval 693"/>
              <p:cNvSpPr>
                <a:spLocks noChangeArrowheads="1"/>
              </p:cNvSpPr>
              <p:nvPr/>
            </p:nvSpPr>
            <p:spPr bwMode="auto">
              <a:xfrm>
                <a:off x="5139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3" name="Oval 694"/>
              <p:cNvSpPr>
                <a:spLocks noChangeArrowheads="1"/>
              </p:cNvSpPr>
              <p:nvPr/>
            </p:nvSpPr>
            <p:spPr bwMode="auto">
              <a:xfrm>
                <a:off x="5135" y="270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4" name="Oval 695"/>
              <p:cNvSpPr>
                <a:spLocks noChangeArrowheads="1"/>
              </p:cNvSpPr>
              <p:nvPr/>
            </p:nvSpPr>
            <p:spPr bwMode="auto">
              <a:xfrm>
                <a:off x="5131" y="270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5" name="Oval 696"/>
              <p:cNvSpPr>
                <a:spLocks noChangeArrowheads="1"/>
              </p:cNvSpPr>
              <p:nvPr/>
            </p:nvSpPr>
            <p:spPr bwMode="auto">
              <a:xfrm>
                <a:off x="5127" y="271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6" name="Oval 697"/>
              <p:cNvSpPr>
                <a:spLocks noChangeArrowheads="1"/>
              </p:cNvSpPr>
              <p:nvPr/>
            </p:nvSpPr>
            <p:spPr bwMode="auto">
              <a:xfrm>
                <a:off x="5123" y="271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7" name="Oval 698"/>
              <p:cNvSpPr>
                <a:spLocks noChangeArrowheads="1"/>
              </p:cNvSpPr>
              <p:nvPr/>
            </p:nvSpPr>
            <p:spPr bwMode="auto">
              <a:xfrm>
                <a:off x="5119" y="271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8" name="Oval 699"/>
              <p:cNvSpPr>
                <a:spLocks noChangeArrowheads="1"/>
              </p:cNvSpPr>
              <p:nvPr/>
            </p:nvSpPr>
            <p:spPr bwMode="auto">
              <a:xfrm>
                <a:off x="5115" y="27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9" name="Oval 700"/>
              <p:cNvSpPr>
                <a:spLocks noChangeArrowheads="1"/>
              </p:cNvSpPr>
              <p:nvPr/>
            </p:nvSpPr>
            <p:spPr bwMode="auto">
              <a:xfrm>
                <a:off x="5111" y="271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0" name="Oval 701"/>
              <p:cNvSpPr>
                <a:spLocks noChangeArrowheads="1"/>
              </p:cNvSpPr>
              <p:nvPr/>
            </p:nvSpPr>
            <p:spPr bwMode="auto">
              <a:xfrm>
                <a:off x="5107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1" name="Oval 702"/>
              <p:cNvSpPr>
                <a:spLocks noChangeArrowheads="1"/>
              </p:cNvSpPr>
              <p:nvPr/>
            </p:nvSpPr>
            <p:spPr bwMode="auto">
              <a:xfrm>
                <a:off x="5103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2" name="Oval 703"/>
              <p:cNvSpPr>
                <a:spLocks noChangeArrowheads="1"/>
              </p:cNvSpPr>
              <p:nvPr/>
            </p:nvSpPr>
            <p:spPr bwMode="auto">
              <a:xfrm>
                <a:off x="5100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3" name="Oval 704"/>
              <p:cNvSpPr>
                <a:spLocks noChangeArrowheads="1"/>
              </p:cNvSpPr>
              <p:nvPr/>
            </p:nvSpPr>
            <p:spPr bwMode="auto">
              <a:xfrm>
                <a:off x="5096" y="271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4" name="Oval 705"/>
              <p:cNvSpPr>
                <a:spLocks noChangeArrowheads="1"/>
              </p:cNvSpPr>
              <p:nvPr/>
            </p:nvSpPr>
            <p:spPr bwMode="auto">
              <a:xfrm>
                <a:off x="5092" y="271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5" name="Oval 706"/>
              <p:cNvSpPr>
                <a:spLocks noChangeArrowheads="1"/>
              </p:cNvSpPr>
              <p:nvPr/>
            </p:nvSpPr>
            <p:spPr bwMode="auto">
              <a:xfrm>
                <a:off x="5088" y="271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6" name="Oval 707"/>
              <p:cNvSpPr>
                <a:spLocks noChangeArrowheads="1"/>
              </p:cNvSpPr>
              <p:nvPr/>
            </p:nvSpPr>
            <p:spPr bwMode="auto">
              <a:xfrm>
                <a:off x="5084" y="272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7" name="Oval 708"/>
              <p:cNvSpPr>
                <a:spLocks noChangeArrowheads="1"/>
              </p:cNvSpPr>
              <p:nvPr/>
            </p:nvSpPr>
            <p:spPr bwMode="auto">
              <a:xfrm>
                <a:off x="5080" y="272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8" name="Oval 709"/>
              <p:cNvSpPr>
                <a:spLocks noChangeArrowheads="1"/>
              </p:cNvSpPr>
              <p:nvPr/>
            </p:nvSpPr>
            <p:spPr bwMode="auto">
              <a:xfrm>
                <a:off x="5076" y="271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9" name="Oval 710"/>
              <p:cNvSpPr>
                <a:spLocks noChangeArrowheads="1"/>
              </p:cNvSpPr>
              <p:nvPr/>
            </p:nvSpPr>
            <p:spPr bwMode="auto">
              <a:xfrm>
                <a:off x="5072" y="271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0" name="Oval 711"/>
              <p:cNvSpPr>
                <a:spLocks noChangeArrowheads="1"/>
              </p:cNvSpPr>
              <p:nvPr/>
            </p:nvSpPr>
            <p:spPr bwMode="auto">
              <a:xfrm>
                <a:off x="5068" y="271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1" name="Oval 712"/>
              <p:cNvSpPr>
                <a:spLocks noChangeArrowheads="1"/>
              </p:cNvSpPr>
              <p:nvPr/>
            </p:nvSpPr>
            <p:spPr bwMode="auto">
              <a:xfrm>
                <a:off x="5064" y="271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2" name="Oval 713"/>
              <p:cNvSpPr>
                <a:spLocks noChangeArrowheads="1"/>
              </p:cNvSpPr>
              <p:nvPr/>
            </p:nvSpPr>
            <p:spPr bwMode="auto">
              <a:xfrm>
                <a:off x="5060" y="271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3" name="Oval 714"/>
              <p:cNvSpPr>
                <a:spLocks noChangeArrowheads="1"/>
              </p:cNvSpPr>
              <p:nvPr/>
            </p:nvSpPr>
            <p:spPr bwMode="auto">
              <a:xfrm>
                <a:off x="5056" y="272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4" name="Oval 715"/>
              <p:cNvSpPr>
                <a:spLocks noChangeArrowheads="1"/>
              </p:cNvSpPr>
              <p:nvPr/>
            </p:nvSpPr>
            <p:spPr bwMode="auto">
              <a:xfrm>
                <a:off x="5053" y="272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5" name="Oval 716"/>
              <p:cNvSpPr>
                <a:spLocks noChangeArrowheads="1"/>
              </p:cNvSpPr>
              <p:nvPr/>
            </p:nvSpPr>
            <p:spPr bwMode="auto">
              <a:xfrm>
                <a:off x="5048" y="272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6" name="Oval 717"/>
              <p:cNvSpPr>
                <a:spLocks noChangeArrowheads="1"/>
              </p:cNvSpPr>
              <p:nvPr/>
            </p:nvSpPr>
            <p:spPr bwMode="auto">
              <a:xfrm>
                <a:off x="5045" y="27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7" name="Oval 718"/>
              <p:cNvSpPr>
                <a:spLocks noChangeArrowheads="1"/>
              </p:cNvSpPr>
              <p:nvPr/>
            </p:nvSpPr>
            <p:spPr bwMode="auto">
              <a:xfrm>
                <a:off x="5041" y="273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8" name="Oval 719"/>
              <p:cNvSpPr>
                <a:spLocks noChangeArrowheads="1"/>
              </p:cNvSpPr>
              <p:nvPr/>
            </p:nvSpPr>
            <p:spPr bwMode="auto">
              <a:xfrm>
                <a:off x="5037" y="272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9" name="Oval 720"/>
              <p:cNvSpPr>
                <a:spLocks noChangeArrowheads="1"/>
              </p:cNvSpPr>
              <p:nvPr/>
            </p:nvSpPr>
            <p:spPr bwMode="auto">
              <a:xfrm>
                <a:off x="5033" y="27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0" name="Oval 721"/>
              <p:cNvSpPr>
                <a:spLocks noChangeArrowheads="1"/>
              </p:cNvSpPr>
              <p:nvPr/>
            </p:nvSpPr>
            <p:spPr bwMode="auto">
              <a:xfrm>
                <a:off x="5029" y="27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1" name="Oval 722"/>
              <p:cNvSpPr>
                <a:spLocks noChangeArrowheads="1"/>
              </p:cNvSpPr>
              <p:nvPr/>
            </p:nvSpPr>
            <p:spPr bwMode="auto">
              <a:xfrm>
                <a:off x="5025" y="271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2" name="Oval 723"/>
              <p:cNvSpPr>
                <a:spLocks noChangeArrowheads="1"/>
              </p:cNvSpPr>
              <p:nvPr/>
            </p:nvSpPr>
            <p:spPr bwMode="auto">
              <a:xfrm>
                <a:off x="5021" y="271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3" name="Oval 724"/>
              <p:cNvSpPr>
                <a:spLocks noChangeArrowheads="1"/>
              </p:cNvSpPr>
              <p:nvPr/>
            </p:nvSpPr>
            <p:spPr bwMode="auto">
              <a:xfrm>
                <a:off x="5017" y="270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4" name="Oval 725"/>
              <p:cNvSpPr>
                <a:spLocks noChangeArrowheads="1"/>
              </p:cNvSpPr>
              <p:nvPr/>
            </p:nvSpPr>
            <p:spPr bwMode="auto">
              <a:xfrm>
                <a:off x="5013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5" name="Oval 726"/>
              <p:cNvSpPr>
                <a:spLocks noChangeArrowheads="1"/>
              </p:cNvSpPr>
              <p:nvPr/>
            </p:nvSpPr>
            <p:spPr bwMode="auto">
              <a:xfrm>
                <a:off x="5009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6" name="Oval 727"/>
              <p:cNvSpPr>
                <a:spLocks noChangeArrowheads="1"/>
              </p:cNvSpPr>
              <p:nvPr/>
            </p:nvSpPr>
            <p:spPr bwMode="auto">
              <a:xfrm>
                <a:off x="5005" y="271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7" name="Oval 728"/>
              <p:cNvSpPr>
                <a:spLocks noChangeArrowheads="1"/>
              </p:cNvSpPr>
              <p:nvPr/>
            </p:nvSpPr>
            <p:spPr bwMode="auto">
              <a:xfrm>
                <a:off x="5001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8" name="Oval 729"/>
              <p:cNvSpPr>
                <a:spLocks noChangeArrowheads="1"/>
              </p:cNvSpPr>
              <p:nvPr/>
            </p:nvSpPr>
            <p:spPr bwMode="auto">
              <a:xfrm>
                <a:off x="4997" y="27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9" name="Oval 730"/>
              <p:cNvSpPr>
                <a:spLocks noChangeArrowheads="1"/>
              </p:cNvSpPr>
              <p:nvPr/>
            </p:nvSpPr>
            <p:spPr bwMode="auto">
              <a:xfrm>
                <a:off x="4994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0" name="Oval 731"/>
              <p:cNvSpPr>
                <a:spLocks noChangeArrowheads="1"/>
              </p:cNvSpPr>
              <p:nvPr/>
            </p:nvSpPr>
            <p:spPr bwMode="auto">
              <a:xfrm>
                <a:off x="4990" y="270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1" name="Oval 732"/>
              <p:cNvSpPr>
                <a:spLocks noChangeArrowheads="1"/>
              </p:cNvSpPr>
              <p:nvPr/>
            </p:nvSpPr>
            <p:spPr bwMode="auto">
              <a:xfrm>
                <a:off x="4986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2" name="Oval 733"/>
              <p:cNvSpPr>
                <a:spLocks noChangeArrowheads="1"/>
              </p:cNvSpPr>
              <p:nvPr/>
            </p:nvSpPr>
            <p:spPr bwMode="auto">
              <a:xfrm>
                <a:off x="4982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3" name="Oval 734"/>
              <p:cNvSpPr>
                <a:spLocks noChangeArrowheads="1"/>
              </p:cNvSpPr>
              <p:nvPr/>
            </p:nvSpPr>
            <p:spPr bwMode="auto">
              <a:xfrm>
                <a:off x="4978" y="270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4" name="Oval 735"/>
              <p:cNvSpPr>
                <a:spLocks noChangeArrowheads="1"/>
              </p:cNvSpPr>
              <p:nvPr/>
            </p:nvSpPr>
            <p:spPr bwMode="auto">
              <a:xfrm>
                <a:off x="4974" y="270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5" name="Oval 736"/>
              <p:cNvSpPr>
                <a:spLocks noChangeArrowheads="1"/>
              </p:cNvSpPr>
              <p:nvPr/>
            </p:nvSpPr>
            <p:spPr bwMode="auto">
              <a:xfrm>
                <a:off x="4970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6" name="Oval 737"/>
              <p:cNvSpPr>
                <a:spLocks noChangeArrowheads="1"/>
              </p:cNvSpPr>
              <p:nvPr/>
            </p:nvSpPr>
            <p:spPr bwMode="auto">
              <a:xfrm>
                <a:off x="4966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7" name="Oval 738"/>
              <p:cNvSpPr>
                <a:spLocks noChangeArrowheads="1"/>
              </p:cNvSpPr>
              <p:nvPr/>
            </p:nvSpPr>
            <p:spPr bwMode="auto">
              <a:xfrm>
                <a:off x="4962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8" name="Oval 739"/>
              <p:cNvSpPr>
                <a:spLocks noChangeArrowheads="1"/>
              </p:cNvSpPr>
              <p:nvPr/>
            </p:nvSpPr>
            <p:spPr bwMode="auto">
              <a:xfrm>
                <a:off x="4958" y="27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9" name="Oval 740"/>
              <p:cNvSpPr>
                <a:spLocks noChangeArrowheads="1"/>
              </p:cNvSpPr>
              <p:nvPr/>
            </p:nvSpPr>
            <p:spPr bwMode="auto">
              <a:xfrm>
                <a:off x="4954" y="269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0" name="Oval 741"/>
              <p:cNvSpPr>
                <a:spLocks noChangeArrowheads="1"/>
              </p:cNvSpPr>
              <p:nvPr/>
            </p:nvSpPr>
            <p:spPr bwMode="auto">
              <a:xfrm>
                <a:off x="4950" y="26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1" name="Oval 742"/>
              <p:cNvSpPr>
                <a:spLocks noChangeArrowheads="1"/>
              </p:cNvSpPr>
              <p:nvPr/>
            </p:nvSpPr>
            <p:spPr bwMode="auto">
              <a:xfrm>
                <a:off x="4947" y="269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2" name="Oval 743"/>
              <p:cNvSpPr>
                <a:spLocks noChangeArrowheads="1"/>
              </p:cNvSpPr>
              <p:nvPr/>
            </p:nvSpPr>
            <p:spPr bwMode="auto">
              <a:xfrm>
                <a:off x="4942" y="269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3" name="Oval 744"/>
              <p:cNvSpPr>
                <a:spLocks noChangeArrowheads="1"/>
              </p:cNvSpPr>
              <p:nvPr/>
            </p:nvSpPr>
            <p:spPr bwMode="auto">
              <a:xfrm>
                <a:off x="4939" y="269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4" name="Oval 745"/>
              <p:cNvSpPr>
                <a:spLocks noChangeArrowheads="1"/>
              </p:cNvSpPr>
              <p:nvPr/>
            </p:nvSpPr>
            <p:spPr bwMode="auto">
              <a:xfrm>
                <a:off x="4935" y="269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5" name="Oval 746"/>
              <p:cNvSpPr>
                <a:spLocks noChangeArrowheads="1"/>
              </p:cNvSpPr>
              <p:nvPr/>
            </p:nvSpPr>
            <p:spPr bwMode="auto">
              <a:xfrm>
                <a:off x="4931" y="269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6" name="Oval 747"/>
              <p:cNvSpPr>
                <a:spLocks noChangeArrowheads="1"/>
              </p:cNvSpPr>
              <p:nvPr/>
            </p:nvSpPr>
            <p:spPr bwMode="auto">
              <a:xfrm>
                <a:off x="4927" y="269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7" name="Oval 748"/>
              <p:cNvSpPr>
                <a:spLocks noChangeArrowheads="1"/>
              </p:cNvSpPr>
              <p:nvPr/>
            </p:nvSpPr>
            <p:spPr bwMode="auto">
              <a:xfrm>
                <a:off x="4923" y="268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8" name="Oval 749"/>
              <p:cNvSpPr>
                <a:spLocks noChangeArrowheads="1"/>
              </p:cNvSpPr>
              <p:nvPr/>
            </p:nvSpPr>
            <p:spPr bwMode="auto">
              <a:xfrm>
                <a:off x="4919" y="267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9" name="Oval 750"/>
              <p:cNvSpPr>
                <a:spLocks noChangeArrowheads="1"/>
              </p:cNvSpPr>
              <p:nvPr/>
            </p:nvSpPr>
            <p:spPr bwMode="auto">
              <a:xfrm>
                <a:off x="4915" y="26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0" name="Oval 751"/>
              <p:cNvSpPr>
                <a:spLocks noChangeArrowheads="1"/>
              </p:cNvSpPr>
              <p:nvPr/>
            </p:nvSpPr>
            <p:spPr bwMode="auto">
              <a:xfrm>
                <a:off x="4911" y="26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1" name="Oval 752"/>
              <p:cNvSpPr>
                <a:spLocks noChangeArrowheads="1"/>
              </p:cNvSpPr>
              <p:nvPr/>
            </p:nvSpPr>
            <p:spPr bwMode="auto">
              <a:xfrm>
                <a:off x="4907" y="264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2" name="Oval 753"/>
              <p:cNvSpPr>
                <a:spLocks noChangeArrowheads="1"/>
              </p:cNvSpPr>
              <p:nvPr/>
            </p:nvSpPr>
            <p:spPr bwMode="auto">
              <a:xfrm>
                <a:off x="4903" y="263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3" name="Oval 754"/>
              <p:cNvSpPr>
                <a:spLocks noChangeArrowheads="1"/>
              </p:cNvSpPr>
              <p:nvPr/>
            </p:nvSpPr>
            <p:spPr bwMode="auto">
              <a:xfrm>
                <a:off x="4900" y="26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4" name="Oval 755"/>
              <p:cNvSpPr>
                <a:spLocks noChangeArrowheads="1"/>
              </p:cNvSpPr>
              <p:nvPr/>
            </p:nvSpPr>
            <p:spPr bwMode="auto">
              <a:xfrm>
                <a:off x="4895" y="261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5" name="Oval 756"/>
              <p:cNvSpPr>
                <a:spLocks noChangeArrowheads="1"/>
              </p:cNvSpPr>
              <p:nvPr/>
            </p:nvSpPr>
            <p:spPr bwMode="auto">
              <a:xfrm>
                <a:off x="4892" y="260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6" name="Oval 757"/>
              <p:cNvSpPr>
                <a:spLocks noChangeArrowheads="1"/>
              </p:cNvSpPr>
              <p:nvPr/>
            </p:nvSpPr>
            <p:spPr bwMode="auto">
              <a:xfrm>
                <a:off x="4888" y="26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7" name="Oval 758"/>
              <p:cNvSpPr>
                <a:spLocks noChangeArrowheads="1"/>
              </p:cNvSpPr>
              <p:nvPr/>
            </p:nvSpPr>
            <p:spPr bwMode="auto">
              <a:xfrm>
                <a:off x="4884" y="259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8" name="Oval 759"/>
              <p:cNvSpPr>
                <a:spLocks noChangeArrowheads="1"/>
              </p:cNvSpPr>
              <p:nvPr/>
            </p:nvSpPr>
            <p:spPr bwMode="auto">
              <a:xfrm>
                <a:off x="4880" y="258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9" name="Oval 760"/>
              <p:cNvSpPr>
                <a:spLocks noChangeArrowheads="1"/>
              </p:cNvSpPr>
              <p:nvPr/>
            </p:nvSpPr>
            <p:spPr bwMode="auto">
              <a:xfrm>
                <a:off x="4876" y="258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0" name="Oval 761"/>
              <p:cNvSpPr>
                <a:spLocks noChangeArrowheads="1"/>
              </p:cNvSpPr>
              <p:nvPr/>
            </p:nvSpPr>
            <p:spPr bwMode="auto">
              <a:xfrm>
                <a:off x="4872" y="256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1" name="Oval 762"/>
              <p:cNvSpPr>
                <a:spLocks noChangeArrowheads="1"/>
              </p:cNvSpPr>
              <p:nvPr/>
            </p:nvSpPr>
            <p:spPr bwMode="auto">
              <a:xfrm>
                <a:off x="4868" y="255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2" name="Oval 763"/>
              <p:cNvSpPr>
                <a:spLocks noChangeArrowheads="1"/>
              </p:cNvSpPr>
              <p:nvPr/>
            </p:nvSpPr>
            <p:spPr bwMode="auto">
              <a:xfrm>
                <a:off x="4864" y="25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3" name="Oval 764"/>
              <p:cNvSpPr>
                <a:spLocks noChangeArrowheads="1"/>
              </p:cNvSpPr>
              <p:nvPr/>
            </p:nvSpPr>
            <p:spPr bwMode="auto">
              <a:xfrm>
                <a:off x="4860" y="25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4" name="Oval 765"/>
              <p:cNvSpPr>
                <a:spLocks noChangeArrowheads="1"/>
              </p:cNvSpPr>
              <p:nvPr/>
            </p:nvSpPr>
            <p:spPr bwMode="auto">
              <a:xfrm>
                <a:off x="4856" y="252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5" name="Oval 766"/>
              <p:cNvSpPr>
                <a:spLocks noChangeArrowheads="1"/>
              </p:cNvSpPr>
              <p:nvPr/>
            </p:nvSpPr>
            <p:spPr bwMode="auto">
              <a:xfrm>
                <a:off x="4852" y="252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6" name="Oval 767"/>
              <p:cNvSpPr>
                <a:spLocks noChangeArrowheads="1"/>
              </p:cNvSpPr>
              <p:nvPr/>
            </p:nvSpPr>
            <p:spPr bwMode="auto">
              <a:xfrm>
                <a:off x="4848" y="253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7" name="Oval 768"/>
              <p:cNvSpPr>
                <a:spLocks noChangeArrowheads="1"/>
              </p:cNvSpPr>
              <p:nvPr/>
            </p:nvSpPr>
            <p:spPr bwMode="auto">
              <a:xfrm>
                <a:off x="4845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8" name="Oval 769"/>
              <p:cNvSpPr>
                <a:spLocks noChangeArrowheads="1"/>
              </p:cNvSpPr>
              <p:nvPr/>
            </p:nvSpPr>
            <p:spPr bwMode="auto">
              <a:xfrm>
                <a:off x="4841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9" name="Oval 770"/>
              <p:cNvSpPr>
                <a:spLocks noChangeArrowheads="1"/>
              </p:cNvSpPr>
              <p:nvPr/>
            </p:nvSpPr>
            <p:spPr bwMode="auto">
              <a:xfrm>
                <a:off x="4837" y="2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0" name="Oval 771"/>
              <p:cNvSpPr>
                <a:spLocks noChangeArrowheads="1"/>
              </p:cNvSpPr>
              <p:nvPr/>
            </p:nvSpPr>
            <p:spPr bwMode="auto">
              <a:xfrm>
                <a:off x="4833" y="2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1" name="Oval 772"/>
              <p:cNvSpPr>
                <a:spLocks noChangeArrowheads="1"/>
              </p:cNvSpPr>
              <p:nvPr/>
            </p:nvSpPr>
            <p:spPr bwMode="auto">
              <a:xfrm>
                <a:off x="4829" y="253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2" name="Oval 773"/>
              <p:cNvSpPr>
                <a:spLocks noChangeArrowheads="1"/>
              </p:cNvSpPr>
              <p:nvPr/>
            </p:nvSpPr>
            <p:spPr bwMode="auto">
              <a:xfrm>
                <a:off x="4825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3" name="Oval 774"/>
              <p:cNvSpPr>
                <a:spLocks noChangeArrowheads="1"/>
              </p:cNvSpPr>
              <p:nvPr/>
            </p:nvSpPr>
            <p:spPr bwMode="auto">
              <a:xfrm>
                <a:off x="4821" y="25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4" name="Oval 775"/>
              <p:cNvSpPr>
                <a:spLocks noChangeArrowheads="1"/>
              </p:cNvSpPr>
              <p:nvPr/>
            </p:nvSpPr>
            <p:spPr bwMode="auto">
              <a:xfrm>
                <a:off x="4817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5" name="Oval 776"/>
              <p:cNvSpPr>
                <a:spLocks noChangeArrowheads="1"/>
              </p:cNvSpPr>
              <p:nvPr/>
            </p:nvSpPr>
            <p:spPr bwMode="auto">
              <a:xfrm>
                <a:off x="4813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6" name="Oval 777"/>
              <p:cNvSpPr>
                <a:spLocks noChangeArrowheads="1"/>
              </p:cNvSpPr>
              <p:nvPr/>
            </p:nvSpPr>
            <p:spPr bwMode="auto">
              <a:xfrm>
                <a:off x="4809" y="253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7" name="Oval 778"/>
              <p:cNvSpPr>
                <a:spLocks noChangeArrowheads="1"/>
              </p:cNvSpPr>
              <p:nvPr/>
            </p:nvSpPr>
            <p:spPr bwMode="auto">
              <a:xfrm>
                <a:off x="4805" y="254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8" name="Oval 779"/>
              <p:cNvSpPr>
                <a:spLocks noChangeArrowheads="1"/>
              </p:cNvSpPr>
              <p:nvPr/>
            </p:nvSpPr>
            <p:spPr bwMode="auto">
              <a:xfrm>
                <a:off x="4801" y="254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9" name="Oval 780"/>
              <p:cNvSpPr>
                <a:spLocks noChangeArrowheads="1"/>
              </p:cNvSpPr>
              <p:nvPr/>
            </p:nvSpPr>
            <p:spPr bwMode="auto">
              <a:xfrm>
                <a:off x="4798" y="25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0" name="Oval 781"/>
              <p:cNvSpPr>
                <a:spLocks noChangeArrowheads="1"/>
              </p:cNvSpPr>
              <p:nvPr/>
            </p:nvSpPr>
            <p:spPr bwMode="auto">
              <a:xfrm>
                <a:off x="4794" y="25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1" name="Oval 782"/>
              <p:cNvSpPr>
                <a:spLocks noChangeArrowheads="1"/>
              </p:cNvSpPr>
              <p:nvPr/>
            </p:nvSpPr>
            <p:spPr bwMode="auto">
              <a:xfrm>
                <a:off x="4790" y="257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2" name="Oval 783"/>
              <p:cNvSpPr>
                <a:spLocks noChangeArrowheads="1"/>
              </p:cNvSpPr>
              <p:nvPr/>
            </p:nvSpPr>
            <p:spPr bwMode="auto">
              <a:xfrm>
                <a:off x="4786" y="257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3" name="Oval 784"/>
              <p:cNvSpPr>
                <a:spLocks noChangeArrowheads="1"/>
              </p:cNvSpPr>
              <p:nvPr/>
            </p:nvSpPr>
            <p:spPr bwMode="auto">
              <a:xfrm>
                <a:off x="4782" y="25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4" name="Oval 785"/>
              <p:cNvSpPr>
                <a:spLocks noChangeArrowheads="1"/>
              </p:cNvSpPr>
              <p:nvPr/>
            </p:nvSpPr>
            <p:spPr bwMode="auto">
              <a:xfrm>
                <a:off x="4778" y="259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5" name="Oval 786"/>
              <p:cNvSpPr>
                <a:spLocks noChangeArrowheads="1"/>
              </p:cNvSpPr>
              <p:nvPr/>
            </p:nvSpPr>
            <p:spPr bwMode="auto">
              <a:xfrm>
                <a:off x="4774" y="260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6" name="Oval 787"/>
              <p:cNvSpPr>
                <a:spLocks noChangeArrowheads="1"/>
              </p:cNvSpPr>
              <p:nvPr/>
            </p:nvSpPr>
            <p:spPr bwMode="auto">
              <a:xfrm>
                <a:off x="4770" y="26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7" name="Oval 788"/>
              <p:cNvSpPr>
                <a:spLocks noChangeArrowheads="1"/>
              </p:cNvSpPr>
              <p:nvPr/>
            </p:nvSpPr>
            <p:spPr bwMode="auto">
              <a:xfrm>
                <a:off x="4766" y="261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8" name="Oval 789"/>
              <p:cNvSpPr>
                <a:spLocks noChangeArrowheads="1"/>
              </p:cNvSpPr>
              <p:nvPr/>
            </p:nvSpPr>
            <p:spPr bwMode="auto">
              <a:xfrm>
                <a:off x="4762" y="261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9" name="Oval 790"/>
              <p:cNvSpPr>
                <a:spLocks noChangeArrowheads="1"/>
              </p:cNvSpPr>
              <p:nvPr/>
            </p:nvSpPr>
            <p:spPr bwMode="auto">
              <a:xfrm>
                <a:off x="4758" y="262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0" name="Oval 791"/>
              <p:cNvSpPr>
                <a:spLocks noChangeArrowheads="1"/>
              </p:cNvSpPr>
              <p:nvPr/>
            </p:nvSpPr>
            <p:spPr bwMode="auto">
              <a:xfrm>
                <a:off x="4754" y="263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1" name="Oval 792"/>
              <p:cNvSpPr>
                <a:spLocks noChangeArrowheads="1"/>
              </p:cNvSpPr>
              <p:nvPr/>
            </p:nvSpPr>
            <p:spPr bwMode="auto">
              <a:xfrm>
                <a:off x="4751" y="263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2" name="Oval 793"/>
              <p:cNvSpPr>
                <a:spLocks noChangeArrowheads="1"/>
              </p:cNvSpPr>
              <p:nvPr/>
            </p:nvSpPr>
            <p:spPr bwMode="auto">
              <a:xfrm>
                <a:off x="4746" y="26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3" name="Oval 794"/>
              <p:cNvSpPr>
                <a:spLocks noChangeArrowheads="1"/>
              </p:cNvSpPr>
              <p:nvPr/>
            </p:nvSpPr>
            <p:spPr bwMode="auto">
              <a:xfrm>
                <a:off x="4743" y="265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4" name="Oval 795"/>
              <p:cNvSpPr>
                <a:spLocks noChangeArrowheads="1"/>
              </p:cNvSpPr>
              <p:nvPr/>
            </p:nvSpPr>
            <p:spPr bwMode="auto">
              <a:xfrm>
                <a:off x="4739" y="26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5" name="Oval 796"/>
              <p:cNvSpPr>
                <a:spLocks noChangeArrowheads="1"/>
              </p:cNvSpPr>
              <p:nvPr/>
            </p:nvSpPr>
            <p:spPr bwMode="auto">
              <a:xfrm>
                <a:off x="4735" y="26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6" name="Oval 797"/>
              <p:cNvSpPr>
                <a:spLocks noChangeArrowheads="1"/>
              </p:cNvSpPr>
              <p:nvPr/>
            </p:nvSpPr>
            <p:spPr bwMode="auto">
              <a:xfrm>
                <a:off x="4731" y="26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7" name="Oval 798"/>
              <p:cNvSpPr>
                <a:spLocks noChangeArrowheads="1"/>
              </p:cNvSpPr>
              <p:nvPr/>
            </p:nvSpPr>
            <p:spPr bwMode="auto">
              <a:xfrm>
                <a:off x="4727" y="266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8" name="Oval 799"/>
              <p:cNvSpPr>
                <a:spLocks noChangeArrowheads="1"/>
              </p:cNvSpPr>
              <p:nvPr/>
            </p:nvSpPr>
            <p:spPr bwMode="auto">
              <a:xfrm>
                <a:off x="4723" y="26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9" name="Oval 800"/>
              <p:cNvSpPr>
                <a:spLocks noChangeArrowheads="1"/>
              </p:cNvSpPr>
              <p:nvPr/>
            </p:nvSpPr>
            <p:spPr bwMode="auto">
              <a:xfrm>
                <a:off x="4719" y="26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0" name="Oval 801"/>
              <p:cNvSpPr>
                <a:spLocks noChangeArrowheads="1"/>
              </p:cNvSpPr>
              <p:nvPr/>
            </p:nvSpPr>
            <p:spPr bwMode="auto">
              <a:xfrm>
                <a:off x="4715" y="268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1" name="Oval 802"/>
              <p:cNvSpPr>
                <a:spLocks noChangeArrowheads="1"/>
              </p:cNvSpPr>
              <p:nvPr/>
            </p:nvSpPr>
            <p:spPr bwMode="auto">
              <a:xfrm>
                <a:off x="4711" y="269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2" name="Oval 803"/>
              <p:cNvSpPr>
                <a:spLocks noChangeArrowheads="1"/>
              </p:cNvSpPr>
              <p:nvPr/>
            </p:nvSpPr>
            <p:spPr bwMode="auto">
              <a:xfrm>
                <a:off x="4707" y="27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3" name="Oval 804"/>
              <p:cNvSpPr>
                <a:spLocks noChangeArrowheads="1"/>
              </p:cNvSpPr>
              <p:nvPr/>
            </p:nvSpPr>
            <p:spPr bwMode="auto">
              <a:xfrm>
                <a:off x="4704" y="270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4" name="Oval 805"/>
              <p:cNvSpPr>
                <a:spLocks noChangeArrowheads="1"/>
              </p:cNvSpPr>
              <p:nvPr/>
            </p:nvSpPr>
            <p:spPr bwMode="auto">
              <a:xfrm>
                <a:off x="4699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5" name="Oval 806"/>
              <p:cNvSpPr>
                <a:spLocks noChangeArrowheads="1"/>
              </p:cNvSpPr>
              <p:nvPr/>
            </p:nvSpPr>
            <p:spPr bwMode="auto">
              <a:xfrm>
                <a:off x="4696" y="271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6" name="Oval 807"/>
              <p:cNvSpPr>
                <a:spLocks noChangeArrowheads="1"/>
              </p:cNvSpPr>
              <p:nvPr/>
            </p:nvSpPr>
            <p:spPr bwMode="auto">
              <a:xfrm>
                <a:off x="4692" y="271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7" name="Oval 808"/>
              <p:cNvSpPr>
                <a:spLocks noChangeArrowheads="1"/>
              </p:cNvSpPr>
              <p:nvPr/>
            </p:nvSpPr>
            <p:spPr bwMode="auto">
              <a:xfrm>
                <a:off x="4688" y="27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sp>
          <p:nvSpPr>
            <p:cNvPr id="252" name="Oval 810"/>
            <p:cNvSpPr>
              <a:spLocks noChangeArrowheads="1"/>
            </p:cNvSpPr>
            <p:nvPr/>
          </p:nvSpPr>
          <p:spPr bwMode="auto">
            <a:xfrm>
              <a:off x="6164351" y="291957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" name="Oval 811"/>
            <p:cNvSpPr>
              <a:spLocks noChangeArrowheads="1"/>
            </p:cNvSpPr>
            <p:nvPr/>
          </p:nvSpPr>
          <p:spPr bwMode="auto">
            <a:xfrm>
              <a:off x="6160414" y="292745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" name="Oval 812"/>
            <p:cNvSpPr>
              <a:spLocks noChangeArrowheads="1"/>
            </p:cNvSpPr>
            <p:nvPr/>
          </p:nvSpPr>
          <p:spPr bwMode="auto">
            <a:xfrm>
              <a:off x="6156477" y="293237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" name="Oval 813"/>
            <p:cNvSpPr>
              <a:spLocks noChangeArrowheads="1"/>
            </p:cNvSpPr>
            <p:nvPr/>
          </p:nvSpPr>
          <p:spPr bwMode="auto">
            <a:xfrm>
              <a:off x="6152540" y="29343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" name="Oval 814"/>
            <p:cNvSpPr>
              <a:spLocks noChangeArrowheads="1"/>
            </p:cNvSpPr>
            <p:nvPr/>
          </p:nvSpPr>
          <p:spPr bwMode="auto">
            <a:xfrm>
              <a:off x="6148603" y="29363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" name="Oval 815"/>
            <p:cNvSpPr>
              <a:spLocks noChangeArrowheads="1"/>
            </p:cNvSpPr>
            <p:nvPr/>
          </p:nvSpPr>
          <p:spPr bwMode="auto">
            <a:xfrm>
              <a:off x="6144666" y="29363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" name="Oval 816"/>
            <p:cNvSpPr>
              <a:spLocks noChangeArrowheads="1"/>
            </p:cNvSpPr>
            <p:nvPr/>
          </p:nvSpPr>
          <p:spPr bwMode="auto">
            <a:xfrm>
              <a:off x="6140729" y="293729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" name="Oval 817"/>
            <p:cNvSpPr>
              <a:spLocks noChangeArrowheads="1"/>
            </p:cNvSpPr>
            <p:nvPr/>
          </p:nvSpPr>
          <p:spPr bwMode="auto">
            <a:xfrm>
              <a:off x="6136792" y="2940246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" name="Oval 818"/>
            <p:cNvSpPr>
              <a:spLocks noChangeArrowheads="1"/>
            </p:cNvSpPr>
            <p:nvPr/>
          </p:nvSpPr>
          <p:spPr bwMode="auto">
            <a:xfrm>
              <a:off x="6132855" y="294123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" name="Oval 819"/>
            <p:cNvSpPr>
              <a:spLocks noChangeArrowheads="1"/>
            </p:cNvSpPr>
            <p:nvPr/>
          </p:nvSpPr>
          <p:spPr bwMode="auto">
            <a:xfrm>
              <a:off x="6129902" y="294319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" name="Oval 820"/>
            <p:cNvSpPr>
              <a:spLocks noChangeArrowheads="1"/>
            </p:cNvSpPr>
            <p:nvPr/>
          </p:nvSpPr>
          <p:spPr bwMode="auto">
            <a:xfrm>
              <a:off x="6125965" y="294516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" name="Oval 821"/>
            <p:cNvSpPr>
              <a:spLocks noChangeArrowheads="1"/>
            </p:cNvSpPr>
            <p:nvPr/>
          </p:nvSpPr>
          <p:spPr bwMode="auto">
            <a:xfrm>
              <a:off x="6122028" y="294713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" name="Oval 822"/>
            <p:cNvSpPr>
              <a:spLocks noChangeArrowheads="1"/>
            </p:cNvSpPr>
            <p:nvPr/>
          </p:nvSpPr>
          <p:spPr bwMode="auto">
            <a:xfrm>
              <a:off x="6118091" y="2950089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" name="Oval 823"/>
            <p:cNvSpPr>
              <a:spLocks noChangeArrowheads="1"/>
            </p:cNvSpPr>
            <p:nvPr/>
          </p:nvSpPr>
          <p:spPr bwMode="auto">
            <a:xfrm>
              <a:off x="6114154" y="29530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" name="Oval 824"/>
            <p:cNvSpPr>
              <a:spLocks noChangeArrowheads="1"/>
            </p:cNvSpPr>
            <p:nvPr/>
          </p:nvSpPr>
          <p:spPr bwMode="auto">
            <a:xfrm>
              <a:off x="6110217" y="295304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" name="Oval 825"/>
            <p:cNvSpPr>
              <a:spLocks noChangeArrowheads="1"/>
            </p:cNvSpPr>
            <p:nvPr/>
          </p:nvSpPr>
          <p:spPr bwMode="auto">
            <a:xfrm>
              <a:off x="6106280" y="29559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" name="Oval 826"/>
            <p:cNvSpPr>
              <a:spLocks noChangeArrowheads="1"/>
            </p:cNvSpPr>
            <p:nvPr/>
          </p:nvSpPr>
          <p:spPr bwMode="auto">
            <a:xfrm>
              <a:off x="6102343" y="29559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" name="Oval 827"/>
            <p:cNvSpPr>
              <a:spLocks noChangeArrowheads="1"/>
            </p:cNvSpPr>
            <p:nvPr/>
          </p:nvSpPr>
          <p:spPr bwMode="auto">
            <a:xfrm>
              <a:off x="6098406" y="295894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" name="Oval 828"/>
            <p:cNvSpPr>
              <a:spLocks noChangeArrowheads="1"/>
            </p:cNvSpPr>
            <p:nvPr/>
          </p:nvSpPr>
          <p:spPr bwMode="auto">
            <a:xfrm>
              <a:off x="6094469" y="295894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" name="Oval 829"/>
            <p:cNvSpPr>
              <a:spLocks noChangeArrowheads="1"/>
            </p:cNvSpPr>
            <p:nvPr/>
          </p:nvSpPr>
          <p:spPr bwMode="auto">
            <a:xfrm>
              <a:off x="6090532" y="296190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" name="Oval 830"/>
            <p:cNvSpPr>
              <a:spLocks noChangeArrowheads="1"/>
            </p:cNvSpPr>
            <p:nvPr/>
          </p:nvSpPr>
          <p:spPr bwMode="auto">
            <a:xfrm>
              <a:off x="6086595" y="296190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" name="Oval 831"/>
            <p:cNvSpPr>
              <a:spLocks noChangeArrowheads="1"/>
            </p:cNvSpPr>
            <p:nvPr/>
          </p:nvSpPr>
          <p:spPr bwMode="auto">
            <a:xfrm>
              <a:off x="6083642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" name="Oval 832"/>
            <p:cNvSpPr>
              <a:spLocks noChangeArrowheads="1"/>
            </p:cNvSpPr>
            <p:nvPr/>
          </p:nvSpPr>
          <p:spPr bwMode="auto">
            <a:xfrm>
              <a:off x="6079705" y="295796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" name="Oval 833"/>
            <p:cNvSpPr>
              <a:spLocks noChangeArrowheads="1"/>
            </p:cNvSpPr>
            <p:nvPr/>
          </p:nvSpPr>
          <p:spPr bwMode="auto">
            <a:xfrm>
              <a:off x="6075768" y="2959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" name="Oval 834"/>
            <p:cNvSpPr>
              <a:spLocks noChangeArrowheads="1"/>
            </p:cNvSpPr>
            <p:nvPr/>
          </p:nvSpPr>
          <p:spPr bwMode="auto">
            <a:xfrm>
              <a:off x="6071831" y="2959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" name="Oval 835"/>
            <p:cNvSpPr>
              <a:spLocks noChangeArrowheads="1"/>
            </p:cNvSpPr>
            <p:nvPr/>
          </p:nvSpPr>
          <p:spPr bwMode="auto">
            <a:xfrm>
              <a:off x="6067894" y="296091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" name="Oval 836"/>
            <p:cNvSpPr>
              <a:spLocks noChangeArrowheads="1"/>
            </p:cNvSpPr>
            <p:nvPr/>
          </p:nvSpPr>
          <p:spPr bwMode="auto">
            <a:xfrm>
              <a:off x="6063957" y="29638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" name="Oval 837"/>
            <p:cNvSpPr>
              <a:spLocks noChangeArrowheads="1"/>
            </p:cNvSpPr>
            <p:nvPr/>
          </p:nvSpPr>
          <p:spPr bwMode="auto">
            <a:xfrm>
              <a:off x="6060020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" name="Oval 838"/>
            <p:cNvSpPr>
              <a:spLocks noChangeArrowheads="1"/>
            </p:cNvSpPr>
            <p:nvPr/>
          </p:nvSpPr>
          <p:spPr bwMode="auto">
            <a:xfrm>
              <a:off x="6056083" y="296583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" name="Oval 839"/>
            <p:cNvSpPr>
              <a:spLocks noChangeArrowheads="1"/>
            </p:cNvSpPr>
            <p:nvPr/>
          </p:nvSpPr>
          <p:spPr bwMode="auto">
            <a:xfrm>
              <a:off x="6052146" y="2968789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" name="Oval 840"/>
            <p:cNvSpPr>
              <a:spLocks noChangeArrowheads="1"/>
            </p:cNvSpPr>
            <p:nvPr/>
          </p:nvSpPr>
          <p:spPr bwMode="auto">
            <a:xfrm>
              <a:off x="6048209" y="296878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" name="Oval 841"/>
            <p:cNvSpPr>
              <a:spLocks noChangeArrowheads="1"/>
            </p:cNvSpPr>
            <p:nvPr/>
          </p:nvSpPr>
          <p:spPr bwMode="auto">
            <a:xfrm>
              <a:off x="6044272" y="296878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" name="Oval 842"/>
            <p:cNvSpPr>
              <a:spLocks noChangeArrowheads="1"/>
            </p:cNvSpPr>
            <p:nvPr/>
          </p:nvSpPr>
          <p:spPr bwMode="auto">
            <a:xfrm>
              <a:off x="6040335" y="296682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" name="Oval 843"/>
            <p:cNvSpPr>
              <a:spLocks noChangeArrowheads="1"/>
            </p:cNvSpPr>
            <p:nvPr/>
          </p:nvSpPr>
          <p:spPr bwMode="auto">
            <a:xfrm>
              <a:off x="6037383" y="2968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" name="Oval 844"/>
            <p:cNvSpPr>
              <a:spLocks noChangeArrowheads="1"/>
            </p:cNvSpPr>
            <p:nvPr/>
          </p:nvSpPr>
          <p:spPr bwMode="auto">
            <a:xfrm>
              <a:off x="6033446" y="296682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" name="Oval 845"/>
            <p:cNvSpPr>
              <a:spLocks noChangeArrowheads="1"/>
            </p:cNvSpPr>
            <p:nvPr/>
          </p:nvSpPr>
          <p:spPr bwMode="auto">
            <a:xfrm>
              <a:off x="6029509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" name="Oval 846"/>
            <p:cNvSpPr>
              <a:spLocks noChangeArrowheads="1"/>
            </p:cNvSpPr>
            <p:nvPr/>
          </p:nvSpPr>
          <p:spPr bwMode="auto">
            <a:xfrm>
              <a:off x="6025572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" name="Oval 847"/>
            <p:cNvSpPr>
              <a:spLocks noChangeArrowheads="1"/>
            </p:cNvSpPr>
            <p:nvPr/>
          </p:nvSpPr>
          <p:spPr bwMode="auto">
            <a:xfrm>
              <a:off x="6021635" y="29658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" name="Oval 848"/>
            <p:cNvSpPr>
              <a:spLocks noChangeArrowheads="1"/>
            </p:cNvSpPr>
            <p:nvPr/>
          </p:nvSpPr>
          <p:spPr bwMode="auto">
            <a:xfrm>
              <a:off x="6017698" y="296288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" name="Oval 849"/>
            <p:cNvSpPr>
              <a:spLocks noChangeArrowheads="1"/>
            </p:cNvSpPr>
            <p:nvPr/>
          </p:nvSpPr>
          <p:spPr bwMode="auto">
            <a:xfrm>
              <a:off x="6013761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" name="Oval 850"/>
            <p:cNvSpPr>
              <a:spLocks noChangeArrowheads="1"/>
            </p:cNvSpPr>
            <p:nvPr/>
          </p:nvSpPr>
          <p:spPr bwMode="auto">
            <a:xfrm>
              <a:off x="6009824" y="295993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" name="Oval 851"/>
            <p:cNvSpPr>
              <a:spLocks noChangeArrowheads="1"/>
            </p:cNvSpPr>
            <p:nvPr/>
          </p:nvSpPr>
          <p:spPr bwMode="auto">
            <a:xfrm>
              <a:off x="6005887" y="296091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" name="Oval 852"/>
            <p:cNvSpPr>
              <a:spLocks noChangeArrowheads="1"/>
            </p:cNvSpPr>
            <p:nvPr/>
          </p:nvSpPr>
          <p:spPr bwMode="auto">
            <a:xfrm>
              <a:off x="6001950" y="29628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" name="Oval 853"/>
            <p:cNvSpPr>
              <a:spLocks noChangeArrowheads="1"/>
            </p:cNvSpPr>
            <p:nvPr/>
          </p:nvSpPr>
          <p:spPr bwMode="auto">
            <a:xfrm>
              <a:off x="5998013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" name="Oval 854"/>
            <p:cNvSpPr>
              <a:spLocks noChangeArrowheads="1"/>
            </p:cNvSpPr>
            <p:nvPr/>
          </p:nvSpPr>
          <p:spPr bwMode="auto">
            <a:xfrm>
              <a:off x="5994076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" name="Oval 855"/>
            <p:cNvSpPr>
              <a:spLocks noChangeArrowheads="1"/>
            </p:cNvSpPr>
            <p:nvPr/>
          </p:nvSpPr>
          <p:spPr bwMode="auto">
            <a:xfrm>
              <a:off x="5990139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" name="Oval 856"/>
            <p:cNvSpPr>
              <a:spLocks noChangeArrowheads="1"/>
            </p:cNvSpPr>
            <p:nvPr/>
          </p:nvSpPr>
          <p:spPr bwMode="auto">
            <a:xfrm>
              <a:off x="5986202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" name="Oval 857"/>
            <p:cNvSpPr>
              <a:spLocks noChangeArrowheads="1"/>
            </p:cNvSpPr>
            <p:nvPr/>
          </p:nvSpPr>
          <p:spPr bwMode="auto">
            <a:xfrm>
              <a:off x="5982265" y="2967805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" name="Oval 858"/>
            <p:cNvSpPr>
              <a:spLocks noChangeArrowheads="1"/>
            </p:cNvSpPr>
            <p:nvPr/>
          </p:nvSpPr>
          <p:spPr bwMode="auto">
            <a:xfrm>
              <a:off x="5979312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" name="Oval 859"/>
            <p:cNvSpPr>
              <a:spLocks noChangeArrowheads="1"/>
            </p:cNvSpPr>
            <p:nvPr/>
          </p:nvSpPr>
          <p:spPr bwMode="auto">
            <a:xfrm>
              <a:off x="5975375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" name="Oval 860"/>
            <p:cNvSpPr>
              <a:spLocks noChangeArrowheads="1"/>
            </p:cNvSpPr>
            <p:nvPr/>
          </p:nvSpPr>
          <p:spPr bwMode="auto">
            <a:xfrm>
              <a:off x="5971438" y="296780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" name="Freeform 861"/>
            <p:cNvSpPr>
              <a:spLocks/>
            </p:cNvSpPr>
            <p:nvPr/>
          </p:nvSpPr>
          <p:spPr bwMode="auto">
            <a:xfrm>
              <a:off x="7081672" y="2976663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1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0 w 10"/>
                <a:gd name="T97" fmla="*/ 0 h 1"/>
                <a:gd name="T98" fmla="*/ 0 w 10"/>
                <a:gd name="T9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" name="Freeform 862"/>
            <p:cNvSpPr>
              <a:spLocks/>
            </p:cNvSpPr>
            <p:nvPr/>
          </p:nvSpPr>
          <p:spPr bwMode="auto">
            <a:xfrm>
              <a:off x="7071829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" name="Freeform 863"/>
            <p:cNvSpPr>
              <a:spLocks/>
            </p:cNvSpPr>
            <p:nvPr/>
          </p:nvSpPr>
          <p:spPr bwMode="auto">
            <a:xfrm>
              <a:off x="7061987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" name="Freeform 864"/>
            <p:cNvSpPr>
              <a:spLocks/>
            </p:cNvSpPr>
            <p:nvPr/>
          </p:nvSpPr>
          <p:spPr bwMode="auto">
            <a:xfrm>
              <a:off x="7052144" y="2975679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" name="Freeform 865"/>
            <p:cNvSpPr>
              <a:spLocks/>
            </p:cNvSpPr>
            <p:nvPr/>
          </p:nvSpPr>
          <p:spPr bwMode="auto">
            <a:xfrm>
              <a:off x="7042302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" name="Freeform 866"/>
            <p:cNvSpPr>
              <a:spLocks/>
            </p:cNvSpPr>
            <p:nvPr/>
          </p:nvSpPr>
          <p:spPr bwMode="auto">
            <a:xfrm>
              <a:off x="7032459" y="2974695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" name="Freeform 867"/>
            <p:cNvSpPr>
              <a:spLocks/>
            </p:cNvSpPr>
            <p:nvPr/>
          </p:nvSpPr>
          <p:spPr bwMode="auto">
            <a:xfrm>
              <a:off x="7022617" y="2974695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" name="Freeform 868"/>
            <p:cNvSpPr>
              <a:spLocks/>
            </p:cNvSpPr>
            <p:nvPr/>
          </p:nvSpPr>
          <p:spPr bwMode="auto">
            <a:xfrm>
              <a:off x="7012774" y="2973711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" name="Freeform 869"/>
            <p:cNvSpPr>
              <a:spLocks/>
            </p:cNvSpPr>
            <p:nvPr/>
          </p:nvSpPr>
          <p:spPr bwMode="auto">
            <a:xfrm>
              <a:off x="7002932" y="2972726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" name="Freeform 870"/>
            <p:cNvSpPr>
              <a:spLocks/>
            </p:cNvSpPr>
            <p:nvPr/>
          </p:nvSpPr>
          <p:spPr bwMode="auto">
            <a:xfrm>
              <a:off x="6993089" y="2971742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" name="Freeform 871"/>
            <p:cNvSpPr>
              <a:spLocks/>
            </p:cNvSpPr>
            <p:nvPr/>
          </p:nvSpPr>
          <p:spPr bwMode="auto">
            <a:xfrm>
              <a:off x="6983247" y="2969774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" name="Freeform 872"/>
            <p:cNvSpPr>
              <a:spLocks/>
            </p:cNvSpPr>
            <p:nvPr/>
          </p:nvSpPr>
          <p:spPr bwMode="auto">
            <a:xfrm>
              <a:off x="6973404" y="2967805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" name="Freeform 873"/>
            <p:cNvSpPr>
              <a:spLocks/>
            </p:cNvSpPr>
            <p:nvPr/>
          </p:nvSpPr>
          <p:spPr bwMode="auto">
            <a:xfrm>
              <a:off x="6963562" y="2965837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8 w 10"/>
                <a:gd name="T29" fmla="*/ 2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" name="Freeform 874"/>
            <p:cNvSpPr>
              <a:spLocks/>
            </p:cNvSpPr>
            <p:nvPr/>
          </p:nvSpPr>
          <p:spPr bwMode="auto">
            <a:xfrm>
              <a:off x="6953719" y="2961900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4 h 4"/>
                <a:gd name="T4" fmla="*/ 10 w 10"/>
                <a:gd name="T5" fmla="*/ 3 h 4"/>
                <a:gd name="T6" fmla="*/ 10 w 10"/>
                <a:gd name="T7" fmla="*/ 3 h 4"/>
                <a:gd name="T8" fmla="*/ 10 w 10"/>
                <a:gd name="T9" fmla="*/ 3 h 4"/>
                <a:gd name="T10" fmla="*/ 10 w 10"/>
                <a:gd name="T11" fmla="*/ 3 h 4"/>
                <a:gd name="T12" fmla="*/ 9 w 10"/>
                <a:gd name="T13" fmla="*/ 3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3 h 4"/>
                <a:gd name="T36" fmla="*/ 7 w 10"/>
                <a:gd name="T37" fmla="*/ 3 h 4"/>
                <a:gd name="T38" fmla="*/ 7 w 10"/>
                <a:gd name="T39" fmla="*/ 3 h 4"/>
                <a:gd name="T40" fmla="*/ 7 w 10"/>
                <a:gd name="T41" fmla="*/ 3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2 h 4"/>
                <a:gd name="T66" fmla="*/ 4 w 10"/>
                <a:gd name="T67" fmla="*/ 2 h 4"/>
                <a:gd name="T68" fmla="*/ 4 w 10"/>
                <a:gd name="T69" fmla="*/ 2 h 4"/>
                <a:gd name="T70" fmla="*/ 4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1 h 4"/>
                <a:gd name="T86" fmla="*/ 2 w 10"/>
                <a:gd name="T87" fmla="*/ 1 h 4"/>
                <a:gd name="T88" fmla="*/ 2 w 10"/>
                <a:gd name="T89" fmla="*/ 1 h 4"/>
                <a:gd name="T90" fmla="*/ 1 w 10"/>
                <a:gd name="T91" fmla="*/ 1 h 4"/>
                <a:gd name="T92" fmla="*/ 1 w 10"/>
                <a:gd name="T93" fmla="*/ 1 h 4"/>
                <a:gd name="T94" fmla="*/ 1 w 10"/>
                <a:gd name="T95" fmla="*/ 1 h 4"/>
                <a:gd name="T96" fmla="*/ 1 w 10"/>
                <a:gd name="T97" fmla="*/ 1 h 4"/>
                <a:gd name="T98" fmla="*/ 1 w 10"/>
                <a:gd name="T99" fmla="*/ 1 h 4"/>
                <a:gd name="T100" fmla="*/ 0 w 10"/>
                <a:gd name="T101" fmla="*/ 1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" name="Freeform 875"/>
            <p:cNvSpPr>
              <a:spLocks/>
            </p:cNvSpPr>
            <p:nvPr/>
          </p:nvSpPr>
          <p:spPr bwMode="auto">
            <a:xfrm>
              <a:off x="6943877" y="2958947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3 h 4"/>
                <a:gd name="T4" fmla="*/ 10 w 10"/>
                <a:gd name="T5" fmla="*/ 3 h 4"/>
                <a:gd name="T6" fmla="*/ 10 w 10"/>
                <a:gd name="T7" fmla="*/ 3 h 4"/>
                <a:gd name="T8" fmla="*/ 10 w 10"/>
                <a:gd name="T9" fmla="*/ 3 h 4"/>
                <a:gd name="T10" fmla="*/ 10 w 10"/>
                <a:gd name="T11" fmla="*/ 3 h 4"/>
                <a:gd name="T12" fmla="*/ 9 w 10"/>
                <a:gd name="T13" fmla="*/ 3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7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1 h 4"/>
                <a:gd name="T58" fmla="*/ 5 w 10"/>
                <a:gd name="T59" fmla="*/ 1 h 4"/>
                <a:gd name="T60" fmla="*/ 4 w 10"/>
                <a:gd name="T61" fmla="*/ 1 h 4"/>
                <a:gd name="T62" fmla="*/ 4 w 10"/>
                <a:gd name="T63" fmla="*/ 1 h 4"/>
                <a:gd name="T64" fmla="*/ 4 w 10"/>
                <a:gd name="T65" fmla="*/ 1 h 4"/>
                <a:gd name="T66" fmla="*/ 4 w 10"/>
                <a:gd name="T67" fmla="*/ 1 h 4"/>
                <a:gd name="T68" fmla="*/ 4 w 10"/>
                <a:gd name="T69" fmla="*/ 1 h 4"/>
                <a:gd name="T70" fmla="*/ 4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0 h 4"/>
                <a:gd name="T86" fmla="*/ 2 w 10"/>
                <a:gd name="T87" fmla="*/ 0 h 4"/>
                <a:gd name="T88" fmla="*/ 2 w 10"/>
                <a:gd name="T89" fmla="*/ 0 h 4"/>
                <a:gd name="T90" fmla="*/ 1 w 10"/>
                <a:gd name="T91" fmla="*/ 0 h 4"/>
                <a:gd name="T92" fmla="*/ 1 w 10"/>
                <a:gd name="T93" fmla="*/ 0 h 4"/>
                <a:gd name="T94" fmla="*/ 1 w 10"/>
                <a:gd name="T95" fmla="*/ 0 h 4"/>
                <a:gd name="T96" fmla="*/ 1 w 10"/>
                <a:gd name="T97" fmla="*/ 0 h 4"/>
                <a:gd name="T98" fmla="*/ 1 w 10"/>
                <a:gd name="T99" fmla="*/ 0 h 4"/>
                <a:gd name="T100" fmla="*/ 1 w 10"/>
                <a:gd name="T101" fmla="*/ 0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" name="Freeform 876"/>
            <p:cNvSpPr>
              <a:spLocks/>
            </p:cNvSpPr>
            <p:nvPr/>
          </p:nvSpPr>
          <p:spPr bwMode="auto">
            <a:xfrm>
              <a:off x="6934034" y="2954026"/>
              <a:ext cx="10827" cy="4922"/>
            </a:xfrm>
            <a:custGeom>
              <a:avLst/>
              <a:gdLst>
                <a:gd name="T0" fmla="*/ 11 w 11"/>
                <a:gd name="T1" fmla="*/ 5 h 5"/>
                <a:gd name="T2" fmla="*/ 10 w 11"/>
                <a:gd name="T3" fmla="*/ 5 h 5"/>
                <a:gd name="T4" fmla="*/ 10 w 11"/>
                <a:gd name="T5" fmla="*/ 5 h 5"/>
                <a:gd name="T6" fmla="*/ 10 w 11"/>
                <a:gd name="T7" fmla="*/ 5 h 5"/>
                <a:gd name="T8" fmla="*/ 10 w 11"/>
                <a:gd name="T9" fmla="*/ 5 h 5"/>
                <a:gd name="T10" fmla="*/ 10 w 11"/>
                <a:gd name="T11" fmla="*/ 4 h 5"/>
                <a:gd name="T12" fmla="*/ 9 w 11"/>
                <a:gd name="T13" fmla="*/ 4 h 5"/>
                <a:gd name="T14" fmla="*/ 9 w 11"/>
                <a:gd name="T15" fmla="*/ 4 h 5"/>
                <a:gd name="T16" fmla="*/ 9 w 11"/>
                <a:gd name="T17" fmla="*/ 4 h 5"/>
                <a:gd name="T18" fmla="*/ 9 w 11"/>
                <a:gd name="T19" fmla="*/ 4 h 5"/>
                <a:gd name="T20" fmla="*/ 8 w 11"/>
                <a:gd name="T21" fmla="*/ 4 h 5"/>
                <a:gd name="T22" fmla="*/ 8 w 11"/>
                <a:gd name="T23" fmla="*/ 4 h 5"/>
                <a:gd name="T24" fmla="*/ 8 w 11"/>
                <a:gd name="T25" fmla="*/ 4 h 5"/>
                <a:gd name="T26" fmla="*/ 8 w 11"/>
                <a:gd name="T27" fmla="*/ 4 h 5"/>
                <a:gd name="T28" fmla="*/ 8 w 11"/>
                <a:gd name="T29" fmla="*/ 4 h 5"/>
                <a:gd name="T30" fmla="*/ 7 w 11"/>
                <a:gd name="T31" fmla="*/ 4 h 5"/>
                <a:gd name="T32" fmla="*/ 7 w 11"/>
                <a:gd name="T33" fmla="*/ 4 h 5"/>
                <a:gd name="T34" fmla="*/ 7 w 11"/>
                <a:gd name="T35" fmla="*/ 3 h 5"/>
                <a:gd name="T36" fmla="*/ 7 w 11"/>
                <a:gd name="T37" fmla="*/ 3 h 5"/>
                <a:gd name="T38" fmla="*/ 7 w 11"/>
                <a:gd name="T39" fmla="*/ 3 h 5"/>
                <a:gd name="T40" fmla="*/ 7 w 11"/>
                <a:gd name="T41" fmla="*/ 3 h 5"/>
                <a:gd name="T42" fmla="*/ 6 w 11"/>
                <a:gd name="T43" fmla="*/ 3 h 5"/>
                <a:gd name="T44" fmla="*/ 6 w 11"/>
                <a:gd name="T45" fmla="*/ 3 h 5"/>
                <a:gd name="T46" fmla="*/ 6 w 11"/>
                <a:gd name="T47" fmla="*/ 3 h 5"/>
                <a:gd name="T48" fmla="*/ 6 w 11"/>
                <a:gd name="T49" fmla="*/ 3 h 5"/>
                <a:gd name="T50" fmla="*/ 6 w 11"/>
                <a:gd name="T51" fmla="*/ 3 h 5"/>
                <a:gd name="T52" fmla="*/ 5 w 11"/>
                <a:gd name="T53" fmla="*/ 2 h 5"/>
                <a:gd name="T54" fmla="*/ 5 w 11"/>
                <a:gd name="T55" fmla="*/ 2 h 5"/>
                <a:gd name="T56" fmla="*/ 5 w 11"/>
                <a:gd name="T57" fmla="*/ 2 h 5"/>
                <a:gd name="T58" fmla="*/ 5 w 11"/>
                <a:gd name="T59" fmla="*/ 2 h 5"/>
                <a:gd name="T60" fmla="*/ 4 w 11"/>
                <a:gd name="T61" fmla="*/ 2 h 5"/>
                <a:gd name="T62" fmla="*/ 4 w 11"/>
                <a:gd name="T63" fmla="*/ 2 h 5"/>
                <a:gd name="T64" fmla="*/ 4 w 11"/>
                <a:gd name="T65" fmla="*/ 2 h 5"/>
                <a:gd name="T66" fmla="*/ 4 w 11"/>
                <a:gd name="T67" fmla="*/ 2 h 5"/>
                <a:gd name="T68" fmla="*/ 4 w 11"/>
                <a:gd name="T69" fmla="*/ 2 h 5"/>
                <a:gd name="T70" fmla="*/ 4 w 11"/>
                <a:gd name="T71" fmla="*/ 2 h 5"/>
                <a:gd name="T72" fmla="*/ 3 w 11"/>
                <a:gd name="T73" fmla="*/ 2 h 5"/>
                <a:gd name="T74" fmla="*/ 3 w 11"/>
                <a:gd name="T75" fmla="*/ 1 h 5"/>
                <a:gd name="T76" fmla="*/ 3 w 11"/>
                <a:gd name="T77" fmla="*/ 1 h 5"/>
                <a:gd name="T78" fmla="*/ 3 w 11"/>
                <a:gd name="T79" fmla="*/ 1 h 5"/>
                <a:gd name="T80" fmla="*/ 3 w 11"/>
                <a:gd name="T81" fmla="*/ 1 h 5"/>
                <a:gd name="T82" fmla="*/ 2 w 11"/>
                <a:gd name="T83" fmla="*/ 1 h 5"/>
                <a:gd name="T84" fmla="*/ 2 w 11"/>
                <a:gd name="T85" fmla="*/ 1 h 5"/>
                <a:gd name="T86" fmla="*/ 2 w 11"/>
                <a:gd name="T87" fmla="*/ 1 h 5"/>
                <a:gd name="T88" fmla="*/ 2 w 11"/>
                <a:gd name="T89" fmla="*/ 1 h 5"/>
                <a:gd name="T90" fmla="*/ 1 w 11"/>
                <a:gd name="T91" fmla="*/ 1 h 5"/>
                <a:gd name="T92" fmla="*/ 1 w 11"/>
                <a:gd name="T93" fmla="*/ 1 h 5"/>
                <a:gd name="T94" fmla="*/ 1 w 11"/>
                <a:gd name="T95" fmla="*/ 1 h 5"/>
                <a:gd name="T96" fmla="*/ 1 w 11"/>
                <a:gd name="T97" fmla="*/ 0 h 5"/>
                <a:gd name="T98" fmla="*/ 1 w 11"/>
                <a:gd name="T99" fmla="*/ 0 h 5"/>
                <a:gd name="T100" fmla="*/ 1 w 11"/>
                <a:gd name="T101" fmla="*/ 0 h 5"/>
                <a:gd name="T102" fmla="*/ 0 w 11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" name="Freeform 877"/>
            <p:cNvSpPr>
              <a:spLocks/>
            </p:cNvSpPr>
            <p:nvPr/>
          </p:nvSpPr>
          <p:spPr bwMode="auto">
            <a:xfrm>
              <a:off x="6924192" y="2948120"/>
              <a:ext cx="10827" cy="5906"/>
            </a:xfrm>
            <a:custGeom>
              <a:avLst/>
              <a:gdLst>
                <a:gd name="T0" fmla="*/ 11 w 11"/>
                <a:gd name="T1" fmla="*/ 6 h 6"/>
                <a:gd name="T2" fmla="*/ 10 w 11"/>
                <a:gd name="T3" fmla="*/ 6 h 6"/>
                <a:gd name="T4" fmla="*/ 10 w 11"/>
                <a:gd name="T5" fmla="*/ 6 h 6"/>
                <a:gd name="T6" fmla="*/ 10 w 11"/>
                <a:gd name="T7" fmla="*/ 6 h 6"/>
                <a:gd name="T8" fmla="*/ 10 w 11"/>
                <a:gd name="T9" fmla="*/ 6 h 6"/>
                <a:gd name="T10" fmla="*/ 10 w 11"/>
                <a:gd name="T11" fmla="*/ 6 h 6"/>
                <a:gd name="T12" fmla="*/ 9 w 11"/>
                <a:gd name="T13" fmla="*/ 5 h 6"/>
                <a:gd name="T14" fmla="*/ 9 w 11"/>
                <a:gd name="T15" fmla="*/ 5 h 6"/>
                <a:gd name="T16" fmla="*/ 9 w 11"/>
                <a:gd name="T17" fmla="*/ 5 h 6"/>
                <a:gd name="T18" fmla="*/ 9 w 11"/>
                <a:gd name="T19" fmla="*/ 5 h 6"/>
                <a:gd name="T20" fmla="*/ 8 w 11"/>
                <a:gd name="T21" fmla="*/ 5 h 6"/>
                <a:gd name="T22" fmla="*/ 8 w 11"/>
                <a:gd name="T23" fmla="*/ 5 h 6"/>
                <a:gd name="T24" fmla="*/ 8 w 11"/>
                <a:gd name="T25" fmla="*/ 5 h 6"/>
                <a:gd name="T26" fmla="*/ 8 w 11"/>
                <a:gd name="T27" fmla="*/ 5 h 6"/>
                <a:gd name="T28" fmla="*/ 8 w 11"/>
                <a:gd name="T29" fmla="*/ 5 h 6"/>
                <a:gd name="T30" fmla="*/ 8 w 11"/>
                <a:gd name="T31" fmla="*/ 5 h 6"/>
                <a:gd name="T32" fmla="*/ 7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4 h 6"/>
                <a:gd name="T40" fmla="*/ 7 w 11"/>
                <a:gd name="T41" fmla="*/ 4 h 6"/>
                <a:gd name="T42" fmla="*/ 6 w 11"/>
                <a:gd name="T43" fmla="*/ 4 h 6"/>
                <a:gd name="T44" fmla="*/ 6 w 11"/>
                <a:gd name="T45" fmla="*/ 4 h 6"/>
                <a:gd name="T46" fmla="*/ 6 w 11"/>
                <a:gd name="T47" fmla="*/ 4 h 6"/>
                <a:gd name="T48" fmla="*/ 6 w 11"/>
                <a:gd name="T49" fmla="*/ 4 h 6"/>
                <a:gd name="T50" fmla="*/ 6 w 11"/>
                <a:gd name="T51" fmla="*/ 3 h 6"/>
                <a:gd name="T52" fmla="*/ 5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3 h 6"/>
                <a:gd name="T60" fmla="*/ 4 w 11"/>
                <a:gd name="T61" fmla="*/ 3 h 6"/>
                <a:gd name="T62" fmla="*/ 4 w 11"/>
                <a:gd name="T63" fmla="*/ 3 h 6"/>
                <a:gd name="T64" fmla="*/ 4 w 11"/>
                <a:gd name="T65" fmla="*/ 2 h 6"/>
                <a:gd name="T66" fmla="*/ 4 w 11"/>
                <a:gd name="T67" fmla="*/ 2 h 6"/>
                <a:gd name="T68" fmla="*/ 4 w 11"/>
                <a:gd name="T69" fmla="*/ 2 h 6"/>
                <a:gd name="T70" fmla="*/ 4 w 11"/>
                <a:gd name="T71" fmla="*/ 2 h 6"/>
                <a:gd name="T72" fmla="*/ 3 w 11"/>
                <a:gd name="T73" fmla="*/ 2 h 6"/>
                <a:gd name="T74" fmla="*/ 3 w 11"/>
                <a:gd name="T75" fmla="*/ 2 h 6"/>
                <a:gd name="T76" fmla="*/ 3 w 11"/>
                <a:gd name="T77" fmla="*/ 2 h 6"/>
                <a:gd name="T78" fmla="*/ 3 w 11"/>
                <a:gd name="T79" fmla="*/ 2 h 6"/>
                <a:gd name="T80" fmla="*/ 3 w 11"/>
                <a:gd name="T81" fmla="*/ 2 h 6"/>
                <a:gd name="T82" fmla="*/ 2 w 11"/>
                <a:gd name="T83" fmla="*/ 1 h 6"/>
                <a:gd name="T84" fmla="*/ 2 w 11"/>
                <a:gd name="T85" fmla="*/ 1 h 6"/>
                <a:gd name="T86" fmla="*/ 2 w 11"/>
                <a:gd name="T87" fmla="*/ 1 h 6"/>
                <a:gd name="T88" fmla="*/ 2 w 11"/>
                <a:gd name="T89" fmla="*/ 1 h 6"/>
                <a:gd name="T90" fmla="*/ 1 w 11"/>
                <a:gd name="T91" fmla="*/ 1 h 6"/>
                <a:gd name="T92" fmla="*/ 1 w 11"/>
                <a:gd name="T93" fmla="*/ 1 h 6"/>
                <a:gd name="T94" fmla="*/ 1 w 11"/>
                <a:gd name="T95" fmla="*/ 1 h 6"/>
                <a:gd name="T96" fmla="*/ 1 w 11"/>
                <a:gd name="T97" fmla="*/ 1 h 6"/>
                <a:gd name="T98" fmla="*/ 1 w 11"/>
                <a:gd name="T99" fmla="*/ 1 h 6"/>
                <a:gd name="T100" fmla="*/ 1 w 11"/>
                <a:gd name="T101" fmla="*/ 0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" name="Freeform 878"/>
            <p:cNvSpPr>
              <a:spLocks/>
            </p:cNvSpPr>
            <p:nvPr/>
          </p:nvSpPr>
          <p:spPr bwMode="auto">
            <a:xfrm>
              <a:off x="6914349" y="2941230"/>
              <a:ext cx="10827" cy="6890"/>
            </a:xfrm>
            <a:custGeom>
              <a:avLst/>
              <a:gdLst>
                <a:gd name="T0" fmla="*/ 11 w 11"/>
                <a:gd name="T1" fmla="*/ 7 h 7"/>
                <a:gd name="T2" fmla="*/ 10 w 11"/>
                <a:gd name="T3" fmla="*/ 7 h 7"/>
                <a:gd name="T4" fmla="*/ 10 w 11"/>
                <a:gd name="T5" fmla="*/ 7 h 7"/>
                <a:gd name="T6" fmla="*/ 10 w 11"/>
                <a:gd name="T7" fmla="*/ 7 h 7"/>
                <a:gd name="T8" fmla="*/ 10 w 11"/>
                <a:gd name="T9" fmla="*/ 7 h 7"/>
                <a:gd name="T10" fmla="*/ 10 w 11"/>
                <a:gd name="T11" fmla="*/ 7 h 7"/>
                <a:gd name="T12" fmla="*/ 9 w 11"/>
                <a:gd name="T13" fmla="*/ 6 h 7"/>
                <a:gd name="T14" fmla="*/ 9 w 11"/>
                <a:gd name="T15" fmla="*/ 6 h 7"/>
                <a:gd name="T16" fmla="*/ 9 w 11"/>
                <a:gd name="T17" fmla="*/ 6 h 7"/>
                <a:gd name="T18" fmla="*/ 9 w 11"/>
                <a:gd name="T19" fmla="*/ 6 h 7"/>
                <a:gd name="T20" fmla="*/ 8 w 11"/>
                <a:gd name="T21" fmla="*/ 6 h 7"/>
                <a:gd name="T22" fmla="*/ 8 w 11"/>
                <a:gd name="T23" fmla="*/ 6 h 7"/>
                <a:gd name="T24" fmla="*/ 8 w 11"/>
                <a:gd name="T25" fmla="*/ 6 h 7"/>
                <a:gd name="T26" fmla="*/ 8 w 11"/>
                <a:gd name="T27" fmla="*/ 6 h 7"/>
                <a:gd name="T28" fmla="*/ 8 w 11"/>
                <a:gd name="T29" fmla="*/ 5 h 7"/>
                <a:gd name="T30" fmla="*/ 8 w 11"/>
                <a:gd name="T31" fmla="*/ 5 h 7"/>
                <a:gd name="T32" fmla="*/ 7 w 11"/>
                <a:gd name="T33" fmla="*/ 5 h 7"/>
                <a:gd name="T34" fmla="*/ 7 w 11"/>
                <a:gd name="T35" fmla="*/ 5 h 7"/>
                <a:gd name="T36" fmla="*/ 7 w 11"/>
                <a:gd name="T37" fmla="*/ 5 h 7"/>
                <a:gd name="T38" fmla="*/ 7 w 11"/>
                <a:gd name="T39" fmla="*/ 5 h 7"/>
                <a:gd name="T40" fmla="*/ 7 w 11"/>
                <a:gd name="T41" fmla="*/ 5 h 7"/>
                <a:gd name="T42" fmla="*/ 6 w 11"/>
                <a:gd name="T43" fmla="*/ 5 h 7"/>
                <a:gd name="T44" fmla="*/ 6 w 11"/>
                <a:gd name="T45" fmla="*/ 4 h 7"/>
                <a:gd name="T46" fmla="*/ 6 w 11"/>
                <a:gd name="T47" fmla="*/ 4 h 7"/>
                <a:gd name="T48" fmla="*/ 6 w 11"/>
                <a:gd name="T49" fmla="*/ 4 h 7"/>
                <a:gd name="T50" fmla="*/ 6 w 11"/>
                <a:gd name="T51" fmla="*/ 4 h 7"/>
                <a:gd name="T52" fmla="*/ 5 w 11"/>
                <a:gd name="T53" fmla="*/ 4 h 7"/>
                <a:gd name="T54" fmla="*/ 5 w 11"/>
                <a:gd name="T55" fmla="*/ 4 h 7"/>
                <a:gd name="T56" fmla="*/ 5 w 11"/>
                <a:gd name="T57" fmla="*/ 4 h 7"/>
                <a:gd name="T58" fmla="*/ 5 w 11"/>
                <a:gd name="T59" fmla="*/ 3 h 7"/>
                <a:gd name="T60" fmla="*/ 5 w 11"/>
                <a:gd name="T61" fmla="*/ 3 h 7"/>
                <a:gd name="T62" fmla="*/ 4 w 11"/>
                <a:gd name="T63" fmla="*/ 3 h 7"/>
                <a:gd name="T64" fmla="*/ 4 w 11"/>
                <a:gd name="T65" fmla="*/ 3 h 7"/>
                <a:gd name="T66" fmla="*/ 4 w 11"/>
                <a:gd name="T67" fmla="*/ 3 h 7"/>
                <a:gd name="T68" fmla="*/ 4 w 11"/>
                <a:gd name="T69" fmla="*/ 3 h 7"/>
                <a:gd name="T70" fmla="*/ 4 w 11"/>
                <a:gd name="T71" fmla="*/ 2 h 7"/>
                <a:gd name="T72" fmla="*/ 3 w 11"/>
                <a:gd name="T73" fmla="*/ 2 h 7"/>
                <a:gd name="T74" fmla="*/ 3 w 11"/>
                <a:gd name="T75" fmla="*/ 2 h 7"/>
                <a:gd name="T76" fmla="*/ 3 w 11"/>
                <a:gd name="T77" fmla="*/ 2 h 7"/>
                <a:gd name="T78" fmla="*/ 3 w 11"/>
                <a:gd name="T79" fmla="*/ 2 h 7"/>
                <a:gd name="T80" fmla="*/ 3 w 11"/>
                <a:gd name="T81" fmla="*/ 2 h 7"/>
                <a:gd name="T82" fmla="*/ 2 w 11"/>
                <a:gd name="T83" fmla="*/ 2 h 7"/>
                <a:gd name="T84" fmla="*/ 2 w 11"/>
                <a:gd name="T85" fmla="*/ 1 h 7"/>
                <a:gd name="T86" fmla="*/ 2 w 11"/>
                <a:gd name="T87" fmla="*/ 1 h 7"/>
                <a:gd name="T88" fmla="*/ 2 w 11"/>
                <a:gd name="T89" fmla="*/ 1 h 7"/>
                <a:gd name="T90" fmla="*/ 1 w 11"/>
                <a:gd name="T91" fmla="*/ 1 h 7"/>
                <a:gd name="T92" fmla="*/ 1 w 11"/>
                <a:gd name="T93" fmla="*/ 1 h 7"/>
                <a:gd name="T94" fmla="*/ 1 w 11"/>
                <a:gd name="T95" fmla="*/ 1 h 7"/>
                <a:gd name="T96" fmla="*/ 1 w 11"/>
                <a:gd name="T97" fmla="*/ 0 h 7"/>
                <a:gd name="T98" fmla="*/ 1 w 11"/>
                <a:gd name="T99" fmla="*/ 0 h 7"/>
                <a:gd name="T100" fmla="*/ 1 w 11"/>
                <a:gd name="T101" fmla="*/ 0 h 7"/>
                <a:gd name="T102" fmla="*/ 0 w 11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" name="Freeform 879"/>
            <p:cNvSpPr>
              <a:spLocks/>
            </p:cNvSpPr>
            <p:nvPr/>
          </p:nvSpPr>
          <p:spPr bwMode="auto">
            <a:xfrm>
              <a:off x="6904507" y="2932372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0 w 11"/>
                <a:gd name="T3" fmla="*/ 9 h 9"/>
                <a:gd name="T4" fmla="*/ 10 w 11"/>
                <a:gd name="T5" fmla="*/ 9 h 9"/>
                <a:gd name="T6" fmla="*/ 10 w 11"/>
                <a:gd name="T7" fmla="*/ 8 h 9"/>
                <a:gd name="T8" fmla="*/ 10 w 11"/>
                <a:gd name="T9" fmla="*/ 8 h 9"/>
                <a:gd name="T10" fmla="*/ 10 w 11"/>
                <a:gd name="T11" fmla="*/ 8 h 9"/>
                <a:gd name="T12" fmla="*/ 9 w 11"/>
                <a:gd name="T13" fmla="*/ 8 h 9"/>
                <a:gd name="T14" fmla="*/ 9 w 11"/>
                <a:gd name="T15" fmla="*/ 8 h 9"/>
                <a:gd name="T16" fmla="*/ 9 w 11"/>
                <a:gd name="T17" fmla="*/ 8 h 9"/>
                <a:gd name="T18" fmla="*/ 9 w 11"/>
                <a:gd name="T19" fmla="*/ 8 h 9"/>
                <a:gd name="T20" fmla="*/ 8 w 11"/>
                <a:gd name="T21" fmla="*/ 7 h 9"/>
                <a:gd name="T22" fmla="*/ 8 w 11"/>
                <a:gd name="T23" fmla="*/ 7 h 9"/>
                <a:gd name="T24" fmla="*/ 8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7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6 h 9"/>
                <a:gd name="T42" fmla="*/ 6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5 h 9"/>
                <a:gd name="T52" fmla="*/ 6 w 11"/>
                <a:gd name="T53" fmla="*/ 5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5 w 11"/>
                <a:gd name="T61" fmla="*/ 4 h 9"/>
                <a:gd name="T62" fmla="*/ 4 w 11"/>
                <a:gd name="T63" fmla="*/ 4 h 9"/>
                <a:gd name="T64" fmla="*/ 4 w 11"/>
                <a:gd name="T65" fmla="*/ 4 h 9"/>
                <a:gd name="T66" fmla="*/ 4 w 11"/>
                <a:gd name="T67" fmla="*/ 3 h 9"/>
                <a:gd name="T68" fmla="*/ 4 w 11"/>
                <a:gd name="T69" fmla="*/ 3 h 9"/>
                <a:gd name="T70" fmla="*/ 4 w 11"/>
                <a:gd name="T71" fmla="*/ 3 h 9"/>
                <a:gd name="T72" fmla="*/ 3 w 11"/>
                <a:gd name="T73" fmla="*/ 3 h 9"/>
                <a:gd name="T74" fmla="*/ 3 w 11"/>
                <a:gd name="T75" fmla="*/ 2 h 9"/>
                <a:gd name="T76" fmla="*/ 3 w 11"/>
                <a:gd name="T77" fmla="*/ 2 h 9"/>
                <a:gd name="T78" fmla="*/ 3 w 11"/>
                <a:gd name="T79" fmla="*/ 2 h 9"/>
                <a:gd name="T80" fmla="*/ 3 w 11"/>
                <a:gd name="T81" fmla="*/ 2 h 9"/>
                <a:gd name="T82" fmla="*/ 2 w 11"/>
                <a:gd name="T83" fmla="*/ 2 h 9"/>
                <a:gd name="T84" fmla="*/ 2 w 11"/>
                <a:gd name="T85" fmla="*/ 1 h 9"/>
                <a:gd name="T86" fmla="*/ 2 w 11"/>
                <a:gd name="T87" fmla="*/ 1 h 9"/>
                <a:gd name="T88" fmla="*/ 2 w 11"/>
                <a:gd name="T89" fmla="*/ 1 h 9"/>
                <a:gd name="T90" fmla="*/ 2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1 w 11"/>
                <a:gd name="T97" fmla="*/ 0 h 9"/>
                <a:gd name="T98" fmla="*/ 1 w 11"/>
                <a:gd name="T99" fmla="*/ 0 h 9"/>
                <a:gd name="T100" fmla="*/ 1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" name="Freeform 880"/>
            <p:cNvSpPr>
              <a:spLocks/>
            </p:cNvSpPr>
            <p:nvPr/>
          </p:nvSpPr>
          <p:spPr bwMode="auto">
            <a:xfrm>
              <a:off x="6894664" y="2920561"/>
              <a:ext cx="10827" cy="11811"/>
            </a:xfrm>
            <a:custGeom>
              <a:avLst/>
              <a:gdLst>
                <a:gd name="T0" fmla="*/ 11 w 11"/>
                <a:gd name="T1" fmla="*/ 12 h 12"/>
                <a:gd name="T2" fmla="*/ 10 w 11"/>
                <a:gd name="T3" fmla="*/ 12 h 12"/>
                <a:gd name="T4" fmla="*/ 10 w 11"/>
                <a:gd name="T5" fmla="*/ 12 h 12"/>
                <a:gd name="T6" fmla="*/ 10 w 11"/>
                <a:gd name="T7" fmla="*/ 11 h 12"/>
                <a:gd name="T8" fmla="*/ 10 w 11"/>
                <a:gd name="T9" fmla="*/ 11 h 12"/>
                <a:gd name="T10" fmla="*/ 10 w 11"/>
                <a:gd name="T11" fmla="*/ 11 h 12"/>
                <a:gd name="T12" fmla="*/ 9 w 11"/>
                <a:gd name="T13" fmla="*/ 11 h 12"/>
                <a:gd name="T14" fmla="*/ 9 w 11"/>
                <a:gd name="T15" fmla="*/ 10 h 12"/>
                <a:gd name="T16" fmla="*/ 9 w 11"/>
                <a:gd name="T17" fmla="*/ 10 h 12"/>
                <a:gd name="T18" fmla="*/ 9 w 11"/>
                <a:gd name="T19" fmla="*/ 10 h 12"/>
                <a:gd name="T20" fmla="*/ 8 w 11"/>
                <a:gd name="T21" fmla="*/ 10 h 12"/>
                <a:gd name="T22" fmla="*/ 8 w 11"/>
                <a:gd name="T23" fmla="*/ 10 h 12"/>
                <a:gd name="T24" fmla="*/ 8 w 11"/>
                <a:gd name="T25" fmla="*/ 9 h 12"/>
                <a:gd name="T26" fmla="*/ 8 w 11"/>
                <a:gd name="T27" fmla="*/ 9 h 12"/>
                <a:gd name="T28" fmla="*/ 8 w 11"/>
                <a:gd name="T29" fmla="*/ 9 h 12"/>
                <a:gd name="T30" fmla="*/ 8 w 11"/>
                <a:gd name="T31" fmla="*/ 9 h 12"/>
                <a:gd name="T32" fmla="*/ 7 w 11"/>
                <a:gd name="T33" fmla="*/ 9 h 12"/>
                <a:gd name="T34" fmla="*/ 7 w 11"/>
                <a:gd name="T35" fmla="*/ 8 h 12"/>
                <a:gd name="T36" fmla="*/ 7 w 11"/>
                <a:gd name="T37" fmla="*/ 8 h 12"/>
                <a:gd name="T38" fmla="*/ 7 w 11"/>
                <a:gd name="T39" fmla="*/ 8 h 12"/>
                <a:gd name="T40" fmla="*/ 7 w 11"/>
                <a:gd name="T41" fmla="*/ 8 h 12"/>
                <a:gd name="T42" fmla="*/ 6 w 11"/>
                <a:gd name="T43" fmla="*/ 7 h 12"/>
                <a:gd name="T44" fmla="*/ 6 w 11"/>
                <a:gd name="T45" fmla="*/ 7 h 12"/>
                <a:gd name="T46" fmla="*/ 6 w 11"/>
                <a:gd name="T47" fmla="*/ 7 h 12"/>
                <a:gd name="T48" fmla="*/ 6 w 11"/>
                <a:gd name="T49" fmla="*/ 7 h 12"/>
                <a:gd name="T50" fmla="*/ 6 w 11"/>
                <a:gd name="T51" fmla="*/ 6 h 12"/>
                <a:gd name="T52" fmla="*/ 6 w 11"/>
                <a:gd name="T53" fmla="*/ 6 h 12"/>
                <a:gd name="T54" fmla="*/ 5 w 11"/>
                <a:gd name="T55" fmla="*/ 6 h 12"/>
                <a:gd name="T56" fmla="*/ 5 w 11"/>
                <a:gd name="T57" fmla="*/ 6 h 12"/>
                <a:gd name="T58" fmla="*/ 5 w 11"/>
                <a:gd name="T59" fmla="*/ 6 h 12"/>
                <a:gd name="T60" fmla="*/ 5 w 11"/>
                <a:gd name="T61" fmla="*/ 5 h 12"/>
                <a:gd name="T62" fmla="*/ 4 w 11"/>
                <a:gd name="T63" fmla="*/ 5 h 12"/>
                <a:gd name="T64" fmla="*/ 4 w 11"/>
                <a:gd name="T65" fmla="*/ 5 h 12"/>
                <a:gd name="T66" fmla="*/ 4 w 11"/>
                <a:gd name="T67" fmla="*/ 4 h 12"/>
                <a:gd name="T68" fmla="*/ 4 w 11"/>
                <a:gd name="T69" fmla="*/ 4 h 12"/>
                <a:gd name="T70" fmla="*/ 4 w 11"/>
                <a:gd name="T71" fmla="*/ 4 h 12"/>
                <a:gd name="T72" fmla="*/ 3 w 11"/>
                <a:gd name="T73" fmla="*/ 4 h 12"/>
                <a:gd name="T74" fmla="*/ 3 w 11"/>
                <a:gd name="T75" fmla="*/ 4 h 12"/>
                <a:gd name="T76" fmla="*/ 3 w 11"/>
                <a:gd name="T77" fmla="*/ 3 h 12"/>
                <a:gd name="T78" fmla="*/ 3 w 11"/>
                <a:gd name="T79" fmla="*/ 3 h 12"/>
                <a:gd name="T80" fmla="*/ 3 w 11"/>
                <a:gd name="T81" fmla="*/ 3 h 12"/>
                <a:gd name="T82" fmla="*/ 3 w 11"/>
                <a:gd name="T83" fmla="*/ 3 h 12"/>
                <a:gd name="T84" fmla="*/ 2 w 11"/>
                <a:gd name="T85" fmla="*/ 2 h 12"/>
                <a:gd name="T86" fmla="*/ 2 w 11"/>
                <a:gd name="T87" fmla="*/ 2 h 12"/>
                <a:gd name="T88" fmla="*/ 2 w 11"/>
                <a:gd name="T89" fmla="*/ 2 h 12"/>
                <a:gd name="T90" fmla="*/ 2 w 11"/>
                <a:gd name="T91" fmla="*/ 2 h 12"/>
                <a:gd name="T92" fmla="*/ 1 w 11"/>
                <a:gd name="T93" fmla="*/ 2 h 12"/>
                <a:gd name="T94" fmla="*/ 1 w 11"/>
                <a:gd name="T95" fmla="*/ 1 h 12"/>
                <a:gd name="T96" fmla="*/ 1 w 11"/>
                <a:gd name="T97" fmla="*/ 1 h 12"/>
                <a:gd name="T98" fmla="*/ 1 w 11"/>
                <a:gd name="T99" fmla="*/ 1 h 12"/>
                <a:gd name="T100" fmla="*/ 1 w 11"/>
                <a:gd name="T101" fmla="*/ 0 h 12"/>
                <a:gd name="T102" fmla="*/ 0 w 11"/>
                <a:gd name="T10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10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" name="Freeform 881"/>
            <p:cNvSpPr>
              <a:spLocks/>
            </p:cNvSpPr>
            <p:nvPr/>
          </p:nvSpPr>
          <p:spPr bwMode="auto">
            <a:xfrm>
              <a:off x="6884822" y="2906782"/>
              <a:ext cx="10827" cy="13780"/>
            </a:xfrm>
            <a:custGeom>
              <a:avLst/>
              <a:gdLst>
                <a:gd name="T0" fmla="*/ 11 w 11"/>
                <a:gd name="T1" fmla="*/ 14 h 14"/>
                <a:gd name="T2" fmla="*/ 10 w 11"/>
                <a:gd name="T3" fmla="*/ 14 h 14"/>
                <a:gd name="T4" fmla="*/ 10 w 11"/>
                <a:gd name="T5" fmla="*/ 14 h 14"/>
                <a:gd name="T6" fmla="*/ 10 w 11"/>
                <a:gd name="T7" fmla="*/ 14 h 14"/>
                <a:gd name="T8" fmla="*/ 10 w 11"/>
                <a:gd name="T9" fmla="*/ 13 h 14"/>
                <a:gd name="T10" fmla="*/ 10 w 11"/>
                <a:gd name="T11" fmla="*/ 13 h 14"/>
                <a:gd name="T12" fmla="*/ 10 w 11"/>
                <a:gd name="T13" fmla="*/ 13 h 14"/>
                <a:gd name="T14" fmla="*/ 9 w 11"/>
                <a:gd name="T15" fmla="*/ 13 h 14"/>
                <a:gd name="T16" fmla="*/ 9 w 11"/>
                <a:gd name="T17" fmla="*/ 12 h 14"/>
                <a:gd name="T18" fmla="*/ 9 w 11"/>
                <a:gd name="T19" fmla="*/ 12 h 14"/>
                <a:gd name="T20" fmla="*/ 9 w 11"/>
                <a:gd name="T21" fmla="*/ 12 h 14"/>
                <a:gd name="T22" fmla="*/ 8 w 11"/>
                <a:gd name="T23" fmla="*/ 11 h 14"/>
                <a:gd name="T24" fmla="*/ 8 w 11"/>
                <a:gd name="T25" fmla="*/ 11 h 14"/>
                <a:gd name="T26" fmla="*/ 8 w 11"/>
                <a:gd name="T27" fmla="*/ 11 h 14"/>
                <a:gd name="T28" fmla="*/ 8 w 11"/>
                <a:gd name="T29" fmla="*/ 11 h 14"/>
                <a:gd name="T30" fmla="*/ 8 w 11"/>
                <a:gd name="T31" fmla="*/ 10 h 14"/>
                <a:gd name="T32" fmla="*/ 7 w 11"/>
                <a:gd name="T33" fmla="*/ 10 h 14"/>
                <a:gd name="T34" fmla="*/ 7 w 11"/>
                <a:gd name="T35" fmla="*/ 10 h 14"/>
                <a:gd name="T36" fmla="*/ 7 w 11"/>
                <a:gd name="T37" fmla="*/ 10 h 14"/>
                <a:gd name="T38" fmla="*/ 7 w 11"/>
                <a:gd name="T39" fmla="*/ 9 h 14"/>
                <a:gd name="T40" fmla="*/ 7 w 11"/>
                <a:gd name="T41" fmla="*/ 9 h 14"/>
                <a:gd name="T42" fmla="*/ 6 w 11"/>
                <a:gd name="T43" fmla="*/ 9 h 14"/>
                <a:gd name="T44" fmla="*/ 6 w 11"/>
                <a:gd name="T45" fmla="*/ 8 h 14"/>
                <a:gd name="T46" fmla="*/ 6 w 11"/>
                <a:gd name="T47" fmla="*/ 8 h 14"/>
                <a:gd name="T48" fmla="*/ 6 w 11"/>
                <a:gd name="T49" fmla="*/ 8 h 14"/>
                <a:gd name="T50" fmla="*/ 6 w 11"/>
                <a:gd name="T51" fmla="*/ 7 h 14"/>
                <a:gd name="T52" fmla="*/ 6 w 11"/>
                <a:gd name="T53" fmla="*/ 7 h 14"/>
                <a:gd name="T54" fmla="*/ 5 w 11"/>
                <a:gd name="T55" fmla="*/ 7 h 14"/>
                <a:gd name="T56" fmla="*/ 5 w 11"/>
                <a:gd name="T57" fmla="*/ 7 h 14"/>
                <a:gd name="T58" fmla="*/ 5 w 11"/>
                <a:gd name="T59" fmla="*/ 6 h 14"/>
                <a:gd name="T60" fmla="*/ 5 w 11"/>
                <a:gd name="T61" fmla="*/ 6 h 14"/>
                <a:gd name="T62" fmla="*/ 4 w 11"/>
                <a:gd name="T63" fmla="*/ 6 h 14"/>
                <a:gd name="T64" fmla="*/ 4 w 11"/>
                <a:gd name="T65" fmla="*/ 5 h 14"/>
                <a:gd name="T66" fmla="*/ 4 w 11"/>
                <a:gd name="T67" fmla="*/ 5 h 14"/>
                <a:gd name="T68" fmla="*/ 4 w 11"/>
                <a:gd name="T69" fmla="*/ 5 h 14"/>
                <a:gd name="T70" fmla="*/ 4 w 11"/>
                <a:gd name="T71" fmla="*/ 4 h 14"/>
                <a:gd name="T72" fmla="*/ 3 w 11"/>
                <a:gd name="T73" fmla="*/ 4 h 14"/>
                <a:gd name="T74" fmla="*/ 3 w 11"/>
                <a:gd name="T75" fmla="*/ 4 h 14"/>
                <a:gd name="T76" fmla="*/ 3 w 11"/>
                <a:gd name="T77" fmla="*/ 4 h 14"/>
                <a:gd name="T78" fmla="*/ 3 w 11"/>
                <a:gd name="T79" fmla="*/ 3 h 14"/>
                <a:gd name="T80" fmla="*/ 3 w 11"/>
                <a:gd name="T81" fmla="*/ 3 h 14"/>
                <a:gd name="T82" fmla="*/ 3 w 11"/>
                <a:gd name="T83" fmla="*/ 3 h 14"/>
                <a:gd name="T84" fmla="*/ 2 w 11"/>
                <a:gd name="T85" fmla="*/ 2 h 14"/>
                <a:gd name="T86" fmla="*/ 2 w 11"/>
                <a:gd name="T87" fmla="*/ 2 h 14"/>
                <a:gd name="T88" fmla="*/ 2 w 11"/>
                <a:gd name="T89" fmla="*/ 2 h 14"/>
                <a:gd name="T90" fmla="*/ 2 w 11"/>
                <a:gd name="T91" fmla="*/ 1 h 14"/>
                <a:gd name="T92" fmla="*/ 1 w 11"/>
                <a:gd name="T93" fmla="*/ 1 h 14"/>
                <a:gd name="T94" fmla="*/ 1 w 11"/>
                <a:gd name="T95" fmla="*/ 1 h 14"/>
                <a:gd name="T96" fmla="*/ 1 w 11"/>
                <a:gd name="T97" fmla="*/ 0 h 14"/>
                <a:gd name="T98" fmla="*/ 1 w 11"/>
                <a:gd name="T99" fmla="*/ 0 h 14"/>
                <a:gd name="T100" fmla="*/ 1 w 11"/>
                <a:gd name="T101" fmla="*/ 0 h 14"/>
                <a:gd name="T102" fmla="*/ 0 w 11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" name="Freeform 882"/>
            <p:cNvSpPr>
              <a:spLocks/>
            </p:cNvSpPr>
            <p:nvPr/>
          </p:nvSpPr>
          <p:spPr bwMode="auto">
            <a:xfrm>
              <a:off x="6874979" y="2888081"/>
              <a:ext cx="10827" cy="18701"/>
            </a:xfrm>
            <a:custGeom>
              <a:avLst/>
              <a:gdLst>
                <a:gd name="T0" fmla="*/ 11 w 11"/>
                <a:gd name="T1" fmla="*/ 19 h 19"/>
                <a:gd name="T2" fmla="*/ 10 w 11"/>
                <a:gd name="T3" fmla="*/ 19 h 19"/>
                <a:gd name="T4" fmla="*/ 10 w 11"/>
                <a:gd name="T5" fmla="*/ 18 h 19"/>
                <a:gd name="T6" fmla="*/ 10 w 11"/>
                <a:gd name="T7" fmla="*/ 18 h 19"/>
                <a:gd name="T8" fmla="*/ 10 w 11"/>
                <a:gd name="T9" fmla="*/ 17 h 19"/>
                <a:gd name="T10" fmla="*/ 10 w 11"/>
                <a:gd name="T11" fmla="*/ 17 h 19"/>
                <a:gd name="T12" fmla="*/ 10 w 11"/>
                <a:gd name="T13" fmla="*/ 17 h 19"/>
                <a:gd name="T14" fmla="*/ 9 w 11"/>
                <a:gd name="T15" fmla="*/ 16 h 19"/>
                <a:gd name="T16" fmla="*/ 9 w 11"/>
                <a:gd name="T17" fmla="*/ 16 h 19"/>
                <a:gd name="T18" fmla="*/ 9 w 11"/>
                <a:gd name="T19" fmla="*/ 16 h 19"/>
                <a:gd name="T20" fmla="*/ 9 w 11"/>
                <a:gd name="T21" fmla="*/ 15 h 19"/>
                <a:gd name="T22" fmla="*/ 8 w 11"/>
                <a:gd name="T23" fmla="*/ 15 h 19"/>
                <a:gd name="T24" fmla="*/ 8 w 11"/>
                <a:gd name="T25" fmla="*/ 15 h 19"/>
                <a:gd name="T26" fmla="*/ 8 w 11"/>
                <a:gd name="T27" fmla="*/ 14 h 19"/>
                <a:gd name="T28" fmla="*/ 8 w 11"/>
                <a:gd name="T29" fmla="*/ 14 h 19"/>
                <a:gd name="T30" fmla="*/ 8 w 11"/>
                <a:gd name="T31" fmla="*/ 14 h 19"/>
                <a:gd name="T32" fmla="*/ 7 w 11"/>
                <a:gd name="T33" fmla="*/ 13 h 19"/>
                <a:gd name="T34" fmla="*/ 7 w 11"/>
                <a:gd name="T35" fmla="*/ 13 h 19"/>
                <a:gd name="T36" fmla="*/ 7 w 11"/>
                <a:gd name="T37" fmla="*/ 13 h 19"/>
                <a:gd name="T38" fmla="*/ 7 w 11"/>
                <a:gd name="T39" fmla="*/ 12 h 19"/>
                <a:gd name="T40" fmla="*/ 7 w 11"/>
                <a:gd name="T41" fmla="*/ 12 h 19"/>
                <a:gd name="T42" fmla="*/ 7 w 11"/>
                <a:gd name="T43" fmla="*/ 11 h 19"/>
                <a:gd name="T44" fmla="*/ 6 w 11"/>
                <a:gd name="T45" fmla="*/ 11 h 19"/>
                <a:gd name="T46" fmla="*/ 6 w 11"/>
                <a:gd name="T47" fmla="*/ 11 h 19"/>
                <a:gd name="T48" fmla="*/ 6 w 11"/>
                <a:gd name="T49" fmla="*/ 10 h 19"/>
                <a:gd name="T50" fmla="*/ 6 w 11"/>
                <a:gd name="T51" fmla="*/ 10 h 19"/>
                <a:gd name="T52" fmla="*/ 5 w 11"/>
                <a:gd name="T53" fmla="*/ 10 h 19"/>
                <a:gd name="T54" fmla="*/ 5 w 11"/>
                <a:gd name="T55" fmla="*/ 9 h 19"/>
                <a:gd name="T56" fmla="*/ 5 w 11"/>
                <a:gd name="T57" fmla="*/ 9 h 19"/>
                <a:gd name="T58" fmla="*/ 5 w 11"/>
                <a:gd name="T59" fmla="*/ 9 h 19"/>
                <a:gd name="T60" fmla="*/ 5 w 11"/>
                <a:gd name="T61" fmla="*/ 8 h 19"/>
                <a:gd name="T62" fmla="*/ 4 w 11"/>
                <a:gd name="T63" fmla="*/ 8 h 19"/>
                <a:gd name="T64" fmla="*/ 4 w 11"/>
                <a:gd name="T65" fmla="*/ 7 h 19"/>
                <a:gd name="T66" fmla="*/ 4 w 11"/>
                <a:gd name="T67" fmla="*/ 7 h 19"/>
                <a:gd name="T68" fmla="*/ 4 w 11"/>
                <a:gd name="T69" fmla="*/ 7 h 19"/>
                <a:gd name="T70" fmla="*/ 4 w 11"/>
                <a:gd name="T71" fmla="*/ 6 h 19"/>
                <a:gd name="T72" fmla="*/ 3 w 11"/>
                <a:gd name="T73" fmla="*/ 6 h 19"/>
                <a:gd name="T74" fmla="*/ 3 w 11"/>
                <a:gd name="T75" fmla="*/ 6 h 19"/>
                <a:gd name="T76" fmla="*/ 3 w 11"/>
                <a:gd name="T77" fmla="*/ 5 h 19"/>
                <a:gd name="T78" fmla="*/ 3 w 11"/>
                <a:gd name="T79" fmla="*/ 5 h 19"/>
                <a:gd name="T80" fmla="*/ 3 w 11"/>
                <a:gd name="T81" fmla="*/ 4 h 19"/>
                <a:gd name="T82" fmla="*/ 3 w 11"/>
                <a:gd name="T83" fmla="*/ 4 h 19"/>
                <a:gd name="T84" fmla="*/ 2 w 11"/>
                <a:gd name="T85" fmla="*/ 3 h 19"/>
                <a:gd name="T86" fmla="*/ 2 w 11"/>
                <a:gd name="T87" fmla="*/ 3 h 19"/>
                <a:gd name="T88" fmla="*/ 2 w 11"/>
                <a:gd name="T89" fmla="*/ 3 h 19"/>
                <a:gd name="T90" fmla="*/ 2 w 11"/>
                <a:gd name="T91" fmla="*/ 2 h 19"/>
                <a:gd name="T92" fmla="*/ 1 w 11"/>
                <a:gd name="T93" fmla="*/ 2 h 19"/>
                <a:gd name="T94" fmla="*/ 1 w 11"/>
                <a:gd name="T95" fmla="*/ 1 h 19"/>
                <a:gd name="T96" fmla="*/ 1 w 11"/>
                <a:gd name="T97" fmla="*/ 1 h 19"/>
                <a:gd name="T98" fmla="*/ 1 w 11"/>
                <a:gd name="T99" fmla="*/ 1 h 19"/>
                <a:gd name="T100" fmla="*/ 1 w 11"/>
                <a:gd name="T101" fmla="*/ 0 h 19"/>
                <a:gd name="T102" fmla="*/ 0 w 11"/>
                <a:gd name="T10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9">
                  <a:moveTo>
                    <a:pt x="11" y="19"/>
                  </a:moveTo>
                  <a:lnTo>
                    <a:pt x="10" y="19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" name="Freeform 883"/>
            <p:cNvSpPr>
              <a:spLocks/>
            </p:cNvSpPr>
            <p:nvPr/>
          </p:nvSpPr>
          <p:spPr bwMode="auto">
            <a:xfrm>
              <a:off x="6865137" y="2864459"/>
              <a:ext cx="10827" cy="23622"/>
            </a:xfrm>
            <a:custGeom>
              <a:avLst/>
              <a:gdLst>
                <a:gd name="T0" fmla="*/ 11 w 11"/>
                <a:gd name="T1" fmla="*/ 24 h 24"/>
                <a:gd name="T2" fmla="*/ 10 w 11"/>
                <a:gd name="T3" fmla="*/ 24 h 24"/>
                <a:gd name="T4" fmla="*/ 10 w 11"/>
                <a:gd name="T5" fmla="*/ 23 h 24"/>
                <a:gd name="T6" fmla="*/ 10 w 11"/>
                <a:gd name="T7" fmla="*/ 23 h 24"/>
                <a:gd name="T8" fmla="*/ 10 w 11"/>
                <a:gd name="T9" fmla="*/ 22 h 24"/>
                <a:gd name="T10" fmla="*/ 10 w 11"/>
                <a:gd name="T11" fmla="*/ 22 h 24"/>
                <a:gd name="T12" fmla="*/ 10 w 11"/>
                <a:gd name="T13" fmla="*/ 22 h 24"/>
                <a:gd name="T14" fmla="*/ 9 w 11"/>
                <a:gd name="T15" fmla="*/ 21 h 24"/>
                <a:gd name="T16" fmla="*/ 9 w 11"/>
                <a:gd name="T17" fmla="*/ 21 h 24"/>
                <a:gd name="T18" fmla="*/ 9 w 11"/>
                <a:gd name="T19" fmla="*/ 20 h 24"/>
                <a:gd name="T20" fmla="*/ 9 w 11"/>
                <a:gd name="T21" fmla="*/ 20 h 24"/>
                <a:gd name="T22" fmla="*/ 8 w 11"/>
                <a:gd name="T23" fmla="*/ 20 h 24"/>
                <a:gd name="T24" fmla="*/ 8 w 11"/>
                <a:gd name="T25" fmla="*/ 19 h 24"/>
                <a:gd name="T26" fmla="*/ 8 w 11"/>
                <a:gd name="T27" fmla="*/ 18 h 24"/>
                <a:gd name="T28" fmla="*/ 8 w 11"/>
                <a:gd name="T29" fmla="*/ 18 h 24"/>
                <a:gd name="T30" fmla="*/ 8 w 11"/>
                <a:gd name="T31" fmla="*/ 18 h 24"/>
                <a:gd name="T32" fmla="*/ 7 w 11"/>
                <a:gd name="T33" fmla="*/ 17 h 24"/>
                <a:gd name="T34" fmla="*/ 7 w 11"/>
                <a:gd name="T35" fmla="*/ 17 h 24"/>
                <a:gd name="T36" fmla="*/ 7 w 11"/>
                <a:gd name="T37" fmla="*/ 16 h 24"/>
                <a:gd name="T38" fmla="*/ 7 w 11"/>
                <a:gd name="T39" fmla="*/ 16 h 24"/>
                <a:gd name="T40" fmla="*/ 7 w 11"/>
                <a:gd name="T41" fmla="*/ 15 h 24"/>
                <a:gd name="T42" fmla="*/ 7 w 11"/>
                <a:gd name="T43" fmla="*/ 15 h 24"/>
                <a:gd name="T44" fmla="*/ 6 w 11"/>
                <a:gd name="T45" fmla="*/ 14 h 24"/>
                <a:gd name="T46" fmla="*/ 6 w 11"/>
                <a:gd name="T47" fmla="*/ 14 h 24"/>
                <a:gd name="T48" fmla="*/ 6 w 11"/>
                <a:gd name="T49" fmla="*/ 14 h 24"/>
                <a:gd name="T50" fmla="*/ 6 w 11"/>
                <a:gd name="T51" fmla="*/ 13 h 24"/>
                <a:gd name="T52" fmla="*/ 5 w 11"/>
                <a:gd name="T53" fmla="*/ 12 h 24"/>
                <a:gd name="T54" fmla="*/ 5 w 11"/>
                <a:gd name="T55" fmla="*/ 12 h 24"/>
                <a:gd name="T56" fmla="*/ 5 w 11"/>
                <a:gd name="T57" fmla="*/ 12 h 24"/>
                <a:gd name="T58" fmla="*/ 5 w 11"/>
                <a:gd name="T59" fmla="*/ 11 h 24"/>
                <a:gd name="T60" fmla="*/ 5 w 11"/>
                <a:gd name="T61" fmla="*/ 11 h 24"/>
                <a:gd name="T62" fmla="*/ 4 w 11"/>
                <a:gd name="T63" fmla="*/ 10 h 24"/>
                <a:gd name="T64" fmla="*/ 4 w 11"/>
                <a:gd name="T65" fmla="*/ 9 h 24"/>
                <a:gd name="T66" fmla="*/ 4 w 11"/>
                <a:gd name="T67" fmla="*/ 9 h 24"/>
                <a:gd name="T68" fmla="*/ 4 w 11"/>
                <a:gd name="T69" fmla="*/ 9 h 24"/>
                <a:gd name="T70" fmla="*/ 4 w 11"/>
                <a:gd name="T71" fmla="*/ 8 h 24"/>
                <a:gd name="T72" fmla="*/ 4 w 11"/>
                <a:gd name="T73" fmla="*/ 8 h 24"/>
                <a:gd name="T74" fmla="*/ 3 w 11"/>
                <a:gd name="T75" fmla="*/ 7 h 24"/>
                <a:gd name="T76" fmla="*/ 3 w 11"/>
                <a:gd name="T77" fmla="*/ 7 h 24"/>
                <a:gd name="T78" fmla="*/ 3 w 11"/>
                <a:gd name="T79" fmla="*/ 6 h 24"/>
                <a:gd name="T80" fmla="*/ 3 w 11"/>
                <a:gd name="T81" fmla="*/ 6 h 24"/>
                <a:gd name="T82" fmla="*/ 3 w 11"/>
                <a:gd name="T83" fmla="*/ 5 h 24"/>
                <a:gd name="T84" fmla="*/ 2 w 11"/>
                <a:gd name="T85" fmla="*/ 5 h 24"/>
                <a:gd name="T86" fmla="*/ 2 w 11"/>
                <a:gd name="T87" fmla="*/ 4 h 24"/>
                <a:gd name="T88" fmla="*/ 2 w 11"/>
                <a:gd name="T89" fmla="*/ 4 h 24"/>
                <a:gd name="T90" fmla="*/ 2 w 11"/>
                <a:gd name="T91" fmla="*/ 3 h 24"/>
                <a:gd name="T92" fmla="*/ 1 w 11"/>
                <a:gd name="T93" fmla="*/ 2 h 24"/>
                <a:gd name="T94" fmla="*/ 1 w 11"/>
                <a:gd name="T95" fmla="*/ 2 h 24"/>
                <a:gd name="T96" fmla="*/ 1 w 11"/>
                <a:gd name="T97" fmla="*/ 1 h 24"/>
                <a:gd name="T98" fmla="*/ 1 w 11"/>
                <a:gd name="T99" fmla="*/ 1 h 24"/>
                <a:gd name="T100" fmla="*/ 1 w 11"/>
                <a:gd name="T101" fmla="*/ 0 h 24"/>
                <a:gd name="T102" fmla="*/ 0 w 11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4">
                  <a:moveTo>
                    <a:pt x="11" y="24"/>
                  </a:moveTo>
                  <a:lnTo>
                    <a:pt x="10" y="24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" name="Freeform 884"/>
            <p:cNvSpPr>
              <a:spLocks/>
            </p:cNvSpPr>
            <p:nvPr/>
          </p:nvSpPr>
          <p:spPr bwMode="auto">
            <a:xfrm>
              <a:off x="6856279" y="2833947"/>
              <a:ext cx="9842" cy="30512"/>
            </a:xfrm>
            <a:custGeom>
              <a:avLst/>
              <a:gdLst>
                <a:gd name="T0" fmla="*/ 10 w 10"/>
                <a:gd name="T1" fmla="*/ 31 h 31"/>
                <a:gd name="T2" fmla="*/ 9 w 10"/>
                <a:gd name="T3" fmla="*/ 31 h 31"/>
                <a:gd name="T4" fmla="*/ 9 w 10"/>
                <a:gd name="T5" fmla="*/ 30 h 31"/>
                <a:gd name="T6" fmla="*/ 9 w 10"/>
                <a:gd name="T7" fmla="*/ 30 h 31"/>
                <a:gd name="T8" fmla="*/ 9 w 10"/>
                <a:gd name="T9" fmla="*/ 29 h 31"/>
                <a:gd name="T10" fmla="*/ 9 w 10"/>
                <a:gd name="T11" fmla="*/ 29 h 31"/>
                <a:gd name="T12" fmla="*/ 9 w 10"/>
                <a:gd name="T13" fmla="*/ 28 h 31"/>
                <a:gd name="T14" fmla="*/ 8 w 10"/>
                <a:gd name="T15" fmla="*/ 28 h 31"/>
                <a:gd name="T16" fmla="*/ 8 w 10"/>
                <a:gd name="T17" fmla="*/ 27 h 31"/>
                <a:gd name="T18" fmla="*/ 8 w 10"/>
                <a:gd name="T19" fmla="*/ 26 h 31"/>
                <a:gd name="T20" fmla="*/ 8 w 10"/>
                <a:gd name="T21" fmla="*/ 26 h 31"/>
                <a:gd name="T22" fmla="*/ 7 w 10"/>
                <a:gd name="T23" fmla="*/ 25 h 31"/>
                <a:gd name="T24" fmla="*/ 7 w 10"/>
                <a:gd name="T25" fmla="*/ 25 h 31"/>
                <a:gd name="T26" fmla="*/ 7 w 10"/>
                <a:gd name="T27" fmla="*/ 24 h 31"/>
                <a:gd name="T28" fmla="*/ 7 w 10"/>
                <a:gd name="T29" fmla="*/ 23 h 31"/>
                <a:gd name="T30" fmla="*/ 7 w 10"/>
                <a:gd name="T31" fmla="*/ 23 h 31"/>
                <a:gd name="T32" fmla="*/ 6 w 10"/>
                <a:gd name="T33" fmla="*/ 22 h 31"/>
                <a:gd name="T34" fmla="*/ 6 w 10"/>
                <a:gd name="T35" fmla="*/ 22 h 31"/>
                <a:gd name="T36" fmla="*/ 6 w 10"/>
                <a:gd name="T37" fmla="*/ 21 h 31"/>
                <a:gd name="T38" fmla="*/ 6 w 10"/>
                <a:gd name="T39" fmla="*/ 21 h 31"/>
                <a:gd name="T40" fmla="*/ 6 w 10"/>
                <a:gd name="T41" fmla="*/ 20 h 31"/>
                <a:gd name="T42" fmla="*/ 6 w 10"/>
                <a:gd name="T43" fmla="*/ 19 h 31"/>
                <a:gd name="T44" fmla="*/ 5 w 10"/>
                <a:gd name="T45" fmla="*/ 19 h 31"/>
                <a:gd name="T46" fmla="*/ 5 w 10"/>
                <a:gd name="T47" fmla="*/ 18 h 31"/>
                <a:gd name="T48" fmla="*/ 5 w 10"/>
                <a:gd name="T49" fmla="*/ 18 h 31"/>
                <a:gd name="T50" fmla="*/ 5 w 10"/>
                <a:gd name="T51" fmla="*/ 17 h 31"/>
                <a:gd name="T52" fmla="*/ 4 w 10"/>
                <a:gd name="T53" fmla="*/ 16 h 31"/>
                <a:gd name="T54" fmla="*/ 4 w 10"/>
                <a:gd name="T55" fmla="*/ 16 h 31"/>
                <a:gd name="T56" fmla="*/ 4 w 10"/>
                <a:gd name="T57" fmla="*/ 15 h 31"/>
                <a:gd name="T58" fmla="*/ 4 w 10"/>
                <a:gd name="T59" fmla="*/ 15 h 31"/>
                <a:gd name="T60" fmla="*/ 4 w 10"/>
                <a:gd name="T61" fmla="*/ 14 h 31"/>
                <a:gd name="T62" fmla="*/ 3 w 10"/>
                <a:gd name="T63" fmla="*/ 13 h 31"/>
                <a:gd name="T64" fmla="*/ 3 w 10"/>
                <a:gd name="T65" fmla="*/ 13 h 31"/>
                <a:gd name="T66" fmla="*/ 3 w 10"/>
                <a:gd name="T67" fmla="*/ 12 h 31"/>
                <a:gd name="T68" fmla="*/ 3 w 10"/>
                <a:gd name="T69" fmla="*/ 12 h 31"/>
                <a:gd name="T70" fmla="*/ 3 w 10"/>
                <a:gd name="T71" fmla="*/ 11 h 31"/>
                <a:gd name="T72" fmla="*/ 3 w 10"/>
                <a:gd name="T73" fmla="*/ 10 h 31"/>
                <a:gd name="T74" fmla="*/ 2 w 10"/>
                <a:gd name="T75" fmla="*/ 10 h 31"/>
                <a:gd name="T76" fmla="*/ 2 w 10"/>
                <a:gd name="T77" fmla="*/ 9 h 31"/>
                <a:gd name="T78" fmla="*/ 2 w 10"/>
                <a:gd name="T79" fmla="*/ 8 h 31"/>
                <a:gd name="T80" fmla="*/ 2 w 10"/>
                <a:gd name="T81" fmla="*/ 7 h 31"/>
                <a:gd name="T82" fmla="*/ 2 w 10"/>
                <a:gd name="T83" fmla="*/ 7 h 31"/>
                <a:gd name="T84" fmla="*/ 1 w 10"/>
                <a:gd name="T85" fmla="*/ 6 h 31"/>
                <a:gd name="T86" fmla="*/ 1 w 10"/>
                <a:gd name="T87" fmla="*/ 6 h 31"/>
                <a:gd name="T88" fmla="*/ 1 w 10"/>
                <a:gd name="T89" fmla="*/ 5 h 31"/>
                <a:gd name="T90" fmla="*/ 1 w 10"/>
                <a:gd name="T91" fmla="*/ 4 h 31"/>
                <a:gd name="T92" fmla="*/ 0 w 10"/>
                <a:gd name="T93" fmla="*/ 4 h 31"/>
                <a:gd name="T94" fmla="*/ 0 w 10"/>
                <a:gd name="T95" fmla="*/ 3 h 31"/>
                <a:gd name="T96" fmla="*/ 0 w 10"/>
                <a:gd name="T97" fmla="*/ 2 h 31"/>
                <a:gd name="T98" fmla="*/ 0 w 10"/>
                <a:gd name="T99" fmla="*/ 2 h 31"/>
                <a:gd name="T100" fmla="*/ 0 w 10"/>
                <a:gd name="T101" fmla="*/ 1 h 31"/>
                <a:gd name="T102" fmla="*/ 0 w 10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1">
                  <a:moveTo>
                    <a:pt x="10" y="31"/>
                  </a:move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" name="Freeform 885"/>
            <p:cNvSpPr>
              <a:spLocks/>
            </p:cNvSpPr>
            <p:nvPr/>
          </p:nvSpPr>
          <p:spPr bwMode="auto">
            <a:xfrm>
              <a:off x="6846436" y="2795561"/>
              <a:ext cx="9842" cy="39370"/>
            </a:xfrm>
            <a:custGeom>
              <a:avLst/>
              <a:gdLst>
                <a:gd name="T0" fmla="*/ 10 w 10"/>
                <a:gd name="T1" fmla="*/ 40 h 40"/>
                <a:gd name="T2" fmla="*/ 10 w 10"/>
                <a:gd name="T3" fmla="*/ 39 h 40"/>
                <a:gd name="T4" fmla="*/ 9 w 10"/>
                <a:gd name="T5" fmla="*/ 38 h 40"/>
                <a:gd name="T6" fmla="*/ 9 w 10"/>
                <a:gd name="T7" fmla="*/ 38 h 40"/>
                <a:gd name="T8" fmla="*/ 9 w 10"/>
                <a:gd name="T9" fmla="*/ 37 h 40"/>
                <a:gd name="T10" fmla="*/ 9 w 10"/>
                <a:gd name="T11" fmla="*/ 36 h 40"/>
                <a:gd name="T12" fmla="*/ 9 w 10"/>
                <a:gd name="T13" fmla="*/ 36 h 40"/>
                <a:gd name="T14" fmla="*/ 8 w 10"/>
                <a:gd name="T15" fmla="*/ 35 h 40"/>
                <a:gd name="T16" fmla="*/ 8 w 10"/>
                <a:gd name="T17" fmla="*/ 34 h 40"/>
                <a:gd name="T18" fmla="*/ 8 w 10"/>
                <a:gd name="T19" fmla="*/ 33 h 40"/>
                <a:gd name="T20" fmla="*/ 8 w 10"/>
                <a:gd name="T21" fmla="*/ 33 h 40"/>
                <a:gd name="T22" fmla="*/ 7 w 10"/>
                <a:gd name="T23" fmla="*/ 32 h 40"/>
                <a:gd name="T24" fmla="*/ 7 w 10"/>
                <a:gd name="T25" fmla="*/ 31 h 40"/>
                <a:gd name="T26" fmla="*/ 7 w 10"/>
                <a:gd name="T27" fmla="*/ 30 h 40"/>
                <a:gd name="T28" fmla="*/ 7 w 10"/>
                <a:gd name="T29" fmla="*/ 30 h 40"/>
                <a:gd name="T30" fmla="*/ 7 w 10"/>
                <a:gd name="T31" fmla="*/ 29 h 40"/>
                <a:gd name="T32" fmla="*/ 7 w 10"/>
                <a:gd name="T33" fmla="*/ 28 h 40"/>
                <a:gd name="T34" fmla="*/ 6 w 10"/>
                <a:gd name="T35" fmla="*/ 28 h 40"/>
                <a:gd name="T36" fmla="*/ 6 w 10"/>
                <a:gd name="T37" fmla="*/ 27 h 40"/>
                <a:gd name="T38" fmla="*/ 6 w 10"/>
                <a:gd name="T39" fmla="*/ 26 h 40"/>
                <a:gd name="T40" fmla="*/ 6 w 10"/>
                <a:gd name="T41" fmla="*/ 25 h 40"/>
                <a:gd name="T42" fmla="*/ 6 w 10"/>
                <a:gd name="T43" fmla="*/ 25 h 40"/>
                <a:gd name="T44" fmla="*/ 5 w 10"/>
                <a:gd name="T45" fmla="*/ 24 h 40"/>
                <a:gd name="T46" fmla="*/ 5 w 10"/>
                <a:gd name="T47" fmla="*/ 23 h 40"/>
                <a:gd name="T48" fmla="*/ 5 w 10"/>
                <a:gd name="T49" fmla="*/ 22 h 40"/>
                <a:gd name="T50" fmla="*/ 5 w 10"/>
                <a:gd name="T51" fmla="*/ 21 h 40"/>
                <a:gd name="T52" fmla="*/ 4 w 10"/>
                <a:gd name="T53" fmla="*/ 21 h 40"/>
                <a:gd name="T54" fmla="*/ 4 w 10"/>
                <a:gd name="T55" fmla="*/ 20 h 40"/>
                <a:gd name="T56" fmla="*/ 4 w 10"/>
                <a:gd name="T57" fmla="*/ 19 h 40"/>
                <a:gd name="T58" fmla="*/ 4 w 10"/>
                <a:gd name="T59" fmla="*/ 18 h 40"/>
                <a:gd name="T60" fmla="*/ 4 w 10"/>
                <a:gd name="T61" fmla="*/ 17 h 40"/>
                <a:gd name="T62" fmla="*/ 3 w 10"/>
                <a:gd name="T63" fmla="*/ 17 h 40"/>
                <a:gd name="T64" fmla="*/ 3 w 10"/>
                <a:gd name="T65" fmla="*/ 16 h 40"/>
                <a:gd name="T66" fmla="*/ 3 w 10"/>
                <a:gd name="T67" fmla="*/ 15 h 40"/>
                <a:gd name="T68" fmla="*/ 3 w 10"/>
                <a:gd name="T69" fmla="*/ 14 h 40"/>
                <a:gd name="T70" fmla="*/ 3 w 10"/>
                <a:gd name="T71" fmla="*/ 13 h 40"/>
                <a:gd name="T72" fmla="*/ 3 w 10"/>
                <a:gd name="T73" fmla="*/ 13 h 40"/>
                <a:gd name="T74" fmla="*/ 2 w 10"/>
                <a:gd name="T75" fmla="*/ 12 h 40"/>
                <a:gd name="T76" fmla="*/ 2 w 10"/>
                <a:gd name="T77" fmla="*/ 11 h 40"/>
                <a:gd name="T78" fmla="*/ 2 w 10"/>
                <a:gd name="T79" fmla="*/ 10 h 40"/>
                <a:gd name="T80" fmla="*/ 2 w 10"/>
                <a:gd name="T81" fmla="*/ 9 h 40"/>
                <a:gd name="T82" fmla="*/ 2 w 10"/>
                <a:gd name="T83" fmla="*/ 8 h 40"/>
                <a:gd name="T84" fmla="*/ 1 w 10"/>
                <a:gd name="T85" fmla="*/ 7 h 40"/>
                <a:gd name="T86" fmla="*/ 1 w 10"/>
                <a:gd name="T87" fmla="*/ 7 h 40"/>
                <a:gd name="T88" fmla="*/ 1 w 10"/>
                <a:gd name="T89" fmla="*/ 6 h 40"/>
                <a:gd name="T90" fmla="*/ 1 w 10"/>
                <a:gd name="T91" fmla="*/ 5 h 40"/>
                <a:gd name="T92" fmla="*/ 0 w 10"/>
                <a:gd name="T93" fmla="*/ 4 h 40"/>
                <a:gd name="T94" fmla="*/ 0 w 10"/>
                <a:gd name="T95" fmla="*/ 3 h 40"/>
                <a:gd name="T96" fmla="*/ 0 w 10"/>
                <a:gd name="T97" fmla="*/ 2 h 40"/>
                <a:gd name="T98" fmla="*/ 0 w 10"/>
                <a:gd name="T99" fmla="*/ 2 h 40"/>
                <a:gd name="T100" fmla="*/ 0 w 10"/>
                <a:gd name="T101" fmla="*/ 0 h 40"/>
                <a:gd name="T102" fmla="*/ 0 w 10"/>
                <a:gd name="T10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0">
                  <a:moveTo>
                    <a:pt x="10" y="40"/>
                  </a:moveTo>
                  <a:lnTo>
                    <a:pt x="10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" name="Freeform 886"/>
            <p:cNvSpPr>
              <a:spLocks/>
            </p:cNvSpPr>
            <p:nvPr/>
          </p:nvSpPr>
          <p:spPr bwMode="auto">
            <a:xfrm>
              <a:off x="6836594" y="2746349"/>
              <a:ext cx="9842" cy="49213"/>
            </a:xfrm>
            <a:custGeom>
              <a:avLst/>
              <a:gdLst>
                <a:gd name="T0" fmla="*/ 10 w 10"/>
                <a:gd name="T1" fmla="*/ 50 h 50"/>
                <a:gd name="T2" fmla="*/ 10 w 10"/>
                <a:gd name="T3" fmla="*/ 50 h 50"/>
                <a:gd name="T4" fmla="*/ 9 w 10"/>
                <a:gd name="T5" fmla="*/ 49 h 50"/>
                <a:gd name="T6" fmla="*/ 9 w 10"/>
                <a:gd name="T7" fmla="*/ 48 h 50"/>
                <a:gd name="T8" fmla="*/ 9 w 10"/>
                <a:gd name="T9" fmla="*/ 47 h 50"/>
                <a:gd name="T10" fmla="*/ 9 w 10"/>
                <a:gd name="T11" fmla="*/ 46 h 50"/>
                <a:gd name="T12" fmla="*/ 9 w 10"/>
                <a:gd name="T13" fmla="*/ 45 h 50"/>
                <a:gd name="T14" fmla="*/ 8 w 10"/>
                <a:gd name="T15" fmla="*/ 44 h 50"/>
                <a:gd name="T16" fmla="*/ 8 w 10"/>
                <a:gd name="T17" fmla="*/ 43 h 50"/>
                <a:gd name="T18" fmla="*/ 8 w 10"/>
                <a:gd name="T19" fmla="*/ 42 h 50"/>
                <a:gd name="T20" fmla="*/ 8 w 10"/>
                <a:gd name="T21" fmla="*/ 42 h 50"/>
                <a:gd name="T22" fmla="*/ 7 w 10"/>
                <a:gd name="T23" fmla="*/ 41 h 50"/>
                <a:gd name="T24" fmla="*/ 7 w 10"/>
                <a:gd name="T25" fmla="*/ 40 h 50"/>
                <a:gd name="T26" fmla="*/ 7 w 10"/>
                <a:gd name="T27" fmla="*/ 39 h 50"/>
                <a:gd name="T28" fmla="*/ 7 w 10"/>
                <a:gd name="T29" fmla="*/ 38 h 50"/>
                <a:gd name="T30" fmla="*/ 7 w 10"/>
                <a:gd name="T31" fmla="*/ 37 h 50"/>
                <a:gd name="T32" fmla="*/ 7 w 10"/>
                <a:gd name="T33" fmla="*/ 36 h 50"/>
                <a:gd name="T34" fmla="*/ 6 w 10"/>
                <a:gd name="T35" fmla="*/ 35 h 50"/>
                <a:gd name="T36" fmla="*/ 6 w 10"/>
                <a:gd name="T37" fmla="*/ 34 h 50"/>
                <a:gd name="T38" fmla="*/ 6 w 10"/>
                <a:gd name="T39" fmla="*/ 33 h 50"/>
                <a:gd name="T40" fmla="*/ 6 w 10"/>
                <a:gd name="T41" fmla="*/ 32 h 50"/>
                <a:gd name="T42" fmla="*/ 6 w 10"/>
                <a:gd name="T43" fmla="*/ 31 h 50"/>
                <a:gd name="T44" fmla="*/ 5 w 10"/>
                <a:gd name="T45" fmla="*/ 30 h 50"/>
                <a:gd name="T46" fmla="*/ 5 w 10"/>
                <a:gd name="T47" fmla="*/ 29 h 50"/>
                <a:gd name="T48" fmla="*/ 5 w 10"/>
                <a:gd name="T49" fmla="*/ 28 h 50"/>
                <a:gd name="T50" fmla="*/ 5 w 10"/>
                <a:gd name="T51" fmla="*/ 27 h 50"/>
                <a:gd name="T52" fmla="*/ 4 w 10"/>
                <a:gd name="T53" fmla="*/ 26 h 50"/>
                <a:gd name="T54" fmla="*/ 4 w 10"/>
                <a:gd name="T55" fmla="*/ 25 h 50"/>
                <a:gd name="T56" fmla="*/ 4 w 10"/>
                <a:gd name="T57" fmla="*/ 24 h 50"/>
                <a:gd name="T58" fmla="*/ 4 w 10"/>
                <a:gd name="T59" fmla="*/ 23 h 50"/>
                <a:gd name="T60" fmla="*/ 4 w 10"/>
                <a:gd name="T61" fmla="*/ 22 h 50"/>
                <a:gd name="T62" fmla="*/ 4 w 10"/>
                <a:gd name="T63" fmla="*/ 21 h 50"/>
                <a:gd name="T64" fmla="*/ 3 w 10"/>
                <a:gd name="T65" fmla="*/ 20 h 50"/>
                <a:gd name="T66" fmla="*/ 3 w 10"/>
                <a:gd name="T67" fmla="*/ 19 h 50"/>
                <a:gd name="T68" fmla="*/ 3 w 10"/>
                <a:gd name="T69" fmla="*/ 18 h 50"/>
                <a:gd name="T70" fmla="*/ 3 w 10"/>
                <a:gd name="T71" fmla="*/ 17 h 50"/>
                <a:gd name="T72" fmla="*/ 3 w 10"/>
                <a:gd name="T73" fmla="*/ 16 h 50"/>
                <a:gd name="T74" fmla="*/ 2 w 10"/>
                <a:gd name="T75" fmla="*/ 15 h 50"/>
                <a:gd name="T76" fmla="*/ 2 w 10"/>
                <a:gd name="T77" fmla="*/ 14 h 50"/>
                <a:gd name="T78" fmla="*/ 2 w 10"/>
                <a:gd name="T79" fmla="*/ 13 h 50"/>
                <a:gd name="T80" fmla="*/ 2 w 10"/>
                <a:gd name="T81" fmla="*/ 11 h 50"/>
                <a:gd name="T82" fmla="*/ 2 w 10"/>
                <a:gd name="T83" fmla="*/ 10 h 50"/>
                <a:gd name="T84" fmla="*/ 1 w 10"/>
                <a:gd name="T85" fmla="*/ 9 h 50"/>
                <a:gd name="T86" fmla="*/ 1 w 10"/>
                <a:gd name="T87" fmla="*/ 8 h 50"/>
                <a:gd name="T88" fmla="*/ 1 w 10"/>
                <a:gd name="T89" fmla="*/ 7 h 50"/>
                <a:gd name="T90" fmla="*/ 1 w 10"/>
                <a:gd name="T91" fmla="*/ 6 h 50"/>
                <a:gd name="T92" fmla="*/ 0 w 10"/>
                <a:gd name="T93" fmla="*/ 5 h 50"/>
                <a:gd name="T94" fmla="*/ 0 w 10"/>
                <a:gd name="T95" fmla="*/ 4 h 50"/>
                <a:gd name="T96" fmla="*/ 0 w 10"/>
                <a:gd name="T97" fmla="*/ 3 h 50"/>
                <a:gd name="T98" fmla="*/ 0 w 10"/>
                <a:gd name="T99" fmla="*/ 2 h 50"/>
                <a:gd name="T100" fmla="*/ 0 w 10"/>
                <a:gd name="T101" fmla="*/ 1 h 50"/>
                <a:gd name="T102" fmla="*/ 0 w 10"/>
                <a:gd name="T10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0">
                  <a:moveTo>
                    <a:pt x="10" y="50"/>
                  </a:moveTo>
                  <a:lnTo>
                    <a:pt x="10" y="50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" name="Freeform 887"/>
            <p:cNvSpPr>
              <a:spLocks/>
            </p:cNvSpPr>
            <p:nvPr/>
          </p:nvSpPr>
          <p:spPr bwMode="auto">
            <a:xfrm>
              <a:off x="6826751" y="2683357"/>
              <a:ext cx="9842" cy="63977"/>
            </a:xfrm>
            <a:custGeom>
              <a:avLst/>
              <a:gdLst>
                <a:gd name="T0" fmla="*/ 10 w 10"/>
                <a:gd name="T1" fmla="*/ 65 h 65"/>
                <a:gd name="T2" fmla="*/ 10 w 10"/>
                <a:gd name="T3" fmla="*/ 64 h 65"/>
                <a:gd name="T4" fmla="*/ 9 w 10"/>
                <a:gd name="T5" fmla="*/ 62 h 65"/>
                <a:gd name="T6" fmla="*/ 9 w 10"/>
                <a:gd name="T7" fmla="*/ 61 h 65"/>
                <a:gd name="T8" fmla="*/ 9 w 10"/>
                <a:gd name="T9" fmla="*/ 60 h 65"/>
                <a:gd name="T10" fmla="*/ 9 w 10"/>
                <a:gd name="T11" fmla="*/ 59 h 65"/>
                <a:gd name="T12" fmla="*/ 9 w 10"/>
                <a:gd name="T13" fmla="*/ 58 h 65"/>
                <a:gd name="T14" fmla="*/ 8 w 10"/>
                <a:gd name="T15" fmla="*/ 57 h 65"/>
                <a:gd name="T16" fmla="*/ 8 w 10"/>
                <a:gd name="T17" fmla="*/ 55 h 65"/>
                <a:gd name="T18" fmla="*/ 8 w 10"/>
                <a:gd name="T19" fmla="*/ 54 h 65"/>
                <a:gd name="T20" fmla="*/ 8 w 10"/>
                <a:gd name="T21" fmla="*/ 53 h 65"/>
                <a:gd name="T22" fmla="*/ 7 w 10"/>
                <a:gd name="T23" fmla="*/ 52 h 65"/>
                <a:gd name="T24" fmla="*/ 7 w 10"/>
                <a:gd name="T25" fmla="*/ 51 h 65"/>
                <a:gd name="T26" fmla="*/ 7 w 10"/>
                <a:gd name="T27" fmla="*/ 49 h 65"/>
                <a:gd name="T28" fmla="*/ 7 w 10"/>
                <a:gd name="T29" fmla="*/ 48 h 65"/>
                <a:gd name="T30" fmla="*/ 7 w 10"/>
                <a:gd name="T31" fmla="*/ 47 h 65"/>
                <a:gd name="T32" fmla="*/ 7 w 10"/>
                <a:gd name="T33" fmla="*/ 46 h 65"/>
                <a:gd name="T34" fmla="*/ 6 w 10"/>
                <a:gd name="T35" fmla="*/ 45 h 65"/>
                <a:gd name="T36" fmla="*/ 6 w 10"/>
                <a:gd name="T37" fmla="*/ 44 h 65"/>
                <a:gd name="T38" fmla="*/ 6 w 10"/>
                <a:gd name="T39" fmla="*/ 42 h 65"/>
                <a:gd name="T40" fmla="*/ 6 w 10"/>
                <a:gd name="T41" fmla="*/ 41 h 65"/>
                <a:gd name="T42" fmla="*/ 6 w 10"/>
                <a:gd name="T43" fmla="*/ 40 h 65"/>
                <a:gd name="T44" fmla="*/ 5 w 10"/>
                <a:gd name="T45" fmla="*/ 39 h 65"/>
                <a:gd name="T46" fmla="*/ 5 w 10"/>
                <a:gd name="T47" fmla="*/ 37 h 65"/>
                <a:gd name="T48" fmla="*/ 5 w 10"/>
                <a:gd name="T49" fmla="*/ 36 h 65"/>
                <a:gd name="T50" fmla="*/ 5 w 10"/>
                <a:gd name="T51" fmla="*/ 35 h 65"/>
                <a:gd name="T52" fmla="*/ 4 w 10"/>
                <a:gd name="T53" fmla="*/ 33 h 65"/>
                <a:gd name="T54" fmla="*/ 4 w 10"/>
                <a:gd name="T55" fmla="*/ 32 h 65"/>
                <a:gd name="T56" fmla="*/ 4 w 10"/>
                <a:gd name="T57" fmla="*/ 31 h 65"/>
                <a:gd name="T58" fmla="*/ 4 w 10"/>
                <a:gd name="T59" fmla="*/ 30 h 65"/>
                <a:gd name="T60" fmla="*/ 4 w 10"/>
                <a:gd name="T61" fmla="*/ 29 h 65"/>
                <a:gd name="T62" fmla="*/ 4 w 10"/>
                <a:gd name="T63" fmla="*/ 27 h 65"/>
                <a:gd name="T64" fmla="*/ 3 w 10"/>
                <a:gd name="T65" fmla="*/ 26 h 65"/>
                <a:gd name="T66" fmla="*/ 3 w 10"/>
                <a:gd name="T67" fmla="*/ 25 h 65"/>
                <a:gd name="T68" fmla="*/ 3 w 10"/>
                <a:gd name="T69" fmla="*/ 23 h 65"/>
                <a:gd name="T70" fmla="*/ 3 w 10"/>
                <a:gd name="T71" fmla="*/ 22 h 65"/>
                <a:gd name="T72" fmla="*/ 3 w 10"/>
                <a:gd name="T73" fmla="*/ 21 h 65"/>
                <a:gd name="T74" fmla="*/ 2 w 10"/>
                <a:gd name="T75" fmla="*/ 19 h 65"/>
                <a:gd name="T76" fmla="*/ 2 w 10"/>
                <a:gd name="T77" fmla="*/ 18 h 65"/>
                <a:gd name="T78" fmla="*/ 2 w 10"/>
                <a:gd name="T79" fmla="*/ 17 h 65"/>
                <a:gd name="T80" fmla="*/ 2 w 10"/>
                <a:gd name="T81" fmla="*/ 15 h 65"/>
                <a:gd name="T82" fmla="*/ 2 w 10"/>
                <a:gd name="T83" fmla="*/ 14 h 65"/>
                <a:gd name="T84" fmla="*/ 2 w 10"/>
                <a:gd name="T85" fmla="*/ 13 h 65"/>
                <a:gd name="T86" fmla="*/ 1 w 10"/>
                <a:gd name="T87" fmla="*/ 11 h 65"/>
                <a:gd name="T88" fmla="*/ 1 w 10"/>
                <a:gd name="T89" fmla="*/ 10 h 65"/>
                <a:gd name="T90" fmla="*/ 1 w 10"/>
                <a:gd name="T91" fmla="*/ 9 h 65"/>
                <a:gd name="T92" fmla="*/ 1 w 10"/>
                <a:gd name="T93" fmla="*/ 7 h 65"/>
                <a:gd name="T94" fmla="*/ 0 w 10"/>
                <a:gd name="T95" fmla="*/ 6 h 65"/>
                <a:gd name="T96" fmla="*/ 0 w 10"/>
                <a:gd name="T97" fmla="*/ 5 h 65"/>
                <a:gd name="T98" fmla="*/ 0 w 10"/>
                <a:gd name="T99" fmla="*/ 3 h 65"/>
                <a:gd name="T100" fmla="*/ 0 w 10"/>
                <a:gd name="T101" fmla="*/ 2 h 65"/>
                <a:gd name="T102" fmla="*/ 0 w 10"/>
                <a:gd name="T10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5">
                  <a:moveTo>
                    <a:pt x="10" y="65"/>
                  </a:moveTo>
                  <a:lnTo>
                    <a:pt x="10" y="64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0" name="Freeform 888"/>
            <p:cNvSpPr>
              <a:spLocks/>
            </p:cNvSpPr>
            <p:nvPr/>
          </p:nvSpPr>
          <p:spPr bwMode="auto">
            <a:xfrm>
              <a:off x="6816909" y="2608553"/>
              <a:ext cx="9842" cy="76772"/>
            </a:xfrm>
            <a:custGeom>
              <a:avLst/>
              <a:gdLst>
                <a:gd name="T0" fmla="*/ 10 w 10"/>
                <a:gd name="T1" fmla="*/ 78 h 78"/>
                <a:gd name="T2" fmla="*/ 10 w 10"/>
                <a:gd name="T3" fmla="*/ 76 h 78"/>
                <a:gd name="T4" fmla="*/ 9 w 10"/>
                <a:gd name="T5" fmla="*/ 75 h 78"/>
                <a:gd name="T6" fmla="*/ 9 w 10"/>
                <a:gd name="T7" fmla="*/ 74 h 78"/>
                <a:gd name="T8" fmla="*/ 9 w 10"/>
                <a:gd name="T9" fmla="*/ 72 h 78"/>
                <a:gd name="T10" fmla="*/ 9 w 10"/>
                <a:gd name="T11" fmla="*/ 71 h 78"/>
                <a:gd name="T12" fmla="*/ 9 w 10"/>
                <a:gd name="T13" fmla="*/ 69 h 78"/>
                <a:gd name="T14" fmla="*/ 8 w 10"/>
                <a:gd name="T15" fmla="*/ 68 h 78"/>
                <a:gd name="T16" fmla="*/ 8 w 10"/>
                <a:gd name="T17" fmla="*/ 66 h 78"/>
                <a:gd name="T18" fmla="*/ 8 w 10"/>
                <a:gd name="T19" fmla="*/ 65 h 78"/>
                <a:gd name="T20" fmla="*/ 8 w 10"/>
                <a:gd name="T21" fmla="*/ 64 h 78"/>
                <a:gd name="T22" fmla="*/ 8 w 10"/>
                <a:gd name="T23" fmla="*/ 62 h 78"/>
                <a:gd name="T24" fmla="*/ 7 w 10"/>
                <a:gd name="T25" fmla="*/ 61 h 78"/>
                <a:gd name="T26" fmla="*/ 7 w 10"/>
                <a:gd name="T27" fmla="*/ 59 h 78"/>
                <a:gd name="T28" fmla="*/ 7 w 10"/>
                <a:gd name="T29" fmla="*/ 58 h 78"/>
                <a:gd name="T30" fmla="*/ 7 w 10"/>
                <a:gd name="T31" fmla="*/ 56 h 78"/>
                <a:gd name="T32" fmla="*/ 7 w 10"/>
                <a:gd name="T33" fmla="*/ 55 h 78"/>
                <a:gd name="T34" fmla="*/ 6 w 10"/>
                <a:gd name="T35" fmla="*/ 53 h 78"/>
                <a:gd name="T36" fmla="*/ 6 w 10"/>
                <a:gd name="T37" fmla="*/ 52 h 78"/>
                <a:gd name="T38" fmla="*/ 6 w 10"/>
                <a:gd name="T39" fmla="*/ 50 h 78"/>
                <a:gd name="T40" fmla="*/ 6 w 10"/>
                <a:gd name="T41" fmla="*/ 49 h 78"/>
                <a:gd name="T42" fmla="*/ 6 w 10"/>
                <a:gd name="T43" fmla="*/ 47 h 78"/>
                <a:gd name="T44" fmla="*/ 5 w 10"/>
                <a:gd name="T45" fmla="*/ 46 h 78"/>
                <a:gd name="T46" fmla="*/ 5 w 10"/>
                <a:gd name="T47" fmla="*/ 44 h 78"/>
                <a:gd name="T48" fmla="*/ 5 w 10"/>
                <a:gd name="T49" fmla="*/ 43 h 78"/>
                <a:gd name="T50" fmla="*/ 5 w 10"/>
                <a:gd name="T51" fmla="*/ 41 h 78"/>
                <a:gd name="T52" fmla="*/ 4 w 10"/>
                <a:gd name="T53" fmla="*/ 40 h 78"/>
                <a:gd name="T54" fmla="*/ 4 w 10"/>
                <a:gd name="T55" fmla="*/ 38 h 78"/>
                <a:gd name="T56" fmla="*/ 4 w 10"/>
                <a:gd name="T57" fmla="*/ 37 h 78"/>
                <a:gd name="T58" fmla="*/ 4 w 10"/>
                <a:gd name="T59" fmla="*/ 35 h 78"/>
                <a:gd name="T60" fmla="*/ 4 w 10"/>
                <a:gd name="T61" fmla="*/ 34 h 78"/>
                <a:gd name="T62" fmla="*/ 4 w 10"/>
                <a:gd name="T63" fmla="*/ 32 h 78"/>
                <a:gd name="T64" fmla="*/ 3 w 10"/>
                <a:gd name="T65" fmla="*/ 30 h 78"/>
                <a:gd name="T66" fmla="*/ 3 w 10"/>
                <a:gd name="T67" fmla="*/ 29 h 78"/>
                <a:gd name="T68" fmla="*/ 3 w 10"/>
                <a:gd name="T69" fmla="*/ 27 h 78"/>
                <a:gd name="T70" fmla="*/ 3 w 10"/>
                <a:gd name="T71" fmla="*/ 26 h 78"/>
                <a:gd name="T72" fmla="*/ 3 w 10"/>
                <a:gd name="T73" fmla="*/ 24 h 78"/>
                <a:gd name="T74" fmla="*/ 2 w 10"/>
                <a:gd name="T75" fmla="*/ 23 h 78"/>
                <a:gd name="T76" fmla="*/ 2 w 10"/>
                <a:gd name="T77" fmla="*/ 21 h 78"/>
                <a:gd name="T78" fmla="*/ 2 w 10"/>
                <a:gd name="T79" fmla="*/ 19 h 78"/>
                <a:gd name="T80" fmla="*/ 2 w 10"/>
                <a:gd name="T81" fmla="*/ 18 h 78"/>
                <a:gd name="T82" fmla="*/ 2 w 10"/>
                <a:gd name="T83" fmla="*/ 16 h 78"/>
                <a:gd name="T84" fmla="*/ 2 w 10"/>
                <a:gd name="T85" fmla="*/ 14 h 78"/>
                <a:gd name="T86" fmla="*/ 1 w 10"/>
                <a:gd name="T87" fmla="*/ 13 h 78"/>
                <a:gd name="T88" fmla="*/ 1 w 10"/>
                <a:gd name="T89" fmla="*/ 11 h 78"/>
                <a:gd name="T90" fmla="*/ 1 w 10"/>
                <a:gd name="T91" fmla="*/ 10 h 78"/>
                <a:gd name="T92" fmla="*/ 1 w 10"/>
                <a:gd name="T93" fmla="*/ 8 h 78"/>
                <a:gd name="T94" fmla="*/ 0 w 10"/>
                <a:gd name="T95" fmla="*/ 6 h 78"/>
                <a:gd name="T96" fmla="*/ 0 w 10"/>
                <a:gd name="T97" fmla="*/ 4 h 78"/>
                <a:gd name="T98" fmla="*/ 0 w 10"/>
                <a:gd name="T99" fmla="*/ 3 h 78"/>
                <a:gd name="T100" fmla="*/ 0 w 10"/>
                <a:gd name="T101" fmla="*/ 1 h 78"/>
                <a:gd name="T102" fmla="*/ 0 w 10"/>
                <a:gd name="T10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8">
                  <a:moveTo>
                    <a:pt x="10" y="78"/>
                  </a:moveTo>
                  <a:lnTo>
                    <a:pt x="10" y="76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1" name="Freeform 889"/>
            <p:cNvSpPr>
              <a:spLocks/>
            </p:cNvSpPr>
            <p:nvPr/>
          </p:nvSpPr>
          <p:spPr bwMode="auto">
            <a:xfrm>
              <a:off x="6807066" y="2518002"/>
              <a:ext cx="9842" cy="91536"/>
            </a:xfrm>
            <a:custGeom>
              <a:avLst/>
              <a:gdLst>
                <a:gd name="T0" fmla="*/ 10 w 10"/>
                <a:gd name="T1" fmla="*/ 93 h 93"/>
                <a:gd name="T2" fmla="*/ 10 w 10"/>
                <a:gd name="T3" fmla="*/ 92 h 93"/>
                <a:gd name="T4" fmla="*/ 9 w 10"/>
                <a:gd name="T5" fmla="*/ 90 h 93"/>
                <a:gd name="T6" fmla="*/ 9 w 10"/>
                <a:gd name="T7" fmla="*/ 88 h 93"/>
                <a:gd name="T8" fmla="*/ 9 w 10"/>
                <a:gd name="T9" fmla="*/ 86 h 93"/>
                <a:gd name="T10" fmla="*/ 9 w 10"/>
                <a:gd name="T11" fmla="*/ 85 h 93"/>
                <a:gd name="T12" fmla="*/ 9 w 10"/>
                <a:gd name="T13" fmla="*/ 83 h 93"/>
                <a:gd name="T14" fmla="*/ 9 w 10"/>
                <a:gd name="T15" fmla="*/ 81 h 93"/>
                <a:gd name="T16" fmla="*/ 8 w 10"/>
                <a:gd name="T17" fmla="*/ 80 h 93"/>
                <a:gd name="T18" fmla="*/ 8 w 10"/>
                <a:gd name="T19" fmla="*/ 78 h 93"/>
                <a:gd name="T20" fmla="*/ 8 w 10"/>
                <a:gd name="T21" fmla="*/ 76 h 93"/>
                <a:gd name="T22" fmla="*/ 8 w 10"/>
                <a:gd name="T23" fmla="*/ 75 h 93"/>
                <a:gd name="T24" fmla="*/ 7 w 10"/>
                <a:gd name="T25" fmla="*/ 73 h 93"/>
                <a:gd name="T26" fmla="*/ 7 w 10"/>
                <a:gd name="T27" fmla="*/ 71 h 93"/>
                <a:gd name="T28" fmla="*/ 7 w 10"/>
                <a:gd name="T29" fmla="*/ 69 h 93"/>
                <a:gd name="T30" fmla="*/ 7 w 10"/>
                <a:gd name="T31" fmla="*/ 67 h 93"/>
                <a:gd name="T32" fmla="*/ 7 w 10"/>
                <a:gd name="T33" fmla="*/ 66 h 93"/>
                <a:gd name="T34" fmla="*/ 6 w 10"/>
                <a:gd name="T35" fmla="*/ 64 h 93"/>
                <a:gd name="T36" fmla="*/ 6 w 10"/>
                <a:gd name="T37" fmla="*/ 62 h 93"/>
                <a:gd name="T38" fmla="*/ 6 w 10"/>
                <a:gd name="T39" fmla="*/ 60 h 93"/>
                <a:gd name="T40" fmla="*/ 6 w 10"/>
                <a:gd name="T41" fmla="*/ 59 h 93"/>
                <a:gd name="T42" fmla="*/ 6 w 10"/>
                <a:gd name="T43" fmla="*/ 57 h 93"/>
                <a:gd name="T44" fmla="*/ 6 w 10"/>
                <a:gd name="T45" fmla="*/ 55 h 93"/>
                <a:gd name="T46" fmla="*/ 5 w 10"/>
                <a:gd name="T47" fmla="*/ 53 h 93"/>
                <a:gd name="T48" fmla="*/ 5 w 10"/>
                <a:gd name="T49" fmla="*/ 52 h 93"/>
                <a:gd name="T50" fmla="*/ 5 w 10"/>
                <a:gd name="T51" fmla="*/ 50 h 93"/>
                <a:gd name="T52" fmla="*/ 5 w 10"/>
                <a:gd name="T53" fmla="*/ 48 h 93"/>
                <a:gd name="T54" fmla="*/ 4 w 10"/>
                <a:gd name="T55" fmla="*/ 46 h 93"/>
                <a:gd name="T56" fmla="*/ 4 w 10"/>
                <a:gd name="T57" fmla="*/ 44 h 93"/>
                <a:gd name="T58" fmla="*/ 4 w 10"/>
                <a:gd name="T59" fmla="*/ 42 h 93"/>
                <a:gd name="T60" fmla="*/ 4 w 10"/>
                <a:gd name="T61" fmla="*/ 40 h 93"/>
                <a:gd name="T62" fmla="*/ 4 w 10"/>
                <a:gd name="T63" fmla="*/ 39 h 93"/>
                <a:gd name="T64" fmla="*/ 3 w 10"/>
                <a:gd name="T65" fmla="*/ 37 h 93"/>
                <a:gd name="T66" fmla="*/ 3 w 10"/>
                <a:gd name="T67" fmla="*/ 35 h 93"/>
                <a:gd name="T68" fmla="*/ 3 w 10"/>
                <a:gd name="T69" fmla="*/ 33 h 93"/>
                <a:gd name="T70" fmla="*/ 3 w 10"/>
                <a:gd name="T71" fmla="*/ 31 h 93"/>
                <a:gd name="T72" fmla="*/ 3 w 10"/>
                <a:gd name="T73" fmla="*/ 29 h 93"/>
                <a:gd name="T74" fmla="*/ 2 w 10"/>
                <a:gd name="T75" fmla="*/ 27 h 93"/>
                <a:gd name="T76" fmla="*/ 2 w 10"/>
                <a:gd name="T77" fmla="*/ 26 h 93"/>
                <a:gd name="T78" fmla="*/ 2 w 10"/>
                <a:gd name="T79" fmla="*/ 24 h 93"/>
                <a:gd name="T80" fmla="*/ 2 w 10"/>
                <a:gd name="T81" fmla="*/ 22 h 93"/>
                <a:gd name="T82" fmla="*/ 2 w 10"/>
                <a:gd name="T83" fmla="*/ 20 h 93"/>
                <a:gd name="T84" fmla="*/ 2 w 10"/>
                <a:gd name="T85" fmla="*/ 18 h 93"/>
                <a:gd name="T86" fmla="*/ 1 w 10"/>
                <a:gd name="T87" fmla="*/ 16 h 93"/>
                <a:gd name="T88" fmla="*/ 1 w 10"/>
                <a:gd name="T89" fmla="*/ 14 h 93"/>
                <a:gd name="T90" fmla="*/ 1 w 10"/>
                <a:gd name="T91" fmla="*/ 12 h 93"/>
                <a:gd name="T92" fmla="*/ 1 w 10"/>
                <a:gd name="T93" fmla="*/ 10 h 93"/>
                <a:gd name="T94" fmla="*/ 0 w 10"/>
                <a:gd name="T95" fmla="*/ 8 h 93"/>
                <a:gd name="T96" fmla="*/ 0 w 10"/>
                <a:gd name="T97" fmla="*/ 6 h 93"/>
                <a:gd name="T98" fmla="*/ 0 w 10"/>
                <a:gd name="T99" fmla="*/ 4 h 93"/>
                <a:gd name="T100" fmla="*/ 0 w 10"/>
                <a:gd name="T101" fmla="*/ 2 h 93"/>
                <a:gd name="T102" fmla="*/ 0 w 10"/>
                <a:gd name="T10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3">
                  <a:moveTo>
                    <a:pt x="10" y="93"/>
                  </a:moveTo>
                  <a:lnTo>
                    <a:pt x="10" y="92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6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2" name="Freeform 890"/>
            <p:cNvSpPr>
              <a:spLocks/>
            </p:cNvSpPr>
            <p:nvPr/>
          </p:nvSpPr>
          <p:spPr bwMode="auto">
            <a:xfrm>
              <a:off x="6797224" y="2414656"/>
              <a:ext cx="9842" cy="105315"/>
            </a:xfrm>
            <a:custGeom>
              <a:avLst/>
              <a:gdLst>
                <a:gd name="T0" fmla="*/ 10 w 10"/>
                <a:gd name="T1" fmla="*/ 107 h 107"/>
                <a:gd name="T2" fmla="*/ 10 w 10"/>
                <a:gd name="T3" fmla="*/ 105 h 107"/>
                <a:gd name="T4" fmla="*/ 9 w 10"/>
                <a:gd name="T5" fmla="*/ 103 h 107"/>
                <a:gd name="T6" fmla="*/ 9 w 10"/>
                <a:gd name="T7" fmla="*/ 102 h 107"/>
                <a:gd name="T8" fmla="*/ 9 w 10"/>
                <a:gd name="T9" fmla="*/ 99 h 107"/>
                <a:gd name="T10" fmla="*/ 9 w 10"/>
                <a:gd name="T11" fmla="*/ 97 h 107"/>
                <a:gd name="T12" fmla="*/ 9 w 10"/>
                <a:gd name="T13" fmla="*/ 96 h 107"/>
                <a:gd name="T14" fmla="*/ 9 w 10"/>
                <a:gd name="T15" fmla="*/ 93 h 107"/>
                <a:gd name="T16" fmla="*/ 8 w 10"/>
                <a:gd name="T17" fmla="*/ 92 h 107"/>
                <a:gd name="T18" fmla="*/ 8 w 10"/>
                <a:gd name="T19" fmla="*/ 89 h 107"/>
                <a:gd name="T20" fmla="*/ 8 w 10"/>
                <a:gd name="T21" fmla="*/ 87 h 107"/>
                <a:gd name="T22" fmla="*/ 8 w 10"/>
                <a:gd name="T23" fmla="*/ 85 h 107"/>
                <a:gd name="T24" fmla="*/ 7 w 10"/>
                <a:gd name="T25" fmla="*/ 83 h 107"/>
                <a:gd name="T26" fmla="*/ 7 w 10"/>
                <a:gd name="T27" fmla="*/ 81 h 107"/>
                <a:gd name="T28" fmla="*/ 7 w 10"/>
                <a:gd name="T29" fmla="*/ 79 h 107"/>
                <a:gd name="T30" fmla="*/ 7 w 10"/>
                <a:gd name="T31" fmla="*/ 77 h 107"/>
                <a:gd name="T32" fmla="*/ 7 w 10"/>
                <a:gd name="T33" fmla="*/ 75 h 107"/>
                <a:gd name="T34" fmla="*/ 6 w 10"/>
                <a:gd name="T35" fmla="*/ 73 h 107"/>
                <a:gd name="T36" fmla="*/ 6 w 10"/>
                <a:gd name="T37" fmla="*/ 71 h 107"/>
                <a:gd name="T38" fmla="*/ 6 w 10"/>
                <a:gd name="T39" fmla="*/ 69 h 107"/>
                <a:gd name="T40" fmla="*/ 6 w 10"/>
                <a:gd name="T41" fmla="*/ 67 h 107"/>
                <a:gd name="T42" fmla="*/ 6 w 10"/>
                <a:gd name="T43" fmla="*/ 65 h 107"/>
                <a:gd name="T44" fmla="*/ 6 w 10"/>
                <a:gd name="T45" fmla="*/ 63 h 107"/>
                <a:gd name="T46" fmla="*/ 5 w 10"/>
                <a:gd name="T47" fmla="*/ 61 h 107"/>
                <a:gd name="T48" fmla="*/ 5 w 10"/>
                <a:gd name="T49" fmla="*/ 58 h 107"/>
                <a:gd name="T50" fmla="*/ 5 w 10"/>
                <a:gd name="T51" fmla="*/ 57 h 107"/>
                <a:gd name="T52" fmla="*/ 5 w 10"/>
                <a:gd name="T53" fmla="*/ 54 h 107"/>
                <a:gd name="T54" fmla="*/ 4 w 10"/>
                <a:gd name="T55" fmla="*/ 52 h 107"/>
                <a:gd name="T56" fmla="*/ 4 w 10"/>
                <a:gd name="T57" fmla="*/ 50 h 107"/>
                <a:gd name="T58" fmla="*/ 4 w 10"/>
                <a:gd name="T59" fmla="*/ 48 h 107"/>
                <a:gd name="T60" fmla="*/ 4 w 10"/>
                <a:gd name="T61" fmla="*/ 46 h 107"/>
                <a:gd name="T62" fmla="*/ 4 w 10"/>
                <a:gd name="T63" fmla="*/ 44 h 107"/>
                <a:gd name="T64" fmla="*/ 3 w 10"/>
                <a:gd name="T65" fmla="*/ 42 h 107"/>
                <a:gd name="T66" fmla="*/ 3 w 10"/>
                <a:gd name="T67" fmla="*/ 40 h 107"/>
                <a:gd name="T68" fmla="*/ 3 w 10"/>
                <a:gd name="T69" fmla="*/ 37 h 107"/>
                <a:gd name="T70" fmla="*/ 3 w 10"/>
                <a:gd name="T71" fmla="*/ 35 h 107"/>
                <a:gd name="T72" fmla="*/ 3 w 10"/>
                <a:gd name="T73" fmla="*/ 33 h 107"/>
                <a:gd name="T74" fmla="*/ 3 w 10"/>
                <a:gd name="T75" fmla="*/ 31 h 107"/>
                <a:gd name="T76" fmla="*/ 2 w 10"/>
                <a:gd name="T77" fmla="*/ 29 h 107"/>
                <a:gd name="T78" fmla="*/ 2 w 10"/>
                <a:gd name="T79" fmla="*/ 27 h 107"/>
                <a:gd name="T80" fmla="*/ 2 w 10"/>
                <a:gd name="T81" fmla="*/ 24 h 107"/>
                <a:gd name="T82" fmla="*/ 2 w 10"/>
                <a:gd name="T83" fmla="*/ 22 h 107"/>
                <a:gd name="T84" fmla="*/ 2 w 10"/>
                <a:gd name="T85" fmla="*/ 20 h 107"/>
                <a:gd name="T86" fmla="*/ 1 w 10"/>
                <a:gd name="T87" fmla="*/ 18 h 107"/>
                <a:gd name="T88" fmla="*/ 1 w 10"/>
                <a:gd name="T89" fmla="*/ 15 h 107"/>
                <a:gd name="T90" fmla="*/ 1 w 10"/>
                <a:gd name="T91" fmla="*/ 13 h 107"/>
                <a:gd name="T92" fmla="*/ 1 w 10"/>
                <a:gd name="T93" fmla="*/ 11 h 107"/>
                <a:gd name="T94" fmla="*/ 0 w 10"/>
                <a:gd name="T95" fmla="*/ 9 h 107"/>
                <a:gd name="T96" fmla="*/ 0 w 10"/>
                <a:gd name="T97" fmla="*/ 7 h 107"/>
                <a:gd name="T98" fmla="*/ 0 w 10"/>
                <a:gd name="T99" fmla="*/ 4 h 107"/>
                <a:gd name="T100" fmla="*/ 0 w 10"/>
                <a:gd name="T101" fmla="*/ 2 h 107"/>
                <a:gd name="T102" fmla="*/ 0 w 10"/>
                <a:gd name="T10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7">
                  <a:moveTo>
                    <a:pt x="10" y="107"/>
                  </a:moveTo>
                  <a:lnTo>
                    <a:pt x="10" y="105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9" y="93"/>
                  </a:lnTo>
                  <a:lnTo>
                    <a:pt x="8" y="92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5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77"/>
                  </a:lnTo>
                  <a:lnTo>
                    <a:pt x="7" y="75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3" name="Freeform 891"/>
            <p:cNvSpPr>
              <a:spLocks/>
            </p:cNvSpPr>
            <p:nvPr/>
          </p:nvSpPr>
          <p:spPr bwMode="auto">
            <a:xfrm>
              <a:off x="6787381" y="2296546"/>
              <a:ext cx="9842" cy="120079"/>
            </a:xfrm>
            <a:custGeom>
              <a:avLst/>
              <a:gdLst>
                <a:gd name="T0" fmla="*/ 10 w 10"/>
                <a:gd name="T1" fmla="*/ 122 h 122"/>
                <a:gd name="T2" fmla="*/ 10 w 10"/>
                <a:gd name="T3" fmla="*/ 120 h 122"/>
                <a:gd name="T4" fmla="*/ 9 w 10"/>
                <a:gd name="T5" fmla="*/ 118 h 122"/>
                <a:gd name="T6" fmla="*/ 9 w 10"/>
                <a:gd name="T7" fmla="*/ 115 h 122"/>
                <a:gd name="T8" fmla="*/ 9 w 10"/>
                <a:gd name="T9" fmla="*/ 113 h 122"/>
                <a:gd name="T10" fmla="*/ 9 w 10"/>
                <a:gd name="T11" fmla="*/ 111 h 122"/>
                <a:gd name="T12" fmla="*/ 9 w 10"/>
                <a:gd name="T13" fmla="*/ 108 h 122"/>
                <a:gd name="T14" fmla="*/ 9 w 10"/>
                <a:gd name="T15" fmla="*/ 106 h 122"/>
                <a:gd name="T16" fmla="*/ 8 w 10"/>
                <a:gd name="T17" fmla="*/ 104 h 122"/>
                <a:gd name="T18" fmla="*/ 8 w 10"/>
                <a:gd name="T19" fmla="*/ 102 h 122"/>
                <a:gd name="T20" fmla="*/ 8 w 10"/>
                <a:gd name="T21" fmla="*/ 99 h 122"/>
                <a:gd name="T22" fmla="*/ 8 w 10"/>
                <a:gd name="T23" fmla="*/ 97 h 122"/>
                <a:gd name="T24" fmla="*/ 7 w 10"/>
                <a:gd name="T25" fmla="*/ 95 h 122"/>
                <a:gd name="T26" fmla="*/ 7 w 10"/>
                <a:gd name="T27" fmla="*/ 92 h 122"/>
                <a:gd name="T28" fmla="*/ 7 w 10"/>
                <a:gd name="T29" fmla="*/ 90 h 122"/>
                <a:gd name="T30" fmla="*/ 7 w 10"/>
                <a:gd name="T31" fmla="*/ 88 h 122"/>
                <a:gd name="T32" fmla="*/ 7 w 10"/>
                <a:gd name="T33" fmla="*/ 85 h 122"/>
                <a:gd name="T34" fmla="*/ 6 w 10"/>
                <a:gd name="T35" fmla="*/ 83 h 122"/>
                <a:gd name="T36" fmla="*/ 6 w 10"/>
                <a:gd name="T37" fmla="*/ 81 h 122"/>
                <a:gd name="T38" fmla="*/ 6 w 10"/>
                <a:gd name="T39" fmla="*/ 78 h 122"/>
                <a:gd name="T40" fmla="*/ 6 w 10"/>
                <a:gd name="T41" fmla="*/ 76 h 122"/>
                <a:gd name="T42" fmla="*/ 6 w 10"/>
                <a:gd name="T43" fmla="*/ 74 h 122"/>
                <a:gd name="T44" fmla="*/ 6 w 10"/>
                <a:gd name="T45" fmla="*/ 71 h 122"/>
                <a:gd name="T46" fmla="*/ 5 w 10"/>
                <a:gd name="T47" fmla="*/ 69 h 122"/>
                <a:gd name="T48" fmla="*/ 5 w 10"/>
                <a:gd name="T49" fmla="*/ 66 h 122"/>
                <a:gd name="T50" fmla="*/ 5 w 10"/>
                <a:gd name="T51" fmla="*/ 64 h 122"/>
                <a:gd name="T52" fmla="*/ 5 w 10"/>
                <a:gd name="T53" fmla="*/ 62 h 122"/>
                <a:gd name="T54" fmla="*/ 4 w 10"/>
                <a:gd name="T55" fmla="*/ 59 h 122"/>
                <a:gd name="T56" fmla="*/ 4 w 10"/>
                <a:gd name="T57" fmla="*/ 57 h 122"/>
                <a:gd name="T58" fmla="*/ 4 w 10"/>
                <a:gd name="T59" fmla="*/ 54 h 122"/>
                <a:gd name="T60" fmla="*/ 4 w 10"/>
                <a:gd name="T61" fmla="*/ 52 h 122"/>
                <a:gd name="T62" fmla="*/ 4 w 10"/>
                <a:gd name="T63" fmla="*/ 50 h 122"/>
                <a:gd name="T64" fmla="*/ 3 w 10"/>
                <a:gd name="T65" fmla="*/ 47 h 122"/>
                <a:gd name="T66" fmla="*/ 3 w 10"/>
                <a:gd name="T67" fmla="*/ 45 h 122"/>
                <a:gd name="T68" fmla="*/ 3 w 10"/>
                <a:gd name="T69" fmla="*/ 42 h 122"/>
                <a:gd name="T70" fmla="*/ 3 w 10"/>
                <a:gd name="T71" fmla="*/ 40 h 122"/>
                <a:gd name="T72" fmla="*/ 3 w 10"/>
                <a:gd name="T73" fmla="*/ 37 h 122"/>
                <a:gd name="T74" fmla="*/ 3 w 10"/>
                <a:gd name="T75" fmla="*/ 35 h 122"/>
                <a:gd name="T76" fmla="*/ 2 w 10"/>
                <a:gd name="T77" fmla="*/ 33 h 122"/>
                <a:gd name="T78" fmla="*/ 2 w 10"/>
                <a:gd name="T79" fmla="*/ 30 h 122"/>
                <a:gd name="T80" fmla="*/ 2 w 10"/>
                <a:gd name="T81" fmla="*/ 28 h 122"/>
                <a:gd name="T82" fmla="*/ 2 w 10"/>
                <a:gd name="T83" fmla="*/ 25 h 122"/>
                <a:gd name="T84" fmla="*/ 2 w 10"/>
                <a:gd name="T85" fmla="*/ 23 h 122"/>
                <a:gd name="T86" fmla="*/ 1 w 10"/>
                <a:gd name="T87" fmla="*/ 20 h 122"/>
                <a:gd name="T88" fmla="*/ 1 w 10"/>
                <a:gd name="T89" fmla="*/ 18 h 122"/>
                <a:gd name="T90" fmla="*/ 1 w 10"/>
                <a:gd name="T91" fmla="*/ 16 h 122"/>
                <a:gd name="T92" fmla="*/ 1 w 10"/>
                <a:gd name="T93" fmla="*/ 13 h 122"/>
                <a:gd name="T94" fmla="*/ 0 w 10"/>
                <a:gd name="T95" fmla="*/ 10 h 122"/>
                <a:gd name="T96" fmla="*/ 0 w 10"/>
                <a:gd name="T97" fmla="*/ 8 h 122"/>
                <a:gd name="T98" fmla="*/ 0 w 10"/>
                <a:gd name="T99" fmla="*/ 5 h 122"/>
                <a:gd name="T100" fmla="*/ 0 w 10"/>
                <a:gd name="T101" fmla="*/ 3 h 122"/>
                <a:gd name="T102" fmla="*/ 0 w 10"/>
                <a:gd name="T10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122"/>
                  </a:moveTo>
                  <a:lnTo>
                    <a:pt x="10" y="120"/>
                  </a:lnTo>
                  <a:lnTo>
                    <a:pt x="9" y="118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8"/>
                  </a:lnTo>
                  <a:lnTo>
                    <a:pt x="9" y="106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7" y="95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5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6" y="71"/>
                  </a:lnTo>
                  <a:lnTo>
                    <a:pt x="5" y="69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4" name="Freeform 892"/>
            <p:cNvSpPr>
              <a:spLocks/>
            </p:cNvSpPr>
            <p:nvPr/>
          </p:nvSpPr>
          <p:spPr bwMode="auto">
            <a:xfrm>
              <a:off x="6777539" y="2170562"/>
              <a:ext cx="9842" cy="128937"/>
            </a:xfrm>
            <a:custGeom>
              <a:avLst/>
              <a:gdLst>
                <a:gd name="T0" fmla="*/ 10 w 10"/>
                <a:gd name="T1" fmla="*/ 131 h 131"/>
                <a:gd name="T2" fmla="*/ 10 w 10"/>
                <a:gd name="T3" fmla="*/ 128 h 131"/>
                <a:gd name="T4" fmla="*/ 10 w 10"/>
                <a:gd name="T5" fmla="*/ 126 h 131"/>
                <a:gd name="T6" fmla="*/ 9 w 10"/>
                <a:gd name="T7" fmla="*/ 123 h 131"/>
                <a:gd name="T8" fmla="*/ 9 w 10"/>
                <a:gd name="T9" fmla="*/ 121 h 131"/>
                <a:gd name="T10" fmla="*/ 9 w 10"/>
                <a:gd name="T11" fmla="*/ 118 h 131"/>
                <a:gd name="T12" fmla="*/ 9 w 10"/>
                <a:gd name="T13" fmla="*/ 116 h 131"/>
                <a:gd name="T14" fmla="*/ 9 w 10"/>
                <a:gd name="T15" fmla="*/ 113 h 131"/>
                <a:gd name="T16" fmla="*/ 8 w 10"/>
                <a:gd name="T17" fmla="*/ 111 h 131"/>
                <a:gd name="T18" fmla="*/ 8 w 10"/>
                <a:gd name="T19" fmla="*/ 108 h 131"/>
                <a:gd name="T20" fmla="*/ 8 w 10"/>
                <a:gd name="T21" fmla="*/ 106 h 131"/>
                <a:gd name="T22" fmla="*/ 8 w 10"/>
                <a:gd name="T23" fmla="*/ 103 h 131"/>
                <a:gd name="T24" fmla="*/ 7 w 10"/>
                <a:gd name="T25" fmla="*/ 101 h 131"/>
                <a:gd name="T26" fmla="*/ 7 w 10"/>
                <a:gd name="T27" fmla="*/ 98 h 131"/>
                <a:gd name="T28" fmla="*/ 7 w 10"/>
                <a:gd name="T29" fmla="*/ 96 h 131"/>
                <a:gd name="T30" fmla="*/ 7 w 10"/>
                <a:gd name="T31" fmla="*/ 93 h 131"/>
                <a:gd name="T32" fmla="*/ 7 w 10"/>
                <a:gd name="T33" fmla="*/ 90 h 131"/>
                <a:gd name="T34" fmla="*/ 7 w 10"/>
                <a:gd name="T35" fmla="*/ 88 h 131"/>
                <a:gd name="T36" fmla="*/ 6 w 10"/>
                <a:gd name="T37" fmla="*/ 85 h 131"/>
                <a:gd name="T38" fmla="*/ 6 w 10"/>
                <a:gd name="T39" fmla="*/ 83 h 131"/>
                <a:gd name="T40" fmla="*/ 6 w 10"/>
                <a:gd name="T41" fmla="*/ 80 h 131"/>
                <a:gd name="T42" fmla="*/ 6 w 10"/>
                <a:gd name="T43" fmla="*/ 78 h 131"/>
                <a:gd name="T44" fmla="*/ 6 w 10"/>
                <a:gd name="T45" fmla="*/ 75 h 131"/>
                <a:gd name="T46" fmla="*/ 5 w 10"/>
                <a:gd name="T47" fmla="*/ 73 h 131"/>
                <a:gd name="T48" fmla="*/ 5 w 10"/>
                <a:gd name="T49" fmla="*/ 70 h 131"/>
                <a:gd name="T50" fmla="*/ 5 w 10"/>
                <a:gd name="T51" fmla="*/ 67 h 131"/>
                <a:gd name="T52" fmla="*/ 5 w 10"/>
                <a:gd name="T53" fmla="*/ 65 h 131"/>
                <a:gd name="T54" fmla="*/ 4 w 10"/>
                <a:gd name="T55" fmla="*/ 62 h 131"/>
                <a:gd name="T56" fmla="*/ 4 w 10"/>
                <a:gd name="T57" fmla="*/ 60 h 131"/>
                <a:gd name="T58" fmla="*/ 4 w 10"/>
                <a:gd name="T59" fmla="*/ 57 h 131"/>
                <a:gd name="T60" fmla="*/ 4 w 10"/>
                <a:gd name="T61" fmla="*/ 54 h 131"/>
                <a:gd name="T62" fmla="*/ 4 w 10"/>
                <a:gd name="T63" fmla="*/ 52 h 131"/>
                <a:gd name="T64" fmla="*/ 4 w 10"/>
                <a:gd name="T65" fmla="*/ 49 h 131"/>
                <a:gd name="T66" fmla="*/ 3 w 10"/>
                <a:gd name="T67" fmla="*/ 47 h 131"/>
                <a:gd name="T68" fmla="*/ 3 w 10"/>
                <a:gd name="T69" fmla="*/ 44 h 131"/>
                <a:gd name="T70" fmla="*/ 3 w 10"/>
                <a:gd name="T71" fmla="*/ 41 h 131"/>
                <a:gd name="T72" fmla="*/ 3 w 10"/>
                <a:gd name="T73" fmla="*/ 39 h 131"/>
                <a:gd name="T74" fmla="*/ 3 w 10"/>
                <a:gd name="T75" fmla="*/ 36 h 131"/>
                <a:gd name="T76" fmla="*/ 2 w 10"/>
                <a:gd name="T77" fmla="*/ 34 h 131"/>
                <a:gd name="T78" fmla="*/ 2 w 10"/>
                <a:gd name="T79" fmla="*/ 31 h 131"/>
                <a:gd name="T80" fmla="*/ 2 w 10"/>
                <a:gd name="T81" fmla="*/ 29 h 131"/>
                <a:gd name="T82" fmla="*/ 2 w 10"/>
                <a:gd name="T83" fmla="*/ 26 h 131"/>
                <a:gd name="T84" fmla="*/ 2 w 10"/>
                <a:gd name="T85" fmla="*/ 24 h 131"/>
                <a:gd name="T86" fmla="*/ 1 w 10"/>
                <a:gd name="T87" fmla="*/ 21 h 131"/>
                <a:gd name="T88" fmla="*/ 1 w 10"/>
                <a:gd name="T89" fmla="*/ 18 h 131"/>
                <a:gd name="T90" fmla="*/ 1 w 10"/>
                <a:gd name="T91" fmla="*/ 16 h 131"/>
                <a:gd name="T92" fmla="*/ 1 w 10"/>
                <a:gd name="T93" fmla="*/ 13 h 131"/>
                <a:gd name="T94" fmla="*/ 0 w 10"/>
                <a:gd name="T95" fmla="*/ 11 h 131"/>
                <a:gd name="T96" fmla="*/ 0 w 10"/>
                <a:gd name="T97" fmla="*/ 8 h 131"/>
                <a:gd name="T98" fmla="*/ 0 w 10"/>
                <a:gd name="T99" fmla="*/ 5 h 131"/>
                <a:gd name="T100" fmla="*/ 0 w 10"/>
                <a:gd name="T101" fmla="*/ 3 h 131"/>
                <a:gd name="T102" fmla="*/ 0 w 10"/>
                <a:gd name="T10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1">
                  <a:moveTo>
                    <a:pt x="10" y="131"/>
                  </a:moveTo>
                  <a:lnTo>
                    <a:pt x="10" y="128"/>
                  </a:lnTo>
                  <a:lnTo>
                    <a:pt x="10" y="126"/>
                  </a:lnTo>
                  <a:lnTo>
                    <a:pt x="9" y="123"/>
                  </a:lnTo>
                  <a:lnTo>
                    <a:pt x="9" y="121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3"/>
                  </a:lnTo>
                  <a:lnTo>
                    <a:pt x="8" y="111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8" y="103"/>
                  </a:lnTo>
                  <a:lnTo>
                    <a:pt x="7" y="101"/>
                  </a:lnTo>
                  <a:lnTo>
                    <a:pt x="7" y="98"/>
                  </a:lnTo>
                  <a:lnTo>
                    <a:pt x="7" y="96"/>
                  </a:lnTo>
                  <a:lnTo>
                    <a:pt x="7" y="93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5"/>
                  </a:lnTo>
                  <a:lnTo>
                    <a:pt x="5" y="73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57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49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5" name="Freeform 893"/>
            <p:cNvSpPr>
              <a:spLocks/>
            </p:cNvSpPr>
            <p:nvPr/>
          </p:nvSpPr>
          <p:spPr bwMode="auto">
            <a:xfrm>
              <a:off x="6767696" y="2054420"/>
              <a:ext cx="9842" cy="119095"/>
            </a:xfrm>
            <a:custGeom>
              <a:avLst/>
              <a:gdLst>
                <a:gd name="T0" fmla="*/ 10 w 10"/>
                <a:gd name="T1" fmla="*/ 121 h 121"/>
                <a:gd name="T2" fmla="*/ 10 w 10"/>
                <a:gd name="T3" fmla="*/ 118 h 121"/>
                <a:gd name="T4" fmla="*/ 10 w 10"/>
                <a:gd name="T5" fmla="*/ 116 h 121"/>
                <a:gd name="T6" fmla="*/ 9 w 10"/>
                <a:gd name="T7" fmla="*/ 113 h 121"/>
                <a:gd name="T8" fmla="*/ 9 w 10"/>
                <a:gd name="T9" fmla="*/ 111 h 121"/>
                <a:gd name="T10" fmla="*/ 9 w 10"/>
                <a:gd name="T11" fmla="*/ 108 h 121"/>
                <a:gd name="T12" fmla="*/ 9 w 10"/>
                <a:gd name="T13" fmla="*/ 106 h 121"/>
                <a:gd name="T14" fmla="*/ 9 w 10"/>
                <a:gd name="T15" fmla="*/ 103 h 121"/>
                <a:gd name="T16" fmla="*/ 8 w 10"/>
                <a:gd name="T17" fmla="*/ 100 h 121"/>
                <a:gd name="T18" fmla="*/ 8 w 10"/>
                <a:gd name="T19" fmla="*/ 98 h 121"/>
                <a:gd name="T20" fmla="*/ 8 w 10"/>
                <a:gd name="T21" fmla="*/ 96 h 121"/>
                <a:gd name="T22" fmla="*/ 8 w 10"/>
                <a:gd name="T23" fmla="*/ 93 h 121"/>
                <a:gd name="T24" fmla="*/ 7 w 10"/>
                <a:gd name="T25" fmla="*/ 90 h 121"/>
                <a:gd name="T26" fmla="*/ 7 w 10"/>
                <a:gd name="T27" fmla="*/ 88 h 121"/>
                <a:gd name="T28" fmla="*/ 7 w 10"/>
                <a:gd name="T29" fmla="*/ 86 h 121"/>
                <a:gd name="T30" fmla="*/ 7 w 10"/>
                <a:gd name="T31" fmla="*/ 83 h 121"/>
                <a:gd name="T32" fmla="*/ 7 w 10"/>
                <a:gd name="T33" fmla="*/ 80 h 121"/>
                <a:gd name="T34" fmla="*/ 7 w 10"/>
                <a:gd name="T35" fmla="*/ 78 h 121"/>
                <a:gd name="T36" fmla="*/ 6 w 10"/>
                <a:gd name="T37" fmla="*/ 76 h 121"/>
                <a:gd name="T38" fmla="*/ 6 w 10"/>
                <a:gd name="T39" fmla="*/ 73 h 121"/>
                <a:gd name="T40" fmla="*/ 6 w 10"/>
                <a:gd name="T41" fmla="*/ 71 h 121"/>
                <a:gd name="T42" fmla="*/ 6 w 10"/>
                <a:gd name="T43" fmla="*/ 68 h 121"/>
                <a:gd name="T44" fmla="*/ 6 w 10"/>
                <a:gd name="T45" fmla="*/ 66 h 121"/>
                <a:gd name="T46" fmla="*/ 5 w 10"/>
                <a:gd name="T47" fmla="*/ 63 h 121"/>
                <a:gd name="T48" fmla="*/ 5 w 10"/>
                <a:gd name="T49" fmla="*/ 61 h 121"/>
                <a:gd name="T50" fmla="*/ 5 w 10"/>
                <a:gd name="T51" fmla="*/ 58 h 121"/>
                <a:gd name="T52" fmla="*/ 5 w 10"/>
                <a:gd name="T53" fmla="*/ 56 h 121"/>
                <a:gd name="T54" fmla="*/ 4 w 10"/>
                <a:gd name="T55" fmla="*/ 54 h 121"/>
                <a:gd name="T56" fmla="*/ 4 w 10"/>
                <a:gd name="T57" fmla="*/ 51 h 121"/>
                <a:gd name="T58" fmla="*/ 4 w 10"/>
                <a:gd name="T59" fmla="*/ 49 h 121"/>
                <a:gd name="T60" fmla="*/ 4 w 10"/>
                <a:gd name="T61" fmla="*/ 47 h 121"/>
                <a:gd name="T62" fmla="*/ 4 w 10"/>
                <a:gd name="T63" fmla="*/ 44 h 121"/>
                <a:gd name="T64" fmla="*/ 4 w 10"/>
                <a:gd name="T65" fmla="*/ 42 h 121"/>
                <a:gd name="T66" fmla="*/ 3 w 10"/>
                <a:gd name="T67" fmla="*/ 40 h 121"/>
                <a:gd name="T68" fmla="*/ 3 w 10"/>
                <a:gd name="T69" fmla="*/ 37 h 121"/>
                <a:gd name="T70" fmla="*/ 3 w 10"/>
                <a:gd name="T71" fmla="*/ 35 h 121"/>
                <a:gd name="T72" fmla="*/ 3 w 10"/>
                <a:gd name="T73" fmla="*/ 32 h 121"/>
                <a:gd name="T74" fmla="*/ 3 w 10"/>
                <a:gd name="T75" fmla="*/ 30 h 121"/>
                <a:gd name="T76" fmla="*/ 2 w 10"/>
                <a:gd name="T77" fmla="*/ 28 h 121"/>
                <a:gd name="T78" fmla="*/ 2 w 10"/>
                <a:gd name="T79" fmla="*/ 26 h 121"/>
                <a:gd name="T80" fmla="*/ 2 w 10"/>
                <a:gd name="T81" fmla="*/ 24 h 121"/>
                <a:gd name="T82" fmla="*/ 2 w 10"/>
                <a:gd name="T83" fmla="*/ 21 h 121"/>
                <a:gd name="T84" fmla="*/ 1 w 10"/>
                <a:gd name="T85" fmla="*/ 19 h 121"/>
                <a:gd name="T86" fmla="*/ 1 w 10"/>
                <a:gd name="T87" fmla="*/ 17 h 121"/>
                <a:gd name="T88" fmla="*/ 1 w 10"/>
                <a:gd name="T89" fmla="*/ 15 h 121"/>
                <a:gd name="T90" fmla="*/ 1 w 10"/>
                <a:gd name="T91" fmla="*/ 13 h 121"/>
                <a:gd name="T92" fmla="*/ 1 w 10"/>
                <a:gd name="T93" fmla="*/ 11 h 121"/>
                <a:gd name="T94" fmla="*/ 1 w 10"/>
                <a:gd name="T95" fmla="*/ 8 h 121"/>
                <a:gd name="T96" fmla="*/ 0 w 10"/>
                <a:gd name="T97" fmla="*/ 6 h 121"/>
                <a:gd name="T98" fmla="*/ 0 w 10"/>
                <a:gd name="T99" fmla="*/ 4 h 121"/>
                <a:gd name="T100" fmla="*/ 0 w 10"/>
                <a:gd name="T101" fmla="*/ 2 h 121"/>
                <a:gd name="T102" fmla="*/ 0 w 10"/>
                <a:gd name="T10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1">
                  <a:moveTo>
                    <a:pt x="10" y="121"/>
                  </a:moveTo>
                  <a:lnTo>
                    <a:pt x="10" y="118"/>
                  </a:lnTo>
                  <a:lnTo>
                    <a:pt x="10" y="116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8"/>
                  </a:lnTo>
                  <a:lnTo>
                    <a:pt x="9" y="106"/>
                  </a:lnTo>
                  <a:lnTo>
                    <a:pt x="9" y="103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7" y="78"/>
                  </a:lnTo>
                  <a:lnTo>
                    <a:pt x="6" y="76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4" y="54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6" name="Freeform 894"/>
            <p:cNvSpPr>
              <a:spLocks/>
            </p:cNvSpPr>
            <p:nvPr/>
          </p:nvSpPr>
          <p:spPr bwMode="auto">
            <a:xfrm>
              <a:off x="6757854" y="1985523"/>
              <a:ext cx="9842" cy="70866"/>
            </a:xfrm>
            <a:custGeom>
              <a:avLst/>
              <a:gdLst>
                <a:gd name="T0" fmla="*/ 10 w 10"/>
                <a:gd name="T1" fmla="*/ 72 h 72"/>
                <a:gd name="T2" fmla="*/ 10 w 10"/>
                <a:gd name="T3" fmla="*/ 70 h 72"/>
                <a:gd name="T4" fmla="*/ 10 w 10"/>
                <a:gd name="T5" fmla="*/ 68 h 72"/>
                <a:gd name="T6" fmla="*/ 9 w 10"/>
                <a:gd name="T7" fmla="*/ 66 h 72"/>
                <a:gd name="T8" fmla="*/ 9 w 10"/>
                <a:gd name="T9" fmla="*/ 64 h 72"/>
                <a:gd name="T10" fmla="*/ 9 w 10"/>
                <a:gd name="T11" fmla="*/ 62 h 72"/>
                <a:gd name="T12" fmla="*/ 9 w 10"/>
                <a:gd name="T13" fmla="*/ 60 h 72"/>
                <a:gd name="T14" fmla="*/ 9 w 10"/>
                <a:gd name="T15" fmla="*/ 58 h 72"/>
                <a:gd name="T16" fmla="*/ 8 w 10"/>
                <a:gd name="T17" fmla="*/ 56 h 72"/>
                <a:gd name="T18" fmla="*/ 8 w 10"/>
                <a:gd name="T19" fmla="*/ 54 h 72"/>
                <a:gd name="T20" fmla="*/ 8 w 10"/>
                <a:gd name="T21" fmla="*/ 52 h 72"/>
                <a:gd name="T22" fmla="*/ 8 w 10"/>
                <a:gd name="T23" fmla="*/ 50 h 72"/>
                <a:gd name="T24" fmla="*/ 8 w 10"/>
                <a:gd name="T25" fmla="*/ 49 h 72"/>
                <a:gd name="T26" fmla="*/ 7 w 10"/>
                <a:gd name="T27" fmla="*/ 47 h 72"/>
                <a:gd name="T28" fmla="*/ 7 w 10"/>
                <a:gd name="T29" fmla="*/ 45 h 72"/>
                <a:gd name="T30" fmla="*/ 7 w 10"/>
                <a:gd name="T31" fmla="*/ 43 h 72"/>
                <a:gd name="T32" fmla="*/ 7 w 10"/>
                <a:gd name="T33" fmla="*/ 42 h 72"/>
                <a:gd name="T34" fmla="*/ 7 w 10"/>
                <a:gd name="T35" fmla="*/ 40 h 72"/>
                <a:gd name="T36" fmla="*/ 6 w 10"/>
                <a:gd name="T37" fmla="*/ 38 h 72"/>
                <a:gd name="T38" fmla="*/ 6 w 10"/>
                <a:gd name="T39" fmla="*/ 37 h 72"/>
                <a:gd name="T40" fmla="*/ 6 w 10"/>
                <a:gd name="T41" fmla="*/ 35 h 72"/>
                <a:gd name="T42" fmla="*/ 6 w 10"/>
                <a:gd name="T43" fmla="*/ 33 h 72"/>
                <a:gd name="T44" fmla="*/ 6 w 10"/>
                <a:gd name="T45" fmla="*/ 32 h 72"/>
                <a:gd name="T46" fmla="*/ 5 w 10"/>
                <a:gd name="T47" fmla="*/ 30 h 72"/>
                <a:gd name="T48" fmla="*/ 5 w 10"/>
                <a:gd name="T49" fmla="*/ 29 h 72"/>
                <a:gd name="T50" fmla="*/ 5 w 10"/>
                <a:gd name="T51" fmla="*/ 27 h 72"/>
                <a:gd name="T52" fmla="*/ 5 w 10"/>
                <a:gd name="T53" fmla="*/ 26 h 72"/>
                <a:gd name="T54" fmla="*/ 4 w 10"/>
                <a:gd name="T55" fmla="*/ 24 h 72"/>
                <a:gd name="T56" fmla="*/ 4 w 10"/>
                <a:gd name="T57" fmla="*/ 23 h 72"/>
                <a:gd name="T58" fmla="*/ 4 w 10"/>
                <a:gd name="T59" fmla="*/ 22 h 72"/>
                <a:gd name="T60" fmla="*/ 4 w 10"/>
                <a:gd name="T61" fmla="*/ 20 h 72"/>
                <a:gd name="T62" fmla="*/ 4 w 10"/>
                <a:gd name="T63" fmla="*/ 19 h 72"/>
                <a:gd name="T64" fmla="*/ 4 w 10"/>
                <a:gd name="T65" fmla="*/ 18 h 72"/>
                <a:gd name="T66" fmla="*/ 3 w 10"/>
                <a:gd name="T67" fmla="*/ 16 h 72"/>
                <a:gd name="T68" fmla="*/ 3 w 10"/>
                <a:gd name="T69" fmla="*/ 15 h 72"/>
                <a:gd name="T70" fmla="*/ 3 w 10"/>
                <a:gd name="T71" fmla="*/ 14 h 72"/>
                <a:gd name="T72" fmla="*/ 3 w 10"/>
                <a:gd name="T73" fmla="*/ 13 h 72"/>
                <a:gd name="T74" fmla="*/ 3 w 10"/>
                <a:gd name="T75" fmla="*/ 12 h 72"/>
                <a:gd name="T76" fmla="*/ 2 w 10"/>
                <a:gd name="T77" fmla="*/ 11 h 72"/>
                <a:gd name="T78" fmla="*/ 2 w 10"/>
                <a:gd name="T79" fmla="*/ 10 h 72"/>
                <a:gd name="T80" fmla="*/ 2 w 10"/>
                <a:gd name="T81" fmla="*/ 9 h 72"/>
                <a:gd name="T82" fmla="*/ 2 w 10"/>
                <a:gd name="T83" fmla="*/ 7 h 72"/>
                <a:gd name="T84" fmla="*/ 1 w 10"/>
                <a:gd name="T85" fmla="*/ 7 h 72"/>
                <a:gd name="T86" fmla="*/ 1 w 10"/>
                <a:gd name="T87" fmla="*/ 6 h 72"/>
                <a:gd name="T88" fmla="*/ 1 w 10"/>
                <a:gd name="T89" fmla="*/ 5 h 72"/>
                <a:gd name="T90" fmla="*/ 1 w 10"/>
                <a:gd name="T91" fmla="*/ 4 h 72"/>
                <a:gd name="T92" fmla="*/ 1 w 10"/>
                <a:gd name="T93" fmla="*/ 3 h 72"/>
                <a:gd name="T94" fmla="*/ 1 w 10"/>
                <a:gd name="T95" fmla="*/ 2 h 72"/>
                <a:gd name="T96" fmla="*/ 0 w 10"/>
                <a:gd name="T97" fmla="*/ 1 h 72"/>
                <a:gd name="T98" fmla="*/ 0 w 10"/>
                <a:gd name="T99" fmla="*/ 1 h 72"/>
                <a:gd name="T100" fmla="*/ 0 w 10"/>
                <a:gd name="T101" fmla="*/ 0 h 72"/>
                <a:gd name="T102" fmla="*/ 0 w 10"/>
                <a:gd name="T10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2">
                  <a:moveTo>
                    <a:pt x="10" y="72"/>
                  </a:moveTo>
                  <a:lnTo>
                    <a:pt x="10" y="70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7" name="Freeform 895"/>
            <p:cNvSpPr>
              <a:spLocks/>
            </p:cNvSpPr>
            <p:nvPr/>
          </p:nvSpPr>
          <p:spPr bwMode="auto">
            <a:xfrm>
              <a:off x="6748011" y="1979617"/>
              <a:ext cx="9842" cy="25591"/>
            </a:xfrm>
            <a:custGeom>
              <a:avLst/>
              <a:gdLst>
                <a:gd name="T0" fmla="*/ 10 w 10"/>
                <a:gd name="T1" fmla="*/ 6 h 26"/>
                <a:gd name="T2" fmla="*/ 10 w 10"/>
                <a:gd name="T3" fmla="*/ 6 h 26"/>
                <a:gd name="T4" fmla="*/ 10 w 10"/>
                <a:gd name="T5" fmla="*/ 5 h 26"/>
                <a:gd name="T6" fmla="*/ 9 w 10"/>
                <a:gd name="T7" fmla="*/ 4 h 26"/>
                <a:gd name="T8" fmla="*/ 9 w 10"/>
                <a:gd name="T9" fmla="*/ 4 h 26"/>
                <a:gd name="T10" fmla="*/ 9 w 10"/>
                <a:gd name="T11" fmla="*/ 3 h 26"/>
                <a:gd name="T12" fmla="*/ 9 w 10"/>
                <a:gd name="T13" fmla="*/ 3 h 26"/>
                <a:gd name="T14" fmla="*/ 9 w 10"/>
                <a:gd name="T15" fmla="*/ 2 h 26"/>
                <a:gd name="T16" fmla="*/ 9 w 10"/>
                <a:gd name="T17" fmla="*/ 2 h 26"/>
                <a:gd name="T18" fmla="*/ 8 w 10"/>
                <a:gd name="T19" fmla="*/ 2 h 26"/>
                <a:gd name="T20" fmla="*/ 8 w 10"/>
                <a:gd name="T21" fmla="*/ 2 h 26"/>
                <a:gd name="T22" fmla="*/ 8 w 10"/>
                <a:gd name="T23" fmla="*/ 1 h 26"/>
                <a:gd name="T24" fmla="*/ 8 w 10"/>
                <a:gd name="T25" fmla="*/ 1 h 26"/>
                <a:gd name="T26" fmla="*/ 7 w 10"/>
                <a:gd name="T27" fmla="*/ 1 h 26"/>
                <a:gd name="T28" fmla="*/ 7 w 10"/>
                <a:gd name="T29" fmla="*/ 1 h 26"/>
                <a:gd name="T30" fmla="*/ 7 w 10"/>
                <a:gd name="T31" fmla="*/ 1 h 26"/>
                <a:gd name="T32" fmla="*/ 7 w 10"/>
                <a:gd name="T33" fmla="*/ 0 h 26"/>
                <a:gd name="T34" fmla="*/ 7 w 10"/>
                <a:gd name="T35" fmla="*/ 0 h 26"/>
                <a:gd name="T36" fmla="*/ 6 w 10"/>
                <a:gd name="T37" fmla="*/ 1 h 26"/>
                <a:gd name="T38" fmla="*/ 6 w 10"/>
                <a:gd name="T39" fmla="*/ 1 h 26"/>
                <a:gd name="T40" fmla="*/ 6 w 10"/>
                <a:gd name="T41" fmla="*/ 1 h 26"/>
                <a:gd name="T42" fmla="*/ 6 w 10"/>
                <a:gd name="T43" fmla="*/ 1 h 26"/>
                <a:gd name="T44" fmla="*/ 6 w 10"/>
                <a:gd name="T45" fmla="*/ 1 h 26"/>
                <a:gd name="T46" fmla="*/ 6 w 10"/>
                <a:gd name="T47" fmla="*/ 2 h 26"/>
                <a:gd name="T48" fmla="*/ 5 w 10"/>
                <a:gd name="T49" fmla="*/ 2 h 26"/>
                <a:gd name="T50" fmla="*/ 5 w 10"/>
                <a:gd name="T51" fmla="*/ 2 h 26"/>
                <a:gd name="T52" fmla="*/ 5 w 10"/>
                <a:gd name="T53" fmla="*/ 2 h 26"/>
                <a:gd name="T54" fmla="*/ 5 w 10"/>
                <a:gd name="T55" fmla="*/ 3 h 26"/>
                <a:gd name="T56" fmla="*/ 4 w 10"/>
                <a:gd name="T57" fmla="*/ 3 h 26"/>
                <a:gd name="T58" fmla="*/ 4 w 10"/>
                <a:gd name="T59" fmla="*/ 4 h 26"/>
                <a:gd name="T60" fmla="*/ 4 w 10"/>
                <a:gd name="T61" fmla="*/ 4 h 26"/>
                <a:gd name="T62" fmla="*/ 4 w 10"/>
                <a:gd name="T63" fmla="*/ 5 h 26"/>
                <a:gd name="T64" fmla="*/ 4 w 10"/>
                <a:gd name="T65" fmla="*/ 6 h 26"/>
                <a:gd name="T66" fmla="*/ 3 w 10"/>
                <a:gd name="T67" fmla="*/ 6 h 26"/>
                <a:gd name="T68" fmla="*/ 3 w 10"/>
                <a:gd name="T69" fmla="*/ 7 h 26"/>
                <a:gd name="T70" fmla="*/ 3 w 10"/>
                <a:gd name="T71" fmla="*/ 8 h 26"/>
                <a:gd name="T72" fmla="*/ 3 w 10"/>
                <a:gd name="T73" fmla="*/ 9 h 26"/>
                <a:gd name="T74" fmla="*/ 3 w 10"/>
                <a:gd name="T75" fmla="*/ 10 h 26"/>
                <a:gd name="T76" fmla="*/ 3 w 10"/>
                <a:gd name="T77" fmla="*/ 10 h 26"/>
                <a:gd name="T78" fmla="*/ 2 w 10"/>
                <a:gd name="T79" fmla="*/ 11 h 26"/>
                <a:gd name="T80" fmla="*/ 2 w 10"/>
                <a:gd name="T81" fmla="*/ 12 h 26"/>
                <a:gd name="T82" fmla="*/ 2 w 10"/>
                <a:gd name="T83" fmla="*/ 13 h 26"/>
                <a:gd name="T84" fmla="*/ 2 w 10"/>
                <a:gd name="T85" fmla="*/ 15 h 26"/>
                <a:gd name="T86" fmla="*/ 1 w 10"/>
                <a:gd name="T87" fmla="*/ 16 h 26"/>
                <a:gd name="T88" fmla="*/ 1 w 10"/>
                <a:gd name="T89" fmla="*/ 17 h 26"/>
                <a:gd name="T90" fmla="*/ 1 w 10"/>
                <a:gd name="T91" fmla="*/ 18 h 26"/>
                <a:gd name="T92" fmla="*/ 1 w 10"/>
                <a:gd name="T93" fmla="*/ 19 h 26"/>
                <a:gd name="T94" fmla="*/ 1 w 10"/>
                <a:gd name="T95" fmla="*/ 20 h 26"/>
                <a:gd name="T96" fmla="*/ 0 w 10"/>
                <a:gd name="T97" fmla="*/ 22 h 26"/>
                <a:gd name="T98" fmla="*/ 0 w 10"/>
                <a:gd name="T99" fmla="*/ 23 h 26"/>
                <a:gd name="T100" fmla="*/ 0 w 10"/>
                <a:gd name="T101" fmla="*/ 25 h 26"/>
                <a:gd name="T102" fmla="*/ 0 w 10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6">
                  <a:moveTo>
                    <a:pt x="10" y="6"/>
                  </a:moveTo>
                  <a:lnTo>
                    <a:pt x="10" y="6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8" name="Freeform 896"/>
            <p:cNvSpPr>
              <a:spLocks/>
            </p:cNvSpPr>
            <p:nvPr/>
          </p:nvSpPr>
          <p:spPr bwMode="auto">
            <a:xfrm>
              <a:off x="6738169" y="2004223"/>
              <a:ext cx="9842" cy="125000"/>
            </a:xfrm>
            <a:custGeom>
              <a:avLst/>
              <a:gdLst>
                <a:gd name="T0" fmla="*/ 10 w 10"/>
                <a:gd name="T1" fmla="*/ 0 h 127"/>
                <a:gd name="T2" fmla="*/ 10 w 10"/>
                <a:gd name="T3" fmla="*/ 1 h 127"/>
                <a:gd name="T4" fmla="*/ 10 w 10"/>
                <a:gd name="T5" fmla="*/ 3 h 127"/>
                <a:gd name="T6" fmla="*/ 9 w 10"/>
                <a:gd name="T7" fmla="*/ 4 h 127"/>
                <a:gd name="T8" fmla="*/ 9 w 10"/>
                <a:gd name="T9" fmla="*/ 6 h 127"/>
                <a:gd name="T10" fmla="*/ 9 w 10"/>
                <a:gd name="T11" fmla="*/ 8 h 127"/>
                <a:gd name="T12" fmla="*/ 9 w 10"/>
                <a:gd name="T13" fmla="*/ 9 h 127"/>
                <a:gd name="T14" fmla="*/ 9 w 10"/>
                <a:gd name="T15" fmla="*/ 11 h 127"/>
                <a:gd name="T16" fmla="*/ 9 w 10"/>
                <a:gd name="T17" fmla="*/ 13 h 127"/>
                <a:gd name="T18" fmla="*/ 8 w 10"/>
                <a:gd name="T19" fmla="*/ 15 h 127"/>
                <a:gd name="T20" fmla="*/ 8 w 10"/>
                <a:gd name="T21" fmla="*/ 17 h 127"/>
                <a:gd name="T22" fmla="*/ 8 w 10"/>
                <a:gd name="T23" fmla="*/ 18 h 127"/>
                <a:gd name="T24" fmla="*/ 8 w 10"/>
                <a:gd name="T25" fmla="*/ 20 h 127"/>
                <a:gd name="T26" fmla="*/ 7 w 10"/>
                <a:gd name="T27" fmla="*/ 22 h 127"/>
                <a:gd name="T28" fmla="*/ 7 w 10"/>
                <a:gd name="T29" fmla="*/ 24 h 127"/>
                <a:gd name="T30" fmla="*/ 7 w 10"/>
                <a:gd name="T31" fmla="*/ 27 h 127"/>
                <a:gd name="T32" fmla="*/ 7 w 10"/>
                <a:gd name="T33" fmla="*/ 29 h 127"/>
                <a:gd name="T34" fmla="*/ 7 w 10"/>
                <a:gd name="T35" fmla="*/ 31 h 127"/>
                <a:gd name="T36" fmla="*/ 6 w 10"/>
                <a:gd name="T37" fmla="*/ 33 h 127"/>
                <a:gd name="T38" fmla="*/ 6 w 10"/>
                <a:gd name="T39" fmla="*/ 35 h 127"/>
                <a:gd name="T40" fmla="*/ 6 w 10"/>
                <a:gd name="T41" fmla="*/ 37 h 127"/>
                <a:gd name="T42" fmla="*/ 6 w 10"/>
                <a:gd name="T43" fmla="*/ 40 h 127"/>
                <a:gd name="T44" fmla="*/ 6 w 10"/>
                <a:gd name="T45" fmla="*/ 42 h 127"/>
                <a:gd name="T46" fmla="*/ 6 w 10"/>
                <a:gd name="T47" fmla="*/ 45 h 127"/>
                <a:gd name="T48" fmla="*/ 5 w 10"/>
                <a:gd name="T49" fmla="*/ 47 h 127"/>
                <a:gd name="T50" fmla="*/ 5 w 10"/>
                <a:gd name="T51" fmla="*/ 50 h 127"/>
                <a:gd name="T52" fmla="*/ 5 w 10"/>
                <a:gd name="T53" fmla="*/ 52 h 127"/>
                <a:gd name="T54" fmla="*/ 5 w 10"/>
                <a:gd name="T55" fmla="*/ 55 h 127"/>
                <a:gd name="T56" fmla="*/ 4 w 10"/>
                <a:gd name="T57" fmla="*/ 57 h 127"/>
                <a:gd name="T58" fmla="*/ 4 w 10"/>
                <a:gd name="T59" fmla="*/ 60 h 127"/>
                <a:gd name="T60" fmla="*/ 4 w 10"/>
                <a:gd name="T61" fmla="*/ 63 h 127"/>
                <a:gd name="T62" fmla="*/ 4 w 10"/>
                <a:gd name="T63" fmla="*/ 65 h 127"/>
                <a:gd name="T64" fmla="*/ 4 w 10"/>
                <a:gd name="T65" fmla="*/ 68 h 127"/>
                <a:gd name="T66" fmla="*/ 3 w 10"/>
                <a:gd name="T67" fmla="*/ 71 h 127"/>
                <a:gd name="T68" fmla="*/ 3 w 10"/>
                <a:gd name="T69" fmla="*/ 74 h 127"/>
                <a:gd name="T70" fmla="*/ 3 w 10"/>
                <a:gd name="T71" fmla="*/ 76 h 127"/>
                <a:gd name="T72" fmla="*/ 3 w 10"/>
                <a:gd name="T73" fmla="*/ 79 h 127"/>
                <a:gd name="T74" fmla="*/ 3 w 10"/>
                <a:gd name="T75" fmla="*/ 82 h 127"/>
                <a:gd name="T76" fmla="*/ 3 w 10"/>
                <a:gd name="T77" fmla="*/ 85 h 127"/>
                <a:gd name="T78" fmla="*/ 2 w 10"/>
                <a:gd name="T79" fmla="*/ 88 h 127"/>
                <a:gd name="T80" fmla="*/ 2 w 10"/>
                <a:gd name="T81" fmla="*/ 91 h 127"/>
                <a:gd name="T82" fmla="*/ 2 w 10"/>
                <a:gd name="T83" fmla="*/ 94 h 127"/>
                <a:gd name="T84" fmla="*/ 2 w 10"/>
                <a:gd name="T85" fmla="*/ 97 h 127"/>
                <a:gd name="T86" fmla="*/ 1 w 10"/>
                <a:gd name="T87" fmla="*/ 101 h 127"/>
                <a:gd name="T88" fmla="*/ 1 w 10"/>
                <a:gd name="T89" fmla="*/ 104 h 127"/>
                <a:gd name="T90" fmla="*/ 1 w 10"/>
                <a:gd name="T91" fmla="*/ 107 h 127"/>
                <a:gd name="T92" fmla="*/ 1 w 10"/>
                <a:gd name="T93" fmla="*/ 110 h 127"/>
                <a:gd name="T94" fmla="*/ 1 w 10"/>
                <a:gd name="T95" fmla="*/ 113 h 127"/>
                <a:gd name="T96" fmla="*/ 0 w 10"/>
                <a:gd name="T97" fmla="*/ 116 h 127"/>
                <a:gd name="T98" fmla="*/ 0 w 10"/>
                <a:gd name="T99" fmla="*/ 120 h 127"/>
                <a:gd name="T100" fmla="*/ 0 w 10"/>
                <a:gd name="T101" fmla="*/ 123 h 127"/>
                <a:gd name="T102" fmla="*/ 0 w 10"/>
                <a:gd name="T103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7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5" y="55"/>
                  </a:lnTo>
                  <a:lnTo>
                    <a:pt x="4" y="57"/>
                  </a:lnTo>
                  <a:lnTo>
                    <a:pt x="4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4" y="68"/>
                  </a:lnTo>
                  <a:lnTo>
                    <a:pt x="3" y="71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2" y="88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1" y="101"/>
                  </a:lnTo>
                  <a:lnTo>
                    <a:pt x="1" y="104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9" name="Freeform 897"/>
            <p:cNvSpPr>
              <a:spLocks/>
            </p:cNvSpPr>
            <p:nvPr/>
          </p:nvSpPr>
          <p:spPr bwMode="auto">
            <a:xfrm>
              <a:off x="6728326" y="2125286"/>
              <a:ext cx="9842" cy="192913"/>
            </a:xfrm>
            <a:custGeom>
              <a:avLst/>
              <a:gdLst>
                <a:gd name="T0" fmla="*/ 10 w 10"/>
                <a:gd name="T1" fmla="*/ 0 h 196"/>
                <a:gd name="T2" fmla="*/ 10 w 10"/>
                <a:gd name="T3" fmla="*/ 4 h 196"/>
                <a:gd name="T4" fmla="*/ 10 w 10"/>
                <a:gd name="T5" fmla="*/ 7 h 196"/>
                <a:gd name="T6" fmla="*/ 10 w 10"/>
                <a:gd name="T7" fmla="*/ 10 h 196"/>
                <a:gd name="T8" fmla="*/ 9 w 10"/>
                <a:gd name="T9" fmla="*/ 14 h 196"/>
                <a:gd name="T10" fmla="*/ 9 w 10"/>
                <a:gd name="T11" fmla="*/ 17 h 196"/>
                <a:gd name="T12" fmla="*/ 9 w 10"/>
                <a:gd name="T13" fmla="*/ 21 h 196"/>
                <a:gd name="T14" fmla="*/ 9 w 10"/>
                <a:gd name="T15" fmla="*/ 24 h 196"/>
                <a:gd name="T16" fmla="*/ 9 w 10"/>
                <a:gd name="T17" fmla="*/ 28 h 196"/>
                <a:gd name="T18" fmla="*/ 8 w 10"/>
                <a:gd name="T19" fmla="*/ 31 h 196"/>
                <a:gd name="T20" fmla="*/ 8 w 10"/>
                <a:gd name="T21" fmla="*/ 35 h 196"/>
                <a:gd name="T22" fmla="*/ 8 w 10"/>
                <a:gd name="T23" fmla="*/ 39 h 196"/>
                <a:gd name="T24" fmla="*/ 8 w 10"/>
                <a:gd name="T25" fmla="*/ 42 h 196"/>
                <a:gd name="T26" fmla="*/ 7 w 10"/>
                <a:gd name="T27" fmla="*/ 46 h 196"/>
                <a:gd name="T28" fmla="*/ 7 w 10"/>
                <a:gd name="T29" fmla="*/ 50 h 196"/>
                <a:gd name="T30" fmla="*/ 7 w 10"/>
                <a:gd name="T31" fmla="*/ 53 h 196"/>
                <a:gd name="T32" fmla="*/ 7 w 10"/>
                <a:gd name="T33" fmla="*/ 57 h 196"/>
                <a:gd name="T34" fmla="*/ 7 w 10"/>
                <a:gd name="T35" fmla="*/ 61 h 196"/>
                <a:gd name="T36" fmla="*/ 7 w 10"/>
                <a:gd name="T37" fmla="*/ 64 h 196"/>
                <a:gd name="T38" fmla="*/ 6 w 10"/>
                <a:gd name="T39" fmla="*/ 68 h 196"/>
                <a:gd name="T40" fmla="*/ 6 w 10"/>
                <a:gd name="T41" fmla="*/ 72 h 196"/>
                <a:gd name="T42" fmla="*/ 6 w 10"/>
                <a:gd name="T43" fmla="*/ 76 h 196"/>
                <a:gd name="T44" fmla="*/ 6 w 10"/>
                <a:gd name="T45" fmla="*/ 80 h 196"/>
                <a:gd name="T46" fmla="*/ 6 w 10"/>
                <a:gd name="T47" fmla="*/ 84 h 196"/>
                <a:gd name="T48" fmla="*/ 5 w 10"/>
                <a:gd name="T49" fmla="*/ 87 h 196"/>
                <a:gd name="T50" fmla="*/ 5 w 10"/>
                <a:gd name="T51" fmla="*/ 91 h 196"/>
                <a:gd name="T52" fmla="*/ 5 w 10"/>
                <a:gd name="T53" fmla="*/ 95 h 196"/>
                <a:gd name="T54" fmla="*/ 5 w 10"/>
                <a:gd name="T55" fmla="*/ 99 h 196"/>
                <a:gd name="T56" fmla="*/ 4 w 10"/>
                <a:gd name="T57" fmla="*/ 103 h 196"/>
                <a:gd name="T58" fmla="*/ 4 w 10"/>
                <a:gd name="T59" fmla="*/ 107 h 196"/>
                <a:gd name="T60" fmla="*/ 4 w 10"/>
                <a:gd name="T61" fmla="*/ 111 h 196"/>
                <a:gd name="T62" fmla="*/ 4 w 10"/>
                <a:gd name="T63" fmla="*/ 115 h 196"/>
                <a:gd name="T64" fmla="*/ 4 w 10"/>
                <a:gd name="T65" fmla="*/ 119 h 196"/>
                <a:gd name="T66" fmla="*/ 3 w 10"/>
                <a:gd name="T67" fmla="*/ 123 h 196"/>
                <a:gd name="T68" fmla="*/ 3 w 10"/>
                <a:gd name="T69" fmla="*/ 127 h 196"/>
                <a:gd name="T70" fmla="*/ 3 w 10"/>
                <a:gd name="T71" fmla="*/ 131 h 196"/>
                <a:gd name="T72" fmla="*/ 3 w 10"/>
                <a:gd name="T73" fmla="*/ 135 h 196"/>
                <a:gd name="T74" fmla="*/ 3 w 10"/>
                <a:gd name="T75" fmla="*/ 139 h 196"/>
                <a:gd name="T76" fmla="*/ 3 w 10"/>
                <a:gd name="T77" fmla="*/ 143 h 196"/>
                <a:gd name="T78" fmla="*/ 2 w 10"/>
                <a:gd name="T79" fmla="*/ 147 h 196"/>
                <a:gd name="T80" fmla="*/ 2 w 10"/>
                <a:gd name="T81" fmla="*/ 151 h 196"/>
                <a:gd name="T82" fmla="*/ 2 w 10"/>
                <a:gd name="T83" fmla="*/ 155 h 196"/>
                <a:gd name="T84" fmla="*/ 2 w 10"/>
                <a:gd name="T85" fmla="*/ 159 h 196"/>
                <a:gd name="T86" fmla="*/ 1 w 10"/>
                <a:gd name="T87" fmla="*/ 163 h 196"/>
                <a:gd name="T88" fmla="*/ 1 w 10"/>
                <a:gd name="T89" fmla="*/ 167 h 196"/>
                <a:gd name="T90" fmla="*/ 1 w 10"/>
                <a:gd name="T91" fmla="*/ 171 h 196"/>
                <a:gd name="T92" fmla="*/ 1 w 10"/>
                <a:gd name="T93" fmla="*/ 175 h 196"/>
                <a:gd name="T94" fmla="*/ 1 w 10"/>
                <a:gd name="T95" fmla="*/ 179 h 196"/>
                <a:gd name="T96" fmla="*/ 0 w 10"/>
                <a:gd name="T97" fmla="*/ 184 h 196"/>
                <a:gd name="T98" fmla="*/ 0 w 10"/>
                <a:gd name="T99" fmla="*/ 188 h 196"/>
                <a:gd name="T100" fmla="*/ 0 w 10"/>
                <a:gd name="T101" fmla="*/ 192 h 196"/>
                <a:gd name="T102" fmla="*/ 0 w 10"/>
                <a:gd name="T103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6">
                  <a:moveTo>
                    <a:pt x="10" y="0"/>
                  </a:moveTo>
                  <a:lnTo>
                    <a:pt x="10" y="4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8" y="31"/>
                  </a:lnTo>
                  <a:lnTo>
                    <a:pt x="8" y="35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7" y="46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7" y="57"/>
                  </a:lnTo>
                  <a:lnTo>
                    <a:pt x="7" y="61"/>
                  </a:lnTo>
                  <a:lnTo>
                    <a:pt x="7" y="64"/>
                  </a:lnTo>
                  <a:lnTo>
                    <a:pt x="6" y="68"/>
                  </a:lnTo>
                  <a:lnTo>
                    <a:pt x="6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6" y="84"/>
                  </a:lnTo>
                  <a:lnTo>
                    <a:pt x="5" y="87"/>
                  </a:lnTo>
                  <a:lnTo>
                    <a:pt x="5" y="91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4" y="103"/>
                  </a:lnTo>
                  <a:lnTo>
                    <a:pt x="4" y="107"/>
                  </a:lnTo>
                  <a:lnTo>
                    <a:pt x="4" y="111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3" y="123"/>
                  </a:lnTo>
                  <a:lnTo>
                    <a:pt x="3" y="127"/>
                  </a:lnTo>
                  <a:lnTo>
                    <a:pt x="3" y="131"/>
                  </a:lnTo>
                  <a:lnTo>
                    <a:pt x="3" y="135"/>
                  </a:lnTo>
                  <a:lnTo>
                    <a:pt x="3" y="139"/>
                  </a:lnTo>
                  <a:lnTo>
                    <a:pt x="3" y="143"/>
                  </a:lnTo>
                  <a:lnTo>
                    <a:pt x="2" y="147"/>
                  </a:lnTo>
                  <a:lnTo>
                    <a:pt x="2" y="151"/>
                  </a:lnTo>
                  <a:lnTo>
                    <a:pt x="2" y="155"/>
                  </a:lnTo>
                  <a:lnTo>
                    <a:pt x="2" y="159"/>
                  </a:lnTo>
                  <a:lnTo>
                    <a:pt x="1" y="163"/>
                  </a:lnTo>
                  <a:lnTo>
                    <a:pt x="1" y="167"/>
                  </a:lnTo>
                  <a:lnTo>
                    <a:pt x="1" y="171"/>
                  </a:lnTo>
                  <a:lnTo>
                    <a:pt x="1" y="175"/>
                  </a:lnTo>
                  <a:lnTo>
                    <a:pt x="1" y="179"/>
                  </a:lnTo>
                  <a:lnTo>
                    <a:pt x="0" y="184"/>
                  </a:lnTo>
                  <a:lnTo>
                    <a:pt x="0" y="188"/>
                  </a:lnTo>
                  <a:lnTo>
                    <a:pt x="0" y="192"/>
                  </a:lnTo>
                  <a:lnTo>
                    <a:pt x="0" y="19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0" name="Freeform 898"/>
            <p:cNvSpPr>
              <a:spLocks/>
            </p:cNvSpPr>
            <p:nvPr/>
          </p:nvSpPr>
          <p:spPr bwMode="auto">
            <a:xfrm>
              <a:off x="6718484" y="2314263"/>
              <a:ext cx="9842" cy="197835"/>
            </a:xfrm>
            <a:custGeom>
              <a:avLst/>
              <a:gdLst>
                <a:gd name="T0" fmla="*/ 10 w 10"/>
                <a:gd name="T1" fmla="*/ 0 h 201"/>
                <a:gd name="T2" fmla="*/ 10 w 10"/>
                <a:gd name="T3" fmla="*/ 4 h 201"/>
                <a:gd name="T4" fmla="*/ 10 w 10"/>
                <a:gd name="T5" fmla="*/ 8 h 201"/>
                <a:gd name="T6" fmla="*/ 10 w 10"/>
                <a:gd name="T7" fmla="*/ 12 h 201"/>
                <a:gd name="T8" fmla="*/ 9 w 10"/>
                <a:gd name="T9" fmla="*/ 16 h 201"/>
                <a:gd name="T10" fmla="*/ 9 w 10"/>
                <a:gd name="T11" fmla="*/ 20 h 201"/>
                <a:gd name="T12" fmla="*/ 9 w 10"/>
                <a:gd name="T13" fmla="*/ 24 h 201"/>
                <a:gd name="T14" fmla="*/ 9 w 10"/>
                <a:gd name="T15" fmla="*/ 28 h 201"/>
                <a:gd name="T16" fmla="*/ 9 w 10"/>
                <a:gd name="T17" fmla="*/ 32 h 201"/>
                <a:gd name="T18" fmla="*/ 8 w 10"/>
                <a:gd name="T19" fmla="*/ 37 h 201"/>
                <a:gd name="T20" fmla="*/ 8 w 10"/>
                <a:gd name="T21" fmla="*/ 41 h 201"/>
                <a:gd name="T22" fmla="*/ 8 w 10"/>
                <a:gd name="T23" fmla="*/ 45 h 201"/>
                <a:gd name="T24" fmla="*/ 8 w 10"/>
                <a:gd name="T25" fmla="*/ 49 h 201"/>
                <a:gd name="T26" fmla="*/ 7 w 10"/>
                <a:gd name="T27" fmla="*/ 53 h 201"/>
                <a:gd name="T28" fmla="*/ 7 w 10"/>
                <a:gd name="T29" fmla="*/ 57 h 201"/>
                <a:gd name="T30" fmla="*/ 7 w 10"/>
                <a:gd name="T31" fmla="*/ 61 h 201"/>
                <a:gd name="T32" fmla="*/ 7 w 10"/>
                <a:gd name="T33" fmla="*/ 65 h 201"/>
                <a:gd name="T34" fmla="*/ 7 w 10"/>
                <a:gd name="T35" fmla="*/ 69 h 201"/>
                <a:gd name="T36" fmla="*/ 7 w 10"/>
                <a:gd name="T37" fmla="*/ 73 h 201"/>
                <a:gd name="T38" fmla="*/ 6 w 10"/>
                <a:gd name="T39" fmla="*/ 77 h 201"/>
                <a:gd name="T40" fmla="*/ 6 w 10"/>
                <a:gd name="T41" fmla="*/ 81 h 201"/>
                <a:gd name="T42" fmla="*/ 6 w 10"/>
                <a:gd name="T43" fmla="*/ 85 h 201"/>
                <a:gd name="T44" fmla="*/ 6 w 10"/>
                <a:gd name="T45" fmla="*/ 90 h 201"/>
                <a:gd name="T46" fmla="*/ 6 w 10"/>
                <a:gd name="T47" fmla="*/ 93 h 201"/>
                <a:gd name="T48" fmla="*/ 5 w 10"/>
                <a:gd name="T49" fmla="*/ 97 h 201"/>
                <a:gd name="T50" fmla="*/ 5 w 10"/>
                <a:gd name="T51" fmla="*/ 101 h 201"/>
                <a:gd name="T52" fmla="*/ 5 w 10"/>
                <a:gd name="T53" fmla="*/ 106 h 201"/>
                <a:gd name="T54" fmla="*/ 5 w 10"/>
                <a:gd name="T55" fmla="*/ 109 h 201"/>
                <a:gd name="T56" fmla="*/ 4 w 10"/>
                <a:gd name="T57" fmla="*/ 113 h 201"/>
                <a:gd name="T58" fmla="*/ 4 w 10"/>
                <a:gd name="T59" fmla="*/ 117 h 201"/>
                <a:gd name="T60" fmla="*/ 4 w 10"/>
                <a:gd name="T61" fmla="*/ 121 h 201"/>
                <a:gd name="T62" fmla="*/ 4 w 10"/>
                <a:gd name="T63" fmla="*/ 125 h 201"/>
                <a:gd name="T64" fmla="*/ 4 w 10"/>
                <a:gd name="T65" fmla="*/ 129 h 201"/>
                <a:gd name="T66" fmla="*/ 4 w 10"/>
                <a:gd name="T67" fmla="*/ 133 h 201"/>
                <a:gd name="T68" fmla="*/ 3 w 10"/>
                <a:gd name="T69" fmla="*/ 137 h 201"/>
                <a:gd name="T70" fmla="*/ 3 w 10"/>
                <a:gd name="T71" fmla="*/ 141 h 201"/>
                <a:gd name="T72" fmla="*/ 3 w 10"/>
                <a:gd name="T73" fmla="*/ 145 h 201"/>
                <a:gd name="T74" fmla="*/ 3 w 10"/>
                <a:gd name="T75" fmla="*/ 149 h 201"/>
                <a:gd name="T76" fmla="*/ 3 w 10"/>
                <a:gd name="T77" fmla="*/ 152 h 201"/>
                <a:gd name="T78" fmla="*/ 2 w 10"/>
                <a:gd name="T79" fmla="*/ 156 h 201"/>
                <a:gd name="T80" fmla="*/ 2 w 10"/>
                <a:gd name="T81" fmla="*/ 160 h 201"/>
                <a:gd name="T82" fmla="*/ 2 w 10"/>
                <a:gd name="T83" fmla="*/ 164 h 201"/>
                <a:gd name="T84" fmla="*/ 2 w 10"/>
                <a:gd name="T85" fmla="*/ 168 h 201"/>
                <a:gd name="T86" fmla="*/ 1 w 10"/>
                <a:gd name="T87" fmla="*/ 172 h 201"/>
                <a:gd name="T88" fmla="*/ 1 w 10"/>
                <a:gd name="T89" fmla="*/ 175 h 201"/>
                <a:gd name="T90" fmla="*/ 1 w 10"/>
                <a:gd name="T91" fmla="*/ 179 h 201"/>
                <a:gd name="T92" fmla="*/ 1 w 10"/>
                <a:gd name="T93" fmla="*/ 183 h 201"/>
                <a:gd name="T94" fmla="*/ 1 w 10"/>
                <a:gd name="T95" fmla="*/ 186 h 201"/>
                <a:gd name="T96" fmla="*/ 1 w 10"/>
                <a:gd name="T97" fmla="*/ 190 h 201"/>
                <a:gd name="T98" fmla="*/ 0 w 10"/>
                <a:gd name="T99" fmla="*/ 194 h 201"/>
                <a:gd name="T100" fmla="*/ 0 w 10"/>
                <a:gd name="T101" fmla="*/ 198 h 201"/>
                <a:gd name="T102" fmla="*/ 0 w 10"/>
                <a:gd name="T10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01">
                  <a:moveTo>
                    <a:pt x="10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20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9" y="32"/>
                  </a:lnTo>
                  <a:lnTo>
                    <a:pt x="8" y="37"/>
                  </a:lnTo>
                  <a:lnTo>
                    <a:pt x="8" y="41"/>
                  </a:lnTo>
                  <a:lnTo>
                    <a:pt x="8" y="45"/>
                  </a:lnTo>
                  <a:lnTo>
                    <a:pt x="8" y="49"/>
                  </a:lnTo>
                  <a:lnTo>
                    <a:pt x="7" y="53"/>
                  </a:lnTo>
                  <a:lnTo>
                    <a:pt x="7" y="57"/>
                  </a:lnTo>
                  <a:lnTo>
                    <a:pt x="7" y="61"/>
                  </a:lnTo>
                  <a:lnTo>
                    <a:pt x="7" y="65"/>
                  </a:lnTo>
                  <a:lnTo>
                    <a:pt x="7" y="69"/>
                  </a:lnTo>
                  <a:lnTo>
                    <a:pt x="7" y="73"/>
                  </a:lnTo>
                  <a:lnTo>
                    <a:pt x="6" y="77"/>
                  </a:lnTo>
                  <a:lnTo>
                    <a:pt x="6" y="81"/>
                  </a:lnTo>
                  <a:lnTo>
                    <a:pt x="6" y="85"/>
                  </a:lnTo>
                  <a:lnTo>
                    <a:pt x="6" y="90"/>
                  </a:lnTo>
                  <a:lnTo>
                    <a:pt x="6" y="93"/>
                  </a:lnTo>
                  <a:lnTo>
                    <a:pt x="5" y="97"/>
                  </a:lnTo>
                  <a:lnTo>
                    <a:pt x="5" y="101"/>
                  </a:lnTo>
                  <a:lnTo>
                    <a:pt x="5" y="106"/>
                  </a:lnTo>
                  <a:lnTo>
                    <a:pt x="5" y="109"/>
                  </a:lnTo>
                  <a:lnTo>
                    <a:pt x="4" y="113"/>
                  </a:lnTo>
                  <a:lnTo>
                    <a:pt x="4" y="117"/>
                  </a:lnTo>
                  <a:lnTo>
                    <a:pt x="4" y="121"/>
                  </a:lnTo>
                  <a:lnTo>
                    <a:pt x="4" y="125"/>
                  </a:lnTo>
                  <a:lnTo>
                    <a:pt x="4" y="129"/>
                  </a:lnTo>
                  <a:lnTo>
                    <a:pt x="4" y="133"/>
                  </a:lnTo>
                  <a:lnTo>
                    <a:pt x="3" y="137"/>
                  </a:lnTo>
                  <a:lnTo>
                    <a:pt x="3" y="141"/>
                  </a:lnTo>
                  <a:lnTo>
                    <a:pt x="3" y="145"/>
                  </a:lnTo>
                  <a:lnTo>
                    <a:pt x="3" y="149"/>
                  </a:lnTo>
                  <a:lnTo>
                    <a:pt x="3" y="152"/>
                  </a:lnTo>
                  <a:lnTo>
                    <a:pt x="2" y="156"/>
                  </a:lnTo>
                  <a:lnTo>
                    <a:pt x="2" y="160"/>
                  </a:lnTo>
                  <a:lnTo>
                    <a:pt x="2" y="164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1" y="175"/>
                  </a:lnTo>
                  <a:lnTo>
                    <a:pt x="1" y="179"/>
                  </a:lnTo>
                  <a:lnTo>
                    <a:pt x="1" y="183"/>
                  </a:lnTo>
                  <a:lnTo>
                    <a:pt x="1" y="186"/>
                  </a:lnTo>
                  <a:lnTo>
                    <a:pt x="1" y="190"/>
                  </a:lnTo>
                  <a:lnTo>
                    <a:pt x="0" y="194"/>
                  </a:lnTo>
                  <a:lnTo>
                    <a:pt x="0" y="198"/>
                  </a:lnTo>
                  <a:lnTo>
                    <a:pt x="0" y="20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1" name="Freeform 899"/>
            <p:cNvSpPr>
              <a:spLocks/>
            </p:cNvSpPr>
            <p:nvPr/>
          </p:nvSpPr>
          <p:spPr bwMode="auto">
            <a:xfrm>
              <a:off x="6708641" y="2509144"/>
              <a:ext cx="9842" cy="159449"/>
            </a:xfrm>
            <a:custGeom>
              <a:avLst/>
              <a:gdLst>
                <a:gd name="T0" fmla="*/ 10 w 10"/>
                <a:gd name="T1" fmla="*/ 0 h 162"/>
                <a:gd name="T2" fmla="*/ 10 w 10"/>
                <a:gd name="T3" fmla="*/ 3 h 162"/>
                <a:gd name="T4" fmla="*/ 10 w 10"/>
                <a:gd name="T5" fmla="*/ 7 h 162"/>
                <a:gd name="T6" fmla="*/ 10 w 10"/>
                <a:gd name="T7" fmla="*/ 10 h 162"/>
                <a:gd name="T8" fmla="*/ 9 w 10"/>
                <a:gd name="T9" fmla="*/ 14 h 162"/>
                <a:gd name="T10" fmla="*/ 9 w 10"/>
                <a:gd name="T11" fmla="*/ 18 h 162"/>
                <a:gd name="T12" fmla="*/ 9 w 10"/>
                <a:gd name="T13" fmla="*/ 21 h 162"/>
                <a:gd name="T14" fmla="*/ 9 w 10"/>
                <a:gd name="T15" fmla="*/ 25 h 162"/>
                <a:gd name="T16" fmla="*/ 9 w 10"/>
                <a:gd name="T17" fmla="*/ 28 h 162"/>
                <a:gd name="T18" fmla="*/ 8 w 10"/>
                <a:gd name="T19" fmla="*/ 32 h 162"/>
                <a:gd name="T20" fmla="*/ 8 w 10"/>
                <a:gd name="T21" fmla="*/ 35 h 162"/>
                <a:gd name="T22" fmla="*/ 8 w 10"/>
                <a:gd name="T23" fmla="*/ 39 h 162"/>
                <a:gd name="T24" fmla="*/ 8 w 10"/>
                <a:gd name="T25" fmla="*/ 42 h 162"/>
                <a:gd name="T26" fmla="*/ 7 w 10"/>
                <a:gd name="T27" fmla="*/ 46 h 162"/>
                <a:gd name="T28" fmla="*/ 7 w 10"/>
                <a:gd name="T29" fmla="*/ 49 h 162"/>
                <a:gd name="T30" fmla="*/ 7 w 10"/>
                <a:gd name="T31" fmla="*/ 53 h 162"/>
                <a:gd name="T32" fmla="*/ 7 w 10"/>
                <a:gd name="T33" fmla="*/ 56 h 162"/>
                <a:gd name="T34" fmla="*/ 7 w 10"/>
                <a:gd name="T35" fmla="*/ 59 h 162"/>
                <a:gd name="T36" fmla="*/ 7 w 10"/>
                <a:gd name="T37" fmla="*/ 63 h 162"/>
                <a:gd name="T38" fmla="*/ 6 w 10"/>
                <a:gd name="T39" fmla="*/ 66 h 162"/>
                <a:gd name="T40" fmla="*/ 6 w 10"/>
                <a:gd name="T41" fmla="*/ 69 h 162"/>
                <a:gd name="T42" fmla="*/ 6 w 10"/>
                <a:gd name="T43" fmla="*/ 73 h 162"/>
                <a:gd name="T44" fmla="*/ 6 w 10"/>
                <a:gd name="T45" fmla="*/ 76 h 162"/>
                <a:gd name="T46" fmla="*/ 6 w 10"/>
                <a:gd name="T47" fmla="*/ 79 h 162"/>
                <a:gd name="T48" fmla="*/ 5 w 10"/>
                <a:gd name="T49" fmla="*/ 82 h 162"/>
                <a:gd name="T50" fmla="*/ 5 w 10"/>
                <a:gd name="T51" fmla="*/ 85 h 162"/>
                <a:gd name="T52" fmla="*/ 5 w 10"/>
                <a:gd name="T53" fmla="*/ 89 h 162"/>
                <a:gd name="T54" fmla="*/ 5 w 10"/>
                <a:gd name="T55" fmla="*/ 92 h 162"/>
                <a:gd name="T56" fmla="*/ 4 w 10"/>
                <a:gd name="T57" fmla="*/ 95 h 162"/>
                <a:gd name="T58" fmla="*/ 4 w 10"/>
                <a:gd name="T59" fmla="*/ 98 h 162"/>
                <a:gd name="T60" fmla="*/ 4 w 10"/>
                <a:gd name="T61" fmla="*/ 101 h 162"/>
                <a:gd name="T62" fmla="*/ 4 w 10"/>
                <a:gd name="T63" fmla="*/ 104 h 162"/>
                <a:gd name="T64" fmla="*/ 4 w 10"/>
                <a:gd name="T65" fmla="*/ 107 h 162"/>
                <a:gd name="T66" fmla="*/ 4 w 10"/>
                <a:gd name="T67" fmla="*/ 110 h 162"/>
                <a:gd name="T68" fmla="*/ 3 w 10"/>
                <a:gd name="T69" fmla="*/ 114 h 162"/>
                <a:gd name="T70" fmla="*/ 3 w 10"/>
                <a:gd name="T71" fmla="*/ 117 h 162"/>
                <a:gd name="T72" fmla="*/ 3 w 10"/>
                <a:gd name="T73" fmla="*/ 120 h 162"/>
                <a:gd name="T74" fmla="*/ 3 w 10"/>
                <a:gd name="T75" fmla="*/ 123 h 162"/>
                <a:gd name="T76" fmla="*/ 3 w 10"/>
                <a:gd name="T77" fmla="*/ 125 h 162"/>
                <a:gd name="T78" fmla="*/ 2 w 10"/>
                <a:gd name="T79" fmla="*/ 128 h 162"/>
                <a:gd name="T80" fmla="*/ 2 w 10"/>
                <a:gd name="T81" fmla="*/ 131 h 162"/>
                <a:gd name="T82" fmla="*/ 2 w 10"/>
                <a:gd name="T83" fmla="*/ 134 h 162"/>
                <a:gd name="T84" fmla="*/ 2 w 10"/>
                <a:gd name="T85" fmla="*/ 137 h 162"/>
                <a:gd name="T86" fmla="*/ 1 w 10"/>
                <a:gd name="T87" fmla="*/ 140 h 162"/>
                <a:gd name="T88" fmla="*/ 1 w 10"/>
                <a:gd name="T89" fmla="*/ 143 h 162"/>
                <a:gd name="T90" fmla="*/ 1 w 10"/>
                <a:gd name="T91" fmla="*/ 145 h 162"/>
                <a:gd name="T92" fmla="*/ 1 w 10"/>
                <a:gd name="T93" fmla="*/ 148 h 162"/>
                <a:gd name="T94" fmla="*/ 1 w 10"/>
                <a:gd name="T95" fmla="*/ 151 h 162"/>
                <a:gd name="T96" fmla="*/ 1 w 10"/>
                <a:gd name="T97" fmla="*/ 154 h 162"/>
                <a:gd name="T98" fmla="*/ 0 w 10"/>
                <a:gd name="T99" fmla="*/ 156 h 162"/>
                <a:gd name="T100" fmla="*/ 0 w 10"/>
                <a:gd name="T101" fmla="*/ 159 h 162"/>
                <a:gd name="T102" fmla="*/ 0 w 10"/>
                <a:gd name="T10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2">
                  <a:moveTo>
                    <a:pt x="10" y="0"/>
                  </a:moveTo>
                  <a:lnTo>
                    <a:pt x="10" y="3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9" y="28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7" y="46"/>
                  </a:lnTo>
                  <a:lnTo>
                    <a:pt x="7" y="49"/>
                  </a:lnTo>
                  <a:lnTo>
                    <a:pt x="7" y="53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6" y="73"/>
                  </a:lnTo>
                  <a:lnTo>
                    <a:pt x="6" y="76"/>
                  </a:lnTo>
                  <a:lnTo>
                    <a:pt x="6" y="79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5" y="89"/>
                  </a:lnTo>
                  <a:lnTo>
                    <a:pt x="5" y="92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4" y="110"/>
                  </a:lnTo>
                  <a:lnTo>
                    <a:pt x="3" y="114"/>
                  </a:lnTo>
                  <a:lnTo>
                    <a:pt x="3" y="117"/>
                  </a:lnTo>
                  <a:lnTo>
                    <a:pt x="3" y="120"/>
                  </a:lnTo>
                  <a:lnTo>
                    <a:pt x="3" y="123"/>
                  </a:lnTo>
                  <a:lnTo>
                    <a:pt x="3" y="125"/>
                  </a:lnTo>
                  <a:lnTo>
                    <a:pt x="2" y="128"/>
                  </a:lnTo>
                  <a:lnTo>
                    <a:pt x="2" y="131"/>
                  </a:lnTo>
                  <a:lnTo>
                    <a:pt x="2" y="134"/>
                  </a:lnTo>
                  <a:lnTo>
                    <a:pt x="2" y="137"/>
                  </a:lnTo>
                  <a:lnTo>
                    <a:pt x="1" y="140"/>
                  </a:lnTo>
                  <a:lnTo>
                    <a:pt x="1" y="143"/>
                  </a:lnTo>
                  <a:lnTo>
                    <a:pt x="1" y="145"/>
                  </a:lnTo>
                  <a:lnTo>
                    <a:pt x="1" y="148"/>
                  </a:lnTo>
                  <a:lnTo>
                    <a:pt x="1" y="151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9"/>
                  </a:lnTo>
                  <a:lnTo>
                    <a:pt x="0" y="16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2" name="Freeform 900"/>
            <p:cNvSpPr>
              <a:spLocks/>
            </p:cNvSpPr>
            <p:nvPr/>
          </p:nvSpPr>
          <p:spPr bwMode="auto">
            <a:xfrm>
              <a:off x="6698799" y="2665640"/>
              <a:ext cx="9842" cy="109252"/>
            </a:xfrm>
            <a:custGeom>
              <a:avLst/>
              <a:gdLst>
                <a:gd name="T0" fmla="*/ 10 w 10"/>
                <a:gd name="T1" fmla="*/ 0 h 111"/>
                <a:gd name="T2" fmla="*/ 10 w 10"/>
                <a:gd name="T3" fmla="*/ 3 h 111"/>
                <a:gd name="T4" fmla="*/ 10 w 10"/>
                <a:gd name="T5" fmla="*/ 5 h 111"/>
                <a:gd name="T6" fmla="*/ 10 w 10"/>
                <a:gd name="T7" fmla="*/ 8 h 111"/>
                <a:gd name="T8" fmla="*/ 9 w 10"/>
                <a:gd name="T9" fmla="*/ 11 h 111"/>
                <a:gd name="T10" fmla="*/ 9 w 10"/>
                <a:gd name="T11" fmla="*/ 13 h 111"/>
                <a:gd name="T12" fmla="*/ 9 w 10"/>
                <a:gd name="T13" fmla="*/ 16 h 111"/>
                <a:gd name="T14" fmla="*/ 9 w 10"/>
                <a:gd name="T15" fmla="*/ 18 h 111"/>
                <a:gd name="T16" fmla="*/ 9 w 10"/>
                <a:gd name="T17" fmla="*/ 21 h 111"/>
                <a:gd name="T18" fmla="*/ 9 w 10"/>
                <a:gd name="T19" fmla="*/ 23 h 111"/>
                <a:gd name="T20" fmla="*/ 8 w 10"/>
                <a:gd name="T21" fmla="*/ 26 h 111"/>
                <a:gd name="T22" fmla="*/ 8 w 10"/>
                <a:gd name="T23" fmla="*/ 28 h 111"/>
                <a:gd name="T24" fmla="*/ 8 w 10"/>
                <a:gd name="T25" fmla="*/ 31 h 111"/>
                <a:gd name="T26" fmla="*/ 8 w 10"/>
                <a:gd name="T27" fmla="*/ 33 h 111"/>
                <a:gd name="T28" fmla="*/ 7 w 10"/>
                <a:gd name="T29" fmla="*/ 36 h 111"/>
                <a:gd name="T30" fmla="*/ 7 w 10"/>
                <a:gd name="T31" fmla="*/ 38 h 111"/>
                <a:gd name="T32" fmla="*/ 7 w 10"/>
                <a:gd name="T33" fmla="*/ 40 h 111"/>
                <a:gd name="T34" fmla="*/ 7 w 10"/>
                <a:gd name="T35" fmla="*/ 43 h 111"/>
                <a:gd name="T36" fmla="*/ 7 w 10"/>
                <a:gd name="T37" fmla="*/ 45 h 111"/>
                <a:gd name="T38" fmla="*/ 6 w 10"/>
                <a:gd name="T39" fmla="*/ 47 h 111"/>
                <a:gd name="T40" fmla="*/ 6 w 10"/>
                <a:gd name="T41" fmla="*/ 50 h 111"/>
                <a:gd name="T42" fmla="*/ 6 w 10"/>
                <a:gd name="T43" fmla="*/ 52 h 111"/>
                <a:gd name="T44" fmla="*/ 6 w 10"/>
                <a:gd name="T45" fmla="*/ 54 h 111"/>
                <a:gd name="T46" fmla="*/ 6 w 10"/>
                <a:gd name="T47" fmla="*/ 56 h 111"/>
                <a:gd name="T48" fmla="*/ 6 w 10"/>
                <a:gd name="T49" fmla="*/ 59 h 111"/>
                <a:gd name="T50" fmla="*/ 5 w 10"/>
                <a:gd name="T51" fmla="*/ 61 h 111"/>
                <a:gd name="T52" fmla="*/ 5 w 10"/>
                <a:gd name="T53" fmla="*/ 63 h 111"/>
                <a:gd name="T54" fmla="*/ 5 w 10"/>
                <a:gd name="T55" fmla="*/ 65 h 111"/>
                <a:gd name="T56" fmla="*/ 5 w 10"/>
                <a:gd name="T57" fmla="*/ 67 h 111"/>
                <a:gd name="T58" fmla="*/ 4 w 10"/>
                <a:gd name="T59" fmla="*/ 69 h 111"/>
                <a:gd name="T60" fmla="*/ 4 w 10"/>
                <a:gd name="T61" fmla="*/ 71 h 111"/>
                <a:gd name="T62" fmla="*/ 4 w 10"/>
                <a:gd name="T63" fmla="*/ 73 h 111"/>
                <a:gd name="T64" fmla="*/ 4 w 10"/>
                <a:gd name="T65" fmla="*/ 75 h 111"/>
                <a:gd name="T66" fmla="*/ 4 w 10"/>
                <a:gd name="T67" fmla="*/ 77 h 111"/>
                <a:gd name="T68" fmla="*/ 3 w 10"/>
                <a:gd name="T69" fmla="*/ 79 h 111"/>
                <a:gd name="T70" fmla="*/ 3 w 10"/>
                <a:gd name="T71" fmla="*/ 81 h 111"/>
                <a:gd name="T72" fmla="*/ 3 w 10"/>
                <a:gd name="T73" fmla="*/ 83 h 111"/>
                <a:gd name="T74" fmla="*/ 3 w 10"/>
                <a:gd name="T75" fmla="*/ 85 h 111"/>
                <a:gd name="T76" fmla="*/ 3 w 10"/>
                <a:gd name="T77" fmla="*/ 87 h 111"/>
                <a:gd name="T78" fmla="*/ 3 w 10"/>
                <a:gd name="T79" fmla="*/ 89 h 111"/>
                <a:gd name="T80" fmla="*/ 2 w 10"/>
                <a:gd name="T81" fmla="*/ 91 h 111"/>
                <a:gd name="T82" fmla="*/ 2 w 10"/>
                <a:gd name="T83" fmla="*/ 93 h 111"/>
                <a:gd name="T84" fmla="*/ 2 w 10"/>
                <a:gd name="T85" fmla="*/ 95 h 111"/>
                <a:gd name="T86" fmla="*/ 2 w 10"/>
                <a:gd name="T87" fmla="*/ 97 h 111"/>
                <a:gd name="T88" fmla="*/ 1 w 10"/>
                <a:gd name="T89" fmla="*/ 99 h 111"/>
                <a:gd name="T90" fmla="*/ 1 w 10"/>
                <a:gd name="T91" fmla="*/ 100 h 111"/>
                <a:gd name="T92" fmla="*/ 1 w 10"/>
                <a:gd name="T93" fmla="*/ 102 h 111"/>
                <a:gd name="T94" fmla="*/ 1 w 10"/>
                <a:gd name="T95" fmla="*/ 104 h 111"/>
                <a:gd name="T96" fmla="*/ 1 w 10"/>
                <a:gd name="T97" fmla="*/ 106 h 111"/>
                <a:gd name="T98" fmla="*/ 0 w 10"/>
                <a:gd name="T99" fmla="*/ 108 h 111"/>
                <a:gd name="T100" fmla="*/ 0 w 10"/>
                <a:gd name="T101" fmla="*/ 109 h 111"/>
                <a:gd name="T102" fmla="*/ 0 w 10"/>
                <a:gd name="T10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1">
                  <a:moveTo>
                    <a:pt x="10" y="0"/>
                  </a:moveTo>
                  <a:lnTo>
                    <a:pt x="10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6" y="47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4" y="69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99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3" name="Freeform 901"/>
            <p:cNvSpPr>
              <a:spLocks/>
            </p:cNvSpPr>
            <p:nvPr/>
          </p:nvSpPr>
          <p:spPr bwMode="auto">
            <a:xfrm>
              <a:off x="6688956" y="2772924"/>
              <a:ext cx="9842" cy="66929"/>
            </a:xfrm>
            <a:custGeom>
              <a:avLst/>
              <a:gdLst>
                <a:gd name="T0" fmla="*/ 10 w 10"/>
                <a:gd name="T1" fmla="*/ 0 h 68"/>
                <a:gd name="T2" fmla="*/ 10 w 10"/>
                <a:gd name="T3" fmla="*/ 2 h 68"/>
                <a:gd name="T4" fmla="*/ 10 w 10"/>
                <a:gd name="T5" fmla="*/ 3 h 68"/>
                <a:gd name="T6" fmla="*/ 10 w 10"/>
                <a:gd name="T7" fmla="*/ 5 h 68"/>
                <a:gd name="T8" fmla="*/ 9 w 10"/>
                <a:gd name="T9" fmla="*/ 7 h 68"/>
                <a:gd name="T10" fmla="*/ 9 w 10"/>
                <a:gd name="T11" fmla="*/ 9 h 68"/>
                <a:gd name="T12" fmla="*/ 9 w 10"/>
                <a:gd name="T13" fmla="*/ 10 h 68"/>
                <a:gd name="T14" fmla="*/ 9 w 10"/>
                <a:gd name="T15" fmla="*/ 12 h 68"/>
                <a:gd name="T16" fmla="*/ 9 w 10"/>
                <a:gd name="T17" fmla="*/ 13 h 68"/>
                <a:gd name="T18" fmla="*/ 9 w 10"/>
                <a:gd name="T19" fmla="*/ 15 h 68"/>
                <a:gd name="T20" fmla="*/ 8 w 10"/>
                <a:gd name="T21" fmla="*/ 16 h 68"/>
                <a:gd name="T22" fmla="*/ 8 w 10"/>
                <a:gd name="T23" fmla="*/ 18 h 68"/>
                <a:gd name="T24" fmla="*/ 8 w 10"/>
                <a:gd name="T25" fmla="*/ 20 h 68"/>
                <a:gd name="T26" fmla="*/ 8 w 10"/>
                <a:gd name="T27" fmla="*/ 21 h 68"/>
                <a:gd name="T28" fmla="*/ 7 w 10"/>
                <a:gd name="T29" fmla="*/ 23 h 68"/>
                <a:gd name="T30" fmla="*/ 7 w 10"/>
                <a:gd name="T31" fmla="*/ 24 h 68"/>
                <a:gd name="T32" fmla="*/ 7 w 10"/>
                <a:gd name="T33" fmla="*/ 26 h 68"/>
                <a:gd name="T34" fmla="*/ 7 w 10"/>
                <a:gd name="T35" fmla="*/ 27 h 68"/>
                <a:gd name="T36" fmla="*/ 7 w 10"/>
                <a:gd name="T37" fmla="*/ 28 h 68"/>
                <a:gd name="T38" fmla="*/ 6 w 10"/>
                <a:gd name="T39" fmla="*/ 30 h 68"/>
                <a:gd name="T40" fmla="*/ 6 w 10"/>
                <a:gd name="T41" fmla="*/ 31 h 68"/>
                <a:gd name="T42" fmla="*/ 6 w 10"/>
                <a:gd name="T43" fmla="*/ 33 h 68"/>
                <a:gd name="T44" fmla="*/ 6 w 10"/>
                <a:gd name="T45" fmla="*/ 34 h 68"/>
                <a:gd name="T46" fmla="*/ 6 w 10"/>
                <a:gd name="T47" fmla="*/ 35 h 68"/>
                <a:gd name="T48" fmla="*/ 6 w 10"/>
                <a:gd name="T49" fmla="*/ 37 h 68"/>
                <a:gd name="T50" fmla="*/ 5 w 10"/>
                <a:gd name="T51" fmla="*/ 38 h 68"/>
                <a:gd name="T52" fmla="*/ 5 w 10"/>
                <a:gd name="T53" fmla="*/ 39 h 68"/>
                <a:gd name="T54" fmla="*/ 5 w 10"/>
                <a:gd name="T55" fmla="*/ 41 h 68"/>
                <a:gd name="T56" fmla="*/ 5 w 10"/>
                <a:gd name="T57" fmla="*/ 42 h 68"/>
                <a:gd name="T58" fmla="*/ 4 w 10"/>
                <a:gd name="T59" fmla="*/ 43 h 68"/>
                <a:gd name="T60" fmla="*/ 4 w 10"/>
                <a:gd name="T61" fmla="*/ 45 h 68"/>
                <a:gd name="T62" fmla="*/ 4 w 10"/>
                <a:gd name="T63" fmla="*/ 46 h 68"/>
                <a:gd name="T64" fmla="*/ 4 w 10"/>
                <a:gd name="T65" fmla="*/ 47 h 68"/>
                <a:gd name="T66" fmla="*/ 4 w 10"/>
                <a:gd name="T67" fmla="*/ 48 h 68"/>
                <a:gd name="T68" fmla="*/ 3 w 10"/>
                <a:gd name="T69" fmla="*/ 49 h 68"/>
                <a:gd name="T70" fmla="*/ 3 w 10"/>
                <a:gd name="T71" fmla="*/ 51 h 68"/>
                <a:gd name="T72" fmla="*/ 3 w 10"/>
                <a:gd name="T73" fmla="*/ 52 h 68"/>
                <a:gd name="T74" fmla="*/ 3 w 10"/>
                <a:gd name="T75" fmla="*/ 53 h 68"/>
                <a:gd name="T76" fmla="*/ 3 w 10"/>
                <a:gd name="T77" fmla="*/ 54 h 68"/>
                <a:gd name="T78" fmla="*/ 3 w 10"/>
                <a:gd name="T79" fmla="*/ 55 h 68"/>
                <a:gd name="T80" fmla="*/ 2 w 10"/>
                <a:gd name="T81" fmla="*/ 56 h 68"/>
                <a:gd name="T82" fmla="*/ 2 w 10"/>
                <a:gd name="T83" fmla="*/ 58 h 68"/>
                <a:gd name="T84" fmla="*/ 2 w 10"/>
                <a:gd name="T85" fmla="*/ 59 h 68"/>
                <a:gd name="T86" fmla="*/ 2 w 10"/>
                <a:gd name="T87" fmla="*/ 60 h 68"/>
                <a:gd name="T88" fmla="*/ 1 w 10"/>
                <a:gd name="T89" fmla="*/ 61 h 68"/>
                <a:gd name="T90" fmla="*/ 1 w 10"/>
                <a:gd name="T91" fmla="*/ 62 h 68"/>
                <a:gd name="T92" fmla="*/ 1 w 10"/>
                <a:gd name="T93" fmla="*/ 63 h 68"/>
                <a:gd name="T94" fmla="*/ 1 w 10"/>
                <a:gd name="T95" fmla="*/ 64 h 68"/>
                <a:gd name="T96" fmla="*/ 1 w 10"/>
                <a:gd name="T97" fmla="*/ 65 h 68"/>
                <a:gd name="T98" fmla="*/ 0 w 10"/>
                <a:gd name="T99" fmla="*/ 66 h 68"/>
                <a:gd name="T100" fmla="*/ 0 w 10"/>
                <a:gd name="T101" fmla="*/ 67 h 68"/>
                <a:gd name="T102" fmla="*/ 0 w 10"/>
                <a:gd name="T10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8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2" y="60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4" name="Freeform 902"/>
            <p:cNvSpPr>
              <a:spLocks/>
            </p:cNvSpPr>
            <p:nvPr/>
          </p:nvSpPr>
          <p:spPr bwMode="auto">
            <a:xfrm>
              <a:off x="6679114" y="2838868"/>
              <a:ext cx="9842" cy="38386"/>
            </a:xfrm>
            <a:custGeom>
              <a:avLst/>
              <a:gdLst>
                <a:gd name="T0" fmla="*/ 10 w 10"/>
                <a:gd name="T1" fmla="*/ 0 h 39"/>
                <a:gd name="T2" fmla="*/ 10 w 10"/>
                <a:gd name="T3" fmla="*/ 1 h 39"/>
                <a:gd name="T4" fmla="*/ 10 w 10"/>
                <a:gd name="T5" fmla="*/ 2 h 39"/>
                <a:gd name="T6" fmla="*/ 10 w 10"/>
                <a:gd name="T7" fmla="*/ 3 h 39"/>
                <a:gd name="T8" fmla="*/ 10 w 10"/>
                <a:gd name="T9" fmla="*/ 4 h 39"/>
                <a:gd name="T10" fmla="*/ 9 w 10"/>
                <a:gd name="T11" fmla="*/ 5 h 39"/>
                <a:gd name="T12" fmla="*/ 9 w 10"/>
                <a:gd name="T13" fmla="*/ 6 h 39"/>
                <a:gd name="T14" fmla="*/ 9 w 10"/>
                <a:gd name="T15" fmla="*/ 7 h 39"/>
                <a:gd name="T16" fmla="*/ 9 w 10"/>
                <a:gd name="T17" fmla="*/ 8 h 39"/>
                <a:gd name="T18" fmla="*/ 9 w 10"/>
                <a:gd name="T19" fmla="*/ 9 h 39"/>
                <a:gd name="T20" fmla="*/ 8 w 10"/>
                <a:gd name="T21" fmla="*/ 10 h 39"/>
                <a:gd name="T22" fmla="*/ 8 w 10"/>
                <a:gd name="T23" fmla="*/ 11 h 39"/>
                <a:gd name="T24" fmla="*/ 8 w 10"/>
                <a:gd name="T25" fmla="*/ 12 h 39"/>
                <a:gd name="T26" fmla="*/ 8 w 10"/>
                <a:gd name="T27" fmla="*/ 12 h 39"/>
                <a:gd name="T28" fmla="*/ 7 w 10"/>
                <a:gd name="T29" fmla="*/ 13 h 39"/>
                <a:gd name="T30" fmla="*/ 7 w 10"/>
                <a:gd name="T31" fmla="*/ 14 h 39"/>
                <a:gd name="T32" fmla="*/ 7 w 10"/>
                <a:gd name="T33" fmla="*/ 15 h 39"/>
                <a:gd name="T34" fmla="*/ 7 w 10"/>
                <a:gd name="T35" fmla="*/ 16 h 39"/>
                <a:gd name="T36" fmla="*/ 7 w 10"/>
                <a:gd name="T37" fmla="*/ 17 h 39"/>
                <a:gd name="T38" fmla="*/ 7 w 10"/>
                <a:gd name="T39" fmla="*/ 18 h 39"/>
                <a:gd name="T40" fmla="*/ 6 w 10"/>
                <a:gd name="T41" fmla="*/ 18 h 39"/>
                <a:gd name="T42" fmla="*/ 6 w 10"/>
                <a:gd name="T43" fmla="*/ 19 h 39"/>
                <a:gd name="T44" fmla="*/ 6 w 10"/>
                <a:gd name="T45" fmla="*/ 20 h 39"/>
                <a:gd name="T46" fmla="*/ 6 w 10"/>
                <a:gd name="T47" fmla="*/ 21 h 39"/>
                <a:gd name="T48" fmla="*/ 6 w 10"/>
                <a:gd name="T49" fmla="*/ 21 h 39"/>
                <a:gd name="T50" fmla="*/ 5 w 10"/>
                <a:gd name="T51" fmla="*/ 22 h 39"/>
                <a:gd name="T52" fmla="*/ 5 w 10"/>
                <a:gd name="T53" fmla="*/ 23 h 39"/>
                <a:gd name="T54" fmla="*/ 5 w 10"/>
                <a:gd name="T55" fmla="*/ 24 h 39"/>
                <a:gd name="T56" fmla="*/ 5 w 10"/>
                <a:gd name="T57" fmla="*/ 24 h 39"/>
                <a:gd name="T58" fmla="*/ 4 w 10"/>
                <a:gd name="T59" fmla="*/ 25 h 39"/>
                <a:gd name="T60" fmla="*/ 4 w 10"/>
                <a:gd name="T61" fmla="*/ 26 h 39"/>
                <a:gd name="T62" fmla="*/ 4 w 10"/>
                <a:gd name="T63" fmla="*/ 27 h 39"/>
                <a:gd name="T64" fmla="*/ 4 w 10"/>
                <a:gd name="T65" fmla="*/ 27 h 39"/>
                <a:gd name="T66" fmla="*/ 4 w 10"/>
                <a:gd name="T67" fmla="*/ 28 h 39"/>
                <a:gd name="T68" fmla="*/ 4 w 10"/>
                <a:gd name="T69" fmla="*/ 29 h 39"/>
                <a:gd name="T70" fmla="*/ 3 w 10"/>
                <a:gd name="T71" fmla="*/ 29 h 39"/>
                <a:gd name="T72" fmla="*/ 3 w 10"/>
                <a:gd name="T73" fmla="*/ 30 h 39"/>
                <a:gd name="T74" fmla="*/ 3 w 10"/>
                <a:gd name="T75" fmla="*/ 31 h 39"/>
                <a:gd name="T76" fmla="*/ 3 w 10"/>
                <a:gd name="T77" fmla="*/ 31 h 39"/>
                <a:gd name="T78" fmla="*/ 3 w 10"/>
                <a:gd name="T79" fmla="*/ 32 h 39"/>
                <a:gd name="T80" fmla="*/ 2 w 10"/>
                <a:gd name="T81" fmla="*/ 33 h 39"/>
                <a:gd name="T82" fmla="*/ 2 w 10"/>
                <a:gd name="T83" fmla="*/ 33 h 39"/>
                <a:gd name="T84" fmla="*/ 2 w 10"/>
                <a:gd name="T85" fmla="*/ 34 h 39"/>
                <a:gd name="T86" fmla="*/ 2 w 10"/>
                <a:gd name="T87" fmla="*/ 34 h 39"/>
                <a:gd name="T88" fmla="*/ 1 w 10"/>
                <a:gd name="T89" fmla="*/ 35 h 39"/>
                <a:gd name="T90" fmla="*/ 1 w 10"/>
                <a:gd name="T91" fmla="*/ 36 h 39"/>
                <a:gd name="T92" fmla="*/ 1 w 10"/>
                <a:gd name="T93" fmla="*/ 36 h 39"/>
                <a:gd name="T94" fmla="*/ 1 w 10"/>
                <a:gd name="T95" fmla="*/ 37 h 39"/>
                <a:gd name="T96" fmla="*/ 1 w 10"/>
                <a:gd name="T97" fmla="*/ 37 h 39"/>
                <a:gd name="T98" fmla="*/ 0 w 10"/>
                <a:gd name="T99" fmla="*/ 38 h 39"/>
                <a:gd name="T100" fmla="*/ 0 w 10"/>
                <a:gd name="T101" fmla="*/ 39 h 39"/>
                <a:gd name="T102" fmla="*/ 0 w 10"/>
                <a:gd name="T10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9">
                  <a:moveTo>
                    <a:pt x="10" y="0"/>
                  </a:move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3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5" name="Freeform 903"/>
            <p:cNvSpPr>
              <a:spLocks/>
            </p:cNvSpPr>
            <p:nvPr/>
          </p:nvSpPr>
          <p:spPr bwMode="auto">
            <a:xfrm>
              <a:off x="6669271" y="2877254"/>
              <a:ext cx="9842" cy="20670"/>
            </a:xfrm>
            <a:custGeom>
              <a:avLst/>
              <a:gdLst>
                <a:gd name="T0" fmla="*/ 10 w 10"/>
                <a:gd name="T1" fmla="*/ 0 h 21"/>
                <a:gd name="T2" fmla="*/ 10 w 10"/>
                <a:gd name="T3" fmla="*/ 0 h 21"/>
                <a:gd name="T4" fmla="*/ 10 w 10"/>
                <a:gd name="T5" fmla="*/ 1 h 21"/>
                <a:gd name="T6" fmla="*/ 10 w 10"/>
                <a:gd name="T7" fmla="*/ 1 h 21"/>
                <a:gd name="T8" fmla="*/ 10 w 10"/>
                <a:gd name="T9" fmla="*/ 2 h 21"/>
                <a:gd name="T10" fmla="*/ 9 w 10"/>
                <a:gd name="T11" fmla="*/ 2 h 21"/>
                <a:gd name="T12" fmla="*/ 9 w 10"/>
                <a:gd name="T13" fmla="*/ 3 h 21"/>
                <a:gd name="T14" fmla="*/ 9 w 10"/>
                <a:gd name="T15" fmla="*/ 4 h 21"/>
                <a:gd name="T16" fmla="*/ 9 w 10"/>
                <a:gd name="T17" fmla="*/ 4 h 21"/>
                <a:gd name="T18" fmla="*/ 9 w 10"/>
                <a:gd name="T19" fmla="*/ 4 h 21"/>
                <a:gd name="T20" fmla="*/ 8 w 10"/>
                <a:gd name="T21" fmla="*/ 5 h 21"/>
                <a:gd name="T22" fmla="*/ 8 w 10"/>
                <a:gd name="T23" fmla="*/ 5 h 21"/>
                <a:gd name="T24" fmla="*/ 8 w 10"/>
                <a:gd name="T25" fmla="*/ 6 h 21"/>
                <a:gd name="T26" fmla="*/ 8 w 10"/>
                <a:gd name="T27" fmla="*/ 7 h 21"/>
                <a:gd name="T28" fmla="*/ 7 w 10"/>
                <a:gd name="T29" fmla="*/ 7 h 21"/>
                <a:gd name="T30" fmla="*/ 7 w 10"/>
                <a:gd name="T31" fmla="*/ 7 h 21"/>
                <a:gd name="T32" fmla="*/ 7 w 10"/>
                <a:gd name="T33" fmla="*/ 8 h 21"/>
                <a:gd name="T34" fmla="*/ 7 w 10"/>
                <a:gd name="T35" fmla="*/ 8 h 21"/>
                <a:gd name="T36" fmla="*/ 7 w 10"/>
                <a:gd name="T37" fmla="*/ 9 h 21"/>
                <a:gd name="T38" fmla="*/ 7 w 10"/>
                <a:gd name="T39" fmla="*/ 9 h 21"/>
                <a:gd name="T40" fmla="*/ 6 w 10"/>
                <a:gd name="T41" fmla="*/ 9 h 21"/>
                <a:gd name="T42" fmla="*/ 6 w 10"/>
                <a:gd name="T43" fmla="*/ 10 h 21"/>
                <a:gd name="T44" fmla="*/ 6 w 10"/>
                <a:gd name="T45" fmla="*/ 11 h 21"/>
                <a:gd name="T46" fmla="*/ 6 w 10"/>
                <a:gd name="T47" fmla="*/ 11 h 21"/>
                <a:gd name="T48" fmla="*/ 6 w 10"/>
                <a:gd name="T49" fmla="*/ 11 h 21"/>
                <a:gd name="T50" fmla="*/ 5 w 10"/>
                <a:gd name="T51" fmla="*/ 12 h 21"/>
                <a:gd name="T52" fmla="*/ 5 w 10"/>
                <a:gd name="T53" fmla="*/ 12 h 21"/>
                <a:gd name="T54" fmla="*/ 5 w 10"/>
                <a:gd name="T55" fmla="*/ 12 h 21"/>
                <a:gd name="T56" fmla="*/ 5 w 10"/>
                <a:gd name="T57" fmla="*/ 13 h 21"/>
                <a:gd name="T58" fmla="*/ 4 w 10"/>
                <a:gd name="T59" fmla="*/ 13 h 21"/>
                <a:gd name="T60" fmla="*/ 4 w 10"/>
                <a:gd name="T61" fmla="*/ 14 h 21"/>
                <a:gd name="T62" fmla="*/ 4 w 10"/>
                <a:gd name="T63" fmla="*/ 14 h 21"/>
                <a:gd name="T64" fmla="*/ 4 w 10"/>
                <a:gd name="T65" fmla="*/ 15 h 21"/>
                <a:gd name="T66" fmla="*/ 4 w 10"/>
                <a:gd name="T67" fmla="*/ 15 h 21"/>
                <a:gd name="T68" fmla="*/ 4 w 10"/>
                <a:gd name="T69" fmla="*/ 15 h 21"/>
                <a:gd name="T70" fmla="*/ 3 w 10"/>
                <a:gd name="T71" fmla="*/ 16 h 21"/>
                <a:gd name="T72" fmla="*/ 3 w 10"/>
                <a:gd name="T73" fmla="*/ 16 h 21"/>
                <a:gd name="T74" fmla="*/ 3 w 10"/>
                <a:gd name="T75" fmla="*/ 16 h 21"/>
                <a:gd name="T76" fmla="*/ 3 w 10"/>
                <a:gd name="T77" fmla="*/ 17 h 21"/>
                <a:gd name="T78" fmla="*/ 3 w 10"/>
                <a:gd name="T79" fmla="*/ 17 h 21"/>
                <a:gd name="T80" fmla="*/ 2 w 10"/>
                <a:gd name="T81" fmla="*/ 17 h 21"/>
                <a:gd name="T82" fmla="*/ 2 w 10"/>
                <a:gd name="T83" fmla="*/ 18 h 21"/>
                <a:gd name="T84" fmla="*/ 2 w 10"/>
                <a:gd name="T85" fmla="*/ 18 h 21"/>
                <a:gd name="T86" fmla="*/ 2 w 10"/>
                <a:gd name="T87" fmla="*/ 18 h 21"/>
                <a:gd name="T88" fmla="*/ 1 w 10"/>
                <a:gd name="T89" fmla="*/ 19 h 21"/>
                <a:gd name="T90" fmla="*/ 1 w 10"/>
                <a:gd name="T91" fmla="*/ 19 h 21"/>
                <a:gd name="T92" fmla="*/ 1 w 10"/>
                <a:gd name="T93" fmla="*/ 19 h 21"/>
                <a:gd name="T94" fmla="*/ 1 w 10"/>
                <a:gd name="T95" fmla="*/ 20 h 21"/>
                <a:gd name="T96" fmla="*/ 1 w 10"/>
                <a:gd name="T97" fmla="*/ 20 h 21"/>
                <a:gd name="T98" fmla="*/ 1 w 10"/>
                <a:gd name="T99" fmla="*/ 20 h 21"/>
                <a:gd name="T100" fmla="*/ 0 w 10"/>
                <a:gd name="T101" fmla="*/ 21 h 21"/>
                <a:gd name="T102" fmla="*/ 0 w 10"/>
                <a:gd name="T10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6" name="Freeform 904"/>
            <p:cNvSpPr>
              <a:spLocks/>
            </p:cNvSpPr>
            <p:nvPr/>
          </p:nvSpPr>
          <p:spPr bwMode="auto">
            <a:xfrm>
              <a:off x="6659429" y="2897923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10 w 10"/>
                <a:gd name="T9" fmla="*/ 1 h 11"/>
                <a:gd name="T10" fmla="*/ 9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2 h 11"/>
                <a:gd name="T18" fmla="*/ 8 w 10"/>
                <a:gd name="T19" fmla="*/ 2 h 11"/>
                <a:gd name="T20" fmla="*/ 8 w 10"/>
                <a:gd name="T21" fmla="*/ 2 h 11"/>
                <a:gd name="T22" fmla="*/ 8 w 10"/>
                <a:gd name="T23" fmla="*/ 3 h 11"/>
                <a:gd name="T24" fmla="*/ 8 w 10"/>
                <a:gd name="T25" fmla="*/ 3 h 11"/>
                <a:gd name="T26" fmla="*/ 8 w 10"/>
                <a:gd name="T27" fmla="*/ 3 h 11"/>
                <a:gd name="T28" fmla="*/ 8 w 10"/>
                <a:gd name="T29" fmla="*/ 3 h 11"/>
                <a:gd name="T30" fmla="*/ 7 w 10"/>
                <a:gd name="T31" fmla="*/ 4 h 11"/>
                <a:gd name="T32" fmla="*/ 7 w 10"/>
                <a:gd name="T33" fmla="*/ 4 h 11"/>
                <a:gd name="T34" fmla="*/ 7 w 10"/>
                <a:gd name="T35" fmla="*/ 4 h 11"/>
                <a:gd name="T36" fmla="*/ 7 w 10"/>
                <a:gd name="T37" fmla="*/ 4 h 11"/>
                <a:gd name="T38" fmla="*/ 7 w 10"/>
                <a:gd name="T39" fmla="*/ 5 h 11"/>
                <a:gd name="T40" fmla="*/ 6 w 10"/>
                <a:gd name="T41" fmla="*/ 5 h 11"/>
                <a:gd name="T42" fmla="*/ 6 w 10"/>
                <a:gd name="T43" fmla="*/ 5 h 11"/>
                <a:gd name="T44" fmla="*/ 6 w 10"/>
                <a:gd name="T45" fmla="*/ 5 h 11"/>
                <a:gd name="T46" fmla="*/ 6 w 10"/>
                <a:gd name="T47" fmla="*/ 6 h 11"/>
                <a:gd name="T48" fmla="*/ 6 w 10"/>
                <a:gd name="T49" fmla="*/ 6 h 11"/>
                <a:gd name="T50" fmla="*/ 6 w 10"/>
                <a:gd name="T51" fmla="*/ 6 h 11"/>
                <a:gd name="T52" fmla="*/ 5 w 10"/>
                <a:gd name="T53" fmla="*/ 6 h 11"/>
                <a:gd name="T54" fmla="*/ 5 w 10"/>
                <a:gd name="T55" fmla="*/ 6 h 11"/>
                <a:gd name="T56" fmla="*/ 5 w 10"/>
                <a:gd name="T57" fmla="*/ 7 h 11"/>
                <a:gd name="T58" fmla="*/ 5 w 10"/>
                <a:gd name="T59" fmla="*/ 7 h 11"/>
                <a:gd name="T60" fmla="*/ 4 w 10"/>
                <a:gd name="T61" fmla="*/ 7 h 11"/>
                <a:gd name="T62" fmla="*/ 4 w 10"/>
                <a:gd name="T63" fmla="*/ 7 h 11"/>
                <a:gd name="T64" fmla="*/ 4 w 10"/>
                <a:gd name="T65" fmla="*/ 7 h 11"/>
                <a:gd name="T66" fmla="*/ 4 w 10"/>
                <a:gd name="T67" fmla="*/ 8 h 11"/>
                <a:gd name="T68" fmla="*/ 4 w 10"/>
                <a:gd name="T69" fmla="*/ 8 h 11"/>
                <a:gd name="T70" fmla="*/ 3 w 10"/>
                <a:gd name="T71" fmla="*/ 8 h 11"/>
                <a:gd name="T72" fmla="*/ 3 w 10"/>
                <a:gd name="T73" fmla="*/ 8 h 11"/>
                <a:gd name="T74" fmla="*/ 3 w 10"/>
                <a:gd name="T75" fmla="*/ 8 h 11"/>
                <a:gd name="T76" fmla="*/ 3 w 10"/>
                <a:gd name="T77" fmla="*/ 9 h 11"/>
                <a:gd name="T78" fmla="*/ 3 w 10"/>
                <a:gd name="T79" fmla="*/ 9 h 11"/>
                <a:gd name="T80" fmla="*/ 2 w 10"/>
                <a:gd name="T81" fmla="*/ 9 h 11"/>
                <a:gd name="T82" fmla="*/ 2 w 10"/>
                <a:gd name="T83" fmla="*/ 9 h 11"/>
                <a:gd name="T84" fmla="*/ 2 w 10"/>
                <a:gd name="T85" fmla="*/ 9 h 11"/>
                <a:gd name="T86" fmla="*/ 2 w 10"/>
                <a:gd name="T87" fmla="*/ 9 h 11"/>
                <a:gd name="T88" fmla="*/ 2 w 10"/>
                <a:gd name="T89" fmla="*/ 10 h 11"/>
                <a:gd name="T90" fmla="*/ 1 w 10"/>
                <a:gd name="T91" fmla="*/ 10 h 11"/>
                <a:gd name="T92" fmla="*/ 1 w 10"/>
                <a:gd name="T93" fmla="*/ 10 h 11"/>
                <a:gd name="T94" fmla="*/ 1 w 10"/>
                <a:gd name="T95" fmla="*/ 10 h 11"/>
                <a:gd name="T96" fmla="*/ 1 w 10"/>
                <a:gd name="T97" fmla="*/ 10 h 11"/>
                <a:gd name="T98" fmla="*/ 1 w 10"/>
                <a:gd name="T99" fmla="*/ 10 h 11"/>
                <a:gd name="T100" fmla="*/ 0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7" name="Freeform 905"/>
            <p:cNvSpPr>
              <a:spLocks/>
            </p:cNvSpPr>
            <p:nvPr/>
          </p:nvSpPr>
          <p:spPr bwMode="auto">
            <a:xfrm>
              <a:off x="6649586" y="2908750"/>
              <a:ext cx="9842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9 w 10"/>
                <a:gd name="T11" fmla="*/ 0 h 5"/>
                <a:gd name="T12" fmla="*/ 9 w 10"/>
                <a:gd name="T13" fmla="*/ 1 h 5"/>
                <a:gd name="T14" fmla="*/ 9 w 10"/>
                <a:gd name="T15" fmla="*/ 1 h 5"/>
                <a:gd name="T16" fmla="*/ 9 w 10"/>
                <a:gd name="T17" fmla="*/ 1 h 5"/>
                <a:gd name="T18" fmla="*/ 8 w 10"/>
                <a:gd name="T19" fmla="*/ 1 h 5"/>
                <a:gd name="T20" fmla="*/ 8 w 10"/>
                <a:gd name="T21" fmla="*/ 1 h 5"/>
                <a:gd name="T22" fmla="*/ 8 w 10"/>
                <a:gd name="T23" fmla="*/ 1 h 5"/>
                <a:gd name="T24" fmla="*/ 8 w 10"/>
                <a:gd name="T25" fmla="*/ 1 h 5"/>
                <a:gd name="T26" fmla="*/ 8 w 10"/>
                <a:gd name="T27" fmla="*/ 1 h 5"/>
                <a:gd name="T28" fmla="*/ 8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7 w 10"/>
                <a:gd name="T37" fmla="*/ 2 h 5"/>
                <a:gd name="T38" fmla="*/ 7 w 10"/>
                <a:gd name="T39" fmla="*/ 2 h 5"/>
                <a:gd name="T40" fmla="*/ 6 w 10"/>
                <a:gd name="T41" fmla="*/ 2 h 5"/>
                <a:gd name="T42" fmla="*/ 6 w 10"/>
                <a:gd name="T43" fmla="*/ 2 h 5"/>
                <a:gd name="T44" fmla="*/ 6 w 10"/>
                <a:gd name="T45" fmla="*/ 2 h 5"/>
                <a:gd name="T46" fmla="*/ 6 w 10"/>
                <a:gd name="T47" fmla="*/ 3 h 5"/>
                <a:gd name="T48" fmla="*/ 6 w 10"/>
                <a:gd name="T49" fmla="*/ 3 h 5"/>
                <a:gd name="T50" fmla="*/ 6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3 h 5"/>
                <a:gd name="T58" fmla="*/ 5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3 h 5"/>
                <a:gd name="T66" fmla="*/ 4 w 10"/>
                <a:gd name="T67" fmla="*/ 4 h 5"/>
                <a:gd name="T68" fmla="*/ 4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3 w 10"/>
                <a:gd name="T75" fmla="*/ 4 h 5"/>
                <a:gd name="T76" fmla="*/ 3 w 10"/>
                <a:gd name="T77" fmla="*/ 4 h 5"/>
                <a:gd name="T78" fmla="*/ 3 w 10"/>
                <a:gd name="T79" fmla="*/ 4 h 5"/>
                <a:gd name="T80" fmla="*/ 3 w 10"/>
                <a:gd name="T81" fmla="*/ 4 h 5"/>
                <a:gd name="T82" fmla="*/ 2 w 10"/>
                <a:gd name="T83" fmla="*/ 4 h 5"/>
                <a:gd name="T84" fmla="*/ 2 w 10"/>
                <a:gd name="T85" fmla="*/ 5 h 5"/>
                <a:gd name="T86" fmla="*/ 2 w 10"/>
                <a:gd name="T87" fmla="*/ 5 h 5"/>
                <a:gd name="T88" fmla="*/ 2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1 w 10"/>
                <a:gd name="T97" fmla="*/ 5 h 5"/>
                <a:gd name="T98" fmla="*/ 1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8" name="Freeform 906"/>
            <p:cNvSpPr>
              <a:spLocks/>
            </p:cNvSpPr>
            <p:nvPr/>
          </p:nvSpPr>
          <p:spPr bwMode="auto">
            <a:xfrm>
              <a:off x="6639744" y="2913671"/>
              <a:ext cx="9842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10 w 10"/>
                <a:gd name="T9" fmla="*/ 0 h 3"/>
                <a:gd name="T10" fmla="*/ 10 w 10"/>
                <a:gd name="T11" fmla="*/ 0 h 3"/>
                <a:gd name="T12" fmla="*/ 9 w 10"/>
                <a:gd name="T13" fmla="*/ 1 h 3"/>
                <a:gd name="T14" fmla="*/ 9 w 10"/>
                <a:gd name="T15" fmla="*/ 1 h 3"/>
                <a:gd name="T16" fmla="*/ 9 w 10"/>
                <a:gd name="T17" fmla="*/ 1 h 3"/>
                <a:gd name="T18" fmla="*/ 9 w 10"/>
                <a:gd name="T19" fmla="*/ 1 h 3"/>
                <a:gd name="T20" fmla="*/ 8 w 10"/>
                <a:gd name="T21" fmla="*/ 1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7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3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3 w 10"/>
                <a:gd name="T79" fmla="*/ 3 h 3"/>
                <a:gd name="T80" fmla="*/ 3 w 10"/>
                <a:gd name="T81" fmla="*/ 3 h 3"/>
                <a:gd name="T82" fmla="*/ 2 w 10"/>
                <a:gd name="T83" fmla="*/ 3 h 3"/>
                <a:gd name="T84" fmla="*/ 2 w 10"/>
                <a:gd name="T85" fmla="*/ 3 h 3"/>
                <a:gd name="T86" fmla="*/ 2 w 10"/>
                <a:gd name="T87" fmla="*/ 3 h 3"/>
                <a:gd name="T88" fmla="*/ 2 w 10"/>
                <a:gd name="T89" fmla="*/ 3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0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9" name="Freeform 907"/>
            <p:cNvSpPr>
              <a:spLocks/>
            </p:cNvSpPr>
            <p:nvPr/>
          </p:nvSpPr>
          <p:spPr bwMode="auto">
            <a:xfrm>
              <a:off x="6629901" y="2916624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0" name="Freeform 908"/>
            <p:cNvSpPr>
              <a:spLocks/>
            </p:cNvSpPr>
            <p:nvPr/>
          </p:nvSpPr>
          <p:spPr bwMode="auto">
            <a:xfrm>
              <a:off x="6620059" y="2917608"/>
              <a:ext cx="10827" cy="985"/>
            </a:xfrm>
            <a:custGeom>
              <a:avLst/>
              <a:gdLst>
                <a:gd name="T0" fmla="*/ 11 w 11"/>
                <a:gd name="T1" fmla="*/ 0 h 1"/>
                <a:gd name="T2" fmla="*/ 10 w 11"/>
                <a:gd name="T3" fmla="*/ 0 h 1"/>
                <a:gd name="T4" fmla="*/ 10 w 11"/>
                <a:gd name="T5" fmla="*/ 0 h 1"/>
                <a:gd name="T6" fmla="*/ 10 w 11"/>
                <a:gd name="T7" fmla="*/ 0 h 1"/>
                <a:gd name="T8" fmla="*/ 10 w 11"/>
                <a:gd name="T9" fmla="*/ 0 h 1"/>
                <a:gd name="T10" fmla="*/ 10 w 11"/>
                <a:gd name="T11" fmla="*/ 0 h 1"/>
                <a:gd name="T12" fmla="*/ 9 w 11"/>
                <a:gd name="T13" fmla="*/ 0 h 1"/>
                <a:gd name="T14" fmla="*/ 9 w 11"/>
                <a:gd name="T15" fmla="*/ 0 h 1"/>
                <a:gd name="T16" fmla="*/ 9 w 11"/>
                <a:gd name="T17" fmla="*/ 0 h 1"/>
                <a:gd name="T18" fmla="*/ 9 w 11"/>
                <a:gd name="T19" fmla="*/ 0 h 1"/>
                <a:gd name="T20" fmla="*/ 8 w 11"/>
                <a:gd name="T21" fmla="*/ 0 h 1"/>
                <a:gd name="T22" fmla="*/ 8 w 11"/>
                <a:gd name="T23" fmla="*/ 0 h 1"/>
                <a:gd name="T24" fmla="*/ 8 w 11"/>
                <a:gd name="T25" fmla="*/ 0 h 1"/>
                <a:gd name="T26" fmla="*/ 8 w 11"/>
                <a:gd name="T27" fmla="*/ 0 h 1"/>
                <a:gd name="T28" fmla="*/ 8 w 11"/>
                <a:gd name="T29" fmla="*/ 0 h 1"/>
                <a:gd name="T30" fmla="*/ 8 w 11"/>
                <a:gd name="T31" fmla="*/ 0 h 1"/>
                <a:gd name="T32" fmla="*/ 7 w 11"/>
                <a:gd name="T33" fmla="*/ 0 h 1"/>
                <a:gd name="T34" fmla="*/ 7 w 11"/>
                <a:gd name="T35" fmla="*/ 0 h 1"/>
                <a:gd name="T36" fmla="*/ 7 w 11"/>
                <a:gd name="T37" fmla="*/ 0 h 1"/>
                <a:gd name="T38" fmla="*/ 7 w 11"/>
                <a:gd name="T39" fmla="*/ 0 h 1"/>
                <a:gd name="T40" fmla="*/ 7 w 11"/>
                <a:gd name="T41" fmla="*/ 0 h 1"/>
                <a:gd name="T42" fmla="*/ 6 w 11"/>
                <a:gd name="T43" fmla="*/ 0 h 1"/>
                <a:gd name="T44" fmla="*/ 6 w 11"/>
                <a:gd name="T45" fmla="*/ 0 h 1"/>
                <a:gd name="T46" fmla="*/ 6 w 11"/>
                <a:gd name="T47" fmla="*/ 0 h 1"/>
                <a:gd name="T48" fmla="*/ 6 w 11"/>
                <a:gd name="T49" fmla="*/ 0 h 1"/>
                <a:gd name="T50" fmla="*/ 6 w 11"/>
                <a:gd name="T51" fmla="*/ 0 h 1"/>
                <a:gd name="T52" fmla="*/ 5 w 11"/>
                <a:gd name="T53" fmla="*/ 0 h 1"/>
                <a:gd name="T54" fmla="*/ 5 w 11"/>
                <a:gd name="T55" fmla="*/ 0 h 1"/>
                <a:gd name="T56" fmla="*/ 5 w 11"/>
                <a:gd name="T57" fmla="*/ 0 h 1"/>
                <a:gd name="T58" fmla="*/ 5 w 11"/>
                <a:gd name="T59" fmla="*/ 0 h 1"/>
                <a:gd name="T60" fmla="*/ 5 w 11"/>
                <a:gd name="T61" fmla="*/ 0 h 1"/>
                <a:gd name="T62" fmla="*/ 4 w 11"/>
                <a:gd name="T63" fmla="*/ 0 h 1"/>
                <a:gd name="T64" fmla="*/ 4 w 11"/>
                <a:gd name="T65" fmla="*/ 0 h 1"/>
                <a:gd name="T66" fmla="*/ 4 w 11"/>
                <a:gd name="T67" fmla="*/ 1 h 1"/>
                <a:gd name="T68" fmla="*/ 4 w 11"/>
                <a:gd name="T69" fmla="*/ 1 h 1"/>
                <a:gd name="T70" fmla="*/ 4 w 11"/>
                <a:gd name="T71" fmla="*/ 1 h 1"/>
                <a:gd name="T72" fmla="*/ 3 w 11"/>
                <a:gd name="T73" fmla="*/ 1 h 1"/>
                <a:gd name="T74" fmla="*/ 3 w 11"/>
                <a:gd name="T75" fmla="*/ 1 h 1"/>
                <a:gd name="T76" fmla="*/ 3 w 11"/>
                <a:gd name="T77" fmla="*/ 1 h 1"/>
                <a:gd name="T78" fmla="*/ 3 w 11"/>
                <a:gd name="T79" fmla="*/ 1 h 1"/>
                <a:gd name="T80" fmla="*/ 3 w 11"/>
                <a:gd name="T81" fmla="*/ 1 h 1"/>
                <a:gd name="T82" fmla="*/ 2 w 11"/>
                <a:gd name="T83" fmla="*/ 1 h 1"/>
                <a:gd name="T84" fmla="*/ 2 w 11"/>
                <a:gd name="T85" fmla="*/ 1 h 1"/>
                <a:gd name="T86" fmla="*/ 2 w 11"/>
                <a:gd name="T87" fmla="*/ 1 h 1"/>
                <a:gd name="T88" fmla="*/ 2 w 11"/>
                <a:gd name="T89" fmla="*/ 1 h 1"/>
                <a:gd name="T90" fmla="*/ 1 w 11"/>
                <a:gd name="T91" fmla="*/ 1 h 1"/>
                <a:gd name="T92" fmla="*/ 1 w 11"/>
                <a:gd name="T93" fmla="*/ 1 h 1"/>
                <a:gd name="T94" fmla="*/ 1 w 11"/>
                <a:gd name="T95" fmla="*/ 1 h 1"/>
                <a:gd name="T96" fmla="*/ 1 w 11"/>
                <a:gd name="T97" fmla="*/ 1 h 1"/>
                <a:gd name="T98" fmla="*/ 1 w 11"/>
                <a:gd name="T99" fmla="*/ 1 h 1"/>
                <a:gd name="T100" fmla="*/ 1 w 11"/>
                <a:gd name="T101" fmla="*/ 1 h 1"/>
                <a:gd name="T102" fmla="*/ 0 w 11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1" name="Freeform 909"/>
            <p:cNvSpPr>
              <a:spLocks/>
            </p:cNvSpPr>
            <p:nvPr/>
          </p:nvSpPr>
          <p:spPr bwMode="auto">
            <a:xfrm>
              <a:off x="6610216" y="291859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2" name="Freeform 910"/>
            <p:cNvSpPr>
              <a:spLocks/>
            </p:cNvSpPr>
            <p:nvPr/>
          </p:nvSpPr>
          <p:spPr bwMode="auto">
            <a:xfrm>
              <a:off x="6600374" y="291859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3" name="Freeform 911"/>
            <p:cNvSpPr>
              <a:spLocks/>
            </p:cNvSpPr>
            <p:nvPr/>
          </p:nvSpPr>
          <p:spPr bwMode="auto">
            <a:xfrm>
              <a:off x="6591515" y="2918593"/>
              <a:ext cx="9842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0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4" name="Freeform 912"/>
            <p:cNvSpPr>
              <a:spLocks/>
            </p:cNvSpPr>
            <p:nvPr/>
          </p:nvSpPr>
          <p:spPr bwMode="auto">
            <a:xfrm>
              <a:off x="6581673" y="2918593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5" name="Freeform 913"/>
            <p:cNvSpPr>
              <a:spLocks/>
            </p:cNvSpPr>
            <p:nvPr/>
          </p:nvSpPr>
          <p:spPr bwMode="auto">
            <a:xfrm>
              <a:off x="6571830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6" name="Freeform 914"/>
            <p:cNvSpPr>
              <a:spLocks/>
            </p:cNvSpPr>
            <p:nvPr/>
          </p:nvSpPr>
          <p:spPr bwMode="auto">
            <a:xfrm>
              <a:off x="6561988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7" name="Freeform 915"/>
            <p:cNvSpPr>
              <a:spLocks/>
            </p:cNvSpPr>
            <p:nvPr/>
          </p:nvSpPr>
          <p:spPr bwMode="auto">
            <a:xfrm>
              <a:off x="6552145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8" name="Freeform 916"/>
            <p:cNvSpPr>
              <a:spLocks/>
            </p:cNvSpPr>
            <p:nvPr/>
          </p:nvSpPr>
          <p:spPr bwMode="auto">
            <a:xfrm>
              <a:off x="6542303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9" name="Freeform 917"/>
            <p:cNvSpPr>
              <a:spLocks/>
            </p:cNvSpPr>
            <p:nvPr/>
          </p:nvSpPr>
          <p:spPr bwMode="auto">
            <a:xfrm>
              <a:off x="6532460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0" name="Freeform 918"/>
            <p:cNvSpPr>
              <a:spLocks/>
            </p:cNvSpPr>
            <p:nvPr/>
          </p:nvSpPr>
          <p:spPr bwMode="auto">
            <a:xfrm>
              <a:off x="6522618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1" name="Freeform 919"/>
            <p:cNvSpPr>
              <a:spLocks/>
            </p:cNvSpPr>
            <p:nvPr/>
          </p:nvSpPr>
          <p:spPr bwMode="auto">
            <a:xfrm>
              <a:off x="6512775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2" name="Freeform 920"/>
            <p:cNvSpPr>
              <a:spLocks/>
            </p:cNvSpPr>
            <p:nvPr/>
          </p:nvSpPr>
          <p:spPr bwMode="auto">
            <a:xfrm>
              <a:off x="6502933" y="2917608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9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1 h 2"/>
                <a:gd name="T26" fmla="*/ 8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0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3" name="Freeform 921"/>
            <p:cNvSpPr>
              <a:spLocks/>
            </p:cNvSpPr>
            <p:nvPr/>
          </p:nvSpPr>
          <p:spPr bwMode="auto">
            <a:xfrm>
              <a:off x="6493090" y="2916624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0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4" name="Freeform 922"/>
            <p:cNvSpPr>
              <a:spLocks/>
            </p:cNvSpPr>
            <p:nvPr/>
          </p:nvSpPr>
          <p:spPr bwMode="auto">
            <a:xfrm>
              <a:off x="6483248" y="2913671"/>
              <a:ext cx="9842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2 h 3"/>
                <a:gd name="T8" fmla="*/ 10 w 10"/>
                <a:gd name="T9" fmla="*/ 2 h 3"/>
                <a:gd name="T10" fmla="*/ 9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8 w 10"/>
                <a:gd name="T21" fmla="*/ 2 h 3"/>
                <a:gd name="T22" fmla="*/ 8 w 10"/>
                <a:gd name="T23" fmla="*/ 2 h 3"/>
                <a:gd name="T24" fmla="*/ 8 w 10"/>
                <a:gd name="T25" fmla="*/ 2 h 3"/>
                <a:gd name="T26" fmla="*/ 8 w 10"/>
                <a:gd name="T27" fmla="*/ 2 h 3"/>
                <a:gd name="T28" fmla="*/ 7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6 w 10"/>
                <a:gd name="T49" fmla="*/ 1 h 3"/>
                <a:gd name="T50" fmla="*/ 5 w 10"/>
                <a:gd name="T51" fmla="*/ 1 h 3"/>
                <a:gd name="T52" fmla="*/ 5 w 10"/>
                <a:gd name="T53" fmla="*/ 1 h 3"/>
                <a:gd name="T54" fmla="*/ 5 w 10"/>
                <a:gd name="T55" fmla="*/ 1 h 3"/>
                <a:gd name="T56" fmla="*/ 5 w 10"/>
                <a:gd name="T57" fmla="*/ 1 h 3"/>
                <a:gd name="T58" fmla="*/ 4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2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2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5" name="Freeform 923"/>
            <p:cNvSpPr>
              <a:spLocks/>
            </p:cNvSpPr>
            <p:nvPr/>
          </p:nvSpPr>
          <p:spPr bwMode="auto">
            <a:xfrm>
              <a:off x="6473405" y="2911703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9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8 w 10"/>
                <a:gd name="T29" fmla="*/ 2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2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6" name="Freeform 924"/>
            <p:cNvSpPr>
              <a:spLocks/>
            </p:cNvSpPr>
            <p:nvPr/>
          </p:nvSpPr>
          <p:spPr bwMode="auto">
            <a:xfrm>
              <a:off x="6463563" y="2909734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7" name="Freeform 925"/>
            <p:cNvSpPr>
              <a:spLocks/>
            </p:cNvSpPr>
            <p:nvPr/>
          </p:nvSpPr>
          <p:spPr bwMode="auto">
            <a:xfrm>
              <a:off x="6453720" y="2909734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10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7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4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1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8" name="Freeform 926"/>
            <p:cNvSpPr>
              <a:spLocks/>
            </p:cNvSpPr>
            <p:nvPr/>
          </p:nvSpPr>
          <p:spPr bwMode="auto">
            <a:xfrm>
              <a:off x="6443878" y="2909734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9" name="Freeform 927"/>
            <p:cNvSpPr>
              <a:spLocks/>
            </p:cNvSpPr>
            <p:nvPr/>
          </p:nvSpPr>
          <p:spPr bwMode="auto">
            <a:xfrm>
              <a:off x="6434035" y="2907766"/>
              <a:ext cx="10827" cy="1969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1 h 2"/>
                <a:gd name="T18" fmla="*/ 9 w 11"/>
                <a:gd name="T19" fmla="*/ 1 h 2"/>
                <a:gd name="T20" fmla="*/ 9 w 11"/>
                <a:gd name="T21" fmla="*/ 1 h 2"/>
                <a:gd name="T22" fmla="*/ 9 w 11"/>
                <a:gd name="T23" fmla="*/ 1 h 2"/>
                <a:gd name="T24" fmla="*/ 8 w 11"/>
                <a:gd name="T25" fmla="*/ 1 h 2"/>
                <a:gd name="T26" fmla="*/ 8 w 11"/>
                <a:gd name="T27" fmla="*/ 1 h 2"/>
                <a:gd name="T28" fmla="*/ 8 w 11"/>
                <a:gd name="T29" fmla="*/ 1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3 w 11"/>
                <a:gd name="T83" fmla="*/ 1 h 2"/>
                <a:gd name="T84" fmla="*/ 2 w 11"/>
                <a:gd name="T85" fmla="*/ 1 h 2"/>
                <a:gd name="T86" fmla="*/ 2 w 11"/>
                <a:gd name="T87" fmla="*/ 1 h 2"/>
                <a:gd name="T88" fmla="*/ 2 w 11"/>
                <a:gd name="T89" fmla="*/ 1 h 2"/>
                <a:gd name="T90" fmla="*/ 2 w 11"/>
                <a:gd name="T91" fmla="*/ 1 h 2"/>
                <a:gd name="T92" fmla="*/ 1 w 11"/>
                <a:gd name="T93" fmla="*/ 1 h 2"/>
                <a:gd name="T94" fmla="*/ 1 w 11"/>
                <a:gd name="T95" fmla="*/ 1 h 2"/>
                <a:gd name="T96" fmla="*/ 1 w 11"/>
                <a:gd name="T97" fmla="*/ 1 h 2"/>
                <a:gd name="T98" fmla="*/ 1 w 11"/>
                <a:gd name="T99" fmla="*/ 1 h 2"/>
                <a:gd name="T100" fmla="*/ 1 w 11"/>
                <a:gd name="T101" fmla="*/ 1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0" name="Freeform 928"/>
            <p:cNvSpPr>
              <a:spLocks/>
            </p:cNvSpPr>
            <p:nvPr/>
          </p:nvSpPr>
          <p:spPr bwMode="auto">
            <a:xfrm>
              <a:off x="6425177" y="2904813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9 w 10"/>
                <a:gd name="T3" fmla="*/ 3 h 4"/>
                <a:gd name="T4" fmla="*/ 9 w 10"/>
                <a:gd name="T5" fmla="*/ 3 h 4"/>
                <a:gd name="T6" fmla="*/ 9 w 10"/>
                <a:gd name="T7" fmla="*/ 3 h 4"/>
                <a:gd name="T8" fmla="*/ 9 w 10"/>
                <a:gd name="T9" fmla="*/ 3 h 4"/>
                <a:gd name="T10" fmla="*/ 9 w 10"/>
                <a:gd name="T11" fmla="*/ 3 h 4"/>
                <a:gd name="T12" fmla="*/ 9 w 10"/>
                <a:gd name="T13" fmla="*/ 3 h 4"/>
                <a:gd name="T14" fmla="*/ 8 w 10"/>
                <a:gd name="T15" fmla="*/ 3 h 4"/>
                <a:gd name="T16" fmla="*/ 8 w 10"/>
                <a:gd name="T17" fmla="*/ 3 h 4"/>
                <a:gd name="T18" fmla="*/ 8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7 w 10"/>
                <a:gd name="T25" fmla="*/ 3 h 4"/>
                <a:gd name="T26" fmla="*/ 7 w 10"/>
                <a:gd name="T27" fmla="*/ 3 h 4"/>
                <a:gd name="T28" fmla="*/ 7 w 10"/>
                <a:gd name="T29" fmla="*/ 3 h 4"/>
                <a:gd name="T30" fmla="*/ 7 w 10"/>
                <a:gd name="T31" fmla="*/ 3 h 4"/>
                <a:gd name="T32" fmla="*/ 6 w 10"/>
                <a:gd name="T33" fmla="*/ 3 h 4"/>
                <a:gd name="T34" fmla="*/ 6 w 10"/>
                <a:gd name="T35" fmla="*/ 3 h 4"/>
                <a:gd name="T36" fmla="*/ 6 w 10"/>
                <a:gd name="T37" fmla="*/ 3 h 4"/>
                <a:gd name="T38" fmla="*/ 6 w 10"/>
                <a:gd name="T39" fmla="*/ 3 h 4"/>
                <a:gd name="T40" fmla="*/ 6 w 10"/>
                <a:gd name="T41" fmla="*/ 3 h 4"/>
                <a:gd name="T42" fmla="*/ 6 w 10"/>
                <a:gd name="T43" fmla="*/ 3 h 4"/>
                <a:gd name="T44" fmla="*/ 5 w 10"/>
                <a:gd name="T45" fmla="*/ 3 h 4"/>
                <a:gd name="T46" fmla="*/ 5 w 10"/>
                <a:gd name="T47" fmla="*/ 3 h 4"/>
                <a:gd name="T48" fmla="*/ 5 w 10"/>
                <a:gd name="T49" fmla="*/ 3 h 4"/>
                <a:gd name="T50" fmla="*/ 5 w 10"/>
                <a:gd name="T51" fmla="*/ 3 h 4"/>
                <a:gd name="T52" fmla="*/ 5 w 10"/>
                <a:gd name="T53" fmla="*/ 2 h 4"/>
                <a:gd name="T54" fmla="*/ 4 w 10"/>
                <a:gd name="T55" fmla="*/ 2 h 4"/>
                <a:gd name="T56" fmla="*/ 4 w 10"/>
                <a:gd name="T57" fmla="*/ 2 h 4"/>
                <a:gd name="T58" fmla="*/ 4 w 10"/>
                <a:gd name="T59" fmla="*/ 2 h 4"/>
                <a:gd name="T60" fmla="*/ 4 w 10"/>
                <a:gd name="T61" fmla="*/ 2 h 4"/>
                <a:gd name="T62" fmla="*/ 3 w 10"/>
                <a:gd name="T63" fmla="*/ 2 h 4"/>
                <a:gd name="T64" fmla="*/ 3 w 10"/>
                <a:gd name="T65" fmla="*/ 2 h 4"/>
                <a:gd name="T66" fmla="*/ 3 w 10"/>
                <a:gd name="T67" fmla="*/ 2 h 4"/>
                <a:gd name="T68" fmla="*/ 3 w 10"/>
                <a:gd name="T69" fmla="*/ 2 h 4"/>
                <a:gd name="T70" fmla="*/ 3 w 10"/>
                <a:gd name="T71" fmla="*/ 2 h 4"/>
                <a:gd name="T72" fmla="*/ 3 w 10"/>
                <a:gd name="T73" fmla="*/ 2 h 4"/>
                <a:gd name="T74" fmla="*/ 2 w 10"/>
                <a:gd name="T75" fmla="*/ 2 h 4"/>
                <a:gd name="T76" fmla="*/ 2 w 10"/>
                <a:gd name="T77" fmla="*/ 2 h 4"/>
                <a:gd name="T78" fmla="*/ 2 w 10"/>
                <a:gd name="T79" fmla="*/ 2 h 4"/>
                <a:gd name="T80" fmla="*/ 2 w 10"/>
                <a:gd name="T81" fmla="*/ 2 h 4"/>
                <a:gd name="T82" fmla="*/ 2 w 10"/>
                <a:gd name="T83" fmla="*/ 2 h 4"/>
                <a:gd name="T84" fmla="*/ 1 w 10"/>
                <a:gd name="T85" fmla="*/ 1 h 4"/>
                <a:gd name="T86" fmla="*/ 1 w 10"/>
                <a:gd name="T87" fmla="*/ 1 h 4"/>
                <a:gd name="T88" fmla="*/ 1 w 10"/>
                <a:gd name="T89" fmla="*/ 1 h 4"/>
                <a:gd name="T90" fmla="*/ 1 w 10"/>
                <a:gd name="T91" fmla="*/ 1 h 4"/>
                <a:gd name="T92" fmla="*/ 0 w 10"/>
                <a:gd name="T93" fmla="*/ 1 h 4"/>
                <a:gd name="T94" fmla="*/ 0 w 10"/>
                <a:gd name="T95" fmla="*/ 1 h 4"/>
                <a:gd name="T96" fmla="*/ 0 w 10"/>
                <a:gd name="T97" fmla="*/ 1 h 4"/>
                <a:gd name="T98" fmla="*/ 0 w 10"/>
                <a:gd name="T99" fmla="*/ 1 h 4"/>
                <a:gd name="T100" fmla="*/ 0 w 10"/>
                <a:gd name="T101" fmla="*/ 1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1" name="Freeform 929"/>
            <p:cNvSpPr>
              <a:spLocks/>
            </p:cNvSpPr>
            <p:nvPr/>
          </p:nvSpPr>
          <p:spPr bwMode="auto">
            <a:xfrm>
              <a:off x="6415335" y="2898908"/>
              <a:ext cx="9842" cy="6890"/>
            </a:xfrm>
            <a:custGeom>
              <a:avLst/>
              <a:gdLst>
                <a:gd name="T0" fmla="*/ 10 w 10"/>
                <a:gd name="T1" fmla="*/ 7 h 7"/>
                <a:gd name="T2" fmla="*/ 10 w 10"/>
                <a:gd name="T3" fmla="*/ 6 h 7"/>
                <a:gd name="T4" fmla="*/ 9 w 10"/>
                <a:gd name="T5" fmla="*/ 6 h 7"/>
                <a:gd name="T6" fmla="*/ 9 w 10"/>
                <a:gd name="T7" fmla="*/ 6 h 7"/>
                <a:gd name="T8" fmla="*/ 9 w 10"/>
                <a:gd name="T9" fmla="*/ 6 h 7"/>
                <a:gd name="T10" fmla="*/ 9 w 10"/>
                <a:gd name="T11" fmla="*/ 6 h 7"/>
                <a:gd name="T12" fmla="*/ 9 w 10"/>
                <a:gd name="T13" fmla="*/ 6 h 7"/>
                <a:gd name="T14" fmla="*/ 8 w 10"/>
                <a:gd name="T15" fmla="*/ 6 h 7"/>
                <a:gd name="T16" fmla="*/ 8 w 10"/>
                <a:gd name="T17" fmla="*/ 6 h 7"/>
                <a:gd name="T18" fmla="*/ 8 w 10"/>
                <a:gd name="T19" fmla="*/ 6 h 7"/>
                <a:gd name="T20" fmla="*/ 8 w 10"/>
                <a:gd name="T21" fmla="*/ 6 h 7"/>
                <a:gd name="T22" fmla="*/ 8 w 10"/>
                <a:gd name="T23" fmla="*/ 6 h 7"/>
                <a:gd name="T24" fmla="*/ 8 w 10"/>
                <a:gd name="T25" fmla="*/ 5 h 7"/>
                <a:gd name="T26" fmla="*/ 7 w 10"/>
                <a:gd name="T27" fmla="*/ 5 h 7"/>
                <a:gd name="T28" fmla="*/ 7 w 10"/>
                <a:gd name="T29" fmla="*/ 5 h 7"/>
                <a:gd name="T30" fmla="*/ 7 w 10"/>
                <a:gd name="T31" fmla="*/ 5 h 7"/>
                <a:gd name="T32" fmla="*/ 7 w 10"/>
                <a:gd name="T33" fmla="*/ 5 h 7"/>
                <a:gd name="T34" fmla="*/ 6 w 10"/>
                <a:gd name="T35" fmla="*/ 5 h 7"/>
                <a:gd name="T36" fmla="*/ 6 w 10"/>
                <a:gd name="T37" fmla="*/ 5 h 7"/>
                <a:gd name="T38" fmla="*/ 6 w 10"/>
                <a:gd name="T39" fmla="*/ 5 h 7"/>
                <a:gd name="T40" fmla="*/ 6 w 10"/>
                <a:gd name="T41" fmla="*/ 5 h 7"/>
                <a:gd name="T42" fmla="*/ 6 w 10"/>
                <a:gd name="T43" fmla="*/ 4 h 7"/>
                <a:gd name="T44" fmla="*/ 5 w 10"/>
                <a:gd name="T45" fmla="*/ 4 h 7"/>
                <a:gd name="T46" fmla="*/ 5 w 10"/>
                <a:gd name="T47" fmla="*/ 4 h 7"/>
                <a:gd name="T48" fmla="*/ 5 w 10"/>
                <a:gd name="T49" fmla="*/ 4 h 7"/>
                <a:gd name="T50" fmla="*/ 5 w 10"/>
                <a:gd name="T51" fmla="*/ 4 h 7"/>
                <a:gd name="T52" fmla="*/ 5 w 10"/>
                <a:gd name="T53" fmla="*/ 4 h 7"/>
                <a:gd name="T54" fmla="*/ 5 w 10"/>
                <a:gd name="T55" fmla="*/ 3 h 7"/>
                <a:gd name="T56" fmla="*/ 4 w 10"/>
                <a:gd name="T57" fmla="*/ 3 h 7"/>
                <a:gd name="T58" fmla="*/ 4 w 10"/>
                <a:gd name="T59" fmla="*/ 3 h 7"/>
                <a:gd name="T60" fmla="*/ 4 w 10"/>
                <a:gd name="T61" fmla="*/ 3 h 7"/>
                <a:gd name="T62" fmla="*/ 4 w 10"/>
                <a:gd name="T63" fmla="*/ 3 h 7"/>
                <a:gd name="T64" fmla="*/ 3 w 10"/>
                <a:gd name="T65" fmla="*/ 3 h 7"/>
                <a:gd name="T66" fmla="*/ 3 w 10"/>
                <a:gd name="T67" fmla="*/ 3 h 7"/>
                <a:gd name="T68" fmla="*/ 3 w 10"/>
                <a:gd name="T69" fmla="*/ 3 h 7"/>
                <a:gd name="T70" fmla="*/ 3 w 10"/>
                <a:gd name="T71" fmla="*/ 2 h 7"/>
                <a:gd name="T72" fmla="*/ 3 w 10"/>
                <a:gd name="T73" fmla="*/ 2 h 7"/>
                <a:gd name="T74" fmla="*/ 2 w 10"/>
                <a:gd name="T75" fmla="*/ 2 h 7"/>
                <a:gd name="T76" fmla="*/ 2 w 10"/>
                <a:gd name="T77" fmla="*/ 2 h 7"/>
                <a:gd name="T78" fmla="*/ 2 w 10"/>
                <a:gd name="T79" fmla="*/ 2 h 7"/>
                <a:gd name="T80" fmla="*/ 2 w 10"/>
                <a:gd name="T81" fmla="*/ 2 h 7"/>
                <a:gd name="T82" fmla="*/ 2 w 10"/>
                <a:gd name="T83" fmla="*/ 2 h 7"/>
                <a:gd name="T84" fmla="*/ 2 w 10"/>
                <a:gd name="T85" fmla="*/ 1 h 7"/>
                <a:gd name="T86" fmla="*/ 1 w 10"/>
                <a:gd name="T87" fmla="*/ 1 h 7"/>
                <a:gd name="T88" fmla="*/ 1 w 10"/>
                <a:gd name="T89" fmla="*/ 1 h 7"/>
                <a:gd name="T90" fmla="*/ 1 w 10"/>
                <a:gd name="T91" fmla="*/ 1 h 7"/>
                <a:gd name="T92" fmla="*/ 1 w 10"/>
                <a:gd name="T93" fmla="*/ 0 h 7"/>
                <a:gd name="T94" fmla="*/ 0 w 10"/>
                <a:gd name="T95" fmla="*/ 0 h 7"/>
                <a:gd name="T96" fmla="*/ 0 w 10"/>
                <a:gd name="T97" fmla="*/ 0 h 7"/>
                <a:gd name="T98" fmla="*/ 0 w 10"/>
                <a:gd name="T99" fmla="*/ 0 h 7"/>
                <a:gd name="T100" fmla="*/ 0 w 10"/>
                <a:gd name="T101" fmla="*/ 0 h 7"/>
                <a:gd name="T102" fmla="*/ 0 w 10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2" name="Freeform 930"/>
            <p:cNvSpPr>
              <a:spLocks/>
            </p:cNvSpPr>
            <p:nvPr/>
          </p:nvSpPr>
          <p:spPr bwMode="auto">
            <a:xfrm>
              <a:off x="6405492" y="2885128"/>
              <a:ext cx="9842" cy="13780"/>
            </a:xfrm>
            <a:custGeom>
              <a:avLst/>
              <a:gdLst>
                <a:gd name="T0" fmla="*/ 10 w 10"/>
                <a:gd name="T1" fmla="*/ 14 h 14"/>
                <a:gd name="T2" fmla="*/ 10 w 10"/>
                <a:gd name="T3" fmla="*/ 14 h 14"/>
                <a:gd name="T4" fmla="*/ 9 w 10"/>
                <a:gd name="T5" fmla="*/ 13 h 14"/>
                <a:gd name="T6" fmla="*/ 9 w 10"/>
                <a:gd name="T7" fmla="*/ 13 h 14"/>
                <a:gd name="T8" fmla="*/ 9 w 10"/>
                <a:gd name="T9" fmla="*/ 13 h 14"/>
                <a:gd name="T10" fmla="*/ 9 w 10"/>
                <a:gd name="T11" fmla="*/ 13 h 14"/>
                <a:gd name="T12" fmla="*/ 9 w 10"/>
                <a:gd name="T13" fmla="*/ 13 h 14"/>
                <a:gd name="T14" fmla="*/ 8 w 10"/>
                <a:gd name="T15" fmla="*/ 12 h 14"/>
                <a:gd name="T16" fmla="*/ 8 w 10"/>
                <a:gd name="T17" fmla="*/ 12 h 14"/>
                <a:gd name="T18" fmla="*/ 8 w 10"/>
                <a:gd name="T19" fmla="*/ 12 h 14"/>
                <a:gd name="T20" fmla="*/ 8 w 10"/>
                <a:gd name="T21" fmla="*/ 12 h 14"/>
                <a:gd name="T22" fmla="*/ 8 w 10"/>
                <a:gd name="T23" fmla="*/ 12 h 14"/>
                <a:gd name="T24" fmla="*/ 8 w 10"/>
                <a:gd name="T25" fmla="*/ 11 h 14"/>
                <a:gd name="T26" fmla="*/ 7 w 10"/>
                <a:gd name="T27" fmla="*/ 11 h 14"/>
                <a:gd name="T28" fmla="*/ 7 w 10"/>
                <a:gd name="T29" fmla="*/ 11 h 14"/>
                <a:gd name="T30" fmla="*/ 7 w 10"/>
                <a:gd name="T31" fmla="*/ 11 h 14"/>
                <a:gd name="T32" fmla="*/ 7 w 10"/>
                <a:gd name="T33" fmla="*/ 10 h 14"/>
                <a:gd name="T34" fmla="*/ 6 w 10"/>
                <a:gd name="T35" fmla="*/ 10 h 14"/>
                <a:gd name="T36" fmla="*/ 6 w 10"/>
                <a:gd name="T37" fmla="*/ 10 h 14"/>
                <a:gd name="T38" fmla="*/ 6 w 10"/>
                <a:gd name="T39" fmla="*/ 10 h 14"/>
                <a:gd name="T40" fmla="*/ 6 w 10"/>
                <a:gd name="T41" fmla="*/ 9 h 14"/>
                <a:gd name="T42" fmla="*/ 6 w 10"/>
                <a:gd name="T43" fmla="*/ 9 h 14"/>
                <a:gd name="T44" fmla="*/ 5 w 10"/>
                <a:gd name="T45" fmla="*/ 9 h 14"/>
                <a:gd name="T46" fmla="*/ 5 w 10"/>
                <a:gd name="T47" fmla="*/ 9 h 14"/>
                <a:gd name="T48" fmla="*/ 5 w 10"/>
                <a:gd name="T49" fmla="*/ 9 h 14"/>
                <a:gd name="T50" fmla="*/ 5 w 10"/>
                <a:gd name="T51" fmla="*/ 8 h 14"/>
                <a:gd name="T52" fmla="*/ 5 w 10"/>
                <a:gd name="T53" fmla="*/ 8 h 14"/>
                <a:gd name="T54" fmla="*/ 5 w 10"/>
                <a:gd name="T55" fmla="*/ 8 h 14"/>
                <a:gd name="T56" fmla="*/ 4 w 10"/>
                <a:gd name="T57" fmla="*/ 7 h 14"/>
                <a:gd name="T58" fmla="*/ 4 w 10"/>
                <a:gd name="T59" fmla="*/ 7 h 14"/>
                <a:gd name="T60" fmla="*/ 4 w 10"/>
                <a:gd name="T61" fmla="*/ 7 h 14"/>
                <a:gd name="T62" fmla="*/ 4 w 10"/>
                <a:gd name="T63" fmla="*/ 7 h 14"/>
                <a:gd name="T64" fmla="*/ 3 w 10"/>
                <a:gd name="T65" fmla="*/ 6 h 14"/>
                <a:gd name="T66" fmla="*/ 3 w 10"/>
                <a:gd name="T67" fmla="*/ 6 h 14"/>
                <a:gd name="T68" fmla="*/ 3 w 10"/>
                <a:gd name="T69" fmla="*/ 6 h 14"/>
                <a:gd name="T70" fmla="*/ 3 w 10"/>
                <a:gd name="T71" fmla="*/ 6 h 14"/>
                <a:gd name="T72" fmla="*/ 3 w 10"/>
                <a:gd name="T73" fmla="*/ 5 h 14"/>
                <a:gd name="T74" fmla="*/ 2 w 10"/>
                <a:gd name="T75" fmla="*/ 5 h 14"/>
                <a:gd name="T76" fmla="*/ 2 w 10"/>
                <a:gd name="T77" fmla="*/ 5 h 14"/>
                <a:gd name="T78" fmla="*/ 2 w 10"/>
                <a:gd name="T79" fmla="*/ 4 h 14"/>
                <a:gd name="T80" fmla="*/ 2 w 10"/>
                <a:gd name="T81" fmla="*/ 4 h 14"/>
                <a:gd name="T82" fmla="*/ 2 w 10"/>
                <a:gd name="T83" fmla="*/ 4 h 14"/>
                <a:gd name="T84" fmla="*/ 2 w 10"/>
                <a:gd name="T85" fmla="*/ 3 h 14"/>
                <a:gd name="T86" fmla="*/ 1 w 10"/>
                <a:gd name="T87" fmla="*/ 3 h 14"/>
                <a:gd name="T88" fmla="*/ 1 w 10"/>
                <a:gd name="T89" fmla="*/ 3 h 14"/>
                <a:gd name="T90" fmla="*/ 1 w 10"/>
                <a:gd name="T91" fmla="*/ 3 h 14"/>
                <a:gd name="T92" fmla="*/ 1 w 10"/>
                <a:gd name="T93" fmla="*/ 2 h 14"/>
                <a:gd name="T94" fmla="*/ 0 w 10"/>
                <a:gd name="T95" fmla="*/ 2 h 14"/>
                <a:gd name="T96" fmla="*/ 0 w 10"/>
                <a:gd name="T97" fmla="*/ 1 h 14"/>
                <a:gd name="T98" fmla="*/ 0 w 10"/>
                <a:gd name="T99" fmla="*/ 1 h 14"/>
                <a:gd name="T100" fmla="*/ 0 w 10"/>
                <a:gd name="T101" fmla="*/ 1 h 14"/>
                <a:gd name="T102" fmla="*/ 0 w 10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0" y="1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3" name="Freeform 931"/>
            <p:cNvSpPr>
              <a:spLocks/>
            </p:cNvSpPr>
            <p:nvPr/>
          </p:nvSpPr>
          <p:spPr bwMode="auto">
            <a:xfrm>
              <a:off x="6395650" y="2865443"/>
              <a:ext cx="9842" cy="20670"/>
            </a:xfrm>
            <a:custGeom>
              <a:avLst/>
              <a:gdLst>
                <a:gd name="T0" fmla="*/ 10 w 10"/>
                <a:gd name="T1" fmla="*/ 21 h 21"/>
                <a:gd name="T2" fmla="*/ 10 w 10"/>
                <a:gd name="T3" fmla="*/ 20 h 21"/>
                <a:gd name="T4" fmla="*/ 9 w 10"/>
                <a:gd name="T5" fmla="*/ 20 h 21"/>
                <a:gd name="T6" fmla="*/ 9 w 10"/>
                <a:gd name="T7" fmla="*/ 20 h 21"/>
                <a:gd name="T8" fmla="*/ 9 w 10"/>
                <a:gd name="T9" fmla="*/ 20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19 h 21"/>
                <a:gd name="T16" fmla="*/ 8 w 10"/>
                <a:gd name="T17" fmla="*/ 18 h 21"/>
                <a:gd name="T18" fmla="*/ 8 w 10"/>
                <a:gd name="T19" fmla="*/ 18 h 21"/>
                <a:gd name="T20" fmla="*/ 8 w 10"/>
                <a:gd name="T21" fmla="*/ 17 h 21"/>
                <a:gd name="T22" fmla="*/ 8 w 10"/>
                <a:gd name="T23" fmla="*/ 17 h 21"/>
                <a:gd name="T24" fmla="*/ 8 w 10"/>
                <a:gd name="T25" fmla="*/ 17 h 21"/>
                <a:gd name="T26" fmla="*/ 7 w 10"/>
                <a:gd name="T27" fmla="*/ 16 h 21"/>
                <a:gd name="T28" fmla="*/ 7 w 10"/>
                <a:gd name="T29" fmla="*/ 16 h 21"/>
                <a:gd name="T30" fmla="*/ 7 w 10"/>
                <a:gd name="T31" fmla="*/ 16 h 21"/>
                <a:gd name="T32" fmla="*/ 7 w 10"/>
                <a:gd name="T33" fmla="*/ 15 h 21"/>
                <a:gd name="T34" fmla="*/ 6 w 10"/>
                <a:gd name="T35" fmla="*/ 15 h 21"/>
                <a:gd name="T36" fmla="*/ 6 w 10"/>
                <a:gd name="T37" fmla="*/ 14 h 21"/>
                <a:gd name="T38" fmla="*/ 6 w 10"/>
                <a:gd name="T39" fmla="*/ 14 h 21"/>
                <a:gd name="T40" fmla="*/ 6 w 10"/>
                <a:gd name="T41" fmla="*/ 13 h 21"/>
                <a:gd name="T42" fmla="*/ 6 w 10"/>
                <a:gd name="T43" fmla="*/ 13 h 21"/>
                <a:gd name="T44" fmla="*/ 6 w 10"/>
                <a:gd name="T45" fmla="*/ 13 h 21"/>
                <a:gd name="T46" fmla="*/ 5 w 10"/>
                <a:gd name="T47" fmla="*/ 12 h 21"/>
                <a:gd name="T48" fmla="*/ 5 w 10"/>
                <a:gd name="T49" fmla="*/ 12 h 21"/>
                <a:gd name="T50" fmla="*/ 5 w 10"/>
                <a:gd name="T51" fmla="*/ 11 h 21"/>
                <a:gd name="T52" fmla="*/ 5 w 10"/>
                <a:gd name="T53" fmla="*/ 11 h 21"/>
                <a:gd name="T54" fmla="*/ 5 w 10"/>
                <a:gd name="T55" fmla="*/ 11 h 21"/>
                <a:gd name="T56" fmla="*/ 4 w 10"/>
                <a:gd name="T57" fmla="*/ 10 h 21"/>
                <a:gd name="T58" fmla="*/ 4 w 10"/>
                <a:gd name="T59" fmla="*/ 10 h 21"/>
                <a:gd name="T60" fmla="*/ 4 w 10"/>
                <a:gd name="T61" fmla="*/ 9 h 21"/>
                <a:gd name="T62" fmla="*/ 4 w 10"/>
                <a:gd name="T63" fmla="*/ 9 h 21"/>
                <a:gd name="T64" fmla="*/ 3 w 10"/>
                <a:gd name="T65" fmla="*/ 8 h 21"/>
                <a:gd name="T66" fmla="*/ 3 w 10"/>
                <a:gd name="T67" fmla="*/ 8 h 21"/>
                <a:gd name="T68" fmla="*/ 3 w 10"/>
                <a:gd name="T69" fmla="*/ 8 h 21"/>
                <a:gd name="T70" fmla="*/ 3 w 10"/>
                <a:gd name="T71" fmla="*/ 7 h 21"/>
                <a:gd name="T72" fmla="*/ 3 w 10"/>
                <a:gd name="T73" fmla="*/ 7 h 21"/>
                <a:gd name="T74" fmla="*/ 3 w 10"/>
                <a:gd name="T75" fmla="*/ 6 h 21"/>
                <a:gd name="T76" fmla="*/ 2 w 10"/>
                <a:gd name="T77" fmla="*/ 6 h 21"/>
                <a:gd name="T78" fmla="*/ 2 w 10"/>
                <a:gd name="T79" fmla="*/ 5 h 21"/>
                <a:gd name="T80" fmla="*/ 2 w 10"/>
                <a:gd name="T81" fmla="*/ 5 h 21"/>
                <a:gd name="T82" fmla="*/ 2 w 10"/>
                <a:gd name="T83" fmla="*/ 4 h 21"/>
                <a:gd name="T84" fmla="*/ 2 w 10"/>
                <a:gd name="T85" fmla="*/ 4 h 21"/>
                <a:gd name="T86" fmla="*/ 1 w 10"/>
                <a:gd name="T87" fmla="*/ 3 h 21"/>
                <a:gd name="T88" fmla="*/ 1 w 10"/>
                <a:gd name="T89" fmla="*/ 3 h 21"/>
                <a:gd name="T90" fmla="*/ 1 w 10"/>
                <a:gd name="T91" fmla="*/ 3 h 21"/>
                <a:gd name="T92" fmla="*/ 1 w 10"/>
                <a:gd name="T93" fmla="*/ 2 h 21"/>
                <a:gd name="T94" fmla="*/ 0 w 10"/>
                <a:gd name="T95" fmla="*/ 1 h 21"/>
                <a:gd name="T96" fmla="*/ 0 w 10"/>
                <a:gd name="T97" fmla="*/ 1 h 21"/>
                <a:gd name="T98" fmla="*/ 0 w 10"/>
                <a:gd name="T99" fmla="*/ 1 h 21"/>
                <a:gd name="T100" fmla="*/ 0 w 10"/>
                <a:gd name="T101" fmla="*/ 0 h 21"/>
                <a:gd name="T102" fmla="*/ 0 w 10"/>
                <a:gd name="T10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lnTo>
                    <a:pt x="10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4" name="Freeform 932"/>
            <p:cNvSpPr>
              <a:spLocks/>
            </p:cNvSpPr>
            <p:nvPr/>
          </p:nvSpPr>
          <p:spPr bwMode="auto">
            <a:xfrm>
              <a:off x="6385807" y="2836900"/>
              <a:ext cx="9842" cy="28544"/>
            </a:xfrm>
            <a:custGeom>
              <a:avLst/>
              <a:gdLst>
                <a:gd name="T0" fmla="*/ 10 w 10"/>
                <a:gd name="T1" fmla="*/ 29 h 29"/>
                <a:gd name="T2" fmla="*/ 10 w 10"/>
                <a:gd name="T3" fmla="*/ 29 h 29"/>
                <a:gd name="T4" fmla="*/ 10 w 10"/>
                <a:gd name="T5" fmla="*/ 28 h 29"/>
                <a:gd name="T6" fmla="*/ 9 w 10"/>
                <a:gd name="T7" fmla="*/ 27 h 29"/>
                <a:gd name="T8" fmla="*/ 9 w 10"/>
                <a:gd name="T9" fmla="*/ 27 h 29"/>
                <a:gd name="T10" fmla="*/ 9 w 10"/>
                <a:gd name="T11" fmla="*/ 27 h 29"/>
                <a:gd name="T12" fmla="*/ 9 w 10"/>
                <a:gd name="T13" fmla="*/ 26 h 29"/>
                <a:gd name="T14" fmla="*/ 9 w 10"/>
                <a:gd name="T15" fmla="*/ 26 h 29"/>
                <a:gd name="T16" fmla="*/ 8 w 10"/>
                <a:gd name="T17" fmla="*/ 25 h 29"/>
                <a:gd name="T18" fmla="*/ 8 w 10"/>
                <a:gd name="T19" fmla="*/ 25 h 29"/>
                <a:gd name="T20" fmla="*/ 8 w 10"/>
                <a:gd name="T21" fmla="*/ 24 h 29"/>
                <a:gd name="T22" fmla="*/ 8 w 10"/>
                <a:gd name="T23" fmla="*/ 23 h 29"/>
                <a:gd name="T24" fmla="*/ 8 w 10"/>
                <a:gd name="T25" fmla="*/ 23 h 29"/>
                <a:gd name="T26" fmla="*/ 8 w 10"/>
                <a:gd name="T27" fmla="*/ 22 h 29"/>
                <a:gd name="T28" fmla="*/ 7 w 10"/>
                <a:gd name="T29" fmla="*/ 22 h 29"/>
                <a:gd name="T30" fmla="*/ 7 w 10"/>
                <a:gd name="T31" fmla="*/ 21 h 29"/>
                <a:gd name="T32" fmla="*/ 7 w 10"/>
                <a:gd name="T33" fmla="*/ 21 h 29"/>
                <a:gd name="T34" fmla="*/ 7 w 10"/>
                <a:gd name="T35" fmla="*/ 20 h 29"/>
                <a:gd name="T36" fmla="*/ 6 w 10"/>
                <a:gd name="T37" fmla="*/ 20 h 29"/>
                <a:gd name="T38" fmla="*/ 6 w 10"/>
                <a:gd name="T39" fmla="*/ 19 h 29"/>
                <a:gd name="T40" fmla="*/ 6 w 10"/>
                <a:gd name="T41" fmla="*/ 19 h 29"/>
                <a:gd name="T42" fmla="*/ 6 w 10"/>
                <a:gd name="T43" fmla="*/ 18 h 29"/>
                <a:gd name="T44" fmla="*/ 6 w 10"/>
                <a:gd name="T45" fmla="*/ 17 h 29"/>
                <a:gd name="T46" fmla="*/ 5 w 10"/>
                <a:gd name="T47" fmla="*/ 17 h 29"/>
                <a:gd name="T48" fmla="*/ 5 w 10"/>
                <a:gd name="T49" fmla="*/ 16 h 29"/>
                <a:gd name="T50" fmla="*/ 5 w 10"/>
                <a:gd name="T51" fmla="*/ 16 h 29"/>
                <a:gd name="T52" fmla="*/ 5 w 10"/>
                <a:gd name="T53" fmla="*/ 15 h 29"/>
                <a:gd name="T54" fmla="*/ 5 w 10"/>
                <a:gd name="T55" fmla="*/ 14 h 29"/>
                <a:gd name="T56" fmla="*/ 5 w 10"/>
                <a:gd name="T57" fmla="*/ 14 h 29"/>
                <a:gd name="T58" fmla="*/ 4 w 10"/>
                <a:gd name="T59" fmla="*/ 13 h 29"/>
                <a:gd name="T60" fmla="*/ 4 w 10"/>
                <a:gd name="T61" fmla="*/ 13 h 29"/>
                <a:gd name="T62" fmla="*/ 4 w 10"/>
                <a:gd name="T63" fmla="*/ 12 h 29"/>
                <a:gd name="T64" fmla="*/ 4 w 10"/>
                <a:gd name="T65" fmla="*/ 12 h 29"/>
                <a:gd name="T66" fmla="*/ 3 w 10"/>
                <a:gd name="T67" fmla="*/ 11 h 29"/>
                <a:gd name="T68" fmla="*/ 3 w 10"/>
                <a:gd name="T69" fmla="*/ 10 h 29"/>
                <a:gd name="T70" fmla="*/ 3 w 10"/>
                <a:gd name="T71" fmla="*/ 10 h 29"/>
                <a:gd name="T72" fmla="*/ 3 w 10"/>
                <a:gd name="T73" fmla="*/ 9 h 29"/>
                <a:gd name="T74" fmla="*/ 3 w 10"/>
                <a:gd name="T75" fmla="*/ 9 h 29"/>
                <a:gd name="T76" fmla="*/ 2 w 10"/>
                <a:gd name="T77" fmla="*/ 8 h 29"/>
                <a:gd name="T78" fmla="*/ 2 w 10"/>
                <a:gd name="T79" fmla="*/ 7 h 29"/>
                <a:gd name="T80" fmla="*/ 2 w 10"/>
                <a:gd name="T81" fmla="*/ 7 h 29"/>
                <a:gd name="T82" fmla="*/ 2 w 10"/>
                <a:gd name="T83" fmla="*/ 6 h 29"/>
                <a:gd name="T84" fmla="*/ 2 w 10"/>
                <a:gd name="T85" fmla="*/ 6 h 29"/>
                <a:gd name="T86" fmla="*/ 2 w 10"/>
                <a:gd name="T87" fmla="*/ 5 h 29"/>
                <a:gd name="T88" fmla="*/ 1 w 10"/>
                <a:gd name="T89" fmla="*/ 4 h 29"/>
                <a:gd name="T90" fmla="*/ 1 w 10"/>
                <a:gd name="T91" fmla="*/ 4 h 29"/>
                <a:gd name="T92" fmla="*/ 1 w 10"/>
                <a:gd name="T93" fmla="*/ 3 h 29"/>
                <a:gd name="T94" fmla="*/ 1 w 10"/>
                <a:gd name="T95" fmla="*/ 3 h 29"/>
                <a:gd name="T96" fmla="*/ 0 w 10"/>
                <a:gd name="T97" fmla="*/ 2 h 29"/>
                <a:gd name="T98" fmla="*/ 0 w 10"/>
                <a:gd name="T99" fmla="*/ 1 h 29"/>
                <a:gd name="T100" fmla="*/ 0 w 10"/>
                <a:gd name="T101" fmla="*/ 1 h 29"/>
                <a:gd name="T102" fmla="*/ 0 w 10"/>
                <a:gd name="T10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9">
                  <a:moveTo>
                    <a:pt x="10" y="29"/>
                  </a:moveTo>
                  <a:lnTo>
                    <a:pt x="10" y="29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5" name="Freeform 933"/>
            <p:cNvSpPr>
              <a:spLocks/>
            </p:cNvSpPr>
            <p:nvPr/>
          </p:nvSpPr>
          <p:spPr bwMode="auto">
            <a:xfrm>
              <a:off x="6375965" y="2805404"/>
              <a:ext cx="9842" cy="32481"/>
            </a:xfrm>
            <a:custGeom>
              <a:avLst/>
              <a:gdLst>
                <a:gd name="T0" fmla="*/ 10 w 10"/>
                <a:gd name="T1" fmla="*/ 33 h 33"/>
                <a:gd name="T2" fmla="*/ 10 w 10"/>
                <a:gd name="T3" fmla="*/ 32 h 33"/>
                <a:gd name="T4" fmla="*/ 10 w 10"/>
                <a:gd name="T5" fmla="*/ 32 h 33"/>
                <a:gd name="T6" fmla="*/ 9 w 10"/>
                <a:gd name="T7" fmla="*/ 31 h 33"/>
                <a:gd name="T8" fmla="*/ 9 w 10"/>
                <a:gd name="T9" fmla="*/ 30 h 33"/>
                <a:gd name="T10" fmla="*/ 9 w 10"/>
                <a:gd name="T11" fmla="*/ 30 h 33"/>
                <a:gd name="T12" fmla="*/ 9 w 10"/>
                <a:gd name="T13" fmla="*/ 29 h 33"/>
                <a:gd name="T14" fmla="*/ 9 w 10"/>
                <a:gd name="T15" fmla="*/ 28 h 33"/>
                <a:gd name="T16" fmla="*/ 9 w 10"/>
                <a:gd name="T17" fmla="*/ 28 h 33"/>
                <a:gd name="T18" fmla="*/ 8 w 10"/>
                <a:gd name="T19" fmla="*/ 27 h 33"/>
                <a:gd name="T20" fmla="*/ 8 w 10"/>
                <a:gd name="T21" fmla="*/ 26 h 33"/>
                <a:gd name="T22" fmla="*/ 8 w 10"/>
                <a:gd name="T23" fmla="*/ 26 h 33"/>
                <a:gd name="T24" fmla="*/ 8 w 10"/>
                <a:gd name="T25" fmla="*/ 25 h 33"/>
                <a:gd name="T26" fmla="*/ 8 w 10"/>
                <a:gd name="T27" fmla="*/ 25 h 33"/>
                <a:gd name="T28" fmla="*/ 7 w 10"/>
                <a:gd name="T29" fmla="*/ 24 h 33"/>
                <a:gd name="T30" fmla="*/ 7 w 10"/>
                <a:gd name="T31" fmla="*/ 23 h 33"/>
                <a:gd name="T32" fmla="*/ 7 w 10"/>
                <a:gd name="T33" fmla="*/ 23 h 33"/>
                <a:gd name="T34" fmla="*/ 7 w 10"/>
                <a:gd name="T35" fmla="*/ 22 h 33"/>
                <a:gd name="T36" fmla="*/ 6 w 10"/>
                <a:gd name="T37" fmla="*/ 21 h 33"/>
                <a:gd name="T38" fmla="*/ 6 w 10"/>
                <a:gd name="T39" fmla="*/ 20 h 33"/>
                <a:gd name="T40" fmla="*/ 6 w 10"/>
                <a:gd name="T41" fmla="*/ 20 h 33"/>
                <a:gd name="T42" fmla="*/ 6 w 10"/>
                <a:gd name="T43" fmla="*/ 19 h 33"/>
                <a:gd name="T44" fmla="*/ 6 w 10"/>
                <a:gd name="T45" fmla="*/ 19 h 33"/>
                <a:gd name="T46" fmla="*/ 6 w 10"/>
                <a:gd name="T47" fmla="*/ 18 h 33"/>
                <a:gd name="T48" fmla="*/ 5 w 10"/>
                <a:gd name="T49" fmla="*/ 17 h 33"/>
                <a:gd name="T50" fmla="*/ 5 w 10"/>
                <a:gd name="T51" fmla="*/ 17 h 33"/>
                <a:gd name="T52" fmla="*/ 5 w 10"/>
                <a:gd name="T53" fmla="*/ 16 h 33"/>
                <a:gd name="T54" fmla="*/ 5 w 10"/>
                <a:gd name="T55" fmla="*/ 15 h 33"/>
                <a:gd name="T56" fmla="*/ 5 w 10"/>
                <a:gd name="T57" fmla="*/ 15 h 33"/>
                <a:gd name="T58" fmla="*/ 4 w 10"/>
                <a:gd name="T59" fmla="*/ 14 h 33"/>
                <a:gd name="T60" fmla="*/ 4 w 10"/>
                <a:gd name="T61" fmla="*/ 13 h 33"/>
                <a:gd name="T62" fmla="*/ 4 w 10"/>
                <a:gd name="T63" fmla="*/ 13 h 33"/>
                <a:gd name="T64" fmla="*/ 4 w 10"/>
                <a:gd name="T65" fmla="*/ 12 h 33"/>
                <a:gd name="T66" fmla="*/ 3 w 10"/>
                <a:gd name="T67" fmla="*/ 12 h 33"/>
                <a:gd name="T68" fmla="*/ 3 w 10"/>
                <a:gd name="T69" fmla="*/ 11 h 33"/>
                <a:gd name="T70" fmla="*/ 3 w 10"/>
                <a:gd name="T71" fmla="*/ 10 h 33"/>
                <a:gd name="T72" fmla="*/ 3 w 10"/>
                <a:gd name="T73" fmla="*/ 9 h 33"/>
                <a:gd name="T74" fmla="*/ 3 w 10"/>
                <a:gd name="T75" fmla="*/ 9 h 33"/>
                <a:gd name="T76" fmla="*/ 3 w 10"/>
                <a:gd name="T77" fmla="*/ 8 h 33"/>
                <a:gd name="T78" fmla="*/ 2 w 10"/>
                <a:gd name="T79" fmla="*/ 7 h 33"/>
                <a:gd name="T80" fmla="*/ 2 w 10"/>
                <a:gd name="T81" fmla="*/ 7 h 33"/>
                <a:gd name="T82" fmla="*/ 2 w 10"/>
                <a:gd name="T83" fmla="*/ 6 h 33"/>
                <a:gd name="T84" fmla="*/ 2 w 10"/>
                <a:gd name="T85" fmla="*/ 6 h 33"/>
                <a:gd name="T86" fmla="*/ 2 w 10"/>
                <a:gd name="T87" fmla="*/ 5 h 33"/>
                <a:gd name="T88" fmla="*/ 1 w 10"/>
                <a:gd name="T89" fmla="*/ 4 h 33"/>
                <a:gd name="T90" fmla="*/ 1 w 10"/>
                <a:gd name="T91" fmla="*/ 4 h 33"/>
                <a:gd name="T92" fmla="*/ 1 w 10"/>
                <a:gd name="T93" fmla="*/ 3 h 33"/>
                <a:gd name="T94" fmla="*/ 1 w 10"/>
                <a:gd name="T95" fmla="*/ 2 h 33"/>
                <a:gd name="T96" fmla="*/ 0 w 10"/>
                <a:gd name="T97" fmla="*/ 2 h 33"/>
                <a:gd name="T98" fmla="*/ 0 w 10"/>
                <a:gd name="T99" fmla="*/ 1 h 33"/>
                <a:gd name="T100" fmla="*/ 0 w 10"/>
                <a:gd name="T101" fmla="*/ 0 h 33"/>
                <a:gd name="T102" fmla="*/ 0 w 10"/>
                <a:gd name="T10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3">
                  <a:moveTo>
                    <a:pt x="10" y="33"/>
                  </a:moveTo>
                  <a:lnTo>
                    <a:pt x="10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6" name="Freeform 934"/>
            <p:cNvSpPr>
              <a:spLocks/>
            </p:cNvSpPr>
            <p:nvPr/>
          </p:nvSpPr>
          <p:spPr bwMode="auto">
            <a:xfrm>
              <a:off x="6366122" y="2774892"/>
              <a:ext cx="9842" cy="30512"/>
            </a:xfrm>
            <a:custGeom>
              <a:avLst/>
              <a:gdLst>
                <a:gd name="T0" fmla="*/ 10 w 10"/>
                <a:gd name="T1" fmla="*/ 31 h 31"/>
                <a:gd name="T2" fmla="*/ 10 w 10"/>
                <a:gd name="T3" fmla="*/ 31 h 31"/>
                <a:gd name="T4" fmla="*/ 10 w 10"/>
                <a:gd name="T5" fmla="*/ 30 h 31"/>
                <a:gd name="T6" fmla="*/ 10 w 10"/>
                <a:gd name="T7" fmla="*/ 29 h 31"/>
                <a:gd name="T8" fmla="*/ 9 w 10"/>
                <a:gd name="T9" fmla="*/ 29 h 31"/>
                <a:gd name="T10" fmla="*/ 9 w 10"/>
                <a:gd name="T11" fmla="*/ 28 h 31"/>
                <a:gd name="T12" fmla="*/ 9 w 10"/>
                <a:gd name="T13" fmla="*/ 27 h 31"/>
                <a:gd name="T14" fmla="*/ 9 w 10"/>
                <a:gd name="T15" fmla="*/ 27 h 31"/>
                <a:gd name="T16" fmla="*/ 9 w 10"/>
                <a:gd name="T17" fmla="*/ 26 h 31"/>
                <a:gd name="T18" fmla="*/ 8 w 10"/>
                <a:gd name="T19" fmla="*/ 26 h 31"/>
                <a:gd name="T20" fmla="*/ 8 w 10"/>
                <a:gd name="T21" fmla="*/ 25 h 31"/>
                <a:gd name="T22" fmla="*/ 8 w 10"/>
                <a:gd name="T23" fmla="*/ 24 h 31"/>
                <a:gd name="T24" fmla="*/ 8 w 10"/>
                <a:gd name="T25" fmla="*/ 24 h 31"/>
                <a:gd name="T26" fmla="*/ 8 w 10"/>
                <a:gd name="T27" fmla="*/ 23 h 31"/>
                <a:gd name="T28" fmla="*/ 7 w 10"/>
                <a:gd name="T29" fmla="*/ 22 h 31"/>
                <a:gd name="T30" fmla="*/ 7 w 10"/>
                <a:gd name="T31" fmla="*/ 22 h 31"/>
                <a:gd name="T32" fmla="*/ 7 w 10"/>
                <a:gd name="T33" fmla="*/ 21 h 31"/>
                <a:gd name="T34" fmla="*/ 7 w 10"/>
                <a:gd name="T35" fmla="*/ 20 h 31"/>
                <a:gd name="T36" fmla="*/ 6 w 10"/>
                <a:gd name="T37" fmla="*/ 20 h 31"/>
                <a:gd name="T38" fmla="*/ 6 w 10"/>
                <a:gd name="T39" fmla="*/ 19 h 31"/>
                <a:gd name="T40" fmla="*/ 6 w 10"/>
                <a:gd name="T41" fmla="*/ 18 h 31"/>
                <a:gd name="T42" fmla="*/ 6 w 10"/>
                <a:gd name="T43" fmla="*/ 18 h 31"/>
                <a:gd name="T44" fmla="*/ 6 w 10"/>
                <a:gd name="T45" fmla="*/ 17 h 31"/>
                <a:gd name="T46" fmla="*/ 6 w 10"/>
                <a:gd name="T47" fmla="*/ 17 h 31"/>
                <a:gd name="T48" fmla="*/ 5 w 10"/>
                <a:gd name="T49" fmla="*/ 16 h 31"/>
                <a:gd name="T50" fmla="*/ 5 w 10"/>
                <a:gd name="T51" fmla="*/ 15 h 31"/>
                <a:gd name="T52" fmla="*/ 5 w 10"/>
                <a:gd name="T53" fmla="*/ 15 h 31"/>
                <a:gd name="T54" fmla="*/ 5 w 10"/>
                <a:gd name="T55" fmla="*/ 14 h 31"/>
                <a:gd name="T56" fmla="*/ 5 w 10"/>
                <a:gd name="T57" fmla="*/ 14 h 31"/>
                <a:gd name="T58" fmla="*/ 4 w 10"/>
                <a:gd name="T59" fmla="*/ 13 h 31"/>
                <a:gd name="T60" fmla="*/ 4 w 10"/>
                <a:gd name="T61" fmla="*/ 12 h 31"/>
                <a:gd name="T62" fmla="*/ 4 w 10"/>
                <a:gd name="T63" fmla="*/ 12 h 31"/>
                <a:gd name="T64" fmla="*/ 4 w 10"/>
                <a:gd name="T65" fmla="*/ 11 h 31"/>
                <a:gd name="T66" fmla="*/ 3 w 10"/>
                <a:gd name="T67" fmla="*/ 10 h 31"/>
                <a:gd name="T68" fmla="*/ 3 w 10"/>
                <a:gd name="T69" fmla="*/ 10 h 31"/>
                <a:gd name="T70" fmla="*/ 3 w 10"/>
                <a:gd name="T71" fmla="*/ 9 h 31"/>
                <a:gd name="T72" fmla="*/ 3 w 10"/>
                <a:gd name="T73" fmla="*/ 9 h 31"/>
                <a:gd name="T74" fmla="*/ 3 w 10"/>
                <a:gd name="T75" fmla="*/ 8 h 31"/>
                <a:gd name="T76" fmla="*/ 3 w 10"/>
                <a:gd name="T77" fmla="*/ 7 h 31"/>
                <a:gd name="T78" fmla="*/ 2 w 10"/>
                <a:gd name="T79" fmla="*/ 7 h 31"/>
                <a:gd name="T80" fmla="*/ 2 w 10"/>
                <a:gd name="T81" fmla="*/ 6 h 31"/>
                <a:gd name="T82" fmla="*/ 2 w 10"/>
                <a:gd name="T83" fmla="*/ 6 h 31"/>
                <a:gd name="T84" fmla="*/ 2 w 10"/>
                <a:gd name="T85" fmla="*/ 5 h 31"/>
                <a:gd name="T86" fmla="*/ 2 w 10"/>
                <a:gd name="T87" fmla="*/ 5 h 31"/>
                <a:gd name="T88" fmla="*/ 1 w 10"/>
                <a:gd name="T89" fmla="*/ 4 h 31"/>
                <a:gd name="T90" fmla="*/ 1 w 10"/>
                <a:gd name="T91" fmla="*/ 3 h 31"/>
                <a:gd name="T92" fmla="*/ 1 w 10"/>
                <a:gd name="T93" fmla="*/ 3 h 31"/>
                <a:gd name="T94" fmla="*/ 1 w 10"/>
                <a:gd name="T95" fmla="*/ 2 h 31"/>
                <a:gd name="T96" fmla="*/ 0 w 10"/>
                <a:gd name="T97" fmla="*/ 2 h 31"/>
                <a:gd name="T98" fmla="*/ 0 w 10"/>
                <a:gd name="T99" fmla="*/ 1 h 31"/>
                <a:gd name="T100" fmla="*/ 0 w 10"/>
                <a:gd name="T101" fmla="*/ 1 h 31"/>
                <a:gd name="T102" fmla="*/ 0 w 10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1">
                  <a:moveTo>
                    <a:pt x="10" y="31"/>
                  </a:moveTo>
                  <a:lnTo>
                    <a:pt x="10" y="31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7" name="Freeform 935"/>
            <p:cNvSpPr>
              <a:spLocks/>
            </p:cNvSpPr>
            <p:nvPr/>
          </p:nvSpPr>
          <p:spPr bwMode="auto">
            <a:xfrm>
              <a:off x="6356280" y="2752254"/>
              <a:ext cx="9842" cy="23622"/>
            </a:xfrm>
            <a:custGeom>
              <a:avLst/>
              <a:gdLst>
                <a:gd name="T0" fmla="*/ 10 w 10"/>
                <a:gd name="T1" fmla="*/ 24 h 24"/>
                <a:gd name="T2" fmla="*/ 10 w 10"/>
                <a:gd name="T3" fmla="*/ 23 h 24"/>
                <a:gd name="T4" fmla="*/ 10 w 10"/>
                <a:gd name="T5" fmla="*/ 23 h 24"/>
                <a:gd name="T6" fmla="*/ 10 w 10"/>
                <a:gd name="T7" fmla="*/ 22 h 24"/>
                <a:gd name="T8" fmla="*/ 9 w 10"/>
                <a:gd name="T9" fmla="*/ 21 h 24"/>
                <a:gd name="T10" fmla="*/ 9 w 10"/>
                <a:gd name="T11" fmla="*/ 21 h 24"/>
                <a:gd name="T12" fmla="*/ 9 w 10"/>
                <a:gd name="T13" fmla="*/ 20 h 24"/>
                <a:gd name="T14" fmla="*/ 9 w 10"/>
                <a:gd name="T15" fmla="*/ 20 h 24"/>
                <a:gd name="T16" fmla="*/ 9 w 10"/>
                <a:gd name="T17" fmla="*/ 19 h 24"/>
                <a:gd name="T18" fmla="*/ 8 w 10"/>
                <a:gd name="T19" fmla="*/ 19 h 24"/>
                <a:gd name="T20" fmla="*/ 8 w 10"/>
                <a:gd name="T21" fmla="*/ 18 h 24"/>
                <a:gd name="T22" fmla="*/ 8 w 10"/>
                <a:gd name="T23" fmla="*/ 18 h 24"/>
                <a:gd name="T24" fmla="*/ 8 w 10"/>
                <a:gd name="T25" fmla="*/ 17 h 24"/>
                <a:gd name="T26" fmla="*/ 8 w 10"/>
                <a:gd name="T27" fmla="*/ 17 h 24"/>
                <a:gd name="T28" fmla="*/ 8 w 10"/>
                <a:gd name="T29" fmla="*/ 16 h 24"/>
                <a:gd name="T30" fmla="*/ 7 w 10"/>
                <a:gd name="T31" fmla="*/ 16 h 24"/>
                <a:gd name="T32" fmla="*/ 7 w 10"/>
                <a:gd name="T33" fmla="*/ 15 h 24"/>
                <a:gd name="T34" fmla="*/ 7 w 10"/>
                <a:gd name="T35" fmla="*/ 15 h 24"/>
                <a:gd name="T36" fmla="*/ 7 w 10"/>
                <a:gd name="T37" fmla="*/ 14 h 24"/>
                <a:gd name="T38" fmla="*/ 6 w 10"/>
                <a:gd name="T39" fmla="*/ 14 h 24"/>
                <a:gd name="T40" fmla="*/ 6 w 10"/>
                <a:gd name="T41" fmla="*/ 13 h 24"/>
                <a:gd name="T42" fmla="*/ 6 w 10"/>
                <a:gd name="T43" fmla="*/ 13 h 24"/>
                <a:gd name="T44" fmla="*/ 6 w 10"/>
                <a:gd name="T45" fmla="*/ 12 h 24"/>
                <a:gd name="T46" fmla="*/ 6 w 10"/>
                <a:gd name="T47" fmla="*/ 12 h 24"/>
                <a:gd name="T48" fmla="*/ 5 w 10"/>
                <a:gd name="T49" fmla="*/ 11 h 24"/>
                <a:gd name="T50" fmla="*/ 5 w 10"/>
                <a:gd name="T51" fmla="*/ 11 h 24"/>
                <a:gd name="T52" fmla="*/ 5 w 10"/>
                <a:gd name="T53" fmla="*/ 10 h 24"/>
                <a:gd name="T54" fmla="*/ 5 w 10"/>
                <a:gd name="T55" fmla="*/ 10 h 24"/>
                <a:gd name="T56" fmla="*/ 5 w 10"/>
                <a:gd name="T57" fmla="*/ 10 h 24"/>
                <a:gd name="T58" fmla="*/ 5 w 10"/>
                <a:gd name="T59" fmla="*/ 9 h 24"/>
                <a:gd name="T60" fmla="*/ 4 w 10"/>
                <a:gd name="T61" fmla="*/ 8 h 24"/>
                <a:gd name="T62" fmla="*/ 4 w 10"/>
                <a:gd name="T63" fmla="*/ 8 h 24"/>
                <a:gd name="T64" fmla="*/ 4 w 10"/>
                <a:gd name="T65" fmla="*/ 8 h 24"/>
                <a:gd name="T66" fmla="*/ 4 w 10"/>
                <a:gd name="T67" fmla="*/ 7 h 24"/>
                <a:gd name="T68" fmla="*/ 3 w 10"/>
                <a:gd name="T69" fmla="*/ 7 h 24"/>
                <a:gd name="T70" fmla="*/ 3 w 10"/>
                <a:gd name="T71" fmla="*/ 6 h 24"/>
                <a:gd name="T72" fmla="*/ 3 w 10"/>
                <a:gd name="T73" fmla="*/ 6 h 24"/>
                <a:gd name="T74" fmla="*/ 3 w 10"/>
                <a:gd name="T75" fmla="*/ 5 h 24"/>
                <a:gd name="T76" fmla="*/ 3 w 10"/>
                <a:gd name="T77" fmla="*/ 5 h 24"/>
                <a:gd name="T78" fmla="*/ 2 w 10"/>
                <a:gd name="T79" fmla="*/ 5 h 24"/>
                <a:gd name="T80" fmla="*/ 2 w 10"/>
                <a:gd name="T81" fmla="*/ 4 h 24"/>
                <a:gd name="T82" fmla="*/ 2 w 10"/>
                <a:gd name="T83" fmla="*/ 4 h 24"/>
                <a:gd name="T84" fmla="*/ 2 w 10"/>
                <a:gd name="T85" fmla="*/ 3 h 24"/>
                <a:gd name="T86" fmla="*/ 2 w 10"/>
                <a:gd name="T87" fmla="*/ 3 h 24"/>
                <a:gd name="T88" fmla="*/ 2 w 10"/>
                <a:gd name="T89" fmla="*/ 3 h 24"/>
                <a:gd name="T90" fmla="*/ 1 w 10"/>
                <a:gd name="T91" fmla="*/ 2 h 24"/>
                <a:gd name="T92" fmla="*/ 1 w 10"/>
                <a:gd name="T93" fmla="*/ 2 h 24"/>
                <a:gd name="T94" fmla="*/ 1 w 10"/>
                <a:gd name="T95" fmla="*/ 1 h 24"/>
                <a:gd name="T96" fmla="*/ 1 w 10"/>
                <a:gd name="T97" fmla="*/ 1 h 24"/>
                <a:gd name="T98" fmla="*/ 0 w 10"/>
                <a:gd name="T99" fmla="*/ 1 h 24"/>
                <a:gd name="T100" fmla="*/ 0 w 10"/>
                <a:gd name="T101" fmla="*/ 0 h 24"/>
                <a:gd name="T102" fmla="*/ 0 w 10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lnTo>
                    <a:pt x="10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8" name="Freeform 936"/>
            <p:cNvSpPr>
              <a:spLocks/>
            </p:cNvSpPr>
            <p:nvPr/>
          </p:nvSpPr>
          <p:spPr bwMode="auto">
            <a:xfrm>
              <a:off x="6346437" y="2740443"/>
              <a:ext cx="9842" cy="11811"/>
            </a:xfrm>
            <a:custGeom>
              <a:avLst/>
              <a:gdLst>
                <a:gd name="T0" fmla="*/ 10 w 10"/>
                <a:gd name="T1" fmla="*/ 12 h 12"/>
                <a:gd name="T2" fmla="*/ 10 w 10"/>
                <a:gd name="T3" fmla="*/ 12 h 12"/>
                <a:gd name="T4" fmla="*/ 10 w 10"/>
                <a:gd name="T5" fmla="*/ 12 h 12"/>
                <a:gd name="T6" fmla="*/ 10 w 10"/>
                <a:gd name="T7" fmla="*/ 11 h 12"/>
                <a:gd name="T8" fmla="*/ 9 w 10"/>
                <a:gd name="T9" fmla="*/ 11 h 12"/>
                <a:gd name="T10" fmla="*/ 9 w 10"/>
                <a:gd name="T11" fmla="*/ 11 h 12"/>
                <a:gd name="T12" fmla="*/ 9 w 10"/>
                <a:gd name="T13" fmla="*/ 10 h 12"/>
                <a:gd name="T14" fmla="*/ 9 w 10"/>
                <a:gd name="T15" fmla="*/ 10 h 12"/>
                <a:gd name="T16" fmla="*/ 9 w 10"/>
                <a:gd name="T17" fmla="*/ 10 h 12"/>
                <a:gd name="T18" fmla="*/ 9 w 10"/>
                <a:gd name="T19" fmla="*/ 9 h 12"/>
                <a:gd name="T20" fmla="*/ 8 w 10"/>
                <a:gd name="T21" fmla="*/ 9 h 12"/>
                <a:gd name="T22" fmla="*/ 8 w 10"/>
                <a:gd name="T23" fmla="*/ 9 h 12"/>
                <a:gd name="T24" fmla="*/ 8 w 10"/>
                <a:gd name="T25" fmla="*/ 8 h 12"/>
                <a:gd name="T26" fmla="*/ 8 w 10"/>
                <a:gd name="T27" fmla="*/ 8 h 12"/>
                <a:gd name="T28" fmla="*/ 7 w 10"/>
                <a:gd name="T29" fmla="*/ 8 h 12"/>
                <a:gd name="T30" fmla="*/ 7 w 10"/>
                <a:gd name="T31" fmla="*/ 7 h 12"/>
                <a:gd name="T32" fmla="*/ 7 w 10"/>
                <a:gd name="T33" fmla="*/ 7 h 12"/>
                <a:gd name="T34" fmla="*/ 7 w 10"/>
                <a:gd name="T35" fmla="*/ 7 h 12"/>
                <a:gd name="T36" fmla="*/ 7 w 10"/>
                <a:gd name="T37" fmla="*/ 7 h 12"/>
                <a:gd name="T38" fmla="*/ 6 w 10"/>
                <a:gd name="T39" fmla="*/ 6 h 12"/>
                <a:gd name="T40" fmla="*/ 6 w 10"/>
                <a:gd name="T41" fmla="*/ 6 h 12"/>
                <a:gd name="T42" fmla="*/ 6 w 10"/>
                <a:gd name="T43" fmla="*/ 6 h 12"/>
                <a:gd name="T44" fmla="*/ 6 w 10"/>
                <a:gd name="T45" fmla="*/ 6 h 12"/>
                <a:gd name="T46" fmla="*/ 6 w 10"/>
                <a:gd name="T47" fmla="*/ 5 h 12"/>
                <a:gd name="T48" fmla="*/ 6 w 10"/>
                <a:gd name="T49" fmla="*/ 5 h 12"/>
                <a:gd name="T50" fmla="*/ 5 w 10"/>
                <a:gd name="T51" fmla="*/ 5 h 12"/>
                <a:gd name="T52" fmla="*/ 5 w 10"/>
                <a:gd name="T53" fmla="*/ 4 h 12"/>
                <a:gd name="T54" fmla="*/ 5 w 10"/>
                <a:gd name="T55" fmla="*/ 4 h 12"/>
                <a:gd name="T56" fmla="*/ 5 w 10"/>
                <a:gd name="T57" fmla="*/ 4 h 12"/>
                <a:gd name="T58" fmla="*/ 5 w 10"/>
                <a:gd name="T59" fmla="*/ 4 h 12"/>
                <a:gd name="T60" fmla="*/ 4 w 10"/>
                <a:gd name="T61" fmla="*/ 3 h 12"/>
                <a:gd name="T62" fmla="*/ 4 w 10"/>
                <a:gd name="T63" fmla="*/ 3 h 12"/>
                <a:gd name="T64" fmla="*/ 4 w 10"/>
                <a:gd name="T65" fmla="*/ 3 h 12"/>
                <a:gd name="T66" fmla="*/ 4 w 10"/>
                <a:gd name="T67" fmla="*/ 3 h 12"/>
                <a:gd name="T68" fmla="*/ 3 w 10"/>
                <a:gd name="T69" fmla="*/ 3 h 12"/>
                <a:gd name="T70" fmla="*/ 3 w 10"/>
                <a:gd name="T71" fmla="*/ 2 h 12"/>
                <a:gd name="T72" fmla="*/ 3 w 10"/>
                <a:gd name="T73" fmla="*/ 2 h 12"/>
                <a:gd name="T74" fmla="*/ 3 w 10"/>
                <a:gd name="T75" fmla="*/ 2 h 12"/>
                <a:gd name="T76" fmla="*/ 3 w 10"/>
                <a:gd name="T77" fmla="*/ 2 h 12"/>
                <a:gd name="T78" fmla="*/ 3 w 10"/>
                <a:gd name="T79" fmla="*/ 1 h 12"/>
                <a:gd name="T80" fmla="*/ 2 w 10"/>
                <a:gd name="T81" fmla="*/ 1 h 12"/>
                <a:gd name="T82" fmla="*/ 2 w 10"/>
                <a:gd name="T83" fmla="*/ 1 h 12"/>
                <a:gd name="T84" fmla="*/ 2 w 10"/>
                <a:gd name="T85" fmla="*/ 1 h 12"/>
                <a:gd name="T86" fmla="*/ 2 w 10"/>
                <a:gd name="T87" fmla="*/ 1 h 12"/>
                <a:gd name="T88" fmla="*/ 2 w 10"/>
                <a:gd name="T89" fmla="*/ 1 h 12"/>
                <a:gd name="T90" fmla="*/ 1 w 10"/>
                <a:gd name="T91" fmla="*/ 0 h 12"/>
                <a:gd name="T92" fmla="*/ 1 w 10"/>
                <a:gd name="T93" fmla="*/ 0 h 12"/>
                <a:gd name="T94" fmla="*/ 1 w 10"/>
                <a:gd name="T95" fmla="*/ 0 h 12"/>
                <a:gd name="T96" fmla="*/ 1 w 10"/>
                <a:gd name="T97" fmla="*/ 0 h 12"/>
                <a:gd name="T98" fmla="*/ 0 w 10"/>
                <a:gd name="T99" fmla="*/ 0 h 12"/>
                <a:gd name="T100" fmla="*/ 0 w 10"/>
                <a:gd name="T101" fmla="*/ 0 h 12"/>
                <a:gd name="T102" fmla="*/ 0 w 10"/>
                <a:gd name="T10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lnTo>
                    <a:pt x="10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9" name="Freeform 937"/>
            <p:cNvSpPr>
              <a:spLocks/>
            </p:cNvSpPr>
            <p:nvPr/>
          </p:nvSpPr>
          <p:spPr bwMode="auto">
            <a:xfrm>
              <a:off x="6336595" y="2737491"/>
              <a:ext cx="9842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2 h 3"/>
                <a:gd name="T6" fmla="*/ 10 w 10"/>
                <a:gd name="T7" fmla="*/ 2 h 3"/>
                <a:gd name="T8" fmla="*/ 10 w 10"/>
                <a:gd name="T9" fmla="*/ 2 h 3"/>
                <a:gd name="T10" fmla="*/ 9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8 w 10"/>
                <a:gd name="T21" fmla="*/ 2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7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6 w 10"/>
                <a:gd name="T41" fmla="*/ 0 h 3"/>
                <a:gd name="T42" fmla="*/ 6 w 10"/>
                <a:gd name="T43" fmla="*/ 0 h 3"/>
                <a:gd name="T44" fmla="*/ 6 w 10"/>
                <a:gd name="T45" fmla="*/ 0 h 3"/>
                <a:gd name="T46" fmla="*/ 6 w 10"/>
                <a:gd name="T47" fmla="*/ 0 h 3"/>
                <a:gd name="T48" fmla="*/ 6 w 10"/>
                <a:gd name="T49" fmla="*/ 0 h 3"/>
                <a:gd name="T50" fmla="*/ 5 w 10"/>
                <a:gd name="T51" fmla="*/ 0 h 3"/>
                <a:gd name="T52" fmla="*/ 5 w 10"/>
                <a:gd name="T53" fmla="*/ 0 h 3"/>
                <a:gd name="T54" fmla="*/ 5 w 10"/>
                <a:gd name="T55" fmla="*/ 0 h 3"/>
                <a:gd name="T56" fmla="*/ 5 w 10"/>
                <a:gd name="T57" fmla="*/ 0 h 3"/>
                <a:gd name="T58" fmla="*/ 5 w 10"/>
                <a:gd name="T59" fmla="*/ 0 h 3"/>
                <a:gd name="T60" fmla="*/ 5 w 10"/>
                <a:gd name="T61" fmla="*/ 0 h 3"/>
                <a:gd name="T62" fmla="*/ 4 w 10"/>
                <a:gd name="T63" fmla="*/ 0 h 3"/>
                <a:gd name="T64" fmla="*/ 4 w 10"/>
                <a:gd name="T65" fmla="*/ 0 h 3"/>
                <a:gd name="T66" fmla="*/ 4 w 10"/>
                <a:gd name="T67" fmla="*/ 0 h 3"/>
                <a:gd name="T68" fmla="*/ 4 w 10"/>
                <a:gd name="T69" fmla="*/ 0 h 3"/>
                <a:gd name="T70" fmla="*/ 3 w 10"/>
                <a:gd name="T71" fmla="*/ 0 h 3"/>
                <a:gd name="T72" fmla="*/ 3 w 10"/>
                <a:gd name="T73" fmla="*/ 0 h 3"/>
                <a:gd name="T74" fmla="*/ 3 w 10"/>
                <a:gd name="T75" fmla="*/ 0 h 3"/>
                <a:gd name="T76" fmla="*/ 3 w 10"/>
                <a:gd name="T77" fmla="*/ 0 h 3"/>
                <a:gd name="T78" fmla="*/ 3 w 10"/>
                <a:gd name="T79" fmla="*/ 0 h 3"/>
                <a:gd name="T80" fmla="*/ 2 w 10"/>
                <a:gd name="T81" fmla="*/ 0 h 3"/>
                <a:gd name="T82" fmla="*/ 2 w 10"/>
                <a:gd name="T83" fmla="*/ 0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2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0" name="Freeform 938"/>
            <p:cNvSpPr>
              <a:spLocks/>
            </p:cNvSpPr>
            <p:nvPr/>
          </p:nvSpPr>
          <p:spPr bwMode="auto">
            <a:xfrm>
              <a:off x="6326752" y="2737491"/>
              <a:ext cx="9842" cy="590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10 w 10"/>
                <a:gd name="T9" fmla="*/ 0 h 6"/>
                <a:gd name="T10" fmla="*/ 9 w 10"/>
                <a:gd name="T11" fmla="*/ 0 h 6"/>
                <a:gd name="T12" fmla="*/ 9 w 10"/>
                <a:gd name="T13" fmla="*/ 0 h 6"/>
                <a:gd name="T14" fmla="*/ 9 w 10"/>
                <a:gd name="T15" fmla="*/ 0 h 6"/>
                <a:gd name="T16" fmla="*/ 9 w 10"/>
                <a:gd name="T17" fmla="*/ 1 h 6"/>
                <a:gd name="T18" fmla="*/ 9 w 10"/>
                <a:gd name="T19" fmla="*/ 1 h 6"/>
                <a:gd name="T20" fmla="*/ 9 w 10"/>
                <a:gd name="T21" fmla="*/ 1 h 6"/>
                <a:gd name="T22" fmla="*/ 8 w 10"/>
                <a:gd name="T23" fmla="*/ 1 h 6"/>
                <a:gd name="T24" fmla="*/ 8 w 10"/>
                <a:gd name="T25" fmla="*/ 1 h 6"/>
                <a:gd name="T26" fmla="*/ 8 w 10"/>
                <a:gd name="T27" fmla="*/ 1 h 6"/>
                <a:gd name="T28" fmla="*/ 8 w 10"/>
                <a:gd name="T29" fmla="*/ 1 h 6"/>
                <a:gd name="T30" fmla="*/ 7 w 10"/>
                <a:gd name="T31" fmla="*/ 1 h 6"/>
                <a:gd name="T32" fmla="*/ 7 w 10"/>
                <a:gd name="T33" fmla="*/ 1 h 6"/>
                <a:gd name="T34" fmla="*/ 7 w 10"/>
                <a:gd name="T35" fmla="*/ 1 h 6"/>
                <a:gd name="T36" fmla="*/ 7 w 10"/>
                <a:gd name="T37" fmla="*/ 2 h 6"/>
                <a:gd name="T38" fmla="*/ 7 w 10"/>
                <a:gd name="T39" fmla="*/ 2 h 6"/>
                <a:gd name="T40" fmla="*/ 6 w 10"/>
                <a:gd name="T41" fmla="*/ 2 h 6"/>
                <a:gd name="T42" fmla="*/ 6 w 10"/>
                <a:gd name="T43" fmla="*/ 2 h 6"/>
                <a:gd name="T44" fmla="*/ 6 w 10"/>
                <a:gd name="T45" fmla="*/ 2 h 6"/>
                <a:gd name="T46" fmla="*/ 6 w 10"/>
                <a:gd name="T47" fmla="*/ 2 h 6"/>
                <a:gd name="T48" fmla="*/ 6 w 10"/>
                <a:gd name="T49" fmla="*/ 2 h 6"/>
                <a:gd name="T50" fmla="*/ 6 w 10"/>
                <a:gd name="T51" fmla="*/ 2 h 6"/>
                <a:gd name="T52" fmla="*/ 5 w 10"/>
                <a:gd name="T53" fmla="*/ 2 h 6"/>
                <a:gd name="T54" fmla="*/ 5 w 10"/>
                <a:gd name="T55" fmla="*/ 2 h 6"/>
                <a:gd name="T56" fmla="*/ 5 w 10"/>
                <a:gd name="T57" fmla="*/ 3 h 6"/>
                <a:gd name="T58" fmla="*/ 5 w 10"/>
                <a:gd name="T59" fmla="*/ 3 h 6"/>
                <a:gd name="T60" fmla="*/ 5 w 10"/>
                <a:gd name="T61" fmla="*/ 3 h 6"/>
                <a:gd name="T62" fmla="*/ 4 w 10"/>
                <a:gd name="T63" fmla="*/ 3 h 6"/>
                <a:gd name="T64" fmla="*/ 4 w 10"/>
                <a:gd name="T65" fmla="*/ 3 h 6"/>
                <a:gd name="T66" fmla="*/ 4 w 10"/>
                <a:gd name="T67" fmla="*/ 3 h 6"/>
                <a:gd name="T68" fmla="*/ 4 w 10"/>
                <a:gd name="T69" fmla="*/ 3 h 6"/>
                <a:gd name="T70" fmla="*/ 3 w 10"/>
                <a:gd name="T71" fmla="*/ 3 h 6"/>
                <a:gd name="T72" fmla="*/ 3 w 10"/>
                <a:gd name="T73" fmla="*/ 4 h 6"/>
                <a:gd name="T74" fmla="*/ 3 w 10"/>
                <a:gd name="T75" fmla="*/ 4 h 6"/>
                <a:gd name="T76" fmla="*/ 3 w 10"/>
                <a:gd name="T77" fmla="*/ 4 h 6"/>
                <a:gd name="T78" fmla="*/ 3 w 10"/>
                <a:gd name="T79" fmla="*/ 4 h 6"/>
                <a:gd name="T80" fmla="*/ 3 w 10"/>
                <a:gd name="T81" fmla="*/ 4 h 6"/>
                <a:gd name="T82" fmla="*/ 2 w 10"/>
                <a:gd name="T83" fmla="*/ 4 h 6"/>
                <a:gd name="T84" fmla="*/ 2 w 10"/>
                <a:gd name="T85" fmla="*/ 4 h 6"/>
                <a:gd name="T86" fmla="*/ 2 w 10"/>
                <a:gd name="T87" fmla="*/ 5 h 6"/>
                <a:gd name="T88" fmla="*/ 2 w 10"/>
                <a:gd name="T89" fmla="*/ 5 h 6"/>
                <a:gd name="T90" fmla="*/ 2 w 10"/>
                <a:gd name="T91" fmla="*/ 5 h 6"/>
                <a:gd name="T92" fmla="*/ 1 w 10"/>
                <a:gd name="T93" fmla="*/ 5 h 6"/>
                <a:gd name="T94" fmla="*/ 1 w 10"/>
                <a:gd name="T95" fmla="*/ 5 h 6"/>
                <a:gd name="T96" fmla="*/ 1 w 10"/>
                <a:gd name="T97" fmla="*/ 6 h 6"/>
                <a:gd name="T98" fmla="*/ 1 w 10"/>
                <a:gd name="T99" fmla="*/ 6 h 6"/>
                <a:gd name="T100" fmla="*/ 0 w 10"/>
                <a:gd name="T101" fmla="*/ 6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1" name="Freeform 939"/>
            <p:cNvSpPr>
              <a:spLocks/>
            </p:cNvSpPr>
            <p:nvPr/>
          </p:nvSpPr>
          <p:spPr bwMode="auto">
            <a:xfrm>
              <a:off x="6316910" y="2743396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10 w 10"/>
                <a:gd name="T9" fmla="*/ 1 h 11"/>
                <a:gd name="T10" fmla="*/ 10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1 h 11"/>
                <a:gd name="T18" fmla="*/ 9 w 10"/>
                <a:gd name="T19" fmla="*/ 1 h 11"/>
                <a:gd name="T20" fmla="*/ 9 w 10"/>
                <a:gd name="T21" fmla="*/ 2 h 11"/>
                <a:gd name="T22" fmla="*/ 8 w 10"/>
                <a:gd name="T23" fmla="*/ 2 h 11"/>
                <a:gd name="T24" fmla="*/ 8 w 10"/>
                <a:gd name="T25" fmla="*/ 2 h 11"/>
                <a:gd name="T26" fmla="*/ 8 w 10"/>
                <a:gd name="T27" fmla="*/ 2 h 11"/>
                <a:gd name="T28" fmla="*/ 8 w 10"/>
                <a:gd name="T29" fmla="*/ 3 h 11"/>
                <a:gd name="T30" fmla="*/ 7 w 10"/>
                <a:gd name="T31" fmla="*/ 3 h 11"/>
                <a:gd name="T32" fmla="*/ 7 w 10"/>
                <a:gd name="T33" fmla="*/ 3 h 11"/>
                <a:gd name="T34" fmla="*/ 7 w 10"/>
                <a:gd name="T35" fmla="*/ 3 h 11"/>
                <a:gd name="T36" fmla="*/ 7 w 10"/>
                <a:gd name="T37" fmla="*/ 3 h 11"/>
                <a:gd name="T38" fmla="*/ 7 w 10"/>
                <a:gd name="T39" fmla="*/ 4 h 11"/>
                <a:gd name="T40" fmla="*/ 7 w 10"/>
                <a:gd name="T41" fmla="*/ 4 h 11"/>
                <a:gd name="T42" fmla="*/ 6 w 10"/>
                <a:gd name="T43" fmla="*/ 4 h 11"/>
                <a:gd name="T44" fmla="*/ 6 w 10"/>
                <a:gd name="T45" fmla="*/ 4 h 11"/>
                <a:gd name="T46" fmla="*/ 6 w 10"/>
                <a:gd name="T47" fmla="*/ 4 h 11"/>
                <a:gd name="T48" fmla="*/ 6 w 10"/>
                <a:gd name="T49" fmla="*/ 5 h 11"/>
                <a:gd name="T50" fmla="*/ 6 w 10"/>
                <a:gd name="T51" fmla="*/ 5 h 11"/>
                <a:gd name="T52" fmla="*/ 5 w 10"/>
                <a:gd name="T53" fmla="*/ 5 h 11"/>
                <a:gd name="T54" fmla="*/ 5 w 10"/>
                <a:gd name="T55" fmla="*/ 6 h 11"/>
                <a:gd name="T56" fmla="*/ 5 w 10"/>
                <a:gd name="T57" fmla="*/ 6 h 11"/>
                <a:gd name="T58" fmla="*/ 5 w 10"/>
                <a:gd name="T59" fmla="*/ 6 h 11"/>
                <a:gd name="T60" fmla="*/ 5 w 10"/>
                <a:gd name="T61" fmla="*/ 6 h 11"/>
                <a:gd name="T62" fmla="*/ 4 w 10"/>
                <a:gd name="T63" fmla="*/ 6 h 11"/>
                <a:gd name="T64" fmla="*/ 4 w 10"/>
                <a:gd name="T65" fmla="*/ 7 h 11"/>
                <a:gd name="T66" fmla="*/ 4 w 10"/>
                <a:gd name="T67" fmla="*/ 7 h 11"/>
                <a:gd name="T68" fmla="*/ 4 w 10"/>
                <a:gd name="T69" fmla="*/ 7 h 11"/>
                <a:gd name="T70" fmla="*/ 4 w 10"/>
                <a:gd name="T71" fmla="*/ 7 h 11"/>
                <a:gd name="T72" fmla="*/ 3 w 10"/>
                <a:gd name="T73" fmla="*/ 7 h 11"/>
                <a:gd name="T74" fmla="*/ 3 w 10"/>
                <a:gd name="T75" fmla="*/ 8 h 11"/>
                <a:gd name="T76" fmla="*/ 3 w 10"/>
                <a:gd name="T77" fmla="*/ 8 h 11"/>
                <a:gd name="T78" fmla="*/ 3 w 10"/>
                <a:gd name="T79" fmla="*/ 8 h 11"/>
                <a:gd name="T80" fmla="*/ 3 w 10"/>
                <a:gd name="T81" fmla="*/ 8 h 11"/>
                <a:gd name="T82" fmla="*/ 2 w 10"/>
                <a:gd name="T83" fmla="*/ 9 h 11"/>
                <a:gd name="T84" fmla="*/ 2 w 10"/>
                <a:gd name="T85" fmla="*/ 9 h 11"/>
                <a:gd name="T86" fmla="*/ 2 w 10"/>
                <a:gd name="T87" fmla="*/ 9 h 11"/>
                <a:gd name="T88" fmla="*/ 2 w 10"/>
                <a:gd name="T89" fmla="*/ 10 h 11"/>
                <a:gd name="T90" fmla="*/ 2 w 10"/>
                <a:gd name="T91" fmla="*/ 10 h 11"/>
                <a:gd name="T92" fmla="*/ 1 w 10"/>
                <a:gd name="T93" fmla="*/ 10 h 11"/>
                <a:gd name="T94" fmla="*/ 1 w 10"/>
                <a:gd name="T95" fmla="*/ 10 h 11"/>
                <a:gd name="T96" fmla="*/ 1 w 10"/>
                <a:gd name="T97" fmla="*/ 11 h 11"/>
                <a:gd name="T98" fmla="*/ 1 w 10"/>
                <a:gd name="T99" fmla="*/ 11 h 11"/>
                <a:gd name="T100" fmla="*/ 0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2" name="Freeform 940"/>
            <p:cNvSpPr>
              <a:spLocks/>
            </p:cNvSpPr>
            <p:nvPr/>
          </p:nvSpPr>
          <p:spPr bwMode="auto">
            <a:xfrm>
              <a:off x="6307067" y="2754223"/>
              <a:ext cx="9842" cy="14764"/>
            </a:xfrm>
            <a:custGeom>
              <a:avLst/>
              <a:gdLst>
                <a:gd name="T0" fmla="*/ 10 w 10"/>
                <a:gd name="T1" fmla="*/ 0 h 15"/>
                <a:gd name="T2" fmla="*/ 10 w 10"/>
                <a:gd name="T3" fmla="*/ 0 h 15"/>
                <a:gd name="T4" fmla="*/ 10 w 10"/>
                <a:gd name="T5" fmla="*/ 1 h 15"/>
                <a:gd name="T6" fmla="*/ 10 w 10"/>
                <a:gd name="T7" fmla="*/ 1 h 15"/>
                <a:gd name="T8" fmla="*/ 10 w 10"/>
                <a:gd name="T9" fmla="*/ 1 h 15"/>
                <a:gd name="T10" fmla="*/ 10 w 10"/>
                <a:gd name="T11" fmla="*/ 2 h 15"/>
                <a:gd name="T12" fmla="*/ 9 w 10"/>
                <a:gd name="T13" fmla="*/ 2 h 15"/>
                <a:gd name="T14" fmla="*/ 9 w 10"/>
                <a:gd name="T15" fmla="*/ 2 h 15"/>
                <a:gd name="T16" fmla="*/ 9 w 10"/>
                <a:gd name="T17" fmla="*/ 2 h 15"/>
                <a:gd name="T18" fmla="*/ 9 w 10"/>
                <a:gd name="T19" fmla="*/ 3 h 15"/>
                <a:gd name="T20" fmla="*/ 9 w 10"/>
                <a:gd name="T21" fmla="*/ 3 h 15"/>
                <a:gd name="T22" fmla="*/ 8 w 10"/>
                <a:gd name="T23" fmla="*/ 3 h 15"/>
                <a:gd name="T24" fmla="*/ 8 w 10"/>
                <a:gd name="T25" fmla="*/ 3 h 15"/>
                <a:gd name="T26" fmla="*/ 8 w 10"/>
                <a:gd name="T27" fmla="*/ 4 h 15"/>
                <a:gd name="T28" fmla="*/ 8 w 10"/>
                <a:gd name="T29" fmla="*/ 4 h 15"/>
                <a:gd name="T30" fmla="*/ 7 w 10"/>
                <a:gd name="T31" fmla="*/ 4 h 15"/>
                <a:gd name="T32" fmla="*/ 7 w 10"/>
                <a:gd name="T33" fmla="*/ 5 h 15"/>
                <a:gd name="T34" fmla="*/ 7 w 10"/>
                <a:gd name="T35" fmla="*/ 5 h 15"/>
                <a:gd name="T36" fmla="*/ 7 w 10"/>
                <a:gd name="T37" fmla="*/ 5 h 15"/>
                <a:gd name="T38" fmla="*/ 7 w 10"/>
                <a:gd name="T39" fmla="*/ 6 h 15"/>
                <a:gd name="T40" fmla="*/ 7 w 10"/>
                <a:gd name="T41" fmla="*/ 6 h 15"/>
                <a:gd name="T42" fmla="*/ 6 w 10"/>
                <a:gd name="T43" fmla="*/ 6 h 15"/>
                <a:gd name="T44" fmla="*/ 6 w 10"/>
                <a:gd name="T45" fmla="*/ 6 h 15"/>
                <a:gd name="T46" fmla="*/ 6 w 10"/>
                <a:gd name="T47" fmla="*/ 7 h 15"/>
                <a:gd name="T48" fmla="*/ 6 w 10"/>
                <a:gd name="T49" fmla="*/ 7 h 15"/>
                <a:gd name="T50" fmla="*/ 6 w 10"/>
                <a:gd name="T51" fmla="*/ 7 h 15"/>
                <a:gd name="T52" fmla="*/ 5 w 10"/>
                <a:gd name="T53" fmla="*/ 8 h 15"/>
                <a:gd name="T54" fmla="*/ 5 w 10"/>
                <a:gd name="T55" fmla="*/ 8 h 15"/>
                <a:gd name="T56" fmla="*/ 5 w 10"/>
                <a:gd name="T57" fmla="*/ 8 h 15"/>
                <a:gd name="T58" fmla="*/ 5 w 10"/>
                <a:gd name="T59" fmla="*/ 9 h 15"/>
                <a:gd name="T60" fmla="*/ 5 w 10"/>
                <a:gd name="T61" fmla="*/ 9 h 15"/>
                <a:gd name="T62" fmla="*/ 5 w 10"/>
                <a:gd name="T63" fmla="*/ 9 h 15"/>
                <a:gd name="T64" fmla="*/ 4 w 10"/>
                <a:gd name="T65" fmla="*/ 9 h 15"/>
                <a:gd name="T66" fmla="*/ 4 w 10"/>
                <a:gd name="T67" fmla="*/ 10 h 15"/>
                <a:gd name="T68" fmla="*/ 4 w 10"/>
                <a:gd name="T69" fmla="*/ 10 h 15"/>
                <a:gd name="T70" fmla="*/ 4 w 10"/>
                <a:gd name="T71" fmla="*/ 10 h 15"/>
                <a:gd name="T72" fmla="*/ 3 w 10"/>
                <a:gd name="T73" fmla="*/ 11 h 15"/>
                <a:gd name="T74" fmla="*/ 3 w 10"/>
                <a:gd name="T75" fmla="*/ 11 h 15"/>
                <a:gd name="T76" fmla="*/ 3 w 10"/>
                <a:gd name="T77" fmla="*/ 11 h 15"/>
                <a:gd name="T78" fmla="*/ 3 w 10"/>
                <a:gd name="T79" fmla="*/ 12 h 15"/>
                <a:gd name="T80" fmla="*/ 3 w 10"/>
                <a:gd name="T81" fmla="*/ 12 h 15"/>
                <a:gd name="T82" fmla="*/ 2 w 10"/>
                <a:gd name="T83" fmla="*/ 12 h 15"/>
                <a:gd name="T84" fmla="*/ 2 w 10"/>
                <a:gd name="T85" fmla="*/ 13 h 15"/>
                <a:gd name="T86" fmla="*/ 2 w 10"/>
                <a:gd name="T87" fmla="*/ 13 h 15"/>
                <a:gd name="T88" fmla="*/ 2 w 10"/>
                <a:gd name="T89" fmla="*/ 13 h 15"/>
                <a:gd name="T90" fmla="*/ 2 w 10"/>
                <a:gd name="T91" fmla="*/ 13 h 15"/>
                <a:gd name="T92" fmla="*/ 2 w 10"/>
                <a:gd name="T93" fmla="*/ 14 h 15"/>
                <a:gd name="T94" fmla="*/ 1 w 10"/>
                <a:gd name="T95" fmla="*/ 14 h 15"/>
                <a:gd name="T96" fmla="*/ 1 w 10"/>
                <a:gd name="T97" fmla="*/ 15 h 15"/>
                <a:gd name="T98" fmla="*/ 1 w 10"/>
                <a:gd name="T99" fmla="*/ 15 h 15"/>
                <a:gd name="T100" fmla="*/ 1 w 10"/>
                <a:gd name="T101" fmla="*/ 15 h 15"/>
                <a:gd name="T102" fmla="*/ 0 w 10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3" name="Freeform 941"/>
            <p:cNvSpPr>
              <a:spLocks/>
            </p:cNvSpPr>
            <p:nvPr/>
          </p:nvSpPr>
          <p:spPr bwMode="auto">
            <a:xfrm>
              <a:off x="6297225" y="2768987"/>
              <a:ext cx="10827" cy="17717"/>
            </a:xfrm>
            <a:custGeom>
              <a:avLst/>
              <a:gdLst>
                <a:gd name="T0" fmla="*/ 11 w 11"/>
                <a:gd name="T1" fmla="*/ 0 h 18"/>
                <a:gd name="T2" fmla="*/ 10 w 11"/>
                <a:gd name="T3" fmla="*/ 0 h 18"/>
                <a:gd name="T4" fmla="*/ 10 w 11"/>
                <a:gd name="T5" fmla="*/ 1 h 18"/>
                <a:gd name="T6" fmla="*/ 10 w 11"/>
                <a:gd name="T7" fmla="*/ 1 h 18"/>
                <a:gd name="T8" fmla="*/ 10 w 11"/>
                <a:gd name="T9" fmla="*/ 1 h 18"/>
                <a:gd name="T10" fmla="*/ 10 w 11"/>
                <a:gd name="T11" fmla="*/ 2 h 18"/>
                <a:gd name="T12" fmla="*/ 9 w 11"/>
                <a:gd name="T13" fmla="*/ 2 h 18"/>
                <a:gd name="T14" fmla="*/ 9 w 11"/>
                <a:gd name="T15" fmla="*/ 3 h 18"/>
                <a:gd name="T16" fmla="*/ 9 w 11"/>
                <a:gd name="T17" fmla="*/ 3 h 18"/>
                <a:gd name="T18" fmla="*/ 9 w 11"/>
                <a:gd name="T19" fmla="*/ 3 h 18"/>
                <a:gd name="T20" fmla="*/ 9 w 11"/>
                <a:gd name="T21" fmla="*/ 3 h 18"/>
                <a:gd name="T22" fmla="*/ 9 w 11"/>
                <a:gd name="T23" fmla="*/ 4 h 18"/>
                <a:gd name="T24" fmla="*/ 8 w 11"/>
                <a:gd name="T25" fmla="*/ 4 h 18"/>
                <a:gd name="T26" fmla="*/ 8 w 11"/>
                <a:gd name="T27" fmla="*/ 4 h 18"/>
                <a:gd name="T28" fmla="*/ 8 w 11"/>
                <a:gd name="T29" fmla="*/ 5 h 18"/>
                <a:gd name="T30" fmla="*/ 8 w 11"/>
                <a:gd name="T31" fmla="*/ 5 h 18"/>
                <a:gd name="T32" fmla="*/ 7 w 11"/>
                <a:gd name="T33" fmla="*/ 6 h 18"/>
                <a:gd name="T34" fmla="*/ 7 w 11"/>
                <a:gd name="T35" fmla="*/ 6 h 18"/>
                <a:gd name="T36" fmla="*/ 7 w 11"/>
                <a:gd name="T37" fmla="*/ 6 h 18"/>
                <a:gd name="T38" fmla="*/ 7 w 11"/>
                <a:gd name="T39" fmla="*/ 7 h 18"/>
                <a:gd name="T40" fmla="*/ 7 w 11"/>
                <a:gd name="T41" fmla="*/ 7 h 18"/>
                <a:gd name="T42" fmla="*/ 6 w 11"/>
                <a:gd name="T43" fmla="*/ 7 h 18"/>
                <a:gd name="T44" fmla="*/ 6 w 11"/>
                <a:gd name="T45" fmla="*/ 7 h 18"/>
                <a:gd name="T46" fmla="*/ 6 w 11"/>
                <a:gd name="T47" fmla="*/ 8 h 18"/>
                <a:gd name="T48" fmla="*/ 6 w 11"/>
                <a:gd name="T49" fmla="*/ 8 h 18"/>
                <a:gd name="T50" fmla="*/ 6 w 11"/>
                <a:gd name="T51" fmla="*/ 8 h 18"/>
                <a:gd name="T52" fmla="*/ 6 w 11"/>
                <a:gd name="T53" fmla="*/ 9 h 18"/>
                <a:gd name="T54" fmla="*/ 5 w 11"/>
                <a:gd name="T55" fmla="*/ 9 h 18"/>
                <a:gd name="T56" fmla="*/ 5 w 11"/>
                <a:gd name="T57" fmla="*/ 10 h 18"/>
                <a:gd name="T58" fmla="*/ 5 w 11"/>
                <a:gd name="T59" fmla="*/ 10 h 18"/>
                <a:gd name="T60" fmla="*/ 5 w 11"/>
                <a:gd name="T61" fmla="*/ 10 h 18"/>
                <a:gd name="T62" fmla="*/ 5 w 11"/>
                <a:gd name="T63" fmla="*/ 11 h 18"/>
                <a:gd name="T64" fmla="*/ 4 w 11"/>
                <a:gd name="T65" fmla="*/ 11 h 18"/>
                <a:gd name="T66" fmla="*/ 4 w 11"/>
                <a:gd name="T67" fmla="*/ 11 h 18"/>
                <a:gd name="T68" fmla="*/ 4 w 11"/>
                <a:gd name="T69" fmla="*/ 12 h 18"/>
                <a:gd name="T70" fmla="*/ 4 w 11"/>
                <a:gd name="T71" fmla="*/ 12 h 18"/>
                <a:gd name="T72" fmla="*/ 3 w 11"/>
                <a:gd name="T73" fmla="*/ 12 h 18"/>
                <a:gd name="T74" fmla="*/ 3 w 11"/>
                <a:gd name="T75" fmla="*/ 13 h 18"/>
                <a:gd name="T76" fmla="*/ 3 w 11"/>
                <a:gd name="T77" fmla="*/ 13 h 18"/>
                <a:gd name="T78" fmla="*/ 3 w 11"/>
                <a:gd name="T79" fmla="*/ 13 h 18"/>
                <a:gd name="T80" fmla="*/ 3 w 11"/>
                <a:gd name="T81" fmla="*/ 14 h 18"/>
                <a:gd name="T82" fmla="*/ 3 w 11"/>
                <a:gd name="T83" fmla="*/ 14 h 18"/>
                <a:gd name="T84" fmla="*/ 2 w 11"/>
                <a:gd name="T85" fmla="*/ 14 h 18"/>
                <a:gd name="T86" fmla="*/ 2 w 11"/>
                <a:gd name="T87" fmla="*/ 15 h 18"/>
                <a:gd name="T88" fmla="*/ 2 w 11"/>
                <a:gd name="T89" fmla="*/ 15 h 18"/>
                <a:gd name="T90" fmla="*/ 2 w 11"/>
                <a:gd name="T91" fmla="*/ 16 h 18"/>
                <a:gd name="T92" fmla="*/ 2 w 11"/>
                <a:gd name="T93" fmla="*/ 16 h 18"/>
                <a:gd name="T94" fmla="*/ 1 w 11"/>
                <a:gd name="T95" fmla="*/ 16 h 18"/>
                <a:gd name="T96" fmla="*/ 1 w 11"/>
                <a:gd name="T97" fmla="*/ 17 h 18"/>
                <a:gd name="T98" fmla="*/ 1 w 11"/>
                <a:gd name="T99" fmla="*/ 17 h 18"/>
                <a:gd name="T100" fmla="*/ 1 w 11"/>
                <a:gd name="T101" fmla="*/ 17 h 18"/>
                <a:gd name="T102" fmla="*/ 0 w 11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4" name="Freeform 942"/>
            <p:cNvSpPr>
              <a:spLocks/>
            </p:cNvSpPr>
            <p:nvPr/>
          </p:nvSpPr>
          <p:spPr bwMode="auto">
            <a:xfrm>
              <a:off x="6288366" y="2785719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9 w 10"/>
                <a:gd name="T3" fmla="*/ 1 h 19"/>
                <a:gd name="T4" fmla="*/ 9 w 10"/>
                <a:gd name="T5" fmla="*/ 1 h 19"/>
                <a:gd name="T6" fmla="*/ 9 w 10"/>
                <a:gd name="T7" fmla="*/ 2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3 h 19"/>
                <a:gd name="T14" fmla="*/ 8 w 10"/>
                <a:gd name="T15" fmla="*/ 3 h 19"/>
                <a:gd name="T16" fmla="*/ 8 w 10"/>
                <a:gd name="T17" fmla="*/ 3 h 19"/>
                <a:gd name="T18" fmla="*/ 8 w 10"/>
                <a:gd name="T19" fmla="*/ 4 h 19"/>
                <a:gd name="T20" fmla="*/ 8 w 10"/>
                <a:gd name="T21" fmla="*/ 4 h 19"/>
                <a:gd name="T22" fmla="*/ 8 w 10"/>
                <a:gd name="T23" fmla="*/ 4 h 19"/>
                <a:gd name="T24" fmla="*/ 7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6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5 w 10"/>
                <a:gd name="T45" fmla="*/ 8 h 19"/>
                <a:gd name="T46" fmla="*/ 5 w 10"/>
                <a:gd name="T47" fmla="*/ 9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4 w 10"/>
                <a:gd name="T55" fmla="*/ 10 h 19"/>
                <a:gd name="T56" fmla="*/ 4 w 10"/>
                <a:gd name="T57" fmla="*/ 10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3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3 h 19"/>
                <a:gd name="T74" fmla="*/ 2 w 10"/>
                <a:gd name="T75" fmla="*/ 14 h 19"/>
                <a:gd name="T76" fmla="*/ 2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1 w 10"/>
                <a:gd name="T85" fmla="*/ 16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7 h 19"/>
                <a:gd name="T96" fmla="*/ 0 w 10"/>
                <a:gd name="T97" fmla="*/ 18 h 19"/>
                <a:gd name="T98" fmla="*/ 0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5" name="Freeform 943"/>
            <p:cNvSpPr>
              <a:spLocks/>
            </p:cNvSpPr>
            <p:nvPr/>
          </p:nvSpPr>
          <p:spPr bwMode="auto">
            <a:xfrm>
              <a:off x="6278524" y="2804420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9 w 10"/>
                <a:gd name="T5" fmla="*/ 0 h 19"/>
                <a:gd name="T6" fmla="*/ 9 w 10"/>
                <a:gd name="T7" fmla="*/ 1 h 19"/>
                <a:gd name="T8" fmla="*/ 9 w 10"/>
                <a:gd name="T9" fmla="*/ 1 h 19"/>
                <a:gd name="T10" fmla="*/ 9 w 10"/>
                <a:gd name="T11" fmla="*/ 1 h 19"/>
                <a:gd name="T12" fmla="*/ 9 w 10"/>
                <a:gd name="T13" fmla="*/ 2 h 19"/>
                <a:gd name="T14" fmla="*/ 8 w 10"/>
                <a:gd name="T15" fmla="*/ 2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3 h 19"/>
                <a:gd name="T22" fmla="*/ 8 w 10"/>
                <a:gd name="T23" fmla="*/ 4 h 19"/>
                <a:gd name="T24" fmla="*/ 8 w 10"/>
                <a:gd name="T25" fmla="*/ 4 h 19"/>
                <a:gd name="T26" fmla="*/ 7 w 10"/>
                <a:gd name="T27" fmla="*/ 4 h 19"/>
                <a:gd name="T28" fmla="*/ 7 w 10"/>
                <a:gd name="T29" fmla="*/ 5 h 19"/>
                <a:gd name="T30" fmla="*/ 7 w 10"/>
                <a:gd name="T31" fmla="*/ 5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6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7 h 19"/>
                <a:gd name="T44" fmla="*/ 5 w 10"/>
                <a:gd name="T45" fmla="*/ 8 h 19"/>
                <a:gd name="T46" fmla="*/ 5 w 10"/>
                <a:gd name="T47" fmla="*/ 8 h 19"/>
                <a:gd name="T48" fmla="*/ 5 w 10"/>
                <a:gd name="T49" fmla="*/ 8 h 19"/>
                <a:gd name="T50" fmla="*/ 5 w 10"/>
                <a:gd name="T51" fmla="*/ 9 h 19"/>
                <a:gd name="T52" fmla="*/ 5 w 10"/>
                <a:gd name="T53" fmla="*/ 9 h 19"/>
                <a:gd name="T54" fmla="*/ 5 w 10"/>
                <a:gd name="T55" fmla="*/ 10 h 19"/>
                <a:gd name="T56" fmla="*/ 4 w 10"/>
                <a:gd name="T57" fmla="*/ 10 h 19"/>
                <a:gd name="T58" fmla="*/ 4 w 10"/>
                <a:gd name="T59" fmla="*/ 10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1 h 19"/>
                <a:gd name="T66" fmla="*/ 3 w 10"/>
                <a:gd name="T67" fmla="*/ 12 h 19"/>
                <a:gd name="T68" fmla="*/ 3 w 10"/>
                <a:gd name="T69" fmla="*/ 12 h 19"/>
                <a:gd name="T70" fmla="*/ 3 w 10"/>
                <a:gd name="T71" fmla="*/ 13 h 19"/>
                <a:gd name="T72" fmla="*/ 3 w 10"/>
                <a:gd name="T73" fmla="*/ 13 h 19"/>
                <a:gd name="T74" fmla="*/ 2 w 10"/>
                <a:gd name="T75" fmla="*/ 13 h 19"/>
                <a:gd name="T76" fmla="*/ 2 w 10"/>
                <a:gd name="T77" fmla="*/ 14 h 19"/>
                <a:gd name="T78" fmla="*/ 2 w 10"/>
                <a:gd name="T79" fmla="*/ 14 h 19"/>
                <a:gd name="T80" fmla="*/ 2 w 10"/>
                <a:gd name="T81" fmla="*/ 14 h 19"/>
                <a:gd name="T82" fmla="*/ 2 w 10"/>
                <a:gd name="T83" fmla="*/ 15 h 19"/>
                <a:gd name="T84" fmla="*/ 2 w 10"/>
                <a:gd name="T85" fmla="*/ 15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6 h 19"/>
                <a:gd name="T92" fmla="*/ 1 w 10"/>
                <a:gd name="T93" fmla="*/ 17 h 19"/>
                <a:gd name="T94" fmla="*/ 1 w 10"/>
                <a:gd name="T95" fmla="*/ 17 h 19"/>
                <a:gd name="T96" fmla="*/ 0 w 10"/>
                <a:gd name="T97" fmla="*/ 17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6" name="Freeform 944"/>
            <p:cNvSpPr>
              <a:spLocks/>
            </p:cNvSpPr>
            <p:nvPr/>
          </p:nvSpPr>
          <p:spPr bwMode="auto">
            <a:xfrm>
              <a:off x="6268681" y="2822136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 h 19"/>
                <a:gd name="T4" fmla="*/ 9 w 10"/>
                <a:gd name="T5" fmla="*/ 1 h 19"/>
                <a:gd name="T6" fmla="*/ 9 w 10"/>
                <a:gd name="T7" fmla="*/ 1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8 h 19"/>
                <a:gd name="T42" fmla="*/ 6 w 10"/>
                <a:gd name="T43" fmla="*/ 8 h 19"/>
                <a:gd name="T44" fmla="*/ 6 w 10"/>
                <a:gd name="T45" fmla="*/ 8 h 19"/>
                <a:gd name="T46" fmla="*/ 5 w 10"/>
                <a:gd name="T47" fmla="*/ 9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5 w 10"/>
                <a:gd name="T55" fmla="*/ 10 h 19"/>
                <a:gd name="T56" fmla="*/ 4 w 10"/>
                <a:gd name="T57" fmla="*/ 11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2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6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7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7" name="Freeform 945"/>
            <p:cNvSpPr>
              <a:spLocks/>
            </p:cNvSpPr>
            <p:nvPr/>
          </p:nvSpPr>
          <p:spPr bwMode="auto">
            <a:xfrm>
              <a:off x="6258839" y="2839853"/>
              <a:ext cx="9842" cy="17717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1 h 18"/>
                <a:gd name="T4" fmla="*/ 10 w 10"/>
                <a:gd name="T5" fmla="*/ 1 h 18"/>
                <a:gd name="T6" fmla="*/ 9 w 10"/>
                <a:gd name="T7" fmla="*/ 1 h 18"/>
                <a:gd name="T8" fmla="*/ 9 w 10"/>
                <a:gd name="T9" fmla="*/ 2 h 18"/>
                <a:gd name="T10" fmla="*/ 9 w 10"/>
                <a:gd name="T11" fmla="*/ 2 h 18"/>
                <a:gd name="T12" fmla="*/ 9 w 10"/>
                <a:gd name="T13" fmla="*/ 3 h 18"/>
                <a:gd name="T14" fmla="*/ 9 w 10"/>
                <a:gd name="T15" fmla="*/ 3 h 18"/>
                <a:gd name="T16" fmla="*/ 8 w 10"/>
                <a:gd name="T17" fmla="*/ 3 h 18"/>
                <a:gd name="T18" fmla="*/ 8 w 10"/>
                <a:gd name="T19" fmla="*/ 4 h 18"/>
                <a:gd name="T20" fmla="*/ 8 w 10"/>
                <a:gd name="T21" fmla="*/ 4 h 18"/>
                <a:gd name="T22" fmla="*/ 8 w 10"/>
                <a:gd name="T23" fmla="*/ 4 h 18"/>
                <a:gd name="T24" fmla="*/ 8 w 10"/>
                <a:gd name="T25" fmla="*/ 5 h 18"/>
                <a:gd name="T26" fmla="*/ 8 w 10"/>
                <a:gd name="T27" fmla="*/ 5 h 18"/>
                <a:gd name="T28" fmla="*/ 7 w 10"/>
                <a:gd name="T29" fmla="*/ 5 h 18"/>
                <a:gd name="T30" fmla="*/ 7 w 10"/>
                <a:gd name="T31" fmla="*/ 6 h 18"/>
                <a:gd name="T32" fmla="*/ 7 w 10"/>
                <a:gd name="T33" fmla="*/ 6 h 18"/>
                <a:gd name="T34" fmla="*/ 7 w 10"/>
                <a:gd name="T35" fmla="*/ 6 h 18"/>
                <a:gd name="T36" fmla="*/ 6 w 10"/>
                <a:gd name="T37" fmla="*/ 7 h 18"/>
                <a:gd name="T38" fmla="*/ 6 w 10"/>
                <a:gd name="T39" fmla="*/ 7 h 18"/>
                <a:gd name="T40" fmla="*/ 6 w 10"/>
                <a:gd name="T41" fmla="*/ 7 h 18"/>
                <a:gd name="T42" fmla="*/ 6 w 10"/>
                <a:gd name="T43" fmla="*/ 8 h 18"/>
                <a:gd name="T44" fmla="*/ 6 w 10"/>
                <a:gd name="T45" fmla="*/ 8 h 18"/>
                <a:gd name="T46" fmla="*/ 5 w 10"/>
                <a:gd name="T47" fmla="*/ 9 h 18"/>
                <a:gd name="T48" fmla="*/ 5 w 10"/>
                <a:gd name="T49" fmla="*/ 9 h 18"/>
                <a:gd name="T50" fmla="*/ 5 w 10"/>
                <a:gd name="T51" fmla="*/ 9 h 18"/>
                <a:gd name="T52" fmla="*/ 5 w 10"/>
                <a:gd name="T53" fmla="*/ 10 h 18"/>
                <a:gd name="T54" fmla="*/ 5 w 10"/>
                <a:gd name="T55" fmla="*/ 10 h 18"/>
                <a:gd name="T56" fmla="*/ 5 w 10"/>
                <a:gd name="T57" fmla="*/ 10 h 18"/>
                <a:gd name="T58" fmla="*/ 4 w 10"/>
                <a:gd name="T59" fmla="*/ 11 h 18"/>
                <a:gd name="T60" fmla="*/ 4 w 10"/>
                <a:gd name="T61" fmla="*/ 11 h 18"/>
                <a:gd name="T62" fmla="*/ 4 w 10"/>
                <a:gd name="T63" fmla="*/ 11 h 18"/>
                <a:gd name="T64" fmla="*/ 4 w 10"/>
                <a:gd name="T65" fmla="*/ 11 h 18"/>
                <a:gd name="T66" fmla="*/ 4 w 10"/>
                <a:gd name="T67" fmla="*/ 12 h 18"/>
                <a:gd name="T68" fmla="*/ 3 w 10"/>
                <a:gd name="T69" fmla="*/ 12 h 18"/>
                <a:gd name="T70" fmla="*/ 3 w 10"/>
                <a:gd name="T71" fmla="*/ 13 h 18"/>
                <a:gd name="T72" fmla="*/ 3 w 10"/>
                <a:gd name="T73" fmla="*/ 13 h 18"/>
                <a:gd name="T74" fmla="*/ 3 w 10"/>
                <a:gd name="T75" fmla="*/ 13 h 18"/>
                <a:gd name="T76" fmla="*/ 2 w 10"/>
                <a:gd name="T77" fmla="*/ 14 h 18"/>
                <a:gd name="T78" fmla="*/ 2 w 10"/>
                <a:gd name="T79" fmla="*/ 14 h 18"/>
                <a:gd name="T80" fmla="*/ 2 w 10"/>
                <a:gd name="T81" fmla="*/ 14 h 18"/>
                <a:gd name="T82" fmla="*/ 2 w 10"/>
                <a:gd name="T83" fmla="*/ 15 h 18"/>
                <a:gd name="T84" fmla="*/ 2 w 10"/>
                <a:gd name="T85" fmla="*/ 15 h 18"/>
                <a:gd name="T86" fmla="*/ 2 w 10"/>
                <a:gd name="T87" fmla="*/ 15 h 18"/>
                <a:gd name="T88" fmla="*/ 1 w 10"/>
                <a:gd name="T89" fmla="*/ 16 h 18"/>
                <a:gd name="T90" fmla="*/ 1 w 10"/>
                <a:gd name="T91" fmla="*/ 16 h 18"/>
                <a:gd name="T92" fmla="*/ 1 w 10"/>
                <a:gd name="T93" fmla="*/ 16 h 18"/>
                <a:gd name="T94" fmla="*/ 1 w 10"/>
                <a:gd name="T95" fmla="*/ 17 h 18"/>
                <a:gd name="T96" fmla="*/ 1 w 10"/>
                <a:gd name="T97" fmla="*/ 17 h 18"/>
                <a:gd name="T98" fmla="*/ 0 w 10"/>
                <a:gd name="T99" fmla="*/ 17 h 18"/>
                <a:gd name="T100" fmla="*/ 0 w 10"/>
                <a:gd name="T101" fmla="*/ 18 h 18"/>
                <a:gd name="T102" fmla="*/ 0 w 10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8" name="Freeform 946"/>
            <p:cNvSpPr>
              <a:spLocks/>
            </p:cNvSpPr>
            <p:nvPr/>
          </p:nvSpPr>
          <p:spPr bwMode="auto">
            <a:xfrm>
              <a:off x="6248996" y="2857569"/>
              <a:ext cx="9842" cy="15748"/>
            </a:xfrm>
            <a:custGeom>
              <a:avLst/>
              <a:gdLst>
                <a:gd name="T0" fmla="*/ 10 w 10"/>
                <a:gd name="T1" fmla="*/ 0 h 16"/>
                <a:gd name="T2" fmla="*/ 10 w 10"/>
                <a:gd name="T3" fmla="*/ 0 h 16"/>
                <a:gd name="T4" fmla="*/ 10 w 10"/>
                <a:gd name="T5" fmla="*/ 0 h 16"/>
                <a:gd name="T6" fmla="*/ 9 w 10"/>
                <a:gd name="T7" fmla="*/ 1 h 16"/>
                <a:gd name="T8" fmla="*/ 9 w 10"/>
                <a:gd name="T9" fmla="*/ 1 h 16"/>
                <a:gd name="T10" fmla="*/ 9 w 10"/>
                <a:gd name="T11" fmla="*/ 1 h 16"/>
                <a:gd name="T12" fmla="*/ 9 w 10"/>
                <a:gd name="T13" fmla="*/ 2 h 16"/>
                <a:gd name="T14" fmla="*/ 9 w 10"/>
                <a:gd name="T15" fmla="*/ 2 h 16"/>
                <a:gd name="T16" fmla="*/ 9 w 10"/>
                <a:gd name="T17" fmla="*/ 2 h 16"/>
                <a:gd name="T18" fmla="*/ 8 w 10"/>
                <a:gd name="T19" fmla="*/ 3 h 16"/>
                <a:gd name="T20" fmla="*/ 8 w 10"/>
                <a:gd name="T21" fmla="*/ 3 h 16"/>
                <a:gd name="T22" fmla="*/ 8 w 10"/>
                <a:gd name="T23" fmla="*/ 3 h 16"/>
                <a:gd name="T24" fmla="*/ 8 w 10"/>
                <a:gd name="T25" fmla="*/ 4 h 16"/>
                <a:gd name="T26" fmla="*/ 8 w 10"/>
                <a:gd name="T27" fmla="*/ 4 h 16"/>
                <a:gd name="T28" fmla="*/ 7 w 10"/>
                <a:gd name="T29" fmla="*/ 4 h 16"/>
                <a:gd name="T30" fmla="*/ 7 w 10"/>
                <a:gd name="T31" fmla="*/ 5 h 16"/>
                <a:gd name="T32" fmla="*/ 7 w 10"/>
                <a:gd name="T33" fmla="*/ 5 h 16"/>
                <a:gd name="T34" fmla="*/ 7 w 10"/>
                <a:gd name="T35" fmla="*/ 5 h 16"/>
                <a:gd name="T36" fmla="*/ 6 w 10"/>
                <a:gd name="T37" fmla="*/ 6 h 16"/>
                <a:gd name="T38" fmla="*/ 6 w 10"/>
                <a:gd name="T39" fmla="*/ 6 h 16"/>
                <a:gd name="T40" fmla="*/ 6 w 10"/>
                <a:gd name="T41" fmla="*/ 6 h 16"/>
                <a:gd name="T42" fmla="*/ 6 w 10"/>
                <a:gd name="T43" fmla="*/ 7 h 16"/>
                <a:gd name="T44" fmla="*/ 6 w 10"/>
                <a:gd name="T45" fmla="*/ 7 h 16"/>
                <a:gd name="T46" fmla="*/ 6 w 10"/>
                <a:gd name="T47" fmla="*/ 7 h 16"/>
                <a:gd name="T48" fmla="*/ 5 w 10"/>
                <a:gd name="T49" fmla="*/ 8 h 16"/>
                <a:gd name="T50" fmla="*/ 5 w 10"/>
                <a:gd name="T51" fmla="*/ 8 h 16"/>
                <a:gd name="T52" fmla="*/ 5 w 10"/>
                <a:gd name="T53" fmla="*/ 8 h 16"/>
                <a:gd name="T54" fmla="*/ 5 w 10"/>
                <a:gd name="T55" fmla="*/ 9 h 16"/>
                <a:gd name="T56" fmla="*/ 5 w 10"/>
                <a:gd name="T57" fmla="*/ 9 h 16"/>
                <a:gd name="T58" fmla="*/ 4 w 10"/>
                <a:gd name="T59" fmla="*/ 9 h 16"/>
                <a:gd name="T60" fmla="*/ 4 w 10"/>
                <a:gd name="T61" fmla="*/ 9 h 16"/>
                <a:gd name="T62" fmla="*/ 4 w 10"/>
                <a:gd name="T63" fmla="*/ 10 h 16"/>
                <a:gd name="T64" fmla="*/ 4 w 10"/>
                <a:gd name="T65" fmla="*/ 10 h 16"/>
                <a:gd name="T66" fmla="*/ 3 w 10"/>
                <a:gd name="T67" fmla="*/ 11 h 16"/>
                <a:gd name="T68" fmla="*/ 3 w 10"/>
                <a:gd name="T69" fmla="*/ 11 h 16"/>
                <a:gd name="T70" fmla="*/ 3 w 10"/>
                <a:gd name="T71" fmla="*/ 11 h 16"/>
                <a:gd name="T72" fmla="*/ 3 w 10"/>
                <a:gd name="T73" fmla="*/ 11 h 16"/>
                <a:gd name="T74" fmla="*/ 3 w 10"/>
                <a:gd name="T75" fmla="*/ 12 h 16"/>
                <a:gd name="T76" fmla="*/ 3 w 10"/>
                <a:gd name="T77" fmla="*/ 12 h 16"/>
                <a:gd name="T78" fmla="*/ 2 w 10"/>
                <a:gd name="T79" fmla="*/ 12 h 16"/>
                <a:gd name="T80" fmla="*/ 2 w 10"/>
                <a:gd name="T81" fmla="*/ 13 h 16"/>
                <a:gd name="T82" fmla="*/ 2 w 10"/>
                <a:gd name="T83" fmla="*/ 13 h 16"/>
                <a:gd name="T84" fmla="*/ 2 w 10"/>
                <a:gd name="T85" fmla="*/ 13 h 16"/>
                <a:gd name="T86" fmla="*/ 2 w 10"/>
                <a:gd name="T87" fmla="*/ 14 h 16"/>
                <a:gd name="T88" fmla="*/ 1 w 10"/>
                <a:gd name="T89" fmla="*/ 14 h 16"/>
                <a:gd name="T90" fmla="*/ 1 w 10"/>
                <a:gd name="T91" fmla="*/ 14 h 16"/>
                <a:gd name="T92" fmla="*/ 1 w 10"/>
                <a:gd name="T93" fmla="*/ 15 h 16"/>
                <a:gd name="T94" fmla="*/ 1 w 10"/>
                <a:gd name="T95" fmla="*/ 15 h 16"/>
                <a:gd name="T96" fmla="*/ 1 w 10"/>
                <a:gd name="T97" fmla="*/ 15 h 16"/>
                <a:gd name="T98" fmla="*/ 0 w 10"/>
                <a:gd name="T99" fmla="*/ 15 h 16"/>
                <a:gd name="T100" fmla="*/ 0 w 10"/>
                <a:gd name="T101" fmla="*/ 16 h 16"/>
                <a:gd name="T102" fmla="*/ 0 w 10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9" name="Freeform 947"/>
            <p:cNvSpPr>
              <a:spLocks/>
            </p:cNvSpPr>
            <p:nvPr/>
          </p:nvSpPr>
          <p:spPr bwMode="auto">
            <a:xfrm>
              <a:off x="6239154" y="2873317"/>
              <a:ext cx="9842" cy="14764"/>
            </a:xfrm>
            <a:custGeom>
              <a:avLst/>
              <a:gdLst>
                <a:gd name="T0" fmla="*/ 10 w 10"/>
                <a:gd name="T1" fmla="*/ 0 h 15"/>
                <a:gd name="T2" fmla="*/ 10 w 10"/>
                <a:gd name="T3" fmla="*/ 0 h 15"/>
                <a:gd name="T4" fmla="*/ 10 w 10"/>
                <a:gd name="T5" fmla="*/ 0 h 15"/>
                <a:gd name="T6" fmla="*/ 10 w 10"/>
                <a:gd name="T7" fmla="*/ 1 h 15"/>
                <a:gd name="T8" fmla="*/ 9 w 10"/>
                <a:gd name="T9" fmla="*/ 1 h 15"/>
                <a:gd name="T10" fmla="*/ 9 w 10"/>
                <a:gd name="T11" fmla="*/ 1 h 15"/>
                <a:gd name="T12" fmla="*/ 9 w 10"/>
                <a:gd name="T13" fmla="*/ 2 h 15"/>
                <a:gd name="T14" fmla="*/ 9 w 10"/>
                <a:gd name="T15" fmla="*/ 2 h 15"/>
                <a:gd name="T16" fmla="*/ 9 w 10"/>
                <a:gd name="T17" fmla="*/ 2 h 15"/>
                <a:gd name="T18" fmla="*/ 8 w 10"/>
                <a:gd name="T19" fmla="*/ 3 h 15"/>
                <a:gd name="T20" fmla="*/ 8 w 10"/>
                <a:gd name="T21" fmla="*/ 3 h 15"/>
                <a:gd name="T22" fmla="*/ 8 w 10"/>
                <a:gd name="T23" fmla="*/ 3 h 15"/>
                <a:gd name="T24" fmla="*/ 8 w 10"/>
                <a:gd name="T25" fmla="*/ 3 h 15"/>
                <a:gd name="T26" fmla="*/ 8 w 10"/>
                <a:gd name="T27" fmla="*/ 4 h 15"/>
                <a:gd name="T28" fmla="*/ 7 w 10"/>
                <a:gd name="T29" fmla="*/ 4 h 15"/>
                <a:gd name="T30" fmla="*/ 7 w 10"/>
                <a:gd name="T31" fmla="*/ 4 h 15"/>
                <a:gd name="T32" fmla="*/ 7 w 10"/>
                <a:gd name="T33" fmla="*/ 5 h 15"/>
                <a:gd name="T34" fmla="*/ 7 w 10"/>
                <a:gd name="T35" fmla="*/ 5 h 15"/>
                <a:gd name="T36" fmla="*/ 7 w 10"/>
                <a:gd name="T37" fmla="*/ 5 h 15"/>
                <a:gd name="T38" fmla="*/ 6 w 10"/>
                <a:gd name="T39" fmla="*/ 6 h 15"/>
                <a:gd name="T40" fmla="*/ 6 w 10"/>
                <a:gd name="T41" fmla="*/ 6 h 15"/>
                <a:gd name="T42" fmla="*/ 6 w 10"/>
                <a:gd name="T43" fmla="*/ 6 h 15"/>
                <a:gd name="T44" fmla="*/ 6 w 10"/>
                <a:gd name="T45" fmla="*/ 6 h 15"/>
                <a:gd name="T46" fmla="*/ 6 w 10"/>
                <a:gd name="T47" fmla="*/ 7 h 15"/>
                <a:gd name="T48" fmla="*/ 5 w 10"/>
                <a:gd name="T49" fmla="*/ 7 h 15"/>
                <a:gd name="T50" fmla="*/ 5 w 10"/>
                <a:gd name="T51" fmla="*/ 7 h 15"/>
                <a:gd name="T52" fmla="*/ 5 w 10"/>
                <a:gd name="T53" fmla="*/ 8 h 15"/>
                <a:gd name="T54" fmla="*/ 5 w 10"/>
                <a:gd name="T55" fmla="*/ 8 h 15"/>
                <a:gd name="T56" fmla="*/ 5 w 10"/>
                <a:gd name="T57" fmla="*/ 8 h 15"/>
                <a:gd name="T58" fmla="*/ 4 w 10"/>
                <a:gd name="T59" fmla="*/ 8 h 15"/>
                <a:gd name="T60" fmla="*/ 4 w 10"/>
                <a:gd name="T61" fmla="*/ 9 h 15"/>
                <a:gd name="T62" fmla="*/ 4 w 10"/>
                <a:gd name="T63" fmla="*/ 9 h 15"/>
                <a:gd name="T64" fmla="*/ 4 w 10"/>
                <a:gd name="T65" fmla="*/ 9 h 15"/>
                <a:gd name="T66" fmla="*/ 4 w 10"/>
                <a:gd name="T67" fmla="*/ 10 h 15"/>
                <a:gd name="T68" fmla="*/ 3 w 10"/>
                <a:gd name="T69" fmla="*/ 10 h 15"/>
                <a:gd name="T70" fmla="*/ 3 w 10"/>
                <a:gd name="T71" fmla="*/ 10 h 15"/>
                <a:gd name="T72" fmla="*/ 3 w 10"/>
                <a:gd name="T73" fmla="*/ 11 h 15"/>
                <a:gd name="T74" fmla="*/ 3 w 10"/>
                <a:gd name="T75" fmla="*/ 11 h 15"/>
                <a:gd name="T76" fmla="*/ 3 w 10"/>
                <a:gd name="T77" fmla="*/ 11 h 15"/>
                <a:gd name="T78" fmla="*/ 2 w 10"/>
                <a:gd name="T79" fmla="*/ 11 h 15"/>
                <a:gd name="T80" fmla="*/ 2 w 10"/>
                <a:gd name="T81" fmla="*/ 12 h 15"/>
                <a:gd name="T82" fmla="*/ 2 w 10"/>
                <a:gd name="T83" fmla="*/ 12 h 15"/>
                <a:gd name="T84" fmla="*/ 2 w 10"/>
                <a:gd name="T85" fmla="*/ 12 h 15"/>
                <a:gd name="T86" fmla="*/ 2 w 10"/>
                <a:gd name="T87" fmla="*/ 12 h 15"/>
                <a:gd name="T88" fmla="*/ 1 w 10"/>
                <a:gd name="T89" fmla="*/ 13 h 15"/>
                <a:gd name="T90" fmla="*/ 1 w 10"/>
                <a:gd name="T91" fmla="*/ 13 h 15"/>
                <a:gd name="T92" fmla="*/ 1 w 10"/>
                <a:gd name="T93" fmla="*/ 13 h 15"/>
                <a:gd name="T94" fmla="*/ 1 w 10"/>
                <a:gd name="T95" fmla="*/ 13 h 15"/>
                <a:gd name="T96" fmla="*/ 1 w 10"/>
                <a:gd name="T97" fmla="*/ 14 h 15"/>
                <a:gd name="T98" fmla="*/ 1 w 10"/>
                <a:gd name="T99" fmla="*/ 14 h 15"/>
                <a:gd name="T100" fmla="*/ 0 w 10"/>
                <a:gd name="T101" fmla="*/ 15 h 15"/>
                <a:gd name="T102" fmla="*/ 0 w 10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0" name="Freeform 948"/>
            <p:cNvSpPr>
              <a:spLocks/>
            </p:cNvSpPr>
            <p:nvPr/>
          </p:nvSpPr>
          <p:spPr bwMode="auto">
            <a:xfrm>
              <a:off x="6229311" y="2888081"/>
              <a:ext cx="9842" cy="12796"/>
            </a:xfrm>
            <a:custGeom>
              <a:avLst/>
              <a:gdLst>
                <a:gd name="T0" fmla="*/ 10 w 10"/>
                <a:gd name="T1" fmla="*/ 0 h 13"/>
                <a:gd name="T2" fmla="*/ 10 w 10"/>
                <a:gd name="T3" fmla="*/ 0 h 13"/>
                <a:gd name="T4" fmla="*/ 10 w 10"/>
                <a:gd name="T5" fmla="*/ 0 h 13"/>
                <a:gd name="T6" fmla="*/ 10 w 10"/>
                <a:gd name="T7" fmla="*/ 0 h 13"/>
                <a:gd name="T8" fmla="*/ 9 w 10"/>
                <a:gd name="T9" fmla="*/ 1 h 13"/>
                <a:gd name="T10" fmla="*/ 9 w 10"/>
                <a:gd name="T11" fmla="*/ 1 h 13"/>
                <a:gd name="T12" fmla="*/ 9 w 10"/>
                <a:gd name="T13" fmla="*/ 1 h 13"/>
                <a:gd name="T14" fmla="*/ 9 w 10"/>
                <a:gd name="T15" fmla="*/ 1 h 13"/>
                <a:gd name="T16" fmla="*/ 9 w 10"/>
                <a:gd name="T17" fmla="*/ 2 h 13"/>
                <a:gd name="T18" fmla="*/ 8 w 10"/>
                <a:gd name="T19" fmla="*/ 2 h 13"/>
                <a:gd name="T20" fmla="*/ 8 w 10"/>
                <a:gd name="T21" fmla="*/ 2 h 13"/>
                <a:gd name="T22" fmla="*/ 8 w 10"/>
                <a:gd name="T23" fmla="*/ 3 h 13"/>
                <a:gd name="T24" fmla="*/ 8 w 10"/>
                <a:gd name="T25" fmla="*/ 3 h 13"/>
                <a:gd name="T26" fmla="*/ 8 w 10"/>
                <a:gd name="T27" fmla="*/ 3 h 13"/>
                <a:gd name="T28" fmla="*/ 8 w 10"/>
                <a:gd name="T29" fmla="*/ 3 h 13"/>
                <a:gd name="T30" fmla="*/ 7 w 10"/>
                <a:gd name="T31" fmla="*/ 4 h 13"/>
                <a:gd name="T32" fmla="*/ 7 w 10"/>
                <a:gd name="T33" fmla="*/ 4 h 13"/>
                <a:gd name="T34" fmla="*/ 7 w 10"/>
                <a:gd name="T35" fmla="*/ 4 h 13"/>
                <a:gd name="T36" fmla="*/ 7 w 10"/>
                <a:gd name="T37" fmla="*/ 4 h 13"/>
                <a:gd name="T38" fmla="*/ 6 w 10"/>
                <a:gd name="T39" fmla="*/ 5 h 13"/>
                <a:gd name="T40" fmla="*/ 6 w 10"/>
                <a:gd name="T41" fmla="*/ 5 h 13"/>
                <a:gd name="T42" fmla="*/ 6 w 10"/>
                <a:gd name="T43" fmla="*/ 5 h 13"/>
                <a:gd name="T44" fmla="*/ 6 w 10"/>
                <a:gd name="T45" fmla="*/ 6 h 13"/>
                <a:gd name="T46" fmla="*/ 6 w 10"/>
                <a:gd name="T47" fmla="*/ 6 h 13"/>
                <a:gd name="T48" fmla="*/ 5 w 10"/>
                <a:gd name="T49" fmla="*/ 6 h 13"/>
                <a:gd name="T50" fmla="*/ 5 w 10"/>
                <a:gd name="T51" fmla="*/ 6 h 13"/>
                <a:gd name="T52" fmla="*/ 5 w 10"/>
                <a:gd name="T53" fmla="*/ 7 h 13"/>
                <a:gd name="T54" fmla="*/ 5 w 10"/>
                <a:gd name="T55" fmla="*/ 7 h 13"/>
                <a:gd name="T56" fmla="*/ 5 w 10"/>
                <a:gd name="T57" fmla="*/ 7 h 13"/>
                <a:gd name="T58" fmla="*/ 5 w 10"/>
                <a:gd name="T59" fmla="*/ 7 h 13"/>
                <a:gd name="T60" fmla="*/ 4 w 10"/>
                <a:gd name="T61" fmla="*/ 8 h 13"/>
                <a:gd name="T62" fmla="*/ 4 w 10"/>
                <a:gd name="T63" fmla="*/ 8 h 13"/>
                <a:gd name="T64" fmla="*/ 4 w 10"/>
                <a:gd name="T65" fmla="*/ 8 h 13"/>
                <a:gd name="T66" fmla="*/ 4 w 10"/>
                <a:gd name="T67" fmla="*/ 8 h 13"/>
                <a:gd name="T68" fmla="*/ 3 w 10"/>
                <a:gd name="T69" fmla="*/ 9 h 13"/>
                <a:gd name="T70" fmla="*/ 3 w 10"/>
                <a:gd name="T71" fmla="*/ 9 h 13"/>
                <a:gd name="T72" fmla="*/ 3 w 10"/>
                <a:gd name="T73" fmla="*/ 9 h 13"/>
                <a:gd name="T74" fmla="*/ 3 w 10"/>
                <a:gd name="T75" fmla="*/ 9 h 13"/>
                <a:gd name="T76" fmla="*/ 3 w 10"/>
                <a:gd name="T77" fmla="*/ 10 h 13"/>
                <a:gd name="T78" fmla="*/ 2 w 10"/>
                <a:gd name="T79" fmla="*/ 10 h 13"/>
                <a:gd name="T80" fmla="*/ 2 w 10"/>
                <a:gd name="T81" fmla="*/ 10 h 13"/>
                <a:gd name="T82" fmla="*/ 2 w 10"/>
                <a:gd name="T83" fmla="*/ 10 h 13"/>
                <a:gd name="T84" fmla="*/ 2 w 10"/>
                <a:gd name="T85" fmla="*/ 11 h 13"/>
                <a:gd name="T86" fmla="*/ 2 w 10"/>
                <a:gd name="T87" fmla="*/ 11 h 13"/>
                <a:gd name="T88" fmla="*/ 2 w 10"/>
                <a:gd name="T89" fmla="*/ 11 h 13"/>
                <a:gd name="T90" fmla="*/ 1 w 10"/>
                <a:gd name="T91" fmla="*/ 11 h 13"/>
                <a:gd name="T92" fmla="*/ 1 w 10"/>
                <a:gd name="T93" fmla="*/ 12 h 13"/>
                <a:gd name="T94" fmla="*/ 1 w 10"/>
                <a:gd name="T95" fmla="*/ 12 h 13"/>
                <a:gd name="T96" fmla="*/ 1 w 10"/>
                <a:gd name="T97" fmla="*/ 12 h 13"/>
                <a:gd name="T98" fmla="*/ 1 w 10"/>
                <a:gd name="T99" fmla="*/ 12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1" name="Freeform 949"/>
            <p:cNvSpPr>
              <a:spLocks/>
            </p:cNvSpPr>
            <p:nvPr/>
          </p:nvSpPr>
          <p:spPr bwMode="auto">
            <a:xfrm>
              <a:off x="6219469" y="2900876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9 w 10"/>
                <a:gd name="T9" fmla="*/ 1 h 11"/>
                <a:gd name="T10" fmla="*/ 9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2 h 11"/>
                <a:gd name="T18" fmla="*/ 9 w 10"/>
                <a:gd name="T19" fmla="*/ 2 h 11"/>
                <a:gd name="T20" fmla="*/ 8 w 10"/>
                <a:gd name="T21" fmla="*/ 2 h 11"/>
                <a:gd name="T22" fmla="*/ 8 w 10"/>
                <a:gd name="T23" fmla="*/ 2 h 11"/>
                <a:gd name="T24" fmla="*/ 8 w 10"/>
                <a:gd name="T25" fmla="*/ 3 h 11"/>
                <a:gd name="T26" fmla="*/ 8 w 10"/>
                <a:gd name="T27" fmla="*/ 3 h 11"/>
                <a:gd name="T28" fmla="*/ 8 w 10"/>
                <a:gd name="T29" fmla="*/ 3 h 11"/>
                <a:gd name="T30" fmla="*/ 7 w 10"/>
                <a:gd name="T31" fmla="*/ 3 h 11"/>
                <a:gd name="T32" fmla="*/ 7 w 10"/>
                <a:gd name="T33" fmla="*/ 4 h 11"/>
                <a:gd name="T34" fmla="*/ 7 w 10"/>
                <a:gd name="T35" fmla="*/ 4 h 11"/>
                <a:gd name="T36" fmla="*/ 7 w 10"/>
                <a:gd name="T37" fmla="*/ 4 h 11"/>
                <a:gd name="T38" fmla="*/ 6 w 10"/>
                <a:gd name="T39" fmla="*/ 4 h 11"/>
                <a:gd name="T40" fmla="*/ 6 w 10"/>
                <a:gd name="T41" fmla="*/ 4 h 11"/>
                <a:gd name="T42" fmla="*/ 6 w 10"/>
                <a:gd name="T43" fmla="*/ 5 h 11"/>
                <a:gd name="T44" fmla="*/ 6 w 10"/>
                <a:gd name="T45" fmla="*/ 5 h 11"/>
                <a:gd name="T46" fmla="*/ 6 w 10"/>
                <a:gd name="T47" fmla="*/ 5 h 11"/>
                <a:gd name="T48" fmla="*/ 6 w 10"/>
                <a:gd name="T49" fmla="*/ 6 h 11"/>
                <a:gd name="T50" fmla="*/ 5 w 10"/>
                <a:gd name="T51" fmla="*/ 6 h 11"/>
                <a:gd name="T52" fmla="*/ 5 w 10"/>
                <a:gd name="T53" fmla="*/ 6 h 11"/>
                <a:gd name="T54" fmla="*/ 5 w 10"/>
                <a:gd name="T55" fmla="*/ 6 h 11"/>
                <a:gd name="T56" fmla="*/ 5 w 10"/>
                <a:gd name="T57" fmla="*/ 6 h 11"/>
                <a:gd name="T58" fmla="*/ 5 w 10"/>
                <a:gd name="T59" fmla="*/ 7 h 11"/>
                <a:gd name="T60" fmla="*/ 4 w 10"/>
                <a:gd name="T61" fmla="*/ 7 h 11"/>
                <a:gd name="T62" fmla="*/ 4 w 10"/>
                <a:gd name="T63" fmla="*/ 7 h 11"/>
                <a:gd name="T64" fmla="*/ 4 w 10"/>
                <a:gd name="T65" fmla="*/ 7 h 11"/>
                <a:gd name="T66" fmla="*/ 4 w 10"/>
                <a:gd name="T67" fmla="*/ 8 h 11"/>
                <a:gd name="T68" fmla="*/ 3 w 10"/>
                <a:gd name="T69" fmla="*/ 8 h 11"/>
                <a:gd name="T70" fmla="*/ 3 w 10"/>
                <a:gd name="T71" fmla="*/ 8 h 11"/>
                <a:gd name="T72" fmla="*/ 3 w 10"/>
                <a:gd name="T73" fmla="*/ 8 h 11"/>
                <a:gd name="T74" fmla="*/ 3 w 10"/>
                <a:gd name="T75" fmla="*/ 9 h 11"/>
                <a:gd name="T76" fmla="*/ 3 w 10"/>
                <a:gd name="T77" fmla="*/ 9 h 11"/>
                <a:gd name="T78" fmla="*/ 3 w 10"/>
                <a:gd name="T79" fmla="*/ 9 h 11"/>
                <a:gd name="T80" fmla="*/ 2 w 10"/>
                <a:gd name="T81" fmla="*/ 9 h 11"/>
                <a:gd name="T82" fmla="*/ 2 w 10"/>
                <a:gd name="T83" fmla="*/ 9 h 11"/>
                <a:gd name="T84" fmla="*/ 2 w 10"/>
                <a:gd name="T85" fmla="*/ 10 h 11"/>
                <a:gd name="T86" fmla="*/ 2 w 10"/>
                <a:gd name="T87" fmla="*/ 10 h 11"/>
                <a:gd name="T88" fmla="*/ 2 w 10"/>
                <a:gd name="T89" fmla="*/ 10 h 11"/>
                <a:gd name="T90" fmla="*/ 1 w 10"/>
                <a:gd name="T91" fmla="*/ 10 h 11"/>
                <a:gd name="T92" fmla="*/ 1 w 10"/>
                <a:gd name="T93" fmla="*/ 10 h 11"/>
                <a:gd name="T94" fmla="*/ 1 w 10"/>
                <a:gd name="T95" fmla="*/ 11 h 11"/>
                <a:gd name="T96" fmla="*/ 1 w 10"/>
                <a:gd name="T97" fmla="*/ 11 h 11"/>
                <a:gd name="T98" fmla="*/ 1 w 10"/>
                <a:gd name="T99" fmla="*/ 11 h 11"/>
                <a:gd name="T100" fmla="*/ 1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2" name="Freeform 950"/>
            <p:cNvSpPr>
              <a:spLocks/>
            </p:cNvSpPr>
            <p:nvPr/>
          </p:nvSpPr>
          <p:spPr bwMode="auto">
            <a:xfrm>
              <a:off x="6209626" y="2911703"/>
              <a:ext cx="10827" cy="10827"/>
            </a:xfrm>
            <a:custGeom>
              <a:avLst/>
              <a:gdLst>
                <a:gd name="T0" fmla="*/ 11 w 11"/>
                <a:gd name="T1" fmla="*/ 0 h 11"/>
                <a:gd name="T2" fmla="*/ 10 w 11"/>
                <a:gd name="T3" fmla="*/ 0 h 11"/>
                <a:gd name="T4" fmla="*/ 10 w 11"/>
                <a:gd name="T5" fmla="*/ 1 h 11"/>
                <a:gd name="T6" fmla="*/ 10 w 11"/>
                <a:gd name="T7" fmla="*/ 1 h 11"/>
                <a:gd name="T8" fmla="*/ 10 w 11"/>
                <a:gd name="T9" fmla="*/ 1 h 11"/>
                <a:gd name="T10" fmla="*/ 9 w 11"/>
                <a:gd name="T11" fmla="*/ 2 h 11"/>
                <a:gd name="T12" fmla="*/ 9 w 11"/>
                <a:gd name="T13" fmla="*/ 2 h 11"/>
                <a:gd name="T14" fmla="*/ 9 w 11"/>
                <a:gd name="T15" fmla="*/ 2 h 11"/>
                <a:gd name="T16" fmla="*/ 9 w 11"/>
                <a:gd name="T17" fmla="*/ 2 h 11"/>
                <a:gd name="T18" fmla="*/ 9 w 11"/>
                <a:gd name="T19" fmla="*/ 2 h 11"/>
                <a:gd name="T20" fmla="*/ 8 w 11"/>
                <a:gd name="T21" fmla="*/ 3 h 11"/>
                <a:gd name="T22" fmla="*/ 8 w 11"/>
                <a:gd name="T23" fmla="*/ 3 h 11"/>
                <a:gd name="T24" fmla="*/ 8 w 11"/>
                <a:gd name="T25" fmla="*/ 3 h 11"/>
                <a:gd name="T26" fmla="*/ 8 w 11"/>
                <a:gd name="T27" fmla="*/ 3 h 11"/>
                <a:gd name="T28" fmla="*/ 8 w 11"/>
                <a:gd name="T29" fmla="*/ 3 h 11"/>
                <a:gd name="T30" fmla="*/ 8 w 11"/>
                <a:gd name="T31" fmla="*/ 4 h 11"/>
                <a:gd name="T32" fmla="*/ 7 w 11"/>
                <a:gd name="T33" fmla="*/ 4 h 11"/>
                <a:gd name="T34" fmla="*/ 7 w 11"/>
                <a:gd name="T35" fmla="*/ 4 h 11"/>
                <a:gd name="T36" fmla="*/ 7 w 11"/>
                <a:gd name="T37" fmla="*/ 4 h 11"/>
                <a:gd name="T38" fmla="*/ 7 w 11"/>
                <a:gd name="T39" fmla="*/ 5 h 11"/>
                <a:gd name="T40" fmla="*/ 6 w 11"/>
                <a:gd name="T41" fmla="*/ 5 h 11"/>
                <a:gd name="T42" fmla="*/ 6 w 11"/>
                <a:gd name="T43" fmla="*/ 5 h 11"/>
                <a:gd name="T44" fmla="*/ 6 w 11"/>
                <a:gd name="T45" fmla="*/ 5 h 11"/>
                <a:gd name="T46" fmla="*/ 6 w 11"/>
                <a:gd name="T47" fmla="*/ 5 h 11"/>
                <a:gd name="T48" fmla="*/ 6 w 11"/>
                <a:gd name="T49" fmla="*/ 6 h 11"/>
                <a:gd name="T50" fmla="*/ 5 w 11"/>
                <a:gd name="T51" fmla="*/ 6 h 11"/>
                <a:gd name="T52" fmla="*/ 5 w 11"/>
                <a:gd name="T53" fmla="*/ 6 h 11"/>
                <a:gd name="T54" fmla="*/ 5 w 11"/>
                <a:gd name="T55" fmla="*/ 6 h 11"/>
                <a:gd name="T56" fmla="*/ 5 w 11"/>
                <a:gd name="T57" fmla="*/ 6 h 11"/>
                <a:gd name="T58" fmla="*/ 5 w 11"/>
                <a:gd name="T59" fmla="*/ 6 h 11"/>
                <a:gd name="T60" fmla="*/ 5 w 11"/>
                <a:gd name="T61" fmla="*/ 7 h 11"/>
                <a:gd name="T62" fmla="*/ 4 w 11"/>
                <a:gd name="T63" fmla="*/ 7 h 11"/>
                <a:gd name="T64" fmla="*/ 4 w 11"/>
                <a:gd name="T65" fmla="*/ 7 h 11"/>
                <a:gd name="T66" fmla="*/ 4 w 11"/>
                <a:gd name="T67" fmla="*/ 7 h 11"/>
                <a:gd name="T68" fmla="*/ 4 w 11"/>
                <a:gd name="T69" fmla="*/ 8 h 11"/>
                <a:gd name="T70" fmla="*/ 3 w 11"/>
                <a:gd name="T71" fmla="*/ 8 h 11"/>
                <a:gd name="T72" fmla="*/ 3 w 11"/>
                <a:gd name="T73" fmla="*/ 8 h 11"/>
                <a:gd name="T74" fmla="*/ 3 w 11"/>
                <a:gd name="T75" fmla="*/ 8 h 11"/>
                <a:gd name="T76" fmla="*/ 3 w 11"/>
                <a:gd name="T77" fmla="*/ 8 h 11"/>
                <a:gd name="T78" fmla="*/ 3 w 11"/>
                <a:gd name="T79" fmla="*/ 9 h 11"/>
                <a:gd name="T80" fmla="*/ 2 w 11"/>
                <a:gd name="T81" fmla="*/ 9 h 11"/>
                <a:gd name="T82" fmla="*/ 2 w 11"/>
                <a:gd name="T83" fmla="*/ 9 h 11"/>
                <a:gd name="T84" fmla="*/ 2 w 11"/>
                <a:gd name="T85" fmla="*/ 9 h 11"/>
                <a:gd name="T86" fmla="*/ 2 w 11"/>
                <a:gd name="T87" fmla="*/ 9 h 11"/>
                <a:gd name="T88" fmla="*/ 2 w 11"/>
                <a:gd name="T89" fmla="*/ 9 h 11"/>
                <a:gd name="T90" fmla="*/ 2 w 11"/>
                <a:gd name="T91" fmla="*/ 10 h 11"/>
                <a:gd name="T92" fmla="*/ 1 w 11"/>
                <a:gd name="T93" fmla="*/ 10 h 11"/>
                <a:gd name="T94" fmla="*/ 1 w 11"/>
                <a:gd name="T95" fmla="*/ 10 h 11"/>
                <a:gd name="T96" fmla="*/ 1 w 11"/>
                <a:gd name="T97" fmla="*/ 10 h 11"/>
                <a:gd name="T98" fmla="*/ 1 w 11"/>
                <a:gd name="T99" fmla="*/ 11 h 11"/>
                <a:gd name="T100" fmla="*/ 1 w 11"/>
                <a:gd name="T101" fmla="*/ 11 h 11"/>
                <a:gd name="T102" fmla="*/ 0 w 11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3" name="Freeform 951"/>
            <p:cNvSpPr>
              <a:spLocks/>
            </p:cNvSpPr>
            <p:nvPr/>
          </p:nvSpPr>
          <p:spPr bwMode="auto">
            <a:xfrm>
              <a:off x="6200768" y="2922530"/>
              <a:ext cx="9842" cy="8859"/>
            </a:xfrm>
            <a:custGeom>
              <a:avLst/>
              <a:gdLst>
                <a:gd name="T0" fmla="*/ 10 w 10"/>
                <a:gd name="T1" fmla="*/ 0 h 9"/>
                <a:gd name="T2" fmla="*/ 9 w 10"/>
                <a:gd name="T3" fmla="*/ 0 h 9"/>
                <a:gd name="T4" fmla="*/ 9 w 10"/>
                <a:gd name="T5" fmla="*/ 0 h 9"/>
                <a:gd name="T6" fmla="*/ 9 w 10"/>
                <a:gd name="T7" fmla="*/ 0 h 9"/>
                <a:gd name="T8" fmla="*/ 9 w 10"/>
                <a:gd name="T9" fmla="*/ 0 h 9"/>
                <a:gd name="T10" fmla="*/ 8 w 10"/>
                <a:gd name="T11" fmla="*/ 1 h 9"/>
                <a:gd name="T12" fmla="*/ 8 w 10"/>
                <a:gd name="T13" fmla="*/ 1 h 9"/>
                <a:gd name="T14" fmla="*/ 8 w 10"/>
                <a:gd name="T15" fmla="*/ 1 h 9"/>
                <a:gd name="T16" fmla="*/ 8 w 10"/>
                <a:gd name="T17" fmla="*/ 1 h 9"/>
                <a:gd name="T18" fmla="*/ 8 w 10"/>
                <a:gd name="T19" fmla="*/ 1 h 9"/>
                <a:gd name="T20" fmla="*/ 8 w 10"/>
                <a:gd name="T21" fmla="*/ 2 h 9"/>
                <a:gd name="T22" fmla="*/ 7 w 10"/>
                <a:gd name="T23" fmla="*/ 2 h 9"/>
                <a:gd name="T24" fmla="*/ 7 w 10"/>
                <a:gd name="T25" fmla="*/ 2 h 9"/>
                <a:gd name="T26" fmla="*/ 7 w 10"/>
                <a:gd name="T27" fmla="*/ 2 h 9"/>
                <a:gd name="T28" fmla="*/ 7 w 10"/>
                <a:gd name="T29" fmla="*/ 2 h 9"/>
                <a:gd name="T30" fmla="*/ 7 w 10"/>
                <a:gd name="T31" fmla="*/ 2 h 9"/>
                <a:gd name="T32" fmla="*/ 6 w 10"/>
                <a:gd name="T33" fmla="*/ 3 h 9"/>
                <a:gd name="T34" fmla="*/ 6 w 10"/>
                <a:gd name="T35" fmla="*/ 3 h 9"/>
                <a:gd name="T36" fmla="*/ 6 w 10"/>
                <a:gd name="T37" fmla="*/ 3 h 9"/>
                <a:gd name="T38" fmla="*/ 6 w 10"/>
                <a:gd name="T39" fmla="*/ 3 h 9"/>
                <a:gd name="T40" fmla="*/ 5 w 10"/>
                <a:gd name="T41" fmla="*/ 3 h 9"/>
                <a:gd name="T42" fmla="*/ 5 w 10"/>
                <a:gd name="T43" fmla="*/ 4 h 9"/>
                <a:gd name="T44" fmla="*/ 5 w 10"/>
                <a:gd name="T45" fmla="*/ 4 h 9"/>
                <a:gd name="T46" fmla="*/ 5 w 10"/>
                <a:gd name="T47" fmla="*/ 4 h 9"/>
                <a:gd name="T48" fmla="*/ 5 w 10"/>
                <a:gd name="T49" fmla="*/ 4 h 9"/>
                <a:gd name="T50" fmla="*/ 5 w 10"/>
                <a:gd name="T51" fmla="*/ 4 h 9"/>
                <a:gd name="T52" fmla="*/ 4 w 10"/>
                <a:gd name="T53" fmla="*/ 4 h 9"/>
                <a:gd name="T54" fmla="*/ 4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5 h 9"/>
                <a:gd name="T62" fmla="*/ 3 w 10"/>
                <a:gd name="T63" fmla="*/ 5 h 9"/>
                <a:gd name="T64" fmla="*/ 3 w 10"/>
                <a:gd name="T65" fmla="*/ 5 h 9"/>
                <a:gd name="T66" fmla="*/ 3 w 10"/>
                <a:gd name="T67" fmla="*/ 6 h 9"/>
                <a:gd name="T68" fmla="*/ 3 w 10"/>
                <a:gd name="T69" fmla="*/ 6 h 9"/>
                <a:gd name="T70" fmla="*/ 2 w 10"/>
                <a:gd name="T71" fmla="*/ 6 h 9"/>
                <a:gd name="T72" fmla="*/ 2 w 10"/>
                <a:gd name="T73" fmla="*/ 6 h 9"/>
                <a:gd name="T74" fmla="*/ 2 w 10"/>
                <a:gd name="T75" fmla="*/ 7 h 9"/>
                <a:gd name="T76" fmla="*/ 2 w 10"/>
                <a:gd name="T77" fmla="*/ 7 h 9"/>
                <a:gd name="T78" fmla="*/ 2 w 10"/>
                <a:gd name="T79" fmla="*/ 7 h 9"/>
                <a:gd name="T80" fmla="*/ 2 w 10"/>
                <a:gd name="T81" fmla="*/ 7 h 9"/>
                <a:gd name="T82" fmla="*/ 1 w 10"/>
                <a:gd name="T83" fmla="*/ 7 h 9"/>
                <a:gd name="T84" fmla="*/ 1 w 10"/>
                <a:gd name="T85" fmla="*/ 7 h 9"/>
                <a:gd name="T86" fmla="*/ 1 w 10"/>
                <a:gd name="T87" fmla="*/ 7 h 9"/>
                <a:gd name="T88" fmla="*/ 1 w 10"/>
                <a:gd name="T89" fmla="*/ 8 h 9"/>
                <a:gd name="T90" fmla="*/ 1 w 10"/>
                <a:gd name="T91" fmla="*/ 8 h 9"/>
                <a:gd name="T92" fmla="*/ 0 w 10"/>
                <a:gd name="T93" fmla="*/ 8 h 9"/>
                <a:gd name="T94" fmla="*/ 0 w 10"/>
                <a:gd name="T95" fmla="*/ 8 h 9"/>
                <a:gd name="T96" fmla="*/ 0 w 10"/>
                <a:gd name="T97" fmla="*/ 8 h 9"/>
                <a:gd name="T98" fmla="*/ 0 w 10"/>
                <a:gd name="T99" fmla="*/ 8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4" name="Freeform 952"/>
            <p:cNvSpPr>
              <a:spLocks/>
            </p:cNvSpPr>
            <p:nvPr/>
          </p:nvSpPr>
          <p:spPr bwMode="auto">
            <a:xfrm>
              <a:off x="6190926" y="2931388"/>
              <a:ext cx="9842" cy="7874"/>
            </a:xfrm>
            <a:custGeom>
              <a:avLst/>
              <a:gdLst>
                <a:gd name="T0" fmla="*/ 10 w 10"/>
                <a:gd name="T1" fmla="*/ 0 h 8"/>
                <a:gd name="T2" fmla="*/ 10 w 10"/>
                <a:gd name="T3" fmla="*/ 0 h 8"/>
                <a:gd name="T4" fmla="*/ 9 w 10"/>
                <a:gd name="T5" fmla="*/ 0 h 8"/>
                <a:gd name="T6" fmla="*/ 9 w 10"/>
                <a:gd name="T7" fmla="*/ 0 h 8"/>
                <a:gd name="T8" fmla="*/ 9 w 10"/>
                <a:gd name="T9" fmla="*/ 0 h 8"/>
                <a:gd name="T10" fmla="*/ 9 w 10"/>
                <a:gd name="T11" fmla="*/ 1 h 8"/>
                <a:gd name="T12" fmla="*/ 8 w 10"/>
                <a:gd name="T13" fmla="*/ 1 h 8"/>
                <a:gd name="T14" fmla="*/ 8 w 10"/>
                <a:gd name="T15" fmla="*/ 1 h 8"/>
                <a:gd name="T16" fmla="*/ 8 w 10"/>
                <a:gd name="T17" fmla="*/ 1 h 8"/>
                <a:gd name="T18" fmla="*/ 8 w 10"/>
                <a:gd name="T19" fmla="*/ 1 h 8"/>
                <a:gd name="T20" fmla="*/ 8 w 10"/>
                <a:gd name="T21" fmla="*/ 1 h 8"/>
                <a:gd name="T22" fmla="*/ 7 w 10"/>
                <a:gd name="T23" fmla="*/ 1 h 8"/>
                <a:gd name="T24" fmla="*/ 7 w 10"/>
                <a:gd name="T25" fmla="*/ 2 h 8"/>
                <a:gd name="T26" fmla="*/ 7 w 10"/>
                <a:gd name="T27" fmla="*/ 2 h 8"/>
                <a:gd name="T28" fmla="*/ 7 w 10"/>
                <a:gd name="T29" fmla="*/ 2 h 8"/>
                <a:gd name="T30" fmla="*/ 7 w 10"/>
                <a:gd name="T31" fmla="*/ 2 h 8"/>
                <a:gd name="T32" fmla="*/ 7 w 10"/>
                <a:gd name="T33" fmla="*/ 2 h 8"/>
                <a:gd name="T34" fmla="*/ 6 w 10"/>
                <a:gd name="T35" fmla="*/ 2 h 8"/>
                <a:gd name="T36" fmla="*/ 6 w 10"/>
                <a:gd name="T37" fmla="*/ 2 h 8"/>
                <a:gd name="T38" fmla="*/ 6 w 10"/>
                <a:gd name="T39" fmla="*/ 3 h 8"/>
                <a:gd name="T40" fmla="*/ 6 w 10"/>
                <a:gd name="T41" fmla="*/ 3 h 8"/>
                <a:gd name="T42" fmla="*/ 5 w 10"/>
                <a:gd name="T43" fmla="*/ 3 h 8"/>
                <a:gd name="T44" fmla="*/ 5 w 10"/>
                <a:gd name="T45" fmla="*/ 3 h 8"/>
                <a:gd name="T46" fmla="*/ 5 w 10"/>
                <a:gd name="T47" fmla="*/ 3 h 8"/>
                <a:gd name="T48" fmla="*/ 5 w 10"/>
                <a:gd name="T49" fmla="*/ 3 h 8"/>
                <a:gd name="T50" fmla="*/ 5 w 10"/>
                <a:gd name="T51" fmla="*/ 3 h 8"/>
                <a:gd name="T52" fmla="*/ 4 w 10"/>
                <a:gd name="T53" fmla="*/ 4 h 8"/>
                <a:gd name="T54" fmla="*/ 4 w 10"/>
                <a:gd name="T55" fmla="*/ 4 h 8"/>
                <a:gd name="T56" fmla="*/ 4 w 10"/>
                <a:gd name="T57" fmla="*/ 4 h 8"/>
                <a:gd name="T58" fmla="*/ 4 w 10"/>
                <a:gd name="T59" fmla="*/ 4 h 8"/>
                <a:gd name="T60" fmla="*/ 4 w 10"/>
                <a:gd name="T61" fmla="*/ 4 h 8"/>
                <a:gd name="T62" fmla="*/ 4 w 10"/>
                <a:gd name="T63" fmla="*/ 5 h 8"/>
                <a:gd name="T64" fmla="*/ 3 w 10"/>
                <a:gd name="T65" fmla="*/ 5 h 8"/>
                <a:gd name="T66" fmla="*/ 3 w 10"/>
                <a:gd name="T67" fmla="*/ 5 h 8"/>
                <a:gd name="T68" fmla="*/ 3 w 10"/>
                <a:gd name="T69" fmla="*/ 5 h 8"/>
                <a:gd name="T70" fmla="*/ 3 w 10"/>
                <a:gd name="T71" fmla="*/ 5 h 8"/>
                <a:gd name="T72" fmla="*/ 2 w 10"/>
                <a:gd name="T73" fmla="*/ 5 h 8"/>
                <a:gd name="T74" fmla="*/ 2 w 10"/>
                <a:gd name="T75" fmla="*/ 5 h 8"/>
                <a:gd name="T76" fmla="*/ 2 w 10"/>
                <a:gd name="T77" fmla="*/ 6 h 8"/>
                <a:gd name="T78" fmla="*/ 2 w 10"/>
                <a:gd name="T79" fmla="*/ 6 h 8"/>
                <a:gd name="T80" fmla="*/ 2 w 10"/>
                <a:gd name="T81" fmla="*/ 6 h 8"/>
                <a:gd name="T82" fmla="*/ 1 w 10"/>
                <a:gd name="T83" fmla="*/ 6 h 8"/>
                <a:gd name="T84" fmla="*/ 1 w 10"/>
                <a:gd name="T85" fmla="*/ 6 h 8"/>
                <a:gd name="T86" fmla="*/ 1 w 10"/>
                <a:gd name="T87" fmla="*/ 6 h 8"/>
                <a:gd name="T88" fmla="*/ 1 w 10"/>
                <a:gd name="T89" fmla="*/ 6 h 8"/>
                <a:gd name="T90" fmla="*/ 1 w 10"/>
                <a:gd name="T91" fmla="*/ 6 h 8"/>
                <a:gd name="T92" fmla="*/ 1 w 10"/>
                <a:gd name="T93" fmla="*/ 7 h 8"/>
                <a:gd name="T94" fmla="*/ 0 w 10"/>
                <a:gd name="T95" fmla="*/ 7 h 8"/>
                <a:gd name="T96" fmla="*/ 0 w 10"/>
                <a:gd name="T97" fmla="*/ 7 h 8"/>
                <a:gd name="T98" fmla="*/ 0 w 10"/>
                <a:gd name="T99" fmla="*/ 7 h 8"/>
                <a:gd name="T100" fmla="*/ 0 w 10"/>
                <a:gd name="T101" fmla="*/ 7 h 8"/>
                <a:gd name="T102" fmla="*/ 0 w 10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5" name="Freeform 953"/>
            <p:cNvSpPr>
              <a:spLocks/>
            </p:cNvSpPr>
            <p:nvPr/>
          </p:nvSpPr>
          <p:spPr bwMode="auto">
            <a:xfrm>
              <a:off x="6181083" y="2938278"/>
              <a:ext cx="9842" cy="6890"/>
            </a:xfrm>
            <a:custGeom>
              <a:avLst/>
              <a:gdLst>
                <a:gd name="T0" fmla="*/ 10 w 10"/>
                <a:gd name="T1" fmla="*/ 0 h 7"/>
                <a:gd name="T2" fmla="*/ 10 w 10"/>
                <a:gd name="T3" fmla="*/ 1 h 7"/>
                <a:gd name="T4" fmla="*/ 9 w 10"/>
                <a:gd name="T5" fmla="*/ 1 h 7"/>
                <a:gd name="T6" fmla="*/ 9 w 10"/>
                <a:gd name="T7" fmla="*/ 1 h 7"/>
                <a:gd name="T8" fmla="*/ 9 w 10"/>
                <a:gd name="T9" fmla="*/ 1 h 7"/>
                <a:gd name="T10" fmla="*/ 9 w 10"/>
                <a:gd name="T11" fmla="*/ 1 h 7"/>
                <a:gd name="T12" fmla="*/ 8 w 10"/>
                <a:gd name="T13" fmla="*/ 1 h 7"/>
                <a:gd name="T14" fmla="*/ 8 w 10"/>
                <a:gd name="T15" fmla="*/ 1 h 7"/>
                <a:gd name="T16" fmla="*/ 8 w 10"/>
                <a:gd name="T17" fmla="*/ 1 h 7"/>
                <a:gd name="T18" fmla="*/ 8 w 10"/>
                <a:gd name="T19" fmla="*/ 2 h 7"/>
                <a:gd name="T20" fmla="*/ 8 w 10"/>
                <a:gd name="T21" fmla="*/ 2 h 7"/>
                <a:gd name="T22" fmla="*/ 8 w 10"/>
                <a:gd name="T23" fmla="*/ 2 h 7"/>
                <a:gd name="T24" fmla="*/ 7 w 10"/>
                <a:gd name="T25" fmla="*/ 2 h 7"/>
                <a:gd name="T26" fmla="*/ 7 w 10"/>
                <a:gd name="T27" fmla="*/ 2 h 7"/>
                <a:gd name="T28" fmla="*/ 7 w 10"/>
                <a:gd name="T29" fmla="*/ 2 h 7"/>
                <a:gd name="T30" fmla="*/ 7 w 10"/>
                <a:gd name="T31" fmla="*/ 2 h 7"/>
                <a:gd name="T32" fmla="*/ 7 w 10"/>
                <a:gd name="T33" fmla="*/ 2 h 7"/>
                <a:gd name="T34" fmla="*/ 6 w 10"/>
                <a:gd name="T35" fmla="*/ 3 h 7"/>
                <a:gd name="T36" fmla="*/ 6 w 10"/>
                <a:gd name="T37" fmla="*/ 3 h 7"/>
                <a:gd name="T38" fmla="*/ 6 w 10"/>
                <a:gd name="T39" fmla="*/ 3 h 7"/>
                <a:gd name="T40" fmla="*/ 6 w 10"/>
                <a:gd name="T41" fmla="*/ 3 h 7"/>
                <a:gd name="T42" fmla="*/ 5 w 10"/>
                <a:gd name="T43" fmla="*/ 3 h 7"/>
                <a:gd name="T44" fmla="*/ 5 w 10"/>
                <a:gd name="T45" fmla="*/ 3 h 7"/>
                <a:gd name="T46" fmla="*/ 5 w 10"/>
                <a:gd name="T47" fmla="*/ 4 h 7"/>
                <a:gd name="T48" fmla="*/ 5 w 10"/>
                <a:gd name="T49" fmla="*/ 4 h 7"/>
                <a:gd name="T50" fmla="*/ 5 w 10"/>
                <a:gd name="T51" fmla="*/ 4 h 7"/>
                <a:gd name="T52" fmla="*/ 5 w 10"/>
                <a:gd name="T53" fmla="*/ 4 h 7"/>
                <a:gd name="T54" fmla="*/ 4 w 10"/>
                <a:gd name="T55" fmla="*/ 4 h 7"/>
                <a:gd name="T56" fmla="*/ 4 w 10"/>
                <a:gd name="T57" fmla="*/ 4 h 7"/>
                <a:gd name="T58" fmla="*/ 4 w 10"/>
                <a:gd name="T59" fmla="*/ 4 h 7"/>
                <a:gd name="T60" fmla="*/ 4 w 10"/>
                <a:gd name="T61" fmla="*/ 4 h 7"/>
                <a:gd name="T62" fmla="*/ 4 w 10"/>
                <a:gd name="T63" fmla="*/ 5 h 7"/>
                <a:gd name="T64" fmla="*/ 3 w 10"/>
                <a:gd name="T65" fmla="*/ 5 h 7"/>
                <a:gd name="T66" fmla="*/ 3 w 10"/>
                <a:gd name="T67" fmla="*/ 5 h 7"/>
                <a:gd name="T68" fmla="*/ 3 w 10"/>
                <a:gd name="T69" fmla="*/ 5 h 7"/>
                <a:gd name="T70" fmla="*/ 3 w 10"/>
                <a:gd name="T71" fmla="*/ 5 h 7"/>
                <a:gd name="T72" fmla="*/ 2 w 10"/>
                <a:gd name="T73" fmla="*/ 5 h 7"/>
                <a:gd name="T74" fmla="*/ 2 w 10"/>
                <a:gd name="T75" fmla="*/ 5 h 7"/>
                <a:gd name="T76" fmla="*/ 2 w 10"/>
                <a:gd name="T77" fmla="*/ 5 h 7"/>
                <a:gd name="T78" fmla="*/ 2 w 10"/>
                <a:gd name="T79" fmla="*/ 5 h 7"/>
                <a:gd name="T80" fmla="*/ 2 w 10"/>
                <a:gd name="T81" fmla="*/ 6 h 7"/>
                <a:gd name="T82" fmla="*/ 2 w 10"/>
                <a:gd name="T83" fmla="*/ 6 h 7"/>
                <a:gd name="T84" fmla="*/ 1 w 10"/>
                <a:gd name="T85" fmla="*/ 6 h 7"/>
                <a:gd name="T86" fmla="*/ 1 w 10"/>
                <a:gd name="T87" fmla="*/ 6 h 7"/>
                <a:gd name="T88" fmla="*/ 1 w 10"/>
                <a:gd name="T89" fmla="*/ 6 h 7"/>
                <a:gd name="T90" fmla="*/ 1 w 10"/>
                <a:gd name="T91" fmla="*/ 6 h 7"/>
                <a:gd name="T92" fmla="*/ 1 w 10"/>
                <a:gd name="T93" fmla="*/ 7 h 7"/>
                <a:gd name="T94" fmla="*/ 0 w 10"/>
                <a:gd name="T95" fmla="*/ 7 h 7"/>
                <a:gd name="T96" fmla="*/ 0 w 10"/>
                <a:gd name="T97" fmla="*/ 7 h 7"/>
                <a:gd name="T98" fmla="*/ 0 w 10"/>
                <a:gd name="T99" fmla="*/ 7 h 7"/>
                <a:gd name="T100" fmla="*/ 0 w 10"/>
                <a:gd name="T101" fmla="*/ 7 h 7"/>
                <a:gd name="T102" fmla="*/ 0 w 10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6" name="Freeform 954"/>
            <p:cNvSpPr>
              <a:spLocks/>
            </p:cNvSpPr>
            <p:nvPr/>
          </p:nvSpPr>
          <p:spPr bwMode="auto">
            <a:xfrm>
              <a:off x="6171241" y="2945167"/>
              <a:ext cx="9842" cy="590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9 w 10"/>
                <a:gd name="T7" fmla="*/ 0 h 6"/>
                <a:gd name="T8" fmla="*/ 9 w 10"/>
                <a:gd name="T9" fmla="*/ 0 h 6"/>
                <a:gd name="T10" fmla="*/ 9 w 10"/>
                <a:gd name="T11" fmla="*/ 1 h 6"/>
                <a:gd name="T12" fmla="*/ 9 w 10"/>
                <a:gd name="T13" fmla="*/ 1 h 6"/>
                <a:gd name="T14" fmla="*/ 8 w 10"/>
                <a:gd name="T15" fmla="*/ 1 h 6"/>
                <a:gd name="T16" fmla="*/ 8 w 10"/>
                <a:gd name="T17" fmla="*/ 1 h 6"/>
                <a:gd name="T18" fmla="*/ 8 w 10"/>
                <a:gd name="T19" fmla="*/ 1 h 6"/>
                <a:gd name="T20" fmla="*/ 8 w 10"/>
                <a:gd name="T21" fmla="*/ 1 h 6"/>
                <a:gd name="T22" fmla="*/ 8 w 10"/>
                <a:gd name="T23" fmla="*/ 1 h 6"/>
                <a:gd name="T24" fmla="*/ 7 w 10"/>
                <a:gd name="T25" fmla="*/ 1 h 6"/>
                <a:gd name="T26" fmla="*/ 7 w 10"/>
                <a:gd name="T27" fmla="*/ 1 h 6"/>
                <a:gd name="T28" fmla="*/ 7 w 10"/>
                <a:gd name="T29" fmla="*/ 2 h 6"/>
                <a:gd name="T30" fmla="*/ 7 w 10"/>
                <a:gd name="T31" fmla="*/ 2 h 6"/>
                <a:gd name="T32" fmla="*/ 7 w 10"/>
                <a:gd name="T33" fmla="*/ 2 h 6"/>
                <a:gd name="T34" fmla="*/ 7 w 10"/>
                <a:gd name="T35" fmla="*/ 2 h 6"/>
                <a:gd name="T36" fmla="*/ 6 w 10"/>
                <a:gd name="T37" fmla="*/ 2 h 6"/>
                <a:gd name="T38" fmla="*/ 6 w 10"/>
                <a:gd name="T39" fmla="*/ 2 h 6"/>
                <a:gd name="T40" fmla="*/ 6 w 10"/>
                <a:gd name="T41" fmla="*/ 2 h 6"/>
                <a:gd name="T42" fmla="*/ 6 w 10"/>
                <a:gd name="T43" fmla="*/ 2 h 6"/>
                <a:gd name="T44" fmla="*/ 5 w 10"/>
                <a:gd name="T45" fmla="*/ 2 h 6"/>
                <a:gd name="T46" fmla="*/ 5 w 10"/>
                <a:gd name="T47" fmla="*/ 2 h 6"/>
                <a:gd name="T48" fmla="*/ 5 w 10"/>
                <a:gd name="T49" fmla="*/ 3 h 6"/>
                <a:gd name="T50" fmla="*/ 5 w 10"/>
                <a:gd name="T51" fmla="*/ 3 h 6"/>
                <a:gd name="T52" fmla="*/ 5 w 10"/>
                <a:gd name="T53" fmla="*/ 3 h 6"/>
                <a:gd name="T54" fmla="*/ 4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3 h 6"/>
                <a:gd name="T62" fmla="*/ 4 w 10"/>
                <a:gd name="T63" fmla="*/ 4 h 6"/>
                <a:gd name="T64" fmla="*/ 4 w 10"/>
                <a:gd name="T65" fmla="*/ 4 h 6"/>
                <a:gd name="T66" fmla="*/ 3 w 10"/>
                <a:gd name="T67" fmla="*/ 4 h 6"/>
                <a:gd name="T68" fmla="*/ 3 w 10"/>
                <a:gd name="T69" fmla="*/ 4 h 6"/>
                <a:gd name="T70" fmla="*/ 3 w 10"/>
                <a:gd name="T71" fmla="*/ 4 h 6"/>
                <a:gd name="T72" fmla="*/ 3 w 10"/>
                <a:gd name="T73" fmla="*/ 4 h 6"/>
                <a:gd name="T74" fmla="*/ 2 w 10"/>
                <a:gd name="T75" fmla="*/ 4 h 6"/>
                <a:gd name="T76" fmla="*/ 2 w 10"/>
                <a:gd name="T77" fmla="*/ 4 h 6"/>
                <a:gd name="T78" fmla="*/ 2 w 10"/>
                <a:gd name="T79" fmla="*/ 4 h 6"/>
                <a:gd name="T80" fmla="*/ 2 w 10"/>
                <a:gd name="T81" fmla="*/ 4 h 6"/>
                <a:gd name="T82" fmla="*/ 2 w 10"/>
                <a:gd name="T83" fmla="*/ 5 h 6"/>
                <a:gd name="T84" fmla="*/ 1 w 10"/>
                <a:gd name="T85" fmla="*/ 5 h 6"/>
                <a:gd name="T86" fmla="*/ 1 w 10"/>
                <a:gd name="T87" fmla="*/ 5 h 6"/>
                <a:gd name="T88" fmla="*/ 1 w 10"/>
                <a:gd name="T89" fmla="*/ 5 h 6"/>
                <a:gd name="T90" fmla="*/ 1 w 10"/>
                <a:gd name="T91" fmla="*/ 5 h 6"/>
                <a:gd name="T92" fmla="*/ 1 w 10"/>
                <a:gd name="T93" fmla="*/ 5 h 6"/>
                <a:gd name="T94" fmla="*/ 1 w 10"/>
                <a:gd name="T95" fmla="*/ 5 h 6"/>
                <a:gd name="T96" fmla="*/ 0 w 10"/>
                <a:gd name="T97" fmla="*/ 5 h 6"/>
                <a:gd name="T98" fmla="*/ 0 w 10"/>
                <a:gd name="T99" fmla="*/ 5 h 6"/>
                <a:gd name="T100" fmla="*/ 0 w 10"/>
                <a:gd name="T101" fmla="*/ 5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7" name="Freeform 955"/>
            <p:cNvSpPr>
              <a:spLocks/>
            </p:cNvSpPr>
            <p:nvPr/>
          </p:nvSpPr>
          <p:spPr bwMode="auto">
            <a:xfrm>
              <a:off x="6161398" y="2950089"/>
              <a:ext cx="9842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1 h 5"/>
                <a:gd name="T4" fmla="*/ 10 w 10"/>
                <a:gd name="T5" fmla="*/ 1 h 5"/>
                <a:gd name="T6" fmla="*/ 9 w 10"/>
                <a:gd name="T7" fmla="*/ 1 h 5"/>
                <a:gd name="T8" fmla="*/ 9 w 10"/>
                <a:gd name="T9" fmla="*/ 1 h 5"/>
                <a:gd name="T10" fmla="*/ 9 w 10"/>
                <a:gd name="T11" fmla="*/ 1 h 5"/>
                <a:gd name="T12" fmla="*/ 9 w 10"/>
                <a:gd name="T13" fmla="*/ 1 h 5"/>
                <a:gd name="T14" fmla="*/ 8 w 10"/>
                <a:gd name="T15" fmla="*/ 1 h 5"/>
                <a:gd name="T16" fmla="*/ 8 w 10"/>
                <a:gd name="T17" fmla="*/ 1 h 5"/>
                <a:gd name="T18" fmla="*/ 8 w 10"/>
                <a:gd name="T19" fmla="*/ 2 h 5"/>
                <a:gd name="T20" fmla="*/ 8 w 10"/>
                <a:gd name="T21" fmla="*/ 2 h 5"/>
                <a:gd name="T22" fmla="*/ 8 w 10"/>
                <a:gd name="T23" fmla="*/ 2 h 5"/>
                <a:gd name="T24" fmla="*/ 8 w 10"/>
                <a:gd name="T25" fmla="*/ 2 h 5"/>
                <a:gd name="T26" fmla="*/ 7 w 10"/>
                <a:gd name="T27" fmla="*/ 2 h 5"/>
                <a:gd name="T28" fmla="*/ 7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6 w 10"/>
                <a:gd name="T37" fmla="*/ 2 h 5"/>
                <a:gd name="T38" fmla="*/ 6 w 10"/>
                <a:gd name="T39" fmla="*/ 2 h 5"/>
                <a:gd name="T40" fmla="*/ 6 w 10"/>
                <a:gd name="T41" fmla="*/ 2 h 5"/>
                <a:gd name="T42" fmla="*/ 6 w 10"/>
                <a:gd name="T43" fmla="*/ 3 h 5"/>
                <a:gd name="T44" fmla="*/ 5 w 10"/>
                <a:gd name="T45" fmla="*/ 3 h 5"/>
                <a:gd name="T46" fmla="*/ 5 w 10"/>
                <a:gd name="T47" fmla="*/ 3 h 5"/>
                <a:gd name="T48" fmla="*/ 5 w 10"/>
                <a:gd name="T49" fmla="*/ 3 h 5"/>
                <a:gd name="T50" fmla="*/ 5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4 w 10"/>
                <a:gd name="T57" fmla="*/ 3 h 5"/>
                <a:gd name="T58" fmla="*/ 4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4 h 5"/>
                <a:gd name="T66" fmla="*/ 3 w 10"/>
                <a:gd name="T67" fmla="*/ 4 h 5"/>
                <a:gd name="T68" fmla="*/ 3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2 w 10"/>
                <a:gd name="T75" fmla="*/ 4 h 5"/>
                <a:gd name="T76" fmla="*/ 2 w 10"/>
                <a:gd name="T77" fmla="*/ 4 h 5"/>
                <a:gd name="T78" fmla="*/ 2 w 10"/>
                <a:gd name="T79" fmla="*/ 4 h 5"/>
                <a:gd name="T80" fmla="*/ 2 w 10"/>
                <a:gd name="T81" fmla="*/ 4 h 5"/>
                <a:gd name="T82" fmla="*/ 2 w 10"/>
                <a:gd name="T83" fmla="*/ 5 h 5"/>
                <a:gd name="T84" fmla="*/ 2 w 10"/>
                <a:gd name="T85" fmla="*/ 5 h 5"/>
                <a:gd name="T86" fmla="*/ 1 w 10"/>
                <a:gd name="T87" fmla="*/ 5 h 5"/>
                <a:gd name="T88" fmla="*/ 1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0 w 10"/>
                <a:gd name="T97" fmla="*/ 5 h 5"/>
                <a:gd name="T98" fmla="*/ 0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8" name="Freeform 956"/>
            <p:cNvSpPr>
              <a:spLocks/>
            </p:cNvSpPr>
            <p:nvPr/>
          </p:nvSpPr>
          <p:spPr bwMode="auto">
            <a:xfrm>
              <a:off x="6151556" y="2955010"/>
              <a:ext cx="9842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10 w 10"/>
                <a:gd name="T7" fmla="*/ 1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8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7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2 h 4"/>
                <a:gd name="T34" fmla="*/ 7 w 10"/>
                <a:gd name="T35" fmla="*/ 2 h 4"/>
                <a:gd name="T36" fmla="*/ 7 w 10"/>
                <a:gd name="T37" fmla="*/ 2 h 4"/>
                <a:gd name="T38" fmla="*/ 6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5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3 h 4"/>
                <a:gd name="T54" fmla="*/ 5 w 10"/>
                <a:gd name="T55" fmla="*/ 3 h 4"/>
                <a:gd name="T56" fmla="*/ 4 w 10"/>
                <a:gd name="T57" fmla="*/ 3 h 4"/>
                <a:gd name="T58" fmla="*/ 4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3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2 w 10"/>
                <a:gd name="T77" fmla="*/ 3 h 4"/>
                <a:gd name="T78" fmla="*/ 2 w 10"/>
                <a:gd name="T79" fmla="*/ 3 h 4"/>
                <a:gd name="T80" fmla="*/ 2 w 10"/>
                <a:gd name="T81" fmla="*/ 4 h 4"/>
                <a:gd name="T82" fmla="*/ 2 w 10"/>
                <a:gd name="T83" fmla="*/ 4 h 4"/>
                <a:gd name="T84" fmla="*/ 2 w 10"/>
                <a:gd name="T85" fmla="*/ 4 h 4"/>
                <a:gd name="T86" fmla="*/ 1 w 10"/>
                <a:gd name="T87" fmla="*/ 4 h 4"/>
                <a:gd name="T88" fmla="*/ 1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0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9" name="Freeform 957"/>
            <p:cNvSpPr>
              <a:spLocks/>
            </p:cNvSpPr>
            <p:nvPr/>
          </p:nvSpPr>
          <p:spPr bwMode="auto">
            <a:xfrm>
              <a:off x="6141713" y="2958947"/>
              <a:ext cx="9842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9 w 10"/>
                <a:gd name="T7" fmla="*/ 0 h 4"/>
                <a:gd name="T8" fmla="*/ 9 w 10"/>
                <a:gd name="T9" fmla="*/ 0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8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1 h 4"/>
                <a:gd name="T36" fmla="*/ 7 w 10"/>
                <a:gd name="T37" fmla="*/ 1 h 4"/>
                <a:gd name="T38" fmla="*/ 6 w 10"/>
                <a:gd name="T39" fmla="*/ 1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5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4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2 h 4"/>
                <a:gd name="T66" fmla="*/ 4 w 10"/>
                <a:gd name="T67" fmla="*/ 3 h 4"/>
                <a:gd name="T68" fmla="*/ 3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2 w 10"/>
                <a:gd name="T77" fmla="*/ 3 h 4"/>
                <a:gd name="T78" fmla="*/ 2 w 10"/>
                <a:gd name="T79" fmla="*/ 3 h 4"/>
                <a:gd name="T80" fmla="*/ 2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1 w 10"/>
                <a:gd name="T89" fmla="*/ 3 h 4"/>
                <a:gd name="T90" fmla="*/ 1 w 10"/>
                <a:gd name="T91" fmla="*/ 3 h 4"/>
                <a:gd name="T92" fmla="*/ 1 w 10"/>
                <a:gd name="T93" fmla="*/ 3 h 4"/>
                <a:gd name="T94" fmla="*/ 1 w 10"/>
                <a:gd name="T95" fmla="*/ 3 h 4"/>
                <a:gd name="T96" fmla="*/ 1 w 10"/>
                <a:gd name="T97" fmla="*/ 3 h 4"/>
                <a:gd name="T98" fmla="*/ 0 w 10"/>
                <a:gd name="T99" fmla="*/ 3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0" name="Freeform 958"/>
            <p:cNvSpPr>
              <a:spLocks/>
            </p:cNvSpPr>
            <p:nvPr/>
          </p:nvSpPr>
          <p:spPr bwMode="auto">
            <a:xfrm>
              <a:off x="6131871" y="2962884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8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0 h 2"/>
                <a:gd name="T28" fmla="*/ 7 w 10"/>
                <a:gd name="T29" fmla="*/ 0 h 2"/>
                <a:gd name="T30" fmla="*/ 7 w 10"/>
                <a:gd name="T31" fmla="*/ 0 h 2"/>
                <a:gd name="T32" fmla="*/ 7 w 10"/>
                <a:gd name="T33" fmla="*/ 0 h 2"/>
                <a:gd name="T34" fmla="*/ 7 w 10"/>
                <a:gd name="T35" fmla="*/ 0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2 h 2"/>
                <a:gd name="T68" fmla="*/ 4 w 10"/>
                <a:gd name="T69" fmla="*/ 2 h 2"/>
                <a:gd name="T70" fmla="*/ 3 w 10"/>
                <a:gd name="T71" fmla="*/ 2 h 2"/>
                <a:gd name="T72" fmla="*/ 3 w 10"/>
                <a:gd name="T73" fmla="*/ 2 h 2"/>
                <a:gd name="T74" fmla="*/ 3 w 10"/>
                <a:gd name="T75" fmla="*/ 2 h 2"/>
                <a:gd name="T76" fmla="*/ 3 w 10"/>
                <a:gd name="T77" fmla="*/ 2 h 2"/>
                <a:gd name="T78" fmla="*/ 2 w 10"/>
                <a:gd name="T79" fmla="*/ 2 h 2"/>
                <a:gd name="T80" fmla="*/ 2 w 10"/>
                <a:gd name="T81" fmla="*/ 2 h 2"/>
                <a:gd name="T82" fmla="*/ 2 w 10"/>
                <a:gd name="T83" fmla="*/ 2 h 2"/>
                <a:gd name="T84" fmla="*/ 2 w 10"/>
                <a:gd name="T85" fmla="*/ 2 h 2"/>
                <a:gd name="T86" fmla="*/ 2 w 10"/>
                <a:gd name="T87" fmla="*/ 2 h 2"/>
                <a:gd name="T88" fmla="*/ 1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1 w 10"/>
                <a:gd name="T95" fmla="*/ 2 h 2"/>
                <a:gd name="T96" fmla="*/ 1 w 10"/>
                <a:gd name="T97" fmla="*/ 2 h 2"/>
                <a:gd name="T98" fmla="*/ 1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1" name="Freeform 959"/>
            <p:cNvSpPr>
              <a:spLocks/>
            </p:cNvSpPr>
            <p:nvPr/>
          </p:nvSpPr>
          <p:spPr bwMode="auto">
            <a:xfrm>
              <a:off x="6122028" y="2964852"/>
              <a:ext cx="9842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9 w 10"/>
                <a:gd name="T9" fmla="*/ 1 h 3"/>
                <a:gd name="T10" fmla="*/ 9 w 10"/>
                <a:gd name="T11" fmla="*/ 1 h 3"/>
                <a:gd name="T12" fmla="*/ 9 w 10"/>
                <a:gd name="T13" fmla="*/ 1 h 3"/>
                <a:gd name="T14" fmla="*/ 9 w 10"/>
                <a:gd name="T15" fmla="*/ 1 h 3"/>
                <a:gd name="T16" fmla="*/ 9 w 10"/>
                <a:gd name="T17" fmla="*/ 1 h 3"/>
                <a:gd name="T18" fmla="*/ 8 w 10"/>
                <a:gd name="T19" fmla="*/ 1 h 3"/>
                <a:gd name="T20" fmla="*/ 8 w 10"/>
                <a:gd name="T21" fmla="*/ 1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6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5 w 10"/>
                <a:gd name="T49" fmla="*/ 1 h 3"/>
                <a:gd name="T50" fmla="*/ 5 w 10"/>
                <a:gd name="T51" fmla="*/ 1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3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2 w 10"/>
                <a:gd name="T79" fmla="*/ 2 h 3"/>
                <a:gd name="T80" fmla="*/ 2 w 10"/>
                <a:gd name="T81" fmla="*/ 2 h 3"/>
                <a:gd name="T82" fmla="*/ 2 w 10"/>
                <a:gd name="T83" fmla="*/ 2 h 3"/>
                <a:gd name="T84" fmla="*/ 2 w 10"/>
                <a:gd name="T85" fmla="*/ 2 h 3"/>
                <a:gd name="T86" fmla="*/ 2 w 10"/>
                <a:gd name="T87" fmla="*/ 2 h 3"/>
                <a:gd name="T88" fmla="*/ 2 w 10"/>
                <a:gd name="T89" fmla="*/ 3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0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2" name="Freeform 960"/>
            <p:cNvSpPr>
              <a:spLocks/>
            </p:cNvSpPr>
            <p:nvPr/>
          </p:nvSpPr>
          <p:spPr bwMode="auto">
            <a:xfrm>
              <a:off x="6112186" y="2967805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10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9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0 h 2"/>
                <a:gd name="T28" fmla="*/ 8 w 10"/>
                <a:gd name="T29" fmla="*/ 0 h 2"/>
                <a:gd name="T30" fmla="*/ 7 w 10"/>
                <a:gd name="T31" fmla="*/ 0 h 2"/>
                <a:gd name="T32" fmla="*/ 7 w 10"/>
                <a:gd name="T33" fmla="*/ 0 h 2"/>
                <a:gd name="T34" fmla="*/ 7 w 10"/>
                <a:gd name="T35" fmla="*/ 0 h 2"/>
                <a:gd name="T36" fmla="*/ 7 w 10"/>
                <a:gd name="T37" fmla="*/ 0 h 2"/>
                <a:gd name="T38" fmla="*/ 7 w 10"/>
                <a:gd name="T39" fmla="*/ 0 h 2"/>
                <a:gd name="T40" fmla="*/ 7 w 10"/>
                <a:gd name="T41" fmla="*/ 0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4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1 h 2"/>
                <a:gd name="T94" fmla="*/ 1 w 10"/>
                <a:gd name="T95" fmla="*/ 1 h 2"/>
                <a:gd name="T96" fmla="*/ 1 w 10"/>
                <a:gd name="T97" fmla="*/ 1 h 2"/>
                <a:gd name="T98" fmla="*/ 1 w 10"/>
                <a:gd name="T99" fmla="*/ 1 h 2"/>
                <a:gd name="T100" fmla="*/ 1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3" name="Freeform 961"/>
            <p:cNvSpPr>
              <a:spLocks/>
            </p:cNvSpPr>
            <p:nvPr/>
          </p:nvSpPr>
          <p:spPr bwMode="auto">
            <a:xfrm>
              <a:off x="6102343" y="2969774"/>
              <a:ext cx="10827" cy="985"/>
            </a:xfrm>
            <a:custGeom>
              <a:avLst/>
              <a:gdLst>
                <a:gd name="T0" fmla="*/ 11 w 11"/>
                <a:gd name="T1" fmla="*/ 0 h 1"/>
                <a:gd name="T2" fmla="*/ 10 w 11"/>
                <a:gd name="T3" fmla="*/ 0 h 1"/>
                <a:gd name="T4" fmla="*/ 10 w 11"/>
                <a:gd name="T5" fmla="*/ 0 h 1"/>
                <a:gd name="T6" fmla="*/ 10 w 11"/>
                <a:gd name="T7" fmla="*/ 0 h 1"/>
                <a:gd name="T8" fmla="*/ 10 w 11"/>
                <a:gd name="T9" fmla="*/ 0 h 1"/>
                <a:gd name="T10" fmla="*/ 9 w 11"/>
                <a:gd name="T11" fmla="*/ 0 h 1"/>
                <a:gd name="T12" fmla="*/ 9 w 11"/>
                <a:gd name="T13" fmla="*/ 0 h 1"/>
                <a:gd name="T14" fmla="*/ 9 w 11"/>
                <a:gd name="T15" fmla="*/ 0 h 1"/>
                <a:gd name="T16" fmla="*/ 9 w 11"/>
                <a:gd name="T17" fmla="*/ 0 h 1"/>
                <a:gd name="T18" fmla="*/ 9 w 11"/>
                <a:gd name="T19" fmla="*/ 0 h 1"/>
                <a:gd name="T20" fmla="*/ 8 w 11"/>
                <a:gd name="T21" fmla="*/ 0 h 1"/>
                <a:gd name="T22" fmla="*/ 8 w 11"/>
                <a:gd name="T23" fmla="*/ 0 h 1"/>
                <a:gd name="T24" fmla="*/ 8 w 11"/>
                <a:gd name="T25" fmla="*/ 0 h 1"/>
                <a:gd name="T26" fmla="*/ 8 w 11"/>
                <a:gd name="T27" fmla="*/ 0 h 1"/>
                <a:gd name="T28" fmla="*/ 8 w 11"/>
                <a:gd name="T29" fmla="*/ 0 h 1"/>
                <a:gd name="T30" fmla="*/ 8 w 11"/>
                <a:gd name="T31" fmla="*/ 0 h 1"/>
                <a:gd name="T32" fmla="*/ 7 w 11"/>
                <a:gd name="T33" fmla="*/ 0 h 1"/>
                <a:gd name="T34" fmla="*/ 7 w 11"/>
                <a:gd name="T35" fmla="*/ 0 h 1"/>
                <a:gd name="T36" fmla="*/ 7 w 11"/>
                <a:gd name="T37" fmla="*/ 0 h 1"/>
                <a:gd name="T38" fmla="*/ 7 w 11"/>
                <a:gd name="T39" fmla="*/ 0 h 1"/>
                <a:gd name="T40" fmla="*/ 7 w 11"/>
                <a:gd name="T41" fmla="*/ 0 h 1"/>
                <a:gd name="T42" fmla="*/ 6 w 11"/>
                <a:gd name="T43" fmla="*/ 0 h 1"/>
                <a:gd name="T44" fmla="*/ 6 w 11"/>
                <a:gd name="T45" fmla="*/ 0 h 1"/>
                <a:gd name="T46" fmla="*/ 6 w 11"/>
                <a:gd name="T47" fmla="*/ 0 h 1"/>
                <a:gd name="T48" fmla="*/ 6 w 11"/>
                <a:gd name="T49" fmla="*/ 1 h 1"/>
                <a:gd name="T50" fmla="*/ 5 w 11"/>
                <a:gd name="T51" fmla="*/ 1 h 1"/>
                <a:gd name="T52" fmla="*/ 5 w 11"/>
                <a:gd name="T53" fmla="*/ 1 h 1"/>
                <a:gd name="T54" fmla="*/ 5 w 11"/>
                <a:gd name="T55" fmla="*/ 1 h 1"/>
                <a:gd name="T56" fmla="*/ 5 w 11"/>
                <a:gd name="T57" fmla="*/ 1 h 1"/>
                <a:gd name="T58" fmla="*/ 5 w 11"/>
                <a:gd name="T59" fmla="*/ 1 h 1"/>
                <a:gd name="T60" fmla="*/ 5 w 11"/>
                <a:gd name="T61" fmla="*/ 1 h 1"/>
                <a:gd name="T62" fmla="*/ 4 w 11"/>
                <a:gd name="T63" fmla="*/ 1 h 1"/>
                <a:gd name="T64" fmla="*/ 4 w 11"/>
                <a:gd name="T65" fmla="*/ 1 h 1"/>
                <a:gd name="T66" fmla="*/ 4 w 11"/>
                <a:gd name="T67" fmla="*/ 1 h 1"/>
                <a:gd name="T68" fmla="*/ 4 w 11"/>
                <a:gd name="T69" fmla="*/ 1 h 1"/>
                <a:gd name="T70" fmla="*/ 4 w 11"/>
                <a:gd name="T71" fmla="*/ 1 h 1"/>
                <a:gd name="T72" fmla="*/ 3 w 11"/>
                <a:gd name="T73" fmla="*/ 1 h 1"/>
                <a:gd name="T74" fmla="*/ 3 w 11"/>
                <a:gd name="T75" fmla="*/ 1 h 1"/>
                <a:gd name="T76" fmla="*/ 3 w 11"/>
                <a:gd name="T77" fmla="*/ 1 h 1"/>
                <a:gd name="T78" fmla="*/ 3 w 11"/>
                <a:gd name="T79" fmla="*/ 1 h 1"/>
                <a:gd name="T80" fmla="*/ 2 w 11"/>
                <a:gd name="T81" fmla="*/ 1 h 1"/>
                <a:gd name="T82" fmla="*/ 2 w 11"/>
                <a:gd name="T83" fmla="*/ 1 h 1"/>
                <a:gd name="T84" fmla="*/ 2 w 11"/>
                <a:gd name="T85" fmla="*/ 1 h 1"/>
                <a:gd name="T86" fmla="*/ 2 w 11"/>
                <a:gd name="T87" fmla="*/ 1 h 1"/>
                <a:gd name="T88" fmla="*/ 2 w 11"/>
                <a:gd name="T89" fmla="*/ 1 h 1"/>
                <a:gd name="T90" fmla="*/ 2 w 11"/>
                <a:gd name="T91" fmla="*/ 1 h 1"/>
                <a:gd name="T92" fmla="*/ 1 w 11"/>
                <a:gd name="T93" fmla="*/ 1 h 1"/>
                <a:gd name="T94" fmla="*/ 1 w 11"/>
                <a:gd name="T95" fmla="*/ 1 h 1"/>
                <a:gd name="T96" fmla="*/ 1 w 11"/>
                <a:gd name="T97" fmla="*/ 1 h 1"/>
                <a:gd name="T98" fmla="*/ 1 w 11"/>
                <a:gd name="T99" fmla="*/ 1 h 1"/>
                <a:gd name="T100" fmla="*/ 1 w 11"/>
                <a:gd name="T101" fmla="*/ 1 h 1"/>
                <a:gd name="T102" fmla="*/ 0 w 11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4" name="Freeform 962"/>
            <p:cNvSpPr>
              <a:spLocks/>
            </p:cNvSpPr>
            <p:nvPr/>
          </p:nvSpPr>
          <p:spPr bwMode="auto">
            <a:xfrm>
              <a:off x="6093485" y="2970758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9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8 w 10"/>
                <a:gd name="T11" fmla="*/ 0 h 1"/>
                <a:gd name="T12" fmla="*/ 8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1 h 1"/>
                <a:gd name="T24" fmla="*/ 7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6 w 10"/>
                <a:gd name="T33" fmla="*/ 1 h 1"/>
                <a:gd name="T34" fmla="*/ 6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3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1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0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5" name="Freeform 963"/>
            <p:cNvSpPr>
              <a:spLocks/>
            </p:cNvSpPr>
            <p:nvPr/>
          </p:nvSpPr>
          <p:spPr bwMode="auto">
            <a:xfrm>
              <a:off x="6083642" y="2971742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8 w 10"/>
                <a:gd name="T13" fmla="*/ 1 h 1"/>
                <a:gd name="T14" fmla="*/ 8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7 w 10"/>
                <a:gd name="T23" fmla="*/ 1 h 1"/>
                <a:gd name="T24" fmla="*/ 7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6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1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6" name="Freeform 964"/>
            <p:cNvSpPr>
              <a:spLocks/>
            </p:cNvSpPr>
            <p:nvPr/>
          </p:nvSpPr>
          <p:spPr bwMode="auto">
            <a:xfrm>
              <a:off x="6073800" y="2972726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1 h 2"/>
                <a:gd name="T12" fmla="*/ 9 w 10"/>
                <a:gd name="T13" fmla="*/ 1 h 2"/>
                <a:gd name="T14" fmla="*/ 8 w 10"/>
                <a:gd name="T15" fmla="*/ 1 h 2"/>
                <a:gd name="T16" fmla="*/ 8 w 10"/>
                <a:gd name="T17" fmla="*/ 1 h 2"/>
                <a:gd name="T18" fmla="*/ 8 w 10"/>
                <a:gd name="T19" fmla="*/ 1 h 2"/>
                <a:gd name="T20" fmla="*/ 8 w 10"/>
                <a:gd name="T21" fmla="*/ 1 h 2"/>
                <a:gd name="T22" fmla="*/ 8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2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1 w 10"/>
                <a:gd name="T85" fmla="*/ 1 h 2"/>
                <a:gd name="T86" fmla="*/ 1 w 10"/>
                <a:gd name="T87" fmla="*/ 1 h 2"/>
                <a:gd name="T88" fmla="*/ 1 w 10"/>
                <a:gd name="T89" fmla="*/ 1 h 2"/>
                <a:gd name="T90" fmla="*/ 1 w 10"/>
                <a:gd name="T91" fmla="*/ 1 h 2"/>
                <a:gd name="T92" fmla="*/ 1 w 10"/>
                <a:gd name="T93" fmla="*/ 1 h 2"/>
                <a:gd name="T94" fmla="*/ 0 w 10"/>
                <a:gd name="T95" fmla="*/ 1 h 2"/>
                <a:gd name="T96" fmla="*/ 0 w 10"/>
                <a:gd name="T97" fmla="*/ 1 h 2"/>
                <a:gd name="T98" fmla="*/ 0 w 10"/>
                <a:gd name="T99" fmla="*/ 1 h 2"/>
                <a:gd name="T100" fmla="*/ 0 w 10"/>
                <a:gd name="T101" fmla="*/ 1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7" name="Freeform 965"/>
            <p:cNvSpPr>
              <a:spLocks/>
            </p:cNvSpPr>
            <p:nvPr/>
          </p:nvSpPr>
          <p:spPr bwMode="auto">
            <a:xfrm>
              <a:off x="6063957" y="2973711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1 h 1"/>
                <a:gd name="T4" fmla="*/ 10 w 10"/>
                <a:gd name="T5" fmla="*/ 1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8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8" name="Freeform 966"/>
            <p:cNvSpPr>
              <a:spLocks/>
            </p:cNvSpPr>
            <p:nvPr/>
          </p:nvSpPr>
          <p:spPr bwMode="auto">
            <a:xfrm>
              <a:off x="6054115" y="2974695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1 h 1"/>
                <a:gd name="T66" fmla="*/ 4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9" name="Freeform 967"/>
            <p:cNvSpPr>
              <a:spLocks/>
            </p:cNvSpPr>
            <p:nvPr/>
          </p:nvSpPr>
          <p:spPr bwMode="auto">
            <a:xfrm>
              <a:off x="6044272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0" name="Freeform 968"/>
            <p:cNvSpPr>
              <a:spLocks/>
            </p:cNvSpPr>
            <p:nvPr/>
          </p:nvSpPr>
          <p:spPr bwMode="auto">
            <a:xfrm>
              <a:off x="6034430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1" name="Freeform 969"/>
            <p:cNvSpPr>
              <a:spLocks/>
            </p:cNvSpPr>
            <p:nvPr/>
          </p:nvSpPr>
          <p:spPr bwMode="auto">
            <a:xfrm>
              <a:off x="6024587" y="2975679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2" name="Freeform 970"/>
            <p:cNvSpPr>
              <a:spLocks/>
            </p:cNvSpPr>
            <p:nvPr/>
          </p:nvSpPr>
          <p:spPr bwMode="auto">
            <a:xfrm>
              <a:off x="6014745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10 w 10"/>
                <a:gd name="T6" fmla="*/ 9 w 10"/>
                <a:gd name="T7" fmla="*/ 9 w 10"/>
                <a:gd name="T8" fmla="*/ 9 w 10"/>
                <a:gd name="T9" fmla="*/ 9 w 10"/>
                <a:gd name="T10" fmla="*/ 8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7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4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1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3" name="Freeform 971"/>
            <p:cNvSpPr>
              <a:spLocks/>
            </p:cNvSpPr>
            <p:nvPr/>
          </p:nvSpPr>
          <p:spPr bwMode="auto">
            <a:xfrm>
              <a:off x="6004902" y="297666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4" name="Freeform 972"/>
            <p:cNvSpPr>
              <a:spLocks/>
            </p:cNvSpPr>
            <p:nvPr/>
          </p:nvSpPr>
          <p:spPr bwMode="auto">
            <a:xfrm>
              <a:off x="5996044" y="2976663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9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6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5 w 10"/>
                <a:gd name="T45" fmla="*/ 0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3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5" name="Freeform 973"/>
            <p:cNvSpPr>
              <a:spLocks/>
            </p:cNvSpPr>
            <p:nvPr/>
          </p:nvSpPr>
          <p:spPr bwMode="auto">
            <a:xfrm>
              <a:off x="5986202" y="2977648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6" name="Freeform 974"/>
            <p:cNvSpPr>
              <a:spLocks/>
            </p:cNvSpPr>
            <p:nvPr/>
          </p:nvSpPr>
          <p:spPr bwMode="auto">
            <a:xfrm>
              <a:off x="5976359" y="2977648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7" name="Freeform 975"/>
            <p:cNvSpPr>
              <a:spLocks/>
            </p:cNvSpPr>
            <p:nvPr/>
          </p:nvSpPr>
          <p:spPr bwMode="auto">
            <a:xfrm>
              <a:off x="5975375" y="2977648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</p:grpSp>
      <p:grpSp>
        <p:nvGrpSpPr>
          <p:cNvPr id="818" name="Group 817"/>
          <p:cNvGrpSpPr/>
          <p:nvPr/>
        </p:nvGrpSpPr>
        <p:grpSpPr>
          <a:xfrm>
            <a:off x="1184247" y="1719662"/>
            <a:ext cx="3953819" cy="1801100"/>
            <a:chOff x="4073214" y="394886"/>
            <a:chExt cx="3110423" cy="1416901"/>
          </a:xfrm>
        </p:grpSpPr>
        <p:sp>
          <p:nvSpPr>
            <p:cNvPr id="819" name="Rectangle 8"/>
            <p:cNvSpPr>
              <a:spLocks noChangeArrowheads="1"/>
            </p:cNvSpPr>
            <p:nvPr/>
          </p:nvSpPr>
          <p:spPr bwMode="auto">
            <a:xfrm>
              <a:off x="4558331" y="547146"/>
              <a:ext cx="111121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pic>
          <p:nvPicPr>
            <p:cNvPr id="820" name="Picture 1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8331" y="547146"/>
              <a:ext cx="1111219" cy="998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1" name="Picture 1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8331" y="547146"/>
              <a:ext cx="1111219" cy="998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" name="Line 26"/>
            <p:cNvSpPr>
              <a:spLocks noChangeShapeType="1"/>
            </p:cNvSpPr>
            <p:nvPr/>
          </p:nvSpPr>
          <p:spPr bwMode="auto">
            <a:xfrm>
              <a:off x="4558331" y="1545177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3" name="Line 27"/>
            <p:cNvSpPr>
              <a:spLocks noChangeShapeType="1"/>
            </p:cNvSpPr>
            <p:nvPr/>
          </p:nvSpPr>
          <p:spPr bwMode="auto">
            <a:xfrm>
              <a:off x="4558331" y="547146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4" name="Line 28"/>
            <p:cNvSpPr>
              <a:spLocks noChangeShapeType="1"/>
            </p:cNvSpPr>
            <p:nvPr/>
          </p:nvSpPr>
          <p:spPr bwMode="auto">
            <a:xfrm flipV="1">
              <a:off x="4558331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5" name="Line 29"/>
            <p:cNvSpPr>
              <a:spLocks noChangeShapeType="1"/>
            </p:cNvSpPr>
            <p:nvPr/>
          </p:nvSpPr>
          <p:spPr bwMode="auto">
            <a:xfrm flipV="1">
              <a:off x="4928409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6" name="Line 30"/>
            <p:cNvSpPr>
              <a:spLocks noChangeShapeType="1"/>
            </p:cNvSpPr>
            <p:nvPr/>
          </p:nvSpPr>
          <p:spPr bwMode="auto">
            <a:xfrm flipV="1">
              <a:off x="5298487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7" name="Line 31"/>
            <p:cNvSpPr>
              <a:spLocks noChangeShapeType="1"/>
            </p:cNvSpPr>
            <p:nvPr/>
          </p:nvSpPr>
          <p:spPr bwMode="auto">
            <a:xfrm flipV="1">
              <a:off x="5669550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8" name="Line 32"/>
            <p:cNvSpPr>
              <a:spLocks noChangeShapeType="1"/>
            </p:cNvSpPr>
            <p:nvPr/>
          </p:nvSpPr>
          <p:spPr bwMode="auto">
            <a:xfrm>
              <a:off x="4558331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9" name="Line 33"/>
            <p:cNvSpPr>
              <a:spLocks noChangeShapeType="1"/>
            </p:cNvSpPr>
            <p:nvPr/>
          </p:nvSpPr>
          <p:spPr bwMode="auto">
            <a:xfrm>
              <a:off x="4928409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0" name="Line 34"/>
            <p:cNvSpPr>
              <a:spLocks noChangeShapeType="1"/>
            </p:cNvSpPr>
            <p:nvPr/>
          </p:nvSpPr>
          <p:spPr bwMode="auto">
            <a:xfrm>
              <a:off x="5298487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1" name="Line 35"/>
            <p:cNvSpPr>
              <a:spLocks noChangeShapeType="1"/>
            </p:cNvSpPr>
            <p:nvPr/>
          </p:nvSpPr>
          <p:spPr bwMode="auto">
            <a:xfrm>
              <a:off x="5669550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2" name="Rectangle 36"/>
            <p:cNvSpPr>
              <a:spLocks noChangeArrowheads="1"/>
            </p:cNvSpPr>
            <p:nvPr/>
          </p:nvSpPr>
          <p:spPr bwMode="auto">
            <a:xfrm>
              <a:off x="4528784" y="1576006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4" name="Rectangle 38"/>
            <p:cNvSpPr>
              <a:spLocks noChangeArrowheads="1"/>
            </p:cNvSpPr>
            <p:nvPr/>
          </p:nvSpPr>
          <p:spPr bwMode="auto">
            <a:xfrm>
              <a:off x="5530875" y="1576006"/>
              <a:ext cx="19546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1.5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6" name="Rectangle 40"/>
            <p:cNvSpPr>
              <a:spLocks noChangeArrowheads="1"/>
            </p:cNvSpPr>
            <p:nvPr/>
          </p:nvSpPr>
          <p:spPr bwMode="auto">
            <a:xfrm>
              <a:off x="4804954" y="1634488"/>
              <a:ext cx="6229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Time (ns)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7" name="Line 41"/>
            <p:cNvSpPr>
              <a:spLocks noChangeShapeType="1"/>
            </p:cNvSpPr>
            <p:nvPr/>
          </p:nvSpPr>
          <p:spPr bwMode="auto">
            <a:xfrm flipV="1">
              <a:off x="4558331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8" name="Line 42"/>
            <p:cNvSpPr>
              <a:spLocks noChangeShapeType="1"/>
            </p:cNvSpPr>
            <p:nvPr/>
          </p:nvSpPr>
          <p:spPr bwMode="auto">
            <a:xfrm flipV="1">
              <a:off x="5669550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9" name="Line 43"/>
            <p:cNvSpPr>
              <a:spLocks noChangeShapeType="1"/>
            </p:cNvSpPr>
            <p:nvPr/>
          </p:nvSpPr>
          <p:spPr bwMode="auto">
            <a:xfrm>
              <a:off x="4558331" y="154517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0" name="Line 44"/>
            <p:cNvSpPr>
              <a:spLocks noChangeShapeType="1"/>
            </p:cNvSpPr>
            <p:nvPr/>
          </p:nvSpPr>
          <p:spPr bwMode="auto">
            <a:xfrm>
              <a:off x="4558331" y="132864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1" name="Line 45"/>
            <p:cNvSpPr>
              <a:spLocks noChangeShapeType="1"/>
            </p:cNvSpPr>
            <p:nvPr/>
          </p:nvSpPr>
          <p:spPr bwMode="auto">
            <a:xfrm>
              <a:off x="4558331" y="111112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2" name="Line 46"/>
            <p:cNvSpPr>
              <a:spLocks noChangeShapeType="1"/>
            </p:cNvSpPr>
            <p:nvPr/>
          </p:nvSpPr>
          <p:spPr bwMode="auto">
            <a:xfrm>
              <a:off x="4558331" y="89458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3" name="Line 47"/>
            <p:cNvSpPr>
              <a:spLocks noChangeShapeType="1"/>
            </p:cNvSpPr>
            <p:nvPr/>
          </p:nvSpPr>
          <p:spPr bwMode="auto">
            <a:xfrm>
              <a:off x="4558331" y="6780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4" name="Line 48"/>
            <p:cNvSpPr>
              <a:spLocks noChangeShapeType="1"/>
            </p:cNvSpPr>
            <p:nvPr/>
          </p:nvSpPr>
          <p:spPr bwMode="auto">
            <a:xfrm flipH="1">
              <a:off x="5625258" y="154517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5" name="Line 49"/>
            <p:cNvSpPr>
              <a:spLocks noChangeShapeType="1"/>
            </p:cNvSpPr>
            <p:nvPr/>
          </p:nvSpPr>
          <p:spPr bwMode="auto">
            <a:xfrm flipH="1">
              <a:off x="5625258" y="132864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6" name="Line 50"/>
            <p:cNvSpPr>
              <a:spLocks noChangeShapeType="1"/>
            </p:cNvSpPr>
            <p:nvPr/>
          </p:nvSpPr>
          <p:spPr bwMode="auto">
            <a:xfrm flipH="1">
              <a:off x="5625258" y="111112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7" name="Line 51"/>
            <p:cNvSpPr>
              <a:spLocks noChangeShapeType="1"/>
            </p:cNvSpPr>
            <p:nvPr/>
          </p:nvSpPr>
          <p:spPr bwMode="auto">
            <a:xfrm flipH="1">
              <a:off x="5625258" y="89458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8" name="Line 52"/>
            <p:cNvSpPr>
              <a:spLocks noChangeShapeType="1"/>
            </p:cNvSpPr>
            <p:nvPr/>
          </p:nvSpPr>
          <p:spPr bwMode="auto">
            <a:xfrm flipH="1">
              <a:off x="5625258" y="6780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9" name="Rectangle 53"/>
            <p:cNvSpPr>
              <a:spLocks noChangeArrowheads="1"/>
            </p:cNvSpPr>
            <p:nvPr/>
          </p:nvSpPr>
          <p:spPr bwMode="auto">
            <a:xfrm>
              <a:off x="4275818" y="14580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250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0" name="Rectangle 55"/>
            <p:cNvSpPr>
              <a:spLocks noChangeArrowheads="1"/>
            </p:cNvSpPr>
            <p:nvPr/>
          </p:nvSpPr>
          <p:spPr bwMode="auto">
            <a:xfrm>
              <a:off x="4275818" y="1030040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1" name="Rectangle 57"/>
            <p:cNvSpPr>
              <a:spLocks noChangeArrowheads="1"/>
            </p:cNvSpPr>
            <p:nvPr/>
          </p:nvSpPr>
          <p:spPr bwMode="auto">
            <a:xfrm>
              <a:off x="4275818" y="592869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3" name="Rectangle 61"/>
            <p:cNvSpPr>
              <a:spLocks noChangeArrowheads="1"/>
            </p:cNvSpPr>
            <p:nvPr/>
          </p:nvSpPr>
          <p:spPr bwMode="auto">
            <a:xfrm rot="16200000">
              <a:off x="3549879" y="918221"/>
              <a:ext cx="12161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4" name="Rectangle 468"/>
            <p:cNvSpPr>
              <a:spLocks noChangeArrowheads="1"/>
            </p:cNvSpPr>
            <p:nvPr/>
          </p:nvSpPr>
          <p:spPr bwMode="auto">
            <a:xfrm>
              <a:off x="5974585" y="547146"/>
              <a:ext cx="1116140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pic>
          <p:nvPicPr>
            <p:cNvPr id="855" name="Picture 47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4585" y="547146"/>
              <a:ext cx="1116140" cy="10019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6" name="Line 480"/>
            <p:cNvSpPr>
              <a:spLocks noChangeShapeType="1"/>
            </p:cNvSpPr>
            <p:nvPr/>
          </p:nvSpPr>
          <p:spPr bwMode="auto">
            <a:xfrm>
              <a:off x="5974585" y="1545177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7" name="Line 481"/>
            <p:cNvSpPr>
              <a:spLocks noChangeShapeType="1"/>
            </p:cNvSpPr>
            <p:nvPr/>
          </p:nvSpPr>
          <p:spPr bwMode="auto">
            <a:xfrm>
              <a:off x="5974585" y="547146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8" name="Line 482"/>
            <p:cNvSpPr>
              <a:spLocks noChangeShapeType="1"/>
            </p:cNvSpPr>
            <p:nvPr/>
          </p:nvSpPr>
          <p:spPr bwMode="auto">
            <a:xfrm flipV="1">
              <a:off x="5974585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9" name="Line 483"/>
            <p:cNvSpPr>
              <a:spLocks noChangeShapeType="1"/>
            </p:cNvSpPr>
            <p:nvPr/>
          </p:nvSpPr>
          <p:spPr bwMode="auto">
            <a:xfrm flipV="1">
              <a:off x="6346632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0" name="Line 484"/>
            <p:cNvSpPr>
              <a:spLocks noChangeShapeType="1"/>
            </p:cNvSpPr>
            <p:nvPr/>
          </p:nvSpPr>
          <p:spPr bwMode="auto">
            <a:xfrm flipV="1">
              <a:off x="6718678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1" name="Line 485"/>
            <p:cNvSpPr>
              <a:spLocks noChangeShapeType="1"/>
            </p:cNvSpPr>
            <p:nvPr/>
          </p:nvSpPr>
          <p:spPr bwMode="auto">
            <a:xfrm flipV="1">
              <a:off x="7090725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2" name="Line 486"/>
            <p:cNvSpPr>
              <a:spLocks noChangeShapeType="1"/>
            </p:cNvSpPr>
            <p:nvPr/>
          </p:nvSpPr>
          <p:spPr bwMode="auto">
            <a:xfrm>
              <a:off x="5974585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3" name="Line 487"/>
            <p:cNvSpPr>
              <a:spLocks noChangeShapeType="1"/>
            </p:cNvSpPr>
            <p:nvPr/>
          </p:nvSpPr>
          <p:spPr bwMode="auto">
            <a:xfrm>
              <a:off x="6346632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4" name="Line 488"/>
            <p:cNvSpPr>
              <a:spLocks noChangeShapeType="1"/>
            </p:cNvSpPr>
            <p:nvPr/>
          </p:nvSpPr>
          <p:spPr bwMode="auto">
            <a:xfrm>
              <a:off x="6718678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5" name="Line 489"/>
            <p:cNvSpPr>
              <a:spLocks noChangeShapeType="1"/>
            </p:cNvSpPr>
            <p:nvPr/>
          </p:nvSpPr>
          <p:spPr bwMode="auto">
            <a:xfrm>
              <a:off x="7090725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6" name="Rectangle 490"/>
            <p:cNvSpPr>
              <a:spLocks noChangeArrowheads="1"/>
            </p:cNvSpPr>
            <p:nvPr/>
          </p:nvSpPr>
          <p:spPr bwMode="auto">
            <a:xfrm>
              <a:off x="5953945" y="1576006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68" name="Rectangle 492"/>
            <p:cNvSpPr>
              <a:spLocks noChangeArrowheads="1"/>
            </p:cNvSpPr>
            <p:nvPr/>
          </p:nvSpPr>
          <p:spPr bwMode="auto">
            <a:xfrm>
              <a:off x="6988172" y="1576006"/>
              <a:ext cx="19546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1.5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70" name="Rectangle 494"/>
            <p:cNvSpPr>
              <a:spLocks noChangeArrowheads="1"/>
            </p:cNvSpPr>
            <p:nvPr/>
          </p:nvSpPr>
          <p:spPr bwMode="auto">
            <a:xfrm>
              <a:off x="6226108" y="1642300"/>
              <a:ext cx="6229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Time (ns)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71" name="Line 495"/>
            <p:cNvSpPr>
              <a:spLocks noChangeShapeType="1"/>
            </p:cNvSpPr>
            <p:nvPr/>
          </p:nvSpPr>
          <p:spPr bwMode="auto">
            <a:xfrm flipV="1">
              <a:off x="5974585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2" name="Line 496"/>
            <p:cNvSpPr>
              <a:spLocks noChangeShapeType="1"/>
            </p:cNvSpPr>
            <p:nvPr/>
          </p:nvSpPr>
          <p:spPr bwMode="auto">
            <a:xfrm flipV="1">
              <a:off x="7090725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3" name="Line 497"/>
            <p:cNvSpPr>
              <a:spLocks noChangeShapeType="1"/>
            </p:cNvSpPr>
            <p:nvPr/>
          </p:nvSpPr>
          <p:spPr bwMode="auto">
            <a:xfrm>
              <a:off x="5974585" y="154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4" name="Line 498"/>
            <p:cNvSpPr>
              <a:spLocks noChangeShapeType="1"/>
            </p:cNvSpPr>
            <p:nvPr/>
          </p:nvSpPr>
          <p:spPr bwMode="auto">
            <a:xfrm>
              <a:off x="5974585" y="129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5" name="Line 499"/>
            <p:cNvSpPr>
              <a:spLocks noChangeShapeType="1"/>
            </p:cNvSpPr>
            <p:nvPr/>
          </p:nvSpPr>
          <p:spPr bwMode="auto">
            <a:xfrm>
              <a:off x="5974585" y="104616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6" name="Line 500"/>
            <p:cNvSpPr>
              <a:spLocks noChangeShapeType="1"/>
            </p:cNvSpPr>
            <p:nvPr/>
          </p:nvSpPr>
          <p:spPr bwMode="auto">
            <a:xfrm>
              <a:off x="5974585" y="79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7" name="Line 501"/>
            <p:cNvSpPr>
              <a:spLocks noChangeShapeType="1"/>
            </p:cNvSpPr>
            <p:nvPr/>
          </p:nvSpPr>
          <p:spPr bwMode="auto">
            <a:xfrm>
              <a:off x="5974585" y="54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8" name="Line 502"/>
            <p:cNvSpPr>
              <a:spLocks noChangeShapeType="1"/>
            </p:cNvSpPr>
            <p:nvPr/>
          </p:nvSpPr>
          <p:spPr bwMode="auto">
            <a:xfrm flipH="1">
              <a:off x="7045449" y="154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9" name="Line 503"/>
            <p:cNvSpPr>
              <a:spLocks noChangeShapeType="1"/>
            </p:cNvSpPr>
            <p:nvPr/>
          </p:nvSpPr>
          <p:spPr bwMode="auto">
            <a:xfrm flipH="1">
              <a:off x="7045449" y="129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0" name="Line 504"/>
            <p:cNvSpPr>
              <a:spLocks noChangeShapeType="1"/>
            </p:cNvSpPr>
            <p:nvPr/>
          </p:nvSpPr>
          <p:spPr bwMode="auto">
            <a:xfrm flipH="1">
              <a:off x="7045449" y="104616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1" name="Line 505"/>
            <p:cNvSpPr>
              <a:spLocks noChangeShapeType="1"/>
            </p:cNvSpPr>
            <p:nvPr/>
          </p:nvSpPr>
          <p:spPr bwMode="auto">
            <a:xfrm flipH="1">
              <a:off x="7045449" y="79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2" name="Line 506"/>
            <p:cNvSpPr>
              <a:spLocks noChangeShapeType="1"/>
            </p:cNvSpPr>
            <p:nvPr/>
          </p:nvSpPr>
          <p:spPr bwMode="auto">
            <a:xfrm flipH="1">
              <a:off x="7045449" y="54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3" name="Rectangle 507"/>
            <p:cNvSpPr>
              <a:spLocks noChangeArrowheads="1"/>
            </p:cNvSpPr>
            <p:nvPr/>
          </p:nvSpPr>
          <p:spPr bwMode="auto">
            <a:xfrm>
              <a:off x="5709439" y="145097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84" name="Rectangle 509"/>
            <p:cNvSpPr>
              <a:spLocks noChangeArrowheads="1"/>
            </p:cNvSpPr>
            <p:nvPr/>
          </p:nvSpPr>
          <p:spPr bwMode="auto">
            <a:xfrm>
              <a:off x="5712267" y="966065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85" name="Rectangle 511"/>
            <p:cNvSpPr>
              <a:spLocks noChangeArrowheads="1"/>
            </p:cNvSpPr>
            <p:nvPr/>
          </p:nvSpPr>
          <p:spPr bwMode="auto">
            <a:xfrm>
              <a:off x="5709439" y="482138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grpSp>
          <p:nvGrpSpPr>
            <p:cNvPr id="887" name="Group 886"/>
            <p:cNvGrpSpPr/>
            <p:nvPr/>
          </p:nvGrpSpPr>
          <p:grpSpPr>
            <a:xfrm>
              <a:off x="5202324" y="545348"/>
              <a:ext cx="41988" cy="1000106"/>
              <a:chOff x="5202324" y="545348"/>
              <a:chExt cx="41988" cy="1000106"/>
            </a:xfrm>
          </p:grpSpPr>
          <p:sp>
            <p:nvSpPr>
              <p:cNvPr id="892" name="Freeform 22"/>
              <p:cNvSpPr>
                <a:spLocks/>
              </p:cNvSpPr>
              <p:nvPr/>
            </p:nvSpPr>
            <p:spPr bwMode="auto">
              <a:xfrm>
                <a:off x="5221601" y="547483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3" name="Freeform 22"/>
              <p:cNvSpPr>
                <a:spLocks/>
              </p:cNvSpPr>
              <p:nvPr/>
            </p:nvSpPr>
            <p:spPr bwMode="auto">
              <a:xfrm>
                <a:off x="5244312" y="54534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4" name="Freeform 22"/>
              <p:cNvSpPr>
                <a:spLocks/>
              </p:cNvSpPr>
              <p:nvPr/>
            </p:nvSpPr>
            <p:spPr bwMode="auto">
              <a:xfrm>
                <a:off x="5202324" y="54875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grpSp>
          <p:nvGrpSpPr>
            <p:cNvPr id="888" name="Group 887"/>
            <p:cNvGrpSpPr/>
            <p:nvPr/>
          </p:nvGrpSpPr>
          <p:grpSpPr>
            <a:xfrm>
              <a:off x="6623195" y="545082"/>
              <a:ext cx="43694" cy="1001039"/>
              <a:chOff x="5199421" y="544415"/>
              <a:chExt cx="43694" cy="1001039"/>
            </a:xfrm>
          </p:grpSpPr>
          <p:sp>
            <p:nvSpPr>
              <p:cNvPr id="889" name="Freeform 22"/>
              <p:cNvSpPr>
                <a:spLocks/>
              </p:cNvSpPr>
              <p:nvPr/>
            </p:nvSpPr>
            <p:spPr bwMode="auto">
              <a:xfrm>
                <a:off x="5221601" y="544415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0" name="Freeform 22"/>
              <p:cNvSpPr>
                <a:spLocks/>
              </p:cNvSpPr>
              <p:nvPr/>
            </p:nvSpPr>
            <p:spPr bwMode="auto">
              <a:xfrm>
                <a:off x="5243115" y="546545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1" name="Freeform 22"/>
              <p:cNvSpPr>
                <a:spLocks/>
              </p:cNvSpPr>
              <p:nvPr/>
            </p:nvSpPr>
            <p:spPr bwMode="auto">
              <a:xfrm>
                <a:off x="5199421" y="54875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</p:grpSp>
      <p:grpSp>
        <p:nvGrpSpPr>
          <p:cNvPr id="1698" name="Group 1697"/>
          <p:cNvGrpSpPr/>
          <p:nvPr/>
        </p:nvGrpSpPr>
        <p:grpSpPr>
          <a:xfrm>
            <a:off x="6139698" y="3041975"/>
            <a:ext cx="3238094" cy="1284911"/>
            <a:chOff x="4557059" y="4395788"/>
            <a:chExt cx="2547370" cy="1010824"/>
          </a:xfrm>
        </p:grpSpPr>
        <p:sp>
          <p:nvSpPr>
            <p:cNvPr id="1699" name="Rectangle 2018"/>
            <p:cNvSpPr>
              <a:spLocks noChangeArrowheads="1"/>
            </p:cNvSpPr>
            <p:nvPr/>
          </p:nvSpPr>
          <p:spPr bwMode="auto">
            <a:xfrm>
              <a:off x="4557059" y="4401693"/>
              <a:ext cx="1111219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0" name="Line 2019"/>
            <p:cNvSpPr>
              <a:spLocks noChangeShapeType="1"/>
            </p:cNvSpPr>
            <p:nvPr/>
          </p:nvSpPr>
          <p:spPr bwMode="auto">
            <a:xfrm>
              <a:off x="4557059" y="5399723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1" name="Line 2020"/>
            <p:cNvSpPr>
              <a:spLocks noChangeShapeType="1"/>
            </p:cNvSpPr>
            <p:nvPr/>
          </p:nvSpPr>
          <p:spPr bwMode="auto">
            <a:xfrm>
              <a:off x="4557059" y="4401693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2" name="Line 2021"/>
            <p:cNvSpPr>
              <a:spLocks noChangeShapeType="1"/>
            </p:cNvSpPr>
            <p:nvPr/>
          </p:nvSpPr>
          <p:spPr bwMode="auto">
            <a:xfrm flipV="1">
              <a:off x="4557059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3" name="Line 2022"/>
            <p:cNvSpPr>
              <a:spLocks noChangeShapeType="1"/>
            </p:cNvSpPr>
            <p:nvPr/>
          </p:nvSpPr>
          <p:spPr bwMode="auto">
            <a:xfrm flipV="1">
              <a:off x="4742098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4" name="Line 2023"/>
            <p:cNvSpPr>
              <a:spLocks noChangeShapeType="1"/>
            </p:cNvSpPr>
            <p:nvPr/>
          </p:nvSpPr>
          <p:spPr bwMode="auto">
            <a:xfrm flipV="1">
              <a:off x="4927137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5" name="Line 2024"/>
            <p:cNvSpPr>
              <a:spLocks noChangeShapeType="1"/>
            </p:cNvSpPr>
            <p:nvPr/>
          </p:nvSpPr>
          <p:spPr bwMode="auto">
            <a:xfrm flipV="1">
              <a:off x="5112176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6" name="Line 2025"/>
            <p:cNvSpPr>
              <a:spLocks noChangeShapeType="1"/>
            </p:cNvSpPr>
            <p:nvPr/>
          </p:nvSpPr>
          <p:spPr bwMode="auto">
            <a:xfrm flipV="1">
              <a:off x="5297215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7" name="Line 2026"/>
            <p:cNvSpPr>
              <a:spLocks noChangeShapeType="1"/>
            </p:cNvSpPr>
            <p:nvPr/>
          </p:nvSpPr>
          <p:spPr bwMode="auto">
            <a:xfrm flipV="1">
              <a:off x="5483239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8" name="Line 2027"/>
            <p:cNvSpPr>
              <a:spLocks noChangeShapeType="1"/>
            </p:cNvSpPr>
            <p:nvPr/>
          </p:nvSpPr>
          <p:spPr bwMode="auto">
            <a:xfrm flipV="1">
              <a:off x="5668278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9" name="Line 2028"/>
            <p:cNvSpPr>
              <a:spLocks noChangeShapeType="1"/>
            </p:cNvSpPr>
            <p:nvPr/>
          </p:nvSpPr>
          <p:spPr bwMode="auto">
            <a:xfrm>
              <a:off x="4557059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0" name="Line 2029"/>
            <p:cNvSpPr>
              <a:spLocks noChangeShapeType="1"/>
            </p:cNvSpPr>
            <p:nvPr/>
          </p:nvSpPr>
          <p:spPr bwMode="auto">
            <a:xfrm>
              <a:off x="4742098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1" name="Line 2030"/>
            <p:cNvSpPr>
              <a:spLocks noChangeShapeType="1"/>
            </p:cNvSpPr>
            <p:nvPr/>
          </p:nvSpPr>
          <p:spPr bwMode="auto">
            <a:xfrm>
              <a:off x="4927137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2" name="Line 2031"/>
            <p:cNvSpPr>
              <a:spLocks noChangeShapeType="1"/>
            </p:cNvSpPr>
            <p:nvPr/>
          </p:nvSpPr>
          <p:spPr bwMode="auto">
            <a:xfrm>
              <a:off x="5112176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3" name="Line 2032"/>
            <p:cNvSpPr>
              <a:spLocks noChangeShapeType="1"/>
            </p:cNvSpPr>
            <p:nvPr/>
          </p:nvSpPr>
          <p:spPr bwMode="auto">
            <a:xfrm>
              <a:off x="5297215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4" name="Line 2033"/>
            <p:cNvSpPr>
              <a:spLocks noChangeShapeType="1"/>
            </p:cNvSpPr>
            <p:nvPr/>
          </p:nvSpPr>
          <p:spPr bwMode="auto">
            <a:xfrm>
              <a:off x="5483239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5" name="Line 2034"/>
            <p:cNvSpPr>
              <a:spLocks noChangeShapeType="1"/>
            </p:cNvSpPr>
            <p:nvPr/>
          </p:nvSpPr>
          <p:spPr bwMode="auto">
            <a:xfrm>
              <a:off x="5668278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6" name="Line 2044"/>
            <p:cNvSpPr>
              <a:spLocks noChangeShapeType="1"/>
            </p:cNvSpPr>
            <p:nvPr/>
          </p:nvSpPr>
          <p:spPr bwMode="auto">
            <a:xfrm flipV="1">
              <a:off x="4557059" y="4401693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7" name="Line 2045"/>
            <p:cNvSpPr>
              <a:spLocks noChangeShapeType="1"/>
            </p:cNvSpPr>
            <p:nvPr/>
          </p:nvSpPr>
          <p:spPr bwMode="auto">
            <a:xfrm flipV="1">
              <a:off x="5668278" y="4401693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8" name="Line 2046"/>
            <p:cNvSpPr>
              <a:spLocks noChangeShapeType="1"/>
            </p:cNvSpPr>
            <p:nvPr/>
          </p:nvSpPr>
          <p:spPr bwMode="auto">
            <a:xfrm>
              <a:off x="4557059" y="539972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9" name="Line 2047"/>
            <p:cNvSpPr>
              <a:spLocks noChangeShapeType="1"/>
            </p:cNvSpPr>
            <p:nvPr/>
          </p:nvSpPr>
          <p:spPr bwMode="auto">
            <a:xfrm>
              <a:off x="4557059" y="5200904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0" name="Line 2048"/>
            <p:cNvSpPr>
              <a:spLocks noChangeShapeType="1"/>
            </p:cNvSpPr>
            <p:nvPr/>
          </p:nvSpPr>
          <p:spPr bwMode="auto">
            <a:xfrm>
              <a:off x="4557059" y="500110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1" name="Line 2049"/>
            <p:cNvSpPr>
              <a:spLocks noChangeShapeType="1"/>
            </p:cNvSpPr>
            <p:nvPr/>
          </p:nvSpPr>
          <p:spPr bwMode="auto">
            <a:xfrm>
              <a:off x="4557059" y="480129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2" name="Line 2050"/>
            <p:cNvSpPr>
              <a:spLocks noChangeShapeType="1"/>
            </p:cNvSpPr>
            <p:nvPr/>
          </p:nvSpPr>
          <p:spPr bwMode="auto">
            <a:xfrm>
              <a:off x="4557059" y="460149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3" name="Line 2051"/>
            <p:cNvSpPr>
              <a:spLocks noChangeShapeType="1"/>
            </p:cNvSpPr>
            <p:nvPr/>
          </p:nvSpPr>
          <p:spPr bwMode="auto">
            <a:xfrm>
              <a:off x="4557059" y="440169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4" name="Line 2052"/>
            <p:cNvSpPr>
              <a:spLocks noChangeShapeType="1"/>
            </p:cNvSpPr>
            <p:nvPr/>
          </p:nvSpPr>
          <p:spPr bwMode="auto">
            <a:xfrm flipH="1">
              <a:off x="5623986" y="539972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5" name="Line 2053"/>
            <p:cNvSpPr>
              <a:spLocks noChangeShapeType="1"/>
            </p:cNvSpPr>
            <p:nvPr/>
          </p:nvSpPr>
          <p:spPr bwMode="auto">
            <a:xfrm flipH="1">
              <a:off x="5623986" y="5200904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6" name="Line 2054"/>
            <p:cNvSpPr>
              <a:spLocks noChangeShapeType="1"/>
            </p:cNvSpPr>
            <p:nvPr/>
          </p:nvSpPr>
          <p:spPr bwMode="auto">
            <a:xfrm flipH="1">
              <a:off x="5623986" y="500110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7" name="Line 2055"/>
            <p:cNvSpPr>
              <a:spLocks noChangeShapeType="1"/>
            </p:cNvSpPr>
            <p:nvPr/>
          </p:nvSpPr>
          <p:spPr bwMode="auto">
            <a:xfrm flipH="1">
              <a:off x="5623986" y="480129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8" name="Line 2056"/>
            <p:cNvSpPr>
              <a:spLocks noChangeShapeType="1"/>
            </p:cNvSpPr>
            <p:nvPr/>
          </p:nvSpPr>
          <p:spPr bwMode="auto">
            <a:xfrm flipH="1">
              <a:off x="5623986" y="460149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9" name="Line 2057"/>
            <p:cNvSpPr>
              <a:spLocks noChangeShapeType="1"/>
            </p:cNvSpPr>
            <p:nvPr/>
          </p:nvSpPr>
          <p:spPr bwMode="auto">
            <a:xfrm flipH="1">
              <a:off x="5623986" y="440169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0" name="Oval 2078"/>
            <p:cNvSpPr>
              <a:spLocks noChangeArrowheads="1"/>
            </p:cNvSpPr>
            <p:nvPr/>
          </p:nvSpPr>
          <p:spPr bwMode="auto">
            <a:xfrm>
              <a:off x="4566902" y="538791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1" name="Oval 2079"/>
            <p:cNvSpPr>
              <a:spLocks noChangeArrowheads="1"/>
            </p:cNvSpPr>
            <p:nvPr/>
          </p:nvSpPr>
          <p:spPr bwMode="auto">
            <a:xfrm>
              <a:off x="4623988" y="53908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2" name="Oval 2080"/>
            <p:cNvSpPr>
              <a:spLocks noChangeArrowheads="1"/>
            </p:cNvSpPr>
            <p:nvPr/>
          </p:nvSpPr>
          <p:spPr bwMode="auto">
            <a:xfrm>
              <a:off x="4627925" y="538692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3" name="Oval 2081"/>
            <p:cNvSpPr>
              <a:spLocks noChangeArrowheads="1"/>
            </p:cNvSpPr>
            <p:nvPr/>
          </p:nvSpPr>
          <p:spPr bwMode="auto">
            <a:xfrm>
              <a:off x="4631862" y="53593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4" name="Oval 2082"/>
            <p:cNvSpPr>
              <a:spLocks noChangeArrowheads="1"/>
            </p:cNvSpPr>
            <p:nvPr/>
          </p:nvSpPr>
          <p:spPr bwMode="auto">
            <a:xfrm>
              <a:off x="4635799" y="531901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5" name="Oval 2083"/>
            <p:cNvSpPr>
              <a:spLocks noChangeArrowheads="1"/>
            </p:cNvSpPr>
            <p:nvPr/>
          </p:nvSpPr>
          <p:spPr bwMode="auto">
            <a:xfrm>
              <a:off x="4639736" y="525306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6" name="Oval 2084"/>
            <p:cNvSpPr>
              <a:spLocks noChangeArrowheads="1"/>
            </p:cNvSpPr>
            <p:nvPr/>
          </p:nvSpPr>
          <p:spPr bwMode="auto">
            <a:xfrm>
              <a:off x="4642688" y="517334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7" name="Oval 2085"/>
            <p:cNvSpPr>
              <a:spLocks noChangeArrowheads="1"/>
            </p:cNvSpPr>
            <p:nvPr/>
          </p:nvSpPr>
          <p:spPr bwMode="auto">
            <a:xfrm>
              <a:off x="4646625" y="510838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8" name="Oval 2086"/>
            <p:cNvSpPr>
              <a:spLocks noChangeArrowheads="1"/>
            </p:cNvSpPr>
            <p:nvPr/>
          </p:nvSpPr>
          <p:spPr bwMode="auto">
            <a:xfrm>
              <a:off x="4650562" y="50207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9" name="Oval 2087"/>
            <p:cNvSpPr>
              <a:spLocks noChangeArrowheads="1"/>
            </p:cNvSpPr>
            <p:nvPr/>
          </p:nvSpPr>
          <p:spPr bwMode="auto">
            <a:xfrm>
              <a:off x="4654499" y="495385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0" name="Oval 2088"/>
            <p:cNvSpPr>
              <a:spLocks noChangeArrowheads="1"/>
            </p:cNvSpPr>
            <p:nvPr/>
          </p:nvSpPr>
          <p:spPr bwMode="auto">
            <a:xfrm>
              <a:off x="4658436" y="49509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1" name="Oval 2089"/>
            <p:cNvSpPr>
              <a:spLocks noChangeArrowheads="1"/>
            </p:cNvSpPr>
            <p:nvPr/>
          </p:nvSpPr>
          <p:spPr bwMode="auto">
            <a:xfrm>
              <a:off x="4662373" y="492925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2" name="Oval 2090"/>
            <p:cNvSpPr>
              <a:spLocks noChangeArrowheads="1"/>
            </p:cNvSpPr>
            <p:nvPr/>
          </p:nvSpPr>
          <p:spPr bwMode="auto">
            <a:xfrm>
              <a:off x="4666310" y="49331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3" name="Oval 2091"/>
            <p:cNvSpPr>
              <a:spLocks noChangeArrowheads="1"/>
            </p:cNvSpPr>
            <p:nvPr/>
          </p:nvSpPr>
          <p:spPr bwMode="auto">
            <a:xfrm>
              <a:off x="4669264" y="490759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4" name="Oval 2092"/>
            <p:cNvSpPr>
              <a:spLocks noChangeArrowheads="1"/>
            </p:cNvSpPr>
            <p:nvPr/>
          </p:nvSpPr>
          <p:spPr bwMode="auto">
            <a:xfrm>
              <a:off x="4674184" y="492137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5" name="Oval 2093"/>
            <p:cNvSpPr>
              <a:spLocks noChangeArrowheads="1"/>
            </p:cNvSpPr>
            <p:nvPr/>
          </p:nvSpPr>
          <p:spPr bwMode="auto">
            <a:xfrm>
              <a:off x="4677138" y="494992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6" name="Oval 2094"/>
            <p:cNvSpPr>
              <a:spLocks noChangeArrowheads="1"/>
            </p:cNvSpPr>
            <p:nvPr/>
          </p:nvSpPr>
          <p:spPr bwMode="auto">
            <a:xfrm>
              <a:off x="4681075" y="497157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7" name="Oval 2095"/>
            <p:cNvSpPr>
              <a:spLocks noChangeArrowheads="1"/>
            </p:cNvSpPr>
            <p:nvPr/>
          </p:nvSpPr>
          <p:spPr bwMode="auto">
            <a:xfrm>
              <a:off x="4685012" y="496074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8" name="Oval 2096"/>
            <p:cNvSpPr>
              <a:spLocks noChangeArrowheads="1"/>
            </p:cNvSpPr>
            <p:nvPr/>
          </p:nvSpPr>
          <p:spPr bwMode="auto">
            <a:xfrm>
              <a:off x="4688949" y="49420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9" name="Oval 2097"/>
            <p:cNvSpPr>
              <a:spLocks noChangeArrowheads="1"/>
            </p:cNvSpPr>
            <p:nvPr/>
          </p:nvSpPr>
          <p:spPr bwMode="auto">
            <a:xfrm>
              <a:off x="4692886" y="49390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0" name="Oval 2098"/>
            <p:cNvSpPr>
              <a:spLocks noChangeArrowheads="1"/>
            </p:cNvSpPr>
            <p:nvPr/>
          </p:nvSpPr>
          <p:spPr bwMode="auto">
            <a:xfrm>
              <a:off x="4695838" y="490562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1" name="Oval 2099"/>
            <p:cNvSpPr>
              <a:spLocks noChangeArrowheads="1"/>
            </p:cNvSpPr>
            <p:nvPr/>
          </p:nvSpPr>
          <p:spPr bwMode="auto">
            <a:xfrm>
              <a:off x="4700760" y="494499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2" name="Oval 2100"/>
            <p:cNvSpPr>
              <a:spLocks noChangeArrowheads="1"/>
            </p:cNvSpPr>
            <p:nvPr/>
          </p:nvSpPr>
          <p:spPr bwMode="auto">
            <a:xfrm>
              <a:off x="4703712" y="49637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3" name="Oval 2101"/>
            <p:cNvSpPr>
              <a:spLocks noChangeArrowheads="1"/>
            </p:cNvSpPr>
            <p:nvPr/>
          </p:nvSpPr>
          <p:spPr bwMode="auto">
            <a:xfrm>
              <a:off x="4707649" y="494992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4" name="Oval 2102"/>
            <p:cNvSpPr>
              <a:spLocks noChangeArrowheads="1"/>
            </p:cNvSpPr>
            <p:nvPr/>
          </p:nvSpPr>
          <p:spPr bwMode="auto">
            <a:xfrm>
              <a:off x="4711586" y="49597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5" name="Oval 2103"/>
            <p:cNvSpPr>
              <a:spLocks noChangeArrowheads="1"/>
            </p:cNvSpPr>
            <p:nvPr/>
          </p:nvSpPr>
          <p:spPr bwMode="auto">
            <a:xfrm>
              <a:off x="4715523" y="497944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6" name="Oval 2104"/>
            <p:cNvSpPr>
              <a:spLocks noChangeArrowheads="1"/>
            </p:cNvSpPr>
            <p:nvPr/>
          </p:nvSpPr>
          <p:spPr bwMode="auto">
            <a:xfrm>
              <a:off x="4719460" y="49981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7" name="Oval 2105"/>
            <p:cNvSpPr>
              <a:spLocks noChangeArrowheads="1"/>
            </p:cNvSpPr>
            <p:nvPr/>
          </p:nvSpPr>
          <p:spPr bwMode="auto">
            <a:xfrm>
              <a:off x="4723397" y="50444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8" name="Oval 2106"/>
            <p:cNvSpPr>
              <a:spLocks noChangeArrowheads="1"/>
            </p:cNvSpPr>
            <p:nvPr/>
          </p:nvSpPr>
          <p:spPr bwMode="auto">
            <a:xfrm>
              <a:off x="4726350" y="503456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9" name="Oval 2107"/>
            <p:cNvSpPr>
              <a:spLocks noChangeArrowheads="1"/>
            </p:cNvSpPr>
            <p:nvPr/>
          </p:nvSpPr>
          <p:spPr bwMode="auto">
            <a:xfrm>
              <a:off x="4730287" y="499913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0" name="Oval 2108"/>
            <p:cNvSpPr>
              <a:spLocks noChangeArrowheads="1"/>
            </p:cNvSpPr>
            <p:nvPr/>
          </p:nvSpPr>
          <p:spPr bwMode="auto">
            <a:xfrm>
              <a:off x="4734224" y="497846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1" name="Oval 2109"/>
            <p:cNvSpPr>
              <a:spLocks noChangeArrowheads="1"/>
            </p:cNvSpPr>
            <p:nvPr/>
          </p:nvSpPr>
          <p:spPr bwMode="auto">
            <a:xfrm>
              <a:off x="4738161" y="49499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2" name="Oval 2110"/>
            <p:cNvSpPr>
              <a:spLocks noChangeArrowheads="1"/>
            </p:cNvSpPr>
            <p:nvPr/>
          </p:nvSpPr>
          <p:spPr bwMode="auto">
            <a:xfrm>
              <a:off x="4742098" y="49725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3" name="Oval 2111"/>
            <p:cNvSpPr>
              <a:spLocks noChangeArrowheads="1"/>
            </p:cNvSpPr>
            <p:nvPr/>
          </p:nvSpPr>
          <p:spPr bwMode="auto">
            <a:xfrm>
              <a:off x="4746035" y="49991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4" name="Oval 2112"/>
            <p:cNvSpPr>
              <a:spLocks noChangeArrowheads="1"/>
            </p:cNvSpPr>
            <p:nvPr/>
          </p:nvSpPr>
          <p:spPr bwMode="auto">
            <a:xfrm>
              <a:off x="4749972" y="49784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5" name="Oval 2113"/>
            <p:cNvSpPr>
              <a:spLocks noChangeArrowheads="1"/>
            </p:cNvSpPr>
            <p:nvPr/>
          </p:nvSpPr>
          <p:spPr bwMode="auto">
            <a:xfrm>
              <a:off x="4752924" y="496271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6" name="Oval 2114"/>
            <p:cNvSpPr>
              <a:spLocks noChangeArrowheads="1"/>
            </p:cNvSpPr>
            <p:nvPr/>
          </p:nvSpPr>
          <p:spPr bwMode="auto">
            <a:xfrm>
              <a:off x="4756861" y="497255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7" name="Oval 2115"/>
            <p:cNvSpPr>
              <a:spLocks noChangeArrowheads="1"/>
            </p:cNvSpPr>
            <p:nvPr/>
          </p:nvSpPr>
          <p:spPr bwMode="auto">
            <a:xfrm>
              <a:off x="4760798" y="501389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8" name="Oval 2116"/>
            <p:cNvSpPr>
              <a:spLocks noChangeArrowheads="1"/>
            </p:cNvSpPr>
            <p:nvPr/>
          </p:nvSpPr>
          <p:spPr bwMode="auto">
            <a:xfrm>
              <a:off x="4764735" y="503850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9" name="Oval 2117"/>
            <p:cNvSpPr>
              <a:spLocks noChangeArrowheads="1"/>
            </p:cNvSpPr>
            <p:nvPr/>
          </p:nvSpPr>
          <p:spPr bwMode="auto">
            <a:xfrm>
              <a:off x="4768672" y="49912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0" name="Oval 2118"/>
            <p:cNvSpPr>
              <a:spLocks noChangeArrowheads="1"/>
            </p:cNvSpPr>
            <p:nvPr/>
          </p:nvSpPr>
          <p:spPr bwMode="auto">
            <a:xfrm>
              <a:off x="4772609" y="500307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1" name="Oval 2119"/>
            <p:cNvSpPr>
              <a:spLocks noChangeArrowheads="1"/>
            </p:cNvSpPr>
            <p:nvPr/>
          </p:nvSpPr>
          <p:spPr bwMode="auto">
            <a:xfrm>
              <a:off x="4776546" y="501783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2" name="Oval 2120"/>
            <p:cNvSpPr>
              <a:spLocks noChangeArrowheads="1"/>
            </p:cNvSpPr>
            <p:nvPr/>
          </p:nvSpPr>
          <p:spPr bwMode="auto">
            <a:xfrm>
              <a:off x="4779500" y="502373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3" name="Oval 2121"/>
            <p:cNvSpPr>
              <a:spLocks noChangeArrowheads="1"/>
            </p:cNvSpPr>
            <p:nvPr/>
          </p:nvSpPr>
          <p:spPr bwMode="auto">
            <a:xfrm>
              <a:off x="4783437" y="50050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4" name="Oval 2122"/>
            <p:cNvSpPr>
              <a:spLocks noChangeArrowheads="1"/>
            </p:cNvSpPr>
            <p:nvPr/>
          </p:nvSpPr>
          <p:spPr bwMode="auto">
            <a:xfrm>
              <a:off x="4787374" y="498535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5" name="Oval 2123"/>
            <p:cNvSpPr>
              <a:spLocks noChangeArrowheads="1"/>
            </p:cNvSpPr>
            <p:nvPr/>
          </p:nvSpPr>
          <p:spPr bwMode="auto">
            <a:xfrm>
              <a:off x="4791311" y="498141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6" name="Oval 2124"/>
            <p:cNvSpPr>
              <a:spLocks noChangeArrowheads="1"/>
            </p:cNvSpPr>
            <p:nvPr/>
          </p:nvSpPr>
          <p:spPr bwMode="auto">
            <a:xfrm>
              <a:off x="4795248" y="50040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7" name="Oval 2125"/>
            <p:cNvSpPr>
              <a:spLocks noChangeArrowheads="1"/>
            </p:cNvSpPr>
            <p:nvPr/>
          </p:nvSpPr>
          <p:spPr bwMode="auto">
            <a:xfrm>
              <a:off x="4799185" y="50266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8" name="Oval 2126"/>
            <p:cNvSpPr>
              <a:spLocks noChangeArrowheads="1"/>
            </p:cNvSpPr>
            <p:nvPr/>
          </p:nvSpPr>
          <p:spPr bwMode="auto">
            <a:xfrm>
              <a:off x="4803122" y="50335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9" name="Oval 2127"/>
            <p:cNvSpPr>
              <a:spLocks noChangeArrowheads="1"/>
            </p:cNvSpPr>
            <p:nvPr/>
          </p:nvSpPr>
          <p:spPr bwMode="auto">
            <a:xfrm>
              <a:off x="4806074" y="50257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0" name="Oval 2128"/>
            <p:cNvSpPr>
              <a:spLocks noChangeArrowheads="1"/>
            </p:cNvSpPr>
            <p:nvPr/>
          </p:nvSpPr>
          <p:spPr bwMode="auto">
            <a:xfrm>
              <a:off x="4810011" y="50168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1" name="Oval 2129"/>
            <p:cNvSpPr>
              <a:spLocks noChangeArrowheads="1"/>
            </p:cNvSpPr>
            <p:nvPr/>
          </p:nvSpPr>
          <p:spPr bwMode="auto">
            <a:xfrm>
              <a:off x="4813948" y="50020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2" name="Oval 2130"/>
            <p:cNvSpPr>
              <a:spLocks noChangeArrowheads="1"/>
            </p:cNvSpPr>
            <p:nvPr/>
          </p:nvSpPr>
          <p:spPr bwMode="auto">
            <a:xfrm>
              <a:off x="4817885" y="50217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3" name="Oval 2131"/>
            <p:cNvSpPr>
              <a:spLocks noChangeArrowheads="1"/>
            </p:cNvSpPr>
            <p:nvPr/>
          </p:nvSpPr>
          <p:spPr bwMode="auto">
            <a:xfrm>
              <a:off x="4821822" y="504539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4" name="Oval 2132"/>
            <p:cNvSpPr>
              <a:spLocks noChangeArrowheads="1"/>
            </p:cNvSpPr>
            <p:nvPr/>
          </p:nvSpPr>
          <p:spPr bwMode="auto">
            <a:xfrm>
              <a:off x="4825759" y="505523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5" name="Oval 2133"/>
            <p:cNvSpPr>
              <a:spLocks noChangeArrowheads="1"/>
            </p:cNvSpPr>
            <p:nvPr/>
          </p:nvSpPr>
          <p:spPr bwMode="auto">
            <a:xfrm>
              <a:off x="4829696" y="503948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6" name="Oval 2134"/>
            <p:cNvSpPr>
              <a:spLocks noChangeArrowheads="1"/>
            </p:cNvSpPr>
            <p:nvPr/>
          </p:nvSpPr>
          <p:spPr bwMode="auto">
            <a:xfrm>
              <a:off x="4832649" y="50247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7" name="Oval 2135"/>
            <p:cNvSpPr>
              <a:spLocks noChangeArrowheads="1"/>
            </p:cNvSpPr>
            <p:nvPr/>
          </p:nvSpPr>
          <p:spPr bwMode="auto">
            <a:xfrm>
              <a:off x="4836586" y="50276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8" name="Oval 2136"/>
            <p:cNvSpPr>
              <a:spLocks noChangeArrowheads="1"/>
            </p:cNvSpPr>
            <p:nvPr/>
          </p:nvSpPr>
          <p:spPr bwMode="auto">
            <a:xfrm>
              <a:off x="4840523" y="503062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9" name="Oval 2137"/>
            <p:cNvSpPr>
              <a:spLocks noChangeArrowheads="1"/>
            </p:cNvSpPr>
            <p:nvPr/>
          </p:nvSpPr>
          <p:spPr bwMode="auto">
            <a:xfrm>
              <a:off x="4844460" y="50522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0" name="Oval 2138"/>
            <p:cNvSpPr>
              <a:spLocks noChangeArrowheads="1"/>
            </p:cNvSpPr>
            <p:nvPr/>
          </p:nvSpPr>
          <p:spPr bwMode="auto">
            <a:xfrm>
              <a:off x="4848397" y="50345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1" name="Oval 2139"/>
            <p:cNvSpPr>
              <a:spLocks noChangeArrowheads="1"/>
            </p:cNvSpPr>
            <p:nvPr/>
          </p:nvSpPr>
          <p:spPr bwMode="auto">
            <a:xfrm>
              <a:off x="4852334" y="50375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2" name="Oval 2140"/>
            <p:cNvSpPr>
              <a:spLocks noChangeArrowheads="1"/>
            </p:cNvSpPr>
            <p:nvPr/>
          </p:nvSpPr>
          <p:spPr bwMode="auto">
            <a:xfrm>
              <a:off x="4856271" y="504539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3" name="Oval 2141"/>
            <p:cNvSpPr>
              <a:spLocks noChangeArrowheads="1"/>
            </p:cNvSpPr>
            <p:nvPr/>
          </p:nvSpPr>
          <p:spPr bwMode="auto">
            <a:xfrm>
              <a:off x="4859223" y="50414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4" name="Oval 2142"/>
            <p:cNvSpPr>
              <a:spLocks noChangeArrowheads="1"/>
            </p:cNvSpPr>
            <p:nvPr/>
          </p:nvSpPr>
          <p:spPr bwMode="auto">
            <a:xfrm>
              <a:off x="4864145" y="50276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5" name="Oval 2143"/>
            <p:cNvSpPr>
              <a:spLocks noChangeArrowheads="1"/>
            </p:cNvSpPr>
            <p:nvPr/>
          </p:nvSpPr>
          <p:spPr bwMode="auto">
            <a:xfrm>
              <a:off x="4867097" y="503062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6" name="Oval 2144"/>
            <p:cNvSpPr>
              <a:spLocks noChangeArrowheads="1"/>
            </p:cNvSpPr>
            <p:nvPr/>
          </p:nvSpPr>
          <p:spPr bwMode="auto">
            <a:xfrm>
              <a:off x="4871034" y="50591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7" name="Oval 2145"/>
            <p:cNvSpPr>
              <a:spLocks noChangeArrowheads="1"/>
            </p:cNvSpPr>
            <p:nvPr/>
          </p:nvSpPr>
          <p:spPr bwMode="auto">
            <a:xfrm>
              <a:off x="4874971" y="505425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8" name="Oval 2146"/>
            <p:cNvSpPr>
              <a:spLocks noChangeArrowheads="1"/>
            </p:cNvSpPr>
            <p:nvPr/>
          </p:nvSpPr>
          <p:spPr bwMode="auto">
            <a:xfrm>
              <a:off x="4878908" y="505326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9" name="Oval 2147"/>
            <p:cNvSpPr>
              <a:spLocks noChangeArrowheads="1"/>
            </p:cNvSpPr>
            <p:nvPr/>
          </p:nvSpPr>
          <p:spPr bwMode="auto">
            <a:xfrm>
              <a:off x="4882845" y="504736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0" name="Oval 2148"/>
            <p:cNvSpPr>
              <a:spLocks noChangeArrowheads="1"/>
            </p:cNvSpPr>
            <p:nvPr/>
          </p:nvSpPr>
          <p:spPr bwMode="auto">
            <a:xfrm>
              <a:off x="4886782" y="504047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1" name="Oval 2149"/>
            <p:cNvSpPr>
              <a:spLocks noChangeArrowheads="1"/>
            </p:cNvSpPr>
            <p:nvPr/>
          </p:nvSpPr>
          <p:spPr bwMode="auto">
            <a:xfrm>
              <a:off x="4890719" y="50345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2" name="Oval 2150"/>
            <p:cNvSpPr>
              <a:spLocks noChangeArrowheads="1"/>
            </p:cNvSpPr>
            <p:nvPr/>
          </p:nvSpPr>
          <p:spPr bwMode="auto">
            <a:xfrm>
              <a:off x="4893673" y="50404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3" name="Oval 2151"/>
            <p:cNvSpPr>
              <a:spLocks noChangeArrowheads="1"/>
            </p:cNvSpPr>
            <p:nvPr/>
          </p:nvSpPr>
          <p:spPr bwMode="auto">
            <a:xfrm>
              <a:off x="4897610" y="504736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4" name="Oval 2152"/>
            <p:cNvSpPr>
              <a:spLocks noChangeArrowheads="1"/>
            </p:cNvSpPr>
            <p:nvPr/>
          </p:nvSpPr>
          <p:spPr bwMode="auto">
            <a:xfrm>
              <a:off x="4901547" y="50690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5" name="Oval 2153"/>
            <p:cNvSpPr>
              <a:spLocks noChangeArrowheads="1"/>
            </p:cNvSpPr>
            <p:nvPr/>
          </p:nvSpPr>
          <p:spPr bwMode="auto">
            <a:xfrm>
              <a:off x="4905484" y="506212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6" name="Oval 2154"/>
            <p:cNvSpPr>
              <a:spLocks noChangeArrowheads="1"/>
            </p:cNvSpPr>
            <p:nvPr/>
          </p:nvSpPr>
          <p:spPr bwMode="auto">
            <a:xfrm>
              <a:off x="4909421" y="504637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7" name="Oval 2155"/>
            <p:cNvSpPr>
              <a:spLocks noChangeArrowheads="1"/>
            </p:cNvSpPr>
            <p:nvPr/>
          </p:nvSpPr>
          <p:spPr bwMode="auto">
            <a:xfrm>
              <a:off x="4913358" y="505917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8" name="Oval 2156"/>
            <p:cNvSpPr>
              <a:spLocks noChangeArrowheads="1"/>
            </p:cNvSpPr>
            <p:nvPr/>
          </p:nvSpPr>
          <p:spPr bwMode="auto">
            <a:xfrm>
              <a:off x="4917295" y="50709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9" name="Oval 2157"/>
            <p:cNvSpPr>
              <a:spLocks noChangeArrowheads="1"/>
            </p:cNvSpPr>
            <p:nvPr/>
          </p:nvSpPr>
          <p:spPr bwMode="auto">
            <a:xfrm>
              <a:off x="4920247" y="50847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0" name="Oval 2158"/>
            <p:cNvSpPr>
              <a:spLocks noChangeArrowheads="1"/>
            </p:cNvSpPr>
            <p:nvPr/>
          </p:nvSpPr>
          <p:spPr bwMode="auto">
            <a:xfrm>
              <a:off x="4924184" y="505523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1" name="Oval 2159"/>
            <p:cNvSpPr>
              <a:spLocks noChangeArrowheads="1"/>
            </p:cNvSpPr>
            <p:nvPr/>
          </p:nvSpPr>
          <p:spPr bwMode="auto">
            <a:xfrm>
              <a:off x="4928121" y="504637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2" name="Oval 2161"/>
            <p:cNvSpPr>
              <a:spLocks noChangeArrowheads="1"/>
            </p:cNvSpPr>
            <p:nvPr/>
          </p:nvSpPr>
          <p:spPr bwMode="auto">
            <a:xfrm>
              <a:off x="4932058" y="50640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3" name="Oval 2162"/>
            <p:cNvSpPr>
              <a:spLocks noChangeArrowheads="1"/>
            </p:cNvSpPr>
            <p:nvPr/>
          </p:nvSpPr>
          <p:spPr bwMode="auto">
            <a:xfrm>
              <a:off x="4935995" y="507885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4" name="Oval 2163"/>
            <p:cNvSpPr>
              <a:spLocks noChangeArrowheads="1"/>
            </p:cNvSpPr>
            <p:nvPr/>
          </p:nvSpPr>
          <p:spPr bwMode="auto">
            <a:xfrm>
              <a:off x="4939932" y="50709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5" name="Oval 2164"/>
            <p:cNvSpPr>
              <a:spLocks noChangeArrowheads="1"/>
            </p:cNvSpPr>
            <p:nvPr/>
          </p:nvSpPr>
          <p:spPr bwMode="auto">
            <a:xfrm>
              <a:off x="4943869" y="508870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6" name="Oval 2165"/>
            <p:cNvSpPr>
              <a:spLocks noChangeArrowheads="1"/>
            </p:cNvSpPr>
            <p:nvPr/>
          </p:nvSpPr>
          <p:spPr bwMode="auto">
            <a:xfrm>
              <a:off x="4946822" y="508771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7" name="Oval 2166"/>
            <p:cNvSpPr>
              <a:spLocks noChangeArrowheads="1"/>
            </p:cNvSpPr>
            <p:nvPr/>
          </p:nvSpPr>
          <p:spPr bwMode="auto">
            <a:xfrm>
              <a:off x="4950759" y="506999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8" name="Oval 2167"/>
            <p:cNvSpPr>
              <a:spLocks noChangeArrowheads="1"/>
            </p:cNvSpPr>
            <p:nvPr/>
          </p:nvSpPr>
          <p:spPr bwMode="auto">
            <a:xfrm>
              <a:off x="4954696" y="50581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9" name="Oval 2168"/>
            <p:cNvSpPr>
              <a:spLocks noChangeArrowheads="1"/>
            </p:cNvSpPr>
            <p:nvPr/>
          </p:nvSpPr>
          <p:spPr bwMode="auto">
            <a:xfrm>
              <a:off x="4958633" y="50660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0" name="Oval 2169"/>
            <p:cNvSpPr>
              <a:spLocks noChangeArrowheads="1"/>
            </p:cNvSpPr>
            <p:nvPr/>
          </p:nvSpPr>
          <p:spPr bwMode="auto">
            <a:xfrm>
              <a:off x="4962570" y="50581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1" name="Oval 2170"/>
            <p:cNvSpPr>
              <a:spLocks noChangeArrowheads="1"/>
            </p:cNvSpPr>
            <p:nvPr/>
          </p:nvSpPr>
          <p:spPr bwMode="auto">
            <a:xfrm>
              <a:off x="4966507" y="50522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2" name="Oval 2171"/>
            <p:cNvSpPr>
              <a:spLocks noChangeArrowheads="1"/>
            </p:cNvSpPr>
            <p:nvPr/>
          </p:nvSpPr>
          <p:spPr bwMode="auto">
            <a:xfrm>
              <a:off x="4970444" y="505326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3" name="Oval 2172"/>
            <p:cNvSpPr>
              <a:spLocks noChangeArrowheads="1"/>
            </p:cNvSpPr>
            <p:nvPr/>
          </p:nvSpPr>
          <p:spPr bwMode="auto">
            <a:xfrm>
              <a:off x="4973397" y="50503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4" name="Oval 2173"/>
            <p:cNvSpPr>
              <a:spLocks noChangeArrowheads="1"/>
            </p:cNvSpPr>
            <p:nvPr/>
          </p:nvSpPr>
          <p:spPr bwMode="auto">
            <a:xfrm>
              <a:off x="4977334" y="506212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5" name="Oval 2174"/>
            <p:cNvSpPr>
              <a:spLocks noChangeArrowheads="1"/>
            </p:cNvSpPr>
            <p:nvPr/>
          </p:nvSpPr>
          <p:spPr bwMode="auto">
            <a:xfrm>
              <a:off x="4981271" y="507984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6" name="Oval 2175"/>
            <p:cNvSpPr>
              <a:spLocks noChangeArrowheads="1"/>
            </p:cNvSpPr>
            <p:nvPr/>
          </p:nvSpPr>
          <p:spPr bwMode="auto">
            <a:xfrm>
              <a:off x="4985208" y="508771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7" name="Oval 2176"/>
            <p:cNvSpPr>
              <a:spLocks noChangeArrowheads="1"/>
            </p:cNvSpPr>
            <p:nvPr/>
          </p:nvSpPr>
          <p:spPr bwMode="auto">
            <a:xfrm>
              <a:off x="4989145" y="50768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8" name="Oval 2177"/>
            <p:cNvSpPr>
              <a:spLocks noChangeArrowheads="1"/>
            </p:cNvSpPr>
            <p:nvPr/>
          </p:nvSpPr>
          <p:spPr bwMode="auto">
            <a:xfrm>
              <a:off x="4993082" y="505425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9" name="Oval 2178"/>
            <p:cNvSpPr>
              <a:spLocks noChangeArrowheads="1"/>
            </p:cNvSpPr>
            <p:nvPr/>
          </p:nvSpPr>
          <p:spPr bwMode="auto">
            <a:xfrm>
              <a:off x="4996035" y="506507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0" name="Oval 2179"/>
            <p:cNvSpPr>
              <a:spLocks noChangeArrowheads="1"/>
            </p:cNvSpPr>
            <p:nvPr/>
          </p:nvSpPr>
          <p:spPr bwMode="auto">
            <a:xfrm>
              <a:off x="4999972" y="50896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1" name="Oval 2180"/>
            <p:cNvSpPr>
              <a:spLocks noChangeArrowheads="1"/>
            </p:cNvSpPr>
            <p:nvPr/>
          </p:nvSpPr>
          <p:spPr bwMode="auto">
            <a:xfrm>
              <a:off x="5003909" y="50926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2" name="Oval 2181"/>
            <p:cNvSpPr>
              <a:spLocks noChangeArrowheads="1"/>
            </p:cNvSpPr>
            <p:nvPr/>
          </p:nvSpPr>
          <p:spPr bwMode="auto">
            <a:xfrm>
              <a:off x="5007846" y="509854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3" name="Oval 2182"/>
            <p:cNvSpPr>
              <a:spLocks noChangeArrowheads="1"/>
            </p:cNvSpPr>
            <p:nvPr/>
          </p:nvSpPr>
          <p:spPr bwMode="auto">
            <a:xfrm>
              <a:off x="5011783" y="509165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4" name="Oval 2183"/>
            <p:cNvSpPr>
              <a:spLocks noChangeArrowheads="1"/>
            </p:cNvSpPr>
            <p:nvPr/>
          </p:nvSpPr>
          <p:spPr bwMode="auto">
            <a:xfrm>
              <a:off x="5015720" y="507885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5" name="Oval 2184"/>
            <p:cNvSpPr>
              <a:spLocks noChangeArrowheads="1"/>
            </p:cNvSpPr>
            <p:nvPr/>
          </p:nvSpPr>
          <p:spPr bwMode="auto">
            <a:xfrm>
              <a:off x="5019657" y="506114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6" name="Oval 2185"/>
            <p:cNvSpPr>
              <a:spLocks noChangeArrowheads="1"/>
            </p:cNvSpPr>
            <p:nvPr/>
          </p:nvSpPr>
          <p:spPr bwMode="auto">
            <a:xfrm>
              <a:off x="5022609" y="50729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7" name="Oval 2186"/>
            <p:cNvSpPr>
              <a:spLocks noChangeArrowheads="1"/>
            </p:cNvSpPr>
            <p:nvPr/>
          </p:nvSpPr>
          <p:spPr bwMode="auto">
            <a:xfrm>
              <a:off x="5027531" y="50768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8" name="Oval 2187"/>
            <p:cNvSpPr>
              <a:spLocks noChangeArrowheads="1"/>
            </p:cNvSpPr>
            <p:nvPr/>
          </p:nvSpPr>
          <p:spPr bwMode="auto">
            <a:xfrm>
              <a:off x="5030483" y="50847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9" name="Oval 2188"/>
            <p:cNvSpPr>
              <a:spLocks noChangeArrowheads="1"/>
            </p:cNvSpPr>
            <p:nvPr/>
          </p:nvSpPr>
          <p:spPr bwMode="auto">
            <a:xfrm>
              <a:off x="5034420" y="50818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0" name="Oval 2189"/>
            <p:cNvSpPr>
              <a:spLocks noChangeArrowheads="1"/>
            </p:cNvSpPr>
            <p:nvPr/>
          </p:nvSpPr>
          <p:spPr bwMode="auto">
            <a:xfrm>
              <a:off x="5038357" y="50827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1" name="Oval 2190"/>
            <p:cNvSpPr>
              <a:spLocks noChangeArrowheads="1"/>
            </p:cNvSpPr>
            <p:nvPr/>
          </p:nvSpPr>
          <p:spPr bwMode="auto">
            <a:xfrm>
              <a:off x="5042294" y="507885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2" name="Oval 2191"/>
            <p:cNvSpPr>
              <a:spLocks noChangeArrowheads="1"/>
            </p:cNvSpPr>
            <p:nvPr/>
          </p:nvSpPr>
          <p:spPr bwMode="auto">
            <a:xfrm>
              <a:off x="5046231" y="50719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3" name="Oval 2192"/>
            <p:cNvSpPr>
              <a:spLocks noChangeArrowheads="1"/>
            </p:cNvSpPr>
            <p:nvPr/>
          </p:nvSpPr>
          <p:spPr bwMode="auto">
            <a:xfrm>
              <a:off x="5049184" y="50444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4" name="Oval 2193"/>
            <p:cNvSpPr>
              <a:spLocks noChangeArrowheads="1"/>
            </p:cNvSpPr>
            <p:nvPr/>
          </p:nvSpPr>
          <p:spPr bwMode="auto">
            <a:xfrm>
              <a:off x="5054105" y="50345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5" name="Oval 2194"/>
            <p:cNvSpPr>
              <a:spLocks noChangeArrowheads="1"/>
            </p:cNvSpPr>
            <p:nvPr/>
          </p:nvSpPr>
          <p:spPr bwMode="auto">
            <a:xfrm>
              <a:off x="5057058" y="50109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6" name="Oval 2195"/>
            <p:cNvSpPr>
              <a:spLocks noChangeArrowheads="1"/>
            </p:cNvSpPr>
            <p:nvPr/>
          </p:nvSpPr>
          <p:spPr bwMode="auto">
            <a:xfrm>
              <a:off x="5060995" y="50266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7" name="Oval 2196"/>
            <p:cNvSpPr>
              <a:spLocks noChangeArrowheads="1"/>
            </p:cNvSpPr>
            <p:nvPr/>
          </p:nvSpPr>
          <p:spPr bwMode="auto">
            <a:xfrm>
              <a:off x="5064932" y="50434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8" name="Oval 2197"/>
            <p:cNvSpPr>
              <a:spLocks noChangeArrowheads="1"/>
            </p:cNvSpPr>
            <p:nvPr/>
          </p:nvSpPr>
          <p:spPr bwMode="auto">
            <a:xfrm>
              <a:off x="5068869" y="503653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9" name="Oval 2198"/>
            <p:cNvSpPr>
              <a:spLocks noChangeArrowheads="1"/>
            </p:cNvSpPr>
            <p:nvPr/>
          </p:nvSpPr>
          <p:spPr bwMode="auto">
            <a:xfrm>
              <a:off x="5072806" y="501980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0" name="Oval 2199"/>
            <p:cNvSpPr>
              <a:spLocks noChangeArrowheads="1"/>
            </p:cNvSpPr>
            <p:nvPr/>
          </p:nvSpPr>
          <p:spPr bwMode="auto">
            <a:xfrm>
              <a:off x="5076743" y="49961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1" name="Oval 2200"/>
            <p:cNvSpPr>
              <a:spLocks noChangeArrowheads="1"/>
            </p:cNvSpPr>
            <p:nvPr/>
          </p:nvSpPr>
          <p:spPr bwMode="auto">
            <a:xfrm>
              <a:off x="5080680" y="49853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2" name="Oval 2201"/>
            <p:cNvSpPr>
              <a:spLocks noChangeArrowheads="1"/>
            </p:cNvSpPr>
            <p:nvPr/>
          </p:nvSpPr>
          <p:spPr bwMode="auto">
            <a:xfrm>
              <a:off x="5083633" y="497944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3" name="Oval 2202"/>
            <p:cNvSpPr>
              <a:spLocks noChangeArrowheads="1"/>
            </p:cNvSpPr>
            <p:nvPr/>
          </p:nvSpPr>
          <p:spPr bwMode="auto">
            <a:xfrm>
              <a:off x="5087570" y="499618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4" name="Oval 2203"/>
            <p:cNvSpPr>
              <a:spLocks noChangeArrowheads="1"/>
            </p:cNvSpPr>
            <p:nvPr/>
          </p:nvSpPr>
          <p:spPr bwMode="auto">
            <a:xfrm>
              <a:off x="5091507" y="49814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5" name="Oval 2204"/>
            <p:cNvSpPr>
              <a:spLocks noChangeArrowheads="1"/>
            </p:cNvSpPr>
            <p:nvPr/>
          </p:nvSpPr>
          <p:spPr bwMode="auto">
            <a:xfrm>
              <a:off x="5095444" y="495681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6" name="Oval 2205"/>
            <p:cNvSpPr>
              <a:spLocks noChangeArrowheads="1"/>
            </p:cNvSpPr>
            <p:nvPr/>
          </p:nvSpPr>
          <p:spPr bwMode="auto">
            <a:xfrm>
              <a:off x="5099381" y="49410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7" name="Oval 2206"/>
            <p:cNvSpPr>
              <a:spLocks noChangeArrowheads="1"/>
            </p:cNvSpPr>
            <p:nvPr/>
          </p:nvSpPr>
          <p:spPr bwMode="auto">
            <a:xfrm>
              <a:off x="5103318" y="49410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8" name="Oval 2207"/>
            <p:cNvSpPr>
              <a:spLocks noChangeArrowheads="1"/>
            </p:cNvSpPr>
            <p:nvPr/>
          </p:nvSpPr>
          <p:spPr bwMode="auto">
            <a:xfrm>
              <a:off x="5107255" y="493811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9" name="Oval 2208"/>
            <p:cNvSpPr>
              <a:spLocks noChangeArrowheads="1"/>
            </p:cNvSpPr>
            <p:nvPr/>
          </p:nvSpPr>
          <p:spPr bwMode="auto">
            <a:xfrm>
              <a:off x="5110208" y="49538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0" name="Oval 2209"/>
            <p:cNvSpPr>
              <a:spLocks noChangeArrowheads="1"/>
            </p:cNvSpPr>
            <p:nvPr/>
          </p:nvSpPr>
          <p:spPr bwMode="auto">
            <a:xfrm>
              <a:off x="5114145" y="493811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1" name="Oval 2210"/>
            <p:cNvSpPr>
              <a:spLocks noChangeArrowheads="1"/>
            </p:cNvSpPr>
            <p:nvPr/>
          </p:nvSpPr>
          <p:spPr bwMode="auto">
            <a:xfrm>
              <a:off x="5118082" y="489775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2" name="Oval 2211"/>
            <p:cNvSpPr>
              <a:spLocks noChangeArrowheads="1"/>
            </p:cNvSpPr>
            <p:nvPr/>
          </p:nvSpPr>
          <p:spPr bwMode="auto">
            <a:xfrm>
              <a:off x="5122019" y="491744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3" name="Oval 2212"/>
            <p:cNvSpPr>
              <a:spLocks noChangeArrowheads="1"/>
            </p:cNvSpPr>
            <p:nvPr/>
          </p:nvSpPr>
          <p:spPr bwMode="auto">
            <a:xfrm>
              <a:off x="5125956" y="49390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4" name="Oval 2213"/>
            <p:cNvSpPr>
              <a:spLocks noChangeArrowheads="1"/>
            </p:cNvSpPr>
            <p:nvPr/>
          </p:nvSpPr>
          <p:spPr bwMode="auto">
            <a:xfrm>
              <a:off x="5129893" y="49194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5" name="Oval 2214"/>
            <p:cNvSpPr>
              <a:spLocks noChangeArrowheads="1"/>
            </p:cNvSpPr>
            <p:nvPr/>
          </p:nvSpPr>
          <p:spPr bwMode="auto">
            <a:xfrm>
              <a:off x="5133830" y="49233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6" name="Oval 2215"/>
            <p:cNvSpPr>
              <a:spLocks noChangeArrowheads="1"/>
            </p:cNvSpPr>
            <p:nvPr/>
          </p:nvSpPr>
          <p:spPr bwMode="auto">
            <a:xfrm>
              <a:off x="5136782" y="489480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7" name="Oval 2216"/>
            <p:cNvSpPr>
              <a:spLocks noChangeArrowheads="1"/>
            </p:cNvSpPr>
            <p:nvPr/>
          </p:nvSpPr>
          <p:spPr bwMode="auto">
            <a:xfrm>
              <a:off x="5140719" y="48731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8" name="Oval 2217"/>
            <p:cNvSpPr>
              <a:spLocks noChangeArrowheads="1"/>
            </p:cNvSpPr>
            <p:nvPr/>
          </p:nvSpPr>
          <p:spPr bwMode="auto">
            <a:xfrm>
              <a:off x="5144656" y="487610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9" name="Oval 2218"/>
            <p:cNvSpPr>
              <a:spLocks noChangeArrowheads="1"/>
            </p:cNvSpPr>
            <p:nvPr/>
          </p:nvSpPr>
          <p:spPr bwMode="auto">
            <a:xfrm>
              <a:off x="5148593" y="48839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0" name="Oval 2219"/>
            <p:cNvSpPr>
              <a:spLocks noChangeArrowheads="1"/>
            </p:cNvSpPr>
            <p:nvPr/>
          </p:nvSpPr>
          <p:spPr bwMode="auto">
            <a:xfrm>
              <a:off x="5152530" y="486724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1" name="Oval 2220"/>
            <p:cNvSpPr>
              <a:spLocks noChangeArrowheads="1"/>
            </p:cNvSpPr>
            <p:nvPr/>
          </p:nvSpPr>
          <p:spPr bwMode="auto">
            <a:xfrm>
              <a:off x="5156467" y="48180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2" name="Oval 2221"/>
            <p:cNvSpPr>
              <a:spLocks noChangeArrowheads="1"/>
            </p:cNvSpPr>
            <p:nvPr/>
          </p:nvSpPr>
          <p:spPr bwMode="auto">
            <a:xfrm>
              <a:off x="5160404" y="477669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3" name="Oval 2222"/>
            <p:cNvSpPr>
              <a:spLocks noChangeArrowheads="1"/>
            </p:cNvSpPr>
            <p:nvPr/>
          </p:nvSpPr>
          <p:spPr bwMode="auto">
            <a:xfrm>
              <a:off x="5163357" y="477078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4" name="Oval 2223"/>
            <p:cNvSpPr>
              <a:spLocks noChangeArrowheads="1"/>
            </p:cNvSpPr>
            <p:nvPr/>
          </p:nvSpPr>
          <p:spPr bwMode="auto">
            <a:xfrm>
              <a:off x="5167294" y="478653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5" name="Oval 2224"/>
            <p:cNvSpPr>
              <a:spLocks noChangeArrowheads="1"/>
            </p:cNvSpPr>
            <p:nvPr/>
          </p:nvSpPr>
          <p:spPr bwMode="auto">
            <a:xfrm>
              <a:off x="5171231" y="476488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6" name="Oval 2225"/>
            <p:cNvSpPr>
              <a:spLocks noChangeArrowheads="1"/>
            </p:cNvSpPr>
            <p:nvPr/>
          </p:nvSpPr>
          <p:spPr bwMode="auto">
            <a:xfrm>
              <a:off x="5175168" y="472551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7" name="Oval 2226"/>
            <p:cNvSpPr>
              <a:spLocks noChangeArrowheads="1"/>
            </p:cNvSpPr>
            <p:nvPr/>
          </p:nvSpPr>
          <p:spPr bwMode="auto">
            <a:xfrm>
              <a:off x="5179105" y="47137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8" name="Oval 2227"/>
            <p:cNvSpPr>
              <a:spLocks noChangeArrowheads="1"/>
            </p:cNvSpPr>
            <p:nvPr/>
          </p:nvSpPr>
          <p:spPr bwMode="auto">
            <a:xfrm>
              <a:off x="5183042" y="46930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9" name="Oval 2228"/>
            <p:cNvSpPr>
              <a:spLocks noChangeArrowheads="1"/>
            </p:cNvSpPr>
            <p:nvPr/>
          </p:nvSpPr>
          <p:spPr bwMode="auto">
            <a:xfrm>
              <a:off x="5186979" y="466252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0" name="Oval 2229"/>
            <p:cNvSpPr>
              <a:spLocks noChangeArrowheads="1"/>
            </p:cNvSpPr>
            <p:nvPr/>
          </p:nvSpPr>
          <p:spPr bwMode="auto">
            <a:xfrm>
              <a:off x="5190916" y="46123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1" name="Oval 2230"/>
            <p:cNvSpPr>
              <a:spLocks noChangeArrowheads="1"/>
            </p:cNvSpPr>
            <p:nvPr/>
          </p:nvSpPr>
          <p:spPr bwMode="auto">
            <a:xfrm>
              <a:off x="5193869" y="460346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2" name="Oval 2231"/>
            <p:cNvSpPr>
              <a:spLocks noChangeArrowheads="1"/>
            </p:cNvSpPr>
            <p:nvPr/>
          </p:nvSpPr>
          <p:spPr bwMode="auto">
            <a:xfrm>
              <a:off x="5197806" y="458870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3" name="Oval 2232"/>
            <p:cNvSpPr>
              <a:spLocks noChangeArrowheads="1"/>
            </p:cNvSpPr>
            <p:nvPr/>
          </p:nvSpPr>
          <p:spPr bwMode="auto">
            <a:xfrm>
              <a:off x="5201743" y="45385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4" name="Oval 2233"/>
            <p:cNvSpPr>
              <a:spLocks noChangeArrowheads="1"/>
            </p:cNvSpPr>
            <p:nvPr/>
          </p:nvSpPr>
          <p:spPr bwMode="auto">
            <a:xfrm>
              <a:off x="5205680" y="444696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5" name="Oval 2234"/>
            <p:cNvSpPr>
              <a:spLocks noChangeArrowheads="1"/>
            </p:cNvSpPr>
            <p:nvPr/>
          </p:nvSpPr>
          <p:spPr bwMode="auto">
            <a:xfrm>
              <a:off x="5209617" y="44213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6" name="Oval 2235"/>
            <p:cNvSpPr>
              <a:spLocks noChangeArrowheads="1"/>
            </p:cNvSpPr>
            <p:nvPr/>
          </p:nvSpPr>
          <p:spPr bwMode="auto">
            <a:xfrm>
              <a:off x="5213554" y="44361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7" name="Oval 2236"/>
            <p:cNvSpPr>
              <a:spLocks noChangeArrowheads="1"/>
            </p:cNvSpPr>
            <p:nvPr/>
          </p:nvSpPr>
          <p:spPr bwMode="auto">
            <a:xfrm>
              <a:off x="5217491" y="443417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8" name="Oval 2237"/>
            <p:cNvSpPr>
              <a:spLocks noChangeArrowheads="1"/>
            </p:cNvSpPr>
            <p:nvPr/>
          </p:nvSpPr>
          <p:spPr bwMode="auto">
            <a:xfrm>
              <a:off x="5220444" y="445484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9" name="Oval 2238"/>
            <p:cNvSpPr>
              <a:spLocks noChangeArrowheads="1"/>
            </p:cNvSpPr>
            <p:nvPr/>
          </p:nvSpPr>
          <p:spPr bwMode="auto">
            <a:xfrm>
              <a:off x="5224381" y="44351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0" name="Oval 2239"/>
            <p:cNvSpPr>
              <a:spLocks noChangeArrowheads="1"/>
            </p:cNvSpPr>
            <p:nvPr/>
          </p:nvSpPr>
          <p:spPr bwMode="auto">
            <a:xfrm>
              <a:off x="5228318" y="442334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1" name="Oval 2240"/>
            <p:cNvSpPr>
              <a:spLocks noChangeArrowheads="1"/>
            </p:cNvSpPr>
            <p:nvPr/>
          </p:nvSpPr>
          <p:spPr bwMode="auto">
            <a:xfrm>
              <a:off x="5232255" y="443417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2" name="Oval 2241"/>
            <p:cNvSpPr>
              <a:spLocks noChangeArrowheads="1"/>
            </p:cNvSpPr>
            <p:nvPr/>
          </p:nvSpPr>
          <p:spPr bwMode="auto">
            <a:xfrm>
              <a:off x="5236192" y="440563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3" name="Oval 2242"/>
            <p:cNvSpPr>
              <a:spLocks noChangeArrowheads="1"/>
            </p:cNvSpPr>
            <p:nvPr/>
          </p:nvSpPr>
          <p:spPr bwMode="auto">
            <a:xfrm>
              <a:off x="5240129" y="4410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4" name="Oval 2243"/>
            <p:cNvSpPr>
              <a:spLocks noChangeArrowheads="1"/>
            </p:cNvSpPr>
            <p:nvPr/>
          </p:nvSpPr>
          <p:spPr bwMode="auto">
            <a:xfrm>
              <a:off x="5244066" y="44509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5" name="Oval 2244"/>
            <p:cNvSpPr>
              <a:spLocks noChangeArrowheads="1"/>
            </p:cNvSpPr>
            <p:nvPr/>
          </p:nvSpPr>
          <p:spPr bwMode="auto">
            <a:xfrm>
              <a:off x="5247018" y="451586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6" name="Oval 2245"/>
            <p:cNvSpPr>
              <a:spLocks noChangeArrowheads="1"/>
            </p:cNvSpPr>
            <p:nvPr/>
          </p:nvSpPr>
          <p:spPr bwMode="auto">
            <a:xfrm>
              <a:off x="5250955" y="45463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7" name="Oval 2246"/>
            <p:cNvSpPr>
              <a:spLocks noChangeArrowheads="1"/>
            </p:cNvSpPr>
            <p:nvPr/>
          </p:nvSpPr>
          <p:spPr bwMode="auto">
            <a:xfrm>
              <a:off x="5254892" y="45965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8" name="Oval 2247"/>
            <p:cNvSpPr>
              <a:spLocks noChangeArrowheads="1"/>
            </p:cNvSpPr>
            <p:nvPr/>
          </p:nvSpPr>
          <p:spPr bwMode="auto">
            <a:xfrm>
              <a:off x="5258829" y="462413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9" name="Oval 2248"/>
            <p:cNvSpPr>
              <a:spLocks noChangeArrowheads="1"/>
            </p:cNvSpPr>
            <p:nvPr/>
          </p:nvSpPr>
          <p:spPr bwMode="auto">
            <a:xfrm>
              <a:off x="5262766" y="46713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0" name="Oval 2249"/>
            <p:cNvSpPr>
              <a:spLocks noChangeArrowheads="1"/>
            </p:cNvSpPr>
            <p:nvPr/>
          </p:nvSpPr>
          <p:spPr bwMode="auto">
            <a:xfrm>
              <a:off x="5266703" y="47353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1" name="Oval 2250"/>
            <p:cNvSpPr>
              <a:spLocks noChangeArrowheads="1"/>
            </p:cNvSpPr>
            <p:nvPr/>
          </p:nvSpPr>
          <p:spPr bwMode="auto">
            <a:xfrm>
              <a:off x="5270640" y="48249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2" name="Oval 2251"/>
            <p:cNvSpPr>
              <a:spLocks noChangeArrowheads="1"/>
            </p:cNvSpPr>
            <p:nvPr/>
          </p:nvSpPr>
          <p:spPr bwMode="auto">
            <a:xfrm>
              <a:off x="5273593" y="484559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3" name="Oval 2252"/>
            <p:cNvSpPr>
              <a:spLocks noChangeArrowheads="1"/>
            </p:cNvSpPr>
            <p:nvPr/>
          </p:nvSpPr>
          <p:spPr bwMode="auto">
            <a:xfrm>
              <a:off x="5277530" y="484460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4" name="Oval 2253"/>
            <p:cNvSpPr>
              <a:spLocks noChangeArrowheads="1"/>
            </p:cNvSpPr>
            <p:nvPr/>
          </p:nvSpPr>
          <p:spPr bwMode="auto">
            <a:xfrm>
              <a:off x="5281467" y="486724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5" name="Oval 2254"/>
            <p:cNvSpPr>
              <a:spLocks noChangeArrowheads="1"/>
            </p:cNvSpPr>
            <p:nvPr/>
          </p:nvSpPr>
          <p:spPr bwMode="auto">
            <a:xfrm>
              <a:off x="5285404" y="492433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6" name="Oval 2255"/>
            <p:cNvSpPr>
              <a:spLocks noChangeArrowheads="1"/>
            </p:cNvSpPr>
            <p:nvPr/>
          </p:nvSpPr>
          <p:spPr bwMode="auto">
            <a:xfrm>
              <a:off x="5289341" y="495976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7" name="Oval 2256"/>
            <p:cNvSpPr>
              <a:spLocks noChangeArrowheads="1"/>
            </p:cNvSpPr>
            <p:nvPr/>
          </p:nvSpPr>
          <p:spPr bwMode="auto">
            <a:xfrm>
              <a:off x="5293278" y="49991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8" name="Oval 2257"/>
            <p:cNvSpPr>
              <a:spLocks noChangeArrowheads="1"/>
            </p:cNvSpPr>
            <p:nvPr/>
          </p:nvSpPr>
          <p:spPr bwMode="auto">
            <a:xfrm>
              <a:off x="5297215" y="50266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9" name="Oval 2258"/>
            <p:cNvSpPr>
              <a:spLocks noChangeArrowheads="1"/>
            </p:cNvSpPr>
            <p:nvPr/>
          </p:nvSpPr>
          <p:spPr bwMode="auto">
            <a:xfrm>
              <a:off x="5300168" y="503653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0" name="Oval 2259"/>
            <p:cNvSpPr>
              <a:spLocks noChangeArrowheads="1"/>
            </p:cNvSpPr>
            <p:nvPr/>
          </p:nvSpPr>
          <p:spPr bwMode="auto">
            <a:xfrm>
              <a:off x="5304105" y="50611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1" name="Oval 2260"/>
            <p:cNvSpPr>
              <a:spLocks noChangeArrowheads="1"/>
            </p:cNvSpPr>
            <p:nvPr/>
          </p:nvSpPr>
          <p:spPr bwMode="auto">
            <a:xfrm>
              <a:off x="5308042" y="50936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2" name="Oval 2261"/>
            <p:cNvSpPr>
              <a:spLocks noChangeArrowheads="1"/>
            </p:cNvSpPr>
            <p:nvPr/>
          </p:nvSpPr>
          <p:spPr bwMode="auto">
            <a:xfrm>
              <a:off x="5311979" y="511921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3" name="Oval 2262"/>
            <p:cNvSpPr>
              <a:spLocks noChangeArrowheads="1"/>
            </p:cNvSpPr>
            <p:nvPr/>
          </p:nvSpPr>
          <p:spPr bwMode="auto">
            <a:xfrm>
              <a:off x="5315916" y="51290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4" name="Oval 2263"/>
            <p:cNvSpPr>
              <a:spLocks noChangeArrowheads="1"/>
            </p:cNvSpPr>
            <p:nvPr/>
          </p:nvSpPr>
          <p:spPr bwMode="auto">
            <a:xfrm>
              <a:off x="5319853" y="513791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5" name="Oval 2264"/>
            <p:cNvSpPr>
              <a:spLocks noChangeArrowheads="1"/>
            </p:cNvSpPr>
            <p:nvPr/>
          </p:nvSpPr>
          <p:spPr bwMode="auto">
            <a:xfrm>
              <a:off x="5323790" y="515464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6" name="Oval 2265"/>
            <p:cNvSpPr>
              <a:spLocks noChangeArrowheads="1"/>
            </p:cNvSpPr>
            <p:nvPr/>
          </p:nvSpPr>
          <p:spPr bwMode="auto">
            <a:xfrm>
              <a:off x="5326743" y="51664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7" name="Oval 2266"/>
            <p:cNvSpPr>
              <a:spLocks noChangeArrowheads="1"/>
            </p:cNvSpPr>
            <p:nvPr/>
          </p:nvSpPr>
          <p:spPr bwMode="auto">
            <a:xfrm>
              <a:off x="5330680" y="516744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8" name="Oval 2267"/>
            <p:cNvSpPr>
              <a:spLocks noChangeArrowheads="1"/>
            </p:cNvSpPr>
            <p:nvPr/>
          </p:nvSpPr>
          <p:spPr bwMode="auto">
            <a:xfrm>
              <a:off x="5334617" y="51841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9" name="Oval 2268"/>
            <p:cNvSpPr>
              <a:spLocks noChangeArrowheads="1"/>
            </p:cNvSpPr>
            <p:nvPr/>
          </p:nvSpPr>
          <p:spPr bwMode="auto">
            <a:xfrm>
              <a:off x="5338554" y="52009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0" name="Oval 2269"/>
            <p:cNvSpPr>
              <a:spLocks noChangeArrowheads="1"/>
            </p:cNvSpPr>
            <p:nvPr/>
          </p:nvSpPr>
          <p:spPr bwMode="auto">
            <a:xfrm>
              <a:off x="5342491" y="521763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1" name="Oval 2270"/>
            <p:cNvSpPr>
              <a:spLocks noChangeArrowheads="1"/>
            </p:cNvSpPr>
            <p:nvPr/>
          </p:nvSpPr>
          <p:spPr bwMode="auto">
            <a:xfrm>
              <a:off x="5346428" y="523929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2" name="Oval 2271"/>
            <p:cNvSpPr>
              <a:spLocks noChangeArrowheads="1"/>
            </p:cNvSpPr>
            <p:nvPr/>
          </p:nvSpPr>
          <p:spPr bwMode="auto">
            <a:xfrm>
              <a:off x="5350365" y="52461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3" name="Oval 2272"/>
            <p:cNvSpPr>
              <a:spLocks noChangeArrowheads="1"/>
            </p:cNvSpPr>
            <p:nvPr/>
          </p:nvSpPr>
          <p:spPr bwMode="auto">
            <a:xfrm>
              <a:off x="5353317" y="525602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4" name="Oval 2273"/>
            <p:cNvSpPr>
              <a:spLocks noChangeArrowheads="1"/>
            </p:cNvSpPr>
            <p:nvPr/>
          </p:nvSpPr>
          <p:spPr bwMode="auto">
            <a:xfrm>
              <a:off x="5357254" y="525897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5" name="Oval 2274"/>
            <p:cNvSpPr>
              <a:spLocks noChangeArrowheads="1"/>
            </p:cNvSpPr>
            <p:nvPr/>
          </p:nvSpPr>
          <p:spPr bwMode="auto">
            <a:xfrm>
              <a:off x="5361191" y="52747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6" name="Oval 2275"/>
            <p:cNvSpPr>
              <a:spLocks noChangeArrowheads="1"/>
            </p:cNvSpPr>
            <p:nvPr/>
          </p:nvSpPr>
          <p:spPr bwMode="auto">
            <a:xfrm>
              <a:off x="5365128" y="528358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7" name="Oval 2276"/>
            <p:cNvSpPr>
              <a:spLocks noChangeArrowheads="1"/>
            </p:cNvSpPr>
            <p:nvPr/>
          </p:nvSpPr>
          <p:spPr bwMode="auto">
            <a:xfrm>
              <a:off x="5369065" y="52865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8" name="Oval 2277"/>
            <p:cNvSpPr>
              <a:spLocks noChangeArrowheads="1"/>
            </p:cNvSpPr>
            <p:nvPr/>
          </p:nvSpPr>
          <p:spPr bwMode="auto">
            <a:xfrm>
              <a:off x="5373002" y="529736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9" name="Oval 2278"/>
            <p:cNvSpPr>
              <a:spLocks noChangeArrowheads="1"/>
            </p:cNvSpPr>
            <p:nvPr/>
          </p:nvSpPr>
          <p:spPr bwMode="auto">
            <a:xfrm>
              <a:off x="5376939" y="529834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0" name="Oval 2279"/>
            <p:cNvSpPr>
              <a:spLocks noChangeArrowheads="1"/>
            </p:cNvSpPr>
            <p:nvPr/>
          </p:nvSpPr>
          <p:spPr bwMode="auto">
            <a:xfrm>
              <a:off x="5380876" y="53101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1" name="Oval 2280"/>
            <p:cNvSpPr>
              <a:spLocks noChangeArrowheads="1"/>
            </p:cNvSpPr>
            <p:nvPr/>
          </p:nvSpPr>
          <p:spPr bwMode="auto">
            <a:xfrm>
              <a:off x="5383829" y="531704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2" name="Oval 2281"/>
            <p:cNvSpPr>
              <a:spLocks noChangeArrowheads="1"/>
            </p:cNvSpPr>
            <p:nvPr/>
          </p:nvSpPr>
          <p:spPr bwMode="auto">
            <a:xfrm>
              <a:off x="5387766" y="532295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3" name="Oval 2282"/>
            <p:cNvSpPr>
              <a:spLocks noChangeArrowheads="1"/>
            </p:cNvSpPr>
            <p:nvPr/>
          </p:nvSpPr>
          <p:spPr bwMode="auto">
            <a:xfrm>
              <a:off x="5391703" y="532295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4" name="Oval 2283"/>
            <p:cNvSpPr>
              <a:spLocks noChangeArrowheads="1"/>
            </p:cNvSpPr>
            <p:nvPr/>
          </p:nvSpPr>
          <p:spPr bwMode="auto">
            <a:xfrm>
              <a:off x="5395640" y="53170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5" name="Oval 2284"/>
            <p:cNvSpPr>
              <a:spLocks noChangeArrowheads="1"/>
            </p:cNvSpPr>
            <p:nvPr/>
          </p:nvSpPr>
          <p:spPr bwMode="auto">
            <a:xfrm>
              <a:off x="5399577" y="532492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6" name="Oval 2285"/>
            <p:cNvSpPr>
              <a:spLocks noChangeArrowheads="1"/>
            </p:cNvSpPr>
            <p:nvPr/>
          </p:nvSpPr>
          <p:spPr bwMode="auto">
            <a:xfrm>
              <a:off x="5403514" y="53377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7" name="Oval 2286"/>
            <p:cNvSpPr>
              <a:spLocks noChangeArrowheads="1"/>
            </p:cNvSpPr>
            <p:nvPr/>
          </p:nvSpPr>
          <p:spPr bwMode="auto">
            <a:xfrm>
              <a:off x="5407451" y="53347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8" name="Oval 2287"/>
            <p:cNvSpPr>
              <a:spLocks noChangeArrowheads="1"/>
            </p:cNvSpPr>
            <p:nvPr/>
          </p:nvSpPr>
          <p:spPr bwMode="auto">
            <a:xfrm>
              <a:off x="5410404" y="53298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9" name="Oval 2288"/>
            <p:cNvSpPr>
              <a:spLocks noChangeArrowheads="1"/>
            </p:cNvSpPr>
            <p:nvPr/>
          </p:nvSpPr>
          <p:spPr bwMode="auto">
            <a:xfrm>
              <a:off x="5414341" y="53298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0" name="Oval 2289"/>
            <p:cNvSpPr>
              <a:spLocks noChangeArrowheads="1"/>
            </p:cNvSpPr>
            <p:nvPr/>
          </p:nvSpPr>
          <p:spPr bwMode="auto">
            <a:xfrm>
              <a:off x="5418278" y="53416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1" name="Oval 2290"/>
            <p:cNvSpPr>
              <a:spLocks noChangeArrowheads="1"/>
            </p:cNvSpPr>
            <p:nvPr/>
          </p:nvSpPr>
          <p:spPr bwMode="auto">
            <a:xfrm>
              <a:off x="5422215" y="535051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2" name="Oval 2291"/>
            <p:cNvSpPr>
              <a:spLocks noChangeArrowheads="1"/>
            </p:cNvSpPr>
            <p:nvPr/>
          </p:nvSpPr>
          <p:spPr bwMode="auto">
            <a:xfrm>
              <a:off x="5426152" y="536035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3" name="Oval 2292"/>
            <p:cNvSpPr>
              <a:spLocks noChangeArrowheads="1"/>
            </p:cNvSpPr>
            <p:nvPr/>
          </p:nvSpPr>
          <p:spPr bwMode="auto">
            <a:xfrm>
              <a:off x="5430089" y="536429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4" name="Oval 2293"/>
            <p:cNvSpPr>
              <a:spLocks noChangeArrowheads="1"/>
            </p:cNvSpPr>
            <p:nvPr/>
          </p:nvSpPr>
          <p:spPr bwMode="auto">
            <a:xfrm>
              <a:off x="5434026" y="53583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5" name="Oval 2294"/>
            <p:cNvSpPr>
              <a:spLocks noChangeArrowheads="1"/>
            </p:cNvSpPr>
            <p:nvPr/>
          </p:nvSpPr>
          <p:spPr bwMode="auto">
            <a:xfrm>
              <a:off x="5436979" y="53701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6" name="Oval 2295"/>
            <p:cNvSpPr>
              <a:spLocks noChangeArrowheads="1"/>
            </p:cNvSpPr>
            <p:nvPr/>
          </p:nvSpPr>
          <p:spPr bwMode="auto">
            <a:xfrm>
              <a:off x="5440916" y="53682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7" name="Oval 2296"/>
            <p:cNvSpPr>
              <a:spLocks noChangeArrowheads="1"/>
            </p:cNvSpPr>
            <p:nvPr/>
          </p:nvSpPr>
          <p:spPr bwMode="auto">
            <a:xfrm>
              <a:off x="5444853" y="53721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8" name="Oval 2297"/>
            <p:cNvSpPr>
              <a:spLocks noChangeArrowheads="1"/>
            </p:cNvSpPr>
            <p:nvPr/>
          </p:nvSpPr>
          <p:spPr bwMode="auto">
            <a:xfrm>
              <a:off x="5448790" y="53711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9" name="Oval 2298"/>
            <p:cNvSpPr>
              <a:spLocks noChangeArrowheads="1"/>
            </p:cNvSpPr>
            <p:nvPr/>
          </p:nvSpPr>
          <p:spPr bwMode="auto">
            <a:xfrm>
              <a:off x="5452727" y="537314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0" name="Oval 2299"/>
            <p:cNvSpPr>
              <a:spLocks noChangeArrowheads="1"/>
            </p:cNvSpPr>
            <p:nvPr/>
          </p:nvSpPr>
          <p:spPr bwMode="auto">
            <a:xfrm>
              <a:off x="5456664" y="53829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1" name="Oval 2300"/>
            <p:cNvSpPr>
              <a:spLocks noChangeArrowheads="1"/>
            </p:cNvSpPr>
            <p:nvPr/>
          </p:nvSpPr>
          <p:spPr bwMode="auto">
            <a:xfrm>
              <a:off x="5460601" y="538791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2" name="Oval 2301"/>
            <p:cNvSpPr>
              <a:spLocks noChangeArrowheads="1"/>
            </p:cNvSpPr>
            <p:nvPr/>
          </p:nvSpPr>
          <p:spPr bwMode="auto">
            <a:xfrm>
              <a:off x="5463553" y="538200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3" name="Oval 2302"/>
            <p:cNvSpPr>
              <a:spLocks noChangeArrowheads="1"/>
            </p:cNvSpPr>
            <p:nvPr/>
          </p:nvSpPr>
          <p:spPr bwMode="auto">
            <a:xfrm>
              <a:off x="5467490" y="538495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4" name="Oval 2303"/>
            <p:cNvSpPr>
              <a:spLocks noChangeArrowheads="1"/>
            </p:cNvSpPr>
            <p:nvPr/>
          </p:nvSpPr>
          <p:spPr bwMode="auto">
            <a:xfrm>
              <a:off x="5471427" y="53761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5" name="Oval 2304"/>
            <p:cNvSpPr>
              <a:spLocks noChangeArrowheads="1"/>
            </p:cNvSpPr>
            <p:nvPr/>
          </p:nvSpPr>
          <p:spPr bwMode="auto">
            <a:xfrm>
              <a:off x="5475364" y="537511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6" name="Oval 2305"/>
            <p:cNvSpPr>
              <a:spLocks noChangeArrowheads="1"/>
            </p:cNvSpPr>
            <p:nvPr/>
          </p:nvSpPr>
          <p:spPr bwMode="auto">
            <a:xfrm>
              <a:off x="5479301" y="537413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7" name="Oval 2306"/>
            <p:cNvSpPr>
              <a:spLocks noChangeArrowheads="1"/>
            </p:cNvSpPr>
            <p:nvPr/>
          </p:nvSpPr>
          <p:spPr bwMode="auto">
            <a:xfrm>
              <a:off x="5483238" y="53751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8" name="Oval 2307"/>
            <p:cNvSpPr>
              <a:spLocks noChangeArrowheads="1"/>
            </p:cNvSpPr>
            <p:nvPr/>
          </p:nvSpPr>
          <p:spPr bwMode="auto">
            <a:xfrm>
              <a:off x="5487175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9" name="Oval 2308"/>
            <p:cNvSpPr>
              <a:spLocks noChangeArrowheads="1"/>
            </p:cNvSpPr>
            <p:nvPr/>
          </p:nvSpPr>
          <p:spPr bwMode="auto">
            <a:xfrm>
              <a:off x="5494065" y="53898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0" name="Oval 2309"/>
            <p:cNvSpPr>
              <a:spLocks noChangeArrowheads="1"/>
            </p:cNvSpPr>
            <p:nvPr/>
          </p:nvSpPr>
          <p:spPr bwMode="auto">
            <a:xfrm>
              <a:off x="5498002" y="53869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1" name="Oval 2310"/>
            <p:cNvSpPr>
              <a:spLocks noChangeArrowheads="1"/>
            </p:cNvSpPr>
            <p:nvPr/>
          </p:nvSpPr>
          <p:spPr bwMode="auto">
            <a:xfrm>
              <a:off x="5501939" y="53869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2" name="Oval 2311"/>
            <p:cNvSpPr>
              <a:spLocks noChangeArrowheads="1"/>
            </p:cNvSpPr>
            <p:nvPr/>
          </p:nvSpPr>
          <p:spPr bwMode="auto">
            <a:xfrm>
              <a:off x="5505876" y="53849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3" name="Oval 2312"/>
            <p:cNvSpPr>
              <a:spLocks noChangeArrowheads="1"/>
            </p:cNvSpPr>
            <p:nvPr/>
          </p:nvSpPr>
          <p:spPr bwMode="auto">
            <a:xfrm>
              <a:off x="5516703" y="539086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4" name="Oval 2313"/>
            <p:cNvSpPr>
              <a:spLocks noChangeArrowheads="1"/>
            </p:cNvSpPr>
            <p:nvPr/>
          </p:nvSpPr>
          <p:spPr bwMode="auto">
            <a:xfrm>
              <a:off x="5520640" y="53869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5" name="Oval 2314"/>
            <p:cNvSpPr>
              <a:spLocks noChangeArrowheads="1"/>
            </p:cNvSpPr>
            <p:nvPr/>
          </p:nvSpPr>
          <p:spPr bwMode="auto">
            <a:xfrm>
              <a:off x="5524577" y="538889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6" name="Oval 2315"/>
            <p:cNvSpPr>
              <a:spLocks noChangeArrowheads="1"/>
            </p:cNvSpPr>
            <p:nvPr/>
          </p:nvSpPr>
          <p:spPr bwMode="auto">
            <a:xfrm>
              <a:off x="5528514" y="539086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7" name="Oval 2316"/>
            <p:cNvSpPr>
              <a:spLocks noChangeArrowheads="1"/>
            </p:cNvSpPr>
            <p:nvPr/>
          </p:nvSpPr>
          <p:spPr bwMode="auto">
            <a:xfrm>
              <a:off x="5532451" y="53888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8" name="Oval 2317"/>
            <p:cNvSpPr>
              <a:spLocks noChangeArrowheads="1"/>
            </p:cNvSpPr>
            <p:nvPr/>
          </p:nvSpPr>
          <p:spPr bwMode="auto">
            <a:xfrm>
              <a:off x="5536388" y="538594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9" name="Oval 2318"/>
            <p:cNvSpPr>
              <a:spLocks noChangeArrowheads="1"/>
            </p:cNvSpPr>
            <p:nvPr/>
          </p:nvSpPr>
          <p:spPr bwMode="auto">
            <a:xfrm>
              <a:off x="5540325" y="53888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0" name="Oval 2319"/>
            <p:cNvSpPr>
              <a:spLocks noChangeArrowheads="1"/>
            </p:cNvSpPr>
            <p:nvPr/>
          </p:nvSpPr>
          <p:spPr bwMode="auto">
            <a:xfrm>
              <a:off x="5544262" y="53898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1" name="Oval 2320"/>
            <p:cNvSpPr>
              <a:spLocks noChangeArrowheads="1"/>
            </p:cNvSpPr>
            <p:nvPr/>
          </p:nvSpPr>
          <p:spPr bwMode="auto">
            <a:xfrm>
              <a:off x="5547215" y="539184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2" name="Oval 2321"/>
            <p:cNvSpPr>
              <a:spLocks noChangeArrowheads="1"/>
            </p:cNvSpPr>
            <p:nvPr/>
          </p:nvSpPr>
          <p:spPr bwMode="auto">
            <a:xfrm>
              <a:off x="5551152" y="539283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3" name="Oval 2322"/>
            <p:cNvSpPr>
              <a:spLocks noChangeArrowheads="1"/>
            </p:cNvSpPr>
            <p:nvPr/>
          </p:nvSpPr>
          <p:spPr bwMode="auto">
            <a:xfrm>
              <a:off x="5555089" y="538988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4" name="Oval 2323"/>
            <p:cNvSpPr>
              <a:spLocks noChangeArrowheads="1"/>
            </p:cNvSpPr>
            <p:nvPr/>
          </p:nvSpPr>
          <p:spPr bwMode="auto">
            <a:xfrm>
              <a:off x="5566900" y="53898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5" name="Oval 2324"/>
            <p:cNvSpPr>
              <a:spLocks noChangeArrowheads="1"/>
            </p:cNvSpPr>
            <p:nvPr/>
          </p:nvSpPr>
          <p:spPr bwMode="auto">
            <a:xfrm>
              <a:off x="5570837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6" name="Oval 2325"/>
            <p:cNvSpPr>
              <a:spLocks noChangeArrowheads="1"/>
            </p:cNvSpPr>
            <p:nvPr/>
          </p:nvSpPr>
          <p:spPr bwMode="auto">
            <a:xfrm>
              <a:off x="5577726" y="539283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7" name="Oval 2326"/>
            <p:cNvSpPr>
              <a:spLocks noChangeArrowheads="1"/>
            </p:cNvSpPr>
            <p:nvPr/>
          </p:nvSpPr>
          <p:spPr bwMode="auto">
            <a:xfrm>
              <a:off x="5581663" y="538988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8" name="Oval 2327"/>
            <p:cNvSpPr>
              <a:spLocks noChangeArrowheads="1"/>
            </p:cNvSpPr>
            <p:nvPr/>
          </p:nvSpPr>
          <p:spPr bwMode="auto">
            <a:xfrm>
              <a:off x="5585600" y="53898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9" name="Oval 2328"/>
            <p:cNvSpPr>
              <a:spLocks noChangeArrowheads="1"/>
            </p:cNvSpPr>
            <p:nvPr/>
          </p:nvSpPr>
          <p:spPr bwMode="auto">
            <a:xfrm>
              <a:off x="5593474" y="53908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0" name="Oval 2329"/>
            <p:cNvSpPr>
              <a:spLocks noChangeArrowheads="1"/>
            </p:cNvSpPr>
            <p:nvPr/>
          </p:nvSpPr>
          <p:spPr bwMode="auto">
            <a:xfrm>
              <a:off x="5597411" y="538791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1" name="Oval 2330"/>
            <p:cNvSpPr>
              <a:spLocks noChangeArrowheads="1"/>
            </p:cNvSpPr>
            <p:nvPr/>
          </p:nvSpPr>
          <p:spPr bwMode="auto">
            <a:xfrm>
              <a:off x="5600364" y="538495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2" name="Oval 2331"/>
            <p:cNvSpPr>
              <a:spLocks noChangeArrowheads="1"/>
            </p:cNvSpPr>
            <p:nvPr/>
          </p:nvSpPr>
          <p:spPr bwMode="auto">
            <a:xfrm>
              <a:off x="5604301" y="53879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3" name="Oval 2332"/>
            <p:cNvSpPr>
              <a:spLocks noChangeArrowheads="1"/>
            </p:cNvSpPr>
            <p:nvPr/>
          </p:nvSpPr>
          <p:spPr bwMode="auto">
            <a:xfrm>
              <a:off x="5608238" y="538102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4" name="Oval 2333"/>
            <p:cNvSpPr>
              <a:spLocks noChangeArrowheads="1"/>
            </p:cNvSpPr>
            <p:nvPr/>
          </p:nvSpPr>
          <p:spPr bwMode="auto">
            <a:xfrm>
              <a:off x="5612175" y="538299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5" name="Oval 2334"/>
            <p:cNvSpPr>
              <a:spLocks noChangeArrowheads="1"/>
            </p:cNvSpPr>
            <p:nvPr/>
          </p:nvSpPr>
          <p:spPr bwMode="auto">
            <a:xfrm>
              <a:off x="5616112" y="53888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6" name="Oval 2335"/>
            <p:cNvSpPr>
              <a:spLocks noChangeArrowheads="1"/>
            </p:cNvSpPr>
            <p:nvPr/>
          </p:nvSpPr>
          <p:spPr bwMode="auto">
            <a:xfrm>
              <a:off x="5623986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7" name="Oval 2336"/>
            <p:cNvSpPr>
              <a:spLocks noChangeArrowheads="1"/>
            </p:cNvSpPr>
            <p:nvPr/>
          </p:nvSpPr>
          <p:spPr bwMode="auto">
            <a:xfrm>
              <a:off x="5638750" y="53918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8" name="Oval 2337"/>
            <p:cNvSpPr>
              <a:spLocks noChangeArrowheads="1"/>
            </p:cNvSpPr>
            <p:nvPr/>
          </p:nvSpPr>
          <p:spPr bwMode="auto">
            <a:xfrm>
              <a:off x="5642687" y="538102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9" name="Oval 2338"/>
            <p:cNvSpPr>
              <a:spLocks noChangeArrowheads="1"/>
            </p:cNvSpPr>
            <p:nvPr/>
          </p:nvSpPr>
          <p:spPr bwMode="auto">
            <a:xfrm>
              <a:off x="5646624" y="538988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0" name="Oval 2339"/>
            <p:cNvSpPr>
              <a:spLocks noChangeArrowheads="1"/>
            </p:cNvSpPr>
            <p:nvPr/>
          </p:nvSpPr>
          <p:spPr bwMode="auto">
            <a:xfrm>
              <a:off x="5650561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1" name="Oval 2340"/>
            <p:cNvSpPr>
              <a:spLocks noChangeArrowheads="1"/>
            </p:cNvSpPr>
            <p:nvPr/>
          </p:nvSpPr>
          <p:spPr bwMode="auto">
            <a:xfrm>
              <a:off x="5653514" y="538594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2" name="Oval 2341"/>
            <p:cNvSpPr>
              <a:spLocks noChangeArrowheads="1"/>
            </p:cNvSpPr>
            <p:nvPr/>
          </p:nvSpPr>
          <p:spPr bwMode="auto">
            <a:xfrm>
              <a:off x="5657451" y="538495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3" name="Freeform 2342"/>
            <p:cNvSpPr>
              <a:spLocks/>
            </p:cNvSpPr>
            <p:nvPr/>
          </p:nvSpPr>
          <p:spPr bwMode="auto">
            <a:xfrm>
              <a:off x="5541309" y="5354447"/>
              <a:ext cx="16733" cy="45275"/>
            </a:xfrm>
            <a:custGeom>
              <a:avLst/>
              <a:gdLst>
                <a:gd name="T0" fmla="*/ 17 w 17"/>
                <a:gd name="T1" fmla="*/ 46 h 46"/>
                <a:gd name="T2" fmla="*/ 17 w 17"/>
                <a:gd name="T3" fmla="*/ 46 h 46"/>
                <a:gd name="T4" fmla="*/ 17 w 17"/>
                <a:gd name="T5" fmla="*/ 46 h 46"/>
                <a:gd name="T6" fmla="*/ 16 w 17"/>
                <a:gd name="T7" fmla="*/ 46 h 46"/>
                <a:gd name="T8" fmla="*/ 16 w 17"/>
                <a:gd name="T9" fmla="*/ 19 h 46"/>
                <a:gd name="T10" fmla="*/ 16 w 17"/>
                <a:gd name="T11" fmla="*/ 19 h 46"/>
                <a:gd name="T12" fmla="*/ 15 w 17"/>
                <a:gd name="T13" fmla="*/ 18 h 46"/>
                <a:gd name="T14" fmla="*/ 15 w 17"/>
                <a:gd name="T15" fmla="*/ 18 h 46"/>
                <a:gd name="T16" fmla="*/ 15 w 17"/>
                <a:gd name="T17" fmla="*/ 18 h 46"/>
                <a:gd name="T18" fmla="*/ 14 w 17"/>
                <a:gd name="T19" fmla="*/ 17 h 46"/>
                <a:gd name="T20" fmla="*/ 14 w 17"/>
                <a:gd name="T21" fmla="*/ 17 h 46"/>
                <a:gd name="T22" fmla="*/ 14 w 17"/>
                <a:gd name="T23" fmla="*/ 16 h 46"/>
                <a:gd name="T24" fmla="*/ 13 w 17"/>
                <a:gd name="T25" fmla="*/ 16 h 46"/>
                <a:gd name="T26" fmla="*/ 13 w 17"/>
                <a:gd name="T27" fmla="*/ 15 h 46"/>
                <a:gd name="T28" fmla="*/ 12 w 17"/>
                <a:gd name="T29" fmla="*/ 15 h 46"/>
                <a:gd name="T30" fmla="*/ 12 w 17"/>
                <a:gd name="T31" fmla="*/ 15 h 46"/>
                <a:gd name="T32" fmla="*/ 12 w 17"/>
                <a:gd name="T33" fmla="*/ 14 h 46"/>
                <a:gd name="T34" fmla="*/ 11 w 17"/>
                <a:gd name="T35" fmla="*/ 14 h 46"/>
                <a:gd name="T36" fmla="*/ 11 w 17"/>
                <a:gd name="T37" fmla="*/ 13 h 46"/>
                <a:gd name="T38" fmla="*/ 11 w 17"/>
                <a:gd name="T39" fmla="*/ 13 h 46"/>
                <a:gd name="T40" fmla="*/ 10 w 17"/>
                <a:gd name="T41" fmla="*/ 13 h 46"/>
                <a:gd name="T42" fmla="*/ 10 w 17"/>
                <a:gd name="T43" fmla="*/ 12 h 46"/>
                <a:gd name="T44" fmla="*/ 10 w 17"/>
                <a:gd name="T45" fmla="*/ 12 h 46"/>
                <a:gd name="T46" fmla="*/ 9 w 17"/>
                <a:gd name="T47" fmla="*/ 11 h 46"/>
                <a:gd name="T48" fmla="*/ 9 w 17"/>
                <a:gd name="T49" fmla="*/ 11 h 46"/>
                <a:gd name="T50" fmla="*/ 9 w 17"/>
                <a:gd name="T51" fmla="*/ 10 h 46"/>
                <a:gd name="T52" fmla="*/ 8 w 17"/>
                <a:gd name="T53" fmla="*/ 10 h 46"/>
                <a:gd name="T54" fmla="*/ 8 w 17"/>
                <a:gd name="T55" fmla="*/ 10 h 46"/>
                <a:gd name="T56" fmla="*/ 8 w 17"/>
                <a:gd name="T57" fmla="*/ 9 h 46"/>
                <a:gd name="T58" fmla="*/ 7 w 17"/>
                <a:gd name="T59" fmla="*/ 9 h 46"/>
                <a:gd name="T60" fmla="*/ 7 w 17"/>
                <a:gd name="T61" fmla="*/ 8 h 46"/>
                <a:gd name="T62" fmla="*/ 7 w 17"/>
                <a:gd name="T63" fmla="*/ 8 h 46"/>
                <a:gd name="T64" fmla="*/ 6 w 17"/>
                <a:gd name="T65" fmla="*/ 7 h 46"/>
                <a:gd name="T66" fmla="*/ 6 w 17"/>
                <a:gd name="T67" fmla="*/ 7 h 46"/>
                <a:gd name="T68" fmla="*/ 5 w 17"/>
                <a:gd name="T69" fmla="*/ 7 h 46"/>
                <a:gd name="T70" fmla="*/ 5 w 17"/>
                <a:gd name="T71" fmla="*/ 6 h 46"/>
                <a:gd name="T72" fmla="*/ 5 w 17"/>
                <a:gd name="T73" fmla="*/ 6 h 46"/>
                <a:gd name="T74" fmla="*/ 4 w 17"/>
                <a:gd name="T75" fmla="*/ 5 h 46"/>
                <a:gd name="T76" fmla="*/ 4 w 17"/>
                <a:gd name="T77" fmla="*/ 5 h 46"/>
                <a:gd name="T78" fmla="*/ 4 w 17"/>
                <a:gd name="T79" fmla="*/ 4 h 46"/>
                <a:gd name="T80" fmla="*/ 3 w 17"/>
                <a:gd name="T81" fmla="*/ 4 h 46"/>
                <a:gd name="T82" fmla="*/ 3 w 17"/>
                <a:gd name="T83" fmla="*/ 4 h 46"/>
                <a:gd name="T84" fmla="*/ 3 w 17"/>
                <a:gd name="T85" fmla="*/ 3 h 46"/>
                <a:gd name="T86" fmla="*/ 2 w 17"/>
                <a:gd name="T87" fmla="*/ 3 h 46"/>
                <a:gd name="T88" fmla="*/ 2 w 17"/>
                <a:gd name="T89" fmla="*/ 2 h 46"/>
                <a:gd name="T90" fmla="*/ 2 w 17"/>
                <a:gd name="T91" fmla="*/ 2 h 46"/>
                <a:gd name="T92" fmla="*/ 1 w 17"/>
                <a:gd name="T93" fmla="*/ 1 h 46"/>
                <a:gd name="T94" fmla="*/ 1 w 17"/>
                <a:gd name="T95" fmla="*/ 1 h 46"/>
                <a:gd name="T96" fmla="*/ 1 w 17"/>
                <a:gd name="T97" fmla="*/ 1 h 46"/>
                <a:gd name="T98" fmla="*/ 0 w 17"/>
                <a:gd name="T9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" h="46">
                  <a:moveTo>
                    <a:pt x="17" y="46"/>
                  </a:moveTo>
                  <a:lnTo>
                    <a:pt x="17" y="46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4" name="Freeform 2343"/>
            <p:cNvSpPr>
              <a:spLocks/>
            </p:cNvSpPr>
            <p:nvPr/>
          </p:nvSpPr>
          <p:spPr bwMode="auto">
            <a:xfrm>
              <a:off x="5524577" y="5336731"/>
              <a:ext cx="17717" cy="18701"/>
            </a:xfrm>
            <a:custGeom>
              <a:avLst/>
              <a:gdLst>
                <a:gd name="T0" fmla="*/ 18 w 18"/>
                <a:gd name="T1" fmla="*/ 19 h 19"/>
                <a:gd name="T2" fmla="*/ 17 w 18"/>
                <a:gd name="T3" fmla="*/ 18 h 19"/>
                <a:gd name="T4" fmla="*/ 17 w 18"/>
                <a:gd name="T5" fmla="*/ 18 h 19"/>
                <a:gd name="T6" fmla="*/ 17 w 18"/>
                <a:gd name="T7" fmla="*/ 18 h 19"/>
                <a:gd name="T8" fmla="*/ 16 w 18"/>
                <a:gd name="T9" fmla="*/ 17 h 19"/>
                <a:gd name="T10" fmla="*/ 16 w 18"/>
                <a:gd name="T11" fmla="*/ 17 h 19"/>
                <a:gd name="T12" fmla="*/ 15 w 18"/>
                <a:gd name="T13" fmla="*/ 16 h 19"/>
                <a:gd name="T14" fmla="*/ 15 w 18"/>
                <a:gd name="T15" fmla="*/ 16 h 19"/>
                <a:gd name="T16" fmla="*/ 15 w 18"/>
                <a:gd name="T17" fmla="*/ 15 h 19"/>
                <a:gd name="T18" fmla="*/ 14 w 18"/>
                <a:gd name="T19" fmla="*/ 15 h 19"/>
                <a:gd name="T20" fmla="*/ 14 w 18"/>
                <a:gd name="T21" fmla="*/ 15 h 19"/>
                <a:gd name="T22" fmla="*/ 14 w 18"/>
                <a:gd name="T23" fmla="*/ 14 h 19"/>
                <a:gd name="T24" fmla="*/ 13 w 18"/>
                <a:gd name="T25" fmla="*/ 14 h 19"/>
                <a:gd name="T26" fmla="*/ 13 w 18"/>
                <a:gd name="T27" fmla="*/ 13 h 19"/>
                <a:gd name="T28" fmla="*/ 13 w 18"/>
                <a:gd name="T29" fmla="*/ 13 h 19"/>
                <a:gd name="T30" fmla="*/ 12 w 18"/>
                <a:gd name="T31" fmla="*/ 13 h 19"/>
                <a:gd name="T32" fmla="*/ 12 w 18"/>
                <a:gd name="T33" fmla="*/ 12 h 19"/>
                <a:gd name="T34" fmla="*/ 12 w 18"/>
                <a:gd name="T35" fmla="*/ 12 h 19"/>
                <a:gd name="T36" fmla="*/ 11 w 18"/>
                <a:gd name="T37" fmla="*/ 12 h 19"/>
                <a:gd name="T38" fmla="*/ 11 w 18"/>
                <a:gd name="T39" fmla="*/ 11 h 19"/>
                <a:gd name="T40" fmla="*/ 11 w 18"/>
                <a:gd name="T41" fmla="*/ 11 h 19"/>
                <a:gd name="T42" fmla="*/ 10 w 18"/>
                <a:gd name="T43" fmla="*/ 10 h 19"/>
                <a:gd name="T44" fmla="*/ 10 w 18"/>
                <a:gd name="T45" fmla="*/ 10 h 19"/>
                <a:gd name="T46" fmla="*/ 9 w 18"/>
                <a:gd name="T47" fmla="*/ 10 h 19"/>
                <a:gd name="T48" fmla="*/ 9 w 18"/>
                <a:gd name="T49" fmla="*/ 9 h 19"/>
                <a:gd name="T50" fmla="*/ 9 w 18"/>
                <a:gd name="T51" fmla="*/ 9 h 19"/>
                <a:gd name="T52" fmla="*/ 8 w 18"/>
                <a:gd name="T53" fmla="*/ 9 h 19"/>
                <a:gd name="T54" fmla="*/ 8 w 18"/>
                <a:gd name="T55" fmla="*/ 8 h 19"/>
                <a:gd name="T56" fmla="*/ 8 w 18"/>
                <a:gd name="T57" fmla="*/ 8 h 19"/>
                <a:gd name="T58" fmla="*/ 8 w 18"/>
                <a:gd name="T59" fmla="*/ 8 h 19"/>
                <a:gd name="T60" fmla="*/ 7 w 18"/>
                <a:gd name="T61" fmla="*/ 7 h 19"/>
                <a:gd name="T62" fmla="*/ 7 w 18"/>
                <a:gd name="T63" fmla="*/ 7 h 19"/>
                <a:gd name="T64" fmla="*/ 7 w 18"/>
                <a:gd name="T65" fmla="*/ 6 h 19"/>
                <a:gd name="T66" fmla="*/ 6 w 18"/>
                <a:gd name="T67" fmla="*/ 6 h 19"/>
                <a:gd name="T68" fmla="*/ 6 w 18"/>
                <a:gd name="T69" fmla="*/ 6 h 19"/>
                <a:gd name="T70" fmla="*/ 5 w 18"/>
                <a:gd name="T71" fmla="*/ 5 h 19"/>
                <a:gd name="T72" fmla="*/ 5 w 18"/>
                <a:gd name="T73" fmla="*/ 5 h 19"/>
                <a:gd name="T74" fmla="*/ 5 w 18"/>
                <a:gd name="T75" fmla="*/ 5 h 19"/>
                <a:gd name="T76" fmla="*/ 4 w 18"/>
                <a:gd name="T77" fmla="*/ 4 h 19"/>
                <a:gd name="T78" fmla="*/ 4 w 18"/>
                <a:gd name="T79" fmla="*/ 4 h 19"/>
                <a:gd name="T80" fmla="*/ 4 w 18"/>
                <a:gd name="T81" fmla="*/ 3 h 19"/>
                <a:gd name="T82" fmla="*/ 3 w 18"/>
                <a:gd name="T83" fmla="*/ 3 h 19"/>
                <a:gd name="T84" fmla="*/ 3 w 18"/>
                <a:gd name="T85" fmla="*/ 3 h 19"/>
                <a:gd name="T86" fmla="*/ 3 w 18"/>
                <a:gd name="T87" fmla="*/ 2 h 19"/>
                <a:gd name="T88" fmla="*/ 2 w 18"/>
                <a:gd name="T89" fmla="*/ 2 h 19"/>
                <a:gd name="T90" fmla="*/ 2 w 18"/>
                <a:gd name="T91" fmla="*/ 2 h 19"/>
                <a:gd name="T92" fmla="*/ 2 w 18"/>
                <a:gd name="T93" fmla="*/ 2 h 19"/>
                <a:gd name="T94" fmla="*/ 1 w 18"/>
                <a:gd name="T95" fmla="*/ 1 h 19"/>
                <a:gd name="T96" fmla="*/ 1 w 18"/>
                <a:gd name="T97" fmla="*/ 1 h 19"/>
                <a:gd name="T98" fmla="*/ 1 w 18"/>
                <a:gd name="T99" fmla="*/ 0 h 19"/>
                <a:gd name="T100" fmla="*/ 0 w 18"/>
                <a:gd name="T101" fmla="*/ 0 h 19"/>
                <a:gd name="T102" fmla="*/ 0 w 18"/>
                <a:gd name="T10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19">
                  <a:moveTo>
                    <a:pt x="18" y="19"/>
                  </a:move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5" name="Freeform 2344"/>
            <p:cNvSpPr>
              <a:spLocks/>
            </p:cNvSpPr>
            <p:nvPr/>
          </p:nvSpPr>
          <p:spPr bwMode="auto">
            <a:xfrm>
              <a:off x="5506860" y="5319999"/>
              <a:ext cx="17717" cy="16733"/>
            </a:xfrm>
            <a:custGeom>
              <a:avLst/>
              <a:gdLst>
                <a:gd name="T0" fmla="*/ 18 w 18"/>
                <a:gd name="T1" fmla="*/ 17 h 17"/>
                <a:gd name="T2" fmla="*/ 18 w 18"/>
                <a:gd name="T3" fmla="*/ 17 h 17"/>
                <a:gd name="T4" fmla="*/ 17 w 18"/>
                <a:gd name="T5" fmla="*/ 16 h 17"/>
                <a:gd name="T6" fmla="*/ 17 w 18"/>
                <a:gd name="T7" fmla="*/ 16 h 17"/>
                <a:gd name="T8" fmla="*/ 17 w 18"/>
                <a:gd name="T9" fmla="*/ 16 h 17"/>
                <a:gd name="T10" fmla="*/ 16 w 18"/>
                <a:gd name="T11" fmla="*/ 15 h 17"/>
                <a:gd name="T12" fmla="*/ 16 w 18"/>
                <a:gd name="T13" fmla="*/ 15 h 17"/>
                <a:gd name="T14" fmla="*/ 16 w 18"/>
                <a:gd name="T15" fmla="*/ 15 h 17"/>
                <a:gd name="T16" fmla="*/ 15 w 18"/>
                <a:gd name="T17" fmla="*/ 14 h 17"/>
                <a:gd name="T18" fmla="*/ 15 w 18"/>
                <a:gd name="T19" fmla="*/ 14 h 17"/>
                <a:gd name="T20" fmla="*/ 15 w 18"/>
                <a:gd name="T21" fmla="*/ 14 h 17"/>
                <a:gd name="T22" fmla="*/ 14 w 18"/>
                <a:gd name="T23" fmla="*/ 13 h 17"/>
                <a:gd name="T24" fmla="*/ 14 w 18"/>
                <a:gd name="T25" fmla="*/ 13 h 17"/>
                <a:gd name="T26" fmla="*/ 14 w 18"/>
                <a:gd name="T27" fmla="*/ 13 h 17"/>
                <a:gd name="T28" fmla="*/ 13 w 18"/>
                <a:gd name="T29" fmla="*/ 12 h 17"/>
                <a:gd name="T30" fmla="*/ 13 w 18"/>
                <a:gd name="T31" fmla="*/ 12 h 17"/>
                <a:gd name="T32" fmla="*/ 13 w 18"/>
                <a:gd name="T33" fmla="*/ 12 h 17"/>
                <a:gd name="T34" fmla="*/ 12 w 18"/>
                <a:gd name="T35" fmla="*/ 11 h 17"/>
                <a:gd name="T36" fmla="*/ 12 w 18"/>
                <a:gd name="T37" fmla="*/ 11 h 17"/>
                <a:gd name="T38" fmla="*/ 12 w 18"/>
                <a:gd name="T39" fmla="*/ 11 h 17"/>
                <a:gd name="T40" fmla="*/ 11 w 18"/>
                <a:gd name="T41" fmla="*/ 10 h 17"/>
                <a:gd name="T42" fmla="*/ 11 w 18"/>
                <a:gd name="T43" fmla="*/ 10 h 17"/>
                <a:gd name="T44" fmla="*/ 10 w 18"/>
                <a:gd name="T45" fmla="*/ 10 h 17"/>
                <a:gd name="T46" fmla="*/ 10 w 18"/>
                <a:gd name="T47" fmla="*/ 9 h 17"/>
                <a:gd name="T48" fmla="*/ 10 w 18"/>
                <a:gd name="T49" fmla="*/ 9 h 17"/>
                <a:gd name="T50" fmla="*/ 10 w 18"/>
                <a:gd name="T51" fmla="*/ 9 h 17"/>
                <a:gd name="T52" fmla="*/ 9 w 18"/>
                <a:gd name="T53" fmla="*/ 8 h 17"/>
                <a:gd name="T54" fmla="*/ 9 w 18"/>
                <a:gd name="T55" fmla="*/ 8 h 17"/>
                <a:gd name="T56" fmla="*/ 9 w 18"/>
                <a:gd name="T57" fmla="*/ 8 h 17"/>
                <a:gd name="T58" fmla="*/ 8 w 18"/>
                <a:gd name="T59" fmla="*/ 7 h 17"/>
                <a:gd name="T60" fmla="*/ 8 w 18"/>
                <a:gd name="T61" fmla="*/ 7 h 17"/>
                <a:gd name="T62" fmla="*/ 7 w 18"/>
                <a:gd name="T63" fmla="*/ 7 h 17"/>
                <a:gd name="T64" fmla="*/ 7 w 18"/>
                <a:gd name="T65" fmla="*/ 6 h 17"/>
                <a:gd name="T66" fmla="*/ 7 w 18"/>
                <a:gd name="T67" fmla="*/ 6 h 17"/>
                <a:gd name="T68" fmla="*/ 6 w 18"/>
                <a:gd name="T69" fmla="*/ 6 h 17"/>
                <a:gd name="T70" fmla="*/ 6 w 18"/>
                <a:gd name="T71" fmla="*/ 5 h 17"/>
                <a:gd name="T72" fmla="*/ 6 w 18"/>
                <a:gd name="T73" fmla="*/ 5 h 17"/>
                <a:gd name="T74" fmla="*/ 5 w 18"/>
                <a:gd name="T75" fmla="*/ 5 h 17"/>
                <a:gd name="T76" fmla="*/ 5 w 18"/>
                <a:gd name="T77" fmla="*/ 4 h 17"/>
                <a:gd name="T78" fmla="*/ 5 w 18"/>
                <a:gd name="T79" fmla="*/ 4 h 17"/>
                <a:gd name="T80" fmla="*/ 4 w 18"/>
                <a:gd name="T81" fmla="*/ 4 h 17"/>
                <a:gd name="T82" fmla="*/ 4 w 18"/>
                <a:gd name="T83" fmla="*/ 3 h 17"/>
                <a:gd name="T84" fmla="*/ 4 w 18"/>
                <a:gd name="T85" fmla="*/ 3 h 17"/>
                <a:gd name="T86" fmla="*/ 3 w 18"/>
                <a:gd name="T87" fmla="*/ 3 h 17"/>
                <a:gd name="T88" fmla="*/ 3 w 18"/>
                <a:gd name="T89" fmla="*/ 2 h 17"/>
                <a:gd name="T90" fmla="*/ 3 w 18"/>
                <a:gd name="T91" fmla="*/ 2 h 17"/>
                <a:gd name="T92" fmla="*/ 2 w 18"/>
                <a:gd name="T93" fmla="*/ 1 h 17"/>
                <a:gd name="T94" fmla="*/ 2 w 18"/>
                <a:gd name="T95" fmla="*/ 1 h 17"/>
                <a:gd name="T96" fmla="*/ 2 w 18"/>
                <a:gd name="T97" fmla="*/ 1 h 17"/>
                <a:gd name="T98" fmla="*/ 1 w 18"/>
                <a:gd name="T99" fmla="*/ 0 h 17"/>
                <a:gd name="T100" fmla="*/ 1 w 18"/>
                <a:gd name="T101" fmla="*/ 0 h 17"/>
                <a:gd name="T102" fmla="*/ 0 w 18"/>
                <a:gd name="T10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17">
                  <a:moveTo>
                    <a:pt x="18" y="17"/>
                  </a:moveTo>
                  <a:lnTo>
                    <a:pt x="18" y="17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6" name="Freeform 2345"/>
            <p:cNvSpPr>
              <a:spLocks/>
            </p:cNvSpPr>
            <p:nvPr/>
          </p:nvSpPr>
          <p:spPr bwMode="auto">
            <a:xfrm>
              <a:off x="5490128" y="5301298"/>
              <a:ext cx="17717" cy="18701"/>
            </a:xfrm>
            <a:custGeom>
              <a:avLst/>
              <a:gdLst>
                <a:gd name="T0" fmla="*/ 18 w 18"/>
                <a:gd name="T1" fmla="*/ 19 h 19"/>
                <a:gd name="T2" fmla="*/ 17 w 18"/>
                <a:gd name="T3" fmla="*/ 19 h 19"/>
                <a:gd name="T4" fmla="*/ 17 w 18"/>
                <a:gd name="T5" fmla="*/ 18 h 19"/>
                <a:gd name="T6" fmla="*/ 17 w 18"/>
                <a:gd name="T7" fmla="*/ 18 h 19"/>
                <a:gd name="T8" fmla="*/ 17 w 18"/>
                <a:gd name="T9" fmla="*/ 18 h 19"/>
                <a:gd name="T10" fmla="*/ 16 w 18"/>
                <a:gd name="T11" fmla="*/ 18 h 19"/>
                <a:gd name="T12" fmla="*/ 16 w 18"/>
                <a:gd name="T13" fmla="*/ 17 h 19"/>
                <a:gd name="T14" fmla="*/ 16 w 18"/>
                <a:gd name="T15" fmla="*/ 17 h 19"/>
                <a:gd name="T16" fmla="*/ 15 w 18"/>
                <a:gd name="T17" fmla="*/ 16 h 19"/>
                <a:gd name="T18" fmla="*/ 15 w 18"/>
                <a:gd name="T19" fmla="*/ 16 h 19"/>
                <a:gd name="T20" fmla="*/ 14 w 18"/>
                <a:gd name="T21" fmla="*/ 16 h 19"/>
                <a:gd name="T22" fmla="*/ 14 w 18"/>
                <a:gd name="T23" fmla="*/ 15 h 19"/>
                <a:gd name="T24" fmla="*/ 14 w 18"/>
                <a:gd name="T25" fmla="*/ 15 h 19"/>
                <a:gd name="T26" fmla="*/ 13 w 18"/>
                <a:gd name="T27" fmla="*/ 15 h 19"/>
                <a:gd name="T28" fmla="*/ 13 w 18"/>
                <a:gd name="T29" fmla="*/ 14 h 19"/>
                <a:gd name="T30" fmla="*/ 13 w 18"/>
                <a:gd name="T31" fmla="*/ 14 h 19"/>
                <a:gd name="T32" fmla="*/ 12 w 18"/>
                <a:gd name="T33" fmla="*/ 13 h 19"/>
                <a:gd name="T34" fmla="*/ 12 w 18"/>
                <a:gd name="T35" fmla="*/ 13 h 19"/>
                <a:gd name="T36" fmla="*/ 12 w 18"/>
                <a:gd name="T37" fmla="*/ 13 h 19"/>
                <a:gd name="T38" fmla="*/ 11 w 18"/>
                <a:gd name="T39" fmla="*/ 12 h 19"/>
                <a:gd name="T40" fmla="*/ 11 w 18"/>
                <a:gd name="T41" fmla="*/ 12 h 19"/>
                <a:gd name="T42" fmla="*/ 11 w 18"/>
                <a:gd name="T43" fmla="*/ 12 h 19"/>
                <a:gd name="T44" fmla="*/ 10 w 18"/>
                <a:gd name="T45" fmla="*/ 11 h 19"/>
                <a:gd name="T46" fmla="*/ 10 w 18"/>
                <a:gd name="T47" fmla="*/ 11 h 19"/>
                <a:gd name="T48" fmla="*/ 10 w 18"/>
                <a:gd name="T49" fmla="*/ 10 h 19"/>
                <a:gd name="T50" fmla="*/ 9 w 18"/>
                <a:gd name="T51" fmla="*/ 10 h 19"/>
                <a:gd name="T52" fmla="*/ 9 w 18"/>
                <a:gd name="T53" fmla="*/ 10 h 19"/>
                <a:gd name="T54" fmla="*/ 9 w 18"/>
                <a:gd name="T55" fmla="*/ 9 h 19"/>
                <a:gd name="T56" fmla="*/ 8 w 18"/>
                <a:gd name="T57" fmla="*/ 9 h 19"/>
                <a:gd name="T58" fmla="*/ 8 w 18"/>
                <a:gd name="T59" fmla="*/ 9 h 19"/>
                <a:gd name="T60" fmla="*/ 8 w 18"/>
                <a:gd name="T61" fmla="*/ 8 h 19"/>
                <a:gd name="T62" fmla="*/ 7 w 18"/>
                <a:gd name="T63" fmla="*/ 8 h 19"/>
                <a:gd name="T64" fmla="*/ 7 w 18"/>
                <a:gd name="T65" fmla="*/ 7 h 19"/>
                <a:gd name="T66" fmla="*/ 7 w 18"/>
                <a:gd name="T67" fmla="*/ 7 h 19"/>
                <a:gd name="T68" fmla="*/ 6 w 18"/>
                <a:gd name="T69" fmla="*/ 7 h 19"/>
                <a:gd name="T70" fmla="*/ 6 w 18"/>
                <a:gd name="T71" fmla="*/ 6 h 19"/>
                <a:gd name="T72" fmla="*/ 6 w 18"/>
                <a:gd name="T73" fmla="*/ 6 h 19"/>
                <a:gd name="T74" fmla="*/ 5 w 18"/>
                <a:gd name="T75" fmla="*/ 6 h 19"/>
                <a:gd name="T76" fmla="*/ 5 w 18"/>
                <a:gd name="T77" fmla="*/ 5 h 19"/>
                <a:gd name="T78" fmla="*/ 4 w 18"/>
                <a:gd name="T79" fmla="*/ 5 h 19"/>
                <a:gd name="T80" fmla="*/ 4 w 18"/>
                <a:gd name="T81" fmla="*/ 4 h 19"/>
                <a:gd name="T82" fmla="*/ 4 w 18"/>
                <a:gd name="T83" fmla="*/ 4 h 19"/>
                <a:gd name="T84" fmla="*/ 3 w 18"/>
                <a:gd name="T85" fmla="*/ 3 h 19"/>
                <a:gd name="T86" fmla="*/ 3 w 18"/>
                <a:gd name="T87" fmla="*/ 3 h 19"/>
                <a:gd name="T88" fmla="*/ 3 w 18"/>
                <a:gd name="T89" fmla="*/ 3 h 19"/>
                <a:gd name="T90" fmla="*/ 3 w 18"/>
                <a:gd name="T91" fmla="*/ 2 h 19"/>
                <a:gd name="T92" fmla="*/ 2 w 18"/>
                <a:gd name="T93" fmla="*/ 2 h 19"/>
                <a:gd name="T94" fmla="*/ 2 w 18"/>
                <a:gd name="T95" fmla="*/ 2 h 19"/>
                <a:gd name="T96" fmla="*/ 1 w 18"/>
                <a:gd name="T97" fmla="*/ 1 h 19"/>
                <a:gd name="T98" fmla="*/ 1 w 18"/>
                <a:gd name="T99" fmla="*/ 1 h 19"/>
                <a:gd name="T100" fmla="*/ 1 w 18"/>
                <a:gd name="T101" fmla="*/ 0 h 19"/>
                <a:gd name="T102" fmla="*/ 0 w 18"/>
                <a:gd name="T10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19">
                  <a:moveTo>
                    <a:pt x="18" y="19"/>
                  </a:moveTo>
                  <a:lnTo>
                    <a:pt x="17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7" name="Freeform 2346"/>
            <p:cNvSpPr>
              <a:spLocks/>
            </p:cNvSpPr>
            <p:nvPr/>
          </p:nvSpPr>
          <p:spPr bwMode="auto">
            <a:xfrm>
              <a:off x="5473396" y="5278660"/>
              <a:ext cx="17717" cy="22638"/>
            </a:xfrm>
            <a:custGeom>
              <a:avLst/>
              <a:gdLst>
                <a:gd name="T0" fmla="*/ 18 w 18"/>
                <a:gd name="T1" fmla="*/ 23 h 23"/>
                <a:gd name="T2" fmla="*/ 17 w 18"/>
                <a:gd name="T3" fmla="*/ 23 h 23"/>
                <a:gd name="T4" fmla="*/ 17 w 18"/>
                <a:gd name="T5" fmla="*/ 22 h 23"/>
                <a:gd name="T6" fmla="*/ 17 w 18"/>
                <a:gd name="T7" fmla="*/ 22 h 23"/>
                <a:gd name="T8" fmla="*/ 16 w 18"/>
                <a:gd name="T9" fmla="*/ 22 h 23"/>
                <a:gd name="T10" fmla="*/ 16 w 18"/>
                <a:gd name="T11" fmla="*/ 21 h 23"/>
                <a:gd name="T12" fmla="*/ 16 w 18"/>
                <a:gd name="T13" fmla="*/ 21 h 23"/>
                <a:gd name="T14" fmla="*/ 15 w 18"/>
                <a:gd name="T15" fmla="*/ 20 h 23"/>
                <a:gd name="T16" fmla="*/ 15 w 18"/>
                <a:gd name="T17" fmla="*/ 20 h 23"/>
                <a:gd name="T18" fmla="*/ 15 w 18"/>
                <a:gd name="T19" fmla="*/ 20 h 23"/>
                <a:gd name="T20" fmla="*/ 14 w 18"/>
                <a:gd name="T21" fmla="*/ 19 h 23"/>
                <a:gd name="T22" fmla="*/ 14 w 18"/>
                <a:gd name="T23" fmla="*/ 19 h 23"/>
                <a:gd name="T24" fmla="*/ 14 w 18"/>
                <a:gd name="T25" fmla="*/ 18 h 23"/>
                <a:gd name="T26" fmla="*/ 13 w 18"/>
                <a:gd name="T27" fmla="*/ 18 h 23"/>
                <a:gd name="T28" fmla="*/ 13 w 18"/>
                <a:gd name="T29" fmla="*/ 17 h 23"/>
                <a:gd name="T30" fmla="*/ 13 w 18"/>
                <a:gd name="T31" fmla="*/ 17 h 23"/>
                <a:gd name="T32" fmla="*/ 12 w 18"/>
                <a:gd name="T33" fmla="*/ 17 h 23"/>
                <a:gd name="T34" fmla="*/ 12 w 18"/>
                <a:gd name="T35" fmla="*/ 16 h 23"/>
                <a:gd name="T36" fmla="*/ 12 w 18"/>
                <a:gd name="T37" fmla="*/ 16 h 23"/>
                <a:gd name="T38" fmla="*/ 11 w 18"/>
                <a:gd name="T39" fmla="*/ 15 h 23"/>
                <a:gd name="T40" fmla="*/ 11 w 18"/>
                <a:gd name="T41" fmla="*/ 15 h 23"/>
                <a:gd name="T42" fmla="*/ 11 w 18"/>
                <a:gd name="T43" fmla="*/ 14 h 23"/>
                <a:gd name="T44" fmla="*/ 10 w 18"/>
                <a:gd name="T45" fmla="*/ 14 h 23"/>
                <a:gd name="T46" fmla="*/ 10 w 18"/>
                <a:gd name="T47" fmla="*/ 13 h 23"/>
                <a:gd name="T48" fmla="*/ 10 w 18"/>
                <a:gd name="T49" fmla="*/ 13 h 23"/>
                <a:gd name="T50" fmla="*/ 9 w 18"/>
                <a:gd name="T51" fmla="*/ 13 h 23"/>
                <a:gd name="T52" fmla="*/ 9 w 18"/>
                <a:gd name="T53" fmla="*/ 12 h 23"/>
                <a:gd name="T54" fmla="*/ 8 w 18"/>
                <a:gd name="T55" fmla="*/ 12 h 23"/>
                <a:gd name="T56" fmla="*/ 8 w 18"/>
                <a:gd name="T57" fmla="*/ 11 h 23"/>
                <a:gd name="T58" fmla="*/ 8 w 18"/>
                <a:gd name="T59" fmla="*/ 11 h 23"/>
                <a:gd name="T60" fmla="*/ 7 w 18"/>
                <a:gd name="T61" fmla="*/ 10 h 23"/>
                <a:gd name="T62" fmla="*/ 7 w 18"/>
                <a:gd name="T63" fmla="*/ 10 h 23"/>
                <a:gd name="T64" fmla="*/ 7 w 18"/>
                <a:gd name="T65" fmla="*/ 9 h 23"/>
                <a:gd name="T66" fmla="*/ 7 w 18"/>
                <a:gd name="T67" fmla="*/ 9 h 23"/>
                <a:gd name="T68" fmla="*/ 6 w 18"/>
                <a:gd name="T69" fmla="*/ 9 h 23"/>
                <a:gd name="T70" fmla="*/ 6 w 18"/>
                <a:gd name="T71" fmla="*/ 8 h 23"/>
                <a:gd name="T72" fmla="*/ 6 w 18"/>
                <a:gd name="T73" fmla="*/ 7 h 23"/>
                <a:gd name="T74" fmla="*/ 5 w 18"/>
                <a:gd name="T75" fmla="*/ 7 h 23"/>
                <a:gd name="T76" fmla="*/ 5 w 18"/>
                <a:gd name="T77" fmla="*/ 7 h 23"/>
                <a:gd name="T78" fmla="*/ 4 w 18"/>
                <a:gd name="T79" fmla="*/ 6 h 23"/>
                <a:gd name="T80" fmla="*/ 4 w 18"/>
                <a:gd name="T81" fmla="*/ 6 h 23"/>
                <a:gd name="T82" fmla="*/ 4 w 18"/>
                <a:gd name="T83" fmla="*/ 5 h 23"/>
                <a:gd name="T84" fmla="*/ 3 w 18"/>
                <a:gd name="T85" fmla="*/ 5 h 23"/>
                <a:gd name="T86" fmla="*/ 3 w 18"/>
                <a:gd name="T87" fmla="*/ 4 h 23"/>
                <a:gd name="T88" fmla="*/ 3 w 18"/>
                <a:gd name="T89" fmla="*/ 4 h 23"/>
                <a:gd name="T90" fmla="*/ 3 w 18"/>
                <a:gd name="T91" fmla="*/ 3 h 23"/>
                <a:gd name="T92" fmla="*/ 2 w 18"/>
                <a:gd name="T93" fmla="*/ 3 h 23"/>
                <a:gd name="T94" fmla="*/ 2 w 18"/>
                <a:gd name="T95" fmla="*/ 2 h 23"/>
                <a:gd name="T96" fmla="*/ 1 w 18"/>
                <a:gd name="T97" fmla="*/ 2 h 23"/>
                <a:gd name="T98" fmla="*/ 1 w 18"/>
                <a:gd name="T99" fmla="*/ 1 h 23"/>
                <a:gd name="T100" fmla="*/ 1 w 18"/>
                <a:gd name="T101" fmla="*/ 1 h 23"/>
                <a:gd name="T102" fmla="*/ 0 w 18"/>
                <a:gd name="T10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23">
                  <a:moveTo>
                    <a:pt x="18" y="23"/>
                  </a:moveTo>
                  <a:lnTo>
                    <a:pt x="17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8" name="Freeform 2347"/>
            <p:cNvSpPr>
              <a:spLocks/>
            </p:cNvSpPr>
            <p:nvPr/>
          </p:nvSpPr>
          <p:spPr bwMode="auto">
            <a:xfrm>
              <a:off x="5457648" y="5252085"/>
              <a:ext cx="16733" cy="27559"/>
            </a:xfrm>
            <a:custGeom>
              <a:avLst/>
              <a:gdLst>
                <a:gd name="T0" fmla="*/ 17 w 17"/>
                <a:gd name="T1" fmla="*/ 28 h 28"/>
                <a:gd name="T2" fmla="*/ 16 w 17"/>
                <a:gd name="T3" fmla="*/ 27 h 28"/>
                <a:gd name="T4" fmla="*/ 16 w 17"/>
                <a:gd name="T5" fmla="*/ 27 h 28"/>
                <a:gd name="T6" fmla="*/ 16 w 17"/>
                <a:gd name="T7" fmla="*/ 26 h 28"/>
                <a:gd name="T8" fmla="*/ 15 w 17"/>
                <a:gd name="T9" fmla="*/ 26 h 28"/>
                <a:gd name="T10" fmla="*/ 15 w 17"/>
                <a:gd name="T11" fmla="*/ 25 h 28"/>
                <a:gd name="T12" fmla="*/ 15 w 17"/>
                <a:gd name="T13" fmla="*/ 25 h 28"/>
                <a:gd name="T14" fmla="*/ 14 w 17"/>
                <a:gd name="T15" fmla="*/ 24 h 28"/>
                <a:gd name="T16" fmla="*/ 14 w 17"/>
                <a:gd name="T17" fmla="*/ 24 h 28"/>
                <a:gd name="T18" fmla="*/ 14 w 17"/>
                <a:gd name="T19" fmla="*/ 23 h 28"/>
                <a:gd name="T20" fmla="*/ 13 w 17"/>
                <a:gd name="T21" fmla="*/ 23 h 28"/>
                <a:gd name="T22" fmla="*/ 13 w 17"/>
                <a:gd name="T23" fmla="*/ 22 h 28"/>
                <a:gd name="T24" fmla="*/ 13 w 17"/>
                <a:gd name="T25" fmla="*/ 22 h 28"/>
                <a:gd name="T26" fmla="*/ 12 w 17"/>
                <a:gd name="T27" fmla="*/ 21 h 28"/>
                <a:gd name="T28" fmla="*/ 12 w 17"/>
                <a:gd name="T29" fmla="*/ 21 h 28"/>
                <a:gd name="T30" fmla="*/ 12 w 17"/>
                <a:gd name="T31" fmla="*/ 20 h 28"/>
                <a:gd name="T32" fmla="*/ 11 w 17"/>
                <a:gd name="T33" fmla="*/ 20 h 28"/>
                <a:gd name="T34" fmla="*/ 11 w 17"/>
                <a:gd name="T35" fmla="*/ 19 h 28"/>
                <a:gd name="T36" fmla="*/ 11 w 17"/>
                <a:gd name="T37" fmla="*/ 19 h 28"/>
                <a:gd name="T38" fmla="*/ 10 w 17"/>
                <a:gd name="T39" fmla="*/ 18 h 28"/>
                <a:gd name="T40" fmla="*/ 10 w 17"/>
                <a:gd name="T41" fmla="*/ 17 h 28"/>
                <a:gd name="T42" fmla="*/ 10 w 17"/>
                <a:gd name="T43" fmla="*/ 17 h 28"/>
                <a:gd name="T44" fmla="*/ 9 w 17"/>
                <a:gd name="T45" fmla="*/ 16 h 28"/>
                <a:gd name="T46" fmla="*/ 9 w 17"/>
                <a:gd name="T47" fmla="*/ 16 h 28"/>
                <a:gd name="T48" fmla="*/ 9 w 17"/>
                <a:gd name="T49" fmla="*/ 15 h 28"/>
                <a:gd name="T50" fmla="*/ 8 w 17"/>
                <a:gd name="T51" fmla="*/ 15 h 28"/>
                <a:gd name="T52" fmla="*/ 8 w 17"/>
                <a:gd name="T53" fmla="*/ 14 h 28"/>
                <a:gd name="T54" fmla="*/ 8 w 17"/>
                <a:gd name="T55" fmla="*/ 14 h 28"/>
                <a:gd name="T56" fmla="*/ 7 w 17"/>
                <a:gd name="T57" fmla="*/ 13 h 28"/>
                <a:gd name="T58" fmla="*/ 7 w 17"/>
                <a:gd name="T59" fmla="*/ 13 h 28"/>
                <a:gd name="T60" fmla="*/ 7 w 17"/>
                <a:gd name="T61" fmla="*/ 12 h 28"/>
                <a:gd name="T62" fmla="*/ 6 w 17"/>
                <a:gd name="T63" fmla="*/ 11 h 28"/>
                <a:gd name="T64" fmla="*/ 6 w 17"/>
                <a:gd name="T65" fmla="*/ 11 h 28"/>
                <a:gd name="T66" fmla="*/ 6 w 17"/>
                <a:gd name="T67" fmla="*/ 10 h 28"/>
                <a:gd name="T68" fmla="*/ 5 w 17"/>
                <a:gd name="T69" fmla="*/ 10 h 28"/>
                <a:gd name="T70" fmla="*/ 5 w 17"/>
                <a:gd name="T71" fmla="*/ 9 h 28"/>
                <a:gd name="T72" fmla="*/ 4 w 17"/>
                <a:gd name="T73" fmla="*/ 9 h 28"/>
                <a:gd name="T74" fmla="*/ 4 w 17"/>
                <a:gd name="T75" fmla="*/ 8 h 28"/>
                <a:gd name="T76" fmla="*/ 4 w 17"/>
                <a:gd name="T77" fmla="*/ 7 h 28"/>
                <a:gd name="T78" fmla="*/ 4 w 17"/>
                <a:gd name="T79" fmla="*/ 7 h 28"/>
                <a:gd name="T80" fmla="*/ 3 w 17"/>
                <a:gd name="T81" fmla="*/ 6 h 28"/>
                <a:gd name="T82" fmla="*/ 3 w 17"/>
                <a:gd name="T83" fmla="*/ 6 h 28"/>
                <a:gd name="T84" fmla="*/ 3 w 17"/>
                <a:gd name="T85" fmla="*/ 5 h 28"/>
                <a:gd name="T86" fmla="*/ 2 w 17"/>
                <a:gd name="T87" fmla="*/ 5 h 28"/>
                <a:gd name="T88" fmla="*/ 2 w 17"/>
                <a:gd name="T89" fmla="*/ 4 h 28"/>
                <a:gd name="T90" fmla="*/ 2 w 17"/>
                <a:gd name="T91" fmla="*/ 3 h 28"/>
                <a:gd name="T92" fmla="*/ 1 w 17"/>
                <a:gd name="T93" fmla="*/ 3 h 28"/>
                <a:gd name="T94" fmla="*/ 1 w 17"/>
                <a:gd name="T95" fmla="*/ 2 h 28"/>
                <a:gd name="T96" fmla="*/ 0 w 17"/>
                <a:gd name="T97" fmla="*/ 2 h 28"/>
                <a:gd name="T98" fmla="*/ 0 w 17"/>
                <a:gd name="T99" fmla="*/ 1 h 28"/>
                <a:gd name="T100" fmla="*/ 0 w 17"/>
                <a:gd name="T101" fmla="*/ 1 h 28"/>
                <a:gd name="T102" fmla="*/ 0 w 17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8">
                  <a:moveTo>
                    <a:pt x="17" y="28"/>
                  </a:moveTo>
                  <a:lnTo>
                    <a:pt x="16" y="27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9" name="Freeform 2348"/>
            <p:cNvSpPr>
              <a:spLocks/>
            </p:cNvSpPr>
            <p:nvPr/>
          </p:nvSpPr>
          <p:spPr bwMode="auto">
            <a:xfrm>
              <a:off x="5440916" y="5219605"/>
              <a:ext cx="16733" cy="33464"/>
            </a:xfrm>
            <a:custGeom>
              <a:avLst/>
              <a:gdLst>
                <a:gd name="T0" fmla="*/ 17 w 17"/>
                <a:gd name="T1" fmla="*/ 34 h 34"/>
                <a:gd name="T2" fmla="*/ 17 w 17"/>
                <a:gd name="T3" fmla="*/ 33 h 34"/>
                <a:gd name="T4" fmla="*/ 16 w 17"/>
                <a:gd name="T5" fmla="*/ 32 h 34"/>
                <a:gd name="T6" fmla="*/ 16 w 17"/>
                <a:gd name="T7" fmla="*/ 32 h 34"/>
                <a:gd name="T8" fmla="*/ 16 w 17"/>
                <a:gd name="T9" fmla="*/ 31 h 34"/>
                <a:gd name="T10" fmla="*/ 15 w 17"/>
                <a:gd name="T11" fmla="*/ 30 h 34"/>
                <a:gd name="T12" fmla="*/ 15 w 17"/>
                <a:gd name="T13" fmla="*/ 30 h 34"/>
                <a:gd name="T14" fmla="*/ 14 w 17"/>
                <a:gd name="T15" fmla="*/ 29 h 34"/>
                <a:gd name="T16" fmla="*/ 14 w 17"/>
                <a:gd name="T17" fmla="*/ 29 h 34"/>
                <a:gd name="T18" fmla="*/ 14 w 17"/>
                <a:gd name="T19" fmla="*/ 28 h 34"/>
                <a:gd name="T20" fmla="*/ 13 w 17"/>
                <a:gd name="T21" fmla="*/ 27 h 34"/>
                <a:gd name="T22" fmla="*/ 13 w 17"/>
                <a:gd name="T23" fmla="*/ 27 h 34"/>
                <a:gd name="T24" fmla="*/ 13 w 17"/>
                <a:gd name="T25" fmla="*/ 26 h 34"/>
                <a:gd name="T26" fmla="*/ 13 w 17"/>
                <a:gd name="T27" fmla="*/ 26 h 34"/>
                <a:gd name="T28" fmla="*/ 12 w 17"/>
                <a:gd name="T29" fmla="*/ 25 h 34"/>
                <a:gd name="T30" fmla="*/ 12 w 17"/>
                <a:gd name="T31" fmla="*/ 24 h 34"/>
                <a:gd name="T32" fmla="*/ 11 w 17"/>
                <a:gd name="T33" fmla="*/ 24 h 34"/>
                <a:gd name="T34" fmla="*/ 11 w 17"/>
                <a:gd name="T35" fmla="*/ 23 h 34"/>
                <a:gd name="T36" fmla="*/ 11 w 17"/>
                <a:gd name="T37" fmla="*/ 23 h 34"/>
                <a:gd name="T38" fmla="*/ 10 w 17"/>
                <a:gd name="T39" fmla="*/ 22 h 34"/>
                <a:gd name="T40" fmla="*/ 10 w 17"/>
                <a:gd name="T41" fmla="*/ 21 h 34"/>
                <a:gd name="T42" fmla="*/ 10 w 17"/>
                <a:gd name="T43" fmla="*/ 20 h 34"/>
                <a:gd name="T44" fmla="*/ 10 w 17"/>
                <a:gd name="T45" fmla="*/ 20 h 34"/>
                <a:gd name="T46" fmla="*/ 9 w 17"/>
                <a:gd name="T47" fmla="*/ 19 h 34"/>
                <a:gd name="T48" fmla="*/ 9 w 17"/>
                <a:gd name="T49" fmla="*/ 18 h 34"/>
                <a:gd name="T50" fmla="*/ 9 w 17"/>
                <a:gd name="T51" fmla="*/ 18 h 34"/>
                <a:gd name="T52" fmla="*/ 8 w 17"/>
                <a:gd name="T53" fmla="*/ 17 h 34"/>
                <a:gd name="T54" fmla="*/ 8 w 17"/>
                <a:gd name="T55" fmla="*/ 17 h 34"/>
                <a:gd name="T56" fmla="*/ 7 w 17"/>
                <a:gd name="T57" fmla="*/ 16 h 34"/>
                <a:gd name="T58" fmla="*/ 7 w 17"/>
                <a:gd name="T59" fmla="*/ 15 h 34"/>
                <a:gd name="T60" fmla="*/ 7 w 17"/>
                <a:gd name="T61" fmla="*/ 15 h 34"/>
                <a:gd name="T62" fmla="*/ 6 w 17"/>
                <a:gd name="T63" fmla="*/ 14 h 34"/>
                <a:gd name="T64" fmla="*/ 6 w 17"/>
                <a:gd name="T65" fmla="*/ 13 h 34"/>
                <a:gd name="T66" fmla="*/ 6 w 17"/>
                <a:gd name="T67" fmla="*/ 13 h 34"/>
                <a:gd name="T68" fmla="*/ 6 w 17"/>
                <a:gd name="T69" fmla="*/ 12 h 34"/>
                <a:gd name="T70" fmla="*/ 5 w 17"/>
                <a:gd name="T71" fmla="*/ 11 h 34"/>
                <a:gd name="T72" fmla="*/ 5 w 17"/>
                <a:gd name="T73" fmla="*/ 11 h 34"/>
                <a:gd name="T74" fmla="*/ 4 w 17"/>
                <a:gd name="T75" fmla="*/ 10 h 34"/>
                <a:gd name="T76" fmla="*/ 4 w 17"/>
                <a:gd name="T77" fmla="*/ 9 h 34"/>
                <a:gd name="T78" fmla="*/ 4 w 17"/>
                <a:gd name="T79" fmla="*/ 8 h 34"/>
                <a:gd name="T80" fmla="*/ 3 w 17"/>
                <a:gd name="T81" fmla="*/ 8 h 34"/>
                <a:gd name="T82" fmla="*/ 3 w 17"/>
                <a:gd name="T83" fmla="*/ 7 h 34"/>
                <a:gd name="T84" fmla="*/ 3 w 17"/>
                <a:gd name="T85" fmla="*/ 6 h 34"/>
                <a:gd name="T86" fmla="*/ 3 w 17"/>
                <a:gd name="T87" fmla="*/ 6 h 34"/>
                <a:gd name="T88" fmla="*/ 2 w 17"/>
                <a:gd name="T89" fmla="*/ 5 h 34"/>
                <a:gd name="T90" fmla="*/ 2 w 17"/>
                <a:gd name="T91" fmla="*/ 4 h 34"/>
                <a:gd name="T92" fmla="*/ 1 w 17"/>
                <a:gd name="T93" fmla="*/ 4 h 34"/>
                <a:gd name="T94" fmla="*/ 1 w 17"/>
                <a:gd name="T95" fmla="*/ 3 h 34"/>
                <a:gd name="T96" fmla="*/ 1 w 17"/>
                <a:gd name="T97" fmla="*/ 2 h 34"/>
                <a:gd name="T98" fmla="*/ 0 w 17"/>
                <a:gd name="T99" fmla="*/ 1 h 34"/>
                <a:gd name="T100" fmla="*/ 0 w 17"/>
                <a:gd name="T101" fmla="*/ 1 h 34"/>
                <a:gd name="T102" fmla="*/ 0 w 17"/>
                <a:gd name="T10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34">
                  <a:moveTo>
                    <a:pt x="17" y="34"/>
                  </a:moveTo>
                  <a:lnTo>
                    <a:pt x="17" y="33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0" name="Freeform 2349"/>
            <p:cNvSpPr>
              <a:spLocks/>
            </p:cNvSpPr>
            <p:nvPr/>
          </p:nvSpPr>
          <p:spPr bwMode="auto">
            <a:xfrm>
              <a:off x="5424183" y="5181219"/>
              <a:ext cx="16733" cy="39370"/>
            </a:xfrm>
            <a:custGeom>
              <a:avLst/>
              <a:gdLst>
                <a:gd name="T0" fmla="*/ 17 w 17"/>
                <a:gd name="T1" fmla="*/ 40 h 40"/>
                <a:gd name="T2" fmla="*/ 17 w 17"/>
                <a:gd name="T3" fmla="*/ 39 h 40"/>
                <a:gd name="T4" fmla="*/ 16 w 17"/>
                <a:gd name="T5" fmla="*/ 38 h 40"/>
                <a:gd name="T6" fmla="*/ 16 w 17"/>
                <a:gd name="T7" fmla="*/ 38 h 40"/>
                <a:gd name="T8" fmla="*/ 16 w 17"/>
                <a:gd name="T9" fmla="*/ 37 h 40"/>
                <a:gd name="T10" fmla="*/ 16 w 17"/>
                <a:gd name="T11" fmla="*/ 36 h 40"/>
                <a:gd name="T12" fmla="*/ 15 w 17"/>
                <a:gd name="T13" fmla="*/ 36 h 40"/>
                <a:gd name="T14" fmla="*/ 15 w 17"/>
                <a:gd name="T15" fmla="*/ 35 h 40"/>
                <a:gd name="T16" fmla="*/ 14 w 17"/>
                <a:gd name="T17" fmla="*/ 34 h 40"/>
                <a:gd name="T18" fmla="*/ 14 w 17"/>
                <a:gd name="T19" fmla="*/ 33 h 40"/>
                <a:gd name="T20" fmla="*/ 14 w 17"/>
                <a:gd name="T21" fmla="*/ 33 h 40"/>
                <a:gd name="T22" fmla="*/ 13 w 17"/>
                <a:gd name="T23" fmla="*/ 32 h 40"/>
                <a:gd name="T24" fmla="*/ 13 w 17"/>
                <a:gd name="T25" fmla="*/ 31 h 40"/>
                <a:gd name="T26" fmla="*/ 13 w 17"/>
                <a:gd name="T27" fmla="*/ 30 h 40"/>
                <a:gd name="T28" fmla="*/ 13 w 17"/>
                <a:gd name="T29" fmla="*/ 30 h 40"/>
                <a:gd name="T30" fmla="*/ 12 w 17"/>
                <a:gd name="T31" fmla="*/ 29 h 40"/>
                <a:gd name="T32" fmla="*/ 12 w 17"/>
                <a:gd name="T33" fmla="*/ 28 h 40"/>
                <a:gd name="T34" fmla="*/ 11 w 17"/>
                <a:gd name="T35" fmla="*/ 27 h 40"/>
                <a:gd name="T36" fmla="*/ 11 w 17"/>
                <a:gd name="T37" fmla="*/ 26 h 40"/>
                <a:gd name="T38" fmla="*/ 11 w 17"/>
                <a:gd name="T39" fmla="*/ 26 h 40"/>
                <a:gd name="T40" fmla="*/ 10 w 17"/>
                <a:gd name="T41" fmla="*/ 25 h 40"/>
                <a:gd name="T42" fmla="*/ 10 w 17"/>
                <a:gd name="T43" fmla="*/ 24 h 40"/>
                <a:gd name="T44" fmla="*/ 10 w 17"/>
                <a:gd name="T45" fmla="*/ 23 h 40"/>
                <a:gd name="T46" fmla="*/ 10 w 17"/>
                <a:gd name="T47" fmla="*/ 23 h 40"/>
                <a:gd name="T48" fmla="*/ 9 w 17"/>
                <a:gd name="T49" fmla="*/ 22 h 40"/>
                <a:gd name="T50" fmla="*/ 9 w 17"/>
                <a:gd name="T51" fmla="*/ 21 h 40"/>
                <a:gd name="T52" fmla="*/ 8 w 17"/>
                <a:gd name="T53" fmla="*/ 20 h 40"/>
                <a:gd name="T54" fmla="*/ 8 w 17"/>
                <a:gd name="T55" fmla="*/ 19 h 40"/>
                <a:gd name="T56" fmla="*/ 8 w 17"/>
                <a:gd name="T57" fmla="*/ 19 h 40"/>
                <a:gd name="T58" fmla="*/ 7 w 17"/>
                <a:gd name="T59" fmla="*/ 18 h 40"/>
                <a:gd name="T60" fmla="*/ 7 w 17"/>
                <a:gd name="T61" fmla="*/ 17 h 40"/>
                <a:gd name="T62" fmla="*/ 7 w 17"/>
                <a:gd name="T63" fmla="*/ 16 h 40"/>
                <a:gd name="T64" fmla="*/ 7 w 17"/>
                <a:gd name="T65" fmla="*/ 16 h 40"/>
                <a:gd name="T66" fmla="*/ 6 w 17"/>
                <a:gd name="T67" fmla="*/ 15 h 40"/>
                <a:gd name="T68" fmla="*/ 6 w 17"/>
                <a:gd name="T69" fmla="*/ 14 h 40"/>
                <a:gd name="T70" fmla="*/ 6 w 17"/>
                <a:gd name="T71" fmla="*/ 13 h 40"/>
                <a:gd name="T72" fmla="*/ 5 w 17"/>
                <a:gd name="T73" fmla="*/ 12 h 40"/>
                <a:gd name="T74" fmla="*/ 5 w 17"/>
                <a:gd name="T75" fmla="*/ 11 h 40"/>
                <a:gd name="T76" fmla="*/ 4 w 17"/>
                <a:gd name="T77" fmla="*/ 11 h 40"/>
                <a:gd name="T78" fmla="*/ 4 w 17"/>
                <a:gd name="T79" fmla="*/ 10 h 40"/>
                <a:gd name="T80" fmla="*/ 4 w 17"/>
                <a:gd name="T81" fmla="*/ 9 h 40"/>
                <a:gd name="T82" fmla="*/ 4 w 17"/>
                <a:gd name="T83" fmla="*/ 8 h 40"/>
                <a:gd name="T84" fmla="*/ 3 w 17"/>
                <a:gd name="T85" fmla="*/ 7 h 40"/>
                <a:gd name="T86" fmla="*/ 3 w 17"/>
                <a:gd name="T87" fmla="*/ 6 h 40"/>
                <a:gd name="T88" fmla="*/ 3 w 17"/>
                <a:gd name="T89" fmla="*/ 5 h 40"/>
                <a:gd name="T90" fmla="*/ 2 w 17"/>
                <a:gd name="T91" fmla="*/ 5 h 40"/>
                <a:gd name="T92" fmla="*/ 2 w 17"/>
                <a:gd name="T93" fmla="*/ 4 h 40"/>
                <a:gd name="T94" fmla="*/ 1 w 17"/>
                <a:gd name="T95" fmla="*/ 3 h 40"/>
                <a:gd name="T96" fmla="*/ 1 w 17"/>
                <a:gd name="T97" fmla="*/ 2 h 40"/>
                <a:gd name="T98" fmla="*/ 1 w 17"/>
                <a:gd name="T99" fmla="*/ 1 h 40"/>
                <a:gd name="T100" fmla="*/ 1 w 17"/>
                <a:gd name="T101" fmla="*/ 0 h 40"/>
                <a:gd name="T102" fmla="*/ 0 w 17"/>
                <a:gd name="T10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40">
                  <a:moveTo>
                    <a:pt x="17" y="40"/>
                  </a:moveTo>
                  <a:lnTo>
                    <a:pt x="17" y="39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5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1" name="Freeform 2350"/>
            <p:cNvSpPr>
              <a:spLocks/>
            </p:cNvSpPr>
            <p:nvPr/>
          </p:nvSpPr>
          <p:spPr bwMode="auto">
            <a:xfrm>
              <a:off x="5408435" y="5133975"/>
              <a:ext cx="16733" cy="47244"/>
            </a:xfrm>
            <a:custGeom>
              <a:avLst/>
              <a:gdLst>
                <a:gd name="T0" fmla="*/ 17 w 17"/>
                <a:gd name="T1" fmla="*/ 48 h 48"/>
                <a:gd name="T2" fmla="*/ 16 w 17"/>
                <a:gd name="T3" fmla="*/ 48 h 48"/>
                <a:gd name="T4" fmla="*/ 16 w 17"/>
                <a:gd name="T5" fmla="*/ 47 h 48"/>
                <a:gd name="T6" fmla="*/ 16 w 17"/>
                <a:gd name="T7" fmla="*/ 46 h 48"/>
                <a:gd name="T8" fmla="*/ 15 w 17"/>
                <a:gd name="T9" fmla="*/ 45 h 48"/>
                <a:gd name="T10" fmla="*/ 15 w 17"/>
                <a:gd name="T11" fmla="*/ 44 h 48"/>
                <a:gd name="T12" fmla="*/ 14 w 17"/>
                <a:gd name="T13" fmla="*/ 43 h 48"/>
                <a:gd name="T14" fmla="*/ 14 w 17"/>
                <a:gd name="T15" fmla="*/ 42 h 48"/>
                <a:gd name="T16" fmla="*/ 14 w 17"/>
                <a:gd name="T17" fmla="*/ 42 h 48"/>
                <a:gd name="T18" fmla="*/ 13 w 17"/>
                <a:gd name="T19" fmla="*/ 40 h 48"/>
                <a:gd name="T20" fmla="*/ 13 w 17"/>
                <a:gd name="T21" fmla="*/ 40 h 48"/>
                <a:gd name="T22" fmla="*/ 13 w 17"/>
                <a:gd name="T23" fmla="*/ 39 h 48"/>
                <a:gd name="T24" fmla="*/ 13 w 17"/>
                <a:gd name="T25" fmla="*/ 38 h 48"/>
                <a:gd name="T26" fmla="*/ 12 w 17"/>
                <a:gd name="T27" fmla="*/ 37 h 48"/>
                <a:gd name="T28" fmla="*/ 12 w 17"/>
                <a:gd name="T29" fmla="*/ 36 h 48"/>
                <a:gd name="T30" fmla="*/ 12 w 17"/>
                <a:gd name="T31" fmla="*/ 35 h 48"/>
                <a:gd name="T32" fmla="*/ 11 w 17"/>
                <a:gd name="T33" fmla="*/ 34 h 48"/>
                <a:gd name="T34" fmla="*/ 11 w 17"/>
                <a:gd name="T35" fmla="*/ 33 h 48"/>
                <a:gd name="T36" fmla="*/ 11 w 17"/>
                <a:gd name="T37" fmla="*/ 32 h 48"/>
                <a:gd name="T38" fmla="*/ 10 w 17"/>
                <a:gd name="T39" fmla="*/ 32 h 48"/>
                <a:gd name="T40" fmla="*/ 10 w 17"/>
                <a:gd name="T41" fmla="*/ 31 h 48"/>
                <a:gd name="T42" fmla="*/ 10 w 17"/>
                <a:gd name="T43" fmla="*/ 30 h 48"/>
                <a:gd name="T44" fmla="*/ 9 w 17"/>
                <a:gd name="T45" fmla="*/ 29 h 48"/>
                <a:gd name="T46" fmla="*/ 9 w 17"/>
                <a:gd name="T47" fmla="*/ 28 h 48"/>
                <a:gd name="T48" fmla="*/ 9 w 17"/>
                <a:gd name="T49" fmla="*/ 27 h 48"/>
                <a:gd name="T50" fmla="*/ 8 w 17"/>
                <a:gd name="T51" fmla="*/ 26 h 48"/>
                <a:gd name="T52" fmla="*/ 8 w 17"/>
                <a:gd name="T53" fmla="*/ 25 h 48"/>
                <a:gd name="T54" fmla="*/ 8 w 17"/>
                <a:gd name="T55" fmla="*/ 24 h 48"/>
                <a:gd name="T56" fmla="*/ 7 w 17"/>
                <a:gd name="T57" fmla="*/ 23 h 48"/>
                <a:gd name="T58" fmla="*/ 7 w 17"/>
                <a:gd name="T59" fmla="*/ 22 h 48"/>
                <a:gd name="T60" fmla="*/ 7 w 17"/>
                <a:gd name="T61" fmla="*/ 21 h 48"/>
                <a:gd name="T62" fmla="*/ 6 w 17"/>
                <a:gd name="T63" fmla="*/ 20 h 48"/>
                <a:gd name="T64" fmla="*/ 6 w 17"/>
                <a:gd name="T65" fmla="*/ 19 h 48"/>
                <a:gd name="T66" fmla="*/ 6 w 17"/>
                <a:gd name="T67" fmla="*/ 18 h 48"/>
                <a:gd name="T68" fmla="*/ 5 w 17"/>
                <a:gd name="T69" fmla="*/ 17 h 48"/>
                <a:gd name="T70" fmla="*/ 5 w 17"/>
                <a:gd name="T71" fmla="*/ 16 h 48"/>
                <a:gd name="T72" fmla="*/ 5 w 17"/>
                <a:gd name="T73" fmla="*/ 15 h 48"/>
                <a:gd name="T74" fmla="*/ 4 w 17"/>
                <a:gd name="T75" fmla="*/ 15 h 48"/>
                <a:gd name="T76" fmla="*/ 4 w 17"/>
                <a:gd name="T77" fmla="*/ 13 h 48"/>
                <a:gd name="T78" fmla="*/ 4 w 17"/>
                <a:gd name="T79" fmla="*/ 12 h 48"/>
                <a:gd name="T80" fmla="*/ 3 w 17"/>
                <a:gd name="T81" fmla="*/ 12 h 48"/>
                <a:gd name="T82" fmla="*/ 3 w 17"/>
                <a:gd name="T83" fmla="*/ 10 h 48"/>
                <a:gd name="T84" fmla="*/ 3 w 17"/>
                <a:gd name="T85" fmla="*/ 9 h 48"/>
                <a:gd name="T86" fmla="*/ 2 w 17"/>
                <a:gd name="T87" fmla="*/ 9 h 48"/>
                <a:gd name="T88" fmla="*/ 2 w 17"/>
                <a:gd name="T89" fmla="*/ 7 h 48"/>
                <a:gd name="T90" fmla="*/ 2 w 17"/>
                <a:gd name="T91" fmla="*/ 6 h 48"/>
                <a:gd name="T92" fmla="*/ 1 w 17"/>
                <a:gd name="T93" fmla="*/ 6 h 48"/>
                <a:gd name="T94" fmla="*/ 1 w 17"/>
                <a:gd name="T95" fmla="*/ 4 h 48"/>
                <a:gd name="T96" fmla="*/ 1 w 17"/>
                <a:gd name="T97" fmla="*/ 3 h 48"/>
                <a:gd name="T98" fmla="*/ 0 w 17"/>
                <a:gd name="T99" fmla="*/ 2 h 48"/>
                <a:gd name="T100" fmla="*/ 0 w 17"/>
                <a:gd name="T101" fmla="*/ 1 h 48"/>
                <a:gd name="T102" fmla="*/ 0 w 17"/>
                <a:gd name="T10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48">
                  <a:moveTo>
                    <a:pt x="17" y="48"/>
                  </a:moveTo>
                  <a:lnTo>
                    <a:pt x="16" y="48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2" name="Freeform 2351"/>
            <p:cNvSpPr>
              <a:spLocks/>
            </p:cNvSpPr>
            <p:nvPr/>
          </p:nvSpPr>
          <p:spPr bwMode="auto">
            <a:xfrm>
              <a:off x="5391703" y="5078857"/>
              <a:ext cx="16733" cy="56103"/>
            </a:xfrm>
            <a:custGeom>
              <a:avLst/>
              <a:gdLst>
                <a:gd name="T0" fmla="*/ 17 w 17"/>
                <a:gd name="T1" fmla="*/ 57 h 57"/>
                <a:gd name="T2" fmla="*/ 17 w 17"/>
                <a:gd name="T3" fmla="*/ 56 h 57"/>
                <a:gd name="T4" fmla="*/ 16 w 17"/>
                <a:gd name="T5" fmla="*/ 55 h 57"/>
                <a:gd name="T6" fmla="*/ 16 w 17"/>
                <a:gd name="T7" fmla="*/ 54 h 57"/>
                <a:gd name="T8" fmla="*/ 16 w 17"/>
                <a:gd name="T9" fmla="*/ 53 h 57"/>
                <a:gd name="T10" fmla="*/ 15 w 17"/>
                <a:gd name="T11" fmla="*/ 52 h 57"/>
                <a:gd name="T12" fmla="*/ 15 w 17"/>
                <a:gd name="T13" fmla="*/ 51 h 57"/>
                <a:gd name="T14" fmla="*/ 15 w 17"/>
                <a:gd name="T15" fmla="*/ 50 h 57"/>
                <a:gd name="T16" fmla="*/ 14 w 17"/>
                <a:gd name="T17" fmla="*/ 49 h 57"/>
                <a:gd name="T18" fmla="*/ 14 w 17"/>
                <a:gd name="T19" fmla="*/ 48 h 57"/>
                <a:gd name="T20" fmla="*/ 14 w 17"/>
                <a:gd name="T21" fmla="*/ 47 h 57"/>
                <a:gd name="T22" fmla="*/ 13 w 17"/>
                <a:gd name="T23" fmla="*/ 46 h 57"/>
                <a:gd name="T24" fmla="*/ 13 w 17"/>
                <a:gd name="T25" fmla="*/ 45 h 57"/>
                <a:gd name="T26" fmla="*/ 13 w 17"/>
                <a:gd name="T27" fmla="*/ 44 h 57"/>
                <a:gd name="T28" fmla="*/ 13 w 17"/>
                <a:gd name="T29" fmla="*/ 43 h 57"/>
                <a:gd name="T30" fmla="*/ 12 w 17"/>
                <a:gd name="T31" fmla="*/ 42 h 57"/>
                <a:gd name="T32" fmla="*/ 12 w 17"/>
                <a:gd name="T33" fmla="*/ 40 h 57"/>
                <a:gd name="T34" fmla="*/ 11 w 17"/>
                <a:gd name="T35" fmla="*/ 39 h 57"/>
                <a:gd name="T36" fmla="*/ 11 w 17"/>
                <a:gd name="T37" fmla="*/ 38 h 57"/>
                <a:gd name="T38" fmla="*/ 11 w 17"/>
                <a:gd name="T39" fmla="*/ 37 h 57"/>
                <a:gd name="T40" fmla="*/ 10 w 17"/>
                <a:gd name="T41" fmla="*/ 36 h 57"/>
                <a:gd name="T42" fmla="*/ 10 w 17"/>
                <a:gd name="T43" fmla="*/ 35 h 57"/>
                <a:gd name="T44" fmla="*/ 10 w 17"/>
                <a:gd name="T45" fmla="*/ 34 h 57"/>
                <a:gd name="T46" fmla="*/ 10 w 17"/>
                <a:gd name="T47" fmla="*/ 33 h 57"/>
                <a:gd name="T48" fmla="*/ 9 w 17"/>
                <a:gd name="T49" fmla="*/ 32 h 57"/>
                <a:gd name="T50" fmla="*/ 9 w 17"/>
                <a:gd name="T51" fmla="*/ 30 h 57"/>
                <a:gd name="T52" fmla="*/ 9 w 17"/>
                <a:gd name="T53" fmla="*/ 29 h 57"/>
                <a:gd name="T54" fmla="*/ 8 w 17"/>
                <a:gd name="T55" fmla="*/ 28 h 57"/>
                <a:gd name="T56" fmla="*/ 8 w 17"/>
                <a:gd name="T57" fmla="*/ 27 h 57"/>
                <a:gd name="T58" fmla="*/ 7 w 17"/>
                <a:gd name="T59" fmla="*/ 26 h 57"/>
                <a:gd name="T60" fmla="*/ 7 w 17"/>
                <a:gd name="T61" fmla="*/ 25 h 57"/>
                <a:gd name="T62" fmla="*/ 7 w 17"/>
                <a:gd name="T63" fmla="*/ 24 h 57"/>
                <a:gd name="T64" fmla="*/ 7 w 17"/>
                <a:gd name="T65" fmla="*/ 22 h 57"/>
                <a:gd name="T66" fmla="*/ 6 w 17"/>
                <a:gd name="T67" fmla="*/ 21 h 57"/>
                <a:gd name="T68" fmla="*/ 6 w 17"/>
                <a:gd name="T69" fmla="*/ 20 h 57"/>
                <a:gd name="T70" fmla="*/ 6 w 17"/>
                <a:gd name="T71" fmla="*/ 19 h 57"/>
                <a:gd name="T72" fmla="*/ 5 w 17"/>
                <a:gd name="T73" fmla="*/ 18 h 57"/>
                <a:gd name="T74" fmla="*/ 5 w 17"/>
                <a:gd name="T75" fmla="*/ 17 h 57"/>
                <a:gd name="T76" fmla="*/ 5 w 17"/>
                <a:gd name="T77" fmla="*/ 16 h 57"/>
                <a:gd name="T78" fmla="*/ 4 w 17"/>
                <a:gd name="T79" fmla="*/ 14 h 57"/>
                <a:gd name="T80" fmla="*/ 4 w 17"/>
                <a:gd name="T81" fmla="*/ 13 h 57"/>
                <a:gd name="T82" fmla="*/ 4 w 17"/>
                <a:gd name="T83" fmla="*/ 12 h 57"/>
                <a:gd name="T84" fmla="*/ 3 w 17"/>
                <a:gd name="T85" fmla="*/ 11 h 57"/>
                <a:gd name="T86" fmla="*/ 3 w 17"/>
                <a:gd name="T87" fmla="*/ 10 h 57"/>
                <a:gd name="T88" fmla="*/ 3 w 17"/>
                <a:gd name="T89" fmla="*/ 8 h 57"/>
                <a:gd name="T90" fmla="*/ 2 w 17"/>
                <a:gd name="T91" fmla="*/ 7 h 57"/>
                <a:gd name="T92" fmla="*/ 2 w 17"/>
                <a:gd name="T93" fmla="*/ 6 h 57"/>
                <a:gd name="T94" fmla="*/ 2 w 17"/>
                <a:gd name="T95" fmla="*/ 5 h 57"/>
                <a:gd name="T96" fmla="*/ 1 w 17"/>
                <a:gd name="T97" fmla="*/ 3 h 57"/>
                <a:gd name="T98" fmla="*/ 1 w 17"/>
                <a:gd name="T99" fmla="*/ 2 h 57"/>
                <a:gd name="T100" fmla="*/ 1 w 17"/>
                <a:gd name="T101" fmla="*/ 1 h 57"/>
                <a:gd name="T102" fmla="*/ 0 w 17"/>
                <a:gd name="T10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57">
                  <a:moveTo>
                    <a:pt x="17" y="57"/>
                  </a:moveTo>
                  <a:lnTo>
                    <a:pt x="17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3" name="Freeform 2352"/>
            <p:cNvSpPr>
              <a:spLocks/>
            </p:cNvSpPr>
            <p:nvPr/>
          </p:nvSpPr>
          <p:spPr bwMode="auto">
            <a:xfrm>
              <a:off x="5375955" y="5011928"/>
              <a:ext cx="16733" cy="67914"/>
            </a:xfrm>
            <a:custGeom>
              <a:avLst/>
              <a:gdLst>
                <a:gd name="T0" fmla="*/ 17 w 17"/>
                <a:gd name="T1" fmla="*/ 69 h 69"/>
                <a:gd name="T2" fmla="*/ 16 w 17"/>
                <a:gd name="T3" fmla="*/ 68 h 69"/>
                <a:gd name="T4" fmla="*/ 16 w 17"/>
                <a:gd name="T5" fmla="*/ 66 h 69"/>
                <a:gd name="T6" fmla="*/ 16 w 17"/>
                <a:gd name="T7" fmla="*/ 65 h 69"/>
                <a:gd name="T8" fmla="*/ 15 w 17"/>
                <a:gd name="T9" fmla="*/ 64 h 69"/>
                <a:gd name="T10" fmla="*/ 15 w 17"/>
                <a:gd name="T11" fmla="*/ 63 h 69"/>
                <a:gd name="T12" fmla="*/ 15 w 17"/>
                <a:gd name="T13" fmla="*/ 62 h 69"/>
                <a:gd name="T14" fmla="*/ 14 w 17"/>
                <a:gd name="T15" fmla="*/ 60 h 69"/>
                <a:gd name="T16" fmla="*/ 14 w 17"/>
                <a:gd name="T17" fmla="*/ 59 h 69"/>
                <a:gd name="T18" fmla="*/ 14 w 17"/>
                <a:gd name="T19" fmla="*/ 58 h 69"/>
                <a:gd name="T20" fmla="*/ 13 w 17"/>
                <a:gd name="T21" fmla="*/ 56 h 69"/>
                <a:gd name="T22" fmla="*/ 13 w 17"/>
                <a:gd name="T23" fmla="*/ 55 h 69"/>
                <a:gd name="T24" fmla="*/ 13 w 17"/>
                <a:gd name="T25" fmla="*/ 54 h 69"/>
                <a:gd name="T26" fmla="*/ 12 w 17"/>
                <a:gd name="T27" fmla="*/ 53 h 69"/>
                <a:gd name="T28" fmla="*/ 12 w 17"/>
                <a:gd name="T29" fmla="*/ 51 h 69"/>
                <a:gd name="T30" fmla="*/ 12 w 17"/>
                <a:gd name="T31" fmla="*/ 50 h 69"/>
                <a:gd name="T32" fmla="*/ 12 w 17"/>
                <a:gd name="T33" fmla="*/ 49 h 69"/>
                <a:gd name="T34" fmla="*/ 11 w 17"/>
                <a:gd name="T35" fmla="*/ 47 h 69"/>
                <a:gd name="T36" fmla="*/ 11 w 17"/>
                <a:gd name="T37" fmla="*/ 46 h 69"/>
                <a:gd name="T38" fmla="*/ 10 w 17"/>
                <a:gd name="T39" fmla="*/ 45 h 69"/>
                <a:gd name="T40" fmla="*/ 10 w 17"/>
                <a:gd name="T41" fmla="*/ 43 h 69"/>
                <a:gd name="T42" fmla="*/ 10 w 17"/>
                <a:gd name="T43" fmla="*/ 42 h 69"/>
                <a:gd name="T44" fmla="*/ 10 w 17"/>
                <a:gd name="T45" fmla="*/ 41 h 69"/>
                <a:gd name="T46" fmla="*/ 9 w 17"/>
                <a:gd name="T47" fmla="*/ 39 h 69"/>
                <a:gd name="T48" fmla="*/ 9 w 17"/>
                <a:gd name="T49" fmla="*/ 38 h 69"/>
                <a:gd name="T50" fmla="*/ 9 w 17"/>
                <a:gd name="T51" fmla="*/ 37 h 69"/>
                <a:gd name="T52" fmla="*/ 8 w 17"/>
                <a:gd name="T53" fmla="*/ 35 h 69"/>
                <a:gd name="T54" fmla="*/ 8 w 17"/>
                <a:gd name="T55" fmla="*/ 34 h 69"/>
                <a:gd name="T56" fmla="*/ 7 w 17"/>
                <a:gd name="T57" fmla="*/ 33 h 69"/>
                <a:gd name="T58" fmla="*/ 7 w 17"/>
                <a:gd name="T59" fmla="*/ 31 h 69"/>
                <a:gd name="T60" fmla="*/ 7 w 17"/>
                <a:gd name="T61" fmla="*/ 30 h 69"/>
                <a:gd name="T62" fmla="*/ 7 w 17"/>
                <a:gd name="T63" fmla="*/ 29 h 69"/>
                <a:gd name="T64" fmla="*/ 6 w 17"/>
                <a:gd name="T65" fmla="*/ 27 h 69"/>
                <a:gd name="T66" fmla="*/ 6 w 17"/>
                <a:gd name="T67" fmla="*/ 26 h 69"/>
                <a:gd name="T68" fmla="*/ 6 w 17"/>
                <a:gd name="T69" fmla="*/ 25 h 69"/>
                <a:gd name="T70" fmla="*/ 5 w 17"/>
                <a:gd name="T71" fmla="*/ 23 h 69"/>
                <a:gd name="T72" fmla="*/ 5 w 17"/>
                <a:gd name="T73" fmla="*/ 22 h 69"/>
                <a:gd name="T74" fmla="*/ 5 w 17"/>
                <a:gd name="T75" fmla="*/ 20 h 69"/>
                <a:gd name="T76" fmla="*/ 4 w 17"/>
                <a:gd name="T77" fmla="*/ 19 h 69"/>
                <a:gd name="T78" fmla="*/ 4 w 17"/>
                <a:gd name="T79" fmla="*/ 17 h 69"/>
                <a:gd name="T80" fmla="*/ 4 w 17"/>
                <a:gd name="T81" fmla="*/ 16 h 69"/>
                <a:gd name="T82" fmla="*/ 3 w 17"/>
                <a:gd name="T83" fmla="*/ 15 h 69"/>
                <a:gd name="T84" fmla="*/ 3 w 17"/>
                <a:gd name="T85" fmla="*/ 13 h 69"/>
                <a:gd name="T86" fmla="*/ 3 w 17"/>
                <a:gd name="T87" fmla="*/ 12 h 69"/>
                <a:gd name="T88" fmla="*/ 2 w 17"/>
                <a:gd name="T89" fmla="*/ 10 h 69"/>
                <a:gd name="T90" fmla="*/ 2 w 17"/>
                <a:gd name="T91" fmla="*/ 9 h 69"/>
                <a:gd name="T92" fmla="*/ 2 w 17"/>
                <a:gd name="T93" fmla="*/ 7 h 69"/>
                <a:gd name="T94" fmla="*/ 2 w 17"/>
                <a:gd name="T95" fmla="*/ 6 h 69"/>
                <a:gd name="T96" fmla="*/ 1 w 17"/>
                <a:gd name="T97" fmla="*/ 5 h 69"/>
                <a:gd name="T98" fmla="*/ 1 w 17"/>
                <a:gd name="T99" fmla="*/ 3 h 69"/>
                <a:gd name="T100" fmla="*/ 0 w 17"/>
                <a:gd name="T101" fmla="*/ 2 h 69"/>
                <a:gd name="T102" fmla="*/ 0 w 17"/>
                <a:gd name="T10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69">
                  <a:moveTo>
                    <a:pt x="17" y="69"/>
                  </a:moveTo>
                  <a:lnTo>
                    <a:pt x="16" y="68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4" name="Freeform 2353"/>
            <p:cNvSpPr>
              <a:spLocks/>
            </p:cNvSpPr>
            <p:nvPr/>
          </p:nvSpPr>
          <p:spPr bwMode="auto">
            <a:xfrm>
              <a:off x="5360207" y="4934173"/>
              <a:ext cx="15748" cy="79725"/>
            </a:xfrm>
            <a:custGeom>
              <a:avLst/>
              <a:gdLst>
                <a:gd name="T0" fmla="*/ 16 w 16"/>
                <a:gd name="T1" fmla="*/ 81 h 81"/>
                <a:gd name="T2" fmla="*/ 16 w 16"/>
                <a:gd name="T3" fmla="*/ 79 h 81"/>
                <a:gd name="T4" fmla="*/ 16 w 16"/>
                <a:gd name="T5" fmla="*/ 78 h 81"/>
                <a:gd name="T6" fmla="*/ 15 w 16"/>
                <a:gd name="T7" fmla="*/ 76 h 81"/>
                <a:gd name="T8" fmla="*/ 15 w 16"/>
                <a:gd name="T9" fmla="*/ 75 h 81"/>
                <a:gd name="T10" fmla="*/ 15 w 16"/>
                <a:gd name="T11" fmla="*/ 73 h 81"/>
                <a:gd name="T12" fmla="*/ 15 w 16"/>
                <a:gd name="T13" fmla="*/ 72 h 81"/>
                <a:gd name="T14" fmla="*/ 14 w 16"/>
                <a:gd name="T15" fmla="*/ 70 h 81"/>
                <a:gd name="T16" fmla="*/ 14 w 16"/>
                <a:gd name="T17" fmla="*/ 69 h 81"/>
                <a:gd name="T18" fmla="*/ 13 w 16"/>
                <a:gd name="T19" fmla="*/ 68 h 81"/>
                <a:gd name="T20" fmla="*/ 13 w 16"/>
                <a:gd name="T21" fmla="*/ 66 h 81"/>
                <a:gd name="T22" fmla="*/ 13 w 16"/>
                <a:gd name="T23" fmla="*/ 64 h 81"/>
                <a:gd name="T24" fmla="*/ 13 w 16"/>
                <a:gd name="T25" fmla="*/ 63 h 81"/>
                <a:gd name="T26" fmla="*/ 12 w 16"/>
                <a:gd name="T27" fmla="*/ 61 h 81"/>
                <a:gd name="T28" fmla="*/ 12 w 16"/>
                <a:gd name="T29" fmla="*/ 60 h 81"/>
                <a:gd name="T30" fmla="*/ 12 w 16"/>
                <a:gd name="T31" fmla="*/ 58 h 81"/>
                <a:gd name="T32" fmla="*/ 11 w 16"/>
                <a:gd name="T33" fmla="*/ 57 h 81"/>
                <a:gd name="T34" fmla="*/ 11 w 16"/>
                <a:gd name="T35" fmla="*/ 55 h 81"/>
                <a:gd name="T36" fmla="*/ 10 w 16"/>
                <a:gd name="T37" fmla="*/ 54 h 81"/>
                <a:gd name="T38" fmla="*/ 10 w 16"/>
                <a:gd name="T39" fmla="*/ 52 h 81"/>
                <a:gd name="T40" fmla="*/ 10 w 16"/>
                <a:gd name="T41" fmla="*/ 50 h 81"/>
                <a:gd name="T42" fmla="*/ 10 w 16"/>
                <a:gd name="T43" fmla="*/ 49 h 81"/>
                <a:gd name="T44" fmla="*/ 9 w 16"/>
                <a:gd name="T45" fmla="*/ 47 h 81"/>
                <a:gd name="T46" fmla="*/ 9 w 16"/>
                <a:gd name="T47" fmla="*/ 46 h 81"/>
                <a:gd name="T48" fmla="*/ 9 w 16"/>
                <a:gd name="T49" fmla="*/ 44 h 81"/>
                <a:gd name="T50" fmla="*/ 8 w 16"/>
                <a:gd name="T51" fmla="*/ 43 h 81"/>
                <a:gd name="T52" fmla="*/ 8 w 16"/>
                <a:gd name="T53" fmla="*/ 41 h 81"/>
                <a:gd name="T54" fmla="*/ 8 w 16"/>
                <a:gd name="T55" fmla="*/ 40 h 81"/>
                <a:gd name="T56" fmla="*/ 8 w 16"/>
                <a:gd name="T57" fmla="*/ 38 h 81"/>
                <a:gd name="T58" fmla="*/ 7 w 16"/>
                <a:gd name="T59" fmla="*/ 36 h 81"/>
                <a:gd name="T60" fmla="*/ 7 w 16"/>
                <a:gd name="T61" fmla="*/ 35 h 81"/>
                <a:gd name="T62" fmla="*/ 6 w 16"/>
                <a:gd name="T63" fmla="*/ 33 h 81"/>
                <a:gd name="T64" fmla="*/ 6 w 16"/>
                <a:gd name="T65" fmla="*/ 32 h 81"/>
                <a:gd name="T66" fmla="*/ 6 w 16"/>
                <a:gd name="T67" fmla="*/ 30 h 81"/>
                <a:gd name="T68" fmla="*/ 5 w 16"/>
                <a:gd name="T69" fmla="*/ 28 h 81"/>
                <a:gd name="T70" fmla="*/ 5 w 16"/>
                <a:gd name="T71" fmla="*/ 27 h 81"/>
                <a:gd name="T72" fmla="*/ 5 w 16"/>
                <a:gd name="T73" fmla="*/ 25 h 81"/>
                <a:gd name="T74" fmla="*/ 5 w 16"/>
                <a:gd name="T75" fmla="*/ 23 h 81"/>
                <a:gd name="T76" fmla="*/ 4 w 16"/>
                <a:gd name="T77" fmla="*/ 22 h 81"/>
                <a:gd name="T78" fmla="*/ 4 w 16"/>
                <a:gd name="T79" fmla="*/ 20 h 81"/>
                <a:gd name="T80" fmla="*/ 3 w 16"/>
                <a:gd name="T81" fmla="*/ 19 h 81"/>
                <a:gd name="T82" fmla="*/ 3 w 16"/>
                <a:gd name="T83" fmla="*/ 17 h 81"/>
                <a:gd name="T84" fmla="*/ 3 w 16"/>
                <a:gd name="T85" fmla="*/ 15 h 81"/>
                <a:gd name="T86" fmla="*/ 3 w 16"/>
                <a:gd name="T87" fmla="*/ 13 h 81"/>
                <a:gd name="T88" fmla="*/ 2 w 16"/>
                <a:gd name="T89" fmla="*/ 12 h 81"/>
                <a:gd name="T90" fmla="*/ 2 w 16"/>
                <a:gd name="T91" fmla="*/ 10 h 81"/>
                <a:gd name="T92" fmla="*/ 2 w 16"/>
                <a:gd name="T93" fmla="*/ 8 h 81"/>
                <a:gd name="T94" fmla="*/ 1 w 16"/>
                <a:gd name="T95" fmla="*/ 7 h 81"/>
                <a:gd name="T96" fmla="*/ 1 w 16"/>
                <a:gd name="T97" fmla="*/ 5 h 81"/>
                <a:gd name="T98" fmla="*/ 1 w 16"/>
                <a:gd name="T99" fmla="*/ 3 h 81"/>
                <a:gd name="T100" fmla="*/ 0 w 16"/>
                <a:gd name="T101" fmla="*/ 2 h 81"/>
                <a:gd name="T102" fmla="*/ 0 w 16"/>
                <a:gd name="T10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81">
                  <a:moveTo>
                    <a:pt x="16" y="81"/>
                  </a:moveTo>
                  <a:lnTo>
                    <a:pt x="16" y="79"/>
                  </a:lnTo>
                  <a:lnTo>
                    <a:pt x="16" y="78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4"/>
                  </a:lnTo>
                  <a:lnTo>
                    <a:pt x="13" y="63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11" y="55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5" name="Freeform 2354"/>
            <p:cNvSpPr>
              <a:spLocks/>
            </p:cNvSpPr>
            <p:nvPr/>
          </p:nvSpPr>
          <p:spPr bwMode="auto">
            <a:xfrm>
              <a:off x="5344459" y="4844606"/>
              <a:ext cx="15748" cy="91536"/>
            </a:xfrm>
            <a:custGeom>
              <a:avLst/>
              <a:gdLst>
                <a:gd name="T0" fmla="*/ 16 w 16"/>
                <a:gd name="T1" fmla="*/ 93 h 93"/>
                <a:gd name="T2" fmla="*/ 16 w 16"/>
                <a:gd name="T3" fmla="*/ 91 h 93"/>
                <a:gd name="T4" fmla="*/ 16 w 16"/>
                <a:gd name="T5" fmla="*/ 89 h 93"/>
                <a:gd name="T6" fmla="*/ 15 w 16"/>
                <a:gd name="T7" fmla="*/ 88 h 93"/>
                <a:gd name="T8" fmla="*/ 15 w 16"/>
                <a:gd name="T9" fmla="*/ 86 h 93"/>
                <a:gd name="T10" fmla="*/ 15 w 16"/>
                <a:gd name="T11" fmla="*/ 84 h 93"/>
                <a:gd name="T12" fmla="*/ 14 w 16"/>
                <a:gd name="T13" fmla="*/ 82 h 93"/>
                <a:gd name="T14" fmla="*/ 14 w 16"/>
                <a:gd name="T15" fmla="*/ 81 h 93"/>
                <a:gd name="T16" fmla="*/ 14 w 16"/>
                <a:gd name="T17" fmla="*/ 79 h 93"/>
                <a:gd name="T18" fmla="*/ 14 w 16"/>
                <a:gd name="T19" fmla="*/ 77 h 93"/>
                <a:gd name="T20" fmla="*/ 13 w 16"/>
                <a:gd name="T21" fmla="*/ 75 h 93"/>
                <a:gd name="T22" fmla="*/ 13 w 16"/>
                <a:gd name="T23" fmla="*/ 74 h 93"/>
                <a:gd name="T24" fmla="*/ 12 w 16"/>
                <a:gd name="T25" fmla="*/ 72 h 93"/>
                <a:gd name="T26" fmla="*/ 12 w 16"/>
                <a:gd name="T27" fmla="*/ 70 h 93"/>
                <a:gd name="T28" fmla="*/ 12 w 16"/>
                <a:gd name="T29" fmla="*/ 68 h 93"/>
                <a:gd name="T30" fmla="*/ 12 w 16"/>
                <a:gd name="T31" fmla="*/ 66 h 93"/>
                <a:gd name="T32" fmla="*/ 11 w 16"/>
                <a:gd name="T33" fmla="*/ 65 h 93"/>
                <a:gd name="T34" fmla="*/ 11 w 16"/>
                <a:gd name="T35" fmla="*/ 63 h 93"/>
                <a:gd name="T36" fmla="*/ 11 w 16"/>
                <a:gd name="T37" fmla="*/ 61 h 93"/>
                <a:gd name="T38" fmla="*/ 10 w 16"/>
                <a:gd name="T39" fmla="*/ 59 h 93"/>
                <a:gd name="T40" fmla="*/ 10 w 16"/>
                <a:gd name="T41" fmla="*/ 58 h 93"/>
                <a:gd name="T42" fmla="*/ 10 w 16"/>
                <a:gd name="T43" fmla="*/ 56 h 93"/>
                <a:gd name="T44" fmla="*/ 9 w 16"/>
                <a:gd name="T45" fmla="*/ 54 h 93"/>
                <a:gd name="T46" fmla="*/ 9 w 16"/>
                <a:gd name="T47" fmla="*/ 52 h 93"/>
                <a:gd name="T48" fmla="*/ 9 w 16"/>
                <a:gd name="T49" fmla="*/ 50 h 93"/>
                <a:gd name="T50" fmla="*/ 8 w 16"/>
                <a:gd name="T51" fmla="*/ 49 h 93"/>
                <a:gd name="T52" fmla="*/ 8 w 16"/>
                <a:gd name="T53" fmla="*/ 47 h 93"/>
                <a:gd name="T54" fmla="*/ 8 w 16"/>
                <a:gd name="T55" fmla="*/ 45 h 93"/>
                <a:gd name="T56" fmla="*/ 7 w 16"/>
                <a:gd name="T57" fmla="*/ 43 h 93"/>
                <a:gd name="T58" fmla="*/ 7 w 16"/>
                <a:gd name="T59" fmla="*/ 41 h 93"/>
                <a:gd name="T60" fmla="*/ 7 w 16"/>
                <a:gd name="T61" fmla="*/ 39 h 93"/>
                <a:gd name="T62" fmla="*/ 6 w 16"/>
                <a:gd name="T63" fmla="*/ 38 h 93"/>
                <a:gd name="T64" fmla="*/ 6 w 16"/>
                <a:gd name="T65" fmla="*/ 36 h 93"/>
                <a:gd name="T66" fmla="*/ 6 w 16"/>
                <a:gd name="T67" fmla="*/ 34 h 93"/>
                <a:gd name="T68" fmla="*/ 5 w 16"/>
                <a:gd name="T69" fmla="*/ 32 h 93"/>
                <a:gd name="T70" fmla="*/ 5 w 16"/>
                <a:gd name="T71" fmla="*/ 30 h 93"/>
                <a:gd name="T72" fmla="*/ 5 w 16"/>
                <a:gd name="T73" fmla="*/ 28 h 93"/>
                <a:gd name="T74" fmla="*/ 5 w 16"/>
                <a:gd name="T75" fmla="*/ 27 h 93"/>
                <a:gd name="T76" fmla="*/ 4 w 16"/>
                <a:gd name="T77" fmla="*/ 25 h 93"/>
                <a:gd name="T78" fmla="*/ 4 w 16"/>
                <a:gd name="T79" fmla="*/ 23 h 93"/>
                <a:gd name="T80" fmla="*/ 4 w 16"/>
                <a:gd name="T81" fmla="*/ 21 h 93"/>
                <a:gd name="T82" fmla="*/ 3 w 16"/>
                <a:gd name="T83" fmla="*/ 19 h 93"/>
                <a:gd name="T84" fmla="*/ 3 w 16"/>
                <a:gd name="T85" fmla="*/ 17 h 93"/>
                <a:gd name="T86" fmla="*/ 3 w 16"/>
                <a:gd name="T87" fmla="*/ 15 h 93"/>
                <a:gd name="T88" fmla="*/ 2 w 16"/>
                <a:gd name="T89" fmla="*/ 13 h 93"/>
                <a:gd name="T90" fmla="*/ 2 w 16"/>
                <a:gd name="T91" fmla="*/ 12 h 93"/>
                <a:gd name="T92" fmla="*/ 2 w 16"/>
                <a:gd name="T93" fmla="*/ 10 h 93"/>
                <a:gd name="T94" fmla="*/ 1 w 16"/>
                <a:gd name="T95" fmla="*/ 8 h 93"/>
                <a:gd name="T96" fmla="*/ 1 w 16"/>
                <a:gd name="T97" fmla="*/ 6 h 93"/>
                <a:gd name="T98" fmla="*/ 1 w 16"/>
                <a:gd name="T99" fmla="*/ 4 h 93"/>
                <a:gd name="T100" fmla="*/ 0 w 16"/>
                <a:gd name="T101" fmla="*/ 2 h 93"/>
                <a:gd name="T102" fmla="*/ 0 w 16"/>
                <a:gd name="T10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93">
                  <a:moveTo>
                    <a:pt x="16" y="93"/>
                  </a:moveTo>
                  <a:lnTo>
                    <a:pt x="16" y="91"/>
                  </a:lnTo>
                  <a:lnTo>
                    <a:pt x="16" y="89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14" y="81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2" y="72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6" name="Freeform 2355"/>
            <p:cNvSpPr>
              <a:spLocks/>
            </p:cNvSpPr>
            <p:nvPr/>
          </p:nvSpPr>
          <p:spPr bwMode="auto">
            <a:xfrm>
              <a:off x="5328711" y="4747165"/>
              <a:ext cx="15748" cy="99410"/>
            </a:xfrm>
            <a:custGeom>
              <a:avLst/>
              <a:gdLst>
                <a:gd name="T0" fmla="*/ 16 w 16"/>
                <a:gd name="T1" fmla="*/ 101 h 101"/>
                <a:gd name="T2" fmla="*/ 16 w 16"/>
                <a:gd name="T3" fmla="*/ 99 h 101"/>
                <a:gd name="T4" fmla="*/ 16 w 16"/>
                <a:gd name="T5" fmla="*/ 97 h 101"/>
                <a:gd name="T6" fmla="*/ 15 w 16"/>
                <a:gd name="T7" fmla="*/ 95 h 101"/>
                <a:gd name="T8" fmla="*/ 15 w 16"/>
                <a:gd name="T9" fmla="*/ 93 h 101"/>
                <a:gd name="T10" fmla="*/ 15 w 16"/>
                <a:gd name="T11" fmla="*/ 91 h 101"/>
                <a:gd name="T12" fmla="*/ 14 w 16"/>
                <a:gd name="T13" fmla="*/ 89 h 101"/>
                <a:gd name="T14" fmla="*/ 14 w 16"/>
                <a:gd name="T15" fmla="*/ 87 h 101"/>
                <a:gd name="T16" fmla="*/ 14 w 16"/>
                <a:gd name="T17" fmla="*/ 86 h 101"/>
                <a:gd name="T18" fmla="*/ 14 w 16"/>
                <a:gd name="T19" fmla="*/ 83 h 101"/>
                <a:gd name="T20" fmla="*/ 13 w 16"/>
                <a:gd name="T21" fmla="*/ 82 h 101"/>
                <a:gd name="T22" fmla="*/ 13 w 16"/>
                <a:gd name="T23" fmla="*/ 80 h 101"/>
                <a:gd name="T24" fmla="*/ 12 w 16"/>
                <a:gd name="T25" fmla="*/ 78 h 101"/>
                <a:gd name="T26" fmla="*/ 12 w 16"/>
                <a:gd name="T27" fmla="*/ 76 h 101"/>
                <a:gd name="T28" fmla="*/ 12 w 16"/>
                <a:gd name="T29" fmla="*/ 74 h 101"/>
                <a:gd name="T30" fmla="*/ 12 w 16"/>
                <a:gd name="T31" fmla="*/ 72 h 101"/>
                <a:gd name="T32" fmla="*/ 11 w 16"/>
                <a:gd name="T33" fmla="*/ 70 h 101"/>
                <a:gd name="T34" fmla="*/ 11 w 16"/>
                <a:gd name="T35" fmla="*/ 68 h 101"/>
                <a:gd name="T36" fmla="*/ 11 w 16"/>
                <a:gd name="T37" fmla="*/ 66 h 101"/>
                <a:gd name="T38" fmla="*/ 10 w 16"/>
                <a:gd name="T39" fmla="*/ 64 h 101"/>
                <a:gd name="T40" fmla="*/ 10 w 16"/>
                <a:gd name="T41" fmla="*/ 62 h 101"/>
                <a:gd name="T42" fmla="*/ 10 w 16"/>
                <a:gd name="T43" fmla="*/ 60 h 101"/>
                <a:gd name="T44" fmla="*/ 9 w 16"/>
                <a:gd name="T45" fmla="*/ 58 h 101"/>
                <a:gd name="T46" fmla="*/ 9 w 16"/>
                <a:gd name="T47" fmla="*/ 56 h 101"/>
                <a:gd name="T48" fmla="*/ 9 w 16"/>
                <a:gd name="T49" fmla="*/ 54 h 101"/>
                <a:gd name="T50" fmla="*/ 8 w 16"/>
                <a:gd name="T51" fmla="*/ 52 h 101"/>
                <a:gd name="T52" fmla="*/ 8 w 16"/>
                <a:gd name="T53" fmla="*/ 50 h 101"/>
                <a:gd name="T54" fmla="*/ 8 w 16"/>
                <a:gd name="T55" fmla="*/ 48 h 101"/>
                <a:gd name="T56" fmla="*/ 7 w 16"/>
                <a:gd name="T57" fmla="*/ 46 h 101"/>
                <a:gd name="T58" fmla="*/ 7 w 16"/>
                <a:gd name="T59" fmla="*/ 44 h 101"/>
                <a:gd name="T60" fmla="*/ 7 w 16"/>
                <a:gd name="T61" fmla="*/ 42 h 101"/>
                <a:gd name="T62" fmla="*/ 7 w 16"/>
                <a:gd name="T63" fmla="*/ 40 h 101"/>
                <a:gd name="T64" fmla="*/ 6 w 16"/>
                <a:gd name="T65" fmla="*/ 38 h 101"/>
                <a:gd name="T66" fmla="*/ 6 w 16"/>
                <a:gd name="T67" fmla="*/ 36 h 101"/>
                <a:gd name="T68" fmla="*/ 5 w 16"/>
                <a:gd name="T69" fmla="*/ 34 h 101"/>
                <a:gd name="T70" fmla="*/ 5 w 16"/>
                <a:gd name="T71" fmla="*/ 32 h 101"/>
                <a:gd name="T72" fmla="*/ 5 w 16"/>
                <a:gd name="T73" fmla="*/ 30 h 101"/>
                <a:gd name="T74" fmla="*/ 5 w 16"/>
                <a:gd name="T75" fmla="*/ 28 h 101"/>
                <a:gd name="T76" fmla="*/ 4 w 16"/>
                <a:gd name="T77" fmla="*/ 26 h 101"/>
                <a:gd name="T78" fmla="*/ 4 w 16"/>
                <a:gd name="T79" fmla="*/ 24 h 101"/>
                <a:gd name="T80" fmla="*/ 4 w 16"/>
                <a:gd name="T81" fmla="*/ 22 h 101"/>
                <a:gd name="T82" fmla="*/ 3 w 16"/>
                <a:gd name="T83" fmla="*/ 20 h 101"/>
                <a:gd name="T84" fmla="*/ 3 w 16"/>
                <a:gd name="T85" fmla="*/ 18 h 101"/>
                <a:gd name="T86" fmla="*/ 3 w 16"/>
                <a:gd name="T87" fmla="*/ 16 h 101"/>
                <a:gd name="T88" fmla="*/ 2 w 16"/>
                <a:gd name="T89" fmla="*/ 14 h 101"/>
                <a:gd name="T90" fmla="*/ 2 w 16"/>
                <a:gd name="T91" fmla="*/ 12 h 101"/>
                <a:gd name="T92" fmla="*/ 2 w 16"/>
                <a:gd name="T93" fmla="*/ 10 h 101"/>
                <a:gd name="T94" fmla="*/ 1 w 16"/>
                <a:gd name="T95" fmla="*/ 8 h 101"/>
                <a:gd name="T96" fmla="*/ 1 w 16"/>
                <a:gd name="T97" fmla="*/ 5 h 101"/>
                <a:gd name="T98" fmla="*/ 1 w 16"/>
                <a:gd name="T99" fmla="*/ 4 h 101"/>
                <a:gd name="T100" fmla="*/ 1 w 16"/>
                <a:gd name="T101" fmla="*/ 1 h 101"/>
                <a:gd name="T102" fmla="*/ 0 w 16"/>
                <a:gd name="T10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01">
                  <a:moveTo>
                    <a:pt x="16" y="101"/>
                  </a:moveTo>
                  <a:lnTo>
                    <a:pt x="16" y="99"/>
                  </a:lnTo>
                  <a:lnTo>
                    <a:pt x="16" y="97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5" y="91"/>
                  </a:lnTo>
                  <a:lnTo>
                    <a:pt x="14" y="89"/>
                  </a:lnTo>
                  <a:lnTo>
                    <a:pt x="14" y="87"/>
                  </a:lnTo>
                  <a:lnTo>
                    <a:pt x="14" y="86"/>
                  </a:lnTo>
                  <a:lnTo>
                    <a:pt x="14" y="83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1" y="8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7" name="Freeform 2356"/>
            <p:cNvSpPr>
              <a:spLocks/>
            </p:cNvSpPr>
            <p:nvPr/>
          </p:nvSpPr>
          <p:spPr bwMode="auto">
            <a:xfrm>
              <a:off x="5312963" y="4645787"/>
              <a:ext cx="16733" cy="102362"/>
            </a:xfrm>
            <a:custGeom>
              <a:avLst/>
              <a:gdLst>
                <a:gd name="T0" fmla="*/ 17 w 17"/>
                <a:gd name="T1" fmla="*/ 104 h 104"/>
                <a:gd name="T2" fmla="*/ 16 w 17"/>
                <a:gd name="T3" fmla="*/ 103 h 104"/>
                <a:gd name="T4" fmla="*/ 16 w 17"/>
                <a:gd name="T5" fmla="*/ 100 h 104"/>
                <a:gd name="T6" fmla="*/ 16 w 17"/>
                <a:gd name="T7" fmla="*/ 98 h 104"/>
                <a:gd name="T8" fmla="*/ 15 w 17"/>
                <a:gd name="T9" fmla="*/ 96 h 104"/>
                <a:gd name="T10" fmla="*/ 15 w 17"/>
                <a:gd name="T11" fmla="*/ 94 h 104"/>
                <a:gd name="T12" fmla="*/ 15 w 17"/>
                <a:gd name="T13" fmla="*/ 92 h 104"/>
                <a:gd name="T14" fmla="*/ 14 w 17"/>
                <a:gd name="T15" fmla="*/ 90 h 104"/>
                <a:gd name="T16" fmla="*/ 14 w 17"/>
                <a:gd name="T17" fmla="*/ 88 h 104"/>
                <a:gd name="T18" fmla="*/ 14 w 17"/>
                <a:gd name="T19" fmla="*/ 86 h 104"/>
                <a:gd name="T20" fmla="*/ 13 w 17"/>
                <a:gd name="T21" fmla="*/ 84 h 104"/>
                <a:gd name="T22" fmla="*/ 13 w 17"/>
                <a:gd name="T23" fmla="*/ 82 h 104"/>
                <a:gd name="T24" fmla="*/ 13 w 17"/>
                <a:gd name="T25" fmla="*/ 80 h 104"/>
                <a:gd name="T26" fmla="*/ 12 w 17"/>
                <a:gd name="T27" fmla="*/ 78 h 104"/>
                <a:gd name="T28" fmla="*/ 12 w 17"/>
                <a:gd name="T29" fmla="*/ 76 h 104"/>
                <a:gd name="T30" fmla="*/ 12 w 17"/>
                <a:gd name="T31" fmla="*/ 74 h 104"/>
                <a:gd name="T32" fmla="*/ 11 w 17"/>
                <a:gd name="T33" fmla="*/ 72 h 104"/>
                <a:gd name="T34" fmla="*/ 11 w 17"/>
                <a:gd name="T35" fmla="*/ 70 h 104"/>
                <a:gd name="T36" fmla="*/ 11 w 17"/>
                <a:gd name="T37" fmla="*/ 68 h 104"/>
                <a:gd name="T38" fmla="*/ 10 w 17"/>
                <a:gd name="T39" fmla="*/ 65 h 104"/>
                <a:gd name="T40" fmla="*/ 10 w 17"/>
                <a:gd name="T41" fmla="*/ 64 h 104"/>
                <a:gd name="T42" fmla="*/ 10 w 17"/>
                <a:gd name="T43" fmla="*/ 61 h 104"/>
                <a:gd name="T44" fmla="*/ 10 w 17"/>
                <a:gd name="T45" fmla="*/ 59 h 104"/>
                <a:gd name="T46" fmla="*/ 9 w 17"/>
                <a:gd name="T47" fmla="*/ 57 h 104"/>
                <a:gd name="T48" fmla="*/ 9 w 17"/>
                <a:gd name="T49" fmla="*/ 55 h 104"/>
                <a:gd name="T50" fmla="*/ 8 w 17"/>
                <a:gd name="T51" fmla="*/ 53 h 104"/>
                <a:gd name="T52" fmla="*/ 8 w 17"/>
                <a:gd name="T53" fmla="*/ 51 h 104"/>
                <a:gd name="T54" fmla="*/ 8 w 17"/>
                <a:gd name="T55" fmla="*/ 49 h 104"/>
                <a:gd name="T56" fmla="*/ 8 w 17"/>
                <a:gd name="T57" fmla="*/ 47 h 104"/>
                <a:gd name="T58" fmla="*/ 7 w 17"/>
                <a:gd name="T59" fmla="*/ 45 h 104"/>
                <a:gd name="T60" fmla="*/ 7 w 17"/>
                <a:gd name="T61" fmla="*/ 43 h 104"/>
                <a:gd name="T62" fmla="*/ 7 w 17"/>
                <a:gd name="T63" fmla="*/ 41 h 104"/>
                <a:gd name="T64" fmla="*/ 6 w 17"/>
                <a:gd name="T65" fmla="*/ 39 h 104"/>
                <a:gd name="T66" fmla="*/ 6 w 17"/>
                <a:gd name="T67" fmla="*/ 37 h 104"/>
                <a:gd name="T68" fmla="*/ 6 w 17"/>
                <a:gd name="T69" fmla="*/ 35 h 104"/>
                <a:gd name="T70" fmla="*/ 6 w 17"/>
                <a:gd name="T71" fmla="*/ 33 h 104"/>
                <a:gd name="T72" fmla="*/ 5 w 17"/>
                <a:gd name="T73" fmla="*/ 31 h 104"/>
                <a:gd name="T74" fmla="*/ 5 w 17"/>
                <a:gd name="T75" fmla="*/ 29 h 104"/>
                <a:gd name="T76" fmla="*/ 4 w 17"/>
                <a:gd name="T77" fmla="*/ 27 h 104"/>
                <a:gd name="T78" fmla="*/ 4 w 17"/>
                <a:gd name="T79" fmla="*/ 25 h 104"/>
                <a:gd name="T80" fmla="*/ 4 w 17"/>
                <a:gd name="T81" fmla="*/ 23 h 104"/>
                <a:gd name="T82" fmla="*/ 4 w 17"/>
                <a:gd name="T83" fmla="*/ 20 h 104"/>
                <a:gd name="T84" fmla="*/ 3 w 17"/>
                <a:gd name="T85" fmla="*/ 19 h 104"/>
                <a:gd name="T86" fmla="*/ 3 w 17"/>
                <a:gd name="T87" fmla="*/ 16 h 104"/>
                <a:gd name="T88" fmla="*/ 3 w 17"/>
                <a:gd name="T89" fmla="*/ 15 h 104"/>
                <a:gd name="T90" fmla="*/ 2 w 17"/>
                <a:gd name="T91" fmla="*/ 13 h 104"/>
                <a:gd name="T92" fmla="*/ 2 w 17"/>
                <a:gd name="T93" fmla="*/ 10 h 104"/>
                <a:gd name="T94" fmla="*/ 2 w 17"/>
                <a:gd name="T95" fmla="*/ 9 h 104"/>
                <a:gd name="T96" fmla="*/ 1 w 17"/>
                <a:gd name="T97" fmla="*/ 6 h 104"/>
                <a:gd name="T98" fmla="*/ 1 w 17"/>
                <a:gd name="T99" fmla="*/ 4 h 104"/>
                <a:gd name="T100" fmla="*/ 1 w 17"/>
                <a:gd name="T101" fmla="*/ 2 h 104"/>
                <a:gd name="T102" fmla="*/ 0 w 17"/>
                <a:gd name="T10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04">
                  <a:moveTo>
                    <a:pt x="17" y="104"/>
                  </a:moveTo>
                  <a:lnTo>
                    <a:pt x="16" y="103"/>
                  </a:lnTo>
                  <a:lnTo>
                    <a:pt x="16" y="100"/>
                  </a:lnTo>
                  <a:lnTo>
                    <a:pt x="16" y="98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4" y="86"/>
                  </a:lnTo>
                  <a:lnTo>
                    <a:pt x="13" y="84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8" name="Freeform 2357"/>
            <p:cNvSpPr>
              <a:spLocks/>
            </p:cNvSpPr>
            <p:nvPr/>
          </p:nvSpPr>
          <p:spPr bwMode="auto">
            <a:xfrm>
              <a:off x="5298199" y="4553268"/>
              <a:ext cx="15748" cy="94488"/>
            </a:xfrm>
            <a:custGeom>
              <a:avLst/>
              <a:gdLst>
                <a:gd name="T0" fmla="*/ 16 w 16"/>
                <a:gd name="T1" fmla="*/ 96 h 96"/>
                <a:gd name="T2" fmla="*/ 15 w 16"/>
                <a:gd name="T3" fmla="*/ 94 h 96"/>
                <a:gd name="T4" fmla="*/ 15 w 16"/>
                <a:gd name="T5" fmla="*/ 93 h 96"/>
                <a:gd name="T6" fmla="*/ 15 w 16"/>
                <a:gd name="T7" fmla="*/ 90 h 96"/>
                <a:gd name="T8" fmla="*/ 15 w 16"/>
                <a:gd name="T9" fmla="*/ 88 h 96"/>
                <a:gd name="T10" fmla="*/ 14 w 16"/>
                <a:gd name="T11" fmla="*/ 86 h 96"/>
                <a:gd name="T12" fmla="*/ 14 w 16"/>
                <a:gd name="T13" fmla="*/ 84 h 96"/>
                <a:gd name="T14" fmla="*/ 13 w 16"/>
                <a:gd name="T15" fmla="*/ 83 h 96"/>
                <a:gd name="T16" fmla="*/ 13 w 16"/>
                <a:gd name="T17" fmla="*/ 80 h 96"/>
                <a:gd name="T18" fmla="*/ 13 w 16"/>
                <a:gd name="T19" fmla="*/ 78 h 96"/>
                <a:gd name="T20" fmla="*/ 13 w 16"/>
                <a:gd name="T21" fmla="*/ 77 h 96"/>
                <a:gd name="T22" fmla="*/ 12 w 16"/>
                <a:gd name="T23" fmla="*/ 75 h 96"/>
                <a:gd name="T24" fmla="*/ 12 w 16"/>
                <a:gd name="T25" fmla="*/ 73 h 96"/>
                <a:gd name="T26" fmla="*/ 12 w 16"/>
                <a:gd name="T27" fmla="*/ 71 h 96"/>
                <a:gd name="T28" fmla="*/ 11 w 16"/>
                <a:gd name="T29" fmla="*/ 69 h 96"/>
                <a:gd name="T30" fmla="*/ 11 w 16"/>
                <a:gd name="T31" fmla="*/ 67 h 96"/>
                <a:gd name="T32" fmla="*/ 11 w 16"/>
                <a:gd name="T33" fmla="*/ 65 h 96"/>
                <a:gd name="T34" fmla="*/ 11 w 16"/>
                <a:gd name="T35" fmla="*/ 63 h 96"/>
                <a:gd name="T36" fmla="*/ 10 w 16"/>
                <a:gd name="T37" fmla="*/ 61 h 96"/>
                <a:gd name="T38" fmla="*/ 10 w 16"/>
                <a:gd name="T39" fmla="*/ 59 h 96"/>
                <a:gd name="T40" fmla="*/ 9 w 16"/>
                <a:gd name="T41" fmla="*/ 57 h 96"/>
                <a:gd name="T42" fmla="*/ 9 w 16"/>
                <a:gd name="T43" fmla="*/ 55 h 96"/>
                <a:gd name="T44" fmla="*/ 9 w 16"/>
                <a:gd name="T45" fmla="*/ 53 h 96"/>
                <a:gd name="T46" fmla="*/ 9 w 16"/>
                <a:gd name="T47" fmla="*/ 51 h 96"/>
                <a:gd name="T48" fmla="*/ 8 w 16"/>
                <a:gd name="T49" fmla="*/ 49 h 96"/>
                <a:gd name="T50" fmla="*/ 8 w 16"/>
                <a:gd name="T51" fmla="*/ 47 h 96"/>
                <a:gd name="T52" fmla="*/ 8 w 16"/>
                <a:gd name="T53" fmla="*/ 45 h 96"/>
                <a:gd name="T54" fmla="*/ 7 w 16"/>
                <a:gd name="T55" fmla="*/ 44 h 96"/>
                <a:gd name="T56" fmla="*/ 7 w 16"/>
                <a:gd name="T57" fmla="*/ 42 h 96"/>
                <a:gd name="T58" fmla="*/ 7 w 16"/>
                <a:gd name="T59" fmla="*/ 40 h 96"/>
                <a:gd name="T60" fmla="*/ 6 w 16"/>
                <a:gd name="T61" fmla="*/ 38 h 96"/>
                <a:gd name="T62" fmla="*/ 6 w 16"/>
                <a:gd name="T63" fmla="*/ 36 h 96"/>
                <a:gd name="T64" fmla="*/ 6 w 16"/>
                <a:gd name="T65" fmla="*/ 34 h 96"/>
                <a:gd name="T66" fmla="*/ 5 w 16"/>
                <a:gd name="T67" fmla="*/ 32 h 96"/>
                <a:gd name="T68" fmla="*/ 5 w 16"/>
                <a:gd name="T69" fmla="*/ 30 h 96"/>
                <a:gd name="T70" fmla="*/ 5 w 16"/>
                <a:gd name="T71" fmla="*/ 29 h 96"/>
                <a:gd name="T72" fmla="*/ 5 w 16"/>
                <a:gd name="T73" fmla="*/ 27 h 96"/>
                <a:gd name="T74" fmla="*/ 4 w 16"/>
                <a:gd name="T75" fmla="*/ 25 h 96"/>
                <a:gd name="T76" fmla="*/ 4 w 16"/>
                <a:gd name="T77" fmla="*/ 23 h 96"/>
                <a:gd name="T78" fmla="*/ 3 w 16"/>
                <a:gd name="T79" fmla="*/ 21 h 96"/>
                <a:gd name="T80" fmla="*/ 3 w 16"/>
                <a:gd name="T81" fmla="*/ 19 h 96"/>
                <a:gd name="T82" fmla="*/ 3 w 16"/>
                <a:gd name="T83" fmla="*/ 18 h 96"/>
                <a:gd name="T84" fmla="*/ 3 w 16"/>
                <a:gd name="T85" fmla="*/ 16 h 96"/>
                <a:gd name="T86" fmla="*/ 2 w 16"/>
                <a:gd name="T87" fmla="*/ 14 h 96"/>
                <a:gd name="T88" fmla="*/ 2 w 16"/>
                <a:gd name="T89" fmla="*/ 12 h 96"/>
                <a:gd name="T90" fmla="*/ 2 w 16"/>
                <a:gd name="T91" fmla="*/ 10 h 96"/>
                <a:gd name="T92" fmla="*/ 1 w 16"/>
                <a:gd name="T93" fmla="*/ 9 h 96"/>
                <a:gd name="T94" fmla="*/ 1 w 16"/>
                <a:gd name="T95" fmla="*/ 7 h 96"/>
                <a:gd name="T96" fmla="*/ 1 w 16"/>
                <a:gd name="T97" fmla="*/ 5 h 96"/>
                <a:gd name="T98" fmla="*/ 1 w 16"/>
                <a:gd name="T99" fmla="*/ 3 h 96"/>
                <a:gd name="T100" fmla="*/ 0 w 16"/>
                <a:gd name="T101" fmla="*/ 1 h 96"/>
                <a:gd name="T102" fmla="*/ 0 w 16"/>
                <a:gd name="T10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96">
                  <a:moveTo>
                    <a:pt x="16" y="96"/>
                  </a:moveTo>
                  <a:lnTo>
                    <a:pt x="15" y="94"/>
                  </a:lnTo>
                  <a:lnTo>
                    <a:pt x="15" y="93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4" y="86"/>
                  </a:lnTo>
                  <a:lnTo>
                    <a:pt x="14" y="84"/>
                  </a:lnTo>
                  <a:lnTo>
                    <a:pt x="13" y="83"/>
                  </a:lnTo>
                  <a:lnTo>
                    <a:pt x="13" y="80"/>
                  </a:lnTo>
                  <a:lnTo>
                    <a:pt x="13" y="78"/>
                  </a:lnTo>
                  <a:lnTo>
                    <a:pt x="13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9" name="Freeform 2358"/>
            <p:cNvSpPr>
              <a:spLocks/>
            </p:cNvSpPr>
            <p:nvPr/>
          </p:nvSpPr>
          <p:spPr bwMode="auto">
            <a:xfrm>
              <a:off x="5282451" y="4477481"/>
              <a:ext cx="15748" cy="76771"/>
            </a:xfrm>
            <a:custGeom>
              <a:avLst/>
              <a:gdLst>
                <a:gd name="T0" fmla="*/ 16 w 16"/>
                <a:gd name="T1" fmla="*/ 78 h 78"/>
                <a:gd name="T2" fmla="*/ 16 w 16"/>
                <a:gd name="T3" fmla="*/ 77 h 78"/>
                <a:gd name="T4" fmla="*/ 15 w 16"/>
                <a:gd name="T5" fmla="*/ 75 h 78"/>
                <a:gd name="T6" fmla="*/ 15 w 16"/>
                <a:gd name="T7" fmla="*/ 73 h 78"/>
                <a:gd name="T8" fmla="*/ 15 w 16"/>
                <a:gd name="T9" fmla="*/ 72 h 78"/>
                <a:gd name="T10" fmla="*/ 15 w 16"/>
                <a:gd name="T11" fmla="*/ 70 h 78"/>
                <a:gd name="T12" fmla="*/ 14 w 16"/>
                <a:gd name="T13" fmla="*/ 68 h 78"/>
                <a:gd name="T14" fmla="*/ 14 w 16"/>
                <a:gd name="T15" fmla="*/ 66 h 78"/>
                <a:gd name="T16" fmla="*/ 14 w 16"/>
                <a:gd name="T17" fmla="*/ 64 h 78"/>
                <a:gd name="T18" fmla="*/ 13 w 16"/>
                <a:gd name="T19" fmla="*/ 63 h 78"/>
                <a:gd name="T20" fmla="*/ 13 w 16"/>
                <a:gd name="T21" fmla="*/ 61 h 78"/>
                <a:gd name="T22" fmla="*/ 13 w 16"/>
                <a:gd name="T23" fmla="*/ 60 h 78"/>
                <a:gd name="T24" fmla="*/ 12 w 16"/>
                <a:gd name="T25" fmla="*/ 58 h 78"/>
                <a:gd name="T26" fmla="*/ 12 w 16"/>
                <a:gd name="T27" fmla="*/ 56 h 78"/>
                <a:gd name="T28" fmla="*/ 12 w 16"/>
                <a:gd name="T29" fmla="*/ 54 h 78"/>
                <a:gd name="T30" fmla="*/ 11 w 16"/>
                <a:gd name="T31" fmla="*/ 53 h 78"/>
                <a:gd name="T32" fmla="*/ 11 w 16"/>
                <a:gd name="T33" fmla="*/ 51 h 78"/>
                <a:gd name="T34" fmla="*/ 11 w 16"/>
                <a:gd name="T35" fmla="*/ 50 h 78"/>
                <a:gd name="T36" fmla="*/ 11 w 16"/>
                <a:gd name="T37" fmla="*/ 48 h 78"/>
                <a:gd name="T38" fmla="*/ 10 w 16"/>
                <a:gd name="T39" fmla="*/ 46 h 78"/>
                <a:gd name="T40" fmla="*/ 10 w 16"/>
                <a:gd name="T41" fmla="*/ 45 h 78"/>
                <a:gd name="T42" fmla="*/ 9 w 16"/>
                <a:gd name="T43" fmla="*/ 43 h 78"/>
                <a:gd name="T44" fmla="*/ 9 w 16"/>
                <a:gd name="T45" fmla="*/ 41 h 78"/>
                <a:gd name="T46" fmla="*/ 9 w 16"/>
                <a:gd name="T47" fmla="*/ 40 h 78"/>
                <a:gd name="T48" fmla="*/ 9 w 16"/>
                <a:gd name="T49" fmla="*/ 39 h 78"/>
                <a:gd name="T50" fmla="*/ 8 w 16"/>
                <a:gd name="T51" fmla="*/ 37 h 78"/>
                <a:gd name="T52" fmla="*/ 8 w 16"/>
                <a:gd name="T53" fmla="*/ 35 h 78"/>
                <a:gd name="T54" fmla="*/ 8 w 16"/>
                <a:gd name="T55" fmla="*/ 34 h 78"/>
                <a:gd name="T56" fmla="*/ 7 w 16"/>
                <a:gd name="T57" fmla="*/ 32 h 78"/>
                <a:gd name="T58" fmla="*/ 7 w 16"/>
                <a:gd name="T59" fmla="*/ 31 h 78"/>
                <a:gd name="T60" fmla="*/ 7 w 16"/>
                <a:gd name="T61" fmla="*/ 29 h 78"/>
                <a:gd name="T62" fmla="*/ 6 w 16"/>
                <a:gd name="T63" fmla="*/ 28 h 78"/>
                <a:gd name="T64" fmla="*/ 6 w 16"/>
                <a:gd name="T65" fmla="*/ 26 h 78"/>
                <a:gd name="T66" fmla="*/ 6 w 16"/>
                <a:gd name="T67" fmla="*/ 25 h 78"/>
                <a:gd name="T68" fmla="*/ 5 w 16"/>
                <a:gd name="T69" fmla="*/ 23 h 78"/>
                <a:gd name="T70" fmla="*/ 5 w 16"/>
                <a:gd name="T71" fmla="*/ 22 h 78"/>
                <a:gd name="T72" fmla="*/ 5 w 16"/>
                <a:gd name="T73" fmla="*/ 20 h 78"/>
                <a:gd name="T74" fmla="*/ 5 w 16"/>
                <a:gd name="T75" fmla="*/ 19 h 78"/>
                <a:gd name="T76" fmla="*/ 4 w 16"/>
                <a:gd name="T77" fmla="*/ 17 h 78"/>
                <a:gd name="T78" fmla="*/ 4 w 16"/>
                <a:gd name="T79" fmla="*/ 16 h 78"/>
                <a:gd name="T80" fmla="*/ 4 w 16"/>
                <a:gd name="T81" fmla="*/ 14 h 78"/>
                <a:gd name="T82" fmla="*/ 3 w 16"/>
                <a:gd name="T83" fmla="*/ 13 h 78"/>
                <a:gd name="T84" fmla="*/ 3 w 16"/>
                <a:gd name="T85" fmla="*/ 12 h 78"/>
                <a:gd name="T86" fmla="*/ 3 w 16"/>
                <a:gd name="T87" fmla="*/ 10 h 78"/>
                <a:gd name="T88" fmla="*/ 2 w 16"/>
                <a:gd name="T89" fmla="*/ 9 h 78"/>
                <a:gd name="T90" fmla="*/ 2 w 16"/>
                <a:gd name="T91" fmla="*/ 8 h 78"/>
                <a:gd name="T92" fmla="*/ 2 w 16"/>
                <a:gd name="T93" fmla="*/ 6 h 78"/>
                <a:gd name="T94" fmla="*/ 2 w 16"/>
                <a:gd name="T95" fmla="*/ 5 h 78"/>
                <a:gd name="T96" fmla="*/ 1 w 16"/>
                <a:gd name="T97" fmla="*/ 4 h 78"/>
                <a:gd name="T98" fmla="*/ 1 w 16"/>
                <a:gd name="T99" fmla="*/ 2 h 78"/>
                <a:gd name="T100" fmla="*/ 1 w 16"/>
                <a:gd name="T101" fmla="*/ 1 h 78"/>
                <a:gd name="T102" fmla="*/ 0 w 16"/>
                <a:gd name="T10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78">
                  <a:moveTo>
                    <a:pt x="16" y="78"/>
                  </a:moveTo>
                  <a:lnTo>
                    <a:pt x="16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0" name="Freeform 2359"/>
            <p:cNvSpPr>
              <a:spLocks/>
            </p:cNvSpPr>
            <p:nvPr/>
          </p:nvSpPr>
          <p:spPr bwMode="auto">
            <a:xfrm>
              <a:off x="5267688" y="4426300"/>
              <a:ext cx="15748" cy="52166"/>
            </a:xfrm>
            <a:custGeom>
              <a:avLst/>
              <a:gdLst>
                <a:gd name="T0" fmla="*/ 16 w 16"/>
                <a:gd name="T1" fmla="*/ 53 h 53"/>
                <a:gd name="T2" fmla="*/ 15 w 16"/>
                <a:gd name="T3" fmla="*/ 52 h 53"/>
                <a:gd name="T4" fmla="*/ 15 w 16"/>
                <a:gd name="T5" fmla="*/ 50 h 53"/>
                <a:gd name="T6" fmla="*/ 15 w 16"/>
                <a:gd name="T7" fmla="*/ 49 h 53"/>
                <a:gd name="T8" fmla="*/ 14 w 16"/>
                <a:gd name="T9" fmla="*/ 48 h 53"/>
                <a:gd name="T10" fmla="*/ 14 w 16"/>
                <a:gd name="T11" fmla="*/ 46 h 53"/>
                <a:gd name="T12" fmla="*/ 14 w 16"/>
                <a:gd name="T13" fmla="*/ 45 h 53"/>
                <a:gd name="T14" fmla="*/ 13 w 16"/>
                <a:gd name="T15" fmla="*/ 44 h 53"/>
                <a:gd name="T16" fmla="*/ 13 w 16"/>
                <a:gd name="T17" fmla="*/ 43 h 53"/>
                <a:gd name="T18" fmla="*/ 13 w 16"/>
                <a:gd name="T19" fmla="*/ 41 h 53"/>
                <a:gd name="T20" fmla="*/ 13 w 16"/>
                <a:gd name="T21" fmla="*/ 40 h 53"/>
                <a:gd name="T22" fmla="*/ 12 w 16"/>
                <a:gd name="T23" fmla="*/ 39 h 53"/>
                <a:gd name="T24" fmla="*/ 12 w 16"/>
                <a:gd name="T25" fmla="*/ 38 h 53"/>
                <a:gd name="T26" fmla="*/ 11 w 16"/>
                <a:gd name="T27" fmla="*/ 37 h 53"/>
                <a:gd name="T28" fmla="*/ 11 w 16"/>
                <a:gd name="T29" fmla="*/ 36 h 53"/>
                <a:gd name="T30" fmla="*/ 11 w 16"/>
                <a:gd name="T31" fmla="*/ 34 h 53"/>
                <a:gd name="T32" fmla="*/ 11 w 16"/>
                <a:gd name="T33" fmla="*/ 33 h 53"/>
                <a:gd name="T34" fmla="*/ 10 w 16"/>
                <a:gd name="T35" fmla="*/ 32 h 53"/>
                <a:gd name="T36" fmla="*/ 10 w 16"/>
                <a:gd name="T37" fmla="*/ 31 h 53"/>
                <a:gd name="T38" fmla="*/ 10 w 16"/>
                <a:gd name="T39" fmla="*/ 30 h 53"/>
                <a:gd name="T40" fmla="*/ 9 w 16"/>
                <a:gd name="T41" fmla="*/ 29 h 53"/>
                <a:gd name="T42" fmla="*/ 9 w 16"/>
                <a:gd name="T43" fmla="*/ 28 h 53"/>
                <a:gd name="T44" fmla="*/ 9 w 16"/>
                <a:gd name="T45" fmla="*/ 27 h 53"/>
                <a:gd name="T46" fmla="*/ 9 w 16"/>
                <a:gd name="T47" fmla="*/ 26 h 53"/>
                <a:gd name="T48" fmla="*/ 8 w 16"/>
                <a:gd name="T49" fmla="*/ 24 h 53"/>
                <a:gd name="T50" fmla="*/ 8 w 16"/>
                <a:gd name="T51" fmla="*/ 23 h 53"/>
                <a:gd name="T52" fmla="*/ 8 w 16"/>
                <a:gd name="T53" fmla="*/ 22 h 53"/>
                <a:gd name="T54" fmla="*/ 7 w 16"/>
                <a:gd name="T55" fmla="*/ 21 h 53"/>
                <a:gd name="T56" fmla="*/ 7 w 16"/>
                <a:gd name="T57" fmla="*/ 20 h 53"/>
                <a:gd name="T58" fmla="*/ 7 w 16"/>
                <a:gd name="T59" fmla="*/ 19 h 53"/>
                <a:gd name="T60" fmla="*/ 6 w 16"/>
                <a:gd name="T61" fmla="*/ 18 h 53"/>
                <a:gd name="T62" fmla="*/ 6 w 16"/>
                <a:gd name="T63" fmla="*/ 17 h 53"/>
                <a:gd name="T64" fmla="*/ 6 w 16"/>
                <a:gd name="T65" fmla="*/ 16 h 53"/>
                <a:gd name="T66" fmla="*/ 6 w 16"/>
                <a:gd name="T67" fmla="*/ 15 h 53"/>
                <a:gd name="T68" fmla="*/ 5 w 16"/>
                <a:gd name="T69" fmla="*/ 14 h 53"/>
                <a:gd name="T70" fmla="*/ 5 w 16"/>
                <a:gd name="T71" fmla="*/ 13 h 53"/>
                <a:gd name="T72" fmla="*/ 4 w 16"/>
                <a:gd name="T73" fmla="*/ 13 h 53"/>
                <a:gd name="T74" fmla="*/ 4 w 16"/>
                <a:gd name="T75" fmla="*/ 12 h 53"/>
                <a:gd name="T76" fmla="*/ 4 w 16"/>
                <a:gd name="T77" fmla="*/ 11 h 53"/>
                <a:gd name="T78" fmla="*/ 4 w 16"/>
                <a:gd name="T79" fmla="*/ 10 h 53"/>
                <a:gd name="T80" fmla="*/ 3 w 16"/>
                <a:gd name="T81" fmla="*/ 9 h 53"/>
                <a:gd name="T82" fmla="*/ 3 w 16"/>
                <a:gd name="T83" fmla="*/ 8 h 53"/>
                <a:gd name="T84" fmla="*/ 3 w 16"/>
                <a:gd name="T85" fmla="*/ 7 h 53"/>
                <a:gd name="T86" fmla="*/ 2 w 16"/>
                <a:gd name="T87" fmla="*/ 6 h 53"/>
                <a:gd name="T88" fmla="*/ 2 w 16"/>
                <a:gd name="T89" fmla="*/ 5 h 53"/>
                <a:gd name="T90" fmla="*/ 2 w 16"/>
                <a:gd name="T91" fmla="*/ 5 h 53"/>
                <a:gd name="T92" fmla="*/ 1 w 16"/>
                <a:gd name="T93" fmla="*/ 4 h 53"/>
                <a:gd name="T94" fmla="*/ 1 w 16"/>
                <a:gd name="T95" fmla="*/ 3 h 53"/>
                <a:gd name="T96" fmla="*/ 1 w 16"/>
                <a:gd name="T97" fmla="*/ 2 h 53"/>
                <a:gd name="T98" fmla="*/ 0 w 16"/>
                <a:gd name="T99" fmla="*/ 2 h 53"/>
                <a:gd name="T100" fmla="*/ 0 w 16"/>
                <a:gd name="T101" fmla="*/ 1 h 53"/>
                <a:gd name="T102" fmla="*/ 0 w 16"/>
                <a:gd name="T10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53">
                  <a:moveTo>
                    <a:pt x="16" y="53"/>
                  </a:moveTo>
                  <a:lnTo>
                    <a:pt x="15" y="52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1" name="Freeform 2360"/>
            <p:cNvSpPr>
              <a:spLocks/>
            </p:cNvSpPr>
            <p:nvPr/>
          </p:nvSpPr>
          <p:spPr bwMode="auto">
            <a:xfrm>
              <a:off x="5252924" y="4403662"/>
              <a:ext cx="14764" cy="23622"/>
            </a:xfrm>
            <a:custGeom>
              <a:avLst/>
              <a:gdLst>
                <a:gd name="T0" fmla="*/ 15 w 15"/>
                <a:gd name="T1" fmla="*/ 24 h 24"/>
                <a:gd name="T2" fmla="*/ 15 w 15"/>
                <a:gd name="T3" fmla="*/ 23 h 24"/>
                <a:gd name="T4" fmla="*/ 15 w 15"/>
                <a:gd name="T5" fmla="*/ 22 h 24"/>
                <a:gd name="T6" fmla="*/ 14 w 15"/>
                <a:gd name="T7" fmla="*/ 22 h 24"/>
                <a:gd name="T8" fmla="*/ 14 w 15"/>
                <a:gd name="T9" fmla="*/ 21 h 24"/>
                <a:gd name="T10" fmla="*/ 14 w 15"/>
                <a:gd name="T11" fmla="*/ 20 h 24"/>
                <a:gd name="T12" fmla="*/ 13 w 15"/>
                <a:gd name="T13" fmla="*/ 20 h 24"/>
                <a:gd name="T14" fmla="*/ 13 w 15"/>
                <a:gd name="T15" fmla="*/ 19 h 24"/>
                <a:gd name="T16" fmla="*/ 13 w 15"/>
                <a:gd name="T17" fmla="*/ 18 h 24"/>
                <a:gd name="T18" fmla="*/ 12 w 15"/>
                <a:gd name="T19" fmla="*/ 17 h 24"/>
                <a:gd name="T20" fmla="*/ 12 w 15"/>
                <a:gd name="T21" fmla="*/ 17 h 24"/>
                <a:gd name="T22" fmla="*/ 12 w 15"/>
                <a:gd name="T23" fmla="*/ 16 h 24"/>
                <a:gd name="T24" fmla="*/ 12 w 15"/>
                <a:gd name="T25" fmla="*/ 15 h 24"/>
                <a:gd name="T26" fmla="*/ 11 w 15"/>
                <a:gd name="T27" fmla="*/ 15 h 24"/>
                <a:gd name="T28" fmla="*/ 11 w 15"/>
                <a:gd name="T29" fmla="*/ 14 h 24"/>
                <a:gd name="T30" fmla="*/ 11 w 15"/>
                <a:gd name="T31" fmla="*/ 14 h 24"/>
                <a:gd name="T32" fmla="*/ 10 w 15"/>
                <a:gd name="T33" fmla="*/ 13 h 24"/>
                <a:gd name="T34" fmla="*/ 10 w 15"/>
                <a:gd name="T35" fmla="*/ 13 h 24"/>
                <a:gd name="T36" fmla="*/ 10 w 15"/>
                <a:gd name="T37" fmla="*/ 12 h 24"/>
                <a:gd name="T38" fmla="*/ 9 w 15"/>
                <a:gd name="T39" fmla="*/ 11 h 24"/>
                <a:gd name="T40" fmla="*/ 9 w 15"/>
                <a:gd name="T41" fmla="*/ 11 h 24"/>
                <a:gd name="T42" fmla="*/ 9 w 15"/>
                <a:gd name="T43" fmla="*/ 11 h 24"/>
                <a:gd name="T44" fmla="*/ 8 w 15"/>
                <a:gd name="T45" fmla="*/ 10 h 24"/>
                <a:gd name="T46" fmla="*/ 8 w 15"/>
                <a:gd name="T47" fmla="*/ 10 h 24"/>
                <a:gd name="T48" fmla="*/ 8 w 15"/>
                <a:gd name="T49" fmla="*/ 9 h 24"/>
                <a:gd name="T50" fmla="*/ 8 w 15"/>
                <a:gd name="T51" fmla="*/ 8 h 24"/>
                <a:gd name="T52" fmla="*/ 7 w 15"/>
                <a:gd name="T53" fmla="*/ 8 h 24"/>
                <a:gd name="T54" fmla="*/ 7 w 15"/>
                <a:gd name="T55" fmla="*/ 8 h 24"/>
                <a:gd name="T56" fmla="*/ 7 w 15"/>
                <a:gd name="T57" fmla="*/ 7 h 24"/>
                <a:gd name="T58" fmla="*/ 6 w 15"/>
                <a:gd name="T59" fmla="*/ 7 h 24"/>
                <a:gd name="T60" fmla="*/ 6 w 15"/>
                <a:gd name="T61" fmla="*/ 6 h 24"/>
                <a:gd name="T62" fmla="*/ 6 w 15"/>
                <a:gd name="T63" fmla="*/ 6 h 24"/>
                <a:gd name="T64" fmla="*/ 5 w 15"/>
                <a:gd name="T65" fmla="*/ 5 h 24"/>
                <a:gd name="T66" fmla="*/ 5 w 15"/>
                <a:gd name="T67" fmla="*/ 5 h 24"/>
                <a:gd name="T68" fmla="*/ 5 w 15"/>
                <a:gd name="T69" fmla="*/ 5 h 24"/>
                <a:gd name="T70" fmla="*/ 5 w 15"/>
                <a:gd name="T71" fmla="*/ 4 h 24"/>
                <a:gd name="T72" fmla="*/ 4 w 15"/>
                <a:gd name="T73" fmla="*/ 4 h 24"/>
                <a:gd name="T74" fmla="*/ 4 w 15"/>
                <a:gd name="T75" fmla="*/ 4 h 24"/>
                <a:gd name="T76" fmla="*/ 4 w 15"/>
                <a:gd name="T77" fmla="*/ 3 h 24"/>
                <a:gd name="T78" fmla="*/ 3 w 15"/>
                <a:gd name="T79" fmla="*/ 3 h 24"/>
                <a:gd name="T80" fmla="*/ 3 w 15"/>
                <a:gd name="T81" fmla="*/ 3 h 24"/>
                <a:gd name="T82" fmla="*/ 3 w 15"/>
                <a:gd name="T83" fmla="*/ 2 h 24"/>
                <a:gd name="T84" fmla="*/ 2 w 15"/>
                <a:gd name="T85" fmla="*/ 2 h 24"/>
                <a:gd name="T86" fmla="*/ 2 w 15"/>
                <a:gd name="T87" fmla="*/ 2 h 24"/>
                <a:gd name="T88" fmla="*/ 2 w 15"/>
                <a:gd name="T89" fmla="*/ 2 h 24"/>
                <a:gd name="T90" fmla="*/ 1 w 15"/>
                <a:gd name="T91" fmla="*/ 1 h 24"/>
                <a:gd name="T92" fmla="*/ 1 w 15"/>
                <a:gd name="T93" fmla="*/ 1 h 24"/>
                <a:gd name="T94" fmla="*/ 1 w 15"/>
                <a:gd name="T95" fmla="*/ 1 h 24"/>
                <a:gd name="T96" fmla="*/ 1 w 15"/>
                <a:gd name="T97" fmla="*/ 1 h 24"/>
                <a:gd name="T98" fmla="*/ 0 w 15"/>
                <a:gd name="T99" fmla="*/ 1 h 24"/>
                <a:gd name="T100" fmla="*/ 0 w 15"/>
                <a:gd name="T101" fmla="*/ 0 h 24"/>
                <a:gd name="T102" fmla="*/ 0 w 15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4">
                  <a:moveTo>
                    <a:pt x="15" y="24"/>
                  </a:move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2" name="Freeform 2362"/>
            <p:cNvSpPr>
              <a:spLocks/>
            </p:cNvSpPr>
            <p:nvPr/>
          </p:nvSpPr>
          <p:spPr bwMode="auto">
            <a:xfrm>
              <a:off x="5237176" y="4401693"/>
              <a:ext cx="15748" cy="4922"/>
            </a:xfrm>
            <a:custGeom>
              <a:avLst/>
              <a:gdLst>
                <a:gd name="T0" fmla="*/ 16 w 16"/>
                <a:gd name="T1" fmla="*/ 2 h 5"/>
                <a:gd name="T2" fmla="*/ 16 w 16"/>
                <a:gd name="T3" fmla="*/ 2 h 5"/>
                <a:gd name="T4" fmla="*/ 15 w 16"/>
                <a:gd name="T5" fmla="*/ 2 h 5"/>
                <a:gd name="T6" fmla="*/ 15 w 16"/>
                <a:gd name="T7" fmla="*/ 2 h 5"/>
                <a:gd name="T8" fmla="*/ 15 w 16"/>
                <a:gd name="T9" fmla="*/ 2 h 5"/>
                <a:gd name="T10" fmla="*/ 14 w 16"/>
                <a:gd name="T11" fmla="*/ 2 h 5"/>
                <a:gd name="T12" fmla="*/ 14 w 16"/>
                <a:gd name="T13" fmla="*/ 2 h 5"/>
                <a:gd name="T14" fmla="*/ 14 w 16"/>
                <a:gd name="T15" fmla="*/ 1 h 5"/>
                <a:gd name="T16" fmla="*/ 14 w 16"/>
                <a:gd name="T17" fmla="*/ 1 h 5"/>
                <a:gd name="T18" fmla="*/ 13 w 16"/>
                <a:gd name="T19" fmla="*/ 1 h 5"/>
                <a:gd name="T20" fmla="*/ 13 w 16"/>
                <a:gd name="T21" fmla="*/ 1 h 5"/>
                <a:gd name="T22" fmla="*/ 12 w 16"/>
                <a:gd name="T23" fmla="*/ 1 h 5"/>
                <a:gd name="T24" fmla="*/ 12 w 16"/>
                <a:gd name="T25" fmla="*/ 1 h 5"/>
                <a:gd name="T26" fmla="*/ 12 w 16"/>
                <a:gd name="T27" fmla="*/ 1 h 5"/>
                <a:gd name="T28" fmla="*/ 12 w 16"/>
                <a:gd name="T29" fmla="*/ 1 h 5"/>
                <a:gd name="T30" fmla="*/ 11 w 16"/>
                <a:gd name="T31" fmla="*/ 1 h 5"/>
                <a:gd name="T32" fmla="*/ 11 w 16"/>
                <a:gd name="T33" fmla="*/ 1 h 5"/>
                <a:gd name="T34" fmla="*/ 11 w 16"/>
                <a:gd name="T35" fmla="*/ 1 h 5"/>
                <a:gd name="T36" fmla="*/ 10 w 16"/>
                <a:gd name="T37" fmla="*/ 0 h 5"/>
                <a:gd name="T38" fmla="*/ 10 w 16"/>
                <a:gd name="T39" fmla="*/ 0 h 5"/>
                <a:gd name="T40" fmla="*/ 10 w 16"/>
                <a:gd name="T41" fmla="*/ 0 h 5"/>
                <a:gd name="T42" fmla="*/ 10 w 16"/>
                <a:gd name="T43" fmla="*/ 1 h 5"/>
                <a:gd name="T44" fmla="*/ 9 w 16"/>
                <a:gd name="T45" fmla="*/ 1 h 5"/>
                <a:gd name="T46" fmla="*/ 9 w 16"/>
                <a:gd name="T47" fmla="*/ 1 h 5"/>
                <a:gd name="T48" fmla="*/ 9 w 16"/>
                <a:gd name="T49" fmla="*/ 1 h 5"/>
                <a:gd name="T50" fmla="*/ 8 w 16"/>
                <a:gd name="T51" fmla="*/ 1 h 5"/>
                <a:gd name="T52" fmla="*/ 8 w 16"/>
                <a:gd name="T53" fmla="*/ 1 h 5"/>
                <a:gd name="T54" fmla="*/ 8 w 16"/>
                <a:gd name="T55" fmla="*/ 1 h 5"/>
                <a:gd name="T56" fmla="*/ 7 w 16"/>
                <a:gd name="T57" fmla="*/ 1 h 5"/>
                <a:gd name="T58" fmla="*/ 7 w 16"/>
                <a:gd name="T59" fmla="*/ 1 h 5"/>
                <a:gd name="T60" fmla="*/ 7 w 16"/>
                <a:gd name="T61" fmla="*/ 1 h 5"/>
                <a:gd name="T62" fmla="*/ 7 w 16"/>
                <a:gd name="T63" fmla="*/ 1 h 5"/>
                <a:gd name="T64" fmla="*/ 6 w 16"/>
                <a:gd name="T65" fmla="*/ 1 h 5"/>
                <a:gd name="T66" fmla="*/ 6 w 16"/>
                <a:gd name="T67" fmla="*/ 2 h 5"/>
                <a:gd name="T68" fmla="*/ 6 w 16"/>
                <a:gd name="T69" fmla="*/ 2 h 5"/>
                <a:gd name="T70" fmla="*/ 5 w 16"/>
                <a:gd name="T71" fmla="*/ 2 h 5"/>
                <a:gd name="T72" fmla="*/ 5 w 16"/>
                <a:gd name="T73" fmla="*/ 2 h 5"/>
                <a:gd name="T74" fmla="*/ 5 w 16"/>
                <a:gd name="T75" fmla="*/ 2 h 5"/>
                <a:gd name="T76" fmla="*/ 4 w 16"/>
                <a:gd name="T77" fmla="*/ 2 h 5"/>
                <a:gd name="T78" fmla="*/ 4 w 16"/>
                <a:gd name="T79" fmla="*/ 2 h 5"/>
                <a:gd name="T80" fmla="*/ 4 w 16"/>
                <a:gd name="T81" fmla="*/ 3 h 5"/>
                <a:gd name="T82" fmla="*/ 4 w 16"/>
                <a:gd name="T83" fmla="*/ 3 h 5"/>
                <a:gd name="T84" fmla="*/ 3 w 16"/>
                <a:gd name="T85" fmla="*/ 3 h 5"/>
                <a:gd name="T86" fmla="*/ 3 w 16"/>
                <a:gd name="T87" fmla="*/ 3 h 5"/>
                <a:gd name="T88" fmla="*/ 2 w 16"/>
                <a:gd name="T89" fmla="*/ 3 h 5"/>
                <a:gd name="T90" fmla="*/ 2 w 16"/>
                <a:gd name="T91" fmla="*/ 4 h 5"/>
                <a:gd name="T92" fmla="*/ 2 w 16"/>
                <a:gd name="T93" fmla="*/ 4 h 5"/>
                <a:gd name="T94" fmla="*/ 2 w 16"/>
                <a:gd name="T95" fmla="*/ 4 h 5"/>
                <a:gd name="T96" fmla="*/ 1 w 16"/>
                <a:gd name="T97" fmla="*/ 4 h 5"/>
                <a:gd name="T98" fmla="*/ 1 w 16"/>
                <a:gd name="T99" fmla="*/ 5 h 5"/>
                <a:gd name="T100" fmla="*/ 1 w 16"/>
                <a:gd name="T101" fmla="*/ 5 h 5"/>
                <a:gd name="T102" fmla="*/ 0 w 16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5">
                  <a:moveTo>
                    <a:pt x="16" y="2"/>
                  </a:move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3" name="Freeform 2363"/>
            <p:cNvSpPr>
              <a:spLocks/>
            </p:cNvSpPr>
            <p:nvPr/>
          </p:nvSpPr>
          <p:spPr bwMode="auto">
            <a:xfrm>
              <a:off x="5222412" y="4406614"/>
              <a:ext cx="15748" cy="22638"/>
            </a:xfrm>
            <a:custGeom>
              <a:avLst/>
              <a:gdLst>
                <a:gd name="T0" fmla="*/ 16 w 16"/>
                <a:gd name="T1" fmla="*/ 0 h 23"/>
                <a:gd name="T2" fmla="*/ 15 w 16"/>
                <a:gd name="T3" fmla="*/ 0 h 23"/>
                <a:gd name="T4" fmla="*/ 15 w 16"/>
                <a:gd name="T5" fmla="*/ 1 h 23"/>
                <a:gd name="T6" fmla="*/ 15 w 16"/>
                <a:gd name="T7" fmla="*/ 1 h 23"/>
                <a:gd name="T8" fmla="*/ 15 w 16"/>
                <a:gd name="T9" fmla="*/ 1 h 23"/>
                <a:gd name="T10" fmla="*/ 14 w 16"/>
                <a:gd name="T11" fmla="*/ 1 h 23"/>
                <a:gd name="T12" fmla="*/ 14 w 16"/>
                <a:gd name="T13" fmla="*/ 2 h 23"/>
                <a:gd name="T14" fmla="*/ 14 w 16"/>
                <a:gd name="T15" fmla="*/ 2 h 23"/>
                <a:gd name="T16" fmla="*/ 13 w 16"/>
                <a:gd name="T17" fmla="*/ 2 h 23"/>
                <a:gd name="T18" fmla="*/ 13 w 16"/>
                <a:gd name="T19" fmla="*/ 3 h 23"/>
                <a:gd name="T20" fmla="*/ 13 w 16"/>
                <a:gd name="T21" fmla="*/ 3 h 23"/>
                <a:gd name="T22" fmla="*/ 12 w 16"/>
                <a:gd name="T23" fmla="*/ 3 h 23"/>
                <a:gd name="T24" fmla="*/ 12 w 16"/>
                <a:gd name="T25" fmla="*/ 4 h 23"/>
                <a:gd name="T26" fmla="*/ 12 w 16"/>
                <a:gd name="T27" fmla="*/ 4 h 23"/>
                <a:gd name="T28" fmla="*/ 12 w 16"/>
                <a:gd name="T29" fmla="*/ 5 h 23"/>
                <a:gd name="T30" fmla="*/ 11 w 16"/>
                <a:gd name="T31" fmla="*/ 5 h 23"/>
                <a:gd name="T32" fmla="*/ 11 w 16"/>
                <a:gd name="T33" fmla="*/ 5 h 23"/>
                <a:gd name="T34" fmla="*/ 11 w 16"/>
                <a:gd name="T35" fmla="*/ 6 h 23"/>
                <a:gd name="T36" fmla="*/ 10 w 16"/>
                <a:gd name="T37" fmla="*/ 6 h 23"/>
                <a:gd name="T38" fmla="*/ 10 w 16"/>
                <a:gd name="T39" fmla="*/ 7 h 23"/>
                <a:gd name="T40" fmla="*/ 10 w 16"/>
                <a:gd name="T41" fmla="*/ 7 h 23"/>
                <a:gd name="T42" fmla="*/ 9 w 16"/>
                <a:gd name="T43" fmla="*/ 7 h 23"/>
                <a:gd name="T44" fmla="*/ 9 w 16"/>
                <a:gd name="T45" fmla="*/ 8 h 23"/>
                <a:gd name="T46" fmla="*/ 9 w 16"/>
                <a:gd name="T47" fmla="*/ 8 h 23"/>
                <a:gd name="T48" fmla="*/ 9 w 16"/>
                <a:gd name="T49" fmla="*/ 9 h 23"/>
                <a:gd name="T50" fmla="*/ 8 w 16"/>
                <a:gd name="T51" fmla="*/ 9 h 23"/>
                <a:gd name="T52" fmla="*/ 8 w 16"/>
                <a:gd name="T53" fmla="*/ 10 h 23"/>
                <a:gd name="T54" fmla="*/ 7 w 16"/>
                <a:gd name="T55" fmla="*/ 10 h 23"/>
                <a:gd name="T56" fmla="*/ 7 w 16"/>
                <a:gd name="T57" fmla="*/ 11 h 23"/>
                <a:gd name="T58" fmla="*/ 7 w 16"/>
                <a:gd name="T59" fmla="*/ 11 h 23"/>
                <a:gd name="T60" fmla="*/ 7 w 16"/>
                <a:gd name="T61" fmla="*/ 11 h 23"/>
                <a:gd name="T62" fmla="*/ 6 w 16"/>
                <a:gd name="T63" fmla="*/ 12 h 23"/>
                <a:gd name="T64" fmla="*/ 6 w 16"/>
                <a:gd name="T65" fmla="*/ 12 h 23"/>
                <a:gd name="T66" fmla="*/ 6 w 16"/>
                <a:gd name="T67" fmla="*/ 13 h 23"/>
                <a:gd name="T68" fmla="*/ 6 w 16"/>
                <a:gd name="T69" fmla="*/ 13 h 23"/>
                <a:gd name="T70" fmla="*/ 5 w 16"/>
                <a:gd name="T71" fmla="*/ 14 h 23"/>
                <a:gd name="T72" fmla="*/ 5 w 16"/>
                <a:gd name="T73" fmla="*/ 14 h 23"/>
                <a:gd name="T74" fmla="*/ 5 w 16"/>
                <a:gd name="T75" fmla="*/ 15 h 23"/>
                <a:gd name="T76" fmla="*/ 4 w 16"/>
                <a:gd name="T77" fmla="*/ 15 h 23"/>
                <a:gd name="T78" fmla="*/ 4 w 16"/>
                <a:gd name="T79" fmla="*/ 16 h 23"/>
                <a:gd name="T80" fmla="*/ 4 w 16"/>
                <a:gd name="T81" fmla="*/ 17 h 23"/>
                <a:gd name="T82" fmla="*/ 3 w 16"/>
                <a:gd name="T83" fmla="*/ 17 h 23"/>
                <a:gd name="T84" fmla="*/ 3 w 16"/>
                <a:gd name="T85" fmla="*/ 18 h 23"/>
                <a:gd name="T86" fmla="*/ 3 w 16"/>
                <a:gd name="T87" fmla="*/ 18 h 23"/>
                <a:gd name="T88" fmla="*/ 3 w 16"/>
                <a:gd name="T89" fmla="*/ 19 h 23"/>
                <a:gd name="T90" fmla="*/ 2 w 16"/>
                <a:gd name="T91" fmla="*/ 19 h 23"/>
                <a:gd name="T92" fmla="*/ 2 w 16"/>
                <a:gd name="T93" fmla="*/ 20 h 23"/>
                <a:gd name="T94" fmla="*/ 2 w 16"/>
                <a:gd name="T95" fmla="*/ 21 h 23"/>
                <a:gd name="T96" fmla="*/ 1 w 16"/>
                <a:gd name="T97" fmla="*/ 21 h 23"/>
                <a:gd name="T98" fmla="*/ 1 w 16"/>
                <a:gd name="T99" fmla="*/ 22 h 23"/>
                <a:gd name="T100" fmla="*/ 1 w 16"/>
                <a:gd name="T101" fmla="*/ 22 h 23"/>
                <a:gd name="T102" fmla="*/ 0 w 16"/>
                <a:gd name="T10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3">
                  <a:moveTo>
                    <a:pt x="16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4" name="Freeform 2364"/>
            <p:cNvSpPr>
              <a:spLocks/>
            </p:cNvSpPr>
            <p:nvPr/>
          </p:nvSpPr>
          <p:spPr bwMode="auto">
            <a:xfrm>
              <a:off x="5208633" y="4428268"/>
              <a:ext cx="14764" cy="35433"/>
            </a:xfrm>
            <a:custGeom>
              <a:avLst/>
              <a:gdLst>
                <a:gd name="T0" fmla="*/ 15 w 15"/>
                <a:gd name="T1" fmla="*/ 0 h 36"/>
                <a:gd name="T2" fmla="*/ 14 w 15"/>
                <a:gd name="T3" fmla="*/ 1 h 36"/>
                <a:gd name="T4" fmla="*/ 14 w 15"/>
                <a:gd name="T5" fmla="*/ 2 h 36"/>
                <a:gd name="T6" fmla="*/ 14 w 15"/>
                <a:gd name="T7" fmla="*/ 2 h 36"/>
                <a:gd name="T8" fmla="*/ 13 w 15"/>
                <a:gd name="T9" fmla="*/ 3 h 36"/>
                <a:gd name="T10" fmla="*/ 13 w 15"/>
                <a:gd name="T11" fmla="*/ 3 h 36"/>
                <a:gd name="T12" fmla="*/ 13 w 15"/>
                <a:gd name="T13" fmla="*/ 4 h 36"/>
                <a:gd name="T14" fmla="*/ 13 w 15"/>
                <a:gd name="T15" fmla="*/ 5 h 36"/>
                <a:gd name="T16" fmla="*/ 12 w 15"/>
                <a:gd name="T17" fmla="*/ 5 h 36"/>
                <a:gd name="T18" fmla="*/ 12 w 15"/>
                <a:gd name="T19" fmla="*/ 6 h 36"/>
                <a:gd name="T20" fmla="*/ 12 w 15"/>
                <a:gd name="T21" fmla="*/ 6 h 36"/>
                <a:gd name="T22" fmla="*/ 11 w 15"/>
                <a:gd name="T23" fmla="*/ 7 h 36"/>
                <a:gd name="T24" fmla="*/ 11 w 15"/>
                <a:gd name="T25" fmla="*/ 8 h 36"/>
                <a:gd name="T26" fmla="*/ 11 w 15"/>
                <a:gd name="T27" fmla="*/ 8 h 36"/>
                <a:gd name="T28" fmla="*/ 10 w 15"/>
                <a:gd name="T29" fmla="*/ 9 h 36"/>
                <a:gd name="T30" fmla="*/ 10 w 15"/>
                <a:gd name="T31" fmla="*/ 10 h 36"/>
                <a:gd name="T32" fmla="*/ 10 w 15"/>
                <a:gd name="T33" fmla="*/ 10 h 36"/>
                <a:gd name="T34" fmla="*/ 10 w 15"/>
                <a:gd name="T35" fmla="*/ 11 h 36"/>
                <a:gd name="T36" fmla="*/ 9 w 15"/>
                <a:gd name="T37" fmla="*/ 12 h 36"/>
                <a:gd name="T38" fmla="*/ 9 w 15"/>
                <a:gd name="T39" fmla="*/ 12 h 36"/>
                <a:gd name="T40" fmla="*/ 9 w 15"/>
                <a:gd name="T41" fmla="*/ 13 h 36"/>
                <a:gd name="T42" fmla="*/ 9 w 15"/>
                <a:gd name="T43" fmla="*/ 14 h 36"/>
                <a:gd name="T44" fmla="*/ 8 w 15"/>
                <a:gd name="T45" fmla="*/ 14 h 36"/>
                <a:gd name="T46" fmla="*/ 8 w 15"/>
                <a:gd name="T47" fmla="*/ 15 h 36"/>
                <a:gd name="T48" fmla="*/ 7 w 15"/>
                <a:gd name="T49" fmla="*/ 16 h 36"/>
                <a:gd name="T50" fmla="*/ 7 w 15"/>
                <a:gd name="T51" fmla="*/ 16 h 36"/>
                <a:gd name="T52" fmla="*/ 7 w 15"/>
                <a:gd name="T53" fmla="*/ 17 h 36"/>
                <a:gd name="T54" fmla="*/ 7 w 15"/>
                <a:gd name="T55" fmla="*/ 18 h 36"/>
                <a:gd name="T56" fmla="*/ 6 w 15"/>
                <a:gd name="T57" fmla="*/ 19 h 36"/>
                <a:gd name="T58" fmla="*/ 6 w 15"/>
                <a:gd name="T59" fmla="*/ 19 h 36"/>
                <a:gd name="T60" fmla="*/ 6 w 15"/>
                <a:gd name="T61" fmla="*/ 20 h 36"/>
                <a:gd name="T62" fmla="*/ 6 w 15"/>
                <a:gd name="T63" fmla="*/ 21 h 36"/>
                <a:gd name="T64" fmla="*/ 5 w 15"/>
                <a:gd name="T65" fmla="*/ 21 h 36"/>
                <a:gd name="T66" fmla="*/ 5 w 15"/>
                <a:gd name="T67" fmla="*/ 22 h 36"/>
                <a:gd name="T68" fmla="*/ 4 w 15"/>
                <a:gd name="T69" fmla="*/ 23 h 36"/>
                <a:gd name="T70" fmla="*/ 4 w 15"/>
                <a:gd name="T71" fmla="*/ 24 h 36"/>
                <a:gd name="T72" fmla="*/ 4 w 15"/>
                <a:gd name="T73" fmla="*/ 24 h 36"/>
                <a:gd name="T74" fmla="*/ 4 w 15"/>
                <a:gd name="T75" fmla="*/ 25 h 36"/>
                <a:gd name="T76" fmla="*/ 3 w 15"/>
                <a:gd name="T77" fmla="*/ 26 h 36"/>
                <a:gd name="T78" fmla="*/ 3 w 15"/>
                <a:gd name="T79" fmla="*/ 27 h 36"/>
                <a:gd name="T80" fmla="*/ 3 w 15"/>
                <a:gd name="T81" fmla="*/ 27 h 36"/>
                <a:gd name="T82" fmla="*/ 3 w 15"/>
                <a:gd name="T83" fmla="*/ 28 h 36"/>
                <a:gd name="T84" fmla="*/ 2 w 15"/>
                <a:gd name="T85" fmla="*/ 29 h 36"/>
                <a:gd name="T86" fmla="*/ 2 w 15"/>
                <a:gd name="T87" fmla="*/ 29 h 36"/>
                <a:gd name="T88" fmla="*/ 1 w 15"/>
                <a:gd name="T89" fmla="*/ 30 h 36"/>
                <a:gd name="T90" fmla="*/ 1 w 15"/>
                <a:gd name="T91" fmla="*/ 31 h 36"/>
                <a:gd name="T92" fmla="*/ 1 w 15"/>
                <a:gd name="T93" fmla="*/ 32 h 36"/>
                <a:gd name="T94" fmla="*/ 1 w 15"/>
                <a:gd name="T95" fmla="*/ 33 h 36"/>
                <a:gd name="T96" fmla="*/ 0 w 15"/>
                <a:gd name="T97" fmla="*/ 33 h 36"/>
                <a:gd name="T98" fmla="*/ 0 w 15"/>
                <a:gd name="T99" fmla="*/ 34 h 36"/>
                <a:gd name="T100" fmla="*/ 0 w 15"/>
                <a:gd name="T101" fmla="*/ 35 h 36"/>
                <a:gd name="T102" fmla="*/ 0 w 15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5" name="Freeform 2365"/>
            <p:cNvSpPr>
              <a:spLocks/>
            </p:cNvSpPr>
            <p:nvPr/>
          </p:nvSpPr>
          <p:spPr bwMode="auto">
            <a:xfrm>
              <a:off x="5193869" y="4462717"/>
              <a:ext cx="14764" cy="40355"/>
            </a:xfrm>
            <a:custGeom>
              <a:avLst/>
              <a:gdLst>
                <a:gd name="T0" fmla="*/ 15 w 15"/>
                <a:gd name="T1" fmla="*/ 0 h 41"/>
                <a:gd name="T2" fmla="*/ 15 w 15"/>
                <a:gd name="T3" fmla="*/ 1 h 41"/>
                <a:gd name="T4" fmla="*/ 14 w 15"/>
                <a:gd name="T5" fmla="*/ 2 h 41"/>
                <a:gd name="T6" fmla="*/ 14 w 15"/>
                <a:gd name="T7" fmla="*/ 2 h 41"/>
                <a:gd name="T8" fmla="*/ 14 w 15"/>
                <a:gd name="T9" fmla="*/ 3 h 41"/>
                <a:gd name="T10" fmla="*/ 13 w 15"/>
                <a:gd name="T11" fmla="*/ 4 h 41"/>
                <a:gd name="T12" fmla="*/ 13 w 15"/>
                <a:gd name="T13" fmla="*/ 4 h 41"/>
                <a:gd name="T14" fmla="*/ 13 w 15"/>
                <a:gd name="T15" fmla="*/ 5 h 41"/>
                <a:gd name="T16" fmla="*/ 12 w 15"/>
                <a:gd name="T17" fmla="*/ 6 h 41"/>
                <a:gd name="T18" fmla="*/ 12 w 15"/>
                <a:gd name="T19" fmla="*/ 7 h 41"/>
                <a:gd name="T20" fmla="*/ 12 w 15"/>
                <a:gd name="T21" fmla="*/ 8 h 41"/>
                <a:gd name="T22" fmla="*/ 12 w 15"/>
                <a:gd name="T23" fmla="*/ 9 h 41"/>
                <a:gd name="T24" fmla="*/ 11 w 15"/>
                <a:gd name="T25" fmla="*/ 9 h 41"/>
                <a:gd name="T26" fmla="*/ 11 w 15"/>
                <a:gd name="T27" fmla="*/ 10 h 41"/>
                <a:gd name="T28" fmla="*/ 11 w 15"/>
                <a:gd name="T29" fmla="*/ 11 h 41"/>
                <a:gd name="T30" fmla="*/ 10 w 15"/>
                <a:gd name="T31" fmla="*/ 12 h 41"/>
                <a:gd name="T32" fmla="*/ 10 w 15"/>
                <a:gd name="T33" fmla="*/ 12 h 41"/>
                <a:gd name="T34" fmla="*/ 10 w 15"/>
                <a:gd name="T35" fmla="*/ 13 h 41"/>
                <a:gd name="T36" fmla="*/ 9 w 15"/>
                <a:gd name="T37" fmla="*/ 14 h 41"/>
                <a:gd name="T38" fmla="*/ 9 w 15"/>
                <a:gd name="T39" fmla="*/ 15 h 41"/>
                <a:gd name="T40" fmla="*/ 9 w 15"/>
                <a:gd name="T41" fmla="*/ 16 h 41"/>
                <a:gd name="T42" fmla="*/ 9 w 15"/>
                <a:gd name="T43" fmla="*/ 16 h 41"/>
                <a:gd name="T44" fmla="*/ 8 w 15"/>
                <a:gd name="T45" fmla="*/ 17 h 41"/>
                <a:gd name="T46" fmla="*/ 8 w 15"/>
                <a:gd name="T47" fmla="*/ 18 h 41"/>
                <a:gd name="T48" fmla="*/ 8 w 15"/>
                <a:gd name="T49" fmla="*/ 19 h 41"/>
                <a:gd name="T50" fmla="*/ 7 w 15"/>
                <a:gd name="T51" fmla="*/ 20 h 41"/>
                <a:gd name="T52" fmla="*/ 7 w 15"/>
                <a:gd name="T53" fmla="*/ 20 h 41"/>
                <a:gd name="T54" fmla="*/ 7 w 15"/>
                <a:gd name="T55" fmla="*/ 21 h 41"/>
                <a:gd name="T56" fmla="*/ 6 w 15"/>
                <a:gd name="T57" fmla="*/ 22 h 41"/>
                <a:gd name="T58" fmla="*/ 6 w 15"/>
                <a:gd name="T59" fmla="*/ 23 h 41"/>
                <a:gd name="T60" fmla="*/ 6 w 15"/>
                <a:gd name="T61" fmla="*/ 24 h 41"/>
                <a:gd name="T62" fmla="*/ 6 w 15"/>
                <a:gd name="T63" fmla="*/ 25 h 41"/>
                <a:gd name="T64" fmla="*/ 5 w 15"/>
                <a:gd name="T65" fmla="*/ 25 h 41"/>
                <a:gd name="T66" fmla="*/ 5 w 15"/>
                <a:gd name="T67" fmla="*/ 26 h 41"/>
                <a:gd name="T68" fmla="*/ 5 w 15"/>
                <a:gd name="T69" fmla="*/ 27 h 41"/>
                <a:gd name="T70" fmla="*/ 4 w 15"/>
                <a:gd name="T71" fmla="*/ 28 h 41"/>
                <a:gd name="T72" fmla="*/ 4 w 15"/>
                <a:gd name="T73" fmla="*/ 29 h 41"/>
                <a:gd name="T74" fmla="*/ 4 w 15"/>
                <a:gd name="T75" fmla="*/ 29 h 41"/>
                <a:gd name="T76" fmla="*/ 4 w 15"/>
                <a:gd name="T77" fmla="*/ 30 h 41"/>
                <a:gd name="T78" fmla="*/ 3 w 15"/>
                <a:gd name="T79" fmla="*/ 31 h 41"/>
                <a:gd name="T80" fmla="*/ 3 w 15"/>
                <a:gd name="T81" fmla="*/ 32 h 41"/>
                <a:gd name="T82" fmla="*/ 3 w 15"/>
                <a:gd name="T83" fmla="*/ 33 h 41"/>
                <a:gd name="T84" fmla="*/ 2 w 15"/>
                <a:gd name="T85" fmla="*/ 33 h 41"/>
                <a:gd name="T86" fmla="*/ 2 w 15"/>
                <a:gd name="T87" fmla="*/ 34 h 41"/>
                <a:gd name="T88" fmla="*/ 2 w 15"/>
                <a:gd name="T89" fmla="*/ 35 h 41"/>
                <a:gd name="T90" fmla="*/ 1 w 15"/>
                <a:gd name="T91" fmla="*/ 36 h 41"/>
                <a:gd name="T92" fmla="*/ 1 w 15"/>
                <a:gd name="T93" fmla="*/ 37 h 41"/>
                <a:gd name="T94" fmla="*/ 1 w 15"/>
                <a:gd name="T95" fmla="*/ 38 h 41"/>
                <a:gd name="T96" fmla="*/ 1 w 15"/>
                <a:gd name="T97" fmla="*/ 39 h 41"/>
                <a:gd name="T98" fmla="*/ 0 w 15"/>
                <a:gd name="T99" fmla="*/ 39 h 41"/>
                <a:gd name="T100" fmla="*/ 0 w 15"/>
                <a:gd name="T101" fmla="*/ 40 h 41"/>
                <a:gd name="T102" fmla="*/ 0 w 15"/>
                <a:gd name="T10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1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6" name="Freeform 2366"/>
            <p:cNvSpPr>
              <a:spLocks/>
            </p:cNvSpPr>
            <p:nvPr/>
          </p:nvSpPr>
          <p:spPr bwMode="auto">
            <a:xfrm>
              <a:off x="5179105" y="4502087"/>
              <a:ext cx="14764" cy="40355"/>
            </a:xfrm>
            <a:custGeom>
              <a:avLst/>
              <a:gdLst>
                <a:gd name="T0" fmla="*/ 15 w 15"/>
                <a:gd name="T1" fmla="*/ 0 h 41"/>
                <a:gd name="T2" fmla="*/ 15 w 15"/>
                <a:gd name="T3" fmla="*/ 1 h 41"/>
                <a:gd name="T4" fmla="*/ 14 w 15"/>
                <a:gd name="T5" fmla="*/ 2 h 41"/>
                <a:gd name="T6" fmla="*/ 14 w 15"/>
                <a:gd name="T7" fmla="*/ 3 h 41"/>
                <a:gd name="T8" fmla="*/ 14 w 15"/>
                <a:gd name="T9" fmla="*/ 3 h 41"/>
                <a:gd name="T10" fmla="*/ 13 w 15"/>
                <a:gd name="T11" fmla="*/ 4 h 41"/>
                <a:gd name="T12" fmla="*/ 13 w 15"/>
                <a:gd name="T13" fmla="*/ 5 h 41"/>
                <a:gd name="T14" fmla="*/ 13 w 15"/>
                <a:gd name="T15" fmla="*/ 6 h 41"/>
                <a:gd name="T16" fmla="*/ 13 w 15"/>
                <a:gd name="T17" fmla="*/ 7 h 41"/>
                <a:gd name="T18" fmla="*/ 12 w 15"/>
                <a:gd name="T19" fmla="*/ 8 h 41"/>
                <a:gd name="T20" fmla="*/ 12 w 15"/>
                <a:gd name="T21" fmla="*/ 8 h 41"/>
                <a:gd name="T22" fmla="*/ 12 w 15"/>
                <a:gd name="T23" fmla="*/ 9 h 41"/>
                <a:gd name="T24" fmla="*/ 11 w 15"/>
                <a:gd name="T25" fmla="*/ 10 h 41"/>
                <a:gd name="T26" fmla="*/ 11 w 15"/>
                <a:gd name="T27" fmla="*/ 11 h 41"/>
                <a:gd name="T28" fmla="*/ 11 w 15"/>
                <a:gd name="T29" fmla="*/ 12 h 41"/>
                <a:gd name="T30" fmla="*/ 10 w 15"/>
                <a:gd name="T31" fmla="*/ 12 h 41"/>
                <a:gd name="T32" fmla="*/ 10 w 15"/>
                <a:gd name="T33" fmla="*/ 13 h 41"/>
                <a:gd name="T34" fmla="*/ 10 w 15"/>
                <a:gd name="T35" fmla="*/ 14 h 41"/>
                <a:gd name="T36" fmla="*/ 10 w 15"/>
                <a:gd name="T37" fmla="*/ 15 h 41"/>
                <a:gd name="T38" fmla="*/ 9 w 15"/>
                <a:gd name="T39" fmla="*/ 16 h 41"/>
                <a:gd name="T40" fmla="*/ 9 w 15"/>
                <a:gd name="T41" fmla="*/ 16 h 41"/>
                <a:gd name="T42" fmla="*/ 9 w 15"/>
                <a:gd name="T43" fmla="*/ 17 h 41"/>
                <a:gd name="T44" fmla="*/ 9 w 15"/>
                <a:gd name="T45" fmla="*/ 18 h 41"/>
                <a:gd name="T46" fmla="*/ 8 w 15"/>
                <a:gd name="T47" fmla="*/ 19 h 41"/>
                <a:gd name="T48" fmla="*/ 8 w 15"/>
                <a:gd name="T49" fmla="*/ 20 h 41"/>
                <a:gd name="T50" fmla="*/ 7 w 15"/>
                <a:gd name="T51" fmla="*/ 21 h 41"/>
                <a:gd name="T52" fmla="*/ 7 w 15"/>
                <a:gd name="T53" fmla="*/ 21 h 41"/>
                <a:gd name="T54" fmla="*/ 7 w 15"/>
                <a:gd name="T55" fmla="*/ 22 h 41"/>
                <a:gd name="T56" fmla="*/ 7 w 15"/>
                <a:gd name="T57" fmla="*/ 23 h 41"/>
                <a:gd name="T58" fmla="*/ 6 w 15"/>
                <a:gd name="T59" fmla="*/ 24 h 41"/>
                <a:gd name="T60" fmla="*/ 6 w 15"/>
                <a:gd name="T61" fmla="*/ 25 h 41"/>
                <a:gd name="T62" fmla="*/ 6 w 15"/>
                <a:gd name="T63" fmla="*/ 25 h 41"/>
                <a:gd name="T64" fmla="*/ 6 w 15"/>
                <a:gd name="T65" fmla="*/ 26 h 41"/>
                <a:gd name="T66" fmla="*/ 5 w 15"/>
                <a:gd name="T67" fmla="*/ 27 h 41"/>
                <a:gd name="T68" fmla="*/ 5 w 15"/>
                <a:gd name="T69" fmla="*/ 28 h 41"/>
                <a:gd name="T70" fmla="*/ 5 w 15"/>
                <a:gd name="T71" fmla="*/ 29 h 41"/>
                <a:gd name="T72" fmla="*/ 4 w 15"/>
                <a:gd name="T73" fmla="*/ 29 h 41"/>
                <a:gd name="T74" fmla="*/ 4 w 15"/>
                <a:gd name="T75" fmla="*/ 30 h 41"/>
                <a:gd name="T76" fmla="*/ 4 w 15"/>
                <a:gd name="T77" fmla="*/ 31 h 41"/>
                <a:gd name="T78" fmla="*/ 3 w 15"/>
                <a:gd name="T79" fmla="*/ 32 h 41"/>
                <a:gd name="T80" fmla="*/ 3 w 15"/>
                <a:gd name="T81" fmla="*/ 32 h 41"/>
                <a:gd name="T82" fmla="*/ 3 w 15"/>
                <a:gd name="T83" fmla="*/ 33 h 41"/>
                <a:gd name="T84" fmla="*/ 3 w 15"/>
                <a:gd name="T85" fmla="*/ 34 h 41"/>
                <a:gd name="T86" fmla="*/ 2 w 15"/>
                <a:gd name="T87" fmla="*/ 35 h 41"/>
                <a:gd name="T88" fmla="*/ 2 w 15"/>
                <a:gd name="T89" fmla="*/ 36 h 41"/>
                <a:gd name="T90" fmla="*/ 2 w 15"/>
                <a:gd name="T91" fmla="*/ 37 h 41"/>
                <a:gd name="T92" fmla="*/ 1 w 15"/>
                <a:gd name="T93" fmla="*/ 37 h 41"/>
                <a:gd name="T94" fmla="*/ 1 w 15"/>
                <a:gd name="T95" fmla="*/ 38 h 41"/>
                <a:gd name="T96" fmla="*/ 1 w 15"/>
                <a:gd name="T97" fmla="*/ 39 h 41"/>
                <a:gd name="T98" fmla="*/ 0 w 15"/>
                <a:gd name="T99" fmla="*/ 39 h 41"/>
                <a:gd name="T100" fmla="*/ 0 w 15"/>
                <a:gd name="T101" fmla="*/ 40 h 41"/>
                <a:gd name="T102" fmla="*/ 0 w 15"/>
                <a:gd name="T10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1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7" name="Freeform 2367"/>
            <p:cNvSpPr>
              <a:spLocks/>
            </p:cNvSpPr>
            <p:nvPr/>
          </p:nvSpPr>
          <p:spPr bwMode="auto">
            <a:xfrm>
              <a:off x="5164342" y="4541457"/>
              <a:ext cx="14764" cy="35433"/>
            </a:xfrm>
            <a:custGeom>
              <a:avLst/>
              <a:gdLst>
                <a:gd name="T0" fmla="*/ 15 w 15"/>
                <a:gd name="T1" fmla="*/ 0 h 36"/>
                <a:gd name="T2" fmla="*/ 15 w 15"/>
                <a:gd name="T3" fmla="*/ 1 h 36"/>
                <a:gd name="T4" fmla="*/ 15 w 15"/>
                <a:gd name="T5" fmla="*/ 2 h 36"/>
                <a:gd name="T6" fmla="*/ 14 w 15"/>
                <a:gd name="T7" fmla="*/ 3 h 36"/>
                <a:gd name="T8" fmla="*/ 14 w 15"/>
                <a:gd name="T9" fmla="*/ 3 h 36"/>
                <a:gd name="T10" fmla="*/ 14 w 15"/>
                <a:gd name="T11" fmla="*/ 4 h 36"/>
                <a:gd name="T12" fmla="*/ 13 w 15"/>
                <a:gd name="T13" fmla="*/ 5 h 36"/>
                <a:gd name="T14" fmla="*/ 13 w 15"/>
                <a:gd name="T15" fmla="*/ 6 h 36"/>
                <a:gd name="T16" fmla="*/ 13 w 15"/>
                <a:gd name="T17" fmla="*/ 7 h 36"/>
                <a:gd name="T18" fmla="*/ 13 w 15"/>
                <a:gd name="T19" fmla="*/ 7 h 36"/>
                <a:gd name="T20" fmla="*/ 12 w 15"/>
                <a:gd name="T21" fmla="*/ 8 h 36"/>
                <a:gd name="T22" fmla="*/ 12 w 15"/>
                <a:gd name="T23" fmla="*/ 9 h 36"/>
                <a:gd name="T24" fmla="*/ 12 w 15"/>
                <a:gd name="T25" fmla="*/ 10 h 36"/>
                <a:gd name="T26" fmla="*/ 11 w 15"/>
                <a:gd name="T27" fmla="*/ 10 h 36"/>
                <a:gd name="T28" fmla="*/ 11 w 15"/>
                <a:gd name="T29" fmla="*/ 11 h 36"/>
                <a:gd name="T30" fmla="*/ 11 w 15"/>
                <a:gd name="T31" fmla="*/ 12 h 36"/>
                <a:gd name="T32" fmla="*/ 11 w 15"/>
                <a:gd name="T33" fmla="*/ 12 h 36"/>
                <a:gd name="T34" fmla="*/ 10 w 15"/>
                <a:gd name="T35" fmla="*/ 13 h 36"/>
                <a:gd name="T36" fmla="*/ 10 w 15"/>
                <a:gd name="T37" fmla="*/ 14 h 36"/>
                <a:gd name="T38" fmla="*/ 10 w 15"/>
                <a:gd name="T39" fmla="*/ 15 h 36"/>
                <a:gd name="T40" fmla="*/ 9 w 15"/>
                <a:gd name="T41" fmla="*/ 15 h 36"/>
                <a:gd name="T42" fmla="*/ 9 w 15"/>
                <a:gd name="T43" fmla="*/ 16 h 36"/>
                <a:gd name="T44" fmla="*/ 9 w 15"/>
                <a:gd name="T45" fmla="*/ 17 h 36"/>
                <a:gd name="T46" fmla="*/ 8 w 15"/>
                <a:gd name="T47" fmla="*/ 17 h 36"/>
                <a:gd name="T48" fmla="*/ 8 w 15"/>
                <a:gd name="T49" fmla="*/ 18 h 36"/>
                <a:gd name="T50" fmla="*/ 8 w 15"/>
                <a:gd name="T51" fmla="*/ 19 h 36"/>
                <a:gd name="T52" fmla="*/ 8 w 15"/>
                <a:gd name="T53" fmla="*/ 20 h 36"/>
                <a:gd name="T54" fmla="*/ 7 w 15"/>
                <a:gd name="T55" fmla="*/ 20 h 36"/>
                <a:gd name="T56" fmla="*/ 7 w 15"/>
                <a:gd name="T57" fmla="*/ 21 h 36"/>
                <a:gd name="T58" fmla="*/ 7 w 15"/>
                <a:gd name="T59" fmla="*/ 22 h 36"/>
                <a:gd name="T60" fmla="*/ 6 w 15"/>
                <a:gd name="T61" fmla="*/ 23 h 36"/>
                <a:gd name="T62" fmla="*/ 6 w 15"/>
                <a:gd name="T63" fmla="*/ 23 h 36"/>
                <a:gd name="T64" fmla="*/ 6 w 15"/>
                <a:gd name="T65" fmla="*/ 24 h 36"/>
                <a:gd name="T66" fmla="*/ 6 w 15"/>
                <a:gd name="T67" fmla="*/ 24 h 36"/>
                <a:gd name="T68" fmla="*/ 5 w 15"/>
                <a:gd name="T69" fmla="*/ 25 h 36"/>
                <a:gd name="T70" fmla="*/ 5 w 15"/>
                <a:gd name="T71" fmla="*/ 26 h 36"/>
                <a:gd name="T72" fmla="*/ 5 w 15"/>
                <a:gd name="T73" fmla="*/ 27 h 36"/>
                <a:gd name="T74" fmla="*/ 4 w 15"/>
                <a:gd name="T75" fmla="*/ 27 h 36"/>
                <a:gd name="T76" fmla="*/ 4 w 15"/>
                <a:gd name="T77" fmla="*/ 28 h 36"/>
                <a:gd name="T78" fmla="*/ 4 w 15"/>
                <a:gd name="T79" fmla="*/ 28 h 36"/>
                <a:gd name="T80" fmla="*/ 3 w 15"/>
                <a:gd name="T81" fmla="*/ 29 h 36"/>
                <a:gd name="T82" fmla="*/ 3 w 15"/>
                <a:gd name="T83" fmla="*/ 30 h 36"/>
                <a:gd name="T84" fmla="*/ 3 w 15"/>
                <a:gd name="T85" fmla="*/ 31 h 36"/>
                <a:gd name="T86" fmla="*/ 3 w 15"/>
                <a:gd name="T87" fmla="*/ 31 h 36"/>
                <a:gd name="T88" fmla="*/ 2 w 15"/>
                <a:gd name="T89" fmla="*/ 32 h 36"/>
                <a:gd name="T90" fmla="*/ 2 w 15"/>
                <a:gd name="T91" fmla="*/ 33 h 36"/>
                <a:gd name="T92" fmla="*/ 2 w 15"/>
                <a:gd name="T93" fmla="*/ 33 h 36"/>
                <a:gd name="T94" fmla="*/ 1 w 15"/>
                <a:gd name="T95" fmla="*/ 34 h 36"/>
                <a:gd name="T96" fmla="*/ 1 w 15"/>
                <a:gd name="T97" fmla="*/ 34 h 36"/>
                <a:gd name="T98" fmla="*/ 1 w 15"/>
                <a:gd name="T99" fmla="*/ 35 h 36"/>
                <a:gd name="T100" fmla="*/ 1 w 15"/>
                <a:gd name="T101" fmla="*/ 36 h 36"/>
                <a:gd name="T102" fmla="*/ 0 w 15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15" y="1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8" name="Freeform 2368"/>
            <p:cNvSpPr>
              <a:spLocks/>
            </p:cNvSpPr>
            <p:nvPr/>
          </p:nvSpPr>
          <p:spPr bwMode="auto">
            <a:xfrm>
              <a:off x="5150562" y="4576890"/>
              <a:ext cx="14764" cy="28544"/>
            </a:xfrm>
            <a:custGeom>
              <a:avLst/>
              <a:gdLst>
                <a:gd name="T0" fmla="*/ 15 w 15"/>
                <a:gd name="T1" fmla="*/ 0 h 29"/>
                <a:gd name="T2" fmla="*/ 14 w 15"/>
                <a:gd name="T3" fmla="*/ 0 h 29"/>
                <a:gd name="T4" fmla="*/ 14 w 15"/>
                <a:gd name="T5" fmla="*/ 1 h 29"/>
                <a:gd name="T6" fmla="*/ 14 w 15"/>
                <a:gd name="T7" fmla="*/ 2 h 29"/>
                <a:gd name="T8" fmla="*/ 13 w 15"/>
                <a:gd name="T9" fmla="*/ 2 h 29"/>
                <a:gd name="T10" fmla="*/ 13 w 15"/>
                <a:gd name="T11" fmla="*/ 3 h 29"/>
                <a:gd name="T12" fmla="*/ 13 w 15"/>
                <a:gd name="T13" fmla="*/ 4 h 29"/>
                <a:gd name="T14" fmla="*/ 13 w 15"/>
                <a:gd name="T15" fmla="*/ 4 h 29"/>
                <a:gd name="T16" fmla="*/ 12 w 15"/>
                <a:gd name="T17" fmla="*/ 5 h 29"/>
                <a:gd name="T18" fmla="*/ 12 w 15"/>
                <a:gd name="T19" fmla="*/ 5 h 29"/>
                <a:gd name="T20" fmla="*/ 12 w 15"/>
                <a:gd name="T21" fmla="*/ 6 h 29"/>
                <a:gd name="T22" fmla="*/ 11 w 15"/>
                <a:gd name="T23" fmla="*/ 7 h 29"/>
                <a:gd name="T24" fmla="*/ 11 w 15"/>
                <a:gd name="T25" fmla="*/ 7 h 29"/>
                <a:gd name="T26" fmla="*/ 11 w 15"/>
                <a:gd name="T27" fmla="*/ 8 h 29"/>
                <a:gd name="T28" fmla="*/ 10 w 15"/>
                <a:gd name="T29" fmla="*/ 8 h 29"/>
                <a:gd name="T30" fmla="*/ 10 w 15"/>
                <a:gd name="T31" fmla="*/ 9 h 29"/>
                <a:gd name="T32" fmla="*/ 10 w 15"/>
                <a:gd name="T33" fmla="*/ 10 h 29"/>
                <a:gd name="T34" fmla="*/ 10 w 15"/>
                <a:gd name="T35" fmla="*/ 10 h 29"/>
                <a:gd name="T36" fmla="*/ 9 w 15"/>
                <a:gd name="T37" fmla="*/ 11 h 29"/>
                <a:gd name="T38" fmla="*/ 9 w 15"/>
                <a:gd name="T39" fmla="*/ 11 h 29"/>
                <a:gd name="T40" fmla="*/ 9 w 15"/>
                <a:gd name="T41" fmla="*/ 12 h 29"/>
                <a:gd name="T42" fmla="*/ 9 w 15"/>
                <a:gd name="T43" fmla="*/ 12 h 29"/>
                <a:gd name="T44" fmla="*/ 8 w 15"/>
                <a:gd name="T45" fmla="*/ 13 h 29"/>
                <a:gd name="T46" fmla="*/ 8 w 15"/>
                <a:gd name="T47" fmla="*/ 14 h 29"/>
                <a:gd name="T48" fmla="*/ 7 w 15"/>
                <a:gd name="T49" fmla="*/ 14 h 29"/>
                <a:gd name="T50" fmla="*/ 7 w 15"/>
                <a:gd name="T51" fmla="*/ 15 h 29"/>
                <a:gd name="T52" fmla="*/ 7 w 15"/>
                <a:gd name="T53" fmla="*/ 15 h 29"/>
                <a:gd name="T54" fmla="*/ 7 w 15"/>
                <a:gd name="T55" fmla="*/ 16 h 29"/>
                <a:gd name="T56" fmla="*/ 6 w 15"/>
                <a:gd name="T57" fmla="*/ 16 h 29"/>
                <a:gd name="T58" fmla="*/ 6 w 15"/>
                <a:gd name="T59" fmla="*/ 17 h 29"/>
                <a:gd name="T60" fmla="*/ 6 w 15"/>
                <a:gd name="T61" fmla="*/ 17 h 29"/>
                <a:gd name="T62" fmla="*/ 6 w 15"/>
                <a:gd name="T63" fmla="*/ 18 h 29"/>
                <a:gd name="T64" fmla="*/ 5 w 15"/>
                <a:gd name="T65" fmla="*/ 18 h 29"/>
                <a:gd name="T66" fmla="*/ 5 w 15"/>
                <a:gd name="T67" fmla="*/ 19 h 29"/>
                <a:gd name="T68" fmla="*/ 5 w 15"/>
                <a:gd name="T69" fmla="*/ 20 h 29"/>
                <a:gd name="T70" fmla="*/ 5 w 15"/>
                <a:gd name="T71" fmla="*/ 20 h 29"/>
                <a:gd name="T72" fmla="*/ 4 w 15"/>
                <a:gd name="T73" fmla="*/ 21 h 29"/>
                <a:gd name="T74" fmla="*/ 4 w 15"/>
                <a:gd name="T75" fmla="*/ 21 h 29"/>
                <a:gd name="T76" fmla="*/ 3 w 15"/>
                <a:gd name="T77" fmla="*/ 22 h 29"/>
                <a:gd name="T78" fmla="*/ 3 w 15"/>
                <a:gd name="T79" fmla="*/ 22 h 29"/>
                <a:gd name="T80" fmla="*/ 3 w 15"/>
                <a:gd name="T81" fmla="*/ 23 h 29"/>
                <a:gd name="T82" fmla="*/ 3 w 15"/>
                <a:gd name="T83" fmla="*/ 23 h 29"/>
                <a:gd name="T84" fmla="*/ 2 w 15"/>
                <a:gd name="T85" fmla="*/ 24 h 29"/>
                <a:gd name="T86" fmla="*/ 2 w 15"/>
                <a:gd name="T87" fmla="*/ 24 h 29"/>
                <a:gd name="T88" fmla="*/ 2 w 15"/>
                <a:gd name="T89" fmla="*/ 25 h 29"/>
                <a:gd name="T90" fmla="*/ 2 w 15"/>
                <a:gd name="T91" fmla="*/ 25 h 29"/>
                <a:gd name="T92" fmla="*/ 1 w 15"/>
                <a:gd name="T93" fmla="*/ 26 h 29"/>
                <a:gd name="T94" fmla="*/ 1 w 15"/>
                <a:gd name="T95" fmla="*/ 27 h 29"/>
                <a:gd name="T96" fmla="*/ 1 w 15"/>
                <a:gd name="T97" fmla="*/ 27 h 29"/>
                <a:gd name="T98" fmla="*/ 0 w 15"/>
                <a:gd name="T99" fmla="*/ 28 h 29"/>
                <a:gd name="T100" fmla="*/ 0 w 15"/>
                <a:gd name="T101" fmla="*/ 28 h 29"/>
                <a:gd name="T102" fmla="*/ 0 w 15"/>
                <a:gd name="T10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9" name="Freeform 2369"/>
            <p:cNvSpPr>
              <a:spLocks/>
            </p:cNvSpPr>
            <p:nvPr/>
          </p:nvSpPr>
          <p:spPr bwMode="auto">
            <a:xfrm>
              <a:off x="5135798" y="4604449"/>
              <a:ext cx="14764" cy="26575"/>
            </a:xfrm>
            <a:custGeom>
              <a:avLst/>
              <a:gdLst>
                <a:gd name="T0" fmla="*/ 15 w 15"/>
                <a:gd name="T1" fmla="*/ 0 h 27"/>
                <a:gd name="T2" fmla="*/ 15 w 15"/>
                <a:gd name="T3" fmla="*/ 1 h 27"/>
                <a:gd name="T4" fmla="*/ 14 w 15"/>
                <a:gd name="T5" fmla="*/ 1 h 27"/>
                <a:gd name="T6" fmla="*/ 14 w 15"/>
                <a:gd name="T7" fmla="*/ 2 h 27"/>
                <a:gd name="T8" fmla="*/ 14 w 15"/>
                <a:gd name="T9" fmla="*/ 2 h 27"/>
                <a:gd name="T10" fmla="*/ 14 w 15"/>
                <a:gd name="T11" fmla="*/ 3 h 27"/>
                <a:gd name="T12" fmla="*/ 13 w 15"/>
                <a:gd name="T13" fmla="*/ 3 h 27"/>
                <a:gd name="T14" fmla="*/ 13 w 15"/>
                <a:gd name="T15" fmla="*/ 4 h 27"/>
                <a:gd name="T16" fmla="*/ 13 w 15"/>
                <a:gd name="T17" fmla="*/ 4 h 27"/>
                <a:gd name="T18" fmla="*/ 12 w 15"/>
                <a:gd name="T19" fmla="*/ 5 h 27"/>
                <a:gd name="T20" fmla="*/ 12 w 15"/>
                <a:gd name="T21" fmla="*/ 5 h 27"/>
                <a:gd name="T22" fmla="*/ 12 w 15"/>
                <a:gd name="T23" fmla="*/ 6 h 27"/>
                <a:gd name="T24" fmla="*/ 12 w 15"/>
                <a:gd name="T25" fmla="*/ 6 h 27"/>
                <a:gd name="T26" fmla="*/ 11 w 15"/>
                <a:gd name="T27" fmla="*/ 7 h 27"/>
                <a:gd name="T28" fmla="*/ 11 w 15"/>
                <a:gd name="T29" fmla="*/ 7 h 27"/>
                <a:gd name="T30" fmla="*/ 11 w 15"/>
                <a:gd name="T31" fmla="*/ 8 h 27"/>
                <a:gd name="T32" fmla="*/ 10 w 15"/>
                <a:gd name="T33" fmla="*/ 8 h 27"/>
                <a:gd name="T34" fmla="*/ 10 w 15"/>
                <a:gd name="T35" fmla="*/ 9 h 27"/>
                <a:gd name="T36" fmla="*/ 10 w 15"/>
                <a:gd name="T37" fmla="*/ 9 h 27"/>
                <a:gd name="T38" fmla="*/ 10 w 15"/>
                <a:gd name="T39" fmla="*/ 10 h 27"/>
                <a:gd name="T40" fmla="*/ 9 w 15"/>
                <a:gd name="T41" fmla="*/ 10 h 27"/>
                <a:gd name="T42" fmla="*/ 9 w 15"/>
                <a:gd name="T43" fmla="*/ 11 h 27"/>
                <a:gd name="T44" fmla="*/ 9 w 15"/>
                <a:gd name="T45" fmla="*/ 12 h 27"/>
                <a:gd name="T46" fmla="*/ 8 w 15"/>
                <a:gd name="T47" fmla="*/ 12 h 27"/>
                <a:gd name="T48" fmla="*/ 8 w 15"/>
                <a:gd name="T49" fmla="*/ 12 h 27"/>
                <a:gd name="T50" fmla="*/ 8 w 15"/>
                <a:gd name="T51" fmla="*/ 13 h 27"/>
                <a:gd name="T52" fmla="*/ 8 w 15"/>
                <a:gd name="T53" fmla="*/ 13 h 27"/>
                <a:gd name="T54" fmla="*/ 7 w 15"/>
                <a:gd name="T55" fmla="*/ 14 h 27"/>
                <a:gd name="T56" fmla="*/ 7 w 15"/>
                <a:gd name="T57" fmla="*/ 15 h 27"/>
                <a:gd name="T58" fmla="*/ 7 w 15"/>
                <a:gd name="T59" fmla="*/ 15 h 27"/>
                <a:gd name="T60" fmla="*/ 7 w 15"/>
                <a:gd name="T61" fmla="*/ 16 h 27"/>
                <a:gd name="T62" fmla="*/ 6 w 15"/>
                <a:gd name="T63" fmla="*/ 16 h 27"/>
                <a:gd name="T64" fmla="*/ 6 w 15"/>
                <a:gd name="T65" fmla="*/ 17 h 27"/>
                <a:gd name="T66" fmla="*/ 5 w 15"/>
                <a:gd name="T67" fmla="*/ 17 h 27"/>
                <a:gd name="T68" fmla="*/ 5 w 15"/>
                <a:gd name="T69" fmla="*/ 18 h 27"/>
                <a:gd name="T70" fmla="*/ 5 w 15"/>
                <a:gd name="T71" fmla="*/ 18 h 27"/>
                <a:gd name="T72" fmla="*/ 5 w 15"/>
                <a:gd name="T73" fmla="*/ 19 h 27"/>
                <a:gd name="T74" fmla="*/ 4 w 15"/>
                <a:gd name="T75" fmla="*/ 19 h 27"/>
                <a:gd name="T76" fmla="*/ 4 w 15"/>
                <a:gd name="T77" fmla="*/ 20 h 27"/>
                <a:gd name="T78" fmla="*/ 4 w 15"/>
                <a:gd name="T79" fmla="*/ 21 h 27"/>
                <a:gd name="T80" fmla="*/ 4 w 15"/>
                <a:gd name="T81" fmla="*/ 21 h 27"/>
                <a:gd name="T82" fmla="*/ 3 w 15"/>
                <a:gd name="T83" fmla="*/ 22 h 27"/>
                <a:gd name="T84" fmla="*/ 3 w 15"/>
                <a:gd name="T85" fmla="*/ 22 h 27"/>
                <a:gd name="T86" fmla="*/ 3 w 15"/>
                <a:gd name="T87" fmla="*/ 23 h 27"/>
                <a:gd name="T88" fmla="*/ 2 w 15"/>
                <a:gd name="T89" fmla="*/ 23 h 27"/>
                <a:gd name="T90" fmla="*/ 2 w 15"/>
                <a:gd name="T91" fmla="*/ 24 h 27"/>
                <a:gd name="T92" fmla="*/ 2 w 15"/>
                <a:gd name="T93" fmla="*/ 24 h 27"/>
                <a:gd name="T94" fmla="*/ 1 w 15"/>
                <a:gd name="T95" fmla="*/ 25 h 27"/>
                <a:gd name="T96" fmla="*/ 1 w 15"/>
                <a:gd name="T97" fmla="*/ 25 h 27"/>
                <a:gd name="T98" fmla="*/ 1 w 15"/>
                <a:gd name="T99" fmla="*/ 26 h 27"/>
                <a:gd name="T100" fmla="*/ 1 w 15"/>
                <a:gd name="T101" fmla="*/ 26 h 27"/>
                <a:gd name="T102" fmla="*/ 0 w 15"/>
                <a:gd name="T10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7">
                  <a:moveTo>
                    <a:pt x="15" y="0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0" name="Freeform 2370"/>
            <p:cNvSpPr>
              <a:spLocks/>
            </p:cNvSpPr>
            <p:nvPr/>
          </p:nvSpPr>
          <p:spPr bwMode="auto">
            <a:xfrm>
              <a:off x="5122019" y="4630039"/>
              <a:ext cx="14764" cy="32481"/>
            </a:xfrm>
            <a:custGeom>
              <a:avLst/>
              <a:gdLst>
                <a:gd name="T0" fmla="*/ 15 w 15"/>
                <a:gd name="T1" fmla="*/ 0 h 33"/>
                <a:gd name="T2" fmla="*/ 14 w 15"/>
                <a:gd name="T3" fmla="*/ 1 h 33"/>
                <a:gd name="T4" fmla="*/ 14 w 15"/>
                <a:gd name="T5" fmla="*/ 2 h 33"/>
                <a:gd name="T6" fmla="*/ 14 w 15"/>
                <a:gd name="T7" fmla="*/ 2 h 33"/>
                <a:gd name="T8" fmla="*/ 14 w 15"/>
                <a:gd name="T9" fmla="*/ 3 h 33"/>
                <a:gd name="T10" fmla="*/ 13 w 15"/>
                <a:gd name="T11" fmla="*/ 3 h 33"/>
                <a:gd name="T12" fmla="*/ 13 w 15"/>
                <a:gd name="T13" fmla="*/ 4 h 33"/>
                <a:gd name="T14" fmla="*/ 13 w 15"/>
                <a:gd name="T15" fmla="*/ 5 h 33"/>
                <a:gd name="T16" fmla="*/ 12 w 15"/>
                <a:gd name="T17" fmla="*/ 5 h 33"/>
                <a:gd name="T18" fmla="*/ 12 w 15"/>
                <a:gd name="T19" fmla="*/ 6 h 33"/>
                <a:gd name="T20" fmla="*/ 12 w 15"/>
                <a:gd name="T21" fmla="*/ 6 h 33"/>
                <a:gd name="T22" fmla="*/ 12 w 15"/>
                <a:gd name="T23" fmla="*/ 7 h 33"/>
                <a:gd name="T24" fmla="*/ 11 w 15"/>
                <a:gd name="T25" fmla="*/ 7 h 33"/>
                <a:gd name="T26" fmla="*/ 11 w 15"/>
                <a:gd name="T27" fmla="*/ 8 h 33"/>
                <a:gd name="T28" fmla="*/ 11 w 15"/>
                <a:gd name="T29" fmla="*/ 9 h 33"/>
                <a:gd name="T30" fmla="*/ 10 w 15"/>
                <a:gd name="T31" fmla="*/ 9 h 33"/>
                <a:gd name="T32" fmla="*/ 10 w 15"/>
                <a:gd name="T33" fmla="*/ 10 h 33"/>
                <a:gd name="T34" fmla="*/ 10 w 15"/>
                <a:gd name="T35" fmla="*/ 11 h 33"/>
                <a:gd name="T36" fmla="*/ 9 w 15"/>
                <a:gd name="T37" fmla="*/ 11 h 33"/>
                <a:gd name="T38" fmla="*/ 9 w 15"/>
                <a:gd name="T39" fmla="*/ 12 h 33"/>
                <a:gd name="T40" fmla="*/ 9 w 15"/>
                <a:gd name="T41" fmla="*/ 13 h 33"/>
                <a:gd name="T42" fmla="*/ 9 w 15"/>
                <a:gd name="T43" fmla="*/ 13 h 33"/>
                <a:gd name="T44" fmla="*/ 8 w 15"/>
                <a:gd name="T45" fmla="*/ 14 h 33"/>
                <a:gd name="T46" fmla="*/ 8 w 15"/>
                <a:gd name="T47" fmla="*/ 15 h 33"/>
                <a:gd name="T48" fmla="*/ 8 w 15"/>
                <a:gd name="T49" fmla="*/ 15 h 33"/>
                <a:gd name="T50" fmla="*/ 8 w 15"/>
                <a:gd name="T51" fmla="*/ 16 h 33"/>
                <a:gd name="T52" fmla="*/ 7 w 15"/>
                <a:gd name="T53" fmla="*/ 16 h 33"/>
                <a:gd name="T54" fmla="*/ 7 w 15"/>
                <a:gd name="T55" fmla="*/ 17 h 33"/>
                <a:gd name="T56" fmla="*/ 7 w 15"/>
                <a:gd name="T57" fmla="*/ 18 h 33"/>
                <a:gd name="T58" fmla="*/ 6 w 15"/>
                <a:gd name="T59" fmla="*/ 18 h 33"/>
                <a:gd name="T60" fmla="*/ 6 w 15"/>
                <a:gd name="T61" fmla="*/ 19 h 33"/>
                <a:gd name="T62" fmla="*/ 6 w 15"/>
                <a:gd name="T63" fmla="*/ 20 h 33"/>
                <a:gd name="T64" fmla="*/ 5 w 15"/>
                <a:gd name="T65" fmla="*/ 20 h 33"/>
                <a:gd name="T66" fmla="*/ 5 w 15"/>
                <a:gd name="T67" fmla="*/ 21 h 33"/>
                <a:gd name="T68" fmla="*/ 5 w 15"/>
                <a:gd name="T69" fmla="*/ 22 h 33"/>
                <a:gd name="T70" fmla="*/ 5 w 15"/>
                <a:gd name="T71" fmla="*/ 22 h 33"/>
                <a:gd name="T72" fmla="*/ 4 w 15"/>
                <a:gd name="T73" fmla="*/ 23 h 33"/>
                <a:gd name="T74" fmla="*/ 4 w 15"/>
                <a:gd name="T75" fmla="*/ 23 h 33"/>
                <a:gd name="T76" fmla="*/ 4 w 15"/>
                <a:gd name="T77" fmla="*/ 24 h 33"/>
                <a:gd name="T78" fmla="*/ 4 w 15"/>
                <a:gd name="T79" fmla="*/ 25 h 33"/>
                <a:gd name="T80" fmla="*/ 3 w 15"/>
                <a:gd name="T81" fmla="*/ 26 h 33"/>
                <a:gd name="T82" fmla="*/ 3 w 15"/>
                <a:gd name="T83" fmla="*/ 26 h 33"/>
                <a:gd name="T84" fmla="*/ 3 w 15"/>
                <a:gd name="T85" fmla="*/ 27 h 33"/>
                <a:gd name="T86" fmla="*/ 2 w 15"/>
                <a:gd name="T87" fmla="*/ 28 h 33"/>
                <a:gd name="T88" fmla="*/ 2 w 15"/>
                <a:gd name="T89" fmla="*/ 28 h 33"/>
                <a:gd name="T90" fmla="*/ 2 w 15"/>
                <a:gd name="T91" fmla="*/ 29 h 33"/>
                <a:gd name="T92" fmla="*/ 2 w 15"/>
                <a:gd name="T93" fmla="*/ 30 h 33"/>
                <a:gd name="T94" fmla="*/ 1 w 15"/>
                <a:gd name="T95" fmla="*/ 31 h 33"/>
                <a:gd name="T96" fmla="*/ 1 w 15"/>
                <a:gd name="T97" fmla="*/ 31 h 33"/>
                <a:gd name="T98" fmla="*/ 1 w 15"/>
                <a:gd name="T99" fmla="*/ 32 h 33"/>
                <a:gd name="T100" fmla="*/ 0 w 15"/>
                <a:gd name="T101" fmla="*/ 32 h 33"/>
                <a:gd name="T102" fmla="*/ 0 w 15"/>
                <a:gd name="T10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3">
                  <a:moveTo>
                    <a:pt x="15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1" name="Freeform 2371"/>
            <p:cNvSpPr>
              <a:spLocks/>
            </p:cNvSpPr>
            <p:nvPr/>
          </p:nvSpPr>
          <p:spPr bwMode="auto">
            <a:xfrm>
              <a:off x="5108239" y="4661535"/>
              <a:ext cx="13780" cy="36418"/>
            </a:xfrm>
            <a:custGeom>
              <a:avLst/>
              <a:gdLst>
                <a:gd name="T0" fmla="*/ 14 w 14"/>
                <a:gd name="T1" fmla="*/ 0 h 37"/>
                <a:gd name="T2" fmla="*/ 14 w 14"/>
                <a:gd name="T3" fmla="*/ 1 h 37"/>
                <a:gd name="T4" fmla="*/ 14 w 14"/>
                <a:gd name="T5" fmla="*/ 2 h 37"/>
                <a:gd name="T6" fmla="*/ 13 w 14"/>
                <a:gd name="T7" fmla="*/ 3 h 37"/>
                <a:gd name="T8" fmla="*/ 13 w 14"/>
                <a:gd name="T9" fmla="*/ 3 h 37"/>
                <a:gd name="T10" fmla="*/ 13 w 14"/>
                <a:gd name="T11" fmla="*/ 4 h 37"/>
                <a:gd name="T12" fmla="*/ 13 w 14"/>
                <a:gd name="T13" fmla="*/ 5 h 37"/>
                <a:gd name="T14" fmla="*/ 12 w 14"/>
                <a:gd name="T15" fmla="*/ 6 h 37"/>
                <a:gd name="T16" fmla="*/ 12 w 14"/>
                <a:gd name="T17" fmla="*/ 6 h 37"/>
                <a:gd name="T18" fmla="*/ 12 w 14"/>
                <a:gd name="T19" fmla="*/ 7 h 37"/>
                <a:gd name="T20" fmla="*/ 12 w 14"/>
                <a:gd name="T21" fmla="*/ 7 h 37"/>
                <a:gd name="T22" fmla="*/ 11 w 14"/>
                <a:gd name="T23" fmla="*/ 8 h 37"/>
                <a:gd name="T24" fmla="*/ 11 w 14"/>
                <a:gd name="T25" fmla="*/ 9 h 37"/>
                <a:gd name="T26" fmla="*/ 11 w 14"/>
                <a:gd name="T27" fmla="*/ 10 h 37"/>
                <a:gd name="T28" fmla="*/ 10 w 14"/>
                <a:gd name="T29" fmla="*/ 10 h 37"/>
                <a:gd name="T30" fmla="*/ 10 w 14"/>
                <a:gd name="T31" fmla="*/ 11 h 37"/>
                <a:gd name="T32" fmla="*/ 10 w 14"/>
                <a:gd name="T33" fmla="*/ 12 h 37"/>
                <a:gd name="T34" fmla="*/ 9 w 14"/>
                <a:gd name="T35" fmla="*/ 13 h 37"/>
                <a:gd name="T36" fmla="*/ 9 w 14"/>
                <a:gd name="T37" fmla="*/ 13 h 37"/>
                <a:gd name="T38" fmla="*/ 9 w 14"/>
                <a:gd name="T39" fmla="*/ 14 h 37"/>
                <a:gd name="T40" fmla="*/ 9 w 14"/>
                <a:gd name="T41" fmla="*/ 15 h 37"/>
                <a:gd name="T42" fmla="*/ 8 w 14"/>
                <a:gd name="T43" fmla="*/ 15 h 37"/>
                <a:gd name="T44" fmla="*/ 8 w 14"/>
                <a:gd name="T45" fmla="*/ 16 h 37"/>
                <a:gd name="T46" fmla="*/ 8 w 14"/>
                <a:gd name="T47" fmla="*/ 17 h 37"/>
                <a:gd name="T48" fmla="*/ 8 w 14"/>
                <a:gd name="T49" fmla="*/ 17 h 37"/>
                <a:gd name="T50" fmla="*/ 7 w 14"/>
                <a:gd name="T51" fmla="*/ 18 h 37"/>
                <a:gd name="T52" fmla="*/ 7 w 14"/>
                <a:gd name="T53" fmla="*/ 19 h 37"/>
                <a:gd name="T54" fmla="*/ 7 w 14"/>
                <a:gd name="T55" fmla="*/ 20 h 37"/>
                <a:gd name="T56" fmla="*/ 6 w 14"/>
                <a:gd name="T57" fmla="*/ 20 h 37"/>
                <a:gd name="T58" fmla="*/ 6 w 14"/>
                <a:gd name="T59" fmla="*/ 21 h 37"/>
                <a:gd name="T60" fmla="*/ 6 w 14"/>
                <a:gd name="T61" fmla="*/ 22 h 37"/>
                <a:gd name="T62" fmla="*/ 6 w 14"/>
                <a:gd name="T63" fmla="*/ 23 h 37"/>
                <a:gd name="T64" fmla="*/ 5 w 14"/>
                <a:gd name="T65" fmla="*/ 23 h 37"/>
                <a:gd name="T66" fmla="*/ 5 w 14"/>
                <a:gd name="T67" fmla="*/ 24 h 37"/>
                <a:gd name="T68" fmla="*/ 5 w 14"/>
                <a:gd name="T69" fmla="*/ 25 h 37"/>
                <a:gd name="T70" fmla="*/ 5 w 14"/>
                <a:gd name="T71" fmla="*/ 25 h 37"/>
                <a:gd name="T72" fmla="*/ 4 w 14"/>
                <a:gd name="T73" fmla="*/ 26 h 37"/>
                <a:gd name="T74" fmla="*/ 4 w 14"/>
                <a:gd name="T75" fmla="*/ 27 h 37"/>
                <a:gd name="T76" fmla="*/ 3 w 14"/>
                <a:gd name="T77" fmla="*/ 27 h 37"/>
                <a:gd name="T78" fmla="*/ 3 w 14"/>
                <a:gd name="T79" fmla="*/ 28 h 37"/>
                <a:gd name="T80" fmla="*/ 3 w 14"/>
                <a:gd name="T81" fmla="*/ 29 h 37"/>
                <a:gd name="T82" fmla="*/ 3 w 14"/>
                <a:gd name="T83" fmla="*/ 30 h 37"/>
                <a:gd name="T84" fmla="*/ 2 w 14"/>
                <a:gd name="T85" fmla="*/ 30 h 37"/>
                <a:gd name="T86" fmla="*/ 2 w 14"/>
                <a:gd name="T87" fmla="*/ 31 h 37"/>
                <a:gd name="T88" fmla="*/ 2 w 14"/>
                <a:gd name="T89" fmla="*/ 32 h 37"/>
                <a:gd name="T90" fmla="*/ 2 w 14"/>
                <a:gd name="T91" fmla="*/ 32 h 37"/>
                <a:gd name="T92" fmla="*/ 1 w 14"/>
                <a:gd name="T93" fmla="*/ 33 h 37"/>
                <a:gd name="T94" fmla="*/ 1 w 14"/>
                <a:gd name="T95" fmla="*/ 34 h 37"/>
                <a:gd name="T96" fmla="*/ 1 w 14"/>
                <a:gd name="T97" fmla="*/ 35 h 37"/>
                <a:gd name="T98" fmla="*/ 0 w 14"/>
                <a:gd name="T99" fmla="*/ 35 h 37"/>
                <a:gd name="T100" fmla="*/ 0 w 14"/>
                <a:gd name="T101" fmla="*/ 36 h 37"/>
                <a:gd name="T102" fmla="*/ 0 w 14"/>
                <a:gd name="T10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2" name="Freeform 2372"/>
            <p:cNvSpPr>
              <a:spLocks/>
            </p:cNvSpPr>
            <p:nvPr/>
          </p:nvSpPr>
          <p:spPr bwMode="auto">
            <a:xfrm>
              <a:off x="5094460" y="4696968"/>
              <a:ext cx="13780" cy="31496"/>
            </a:xfrm>
            <a:custGeom>
              <a:avLst/>
              <a:gdLst>
                <a:gd name="T0" fmla="*/ 14 w 14"/>
                <a:gd name="T1" fmla="*/ 0 h 32"/>
                <a:gd name="T2" fmla="*/ 14 w 14"/>
                <a:gd name="T3" fmla="*/ 1 h 32"/>
                <a:gd name="T4" fmla="*/ 14 w 14"/>
                <a:gd name="T5" fmla="*/ 1 h 32"/>
                <a:gd name="T6" fmla="*/ 13 w 14"/>
                <a:gd name="T7" fmla="*/ 2 h 32"/>
                <a:gd name="T8" fmla="*/ 13 w 14"/>
                <a:gd name="T9" fmla="*/ 3 h 32"/>
                <a:gd name="T10" fmla="*/ 13 w 14"/>
                <a:gd name="T11" fmla="*/ 3 h 32"/>
                <a:gd name="T12" fmla="*/ 13 w 14"/>
                <a:gd name="T13" fmla="*/ 4 h 32"/>
                <a:gd name="T14" fmla="*/ 12 w 14"/>
                <a:gd name="T15" fmla="*/ 5 h 32"/>
                <a:gd name="T16" fmla="*/ 12 w 14"/>
                <a:gd name="T17" fmla="*/ 5 h 32"/>
                <a:gd name="T18" fmla="*/ 12 w 14"/>
                <a:gd name="T19" fmla="*/ 6 h 32"/>
                <a:gd name="T20" fmla="*/ 11 w 14"/>
                <a:gd name="T21" fmla="*/ 7 h 32"/>
                <a:gd name="T22" fmla="*/ 11 w 14"/>
                <a:gd name="T23" fmla="*/ 7 h 32"/>
                <a:gd name="T24" fmla="*/ 11 w 14"/>
                <a:gd name="T25" fmla="*/ 8 h 32"/>
                <a:gd name="T26" fmla="*/ 10 w 14"/>
                <a:gd name="T27" fmla="*/ 9 h 32"/>
                <a:gd name="T28" fmla="*/ 10 w 14"/>
                <a:gd name="T29" fmla="*/ 9 h 32"/>
                <a:gd name="T30" fmla="*/ 10 w 14"/>
                <a:gd name="T31" fmla="*/ 10 h 32"/>
                <a:gd name="T32" fmla="*/ 10 w 14"/>
                <a:gd name="T33" fmla="*/ 11 h 32"/>
                <a:gd name="T34" fmla="*/ 9 w 14"/>
                <a:gd name="T35" fmla="*/ 12 h 32"/>
                <a:gd name="T36" fmla="*/ 9 w 14"/>
                <a:gd name="T37" fmla="*/ 12 h 32"/>
                <a:gd name="T38" fmla="*/ 9 w 14"/>
                <a:gd name="T39" fmla="*/ 13 h 32"/>
                <a:gd name="T40" fmla="*/ 9 w 14"/>
                <a:gd name="T41" fmla="*/ 13 h 32"/>
                <a:gd name="T42" fmla="*/ 8 w 14"/>
                <a:gd name="T43" fmla="*/ 14 h 32"/>
                <a:gd name="T44" fmla="*/ 8 w 14"/>
                <a:gd name="T45" fmla="*/ 15 h 32"/>
                <a:gd name="T46" fmla="*/ 8 w 14"/>
                <a:gd name="T47" fmla="*/ 15 h 32"/>
                <a:gd name="T48" fmla="*/ 7 w 14"/>
                <a:gd name="T49" fmla="*/ 16 h 32"/>
                <a:gd name="T50" fmla="*/ 7 w 14"/>
                <a:gd name="T51" fmla="*/ 17 h 32"/>
                <a:gd name="T52" fmla="*/ 7 w 14"/>
                <a:gd name="T53" fmla="*/ 17 h 32"/>
                <a:gd name="T54" fmla="*/ 7 w 14"/>
                <a:gd name="T55" fmla="*/ 18 h 32"/>
                <a:gd name="T56" fmla="*/ 6 w 14"/>
                <a:gd name="T57" fmla="*/ 19 h 32"/>
                <a:gd name="T58" fmla="*/ 6 w 14"/>
                <a:gd name="T59" fmla="*/ 19 h 32"/>
                <a:gd name="T60" fmla="*/ 6 w 14"/>
                <a:gd name="T61" fmla="*/ 20 h 32"/>
                <a:gd name="T62" fmla="*/ 5 w 14"/>
                <a:gd name="T63" fmla="*/ 20 h 32"/>
                <a:gd name="T64" fmla="*/ 5 w 14"/>
                <a:gd name="T65" fmla="*/ 21 h 32"/>
                <a:gd name="T66" fmla="*/ 5 w 14"/>
                <a:gd name="T67" fmla="*/ 22 h 32"/>
                <a:gd name="T68" fmla="*/ 4 w 14"/>
                <a:gd name="T69" fmla="*/ 22 h 32"/>
                <a:gd name="T70" fmla="*/ 4 w 14"/>
                <a:gd name="T71" fmla="*/ 23 h 32"/>
                <a:gd name="T72" fmla="*/ 4 w 14"/>
                <a:gd name="T73" fmla="*/ 23 h 32"/>
                <a:gd name="T74" fmla="*/ 4 w 14"/>
                <a:gd name="T75" fmla="*/ 24 h 32"/>
                <a:gd name="T76" fmla="*/ 3 w 14"/>
                <a:gd name="T77" fmla="*/ 25 h 32"/>
                <a:gd name="T78" fmla="*/ 3 w 14"/>
                <a:gd name="T79" fmla="*/ 25 h 32"/>
                <a:gd name="T80" fmla="*/ 3 w 14"/>
                <a:gd name="T81" fmla="*/ 26 h 32"/>
                <a:gd name="T82" fmla="*/ 3 w 14"/>
                <a:gd name="T83" fmla="*/ 26 h 32"/>
                <a:gd name="T84" fmla="*/ 2 w 14"/>
                <a:gd name="T85" fmla="*/ 27 h 32"/>
                <a:gd name="T86" fmla="*/ 2 w 14"/>
                <a:gd name="T87" fmla="*/ 27 h 32"/>
                <a:gd name="T88" fmla="*/ 2 w 14"/>
                <a:gd name="T89" fmla="*/ 28 h 32"/>
                <a:gd name="T90" fmla="*/ 2 w 14"/>
                <a:gd name="T91" fmla="*/ 29 h 32"/>
                <a:gd name="T92" fmla="*/ 1 w 14"/>
                <a:gd name="T93" fmla="*/ 29 h 32"/>
                <a:gd name="T94" fmla="*/ 1 w 14"/>
                <a:gd name="T95" fmla="*/ 30 h 32"/>
                <a:gd name="T96" fmla="*/ 1 w 14"/>
                <a:gd name="T97" fmla="*/ 30 h 32"/>
                <a:gd name="T98" fmla="*/ 0 w 14"/>
                <a:gd name="T99" fmla="*/ 31 h 32"/>
                <a:gd name="T100" fmla="*/ 0 w 14"/>
                <a:gd name="T101" fmla="*/ 32 h 32"/>
                <a:gd name="T102" fmla="*/ 0 w 14"/>
                <a:gd name="T10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2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3" name="Freeform 2373"/>
            <p:cNvSpPr>
              <a:spLocks/>
            </p:cNvSpPr>
            <p:nvPr/>
          </p:nvSpPr>
          <p:spPr bwMode="auto">
            <a:xfrm>
              <a:off x="5080680" y="4728464"/>
              <a:ext cx="13780" cy="24607"/>
            </a:xfrm>
            <a:custGeom>
              <a:avLst/>
              <a:gdLst>
                <a:gd name="T0" fmla="*/ 14 w 14"/>
                <a:gd name="T1" fmla="*/ 0 h 25"/>
                <a:gd name="T2" fmla="*/ 14 w 14"/>
                <a:gd name="T3" fmla="*/ 0 h 25"/>
                <a:gd name="T4" fmla="*/ 14 w 14"/>
                <a:gd name="T5" fmla="*/ 1 h 25"/>
                <a:gd name="T6" fmla="*/ 13 w 14"/>
                <a:gd name="T7" fmla="*/ 1 h 25"/>
                <a:gd name="T8" fmla="*/ 13 w 14"/>
                <a:gd name="T9" fmla="*/ 2 h 25"/>
                <a:gd name="T10" fmla="*/ 13 w 14"/>
                <a:gd name="T11" fmla="*/ 2 h 25"/>
                <a:gd name="T12" fmla="*/ 12 w 14"/>
                <a:gd name="T13" fmla="*/ 3 h 25"/>
                <a:gd name="T14" fmla="*/ 12 w 14"/>
                <a:gd name="T15" fmla="*/ 4 h 25"/>
                <a:gd name="T16" fmla="*/ 12 w 14"/>
                <a:gd name="T17" fmla="*/ 4 h 25"/>
                <a:gd name="T18" fmla="*/ 11 w 14"/>
                <a:gd name="T19" fmla="*/ 5 h 25"/>
                <a:gd name="T20" fmla="*/ 11 w 14"/>
                <a:gd name="T21" fmla="*/ 5 h 25"/>
                <a:gd name="T22" fmla="*/ 11 w 14"/>
                <a:gd name="T23" fmla="*/ 6 h 25"/>
                <a:gd name="T24" fmla="*/ 11 w 14"/>
                <a:gd name="T25" fmla="*/ 6 h 25"/>
                <a:gd name="T26" fmla="*/ 10 w 14"/>
                <a:gd name="T27" fmla="*/ 7 h 25"/>
                <a:gd name="T28" fmla="*/ 10 w 14"/>
                <a:gd name="T29" fmla="*/ 7 h 25"/>
                <a:gd name="T30" fmla="*/ 10 w 14"/>
                <a:gd name="T31" fmla="*/ 8 h 25"/>
                <a:gd name="T32" fmla="*/ 10 w 14"/>
                <a:gd name="T33" fmla="*/ 8 h 25"/>
                <a:gd name="T34" fmla="*/ 9 w 14"/>
                <a:gd name="T35" fmla="*/ 9 h 25"/>
                <a:gd name="T36" fmla="*/ 9 w 14"/>
                <a:gd name="T37" fmla="*/ 9 h 25"/>
                <a:gd name="T38" fmla="*/ 9 w 14"/>
                <a:gd name="T39" fmla="*/ 10 h 25"/>
                <a:gd name="T40" fmla="*/ 8 w 14"/>
                <a:gd name="T41" fmla="*/ 10 h 25"/>
                <a:gd name="T42" fmla="*/ 8 w 14"/>
                <a:gd name="T43" fmla="*/ 11 h 25"/>
                <a:gd name="T44" fmla="*/ 8 w 14"/>
                <a:gd name="T45" fmla="*/ 11 h 25"/>
                <a:gd name="T46" fmla="*/ 8 w 14"/>
                <a:gd name="T47" fmla="*/ 12 h 25"/>
                <a:gd name="T48" fmla="*/ 7 w 14"/>
                <a:gd name="T49" fmla="*/ 13 h 25"/>
                <a:gd name="T50" fmla="*/ 7 w 14"/>
                <a:gd name="T51" fmla="*/ 13 h 25"/>
                <a:gd name="T52" fmla="*/ 7 w 14"/>
                <a:gd name="T53" fmla="*/ 13 h 25"/>
                <a:gd name="T54" fmla="*/ 7 w 14"/>
                <a:gd name="T55" fmla="*/ 14 h 25"/>
                <a:gd name="T56" fmla="*/ 6 w 14"/>
                <a:gd name="T57" fmla="*/ 14 h 25"/>
                <a:gd name="T58" fmla="*/ 6 w 14"/>
                <a:gd name="T59" fmla="*/ 15 h 25"/>
                <a:gd name="T60" fmla="*/ 6 w 14"/>
                <a:gd name="T61" fmla="*/ 16 h 25"/>
                <a:gd name="T62" fmla="*/ 6 w 14"/>
                <a:gd name="T63" fmla="*/ 16 h 25"/>
                <a:gd name="T64" fmla="*/ 5 w 14"/>
                <a:gd name="T65" fmla="*/ 16 h 25"/>
                <a:gd name="T66" fmla="*/ 5 w 14"/>
                <a:gd name="T67" fmla="*/ 17 h 25"/>
                <a:gd name="T68" fmla="*/ 4 w 14"/>
                <a:gd name="T69" fmla="*/ 17 h 25"/>
                <a:gd name="T70" fmla="*/ 4 w 14"/>
                <a:gd name="T71" fmla="*/ 18 h 25"/>
                <a:gd name="T72" fmla="*/ 4 w 14"/>
                <a:gd name="T73" fmla="*/ 19 h 25"/>
                <a:gd name="T74" fmla="*/ 4 w 14"/>
                <a:gd name="T75" fmla="*/ 19 h 25"/>
                <a:gd name="T76" fmla="*/ 3 w 14"/>
                <a:gd name="T77" fmla="*/ 19 h 25"/>
                <a:gd name="T78" fmla="*/ 3 w 14"/>
                <a:gd name="T79" fmla="*/ 20 h 25"/>
                <a:gd name="T80" fmla="*/ 3 w 14"/>
                <a:gd name="T81" fmla="*/ 20 h 25"/>
                <a:gd name="T82" fmla="*/ 3 w 14"/>
                <a:gd name="T83" fmla="*/ 21 h 25"/>
                <a:gd name="T84" fmla="*/ 2 w 14"/>
                <a:gd name="T85" fmla="*/ 21 h 25"/>
                <a:gd name="T86" fmla="*/ 2 w 14"/>
                <a:gd name="T87" fmla="*/ 22 h 25"/>
                <a:gd name="T88" fmla="*/ 2 w 14"/>
                <a:gd name="T89" fmla="*/ 22 h 25"/>
                <a:gd name="T90" fmla="*/ 1 w 14"/>
                <a:gd name="T91" fmla="*/ 23 h 25"/>
                <a:gd name="T92" fmla="*/ 1 w 14"/>
                <a:gd name="T93" fmla="*/ 23 h 25"/>
                <a:gd name="T94" fmla="*/ 1 w 14"/>
                <a:gd name="T95" fmla="*/ 24 h 25"/>
                <a:gd name="T96" fmla="*/ 1 w 14"/>
                <a:gd name="T97" fmla="*/ 24 h 25"/>
                <a:gd name="T98" fmla="*/ 0 w 14"/>
                <a:gd name="T99" fmla="*/ 24 h 25"/>
                <a:gd name="T100" fmla="*/ 0 w 14"/>
                <a:gd name="T101" fmla="*/ 25 h 25"/>
                <a:gd name="T102" fmla="*/ 0 w 14"/>
                <a:gd name="T10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5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4" name="Freeform 2374"/>
            <p:cNvSpPr>
              <a:spLocks/>
            </p:cNvSpPr>
            <p:nvPr/>
          </p:nvSpPr>
          <p:spPr bwMode="auto">
            <a:xfrm>
              <a:off x="5066901" y="4753070"/>
              <a:ext cx="13780" cy="20670"/>
            </a:xfrm>
            <a:custGeom>
              <a:avLst/>
              <a:gdLst>
                <a:gd name="T0" fmla="*/ 14 w 14"/>
                <a:gd name="T1" fmla="*/ 0 h 21"/>
                <a:gd name="T2" fmla="*/ 14 w 14"/>
                <a:gd name="T3" fmla="*/ 0 h 21"/>
                <a:gd name="T4" fmla="*/ 14 w 14"/>
                <a:gd name="T5" fmla="*/ 1 h 21"/>
                <a:gd name="T6" fmla="*/ 13 w 14"/>
                <a:gd name="T7" fmla="*/ 1 h 21"/>
                <a:gd name="T8" fmla="*/ 13 w 14"/>
                <a:gd name="T9" fmla="*/ 2 h 21"/>
                <a:gd name="T10" fmla="*/ 13 w 14"/>
                <a:gd name="T11" fmla="*/ 2 h 21"/>
                <a:gd name="T12" fmla="*/ 12 w 14"/>
                <a:gd name="T13" fmla="*/ 3 h 21"/>
                <a:gd name="T14" fmla="*/ 12 w 14"/>
                <a:gd name="T15" fmla="*/ 3 h 21"/>
                <a:gd name="T16" fmla="*/ 12 w 14"/>
                <a:gd name="T17" fmla="*/ 4 h 21"/>
                <a:gd name="T18" fmla="*/ 12 w 14"/>
                <a:gd name="T19" fmla="*/ 4 h 21"/>
                <a:gd name="T20" fmla="*/ 11 w 14"/>
                <a:gd name="T21" fmla="*/ 4 h 21"/>
                <a:gd name="T22" fmla="*/ 11 w 14"/>
                <a:gd name="T23" fmla="*/ 5 h 21"/>
                <a:gd name="T24" fmla="*/ 11 w 14"/>
                <a:gd name="T25" fmla="*/ 5 h 21"/>
                <a:gd name="T26" fmla="*/ 10 w 14"/>
                <a:gd name="T27" fmla="*/ 6 h 21"/>
                <a:gd name="T28" fmla="*/ 10 w 14"/>
                <a:gd name="T29" fmla="*/ 6 h 21"/>
                <a:gd name="T30" fmla="*/ 10 w 14"/>
                <a:gd name="T31" fmla="*/ 6 h 21"/>
                <a:gd name="T32" fmla="*/ 9 w 14"/>
                <a:gd name="T33" fmla="*/ 7 h 21"/>
                <a:gd name="T34" fmla="*/ 9 w 14"/>
                <a:gd name="T35" fmla="*/ 7 h 21"/>
                <a:gd name="T36" fmla="*/ 9 w 14"/>
                <a:gd name="T37" fmla="*/ 8 h 21"/>
                <a:gd name="T38" fmla="*/ 9 w 14"/>
                <a:gd name="T39" fmla="*/ 8 h 21"/>
                <a:gd name="T40" fmla="*/ 8 w 14"/>
                <a:gd name="T41" fmla="*/ 9 h 21"/>
                <a:gd name="T42" fmla="*/ 8 w 14"/>
                <a:gd name="T43" fmla="*/ 9 h 21"/>
                <a:gd name="T44" fmla="*/ 8 w 14"/>
                <a:gd name="T45" fmla="*/ 9 h 21"/>
                <a:gd name="T46" fmla="*/ 8 w 14"/>
                <a:gd name="T47" fmla="*/ 10 h 21"/>
                <a:gd name="T48" fmla="*/ 7 w 14"/>
                <a:gd name="T49" fmla="*/ 10 h 21"/>
                <a:gd name="T50" fmla="*/ 7 w 14"/>
                <a:gd name="T51" fmla="*/ 11 h 21"/>
                <a:gd name="T52" fmla="*/ 7 w 14"/>
                <a:gd name="T53" fmla="*/ 11 h 21"/>
                <a:gd name="T54" fmla="*/ 7 w 14"/>
                <a:gd name="T55" fmla="*/ 12 h 21"/>
                <a:gd name="T56" fmla="*/ 6 w 14"/>
                <a:gd name="T57" fmla="*/ 12 h 21"/>
                <a:gd name="T58" fmla="*/ 6 w 14"/>
                <a:gd name="T59" fmla="*/ 12 h 21"/>
                <a:gd name="T60" fmla="*/ 6 w 14"/>
                <a:gd name="T61" fmla="*/ 13 h 21"/>
                <a:gd name="T62" fmla="*/ 5 w 14"/>
                <a:gd name="T63" fmla="*/ 13 h 21"/>
                <a:gd name="T64" fmla="*/ 5 w 14"/>
                <a:gd name="T65" fmla="*/ 14 h 21"/>
                <a:gd name="T66" fmla="*/ 5 w 14"/>
                <a:gd name="T67" fmla="*/ 14 h 21"/>
                <a:gd name="T68" fmla="*/ 5 w 14"/>
                <a:gd name="T69" fmla="*/ 14 h 21"/>
                <a:gd name="T70" fmla="*/ 4 w 14"/>
                <a:gd name="T71" fmla="*/ 15 h 21"/>
                <a:gd name="T72" fmla="*/ 4 w 14"/>
                <a:gd name="T73" fmla="*/ 15 h 21"/>
                <a:gd name="T74" fmla="*/ 4 w 14"/>
                <a:gd name="T75" fmla="*/ 15 h 21"/>
                <a:gd name="T76" fmla="*/ 4 w 14"/>
                <a:gd name="T77" fmla="*/ 16 h 21"/>
                <a:gd name="T78" fmla="*/ 3 w 14"/>
                <a:gd name="T79" fmla="*/ 16 h 21"/>
                <a:gd name="T80" fmla="*/ 3 w 14"/>
                <a:gd name="T81" fmla="*/ 17 h 21"/>
                <a:gd name="T82" fmla="*/ 3 w 14"/>
                <a:gd name="T83" fmla="*/ 17 h 21"/>
                <a:gd name="T84" fmla="*/ 2 w 14"/>
                <a:gd name="T85" fmla="*/ 17 h 21"/>
                <a:gd name="T86" fmla="*/ 2 w 14"/>
                <a:gd name="T87" fmla="*/ 18 h 21"/>
                <a:gd name="T88" fmla="*/ 2 w 14"/>
                <a:gd name="T89" fmla="*/ 18 h 21"/>
                <a:gd name="T90" fmla="*/ 2 w 14"/>
                <a:gd name="T91" fmla="*/ 19 h 21"/>
                <a:gd name="T92" fmla="*/ 1 w 14"/>
                <a:gd name="T93" fmla="*/ 19 h 21"/>
                <a:gd name="T94" fmla="*/ 1 w 14"/>
                <a:gd name="T95" fmla="*/ 19 h 21"/>
                <a:gd name="T96" fmla="*/ 1 w 14"/>
                <a:gd name="T97" fmla="*/ 20 h 21"/>
                <a:gd name="T98" fmla="*/ 0 w 14"/>
                <a:gd name="T99" fmla="*/ 20 h 21"/>
                <a:gd name="T100" fmla="*/ 0 w 14"/>
                <a:gd name="T101" fmla="*/ 21 h 21"/>
                <a:gd name="T102" fmla="*/ 0 w 14"/>
                <a:gd name="T10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1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5" name="Freeform 2375"/>
            <p:cNvSpPr>
              <a:spLocks/>
            </p:cNvSpPr>
            <p:nvPr/>
          </p:nvSpPr>
          <p:spPr bwMode="auto">
            <a:xfrm>
              <a:off x="5053121" y="4773740"/>
              <a:ext cx="13780" cy="16733"/>
            </a:xfrm>
            <a:custGeom>
              <a:avLst/>
              <a:gdLst>
                <a:gd name="T0" fmla="*/ 14 w 14"/>
                <a:gd name="T1" fmla="*/ 0 h 17"/>
                <a:gd name="T2" fmla="*/ 14 w 14"/>
                <a:gd name="T3" fmla="*/ 0 h 17"/>
                <a:gd name="T4" fmla="*/ 13 w 14"/>
                <a:gd name="T5" fmla="*/ 0 h 17"/>
                <a:gd name="T6" fmla="*/ 13 w 14"/>
                <a:gd name="T7" fmla="*/ 1 h 17"/>
                <a:gd name="T8" fmla="*/ 13 w 14"/>
                <a:gd name="T9" fmla="*/ 1 h 17"/>
                <a:gd name="T10" fmla="*/ 13 w 14"/>
                <a:gd name="T11" fmla="*/ 1 h 17"/>
                <a:gd name="T12" fmla="*/ 12 w 14"/>
                <a:gd name="T13" fmla="*/ 2 h 17"/>
                <a:gd name="T14" fmla="*/ 12 w 14"/>
                <a:gd name="T15" fmla="*/ 2 h 17"/>
                <a:gd name="T16" fmla="*/ 12 w 14"/>
                <a:gd name="T17" fmla="*/ 2 h 17"/>
                <a:gd name="T18" fmla="*/ 12 w 14"/>
                <a:gd name="T19" fmla="*/ 3 h 17"/>
                <a:gd name="T20" fmla="*/ 11 w 14"/>
                <a:gd name="T21" fmla="*/ 3 h 17"/>
                <a:gd name="T22" fmla="*/ 11 w 14"/>
                <a:gd name="T23" fmla="*/ 3 h 17"/>
                <a:gd name="T24" fmla="*/ 11 w 14"/>
                <a:gd name="T25" fmla="*/ 4 h 17"/>
                <a:gd name="T26" fmla="*/ 11 w 14"/>
                <a:gd name="T27" fmla="*/ 4 h 17"/>
                <a:gd name="T28" fmla="*/ 10 w 14"/>
                <a:gd name="T29" fmla="*/ 4 h 17"/>
                <a:gd name="T30" fmla="*/ 10 w 14"/>
                <a:gd name="T31" fmla="*/ 5 h 17"/>
                <a:gd name="T32" fmla="*/ 10 w 14"/>
                <a:gd name="T33" fmla="*/ 5 h 17"/>
                <a:gd name="T34" fmla="*/ 9 w 14"/>
                <a:gd name="T35" fmla="*/ 6 h 17"/>
                <a:gd name="T36" fmla="*/ 9 w 14"/>
                <a:gd name="T37" fmla="*/ 6 h 17"/>
                <a:gd name="T38" fmla="*/ 9 w 14"/>
                <a:gd name="T39" fmla="*/ 6 h 17"/>
                <a:gd name="T40" fmla="*/ 9 w 14"/>
                <a:gd name="T41" fmla="*/ 7 h 17"/>
                <a:gd name="T42" fmla="*/ 8 w 14"/>
                <a:gd name="T43" fmla="*/ 7 h 17"/>
                <a:gd name="T44" fmla="*/ 8 w 14"/>
                <a:gd name="T45" fmla="*/ 7 h 17"/>
                <a:gd name="T46" fmla="*/ 8 w 14"/>
                <a:gd name="T47" fmla="*/ 8 h 17"/>
                <a:gd name="T48" fmla="*/ 8 w 14"/>
                <a:gd name="T49" fmla="*/ 8 h 17"/>
                <a:gd name="T50" fmla="*/ 7 w 14"/>
                <a:gd name="T51" fmla="*/ 9 h 17"/>
                <a:gd name="T52" fmla="*/ 7 w 14"/>
                <a:gd name="T53" fmla="*/ 9 h 17"/>
                <a:gd name="T54" fmla="*/ 7 w 14"/>
                <a:gd name="T55" fmla="*/ 9 h 17"/>
                <a:gd name="T56" fmla="*/ 6 w 14"/>
                <a:gd name="T57" fmla="*/ 9 h 17"/>
                <a:gd name="T58" fmla="*/ 6 w 14"/>
                <a:gd name="T59" fmla="*/ 10 h 17"/>
                <a:gd name="T60" fmla="*/ 6 w 14"/>
                <a:gd name="T61" fmla="*/ 10 h 17"/>
                <a:gd name="T62" fmla="*/ 6 w 14"/>
                <a:gd name="T63" fmla="*/ 10 h 17"/>
                <a:gd name="T64" fmla="*/ 5 w 14"/>
                <a:gd name="T65" fmla="*/ 11 h 17"/>
                <a:gd name="T66" fmla="*/ 5 w 14"/>
                <a:gd name="T67" fmla="*/ 11 h 17"/>
                <a:gd name="T68" fmla="*/ 5 w 14"/>
                <a:gd name="T69" fmla="*/ 11 h 17"/>
                <a:gd name="T70" fmla="*/ 5 w 14"/>
                <a:gd name="T71" fmla="*/ 12 h 17"/>
                <a:gd name="T72" fmla="*/ 4 w 14"/>
                <a:gd name="T73" fmla="*/ 12 h 17"/>
                <a:gd name="T74" fmla="*/ 4 w 14"/>
                <a:gd name="T75" fmla="*/ 12 h 17"/>
                <a:gd name="T76" fmla="*/ 4 w 14"/>
                <a:gd name="T77" fmla="*/ 13 h 17"/>
                <a:gd name="T78" fmla="*/ 3 w 14"/>
                <a:gd name="T79" fmla="*/ 13 h 17"/>
                <a:gd name="T80" fmla="*/ 3 w 14"/>
                <a:gd name="T81" fmla="*/ 13 h 17"/>
                <a:gd name="T82" fmla="*/ 3 w 14"/>
                <a:gd name="T83" fmla="*/ 14 h 17"/>
                <a:gd name="T84" fmla="*/ 3 w 14"/>
                <a:gd name="T85" fmla="*/ 14 h 17"/>
                <a:gd name="T86" fmla="*/ 2 w 14"/>
                <a:gd name="T87" fmla="*/ 14 h 17"/>
                <a:gd name="T88" fmla="*/ 2 w 14"/>
                <a:gd name="T89" fmla="*/ 15 h 17"/>
                <a:gd name="T90" fmla="*/ 2 w 14"/>
                <a:gd name="T91" fmla="*/ 15 h 17"/>
                <a:gd name="T92" fmla="*/ 1 w 14"/>
                <a:gd name="T93" fmla="*/ 15 h 17"/>
                <a:gd name="T94" fmla="*/ 1 w 14"/>
                <a:gd name="T95" fmla="*/ 16 h 17"/>
                <a:gd name="T96" fmla="*/ 1 w 14"/>
                <a:gd name="T97" fmla="*/ 16 h 17"/>
                <a:gd name="T98" fmla="*/ 1 w 14"/>
                <a:gd name="T99" fmla="*/ 16 h 17"/>
                <a:gd name="T100" fmla="*/ 0 w 14"/>
                <a:gd name="T101" fmla="*/ 17 h 17"/>
                <a:gd name="T102" fmla="*/ 0 w 14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6" name="Freeform 2376"/>
            <p:cNvSpPr>
              <a:spLocks/>
            </p:cNvSpPr>
            <p:nvPr/>
          </p:nvSpPr>
          <p:spPr bwMode="auto">
            <a:xfrm>
              <a:off x="5039342" y="4790472"/>
              <a:ext cx="13780" cy="14764"/>
            </a:xfrm>
            <a:custGeom>
              <a:avLst/>
              <a:gdLst>
                <a:gd name="T0" fmla="*/ 14 w 14"/>
                <a:gd name="T1" fmla="*/ 0 h 15"/>
                <a:gd name="T2" fmla="*/ 14 w 14"/>
                <a:gd name="T3" fmla="*/ 0 h 15"/>
                <a:gd name="T4" fmla="*/ 14 w 14"/>
                <a:gd name="T5" fmla="*/ 0 h 15"/>
                <a:gd name="T6" fmla="*/ 13 w 14"/>
                <a:gd name="T7" fmla="*/ 0 h 15"/>
                <a:gd name="T8" fmla="*/ 13 w 14"/>
                <a:gd name="T9" fmla="*/ 1 h 15"/>
                <a:gd name="T10" fmla="*/ 13 w 14"/>
                <a:gd name="T11" fmla="*/ 1 h 15"/>
                <a:gd name="T12" fmla="*/ 13 w 14"/>
                <a:gd name="T13" fmla="*/ 2 h 15"/>
                <a:gd name="T14" fmla="*/ 12 w 14"/>
                <a:gd name="T15" fmla="*/ 2 h 15"/>
                <a:gd name="T16" fmla="*/ 12 w 14"/>
                <a:gd name="T17" fmla="*/ 2 h 15"/>
                <a:gd name="T18" fmla="*/ 12 w 14"/>
                <a:gd name="T19" fmla="*/ 2 h 15"/>
                <a:gd name="T20" fmla="*/ 12 w 14"/>
                <a:gd name="T21" fmla="*/ 3 h 15"/>
                <a:gd name="T22" fmla="*/ 11 w 14"/>
                <a:gd name="T23" fmla="*/ 3 h 15"/>
                <a:gd name="T24" fmla="*/ 11 w 14"/>
                <a:gd name="T25" fmla="*/ 3 h 15"/>
                <a:gd name="T26" fmla="*/ 11 w 14"/>
                <a:gd name="T27" fmla="*/ 4 h 15"/>
                <a:gd name="T28" fmla="*/ 10 w 14"/>
                <a:gd name="T29" fmla="*/ 4 h 15"/>
                <a:gd name="T30" fmla="*/ 10 w 14"/>
                <a:gd name="T31" fmla="*/ 4 h 15"/>
                <a:gd name="T32" fmla="*/ 10 w 14"/>
                <a:gd name="T33" fmla="*/ 5 h 15"/>
                <a:gd name="T34" fmla="*/ 10 w 14"/>
                <a:gd name="T35" fmla="*/ 5 h 15"/>
                <a:gd name="T36" fmla="*/ 9 w 14"/>
                <a:gd name="T37" fmla="*/ 5 h 15"/>
                <a:gd name="T38" fmla="*/ 9 w 14"/>
                <a:gd name="T39" fmla="*/ 5 h 15"/>
                <a:gd name="T40" fmla="*/ 9 w 14"/>
                <a:gd name="T41" fmla="*/ 6 h 15"/>
                <a:gd name="T42" fmla="*/ 9 w 14"/>
                <a:gd name="T43" fmla="*/ 6 h 15"/>
                <a:gd name="T44" fmla="*/ 8 w 14"/>
                <a:gd name="T45" fmla="*/ 6 h 15"/>
                <a:gd name="T46" fmla="*/ 8 w 14"/>
                <a:gd name="T47" fmla="*/ 7 h 15"/>
                <a:gd name="T48" fmla="*/ 8 w 14"/>
                <a:gd name="T49" fmla="*/ 7 h 15"/>
                <a:gd name="T50" fmla="*/ 7 w 14"/>
                <a:gd name="T51" fmla="*/ 7 h 15"/>
                <a:gd name="T52" fmla="*/ 7 w 14"/>
                <a:gd name="T53" fmla="*/ 7 h 15"/>
                <a:gd name="T54" fmla="*/ 7 w 14"/>
                <a:gd name="T55" fmla="*/ 8 h 15"/>
                <a:gd name="T56" fmla="*/ 7 w 14"/>
                <a:gd name="T57" fmla="*/ 8 h 15"/>
                <a:gd name="T58" fmla="*/ 6 w 14"/>
                <a:gd name="T59" fmla="*/ 8 h 15"/>
                <a:gd name="T60" fmla="*/ 6 w 14"/>
                <a:gd name="T61" fmla="*/ 9 h 15"/>
                <a:gd name="T62" fmla="*/ 6 w 14"/>
                <a:gd name="T63" fmla="*/ 9 h 15"/>
                <a:gd name="T64" fmla="*/ 6 w 14"/>
                <a:gd name="T65" fmla="*/ 9 h 15"/>
                <a:gd name="T66" fmla="*/ 5 w 14"/>
                <a:gd name="T67" fmla="*/ 10 h 15"/>
                <a:gd name="T68" fmla="*/ 5 w 14"/>
                <a:gd name="T69" fmla="*/ 10 h 15"/>
                <a:gd name="T70" fmla="*/ 5 w 14"/>
                <a:gd name="T71" fmla="*/ 10 h 15"/>
                <a:gd name="T72" fmla="*/ 5 w 14"/>
                <a:gd name="T73" fmla="*/ 10 h 15"/>
                <a:gd name="T74" fmla="*/ 4 w 14"/>
                <a:gd name="T75" fmla="*/ 11 h 15"/>
                <a:gd name="T76" fmla="*/ 4 w 14"/>
                <a:gd name="T77" fmla="*/ 11 h 15"/>
                <a:gd name="T78" fmla="*/ 4 w 14"/>
                <a:gd name="T79" fmla="*/ 11 h 15"/>
                <a:gd name="T80" fmla="*/ 3 w 14"/>
                <a:gd name="T81" fmla="*/ 12 h 15"/>
                <a:gd name="T82" fmla="*/ 3 w 14"/>
                <a:gd name="T83" fmla="*/ 12 h 15"/>
                <a:gd name="T84" fmla="*/ 3 w 14"/>
                <a:gd name="T85" fmla="*/ 12 h 15"/>
                <a:gd name="T86" fmla="*/ 3 w 14"/>
                <a:gd name="T87" fmla="*/ 12 h 15"/>
                <a:gd name="T88" fmla="*/ 2 w 14"/>
                <a:gd name="T89" fmla="*/ 13 h 15"/>
                <a:gd name="T90" fmla="*/ 2 w 14"/>
                <a:gd name="T91" fmla="*/ 13 h 15"/>
                <a:gd name="T92" fmla="*/ 2 w 14"/>
                <a:gd name="T93" fmla="*/ 13 h 15"/>
                <a:gd name="T94" fmla="*/ 2 w 14"/>
                <a:gd name="T95" fmla="*/ 13 h 15"/>
                <a:gd name="T96" fmla="*/ 1 w 14"/>
                <a:gd name="T97" fmla="*/ 14 h 15"/>
                <a:gd name="T98" fmla="*/ 1 w 14"/>
                <a:gd name="T99" fmla="*/ 14 h 15"/>
                <a:gd name="T100" fmla="*/ 1 w 14"/>
                <a:gd name="T101" fmla="*/ 14 h 15"/>
                <a:gd name="T102" fmla="*/ 0 w 14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7" name="Freeform 2377"/>
            <p:cNvSpPr>
              <a:spLocks/>
            </p:cNvSpPr>
            <p:nvPr/>
          </p:nvSpPr>
          <p:spPr bwMode="auto">
            <a:xfrm>
              <a:off x="5026547" y="4804251"/>
              <a:ext cx="13780" cy="12796"/>
            </a:xfrm>
            <a:custGeom>
              <a:avLst/>
              <a:gdLst>
                <a:gd name="T0" fmla="*/ 14 w 14"/>
                <a:gd name="T1" fmla="*/ 0 h 13"/>
                <a:gd name="T2" fmla="*/ 13 w 14"/>
                <a:gd name="T3" fmla="*/ 1 h 13"/>
                <a:gd name="T4" fmla="*/ 13 w 14"/>
                <a:gd name="T5" fmla="*/ 1 h 13"/>
                <a:gd name="T6" fmla="*/ 13 w 14"/>
                <a:gd name="T7" fmla="*/ 1 h 13"/>
                <a:gd name="T8" fmla="*/ 13 w 14"/>
                <a:gd name="T9" fmla="*/ 1 h 13"/>
                <a:gd name="T10" fmla="*/ 12 w 14"/>
                <a:gd name="T11" fmla="*/ 2 h 13"/>
                <a:gd name="T12" fmla="*/ 12 w 14"/>
                <a:gd name="T13" fmla="*/ 2 h 13"/>
                <a:gd name="T14" fmla="*/ 12 w 14"/>
                <a:gd name="T15" fmla="*/ 2 h 13"/>
                <a:gd name="T16" fmla="*/ 12 w 14"/>
                <a:gd name="T17" fmla="*/ 2 h 13"/>
                <a:gd name="T18" fmla="*/ 11 w 14"/>
                <a:gd name="T19" fmla="*/ 3 h 13"/>
                <a:gd name="T20" fmla="*/ 11 w 14"/>
                <a:gd name="T21" fmla="*/ 3 h 13"/>
                <a:gd name="T22" fmla="*/ 11 w 14"/>
                <a:gd name="T23" fmla="*/ 3 h 13"/>
                <a:gd name="T24" fmla="*/ 10 w 14"/>
                <a:gd name="T25" fmla="*/ 4 h 13"/>
                <a:gd name="T26" fmla="*/ 10 w 14"/>
                <a:gd name="T27" fmla="*/ 4 h 13"/>
                <a:gd name="T28" fmla="*/ 10 w 14"/>
                <a:gd name="T29" fmla="*/ 4 h 13"/>
                <a:gd name="T30" fmla="*/ 10 w 14"/>
                <a:gd name="T31" fmla="*/ 4 h 13"/>
                <a:gd name="T32" fmla="*/ 9 w 14"/>
                <a:gd name="T33" fmla="*/ 5 h 13"/>
                <a:gd name="T34" fmla="*/ 9 w 14"/>
                <a:gd name="T35" fmla="*/ 5 h 13"/>
                <a:gd name="T36" fmla="*/ 9 w 14"/>
                <a:gd name="T37" fmla="*/ 5 h 13"/>
                <a:gd name="T38" fmla="*/ 9 w 14"/>
                <a:gd name="T39" fmla="*/ 5 h 13"/>
                <a:gd name="T40" fmla="*/ 8 w 14"/>
                <a:gd name="T41" fmla="*/ 5 h 13"/>
                <a:gd name="T42" fmla="*/ 8 w 14"/>
                <a:gd name="T43" fmla="*/ 6 h 13"/>
                <a:gd name="T44" fmla="*/ 8 w 14"/>
                <a:gd name="T45" fmla="*/ 6 h 13"/>
                <a:gd name="T46" fmla="*/ 8 w 14"/>
                <a:gd name="T47" fmla="*/ 6 h 13"/>
                <a:gd name="T48" fmla="*/ 7 w 14"/>
                <a:gd name="T49" fmla="*/ 6 h 13"/>
                <a:gd name="T50" fmla="*/ 7 w 14"/>
                <a:gd name="T51" fmla="*/ 7 h 13"/>
                <a:gd name="T52" fmla="*/ 6 w 14"/>
                <a:gd name="T53" fmla="*/ 7 h 13"/>
                <a:gd name="T54" fmla="*/ 6 w 14"/>
                <a:gd name="T55" fmla="*/ 7 h 13"/>
                <a:gd name="T56" fmla="*/ 6 w 14"/>
                <a:gd name="T57" fmla="*/ 8 h 13"/>
                <a:gd name="T58" fmla="*/ 6 w 14"/>
                <a:gd name="T59" fmla="*/ 8 h 13"/>
                <a:gd name="T60" fmla="*/ 5 w 14"/>
                <a:gd name="T61" fmla="*/ 8 h 13"/>
                <a:gd name="T62" fmla="*/ 5 w 14"/>
                <a:gd name="T63" fmla="*/ 8 h 13"/>
                <a:gd name="T64" fmla="*/ 5 w 14"/>
                <a:gd name="T65" fmla="*/ 8 h 13"/>
                <a:gd name="T66" fmla="*/ 5 w 14"/>
                <a:gd name="T67" fmla="*/ 9 h 13"/>
                <a:gd name="T68" fmla="*/ 4 w 14"/>
                <a:gd name="T69" fmla="*/ 9 h 13"/>
                <a:gd name="T70" fmla="*/ 4 w 14"/>
                <a:gd name="T71" fmla="*/ 9 h 13"/>
                <a:gd name="T72" fmla="*/ 4 w 14"/>
                <a:gd name="T73" fmla="*/ 9 h 13"/>
                <a:gd name="T74" fmla="*/ 3 w 14"/>
                <a:gd name="T75" fmla="*/ 10 h 13"/>
                <a:gd name="T76" fmla="*/ 3 w 14"/>
                <a:gd name="T77" fmla="*/ 10 h 13"/>
                <a:gd name="T78" fmla="*/ 3 w 14"/>
                <a:gd name="T79" fmla="*/ 10 h 13"/>
                <a:gd name="T80" fmla="*/ 3 w 14"/>
                <a:gd name="T81" fmla="*/ 11 h 13"/>
                <a:gd name="T82" fmla="*/ 2 w 14"/>
                <a:gd name="T83" fmla="*/ 11 h 13"/>
                <a:gd name="T84" fmla="*/ 2 w 14"/>
                <a:gd name="T85" fmla="*/ 11 h 13"/>
                <a:gd name="T86" fmla="*/ 2 w 14"/>
                <a:gd name="T87" fmla="*/ 11 h 13"/>
                <a:gd name="T88" fmla="*/ 2 w 14"/>
                <a:gd name="T89" fmla="*/ 11 h 13"/>
                <a:gd name="T90" fmla="*/ 1 w 14"/>
                <a:gd name="T91" fmla="*/ 12 h 13"/>
                <a:gd name="T92" fmla="*/ 1 w 14"/>
                <a:gd name="T93" fmla="*/ 12 h 13"/>
                <a:gd name="T94" fmla="*/ 1 w 14"/>
                <a:gd name="T95" fmla="*/ 12 h 13"/>
                <a:gd name="T96" fmla="*/ 0 w 14"/>
                <a:gd name="T97" fmla="*/ 12 h 13"/>
                <a:gd name="T98" fmla="*/ 0 w 14"/>
                <a:gd name="T99" fmla="*/ 13 h 13"/>
                <a:gd name="T100" fmla="*/ 0 w 14"/>
                <a:gd name="T101" fmla="*/ 13 h 13"/>
                <a:gd name="T102" fmla="*/ 0 w 14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8" name="Freeform 2378"/>
            <p:cNvSpPr>
              <a:spLocks/>
            </p:cNvSpPr>
            <p:nvPr/>
          </p:nvSpPr>
          <p:spPr bwMode="auto">
            <a:xfrm>
              <a:off x="5012767" y="4817047"/>
              <a:ext cx="13780" cy="10827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0 h 11"/>
                <a:gd name="T4" fmla="*/ 13 w 14"/>
                <a:gd name="T5" fmla="*/ 0 h 11"/>
                <a:gd name="T6" fmla="*/ 13 w 14"/>
                <a:gd name="T7" fmla="*/ 1 h 11"/>
                <a:gd name="T8" fmla="*/ 13 w 14"/>
                <a:gd name="T9" fmla="*/ 1 h 11"/>
                <a:gd name="T10" fmla="*/ 13 w 14"/>
                <a:gd name="T11" fmla="*/ 1 h 11"/>
                <a:gd name="T12" fmla="*/ 12 w 14"/>
                <a:gd name="T13" fmla="*/ 1 h 11"/>
                <a:gd name="T14" fmla="*/ 12 w 14"/>
                <a:gd name="T15" fmla="*/ 1 h 11"/>
                <a:gd name="T16" fmla="*/ 12 w 14"/>
                <a:gd name="T17" fmla="*/ 2 h 11"/>
                <a:gd name="T18" fmla="*/ 12 w 14"/>
                <a:gd name="T19" fmla="*/ 2 h 11"/>
                <a:gd name="T20" fmla="*/ 11 w 14"/>
                <a:gd name="T21" fmla="*/ 2 h 11"/>
                <a:gd name="T22" fmla="*/ 11 w 14"/>
                <a:gd name="T23" fmla="*/ 2 h 11"/>
                <a:gd name="T24" fmla="*/ 11 w 14"/>
                <a:gd name="T25" fmla="*/ 3 h 11"/>
                <a:gd name="T26" fmla="*/ 10 w 14"/>
                <a:gd name="T27" fmla="*/ 3 h 11"/>
                <a:gd name="T28" fmla="*/ 10 w 14"/>
                <a:gd name="T29" fmla="*/ 3 h 11"/>
                <a:gd name="T30" fmla="*/ 10 w 14"/>
                <a:gd name="T31" fmla="*/ 3 h 11"/>
                <a:gd name="T32" fmla="*/ 10 w 14"/>
                <a:gd name="T33" fmla="*/ 3 h 11"/>
                <a:gd name="T34" fmla="*/ 9 w 14"/>
                <a:gd name="T35" fmla="*/ 4 h 11"/>
                <a:gd name="T36" fmla="*/ 9 w 14"/>
                <a:gd name="T37" fmla="*/ 4 h 11"/>
                <a:gd name="T38" fmla="*/ 9 w 14"/>
                <a:gd name="T39" fmla="*/ 4 h 11"/>
                <a:gd name="T40" fmla="*/ 9 w 14"/>
                <a:gd name="T41" fmla="*/ 4 h 11"/>
                <a:gd name="T42" fmla="*/ 8 w 14"/>
                <a:gd name="T43" fmla="*/ 5 h 11"/>
                <a:gd name="T44" fmla="*/ 8 w 14"/>
                <a:gd name="T45" fmla="*/ 5 h 11"/>
                <a:gd name="T46" fmla="*/ 8 w 14"/>
                <a:gd name="T47" fmla="*/ 5 h 11"/>
                <a:gd name="T48" fmla="*/ 7 w 14"/>
                <a:gd name="T49" fmla="*/ 5 h 11"/>
                <a:gd name="T50" fmla="*/ 7 w 14"/>
                <a:gd name="T51" fmla="*/ 5 h 11"/>
                <a:gd name="T52" fmla="*/ 7 w 14"/>
                <a:gd name="T53" fmla="*/ 6 h 11"/>
                <a:gd name="T54" fmla="*/ 7 w 14"/>
                <a:gd name="T55" fmla="*/ 6 h 11"/>
                <a:gd name="T56" fmla="*/ 6 w 14"/>
                <a:gd name="T57" fmla="*/ 6 h 11"/>
                <a:gd name="T58" fmla="*/ 6 w 14"/>
                <a:gd name="T59" fmla="*/ 6 h 11"/>
                <a:gd name="T60" fmla="*/ 6 w 14"/>
                <a:gd name="T61" fmla="*/ 6 h 11"/>
                <a:gd name="T62" fmla="*/ 6 w 14"/>
                <a:gd name="T63" fmla="*/ 7 h 11"/>
                <a:gd name="T64" fmla="*/ 5 w 14"/>
                <a:gd name="T65" fmla="*/ 7 h 11"/>
                <a:gd name="T66" fmla="*/ 5 w 14"/>
                <a:gd name="T67" fmla="*/ 7 h 11"/>
                <a:gd name="T68" fmla="*/ 5 w 14"/>
                <a:gd name="T69" fmla="*/ 7 h 11"/>
                <a:gd name="T70" fmla="*/ 4 w 14"/>
                <a:gd name="T71" fmla="*/ 8 h 11"/>
                <a:gd name="T72" fmla="*/ 4 w 14"/>
                <a:gd name="T73" fmla="*/ 8 h 11"/>
                <a:gd name="T74" fmla="*/ 4 w 14"/>
                <a:gd name="T75" fmla="*/ 8 h 11"/>
                <a:gd name="T76" fmla="*/ 4 w 14"/>
                <a:gd name="T77" fmla="*/ 8 h 11"/>
                <a:gd name="T78" fmla="*/ 3 w 14"/>
                <a:gd name="T79" fmla="*/ 8 h 11"/>
                <a:gd name="T80" fmla="*/ 3 w 14"/>
                <a:gd name="T81" fmla="*/ 9 h 11"/>
                <a:gd name="T82" fmla="*/ 3 w 14"/>
                <a:gd name="T83" fmla="*/ 9 h 11"/>
                <a:gd name="T84" fmla="*/ 3 w 14"/>
                <a:gd name="T85" fmla="*/ 9 h 11"/>
                <a:gd name="T86" fmla="*/ 2 w 14"/>
                <a:gd name="T87" fmla="*/ 9 h 11"/>
                <a:gd name="T88" fmla="*/ 2 w 14"/>
                <a:gd name="T89" fmla="*/ 9 h 11"/>
                <a:gd name="T90" fmla="*/ 2 w 14"/>
                <a:gd name="T91" fmla="*/ 10 h 11"/>
                <a:gd name="T92" fmla="*/ 2 w 14"/>
                <a:gd name="T93" fmla="*/ 10 h 11"/>
                <a:gd name="T94" fmla="*/ 1 w 14"/>
                <a:gd name="T95" fmla="*/ 10 h 11"/>
                <a:gd name="T96" fmla="*/ 1 w 14"/>
                <a:gd name="T97" fmla="*/ 10 h 11"/>
                <a:gd name="T98" fmla="*/ 1 w 14"/>
                <a:gd name="T99" fmla="*/ 11 h 11"/>
                <a:gd name="T100" fmla="*/ 0 w 14"/>
                <a:gd name="T101" fmla="*/ 11 h 11"/>
                <a:gd name="T102" fmla="*/ 0 w 14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9" name="Freeform 2379"/>
            <p:cNvSpPr>
              <a:spLocks/>
            </p:cNvSpPr>
            <p:nvPr/>
          </p:nvSpPr>
          <p:spPr bwMode="auto">
            <a:xfrm>
              <a:off x="4999972" y="4827873"/>
              <a:ext cx="12796" cy="8859"/>
            </a:xfrm>
            <a:custGeom>
              <a:avLst/>
              <a:gdLst>
                <a:gd name="T0" fmla="*/ 13 w 13"/>
                <a:gd name="T1" fmla="*/ 0 h 9"/>
                <a:gd name="T2" fmla="*/ 13 w 13"/>
                <a:gd name="T3" fmla="*/ 0 h 9"/>
                <a:gd name="T4" fmla="*/ 13 w 13"/>
                <a:gd name="T5" fmla="*/ 0 h 9"/>
                <a:gd name="T6" fmla="*/ 13 w 13"/>
                <a:gd name="T7" fmla="*/ 0 h 9"/>
                <a:gd name="T8" fmla="*/ 12 w 13"/>
                <a:gd name="T9" fmla="*/ 0 h 9"/>
                <a:gd name="T10" fmla="*/ 12 w 13"/>
                <a:gd name="T11" fmla="*/ 1 h 9"/>
                <a:gd name="T12" fmla="*/ 12 w 13"/>
                <a:gd name="T13" fmla="*/ 1 h 9"/>
                <a:gd name="T14" fmla="*/ 12 w 13"/>
                <a:gd name="T15" fmla="*/ 1 h 9"/>
                <a:gd name="T16" fmla="*/ 11 w 13"/>
                <a:gd name="T17" fmla="*/ 1 h 9"/>
                <a:gd name="T18" fmla="*/ 11 w 13"/>
                <a:gd name="T19" fmla="*/ 1 h 9"/>
                <a:gd name="T20" fmla="*/ 11 w 13"/>
                <a:gd name="T21" fmla="*/ 2 h 9"/>
                <a:gd name="T22" fmla="*/ 10 w 13"/>
                <a:gd name="T23" fmla="*/ 2 h 9"/>
                <a:gd name="T24" fmla="*/ 10 w 13"/>
                <a:gd name="T25" fmla="*/ 2 h 9"/>
                <a:gd name="T26" fmla="*/ 10 w 13"/>
                <a:gd name="T27" fmla="*/ 2 h 9"/>
                <a:gd name="T28" fmla="*/ 10 w 13"/>
                <a:gd name="T29" fmla="*/ 2 h 9"/>
                <a:gd name="T30" fmla="*/ 9 w 13"/>
                <a:gd name="T31" fmla="*/ 3 h 9"/>
                <a:gd name="T32" fmla="*/ 9 w 13"/>
                <a:gd name="T33" fmla="*/ 3 h 9"/>
                <a:gd name="T34" fmla="*/ 9 w 13"/>
                <a:gd name="T35" fmla="*/ 3 h 9"/>
                <a:gd name="T36" fmla="*/ 9 w 13"/>
                <a:gd name="T37" fmla="*/ 3 h 9"/>
                <a:gd name="T38" fmla="*/ 8 w 13"/>
                <a:gd name="T39" fmla="*/ 3 h 9"/>
                <a:gd name="T40" fmla="*/ 8 w 13"/>
                <a:gd name="T41" fmla="*/ 4 h 9"/>
                <a:gd name="T42" fmla="*/ 8 w 13"/>
                <a:gd name="T43" fmla="*/ 4 h 9"/>
                <a:gd name="T44" fmla="*/ 7 w 13"/>
                <a:gd name="T45" fmla="*/ 4 h 9"/>
                <a:gd name="T46" fmla="*/ 7 w 13"/>
                <a:gd name="T47" fmla="*/ 4 h 9"/>
                <a:gd name="T48" fmla="*/ 7 w 13"/>
                <a:gd name="T49" fmla="*/ 4 h 9"/>
                <a:gd name="T50" fmla="*/ 7 w 13"/>
                <a:gd name="T51" fmla="*/ 4 h 9"/>
                <a:gd name="T52" fmla="*/ 7 w 13"/>
                <a:gd name="T53" fmla="*/ 5 h 9"/>
                <a:gd name="T54" fmla="*/ 6 w 13"/>
                <a:gd name="T55" fmla="*/ 5 h 9"/>
                <a:gd name="T56" fmla="*/ 6 w 13"/>
                <a:gd name="T57" fmla="*/ 5 h 9"/>
                <a:gd name="T58" fmla="*/ 6 w 13"/>
                <a:gd name="T59" fmla="*/ 5 h 9"/>
                <a:gd name="T60" fmla="*/ 6 w 13"/>
                <a:gd name="T61" fmla="*/ 5 h 9"/>
                <a:gd name="T62" fmla="*/ 5 w 13"/>
                <a:gd name="T63" fmla="*/ 5 h 9"/>
                <a:gd name="T64" fmla="*/ 5 w 13"/>
                <a:gd name="T65" fmla="*/ 6 h 9"/>
                <a:gd name="T66" fmla="*/ 5 w 13"/>
                <a:gd name="T67" fmla="*/ 6 h 9"/>
                <a:gd name="T68" fmla="*/ 5 w 13"/>
                <a:gd name="T69" fmla="*/ 6 h 9"/>
                <a:gd name="T70" fmla="*/ 4 w 13"/>
                <a:gd name="T71" fmla="*/ 6 h 9"/>
                <a:gd name="T72" fmla="*/ 4 w 13"/>
                <a:gd name="T73" fmla="*/ 7 h 9"/>
                <a:gd name="T74" fmla="*/ 4 w 13"/>
                <a:gd name="T75" fmla="*/ 7 h 9"/>
                <a:gd name="T76" fmla="*/ 3 w 13"/>
                <a:gd name="T77" fmla="*/ 7 h 9"/>
                <a:gd name="T78" fmla="*/ 3 w 13"/>
                <a:gd name="T79" fmla="*/ 7 h 9"/>
                <a:gd name="T80" fmla="*/ 3 w 13"/>
                <a:gd name="T81" fmla="*/ 7 h 9"/>
                <a:gd name="T82" fmla="*/ 3 w 13"/>
                <a:gd name="T83" fmla="*/ 7 h 9"/>
                <a:gd name="T84" fmla="*/ 2 w 13"/>
                <a:gd name="T85" fmla="*/ 7 h 9"/>
                <a:gd name="T86" fmla="*/ 2 w 13"/>
                <a:gd name="T87" fmla="*/ 8 h 9"/>
                <a:gd name="T88" fmla="*/ 2 w 13"/>
                <a:gd name="T89" fmla="*/ 8 h 9"/>
                <a:gd name="T90" fmla="*/ 2 w 13"/>
                <a:gd name="T91" fmla="*/ 8 h 9"/>
                <a:gd name="T92" fmla="*/ 1 w 13"/>
                <a:gd name="T93" fmla="*/ 8 h 9"/>
                <a:gd name="T94" fmla="*/ 1 w 13"/>
                <a:gd name="T95" fmla="*/ 8 h 9"/>
                <a:gd name="T96" fmla="*/ 1 w 13"/>
                <a:gd name="T97" fmla="*/ 8 h 9"/>
                <a:gd name="T98" fmla="*/ 0 w 13"/>
                <a:gd name="T99" fmla="*/ 9 h 9"/>
                <a:gd name="T100" fmla="*/ 0 w 13"/>
                <a:gd name="T101" fmla="*/ 9 h 9"/>
                <a:gd name="T102" fmla="*/ 0 w 13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0" name="Freeform 2380"/>
            <p:cNvSpPr>
              <a:spLocks/>
            </p:cNvSpPr>
            <p:nvPr/>
          </p:nvSpPr>
          <p:spPr bwMode="auto">
            <a:xfrm>
              <a:off x="4986192" y="4836732"/>
              <a:ext cx="13780" cy="7874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0 h 8"/>
                <a:gd name="T4" fmla="*/ 14 w 14"/>
                <a:gd name="T5" fmla="*/ 0 h 8"/>
                <a:gd name="T6" fmla="*/ 13 w 14"/>
                <a:gd name="T7" fmla="*/ 0 h 8"/>
                <a:gd name="T8" fmla="*/ 13 w 14"/>
                <a:gd name="T9" fmla="*/ 1 h 8"/>
                <a:gd name="T10" fmla="*/ 13 w 14"/>
                <a:gd name="T11" fmla="*/ 1 h 8"/>
                <a:gd name="T12" fmla="*/ 13 w 14"/>
                <a:gd name="T13" fmla="*/ 1 h 8"/>
                <a:gd name="T14" fmla="*/ 12 w 14"/>
                <a:gd name="T15" fmla="*/ 1 h 8"/>
                <a:gd name="T16" fmla="*/ 12 w 14"/>
                <a:gd name="T17" fmla="*/ 1 h 8"/>
                <a:gd name="T18" fmla="*/ 12 w 14"/>
                <a:gd name="T19" fmla="*/ 1 h 8"/>
                <a:gd name="T20" fmla="*/ 11 w 14"/>
                <a:gd name="T21" fmla="*/ 2 h 8"/>
                <a:gd name="T22" fmla="*/ 11 w 14"/>
                <a:gd name="T23" fmla="*/ 2 h 8"/>
                <a:gd name="T24" fmla="*/ 11 w 14"/>
                <a:gd name="T25" fmla="*/ 2 h 8"/>
                <a:gd name="T26" fmla="*/ 11 w 14"/>
                <a:gd name="T27" fmla="*/ 2 h 8"/>
                <a:gd name="T28" fmla="*/ 10 w 14"/>
                <a:gd name="T29" fmla="*/ 2 h 8"/>
                <a:gd name="T30" fmla="*/ 10 w 14"/>
                <a:gd name="T31" fmla="*/ 2 h 8"/>
                <a:gd name="T32" fmla="*/ 10 w 14"/>
                <a:gd name="T33" fmla="*/ 2 h 8"/>
                <a:gd name="T34" fmla="*/ 10 w 14"/>
                <a:gd name="T35" fmla="*/ 3 h 8"/>
                <a:gd name="T36" fmla="*/ 9 w 14"/>
                <a:gd name="T37" fmla="*/ 3 h 8"/>
                <a:gd name="T38" fmla="*/ 9 w 14"/>
                <a:gd name="T39" fmla="*/ 3 h 8"/>
                <a:gd name="T40" fmla="*/ 9 w 14"/>
                <a:gd name="T41" fmla="*/ 3 h 8"/>
                <a:gd name="T42" fmla="*/ 9 w 14"/>
                <a:gd name="T43" fmla="*/ 3 h 8"/>
                <a:gd name="T44" fmla="*/ 8 w 14"/>
                <a:gd name="T45" fmla="*/ 4 h 8"/>
                <a:gd name="T46" fmla="*/ 8 w 14"/>
                <a:gd name="T47" fmla="*/ 4 h 8"/>
                <a:gd name="T48" fmla="*/ 8 w 14"/>
                <a:gd name="T49" fmla="*/ 4 h 8"/>
                <a:gd name="T50" fmla="*/ 7 w 14"/>
                <a:gd name="T51" fmla="*/ 4 h 8"/>
                <a:gd name="T52" fmla="*/ 7 w 14"/>
                <a:gd name="T53" fmla="*/ 4 h 8"/>
                <a:gd name="T54" fmla="*/ 7 w 14"/>
                <a:gd name="T55" fmla="*/ 4 h 8"/>
                <a:gd name="T56" fmla="*/ 7 w 14"/>
                <a:gd name="T57" fmla="*/ 5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6 w 14"/>
                <a:gd name="T65" fmla="*/ 5 h 8"/>
                <a:gd name="T66" fmla="*/ 5 w 14"/>
                <a:gd name="T67" fmla="*/ 5 h 8"/>
                <a:gd name="T68" fmla="*/ 5 w 14"/>
                <a:gd name="T69" fmla="*/ 5 h 8"/>
                <a:gd name="T70" fmla="*/ 5 w 14"/>
                <a:gd name="T71" fmla="*/ 6 h 8"/>
                <a:gd name="T72" fmla="*/ 4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4 w 14"/>
                <a:gd name="T79" fmla="*/ 6 h 8"/>
                <a:gd name="T80" fmla="*/ 3 w 14"/>
                <a:gd name="T81" fmla="*/ 6 h 8"/>
                <a:gd name="T82" fmla="*/ 3 w 14"/>
                <a:gd name="T83" fmla="*/ 7 h 8"/>
                <a:gd name="T84" fmla="*/ 3 w 14"/>
                <a:gd name="T85" fmla="*/ 7 h 8"/>
                <a:gd name="T86" fmla="*/ 3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2 w 14"/>
                <a:gd name="T93" fmla="*/ 7 h 8"/>
                <a:gd name="T94" fmla="*/ 1 w 14"/>
                <a:gd name="T95" fmla="*/ 7 h 8"/>
                <a:gd name="T96" fmla="*/ 1 w 14"/>
                <a:gd name="T97" fmla="*/ 8 h 8"/>
                <a:gd name="T98" fmla="*/ 1 w 14"/>
                <a:gd name="T99" fmla="*/ 8 h 8"/>
                <a:gd name="T100" fmla="*/ 1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1" name="Freeform 2381"/>
            <p:cNvSpPr>
              <a:spLocks/>
            </p:cNvSpPr>
            <p:nvPr/>
          </p:nvSpPr>
          <p:spPr bwMode="auto">
            <a:xfrm>
              <a:off x="4973397" y="4844606"/>
              <a:ext cx="13780" cy="6890"/>
            </a:xfrm>
            <a:custGeom>
              <a:avLst/>
              <a:gdLst>
                <a:gd name="T0" fmla="*/ 14 w 14"/>
                <a:gd name="T1" fmla="*/ 0 h 7"/>
                <a:gd name="T2" fmla="*/ 13 w 14"/>
                <a:gd name="T3" fmla="*/ 0 h 7"/>
                <a:gd name="T4" fmla="*/ 13 w 14"/>
                <a:gd name="T5" fmla="*/ 0 h 7"/>
                <a:gd name="T6" fmla="*/ 13 w 14"/>
                <a:gd name="T7" fmla="*/ 0 h 7"/>
                <a:gd name="T8" fmla="*/ 13 w 14"/>
                <a:gd name="T9" fmla="*/ 0 h 7"/>
                <a:gd name="T10" fmla="*/ 13 w 14"/>
                <a:gd name="T11" fmla="*/ 1 h 7"/>
                <a:gd name="T12" fmla="*/ 12 w 14"/>
                <a:gd name="T13" fmla="*/ 1 h 7"/>
                <a:gd name="T14" fmla="*/ 12 w 14"/>
                <a:gd name="T15" fmla="*/ 1 h 7"/>
                <a:gd name="T16" fmla="*/ 12 w 14"/>
                <a:gd name="T17" fmla="*/ 1 h 7"/>
                <a:gd name="T18" fmla="*/ 12 w 14"/>
                <a:gd name="T19" fmla="*/ 1 h 7"/>
                <a:gd name="T20" fmla="*/ 11 w 14"/>
                <a:gd name="T21" fmla="*/ 1 h 7"/>
                <a:gd name="T22" fmla="*/ 11 w 14"/>
                <a:gd name="T23" fmla="*/ 1 h 7"/>
                <a:gd name="T24" fmla="*/ 11 w 14"/>
                <a:gd name="T25" fmla="*/ 1 h 7"/>
                <a:gd name="T26" fmla="*/ 10 w 14"/>
                <a:gd name="T27" fmla="*/ 2 h 7"/>
                <a:gd name="T28" fmla="*/ 10 w 14"/>
                <a:gd name="T29" fmla="*/ 2 h 7"/>
                <a:gd name="T30" fmla="*/ 10 w 14"/>
                <a:gd name="T31" fmla="*/ 2 h 7"/>
                <a:gd name="T32" fmla="*/ 10 w 14"/>
                <a:gd name="T33" fmla="*/ 2 h 7"/>
                <a:gd name="T34" fmla="*/ 9 w 14"/>
                <a:gd name="T35" fmla="*/ 2 h 7"/>
                <a:gd name="T36" fmla="*/ 9 w 14"/>
                <a:gd name="T37" fmla="*/ 2 h 7"/>
                <a:gd name="T38" fmla="*/ 9 w 14"/>
                <a:gd name="T39" fmla="*/ 3 h 7"/>
                <a:gd name="T40" fmla="*/ 9 w 14"/>
                <a:gd name="T41" fmla="*/ 3 h 7"/>
                <a:gd name="T42" fmla="*/ 8 w 14"/>
                <a:gd name="T43" fmla="*/ 3 h 7"/>
                <a:gd name="T44" fmla="*/ 8 w 14"/>
                <a:gd name="T45" fmla="*/ 3 h 7"/>
                <a:gd name="T46" fmla="*/ 8 w 14"/>
                <a:gd name="T47" fmla="*/ 3 h 7"/>
                <a:gd name="T48" fmla="*/ 7 w 14"/>
                <a:gd name="T49" fmla="*/ 3 h 7"/>
                <a:gd name="T50" fmla="*/ 7 w 14"/>
                <a:gd name="T51" fmla="*/ 3 h 7"/>
                <a:gd name="T52" fmla="*/ 7 w 14"/>
                <a:gd name="T53" fmla="*/ 3 h 7"/>
                <a:gd name="T54" fmla="*/ 7 w 14"/>
                <a:gd name="T55" fmla="*/ 4 h 7"/>
                <a:gd name="T56" fmla="*/ 6 w 14"/>
                <a:gd name="T57" fmla="*/ 4 h 7"/>
                <a:gd name="T58" fmla="*/ 6 w 14"/>
                <a:gd name="T59" fmla="*/ 4 h 7"/>
                <a:gd name="T60" fmla="*/ 6 w 14"/>
                <a:gd name="T61" fmla="*/ 4 h 7"/>
                <a:gd name="T62" fmla="*/ 6 w 14"/>
                <a:gd name="T63" fmla="*/ 4 h 7"/>
                <a:gd name="T64" fmla="*/ 5 w 14"/>
                <a:gd name="T65" fmla="*/ 4 h 7"/>
                <a:gd name="T66" fmla="*/ 5 w 14"/>
                <a:gd name="T67" fmla="*/ 4 h 7"/>
                <a:gd name="T68" fmla="*/ 5 w 14"/>
                <a:gd name="T69" fmla="*/ 4 h 7"/>
                <a:gd name="T70" fmla="*/ 4 w 14"/>
                <a:gd name="T71" fmla="*/ 5 h 7"/>
                <a:gd name="T72" fmla="*/ 4 w 14"/>
                <a:gd name="T73" fmla="*/ 5 h 7"/>
                <a:gd name="T74" fmla="*/ 4 w 14"/>
                <a:gd name="T75" fmla="*/ 5 h 7"/>
                <a:gd name="T76" fmla="*/ 4 w 14"/>
                <a:gd name="T77" fmla="*/ 5 h 7"/>
                <a:gd name="T78" fmla="*/ 3 w 14"/>
                <a:gd name="T79" fmla="*/ 5 h 7"/>
                <a:gd name="T80" fmla="*/ 3 w 14"/>
                <a:gd name="T81" fmla="*/ 5 h 7"/>
                <a:gd name="T82" fmla="*/ 3 w 14"/>
                <a:gd name="T83" fmla="*/ 6 h 7"/>
                <a:gd name="T84" fmla="*/ 3 w 14"/>
                <a:gd name="T85" fmla="*/ 6 h 7"/>
                <a:gd name="T86" fmla="*/ 2 w 14"/>
                <a:gd name="T87" fmla="*/ 6 h 7"/>
                <a:gd name="T88" fmla="*/ 2 w 14"/>
                <a:gd name="T89" fmla="*/ 6 h 7"/>
                <a:gd name="T90" fmla="*/ 2 w 14"/>
                <a:gd name="T91" fmla="*/ 6 h 7"/>
                <a:gd name="T92" fmla="*/ 1 w 14"/>
                <a:gd name="T93" fmla="*/ 6 h 7"/>
                <a:gd name="T94" fmla="*/ 1 w 14"/>
                <a:gd name="T95" fmla="*/ 6 h 7"/>
                <a:gd name="T96" fmla="*/ 1 w 14"/>
                <a:gd name="T97" fmla="*/ 6 h 7"/>
                <a:gd name="T98" fmla="*/ 1 w 14"/>
                <a:gd name="T99" fmla="*/ 6 h 7"/>
                <a:gd name="T100" fmla="*/ 0 w 14"/>
                <a:gd name="T101" fmla="*/ 7 h 7"/>
                <a:gd name="T102" fmla="*/ 0 w 14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2" name="Freeform 2382"/>
            <p:cNvSpPr>
              <a:spLocks/>
            </p:cNvSpPr>
            <p:nvPr/>
          </p:nvSpPr>
          <p:spPr bwMode="auto">
            <a:xfrm>
              <a:off x="4960602" y="4851495"/>
              <a:ext cx="12796" cy="492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3 w 13"/>
                <a:gd name="T5" fmla="*/ 0 h 5"/>
                <a:gd name="T6" fmla="*/ 13 w 13"/>
                <a:gd name="T7" fmla="*/ 0 h 5"/>
                <a:gd name="T8" fmla="*/ 13 w 13"/>
                <a:gd name="T9" fmla="*/ 0 h 5"/>
                <a:gd name="T10" fmla="*/ 12 w 13"/>
                <a:gd name="T11" fmla="*/ 0 h 5"/>
                <a:gd name="T12" fmla="*/ 12 w 13"/>
                <a:gd name="T13" fmla="*/ 0 h 5"/>
                <a:gd name="T14" fmla="*/ 12 w 13"/>
                <a:gd name="T15" fmla="*/ 0 h 5"/>
                <a:gd name="T16" fmla="*/ 12 w 13"/>
                <a:gd name="T17" fmla="*/ 1 h 5"/>
                <a:gd name="T18" fmla="*/ 11 w 13"/>
                <a:gd name="T19" fmla="*/ 1 h 5"/>
                <a:gd name="T20" fmla="*/ 11 w 13"/>
                <a:gd name="T21" fmla="*/ 1 h 5"/>
                <a:gd name="T22" fmla="*/ 11 w 13"/>
                <a:gd name="T23" fmla="*/ 1 h 5"/>
                <a:gd name="T24" fmla="*/ 10 w 13"/>
                <a:gd name="T25" fmla="*/ 1 h 5"/>
                <a:gd name="T26" fmla="*/ 10 w 13"/>
                <a:gd name="T27" fmla="*/ 1 h 5"/>
                <a:gd name="T28" fmla="*/ 10 w 13"/>
                <a:gd name="T29" fmla="*/ 1 h 5"/>
                <a:gd name="T30" fmla="*/ 10 w 13"/>
                <a:gd name="T31" fmla="*/ 2 h 5"/>
                <a:gd name="T32" fmla="*/ 9 w 13"/>
                <a:gd name="T33" fmla="*/ 2 h 5"/>
                <a:gd name="T34" fmla="*/ 9 w 13"/>
                <a:gd name="T35" fmla="*/ 2 h 5"/>
                <a:gd name="T36" fmla="*/ 9 w 13"/>
                <a:gd name="T37" fmla="*/ 2 h 5"/>
                <a:gd name="T38" fmla="*/ 9 w 13"/>
                <a:gd name="T39" fmla="*/ 2 h 5"/>
                <a:gd name="T40" fmla="*/ 8 w 13"/>
                <a:gd name="T41" fmla="*/ 2 h 5"/>
                <a:gd name="T42" fmla="*/ 8 w 13"/>
                <a:gd name="T43" fmla="*/ 2 h 5"/>
                <a:gd name="T44" fmla="*/ 8 w 13"/>
                <a:gd name="T45" fmla="*/ 2 h 5"/>
                <a:gd name="T46" fmla="*/ 7 w 13"/>
                <a:gd name="T47" fmla="*/ 2 h 5"/>
                <a:gd name="T48" fmla="*/ 7 w 13"/>
                <a:gd name="T49" fmla="*/ 2 h 5"/>
                <a:gd name="T50" fmla="*/ 7 w 13"/>
                <a:gd name="T51" fmla="*/ 3 h 5"/>
                <a:gd name="T52" fmla="*/ 7 w 13"/>
                <a:gd name="T53" fmla="*/ 3 h 5"/>
                <a:gd name="T54" fmla="*/ 6 w 13"/>
                <a:gd name="T55" fmla="*/ 3 h 5"/>
                <a:gd name="T56" fmla="*/ 6 w 13"/>
                <a:gd name="T57" fmla="*/ 3 h 5"/>
                <a:gd name="T58" fmla="*/ 6 w 13"/>
                <a:gd name="T59" fmla="*/ 3 h 5"/>
                <a:gd name="T60" fmla="*/ 6 w 13"/>
                <a:gd name="T61" fmla="*/ 3 h 5"/>
                <a:gd name="T62" fmla="*/ 5 w 13"/>
                <a:gd name="T63" fmla="*/ 3 h 5"/>
                <a:gd name="T64" fmla="*/ 5 w 13"/>
                <a:gd name="T65" fmla="*/ 3 h 5"/>
                <a:gd name="T66" fmla="*/ 5 w 13"/>
                <a:gd name="T67" fmla="*/ 3 h 5"/>
                <a:gd name="T68" fmla="*/ 4 w 13"/>
                <a:gd name="T69" fmla="*/ 4 h 5"/>
                <a:gd name="T70" fmla="*/ 4 w 13"/>
                <a:gd name="T71" fmla="*/ 4 h 5"/>
                <a:gd name="T72" fmla="*/ 4 w 13"/>
                <a:gd name="T73" fmla="*/ 4 h 5"/>
                <a:gd name="T74" fmla="*/ 4 w 13"/>
                <a:gd name="T75" fmla="*/ 4 h 5"/>
                <a:gd name="T76" fmla="*/ 4 w 13"/>
                <a:gd name="T77" fmla="*/ 4 h 5"/>
                <a:gd name="T78" fmla="*/ 3 w 13"/>
                <a:gd name="T79" fmla="*/ 4 h 5"/>
                <a:gd name="T80" fmla="*/ 3 w 13"/>
                <a:gd name="T81" fmla="*/ 4 h 5"/>
                <a:gd name="T82" fmla="*/ 3 w 13"/>
                <a:gd name="T83" fmla="*/ 4 h 5"/>
                <a:gd name="T84" fmla="*/ 3 w 13"/>
                <a:gd name="T85" fmla="*/ 5 h 5"/>
                <a:gd name="T86" fmla="*/ 2 w 13"/>
                <a:gd name="T87" fmla="*/ 5 h 5"/>
                <a:gd name="T88" fmla="*/ 2 w 13"/>
                <a:gd name="T89" fmla="*/ 5 h 5"/>
                <a:gd name="T90" fmla="*/ 2 w 13"/>
                <a:gd name="T91" fmla="*/ 5 h 5"/>
                <a:gd name="T92" fmla="*/ 2 w 13"/>
                <a:gd name="T93" fmla="*/ 5 h 5"/>
                <a:gd name="T94" fmla="*/ 1 w 13"/>
                <a:gd name="T95" fmla="*/ 5 h 5"/>
                <a:gd name="T96" fmla="*/ 1 w 13"/>
                <a:gd name="T97" fmla="*/ 5 h 5"/>
                <a:gd name="T98" fmla="*/ 1 w 13"/>
                <a:gd name="T99" fmla="*/ 5 h 5"/>
                <a:gd name="T100" fmla="*/ 0 w 13"/>
                <a:gd name="T101" fmla="*/ 5 h 5"/>
                <a:gd name="T102" fmla="*/ 0 w 13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3" name="Freeform 2383"/>
            <p:cNvSpPr>
              <a:spLocks/>
            </p:cNvSpPr>
            <p:nvPr/>
          </p:nvSpPr>
          <p:spPr bwMode="auto">
            <a:xfrm>
              <a:off x="4947806" y="4856417"/>
              <a:ext cx="12796" cy="492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3 w 13"/>
                <a:gd name="T5" fmla="*/ 1 h 5"/>
                <a:gd name="T6" fmla="*/ 13 w 13"/>
                <a:gd name="T7" fmla="*/ 1 h 5"/>
                <a:gd name="T8" fmla="*/ 12 w 13"/>
                <a:gd name="T9" fmla="*/ 1 h 5"/>
                <a:gd name="T10" fmla="*/ 12 w 13"/>
                <a:gd name="T11" fmla="*/ 1 h 5"/>
                <a:gd name="T12" fmla="*/ 12 w 13"/>
                <a:gd name="T13" fmla="*/ 1 h 5"/>
                <a:gd name="T14" fmla="*/ 12 w 13"/>
                <a:gd name="T15" fmla="*/ 1 h 5"/>
                <a:gd name="T16" fmla="*/ 11 w 13"/>
                <a:gd name="T17" fmla="*/ 1 h 5"/>
                <a:gd name="T18" fmla="*/ 11 w 13"/>
                <a:gd name="T19" fmla="*/ 1 h 5"/>
                <a:gd name="T20" fmla="*/ 11 w 13"/>
                <a:gd name="T21" fmla="*/ 1 h 5"/>
                <a:gd name="T22" fmla="*/ 10 w 13"/>
                <a:gd name="T23" fmla="*/ 1 h 5"/>
                <a:gd name="T24" fmla="*/ 10 w 13"/>
                <a:gd name="T25" fmla="*/ 1 h 5"/>
                <a:gd name="T26" fmla="*/ 10 w 13"/>
                <a:gd name="T27" fmla="*/ 2 h 5"/>
                <a:gd name="T28" fmla="*/ 10 w 13"/>
                <a:gd name="T29" fmla="*/ 2 h 5"/>
                <a:gd name="T30" fmla="*/ 9 w 13"/>
                <a:gd name="T31" fmla="*/ 2 h 5"/>
                <a:gd name="T32" fmla="*/ 9 w 13"/>
                <a:gd name="T33" fmla="*/ 2 h 5"/>
                <a:gd name="T34" fmla="*/ 9 w 13"/>
                <a:gd name="T35" fmla="*/ 2 h 5"/>
                <a:gd name="T36" fmla="*/ 9 w 13"/>
                <a:gd name="T37" fmla="*/ 2 h 5"/>
                <a:gd name="T38" fmla="*/ 8 w 13"/>
                <a:gd name="T39" fmla="*/ 2 h 5"/>
                <a:gd name="T40" fmla="*/ 8 w 13"/>
                <a:gd name="T41" fmla="*/ 2 h 5"/>
                <a:gd name="T42" fmla="*/ 8 w 13"/>
                <a:gd name="T43" fmla="*/ 2 h 5"/>
                <a:gd name="T44" fmla="*/ 8 w 13"/>
                <a:gd name="T45" fmla="*/ 2 h 5"/>
                <a:gd name="T46" fmla="*/ 7 w 13"/>
                <a:gd name="T47" fmla="*/ 2 h 5"/>
                <a:gd name="T48" fmla="*/ 7 w 13"/>
                <a:gd name="T49" fmla="*/ 3 h 5"/>
                <a:gd name="T50" fmla="*/ 7 w 13"/>
                <a:gd name="T51" fmla="*/ 3 h 5"/>
                <a:gd name="T52" fmla="*/ 7 w 13"/>
                <a:gd name="T53" fmla="*/ 3 h 5"/>
                <a:gd name="T54" fmla="*/ 6 w 13"/>
                <a:gd name="T55" fmla="*/ 3 h 5"/>
                <a:gd name="T56" fmla="*/ 6 w 13"/>
                <a:gd name="T57" fmla="*/ 3 h 5"/>
                <a:gd name="T58" fmla="*/ 6 w 13"/>
                <a:gd name="T59" fmla="*/ 3 h 5"/>
                <a:gd name="T60" fmla="*/ 6 w 13"/>
                <a:gd name="T61" fmla="*/ 3 h 5"/>
                <a:gd name="T62" fmla="*/ 5 w 13"/>
                <a:gd name="T63" fmla="*/ 3 h 5"/>
                <a:gd name="T64" fmla="*/ 5 w 13"/>
                <a:gd name="T65" fmla="*/ 4 h 5"/>
                <a:gd name="T66" fmla="*/ 5 w 13"/>
                <a:gd name="T67" fmla="*/ 4 h 5"/>
                <a:gd name="T68" fmla="*/ 5 w 13"/>
                <a:gd name="T69" fmla="*/ 4 h 5"/>
                <a:gd name="T70" fmla="*/ 4 w 13"/>
                <a:gd name="T71" fmla="*/ 4 h 5"/>
                <a:gd name="T72" fmla="*/ 4 w 13"/>
                <a:gd name="T73" fmla="*/ 4 h 5"/>
                <a:gd name="T74" fmla="*/ 4 w 13"/>
                <a:gd name="T75" fmla="*/ 4 h 5"/>
                <a:gd name="T76" fmla="*/ 3 w 13"/>
                <a:gd name="T77" fmla="*/ 4 h 5"/>
                <a:gd name="T78" fmla="*/ 3 w 13"/>
                <a:gd name="T79" fmla="*/ 4 h 5"/>
                <a:gd name="T80" fmla="*/ 3 w 13"/>
                <a:gd name="T81" fmla="*/ 4 h 5"/>
                <a:gd name="T82" fmla="*/ 3 w 13"/>
                <a:gd name="T83" fmla="*/ 4 h 5"/>
                <a:gd name="T84" fmla="*/ 2 w 13"/>
                <a:gd name="T85" fmla="*/ 4 h 5"/>
                <a:gd name="T86" fmla="*/ 2 w 13"/>
                <a:gd name="T87" fmla="*/ 4 h 5"/>
                <a:gd name="T88" fmla="*/ 2 w 13"/>
                <a:gd name="T89" fmla="*/ 5 h 5"/>
                <a:gd name="T90" fmla="*/ 2 w 13"/>
                <a:gd name="T91" fmla="*/ 5 h 5"/>
                <a:gd name="T92" fmla="*/ 1 w 13"/>
                <a:gd name="T93" fmla="*/ 5 h 5"/>
                <a:gd name="T94" fmla="*/ 1 w 13"/>
                <a:gd name="T95" fmla="*/ 5 h 5"/>
                <a:gd name="T96" fmla="*/ 1 w 13"/>
                <a:gd name="T97" fmla="*/ 5 h 5"/>
                <a:gd name="T98" fmla="*/ 1 w 13"/>
                <a:gd name="T99" fmla="*/ 5 h 5"/>
                <a:gd name="T100" fmla="*/ 0 w 13"/>
                <a:gd name="T101" fmla="*/ 5 h 5"/>
                <a:gd name="T102" fmla="*/ 0 w 13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4" name="Freeform 2384"/>
            <p:cNvSpPr>
              <a:spLocks/>
            </p:cNvSpPr>
            <p:nvPr/>
          </p:nvSpPr>
          <p:spPr bwMode="auto">
            <a:xfrm>
              <a:off x="4935011" y="4861338"/>
              <a:ext cx="12796" cy="3937"/>
            </a:xfrm>
            <a:custGeom>
              <a:avLst/>
              <a:gdLst>
                <a:gd name="T0" fmla="*/ 13 w 13"/>
                <a:gd name="T1" fmla="*/ 0 h 4"/>
                <a:gd name="T2" fmla="*/ 13 w 13"/>
                <a:gd name="T3" fmla="*/ 0 h 4"/>
                <a:gd name="T4" fmla="*/ 13 w 13"/>
                <a:gd name="T5" fmla="*/ 0 h 4"/>
                <a:gd name="T6" fmla="*/ 13 w 13"/>
                <a:gd name="T7" fmla="*/ 0 h 4"/>
                <a:gd name="T8" fmla="*/ 12 w 13"/>
                <a:gd name="T9" fmla="*/ 0 h 4"/>
                <a:gd name="T10" fmla="*/ 12 w 13"/>
                <a:gd name="T11" fmla="*/ 0 h 4"/>
                <a:gd name="T12" fmla="*/ 12 w 13"/>
                <a:gd name="T13" fmla="*/ 0 h 4"/>
                <a:gd name="T14" fmla="*/ 12 w 13"/>
                <a:gd name="T15" fmla="*/ 1 h 4"/>
                <a:gd name="T16" fmla="*/ 11 w 13"/>
                <a:gd name="T17" fmla="*/ 1 h 4"/>
                <a:gd name="T18" fmla="*/ 11 w 13"/>
                <a:gd name="T19" fmla="*/ 1 h 4"/>
                <a:gd name="T20" fmla="*/ 11 w 13"/>
                <a:gd name="T21" fmla="*/ 1 h 4"/>
                <a:gd name="T22" fmla="*/ 10 w 13"/>
                <a:gd name="T23" fmla="*/ 1 h 4"/>
                <a:gd name="T24" fmla="*/ 10 w 13"/>
                <a:gd name="T25" fmla="*/ 1 h 4"/>
                <a:gd name="T26" fmla="*/ 10 w 13"/>
                <a:gd name="T27" fmla="*/ 1 h 4"/>
                <a:gd name="T28" fmla="*/ 10 w 13"/>
                <a:gd name="T29" fmla="*/ 1 h 4"/>
                <a:gd name="T30" fmla="*/ 9 w 13"/>
                <a:gd name="T31" fmla="*/ 1 h 4"/>
                <a:gd name="T32" fmla="*/ 9 w 13"/>
                <a:gd name="T33" fmla="*/ 2 h 4"/>
                <a:gd name="T34" fmla="*/ 9 w 13"/>
                <a:gd name="T35" fmla="*/ 2 h 4"/>
                <a:gd name="T36" fmla="*/ 9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8 w 13"/>
                <a:gd name="T43" fmla="*/ 2 h 4"/>
                <a:gd name="T44" fmla="*/ 8 w 13"/>
                <a:gd name="T45" fmla="*/ 2 h 4"/>
                <a:gd name="T46" fmla="*/ 8 w 13"/>
                <a:gd name="T47" fmla="*/ 2 h 4"/>
                <a:gd name="T48" fmla="*/ 7 w 13"/>
                <a:gd name="T49" fmla="*/ 2 h 4"/>
                <a:gd name="T50" fmla="*/ 7 w 13"/>
                <a:gd name="T51" fmla="*/ 2 h 4"/>
                <a:gd name="T52" fmla="*/ 7 w 13"/>
                <a:gd name="T53" fmla="*/ 2 h 4"/>
                <a:gd name="T54" fmla="*/ 6 w 13"/>
                <a:gd name="T55" fmla="*/ 2 h 4"/>
                <a:gd name="T56" fmla="*/ 6 w 13"/>
                <a:gd name="T57" fmla="*/ 2 h 4"/>
                <a:gd name="T58" fmla="*/ 6 w 13"/>
                <a:gd name="T59" fmla="*/ 2 h 4"/>
                <a:gd name="T60" fmla="*/ 6 w 13"/>
                <a:gd name="T61" fmla="*/ 3 h 4"/>
                <a:gd name="T62" fmla="*/ 5 w 13"/>
                <a:gd name="T63" fmla="*/ 3 h 4"/>
                <a:gd name="T64" fmla="*/ 5 w 13"/>
                <a:gd name="T65" fmla="*/ 3 h 4"/>
                <a:gd name="T66" fmla="*/ 5 w 13"/>
                <a:gd name="T67" fmla="*/ 3 h 4"/>
                <a:gd name="T68" fmla="*/ 5 w 13"/>
                <a:gd name="T69" fmla="*/ 3 h 4"/>
                <a:gd name="T70" fmla="*/ 4 w 13"/>
                <a:gd name="T71" fmla="*/ 3 h 4"/>
                <a:gd name="T72" fmla="*/ 4 w 13"/>
                <a:gd name="T73" fmla="*/ 3 h 4"/>
                <a:gd name="T74" fmla="*/ 4 w 13"/>
                <a:gd name="T75" fmla="*/ 3 h 4"/>
                <a:gd name="T76" fmla="*/ 3 w 13"/>
                <a:gd name="T77" fmla="*/ 3 h 4"/>
                <a:gd name="T78" fmla="*/ 3 w 13"/>
                <a:gd name="T79" fmla="*/ 3 h 4"/>
                <a:gd name="T80" fmla="*/ 3 w 13"/>
                <a:gd name="T81" fmla="*/ 3 h 4"/>
                <a:gd name="T82" fmla="*/ 3 w 13"/>
                <a:gd name="T83" fmla="*/ 3 h 4"/>
                <a:gd name="T84" fmla="*/ 2 w 13"/>
                <a:gd name="T85" fmla="*/ 3 h 4"/>
                <a:gd name="T86" fmla="*/ 2 w 13"/>
                <a:gd name="T87" fmla="*/ 3 h 4"/>
                <a:gd name="T88" fmla="*/ 2 w 13"/>
                <a:gd name="T89" fmla="*/ 3 h 4"/>
                <a:gd name="T90" fmla="*/ 2 w 13"/>
                <a:gd name="T91" fmla="*/ 4 h 4"/>
                <a:gd name="T92" fmla="*/ 1 w 13"/>
                <a:gd name="T93" fmla="*/ 4 h 4"/>
                <a:gd name="T94" fmla="*/ 1 w 13"/>
                <a:gd name="T95" fmla="*/ 4 h 4"/>
                <a:gd name="T96" fmla="*/ 1 w 13"/>
                <a:gd name="T97" fmla="*/ 4 h 4"/>
                <a:gd name="T98" fmla="*/ 1 w 13"/>
                <a:gd name="T99" fmla="*/ 4 h 4"/>
                <a:gd name="T100" fmla="*/ 0 w 13"/>
                <a:gd name="T101" fmla="*/ 4 h 4"/>
                <a:gd name="T102" fmla="*/ 0 w 13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5" name="Freeform 2385"/>
            <p:cNvSpPr>
              <a:spLocks/>
            </p:cNvSpPr>
            <p:nvPr/>
          </p:nvSpPr>
          <p:spPr bwMode="auto">
            <a:xfrm>
              <a:off x="4922216" y="4865275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3 w 13"/>
                <a:gd name="T7" fmla="*/ 0 h 3"/>
                <a:gd name="T8" fmla="*/ 12 w 13"/>
                <a:gd name="T9" fmla="*/ 0 h 3"/>
                <a:gd name="T10" fmla="*/ 12 w 13"/>
                <a:gd name="T11" fmla="*/ 0 h 3"/>
                <a:gd name="T12" fmla="*/ 12 w 13"/>
                <a:gd name="T13" fmla="*/ 1 h 3"/>
                <a:gd name="T14" fmla="*/ 12 w 13"/>
                <a:gd name="T15" fmla="*/ 1 h 3"/>
                <a:gd name="T16" fmla="*/ 11 w 13"/>
                <a:gd name="T17" fmla="*/ 1 h 3"/>
                <a:gd name="T18" fmla="*/ 11 w 13"/>
                <a:gd name="T19" fmla="*/ 1 h 3"/>
                <a:gd name="T20" fmla="*/ 11 w 13"/>
                <a:gd name="T21" fmla="*/ 1 h 3"/>
                <a:gd name="T22" fmla="*/ 11 w 13"/>
                <a:gd name="T23" fmla="*/ 1 h 3"/>
                <a:gd name="T24" fmla="*/ 10 w 13"/>
                <a:gd name="T25" fmla="*/ 1 h 3"/>
                <a:gd name="T26" fmla="*/ 10 w 13"/>
                <a:gd name="T27" fmla="*/ 1 h 3"/>
                <a:gd name="T28" fmla="*/ 10 w 13"/>
                <a:gd name="T29" fmla="*/ 1 h 3"/>
                <a:gd name="T30" fmla="*/ 9 w 13"/>
                <a:gd name="T31" fmla="*/ 1 h 3"/>
                <a:gd name="T32" fmla="*/ 9 w 13"/>
                <a:gd name="T33" fmla="*/ 1 h 3"/>
                <a:gd name="T34" fmla="*/ 9 w 13"/>
                <a:gd name="T35" fmla="*/ 1 h 3"/>
                <a:gd name="T36" fmla="*/ 9 w 13"/>
                <a:gd name="T37" fmla="*/ 1 h 3"/>
                <a:gd name="T38" fmla="*/ 9 w 13"/>
                <a:gd name="T39" fmla="*/ 1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1 h 3"/>
                <a:gd name="T46" fmla="*/ 8 w 13"/>
                <a:gd name="T47" fmla="*/ 2 h 3"/>
                <a:gd name="T48" fmla="*/ 7 w 13"/>
                <a:gd name="T49" fmla="*/ 2 h 3"/>
                <a:gd name="T50" fmla="*/ 7 w 13"/>
                <a:gd name="T51" fmla="*/ 2 h 3"/>
                <a:gd name="T52" fmla="*/ 7 w 13"/>
                <a:gd name="T53" fmla="*/ 2 h 3"/>
                <a:gd name="T54" fmla="*/ 6 w 13"/>
                <a:gd name="T55" fmla="*/ 2 h 3"/>
                <a:gd name="T56" fmla="*/ 6 w 13"/>
                <a:gd name="T57" fmla="*/ 2 h 3"/>
                <a:gd name="T58" fmla="*/ 6 w 13"/>
                <a:gd name="T59" fmla="*/ 2 h 3"/>
                <a:gd name="T60" fmla="*/ 6 w 13"/>
                <a:gd name="T61" fmla="*/ 2 h 3"/>
                <a:gd name="T62" fmla="*/ 5 w 13"/>
                <a:gd name="T63" fmla="*/ 2 h 3"/>
                <a:gd name="T64" fmla="*/ 5 w 13"/>
                <a:gd name="T65" fmla="*/ 2 h 3"/>
                <a:gd name="T66" fmla="*/ 5 w 13"/>
                <a:gd name="T67" fmla="*/ 2 h 3"/>
                <a:gd name="T68" fmla="*/ 5 w 13"/>
                <a:gd name="T69" fmla="*/ 2 h 3"/>
                <a:gd name="T70" fmla="*/ 4 w 13"/>
                <a:gd name="T71" fmla="*/ 2 h 3"/>
                <a:gd name="T72" fmla="*/ 4 w 13"/>
                <a:gd name="T73" fmla="*/ 2 h 3"/>
                <a:gd name="T74" fmla="*/ 4 w 13"/>
                <a:gd name="T75" fmla="*/ 2 h 3"/>
                <a:gd name="T76" fmla="*/ 3 w 13"/>
                <a:gd name="T77" fmla="*/ 2 h 3"/>
                <a:gd name="T78" fmla="*/ 3 w 13"/>
                <a:gd name="T79" fmla="*/ 2 h 3"/>
                <a:gd name="T80" fmla="*/ 3 w 13"/>
                <a:gd name="T81" fmla="*/ 2 h 3"/>
                <a:gd name="T82" fmla="*/ 3 w 13"/>
                <a:gd name="T83" fmla="*/ 3 h 3"/>
                <a:gd name="T84" fmla="*/ 3 w 13"/>
                <a:gd name="T85" fmla="*/ 3 h 3"/>
                <a:gd name="T86" fmla="*/ 2 w 13"/>
                <a:gd name="T87" fmla="*/ 3 h 3"/>
                <a:gd name="T88" fmla="*/ 2 w 13"/>
                <a:gd name="T89" fmla="*/ 3 h 3"/>
                <a:gd name="T90" fmla="*/ 2 w 13"/>
                <a:gd name="T91" fmla="*/ 3 h 3"/>
                <a:gd name="T92" fmla="*/ 2 w 13"/>
                <a:gd name="T93" fmla="*/ 3 h 3"/>
                <a:gd name="T94" fmla="*/ 1 w 13"/>
                <a:gd name="T95" fmla="*/ 3 h 3"/>
                <a:gd name="T96" fmla="*/ 1 w 13"/>
                <a:gd name="T97" fmla="*/ 3 h 3"/>
                <a:gd name="T98" fmla="*/ 1 w 13"/>
                <a:gd name="T99" fmla="*/ 3 h 3"/>
                <a:gd name="T100" fmla="*/ 1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6" name="Freeform 2386"/>
            <p:cNvSpPr>
              <a:spLocks/>
            </p:cNvSpPr>
            <p:nvPr/>
          </p:nvSpPr>
          <p:spPr bwMode="auto">
            <a:xfrm>
              <a:off x="4910404" y="4868228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2 w 13"/>
                <a:gd name="T3" fmla="*/ 0 h 3"/>
                <a:gd name="T4" fmla="*/ 12 w 13"/>
                <a:gd name="T5" fmla="*/ 0 h 3"/>
                <a:gd name="T6" fmla="*/ 12 w 13"/>
                <a:gd name="T7" fmla="*/ 0 h 3"/>
                <a:gd name="T8" fmla="*/ 11 w 13"/>
                <a:gd name="T9" fmla="*/ 0 h 3"/>
                <a:gd name="T10" fmla="*/ 11 w 13"/>
                <a:gd name="T11" fmla="*/ 1 h 3"/>
                <a:gd name="T12" fmla="*/ 11 w 13"/>
                <a:gd name="T13" fmla="*/ 1 h 3"/>
                <a:gd name="T14" fmla="*/ 11 w 13"/>
                <a:gd name="T15" fmla="*/ 1 h 3"/>
                <a:gd name="T16" fmla="*/ 10 w 13"/>
                <a:gd name="T17" fmla="*/ 1 h 3"/>
                <a:gd name="T18" fmla="*/ 10 w 13"/>
                <a:gd name="T19" fmla="*/ 1 h 3"/>
                <a:gd name="T20" fmla="*/ 10 w 13"/>
                <a:gd name="T21" fmla="*/ 1 h 3"/>
                <a:gd name="T22" fmla="*/ 10 w 13"/>
                <a:gd name="T23" fmla="*/ 1 h 3"/>
                <a:gd name="T24" fmla="*/ 10 w 13"/>
                <a:gd name="T25" fmla="*/ 1 h 3"/>
                <a:gd name="T26" fmla="*/ 9 w 13"/>
                <a:gd name="T27" fmla="*/ 1 h 3"/>
                <a:gd name="T28" fmla="*/ 9 w 13"/>
                <a:gd name="T29" fmla="*/ 1 h 3"/>
                <a:gd name="T30" fmla="*/ 9 w 13"/>
                <a:gd name="T31" fmla="*/ 1 h 3"/>
                <a:gd name="T32" fmla="*/ 8 w 13"/>
                <a:gd name="T33" fmla="*/ 1 h 3"/>
                <a:gd name="T34" fmla="*/ 8 w 13"/>
                <a:gd name="T35" fmla="*/ 1 h 3"/>
                <a:gd name="T36" fmla="*/ 8 w 13"/>
                <a:gd name="T37" fmla="*/ 1 h 3"/>
                <a:gd name="T38" fmla="*/ 8 w 13"/>
                <a:gd name="T39" fmla="*/ 1 h 3"/>
                <a:gd name="T40" fmla="*/ 7 w 13"/>
                <a:gd name="T41" fmla="*/ 1 h 3"/>
                <a:gd name="T42" fmla="*/ 7 w 13"/>
                <a:gd name="T43" fmla="*/ 1 h 3"/>
                <a:gd name="T44" fmla="*/ 7 w 13"/>
                <a:gd name="T45" fmla="*/ 1 h 3"/>
                <a:gd name="T46" fmla="*/ 7 w 13"/>
                <a:gd name="T47" fmla="*/ 1 h 3"/>
                <a:gd name="T48" fmla="*/ 6 w 13"/>
                <a:gd name="T49" fmla="*/ 1 h 3"/>
                <a:gd name="T50" fmla="*/ 6 w 13"/>
                <a:gd name="T51" fmla="*/ 1 h 3"/>
                <a:gd name="T52" fmla="*/ 6 w 13"/>
                <a:gd name="T53" fmla="*/ 2 h 3"/>
                <a:gd name="T54" fmla="*/ 5 w 13"/>
                <a:gd name="T55" fmla="*/ 2 h 3"/>
                <a:gd name="T56" fmla="*/ 5 w 13"/>
                <a:gd name="T57" fmla="*/ 2 h 3"/>
                <a:gd name="T58" fmla="*/ 5 w 13"/>
                <a:gd name="T59" fmla="*/ 2 h 3"/>
                <a:gd name="T60" fmla="*/ 5 w 13"/>
                <a:gd name="T61" fmla="*/ 2 h 3"/>
                <a:gd name="T62" fmla="*/ 5 w 13"/>
                <a:gd name="T63" fmla="*/ 2 h 3"/>
                <a:gd name="T64" fmla="*/ 4 w 13"/>
                <a:gd name="T65" fmla="*/ 2 h 3"/>
                <a:gd name="T66" fmla="*/ 4 w 13"/>
                <a:gd name="T67" fmla="*/ 2 h 3"/>
                <a:gd name="T68" fmla="*/ 4 w 13"/>
                <a:gd name="T69" fmla="*/ 2 h 3"/>
                <a:gd name="T70" fmla="*/ 4 w 13"/>
                <a:gd name="T71" fmla="*/ 2 h 3"/>
                <a:gd name="T72" fmla="*/ 3 w 13"/>
                <a:gd name="T73" fmla="*/ 2 h 3"/>
                <a:gd name="T74" fmla="*/ 3 w 13"/>
                <a:gd name="T75" fmla="*/ 2 h 3"/>
                <a:gd name="T76" fmla="*/ 3 w 13"/>
                <a:gd name="T77" fmla="*/ 2 h 3"/>
                <a:gd name="T78" fmla="*/ 3 w 13"/>
                <a:gd name="T79" fmla="*/ 2 h 3"/>
                <a:gd name="T80" fmla="*/ 2 w 13"/>
                <a:gd name="T81" fmla="*/ 2 h 3"/>
                <a:gd name="T82" fmla="*/ 2 w 13"/>
                <a:gd name="T83" fmla="*/ 2 h 3"/>
                <a:gd name="T84" fmla="*/ 2 w 13"/>
                <a:gd name="T85" fmla="*/ 2 h 3"/>
                <a:gd name="T86" fmla="*/ 1 w 13"/>
                <a:gd name="T87" fmla="*/ 2 h 3"/>
                <a:gd name="T88" fmla="*/ 1 w 13"/>
                <a:gd name="T89" fmla="*/ 2 h 3"/>
                <a:gd name="T90" fmla="*/ 1 w 13"/>
                <a:gd name="T91" fmla="*/ 2 h 3"/>
                <a:gd name="T92" fmla="*/ 1 w 13"/>
                <a:gd name="T93" fmla="*/ 2 h 3"/>
                <a:gd name="T94" fmla="*/ 1 w 13"/>
                <a:gd name="T95" fmla="*/ 2 h 3"/>
                <a:gd name="T96" fmla="*/ 0 w 13"/>
                <a:gd name="T97" fmla="*/ 2 h 3"/>
                <a:gd name="T98" fmla="*/ 0 w 13"/>
                <a:gd name="T99" fmla="*/ 2 h 3"/>
                <a:gd name="T100" fmla="*/ 0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7" name="Freeform 2387"/>
            <p:cNvSpPr>
              <a:spLocks/>
            </p:cNvSpPr>
            <p:nvPr/>
          </p:nvSpPr>
          <p:spPr bwMode="auto">
            <a:xfrm>
              <a:off x="4897610" y="4871180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2 w 13"/>
                <a:gd name="T9" fmla="*/ 0 h 1"/>
                <a:gd name="T10" fmla="*/ 11 w 13"/>
                <a:gd name="T11" fmla="*/ 0 h 1"/>
                <a:gd name="T12" fmla="*/ 11 w 13"/>
                <a:gd name="T13" fmla="*/ 0 h 1"/>
                <a:gd name="T14" fmla="*/ 11 w 13"/>
                <a:gd name="T15" fmla="*/ 0 h 1"/>
                <a:gd name="T16" fmla="*/ 11 w 13"/>
                <a:gd name="T17" fmla="*/ 0 h 1"/>
                <a:gd name="T18" fmla="*/ 10 w 13"/>
                <a:gd name="T19" fmla="*/ 0 h 1"/>
                <a:gd name="T20" fmla="*/ 10 w 13"/>
                <a:gd name="T21" fmla="*/ 0 h 1"/>
                <a:gd name="T22" fmla="*/ 10 w 13"/>
                <a:gd name="T23" fmla="*/ 0 h 1"/>
                <a:gd name="T24" fmla="*/ 10 w 13"/>
                <a:gd name="T25" fmla="*/ 0 h 1"/>
                <a:gd name="T26" fmla="*/ 9 w 13"/>
                <a:gd name="T27" fmla="*/ 0 h 1"/>
                <a:gd name="T28" fmla="*/ 9 w 13"/>
                <a:gd name="T29" fmla="*/ 0 h 1"/>
                <a:gd name="T30" fmla="*/ 9 w 13"/>
                <a:gd name="T31" fmla="*/ 0 h 1"/>
                <a:gd name="T32" fmla="*/ 9 w 13"/>
                <a:gd name="T33" fmla="*/ 0 h 1"/>
                <a:gd name="T34" fmla="*/ 8 w 13"/>
                <a:gd name="T35" fmla="*/ 0 h 1"/>
                <a:gd name="T36" fmla="*/ 8 w 13"/>
                <a:gd name="T37" fmla="*/ 0 h 1"/>
                <a:gd name="T38" fmla="*/ 8 w 13"/>
                <a:gd name="T39" fmla="*/ 0 h 1"/>
                <a:gd name="T40" fmla="*/ 8 w 13"/>
                <a:gd name="T41" fmla="*/ 0 h 1"/>
                <a:gd name="T42" fmla="*/ 7 w 13"/>
                <a:gd name="T43" fmla="*/ 0 h 1"/>
                <a:gd name="T44" fmla="*/ 7 w 13"/>
                <a:gd name="T45" fmla="*/ 0 h 1"/>
                <a:gd name="T46" fmla="*/ 7 w 13"/>
                <a:gd name="T47" fmla="*/ 0 h 1"/>
                <a:gd name="T48" fmla="*/ 7 w 13"/>
                <a:gd name="T49" fmla="*/ 0 h 1"/>
                <a:gd name="T50" fmla="*/ 6 w 13"/>
                <a:gd name="T51" fmla="*/ 0 h 1"/>
                <a:gd name="T52" fmla="*/ 6 w 13"/>
                <a:gd name="T53" fmla="*/ 0 h 1"/>
                <a:gd name="T54" fmla="*/ 6 w 13"/>
                <a:gd name="T55" fmla="*/ 0 h 1"/>
                <a:gd name="T56" fmla="*/ 6 w 13"/>
                <a:gd name="T57" fmla="*/ 1 h 1"/>
                <a:gd name="T58" fmla="*/ 5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4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3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2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1 w 13"/>
                <a:gd name="T89" fmla="*/ 1 h 1"/>
                <a:gd name="T90" fmla="*/ 1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0 w 13"/>
                <a:gd name="T99" fmla="*/ 1 h 1"/>
                <a:gd name="T100" fmla="*/ 0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8" name="Freeform 2388"/>
            <p:cNvSpPr>
              <a:spLocks/>
            </p:cNvSpPr>
            <p:nvPr/>
          </p:nvSpPr>
          <p:spPr bwMode="auto">
            <a:xfrm>
              <a:off x="4884814" y="4872165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2 w 13"/>
                <a:gd name="T7" fmla="*/ 1 h 2"/>
                <a:gd name="T8" fmla="*/ 12 w 13"/>
                <a:gd name="T9" fmla="*/ 1 h 2"/>
                <a:gd name="T10" fmla="*/ 12 w 13"/>
                <a:gd name="T11" fmla="*/ 1 h 2"/>
                <a:gd name="T12" fmla="*/ 11 w 13"/>
                <a:gd name="T13" fmla="*/ 1 h 2"/>
                <a:gd name="T14" fmla="*/ 11 w 13"/>
                <a:gd name="T15" fmla="*/ 1 h 2"/>
                <a:gd name="T16" fmla="*/ 11 w 13"/>
                <a:gd name="T17" fmla="*/ 1 h 2"/>
                <a:gd name="T18" fmla="*/ 11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1 w 13"/>
                <a:gd name="T93" fmla="*/ 1 h 2"/>
                <a:gd name="T94" fmla="*/ 1 w 13"/>
                <a:gd name="T95" fmla="*/ 1 h 2"/>
                <a:gd name="T96" fmla="*/ 1 w 13"/>
                <a:gd name="T97" fmla="*/ 1 h 2"/>
                <a:gd name="T98" fmla="*/ 1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9" name="Freeform 2389"/>
            <p:cNvSpPr>
              <a:spLocks/>
            </p:cNvSpPr>
            <p:nvPr/>
          </p:nvSpPr>
          <p:spPr bwMode="auto">
            <a:xfrm>
              <a:off x="4873003" y="4874133"/>
              <a:ext cx="11811" cy="0"/>
            </a:xfrm>
            <a:custGeom>
              <a:avLst/>
              <a:gdLst>
                <a:gd name="T0" fmla="*/ 12 w 12"/>
                <a:gd name="T1" fmla="*/ 12 w 12"/>
                <a:gd name="T2" fmla="*/ 12 w 12"/>
                <a:gd name="T3" fmla="*/ 12 w 12"/>
                <a:gd name="T4" fmla="*/ 11 w 12"/>
                <a:gd name="T5" fmla="*/ 11 w 12"/>
                <a:gd name="T6" fmla="*/ 11 w 12"/>
                <a:gd name="T7" fmla="*/ 11 w 12"/>
                <a:gd name="T8" fmla="*/ 11 w 12"/>
                <a:gd name="T9" fmla="*/ 10 w 12"/>
                <a:gd name="T10" fmla="*/ 10 w 12"/>
                <a:gd name="T11" fmla="*/ 10 w 12"/>
                <a:gd name="T12" fmla="*/ 9 w 12"/>
                <a:gd name="T13" fmla="*/ 9 w 12"/>
                <a:gd name="T14" fmla="*/ 9 w 12"/>
                <a:gd name="T15" fmla="*/ 9 w 12"/>
                <a:gd name="T16" fmla="*/ 8 w 12"/>
                <a:gd name="T17" fmla="*/ 8 w 12"/>
                <a:gd name="T18" fmla="*/ 8 w 12"/>
                <a:gd name="T19" fmla="*/ 8 w 12"/>
                <a:gd name="T20" fmla="*/ 8 w 12"/>
                <a:gd name="T21" fmla="*/ 7 w 12"/>
                <a:gd name="T22" fmla="*/ 7 w 12"/>
                <a:gd name="T23" fmla="*/ 7 w 12"/>
                <a:gd name="T24" fmla="*/ 6 w 12"/>
                <a:gd name="T25" fmla="*/ 6 w 12"/>
                <a:gd name="T26" fmla="*/ 6 w 12"/>
                <a:gd name="T27" fmla="*/ 6 w 12"/>
                <a:gd name="T28" fmla="*/ 5 w 12"/>
                <a:gd name="T29" fmla="*/ 5 w 12"/>
                <a:gd name="T30" fmla="*/ 5 w 12"/>
                <a:gd name="T31" fmla="*/ 5 w 12"/>
                <a:gd name="T32" fmla="*/ 4 w 12"/>
                <a:gd name="T33" fmla="*/ 4 w 12"/>
                <a:gd name="T34" fmla="*/ 4 w 12"/>
                <a:gd name="T35" fmla="*/ 4 w 12"/>
                <a:gd name="T36" fmla="*/ 3 w 12"/>
                <a:gd name="T37" fmla="*/ 3 w 12"/>
                <a:gd name="T38" fmla="*/ 3 w 12"/>
                <a:gd name="T39" fmla="*/ 3 w 12"/>
                <a:gd name="T40" fmla="*/ 2 w 12"/>
                <a:gd name="T41" fmla="*/ 2 w 12"/>
                <a:gd name="T42" fmla="*/ 2 w 12"/>
                <a:gd name="T43" fmla="*/ 2 w 12"/>
                <a:gd name="T44" fmla="*/ 1 w 12"/>
                <a:gd name="T45" fmla="*/ 1 w 12"/>
                <a:gd name="T46" fmla="*/ 1 w 12"/>
                <a:gd name="T47" fmla="*/ 1 w 12"/>
                <a:gd name="T48" fmla="*/ 1 w 12"/>
                <a:gd name="T49" fmla="*/ 0 w 12"/>
                <a:gd name="T50" fmla="*/ 0 w 12"/>
                <a:gd name="T51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0" name="Freeform 2390"/>
            <p:cNvSpPr>
              <a:spLocks/>
            </p:cNvSpPr>
            <p:nvPr/>
          </p:nvSpPr>
          <p:spPr bwMode="auto">
            <a:xfrm>
              <a:off x="4860208" y="4874133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2 w 13"/>
                <a:gd name="T3" fmla="*/ 12 w 13"/>
                <a:gd name="T4" fmla="*/ 12 w 13"/>
                <a:gd name="T5" fmla="*/ 12 w 13"/>
                <a:gd name="T6" fmla="*/ 11 w 13"/>
                <a:gd name="T7" fmla="*/ 11 w 13"/>
                <a:gd name="T8" fmla="*/ 11 w 13"/>
                <a:gd name="T9" fmla="*/ 11 w 13"/>
                <a:gd name="T10" fmla="*/ 11 w 13"/>
                <a:gd name="T11" fmla="*/ 10 w 13"/>
                <a:gd name="T12" fmla="*/ 10 w 13"/>
                <a:gd name="T13" fmla="*/ 10 w 13"/>
                <a:gd name="T14" fmla="*/ 9 w 13"/>
                <a:gd name="T15" fmla="*/ 9 w 13"/>
                <a:gd name="T16" fmla="*/ 9 w 13"/>
                <a:gd name="T17" fmla="*/ 9 w 13"/>
                <a:gd name="T18" fmla="*/ 8 w 13"/>
                <a:gd name="T19" fmla="*/ 8 w 13"/>
                <a:gd name="T20" fmla="*/ 8 w 13"/>
                <a:gd name="T21" fmla="*/ 8 w 13"/>
                <a:gd name="T22" fmla="*/ 7 w 13"/>
                <a:gd name="T23" fmla="*/ 7 w 13"/>
                <a:gd name="T24" fmla="*/ 7 w 13"/>
                <a:gd name="T25" fmla="*/ 7 w 13"/>
                <a:gd name="T26" fmla="*/ 6 w 13"/>
                <a:gd name="T27" fmla="*/ 6 w 13"/>
                <a:gd name="T28" fmla="*/ 6 w 13"/>
                <a:gd name="T29" fmla="*/ 6 w 13"/>
                <a:gd name="T30" fmla="*/ 5 w 13"/>
                <a:gd name="T31" fmla="*/ 5 w 13"/>
                <a:gd name="T32" fmla="*/ 5 w 13"/>
                <a:gd name="T33" fmla="*/ 5 w 13"/>
                <a:gd name="T34" fmla="*/ 4 w 13"/>
                <a:gd name="T35" fmla="*/ 4 w 13"/>
                <a:gd name="T36" fmla="*/ 4 w 13"/>
                <a:gd name="T37" fmla="*/ 4 w 13"/>
                <a:gd name="T38" fmla="*/ 3 w 13"/>
                <a:gd name="T39" fmla="*/ 3 w 13"/>
                <a:gd name="T40" fmla="*/ 3 w 13"/>
                <a:gd name="T41" fmla="*/ 3 w 13"/>
                <a:gd name="T42" fmla="*/ 2 w 13"/>
                <a:gd name="T43" fmla="*/ 2 w 13"/>
                <a:gd name="T44" fmla="*/ 2 w 13"/>
                <a:gd name="T45" fmla="*/ 2 w 13"/>
                <a:gd name="T46" fmla="*/ 1 w 13"/>
                <a:gd name="T47" fmla="*/ 1 w 13"/>
                <a:gd name="T48" fmla="*/ 1 w 13"/>
                <a:gd name="T49" fmla="*/ 1 w 13"/>
                <a:gd name="T50" fmla="*/ 1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1" name="Freeform 2391"/>
            <p:cNvSpPr>
              <a:spLocks/>
            </p:cNvSpPr>
            <p:nvPr/>
          </p:nvSpPr>
          <p:spPr bwMode="auto">
            <a:xfrm>
              <a:off x="4848397" y="4874133"/>
              <a:ext cx="12796" cy="0"/>
            </a:xfrm>
            <a:custGeom>
              <a:avLst/>
              <a:gdLst>
                <a:gd name="T0" fmla="*/ 13 w 13"/>
                <a:gd name="T1" fmla="*/ 12 w 13"/>
                <a:gd name="T2" fmla="*/ 12 w 13"/>
                <a:gd name="T3" fmla="*/ 12 w 13"/>
                <a:gd name="T4" fmla="*/ 11 w 13"/>
                <a:gd name="T5" fmla="*/ 11 w 13"/>
                <a:gd name="T6" fmla="*/ 11 w 13"/>
                <a:gd name="T7" fmla="*/ 11 w 13"/>
                <a:gd name="T8" fmla="*/ 10 w 13"/>
                <a:gd name="T9" fmla="*/ 10 w 13"/>
                <a:gd name="T10" fmla="*/ 10 w 13"/>
                <a:gd name="T11" fmla="*/ 10 w 13"/>
                <a:gd name="T12" fmla="*/ 10 w 13"/>
                <a:gd name="T13" fmla="*/ 9 w 13"/>
                <a:gd name="T14" fmla="*/ 9 w 13"/>
                <a:gd name="T15" fmla="*/ 9 w 13"/>
                <a:gd name="T16" fmla="*/ 8 w 13"/>
                <a:gd name="T17" fmla="*/ 8 w 13"/>
                <a:gd name="T18" fmla="*/ 8 w 13"/>
                <a:gd name="T19" fmla="*/ 8 w 13"/>
                <a:gd name="T20" fmla="*/ 7 w 13"/>
                <a:gd name="T21" fmla="*/ 7 w 13"/>
                <a:gd name="T22" fmla="*/ 7 w 13"/>
                <a:gd name="T23" fmla="*/ 7 w 13"/>
                <a:gd name="T24" fmla="*/ 7 w 13"/>
                <a:gd name="T25" fmla="*/ 6 w 13"/>
                <a:gd name="T26" fmla="*/ 6 w 13"/>
                <a:gd name="T27" fmla="*/ 6 w 13"/>
                <a:gd name="T28" fmla="*/ 5 w 13"/>
                <a:gd name="T29" fmla="*/ 5 w 13"/>
                <a:gd name="T30" fmla="*/ 5 w 13"/>
                <a:gd name="T31" fmla="*/ 5 w 13"/>
                <a:gd name="T32" fmla="*/ 4 w 13"/>
                <a:gd name="T33" fmla="*/ 4 w 13"/>
                <a:gd name="T34" fmla="*/ 4 w 13"/>
                <a:gd name="T35" fmla="*/ 4 w 13"/>
                <a:gd name="T36" fmla="*/ 4 w 13"/>
                <a:gd name="T37" fmla="*/ 3 w 13"/>
                <a:gd name="T38" fmla="*/ 3 w 13"/>
                <a:gd name="T39" fmla="*/ 3 w 13"/>
                <a:gd name="T40" fmla="*/ 3 w 13"/>
                <a:gd name="T41" fmla="*/ 2 w 13"/>
                <a:gd name="T42" fmla="*/ 2 w 13"/>
                <a:gd name="T43" fmla="*/ 2 w 13"/>
                <a:gd name="T44" fmla="*/ 1 w 13"/>
                <a:gd name="T45" fmla="*/ 1 w 13"/>
                <a:gd name="T46" fmla="*/ 1 w 13"/>
                <a:gd name="T47" fmla="*/ 1 w 13"/>
                <a:gd name="T48" fmla="*/ 1 w 13"/>
                <a:gd name="T49" fmla="*/ 0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2" name="Freeform 2392"/>
            <p:cNvSpPr>
              <a:spLocks/>
            </p:cNvSpPr>
            <p:nvPr/>
          </p:nvSpPr>
          <p:spPr bwMode="auto">
            <a:xfrm>
              <a:off x="4836586" y="4873149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1 w 12"/>
                <a:gd name="T7" fmla="*/ 1 h 1"/>
                <a:gd name="T8" fmla="*/ 11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0 w 12"/>
                <a:gd name="T15" fmla="*/ 1 h 1"/>
                <a:gd name="T16" fmla="*/ 10 w 12"/>
                <a:gd name="T17" fmla="*/ 1 h 1"/>
                <a:gd name="T18" fmla="*/ 10 w 12"/>
                <a:gd name="T19" fmla="*/ 1 h 1"/>
                <a:gd name="T20" fmla="*/ 10 w 12"/>
                <a:gd name="T21" fmla="*/ 1 h 1"/>
                <a:gd name="T22" fmla="*/ 9 w 12"/>
                <a:gd name="T23" fmla="*/ 1 h 1"/>
                <a:gd name="T24" fmla="*/ 9 w 12"/>
                <a:gd name="T25" fmla="*/ 1 h 1"/>
                <a:gd name="T26" fmla="*/ 9 w 12"/>
                <a:gd name="T27" fmla="*/ 1 h 1"/>
                <a:gd name="T28" fmla="*/ 9 w 12"/>
                <a:gd name="T29" fmla="*/ 1 h 1"/>
                <a:gd name="T30" fmla="*/ 8 w 12"/>
                <a:gd name="T31" fmla="*/ 1 h 1"/>
                <a:gd name="T32" fmla="*/ 8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7 w 12"/>
                <a:gd name="T39" fmla="*/ 1 h 1"/>
                <a:gd name="T40" fmla="*/ 7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6 w 12"/>
                <a:gd name="T47" fmla="*/ 1 h 1"/>
                <a:gd name="T48" fmla="*/ 6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5 w 12"/>
                <a:gd name="T55" fmla="*/ 1 h 1"/>
                <a:gd name="T56" fmla="*/ 5 w 12"/>
                <a:gd name="T57" fmla="*/ 1 h 1"/>
                <a:gd name="T58" fmla="*/ 5 w 12"/>
                <a:gd name="T59" fmla="*/ 1 h 1"/>
                <a:gd name="T60" fmla="*/ 5 w 12"/>
                <a:gd name="T61" fmla="*/ 1 h 1"/>
                <a:gd name="T62" fmla="*/ 5 w 12"/>
                <a:gd name="T63" fmla="*/ 1 h 1"/>
                <a:gd name="T64" fmla="*/ 4 w 12"/>
                <a:gd name="T65" fmla="*/ 1 h 1"/>
                <a:gd name="T66" fmla="*/ 4 w 12"/>
                <a:gd name="T67" fmla="*/ 1 h 1"/>
                <a:gd name="T68" fmla="*/ 4 w 12"/>
                <a:gd name="T69" fmla="*/ 1 h 1"/>
                <a:gd name="T70" fmla="*/ 3 w 12"/>
                <a:gd name="T71" fmla="*/ 0 h 1"/>
                <a:gd name="T72" fmla="*/ 3 w 12"/>
                <a:gd name="T73" fmla="*/ 0 h 1"/>
                <a:gd name="T74" fmla="*/ 3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2 w 12"/>
                <a:gd name="T81" fmla="*/ 0 h 1"/>
                <a:gd name="T82" fmla="*/ 2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1 w 12"/>
                <a:gd name="T89" fmla="*/ 0 h 1"/>
                <a:gd name="T90" fmla="*/ 1 w 12"/>
                <a:gd name="T91" fmla="*/ 0 h 1"/>
                <a:gd name="T92" fmla="*/ 1 w 12"/>
                <a:gd name="T93" fmla="*/ 0 h 1"/>
                <a:gd name="T94" fmla="*/ 0 w 12"/>
                <a:gd name="T95" fmla="*/ 0 h 1"/>
                <a:gd name="T96" fmla="*/ 0 w 12"/>
                <a:gd name="T97" fmla="*/ 0 h 1"/>
                <a:gd name="T98" fmla="*/ 0 w 12"/>
                <a:gd name="T99" fmla="*/ 0 h 1"/>
                <a:gd name="T100" fmla="*/ 0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3" name="Freeform 2393"/>
            <p:cNvSpPr>
              <a:spLocks/>
            </p:cNvSpPr>
            <p:nvPr/>
          </p:nvSpPr>
          <p:spPr bwMode="auto">
            <a:xfrm>
              <a:off x="4823790" y="4872165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3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2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1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1 h 1"/>
                <a:gd name="T44" fmla="*/ 8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7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5 w 13"/>
                <a:gd name="T67" fmla="*/ 1 h 1"/>
                <a:gd name="T68" fmla="*/ 5 w 13"/>
                <a:gd name="T69" fmla="*/ 1 h 1"/>
                <a:gd name="T70" fmla="*/ 4 w 13"/>
                <a:gd name="T71" fmla="*/ 1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3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4" name="Freeform 2394"/>
            <p:cNvSpPr>
              <a:spLocks/>
            </p:cNvSpPr>
            <p:nvPr/>
          </p:nvSpPr>
          <p:spPr bwMode="auto">
            <a:xfrm>
              <a:off x="4811979" y="4870196"/>
              <a:ext cx="11811" cy="1968"/>
            </a:xfrm>
            <a:custGeom>
              <a:avLst/>
              <a:gdLst>
                <a:gd name="T0" fmla="*/ 12 w 12"/>
                <a:gd name="T1" fmla="*/ 2 h 2"/>
                <a:gd name="T2" fmla="*/ 12 w 12"/>
                <a:gd name="T3" fmla="*/ 2 h 2"/>
                <a:gd name="T4" fmla="*/ 12 w 12"/>
                <a:gd name="T5" fmla="*/ 2 h 2"/>
                <a:gd name="T6" fmla="*/ 12 w 12"/>
                <a:gd name="T7" fmla="*/ 2 h 2"/>
                <a:gd name="T8" fmla="*/ 12 w 12"/>
                <a:gd name="T9" fmla="*/ 2 h 2"/>
                <a:gd name="T10" fmla="*/ 11 w 12"/>
                <a:gd name="T11" fmla="*/ 2 h 2"/>
                <a:gd name="T12" fmla="*/ 11 w 12"/>
                <a:gd name="T13" fmla="*/ 2 h 2"/>
                <a:gd name="T14" fmla="*/ 11 w 12"/>
                <a:gd name="T15" fmla="*/ 2 h 2"/>
                <a:gd name="T16" fmla="*/ 11 w 12"/>
                <a:gd name="T17" fmla="*/ 2 h 2"/>
                <a:gd name="T18" fmla="*/ 10 w 12"/>
                <a:gd name="T19" fmla="*/ 2 h 2"/>
                <a:gd name="T20" fmla="*/ 10 w 12"/>
                <a:gd name="T21" fmla="*/ 2 h 2"/>
                <a:gd name="T22" fmla="*/ 10 w 12"/>
                <a:gd name="T23" fmla="*/ 2 h 2"/>
                <a:gd name="T24" fmla="*/ 10 w 12"/>
                <a:gd name="T25" fmla="*/ 2 h 2"/>
                <a:gd name="T26" fmla="*/ 10 w 12"/>
                <a:gd name="T27" fmla="*/ 2 h 2"/>
                <a:gd name="T28" fmla="*/ 9 w 12"/>
                <a:gd name="T29" fmla="*/ 2 h 2"/>
                <a:gd name="T30" fmla="*/ 9 w 12"/>
                <a:gd name="T31" fmla="*/ 1 h 2"/>
                <a:gd name="T32" fmla="*/ 9 w 12"/>
                <a:gd name="T33" fmla="*/ 1 h 2"/>
                <a:gd name="T34" fmla="*/ 8 w 12"/>
                <a:gd name="T35" fmla="*/ 1 h 2"/>
                <a:gd name="T36" fmla="*/ 8 w 12"/>
                <a:gd name="T37" fmla="*/ 1 h 2"/>
                <a:gd name="T38" fmla="*/ 8 w 12"/>
                <a:gd name="T39" fmla="*/ 1 h 2"/>
                <a:gd name="T40" fmla="*/ 8 w 12"/>
                <a:gd name="T41" fmla="*/ 1 h 2"/>
                <a:gd name="T42" fmla="*/ 8 w 12"/>
                <a:gd name="T43" fmla="*/ 1 h 2"/>
                <a:gd name="T44" fmla="*/ 7 w 12"/>
                <a:gd name="T45" fmla="*/ 1 h 2"/>
                <a:gd name="T46" fmla="*/ 7 w 12"/>
                <a:gd name="T47" fmla="*/ 1 h 2"/>
                <a:gd name="T48" fmla="*/ 7 w 12"/>
                <a:gd name="T49" fmla="*/ 1 h 2"/>
                <a:gd name="T50" fmla="*/ 7 w 12"/>
                <a:gd name="T51" fmla="*/ 1 h 2"/>
                <a:gd name="T52" fmla="*/ 6 w 12"/>
                <a:gd name="T53" fmla="*/ 1 h 2"/>
                <a:gd name="T54" fmla="*/ 6 w 12"/>
                <a:gd name="T55" fmla="*/ 1 h 2"/>
                <a:gd name="T56" fmla="*/ 6 w 12"/>
                <a:gd name="T57" fmla="*/ 1 h 2"/>
                <a:gd name="T58" fmla="*/ 5 w 12"/>
                <a:gd name="T59" fmla="*/ 1 h 2"/>
                <a:gd name="T60" fmla="*/ 5 w 12"/>
                <a:gd name="T61" fmla="*/ 1 h 2"/>
                <a:gd name="T62" fmla="*/ 5 w 12"/>
                <a:gd name="T63" fmla="*/ 1 h 2"/>
                <a:gd name="T64" fmla="*/ 5 w 12"/>
                <a:gd name="T65" fmla="*/ 1 h 2"/>
                <a:gd name="T66" fmla="*/ 5 w 12"/>
                <a:gd name="T67" fmla="*/ 1 h 2"/>
                <a:gd name="T68" fmla="*/ 4 w 12"/>
                <a:gd name="T69" fmla="*/ 1 h 2"/>
                <a:gd name="T70" fmla="*/ 4 w 12"/>
                <a:gd name="T71" fmla="*/ 1 h 2"/>
                <a:gd name="T72" fmla="*/ 4 w 12"/>
                <a:gd name="T73" fmla="*/ 1 h 2"/>
                <a:gd name="T74" fmla="*/ 4 w 12"/>
                <a:gd name="T75" fmla="*/ 1 h 2"/>
                <a:gd name="T76" fmla="*/ 3 w 12"/>
                <a:gd name="T77" fmla="*/ 1 h 2"/>
                <a:gd name="T78" fmla="*/ 3 w 12"/>
                <a:gd name="T79" fmla="*/ 1 h 2"/>
                <a:gd name="T80" fmla="*/ 3 w 12"/>
                <a:gd name="T81" fmla="*/ 1 h 2"/>
                <a:gd name="T82" fmla="*/ 3 w 12"/>
                <a:gd name="T83" fmla="*/ 1 h 2"/>
                <a:gd name="T84" fmla="*/ 2 w 12"/>
                <a:gd name="T85" fmla="*/ 1 h 2"/>
                <a:gd name="T86" fmla="*/ 2 w 12"/>
                <a:gd name="T87" fmla="*/ 1 h 2"/>
                <a:gd name="T88" fmla="*/ 2 w 12"/>
                <a:gd name="T89" fmla="*/ 1 h 2"/>
                <a:gd name="T90" fmla="*/ 2 w 12"/>
                <a:gd name="T91" fmla="*/ 1 h 2"/>
                <a:gd name="T92" fmla="*/ 1 w 12"/>
                <a:gd name="T93" fmla="*/ 1 h 2"/>
                <a:gd name="T94" fmla="*/ 1 w 12"/>
                <a:gd name="T95" fmla="*/ 1 h 2"/>
                <a:gd name="T96" fmla="*/ 1 w 12"/>
                <a:gd name="T97" fmla="*/ 1 h 2"/>
                <a:gd name="T98" fmla="*/ 1 w 12"/>
                <a:gd name="T99" fmla="*/ 0 h 2"/>
                <a:gd name="T100" fmla="*/ 1 w 12"/>
                <a:gd name="T101" fmla="*/ 0 h 2"/>
                <a:gd name="T102" fmla="*/ 0 w 12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5" name="Freeform 2395"/>
            <p:cNvSpPr>
              <a:spLocks/>
            </p:cNvSpPr>
            <p:nvPr/>
          </p:nvSpPr>
          <p:spPr bwMode="auto">
            <a:xfrm>
              <a:off x="4800168" y="4869212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2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1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0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9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8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0 h 1"/>
                <a:gd name="T58" fmla="*/ 6 w 13"/>
                <a:gd name="T59" fmla="*/ 0 h 1"/>
                <a:gd name="T60" fmla="*/ 5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4 w 13"/>
                <a:gd name="T67" fmla="*/ 0 h 1"/>
                <a:gd name="T68" fmla="*/ 4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6" name="Freeform 2396"/>
            <p:cNvSpPr>
              <a:spLocks/>
            </p:cNvSpPr>
            <p:nvPr/>
          </p:nvSpPr>
          <p:spPr bwMode="auto">
            <a:xfrm>
              <a:off x="4788357" y="4866259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2 w 12"/>
                <a:gd name="T7" fmla="*/ 3 h 3"/>
                <a:gd name="T8" fmla="*/ 12 w 12"/>
                <a:gd name="T9" fmla="*/ 2 h 3"/>
                <a:gd name="T10" fmla="*/ 11 w 12"/>
                <a:gd name="T11" fmla="*/ 2 h 3"/>
                <a:gd name="T12" fmla="*/ 11 w 12"/>
                <a:gd name="T13" fmla="*/ 2 h 3"/>
                <a:gd name="T14" fmla="*/ 11 w 12"/>
                <a:gd name="T15" fmla="*/ 2 h 3"/>
                <a:gd name="T16" fmla="*/ 11 w 12"/>
                <a:gd name="T17" fmla="*/ 2 h 3"/>
                <a:gd name="T18" fmla="*/ 10 w 12"/>
                <a:gd name="T19" fmla="*/ 2 h 3"/>
                <a:gd name="T20" fmla="*/ 10 w 12"/>
                <a:gd name="T21" fmla="*/ 2 h 3"/>
                <a:gd name="T22" fmla="*/ 10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9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8 w 12"/>
                <a:gd name="T41" fmla="*/ 2 h 3"/>
                <a:gd name="T42" fmla="*/ 7 w 12"/>
                <a:gd name="T43" fmla="*/ 2 h 3"/>
                <a:gd name="T44" fmla="*/ 7 w 12"/>
                <a:gd name="T45" fmla="*/ 1 h 3"/>
                <a:gd name="T46" fmla="*/ 7 w 12"/>
                <a:gd name="T47" fmla="*/ 1 h 3"/>
                <a:gd name="T48" fmla="*/ 7 w 12"/>
                <a:gd name="T49" fmla="*/ 1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5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4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1 h 3"/>
                <a:gd name="T84" fmla="*/ 2 w 12"/>
                <a:gd name="T85" fmla="*/ 1 h 3"/>
                <a:gd name="T86" fmla="*/ 2 w 12"/>
                <a:gd name="T87" fmla="*/ 1 h 3"/>
                <a:gd name="T88" fmla="*/ 2 w 12"/>
                <a:gd name="T89" fmla="*/ 1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1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7" name="Freeform 2397"/>
            <p:cNvSpPr>
              <a:spLocks/>
            </p:cNvSpPr>
            <p:nvPr/>
          </p:nvSpPr>
          <p:spPr bwMode="auto">
            <a:xfrm>
              <a:off x="4776546" y="4864291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9 w 13"/>
                <a:gd name="T27" fmla="*/ 2 h 2"/>
                <a:gd name="T28" fmla="*/ 9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0 h 2"/>
                <a:gd name="T66" fmla="*/ 5 w 13"/>
                <a:gd name="T67" fmla="*/ 0 h 2"/>
                <a:gd name="T68" fmla="*/ 4 w 13"/>
                <a:gd name="T69" fmla="*/ 0 h 2"/>
                <a:gd name="T70" fmla="*/ 4 w 13"/>
                <a:gd name="T71" fmla="*/ 0 h 2"/>
                <a:gd name="T72" fmla="*/ 4 w 13"/>
                <a:gd name="T73" fmla="*/ 0 h 2"/>
                <a:gd name="T74" fmla="*/ 4 w 13"/>
                <a:gd name="T75" fmla="*/ 0 h 2"/>
                <a:gd name="T76" fmla="*/ 3 w 13"/>
                <a:gd name="T77" fmla="*/ 0 h 2"/>
                <a:gd name="T78" fmla="*/ 3 w 13"/>
                <a:gd name="T79" fmla="*/ 0 h 2"/>
                <a:gd name="T80" fmla="*/ 3 w 13"/>
                <a:gd name="T81" fmla="*/ 0 h 2"/>
                <a:gd name="T82" fmla="*/ 3 w 13"/>
                <a:gd name="T83" fmla="*/ 0 h 2"/>
                <a:gd name="T84" fmla="*/ 3 w 13"/>
                <a:gd name="T85" fmla="*/ 0 h 2"/>
                <a:gd name="T86" fmla="*/ 2 w 13"/>
                <a:gd name="T87" fmla="*/ 0 h 2"/>
                <a:gd name="T88" fmla="*/ 2 w 13"/>
                <a:gd name="T89" fmla="*/ 0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8" name="Freeform 2398"/>
            <p:cNvSpPr>
              <a:spLocks/>
            </p:cNvSpPr>
            <p:nvPr/>
          </p:nvSpPr>
          <p:spPr bwMode="auto">
            <a:xfrm>
              <a:off x="4764735" y="4861338"/>
              <a:ext cx="12796" cy="2953"/>
            </a:xfrm>
            <a:custGeom>
              <a:avLst/>
              <a:gdLst>
                <a:gd name="T0" fmla="*/ 13 w 13"/>
                <a:gd name="T1" fmla="*/ 3 h 3"/>
                <a:gd name="T2" fmla="*/ 12 w 13"/>
                <a:gd name="T3" fmla="*/ 3 h 3"/>
                <a:gd name="T4" fmla="*/ 12 w 13"/>
                <a:gd name="T5" fmla="*/ 2 h 3"/>
                <a:gd name="T6" fmla="*/ 12 w 13"/>
                <a:gd name="T7" fmla="*/ 2 h 3"/>
                <a:gd name="T8" fmla="*/ 12 w 13"/>
                <a:gd name="T9" fmla="*/ 2 h 3"/>
                <a:gd name="T10" fmla="*/ 12 w 13"/>
                <a:gd name="T11" fmla="*/ 2 h 3"/>
                <a:gd name="T12" fmla="*/ 11 w 13"/>
                <a:gd name="T13" fmla="*/ 2 h 3"/>
                <a:gd name="T14" fmla="*/ 11 w 13"/>
                <a:gd name="T15" fmla="*/ 2 h 3"/>
                <a:gd name="T16" fmla="*/ 11 w 13"/>
                <a:gd name="T17" fmla="*/ 2 h 3"/>
                <a:gd name="T18" fmla="*/ 10 w 13"/>
                <a:gd name="T19" fmla="*/ 2 h 3"/>
                <a:gd name="T20" fmla="*/ 10 w 13"/>
                <a:gd name="T21" fmla="*/ 2 h 3"/>
                <a:gd name="T22" fmla="*/ 10 w 13"/>
                <a:gd name="T23" fmla="*/ 2 h 3"/>
                <a:gd name="T24" fmla="*/ 10 w 13"/>
                <a:gd name="T25" fmla="*/ 2 h 3"/>
                <a:gd name="T26" fmla="*/ 10 w 13"/>
                <a:gd name="T27" fmla="*/ 2 h 3"/>
                <a:gd name="T28" fmla="*/ 9 w 13"/>
                <a:gd name="T29" fmla="*/ 2 h 3"/>
                <a:gd name="T30" fmla="*/ 9 w 13"/>
                <a:gd name="T31" fmla="*/ 2 h 3"/>
                <a:gd name="T32" fmla="*/ 9 w 13"/>
                <a:gd name="T33" fmla="*/ 2 h 3"/>
                <a:gd name="T34" fmla="*/ 9 w 13"/>
                <a:gd name="T35" fmla="*/ 2 h 3"/>
                <a:gd name="T36" fmla="*/ 8 w 13"/>
                <a:gd name="T37" fmla="*/ 2 h 3"/>
                <a:gd name="T38" fmla="*/ 8 w 13"/>
                <a:gd name="T39" fmla="*/ 2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1 h 3"/>
                <a:gd name="T46" fmla="*/ 7 w 13"/>
                <a:gd name="T47" fmla="*/ 1 h 3"/>
                <a:gd name="T48" fmla="*/ 7 w 13"/>
                <a:gd name="T49" fmla="*/ 1 h 3"/>
                <a:gd name="T50" fmla="*/ 7 w 13"/>
                <a:gd name="T51" fmla="*/ 1 h 3"/>
                <a:gd name="T52" fmla="*/ 6 w 13"/>
                <a:gd name="T53" fmla="*/ 1 h 3"/>
                <a:gd name="T54" fmla="*/ 6 w 13"/>
                <a:gd name="T55" fmla="*/ 1 h 3"/>
                <a:gd name="T56" fmla="*/ 6 w 13"/>
                <a:gd name="T57" fmla="*/ 1 h 3"/>
                <a:gd name="T58" fmla="*/ 6 w 13"/>
                <a:gd name="T59" fmla="*/ 1 h 3"/>
                <a:gd name="T60" fmla="*/ 6 w 13"/>
                <a:gd name="T61" fmla="*/ 1 h 3"/>
                <a:gd name="T62" fmla="*/ 5 w 13"/>
                <a:gd name="T63" fmla="*/ 1 h 3"/>
                <a:gd name="T64" fmla="*/ 5 w 13"/>
                <a:gd name="T65" fmla="*/ 1 h 3"/>
                <a:gd name="T66" fmla="*/ 5 w 13"/>
                <a:gd name="T67" fmla="*/ 1 h 3"/>
                <a:gd name="T68" fmla="*/ 5 w 13"/>
                <a:gd name="T69" fmla="*/ 0 h 3"/>
                <a:gd name="T70" fmla="*/ 4 w 13"/>
                <a:gd name="T71" fmla="*/ 0 h 3"/>
                <a:gd name="T72" fmla="*/ 4 w 13"/>
                <a:gd name="T73" fmla="*/ 0 h 3"/>
                <a:gd name="T74" fmla="*/ 4 w 13"/>
                <a:gd name="T75" fmla="*/ 0 h 3"/>
                <a:gd name="T76" fmla="*/ 4 w 13"/>
                <a:gd name="T77" fmla="*/ 0 h 3"/>
                <a:gd name="T78" fmla="*/ 3 w 13"/>
                <a:gd name="T79" fmla="*/ 0 h 3"/>
                <a:gd name="T80" fmla="*/ 3 w 13"/>
                <a:gd name="T81" fmla="*/ 0 h 3"/>
                <a:gd name="T82" fmla="*/ 3 w 13"/>
                <a:gd name="T83" fmla="*/ 0 h 3"/>
                <a:gd name="T84" fmla="*/ 3 w 13"/>
                <a:gd name="T85" fmla="*/ 0 h 3"/>
                <a:gd name="T86" fmla="*/ 2 w 13"/>
                <a:gd name="T87" fmla="*/ 0 h 3"/>
                <a:gd name="T88" fmla="*/ 2 w 13"/>
                <a:gd name="T89" fmla="*/ 0 h 3"/>
                <a:gd name="T90" fmla="*/ 2 w 13"/>
                <a:gd name="T91" fmla="*/ 0 h 3"/>
                <a:gd name="T92" fmla="*/ 2 w 13"/>
                <a:gd name="T93" fmla="*/ 0 h 3"/>
                <a:gd name="T94" fmla="*/ 2 w 13"/>
                <a:gd name="T95" fmla="*/ 0 h 3"/>
                <a:gd name="T96" fmla="*/ 1 w 13"/>
                <a:gd name="T97" fmla="*/ 0 h 3"/>
                <a:gd name="T98" fmla="*/ 1 w 13"/>
                <a:gd name="T99" fmla="*/ 0 h 3"/>
                <a:gd name="T100" fmla="*/ 1 w 13"/>
                <a:gd name="T101" fmla="*/ 0 h 3"/>
                <a:gd name="T102" fmla="*/ 0 w 13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9" name="Freeform 2399"/>
            <p:cNvSpPr>
              <a:spLocks/>
            </p:cNvSpPr>
            <p:nvPr/>
          </p:nvSpPr>
          <p:spPr bwMode="auto">
            <a:xfrm>
              <a:off x="4753909" y="4857401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1 w 12"/>
                <a:gd name="T3" fmla="*/ 4 h 4"/>
                <a:gd name="T4" fmla="*/ 11 w 12"/>
                <a:gd name="T5" fmla="*/ 3 h 4"/>
                <a:gd name="T6" fmla="*/ 11 w 12"/>
                <a:gd name="T7" fmla="*/ 3 h 4"/>
                <a:gd name="T8" fmla="*/ 11 w 12"/>
                <a:gd name="T9" fmla="*/ 3 h 4"/>
                <a:gd name="T10" fmla="*/ 11 w 12"/>
                <a:gd name="T11" fmla="*/ 3 h 4"/>
                <a:gd name="T12" fmla="*/ 10 w 12"/>
                <a:gd name="T13" fmla="*/ 3 h 4"/>
                <a:gd name="T14" fmla="*/ 10 w 12"/>
                <a:gd name="T15" fmla="*/ 3 h 4"/>
                <a:gd name="T16" fmla="*/ 10 w 12"/>
                <a:gd name="T17" fmla="*/ 3 h 4"/>
                <a:gd name="T18" fmla="*/ 10 w 12"/>
                <a:gd name="T19" fmla="*/ 3 h 4"/>
                <a:gd name="T20" fmla="*/ 10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8 w 12"/>
                <a:gd name="T29" fmla="*/ 3 h 4"/>
                <a:gd name="T30" fmla="*/ 8 w 12"/>
                <a:gd name="T31" fmla="*/ 3 h 4"/>
                <a:gd name="T32" fmla="*/ 8 w 12"/>
                <a:gd name="T33" fmla="*/ 3 h 4"/>
                <a:gd name="T34" fmla="*/ 8 w 12"/>
                <a:gd name="T35" fmla="*/ 3 h 4"/>
                <a:gd name="T36" fmla="*/ 8 w 12"/>
                <a:gd name="T37" fmla="*/ 3 h 4"/>
                <a:gd name="T38" fmla="*/ 7 w 12"/>
                <a:gd name="T39" fmla="*/ 2 h 4"/>
                <a:gd name="T40" fmla="*/ 7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6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2 h 4"/>
                <a:gd name="T62" fmla="*/ 4 w 12"/>
                <a:gd name="T63" fmla="*/ 1 h 4"/>
                <a:gd name="T64" fmla="*/ 4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1 w 12"/>
                <a:gd name="T89" fmla="*/ 1 h 4"/>
                <a:gd name="T90" fmla="*/ 1 w 12"/>
                <a:gd name="T91" fmla="*/ 1 h 4"/>
                <a:gd name="T92" fmla="*/ 1 w 12"/>
                <a:gd name="T93" fmla="*/ 1 h 4"/>
                <a:gd name="T94" fmla="*/ 1 w 12"/>
                <a:gd name="T95" fmla="*/ 0 h 4"/>
                <a:gd name="T96" fmla="*/ 1 w 12"/>
                <a:gd name="T97" fmla="*/ 0 h 4"/>
                <a:gd name="T98" fmla="*/ 0 w 12"/>
                <a:gd name="T99" fmla="*/ 0 h 4"/>
                <a:gd name="T100" fmla="*/ 0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0" name="Freeform 2400"/>
            <p:cNvSpPr>
              <a:spLocks/>
            </p:cNvSpPr>
            <p:nvPr/>
          </p:nvSpPr>
          <p:spPr bwMode="auto">
            <a:xfrm>
              <a:off x="4742098" y="4854448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1 w 12"/>
                <a:gd name="T11" fmla="*/ 3 h 3"/>
                <a:gd name="T12" fmla="*/ 11 w 12"/>
                <a:gd name="T13" fmla="*/ 3 h 3"/>
                <a:gd name="T14" fmla="*/ 10 w 12"/>
                <a:gd name="T15" fmla="*/ 3 h 3"/>
                <a:gd name="T16" fmla="*/ 10 w 12"/>
                <a:gd name="T17" fmla="*/ 3 h 3"/>
                <a:gd name="T18" fmla="*/ 10 w 12"/>
                <a:gd name="T19" fmla="*/ 3 h 3"/>
                <a:gd name="T20" fmla="*/ 10 w 12"/>
                <a:gd name="T21" fmla="*/ 3 h 3"/>
                <a:gd name="T22" fmla="*/ 9 w 12"/>
                <a:gd name="T23" fmla="*/ 3 h 3"/>
                <a:gd name="T24" fmla="*/ 9 w 12"/>
                <a:gd name="T25" fmla="*/ 3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8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2 h 3"/>
                <a:gd name="T50" fmla="*/ 6 w 12"/>
                <a:gd name="T51" fmla="*/ 2 h 3"/>
                <a:gd name="T52" fmla="*/ 6 w 12"/>
                <a:gd name="T53" fmla="*/ 2 h 3"/>
                <a:gd name="T54" fmla="*/ 6 w 12"/>
                <a:gd name="T55" fmla="*/ 2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0 h 3"/>
                <a:gd name="T80" fmla="*/ 3 w 12"/>
                <a:gd name="T81" fmla="*/ 0 h 3"/>
                <a:gd name="T82" fmla="*/ 3 w 12"/>
                <a:gd name="T83" fmla="*/ 0 h 3"/>
                <a:gd name="T84" fmla="*/ 2 w 12"/>
                <a:gd name="T85" fmla="*/ 0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1" name="Freeform 2401"/>
            <p:cNvSpPr>
              <a:spLocks/>
            </p:cNvSpPr>
            <p:nvPr/>
          </p:nvSpPr>
          <p:spPr bwMode="auto">
            <a:xfrm>
              <a:off x="4731271" y="4850511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1 w 11"/>
                <a:gd name="T5" fmla="*/ 4 h 4"/>
                <a:gd name="T6" fmla="*/ 11 w 11"/>
                <a:gd name="T7" fmla="*/ 4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10 w 11"/>
                <a:gd name="T15" fmla="*/ 3 h 4"/>
                <a:gd name="T16" fmla="*/ 10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9 w 11"/>
                <a:gd name="T25" fmla="*/ 3 h 4"/>
                <a:gd name="T26" fmla="*/ 9 w 11"/>
                <a:gd name="T27" fmla="*/ 3 h 4"/>
                <a:gd name="T28" fmla="*/ 8 w 11"/>
                <a:gd name="T29" fmla="*/ 3 h 4"/>
                <a:gd name="T30" fmla="*/ 8 w 11"/>
                <a:gd name="T31" fmla="*/ 3 h 4"/>
                <a:gd name="T32" fmla="*/ 8 w 11"/>
                <a:gd name="T33" fmla="*/ 3 h 4"/>
                <a:gd name="T34" fmla="*/ 7 w 11"/>
                <a:gd name="T35" fmla="*/ 3 h 4"/>
                <a:gd name="T36" fmla="*/ 7 w 11"/>
                <a:gd name="T37" fmla="*/ 2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6 w 11"/>
                <a:gd name="T51" fmla="*/ 2 h 4"/>
                <a:gd name="T52" fmla="*/ 6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1 h 4"/>
                <a:gd name="T60" fmla="*/ 4 w 11"/>
                <a:gd name="T61" fmla="*/ 1 h 4"/>
                <a:gd name="T62" fmla="*/ 4 w 11"/>
                <a:gd name="T63" fmla="*/ 1 h 4"/>
                <a:gd name="T64" fmla="*/ 4 w 11"/>
                <a:gd name="T65" fmla="*/ 1 h 4"/>
                <a:gd name="T66" fmla="*/ 4 w 11"/>
                <a:gd name="T67" fmla="*/ 1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1 w 11"/>
                <a:gd name="T87" fmla="*/ 0 h 4"/>
                <a:gd name="T88" fmla="*/ 1 w 11"/>
                <a:gd name="T89" fmla="*/ 0 h 4"/>
                <a:gd name="T90" fmla="*/ 1 w 11"/>
                <a:gd name="T91" fmla="*/ 0 h 4"/>
                <a:gd name="T92" fmla="*/ 1 w 11"/>
                <a:gd name="T93" fmla="*/ 0 h 4"/>
                <a:gd name="T94" fmla="*/ 1 w 11"/>
                <a:gd name="T95" fmla="*/ 0 h 4"/>
                <a:gd name="T96" fmla="*/ 0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2" name="Freeform 2402"/>
            <p:cNvSpPr>
              <a:spLocks/>
            </p:cNvSpPr>
            <p:nvPr/>
          </p:nvSpPr>
          <p:spPr bwMode="auto">
            <a:xfrm>
              <a:off x="4719460" y="4846574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2 w 12"/>
                <a:gd name="T3" fmla="*/ 4 h 4"/>
                <a:gd name="T4" fmla="*/ 11 w 12"/>
                <a:gd name="T5" fmla="*/ 4 h 4"/>
                <a:gd name="T6" fmla="*/ 11 w 12"/>
                <a:gd name="T7" fmla="*/ 4 h 4"/>
                <a:gd name="T8" fmla="*/ 11 w 12"/>
                <a:gd name="T9" fmla="*/ 4 h 4"/>
                <a:gd name="T10" fmla="*/ 11 w 12"/>
                <a:gd name="T11" fmla="*/ 4 h 4"/>
                <a:gd name="T12" fmla="*/ 11 w 12"/>
                <a:gd name="T13" fmla="*/ 3 h 4"/>
                <a:gd name="T14" fmla="*/ 10 w 12"/>
                <a:gd name="T15" fmla="*/ 3 h 4"/>
                <a:gd name="T16" fmla="*/ 10 w 12"/>
                <a:gd name="T17" fmla="*/ 3 h 4"/>
                <a:gd name="T18" fmla="*/ 10 w 12"/>
                <a:gd name="T19" fmla="*/ 3 h 4"/>
                <a:gd name="T20" fmla="*/ 9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8 w 12"/>
                <a:gd name="T31" fmla="*/ 3 h 4"/>
                <a:gd name="T32" fmla="*/ 8 w 12"/>
                <a:gd name="T33" fmla="*/ 2 h 4"/>
                <a:gd name="T34" fmla="*/ 8 w 12"/>
                <a:gd name="T35" fmla="*/ 2 h 4"/>
                <a:gd name="T36" fmla="*/ 8 w 12"/>
                <a:gd name="T37" fmla="*/ 2 h 4"/>
                <a:gd name="T38" fmla="*/ 8 w 12"/>
                <a:gd name="T39" fmla="*/ 2 h 4"/>
                <a:gd name="T40" fmla="*/ 7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6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1 h 4"/>
                <a:gd name="T60" fmla="*/ 5 w 12"/>
                <a:gd name="T61" fmla="*/ 1 h 4"/>
                <a:gd name="T62" fmla="*/ 5 w 12"/>
                <a:gd name="T63" fmla="*/ 1 h 4"/>
                <a:gd name="T64" fmla="*/ 5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2 w 12"/>
                <a:gd name="T83" fmla="*/ 1 h 4"/>
                <a:gd name="T84" fmla="*/ 2 w 12"/>
                <a:gd name="T85" fmla="*/ 0 h 4"/>
                <a:gd name="T86" fmla="*/ 2 w 12"/>
                <a:gd name="T87" fmla="*/ 0 h 4"/>
                <a:gd name="T88" fmla="*/ 2 w 12"/>
                <a:gd name="T89" fmla="*/ 0 h 4"/>
                <a:gd name="T90" fmla="*/ 2 w 12"/>
                <a:gd name="T91" fmla="*/ 0 h 4"/>
                <a:gd name="T92" fmla="*/ 1 w 12"/>
                <a:gd name="T93" fmla="*/ 0 h 4"/>
                <a:gd name="T94" fmla="*/ 1 w 12"/>
                <a:gd name="T95" fmla="*/ 0 h 4"/>
                <a:gd name="T96" fmla="*/ 1 w 12"/>
                <a:gd name="T97" fmla="*/ 0 h 4"/>
                <a:gd name="T98" fmla="*/ 1 w 12"/>
                <a:gd name="T99" fmla="*/ 0 h 4"/>
                <a:gd name="T100" fmla="*/ 0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3" name="Freeform 2403"/>
            <p:cNvSpPr>
              <a:spLocks/>
            </p:cNvSpPr>
            <p:nvPr/>
          </p:nvSpPr>
          <p:spPr bwMode="auto">
            <a:xfrm>
              <a:off x="4708634" y="4841653"/>
              <a:ext cx="10827" cy="4922"/>
            </a:xfrm>
            <a:custGeom>
              <a:avLst/>
              <a:gdLst>
                <a:gd name="T0" fmla="*/ 11 w 11"/>
                <a:gd name="T1" fmla="*/ 5 h 5"/>
                <a:gd name="T2" fmla="*/ 11 w 11"/>
                <a:gd name="T3" fmla="*/ 5 h 5"/>
                <a:gd name="T4" fmla="*/ 11 w 11"/>
                <a:gd name="T5" fmla="*/ 4 h 5"/>
                <a:gd name="T6" fmla="*/ 11 w 11"/>
                <a:gd name="T7" fmla="*/ 4 h 5"/>
                <a:gd name="T8" fmla="*/ 10 w 11"/>
                <a:gd name="T9" fmla="*/ 4 h 5"/>
                <a:gd name="T10" fmla="*/ 10 w 11"/>
                <a:gd name="T11" fmla="*/ 4 h 5"/>
                <a:gd name="T12" fmla="*/ 10 w 11"/>
                <a:gd name="T13" fmla="*/ 4 h 5"/>
                <a:gd name="T14" fmla="*/ 10 w 11"/>
                <a:gd name="T15" fmla="*/ 4 h 5"/>
                <a:gd name="T16" fmla="*/ 10 w 11"/>
                <a:gd name="T17" fmla="*/ 4 h 5"/>
                <a:gd name="T18" fmla="*/ 9 w 11"/>
                <a:gd name="T19" fmla="*/ 4 h 5"/>
                <a:gd name="T20" fmla="*/ 9 w 11"/>
                <a:gd name="T21" fmla="*/ 4 h 5"/>
                <a:gd name="T22" fmla="*/ 9 w 11"/>
                <a:gd name="T23" fmla="*/ 4 h 5"/>
                <a:gd name="T24" fmla="*/ 9 w 11"/>
                <a:gd name="T25" fmla="*/ 4 h 5"/>
                <a:gd name="T26" fmla="*/ 8 w 11"/>
                <a:gd name="T27" fmla="*/ 4 h 5"/>
                <a:gd name="T28" fmla="*/ 8 w 11"/>
                <a:gd name="T29" fmla="*/ 3 h 5"/>
                <a:gd name="T30" fmla="*/ 8 w 11"/>
                <a:gd name="T31" fmla="*/ 3 h 5"/>
                <a:gd name="T32" fmla="*/ 8 w 11"/>
                <a:gd name="T33" fmla="*/ 3 h 5"/>
                <a:gd name="T34" fmla="*/ 7 w 11"/>
                <a:gd name="T35" fmla="*/ 3 h 5"/>
                <a:gd name="T36" fmla="*/ 7 w 11"/>
                <a:gd name="T37" fmla="*/ 3 h 5"/>
                <a:gd name="T38" fmla="*/ 7 w 11"/>
                <a:gd name="T39" fmla="*/ 3 h 5"/>
                <a:gd name="T40" fmla="*/ 7 w 11"/>
                <a:gd name="T41" fmla="*/ 3 h 5"/>
                <a:gd name="T42" fmla="*/ 7 w 11"/>
                <a:gd name="T43" fmla="*/ 3 h 5"/>
                <a:gd name="T44" fmla="*/ 6 w 11"/>
                <a:gd name="T45" fmla="*/ 3 h 5"/>
                <a:gd name="T46" fmla="*/ 6 w 11"/>
                <a:gd name="T47" fmla="*/ 3 h 5"/>
                <a:gd name="T48" fmla="*/ 6 w 11"/>
                <a:gd name="T49" fmla="*/ 3 h 5"/>
                <a:gd name="T50" fmla="*/ 6 w 11"/>
                <a:gd name="T51" fmla="*/ 3 h 5"/>
                <a:gd name="T52" fmla="*/ 5 w 11"/>
                <a:gd name="T53" fmla="*/ 2 h 5"/>
                <a:gd name="T54" fmla="*/ 5 w 11"/>
                <a:gd name="T55" fmla="*/ 2 h 5"/>
                <a:gd name="T56" fmla="*/ 5 w 11"/>
                <a:gd name="T57" fmla="*/ 2 h 5"/>
                <a:gd name="T58" fmla="*/ 5 w 11"/>
                <a:gd name="T59" fmla="*/ 2 h 5"/>
                <a:gd name="T60" fmla="*/ 4 w 11"/>
                <a:gd name="T61" fmla="*/ 2 h 5"/>
                <a:gd name="T62" fmla="*/ 4 w 11"/>
                <a:gd name="T63" fmla="*/ 2 h 5"/>
                <a:gd name="T64" fmla="*/ 4 w 11"/>
                <a:gd name="T65" fmla="*/ 2 h 5"/>
                <a:gd name="T66" fmla="*/ 4 w 11"/>
                <a:gd name="T67" fmla="*/ 2 h 5"/>
                <a:gd name="T68" fmla="*/ 4 w 11"/>
                <a:gd name="T69" fmla="*/ 2 h 5"/>
                <a:gd name="T70" fmla="*/ 3 w 11"/>
                <a:gd name="T71" fmla="*/ 2 h 5"/>
                <a:gd name="T72" fmla="*/ 3 w 11"/>
                <a:gd name="T73" fmla="*/ 2 h 5"/>
                <a:gd name="T74" fmla="*/ 3 w 11"/>
                <a:gd name="T75" fmla="*/ 2 h 5"/>
                <a:gd name="T76" fmla="*/ 3 w 11"/>
                <a:gd name="T77" fmla="*/ 1 h 5"/>
                <a:gd name="T78" fmla="*/ 2 w 11"/>
                <a:gd name="T79" fmla="*/ 1 h 5"/>
                <a:gd name="T80" fmla="*/ 2 w 11"/>
                <a:gd name="T81" fmla="*/ 1 h 5"/>
                <a:gd name="T82" fmla="*/ 2 w 11"/>
                <a:gd name="T83" fmla="*/ 1 h 5"/>
                <a:gd name="T84" fmla="*/ 2 w 11"/>
                <a:gd name="T85" fmla="*/ 1 h 5"/>
                <a:gd name="T86" fmla="*/ 2 w 11"/>
                <a:gd name="T87" fmla="*/ 1 h 5"/>
                <a:gd name="T88" fmla="*/ 1 w 11"/>
                <a:gd name="T89" fmla="*/ 1 h 5"/>
                <a:gd name="T90" fmla="*/ 1 w 11"/>
                <a:gd name="T91" fmla="*/ 1 h 5"/>
                <a:gd name="T92" fmla="*/ 1 w 11"/>
                <a:gd name="T93" fmla="*/ 1 h 5"/>
                <a:gd name="T94" fmla="*/ 1 w 11"/>
                <a:gd name="T95" fmla="*/ 0 h 5"/>
                <a:gd name="T96" fmla="*/ 0 w 11"/>
                <a:gd name="T97" fmla="*/ 0 h 5"/>
                <a:gd name="T98" fmla="*/ 0 w 11"/>
                <a:gd name="T99" fmla="*/ 0 h 5"/>
                <a:gd name="T100" fmla="*/ 0 w 11"/>
                <a:gd name="T101" fmla="*/ 0 h 5"/>
                <a:gd name="T102" fmla="*/ 0 w 11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4" name="Freeform 2404"/>
            <p:cNvSpPr>
              <a:spLocks/>
            </p:cNvSpPr>
            <p:nvPr/>
          </p:nvSpPr>
          <p:spPr bwMode="auto">
            <a:xfrm>
              <a:off x="4696823" y="4837716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2 w 12"/>
                <a:gd name="T3" fmla="*/ 4 h 4"/>
                <a:gd name="T4" fmla="*/ 12 w 12"/>
                <a:gd name="T5" fmla="*/ 4 h 4"/>
                <a:gd name="T6" fmla="*/ 11 w 12"/>
                <a:gd name="T7" fmla="*/ 4 h 4"/>
                <a:gd name="T8" fmla="*/ 11 w 12"/>
                <a:gd name="T9" fmla="*/ 4 h 4"/>
                <a:gd name="T10" fmla="*/ 11 w 12"/>
                <a:gd name="T11" fmla="*/ 4 h 4"/>
                <a:gd name="T12" fmla="*/ 11 w 12"/>
                <a:gd name="T13" fmla="*/ 4 h 4"/>
                <a:gd name="T14" fmla="*/ 10 w 12"/>
                <a:gd name="T15" fmla="*/ 4 h 4"/>
                <a:gd name="T16" fmla="*/ 10 w 12"/>
                <a:gd name="T17" fmla="*/ 4 h 4"/>
                <a:gd name="T18" fmla="*/ 10 w 12"/>
                <a:gd name="T19" fmla="*/ 3 h 4"/>
                <a:gd name="T20" fmla="*/ 10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9 w 12"/>
                <a:gd name="T31" fmla="*/ 3 h 4"/>
                <a:gd name="T32" fmla="*/ 8 w 12"/>
                <a:gd name="T33" fmla="*/ 3 h 4"/>
                <a:gd name="T34" fmla="*/ 8 w 12"/>
                <a:gd name="T35" fmla="*/ 3 h 4"/>
                <a:gd name="T36" fmla="*/ 8 w 12"/>
                <a:gd name="T37" fmla="*/ 3 h 4"/>
                <a:gd name="T38" fmla="*/ 8 w 12"/>
                <a:gd name="T39" fmla="*/ 3 h 4"/>
                <a:gd name="T40" fmla="*/ 7 w 12"/>
                <a:gd name="T41" fmla="*/ 3 h 4"/>
                <a:gd name="T42" fmla="*/ 7 w 12"/>
                <a:gd name="T43" fmla="*/ 2 h 4"/>
                <a:gd name="T44" fmla="*/ 7 w 12"/>
                <a:gd name="T45" fmla="*/ 2 h 4"/>
                <a:gd name="T46" fmla="*/ 7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6 w 12"/>
                <a:gd name="T57" fmla="*/ 2 h 4"/>
                <a:gd name="T58" fmla="*/ 5 w 12"/>
                <a:gd name="T59" fmla="*/ 2 h 4"/>
                <a:gd name="T60" fmla="*/ 5 w 12"/>
                <a:gd name="T61" fmla="*/ 1 h 4"/>
                <a:gd name="T62" fmla="*/ 5 w 12"/>
                <a:gd name="T63" fmla="*/ 1 h 4"/>
                <a:gd name="T64" fmla="*/ 5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4 w 12"/>
                <a:gd name="T73" fmla="*/ 1 h 4"/>
                <a:gd name="T74" fmla="*/ 4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3 w 12"/>
                <a:gd name="T83" fmla="*/ 0 h 4"/>
                <a:gd name="T84" fmla="*/ 2 w 12"/>
                <a:gd name="T85" fmla="*/ 0 h 4"/>
                <a:gd name="T86" fmla="*/ 2 w 12"/>
                <a:gd name="T87" fmla="*/ 0 h 4"/>
                <a:gd name="T88" fmla="*/ 2 w 12"/>
                <a:gd name="T89" fmla="*/ 0 h 4"/>
                <a:gd name="T90" fmla="*/ 2 w 12"/>
                <a:gd name="T91" fmla="*/ 0 h 4"/>
                <a:gd name="T92" fmla="*/ 2 w 12"/>
                <a:gd name="T93" fmla="*/ 0 h 4"/>
                <a:gd name="T94" fmla="*/ 1 w 12"/>
                <a:gd name="T95" fmla="*/ 0 h 4"/>
                <a:gd name="T96" fmla="*/ 1 w 12"/>
                <a:gd name="T97" fmla="*/ 0 h 4"/>
                <a:gd name="T98" fmla="*/ 1 w 12"/>
                <a:gd name="T99" fmla="*/ 0 h 4"/>
                <a:gd name="T100" fmla="*/ 1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5" name="Freeform 2405"/>
            <p:cNvSpPr>
              <a:spLocks/>
            </p:cNvSpPr>
            <p:nvPr/>
          </p:nvSpPr>
          <p:spPr bwMode="auto">
            <a:xfrm>
              <a:off x="4685995" y="4832795"/>
              <a:ext cx="11811" cy="4922"/>
            </a:xfrm>
            <a:custGeom>
              <a:avLst/>
              <a:gdLst>
                <a:gd name="T0" fmla="*/ 12 w 12"/>
                <a:gd name="T1" fmla="*/ 5 h 5"/>
                <a:gd name="T2" fmla="*/ 11 w 12"/>
                <a:gd name="T3" fmla="*/ 5 h 5"/>
                <a:gd name="T4" fmla="*/ 11 w 12"/>
                <a:gd name="T5" fmla="*/ 4 h 5"/>
                <a:gd name="T6" fmla="*/ 11 w 12"/>
                <a:gd name="T7" fmla="*/ 4 h 5"/>
                <a:gd name="T8" fmla="*/ 11 w 12"/>
                <a:gd name="T9" fmla="*/ 4 h 5"/>
                <a:gd name="T10" fmla="*/ 10 w 12"/>
                <a:gd name="T11" fmla="*/ 4 h 5"/>
                <a:gd name="T12" fmla="*/ 10 w 12"/>
                <a:gd name="T13" fmla="*/ 4 h 5"/>
                <a:gd name="T14" fmla="*/ 10 w 12"/>
                <a:gd name="T15" fmla="*/ 4 h 5"/>
                <a:gd name="T16" fmla="*/ 10 w 12"/>
                <a:gd name="T17" fmla="*/ 4 h 5"/>
                <a:gd name="T18" fmla="*/ 10 w 12"/>
                <a:gd name="T19" fmla="*/ 4 h 5"/>
                <a:gd name="T20" fmla="*/ 9 w 12"/>
                <a:gd name="T21" fmla="*/ 4 h 5"/>
                <a:gd name="T22" fmla="*/ 9 w 12"/>
                <a:gd name="T23" fmla="*/ 3 h 5"/>
                <a:gd name="T24" fmla="*/ 9 w 12"/>
                <a:gd name="T25" fmla="*/ 3 h 5"/>
                <a:gd name="T26" fmla="*/ 9 w 12"/>
                <a:gd name="T27" fmla="*/ 3 h 5"/>
                <a:gd name="T28" fmla="*/ 9 w 12"/>
                <a:gd name="T29" fmla="*/ 3 h 5"/>
                <a:gd name="T30" fmla="*/ 8 w 12"/>
                <a:gd name="T31" fmla="*/ 3 h 5"/>
                <a:gd name="T32" fmla="*/ 8 w 12"/>
                <a:gd name="T33" fmla="*/ 3 h 5"/>
                <a:gd name="T34" fmla="*/ 8 w 12"/>
                <a:gd name="T35" fmla="*/ 3 h 5"/>
                <a:gd name="T36" fmla="*/ 7 w 12"/>
                <a:gd name="T37" fmla="*/ 3 h 5"/>
                <a:gd name="T38" fmla="*/ 7 w 12"/>
                <a:gd name="T39" fmla="*/ 3 h 5"/>
                <a:gd name="T40" fmla="*/ 7 w 12"/>
                <a:gd name="T41" fmla="*/ 3 h 5"/>
                <a:gd name="T42" fmla="*/ 7 w 12"/>
                <a:gd name="T43" fmla="*/ 3 h 5"/>
                <a:gd name="T44" fmla="*/ 7 w 12"/>
                <a:gd name="T45" fmla="*/ 2 h 5"/>
                <a:gd name="T46" fmla="*/ 6 w 12"/>
                <a:gd name="T47" fmla="*/ 2 h 5"/>
                <a:gd name="T48" fmla="*/ 6 w 12"/>
                <a:gd name="T49" fmla="*/ 2 h 5"/>
                <a:gd name="T50" fmla="*/ 6 w 12"/>
                <a:gd name="T51" fmla="*/ 2 h 5"/>
                <a:gd name="T52" fmla="*/ 6 w 12"/>
                <a:gd name="T53" fmla="*/ 2 h 5"/>
                <a:gd name="T54" fmla="*/ 6 w 12"/>
                <a:gd name="T55" fmla="*/ 2 h 5"/>
                <a:gd name="T56" fmla="*/ 5 w 12"/>
                <a:gd name="T57" fmla="*/ 2 h 5"/>
                <a:gd name="T58" fmla="*/ 5 w 12"/>
                <a:gd name="T59" fmla="*/ 2 h 5"/>
                <a:gd name="T60" fmla="*/ 5 w 12"/>
                <a:gd name="T61" fmla="*/ 2 h 5"/>
                <a:gd name="T62" fmla="*/ 5 w 12"/>
                <a:gd name="T63" fmla="*/ 2 h 5"/>
                <a:gd name="T64" fmla="*/ 4 w 12"/>
                <a:gd name="T65" fmla="*/ 2 h 5"/>
                <a:gd name="T66" fmla="*/ 4 w 12"/>
                <a:gd name="T67" fmla="*/ 1 h 5"/>
                <a:gd name="T68" fmla="*/ 4 w 12"/>
                <a:gd name="T69" fmla="*/ 1 h 5"/>
                <a:gd name="T70" fmla="*/ 4 w 12"/>
                <a:gd name="T71" fmla="*/ 1 h 5"/>
                <a:gd name="T72" fmla="*/ 3 w 12"/>
                <a:gd name="T73" fmla="*/ 1 h 5"/>
                <a:gd name="T74" fmla="*/ 3 w 12"/>
                <a:gd name="T75" fmla="*/ 1 h 5"/>
                <a:gd name="T76" fmla="*/ 3 w 12"/>
                <a:gd name="T77" fmla="*/ 1 h 5"/>
                <a:gd name="T78" fmla="*/ 3 w 12"/>
                <a:gd name="T79" fmla="*/ 1 h 5"/>
                <a:gd name="T80" fmla="*/ 3 w 12"/>
                <a:gd name="T81" fmla="*/ 1 h 5"/>
                <a:gd name="T82" fmla="*/ 2 w 12"/>
                <a:gd name="T83" fmla="*/ 0 h 5"/>
                <a:gd name="T84" fmla="*/ 2 w 12"/>
                <a:gd name="T85" fmla="*/ 0 h 5"/>
                <a:gd name="T86" fmla="*/ 2 w 12"/>
                <a:gd name="T87" fmla="*/ 0 h 5"/>
                <a:gd name="T88" fmla="*/ 2 w 12"/>
                <a:gd name="T89" fmla="*/ 0 h 5"/>
                <a:gd name="T90" fmla="*/ 2 w 12"/>
                <a:gd name="T91" fmla="*/ 0 h 5"/>
                <a:gd name="T92" fmla="*/ 1 w 12"/>
                <a:gd name="T93" fmla="*/ 0 h 5"/>
                <a:gd name="T94" fmla="*/ 1 w 12"/>
                <a:gd name="T95" fmla="*/ 0 h 5"/>
                <a:gd name="T96" fmla="*/ 1 w 12"/>
                <a:gd name="T97" fmla="*/ 0 h 5"/>
                <a:gd name="T98" fmla="*/ 0 w 12"/>
                <a:gd name="T99" fmla="*/ 0 h 5"/>
                <a:gd name="T100" fmla="*/ 0 w 12"/>
                <a:gd name="T101" fmla="*/ 0 h 5"/>
                <a:gd name="T102" fmla="*/ 0 w 12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6" name="Freeform 2406"/>
            <p:cNvSpPr>
              <a:spLocks/>
            </p:cNvSpPr>
            <p:nvPr/>
          </p:nvSpPr>
          <p:spPr bwMode="auto">
            <a:xfrm>
              <a:off x="4675169" y="4826889"/>
              <a:ext cx="10827" cy="5905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6 h 6"/>
                <a:gd name="T4" fmla="*/ 11 w 11"/>
                <a:gd name="T5" fmla="*/ 5 h 6"/>
                <a:gd name="T6" fmla="*/ 11 w 11"/>
                <a:gd name="T7" fmla="*/ 5 h 6"/>
                <a:gd name="T8" fmla="*/ 10 w 11"/>
                <a:gd name="T9" fmla="*/ 5 h 6"/>
                <a:gd name="T10" fmla="*/ 10 w 11"/>
                <a:gd name="T11" fmla="*/ 5 h 6"/>
                <a:gd name="T12" fmla="*/ 10 w 11"/>
                <a:gd name="T13" fmla="*/ 5 h 6"/>
                <a:gd name="T14" fmla="*/ 10 w 11"/>
                <a:gd name="T15" fmla="*/ 5 h 6"/>
                <a:gd name="T16" fmla="*/ 10 w 11"/>
                <a:gd name="T17" fmla="*/ 5 h 6"/>
                <a:gd name="T18" fmla="*/ 9 w 11"/>
                <a:gd name="T19" fmla="*/ 5 h 6"/>
                <a:gd name="T20" fmla="*/ 9 w 11"/>
                <a:gd name="T21" fmla="*/ 5 h 6"/>
                <a:gd name="T22" fmla="*/ 9 w 11"/>
                <a:gd name="T23" fmla="*/ 5 h 6"/>
                <a:gd name="T24" fmla="*/ 9 w 11"/>
                <a:gd name="T25" fmla="*/ 4 h 6"/>
                <a:gd name="T26" fmla="*/ 8 w 11"/>
                <a:gd name="T27" fmla="*/ 4 h 6"/>
                <a:gd name="T28" fmla="*/ 8 w 11"/>
                <a:gd name="T29" fmla="*/ 4 h 6"/>
                <a:gd name="T30" fmla="*/ 8 w 11"/>
                <a:gd name="T31" fmla="*/ 4 h 6"/>
                <a:gd name="T32" fmla="*/ 8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4 h 6"/>
                <a:gd name="T40" fmla="*/ 7 w 11"/>
                <a:gd name="T41" fmla="*/ 4 h 6"/>
                <a:gd name="T42" fmla="*/ 7 w 11"/>
                <a:gd name="T43" fmla="*/ 4 h 6"/>
                <a:gd name="T44" fmla="*/ 6 w 11"/>
                <a:gd name="T45" fmla="*/ 4 h 6"/>
                <a:gd name="T46" fmla="*/ 6 w 11"/>
                <a:gd name="T47" fmla="*/ 3 h 6"/>
                <a:gd name="T48" fmla="*/ 6 w 11"/>
                <a:gd name="T49" fmla="*/ 3 h 6"/>
                <a:gd name="T50" fmla="*/ 6 w 11"/>
                <a:gd name="T51" fmla="*/ 3 h 6"/>
                <a:gd name="T52" fmla="*/ 6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3 h 6"/>
                <a:gd name="T60" fmla="*/ 5 w 11"/>
                <a:gd name="T61" fmla="*/ 3 h 6"/>
                <a:gd name="T62" fmla="*/ 4 w 11"/>
                <a:gd name="T63" fmla="*/ 2 h 6"/>
                <a:gd name="T64" fmla="*/ 4 w 11"/>
                <a:gd name="T65" fmla="*/ 2 h 6"/>
                <a:gd name="T66" fmla="*/ 4 w 11"/>
                <a:gd name="T67" fmla="*/ 2 h 6"/>
                <a:gd name="T68" fmla="*/ 4 w 11"/>
                <a:gd name="T69" fmla="*/ 2 h 6"/>
                <a:gd name="T70" fmla="*/ 3 w 11"/>
                <a:gd name="T71" fmla="*/ 2 h 6"/>
                <a:gd name="T72" fmla="*/ 3 w 11"/>
                <a:gd name="T73" fmla="*/ 2 h 6"/>
                <a:gd name="T74" fmla="*/ 3 w 11"/>
                <a:gd name="T75" fmla="*/ 2 h 6"/>
                <a:gd name="T76" fmla="*/ 3 w 11"/>
                <a:gd name="T77" fmla="*/ 2 h 6"/>
                <a:gd name="T78" fmla="*/ 3 w 11"/>
                <a:gd name="T79" fmla="*/ 2 h 6"/>
                <a:gd name="T80" fmla="*/ 2 w 11"/>
                <a:gd name="T81" fmla="*/ 2 h 6"/>
                <a:gd name="T82" fmla="*/ 2 w 11"/>
                <a:gd name="T83" fmla="*/ 1 h 6"/>
                <a:gd name="T84" fmla="*/ 2 w 11"/>
                <a:gd name="T85" fmla="*/ 1 h 6"/>
                <a:gd name="T86" fmla="*/ 2 w 11"/>
                <a:gd name="T87" fmla="*/ 1 h 6"/>
                <a:gd name="T88" fmla="*/ 1 w 11"/>
                <a:gd name="T89" fmla="*/ 1 h 6"/>
                <a:gd name="T90" fmla="*/ 1 w 11"/>
                <a:gd name="T91" fmla="*/ 1 h 6"/>
                <a:gd name="T92" fmla="*/ 1 w 11"/>
                <a:gd name="T93" fmla="*/ 1 h 6"/>
                <a:gd name="T94" fmla="*/ 1 w 11"/>
                <a:gd name="T95" fmla="*/ 1 h 6"/>
                <a:gd name="T96" fmla="*/ 1 w 11"/>
                <a:gd name="T97" fmla="*/ 1 h 6"/>
                <a:gd name="T98" fmla="*/ 0 w 11"/>
                <a:gd name="T99" fmla="*/ 1 h 6"/>
                <a:gd name="T100" fmla="*/ 0 w 11"/>
                <a:gd name="T101" fmla="*/ 1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7" name="Freeform 2407"/>
            <p:cNvSpPr>
              <a:spLocks/>
            </p:cNvSpPr>
            <p:nvPr/>
          </p:nvSpPr>
          <p:spPr bwMode="auto">
            <a:xfrm>
              <a:off x="4664342" y="4821968"/>
              <a:ext cx="10827" cy="5905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5 h 6"/>
                <a:gd name="T4" fmla="*/ 11 w 11"/>
                <a:gd name="T5" fmla="*/ 5 h 6"/>
                <a:gd name="T6" fmla="*/ 11 w 11"/>
                <a:gd name="T7" fmla="*/ 5 h 6"/>
                <a:gd name="T8" fmla="*/ 10 w 11"/>
                <a:gd name="T9" fmla="*/ 5 h 6"/>
                <a:gd name="T10" fmla="*/ 10 w 11"/>
                <a:gd name="T11" fmla="*/ 5 h 6"/>
                <a:gd name="T12" fmla="*/ 10 w 11"/>
                <a:gd name="T13" fmla="*/ 5 h 6"/>
                <a:gd name="T14" fmla="*/ 9 w 11"/>
                <a:gd name="T15" fmla="*/ 5 h 6"/>
                <a:gd name="T16" fmla="*/ 9 w 11"/>
                <a:gd name="T17" fmla="*/ 5 h 6"/>
                <a:gd name="T18" fmla="*/ 9 w 11"/>
                <a:gd name="T19" fmla="*/ 4 h 6"/>
                <a:gd name="T20" fmla="*/ 9 w 11"/>
                <a:gd name="T21" fmla="*/ 4 h 6"/>
                <a:gd name="T22" fmla="*/ 9 w 11"/>
                <a:gd name="T23" fmla="*/ 4 h 6"/>
                <a:gd name="T24" fmla="*/ 8 w 11"/>
                <a:gd name="T25" fmla="*/ 4 h 6"/>
                <a:gd name="T26" fmla="*/ 8 w 11"/>
                <a:gd name="T27" fmla="*/ 4 h 6"/>
                <a:gd name="T28" fmla="*/ 8 w 11"/>
                <a:gd name="T29" fmla="*/ 4 h 6"/>
                <a:gd name="T30" fmla="*/ 8 w 11"/>
                <a:gd name="T31" fmla="*/ 4 h 6"/>
                <a:gd name="T32" fmla="*/ 8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3 h 6"/>
                <a:gd name="T40" fmla="*/ 7 w 11"/>
                <a:gd name="T41" fmla="*/ 3 h 6"/>
                <a:gd name="T42" fmla="*/ 7 w 11"/>
                <a:gd name="T43" fmla="*/ 3 h 6"/>
                <a:gd name="T44" fmla="*/ 6 w 11"/>
                <a:gd name="T45" fmla="*/ 3 h 6"/>
                <a:gd name="T46" fmla="*/ 6 w 11"/>
                <a:gd name="T47" fmla="*/ 3 h 6"/>
                <a:gd name="T48" fmla="*/ 6 w 11"/>
                <a:gd name="T49" fmla="*/ 3 h 6"/>
                <a:gd name="T50" fmla="*/ 5 w 11"/>
                <a:gd name="T51" fmla="*/ 3 h 6"/>
                <a:gd name="T52" fmla="*/ 5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2 h 6"/>
                <a:gd name="T60" fmla="*/ 4 w 11"/>
                <a:gd name="T61" fmla="*/ 2 h 6"/>
                <a:gd name="T62" fmla="*/ 4 w 11"/>
                <a:gd name="T63" fmla="*/ 2 h 6"/>
                <a:gd name="T64" fmla="*/ 4 w 11"/>
                <a:gd name="T65" fmla="*/ 2 h 6"/>
                <a:gd name="T66" fmla="*/ 4 w 11"/>
                <a:gd name="T67" fmla="*/ 2 h 6"/>
                <a:gd name="T68" fmla="*/ 4 w 11"/>
                <a:gd name="T69" fmla="*/ 2 h 6"/>
                <a:gd name="T70" fmla="*/ 3 w 11"/>
                <a:gd name="T71" fmla="*/ 2 h 6"/>
                <a:gd name="T72" fmla="*/ 3 w 11"/>
                <a:gd name="T73" fmla="*/ 1 h 6"/>
                <a:gd name="T74" fmla="*/ 3 w 11"/>
                <a:gd name="T75" fmla="*/ 1 h 6"/>
                <a:gd name="T76" fmla="*/ 3 w 11"/>
                <a:gd name="T77" fmla="*/ 1 h 6"/>
                <a:gd name="T78" fmla="*/ 2 w 11"/>
                <a:gd name="T79" fmla="*/ 1 h 6"/>
                <a:gd name="T80" fmla="*/ 2 w 11"/>
                <a:gd name="T81" fmla="*/ 1 h 6"/>
                <a:gd name="T82" fmla="*/ 2 w 11"/>
                <a:gd name="T83" fmla="*/ 1 h 6"/>
                <a:gd name="T84" fmla="*/ 2 w 11"/>
                <a:gd name="T85" fmla="*/ 1 h 6"/>
                <a:gd name="T86" fmla="*/ 2 w 11"/>
                <a:gd name="T87" fmla="*/ 1 h 6"/>
                <a:gd name="T88" fmla="*/ 1 w 11"/>
                <a:gd name="T89" fmla="*/ 1 h 6"/>
                <a:gd name="T90" fmla="*/ 1 w 11"/>
                <a:gd name="T91" fmla="*/ 1 h 6"/>
                <a:gd name="T92" fmla="*/ 1 w 11"/>
                <a:gd name="T93" fmla="*/ 0 h 6"/>
                <a:gd name="T94" fmla="*/ 1 w 11"/>
                <a:gd name="T95" fmla="*/ 0 h 6"/>
                <a:gd name="T96" fmla="*/ 0 w 11"/>
                <a:gd name="T97" fmla="*/ 0 h 6"/>
                <a:gd name="T98" fmla="*/ 0 w 11"/>
                <a:gd name="T99" fmla="*/ 0 h 6"/>
                <a:gd name="T100" fmla="*/ 0 w 11"/>
                <a:gd name="T101" fmla="*/ 0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8" name="Freeform 2408"/>
            <p:cNvSpPr>
              <a:spLocks/>
            </p:cNvSpPr>
            <p:nvPr/>
          </p:nvSpPr>
          <p:spPr bwMode="auto">
            <a:xfrm>
              <a:off x="4653516" y="4816062"/>
              <a:ext cx="10827" cy="5905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6 h 6"/>
                <a:gd name="T4" fmla="*/ 10 w 11"/>
                <a:gd name="T5" fmla="*/ 6 h 6"/>
                <a:gd name="T6" fmla="*/ 10 w 11"/>
                <a:gd name="T7" fmla="*/ 6 h 6"/>
                <a:gd name="T8" fmla="*/ 10 w 11"/>
                <a:gd name="T9" fmla="*/ 6 h 6"/>
                <a:gd name="T10" fmla="*/ 10 w 11"/>
                <a:gd name="T11" fmla="*/ 6 h 6"/>
                <a:gd name="T12" fmla="*/ 10 w 11"/>
                <a:gd name="T13" fmla="*/ 5 h 6"/>
                <a:gd name="T14" fmla="*/ 9 w 11"/>
                <a:gd name="T15" fmla="*/ 5 h 6"/>
                <a:gd name="T16" fmla="*/ 9 w 11"/>
                <a:gd name="T17" fmla="*/ 5 h 6"/>
                <a:gd name="T18" fmla="*/ 9 w 11"/>
                <a:gd name="T19" fmla="*/ 5 h 6"/>
                <a:gd name="T20" fmla="*/ 9 w 11"/>
                <a:gd name="T21" fmla="*/ 5 h 6"/>
                <a:gd name="T22" fmla="*/ 9 w 11"/>
                <a:gd name="T23" fmla="*/ 5 h 6"/>
                <a:gd name="T24" fmla="*/ 8 w 11"/>
                <a:gd name="T25" fmla="*/ 5 h 6"/>
                <a:gd name="T26" fmla="*/ 8 w 11"/>
                <a:gd name="T27" fmla="*/ 4 h 6"/>
                <a:gd name="T28" fmla="*/ 8 w 11"/>
                <a:gd name="T29" fmla="*/ 4 h 6"/>
                <a:gd name="T30" fmla="*/ 8 w 11"/>
                <a:gd name="T31" fmla="*/ 4 h 6"/>
                <a:gd name="T32" fmla="*/ 7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4 h 6"/>
                <a:gd name="T40" fmla="*/ 6 w 11"/>
                <a:gd name="T41" fmla="*/ 4 h 6"/>
                <a:gd name="T42" fmla="*/ 6 w 11"/>
                <a:gd name="T43" fmla="*/ 4 h 6"/>
                <a:gd name="T44" fmla="*/ 6 w 11"/>
                <a:gd name="T45" fmla="*/ 4 h 6"/>
                <a:gd name="T46" fmla="*/ 6 w 11"/>
                <a:gd name="T47" fmla="*/ 3 h 6"/>
                <a:gd name="T48" fmla="*/ 6 w 11"/>
                <a:gd name="T49" fmla="*/ 3 h 6"/>
                <a:gd name="T50" fmla="*/ 5 w 11"/>
                <a:gd name="T51" fmla="*/ 3 h 6"/>
                <a:gd name="T52" fmla="*/ 5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3 h 6"/>
                <a:gd name="T60" fmla="*/ 4 w 11"/>
                <a:gd name="T61" fmla="*/ 3 h 6"/>
                <a:gd name="T62" fmla="*/ 4 w 11"/>
                <a:gd name="T63" fmla="*/ 3 h 6"/>
                <a:gd name="T64" fmla="*/ 4 w 11"/>
                <a:gd name="T65" fmla="*/ 2 h 6"/>
                <a:gd name="T66" fmla="*/ 4 w 11"/>
                <a:gd name="T67" fmla="*/ 2 h 6"/>
                <a:gd name="T68" fmla="*/ 3 w 11"/>
                <a:gd name="T69" fmla="*/ 2 h 6"/>
                <a:gd name="T70" fmla="*/ 3 w 11"/>
                <a:gd name="T71" fmla="*/ 2 h 6"/>
                <a:gd name="T72" fmla="*/ 3 w 11"/>
                <a:gd name="T73" fmla="*/ 2 h 6"/>
                <a:gd name="T74" fmla="*/ 3 w 11"/>
                <a:gd name="T75" fmla="*/ 2 h 6"/>
                <a:gd name="T76" fmla="*/ 3 w 11"/>
                <a:gd name="T77" fmla="*/ 2 h 6"/>
                <a:gd name="T78" fmla="*/ 2 w 11"/>
                <a:gd name="T79" fmla="*/ 2 h 6"/>
                <a:gd name="T80" fmla="*/ 2 w 11"/>
                <a:gd name="T81" fmla="*/ 2 h 6"/>
                <a:gd name="T82" fmla="*/ 2 w 11"/>
                <a:gd name="T83" fmla="*/ 2 h 6"/>
                <a:gd name="T84" fmla="*/ 2 w 11"/>
                <a:gd name="T85" fmla="*/ 1 h 6"/>
                <a:gd name="T86" fmla="*/ 2 w 11"/>
                <a:gd name="T87" fmla="*/ 1 h 6"/>
                <a:gd name="T88" fmla="*/ 1 w 11"/>
                <a:gd name="T89" fmla="*/ 1 h 6"/>
                <a:gd name="T90" fmla="*/ 1 w 11"/>
                <a:gd name="T91" fmla="*/ 1 h 6"/>
                <a:gd name="T92" fmla="*/ 1 w 11"/>
                <a:gd name="T93" fmla="*/ 1 h 6"/>
                <a:gd name="T94" fmla="*/ 0 w 11"/>
                <a:gd name="T95" fmla="*/ 1 h 6"/>
                <a:gd name="T96" fmla="*/ 0 w 11"/>
                <a:gd name="T97" fmla="*/ 1 h 6"/>
                <a:gd name="T98" fmla="*/ 0 w 11"/>
                <a:gd name="T99" fmla="*/ 0 h 6"/>
                <a:gd name="T100" fmla="*/ 0 w 11"/>
                <a:gd name="T101" fmla="*/ 0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9" name="Freeform 2409"/>
            <p:cNvSpPr>
              <a:spLocks/>
            </p:cNvSpPr>
            <p:nvPr/>
          </p:nvSpPr>
          <p:spPr bwMode="auto">
            <a:xfrm>
              <a:off x="4642688" y="4815078"/>
              <a:ext cx="10827" cy="584644"/>
            </a:xfrm>
            <a:custGeom>
              <a:avLst/>
              <a:gdLst>
                <a:gd name="T0" fmla="*/ 11 w 11"/>
                <a:gd name="T1" fmla="*/ 1 h 594"/>
                <a:gd name="T2" fmla="*/ 11 w 11"/>
                <a:gd name="T3" fmla="*/ 1 h 594"/>
                <a:gd name="T4" fmla="*/ 10 w 11"/>
                <a:gd name="T5" fmla="*/ 1 h 594"/>
                <a:gd name="T6" fmla="*/ 10 w 11"/>
                <a:gd name="T7" fmla="*/ 1 h 594"/>
                <a:gd name="T8" fmla="*/ 10 w 11"/>
                <a:gd name="T9" fmla="*/ 1 h 594"/>
                <a:gd name="T10" fmla="*/ 10 w 11"/>
                <a:gd name="T11" fmla="*/ 1 h 594"/>
                <a:gd name="T12" fmla="*/ 10 w 11"/>
                <a:gd name="T13" fmla="*/ 1 h 594"/>
                <a:gd name="T14" fmla="*/ 9 w 11"/>
                <a:gd name="T15" fmla="*/ 1 h 594"/>
                <a:gd name="T16" fmla="*/ 9 w 11"/>
                <a:gd name="T17" fmla="*/ 0 h 594"/>
                <a:gd name="T18" fmla="*/ 9 w 11"/>
                <a:gd name="T19" fmla="*/ 0 h 594"/>
                <a:gd name="T20" fmla="*/ 9 w 11"/>
                <a:gd name="T21" fmla="*/ 0 h 594"/>
                <a:gd name="T22" fmla="*/ 8 w 11"/>
                <a:gd name="T23" fmla="*/ 0 h 594"/>
                <a:gd name="T24" fmla="*/ 8 w 11"/>
                <a:gd name="T25" fmla="*/ 0 h 594"/>
                <a:gd name="T26" fmla="*/ 8 w 11"/>
                <a:gd name="T27" fmla="*/ 0 h 594"/>
                <a:gd name="T28" fmla="*/ 8 w 11"/>
                <a:gd name="T29" fmla="*/ 594 h 594"/>
                <a:gd name="T30" fmla="*/ 8 w 11"/>
                <a:gd name="T31" fmla="*/ 594 h 594"/>
                <a:gd name="T32" fmla="*/ 7 w 11"/>
                <a:gd name="T33" fmla="*/ 594 h 594"/>
                <a:gd name="T34" fmla="*/ 7 w 11"/>
                <a:gd name="T35" fmla="*/ 594 h 594"/>
                <a:gd name="T36" fmla="*/ 7 w 11"/>
                <a:gd name="T37" fmla="*/ 594 h 594"/>
                <a:gd name="T38" fmla="*/ 7 w 11"/>
                <a:gd name="T39" fmla="*/ 594 h 594"/>
                <a:gd name="T40" fmla="*/ 7 w 11"/>
                <a:gd name="T41" fmla="*/ 594 h 594"/>
                <a:gd name="T42" fmla="*/ 6 w 11"/>
                <a:gd name="T43" fmla="*/ 594 h 594"/>
                <a:gd name="T44" fmla="*/ 6 w 11"/>
                <a:gd name="T45" fmla="*/ 594 h 594"/>
                <a:gd name="T46" fmla="*/ 6 w 11"/>
                <a:gd name="T47" fmla="*/ 594 h 594"/>
                <a:gd name="T48" fmla="*/ 6 w 11"/>
                <a:gd name="T49" fmla="*/ 594 h 594"/>
                <a:gd name="T50" fmla="*/ 6 w 11"/>
                <a:gd name="T51" fmla="*/ 594 h 594"/>
                <a:gd name="T52" fmla="*/ 5 w 11"/>
                <a:gd name="T53" fmla="*/ 594 h 594"/>
                <a:gd name="T54" fmla="*/ 5 w 11"/>
                <a:gd name="T55" fmla="*/ 594 h 594"/>
                <a:gd name="T56" fmla="*/ 5 w 11"/>
                <a:gd name="T57" fmla="*/ 594 h 594"/>
                <a:gd name="T58" fmla="*/ 4 w 11"/>
                <a:gd name="T59" fmla="*/ 594 h 594"/>
                <a:gd name="T60" fmla="*/ 4 w 11"/>
                <a:gd name="T61" fmla="*/ 594 h 594"/>
                <a:gd name="T62" fmla="*/ 4 w 11"/>
                <a:gd name="T63" fmla="*/ 594 h 594"/>
                <a:gd name="T64" fmla="*/ 4 w 11"/>
                <a:gd name="T65" fmla="*/ 594 h 594"/>
                <a:gd name="T66" fmla="*/ 4 w 11"/>
                <a:gd name="T67" fmla="*/ 594 h 594"/>
                <a:gd name="T68" fmla="*/ 3 w 11"/>
                <a:gd name="T69" fmla="*/ 594 h 594"/>
                <a:gd name="T70" fmla="*/ 3 w 11"/>
                <a:gd name="T71" fmla="*/ 594 h 594"/>
                <a:gd name="T72" fmla="*/ 3 w 11"/>
                <a:gd name="T73" fmla="*/ 594 h 594"/>
                <a:gd name="T74" fmla="*/ 3 w 11"/>
                <a:gd name="T75" fmla="*/ 594 h 594"/>
                <a:gd name="T76" fmla="*/ 3 w 11"/>
                <a:gd name="T77" fmla="*/ 594 h 594"/>
                <a:gd name="T78" fmla="*/ 2 w 11"/>
                <a:gd name="T79" fmla="*/ 594 h 594"/>
                <a:gd name="T80" fmla="*/ 2 w 11"/>
                <a:gd name="T81" fmla="*/ 594 h 594"/>
                <a:gd name="T82" fmla="*/ 2 w 11"/>
                <a:gd name="T83" fmla="*/ 594 h 594"/>
                <a:gd name="T84" fmla="*/ 2 w 11"/>
                <a:gd name="T85" fmla="*/ 594 h 594"/>
                <a:gd name="T86" fmla="*/ 1 w 11"/>
                <a:gd name="T87" fmla="*/ 594 h 594"/>
                <a:gd name="T88" fmla="*/ 1 w 11"/>
                <a:gd name="T89" fmla="*/ 594 h 594"/>
                <a:gd name="T90" fmla="*/ 1 w 11"/>
                <a:gd name="T91" fmla="*/ 594 h 594"/>
                <a:gd name="T92" fmla="*/ 1 w 11"/>
                <a:gd name="T93" fmla="*/ 594 h 594"/>
                <a:gd name="T94" fmla="*/ 1 w 11"/>
                <a:gd name="T95" fmla="*/ 594 h 594"/>
                <a:gd name="T96" fmla="*/ 0 w 11"/>
                <a:gd name="T97" fmla="*/ 594 h 594"/>
                <a:gd name="T98" fmla="*/ 0 w 11"/>
                <a:gd name="T99" fmla="*/ 594 h 594"/>
                <a:gd name="T100" fmla="*/ 0 w 11"/>
                <a:gd name="T101" fmla="*/ 594 h 594"/>
                <a:gd name="T102" fmla="*/ 0 w 11"/>
                <a:gd name="T103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94">
                  <a:moveTo>
                    <a:pt x="11" y="1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94"/>
                  </a:lnTo>
                  <a:lnTo>
                    <a:pt x="8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2" y="594"/>
                  </a:lnTo>
                  <a:lnTo>
                    <a:pt x="2" y="594"/>
                  </a:lnTo>
                  <a:lnTo>
                    <a:pt x="2" y="594"/>
                  </a:lnTo>
                  <a:lnTo>
                    <a:pt x="2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0" y="59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0" name="Freeform 2410"/>
            <p:cNvSpPr>
              <a:spLocks/>
            </p:cNvSpPr>
            <p:nvPr/>
          </p:nvSpPr>
          <p:spPr bwMode="auto">
            <a:xfrm>
              <a:off x="4631862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1" name="Freeform 2411"/>
            <p:cNvSpPr>
              <a:spLocks/>
            </p:cNvSpPr>
            <p:nvPr/>
          </p:nvSpPr>
          <p:spPr bwMode="auto">
            <a:xfrm>
              <a:off x="4621035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2" name="Freeform 2412"/>
            <p:cNvSpPr>
              <a:spLocks/>
            </p:cNvSpPr>
            <p:nvPr/>
          </p:nvSpPr>
          <p:spPr bwMode="auto">
            <a:xfrm>
              <a:off x="4610209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3" name="Freeform 2413"/>
            <p:cNvSpPr>
              <a:spLocks/>
            </p:cNvSpPr>
            <p:nvPr/>
          </p:nvSpPr>
          <p:spPr bwMode="auto">
            <a:xfrm>
              <a:off x="4599381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4" name="Freeform 2414"/>
            <p:cNvSpPr>
              <a:spLocks/>
            </p:cNvSpPr>
            <p:nvPr/>
          </p:nvSpPr>
          <p:spPr bwMode="auto">
            <a:xfrm>
              <a:off x="4589539" y="539972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5" name="Freeform 2415"/>
            <p:cNvSpPr>
              <a:spLocks/>
            </p:cNvSpPr>
            <p:nvPr/>
          </p:nvSpPr>
          <p:spPr bwMode="auto">
            <a:xfrm>
              <a:off x="4578713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6" name="Freeform 2416"/>
            <p:cNvSpPr>
              <a:spLocks/>
            </p:cNvSpPr>
            <p:nvPr/>
          </p:nvSpPr>
          <p:spPr bwMode="auto">
            <a:xfrm>
              <a:off x="4568870" y="539972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7" name="Freeform 2417"/>
            <p:cNvSpPr>
              <a:spLocks/>
            </p:cNvSpPr>
            <p:nvPr/>
          </p:nvSpPr>
          <p:spPr bwMode="auto">
            <a:xfrm>
              <a:off x="4558043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8" name="Freeform 2418"/>
            <p:cNvSpPr>
              <a:spLocks/>
            </p:cNvSpPr>
            <p:nvPr/>
          </p:nvSpPr>
          <p:spPr bwMode="auto">
            <a:xfrm>
              <a:off x="4557059" y="5399723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2069" name="Group 2068"/>
            <p:cNvGrpSpPr/>
            <p:nvPr/>
          </p:nvGrpSpPr>
          <p:grpSpPr>
            <a:xfrm>
              <a:off x="5979431" y="4395788"/>
              <a:ext cx="1124998" cy="1010824"/>
              <a:chOff x="6051151" y="4395788"/>
              <a:chExt cx="1124998" cy="1010824"/>
            </a:xfrm>
          </p:grpSpPr>
          <p:sp>
            <p:nvSpPr>
              <p:cNvPr id="2070" name="Rectangle 2472"/>
              <p:cNvSpPr>
                <a:spLocks noChangeArrowheads="1"/>
              </p:cNvSpPr>
              <p:nvPr/>
            </p:nvSpPr>
            <p:spPr bwMode="auto">
              <a:xfrm>
                <a:off x="6055088" y="4401693"/>
                <a:ext cx="1116140" cy="99802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1" name="Line 2473"/>
              <p:cNvSpPr>
                <a:spLocks noChangeShapeType="1"/>
              </p:cNvSpPr>
              <p:nvPr/>
            </p:nvSpPr>
            <p:spPr bwMode="auto">
              <a:xfrm>
                <a:off x="6055088" y="5399723"/>
                <a:ext cx="1116140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2" name="Line 2474"/>
              <p:cNvSpPr>
                <a:spLocks noChangeShapeType="1"/>
              </p:cNvSpPr>
              <p:nvPr/>
            </p:nvSpPr>
            <p:spPr bwMode="auto">
              <a:xfrm>
                <a:off x="6055088" y="4401693"/>
                <a:ext cx="1116140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3" name="Line 2475"/>
              <p:cNvSpPr>
                <a:spLocks noChangeShapeType="1"/>
              </p:cNvSpPr>
              <p:nvPr/>
            </p:nvSpPr>
            <p:spPr bwMode="auto">
              <a:xfrm flipV="1">
                <a:off x="6055088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4" name="Line 2476"/>
              <p:cNvSpPr>
                <a:spLocks noChangeShapeType="1"/>
              </p:cNvSpPr>
              <p:nvPr/>
            </p:nvSpPr>
            <p:spPr bwMode="auto">
              <a:xfrm flipV="1">
                <a:off x="6334615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5" name="Line 2477"/>
              <p:cNvSpPr>
                <a:spLocks noChangeShapeType="1"/>
              </p:cNvSpPr>
              <p:nvPr/>
            </p:nvSpPr>
            <p:spPr bwMode="auto">
              <a:xfrm flipV="1">
                <a:off x="6613158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6" name="Line 2478"/>
              <p:cNvSpPr>
                <a:spLocks noChangeShapeType="1"/>
              </p:cNvSpPr>
              <p:nvPr/>
            </p:nvSpPr>
            <p:spPr bwMode="auto">
              <a:xfrm flipV="1">
                <a:off x="6891700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7" name="Line 2479"/>
              <p:cNvSpPr>
                <a:spLocks noChangeShapeType="1"/>
              </p:cNvSpPr>
              <p:nvPr/>
            </p:nvSpPr>
            <p:spPr bwMode="auto">
              <a:xfrm flipV="1">
                <a:off x="7171227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8" name="Line 2480"/>
              <p:cNvSpPr>
                <a:spLocks noChangeShapeType="1"/>
              </p:cNvSpPr>
              <p:nvPr/>
            </p:nvSpPr>
            <p:spPr bwMode="auto">
              <a:xfrm>
                <a:off x="6055088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9" name="Line 2481"/>
              <p:cNvSpPr>
                <a:spLocks noChangeShapeType="1"/>
              </p:cNvSpPr>
              <p:nvPr/>
            </p:nvSpPr>
            <p:spPr bwMode="auto">
              <a:xfrm>
                <a:off x="6334615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0" name="Line 2482"/>
              <p:cNvSpPr>
                <a:spLocks noChangeShapeType="1"/>
              </p:cNvSpPr>
              <p:nvPr/>
            </p:nvSpPr>
            <p:spPr bwMode="auto">
              <a:xfrm>
                <a:off x="6613158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1" name="Line 2483"/>
              <p:cNvSpPr>
                <a:spLocks noChangeShapeType="1"/>
              </p:cNvSpPr>
              <p:nvPr/>
            </p:nvSpPr>
            <p:spPr bwMode="auto">
              <a:xfrm>
                <a:off x="6891700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2" name="Line 2484"/>
              <p:cNvSpPr>
                <a:spLocks noChangeShapeType="1"/>
              </p:cNvSpPr>
              <p:nvPr/>
            </p:nvSpPr>
            <p:spPr bwMode="auto">
              <a:xfrm>
                <a:off x="7171227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3" name="Line 2492"/>
              <p:cNvSpPr>
                <a:spLocks noChangeShapeType="1"/>
              </p:cNvSpPr>
              <p:nvPr/>
            </p:nvSpPr>
            <p:spPr bwMode="auto">
              <a:xfrm flipV="1">
                <a:off x="6055088" y="4401693"/>
                <a:ext cx="0" cy="998029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4" name="Line 2493"/>
              <p:cNvSpPr>
                <a:spLocks noChangeShapeType="1"/>
              </p:cNvSpPr>
              <p:nvPr/>
            </p:nvSpPr>
            <p:spPr bwMode="auto">
              <a:xfrm flipV="1">
                <a:off x="7171227" y="4401693"/>
                <a:ext cx="0" cy="998029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5" name="Line 2494"/>
              <p:cNvSpPr>
                <a:spLocks noChangeShapeType="1"/>
              </p:cNvSpPr>
              <p:nvPr/>
            </p:nvSpPr>
            <p:spPr bwMode="auto">
              <a:xfrm>
                <a:off x="6055088" y="539972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6" name="Line 2495"/>
              <p:cNvSpPr>
                <a:spLocks noChangeShapeType="1"/>
              </p:cNvSpPr>
              <p:nvPr/>
            </p:nvSpPr>
            <p:spPr bwMode="auto">
              <a:xfrm>
                <a:off x="6055088" y="5200904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7" name="Line 2496"/>
              <p:cNvSpPr>
                <a:spLocks noChangeShapeType="1"/>
              </p:cNvSpPr>
              <p:nvPr/>
            </p:nvSpPr>
            <p:spPr bwMode="auto">
              <a:xfrm>
                <a:off x="6055088" y="5001101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8" name="Line 2497"/>
              <p:cNvSpPr>
                <a:spLocks noChangeShapeType="1"/>
              </p:cNvSpPr>
              <p:nvPr/>
            </p:nvSpPr>
            <p:spPr bwMode="auto">
              <a:xfrm>
                <a:off x="6055088" y="4801299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9" name="Line 2498"/>
              <p:cNvSpPr>
                <a:spLocks noChangeShapeType="1"/>
              </p:cNvSpPr>
              <p:nvPr/>
            </p:nvSpPr>
            <p:spPr bwMode="auto">
              <a:xfrm>
                <a:off x="6055088" y="460149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0" name="Line 2499"/>
              <p:cNvSpPr>
                <a:spLocks noChangeShapeType="1"/>
              </p:cNvSpPr>
              <p:nvPr/>
            </p:nvSpPr>
            <p:spPr bwMode="auto">
              <a:xfrm>
                <a:off x="6055088" y="440169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1" name="Line 2500"/>
              <p:cNvSpPr>
                <a:spLocks noChangeShapeType="1"/>
              </p:cNvSpPr>
              <p:nvPr/>
            </p:nvSpPr>
            <p:spPr bwMode="auto">
              <a:xfrm flipH="1">
                <a:off x="7125952" y="539972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2" name="Line 2501"/>
              <p:cNvSpPr>
                <a:spLocks noChangeShapeType="1"/>
              </p:cNvSpPr>
              <p:nvPr/>
            </p:nvSpPr>
            <p:spPr bwMode="auto">
              <a:xfrm flipH="1">
                <a:off x="7125952" y="5200904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3" name="Line 2502"/>
              <p:cNvSpPr>
                <a:spLocks noChangeShapeType="1"/>
              </p:cNvSpPr>
              <p:nvPr/>
            </p:nvSpPr>
            <p:spPr bwMode="auto">
              <a:xfrm flipH="1">
                <a:off x="7125952" y="5001101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4" name="Line 2503"/>
              <p:cNvSpPr>
                <a:spLocks noChangeShapeType="1"/>
              </p:cNvSpPr>
              <p:nvPr/>
            </p:nvSpPr>
            <p:spPr bwMode="auto">
              <a:xfrm flipH="1">
                <a:off x="7125952" y="4801299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5" name="Line 2504"/>
              <p:cNvSpPr>
                <a:spLocks noChangeShapeType="1"/>
              </p:cNvSpPr>
              <p:nvPr/>
            </p:nvSpPr>
            <p:spPr bwMode="auto">
              <a:xfrm flipH="1">
                <a:off x="7125952" y="460149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6" name="Line 2505"/>
              <p:cNvSpPr>
                <a:spLocks noChangeShapeType="1"/>
              </p:cNvSpPr>
              <p:nvPr/>
            </p:nvSpPr>
            <p:spPr bwMode="auto">
              <a:xfrm flipH="1">
                <a:off x="7125952" y="440169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7" name="Oval 2526"/>
              <p:cNvSpPr>
                <a:spLocks noChangeArrowheads="1"/>
              </p:cNvSpPr>
              <p:nvPr/>
            </p:nvSpPr>
            <p:spPr bwMode="auto">
              <a:xfrm>
                <a:off x="7162369" y="539184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8" name="Oval 2527"/>
              <p:cNvSpPr>
                <a:spLocks noChangeArrowheads="1"/>
              </p:cNvSpPr>
              <p:nvPr/>
            </p:nvSpPr>
            <p:spPr bwMode="auto">
              <a:xfrm>
                <a:off x="7158432" y="539184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9" name="Oval 2528"/>
              <p:cNvSpPr>
                <a:spLocks noChangeArrowheads="1"/>
              </p:cNvSpPr>
              <p:nvPr/>
            </p:nvSpPr>
            <p:spPr bwMode="auto">
              <a:xfrm>
                <a:off x="7154495" y="539086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0" name="Oval 2529"/>
              <p:cNvSpPr>
                <a:spLocks noChangeArrowheads="1"/>
              </p:cNvSpPr>
              <p:nvPr/>
            </p:nvSpPr>
            <p:spPr bwMode="auto">
              <a:xfrm>
                <a:off x="7150558" y="539184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1" name="Oval 2530"/>
              <p:cNvSpPr>
                <a:spLocks noChangeArrowheads="1"/>
              </p:cNvSpPr>
              <p:nvPr/>
            </p:nvSpPr>
            <p:spPr bwMode="auto">
              <a:xfrm>
                <a:off x="7146621" y="539283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2" name="Oval 2531"/>
              <p:cNvSpPr>
                <a:spLocks noChangeArrowheads="1"/>
              </p:cNvSpPr>
              <p:nvPr/>
            </p:nvSpPr>
            <p:spPr bwMode="auto">
              <a:xfrm>
                <a:off x="7143668" y="539283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3" name="Oval 2532"/>
              <p:cNvSpPr>
                <a:spLocks noChangeArrowheads="1"/>
              </p:cNvSpPr>
              <p:nvPr/>
            </p:nvSpPr>
            <p:spPr bwMode="auto">
              <a:xfrm>
                <a:off x="7138747" y="539283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4" name="Oval 2533"/>
              <p:cNvSpPr>
                <a:spLocks noChangeArrowheads="1"/>
              </p:cNvSpPr>
              <p:nvPr/>
            </p:nvSpPr>
            <p:spPr bwMode="auto">
              <a:xfrm>
                <a:off x="7127920" y="539086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5" name="Oval 2534"/>
              <p:cNvSpPr>
                <a:spLocks noChangeArrowheads="1"/>
              </p:cNvSpPr>
              <p:nvPr/>
            </p:nvSpPr>
            <p:spPr bwMode="auto">
              <a:xfrm>
                <a:off x="7123983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6" name="Oval 2535"/>
              <p:cNvSpPr>
                <a:spLocks noChangeArrowheads="1"/>
              </p:cNvSpPr>
              <p:nvPr/>
            </p:nvSpPr>
            <p:spPr bwMode="auto">
              <a:xfrm>
                <a:off x="7120046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7" name="Oval 2536"/>
              <p:cNvSpPr>
                <a:spLocks noChangeArrowheads="1"/>
              </p:cNvSpPr>
              <p:nvPr/>
            </p:nvSpPr>
            <p:spPr bwMode="auto">
              <a:xfrm>
                <a:off x="7116109" y="538791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8" name="Oval 2537"/>
              <p:cNvSpPr>
                <a:spLocks noChangeArrowheads="1"/>
              </p:cNvSpPr>
              <p:nvPr/>
            </p:nvSpPr>
            <p:spPr bwMode="auto">
              <a:xfrm>
                <a:off x="7112172" y="538791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9" name="Oval 2538"/>
              <p:cNvSpPr>
                <a:spLocks noChangeArrowheads="1"/>
              </p:cNvSpPr>
              <p:nvPr/>
            </p:nvSpPr>
            <p:spPr bwMode="auto">
              <a:xfrm>
                <a:off x="7108235" y="5387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0" name="Oval 2539"/>
              <p:cNvSpPr>
                <a:spLocks noChangeArrowheads="1"/>
              </p:cNvSpPr>
              <p:nvPr/>
            </p:nvSpPr>
            <p:spPr bwMode="auto">
              <a:xfrm>
                <a:off x="7104298" y="5387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1" name="Oval 2540"/>
              <p:cNvSpPr>
                <a:spLocks noChangeArrowheads="1"/>
              </p:cNvSpPr>
              <p:nvPr/>
            </p:nvSpPr>
            <p:spPr bwMode="auto">
              <a:xfrm>
                <a:off x="7100361" y="538889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2" name="Oval 2541"/>
              <p:cNvSpPr>
                <a:spLocks noChangeArrowheads="1"/>
              </p:cNvSpPr>
              <p:nvPr/>
            </p:nvSpPr>
            <p:spPr bwMode="auto">
              <a:xfrm>
                <a:off x="7096424" y="538889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3" name="Oval 2542"/>
              <p:cNvSpPr>
                <a:spLocks noChangeArrowheads="1"/>
              </p:cNvSpPr>
              <p:nvPr/>
            </p:nvSpPr>
            <p:spPr bwMode="auto">
              <a:xfrm>
                <a:off x="7092487" y="538791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4" name="Oval 2543"/>
              <p:cNvSpPr>
                <a:spLocks noChangeArrowheads="1"/>
              </p:cNvSpPr>
              <p:nvPr/>
            </p:nvSpPr>
            <p:spPr bwMode="auto">
              <a:xfrm>
                <a:off x="7089535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5" name="Oval 2544"/>
              <p:cNvSpPr>
                <a:spLocks noChangeArrowheads="1"/>
              </p:cNvSpPr>
              <p:nvPr/>
            </p:nvSpPr>
            <p:spPr bwMode="auto">
              <a:xfrm>
                <a:off x="7085598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6" name="Oval 2545"/>
              <p:cNvSpPr>
                <a:spLocks noChangeArrowheads="1"/>
              </p:cNvSpPr>
              <p:nvPr/>
            </p:nvSpPr>
            <p:spPr bwMode="auto">
              <a:xfrm>
                <a:off x="7081661" y="538791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7" name="Oval 2546"/>
              <p:cNvSpPr>
                <a:spLocks noChangeArrowheads="1"/>
              </p:cNvSpPr>
              <p:nvPr/>
            </p:nvSpPr>
            <p:spPr bwMode="auto">
              <a:xfrm>
                <a:off x="7077724" y="538495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8" name="Oval 2547"/>
              <p:cNvSpPr>
                <a:spLocks noChangeArrowheads="1"/>
              </p:cNvSpPr>
              <p:nvPr/>
            </p:nvSpPr>
            <p:spPr bwMode="auto">
              <a:xfrm>
                <a:off x="7073787" y="538397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9" name="Oval 2548"/>
              <p:cNvSpPr>
                <a:spLocks noChangeArrowheads="1"/>
              </p:cNvSpPr>
              <p:nvPr/>
            </p:nvSpPr>
            <p:spPr bwMode="auto">
              <a:xfrm>
                <a:off x="7069850" y="53829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0" name="Oval 2549"/>
              <p:cNvSpPr>
                <a:spLocks noChangeArrowheads="1"/>
              </p:cNvSpPr>
              <p:nvPr/>
            </p:nvSpPr>
            <p:spPr bwMode="auto">
              <a:xfrm>
                <a:off x="7065913" y="538102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1" name="Oval 2550"/>
              <p:cNvSpPr>
                <a:spLocks noChangeArrowheads="1"/>
              </p:cNvSpPr>
              <p:nvPr/>
            </p:nvSpPr>
            <p:spPr bwMode="auto">
              <a:xfrm>
                <a:off x="7061976" y="538003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2" name="Oval 2551"/>
              <p:cNvSpPr>
                <a:spLocks noChangeArrowheads="1"/>
              </p:cNvSpPr>
              <p:nvPr/>
            </p:nvSpPr>
            <p:spPr bwMode="auto">
              <a:xfrm>
                <a:off x="7058039" y="538003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3" name="Oval 2552"/>
              <p:cNvSpPr>
                <a:spLocks noChangeArrowheads="1"/>
              </p:cNvSpPr>
              <p:nvPr/>
            </p:nvSpPr>
            <p:spPr bwMode="auto">
              <a:xfrm>
                <a:off x="7054102" y="538102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4" name="Oval 2553"/>
              <p:cNvSpPr>
                <a:spLocks noChangeArrowheads="1"/>
              </p:cNvSpPr>
              <p:nvPr/>
            </p:nvSpPr>
            <p:spPr bwMode="auto">
              <a:xfrm>
                <a:off x="7050165" y="537806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5" name="Oval 2554"/>
              <p:cNvSpPr>
                <a:spLocks noChangeArrowheads="1"/>
              </p:cNvSpPr>
              <p:nvPr/>
            </p:nvSpPr>
            <p:spPr bwMode="auto">
              <a:xfrm>
                <a:off x="7046228" y="537708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6" name="Oval 2555"/>
              <p:cNvSpPr>
                <a:spLocks noChangeArrowheads="1"/>
              </p:cNvSpPr>
              <p:nvPr/>
            </p:nvSpPr>
            <p:spPr bwMode="auto">
              <a:xfrm>
                <a:off x="7043275" y="537610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7" name="Oval 2556"/>
              <p:cNvSpPr>
                <a:spLocks noChangeArrowheads="1"/>
              </p:cNvSpPr>
              <p:nvPr/>
            </p:nvSpPr>
            <p:spPr bwMode="auto">
              <a:xfrm>
                <a:off x="7039338" y="537511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8" name="Oval 2557"/>
              <p:cNvSpPr>
                <a:spLocks noChangeArrowheads="1"/>
              </p:cNvSpPr>
              <p:nvPr/>
            </p:nvSpPr>
            <p:spPr bwMode="auto">
              <a:xfrm>
                <a:off x="7035401" y="537314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9" name="Oval 2558"/>
              <p:cNvSpPr>
                <a:spLocks noChangeArrowheads="1"/>
              </p:cNvSpPr>
              <p:nvPr/>
            </p:nvSpPr>
            <p:spPr bwMode="auto">
              <a:xfrm>
                <a:off x="7031464" y="537117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0" name="Oval 2559"/>
              <p:cNvSpPr>
                <a:spLocks noChangeArrowheads="1"/>
              </p:cNvSpPr>
              <p:nvPr/>
            </p:nvSpPr>
            <p:spPr bwMode="auto">
              <a:xfrm>
                <a:off x="7027527" y="5366258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1" name="Oval 2560"/>
              <p:cNvSpPr>
                <a:spLocks noChangeArrowheads="1"/>
              </p:cNvSpPr>
              <p:nvPr/>
            </p:nvSpPr>
            <p:spPr bwMode="auto">
              <a:xfrm>
                <a:off x="7023590" y="53642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2" name="Oval 2561"/>
              <p:cNvSpPr>
                <a:spLocks noChangeArrowheads="1"/>
              </p:cNvSpPr>
              <p:nvPr/>
            </p:nvSpPr>
            <p:spPr bwMode="auto">
              <a:xfrm>
                <a:off x="7019653" y="536035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3" name="Oval 2563"/>
              <p:cNvSpPr>
                <a:spLocks noChangeArrowheads="1"/>
              </p:cNvSpPr>
              <p:nvPr/>
            </p:nvSpPr>
            <p:spPr bwMode="auto">
              <a:xfrm>
                <a:off x="7015716" y="536133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4" name="Oval 2564"/>
              <p:cNvSpPr>
                <a:spLocks noChangeArrowheads="1"/>
              </p:cNvSpPr>
              <p:nvPr/>
            </p:nvSpPr>
            <p:spPr bwMode="auto">
              <a:xfrm>
                <a:off x="7011779" y="536133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5" name="Oval 2565"/>
              <p:cNvSpPr>
                <a:spLocks noChangeArrowheads="1"/>
              </p:cNvSpPr>
              <p:nvPr/>
            </p:nvSpPr>
            <p:spPr bwMode="auto">
              <a:xfrm>
                <a:off x="7007842" y="5361337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6" name="Oval 2566"/>
              <p:cNvSpPr>
                <a:spLocks noChangeArrowheads="1"/>
              </p:cNvSpPr>
              <p:nvPr/>
            </p:nvSpPr>
            <p:spPr bwMode="auto">
              <a:xfrm>
                <a:off x="7003905" y="535641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7" name="Oval 2567"/>
              <p:cNvSpPr>
                <a:spLocks noChangeArrowheads="1"/>
              </p:cNvSpPr>
              <p:nvPr/>
            </p:nvSpPr>
            <p:spPr bwMode="auto">
              <a:xfrm>
                <a:off x="6999968" y="535543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8" name="Oval 2568"/>
              <p:cNvSpPr>
                <a:spLocks noChangeArrowheads="1"/>
              </p:cNvSpPr>
              <p:nvPr/>
            </p:nvSpPr>
            <p:spPr bwMode="auto">
              <a:xfrm>
                <a:off x="6997015" y="534755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9" name="Oval 2569"/>
              <p:cNvSpPr>
                <a:spLocks noChangeArrowheads="1"/>
              </p:cNvSpPr>
              <p:nvPr/>
            </p:nvSpPr>
            <p:spPr bwMode="auto">
              <a:xfrm>
                <a:off x="6993078" y="533968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0" name="Oval 2570"/>
              <p:cNvSpPr>
                <a:spLocks noChangeArrowheads="1"/>
              </p:cNvSpPr>
              <p:nvPr/>
            </p:nvSpPr>
            <p:spPr bwMode="auto">
              <a:xfrm>
                <a:off x="6989141" y="533181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1" name="Oval 2571"/>
              <p:cNvSpPr>
                <a:spLocks noChangeArrowheads="1"/>
              </p:cNvSpPr>
              <p:nvPr/>
            </p:nvSpPr>
            <p:spPr bwMode="auto">
              <a:xfrm>
                <a:off x="6985204" y="532590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2" name="Oval 2572"/>
              <p:cNvSpPr>
                <a:spLocks noChangeArrowheads="1"/>
              </p:cNvSpPr>
              <p:nvPr/>
            </p:nvSpPr>
            <p:spPr bwMode="auto">
              <a:xfrm>
                <a:off x="6981267" y="531901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3" name="Oval 2573"/>
              <p:cNvSpPr>
                <a:spLocks noChangeArrowheads="1"/>
              </p:cNvSpPr>
              <p:nvPr/>
            </p:nvSpPr>
            <p:spPr bwMode="auto">
              <a:xfrm>
                <a:off x="6977330" y="531310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4" name="Oval 2574"/>
              <p:cNvSpPr>
                <a:spLocks noChangeArrowheads="1"/>
              </p:cNvSpPr>
              <p:nvPr/>
            </p:nvSpPr>
            <p:spPr bwMode="auto">
              <a:xfrm>
                <a:off x="6973393" y="530326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5" name="Oval 2575"/>
              <p:cNvSpPr>
                <a:spLocks noChangeArrowheads="1"/>
              </p:cNvSpPr>
              <p:nvPr/>
            </p:nvSpPr>
            <p:spPr bwMode="auto">
              <a:xfrm>
                <a:off x="6969456" y="529244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6" name="Oval 2576"/>
              <p:cNvSpPr>
                <a:spLocks noChangeArrowheads="1"/>
              </p:cNvSpPr>
              <p:nvPr/>
            </p:nvSpPr>
            <p:spPr bwMode="auto">
              <a:xfrm>
                <a:off x="6965519" y="527964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7" name="Oval 2577"/>
              <p:cNvSpPr>
                <a:spLocks noChangeArrowheads="1"/>
              </p:cNvSpPr>
              <p:nvPr/>
            </p:nvSpPr>
            <p:spPr bwMode="auto">
              <a:xfrm>
                <a:off x="6961582" y="526684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8" name="Oval 2578"/>
              <p:cNvSpPr>
                <a:spLocks noChangeArrowheads="1"/>
              </p:cNvSpPr>
              <p:nvPr/>
            </p:nvSpPr>
            <p:spPr bwMode="auto">
              <a:xfrm>
                <a:off x="6957645" y="525602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9" name="Oval 2579"/>
              <p:cNvSpPr>
                <a:spLocks noChangeArrowheads="1"/>
              </p:cNvSpPr>
              <p:nvPr/>
            </p:nvSpPr>
            <p:spPr bwMode="auto">
              <a:xfrm>
                <a:off x="6953708" y="524125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0" name="Oval 2580"/>
              <p:cNvSpPr>
                <a:spLocks noChangeArrowheads="1"/>
              </p:cNvSpPr>
              <p:nvPr/>
            </p:nvSpPr>
            <p:spPr bwMode="auto">
              <a:xfrm>
                <a:off x="6949771" y="522649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1" name="Oval 2581"/>
              <p:cNvSpPr>
                <a:spLocks noChangeArrowheads="1"/>
              </p:cNvSpPr>
              <p:nvPr/>
            </p:nvSpPr>
            <p:spPr bwMode="auto">
              <a:xfrm>
                <a:off x="6945834" y="521271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2" name="Oval 2582"/>
              <p:cNvSpPr>
                <a:spLocks noChangeArrowheads="1"/>
              </p:cNvSpPr>
              <p:nvPr/>
            </p:nvSpPr>
            <p:spPr bwMode="auto">
              <a:xfrm>
                <a:off x="6941897" y="519499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3" name="Oval 2583"/>
              <p:cNvSpPr>
                <a:spLocks noChangeArrowheads="1"/>
              </p:cNvSpPr>
              <p:nvPr/>
            </p:nvSpPr>
            <p:spPr bwMode="auto">
              <a:xfrm>
                <a:off x="6938944" y="517433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4" name="Oval 2584"/>
              <p:cNvSpPr>
                <a:spLocks noChangeArrowheads="1"/>
              </p:cNvSpPr>
              <p:nvPr/>
            </p:nvSpPr>
            <p:spPr bwMode="auto">
              <a:xfrm>
                <a:off x="6935007" y="516153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5" name="Oval 2585"/>
              <p:cNvSpPr>
                <a:spLocks noChangeArrowheads="1"/>
              </p:cNvSpPr>
              <p:nvPr/>
            </p:nvSpPr>
            <p:spPr bwMode="auto">
              <a:xfrm>
                <a:off x="6931070" y="514578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6" name="Oval 2586"/>
              <p:cNvSpPr>
                <a:spLocks noChangeArrowheads="1"/>
              </p:cNvSpPr>
              <p:nvPr/>
            </p:nvSpPr>
            <p:spPr bwMode="auto">
              <a:xfrm>
                <a:off x="6927133" y="512413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7" name="Oval 2587"/>
              <p:cNvSpPr>
                <a:spLocks noChangeArrowheads="1"/>
              </p:cNvSpPr>
              <p:nvPr/>
            </p:nvSpPr>
            <p:spPr bwMode="auto">
              <a:xfrm>
                <a:off x="6923196" y="509657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8" name="Oval 2588"/>
              <p:cNvSpPr>
                <a:spLocks noChangeArrowheads="1"/>
              </p:cNvSpPr>
              <p:nvPr/>
            </p:nvSpPr>
            <p:spPr bwMode="auto">
              <a:xfrm>
                <a:off x="6919259" y="506310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9" name="Oval 2589"/>
              <p:cNvSpPr>
                <a:spLocks noChangeArrowheads="1"/>
              </p:cNvSpPr>
              <p:nvPr/>
            </p:nvSpPr>
            <p:spPr bwMode="auto">
              <a:xfrm>
                <a:off x="6915322" y="502373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0" name="Oval 2590"/>
              <p:cNvSpPr>
                <a:spLocks noChangeArrowheads="1"/>
              </p:cNvSpPr>
              <p:nvPr/>
            </p:nvSpPr>
            <p:spPr bwMode="auto">
              <a:xfrm>
                <a:off x="6911385" y="498633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1" name="Oval 2591"/>
              <p:cNvSpPr>
                <a:spLocks noChangeArrowheads="1"/>
              </p:cNvSpPr>
              <p:nvPr/>
            </p:nvSpPr>
            <p:spPr bwMode="auto">
              <a:xfrm>
                <a:off x="6907448" y="495090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2" name="Oval 2592"/>
              <p:cNvSpPr>
                <a:spLocks noChangeArrowheads="1"/>
              </p:cNvSpPr>
              <p:nvPr/>
            </p:nvSpPr>
            <p:spPr bwMode="auto">
              <a:xfrm>
                <a:off x="6903511" y="491940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3" name="Oval 2593"/>
              <p:cNvSpPr>
                <a:spLocks noChangeArrowheads="1"/>
              </p:cNvSpPr>
              <p:nvPr/>
            </p:nvSpPr>
            <p:spPr bwMode="auto">
              <a:xfrm>
                <a:off x="6899574" y="489185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4" name="Oval 2594"/>
              <p:cNvSpPr>
                <a:spLocks noChangeArrowheads="1"/>
              </p:cNvSpPr>
              <p:nvPr/>
            </p:nvSpPr>
            <p:spPr bwMode="auto">
              <a:xfrm>
                <a:off x="6895637" y="485543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5" name="Oval 2595"/>
              <p:cNvSpPr>
                <a:spLocks noChangeArrowheads="1"/>
              </p:cNvSpPr>
              <p:nvPr/>
            </p:nvSpPr>
            <p:spPr bwMode="auto">
              <a:xfrm>
                <a:off x="6892685" y="481311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6" name="Oval 2596"/>
              <p:cNvSpPr>
                <a:spLocks noChangeArrowheads="1"/>
              </p:cNvSpPr>
              <p:nvPr/>
            </p:nvSpPr>
            <p:spPr bwMode="auto">
              <a:xfrm>
                <a:off x="6888748" y="477177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7" name="Oval 2597"/>
              <p:cNvSpPr>
                <a:spLocks noChangeArrowheads="1"/>
              </p:cNvSpPr>
              <p:nvPr/>
            </p:nvSpPr>
            <p:spPr bwMode="auto">
              <a:xfrm>
                <a:off x="6884811" y="47274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8" name="Oval 2598"/>
              <p:cNvSpPr>
                <a:spLocks noChangeArrowheads="1"/>
              </p:cNvSpPr>
              <p:nvPr/>
            </p:nvSpPr>
            <p:spPr bwMode="auto">
              <a:xfrm>
                <a:off x="6880874" y="468122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9" name="Oval 2599"/>
              <p:cNvSpPr>
                <a:spLocks noChangeArrowheads="1"/>
              </p:cNvSpPr>
              <p:nvPr/>
            </p:nvSpPr>
            <p:spPr bwMode="auto">
              <a:xfrm>
                <a:off x="6876937" y="464480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0" name="Oval 2600"/>
              <p:cNvSpPr>
                <a:spLocks noChangeArrowheads="1"/>
              </p:cNvSpPr>
              <p:nvPr/>
            </p:nvSpPr>
            <p:spPr bwMode="auto">
              <a:xfrm>
                <a:off x="6873000" y="46123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1" name="Oval 2601"/>
              <p:cNvSpPr>
                <a:spLocks noChangeArrowheads="1"/>
              </p:cNvSpPr>
              <p:nvPr/>
            </p:nvSpPr>
            <p:spPr bwMode="auto">
              <a:xfrm>
                <a:off x="6869063" y="457000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2" name="Oval 2602"/>
              <p:cNvSpPr>
                <a:spLocks noChangeArrowheads="1"/>
              </p:cNvSpPr>
              <p:nvPr/>
            </p:nvSpPr>
            <p:spPr bwMode="auto">
              <a:xfrm>
                <a:off x="6865126" y="452669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3" name="Oval 2603"/>
              <p:cNvSpPr>
                <a:spLocks noChangeArrowheads="1"/>
              </p:cNvSpPr>
              <p:nvPr/>
            </p:nvSpPr>
            <p:spPr bwMode="auto">
              <a:xfrm>
                <a:off x="6861189" y="448141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4" name="Oval 2604"/>
              <p:cNvSpPr>
                <a:spLocks noChangeArrowheads="1"/>
              </p:cNvSpPr>
              <p:nvPr/>
            </p:nvSpPr>
            <p:spPr bwMode="auto">
              <a:xfrm>
                <a:off x="6857252" y="443318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5" name="Oval 2605"/>
              <p:cNvSpPr>
                <a:spLocks noChangeArrowheads="1"/>
              </p:cNvSpPr>
              <p:nvPr/>
            </p:nvSpPr>
            <p:spPr bwMode="auto">
              <a:xfrm>
                <a:off x="6853315" y="439775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6" name="Oval 2606"/>
              <p:cNvSpPr>
                <a:spLocks noChangeArrowheads="1"/>
              </p:cNvSpPr>
              <p:nvPr/>
            </p:nvSpPr>
            <p:spPr bwMode="auto">
              <a:xfrm>
                <a:off x="6849378" y="439578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7" name="Oval 2607"/>
              <p:cNvSpPr>
                <a:spLocks noChangeArrowheads="1"/>
              </p:cNvSpPr>
              <p:nvPr/>
            </p:nvSpPr>
            <p:spPr bwMode="auto">
              <a:xfrm>
                <a:off x="6846425" y="441350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8" name="Oval 2608"/>
              <p:cNvSpPr>
                <a:spLocks noChangeArrowheads="1"/>
              </p:cNvSpPr>
              <p:nvPr/>
            </p:nvSpPr>
            <p:spPr bwMode="auto">
              <a:xfrm>
                <a:off x="6842488" y="445484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9" name="Oval 2609"/>
              <p:cNvSpPr>
                <a:spLocks noChangeArrowheads="1"/>
              </p:cNvSpPr>
              <p:nvPr/>
            </p:nvSpPr>
            <p:spPr bwMode="auto">
              <a:xfrm>
                <a:off x="6838551" y="450897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0" name="Oval 2610"/>
              <p:cNvSpPr>
                <a:spLocks noChangeArrowheads="1"/>
              </p:cNvSpPr>
              <p:nvPr/>
            </p:nvSpPr>
            <p:spPr bwMode="auto">
              <a:xfrm>
                <a:off x="6834614" y="456704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1" name="Oval 2611"/>
              <p:cNvSpPr>
                <a:spLocks noChangeArrowheads="1"/>
              </p:cNvSpPr>
              <p:nvPr/>
            </p:nvSpPr>
            <p:spPr bwMode="auto">
              <a:xfrm>
                <a:off x="6830677" y="461330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2" name="Oval 2612"/>
              <p:cNvSpPr>
                <a:spLocks noChangeArrowheads="1"/>
              </p:cNvSpPr>
              <p:nvPr/>
            </p:nvSpPr>
            <p:spPr bwMode="auto">
              <a:xfrm>
                <a:off x="6826740" y="46585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3" name="Oval 2613"/>
              <p:cNvSpPr>
                <a:spLocks noChangeArrowheads="1"/>
              </p:cNvSpPr>
              <p:nvPr/>
            </p:nvSpPr>
            <p:spPr bwMode="auto">
              <a:xfrm>
                <a:off x="6822803" y="469598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4" name="Oval 2614"/>
              <p:cNvSpPr>
                <a:spLocks noChangeArrowheads="1"/>
              </p:cNvSpPr>
              <p:nvPr/>
            </p:nvSpPr>
            <p:spPr bwMode="auto">
              <a:xfrm>
                <a:off x="6818866" y="473929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5" name="Oval 2615"/>
              <p:cNvSpPr>
                <a:spLocks noChangeArrowheads="1"/>
              </p:cNvSpPr>
              <p:nvPr/>
            </p:nvSpPr>
            <p:spPr bwMode="auto">
              <a:xfrm>
                <a:off x="6814929" y="478948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6" name="Oval 2616"/>
              <p:cNvSpPr>
                <a:spLocks noChangeArrowheads="1"/>
              </p:cNvSpPr>
              <p:nvPr/>
            </p:nvSpPr>
            <p:spPr bwMode="auto">
              <a:xfrm>
                <a:off x="6810992" y="484460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7" name="Oval 2617"/>
              <p:cNvSpPr>
                <a:spLocks noChangeArrowheads="1"/>
              </p:cNvSpPr>
              <p:nvPr/>
            </p:nvSpPr>
            <p:spPr bwMode="auto">
              <a:xfrm>
                <a:off x="6807055" y="489775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8" name="Oval 2618"/>
              <p:cNvSpPr>
                <a:spLocks noChangeArrowheads="1"/>
              </p:cNvSpPr>
              <p:nvPr/>
            </p:nvSpPr>
            <p:spPr bwMode="auto">
              <a:xfrm>
                <a:off x="6803118" y="495188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9" name="Oval 2619"/>
              <p:cNvSpPr>
                <a:spLocks noChangeArrowheads="1"/>
              </p:cNvSpPr>
              <p:nvPr/>
            </p:nvSpPr>
            <p:spPr bwMode="auto">
              <a:xfrm>
                <a:off x="6800165" y="499913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0" name="Oval 2620"/>
              <p:cNvSpPr>
                <a:spLocks noChangeArrowheads="1"/>
              </p:cNvSpPr>
              <p:nvPr/>
            </p:nvSpPr>
            <p:spPr bwMode="auto">
              <a:xfrm>
                <a:off x="6795244" y="503751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1" name="Oval 2621"/>
              <p:cNvSpPr>
                <a:spLocks noChangeArrowheads="1"/>
              </p:cNvSpPr>
              <p:nvPr/>
            </p:nvSpPr>
            <p:spPr bwMode="auto">
              <a:xfrm>
                <a:off x="6792291" y="50709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2" name="Oval 2622"/>
              <p:cNvSpPr>
                <a:spLocks noChangeArrowheads="1"/>
              </p:cNvSpPr>
              <p:nvPr/>
            </p:nvSpPr>
            <p:spPr bwMode="auto">
              <a:xfrm>
                <a:off x="6788354" y="510149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3" name="Oval 2623"/>
              <p:cNvSpPr>
                <a:spLocks noChangeArrowheads="1"/>
              </p:cNvSpPr>
              <p:nvPr/>
            </p:nvSpPr>
            <p:spPr bwMode="auto">
              <a:xfrm>
                <a:off x="6784417" y="513102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4" name="Oval 2624"/>
              <p:cNvSpPr>
                <a:spLocks noChangeArrowheads="1"/>
              </p:cNvSpPr>
              <p:nvPr/>
            </p:nvSpPr>
            <p:spPr bwMode="auto">
              <a:xfrm>
                <a:off x="6780480" y="516153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5" name="Oval 2625"/>
              <p:cNvSpPr>
                <a:spLocks noChangeArrowheads="1"/>
              </p:cNvSpPr>
              <p:nvPr/>
            </p:nvSpPr>
            <p:spPr bwMode="auto">
              <a:xfrm>
                <a:off x="6776543" y="518515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6" name="Oval 2626"/>
              <p:cNvSpPr>
                <a:spLocks noChangeArrowheads="1"/>
              </p:cNvSpPr>
              <p:nvPr/>
            </p:nvSpPr>
            <p:spPr bwMode="auto">
              <a:xfrm>
                <a:off x="6772606" y="520582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7" name="Oval 2627"/>
              <p:cNvSpPr>
                <a:spLocks noChangeArrowheads="1"/>
              </p:cNvSpPr>
              <p:nvPr/>
            </p:nvSpPr>
            <p:spPr bwMode="auto">
              <a:xfrm>
                <a:off x="6768669" y="522255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8" name="Oval 2628"/>
              <p:cNvSpPr>
                <a:spLocks noChangeArrowheads="1"/>
              </p:cNvSpPr>
              <p:nvPr/>
            </p:nvSpPr>
            <p:spPr bwMode="auto">
              <a:xfrm>
                <a:off x="6764732" y="523732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9" name="Oval 2629"/>
              <p:cNvSpPr>
                <a:spLocks noChangeArrowheads="1"/>
              </p:cNvSpPr>
              <p:nvPr/>
            </p:nvSpPr>
            <p:spPr bwMode="auto">
              <a:xfrm>
                <a:off x="6760795" y="5250117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0" name="Oval 2630"/>
              <p:cNvSpPr>
                <a:spLocks noChangeArrowheads="1"/>
              </p:cNvSpPr>
              <p:nvPr/>
            </p:nvSpPr>
            <p:spPr bwMode="auto">
              <a:xfrm>
                <a:off x="6756858" y="5262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1" name="Oval 2631"/>
              <p:cNvSpPr>
                <a:spLocks noChangeArrowheads="1"/>
              </p:cNvSpPr>
              <p:nvPr/>
            </p:nvSpPr>
            <p:spPr bwMode="auto">
              <a:xfrm>
                <a:off x="6752921" y="527767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2" name="Oval 2632"/>
              <p:cNvSpPr>
                <a:spLocks noChangeArrowheads="1"/>
              </p:cNvSpPr>
              <p:nvPr/>
            </p:nvSpPr>
            <p:spPr bwMode="auto">
              <a:xfrm>
                <a:off x="6748984" y="529047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3" name="Oval 2633"/>
              <p:cNvSpPr>
                <a:spLocks noChangeArrowheads="1"/>
              </p:cNvSpPr>
              <p:nvPr/>
            </p:nvSpPr>
            <p:spPr bwMode="auto">
              <a:xfrm>
                <a:off x="6746031" y="529932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4" name="Oval 2634"/>
              <p:cNvSpPr>
                <a:spLocks noChangeArrowheads="1"/>
              </p:cNvSpPr>
              <p:nvPr/>
            </p:nvSpPr>
            <p:spPr bwMode="auto">
              <a:xfrm>
                <a:off x="6742094" y="530523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5" name="Oval 2635"/>
              <p:cNvSpPr>
                <a:spLocks noChangeArrowheads="1"/>
              </p:cNvSpPr>
              <p:nvPr/>
            </p:nvSpPr>
            <p:spPr bwMode="auto">
              <a:xfrm>
                <a:off x="6738157" y="531310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6" name="Oval 2636"/>
              <p:cNvSpPr>
                <a:spLocks noChangeArrowheads="1"/>
              </p:cNvSpPr>
              <p:nvPr/>
            </p:nvSpPr>
            <p:spPr bwMode="auto">
              <a:xfrm>
                <a:off x="6734220" y="531606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7" name="Oval 2637"/>
              <p:cNvSpPr>
                <a:spLocks noChangeArrowheads="1"/>
              </p:cNvSpPr>
              <p:nvPr/>
            </p:nvSpPr>
            <p:spPr bwMode="auto">
              <a:xfrm>
                <a:off x="6730283" y="53209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8" name="Oval 2638"/>
              <p:cNvSpPr>
                <a:spLocks noChangeArrowheads="1"/>
              </p:cNvSpPr>
              <p:nvPr/>
            </p:nvSpPr>
            <p:spPr bwMode="auto">
              <a:xfrm>
                <a:off x="6726346" y="532295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9" name="Oval 2639"/>
              <p:cNvSpPr>
                <a:spLocks noChangeArrowheads="1"/>
              </p:cNvSpPr>
              <p:nvPr/>
            </p:nvSpPr>
            <p:spPr bwMode="auto">
              <a:xfrm>
                <a:off x="6722409" y="532295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0" name="Oval 2640"/>
              <p:cNvSpPr>
                <a:spLocks noChangeArrowheads="1"/>
              </p:cNvSpPr>
              <p:nvPr/>
            </p:nvSpPr>
            <p:spPr bwMode="auto">
              <a:xfrm>
                <a:off x="6718472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1" name="Oval 2641"/>
              <p:cNvSpPr>
                <a:spLocks noChangeArrowheads="1"/>
              </p:cNvSpPr>
              <p:nvPr/>
            </p:nvSpPr>
            <p:spPr bwMode="auto">
              <a:xfrm>
                <a:off x="6714535" y="5321967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2" name="Oval 2642"/>
              <p:cNvSpPr>
                <a:spLocks noChangeArrowheads="1"/>
              </p:cNvSpPr>
              <p:nvPr/>
            </p:nvSpPr>
            <p:spPr bwMode="auto">
              <a:xfrm>
                <a:off x="6710598" y="531901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3" name="Oval 2643"/>
              <p:cNvSpPr>
                <a:spLocks noChangeArrowheads="1"/>
              </p:cNvSpPr>
              <p:nvPr/>
            </p:nvSpPr>
            <p:spPr bwMode="auto">
              <a:xfrm>
                <a:off x="6706661" y="531901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4" name="Oval 2644"/>
              <p:cNvSpPr>
                <a:spLocks noChangeArrowheads="1"/>
              </p:cNvSpPr>
              <p:nvPr/>
            </p:nvSpPr>
            <p:spPr bwMode="auto">
              <a:xfrm>
                <a:off x="6702724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5" name="Oval 2645"/>
              <p:cNvSpPr>
                <a:spLocks noChangeArrowheads="1"/>
              </p:cNvSpPr>
              <p:nvPr/>
            </p:nvSpPr>
            <p:spPr bwMode="auto">
              <a:xfrm>
                <a:off x="6699772" y="531901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6" name="Oval 2646"/>
              <p:cNvSpPr>
                <a:spLocks noChangeArrowheads="1"/>
              </p:cNvSpPr>
              <p:nvPr/>
            </p:nvSpPr>
            <p:spPr bwMode="auto">
              <a:xfrm>
                <a:off x="6695835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7" name="Oval 2647"/>
              <p:cNvSpPr>
                <a:spLocks noChangeArrowheads="1"/>
              </p:cNvSpPr>
              <p:nvPr/>
            </p:nvSpPr>
            <p:spPr bwMode="auto">
              <a:xfrm>
                <a:off x="6691898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8" name="Oval 2648"/>
              <p:cNvSpPr>
                <a:spLocks noChangeArrowheads="1"/>
              </p:cNvSpPr>
              <p:nvPr/>
            </p:nvSpPr>
            <p:spPr bwMode="auto">
              <a:xfrm>
                <a:off x="6687961" y="531803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9" name="Oval 2649"/>
              <p:cNvSpPr>
                <a:spLocks noChangeArrowheads="1"/>
              </p:cNvSpPr>
              <p:nvPr/>
            </p:nvSpPr>
            <p:spPr bwMode="auto">
              <a:xfrm>
                <a:off x="6684024" y="53209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0" name="Oval 2650"/>
              <p:cNvSpPr>
                <a:spLocks noChangeArrowheads="1"/>
              </p:cNvSpPr>
              <p:nvPr/>
            </p:nvSpPr>
            <p:spPr bwMode="auto">
              <a:xfrm>
                <a:off x="6680087" y="532688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1" name="Oval 2651"/>
              <p:cNvSpPr>
                <a:spLocks noChangeArrowheads="1"/>
              </p:cNvSpPr>
              <p:nvPr/>
            </p:nvSpPr>
            <p:spPr bwMode="auto">
              <a:xfrm>
                <a:off x="6676150" y="533082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2" name="Oval 2652"/>
              <p:cNvSpPr>
                <a:spLocks noChangeArrowheads="1"/>
              </p:cNvSpPr>
              <p:nvPr/>
            </p:nvSpPr>
            <p:spPr bwMode="auto">
              <a:xfrm>
                <a:off x="6672213" y="533279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3" name="Oval 2653"/>
              <p:cNvSpPr>
                <a:spLocks noChangeArrowheads="1"/>
              </p:cNvSpPr>
              <p:nvPr/>
            </p:nvSpPr>
            <p:spPr bwMode="auto">
              <a:xfrm>
                <a:off x="6668276" y="533181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4" name="Oval 2654"/>
              <p:cNvSpPr>
                <a:spLocks noChangeArrowheads="1"/>
              </p:cNvSpPr>
              <p:nvPr/>
            </p:nvSpPr>
            <p:spPr bwMode="auto">
              <a:xfrm>
                <a:off x="6664339" y="532984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5" name="Oval 2655"/>
              <p:cNvSpPr>
                <a:spLocks noChangeArrowheads="1"/>
              </p:cNvSpPr>
              <p:nvPr/>
            </p:nvSpPr>
            <p:spPr bwMode="auto">
              <a:xfrm>
                <a:off x="6660402" y="532590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6" name="Oval 2656"/>
              <p:cNvSpPr>
                <a:spLocks noChangeArrowheads="1"/>
              </p:cNvSpPr>
              <p:nvPr/>
            </p:nvSpPr>
            <p:spPr bwMode="auto">
              <a:xfrm>
                <a:off x="6656465" y="532295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7" name="Oval 2657"/>
              <p:cNvSpPr>
                <a:spLocks noChangeArrowheads="1"/>
              </p:cNvSpPr>
              <p:nvPr/>
            </p:nvSpPr>
            <p:spPr bwMode="auto">
              <a:xfrm>
                <a:off x="6653512" y="532295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8" name="Oval 2658"/>
              <p:cNvSpPr>
                <a:spLocks noChangeArrowheads="1"/>
              </p:cNvSpPr>
              <p:nvPr/>
            </p:nvSpPr>
            <p:spPr bwMode="auto">
              <a:xfrm>
                <a:off x="6649575" y="532393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9" name="Oval 2659"/>
              <p:cNvSpPr>
                <a:spLocks noChangeArrowheads="1"/>
              </p:cNvSpPr>
              <p:nvPr/>
            </p:nvSpPr>
            <p:spPr bwMode="auto">
              <a:xfrm>
                <a:off x="6645638" y="532885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0" name="Oval 2660"/>
              <p:cNvSpPr>
                <a:spLocks noChangeArrowheads="1"/>
              </p:cNvSpPr>
              <p:nvPr/>
            </p:nvSpPr>
            <p:spPr bwMode="auto">
              <a:xfrm>
                <a:off x="6641701" y="533082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1" name="Oval 2661"/>
              <p:cNvSpPr>
                <a:spLocks noChangeArrowheads="1"/>
              </p:cNvSpPr>
              <p:nvPr/>
            </p:nvSpPr>
            <p:spPr bwMode="auto">
              <a:xfrm>
                <a:off x="6637764" y="533377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2" name="Oval 2662"/>
              <p:cNvSpPr>
                <a:spLocks noChangeArrowheads="1"/>
              </p:cNvSpPr>
              <p:nvPr/>
            </p:nvSpPr>
            <p:spPr bwMode="auto">
              <a:xfrm>
                <a:off x="6633827" y="533377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3" name="Oval 2663"/>
              <p:cNvSpPr>
                <a:spLocks noChangeArrowheads="1"/>
              </p:cNvSpPr>
              <p:nvPr/>
            </p:nvSpPr>
            <p:spPr bwMode="auto">
              <a:xfrm>
                <a:off x="6629890" y="532984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4" name="Oval 2664"/>
              <p:cNvSpPr>
                <a:spLocks noChangeArrowheads="1"/>
              </p:cNvSpPr>
              <p:nvPr/>
            </p:nvSpPr>
            <p:spPr bwMode="auto">
              <a:xfrm>
                <a:off x="6625953" y="5324920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5" name="Oval 2665"/>
              <p:cNvSpPr>
                <a:spLocks noChangeArrowheads="1"/>
              </p:cNvSpPr>
              <p:nvPr/>
            </p:nvSpPr>
            <p:spPr bwMode="auto">
              <a:xfrm>
                <a:off x="6622016" y="532492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6" name="Oval 2666"/>
              <p:cNvSpPr>
                <a:spLocks noChangeArrowheads="1"/>
              </p:cNvSpPr>
              <p:nvPr/>
            </p:nvSpPr>
            <p:spPr bwMode="auto">
              <a:xfrm>
                <a:off x="6618079" y="532393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7" name="Oval 2667"/>
              <p:cNvSpPr>
                <a:spLocks noChangeArrowheads="1"/>
              </p:cNvSpPr>
              <p:nvPr/>
            </p:nvSpPr>
            <p:spPr bwMode="auto">
              <a:xfrm>
                <a:off x="6614142" y="532787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8" name="Oval 2668"/>
              <p:cNvSpPr>
                <a:spLocks noChangeArrowheads="1"/>
              </p:cNvSpPr>
              <p:nvPr/>
            </p:nvSpPr>
            <p:spPr bwMode="auto">
              <a:xfrm>
                <a:off x="6610205" y="533476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9" name="Oval 2669"/>
              <p:cNvSpPr>
                <a:spLocks noChangeArrowheads="1"/>
              </p:cNvSpPr>
              <p:nvPr/>
            </p:nvSpPr>
            <p:spPr bwMode="auto">
              <a:xfrm>
                <a:off x="6607252" y="533968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0" name="Oval 2670"/>
              <p:cNvSpPr>
                <a:spLocks noChangeArrowheads="1"/>
              </p:cNvSpPr>
              <p:nvPr/>
            </p:nvSpPr>
            <p:spPr bwMode="auto">
              <a:xfrm>
                <a:off x="6602331" y="534263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1" name="Oval 2671"/>
              <p:cNvSpPr>
                <a:spLocks noChangeArrowheads="1"/>
              </p:cNvSpPr>
              <p:nvPr/>
            </p:nvSpPr>
            <p:spPr bwMode="auto">
              <a:xfrm>
                <a:off x="6599378" y="534460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2" name="Oval 2672"/>
              <p:cNvSpPr>
                <a:spLocks noChangeArrowheads="1"/>
              </p:cNvSpPr>
              <p:nvPr/>
            </p:nvSpPr>
            <p:spPr bwMode="auto">
              <a:xfrm>
                <a:off x="6595441" y="534362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3" name="Oval 2673"/>
              <p:cNvSpPr>
                <a:spLocks noChangeArrowheads="1"/>
              </p:cNvSpPr>
              <p:nvPr/>
            </p:nvSpPr>
            <p:spPr bwMode="auto">
              <a:xfrm>
                <a:off x="6591504" y="534165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4" name="Oval 2674"/>
              <p:cNvSpPr>
                <a:spLocks noChangeArrowheads="1"/>
              </p:cNvSpPr>
              <p:nvPr/>
            </p:nvSpPr>
            <p:spPr bwMode="auto">
              <a:xfrm>
                <a:off x="6587567" y="533673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5" name="Oval 2675"/>
              <p:cNvSpPr>
                <a:spLocks noChangeArrowheads="1"/>
              </p:cNvSpPr>
              <p:nvPr/>
            </p:nvSpPr>
            <p:spPr bwMode="auto">
              <a:xfrm>
                <a:off x="6583630" y="533181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6" name="Oval 2676"/>
              <p:cNvSpPr>
                <a:spLocks noChangeArrowheads="1"/>
              </p:cNvSpPr>
              <p:nvPr/>
            </p:nvSpPr>
            <p:spPr bwMode="auto">
              <a:xfrm>
                <a:off x="6579693" y="5326888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7" name="Oval 2677"/>
              <p:cNvSpPr>
                <a:spLocks noChangeArrowheads="1"/>
              </p:cNvSpPr>
              <p:nvPr/>
            </p:nvSpPr>
            <p:spPr bwMode="auto">
              <a:xfrm>
                <a:off x="6575756" y="532393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8" name="Oval 2678"/>
              <p:cNvSpPr>
                <a:spLocks noChangeArrowheads="1"/>
              </p:cNvSpPr>
              <p:nvPr/>
            </p:nvSpPr>
            <p:spPr bwMode="auto">
              <a:xfrm>
                <a:off x="6571819" y="532196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9" name="Oval 2679"/>
              <p:cNvSpPr>
                <a:spLocks noChangeArrowheads="1"/>
              </p:cNvSpPr>
              <p:nvPr/>
            </p:nvSpPr>
            <p:spPr bwMode="auto">
              <a:xfrm>
                <a:off x="6567882" y="53229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0" name="Oval 2680"/>
              <p:cNvSpPr>
                <a:spLocks noChangeArrowheads="1"/>
              </p:cNvSpPr>
              <p:nvPr/>
            </p:nvSpPr>
            <p:spPr bwMode="auto">
              <a:xfrm>
                <a:off x="6563945" y="532590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1" name="Oval 2681"/>
              <p:cNvSpPr>
                <a:spLocks noChangeArrowheads="1"/>
              </p:cNvSpPr>
              <p:nvPr/>
            </p:nvSpPr>
            <p:spPr bwMode="auto">
              <a:xfrm>
                <a:off x="6560008" y="532688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2" name="Oval 2682"/>
              <p:cNvSpPr>
                <a:spLocks noChangeArrowheads="1"/>
              </p:cNvSpPr>
              <p:nvPr/>
            </p:nvSpPr>
            <p:spPr bwMode="auto">
              <a:xfrm>
                <a:off x="6556071" y="532590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3" name="Oval 2683"/>
              <p:cNvSpPr>
                <a:spLocks noChangeArrowheads="1"/>
              </p:cNvSpPr>
              <p:nvPr/>
            </p:nvSpPr>
            <p:spPr bwMode="auto">
              <a:xfrm>
                <a:off x="6552134" y="532492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4" name="Oval 2684"/>
              <p:cNvSpPr>
                <a:spLocks noChangeArrowheads="1"/>
              </p:cNvSpPr>
              <p:nvPr/>
            </p:nvSpPr>
            <p:spPr bwMode="auto">
              <a:xfrm>
                <a:off x="6549181" y="532295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5" name="Oval 2685"/>
              <p:cNvSpPr>
                <a:spLocks noChangeArrowheads="1"/>
              </p:cNvSpPr>
              <p:nvPr/>
            </p:nvSpPr>
            <p:spPr bwMode="auto">
              <a:xfrm>
                <a:off x="6545244" y="531901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6" name="Oval 2686"/>
              <p:cNvSpPr>
                <a:spLocks noChangeArrowheads="1"/>
              </p:cNvSpPr>
              <p:nvPr/>
            </p:nvSpPr>
            <p:spPr bwMode="auto">
              <a:xfrm>
                <a:off x="6541307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7" name="Oval 2687"/>
              <p:cNvSpPr>
                <a:spLocks noChangeArrowheads="1"/>
              </p:cNvSpPr>
              <p:nvPr/>
            </p:nvSpPr>
            <p:spPr bwMode="auto">
              <a:xfrm>
                <a:off x="6537370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8" name="Oval 2688"/>
              <p:cNvSpPr>
                <a:spLocks noChangeArrowheads="1"/>
              </p:cNvSpPr>
              <p:nvPr/>
            </p:nvSpPr>
            <p:spPr bwMode="auto">
              <a:xfrm>
                <a:off x="6533433" y="531704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9" name="Oval 2689"/>
              <p:cNvSpPr>
                <a:spLocks noChangeArrowheads="1"/>
              </p:cNvSpPr>
              <p:nvPr/>
            </p:nvSpPr>
            <p:spPr bwMode="auto">
              <a:xfrm>
                <a:off x="6529496" y="531999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0" name="Oval 2690"/>
              <p:cNvSpPr>
                <a:spLocks noChangeArrowheads="1"/>
              </p:cNvSpPr>
              <p:nvPr/>
            </p:nvSpPr>
            <p:spPr bwMode="auto">
              <a:xfrm>
                <a:off x="6525559" y="53229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1" name="Oval 2691"/>
              <p:cNvSpPr>
                <a:spLocks noChangeArrowheads="1"/>
              </p:cNvSpPr>
              <p:nvPr/>
            </p:nvSpPr>
            <p:spPr bwMode="auto">
              <a:xfrm>
                <a:off x="6521622" y="53229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2" name="Oval 2692"/>
              <p:cNvSpPr>
                <a:spLocks noChangeArrowheads="1"/>
              </p:cNvSpPr>
              <p:nvPr/>
            </p:nvSpPr>
            <p:spPr bwMode="auto">
              <a:xfrm>
                <a:off x="6517685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3" name="Oval 2693"/>
              <p:cNvSpPr>
                <a:spLocks noChangeArrowheads="1"/>
              </p:cNvSpPr>
              <p:nvPr/>
            </p:nvSpPr>
            <p:spPr bwMode="auto">
              <a:xfrm>
                <a:off x="6513748" y="531606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4" name="Oval 2694"/>
              <p:cNvSpPr>
                <a:spLocks noChangeArrowheads="1"/>
              </p:cNvSpPr>
              <p:nvPr/>
            </p:nvSpPr>
            <p:spPr bwMode="auto">
              <a:xfrm>
                <a:off x="6509811" y="531015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5" name="Oval 2695"/>
              <p:cNvSpPr>
                <a:spLocks noChangeArrowheads="1"/>
              </p:cNvSpPr>
              <p:nvPr/>
            </p:nvSpPr>
            <p:spPr bwMode="auto">
              <a:xfrm>
                <a:off x="6505874" y="530720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6" name="Oval 2696"/>
              <p:cNvSpPr>
                <a:spLocks noChangeArrowheads="1"/>
              </p:cNvSpPr>
              <p:nvPr/>
            </p:nvSpPr>
            <p:spPr bwMode="auto">
              <a:xfrm>
                <a:off x="6502922" y="530425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7" name="Oval 2697"/>
              <p:cNvSpPr>
                <a:spLocks noChangeArrowheads="1"/>
              </p:cNvSpPr>
              <p:nvPr/>
            </p:nvSpPr>
            <p:spPr bwMode="auto">
              <a:xfrm>
                <a:off x="6498000" y="53042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8" name="Oval 2698"/>
              <p:cNvSpPr>
                <a:spLocks noChangeArrowheads="1"/>
              </p:cNvSpPr>
              <p:nvPr/>
            </p:nvSpPr>
            <p:spPr bwMode="auto">
              <a:xfrm>
                <a:off x="6495048" y="530621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9" name="Oval 2699"/>
              <p:cNvSpPr>
                <a:spLocks noChangeArrowheads="1"/>
              </p:cNvSpPr>
              <p:nvPr/>
            </p:nvSpPr>
            <p:spPr bwMode="auto">
              <a:xfrm>
                <a:off x="6491111" y="531015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0" name="Oval 2700"/>
              <p:cNvSpPr>
                <a:spLocks noChangeArrowheads="1"/>
              </p:cNvSpPr>
              <p:nvPr/>
            </p:nvSpPr>
            <p:spPr bwMode="auto">
              <a:xfrm>
                <a:off x="6487174" y="530720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1" name="Oval 2701"/>
              <p:cNvSpPr>
                <a:spLocks noChangeArrowheads="1"/>
              </p:cNvSpPr>
              <p:nvPr/>
            </p:nvSpPr>
            <p:spPr bwMode="auto">
              <a:xfrm>
                <a:off x="6483237" y="530621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2" name="Oval 2702"/>
              <p:cNvSpPr>
                <a:spLocks noChangeArrowheads="1"/>
              </p:cNvSpPr>
              <p:nvPr/>
            </p:nvSpPr>
            <p:spPr bwMode="auto">
              <a:xfrm>
                <a:off x="6479300" y="530326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3" name="Oval 2703"/>
              <p:cNvSpPr>
                <a:spLocks noChangeArrowheads="1"/>
              </p:cNvSpPr>
              <p:nvPr/>
            </p:nvSpPr>
            <p:spPr bwMode="auto">
              <a:xfrm>
                <a:off x="6475363" y="529342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4" name="Oval 2704"/>
              <p:cNvSpPr>
                <a:spLocks noChangeArrowheads="1"/>
              </p:cNvSpPr>
              <p:nvPr/>
            </p:nvSpPr>
            <p:spPr bwMode="auto">
              <a:xfrm>
                <a:off x="6471426" y="527767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5" name="Oval 2705"/>
              <p:cNvSpPr>
                <a:spLocks noChangeArrowheads="1"/>
              </p:cNvSpPr>
              <p:nvPr/>
            </p:nvSpPr>
            <p:spPr bwMode="auto">
              <a:xfrm>
                <a:off x="6467489" y="526684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6" name="Oval 2706"/>
              <p:cNvSpPr>
                <a:spLocks noChangeArrowheads="1"/>
              </p:cNvSpPr>
              <p:nvPr/>
            </p:nvSpPr>
            <p:spPr bwMode="auto">
              <a:xfrm>
                <a:off x="6463552" y="525799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7" name="Oval 2707"/>
              <p:cNvSpPr>
                <a:spLocks noChangeArrowheads="1"/>
              </p:cNvSpPr>
              <p:nvPr/>
            </p:nvSpPr>
            <p:spPr bwMode="auto">
              <a:xfrm>
                <a:off x="6459615" y="52461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8" name="Oval 2708"/>
              <p:cNvSpPr>
                <a:spLocks noChangeArrowheads="1"/>
              </p:cNvSpPr>
              <p:nvPr/>
            </p:nvSpPr>
            <p:spPr bwMode="auto">
              <a:xfrm>
                <a:off x="6456662" y="523732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9" name="Oval 2709"/>
              <p:cNvSpPr>
                <a:spLocks noChangeArrowheads="1"/>
              </p:cNvSpPr>
              <p:nvPr/>
            </p:nvSpPr>
            <p:spPr bwMode="auto">
              <a:xfrm>
                <a:off x="6451741" y="522944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0" name="Oval 2710"/>
              <p:cNvSpPr>
                <a:spLocks noChangeArrowheads="1"/>
              </p:cNvSpPr>
              <p:nvPr/>
            </p:nvSpPr>
            <p:spPr bwMode="auto">
              <a:xfrm>
                <a:off x="6448788" y="522354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1" name="Oval 2711"/>
              <p:cNvSpPr>
                <a:spLocks noChangeArrowheads="1"/>
              </p:cNvSpPr>
              <p:nvPr/>
            </p:nvSpPr>
            <p:spPr bwMode="auto">
              <a:xfrm>
                <a:off x="6444851" y="521763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2" name="Oval 2712"/>
              <p:cNvSpPr>
                <a:spLocks noChangeArrowheads="1"/>
              </p:cNvSpPr>
              <p:nvPr/>
            </p:nvSpPr>
            <p:spPr bwMode="auto">
              <a:xfrm>
                <a:off x="6440914" y="521271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3" name="Oval 2713"/>
              <p:cNvSpPr>
                <a:spLocks noChangeArrowheads="1"/>
              </p:cNvSpPr>
              <p:nvPr/>
            </p:nvSpPr>
            <p:spPr bwMode="auto">
              <a:xfrm>
                <a:off x="6436977" y="520484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4" name="Oval 2714"/>
              <p:cNvSpPr>
                <a:spLocks noChangeArrowheads="1"/>
              </p:cNvSpPr>
              <p:nvPr/>
            </p:nvSpPr>
            <p:spPr bwMode="auto">
              <a:xfrm>
                <a:off x="6433040" y="519795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5" name="Oval 2715"/>
              <p:cNvSpPr>
                <a:spLocks noChangeArrowheads="1"/>
              </p:cNvSpPr>
              <p:nvPr/>
            </p:nvSpPr>
            <p:spPr bwMode="auto">
              <a:xfrm>
                <a:off x="6429103" y="518515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6" name="Oval 2716"/>
              <p:cNvSpPr>
                <a:spLocks noChangeArrowheads="1"/>
              </p:cNvSpPr>
              <p:nvPr/>
            </p:nvSpPr>
            <p:spPr bwMode="auto">
              <a:xfrm>
                <a:off x="6425166" y="516940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7" name="Oval 2717"/>
              <p:cNvSpPr>
                <a:spLocks noChangeArrowheads="1"/>
              </p:cNvSpPr>
              <p:nvPr/>
            </p:nvSpPr>
            <p:spPr bwMode="auto">
              <a:xfrm>
                <a:off x="6421229" y="515956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8" name="Oval 2718"/>
              <p:cNvSpPr>
                <a:spLocks noChangeArrowheads="1"/>
              </p:cNvSpPr>
              <p:nvPr/>
            </p:nvSpPr>
            <p:spPr bwMode="auto">
              <a:xfrm>
                <a:off x="6417292" y="515169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9" name="Oval 2719"/>
              <p:cNvSpPr>
                <a:spLocks noChangeArrowheads="1"/>
              </p:cNvSpPr>
              <p:nvPr/>
            </p:nvSpPr>
            <p:spPr bwMode="auto">
              <a:xfrm>
                <a:off x="6413355" y="514578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0" name="Oval 2720"/>
              <p:cNvSpPr>
                <a:spLocks noChangeArrowheads="1"/>
              </p:cNvSpPr>
              <p:nvPr/>
            </p:nvSpPr>
            <p:spPr bwMode="auto">
              <a:xfrm>
                <a:off x="6409418" y="514381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1" name="Oval 2721"/>
              <p:cNvSpPr>
                <a:spLocks noChangeArrowheads="1"/>
              </p:cNvSpPr>
              <p:nvPr/>
            </p:nvSpPr>
            <p:spPr bwMode="auto">
              <a:xfrm>
                <a:off x="6405481" y="514677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2" name="Oval 2722"/>
              <p:cNvSpPr>
                <a:spLocks noChangeArrowheads="1"/>
              </p:cNvSpPr>
              <p:nvPr/>
            </p:nvSpPr>
            <p:spPr bwMode="auto">
              <a:xfrm>
                <a:off x="6402528" y="5148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3" name="Oval 2723"/>
              <p:cNvSpPr>
                <a:spLocks noChangeArrowheads="1"/>
              </p:cNvSpPr>
              <p:nvPr/>
            </p:nvSpPr>
            <p:spPr bwMode="auto">
              <a:xfrm>
                <a:off x="6398591" y="5148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4" name="Oval 2724"/>
              <p:cNvSpPr>
                <a:spLocks noChangeArrowheads="1"/>
              </p:cNvSpPr>
              <p:nvPr/>
            </p:nvSpPr>
            <p:spPr bwMode="auto">
              <a:xfrm>
                <a:off x="6394654" y="514677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5" name="Oval 2725"/>
              <p:cNvSpPr>
                <a:spLocks noChangeArrowheads="1"/>
              </p:cNvSpPr>
              <p:nvPr/>
            </p:nvSpPr>
            <p:spPr bwMode="auto">
              <a:xfrm>
                <a:off x="6390717" y="514677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6" name="Oval 2726"/>
              <p:cNvSpPr>
                <a:spLocks noChangeArrowheads="1"/>
              </p:cNvSpPr>
              <p:nvPr/>
            </p:nvSpPr>
            <p:spPr bwMode="auto">
              <a:xfrm>
                <a:off x="6386780" y="51497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7" name="Oval 2727"/>
              <p:cNvSpPr>
                <a:spLocks noChangeArrowheads="1"/>
              </p:cNvSpPr>
              <p:nvPr/>
            </p:nvSpPr>
            <p:spPr bwMode="auto">
              <a:xfrm>
                <a:off x="6382843" y="5148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8" name="Oval 2728"/>
              <p:cNvSpPr>
                <a:spLocks noChangeArrowheads="1"/>
              </p:cNvSpPr>
              <p:nvPr/>
            </p:nvSpPr>
            <p:spPr bwMode="auto">
              <a:xfrm>
                <a:off x="6378906" y="514775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9" name="Oval 2729"/>
              <p:cNvSpPr>
                <a:spLocks noChangeArrowheads="1"/>
              </p:cNvSpPr>
              <p:nvPr/>
            </p:nvSpPr>
            <p:spPr bwMode="auto">
              <a:xfrm>
                <a:off x="6374969" y="514972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0" name="Oval 2730"/>
              <p:cNvSpPr>
                <a:spLocks noChangeArrowheads="1"/>
              </p:cNvSpPr>
              <p:nvPr/>
            </p:nvSpPr>
            <p:spPr bwMode="auto">
              <a:xfrm>
                <a:off x="6371032" y="514972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1" name="Oval 2731"/>
              <p:cNvSpPr>
                <a:spLocks noChangeArrowheads="1"/>
              </p:cNvSpPr>
              <p:nvPr/>
            </p:nvSpPr>
            <p:spPr bwMode="auto">
              <a:xfrm>
                <a:off x="6367095" y="514972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2" name="Oval 2732"/>
              <p:cNvSpPr>
                <a:spLocks noChangeArrowheads="1"/>
              </p:cNvSpPr>
              <p:nvPr/>
            </p:nvSpPr>
            <p:spPr bwMode="auto">
              <a:xfrm>
                <a:off x="6363158" y="515759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3" name="Oval 2733"/>
              <p:cNvSpPr>
                <a:spLocks noChangeArrowheads="1"/>
              </p:cNvSpPr>
              <p:nvPr/>
            </p:nvSpPr>
            <p:spPr bwMode="auto">
              <a:xfrm>
                <a:off x="6359221" y="516547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4" name="Oval 2734"/>
              <p:cNvSpPr>
                <a:spLocks noChangeArrowheads="1"/>
              </p:cNvSpPr>
              <p:nvPr/>
            </p:nvSpPr>
            <p:spPr bwMode="auto">
              <a:xfrm>
                <a:off x="6356268" y="517334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5" name="Oval 2735"/>
              <p:cNvSpPr>
                <a:spLocks noChangeArrowheads="1"/>
              </p:cNvSpPr>
              <p:nvPr/>
            </p:nvSpPr>
            <p:spPr bwMode="auto">
              <a:xfrm>
                <a:off x="6352331" y="518220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6" name="Oval 2736"/>
              <p:cNvSpPr>
                <a:spLocks noChangeArrowheads="1"/>
              </p:cNvSpPr>
              <p:nvPr/>
            </p:nvSpPr>
            <p:spPr bwMode="auto">
              <a:xfrm>
                <a:off x="6348394" y="518712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7" name="Oval 2737"/>
              <p:cNvSpPr>
                <a:spLocks noChangeArrowheads="1"/>
              </p:cNvSpPr>
              <p:nvPr/>
            </p:nvSpPr>
            <p:spPr bwMode="auto">
              <a:xfrm>
                <a:off x="6344457" y="519106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8" name="Oval 2738"/>
              <p:cNvSpPr>
                <a:spLocks noChangeArrowheads="1"/>
              </p:cNvSpPr>
              <p:nvPr/>
            </p:nvSpPr>
            <p:spPr bwMode="auto">
              <a:xfrm>
                <a:off x="6340520" y="519795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9" name="Oval 2739"/>
              <p:cNvSpPr>
                <a:spLocks noChangeArrowheads="1"/>
              </p:cNvSpPr>
              <p:nvPr/>
            </p:nvSpPr>
            <p:spPr bwMode="auto">
              <a:xfrm>
                <a:off x="6336583" y="520779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0" name="Oval 2740"/>
              <p:cNvSpPr>
                <a:spLocks noChangeArrowheads="1"/>
              </p:cNvSpPr>
              <p:nvPr/>
            </p:nvSpPr>
            <p:spPr bwMode="auto">
              <a:xfrm>
                <a:off x="6332646" y="521665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1" name="Oval 2741"/>
              <p:cNvSpPr>
                <a:spLocks noChangeArrowheads="1"/>
              </p:cNvSpPr>
              <p:nvPr/>
            </p:nvSpPr>
            <p:spPr bwMode="auto">
              <a:xfrm>
                <a:off x="6328709" y="522452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2" name="Oval 2742"/>
              <p:cNvSpPr>
                <a:spLocks noChangeArrowheads="1"/>
              </p:cNvSpPr>
              <p:nvPr/>
            </p:nvSpPr>
            <p:spPr bwMode="auto">
              <a:xfrm>
                <a:off x="6324772" y="522944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3" name="Oval 2743"/>
              <p:cNvSpPr>
                <a:spLocks noChangeArrowheads="1"/>
              </p:cNvSpPr>
              <p:nvPr/>
            </p:nvSpPr>
            <p:spPr bwMode="auto">
              <a:xfrm>
                <a:off x="6320835" y="523338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4" name="Oval 2744"/>
              <p:cNvSpPr>
                <a:spLocks noChangeArrowheads="1"/>
              </p:cNvSpPr>
              <p:nvPr/>
            </p:nvSpPr>
            <p:spPr bwMode="auto">
              <a:xfrm>
                <a:off x="6316898" y="523633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5" name="Oval 2745"/>
              <p:cNvSpPr>
                <a:spLocks noChangeArrowheads="1"/>
              </p:cNvSpPr>
              <p:nvPr/>
            </p:nvSpPr>
            <p:spPr bwMode="auto">
              <a:xfrm>
                <a:off x="6312961" y="524519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6" name="Oval 2746"/>
              <p:cNvSpPr>
                <a:spLocks noChangeArrowheads="1"/>
              </p:cNvSpPr>
              <p:nvPr/>
            </p:nvSpPr>
            <p:spPr bwMode="auto">
              <a:xfrm>
                <a:off x="6310009" y="525307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7" name="Oval 2747"/>
              <p:cNvSpPr>
                <a:spLocks noChangeArrowheads="1"/>
              </p:cNvSpPr>
              <p:nvPr/>
            </p:nvSpPr>
            <p:spPr bwMode="auto">
              <a:xfrm>
                <a:off x="6305087" y="525799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8" name="Oval 2748"/>
              <p:cNvSpPr>
                <a:spLocks noChangeArrowheads="1"/>
              </p:cNvSpPr>
              <p:nvPr/>
            </p:nvSpPr>
            <p:spPr bwMode="auto">
              <a:xfrm>
                <a:off x="6302135" y="526586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9" name="Oval 2749"/>
              <p:cNvSpPr>
                <a:spLocks noChangeArrowheads="1"/>
              </p:cNvSpPr>
              <p:nvPr/>
            </p:nvSpPr>
            <p:spPr bwMode="auto">
              <a:xfrm>
                <a:off x="6298198" y="527275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0" name="Oval 2750"/>
              <p:cNvSpPr>
                <a:spLocks noChangeArrowheads="1"/>
              </p:cNvSpPr>
              <p:nvPr/>
            </p:nvSpPr>
            <p:spPr bwMode="auto">
              <a:xfrm>
                <a:off x="6294261" y="527570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1" name="Oval 2751"/>
              <p:cNvSpPr>
                <a:spLocks noChangeArrowheads="1"/>
              </p:cNvSpPr>
              <p:nvPr/>
            </p:nvSpPr>
            <p:spPr bwMode="auto">
              <a:xfrm>
                <a:off x="6290324" y="527570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2" name="Oval 2752"/>
              <p:cNvSpPr>
                <a:spLocks noChangeArrowheads="1"/>
              </p:cNvSpPr>
              <p:nvPr/>
            </p:nvSpPr>
            <p:spPr bwMode="auto">
              <a:xfrm>
                <a:off x="6286387" y="528062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3" name="Oval 2753"/>
              <p:cNvSpPr>
                <a:spLocks noChangeArrowheads="1"/>
              </p:cNvSpPr>
              <p:nvPr/>
            </p:nvSpPr>
            <p:spPr bwMode="auto">
              <a:xfrm>
                <a:off x="6282450" y="5287518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4" name="Oval 2754"/>
              <p:cNvSpPr>
                <a:spLocks noChangeArrowheads="1"/>
              </p:cNvSpPr>
              <p:nvPr/>
            </p:nvSpPr>
            <p:spPr bwMode="auto">
              <a:xfrm>
                <a:off x="6278513" y="529440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5" name="Oval 2755"/>
              <p:cNvSpPr>
                <a:spLocks noChangeArrowheads="1"/>
              </p:cNvSpPr>
              <p:nvPr/>
            </p:nvSpPr>
            <p:spPr bwMode="auto">
              <a:xfrm>
                <a:off x="6274576" y="530031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6" name="Oval 2756"/>
              <p:cNvSpPr>
                <a:spLocks noChangeArrowheads="1"/>
              </p:cNvSpPr>
              <p:nvPr/>
            </p:nvSpPr>
            <p:spPr bwMode="auto">
              <a:xfrm>
                <a:off x="6270639" y="531015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7" name="Oval 2757"/>
              <p:cNvSpPr>
                <a:spLocks noChangeArrowheads="1"/>
              </p:cNvSpPr>
              <p:nvPr/>
            </p:nvSpPr>
            <p:spPr bwMode="auto">
              <a:xfrm>
                <a:off x="6266702" y="531606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8" name="Oval 2758"/>
              <p:cNvSpPr>
                <a:spLocks noChangeArrowheads="1"/>
              </p:cNvSpPr>
              <p:nvPr/>
            </p:nvSpPr>
            <p:spPr bwMode="auto">
              <a:xfrm>
                <a:off x="6263749" y="531803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9" name="Oval 2759"/>
              <p:cNvSpPr>
                <a:spLocks noChangeArrowheads="1"/>
              </p:cNvSpPr>
              <p:nvPr/>
            </p:nvSpPr>
            <p:spPr bwMode="auto">
              <a:xfrm>
                <a:off x="6258828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0" name="Oval 2760"/>
              <p:cNvSpPr>
                <a:spLocks noChangeArrowheads="1"/>
              </p:cNvSpPr>
              <p:nvPr/>
            </p:nvSpPr>
            <p:spPr bwMode="auto">
              <a:xfrm>
                <a:off x="6255875" y="532393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1" name="Oval 2761"/>
              <p:cNvSpPr>
                <a:spLocks noChangeArrowheads="1"/>
              </p:cNvSpPr>
              <p:nvPr/>
            </p:nvSpPr>
            <p:spPr bwMode="auto">
              <a:xfrm>
                <a:off x="6251938" y="532984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2" name="Oval 2762"/>
              <p:cNvSpPr>
                <a:spLocks noChangeArrowheads="1"/>
              </p:cNvSpPr>
              <p:nvPr/>
            </p:nvSpPr>
            <p:spPr bwMode="auto">
              <a:xfrm>
                <a:off x="6248001" y="533476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3" name="Oval 2764"/>
              <p:cNvSpPr>
                <a:spLocks noChangeArrowheads="1"/>
              </p:cNvSpPr>
              <p:nvPr/>
            </p:nvSpPr>
            <p:spPr bwMode="auto">
              <a:xfrm>
                <a:off x="6244064" y="534165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4" name="Oval 2765"/>
              <p:cNvSpPr>
                <a:spLocks noChangeArrowheads="1"/>
              </p:cNvSpPr>
              <p:nvPr/>
            </p:nvSpPr>
            <p:spPr bwMode="auto">
              <a:xfrm>
                <a:off x="6240127" y="534952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5" name="Oval 2766"/>
              <p:cNvSpPr>
                <a:spLocks noChangeArrowheads="1"/>
              </p:cNvSpPr>
              <p:nvPr/>
            </p:nvSpPr>
            <p:spPr bwMode="auto">
              <a:xfrm>
                <a:off x="6236190" y="535444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6" name="Oval 2767"/>
              <p:cNvSpPr>
                <a:spLocks noChangeArrowheads="1"/>
              </p:cNvSpPr>
              <p:nvPr/>
            </p:nvSpPr>
            <p:spPr bwMode="auto">
              <a:xfrm>
                <a:off x="6232253" y="535641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7" name="Oval 2768"/>
              <p:cNvSpPr>
                <a:spLocks noChangeArrowheads="1"/>
              </p:cNvSpPr>
              <p:nvPr/>
            </p:nvSpPr>
            <p:spPr bwMode="auto">
              <a:xfrm>
                <a:off x="6228316" y="535838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8" name="Oval 2769"/>
              <p:cNvSpPr>
                <a:spLocks noChangeArrowheads="1"/>
              </p:cNvSpPr>
              <p:nvPr/>
            </p:nvSpPr>
            <p:spPr bwMode="auto">
              <a:xfrm>
                <a:off x="6224379" y="535838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9" name="Oval 2770"/>
              <p:cNvSpPr>
                <a:spLocks noChangeArrowheads="1"/>
              </p:cNvSpPr>
              <p:nvPr/>
            </p:nvSpPr>
            <p:spPr bwMode="auto">
              <a:xfrm>
                <a:off x="6220442" y="535936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0" name="Oval 2771"/>
              <p:cNvSpPr>
                <a:spLocks noChangeArrowheads="1"/>
              </p:cNvSpPr>
              <p:nvPr/>
            </p:nvSpPr>
            <p:spPr bwMode="auto">
              <a:xfrm>
                <a:off x="6216505" y="536232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1" name="Oval 2772"/>
              <p:cNvSpPr>
                <a:spLocks noChangeArrowheads="1"/>
              </p:cNvSpPr>
              <p:nvPr/>
            </p:nvSpPr>
            <p:spPr bwMode="auto">
              <a:xfrm>
                <a:off x="6212568" y="536330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2" name="Oval 2773"/>
              <p:cNvSpPr>
                <a:spLocks noChangeArrowheads="1"/>
              </p:cNvSpPr>
              <p:nvPr/>
            </p:nvSpPr>
            <p:spPr bwMode="auto">
              <a:xfrm>
                <a:off x="6209615" y="536527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3" name="Oval 2774"/>
              <p:cNvSpPr>
                <a:spLocks noChangeArrowheads="1"/>
              </p:cNvSpPr>
              <p:nvPr/>
            </p:nvSpPr>
            <p:spPr bwMode="auto">
              <a:xfrm>
                <a:off x="6205678" y="536724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4" name="Oval 2775"/>
              <p:cNvSpPr>
                <a:spLocks noChangeArrowheads="1"/>
              </p:cNvSpPr>
              <p:nvPr/>
            </p:nvSpPr>
            <p:spPr bwMode="auto">
              <a:xfrm>
                <a:off x="6201741" y="536921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5" name="Oval 2776"/>
              <p:cNvSpPr>
                <a:spLocks noChangeArrowheads="1"/>
              </p:cNvSpPr>
              <p:nvPr/>
            </p:nvSpPr>
            <p:spPr bwMode="auto">
              <a:xfrm>
                <a:off x="6197804" y="537216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6" name="Oval 2777"/>
              <p:cNvSpPr>
                <a:spLocks noChangeArrowheads="1"/>
              </p:cNvSpPr>
              <p:nvPr/>
            </p:nvSpPr>
            <p:spPr bwMode="auto">
              <a:xfrm>
                <a:off x="6193867" y="537511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7" name="Oval 2778"/>
              <p:cNvSpPr>
                <a:spLocks noChangeArrowheads="1"/>
              </p:cNvSpPr>
              <p:nvPr/>
            </p:nvSpPr>
            <p:spPr bwMode="auto">
              <a:xfrm>
                <a:off x="6189930" y="537511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8" name="Oval 2779"/>
              <p:cNvSpPr>
                <a:spLocks noChangeArrowheads="1"/>
              </p:cNvSpPr>
              <p:nvPr/>
            </p:nvSpPr>
            <p:spPr bwMode="auto">
              <a:xfrm>
                <a:off x="6185993" y="537806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9" name="Oval 2780"/>
              <p:cNvSpPr>
                <a:spLocks noChangeArrowheads="1"/>
              </p:cNvSpPr>
              <p:nvPr/>
            </p:nvSpPr>
            <p:spPr bwMode="auto">
              <a:xfrm>
                <a:off x="6182056" y="537806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0" name="Oval 2781"/>
              <p:cNvSpPr>
                <a:spLocks noChangeArrowheads="1"/>
              </p:cNvSpPr>
              <p:nvPr/>
            </p:nvSpPr>
            <p:spPr bwMode="auto">
              <a:xfrm>
                <a:off x="6178119" y="538102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1" name="Oval 2782"/>
              <p:cNvSpPr>
                <a:spLocks noChangeArrowheads="1"/>
              </p:cNvSpPr>
              <p:nvPr/>
            </p:nvSpPr>
            <p:spPr bwMode="auto">
              <a:xfrm>
                <a:off x="6174182" y="538102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2" name="Oval 2783"/>
              <p:cNvSpPr>
                <a:spLocks noChangeArrowheads="1"/>
              </p:cNvSpPr>
              <p:nvPr/>
            </p:nvSpPr>
            <p:spPr bwMode="auto">
              <a:xfrm>
                <a:off x="6170245" y="538397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3" name="Oval 2784"/>
              <p:cNvSpPr>
                <a:spLocks noChangeArrowheads="1"/>
              </p:cNvSpPr>
              <p:nvPr/>
            </p:nvSpPr>
            <p:spPr bwMode="auto">
              <a:xfrm>
                <a:off x="6166308" y="538397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4" name="Oval 2785"/>
              <p:cNvSpPr>
                <a:spLocks noChangeArrowheads="1"/>
              </p:cNvSpPr>
              <p:nvPr/>
            </p:nvSpPr>
            <p:spPr bwMode="auto">
              <a:xfrm>
                <a:off x="6163355" y="53829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5" name="Oval 2786"/>
              <p:cNvSpPr>
                <a:spLocks noChangeArrowheads="1"/>
              </p:cNvSpPr>
              <p:nvPr/>
            </p:nvSpPr>
            <p:spPr bwMode="auto">
              <a:xfrm>
                <a:off x="6159418" y="538003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6" name="Oval 2787"/>
              <p:cNvSpPr>
                <a:spLocks noChangeArrowheads="1"/>
              </p:cNvSpPr>
              <p:nvPr/>
            </p:nvSpPr>
            <p:spPr bwMode="auto">
              <a:xfrm>
                <a:off x="6155481" y="538200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7" name="Oval 2788"/>
              <p:cNvSpPr>
                <a:spLocks noChangeArrowheads="1"/>
              </p:cNvSpPr>
              <p:nvPr/>
            </p:nvSpPr>
            <p:spPr bwMode="auto">
              <a:xfrm>
                <a:off x="6151544" y="538200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8" name="Oval 2789"/>
              <p:cNvSpPr>
                <a:spLocks noChangeArrowheads="1"/>
              </p:cNvSpPr>
              <p:nvPr/>
            </p:nvSpPr>
            <p:spPr bwMode="auto">
              <a:xfrm>
                <a:off x="6147607" y="538299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9" name="Oval 2790"/>
              <p:cNvSpPr>
                <a:spLocks noChangeArrowheads="1"/>
              </p:cNvSpPr>
              <p:nvPr/>
            </p:nvSpPr>
            <p:spPr bwMode="auto">
              <a:xfrm>
                <a:off x="6143670" y="538594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0" name="Oval 2791"/>
              <p:cNvSpPr>
                <a:spLocks noChangeArrowheads="1"/>
              </p:cNvSpPr>
              <p:nvPr/>
            </p:nvSpPr>
            <p:spPr bwMode="auto">
              <a:xfrm>
                <a:off x="6139733" y="538889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1" name="Oval 2792"/>
              <p:cNvSpPr>
                <a:spLocks noChangeArrowheads="1"/>
              </p:cNvSpPr>
              <p:nvPr/>
            </p:nvSpPr>
            <p:spPr bwMode="auto">
              <a:xfrm>
                <a:off x="6135796" y="538791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2" name="Oval 2793"/>
              <p:cNvSpPr>
                <a:spLocks noChangeArrowheads="1"/>
              </p:cNvSpPr>
              <p:nvPr/>
            </p:nvSpPr>
            <p:spPr bwMode="auto">
              <a:xfrm>
                <a:off x="6131859" y="539086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3" name="Oval 2794"/>
              <p:cNvSpPr>
                <a:spLocks noChangeArrowheads="1"/>
              </p:cNvSpPr>
              <p:nvPr/>
            </p:nvSpPr>
            <p:spPr bwMode="auto">
              <a:xfrm>
                <a:off x="6127922" y="539086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4" name="Oval 2795"/>
              <p:cNvSpPr>
                <a:spLocks noChangeArrowheads="1"/>
              </p:cNvSpPr>
              <p:nvPr/>
            </p:nvSpPr>
            <p:spPr bwMode="auto">
              <a:xfrm>
                <a:off x="6123985" y="539086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5" name="Oval 2796"/>
              <p:cNvSpPr>
                <a:spLocks noChangeArrowheads="1"/>
              </p:cNvSpPr>
              <p:nvPr/>
            </p:nvSpPr>
            <p:spPr bwMode="auto">
              <a:xfrm>
                <a:off x="6120048" y="538889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6" name="Oval 2797"/>
              <p:cNvSpPr>
                <a:spLocks noChangeArrowheads="1"/>
              </p:cNvSpPr>
              <p:nvPr/>
            </p:nvSpPr>
            <p:spPr bwMode="auto">
              <a:xfrm>
                <a:off x="6117096" y="539086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7" name="Oval 2798"/>
              <p:cNvSpPr>
                <a:spLocks noChangeArrowheads="1"/>
              </p:cNvSpPr>
              <p:nvPr/>
            </p:nvSpPr>
            <p:spPr bwMode="auto">
              <a:xfrm>
                <a:off x="6113159" y="538889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8" name="Oval 2799"/>
              <p:cNvSpPr>
                <a:spLocks noChangeArrowheads="1"/>
              </p:cNvSpPr>
              <p:nvPr/>
            </p:nvSpPr>
            <p:spPr bwMode="auto">
              <a:xfrm>
                <a:off x="6109222" y="538889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9" name="Oval 2800"/>
              <p:cNvSpPr>
                <a:spLocks noChangeArrowheads="1"/>
              </p:cNvSpPr>
              <p:nvPr/>
            </p:nvSpPr>
            <p:spPr bwMode="auto">
              <a:xfrm>
                <a:off x="6105285" y="538889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0" name="Oval 2801"/>
              <p:cNvSpPr>
                <a:spLocks noChangeArrowheads="1"/>
              </p:cNvSpPr>
              <p:nvPr/>
            </p:nvSpPr>
            <p:spPr bwMode="auto">
              <a:xfrm>
                <a:off x="6101348" y="538791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1" name="Oval 2802"/>
              <p:cNvSpPr>
                <a:spLocks noChangeArrowheads="1"/>
              </p:cNvSpPr>
              <p:nvPr/>
            </p:nvSpPr>
            <p:spPr bwMode="auto">
              <a:xfrm>
                <a:off x="6097411" y="538495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2" name="Oval 2803"/>
              <p:cNvSpPr>
                <a:spLocks noChangeArrowheads="1"/>
              </p:cNvSpPr>
              <p:nvPr/>
            </p:nvSpPr>
            <p:spPr bwMode="auto">
              <a:xfrm>
                <a:off x="6093474" y="53829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3" name="Oval 2804"/>
              <p:cNvSpPr>
                <a:spLocks noChangeArrowheads="1"/>
              </p:cNvSpPr>
              <p:nvPr/>
            </p:nvSpPr>
            <p:spPr bwMode="auto">
              <a:xfrm>
                <a:off x="6089537" y="538200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4" name="Oval 2805"/>
              <p:cNvSpPr>
                <a:spLocks noChangeArrowheads="1"/>
              </p:cNvSpPr>
              <p:nvPr/>
            </p:nvSpPr>
            <p:spPr bwMode="auto">
              <a:xfrm>
                <a:off x="6085600" y="538299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5" name="Oval 2806"/>
              <p:cNvSpPr>
                <a:spLocks noChangeArrowheads="1"/>
              </p:cNvSpPr>
              <p:nvPr/>
            </p:nvSpPr>
            <p:spPr bwMode="auto">
              <a:xfrm>
                <a:off x="6081663" y="538495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6" name="Oval 2807"/>
              <p:cNvSpPr>
                <a:spLocks noChangeArrowheads="1"/>
              </p:cNvSpPr>
              <p:nvPr/>
            </p:nvSpPr>
            <p:spPr bwMode="auto">
              <a:xfrm>
                <a:off x="6077726" y="5387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7" name="Oval 2808"/>
              <p:cNvSpPr>
                <a:spLocks noChangeArrowheads="1"/>
              </p:cNvSpPr>
              <p:nvPr/>
            </p:nvSpPr>
            <p:spPr bwMode="auto">
              <a:xfrm>
                <a:off x="6073789" y="53898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8" name="Oval 2809"/>
              <p:cNvSpPr>
                <a:spLocks noChangeArrowheads="1"/>
              </p:cNvSpPr>
              <p:nvPr/>
            </p:nvSpPr>
            <p:spPr bwMode="auto">
              <a:xfrm>
                <a:off x="6069852" y="53898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9" name="Oval 2810"/>
              <p:cNvSpPr>
                <a:spLocks noChangeArrowheads="1"/>
              </p:cNvSpPr>
              <p:nvPr/>
            </p:nvSpPr>
            <p:spPr bwMode="auto">
              <a:xfrm>
                <a:off x="6065915" y="53898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0" name="Oval 2811"/>
              <p:cNvSpPr>
                <a:spLocks noChangeArrowheads="1"/>
              </p:cNvSpPr>
              <p:nvPr/>
            </p:nvSpPr>
            <p:spPr bwMode="auto">
              <a:xfrm>
                <a:off x="6061978" y="5389880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1" name="Oval 2812"/>
              <p:cNvSpPr>
                <a:spLocks noChangeArrowheads="1"/>
              </p:cNvSpPr>
              <p:nvPr/>
            </p:nvSpPr>
            <p:spPr bwMode="auto">
              <a:xfrm>
                <a:off x="6059025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2" name="Oval 2813"/>
              <p:cNvSpPr>
                <a:spLocks noChangeArrowheads="1"/>
              </p:cNvSpPr>
              <p:nvPr/>
            </p:nvSpPr>
            <p:spPr bwMode="auto">
              <a:xfrm>
                <a:off x="6055088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3" name="Oval 2814"/>
              <p:cNvSpPr>
                <a:spLocks noChangeArrowheads="1"/>
              </p:cNvSpPr>
              <p:nvPr/>
            </p:nvSpPr>
            <p:spPr bwMode="auto">
              <a:xfrm>
                <a:off x="6051151" y="538988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4" name="Freeform 2815"/>
              <p:cNvSpPr>
                <a:spLocks/>
              </p:cNvSpPr>
              <p:nvPr/>
            </p:nvSpPr>
            <p:spPr bwMode="auto">
              <a:xfrm>
                <a:off x="7161385" y="5397754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9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8 w 10"/>
                  <a:gd name="T17" fmla="*/ 1 h 1"/>
                  <a:gd name="T18" fmla="*/ 8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7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6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4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0 h 1"/>
                  <a:gd name="T96" fmla="*/ 0 w 10"/>
                  <a:gd name="T97" fmla="*/ 0 h 1"/>
                  <a:gd name="T98" fmla="*/ 0 w 10"/>
                  <a:gd name="T9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5" name="Freeform 2816"/>
              <p:cNvSpPr>
                <a:spLocks/>
              </p:cNvSpPr>
              <p:nvPr/>
            </p:nvSpPr>
            <p:spPr bwMode="auto">
              <a:xfrm>
                <a:off x="7151542" y="5397754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6" name="Freeform 2817"/>
              <p:cNvSpPr>
                <a:spLocks/>
              </p:cNvSpPr>
              <p:nvPr/>
            </p:nvSpPr>
            <p:spPr bwMode="auto">
              <a:xfrm>
                <a:off x="7141700" y="5397754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7" name="Freeform 2818"/>
              <p:cNvSpPr>
                <a:spLocks/>
              </p:cNvSpPr>
              <p:nvPr/>
            </p:nvSpPr>
            <p:spPr bwMode="auto">
              <a:xfrm>
                <a:off x="7131857" y="5396770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5 w 10"/>
                  <a:gd name="T57" fmla="*/ 0 h 1"/>
                  <a:gd name="T58" fmla="*/ 4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1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8" name="Freeform 2819"/>
              <p:cNvSpPr>
                <a:spLocks/>
              </p:cNvSpPr>
              <p:nvPr/>
            </p:nvSpPr>
            <p:spPr bwMode="auto">
              <a:xfrm>
                <a:off x="7122015" y="5395786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9" name="Freeform 2820"/>
              <p:cNvSpPr>
                <a:spLocks/>
              </p:cNvSpPr>
              <p:nvPr/>
            </p:nvSpPr>
            <p:spPr bwMode="auto">
              <a:xfrm>
                <a:off x="7112172" y="5394801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0 h 1"/>
                  <a:gd name="T88" fmla="*/ 1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0" name="Freeform 2821"/>
              <p:cNvSpPr>
                <a:spLocks/>
              </p:cNvSpPr>
              <p:nvPr/>
            </p:nvSpPr>
            <p:spPr bwMode="auto">
              <a:xfrm>
                <a:off x="7102330" y="5393817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1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1" name="Freeform 2822"/>
              <p:cNvSpPr>
                <a:spLocks/>
              </p:cNvSpPr>
              <p:nvPr/>
            </p:nvSpPr>
            <p:spPr bwMode="auto">
              <a:xfrm>
                <a:off x="7092487" y="5392833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2" name="Freeform 2823"/>
              <p:cNvSpPr>
                <a:spLocks/>
              </p:cNvSpPr>
              <p:nvPr/>
            </p:nvSpPr>
            <p:spPr bwMode="auto">
              <a:xfrm>
                <a:off x="7082645" y="5390864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2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0 h 2"/>
                  <a:gd name="T76" fmla="*/ 3 w 10"/>
                  <a:gd name="T77" fmla="*/ 0 h 2"/>
                  <a:gd name="T78" fmla="*/ 3 w 10"/>
                  <a:gd name="T79" fmla="*/ 0 h 2"/>
                  <a:gd name="T80" fmla="*/ 3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1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3" name="Freeform 2824"/>
              <p:cNvSpPr>
                <a:spLocks/>
              </p:cNvSpPr>
              <p:nvPr/>
            </p:nvSpPr>
            <p:spPr bwMode="auto">
              <a:xfrm>
                <a:off x="7072802" y="5388896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0 h 2"/>
                  <a:gd name="T78" fmla="*/ 3 w 10"/>
                  <a:gd name="T79" fmla="*/ 0 h 2"/>
                  <a:gd name="T80" fmla="*/ 3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1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4" name="Freeform 2825"/>
              <p:cNvSpPr>
                <a:spLocks/>
              </p:cNvSpPr>
              <p:nvPr/>
            </p:nvSpPr>
            <p:spPr bwMode="auto">
              <a:xfrm>
                <a:off x="7062960" y="5385943"/>
                <a:ext cx="9843" cy="2953"/>
              </a:xfrm>
              <a:custGeom>
                <a:avLst/>
                <a:gdLst>
                  <a:gd name="T0" fmla="*/ 10 w 10"/>
                  <a:gd name="T1" fmla="*/ 3 h 3"/>
                  <a:gd name="T2" fmla="*/ 10 w 10"/>
                  <a:gd name="T3" fmla="*/ 3 h 3"/>
                  <a:gd name="T4" fmla="*/ 10 w 10"/>
                  <a:gd name="T5" fmla="*/ 3 h 3"/>
                  <a:gd name="T6" fmla="*/ 10 w 10"/>
                  <a:gd name="T7" fmla="*/ 3 h 3"/>
                  <a:gd name="T8" fmla="*/ 10 w 10"/>
                  <a:gd name="T9" fmla="*/ 3 h 3"/>
                  <a:gd name="T10" fmla="*/ 10 w 10"/>
                  <a:gd name="T11" fmla="*/ 2 h 3"/>
                  <a:gd name="T12" fmla="*/ 9 w 10"/>
                  <a:gd name="T13" fmla="*/ 2 h 3"/>
                  <a:gd name="T14" fmla="*/ 9 w 10"/>
                  <a:gd name="T15" fmla="*/ 2 h 3"/>
                  <a:gd name="T16" fmla="*/ 9 w 10"/>
                  <a:gd name="T17" fmla="*/ 2 h 3"/>
                  <a:gd name="T18" fmla="*/ 9 w 10"/>
                  <a:gd name="T19" fmla="*/ 2 h 3"/>
                  <a:gd name="T20" fmla="*/ 9 w 10"/>
                  <a:gd name="T21" fmla="*/ 2 h 3"/>
                  <a:gd name="T22" fmla="*/ 8 w 10"/>
                  <a:gd name="T23" fmla="*/ 2 h 3"/>
                  <a:gd name="T24" fmla="*/ 8 w 10"/>
                  <a:gd name="T25" fmla="*/ 2 h 3"/>
                  <a:gd name="T26" fmla="*/ 8 w 10"/>
                  <a:gd name="T27" fmla="*/ 2 h 3"/>
                  <a:gd name="T28" fmla="*/ 8 w 10"/>
                  <a:gd name="T29" fmla="*/ 2 h 3"/>
                  <a:gd name="T30" fmla="*/ 7 w 10"/>
                  <a:gd name="T31" fmla="*/ 2 h 3"/>
                  <a:gd name="T32" fmla="*/ 7 w 10"/>
                  <a:gd name="T33" fmla="*/ 2 h 3"/>
                  <a:gd name="T34" fmla="*/ 7 w 10"/>
                  <a:gd name="T35" fmla="*/ 2 h 3"/>
                  <a:gd name="T36" fmla="*/ 7 w 10"/>
                  <a:gd name="T37" fmla="*/ 2 h 3"/>
                  <a:gd name="T38" fmla="*/ 7 w 10"/>
                  <a:gd name="T39" fmla="*/ 2 h 3"/>
                  <a:gd name="T40" fmla="*/ 6 w 10"/>
                  <a:gd name="T41" fmla="*/ 2 h 3"/>
                  <a:gd name="T42" fmla="*/ 6 w 10"/>
                  <a:gd name="T43" fmla="*/ 2 h 3"/>
                  <a:gd name="T44" fmla="*/ 6 w 10"/>
                  <a:gd name="T45" fmla="*/ 2 h 3"/>
                  <a:gd name="T46" fmla="*/ 6 w 10"/>
                  <a:gd name="T47" fmla="*/ 2 h 3"/>
                  <a:gd name="T48" fmla="*/ 6 w 10"/>
                  <a:gd name="T49" fmla="*/ 2 h 3"/>
                  <a:gd name="T50" fmla="*/ 6 w 10"/>
                  <a:gd name="T51" fmla="*/ 1 h 3"/>
                  <a:gd name="T52" fmla="*/ 5 w 10"/>
                  <a:gd name="T53" fmla="*/ 1 h 3"/>
                  <a:gd name="T54" fmla="*/ 5 w 10"/>
                  <a:gd name="T55" fmla="*/ 1 h 3"/>
                  <a:gd name="T56" fmla="*/ 5 w 10"/>
                  <a:gd name="T57" fmla="*/ 1 h 3"/>
                  <a:gd name="T58" fmla="*/ 5 w 10"/>
                  <a:gd name="T59" fmla="*/ 1 h 3"/>
                  <a:gd name="T60" fmla="*/ 4 w 10"/>
                  <a:gd name="T61" fmla="*/ 1 h 3"/>
                  <a:gd name="T62" fmla="*/ 4 w 10"/>
                  <a:gd name="T63" fmla="*/ 1 h 3"/>
                  <a:gd name="T64" fmla="*/ 4 w 10"/>
                  <a:gd name="T65" fmla="*/ 1 h 3"/>
                  <a:gd name="T66" fmla="*/ 4 w 10"/>
                  <a:gd name="T67" fmla="*/ 1 h 3"/>
                  <a:gd name="T68" fmla="*/ 4 w 10"/>
                  <a:gd name="T69" fmla="*/ 1 h 3"/>
                  <a:gd name="T70" fmla="*/ 3 w 10"/>
                  <a:gd name="T71" fmla="*/ 1 h 3"/>
                  <a:gd name="T72" fmla="*/ 3 w 10"/>
                  <a:gd name="T73" fmla="*/ 1 h 3"/>
                  <a:gd name="T74" fmla="*/ 3 w 10"/>
                  <a:gd name="T75" fmla="*/ 1 h 3"/>
                  <a:gd name="T76" fmla="*/ 3 w 10"/>
                  <a:gd name="T77" fmla="*/ 1 h 3"/>
                  <a:gd name="T78" fmla="*/ 3 w 10"/>
                  <a:gd name="T79" fmla="*/ 1 h 3"/>
                  <a:gd name="T80" fmla="*/ 3 w 10"/>
                  <a:gd name="T81" fmla="*/ 1 h 3"/>
                  <a:gd name="T82" fmla="*/ 2 w 10"/>
                  <a:gd name="T83" fmla="*/ 1 h 3"/>
                  <a:gd name="T84" fmla="*/ 2 w 10"/>
                  <a:gd name="T85" fmla="*/ 1 h 3"/>
                  <a:gd name="T86" fmla="*/ 2 w 10"/>
                  <a:gd name="T87" fmla="*/ 0 h 3"/>
                  <a:gd name="T88" fmla="*/ 2 w 10"/>
                  <a:gd name="T89" fmla="*/ 0 h 3"/>
                  <a:gd name="T90" fmla="*/ 1 w 10"/>
                  <a:gd name="T91" fmla="*/ 0 h 3"/>
                  <a:gd name="T92" fmla="*/ 1 w 10"/>
                  <a:gd name="T93" fmla="*/ 0 h 3"/>
                  <a:gd name="T94" fmla="*/ 1 w 10"/>
                  <a:gd name="T95" fmla="*/ 0 h 3"/>
                  <a:gd name="T96" fmla="*/ 1 w 10"/>
                  <a:gd name="T97" fmla="*/ 0 h 3"/>
                  <a:gd name="T98" fmla="*/ 1 w 10"/>
                  <a:gd name="T99" fmla="*/ 0 h 3"/>
                  <a:gd name="T100" fmla="*/ 0 w 10"/>
                  <a:gd name="T101" fmla="*/ 0 h 3"/>
                  <a:gd name="T102" fmla="*/ 0 w 10"/>
                  <a:gd name="T10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5" name="Freeform 2826"/>
              <p:cNvSpPr>
                <a:spLocks/>
              </p:cNvSpPr>
              <p:nvPr/>
            </p:nvSpPr>
            <p:spPr bwMode="auto">
              <a:xfrm>
                <a:off x="7053117" y="5382006"/>
                <a:ext cx="9843" cy="3937"/>
              </a:xfrm>
              <a:custGeom>
                <a:avLst/>
                <a:gdLst>
                  <a:gd name="T0" fmla="*/ 10 w 10"/>
                  <a:gd name="T1" fmla="*/ 4 h 4"/>
                  <a:gd name="T2" fmla="*/ 10 w 10"/>
                  <a:gd name="T3" fmla="*/ 4 h 4"/>
                  <a:gd name="T4" fmla="*/ 10 w 10"/>
                  <a:gd name="T5" fmla="*/ 4 h 4"/>
                  <a:gd name="T6" fmla="*/ 10 w 10"/>
                  <a:gd name="T7" fmla="*/ 4 h 4"/>
                  <a:gd name="T8" fmla="*/ 10 w 10"/>
                  <a:gd name="T9" fmla="*/ 4 h 4"/>
                  <a:gd name="T10" fmla="*/ 10 w 10"/>
                  <a:gd name="T11" fmla="*/ 4 h 4"/>
                  <a:gd name="T12" fmla="*/ 9 w 10"/>
                  <a:gd name="T13" fmla="*/ 3 h 4"/>
                  <a:gd name="T14" fmla="*/ 9 w 10"/>
                  <a:gd name="T15" fmla="*/ 3 h 4"/>
                  <a:gd name="T16" fmla="*/ 9 w 10"/>
                  <a:gd name="T17" fmla="*/ 3 h 4"/>
                  <a:gd name="T18" fmla="*/ 9 w 10"/>
                  <a:gd name="T19" fmla="*/ 3 h 4"/>
                  <a:gd name="T20" fmla="*/ 8 w 10"/>
                  <a:gd name="T21" fmla="*/ 3 h 4"/>
                  <a:gd name="T22" fmla="*/ 8 w 10"/>
                  <a:gd name="T23" fmla="*/ 3 h 4"/>
                  <a:gd name="T24" fmla="*/ 8 w 10"/>
                  <a:gd name="T25" fmla="*/ 3 h 4"/>
                  <a:gd name="T26" fmla="*/ 8 w 10"/>
                  <a:gd name="T27" fmla="*/ 3 h 4"/>
                  <a:gd name="T28" fmla="*/ 8 w 10"/>
                  <a:gd name="T29" fmla="*/ 3 h 4"/>
                  <a:gd name="T30" fmla="*/ 7 w 10"/>
                  <a:gd name="T31" fmla="*/ 3 h 4"/>
                  <a:gd name="T32" fmla="*/ 7 w 10"/>
                  <a:gd name="T33" fmla="*/ 3 h 4"/>
                  <a:gd name="T34" fmla="*/ 7 w 10"/>
                  <a:gd name="T35" fmla="*/ 3 h 4"/>
                  <a:gd name="T36" fmla="*/ 7 w 10"/>
                  <a:gd name="T37" fmla="*/ 3 h 4"/>
                  <a:gd name="T38" fmla="*/ 7 w 10"/>
                  <a:gd name="T39" fmla="*/ 3 h 4"/>
                  <a:gd name="T40" fmla="*/ 6 w 10"/>
                  <a:gd name="T41" fmla="*/ 3 h 4"/>
                  <a:gd name="T42" fmla="*/ 6 w 10"/>
                  <a:gd name="T43" fmla="*/ 3 h 4"/>
                  <a:gd name="T44" fmla="*/ 6 w 10"/>
                  <a:gd name="T45" fmla="*/ 3 h 4"/>
                  <a:gd name="T46" fmla="*/ 6 w 10"/>
                  <a:gd name="T47" fmla="*/ 2 h 4"/>
                  <a:gd name="T48" fmla="*/ 6 w 10"/>
                  <a:gd name="T49" fmla="*/ 2 h 4"/>
                  <a:gd name="T50" fmla="*/ 6 w 10"/>
                  <a:gd name="T51" fmla="*/ 2 h 4"/>
                  <a:gd name="T52" fmla="*/ 5 w 10"/>
                  <a:gd name="T53" fmla="*/ 2 h 4"/>
                  <a:gd name="T54" fmla="*/ 5 w 10"/>
                  <a:gd name="T55" fmla="*/ 2 h 4"/>
                  <a:gd name="T56" fmla="*/ 5 w 10"/>
                  <a:gd name="T57" fmla="*/ 2 h 4"/>
                  <a:gd name="T58" fmla="*/ 5 w 10"/>
                  <a:gd name="T59" fmla="*/ 2 h 4"/>
                  <a:gd name="T60" fmla="*/ 4 w 10"/>
                  <a:gd name="T61" fmla="*/ 2 h 4"/>
                  <a:gd name="T62" fmla="*/ 4 w 10"/>
                  <a:gd name="T63" fmla="*/ 2 h 4"/>
                  <a:gd name="T64" fmla="*/ 4 w 10"/>
                  <a:gd name="T65" fmla="*/ 2 h 4"/>
                  <a:gd name="T66" fmla="*/ 4 w 10"/>
                  <a:gd name="T67" fmla="*/ 2 h 4"/>
                  <a:gd name="T68" fmla="*/ 4 w 10"/>
                  <a:gd name="T69" fmla="*/ 2 h 4"/>
                  <a:gd name="T70" fmla="*/ 3 w 10"/>
                  <a:gd name="T71" fmla="*/ 2 h 4"/>
                  <a:gd name="T72" fmla="*/ 3 w 10"/>
                  <a:gd name="T73" fmla="*/ 2 h 4"/>
                  <a:gd name="T74" fmla="*/ 3 w 10"/>
                  <a:gd name="T75" fmla="*/ 2 h 4"/>
                  <a:gd name="T76" fmla="*/ 3 w 10"/>
                  <a:gd name="T77" fmla="*/ 1 h 4"/>
                  <a:gd name="T78" fmla="*/ 3 w 10"/>
                  <a:gd name="T79" fmla="*/ 1 h 4"/>
                  <a:gd name="T80" fmla="*/ 3 w 10"/>
                  <a:gd name="T81" fmla="*/ 1 h 4"/>
                  <a:gd name="T82" fmla="*/ 2 w 10"/>
                  <a:gd name="T83" fmla="*/ 1 h 4"/>
                  <a:gd name="T84" fmla="*/ 2 w 10"/>
                  <a:gd name="T85" fmla="*/ 1 h 4"/>
                  <a:gd name="T86" fmla="*/ 2 w 10"/>
                  <a:gd name="T87" fmla="*/ 1 h 4"/>
                  <a:gd name="T88" fmla="*/ 2 w 10"/>
                  <a:gd name="T89" fmla="*/ 1 h 4"/>
                  <a:gd name="T90" fmla="*/ 1 w 10"/>
                  <a:gd name="T91" fmla="*/ 1 h 4"/>
                  <a:gd name="T92" fmla="*/ 1 w 10"/>
                  <a:gd name="T93" fmla="*/ 1 h 4"/>
                  <a:gd name="T94" fmla="*/ 1 w 10"/>
                  <a:gd name="T95" fmla="*/ 1 h 4"/>
                  <a:gd name="T96" fmla="*/ 1 w 10"/>
                  <a:gd name="T97" fmla="*/ 1 h 4"/>
                  <a:gd name="T98" fmla="*/ 1 w 10"/>
                  <a:gd name="T99" fmla="*/ 0 h 4"/>
                  <a:gd name="T100" fmla="*/ 0 w 10"/>
                  <a:gd name="T101" fmla="*/ 0 h 4"/>
                  <a:gd name="T102" fmla="*/ 0 w 10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6" name="Freeform 2827"/>
              <p:cNvSpPr>
                <a:spLocks/>
              </p:cNvSpPr>
              <p:nvPr/>
            </p:nvSpPr>
            <p:spPr bwMode="auto">
              <a:xfrm>
                <a:off x="7043275" y="5378069"/>
                <a:ext cx="9843" cy="3937"/>
              </a:xfrm>
              <a:custGeom>
                <a:avLst/>
                <a:gdLst>
                  <a:gd name="T0" fmla="*/ 10 w 10"/>
                  <a:gd name="T1" fmla="*/ 4 h 4"/>
                  <a:gd name="T2" fmla="*/ 10 w 10"/>
                  <a:gd name="T3" fmla="*/ 4 h 4"/>
                  <a:gd name="T4" fmla="*/ 10 w 10"/>
                  <a:gd name="T5" fmla="*/ 4 h 4"/>
                  <a:gd name="T6" fmla="*/ 10 w 10"/>
                  <a:gd name="T7" fmla="*/ 4 h 4"/>
                  <a:gd name="T8" fmla="*/ 10 w 10"/>
                  <a:gd name="T9" fmla="*/ 4 h 4"/>
                  <a:gd name="T10" fmla="*/ 10 w 10"/>
                  <a:gd name="T11" fmla="*/ 4 h 4"/>
                  <a:gd name="T12" fmla="*/ 9 w 10"/>
                  <a:gd name="T13" fmla="*/ 4 h 4"/>
                  <a:gd name="T14" fmla="*/ 9 w 10"/>
                  <a:gd name="T15" fmla="*/ 4 h 4"/>
                  <a:gd name="T16" fmla="*/ 9 w 10"/>
                  <a:gd name="T17" fmla="*/ 4 h 4"/>
                  <a:gd name="T18" fmla="*/ 9 w 10"/>
                  <a:gd name="T19" fmla="*/ 4 h 4"/>
                  <a:gd name="T20" fmla="*/ 8 w 10"/>
                  <a:gd name="T21" fmla="*/ 4 h 4"/>
                  <a:gd name="T22" fmla="*/ 8 w 10"/>
                  <a:gd name="T23" fmla="*/ 4 h 4"/>
                  <a:gd name="T24" fmla="*/ 8 w 10"/>
                  <a:gd name="T25" fmla="*/ 3 h 4"/>
                  <a:gd name="T26" fmla="*/ 8 w 10"/>
                  <a:gd name="T27" fmla="*/ 3 h 4"/>
                  <a:gd name="T28" fmla="*/ 8 w 10"/>
                  <a:gd name="T29" fmla="*/ 3 h 4"/>
                  <a:gd name="T30" fmla="*/ 7 w 10"/>
                  <a:gd name="T31" fmla="*/ 3 h 4"/>
                  <a:gd name="T32" fmla="*/ 7 w 10"/>
                  <a:gd name="T33" fmla="*/ 3 h 4"/>
                  <a:gd name="T34" fmla="*/ 7 w 10"/>
                  <a:gd name="T35" fmla="*/ 3 h 4"/>
                  <a:gd name="T36" fmla="*/ 7 w 10"/>
                  <a:gd name="T37" fmla="*/ 3 h 4"/>
                  <a:gd name="T38" fmla="*/ 7 w 10"/>
                  <a:gd name="T39" fmla="*/ 3 h 4"/>
                  <a:gd name="T40" fmla="*/ 7 w 10"/>
                  <a:gd name="T41" fmla="*/ 3 h 4"/>
                  <a:gd name="T42" fmla="*/ 6 w 10"/>
                  <a:gd name="T43" fmla="*/ 3 h 4"/>
                  <a:gd name="T44" fmla="*/ 6 w 10"/>
                  <a:gd name="T45" fmla="*/ 3 h 4"/>
                  <a:gd name="T46" fmla="*/ 6 w 10"/>
                  <a:gd name="T47" fmla="*/ 3 h 4"/>
                  <a:gd name="T48" fmla="*/ 6 w 10"/>
                  <a:gd name="T49" fmla="*/ 3 h 4"/>
                  <a:gd name="T50" fmla="*/ 6 w 10"/>
                  <a:gd name="T51" fmla="*/ 2 h 4"/>
                  <a:gd name="T52" fmla="*/ 5 w 10"/>
                  <a:gd name="T53" fmla="*/ 2 h 4"/>
                  <a:gd name="T54" fmla="*/ 5 w 10"/>
                  <a:gd name="T55" fmla="*/ 2 h 4"/>
                  <a:gd name="T56" fmla="*/ 5 w 10"/>
                  <a:gd name="T57" fmla="*/ 2 h 4"/>
                  <a:gd name="T58" fmla="*/ 5 w 10"/>
                  <a:gd name="T59" fmla="*/ 2 h 4"/>
                  <a:gd name="T60" fmla="*/ 4 w 10"/>
                  <a:gd name="T61" fmla="*/ 2 h 4"/>
                  <a:gd name="T62" fmla="*/ 4 w 10"/>
                  <a:gd name="T63" fmla="*/ 2 h 4"/>
                  <a:gd name="T64" fmla="*/ 4 w 10"/>
                  <a:gd name="T65" fmla="*/ 2 h 4"/>
                  <a:gd name="T66" fmla="*/ 4 w 10"/>
                  <a:gd name="T67" fmla="*/ 2 h 4"/>
                  <a:gd name="T68" fmla="*/ 4 w 10"/>
                  <a:gd name="T69" fmla="*/ 2 h 4"/>
                  <a:gd name="T70" fmla="*/ 3 w 10"/>
                  <a:gd name="T71" fmla="*/ 2 h 4"/>
                  <a:gd name="T72" fmla="*/ 3 w 10"/>
                  <a:gd name="T73" fmla="*/ 2 h 4"/>
                  <a:gd name="T74" fmla="*/ 3 w 10"/>
                  <a:gd name="T75" fmla="*/ 1 h 4"/>
                  <a:gd name="T76" fmla="*/ 3 w 10"/>
                  <a:gd name="T77" fmla="*/ 1 h 4"/>
                  <a:gd name="T78" fmla="*/ 3 w 10"/>
                  <a:gd name="T79" fmla="*/ 1 h 4"/>
                  <a:gd name="T80" fmla="*/ 3 w 10"/>
                  <a:gd name="T81" fmla="*/ 1 h 4"/>
                  <a:gd name="T82" fmla="*/ 2 w 10"/>
                  <a:gd name="T83" fmla="*/ 1 h 4"/>
                  <a:gd name="T84" fmla="*/ 2 w 10"/>
                  <a:gd name="T85" fmla="*/ 1 h 4"/>
                  <a:gd name="T86" fmla="*/ 2 w 10"/>
                  <a:gd name="T87" fmla="*/ 1 h 4"/>
                  <a:gd name="T88" fmla="*/ 2 w 10"/>
                  <a:gd name="T89" fmla="*/ 1 h 4"/>
                  <a:gd name="T90" fmla="*/ 1 w 10"/>
                  <a:gd name="T91" fmla="*/ 1 h 4"/>
                  <a:gd name="T92" fmla="*/ 1 w 10"/>
                  <a:gd name="T93" fmla="*/ 0 h 4"/>
                  <a:gd name="T94" fmla="*/ 1 w 10"/>
                  <a:gd name="T95" fmla="*/ 0 h 4"/>
                  <a:gd name="T96" fmla="*/ 1 w 10"/>
                  <a:gd name="T97" fmla="*/ 0 h 4"/>
                  <a:gd name="T98" fmla="*/ 1 w 10"/>
                  <a:gd name="T99" fmla="*/ 0 h 4"/>
                  <a:gd name="T100" fmla="*/ 0 w 10"/>
                  <a:gd name="T101" fmla="*/ 0 h 4"/>
                  <a:gd name="T102" fmla="*/ 0 w 10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7" name="Freeform 2828"/>
              <p:cNvSpPr>
                <a:spLocks/>
              </p:cNvSpPr>
              <p:nvPr/>
            </p:nvSpPr>
            <p:spPr bwMode="auto">
              <a:xfrm>
                <a:off x="7033432" y="5372164"/>
                <a:ext cx="9843" cy="5905"/>
              </a:xfrm>
              <a:custGeom>
                <a:avLst/>
                <a:gdLst>
                  <a:gd name="T0" fmla="*/ 10 w 10"/>
                  <a:gd name="T1" fmla="*/ 6 h 6"/>
                  <a:gd name="T2" fmla="*/ 10 w 10"/>
                  <a:gd name="T3" fmla="*/ 6 h 6"/>
                  <a:gd name="T4" fmla="*/ 10 w 10"/>
                  <a:gd name="T5" fmla="*/ 6 h 6"/>
                  <a:gd name="T6" fmla="*/ 10 w 10"/>
                  <a:gd name="T7" fmla="*/ 6 h 6"/>
                  <a:gd name="T8" fmla="*/ 10 w 10"/>
                  <a:gd name="T9" fmla="*/ 6 h 6"/>
                  <a:gd name="T10" fmla="*/ 10 w 10"/>
                  <a:gd name="T11" fmla="*/ 6 h 6"/>
                  <a:gd name="T12" fmla="*/ 9 w 10"/>
                  <a:gd name="T13" fmla="*/ 6 h 6"/>
                  <a:gd name="T14" fmla="*/ 9 w 10"/>
                  <a:gd name="T15" fmla="*/ 5 h 6"/>
                  <a:gd name="T16" fmla="*/ 9 w 10"/>
                  <a:gd name="T17" fmla="*/ 5 h 6"/>
                  <a:gd name="T18" fmla="*/ 9 w 10"/>
                  <a:gd name="T19" fmla="*/ 5 h 6"/>
                  <a:gd name="T20" fmla="*/ 8 w 10"/>
                  <a:gd name="T21" fmla="*/ 5 h 6"/>
                  <a:gd name="T22" fmla="*/ 8 w 10"/>
                  <a:gd name="T23" fmla="*/ 5 h 6"/>
                  <a:gd name="T24" fmla="*/ 8 w 10"/>
                  <a:gd name="T25" fmla="*/ 5 h 6"/>
                  <a:gd name="T26" fmla="*/ 8 w 10"/>
                  <a:gd name="T27" fmla="*/ 5 h 6"/>
                  <a:gd name="T28" fmla="*/ 8 w 10"/>
                  <a:gd name="T29" fmla="*/ 5 h 6"/>
                  <a:gd name="T30" fmla="*/ 7 w 10"/>
                  <a:gd name="T31" fmla="*/ 5 h 6"/>
                  <a:gd name="T32" fmla="*/ 7 w 10"/>
                  <a:gd name="T33" fmla="*/ 5 h 6"/>
                  <a:gd name="T34" fmla="*/ 7 w 10"/>
                  <a:gd name="T35" fmla="*/ 5 h 6"/>
                  <a:gd name="T36" fmla="*/ 7 w 10"/>
                  <a:gd name="T37" fmla="*/ 4 h 6"/>
                  <a:gd name="T38" fmla="*/ 7 w 10"/>
                  <a:gd name="T39" fmla="*/ 4 h 6"/>
                  <a:gd name="T40" fmla="*/ 7 w 10"/>
                  <a:gd name="T41" fmla="*/ 4 h 6"/>
                  <a:gd name="T42" fmla="*/ 6 w 10"/>
                  <a:gd name="T43" fmla="*/ 4 h 6"/>
                  <a:gd name="T44" fmla="*/ 6 w 10"/>
                  <a:gd name="T45" fmla="*/ 4 h 6"/>
                  <a:gd name="T46" fmla="*/ 6 w 10"/>
                  <a:gd name="T47" fmla="*/ 4 h 6"/>
                  <a:gd name="T48" fmla="*/ 6 w 10"/>
                  <a:gd name="T49" fmla="*/ 4 h 6"/>
                  <a:gd name="T50" fmla="*/ 6 w 10"/>
                  <a:gd name="T51" fmla="*/ 3 h 6"/>
                  <a:gd name="T52" fmla="*/ 5 w 10"/>
                  <a:gd name="T53" fmla="*/ 3 h 6"/>
                  <a:gd name="T54" fmla="*/ 5 w 10"/>
                  <a:gd name="T55" fmla="*/ 3 h 6"/>
                  <a:gd name="T56" fmla="*/ 5 w 10"/>
                  <a:gd name="T57" fmla="*/ 3 h 6"/>
                  <a:gd name="T58" fmla="*/ 5 w 10"/>
                  <a:gd name="T59" fmla="*/ 3 h 6"/>
                  <a:gd name="T60" fmla="*/ 4 w 10"/>
                  <a:gd name="T61" fmla="*/ 3 h 6"/>
                  <a:gd name="T62" fmla="*/ 4 w 10"/>
                  <a:gd name="T63" fmla="*/ 3 h 6"/>
                  <a:gd name="T64" fmla="*/ 4 w 10"/>
                  <a:gd name="T65" fmla="*/ 3 h 6"/>
                  <a:gd name="T66" fmla="*/ 4 w 10"/>
                  <a:gd name="T67" fmla="*/ 3 h 6"/>
                  <a:gd name="T68" fmla="*/ 4 w 10"/>
                  <a:gd name="T69" fmla="*/ 3 h 6"/>
                  <a:gd name="T70" fmla="*/ 4 w 10"/>
                  <a:gd name="T71" fmla="*/ 2 h 6"/>
                  <a:gd name="T72" fmla="*/ 3 w 10"/>
                  <a:gd name="T73" fmla="*/ 2 h 6"/>
                  <a:gd name="T74" fmla="*/ 3 w 10"/>
                  <a:gd name="T75" fmla="*/ 2 h 6"/>
                  <a:gd name="T76" fmla="*/ 3 w 10"/>
                  <a:gd name="T77" fmla="*/ 2 h 6"/>
                  <a:gd name="T78" fmla="*/ 3 w 10"/>
                  <a:gd name="T79" fmla="*/ 2 h 6"/>
                  <a:gd name="T80" fmla="*/ 3 w 10"/>
                  <a:gd name="T81" fmla="*/ 2 h 6"/>
                  <a:gd name="T82" fmla="*/ 2 w 10"/>
                  <a:gd name="T83" fmla="*/ 2 h 6"/>
                  <a:gd name="T84" fmla="*/ 2 w 10"/>
                  <a:gd name="T85" fmla="*/ 2 h 6"/>
                  <a:gd name="T86" fmla="*/ 2 w 10"/>
                  <a:gd name="T87" fmla="*/ 2 h 6"/>
                  <a:gd name="T88" fmla="*/ 2 w 10"/>
                  <a:gd name="T89" fmla="*/ 1 h 6"/>
                  <a:gd name="T90" fmla="*/ 1 w 10"/>
                  <a:gd name="T91" fmla="*/ 1 h 6"/>
                  <a:gd name="T92" fmla="*/ 1 w 10"/>
                  <a:gd name="T93" fmla="*/ 1 h 6"/>
                  <a:gd name="T94" fmla="*/ 1 w 10"/>
                  <a:gd name="T95" fmla="*/ 1 h 6"/>
                  <a:gd name="T96" fmla="*/ 1 w 10"/>
                  <a:gd name="T97" fmla="*/ 1 h 6"/>
                  <a:gd name="T98" fmla="*/ 1 w 10"/>
                  <a:gd name="T99" fmla="*/ 1 h 6"/>
                  <a:gd name="T100" fmla="*/ 0 w 10"/>
                  <a:gd name="T101" fmla="*/ 1 h 6"/>
                  <a:gd name="T102" fmla="*/ 0 w 10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8" name="Freeform 2829"/>
              <p:cNvSpPr>
                <a:spLocks/>
              </p:cNvSpPr>
              <p:nvPr/>
            </p:nvSpPr>
            <p:spPr bwMode="auto">
              <a:xfrm>
                <a:off x="7023590" y="5366258"/>
                <a:ext cx="9843" cy="6890"/>
              </a:xfrm>
              <a:custGeom>
                <a:avLst/>
                <a:gdLst>
                  <a:gd name="T0" fmla="*/ 10 w 10"/>
                  <a:gd name="T1" fmla="*/ 7 h 7"/>
                  <a:gd name="T2" fmla="*/ 10 w 10"/>
                  <a:gd name="T3" fmla="*/ 6 h 7"/>
                  <a:gd name="T4" fmla="*/ 10 w 10"/>
                  <a:gd name="T5" fmla="*/ 6 h 7"/>
                  <a:gd name="T6" fmla="*/ 10 w 10"/>
                  <a:gd name="T7" fmla="*/ 6 h 7"/>
                  <a:gd name="T8" fmla="*/ 10 w 10"/>
                  <a:gd name="T9" fmla="*/ 6 h 7"/>
                  <a:gd name="T10" fmla="*/ 10 w 10"/>
                  <a:gd name="T11" fmla="*/ 6 h 7"/>
                  <a:gd name="T12" fmla="*/ 9 w 10"/>
                  <a:gd name="T13" fmla="*/ 6 h 7"/>
                  <a:gd name="T14" fmla="*/ 9 w 10"/>
                  <a:gd name="T15" fmla="*/ 6 h 7"/>
                  <a:gd name="T16" fmla="*/ 9 w 10"/>
                  <a:gd name="T17" fmla="*/ 6 h 7"/>
                  <a:gd name="T18" fmla="*/ 9 w 10"/>
                  <a:gd name="T19" fmla="*/ 6 h 7"/>
                  <a:gd name="T20" fmla="*/ 8 w 10"/>
                  <a:gd name="T21" fmla="*/ 5 h 7"/>
                  <a:gd name="T22" fmla="*/ 8 w 10"/>
                  <a:gd name="T23" fmla="*/ 5 h 7"/>
                  <a:gd name="T24" fmla="*/ 8 w 10"/>
                  <a:gd name="T25" fmla="*/ 5 h 7"/>
                  <a:gd name="T26" fmla="*/ 8 w 10"/>
                  <a:gd name="T27" fmla="*/ 5 h 7"/>
                  <a:gd name="T28" fmla="*/ 8 w 10"/>
                  <a:gd name="T29" fmla="*/ 5 h 7"/>
                  <a:gd name="T30" fmla="*/ 7 w 10"/>
                  <a:gd name="T31" fmla="*/ 5 h 7"/>
                  <a:gd name="T32" fmla="*/ 7 w 10"/>
                  <a:gd name="T33" fmla="*/ 5 h 7"/>
                  <a:gd name="T34" fmla="*/ 7 w 10"/>
                  <a:gd name="T35" fmla="*/ 5 h 7"/>
                  <a:gd name="T36" fmla="*/ 7 w 10"/>
                  <a:gd name="T37" fmla="*/ 4 h 7"/>
                  <a:gd name="T38" fmla="*/ 7 w 10"/>
                  <a:gd name="T39" fmla="*/ 4 h 7"/>
                  <a:gd name="T40" fmla="*/ 7 w 10"/>
                  <a:gd name="T41" fmla="*/ 4 h 7"/>
                  <a:gd name="T42" fmla="*/ 6 w 10"/>
                  <a:gd name="T43" fmla="*/ 4 h 7"/>
                  <a:gd name="T44" fmla="*/ 6 w 10"/>
                  <a:gd name="T45" fmla="*/ 4 h 7"/>
                  <a:gd name="T46" fmla="*/ 6 w 10"/>
                  <a:gd name="T47" fmla="*/ 4 h 7"/>
                  <a:gd name="T48" fmla="*/ 6 w 10"/>
                  <a:gd name="T49" fmla="*/ 3 h 7"/>
                  <a:gd name="T50" fmla="*/ 6 w 10"/>
                  <a:gd name="T51" fmla="*/ 3 h 7"/>
                  <a:gd name="T52" fmla="*/ 5 w 10"/>
                  <a:gd name="T53" fmla="*/ 3 h 7"/>
                  <a:gd name="T54" fmla="*/ 5 w 10"/>
                  <a:gd name="T55" fmla="*/ 3 h 7"/>
                  <a:gd name="T56" fmla="*/ 5 w 10"/>
                  <a:gd name="T57" fmla="*/ 3 h 7"/>
                  <a:gd name="T58" fmla="*/ 5 w 10"/>
                  <a:gd name="T59" fmla="*/ 3 h 7"/>
                  <a:gd name="T60" fmla="*/ 4 w 10"/>
                  <a:gd name="T61" fmla="*/ 3 h 7"/>
                  <a:gd name="T62" fmla="*/ 4 w 10"/>
                  <a:gd name="T63" fmla="*/ 3 h 7"/>
                  <a:gd name="T64" fmla="*/ 4 w 10"/>
                  <a:gd name="T65" fmla="*/ 2 h 7"/>
                  <a:gd name="T66" fmla="*/ 4 w 10"/>
                  <a:gd name="T67" fmla="*/ 2 h 7"/>
                  <a:gd name="T68" fmla="*/ 4 w 10"/>
                  <a:gd name="T69" fmla="*/ 2 h 7"/>
                  <a:gd name="T70" fmla="*/ 4 w 10"/>
                  <a:gd name="T71" fmla="*/ 2 h 7"/>
                  <a:gd name="T72" fmla="*/ 3 w 10"/>
                  <a:gd name="T73" fmla="*/ 2 h 7"/>
                  <a:gd name="T74" fmla="*/ 3 w 10"/>
                  <a:gd name="T75" fmla="*/ 2 h 7"/>
                  <a:gd name="T76" fmla="*/ 3 w 10"/>
                  <a:gd name="T77" fmla="*/ 2 h 7"/>
                  <a:gd name="T78" fmla="*/ 3 w 10"/>
                  <a:gd name="T79" fmla="*/ 2 h 7"/>
                  <a:gd name="T80" fmla="*/ 3 w 10"/>
                  <a:gd name="T81" fmla="*/ 1 h 7"/>
                  <a:gd name="T82" fmla="*/ 2 w 10"/>
                  <a:gd name="T83" fmla="*/ 1 h 7"/>
                  <a:gd name="T84" fmla="*/ 2 w 10"/>
                  <a:gd name="T85" fmla="*/ 1 h 7"/>
                  <a:gd name="T86" fmla="*/ 2 w 10"/>
                  <a:gd name="T87" fmla="*/ 1 h 7"/>
                  <a:gd name="T88" fmla="*/ 2 w 10"/>
                  <a:gd name="T89" fmla="*/ 1 h 7"/>
                  <a:gd name="T90" fmla="*/ 1 w 10"/>
                  <a:gd name="T91" fmla="*/ 1 h 7"/>
                  <a:gd name="T92" fmla="*/ 1 w 10"/>
                  <a:gd name="T93" fmla="*/ 1 h 7"/>
                  <a:gd name="T94" fmla="*/ 1 w 10"/>
                  <a:gd name="T95" fmla="*/ 0 h 7"/>
                  <a:gd name="T96" fmla="*/ 1 w 10"/>
                  <a:gd name="T97" fmla="*/ 0 h 7"/>
                  <a:gd name="T98" fmla="*/ 1 w 10"/>
                  <a:gd name="T99" fmla="*/ 0 h 7"/>
                  <a:gd name="T100" fmla="*/ 1 w 10"/>
                  <a:gd name="T101" fmla="*/ 0 h 7"/>
                  <a:gd name="T102" fmla="*/ 0 w 10"/>
                  <a:gd name="T10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9" name="Freeform 2830"/>
              <p:cNvSpPr>
                <a:spLocks/>
              </p:cNvSpPr>
              <p:nvPr/>
            </p:nvSpPr>
            <p:spPr bwMode="auto">
              <a:xfrm>
                <a:off x="7013747" y="5357400"/>
                <a:ext cx="10827" cy="8859"/>
              </a:xfrm>
              <a:custGeom>
                <a:avLst/>
                <a:gdLst>
                  <a:gd name="T0" fmla="*/ 11 w 11"/>
                  <a:gd name="T1" fmla="*/ 9 h 9"/>
                  <a:gd name="T2" fmla="*/ 10 w 11"/>
                  <a:gd name="T3" fmla="*/ 9 h 9"/>
                  <a:gd name="T4" fmla="*/ 10 w 11"/>
                  <a:gd name="T5" fmla="*/ 8 h 9"/>
                  <a:gd name="T6" fmla="*/ 10 w 11"/>
                  <a:gd name="T7" fmla="*/ 8 h 9"/>
                  <a:gd name="T8" fmla="*/ 10 w 11"/>
                  <a:gd name="T9" fmla="*/ 8 h 9"/>
                  <a:gd name="T10" fmla="*/ 10 w 11"/>
                  <a:gd name="T11" fmla="*/ 8 h 9"/>
                  <a:gd name="T12" fmla="*/ 9 w 11"/>
                  <a:gd name="T13" fmla="*/ 8 h 9"/>
                  <a:gd name="T14" fmla="*/ 9 w 11"/>
                  <a:gd name="T15" fmla="*/ 8 h 9"/>
                  <a:gd name="T16" fmla="*/ 9 w 11"/>
                  <a:gd name="T17" fmla="*/ 8 h 9"/>
                  <a:gd name="T18" fmla="*/ 9 w 11"/>
                  <a:gd name="T19" fmla="*/ 7 h 9"/>
                  <a:gd name="T20" fmla="*/ 8 w 11"/>
                  <a:gd name="T21" fmla="*/ 7 h 9"/>
                  <a:gd name="T22" fmla="*/ 8 w 11"/>
                  <a:gd name="T23" fmla="*/ 7 h 9"/>
                  <a:gd name="T24" fmla="*/ 8 w 11"/>
                  <a:gd name="T25" fmla="*/ 7 h 9"/>
                  <a:gd name="T26" fmla="*/ 8 w 11"/>
                  <a:gd name="T27" fmla="*/ 7 h 9"/>
                  <a:gd name="T28" fmla="*/ 8 w 11"/>
                  <a:gd name="T29" fmla="*/ 7 h 9"/>
                  <a:gd name="T30" fmla="*/ 7 w 11"/>
                  <a:gd name="T31" fmla="*/ 7 h 9"/>
                  <a:gd name="T32" fmla="*/ 7 w 11"/>
                  <a:gd name="T33" fmla="*/ 6 h 9"/>
                  <a:gd name="T34" fmla="*/ 7 w 11"/>
                  <a:gd name="T35" fmla="*/ 6 h 9"/>
                  <a:gd name="T36" fmla="*/ 7 w 11"/>
                  <a:gd name="T37" fmla="*/ 6 h 9"/>
                  <a:gd name="T38" fmla="*/ 7 w 11"/>
                  <a:gd name="T39" fmla="*/ 6 h 9"/>
                  <a:gd name="T40" fmla="*/ 7 w 11"/>
                  <a:gd name="T41" fmla="*/ 6 h 9"/>
                  <a:gd name="T42" fmla="*/ 6 w 11"/>
                  <a:gd name="T43" fmla="*/ 5 h 9"/>
                  <a:gd name="T44" fmla="*/ 6 w 11"/>
                  <a:gd name="T45" fmla="*/ 5 h 9"/>
                  <a:gd name="T46" fmla="*/ 6 w 11"/>
                  <a:gd name="T47" fmla="*/ 5 h 9"/>
                  <a:gd name="T48" fmla="*/ 6 w 11"/>
                  <a:gd name="T49" fmla="*/ 5 h 9"/>
                  <a:gd name="T50" fmla="*/ 6 w 11"/>
                  <a:gd name="T51" fmla="*/ 5 h 9"/>
                  <a:gd name="T52" fmla="*/ 5 w 11"/>
                  <a:gd name="T53" fmla="*/ 5 h 9"/>
                  <a:gd name="T54" fmla="*/ 5 w 11"/>
                  <a:gd name="T55" fmla="*/ 4 h 9"/>
                  <a:gd name="T56" fmla="*/ 5 w 11"/>
                  <a:gd name="T57" fmla="*/ 4 h 9"/>
                  <a:gd name="T58" fmla="*/ 5 w 11"/>
                  <a:gd name="T59" fmla="*/ 4 h 9"/>
                  <a:gd name="T60" fmla="*/ 4 w 11"/>
                  <a:gd name="T61" fmla="*/ 4 h 9"/>
                  <a:gd name="T62" fmla="*/ 4 w 11"/>
                  <a:gd name="T63" fmla="*/ 4 h 9"/>
                  <a:gd name="T64" fmla="*/ 4 w 11"/>
                  <a:gd name="T65" fmla="*/ 4 h 9"/>
                  <a:gd name="T66" fmla="*/ 4 w 11"/>
                  <a:gd name="T67" fmla="*/ 3 h 9"/>
                  <a:gd name="T68" fmla="*/ 4 w 11"/>
                  <a:gd name="T69" fmla="*/ 3 h 9"/>
                  <a:gd name="T70" fmla="*/ 4 w 11"/>
                  <a:gd name="T71" fmla="*/ 3 h 9"/>
                  <a:gd name="T72" fmla="*/ 3 w 11"/>
                  <a:gd name="T73" fmla="*/ 3 h 9"/>
                  <a:gd name="T74" fmla="*/ 3 w 11"/>
                  <a:gd name="T75" fmla="*/ 3 h 9"/>
                  <a:gd name="T76" fmla="*/ 3 w 11"/>
                  <a:gd name="T77" fmla="*/ 2 h 9"/>
                  <a:gd name="T78" fmla="*/ 3 w 11"/>
                  <a:gd name="T79" fmla="*/ 2 h 9"/>
                  <a:gd name="T80" fmla="*/ 3 w 11"/>
                  <a:gd name="T81" fmla="*/ 2 h 9"/>
                  <a:gd name="T82" fmla="*/ 2 w 11"/>
                  <a:gd name="T83" fmla="*/ 2 h 9"/>
                  <a:gd name="T84" fmla="*/ 2 w 11"/>
                  <a:gd name="T85" fmla="*/ 2 h 9"/>
                  <a:gd name="T86" fmla="*/ 2 w 11"/>
                  <a:gd name="T87" fmla="*/ 2 h 9"/>
                  <a:gd name="T88" fmla="*/ 2 w 11"/>
                  <a:gd name="T89" fmla="*/ 1 h 9"/>
                  <a:gd name="T90" fmla="*/ 1 w 11"/>
                  <a:gd name="T91" fmla="*/ 1 h 9"/>
                  <a:gd name="T92" fmla="*/ 1 w 11"/>
                  <a:gd name="T93" fmla="*/ 1 h 9"/>
                  <a:gd name="T94" fmla="*/ 1 w 11"/>
                  <a:gd name="T95" fmla="*/ 1 h 9"/>
                  <a:gd name="T96" fmla="*/ 1 w 11"/>
                  <a:gd name="T97" fmla="*/ 1 h 9"/>
                  <a:gd name="T98" fmla="*/ 1 w 11"/>
                  <a:gd name="T99" fmla="*/ 1 h 9"/>
                  <a:gd name="T100" fmla="*/ 1 w 11"/>
                  <a:gd name="T101" fmla="*/ 0 h 9"/>
                  <a:gd name="T102" fmla="*/ 0 w 11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0" name="Freeform 2831"/>
              <p:cNvSpPr>
                <a:spLocks/>
              </p:cNvSpPr>
              <p:nvPr/>
            </p:nvSpPr>
            <p:spPr bwMode="auto">
              <a:xfrm>
                <a:off x="7003905" y="5346573"/>
                <a:ext cx="10827" cy="10827"/>
              </a:xfrm>
              <a:custGeom>
                <a:avLst/>
                <a:gdLst>
                  <a:gd name="T0" fmla="*/ 11 w 11"/>
                  <a:gd name="T1" fmla="*/ 11 h 11"/>
                  <a:gd name="T2" fmla="*/ 10 w 11"/>
                  <a:gd name="T3" fmla="*/ 11 h 11"/>
                  <a:gd name="T4" fmla="*/ 10 w 11"/>
                  <a:gd name="T5" fmla="*/ 11 h 11"/>
                  <a:gd name="T6" fmla="*/ 10 w 11"/>
                  <a:gd name="T7" fmla="*/ 11 h 11"/>
                  <a:gd name="T8" fmla="*/ 10 w 11"/>
                  <a:gd name="T9" fmla="*/ 10 h 11"/>
                  <a:gd name="T10" fmla="*/ 10 w 11"/>
                  <a:gd name="T11" fmla="*/ 10 h 11"/>
                  <a:gd name="T12" fmla="*/ 9 w 11"/>
                  <a:gd name="T13" fmla="*/ 10 h 11"/>
                  <a:gd name="T14" fmla="*/ 9 w 11"/>
                  <a:gd name="T15" fmla="*/ 10 h 11"/>
                  <a:gd name="T16" fmla="*/ 9 w 11"/>
                  <a:gd name="T17" fmla="*/ 10 h 11"/>
                  <a:gd name="T18" fmla="*/ 9 w 11"/>
                  <a:gd name="T19" fmla="*/ 9 h 11"/>
                  <a:gd name="T20" fmla="*/ 8 w 11"/>
                  <a:gd name="T21" fmla="*/ 9 h 11"/>
                  <a:gd name="T22" fmla="*/ 8 w 11"/>
                  <a:gd name="T23" fmla="*/ 9 h 11"/>
                  <a:gd name="T24" fmla="*/ 8 w 11"/>
                  <a:gd name="T25" fmla="*/ 9 h 11"/>
                  <a:gd name="T26" fmla="*/ 8 w 11"/>
                  <a:gd name="T27" fmla="*/ 9 h 11"/>
                  <a:gd name="T28" fmla="*/ 8 w 11"/>
                  <a:gd name="T29" fmla="*/ 9 h 11"/>
                  <a:gd name="T30" fmla="*/ 8 w 11"/>
                  <a:gd name="T31" fmla="*/ 8 h 11"/>
                  <a:gd name="T32" fmla="*/ 7 w 11"/>
                  <a:gd name="T33" fmla="*/ 8 h 11"/>
                  <a:gd name="T34" fmla="*/ 7 w 11"/>
                  <a:gd name="T35" fmla="*/ 8 h 11"/>
                  <a:gd name="T36" fmla="*/ 7 w 11"/>
                  <a:gd name="T37" fmla="*/ 8 h 11"/>
                  <a:gd name="T38" fmla="*/ 7 w 11"/>
                  <a:gd name="T39" fmla="*/ 8 h 11"/>
                  <a:gd name="T40" fmla="*/ 7 w 11"/>
                  <a:gd name="T41" fmla="*/ 7 h 11"/>
                  <a:gd name="T42" fmla="*/ 6 w 11"/>
                  <a:gd name="T43" fmla="*/ 7 h 11"/>
                  <a:gd name="T44" fmla="*/ 6 w 11"/>
                  <a:gd name="T45" fmla="*/ 7 h 11"/>
                  <a:gd name="T46" fmla="*/ 6 w 11"/>
                  <a:gd name="T47" fmla="*/ 7 h 11"/>
                  <a:gd name="T48" fmla="*/ 6 w 11"/>
                  <a:gd name="T49" fmla="*/ 6 h 11"/>
                  <a:gd name="T50" fmla="*/ 6 w 11"/>
                  <a:gd name="T51" fmla="*/ 6 h 11"/>
                  <a:gd name="T52" fmla="*/ 5 w 11"/>
                  <a:gd name="T53" fmla="*/ 6 h 11"/>
                  <a:gd name="T54" fmla="*/ 5 w 11"/>
                  <a:gd name="T55" fmla="*/ 6 h 11"/>
                  <a:gd name="T56" fmla="*/ 5 w 11"/>
                  <a:gd name="T57" fmla="*/ 6 h 11"/>
                  <a:gd name="T58" fmla="*/ 5 w 11"/>
                  <a:gd name="T59" fmla="*/ 5 h 11"/>
                  <a:gd name="T60" fmla="*/ 4 w 11"/>
                  <a:gd name="T61" fmla="*/ 5 h 11"/>
                  <a:gd name="T62" fmla="*/ 4 w 11"/>
                  <a:gd name="T63" fmla="*/ 5 h 11"/>
                  <a:gd name="T64" fmla="*/ 4 w 11"/>
                  <a:gd name="T65" fmla="*/ 5 h 11"/>
                  <a:gd name="T66" fmla="*/ 4 w 11"/>
                  <a:gd name="T67" fmla="*/ 4 h 11"/>
                  <a:gd name="T68" fmla="*/ 4 w 11"/>
                  <a:gd name="T69" fmla="*/ 4 h 11"/>
                  <a:gd name="T70" fmla="*/ 4 w 11"/>
                  <a:gd name="T71" fmla="*/ 4 h 11"/>
                  <a:gd name="T72" fmla="*/ 3 w 11"/>
                  <a:gd name="T73" fmla="*/ 4 h 11"/>
                  <a:gd name="T74" fmla="*/ 3 w 11"/>
                  <a:gd name="T75" fmla="*/ 3 h 11"/>
                  <a:gd name="T76" fmla="*/ 3 w 11"/>
                  <a:gd name="T77" fmla="*/ 3 h 11"/>
                  <a:gd name="T78" fmla="*/ 3 w 11"/>
                  <a:gd name="T79" fmla="*/ 3 h 11"/>
                  <a:gd name="T80" fmla="*/ 3 w 11"/>
                  <a:gd name="T81" fmla="*/ 3 h 11"/>
                  <a:gd name="T82" fmla="*/ 2 w 11"/>
                  <a:gd name="T83" fmla="*/ 3 h 11"/>
                  <a:gd name="T84" fmla="*/ 2 w 11"/>
                  <a:gd name="T85" fmla="*/ 2 h 11"/>
                  <a:gd name="T86" fmla="*/ 2 w 11"/>
                  <a:gd name="T87" fmla="*/ 2 h 11"/>
                  <a:gd name="T88" fmla="*/ 2 w 11"/>
                  <a:gd name="T89" fmla="*/ 2 h 11"/>
                  <a:gd name="T90" fmla="*/ 1 w 11"/>
                  <a:gd name="T91" fmla="*/ 2 h 11"/>
                  <a:gd name="T92" fmla="*/ 1 w 11"/>
                  <a:gd name="T93" fmla="*/ 1 h 11"/>
                  <a:gd name="T94" fmla="*/ 1 w 11"/>
                  <a:gd name="T95" fmla="*/ 1 h 11"/>
                  <a:gd name="T96" fmla="*/ 1 w 11"/>
                  <a:gd name="T97" fmla="*/ 1 h 11"/>
                  <a:gd name="T98" fmla="*/ 1 w 11"/>
                  <a:gd name="T99" fmla="*/ 1 h 11"/>
                  <a:gd name="T100" fmla="*/ 1 w 11"/>
                  <a:gd name="T101" fmla="*/ 0 h 11"/>
                  <a:gd name="T102" fmla="*/ 0 w 11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1" name="Freeform 2832"/>
              <p:cNvSpPr>
                <a:spLocks/>
              </p:cNvSpPr>
              <p:nvPr/>
            </p:nvSpPr>
            <p:spPr bwMode="auto">
              <a:xfrm>
                <a:off x="6994062" y="5332794"/>
                <a:ext cx="10827" cy="13779"/>
              </a:xfrm>
              <a:custGeom>
                <a:avLst/>
                <a:gdLst>
                  <a:gd name="T0" fmla="*/ 11 w 11"/>
                  <a:gd name="T1" fmla="*/ 14 h 14"/>
                  <a:gd name="T2" fmla="*/ 10 w 11"/>
                  <a:gd name="T3" fmla="*/ 14 h 14"/>
                  <a:gd name="T4" fmla="*/ 10 w 11"/>
                  <a:gd name="T5" fmla="*/ 14 h 14"/>
                  <a:gd name="T6" fmla="*/ 10 w 11"/>
                  <a:gd name="T7" fmla="*/ 14 h 14"/>
                  <a:gd name="T8" fmla="*/ 10 w 11"/>
                  <a:gd name="T9" fmla="*/ 13 h 14"/>
                  <a:gd name="T10" fmla="*/ 10 w 11"/>
                  <a:gd name="T11" fmla="*/ 13 h 14"/>
                  <a:gd name="T12" fmla="*/ 9 w 11"/>
                  <a:gd name="T13" fmla="*/ 13 h 14"/>
                  <a:gd name="T14" fmla="*/ 9 w 11"/>
                  <a:gd name="T15" fmla="*/ 13 h 14"/>
                  <a:gd name="T16" fmla="*/ 9 w 11"/>
                  <a:gd name="T17" fmla="*/ 12 h 14"/>
                  <a:gd name="T18" fmla="*/ 9 w 11"/>
                  <a:gd name="T19" fmla="*/ 12 h 14"/>
                  <a:gd name="T20" fmla="*/ 8 w 11"/>
                  <a:gd name="T21" fmla="*/ 12 h 14"/>
                  <a:gd name="T22" fmla="*/ 8 w 11"/>
                  <a:gd name="T23" fmla="*/ 12 h 14"/>
                  <a:gd name="T24" fmla="*/ 8 w 11"/>
                  <a:gd name="T25" fmla="*/ 12 h 14"/>
                  <a:gd name="T26" fmla="*/ 8 w 11"/>
                  <a:gd name="T27" fmla="*/ 11 h 14"/>
                  <a:gd name="T28" fmla="*/ 8 w 11"/>
                  <a:gd name="T29" fmla="*/ 11 h 14"/>
                  <a:gd name="T30" fmla="*/ 8 w 11"/>
                  <a:gd name="T31" fmla="*/ 11 h 14"/>
                  <a:gd name="T32" fmla="*/ 7 w 11"/>
                  <a:gd name="T33" fmla="*/ 10 h 14"/>
                  <a:gd name="T34" fmla="*/ 7 w 11"/>
                  <a:gd name="T35" fmla="*/ 10 h 14"/>
                  <a:gd name="T36" fmla="*/ 7 w 11"/>
                  <a:gd name="T37" fmla="*/ 10 h 14"/>
                  <a:gd name="T38" fmla="*/ 7 w 11"/>
                  <a:gd name="T39" fmla="*/ 10 h 14"/>
                  <a:gd name="T40" fmla="*/ 7 w 11"/>
                  <a:gd name="T41" fmla="*/ 9 h 14"/>
                  <a:gd name="T42" fmla="*/ 6 w 11"/>
                  <a:gd name="T43" fmla="*/ 9 h 14"/>
                  <a:gd name="T44" fmla="*/ 6 w 11"/>
                  <a:gd name="T45" fmla="*/ 9 h 14"/>
                  <a:gd name="T46" fmla="*/ 6 w 11"/>
                  <a:gd name="T47" fmla="*/ 9 h 14"/>
                  <a:gd name="T48" fmla="*/ 6 w 11"/>
                  <a:gd name="T49" fmla="*/ 8 h 14"/>
                  <a:gd name="T50" fmla="*/ 6 w 11"/>
                  <a:gd name="T51" fmla="*/ 8 h 14"/>
                  <a:gd name="T52" fmla="*/ 5 w 11"/>
                  <a:gd name="T53" fmla="*/ 8 h 14"/>
                  <a:gd name="T54" fmla="*/ 5 w 11"/>
                  <a:gd name="T55" fmla="*/ 7 h 14"/>
                  <a:gd name="T56" fmla="*/ 5 w 11"/>
                  <a:gd name="T57" fmla="*/ 7 h 14"/>
                  <a:gd name="T58" fmla="*/ 5 w 11"/>
                  <a:gd name="T59" fmla="*/ 7 h 14"/>
                  <a:gd name="T60" fmla="*/ 5 w 11"/>
                  <a:gd name="T61" fmla="*/ 7 h 14"/>
                  <a:gd name="T62" fmla="*/ 4 w 11"/>
                  <a:gd name="T63" fmla="*/ 6 h 14"/>
                  <a:gd name="T64" fmla="*/ 4 w 11"/>
                  <a:gd name="T65" fmla="*/ 6 h 14"/>
                  <a:gd name="T66" fmla="*/ 4 w 11"/>
                  <a:gd name="T67" fmla="*/ 6 h 14"/>
                  <a:gd name="T68" fmla="*/ 4 w 11"/>
                  <a:gd name="T69" fmla="*/ 6 h 14"/>
                  <a:gd name="T70" fmla="*/ 4 w 11"/>
                  <a:gd name="T71" fmla="*/ 5 h 14"/>
                  <a:gd name="T72" fmla="*/ 3 w 11"/>
                  <a:gd name="T73" fmla="*/ 5 h 14"/>
                  <a:gd name="T74" fmla="*/ 3 w 11"/>
                  <a:gd name="T75" fmla="*/ 4 h 14"/>
                  <a:gd name="T76" fmla="*/ 3 w 11"/>
                  <a:gd name="T77" fmla="*/ 4 h 14"/>
                  <a:gd name="T78" fmla="*/ 3 w 11"/>
                  <a:gd name="T79" fmla="*/ 4 h 14"/>
                  <a:gd name="T80" fmla="*/ 3 w 11"/>
                  <a:gd name="T81" fmla="*/ 4 h 14"/>
                  <a:gd name="T82" fmla="*/ 2 w 11"/>
                  <a:gd name="T83" fmla="*/ 3 h 14"/>
                  <a:gd name="T84" fmla="*/ 2 w 11"/>
                  <a:gd name="T85" fmla="*/ 3 h 14"/>
                  <a:gd name="T86" fmla="*/ 2 w 11"/>
                  <a:gd name="T87" fmla="*/ 3 h 14"/>
                  <a:gd name="T88" fmla="*/ 2 w 11"/>
                  <a:gd name="T89" fmla="*/ 3 h 14"/>
                  <a:gd name="T90" fmla="*/ 1 w 11"/>
                  <a:gd name="T91" fmla="*/ 2 h 14"/>
                  <a:gd name="T92" fmla="*/ 1 w 11"/>
                  <a:gd name="T93" fmla="*/ 2 h 14"/>
                  <a:gd name="T94" fmla="*/ 1 w 11"/>
                  <a:gd name="T95" fmla="*/ 2 h 14"/>
                  <a:gd name="T96" fmla="*/ 1 w 11"/>
                  <a:gd name="T97" fmla="*/ 1 h 14"/>
                  <a:gd name="T98" fmla="*/ 1 w 11"/>
                  <a:gd name="T99" fmla="*/ 1 h 14"/>
                  <a:gd name="T100" fmla="*/ 1 w 11"/>
                  <a:gd name="T101" fmla="*/ 1 h 14"/>
                  <a:gd name="T102" fmla="*/ 0 w 11"/>
                  <a:gd name="T10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2" name="Freeform 2833"/>
              <p:cNvSpPr>
                <a:spLocks/>
              </p:cNvSpPr>
              <p:nvPr/>
            </p:nvSpPr>
            <p:spPr bwMode="auto">
              <a:xfrm>
                <a:off x="6984220" y="5316061"/>
                <a:ext cx="10827" cy="17716"/>
              </a:xfrm>
              <a:custGeom>
                <a:avLst/>
                <a:gdLst>
                  <a:gd name="T0" fmla="*/ 11 w 11"/>
                  <a:gd name="T1" fmla="*/ 18 h 18"/>
                  <a:gd name="T2" fmla="*/ 10 w 11"/>
                  <a:gd name="T3" fmla="*/ 17 h 18"/>
                  <a:gd name="T4" fmla="*/ 10 w 11"/>
                  <a:gd name="T5" fmla="*/ 17 h 18"/>
                  <a:gd name="T6" fmla="*/ 10 w 11"/>
                  <a:gd name="T7" fmla="*/ 17 h 18"/>
                  <a:gd name="T8" fmla="*/ 10 w 11"/>
                  <a:gd name="T9" fmla="*/ 17 h 18"/>
                  <a:gd name="T10" fmla="*/ 10 w 11"/>
                  <a:gd name="T11" fmla="*/ 16 h 18"/>
                  <a:gd name="T12" fmla="*/ 9 w 11"/>
                  <a:gd name="T13" fmla="*/ 16 h 18"/>
                  <a:gd name="T14" fmla="*/ 9 w 11"/>
                  <a:gd name="T15" fmla="*/ 16 h 18"/>
                  <a:gd name="T16" fmla="*/ 9 w 11"/>
                  <a:gd name="T17" fmla="*/ 15 h 18"/>
                  <a:gd name="T18" fmla="*/ 9 w 11"/>
                  <a:gd name="T19" fmla="*/ 15 h 18"/>
                  <a:gd name="T20" fmla="*/ 8 w 11"/>
                  <a:gd name="T21" fmla="*/ 14 h 18"/>
                  <a:gd name="T22" fmla="*/ 8 w 11"/>
                  <a:gd name="T23" fmla="*/ 14 h 18"/>
                  <a:gd name="T24" fmla="*/ 8 w 11"/>
                  <a:gd name="T25" fmla="*/ 14 h 18"/>
                  <a:gd name="T26" fmla="*/ 8 w 11"/>
                  <a:gd name="T27" fmla="*/ 14 h 18"/>
                  <a:gd name="T28" fmla="*/ 8 w 11"/>
                  <a:gd name="T29" fmla="*/ 13 h 18"/>
                  <a:gd name="T30" fmla="*/ 8 w 11"/>
                  <a:gd name="T31" fmla="*/ 13 h 18"/>
                  <a:gd name="T32" fmla="*/ 7 w 11"/>
                  <a:gd name="T33" fmla="*/ 13 h 18"/>
                  <a:gd name="T34" fmla="*/ 7 w 11"/>
                  <a:gd name="T35" fmla="*/ 12 h 18"/>
                  <a:gd name="T36" fmla="*/ 7 w 11"/>
                  <a:gd name="T37" fmla="*/ 12 h 18"/>
                  <a:gd name="T38" fmla="*/ 7 w 11"/>
                  <a:gd name="T39" fmla="*/ 11 h 18"/>
                  <a:gd name="T40" fmla="*/ 7 w 11"/>
                  <a:gd name="T41" fmla="*/ 11 h 18"/>
                  <a:gd name="T42" fmla="*/ 6 w 11"/>
                  <a:gd name="T43" fmla="*/ 11 h 18"/>
                  <a:gd name="T44" fmla="*/ 6 w 11"/>
                  <a:gd name="T45" fmla="*/ 11 h 18"/>
                  <a:gd name="T46" fmla="*/ 6 w 11"/>
                  <a:gd name="T47" fmla="*/ 10 h 18"/>
                  <a:gd name="T48" fmla="*/ 6 w 11"/>
                  <a:gd name="T49" fmla="*/ 10 h 18"/>
                  <a:gd name="T50" fmla="*/ 6 w 11"/>
                  <a:gd name="T51" fmla="*/ 10 h 18"/>
                  <a:gd name="T52" fmla="*/ 6 w 11"/>
                  <a:gd name="T53" fmla="*/ 9 h 18"/>
                  <a:gd name="T54" fmla="*/ 5 w 11"/>
                  <a:gd name="T55" fmla="*/ 9 h 18"/>
                  <a:gd name="T56" fmla="*/ 5 w 11"/>
                  <a:gd name="T57" fmla="*/ 8 h 18"/>
                  <a:gd name="T58" fmla="*/ 5 w 11"/>
                  <a:gd name="T59" fmla="*/ 8 h 18"/>
                  <a:gd name="T60" fmla="*/ 5 w 11"/>
                  <a:gd name="T61" fmla="*/ 8 h 18"/>
                  <a:gd name="T62" fmla="*/ 4 w 11"/>
                  <a:gd name="T63" fmla="*/ 7 h 18"/>
                  <a:gd name="T64" fmla="*/ 4 w 11"/>
                  <a:gd name="T65" fmla="*/ 7 h 18"/>
                  <a:gd name="T66" fmla="*/ 4 w 11"/>
                  <a:gd name="T67" fmla="*/ 7 h 18"/>
                  <a:gd name="T68" fmla="*/ 4 w 11"/>
                  <a:gd name="T69" fmla="*/ 6 h 18"/>
                  <a:gd name="T70" fmla="*/ 4 w 11"/>
                  <a:gd name="T71" fmla="*/ 6 h 18"/>
                  <a:gd name="T72" fmla="*/ 3 w 11"/>
                  <a:gd name="T73" fmla="*/ 5 h 18"/>
                  <a:gd name="T74" fmla="*/ 3 w 11"/>
                  <a:gd name="T75" fmla="*/ 5 h 18"/>
                  <a:gd name="T76" fmla="*/ 3 w 11"/>
                  <a:gd name="T77" fmla="*/ 5 h 18"/>
                  <a:gd name="T78" fmla="*/ 3 w 11"/>
                  <a:gd name="T79" fmla="*/ 4 h 18"/>
                  <a:gd name="T80" fmla="*/ 3 w 11"/>
                  <a:gd name="T81" fmla="*/ 4 h 18"/>
                  <a:gd name="T82" fmla="*/ 2 w 11"/>
                  <a:gd name="T83" fmla="*/ 4 h 18"/>
                  <a:gd name="T84" fmla="*/ 2 w 11"/>
                  <a:gd name="T85" fmla="*/ 3 h 18"/>
                  <a:gd name="T86" fmla="*/ 2 w 11"/>
                  <a:gd name="T87" fmla="*/ 3 h 18"/>
                  <a:gd name="T88" fmla="*/ 2 w 11"/>
                  <a:gd name="T89" fmla="*/ 3 h 18"/>
                  <a:gd name="T90" fmla="*/ 2 w 11"/>
                  <a:gd name="T91" fmla="*/ 2 h 18"/>
                  <a:gd name="T92" fmla="*/ 1 w 11"/>
                  <a:gd name="T93" fmla="*/ 2 h 18"/>
                  <a:gd name="T94" fmla="*/ 1 w 11"/>
                  <a:gd name="T95" fmla="*/ 1 h 18"/>
                  <a:gd name="T96" fmla="*/ 1 w 11"/>
                  <a:gd name="T97" fmla="*/ 1 h 18"/>
                  <a:gd name="T98" fmla="*/ 1 w 11"/>
                  <a:gd name="T99" fmla="*/ 1 h 18"/>
                  <a:gd name="T100" fmla="*/ 1 w 11"/>
                  <a:gd name="T101" fmla="*/ 0 h 18"/>
                  <a:gd name="T102" fmla="*/ 0 w 11"/>
                  <a:gd name="T10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8">
                    <a:moveTo>
                      <a:pt x="11" y="18"/>
                    </a:move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3" name="Freeform 2834"/>
              <p:cNvSpPr>
                <a:spLocks/>
              </p:cNvSpPr>
              <p:nvPr/>
            </p:nvSpPr>
            <p:spPr bwMode="auto">
              <a:xfrm>
                <a:off x="6974377" y="5294408"/>
                <a:ext cx="10827" cy="21653"/>
              </a:xfrm>
              <a:custGeom>
                <a:avLst/>
                <a:gdLst>
                  <a:gd name="T0" fmla="*/ 11 w 11"/>
                  <a:gd name="T1" fmla="*/ 22 h 22"/>
                  <a:gd name="T2" fmla="*/ 10 w 11"/>
                  <a:gd name="T3" fmla="*/ 22 h 22"/>
                  <a:gd name="T4" fmla="*/ 10 w 11"/>
                  <a:gd name="T5" fmla="*/ 22 h 22"/>
                  <a:gd name="T6" fmla="*/ 10 w 11"/>
                  <a:gd name="T7" fmla="*/ 21 h 22"/>
                  <a:gd name="T8" fmla="*/ 10 w 11"/>
                  <a:gd name="T9" fmla="*/ 21 h 22"/>
                  <a:gd name="T10" fmla="*/ 10 w 11"/>
                  <a:gd name="T11" fmla="*/ 20 h 22"/>
                  <a:gd name="T12" fmla="*/ 9 w 11"/>
                  <a:gd name="T13" fmla="*/ 20 h 22"/>
                  <a:gd name="T14" fmla="*/ 9 w 11"/>
                  <a:gd name="T15" fmla="*/ 20 h 22"/>
                  <a:gd name="T16" fmla="*/ 9 w 11"/>
                  <a:gd name="T17" fmla="*/ 19 h 22"/>
                  <a:gd name="T18" fmla="*/ 9 w 11"/>
                  <a:gd name="T19" fmla="*/ 19 h 22"/>
                  <a:gd name="T20" fmla="*/ 8 w 11"/>
                  <a:gd name="T21" fmla="*/ 18 h 22"/>
                  <a:gd name="T22" fmla="*/ 8 w 11"/>
                  <a:gd name="T23" fmla="*/ 18 h 22"/>
                  <a:gd name="T24" fmla="*/ 8 w 11"/>
                  <a:gd name="T25" fmla="*/ 17 h 22"/>
                  <a:gd name="T26" fmla="*/ 8 w 11"/>
                  <a:gd name="T27" fmla="*/ 17 h 22"/>
                  <a:gd name="T28" fmla="*/ 8 w 11"/>
                  <a:gd name="T29" fmla="*/ 17 h 22"/>
                  <a:gd name="T30" fmla="*/ 8 w 11"/>
                  <a:gd name="T31" fmla="*/ 16 h 22"/>
                  <a:gd name="T32" fmla="*/ 7 w 11"/>
                  <a:gd name="T33" fmla="*/ 16 h 22"/>
                  <a:gd name="T34" fmla="*/ 7 w 11"/>
                  <a:gd name="T35" fmla="*/ 15 h 22"/>
                  <a:gd name="T36" fmla="*/ 7 w 11"/>
                  <a:gd name="T37" fmla="*/ 15 h 22"/>
                  <a:gd name="T38" fmla="*/ 7 w 11"/>
                  <a:gd name="T39" fmla="*/ 14 h 22"/>
                  <a:gd name="T40" fmla="*/ 7 w 11"/>
                  <a:gd name="T41" fmla="*/ 14 h 22"/>
                  <a:gd name="T42" fmla="*/ 6 w 11"/>
                  <a:gd name="T43" fmla="*/ 14 h 22"/>
                  <a:gd name="T44" fmla="*/ 6 w 11"/>
                  <a:gd name="T45" fmla="*/ 13 h 22"/>
                  <a:gd name="T46" fmla="*/ 6 w 11"/>
                  <a:gd name="T47" fmla="*/ 13 h 22"/>
                  <a:gd name="T48" fmla="*/ 6 w 11"/>
                  <a:gd name="T49" fmla="*/ 12 h 22"/>
                  <a:gd name="T50" fmla="*/ 6 w 11"/>
                  <a:gd name="T51" fmla="*/ 12 h 22"/>
                  <a:gd name="T52" fmla="*/ 6 w 11"/>
                  <a:gd name="T53" fmla="*/ 12 h 22"/>
                  <a:gd name="T54" fmla="*/ 5 w 11"/>
                  <a:gd name="T55" fmla="*/ 11 h 22"/>
                  <a:gd name="T56" fmla="*/ 5 w 11"/>
                  <a:gd name="T57" fmla="*/ 11 h 22"/>
                  <a:gd name="T58" fmla="*/ 5 w 11"/>
                  <a:gd name="T59" fmla="*/ 10 h 22"/>
                  <a:gd name="T60" fmla="*/ 5 w 11"/>
                  <a:gd name="T61" fmla="*/ 10 h 22"/>
                  <a:gd name="T62" fmla="*/ 4 w 11"/>
                  <a:gd name="T63" fmla="*/ 9 h 22"/>
                  <a:gd name="T64" fmla="*/ 4 w 11"/>
                  <a:gd name="T65" fmla="*/ 9 h 22"/>
                  <a:gd name="T66" fmla="*/ 4 w 11"/>
                  <a:gd name="T67" fmla="*/ 8 h 22"/>
                  <a:gd name="T68" fmla="*/ 4 w 11"/>
                  <a:gd name="T69" fmla="*/ 8 h 22"/>
                  <a:gd name="T70" fmla="*/ 4 w 11"/>
                  <a:gd name="T71" fmla="*/ 7 h 22"/>
                  <a:gd name="T72" fmla="*/ 3 w 11"/>
                  <a:gd name="T73" fmla="*/ 7 h 22"/>
                  <a:gd name="T74" fmla="*/ 3 w 11"/>
                  <a:gd name="T75" fmla="*/ 6 h 22"/>
                  <a:gd name="T76" fmla="*/ 3 w 11"/>
                  <a:gd name="T77" fmla="*/ 6 h 22"/>
                  <a:gd name="T78" fmla="*/ 3 w 11"/>
                  <a:gd name="T79" fmla="*/ 6 h 22"/>
                  <a:gd name="T80" fmla="*/ 3 w 11"/>
                  <a:gd name="T81" fmla="*/ 5 h 22"/>
                  <a:gd name="T82" fmla="*/ 3 w 11"/>
                  <a:gd name="T83" fmla="*/ 4 h 22"/>
                  <a:gd name="T84" fmla="*/ 2 w 11"/>
                  <a:gd name="T85" fmla="*/ 4 h 22"/>
                  <a:gd name="T86" fmla="*/ 2 w 11"/>
                  <a:gd name="T87" fmla="*/ 4 h 22"/>
                  <a:gd name="T88" fmla="*/ 2 w 11"/>
                  <a:gd name="T89" fmla="*/ 3 h 22"/>
                  <a:gd name="T90" fmla="*/ 2 w 11"/>
                  <a:gd name="T91" fmla="*/ 3 h 22"/>
                  <a:gd name="T92" fmla="*/ 1 w 11"/>
                  <a:gd name="T93" fmla="*/ 2 h 22"/>
                  <a:gd name="T94" fmla="*/ 1 w 11"/>
                  <a:gd name="T95" fmla="*/ 2 h 22"/>
                  <a:gd name="T96" fmla="*/ 1 w 11"/>
                  <a:gd name="T97" fmla="*/ 1 h 22"/>
                  <a:gd name="T98" fmla="*/ 1 w 11"/>
                  <a:gd name="T99" fmla="*/ 1 h 22"/>
                  <a:gd name="T100" fmla="*/ 1 w 11"/>
                  <a:gd name="T101" fmla="*/ 0 h 22"/>
                  <a:gd name="T102" fmla="*/ 0 w 11"/>
                  <a:gd name="T10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2">
                    <a:moveTo>
                      <a:pt x="11" y="22"/>
                    </a:moveTo>
                    <a:lnTo>
                      <a:pt x="10" y="22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4" name="Freeform 2835"/>
              <p:cNvSpPr>
                <a:spLocks/>
              </p:cNvSpPr>
              <p:nvPr/>
            </p:nvSpPr>
            <p:spPr bwMode="auto">
              <a:xfrm>
                <a:off x="6964535" y="5265865"/>
                <a:ext cx="10827" cy="28544"/>
              </a:xfrm>
              <a:custGeom>
                <a:avLst/>
                <a:gdLst>
                  <a:gd name="T0" fmla="*/ 11 w 11"/>
                  <a:gd name="T1" fmla="*/ 29 h 29"/>
                  <a:gd name="T2" fmla="*/ 10 w 11"/>
                  <a:gd name="T3" fmla="*/ 29 h 29"/>
                  <a:gd name="T4" fmla="*/ 10 w 11"/>
                  <a:gd name="T5" fmla="*/ 28 h 29"/>
                  <a:gd name="T6" fmla="*/ 10 w 11"/>
                  <a:gd name="T7" fmla="*/ 28 h 29"/>
                  <a:gd name="T8" fmla="*/ 10 w 11"/>
                  <a:gd name="T9" fmla="*/ 27 h 29"/>
                  <a:gd name="T10" fmla="*/ 10 w 11"/>
                  <a:gd name="T11" fmla="*/ 27 h 29"/>
                  <a:gd name="T12" fmla="*/ 10 w 11"/>
                  <a:gd name="T13" fmla="*/ 26 h 29"/>
                  <a:gd name="T14" fmla="*/ 9 w 11"/>
                  <a:gd name="T15" fmla="*/ 26 h 29"/>
                  <a:gd name="T16" fmla="*/ 9 w 11"/>
                  <a:gd name="T17" fmla="*/ 25 h 29"/>
                  <a:gd name="T18" fmla="*/ 9 w 11"/>
                  <a:gd name="T19" fmla="*/ 25 h 29"/>
                  <a:gd name="T20" fmla="*/ 9 w 11"/>
                  <a:gd name="T21" fmla="*/ 24 h 29"/>
                  <a:gd name="T22" fmla="*/ 8 w 11"/>
                  <a:gd name="T23" fmla="*/ 23 h 29"/>
                  <a:gd name="T24" fmla="*/ 8 w 11"/>
                  <a:gd name="T25" fmla="*/ 23 h 29"/>
                  <a:gd name="T26" fmla="*/ 8 w 11"/>
                  <a:gd name="T27" fmla="*/ 23 h 29"/>
                  <a:gd name="T28" fmla="*/ 8 w 11"/>
                  <a:gd name="T29" fmla="*/ 22 h 29"/>
                  <a:gd name="T30" fmla="*/ 8 w 11"/>
                  <a:gd name="T31" fmla="*/ 22 h 29"/>
                  <a:gd name="T32" fmla="*/ 7 w 11"/>
                  <a:gd name="T33" fmla="*/ 21 h 29"/>
                  <a:gd name="T34" fmla="*/ 7 w 11"/>
                  <a:gd name="T35" fmla="*/ 20 h 29"/>
                  <a:gd name="T36" fmla="*/ 7 w 11"/>
                  <a:gd name="T37" fmla="*/ 20 h 29"/>
                  <a:gd name="T38" fmla="*/ 7 w 11"/>
                  <a:gd name="T39" fmla="*/ 19 h 29"/>
                  <a:gd name="T40" fmla="*/ 7 w 11"/>
                  <a:gd name="T41" fmla="*/ 19 h 29"/>
                  <a:gd name="T42" fmla="*/ 6 w 11"/>
                  <a:gd name="T43" fmla="*/ 18 h 29"/>
                  <a:gd name="T44" fmla="*/ 6 w 11"/>
                  <a:gd name="T45" fmla="*/ 18 h 29"/>
                  <a:gd name="T46" fmla="*/ 6 w 11"/>
                  <a:gd name="T47" fmla="*/ 17 h 29"/>
                  <a:gd name="T48" fmla="*/ 6 w 11"/>
                  <a:gd name="T49" fmla="*/ 16 h 29"/>
                  <a:gd name="T50" fmla="*/ 6 w 11"/>
                  <a:gd name="T51" fmla="*/ 16 h 29"/>
                  <a:gd name="T52" fmla="*/ 6 w 11"/>
                  <a:gd name="T53" fmla="*/ 15 h 29"/>
                  <a:gd name="T54" fmla="*/ 5 w 11"/>
                  <a:gd name="T55" fmla="*/ 15 h 29"/>
                  <a:gd name="T56" fmla="*/ 5 w 11"/>
                  <a:gd name="T57" fmla="*/ 14 h 29"/>
                  <a:gd name="T58" fmla="*/ 5 w 11"/>
                  <a:gd name="T59" fmla="*/ 14 h 29"/>
                  <a:gd name="T60" fmla="*/ 5 w 11"/>
                  <a:gd name="T61" fmla="*/ 13 h 29"/>
                  <a:gd name="T62" fmla="*/ 4 w 11"/>
                  <a:gd name="T63" fmla="*/ 13 h 29"/>
                  <a:gd name="T64" fmla="*/ 4 w 11"/>
                  <a:gd name="T65" fmla="*/ 12 h 29"/>
                  <a:gd name="T66" fmla="*/ 4 w 11"/>
                  <a:gd name="T67" fmla="*/ 11 h 29"/>
                  <a:gd name="T68" fmla="*/ 4 w 11"/>
                  <a:gd name="T69" fmla="*/ 11 h 29"/>
                  <a:gd name="T70" fmla="*/ 4 w 11"/>
                  <a:gd name="T71" fmla="*/ 10 h 29"/>
                  <a:gd name="T72" fmla="*/ 3 w 11"/>
                  <a:gd name="T73" fmla="*/ 10 h 29"/>
                  <a:gd name="T74" fmla="*/ 3 w 11"/>
                  <a:gd name="T75" fmla="*/ 9 h 29"/>
                  <a:gd name="T76" fmla="*/ 3 w 11"/>
                  <a:gd name="T77" fmla="*/ 9 h 29"/>
                  <a:gd name="T78" fmla="*/ 3 w 11"/>
                  <a:gd name="T79" fmla="*/ 8 h 29"/>
                  <a:gd name="T80" fmla="*/ 3 w 11"/>
                  <a:gd name="T81" fmla="*/ 7 h 29"/>
                  <a:gd name="T82" fmla="*/ 3 w 11"/>
                  <a:gd name="T83" fmla="*/ 7 h 29"/>
                  <a:gd name="T84" fmla="*/ 2 w 11"/>
                  <a:gd name="T85" fmla="*/ 6 h 29"/>
                  <a:gd name="T86" fmla="*/ 2 w 11"/>
                  <a:gd name="T87" fmla="*/ 5 h 29"/>
                  <a:gd name="T88" fmla="*/ 2 w 11"/>
                  <a:gd name="T89" fmla="*/ 5 h 29"/>
                  <a:gd name="T90" fmla="*/ 2 w 11"/>
                  <a:gd name="T91" fmla="*/ 4 h 29"/>
                  <a:gd name="T92" fmla="*/ 1 w 11"/>
                  <a:gd name="T93" fmla="*/ 3 h 29"/>
                  <a:gd name="T94" fmla="*/ 1 w 11"/>
                  <a:gd name="T95" fmla="*/ 3 h 29"/>
                  <a:gd name="T96" fmla="*/ 1 w 11"/>
                  <a:gd name="T97" fmla="*/ 2 h 29"/>
                  <a:gd name="T98" fmla="*/ 1 w 11"/>
                  <a:gd name="T99" fmla="*/ 2 h 29"/>
                  <a:gd name="T100" fmla="*/ 1 w 11"/>
                  <a:gd name="T101" fmla="*/ 1 h 29"/>
                  <a:gd name="T102" fmla="*/ 0 w 11"/>
                  <a:gd name="T10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9">
                    <a:moveTo>
                      <a:pt x="11" y="29"/>
                    </a:move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5" name="Freeform 2836"/>
              <p:cNvSpPr>
                <a:spLocks/>
              </p:cNvSpPr>
              <p:nvPr/>
            </p:nvSpPr>
            <p:spPr bwMode="auto">
              <a:xfrm>
                <a:off x="6954692" y="5230432"/>
                <a:ext cx="10827" cy="36418"/>
              </a:xfrm>
              <a:custGeom>
                <a:avLst/>
                <a:gdLst>
                  <a:gd name="T0" fmla="*/ 11 w 11"/>
                  <a:gd name="T1" fmla="*/ 37 h 37"/>
                  <a:gd name="T2" fmla="*/ 10 w 11"/>
                  <a:gd name="T3" fmla="*/ 36 h 37"/>
                  <a:gd name="T4" fmla="*/ 10 w 11"/>
                  <a:gd name="T5" fmla="*/ 36 h 37"/>
                  <a:gd name="T6" fmla="*/ 10 w 11"/>
                  <a:gd name="T7" fmla="*/ 35 h 37"/>
                  <a:gd name="T8" fmla="*/ 10 w 11"/>
                  <a:gd name="T9" fmla="*/ 35 h 37"/>
                  <a:gd name="T10" fmla="*/ 10 w 11"/>
                  <a:gd name="T11" fmla="*/ 34 h 37"/>
                  <a:gd name="T12" fmla="*/ 10 w 11"/>
                  <a:gd name="T13" fmla="*/ 33 h 37"/>
                  <a:gd name="T14" fmla="*/ 9 w 11"/>
                  <a:gd name="T15" fmla="*/ 33 h 37"/>
                  <a:gd name="T16" fmla="*/ 9 w 11"/>
                  <a:gd name="T17" fmla="*/ 32 h 37"/>
                  <a:gd name="T18" fmla="*/ 9 w 11"/>
                  <a:gd name="T19" fmla="*/ 31 h 37"/>
                  <a:gd name="T20" fmla="*/ 9 w 11"/>
                  <a:gd name="T21" fmla="*/ 30 h 37"/>
                  <a:gd name="T22" fmla="*/ 8 w 11"/>
                  <a:gd name="T23" fmla="*/ 30 h 37"/>
                  <a:gd name="T24" fmla="*/ 8 w 11"/>
                  <a:gd name="T25" fmla="*/ 29 h 37"/>
                  <a:gd name="T26" fmla="*/ 8 w 11"/>
                  <a:gd name="T27" fmla="*/ 29 h 37"/>
                  <a:gd name="T28" fmla="*/ 8 w 11"/>
                  <a:gd name="T29" fmla="*/ 28 h 37"/>
                  <a:gd name="T30" fmla="*/ 8 w 11"/>
                  <a:gd name="T31" fmla="*/ 27 h 37"/>
                  <a:gd name="T32" fmla="*/ 7 w 11"/>
                  <a:gd name="T33" fmla="*/ 26 h 37"/>
                  <a:gd name="T34" fmla="*/ 7 w 11"/>
                  <a:gd name="T35" fmla="*/ 26 h 37"/>
                  <a:gd name="T36" fmla="*/ 7 w 11"/>
                  <a:gd name="T37" fmla="*/ 25 h 37"/>
                  <a:gd name="T38" fmla="*/ 7 w 11"/>
                  <a:gd name="T39" fmla="*/ 25 h 37"/>
                  <a:gd name="T40" fmla="*/ 7 w 11"/>
                  <a:gd name="T41" fmla="*/ 24 h 37"/>
                  <a:gd name="T42" fmla="*/ 7 w 11"/>
                  <a:gd name="T43" fmla="*/ 23 h 37"/>
                  <a:gd name="T44" fmla="*/ 6 w 11"/>
                  <a:gd name="T45" fmla="*/ 22 h 37"/>
                  <a:gd name="T46" fmla="*/ 6 w 11"/>
                  <a:gd name="T47" fmla="*/ 22 h 37"/>
                  <a:gd name="T48" fmla="*/ 6 w 11"/>
                  <a:gd name="T49" fmla="*/ 21 h 37"/>
                  <a:gd name="T50" fmla="*/ 6 w 11"/>
                  <a:gd name="T51" fmla="*/ 20 h 37"/>
                  <a:gd name="T52" fmla="*/ 5 w 11"/>
                  <a:gd name="T53" fmla="*/ 19 h 37"/>
                  <a:gd name="T54" fmla="*/ 5 w 11"/>
                  <a:gd name="T55" fmla="*/ 19 h 37"/>
                  <a:gd name="T56" fmla="*/ 5 w 11"/>
                  <a:gd name="T57" fmla="*/ 18 h 37"/>
                  <a:gd name="T58" fmla="*/ 5 w 11"/>
                  <a:gd name="T59" fmla="*/ 17 h 37"/>
                  <a:gd name="T60" fmla="*/ 5 w 11"/>
                  <a:gd name="T61" fmla="*/ 17 h 37"/>
                  <a:gd name="T62" fmla="*/ 4 w 11"/>
                  <a:gd name="T63" fmla="*/ 16 h 37"/>
                  <a:gd name="T64" fmla="*/ 4 w 11"/>
                  <a:gd name="T65" fmla="*/ 15 h 37"/>
                  <a:gd name="T66" fmla="*/ 4 w 11"/>
                  <a:gd name="T67" fmla="*/ 15 h 37"/>
                  <a:gd name="T68" fmla="*/ 4 w 11"/>
                  <a:gd name="T69" fmla="*/ 14 h 37"/>
                  <a:gd name="T70" fmla="*/ 4 w 11"/>
                  <a:gd name="T71" fmla="*/ 13 h 37"/>
                  <a:gd name="T72" fmla="*/ 3 w 11"/>
                  <a:gd name="T73" fmla="*/ 12 h 37"/>
                  <a:gd name="T74" fmla="*/ 3 w 11"/>
                  <a:gd name="T75" fmla="*/ 11 h 37"/>
                  <a:gd name="T76" fmla="*/ 3 w 11"/>
                  <a:gd name="T77" fmla="*/ 11 h 37"/>
                  <a:gd name="T78" fmla="*/ 3 w 11"/>
                  <a:gd name="T79" fmla="*/ 10 h 37"/>
                  <a:gd name="T80" fmla="*/ 3 w 11"/>
                  <a:gd name="T81" fmla="*/ 9 h 37"/>
                  <a:gd name="T82" fmla="*/ 3 w 11"/>
                  <a:gd name="T83" fmla="*/ 8 h 37"/>
                  <a:gd name="T84" fmla="*/ 2 w 11"/>
                  <a:gd name="T85" fmla="*/ 7 h 37"/>
                  <a:gd name="T86" fmla="*/ 2 w 11"/>
                  <a:gd name="T87" fmla="*/ 7 h 37"/>
                  <a:gd name="T88" fmla="*/ 2 w 11"/>
                  <a:gd name="T89" fmla="*/ 6 h 37"/>
                  <a:gd name="T90" fmla="*/ 2 w 11"/>
                  <a:gd name="T91" fmla="*/ 5 h 37"/>
                  <a:gd name="T92" fmla="*/ 1 w 11"/>
                  <a:gd name="T93" fmla="*/ 4 h 37"/>
                  <a:gd name="T94" fmla="*/ 1 w 11"/>
                  <a:gd name="T95" fmla="*/ 4 h 37"/>
                  <a:gd name="T96" fmla="*/ 1 w 11"/>
                  <a:gd name="T97" fmla="*/ 3 h 37"/>
                  <a:gd name="T98" fmla="*/ 1 w 11"/>
                  <a:gd name="T99" fmla="*/ 2 h 37"/>
                  <a:gd name="T100" fmla="*/ 1 w 11"/>
                  <a:gd name="T101" fmla="*/ 1 h 37"/>
                  <a:gd name="T102" fmla="*/ 0 w 11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37">
                    <a:moveTo>
                      <a:pt x="11" y="37"/>
                    </a:moveTo>
                    <a:lnTo>
                      <a:pt x="10" y="36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6" name="Freeform 2837"/>
              <p:cNvSpPr>
                <a:spLocks/>
              </p:cNvSpPr>
              <p:nvPr/>
            </p:nvSpPr>
            <p:spPr bwMode="auto">
              <a:xfrm>
                <a:off x="6944850" y="5186140"/>
                <a:ext cx="10827" cy="45275"/>
              </a:xfrm>
              <a:custGeom>
                <a:avLst/>
                <a:gdLst>
                  <a:gd name="T0" fmla="*/ 11 w 11"/>
                  <a:gd name="T1" fmla="*/ 46 h 46"/>
                  <a:gd name="T2" fmla="*/ 10 w 11"/>
                  <a:gd name="T3" fmla="*/ 45 h 46"/>
                  <a:gd name="T4" fmla="*/ 10 w 11"/>
                  <a:gd name="T5" fmla="*/ 45 h 46"/>
                  <a:gd name="T6" fmla="*/ 10 w 11"/>
                  <a:gd name="T7" fmla="*/ 44 h 46"/>
                  <a:gd name="T8" fmla="*/ 10 w 11"/>
                  <a:gd name="T9" fmla="*/ 43 h 46"/>
                  <a:gd name="T10" fmla="*/ 10 w 11"/>
                  <a:gd name="T11" fmla="*/ 42 h 46"/>
                  <a:gd name="T12" fmla="*/ 10 w 11"/>
                  <a:gd name="T13" fmla="*/ 41 h 46"/>
                  <a:gd name="T14" fmla="*/ 9 w 11"/>
                  <a:gd name="T15" fmla="*/ 41 h 46"/>
                  <a:gd name="T16" fmla="*/ 9 w 11"/>
                  <a:gd name="T17" fmla="*/ 40 h 46"/>
                  <a:gd name="T18" fmla="*/ 9 w 11"/>
                  <a:gd name="T19" fmla="*/ 39 h 46"/>
                  <a:gd name="T20" fmla="*/ 9 w 11"/>
                  <a:gd name="T21" fmla="*/ 38 h 46"/>
                  <a:gd name="T22" fmla="*/ 8 w 11"/>
                  <a:gd name="T23" fmla="*/ 37 h 46"/>
                  <a:gd name="T24" fmla="*/ 8 w 11"/>
                  <a:gd name="T25" fmla="*/ 36 h 46"/>
                  <a:gd name="T26" fmla="*/ 8 w 11"/>
                  <a:gd name="T27" fmla="*/ 35 h 46"/>
                  <a:gd name="T28" fmla="*/ 8 w 11"/>
                  <a:gd name="T29" fmla="*/ 35 h 46"/>
                  <a:gd name="T30" fmla="*/ 8 w 11"/>
                  <a:gd name="T31" fmla="*/ 34 h 46"/>
                  <a:gd name="T32" fmla="*/ 7 w 11"/>
                  <a:gd name="T33" fmla="*/ 33 h 46"/>
                  <a:gd name="T34" fmla="*/ 7 w 11"/>
                  <a:gd name="T35" fmla="*/ 32 h 46"/>
                  <a:gd name="T36" fmla="*/ 7 w 11"/>
                  <a:gd name="T37" fmla="*/ 31 h 46"/>
                  <a:gd name="T38" fmla="*/ 7 w 11"/>
                  <a:gd name="T39" fmla="*/ 30 h 46"/>
                  <a:gd name="T40" fmla="*/ 7 w 11"/>
                  <a:gd name="T41" fmla="*/ 29 h 46"/>
                  <a:gd name="T42" fmla="*/ 7 w 11"/>
                  <a:gd name="T43" fmla="*/ 28 h 46"/>
                  <a:gd name="T44" fmla="*/ 6 w 11"/>
                  <a:gd name="T45" fmla="*/ 28 h 46"/>
                  <a:gd name="T46" fmla="*/ 6 w 11"/>
                  <a:gd name="T47" fmla="*/ 27 h 46"/>
                  <a:gd name="T48" fmla="*/ 6 w 11"/>
                  <a:gd name="T49" fmla="*/ 26 h 46"/>
                  <a:gd name="T50" fmla="*/ 6 w 11"/>
                  <a:gd name="T51" fmla="*/ 25 h 46"/>
                  <a:gd name="T52" fmla="*/ 5 w 11"/>
                  <a:gd name="T53" fmla="*/ 24 h 46"/>
                  <a:gd name="T54" fmla="*/ 5 w 11"/>
                  <a:gd name="T55" fmla="*/ 23 h 46"/>
                  <a:gd name="T56" fmla="*/ 5 w 11"/>
                  <a:gd name="T57" fmla="*/ 22 h 46"/>
                  <a:gd name="T58" fmla="*/ 5 w 11"/>
                  <a:gd name="T59" fmla="*/ 21 h 46"/>
                  <a:gd name="T60" fmla="*/ 5 w 11"/>
                  <a:gd name="T61" fmla="*/ 20 h 46"/>
                  <a:gd name="T62" fmla="*/ 4 w 11"/>
                  <a:gd name="T63" fmla="*/ 19 h 46"/>
                  <a:gd name="T64" fmla="*/ 4 w 11"/>
                  <a:gd name="T65" fmla="*/ 18 h 46"/>
                  <a:gd name="T66" fmla="*/ 4 w 11"/>
                  <a:gd name="T67" fmla="*/ 18 h 46"/>
                  <a:gd name="T68" fmla="*/ 4 w 11"/>
                  <a:gd name="T69" fmla="*/ 16 h 46"/>
                  <a:gd name="T70" fmla="*/ 4 w 11"/>
                  <a:gd name="T71" fmla="*/ 16 h 46"/>
                  <a:gd name="T72" fmla="*/ 4 w 11"/>
                  <a:gd name="T73" fmla="*/ 15 h 46"/>
                  <a:gd name="T74" fmla="*/ 3 w 11"/>
                  <a:gd name="T75" fmla="*/ 14 h 46"/>
                  <a:gd name="T76" fmla="*/ 3 w 11"/>
                  <a:gd name="T77" fmla="*/ 13 h 46"/>
                  <a:gd name="T78" fmla="*/ 3 w 11"/>
                  <a:gd name="T79" fmla="*/ 12 h 46"/>
                  <a:gd name="T80" fmla="*/ 3 w 11"/>
                  <a:gd name="T81" fmla="*/ 11 h 46"/>
                  <a:gd name="T82" fmla="*/ 3 w 11"/>
                  <a:gd name="T83" fmla="*/ 10 h 46"/>
                  <a:gd name="T84" fmla="*/ 2 w 11"/>
                  <a:gd name="T85" fmla="*/ 9 h 46"/>
                  <a:gd name="T86" fmla="*/ 2 w 11"/>
                  <a:gd name="T87" fmla="*/ 8 h 46"/>
                  <a:gd name="T88" fmla="*/ 2 w 11"/>
                  <a:gd name="T89" fmla="*/ 7 h 46"/>
                  <a:gd name="T90" fmla="*/ 2 w 11"/>
                  <a:gd name="T91" fmla="*/ 6 h 46"/>
                  <a:gd name="T92" fmla="*/ 1 w 11"/>
                  <a:gd name="T93" fmla="*/ 5 h 46"/>
                  <a:gd name="T94" fmla="*/ 1 w 11"/>
                  <a:gd name="T95" fmla="*/ 4 h 46"/>
                  <a:gd name="T96" fmla="*/ 1 w 11"/>
                  <a:gd name="T97" fmla="*/ 3 h 46"/>
                  <a:gd name="T98" fmla="*/ 1 w 11"/>
                  <a:gd name="T99" fmla="*/ 2 h 46"/>
                  <a:gd name="T100" fmla="*/ 1 w 11"/>
                  <a:gd name="T101" fmla="*/ 1 h 46"/>
                  <a:gd name="T102" fmla="*/ 0 w 11"/>
                  <a:gd name="T10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46">
                    <a:moveTo>
                      <a:pt x="11" y="46"/>
                    </a:moveTo>
                    <a:lnTo>
                      <a:pt x="10" y="45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4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7" name="Freeform 2838"/>
              <p:cNvSpPr>
                <a:spLocks/>
              </p:cNvSpPr>
              <p:nvPr/>
            </p:nvSpPr>
            <p:spPr bwMode="auto">
              <a:xfrm>
                <a:off x="6935992" y="5130038"/>
                <a:ext cx="9843" cy="57086"/>
              </a:xfrm>
              <a:custGeom>
                <a:avLst/>
                <a:gdLst>
                  <a:gd name="T0" fmla="*/ 10 w 10"/>
                  <a:gd name="T1" fmla="*/ 58 h 58"/>
                  <a:gd name="T2" fmla="*/ 9 w 10"/>
                  <a:gd name="T3" fmla="*/ 57 h 58"/>
                  <a:gd name="T4" fmla="*/ 9 w 10"/>
                  <a:gd name="T5" fmla="*/ 56 h 58"/>
                  <a:gd name="T6" fmla="*/ 9 w 10"/>
                  <a:gd name="T7" fmla="*/ 55 h 58"/>
                  <a:gd name="T8" fmla="*/ 9 w 10"/>
                  <a:gd name="T9" fmla="*/ 54 h 58"/>
                  <a:gd name="T10" fmla="*/ 9 w 10"/>
                  <a:gd name="T11" fmla="*/ 53 h 58"/>
                  <a:gd name="T12" fmla="*/ 9 w 10"/>
                  <a:gd name="T13" fmla="*/ 52 h 58"/>
                  <a:gd name="T14" fmla="*/ 8 w 10"/>
                  <a:gd name="T15" fmla="*/ 51 h 58"/>
                  <a:gd name="T16" fmla="*/ 8 w 10"/>
                  <a:gd name="T17" fmla="*/ 50 h 58"/>
                  <a:gd name="T18" fmla="*/ 8 w 10"/>
                  <a:gd name="T19" fmla="*/ 49 h 58"/>
                  <a:gd name="T20" fmla="*/ 8 w 10"/>
                  <a:gd name="T21" fmla="*/ 47 h 58"/>
                  <a:gd name="T22" fmla="*/ 7 w 10"/>
                  <a:gd name="T23" fmla="*/ 46 h 58"/>
                  <a:gd name="T24" fmla="*/ 7 w 10"/>
                  <a:gd name="T25" fmla="*/ 45 h 58"/>
                  <a:gd name="T26" fmla="*/ 7 w 10"/>
                  <a:gd name="T27" fmla="*/ 44 h 58"/>
                  <a:gd name="T28" fmla="*/ 7 w 10"/>
                  <a:gd name="T29" fmla="*/ 43 h 58"/>
                  <a:gd name="T30" fmla="*/ 7 w 10"/>
                  <a:gd name="T31" fmla="*/ 42 h 58"/>
                  <a:gd name="T32" fmla="*/ 6 w 10"/>
                  <a:gd name="T33" fmla="*/ 41 h 58"/>
                  <a:gd name="T34" fmla="*/ 6 w 10"/>
                  <a:gd name="T35" fmla="*/ 40 h 58"/>
                  <a:gd name="T36" fmla="*/ 6 w 10"/>
                  <a:gd name="T37" fmla="*/ 39 h 58"/>
                  <a:gd name="T38" fmla="*/ 6 w 10"/>
                  <a:gd name="T39" fmla="*/ 38 h 58"/>
                  <a:gd name="T40" fmla="*/ 6 w 10"/>
                  <a:gd name="T41" fmla="*/ 37 h 58"/>
                  <a:gd name="T42" fmla="*/ 6 w 10"/>
                  <a:gd name="T43" fmla="*/ 36 h 58"/>
                  <a:gd name="T44" fmla="*/ 5 w 10"/>
                  <a:gd name="T45" fmla="*/ 34 h 58"/>
                  <a:gd name="T46" fmla="*/ 5 w 10"/>
                  <a:gd name="T47" fmla="*/ 33 h 58"/>
                  <a:gd name="T48" fmla="*/ 5 w 10"/>
                  <a:gd name="T49" fmla="*/ 32 h 58"/>
                  <a:gd name="T50" fmla="*/ 5 w 10"/>
                  <a:gd name="T51" fmla="*/ 31 h 58"/>
                  <a:gd name="T52" fmla="*/ 4 w 10"/>
                  <a:gd name="T53" fmla="*/ 30 h 58"/>
                  <a:gd name="T54" fmla="*/ 4 w 10"/>
                  <a:gd name="T55" fmla="*/ 29 h 58"/>
                  <a:gd name="T56" fmla="*/ 4 w 10"/>
                  <a:gd name="T57" fmla="*/ 27 h 58"/>
                  <a:gd name="T58" fmla="*/ 4 w 10"/>
                  <a:gd name="T59" fmla="*/ 26 h 58"/>
                  <a:gd name="T60" fmla="*/ 4 w 10"/>
                  <a:gd name="T61" fmla="*/ 25 h 58"/>
                  <a:gd name="T62" fmla="*/ 3 w 10"/>
                  <a:gd name="T63" fmla="*/ 24 h 58"/>
                  <a:gd name="T64" fmla="*/ 3 w 10"/>
                  <a:gd name="T65" fmla="*/ 23 h 58"/>
                  <a:gd name="T66" fmla="*/ 3 w 10"/>
                  <a:gd name="T67" fmla="*/ 22 h 58"/>
                  <a:gd name="T68" fmla="*/ 3 w 10"/>
                  <a:gd name="T69" fmla="*/ 21 h 58"/>
                  <a:gd name="T70" fmla="*/ 3 w 10"/>
                  <a:gd name="T71" fmla="*/ 19 h 58"/>
                  <a:gd name="T72" fmla="*/ 3 w 10"/>
                  <a:gd name="T73" fmla="*/ 18 h 58"/>
                  <a:gd name="T74" fmla="*/ 2 w 10"/>
                  <a:gd name="T75" fmla="*/ 17 h 58"/>
                  <a:gd name="T76" fmla="*/ 2 w 10"/>
                  <a:gd name="T77" fmla="*/ 16 h 58"/>
                  <a:gd name="T78" fmla="*/ 2 w 10"/>
                  <a:gd name="T79" fmla="*/ 14 h 58"/>
                  <a:gd name="T80" fmla="*/ 2 w 10"/>
                  <a:gd name="T81" fmla="*/ 13 h 58"/>
                  <a:gd name="T82" fmla="*/ 2 w 10"/>
                  <a:gd name="T83" fmla="*/ 12 h 58"/>
                  <a:gd name="T84" fmla="*/ 1 w 10"/>
                  <a:gd name="T85" fmla="*/ 11 h 58"/>
                  <a:gd name="T86" fmla="*/ 1 w 10"/>
                  <a:gd name="T87" fmla="*/ 10 h 58"/>
                  <a:gd name="T88" fmla="*/ 1 w 10"/>
                  <a:gd name="T89" fmla="*/ 8 h 58"/>
                  <a:gd name="T90" fmla="*/ 1 w 10"/>
                  <a:gd name="T91" fmla="*/ 7 h 58"/>
                  <a:gd name="T92" fmla="*/ 0 w 10"/>
                  <a:gd name="T93" fmla="*/ 6 h 58"/>
                  <a:gd name="T94" fmla="*/ 0 w 10"/>
                  <a:gd name="T95" fmla="*/ 5 h 58"/>
                  <a:gd name="T96" fmla="*/ 0 w 10"/>
                  <a:gd name="T97" fmla="*/ 3 h 58"/>
                  <a:gd name="T98" fmla="*/ 0 w 10"/>
                  <a:gd name="T99" fmla="*/ 2 h 58"/>
                  <a:gd name="T100" fmla="*/ 0 w 10"/>
                  <a:gd name="T101" fmla="*/ 1 h 58"/>
                  <a:gd name="T102" fmla="*/ 0 w 10"/>
                  <a:gd name="T10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8">
                    <a:moveTo>
                      <a:pt x="10" y="58"/>
                    </a:moveTo>
                    <a:lnTo>
                      <a:pt x="9" y="57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7" y="46"/>
                    </a:lnTo>
                    <a:lnTo>
                      <a:pt x="7" y="45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6" y="41"/>
                    </a:lnTo>
                    <a:lnTo>
                      <a:pt x="6" y="40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8" name="Freeform 2839"/>
              <p:cNvSpPr>
                <a:spLocks/>
              </p:cNvSpPr>
              <p:nvPr/>
            </p:nvSpPr>
            <p:spPr bwMode="auto">
              <a:xfrm>
                <a:off x="6926149" y="5060156"/>
                <a:ext cx="9843" cy="70866"/>
              </a:xfrm>
              <a:custGeom>
                <a:avLst/>
                <a:gdLst>
                  <a:gd name="T0" fmla="*/ 10 w 10"/>
                  <a:gd name="T1" fmla="*/ 72 h 72"/>
                  <a:gd name="T2" fmla="*/ 10 w 10"/>
                  <a:gd name="T3" fmla="*/ 71 h 72"/>
                  <a:gd name="T4" fmla="*/ 9 w 10"/>
                  <a:gd name="T5" fmla="*/ 69 h 72"/>
                  <a:gd name="T6" fmla="*/ 9 w 10"/>
                  <a:gd name="T7" fmla="*/ 68 h 72"/>
                  <a:gd name="T8" fmla="*/ 9 w 10"/>
                  <a:gd name="T9" fmla="*/ 67 h 72"/>
                  <a:gd name="T10" fmla="*/ 9 w 10"/>
                  <a:gd name="T11" fmla="*/ 65 h 72"/>
                  <a:gd name="T12" fmla="*/ 9 w 10"/>
                  <a:gd name="T13" fmla="*/ 64 h 72"/>
                  <a:gd name="T14" fmla="*/ 8 w 10"/>
                  <a:gd name="T15" fmla="*/ 63 h 72"/>
                  <a:gd name="T16" fmla="*/ 8 w 10"/>
                  <a:gd name="T17" fmla="*/ 62 h 72"/>
                  <a:gd name="T18" fmla="*/ 8 w 10"/>
                  <a:gd name="T19" fmla="*/ 60 h 72"/>
                  <a:gd name="T20" fmla="*/ 8 w 10"/>
                  <a:gd name="T21" fmla="*/ 59 h 72"/>
                  <a:gd name="T22" fmla="*/ 7 w 10"/>
                  <a:gd name="T23" fmla="*/ 58 h 72"/>
                  <a:gd name="T24" fmla="*/ 7 w 10"/>
                  <a:gd name="T25" fmla="*/ 56 h 72"/>
                  <a:gd name="T26" fmla="*/ 7 w 10"/>
                  <a:gd name="T27" fmla="*/ 55 h 72"/>
                  <a:gd name="T28" fmla="*/ 7 w 10"/>
                  <a:gd name="T29" fmla="*/ 54 h 72"/>
                  <a:gd name="T30" fmla="*/ 7 w 10"/>
                  <a:gd name="T31" fmla="*/ 52 h 72"/>
                  <a:gd name="T32" fmla="*/ 7 w 10"/>
                  <a:gd name="T33" fmla="*/ 51 h 72"/>
                  <a:gd name="T34" fmla="*/ 6 w 10"/>
                  <a:gd name="T35" fmla="*/ 50 h 72"/>
                  <a:gd name="T36" fmla="*/ 6 w 10"/>
                  <a:gd name="T37" fmla="*/ 48 h 72"/>
                  <a:gd name="T38" fmla="*/ 6 w 10"/>
                  <a:gd name="T39" fmla="*/ 47 h 72"/>
                  <a:gd name="T40" fmla="*/ 6 w 10"/>
                  <a:gd name="T41" fmla="*/ 45 h 72"/>
                  <a:gd name="T42" fmla="*/ 6 w 10"/>
                  <a:gd name="T43" fmla="*/ 44 h 72"/>
                  <a:gd name="T44" fmla="*/ 5 w 10"/>
                  <a:gd name="T45" fmla="*/ 43 h 72"/>
                  <a:gd name="T46" fmla="*/ 5 w 10"/>
                  <a:gd name="T47" fmla="*/ 41 h 72"/>
                  <a:gd name="T48" fmla="*/ 5 w 10"/>
                  <a:gd name="T49" fmla="*/ 40 h 72"/>
                  <a:gd name="T50" fmla="*/ 5 w 10"/>
                  <a:gd name="T51" fmla="*/ 39 h 72"/>
                  <a:gd name="T52" fmla="*/ 4 w 10"/>
                  <a:gd name="T53" fmla="*/ 37 h 72"/>
                  <a:gd name="T54" fmla="*/ 4 w 10"/>
                  <a:gd name="T55" fmla="*/ 36 h 72"/>
                  <a:gd name="T56" fmla="*/ 4 w 10"/>
                  <a:gd name="T57" fmla="*/ 34 h 72"/>
                  <a:gd name="T58" fmla="*/ 4 w 10"/>
                  <a:gd name="T59" fmla="*/ 33 h 72"/>
                  <a:gd name="T60" fmla="*/ 4 w 10"/>
                  <a:gd name="T61" fmla="*/ 31 h 72"/>
                  <a:gd name="T62" fmla="*/ 3 w 10"/>
                  <a:gd name="T63" fmla="*/ 30 h 72"/>
                  <a:gd name="T64" fmla="*/ 3 w 10"/>
                  <a:gd name="T65" fmla="*/ 29 h 72"/>
                  <a:gd name="T66" fmla="*/ 3 w 10"/>
                  <a:gd name="T67" fmla="*/ 27 h 72"/>
                  <a:gd name="T68" fmla="*/ 3 w 10"/>
                  <a:gd name="T69" fmla="*/ 26 h 72"/>
                  <a:gd name="T70" fmla="*/ 3 w 10"/>
                  <a:gd name="T71" fmla="*/ 24 h 72"/>
                  <a:gd name="T72" fmla="*/ 3 w 10"/>
                  <a:gd name="T73" fmla="*/ 23 h 72"/>
                  <a:gd name="T74" fmla="*/ 2 w 10"/>
                  <a:gd name="T75" fmla="*/ 21 h 72"/>
                  <a:gd name="T76" fmla="*/ 2 w 10"/>
                  <a:gd name="T77" fmla="*/ 20 h 72"/>
                  <a:gd name="T78" fmla="*/ 2 w 10"/>
                  <a:gd name="T79" fmla="*/ 18 h 72"/>
                  <a:gd name="T80" fmla="*/ 2 w 10"/>
                  <a:gd name="T81" fmla="*/ 17 h 72"/>
                  <a:gd name="T82" fmla="*/ 2 w 10"/>
                  <a:gd name="T83" fmla="*/ 15 h 72"/>
                  <a:gd name="T84" fmla="*/ 1 w 10"/>
                  <a:gd name="T85" fmla="*/ 14 h 72"/>
                  <a:gd name="T86" fmla="*/ 1 w 10"/>
                  <a:gd name="T87" fmla="*/ 12 h 72"/>
                  <a:gd name="T88" fmla="*/ 1 w 10"/>
                  <a:gd name="T89" fmla="*/ 11 h 72"/>
                  <a:gd name="T90" fmla="*/ 1 w 10"/>
                  <a:gd name="T91" fmla="*/ 9 h 72"/>
                  <a:gd name="T92" fmla="*/ 0 w 10"/>
                  <a:gd name="T93" fmla="*/ 8 h 72"/>
                  <a:gd name="T94" fmla="*/ 0 w 10"/>
                  <a:gd name="T95" fmla="*/ 6 h 72"/>
                  <a:gd name="T96" fmla="*/ 0 w 10"/>
                  <a:gd name="T97" fmla="*/ 4 h 72"/>
                  <a:gd name="T98" fmla="*/ 0 w 10"/>
                  <a:gd name="T99" fmla="*/ 3 h 72"/>
                  <a:gd name="T100" fmla="*/ 0 w 10"/>
                  <a:gd name="T101" fmla="*/ 2 h 72"/>
                  <a:gd name="T102" fmla="*/ 0 w 10"/>
                  <a:gd name="T10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2">
                    <a:moveTo>
                      <a:pt x="10" y="72"/>
                    </a:moveTo>
                    <a:lnTo>
                      <a:pt x="10" y="71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9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7" y="55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7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9" name="Freeform 2840"/>
              <p:cNvSpPr>
                <a:spLocks/>
              </p:cNvSpPr>
              <p:nvPr/>
            </p:nvSpPr>
            <p:spPr bwMode="auto">
              <a:xfrm>
                <a:off x="6916307" y="4975511"/>
                <a:ext cx="9843" cy="86614"/>
              </a:xfrm>
              <a:custGeom>
                <a:avLst/>
                <a:gdLst>
                  <a:gd name="T0" fmla="*/ 10 w 10"/>
                  <a:gd name="T1" fmla="*/ 88 h 88"/>
                  <a:gd name="T2" fmla="*/ 10 w 10"/>
                  <a:gd name="T3" fmla="*/ 86 h 88"/>
                  <a:gd name="T4" fmla="*/ 9 w 10"/>
                  <a:gd name="T5" fmla="*/ 84 h 88"/>
                  <a:gd name="T6" fmla="*/ 9 w 10"/>
                  <a:gd name="T7" fmla="*/ 83 h 88"/>
                  <a:gd name="T8" fmla="*/ 9 w 10"/>
                  <a:gd name="T9" fmla="*/ 81 h 88"/>
                  <a:gd name="T10" fmla="*/ 9 w 10"/>
                  <a:gd name="T11" fmla="*/ 80 h 88"/>
                  <a:gd name="T12" fmla="*/ 9 w 10"/>
                  <a:gd name="T13" fmla="*/ 78 h 88"/>
                  <a:gd name="T14" fmla="*/ 8 w 10"/>
                  <a:gd name="T15" fmla="*/ 76 h 88"/>
                  <a:gd name="T16" fmla="*/ 8 w 10"/>
                  <a:gd name="T17" fmla="*/ 75 h 88"/>
                  <a:gd name="T18" fmla="*/ 8 w 10"/>
                  <a:gd name="T19" fmla="*/ 73 h 88"/>
                  <a:gd name="T20" fmla="*/ 8 w 10"/>
                  <a:gd name="T21" fmla="*/ 72 h 88"/>
                  <a:gd name="T22" fmla="*/ 7 w 10"/>
                  <a:gd name="T23" fmla="*/ 70 h 88"/>
                  <a:gd name="T24" fmla="*/ 7 w 10"/>
                  <a:gd name="T25" fmla="*/ 68 h 88"/>
                  <a:gd name="T26" fmla="*/ 7 w 10"/>
                  <a:gd name="T27" fmla="*/ 67 h 88"/>
                  <a:gd name="T28" fmla="*/ 7 w 10"/>
                  <a:gd name="T29" fmla="*/ 65 h 88"/>
                  <a:gd name="T30" fmla="*/ 7 w 10"/>
                  <a:gd name="T31" fmla="*/ 63 h 88"/>
                  <a:gd name="T32" fmla="*/ 7 w 10"/>
                  <a:gd name="T33" fmla="*/ 62 h 88"/>
                  <a:gd name="T34" fmla="*/ 6 w 10"/>
                  <a:gd name="T35" fmla="*/ 60 h 88"/>
                  <a:gd name="T36" fmla="*/ 6 w 10"/>
                  <a:gd name="T37" fmla="*/ 59 h 88"/>
                  <a:gd name="T38" fmla="*/ 6 w 10"/>
                  <a:gd name="T39" fmla="*/ 57 h 88"/>
                  <a:gd name="T40" fmla="*/ 6 w 10"/>
                  <a:gd name="T41" fmla="*/ 55 h 88"/>
                  <a:gd name="T42" fmla="*/ 6 w 10"/>
                  <a:gd name="T43" fmla="*/ 53 h 88"/>
                  <a:gd name="T44" fmla="*/ 5 w 10"/>
                  <a:gd name="T45" fmla="*/ 52 h 88"/>
                  <a:gd name="T46" fmla="*/ 5 w 10"/>
                  <a:gd name="T47" fmla="*/ 50 h 88"/>
                  <a:gd name="T48" fmla="*/ 5 w 10"/>
                  <a:gd name="T49" fmla="*/ 49 h 88"/>
                  <a:gd name="T50" fmla="*/ 5 w 10"/>
                  <a:gd name="T51" fmla="*/ 47 h 88"/>
                  <a:gd name="T52" fmla="*/ 4 w 10"/>
                  <a:gd name="T53" fmla="*/ 45 h 88"/>
                  <a:gd name="T54" fmla="*/ 4 w 10"/>
                  <a:gd name="T55" fmla="*/ 43 h 88"/>
                  <a:gd name="T56" fmla="*/ 4 w 10"/>
                  <a:gd name="T57" fmla="*/ 42 h 88"/>
                  <a:gd name="T58" fmla="*/ 4 w 10"/>
                  <a:gd name="T59" fmla="*/ 40 h 88"/>
                  <a:gd name="T60" fmla="*/ 4 w 10"/>
                  <a:gd name="T61" fmla="*/ 38 h 88"/>
                  <a:gd name="T62" fmla="*/ 4 w 10"/>
                  <a:gd name="T63" fmla="*/ 36 h 88"/>
                  <a:gd name="T64" fmla="*/ 3 w 10"/>
                  <a:gd name="T65" fmla="*/ 35 h 88"/>
                  <a:gd name="T66" fmla="*/ 3 w 10"/>
                  <a:gd name="T67" fmla="*/ 33 h 88"/>
                  <a:gd name="T68" fmla="*/ 3 w 10"/>
                  <a:gd name="T69" fmla="*/ 31 h 88"/>
                  <a:gd name="T70" fmla="*/ 3 w 10"/>
                  <a:gd name="T71" fmla="*/ 29 h 88"/>
                  <a:gd name="T72" fmla="*/ 3 w 10"/>
                  <a:gd name="T73" fmla="*/ 28 h 88"/>
                  <a:gd name="T74" fmla="*/ 2 w 10"/>
                  <a:gd name="T75" fmla="*/ 26 h 88"/>
                  <a:gd name="T76" fmla="*/ 2 w 10"/>
                  <a:gd name="T77" fmla="*/ 24 h 88"/>
                  <a:gd name="T78" fmla="*/ 2 w 10"/>
                  <a:gd name="T79" fmla="*/ 22 h 88"/>
                  <a:gd name="T80" fmla="*/ 2 w 10"/>
                  <a:gd name="T81" fmla="*/ 21 h 88"/>
                  <a:gd name="T82" fmla="*/ 2 w 10"/>
                  <a:gd name="T83" fmla="*/ 19 h 88"/>
                  <a:gd name="T84" fmla="*/ 1 w 10"/>
                  <a:gd name="T85" fmla="*/ 17 h 88"/>
                  <a:gd name="T86" fmla="*/ 1 w 10"/>
                  <a:gd name="T87" fmla="*/ 15 h 88"/>
                  <a:gd name="T88" fmla="*/ 1 w 10"/>
                  <a:gd name="T89" fmla="*/ 13 h 88"/>
                  <a:gd name="T90" fmla="*/ 1 w 10"/>
                  <a:gd name="T91" fmla="*/ 11 h 88"/>
                  <a:gd name="T92" fmla="*/ 0 w 10"/>
                  <a:gd name="T93" fmla="*/ 10 h 88"/>
                  <a:gd name="T94" fmla="*/ 0 w 10"/>
                  <a:gd name="T95" fmla="*/ 8 h 88"/>
                  <a:gd name="T96" fmla="*/ 0 w 10"/>
                  <a:gd name="T97" fmla="*/ 6 h 88"/>
                  <a:gd name="T98" fmla="*/ 0 w 10"/>
                  <a:gd name="T99" fmla="*/ 4 h 88"/>
                  <a:gd name="T100" fmla="*/ 0 w 10"/>
                  <a:gd name="T101" fmla="*/ 2 h 88"/>
                  <a:gd name="T102" fmla="*/ 0 w 10"/>
                  <a:gd name="T10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8">
                    <a:moveTo>
                      <a:pt x="10" y="88"/>
                    </a:moveTo>
                    <a:lnTo>
                      <a:pt x="10" y="86"/>
                    </a:lnTo>
                    <a:lnTo>
                      <a:pt x="9" y="84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9" y="78"/>
                    </a:lnTo>
                    <a:lnTo>
                      <a:pt x="8" y="76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7" y="68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7" y="62"/>
                    </a:lnTo>
                    <a:lnTo>
                      <a:pt x="6" y="60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0" name="Freeform 2841"/>
              <p:cNvSpPr>
                <a:spLocks/>
              </p:cNvSpPr>
              <p:nvPr/>
            </p:nvSpPr>
            <p:spPr bwMode="auto">
              <a:xfrm>
                <a:off x="6906464" y="4877086"/>
                <a:ext cx="9843" cy="100393"/>
              </a:xfrm>
              <a:custGeom>
                <a:avLst/>
                <a:gdLst>
                  <a:gd name="T0" fmla="*/ 10 w 10"/>
                  <a:gd name="T1" fmla="*/ 102 h 102"/>
                  <a:gd name="T2" fmla="*/ 10 w 10"/>
                  <a:gd name="T3" fmla="*/ 100 h 102"/>
                  <a:gd name="T4" fmla="*/ 9 w 10"/>
                  <a:gd name="T5" fmla="*/ 98 h 102"/>
                  <a:gd name="T6" fmla="*/ 9 w 10"/>
                  <a:gd name="T7" fmla="*/ 97 h 102"/>
                  <a:gd name="T8" fmla="*/ 9 w 10"/>
                  <a:gd name="T9" fmla="*/ 95 h 102"/>
                  <a:gd name="T10" fmla="*/ 9 w 10"/>
                  <a:gd name="T11" fmla="*/ 93 h 102"/>
                  <a:gd name="T12" fmla="*/ 9 w 10"/>
                  <a:gd name="T13" fmla="*/ 91 h 102"/>
                  <a:gd name="T14" fmla="*/ 8 w 10"/>
                  <a:gd name="T15" fmla="*/ 89 h 102"/>
                  <a:gd name="T16" fmla="*/ 8 w 10"/>
                  <a:gd name="T17" fmla="*/ 87 h 102"/>
                  <a:gd name="T18" fmla="*/ 8 w 10"/>
                  <a:gd name="T19" fmla="*/ 85 h 102"/>
                  <a:gd name="T20" fmla="*/ 8 w 10"/>
                  <a:gd name="T21" fmla="*/ 83 h 102"/>
                  <a:gd name="T22" fmla="*/ 7 w 10"/>
                  <a:gd name="T23" fmla="*/ 81 h 102"/>
                  <a:gd name="T24" fmla="*/ 7 w 10"/>
                  <a:gd name="T25" fmla="*/ 79 h 102"/>
                  <a:gd name="T26" fmla="*/ 7 w 10"/>
                  <a:gd name="T27" fmla="*/ 78 h 102"/>
                  <a:gd name="T28" fmla="*/ 7 w 10"/>
                  <a:gd name="T29" fmla="*/ 76 h 102"/>
                  <a:gd name="T30" fmla="*/ 7 w 10"/>
                  <a:gd name="T31" fmla="*/ 74 h 102"/>
                  <a:gd name="T32" fmla="*/ 7 w 10"/>
                  <a:gd name="T33" fmla="*/ 72 h 102"/>
                  <a:gd name="T34" fmla="*/ 6 w 10"/>
                  <a:gd name="T35" fmla="*/ 70 h 102"/>
                  <a:gd name="T36" fmla="*/ 6 w 10"/>
                  <a:gd name="T37" fmla="*/ 68 h 102"/>
                  <a:gd name="T38" fmla="*/ 6 w 10"/>
                  <a:gd name="T39" fmla="*/ 66 h 102"/>
                  <a:gd name="T40" fmla="*/ 6 w 10"/>
                  <a:gd name="T41" fmla="*/ 64 h 102"/>
                  <a:gd name="T42" fmla="*/ 6 w 10"/>
                  <a:gd name="T43" fmla="*/ 62 h 102"/>
                  <a:gd name="T44" fmla="*/ 5 w 10"/>
                  <a:gd name="T45" fmla="*/ 60 h 102"/>
                  <a:gd name="T46" fmla="*/ 5 w 10"/>
                  <a:gd name="T47" fmla="*/ 58 h 102"/>
                  <a:gd name="T48" fmla="*/ 5 w 10"/>
                  <a:gd name="T49" fmla="*/ 56 h 102"/>
                  <a:gd name="T50" fmla="*/ 5 w 10"/>
                  <a:gd name="T51" fmla="*/ 54 h 102"/>
                  <a:gd name="T52" fmla="*/ 4 w 10"/>
                  <a:gd name="T53" fmla="*/ 52 h 102"/>
                  <a:gd name="T54" fmla="*/ 4 w 10"/>
                  <a:gd name="T55" fmla="*/ 50 h 102"/>
                  <a:gd name="T56" fmla="*/ 4 w 10"/>
                  <a:gd name="T57" fmla="*/ 48 h 102"/>
                  <a:gd name="T58" fmla="*/ 4 w 10"/>
                  <a:gd name="T59" fmla="*/ 46 h 102"/>
                  <a:gd name="T60" fmla="*/ 4 w 10"/>
                  <a:gd name="T61" fmla="*/ 44 h 102"/>
                  <a:gd name="T62" fmla="*/ 4 w 10"/>
                  <a:gd name="T63" fmla="*/ 42 h 102"/>
                  <a:gd name="T64" fmla="*/ 3 w 10"/>
                  <a:gd name="T65" fmla="*/ 40 h 102"/>
                  <a:gd name="T66" fmla="*/ 3 w 10"/>
                  <a:gd name="T67" fmla="*/ 38 h 102"/>
                  <a:gd name="T68" fmla="*/ 3 w 10"/>
                  <a:gd name="T69" fmla="*/ 36 h 102"/>
                  <a:gd name="T70" fmla="*/ 3 w 10"/>
                  <a:gd name="T71" fmla="*/ 34 h 102"/>
                  <a:gd name="T72" fmla="*/ 3 w 10"/>
                  <a:gd name="T73" fmla="*/ 32 h 102"/>
                  <a:gd name="T74" fmla="*/ 2 w 10"/>
                  <a:gd name="T75" fmla="*/ 29 h 102"/>
                  <a:gd name="T76" fmla="*/ 2 w 10"/>
                  <a:gd name="T77" fmla="*/ 28 h 102"/>
                  <a:gd name="T78" fmla="*/ 2 w 10"/>
                  <a:gd name="T79" fmla="*/ 25 h 102"/>
                  <a:gd name="T80" fmla="*/ 2 w 10"/>
                  <a:gd name="T81" fmla="*/ 23 h 102"/>
                  <a:gd name="T82" fmla="*/ 2 w 10"/>
                  <a:gd name="T83" fmla="*/ 21 h 102"/>
                  <a:gd name="T84" fmla="*/ 2 w 10"/>
                  <a:gd name="T85" fmla="*/ 19 h 102"/>
                  <a:gd name="T86" fmla="*/ 1 w 10"/>
                  <a:gd name="T87" fmla="*/ 17 h 102"/>
                  <a:gd name="T88" fmla="*/ 1 w 10"/>
                  <a:gd name="T89" fmla="*/ 15 h 102"/>
                  <a:gd name="T90" fmla="*/ 1 w 10"/>
                  <a:gd name="T91" fmla="*/ 13 h 102"/>
                  <a:gd name="T92" fmla="*/ 1 w 10"/>
                  <a:gd name="T93" fmla="*/ 11 h 102"/>
                  <a:gd name="T94" fmla="*/ 0 w 10"/>
                  <a:gd name="T95" fmla="*/ 9 h 102"/>
                  <a:gd name="T96" fmla="*/ 0 w 10"/>
                  <a:gd name="T97" fmla="*/ 6 h 102"/>
                  <a:gd name="T98" fmla="*/ 0 w 10"/>
                  <a:gd name="T99" fmla="*/ 4 h 102"/>
                  <a:gd name="T100" fmla="*/ 0 w 10"/>
                  <a:gd name="T101" fmla="*/ 2 h 102"/>
                  <a:gd name="T102" fmla="*/ 0 w 10"/>
                  <a:gd name="T10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02">
                    <a:moveTo>
                      <a:pt x="10" y="102"/>
                    </a:moveTo>
                    <a:lnTo>
                      <a:pt x="10" y="100"/>
                    </a:lnTo>
                    <a:lnTo>
                      <a:pt x="9" y="98"/>
                    </a:lnTo>
                    <a:lnTo>
                      <a:pt x="9" y="97"/>
                    </a:lnTo>
                    <a:lnTo>
                      <a:pt x="9" y="95"/>
                    </a:lnTo>
                    <a:lnTo>
                      <a:pt x="9" y="93"/>
                    </a:lnTo>
                    <a:lnTo>
                      <a:pt x="9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7" y="81"/>
                    </a:lnTo>
                    <a:lnTo>
                      <a:pt x="7" y="79"/>
                    </a:lnTo>
                    <a:lnTo>
                      <a:pt x="7" y="78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7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1" name="Freeform 2842"/>
              <p:cNvSpPr>
                <a:spLocks/>
              </p:cNvSpPr>
              <p:nvPr/>
            </p:nvSpPr>
            <p:spPr bwMode="auto">
              <a:xfrm>
                <a:off x="6896622" y="4764881"/>
                <a:ext cx="9843" cy="114173"/>
              </a:xfrm>
              <a:custGeom>
                <a:avLst/>
                <a:gdLst>
                  <a:gd name="T0" fmla="*/ 10 w 10"/>
                  <a:gd name="T1" fmla="*/ 116 h 116"/>
                  <a:gd name="T2" fmla="*/ 10 w 10"/>
                  <a:gd name="T3" fmla="*/ 114 h 116"/>
                  <a:gd name="T4" fmla="*/ 9 w 10"/>
                  <a:gd name="T5" fmla="*/ 112 h 116"/>
                  <a:gd name="T6" fmla="*/ 9 w 10"/>
                  <a:gd name="T7" fmla="*/ 110 h 116"/>
                  <a:gd name="T8" fmla="*/ 9 w 10"/>
                  <a:gd name="T9" fmla="*/ 107 h 116"/>
                  <a:gd name="T10" fmla="*/ 9 w 10"/>
                  <a:gd name="T11" fmla="*/ 105 h 116"/>
                  <a:gd name="T12" fmla="*/ 9 w 10"/>
                  <a:gd name="T13" fmla="*/ 103 h 116"/>
                  <a:gd name="T14" fmla="*/ 8 w 10"/>
                  <a:gd name="T15" fmla="*/ 101 h 116"/>
                  <a:gd name="T16" fmla="*/ 8 w 10"/>
                  <a:gd name="T17" fmla="*/ 99 h 116"/>
                  <a:gd name="T18" fmla="*/ 8 w 10"/>
                  <a:gd name="T19" fmla="*/ 97 h 116"/>
                  <a:gd name="T20" fmla="*/ 8 w 10"/>
                  <a:gd name="T21" fmla="*/ 94 h 116"/>
                  <a:gd name="T22" fmla="*/ 8 w 10"/>
                  <a:gd name="T23" fmla="*/ 92 h 116"/>
                  <a:gd name="T24" fmla="*/ 7 w 10"/>
                  <a:gd name="T25" fmla="*/ 90 h 116"/>
                  <a:gd name="T26" fmla="*/ 7 w 10"/>
                  <a:gd name="T27" fmla="*/ 88 h 116"/>
                  <a:gd name="T28" fmla="*/ 7 w 10"/>
                  <a:gd name="T29" fmla="*/ 85 h 116"/>
                  <a:gd name="T30" fmla="*/ 7 w 10"/>
                  <a:gd name="T31" fmla="*/ 83 h 116"/>
                  <a:gd name="T32" fmla="*/ 7 w 10"/>
                  <a:gd name="T33" fmla="*/ 81 h 116"/>
                  <a:gd name="T34" fmla="*/ 6 w 10"/>
                  <a:gd name="T35" fmla="*/ 79 h 116"/>
                  <a:gd name="T36" fmla="*/ 6 w 10"/>
                  <a:gd name="T37" fmla="*/ 77 h 116"/>
                  <a:gd name="T38" fmla="*/ 6 w 10"/>
                  <a:gd name="T39" fmla="*/ 74 h 116"/>
                  <a:gd name="T40" fmla="*/ 6 w 10"/>
                  <a:gd name="T41" fmla="*/ 72 h 116"/>
                  <a:gd name="T42" fmla="*/ 6 w 10"/>
                  <a:gd name="T43" fmla="*/ 70 h 116"/>
                  <a:gd name="T44" fmla="*/ 5 w 10"/>
                  <a:gd name="T45" fmla="*/ 68 h 116"/>
                  <a:gd name="T46" fmla="*/ 5 w 10"/>
                  <a:gd name="T47" fmla="*/ 65 h 116"/>
                  <a:gd name="T48" fmla="*/ 5 w 10"/>
                  <a:gd name="T49" fmla="*/ 63 h 116"/>
                  <a:gd name="T50" fmla="*/ 5 w 10"/>
                  <a:gd name="T51" fmla="*/ 61 h 116"/>
                  <a:gd name="T52" fmla="*/ 4 w 10"/>
                  <a:gd name="T53" fmla="*/ 59 h 116"/>
                  <a:gd name="T54" fmla="*/ 4 w 10"/>
                  <a:gd name="T55" fmla="*/ 56 h 116"/>
                  <a:gd name="T56" fmla="*/ 4 w 10"/>
                  <a:gd name="T57" fmla="*/ 54 h 116"/>
                  <a:gd name="T58" fmla="*/ 4 w 10"/>
                  <a:gd name="T59" fmla="*/ 52 h 116"/>
                  <a:gd name="T60" fmla="*/ 4 w 10"/>
                  <a:gd name="T61" fmla="*/ 49 h 116"/>
                  <a:gd name="T62" fmla="*/ 4 w 10"/>
                  <a:gd name="T63" fmla="*/ 47 h 116"/>
                  <a:gd name="T64" fmla="*/ 3 w 10"/>
                  <a:gd name="T65" fmla="*/ 45 h 116"/>
                  <a:gd name="T66" fmla="*/ 3 w 10"/>
                  <a:gd name="T67" fmla="*/ 43 h 116"/>
                  <a:gd name="T68" fmla="*/ 3 w 10"/>
                  <a:gd name="T69" fmla="*/ 40 h 116"/>
                  <a:gd name="T70" fmla="*/ 3 w 10"/>
                  <a:gd name="T71" fmla="*/ 38 h 116"/>
                  <a:gd name="T72" fmla="*/ 3 w 10"/>
                  <a:gd name="T73" fmla="*/ 36 h 116"/>
                  <a:gd name="T74" fmla="*/ 2 w 10"/>
                  <a:gd name="T75" fmla="*/ 33 h 116"/>
                  <a:gd name="T76" fmla="*/ 2 w 10"/>
                  <a:gd name="T77" fmla="*/ 31 h 116"/>
                  <a:gd name="T78" fmla="*/ 2 w 10"/>
                  <a:gd name="T79" fmla="*/ 29 h 116"/>
                  <a:gd name="T80" fmla="*/ 2 w 10"/>
                  <a:gd name="T81" fmla="*/ 26 h 116"/>
                  <a:gd name="T82" fmla="*/ 2 w 10"/>
                  <a:gd name="T83" fmla="*/ 24 h 116"/>
                  <a:gd name="T84" fmla="*/ 2 w 10"/>
                  <a:gd name="T85" fmla="*/ 22 h 116"/>
                  <a:gd name="T86" fmla="*/ 1 w 10"/>
                  <a:gd name="T87" fmla="*/ 19 h 116"/>
                  <a:gd name="T88" fmla="*/ 1 w 10"/>
                  <a:gd name="T89" fmla="*/ 17 h 116"/>
                  <a:gd name="T90" fmla="*/ 1 w 10"/>
                  <a:gd name="T91" fmla="*/ 15 h 116"/>
                  <a:gd name="T92" fmla="*/ 1 w 10"/>
                  <a:gd name="T93" fmla="*/ 12 h 116"/>
                  <a:gd name="T94" fmla="*/ 0 w 10"/>
                  <a:gd name="T95" fmla="*/ 10 h 116"/>
                  <a:gd name="T96" fmla="*/ 0 w 10"/>
                  <a:gd name="T97" fmla="*/ 7 h 116"/>
                  <a:gd name="T98" fmla="*/ 0 w 10"/>
                  <a:gd name="T99" fmla="*/ 5 h 116"/>
                  <a:gd name="T100" fmla="*/ 0 w 10"/>
                  <a:gd name="T101" fmla="*/ 3 h 116"/>
                  <a:gd name="T102" fmla="*/ 0 w 10"/>
                  <a:gd name="T10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6">
                    <a:moveTo>
                      <a:pt x="10" y="116"/>
                    </a:moveTo>
                    <a:lnTo>
                      <a:pt x="10" y="114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9" y="107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7" y="85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4" y="59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2" name="Freeform 2843"/>
              <p:cNvSpPr>
                <a:spLocks/>
              </p:cNvSpPr>
              <p:nvPr/>
            </p:nvSpPr>
            <p:spPr bwMode="auto">
              <a:xfrm>
                <a:off x="6886779" y="4646771"/>
                <a:ext cx="9843" cy="121063"/>
              </a:xfrm>
              <a:custGeom>
                <a:avLst/>
                <a:gdLst>
                  <a:gd name="T0" fmla="*/ 10 w 10"/>
                  <a:gd name="T1" fmla="*/ 123 h 123"/>
                  <a:gd name="T2" fmla="*/ 10 w 10"/>
                  <a:gd name="T3" fmla="*/ 120 h 123"/>
                  <a:gd name="T4" fmla="*/ 9 w 10"/>
                  <a:gd name="T5" fmla="*/ 118 h 123"/>
                  <a:gd name="T6" fmla="*/ 9 w 10"/>
                  <a:gd name="T7" fmla="*/ 116 h 123"/>
                  <a:gd name="T8" fmla="*/ 9 w 10"/>
                  <a:gd name="T9" fmla="*/ 113 h 123"/>
                  <a:gd name="T10" fmla="*/ 9 w 10"/>
                  <a:gd name="T11" fmla="*/ 111 h 123"/>
                  <a:gd name="T12" fmla="*/ 9 w 10"/>
                  <a:gd name="T13" fmla="*/ 109 h 123"/>
                  <a:gd name="T14" fmla="*/ 9 w 10"/>
                  <a:gd name="T15" fmla="*/ 106 h 123"/>
                  <a:gd name="T16" fmla="*/ 8 w 10"/>
                  <a:gd name="T17" fmla="*/ 104 h 123"/>
                  <a:gd name="T18" fmla="*/ 8 w 10"/>
                  <a:gd name="T19" fmla="*/ 102 h 123"/>
                  <a:gd name="T20" fmla="*/ 8 w 10"/>
                  <a:gd name="T21" fmla="*/ 99 h 123"/>
                  <a:gd name="T22" fmla="*/ 8 w 10"/>
                  <a:gd name="T23" fmla="*/ 97 h 123"/>
                  <a:gd name="T24" fmla="*/ 7 w 10"/>
                  <a:gd name="T25" fmla="*/ 94 h 123"/>
                  <a:gd name="T26" fmla="*/ 7 w 10"/>
                  <a:gd name="T27" fmla="*/ 92 h 123"/>
                  <a:gd name="T28" fmla="*/ 7 w 10"/>
                  <a:gd name="T29" fmla="*/ 89 h 123"/>
                  <a:gd name="T30" fmla="*/ 7 w 10"/>
                  <a:gd name="T31" fmla="*/ 87 h 123"/>
                  <a:gd name="T32" fmla="*/ 7 w 10"/>
                  <a:gd name="T33" fmla="*/ 85 h 123"/>
                  <a:gd name="T34" fmla="*/ 6 w 10"/>
                  <a:gd name="T35" fmla="*/ 82 h 123"/>
                  <a:gd name="T36" fmla="*/ 6 w 10"/>
                  <a:gd name="T37" fmla="*/ 80 h 123"/>
                  <a:gd name="T38" fmla="*/ 6 w 10"/>
                  <a:gd name="T39" fmla="*/ 77 h 123"/>
                  <a:gd name="T40" fmla="*/ 6 w 10"/>
                  <a:gd name="T41" fmla="*/ 75 h 123"/>
                  <a:gd name="T42" fmla="*/ 6 w 10"/>
                  <a:gd name="T43" fmla="*/ 73 h 123"/>
                  <a:gd name="T44" fmla="*/ 6 w 10"/>
                  <a:gd name="T45" fmla="*/ 70 h 123"/>
                  <a:gd name="T46" fmla="*/ 5 w 10"/>
                  <a:gd name="T47" fmla="*/ 68 h 123"/>
                  <a:gd name="T48" fmla="*/ 5 w 10"/>
                  <a:gd name="T49" fmla="*/ 65 h 123"/>
                  <a:gd name="T50" fmla="*/ 5 w 10"/>
                  <a:gd name="T51" fmla="*/ 63 h 123"/>
                  <a:gd name="T52" fmla="*/ 5 w 10"/>
                  <a:gd name="T53" fmla="*/ 60 h 123"/>
                  <a:gd name="T54" fmla="*/ 4 w 10"/>
                  <a:gd name="T55" fmla="*/ 58 h 123"/>
                  <a:gd name="T56" fmla="*/ 4 w 10"/>
                  <a:gd name="T57" fmla="*/ 56 h 123"/>
                  <a:gd name="T58" fmla="*/ 4 w 10"/>
                  <a:gd name="T59" fmla="*/ 53 h 123"/>
                  <a:gd name="T60" fmla="*/ 4 w 10"/>
                  <a:gd name="T61" fmla="*/ 51 h 123"/>
                  <a:gd name="T62" fmla="*/ 4 w 10"/>
                  <a:gd name="T63" fmla="*/ 48 h 123"/>
                  <a:gd name="T64" fmla="*/ 3 w 10"/>
                  <a:gd name="T65" fmla="*/ 46 h 123"/>
                  <a:gd name="T66" fmla="*/ 3 w 10"/>
                  <a:gd name="T67" fmla="*/ 44 h 123"/>
                  <a:gd name="T68" fmla="*/ 3 w 10"/>
                  <a:gd name="T69" fmla="*/ 41 h 123"/>
                  <a:gd name="T70" fmla="*/ 3 w 10"/>
                  <a:gd name="T71" fmla="*/ 39 h 123"/>
                  <a:gd name="T72" fmla="*/ 3 w 10"/>
                  <a:gd name="T73" fmla="*/ 36 h 123"/>
                  <a:gd name="T74" fmla="*/ 2 w 10"/>
                  <a:gd name="T75" fmla="*/ 34 h 123"/>
                  <a:gd name="T76" fmla="*/ 2 w 10"/>
                  <a:gd name="T77" fmla="*/ 31 h 123"/>
                  <a:gd name="T78" fmla="*/ 2 w 10"/>
                  <a:gd name="T79" fmla="*/ 29 h 123"/>
                  <a:gd name="T80" fmla="*/ 2 w 10"/>
                  <a:gd name="T81" fmla="*/ 27 h 123"/>
                  <a:gd name="T82" fmla="*/ 2 w 10"/>
                  <a:gd name="T83" fmla="*/ 24 h 123"/>
                  <a:gd name="T84" fmla="*/ 2 w 10"/>
                  <a:gd name="T85" fmla="*/ 22 h 123"/>
                  <a:gd name="T86" fmla="*/ 1 w 10"/>
                  <a:gd name="T87" fmla="*/ 19 h 123"/>
                  <a:gd name="T88" fmla="*/ 1 w 10"/>
                  <a:gd name="T89" fmla="*/ 17 h 123"/>
                  <a:gd name="T90" fmla="*/ 1 w 10"/>
                  <a:gd name="T91" fmla="*/ 14 h 123"/>
                  <a:gd name="T92" fmla="*/ 1 w 10"/>
                  <a:gd name="T93" fmla="*/ 12 h 123"/>
                  <a:gd name="T94" fmla="*/ 0 w 10"/>
                  <a:gd name="T95" fmla="*/ 9 h 123"/>
                  <a:gd name="T96" fmla="*/ 0 w 10"/>
                  <a:gd name="T97" fmla="*/ 7 h 123"/>
                  <a:gd name="T98" fmla="*/ 0 w 10"/>
                  <a:gd name="T99" fmla="*/ 5 h 123"/>
                  <a:gd name="T100" fmla="*/ 0 w 10"/>
                  <a:gd name="T101" fmla="*/ 2 h 123"/>
                  <a:gd name="T102" fmla="*/ 0 w 10"/>
                  <a:gd name="T10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23">
                    <a:moveTo>
                      <a:pt x="10" y="123"/>
                    </a:moveTo>
                    <a:lnTo>
                      <a:pt x="10" y="120"/>
                    </a:lnTo>
                    <a:lnTo>
                      <a:pt x="9" y="118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9" y="111"/>
                    </a:lnTo>
                    <a:lnTo>
                      <a:pt x="9" y="109"/>
                    </a:lnTo>
                    <a:lnTo>
                      <a:pt x="9" y="106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7" y="94"/>
                    </a:lnTo>
                    <a:lnTo>
                      <a:pt x="7" y="92"/>
                    </a:lnTo>
                    <a:lnTo>
                      <a:pt x="7" y="89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0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4" y="48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3" y="41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3" name="Freeform 2844"/>
              <p:cNvSpPr>
                <a:spLocks/>
              </p:cNvSpPr>
              <p:nvPr/>
            </p:nvSpPr>
            <p:spPr bwMode="auto">
              <a:xfrm>
                <a:off x="6876937" y="4532598"/>
                <a:ext cx="9843" cy="116141"/>
              </a:xfrm>
              <a:custGeom>
                <a:avLst/>
                <a:gdLst>
                  <a:gd name="T0" fmla="*/ 10 w 10"/>
                  <a:gd name="T1" fmla="*/ 118 h 118"/>
                  <a:gd name="T2" fmla="*/ 10 w 10"/>
                  <a:gd name="T3" fmla="*/ 116 h 118"/>
                  <a:gd name="T4" fmla="*/ 9 w 10"/>
                  <a:gd name="T5" fmla="*/ 113 h 118"/>
                  <a:gd name="T6" fmla="*/ 9 w 10"/>
                  <a:gd name="T7" fmla="*/ 111 h 118"/>
                  <a:gd name="T8" fmla="*/ 9 w 10"/>
                  <a:gd name="T9" fmla="*/ 108 h 118"/>
                  <a:gd name="T10" fmla="*/ 9 w 10"/>
                  <a:gd name="T11" fmla="*/ 106 h 118"/>
                  <a:gd name="T12" fmla="*/ 9 w 10"/>
                  <a:gd name="T13" fmla="*/ 104 h 118"/>
                  <a:gd name="T14" fmla="*/ 9 w 10"/>
                  <a:gd name="T15" fmla="*/ 101 h 118"/>
                  <a:gd name="T16" fmla="*/ 8 w 10"/>
                  <a:gd name="T17" fmla="*/ 99 h 118"/>
                  <a:gd name="T18" fmla="*/ 8 w 10"/>
                  <a:gd name="T19" fmla="*/ 96 h 118"/>
                  <a:gd name="T20" fmla="*/ 8 w 10"/>
                  <a:gd name="T21" fmla="*/ 94 h 118"/>
                  <a:gd name="T22" fmla="*/ 8 w 10"/>
                  <a:gd name="T23" fmla="*/ 92 h 118"/>
                  <a:gd name="T24" fmla="*/ 7 w 10"/>
                  <a:gd name="T25" fmla="*/ 89 h 118"/>
                  <a:gd name="T26" fmla="*/ 7 w 10"/>
                  <a:gd name="T27" fmla="*/ 87 h 118"/>
                  <a:gd name="T28" fmla="*/ 7 w 10"/>
                  <a:gd name="T29" fmla="*/ 85 h 118"/>
                  <a:gd name="T30" fmla="*/ 7 w 10"/>
                  <a:gd name="T31" fmla="*/ 82 h 118"/>
                  <a:gd name="T32" fmla="*/ 7 w 10"/>
                  <a:gd name="T33" fmla="*/ 80 h 118"/>
                  <a:gd name="T34" fmla="*/ 6 w 10"/>
                  <a:gd name="T35" fmla="*/ 77 h 118"/>
                  <a:gd name="T36" fmla="*/ 6 w 10"/>
                  <a:gd name="T37" fmla="*/ 75 h 118"/>
                  <a:gd name="T38" fmla="*/ 6 w 10"/>
                  <a:gd name="T39" fmla="*/ 73 h 118"/>
                  <a:gd name="T40" fmla="*/ 6 w 10"/>
                  <a:gd name="T41" fmla="*/ 70 h 118"/>
                  <a:gd name="T42" fmla="*/ 6 w 10"/>
                  <a:gd name="T43" fmla="*/ 68 h 118"/>
                  <a:gd name="T44" fmla="*/ 6 w 10"/>
                  <a:gd name="T45" fmla="*/ 66 h 118"/>
                  <a:gd name="T46" fmla="*/ 5 w 10"/>
                  <a:gd name="T47" fmla="*/ 63 h 118"/>
                  <a:gd name="T48" fmla="*/ 5 w 10"/>
                  <a:gd name="T49" fmla="*/ 61 h 118"/>
                  <a:gd name="T50" fmla="*/ 5 w 10"/>
                  <a:gd name="T51" fmla="*/ 59 h 118"/>
                  <a:gd name="T52" fmla="*/ 5 w 10"/>
                  <a:gd name="T53" fmla="*/ 56 h 118"/>
                  <a:gd name="T54" fmla="*/ 4 w 10"/>
                  <a:gd name="T55" fmla="*/ 54 h 118"/>
                  <a:gd name="T56" fmla="*/ 4 w 10"/>
                  <a:gd name="T57" fmla="*/ 52 h 118"/>
                  <a:gd name="T58" fmla="*/ 4 w 10"/>
                  <a:gd name="T59" fmla="*/ 49 h 118"/>
                  <a:gd name="T60" fmla="*/ 4 w 10"/>
                  <a:gd name="T61" fmla="*/ 47 h 118"/>
                  <a:gd name="T62" fmla="*/ 4 w 10"/>
                  <a:gd name="T63" fmla="*/ 45 h 118"/>
                  <a:gd name="T64" fmla="*/ 3 w 10"/>
                  <a:gd name="T65" fmla="*/ 42 h 118"/>
                  <a:gd name="T66" fmla="*/ 3 w 10"/>
                  <a:gd name="T67" fmla="*/ 40 h 118"/>
                  <a:gd name="T68" fmla="*/ 3 w 10"/>
                  <a:gd name="T69" fmla="*/ 38 h 118"/>
                  <a:gd name="T70" fmla="*/ 3 w 10"/>
                  <a:gd name="T71" fmla="*/ 35 h 118"/>
                  <a:gd name="T72" fmla="*/ 3 w 10"/>
                  <a:gd name="T73" fmla="*/ 33 h 118"/>
                  <a:gd name="T74" fmla="*/ 3 w 10"/>
                  <a:gd name="T75" fmla="*/ 31 h 118"/>
                  <a:gd name="T76" fmla="*/ 2 w 10"/>
                  <a:gd name="T77" fmla="*/ 29 h 118"/>
                  <a:gd name="T78" fmla="*/ 2 w 10"/>
                  <a:gd name="T79" fmla="*/ 26 h 118"/>
                  <a:gd name="T80" fmla="*/ 2 w 10"/>
                  <a:gd name="T81" fmla="*/ 24 h 118"/>
                  <a:gd name="T82" fmla="*/ 2 w 10"/>
                  <a:gd name="T83" fmla="*/ 22 h 118"/>
                  <a:gd name="T84" fmla="*/ 2 w 10"/>
                  <a:gd name="T85" fmla="*/ 20 h 118"/>
                  <a:gd name="T86" fmla="*/ 1 w 10"/>
                  <a:gd name="T87" fmla="*/ 17 h 118"/>
                  <a:gd name="T88" fmla="*/ 1 w 10"/>
                  <a:gd name="T89" fmla="*/ 15 h 118"/>
                  <a:gd name="T90" fmla="*/ 1 w 10"/>
                  <a:gd name="T91" fmla="*/ 13 h 118"/>
                  <a:gd name="T92" fmla="*/ 1 w 10"/>
                  <a:gd name="T93" fmla="*/ 11 h 118"/>
                  <a:gd name="T94" fmla="*/ 0 w 10"/>
                  <a:gd name="T95" fmla="*/ 8 h 118"/>
                  <a:gd name="T96" fmla="*/ 0 w 10"/>
                  <a:gd name="T97" fmla="*/ 6 h 118"/>
                  <a:gd name="T98" fmla="*/ 0 w 10"/>
                  <a:gd name="T99" fmla="*/ 4 h 118"/>
                  <a:gd name="T100" fmla="*/ 0 w 10"/>
                  <a:gd name="T101" fmla="*/ 2 h 118"/>
                  <a:gd name="T102" fmla="*/ 0 w 10"/>
                  <a:gd name="T10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8">
                    <a:moveTo>
                      <a:pt x="10" y="118"/>
                    </a:moveTo>
                    <a:lnTo>
                      <a:pt x="10" y="116"/>
                    </a:lnTo>
                    <a:lnTo>
                      <a:pt x="9" y="113"/>
                    </a:lnTo>
                    <a:lnTo>
                      <a:pt x="9" y="111"/>
                    </a:lnTo>
                    <a:lnTo>
                      <a:pt x="9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1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7" y="89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5" y="59"/>
                    </a:lnTo>
                    <a:lnTo>
                      <a:pt x="5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4" name="Freeform 2845"/>
              <p:cNvSpPr>
                <a:spLocks/>
              </p:cNvSpPr>
              <p:nvPr/>
            </p:nvSpPr>
            <p:spPr bwMode="auto">
              <a:xfrm>
                <a:off x="6867094" y="4443032"/>
                <a:ext cx="9843" cy="91536"/>
              </a:xfrm>
              <a:custGeom>
                <a:avLst/>
                <a:gdLst>
                  <a:gd name="T0" fmla="*/ 10 w 10"/>
                  <a:gd name="T1" fmla="*/ 93 h 93"/>
                  <a:gd name="T2" fmla="*/ 10 w 10"/>
                  <a:gd name="T3" fmla="*/ 91 h 93"/>
                  <a:gd name="T4" fmla="*/ 9 w 10"/>
                  <a:gd name="T5" fmla="*/ 89 h 93"/>
                  <a:gd name="T6" fmla="*/ 9 w 10"/>
                  <a:gd name="T7" fmla="*/ 86 h 93"/>
                  <a:gd name="T8" fmla="*/ 9 w 10"/>
                  <a:gd name="T9" fmla="*/ 85 h 93"/>
                  <a:gd name="T10" fmla="*/ 9 w 10"/>
                  <a:gd name="T11" fmla="*/ 82 h 93"/>
                  <a:gd name="T12" fmla="*/ 9 w 10"/>
                  <a:gd name="T13" fmla="*/ 80 h 93"/>
                  <a:gd name="T14" fmla="*/ 9 w 10"/>
                  <a:gd name="T15" fmla="*/ 78 h 93"/>
                  <a:gd name="T16" fmla="*/ 8 w 10"/>
                  <a:gd name="T17" fmla="*/ 76 h 93"/>
                  <a:gd name="T18" fmla="*/ 8 w 10"/>
                  <a:gd name="T19" fmla="*/ 74 h 93"/>
                  <a:gd name="T20" fmla="*/ 8 w 10"/>
                  <a:gd name="T21" fmla="*/ 72 h 93"/>
                  <a:gd name="T22" fmla="*/ 8 w 10"/>
                  <a:gd name="T23" fmla="*/ 70 h 93"/>
                  <a:gd name="T24" fmla="*/ 7 w 10"/>
                  <a:gd name="T25" fmla="*/ 68 h 93"/>
                  <a:gd name="T26" fmla="*/ 7 w 10"/>
                  <a:gd name="T27" fmla="*/ 66 h 93"/>
                  <a:gd name="T28" fmla="*/ 7 w 10"/>
                  <a:gd name="T29" fmla="*/ 64 h 93"/>
                  <a:gd name="T30" fmla="*/ 7 w 10"/>
                  <a:gd name="T31" fmla="*/ 62 h 93"/>
                  <a:gd name="T32" fmla="*/ 7 w 10"/>
                  <a:gd name="T33" fmla="*/ 60 h 93"/>
                  <a:gd name="T34" fmla="*/ 6 w 10"/>
                  <a:gd name="T35" fmla="*/ 58 h 93"/>
                  <a:gd name="T36" fmla="*/ 6 w 10"/>
                  <a:gd name="T37" fmla="*/ 56 h 93"/>
                  <a:gd name="T38" fmla="*/ 6 w 10"/>
                  <a:gd name="T39" fmla="*/ 54 h 93"/>
                  <a:gd name="T40" fmla="*/ 6 w 10"/>
                  <a:gd name="T41" fmla="*/ 52 h 93"/>
                  <a:gd name="T42" fmla="*/ 6 w 10"/>
                  <a:gd name="T43" fmla="*/ 50 h 93"/>
                  <a:gd name="T44" fmla="*/ 6 w 10"/>
                  <a:gd name="T45" fmla="*/ 48 h 93"/>
                  <a:gd name="T46" fmla="*/ 5 w 10"/>
                  <a:gd name="T47" fmla="*/ 46 h 93"/>
                  <a:gd name="T48" fmla="*/ 5 w 10"/>
                  <a:gd name="T49" fmla="*/ 45 h 93"/>
                  <a:gd name="T50" fmla="*/ 5 w 10"/>
                  <a:gd name="T51" fmla="*/ 43 h 93"/>
                  <a:gd name="T52" fmla="*/ 5 w 10"/>
                  <a:gd name="T53" fmla="*/ 41 h 93"/>
                  <a:gd name="T54" fmla="*/ 4 w 10"/>
                  <a:gd name="T55" fmla="*/ 39 h 93"/>
                  <a:gd name="T56" fmla="*/ 4 w 10"/>
                  <a:gd name="T57" fmla="*/ 37 h 93"/>
                  <a:gd name="T58" fmla="*/ 4 w 10"/>
                  <a:gd name="T59" fmla="*/ 35 h 93"/>
                  <a:gd name="T60" fmla="*/ 4 w 10"/>
                  <a:gd name="T61" fmla="*/ 33 h 93"/>
                  <a:gd name="T62" fmla="*/ 4 w 10"/>
                  <a:gd name="T63" fmla="*/ 32 h 93"/>
                  <a:gd name="T64" fmla="*/ 3 w 10"/>
                  <a:gd name="T65" fmla="*/ 30 h 93"/>
                  <a:gd name="T66" fmla="*/ 3 w 10"/>
                  <a:gd name="T67" fmla="*/ 28 h 93"/>
                  <a:gd name="T68" fmla="*/ 3 w 10"/>
                  <a:gd name="T69" fmla="*/ 26 h 93"/>
                  <a:gd name="T70" fmla="*/ 3 w 10"/>
                  <a:gd name="T71" fmla="*/ 25 h 93"/>
                  <a:gd name="T72" fmla="*/ 3 w 10"/>
                  <a:gd name="T73" fmla="*/ 23 h 93"/>
                  <a:gd name="T74" fmla="*/ 3 w 10"/>
                  <a:gd name="T75" fmla="*/ 22 h 93"/>
                  <a:gd name="T76" fmla="*/ 2 w 10"/>
                  <a:gd name="T77" fmla="*/ 20 h 93"/>
                  <a:gd name="T78" fmla="*/ 2 w 10"/>
                  <a:gd name="T79" fmla="*/ 18 h 93"/>
                  <a:gd name="T80" fmla="*/ 2 w 10"/>
                  <a:gd name="T81" fmla="*/ 16 h 93"/>
                  <a:gd name="T82" fmla="*/ 2 w 10"/>
                  <a:gd name="T83" fmla="*/ 15 h 93"/>
                  <a:gd name="T84" fmla="*/ 2 w 10"/>
                  <a:gd name="T85" fmla="*/ 13 h 93"/>
                  <a:gd name="T86" fmla="*/ 1 w 10"/>
                  <a:gd name="T87" fmla="*/ 12 h 93"/>
                  <a:gd name="T88" fmla="*/ 1 w 10"/>
                  <a:gd name="T89" fmla="*/ 10 h 93"/>
                  <a:gd name="T90" fmla="*/ 1 w 10"/>
                  <a:gd name="T91" fmla="*/ 9 h 93"/>
                  <a:gd name="T92" fmla="*/ 1 w 10"/>
                  <a:gd name="T93" fmla="*/ 7 h 93"/>
                  <a:gd name="T94" fmla="*/ 0 w 10"/>
                  <a:gd name="T95" fmla="*/ 6 h 93"/>
                  <a:gd name="T96" fmla="*/ 0 w 10"/>
                  <a:gd name="T97" fmla="*/ 4 h 93"/>
                  <a:gd name="T98" fmla="*/ 0 w 10"/>
                  <a:gd name="T99" fmla="*/ 3 h 93"/>
                  <a:gd name="T100" fmla="*/ 0 w 10"/>
                  <a:gd name="T101" fmla="*/ 1 h 93"/>
                  <a:gd name="T102" fmla="*/ 0 w 10"/>
                  <a:gd name="T10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3">
                    <a:moveTo>
                      <a:pt x="10" y="93"/>
                    </a:moveTo>
                    <a:lnTo>
                      <a:pt x="10" y="91"/>
                    </a:lnTo>
                    <a:lnTo>
                      <a:pt x="9" y="89"/>
                    </a:lnTo>
                    <a:lnTo>
                      <a:pt x="9" y="86"/>
                    </a:lnTo>
                    <a:lnTo>
                      <a:pt x="9" y="85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9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7" y="68"/>
                    </a:lnTo>
                    <a:lnTo>
                      <a:pt x="7" y="66"/>
                    </a:lnTo>
                    <a:lnTo>
                      <a:pt x="7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5" name="Freeform 2846"/>
              <p:cNvSpPr>
                <a:spLocks/>
              </p:cNvSpPr>
              <p:nvPr/>
            </p:nvSpPr>
            <p:spPr bwMode="auto">
              <a:xfrm>
                <a:off x="6857252" y="4402677"/>
                <a:ext cx="9843" cy="41338"/>
              </a:xfrm>
              <a:custGeom>
                <a:avLst/>
                <a:gdLst>
                  <a:gd name="T0" fmla="*/ 10 w 10"/>
                  <a:gd name="T1" fmla="*/ 42 h 42"/>
                  <a:gd name="T2" fmla="*/ 10 w 10"/>
                  <a:gd name="T3" fmla="*/ 41 h 42"/>
                  <a:gd name="T4" fmla="*/ 10 w 10"/>
                  <a:gd name="T5" fmla="*/ 40 h 42"/>
                  <a:gd name="T6" fmla="*/ 9 w 10"/>
                  <a:gd name="T7" fmla="*/ 38 h 42"/>
                  <a:gd name="T8" fmla="*/ 9 w 10"/>
                  <a:gd name="T9" fmla="*/ 37 h 42"/>
                  <a:gd name="T10" fmla="*/ 9 w 10"/>
                  <a:gd name="T11" fmla="*/ 35 h 42"/>
                  <a:gd name="T12" fmla="*/ 9 w 10"/>
                  <a:gd name="T13" fmla="*/ 34 h 42"/>
                  <a:gd name="T14" fmla="*/ 9 w 10"/>
                  <a:gd name="T15" fmla="*/ 33 h 42"/>
                  <a:gd name="T16" fmla="*/ 8 w 10"/>
                  <a:gd name="T17" fmla="*/ 32 h 42"/>
                  <a:gd name="T18" fmla="*/ 8 w 10"/>
                  <a:gd name="T19" fmla="*/ 30 h 42"/>
                  <a:gd name="T20" fmla="*/ 8 w 10"/>
                  <a:gd name="T21" fmla="*/ 29 h 42"/>
                  <a:gd name="T22" fmla="*/ 8 w 10"/>
                  <a:gd name="T23" fmla="*/ 28 h 42"/>
                  <a:gd name="T24" fmla="*/ 7 w 10"/>
                  <a:gd name="T25" fmla="*/ 27 h 42"/>
                  <a:gd name="T26" fmla="*/ 7 w 10"/>
                  <a:gd name="T27" fmla="*/ 26 h 42"/>
                  <a:gd name="T28" fmla="*/ 7 w 10"/>
                  <a:gd name="T29" fmla="*/ 24 h 42"/>
                  <a:gd name="T30" fmla="*/ 7 w 10"/>
                  <a:gd name="T31" fmla="*/ 23 h 42"/>
                  <a:gd name="T32" fmla="*/ 7 w 10"/>
                  <a:gd name="T33" fmla="*/ 22 h 42"/>
                  <a:gd name="T34" fmla="*/ 7 w 10"/>
                  <a:gd name="T35" fmla="*/ 21 h 42"/>
                  <a:gd name="T36" fmla="*/ 6 w 10"/>
                  <a:gd name="T37" fmla="*/ 20 h 42"/>
                  <a:gd name="T38" fmla="*/ 6 w 10"/>
                  <a:gd name="T39" fmla="*/ 19 h 42"/>
                  <a:gd name="T40" fmla="*/ 6 w 10"/>
                  <a:gd name="T41" fmla="*/ 18 h 42"/>
                  <a:gd name="T42" fmla="*/ 6 w 10"/>
                  <a:gd name="T43" fmla="*/ 17 h 42"/>
                  <a:gd name="T44" fmla="*/ 6 w 10"/>
                  <a:gd name="T45" fmla="*/ 16 h 42"/>
                  <a:gd name="T46" fmla="*/ 5 w 10"/>
                  <a:gd name="T47" fmla="*/ 15 h 42"/>
                  <a:gd name="T48" fmla="*/ 5 w 10"/>
                  <a:gd name="T49" fmla="*/ 14 h 42"/>
                  <a:gd name="T50" fmla="*/ 5 w 10"/>
                  <a:gd name="T51" fmla="*/ 14 h 42"/>
                  <a:gd name="T52" fmla="*/ 5 w 10"/>
                  <a:gd name="T53" fmla="*/ 13 h 42"/>
                  <a:gd name="T54" fmla="*/ 4 w 10"/>
                  <a:gd name="T55" fmla="*/ 12 h 42"/>
                  <a:gd name="T56" fmla="*/ 4 w 10"/>
                  <a:gd name="T57" fmla="*/ 11 h 42"/>
                  <a:gd name="T58" fmla="*/ 4 w 10"/>
                  <a:gd name="T59" fmla="*/ 10 h 42"/>
                  <a:gd name="T60" fmla="*/ 4 w 10"/>
                  <a:gd name="T61" fmla="*/ 9 h 42"/>
                  <a:gd name="T62" fmla="*/ 4 w 10"/>
                  <a:gd name="T63" fmla="*/ 9 h 42"/>
                  <a:gd name="T64" fmla="*/ 4 w 10"/>
                  <a:gd name="T65" fmla="*/ 8 h 42"/>
                  <a:gd name="T66" fmla="*/ 3 w 10"/>
                  <a:gd name="T67" fmla="*/ 8 h 42"/>
                  <a:gd name="T68" fmla="*/ 3 w 10"/>
                  <a:gd name="T69" fmla="*/ 7 h 42"/>
                  <a:gd name="T70" fmla="*/ 3 w 10"/>
                  <a:gd name="T71" fmla="*/ 6 h 42"/>
                  <a:gd name="T72" fmla="*/ 3 w 10"/>
                  <a:gd name="T73" fmla="*/ 6 h 42"/>
                  <a:gd name="T74" fmla="*/ 3 w 10"/>
                  <a:gd name="T75" fmla="*/ 5 h 42"/>
                  <a:gd name="T76" fmla="*/ 2 w 10"/>
                  <a:gd name="T77" fmla="*/ 5 h 42"/>
                  <a:gd name="T78" fmla="*/ 2 w 10"/>
                  <a:gd name="T79" fmla="*/ 4 h 42"/>
                  <a:gd name="T80" fmla="*/ 2 w 10"/>
                  <a:gd name="T81" fmla="*/ 3 h 42"/>
                  <a:gd name="T82" fmla="*/ 2 w 10"/>
                  <a:gd name="T83" fmla="*/ 3 h 42"/>
                  <a:gd name="T84" fmla="*/ 2 w 10"/>
                  <a:gd name="T85" fmla="*/ 3 h 42"/>
                  <a:gd name="T86" fmla="*/ 1 w 10"/>
                  <a:gd name="T87" fmla="*/ 2 h 42"/>
                  <a:gd name="T88" fmla="*/ 1 w 10"/>
                  <a:gd name="T89" fmla="*/ 2 h 42"/>
                  <a:gd name="T90" fmla="*/ 1 w 10"/>
                  <a:gd name="T91" fmla="*/ 2 h 42"/>
                  <a:gd name="T92" fmla="*/ 1 w 10"/>
                  <a:gd name="T93" fmla="*/ 1 h 42"/>
                  <a:gd name="T94" fmla="*/ 0 w 10"/>
                  <a:gd name="T95" fmla="*/ 1 h 42"/>
                  <a:gd name="T96" fmla="*/ 0 w 10"/>
                  <a:gd name="T97" fmla="*/ 1 h 42"/>
                  <a:gd name="T98" fmla="*/ 0 w 10"/>
                  <a:gd name="T99" fmla="*/ 1 h 42"/>
                  <a:gd name="T100" fmla="*/ 0 w 10"/>
                  <a:gd name="T101" fmla="*/ 0 h 42"/>
                  <a:gd name="T102" fmla="*/ 0 w 10"/>
                  <a:gd name="T10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2">
                    <a:moveTo>
                      <a:pt x="10" y="42"/>
                    </a:moveTo>
                    <a:lnTo>
                      <a:pt x="10" y="41"/>
                    </a:lnTo>
                    <a:lnTo>
                      <a:pt x="10" y="40"/>
                    </a:lnTo>
                    <a:lnTo>
                      <a:pt x="9" y="38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6" name="Freeform 2847"/>
              <p:cNvSpPr>
                <a:spLocks/>
              </p:cNvSpPr>
              <p:nvPr/>
            </p:nvSpPr>
            <p:spPr bwMode="auto">
              <a:xfrm>
                <a:off x="6847409" y="4401693"/>
                <a:ext cx="9843" cy="29527"/>
              </a:xfrm>
              <a:custGeom>
                <a:avLst/>
                <a:gdLst>
                  <a:gd name="T0" fmla="*/ 10 w 10"/>
                  <a:gd name="T1" fmla="*/ 1 h 30"/>
                  <a:gd name="T2" fmla="*/ 10 w 10"/>
                  <a:gd name="T3" fmla="*/ 1 h 30"/>
                  <a:gd name="T4" fmla="*/ 10 w 10"/>
                  <a:gd name="T5" fmla="*/ 1 h 30"/>
                  <a:gd name="T6" fmla="*/ 9 w 10"/>
                  <a:gd name="T7" fmla="*/ 1 h 30"/>
                  <a:gd name="T8" fmla="*/ 9 w 10"/>
                  <a:gd name="T9" fmla="*/ 1 h 30"/>
                  <a:gd name="T10" fmla="*/ 9 w 10"/>
                  <a:gd name="T11" fmla="*/ 1 h 30"/>
                  <a:gd name="T12" fmla="*/ 9 w 10"/>
                  <a:gd name="T13" fmla="*/ 0 h 30"/>
                  <a:gd name="T14" fmla="*/ 9 w 10"/>
                  <a:gd name="T15" fmla="*/ 0 h 30"/>
                  <a:gd name="T16" fmla="*/ 8 w 10"/>
                  <a:gd name="T17" fmla="*/ 1 h 30"/>
                  <a:gd name="T18" fmla="*/ 8 w 10"/>
                  <a:gd name="T19" fmla="*/ 1 h 30"/>
                  <a:gd name="T20" fmla="*/ 8 w 10"/>
                  <a:gd name="T21" fmla="*/ 1 h 30"/>
                  <a:gd name="T22" fmla="*/ 8 w 10"/>
                  <a:gd name="T23" fmla="*/ 1 h 30"/>
                  <a:gd name="T24" fmla="*/ 7 w 10"/>
                  <a:gd name="T25" fmla="*/ 1 h 30"/>
                  <a:gd name="T26" fmla="*/ 7 w 10"/>
                  <a:gd name="T27" fmla="*/ 1 h 30"/>
                  <a:gd name="T28" fmla="*/ 7 w 10"/>
                  <a:gd name="T29" fmla="*/ 1 h 30"/>
                  <a:gd name="T30" fmla="*/ 7 w 10"/>
                  <a:gd name="T31" fmla="*/ 2 h 30"/>
                  <a:gd name="T32" fmla="*/ 7 w 10"/>
                  <a:gd name="T33" fmla="*/ 2 h 30"/>
                  <a:gd name="T34" fmla="*/ 7 w 10"/>
                  <a:gd name="T35" fmla="*/ 2 h 30"/>
                  <a:gd name="T36" fmla="*/ 6 w 10"/>
                  <a:gd name="T37" fmla="*/ 2 h 30"/>
                  <a:gd name="T38" fmla="*/ 6 w 10"/>
                  <a:gd name="T39" fmla="*/ 3 h 30"/>
                  <a:gd name="T40" fmla="*/ 6 w 10"/>
                  <a:gd name="T41" fmla="*/ 3 h 30"/>
                  <a:gd name="T42" fmla="*/ 6 w 10"/>
                  <a:gd name="T43" fmla="*/ 4 h 30"/>
                  <a:gd name="T44" fmla="*/ 6 w 10"/>
                  <a:gd name="T45" fmla="*/ 4 h 30"/>
                  <a:gd name="T46" fmla="*/ 5 w 10"/>
                  <a:gd name="T47" fmla="*/ 4 h 30"/>
                  <a:gd name="T48" fmla="*/ 5 w 10"/>
                  <a:gd name="T49" fmla="*/ 5 h 30"/>
                  <a:gd name="T50" fmla="*/ 5 w 10"/>
                  <a:gd name="T51" fmla="*/ 6 h 30"/>
                  <a:gd name="T52" fmla="*/ 5 w 10"/>
                  <a:gd name="T53" fmla="*/ 6 h 30"/>
                  <a:gd name="T54" fmla="*/ 4 w 10"/>
                  <a:gd name="T55" fmla="*/ 7 h 30"/>
                  <a:gd name="T56" fmla="*/ 4 w 10"/>
                  <a:gd name="T57" fmla="*/ 7 h 30"/>
                  <a:gd name="T58" fmla="*/ 4 w 10"/>
                  <a:gd name="T59" fmla="*/ 8 h 30"/>
                  <a:gd name="T60" fmla="*/ 4 w 10"/>
                  <a:gd name="T61" fmla="*/ 9 h 30"/>
                  <a:gd name="T62" fmla="*/ 4 w 10"/>
                  <a:gd name="T63" fmla="*/ 9 h 30"/>
                  <a:gd name="T64" fmla="*/ 4 w 10"/>
                  <a:gd name="T65" fmla="*/ 10 h 30"/>
                  <a:gd name="T66" fmla="*/ 3 w 10"/>
                  <a:gd name="T67" fmla="*/ 11 h 30"/>
                  <a:gd name="T68" fmla="*/ 3 w 10"/>
                  <a:gd name="T69" fmla="*/ 12 h 30"/>
                  <a:gd name="T70" fmla="*/ 3 w 10"/>
                  <a:gd name="T71" fmla="*/ 12 h 30"/>
                  <a:gd name="T72" fmla="*/ 3 w 10"/>
                  <a:gd name="T73" fmla="*/ 13 h 30"/>
                  <a:gd name="T74" fmla="*/ 3 w 10"/>
                  <a:gd name="T75" fmla="*/ 14 h 30"/>
                  <a:gd name="T76" fmla="*/ 2 w 10"/>
                  <a:gd name="T77" fmla="*/ 15 h 30"/>
                  <a:gd name="T78" fmla="*/ 2 w 10"/>
                  <a:gd name="T79" fmla="*/ 16 h 30"/>
                  <a:gd name="T80" fmla="*/ 2 w 10"/>
                  <a:gd name="T81" fmla="*/ 17 h 30"/>
                  <a:gd name="T82" fmla="*/ 2 w 10"/>
                  <a:gd name="T83" fmla="*/ 18 h 30"/>
                  <a:gd name="T84" fmla="*/ 1 w 10"/>
                  <a:gd name="T85" fmla="*/ 19 h 30"/>
                  <a:gd name="T86" fmla="*/ 1 w 10"/>
                  <a:gd name="T87" fmla="*/ 20 h 30"/>
                  <a:gd name="T88" fmla="*/ 1 w 10"/>
                  <a:gd name="T89" fmla="*/ 21 h 30"/>
                  <a:gd name="T90" fmla="*/ 1 w 10"/>
                  <a:gd name="T91" fmla="*/ 22 h 30"/>
                  <a:gd name="T92" fmla="*/ 1 w 10"/>
                  <a:gd name="T93" fmla="*/ 23 h 30"/>
                  <a:gd name="T94" fmla="*/ 1 w 10"/>
                  <a:gd name="T95" fmla="*/ 25 h 30"/>
                  <a:gd name="T96" fmla="*/ 0 w 10"/>
                  <a:gd name="T97" fmla="*/ 26 h 30"/>
                  <a:gd name="T98" fmla="*/ 0 w 10"/>
                  <a:gd name="T99" fmla="*/ 27 h 30"/>
                  <a:gd name="T100" fmla="*/ 0 w 10"/>
                  <a:gd name="T101" fmla="*/ 28 h 30"/>
                  <a:gd name="T102" fmla="*/ 0 w 10"/>
                  <a:gd name="T10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0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7" name="Freeform 2848"/>
              <p:cNvSpPr>
                <a:spLocks/>
              </p:cNvSpPr>
              <p:nvPr/>
            </p:nvSpPr>
            <p:spPr bwMode="auto">
              <a:xfrm>
                <a:off x="6837567" y="4429252"/>
                <a:ext cx="9843" cy="99410"/>
              </a:xfrm>
              <a:custGeom>
                <a:avLst/>
                <a:gdLst>
                  <a:gd name="T0" fmla="*/ 10 w 10"/>
                  <a:gd name="T1" fmla="*/ 0 h 101"/>
                  <a:gd name="T2" fmla="*/ 10 w 10"/>
                  <a:gd name="T3" fmla="*/ 2 h 101"/>
                  <a:gd name="T4" fmla="*/ 10 w 10"/>
                  <a:gd name="T5" fmla="*/ 3 h 101"/>
                  <a:gd name="T6" fmla="*/ 9 w 10"/>
                  <a:gd name="T7" fmla="*/ 4 h 101"/>
                  <a:gd name="T8" fmla="*/ 9 w 10"/>
                  <a:gd name="T9" fmla="*/ 6 h 101"/>
                  <a:gd name="T10" fmla="*/ 9 w 10"/>
                  <a:gd name="T11" fmla="*/ 7 h 101"/>
                  <a:gd name="T12" fmla="*/ 9 w 10"/>
                  <a:gd name="T13" fmla="*/ 9 h 101"/>
                  <a:gd name="T14" fmla="*/ 9 w 10"/>
                  <a:gd name="T15" fmla="*/ 10 h 101"/>
                  <a:gd name="T16" fmla="*/ 8 w 10"/>
                  <a:gd name="T17" fmla="*/ 12 h 101"/>
                  <a:gd name="T18" fmla="*/ 8 w 10"/>
                  <a:gd name="T19" fmla="*/ 13 h 101"/>
                  <a:gd name="T20" fmla="*/ 8 w 10"/>
                  <a:gd name="T21" fmla="*/ 15 h 101"/>
                  <a:gd name="T22" fmla="*/ 8 w 10"/>
                  <a:gd name="T23" fmla="*/ 16 h 101"/>
                  <a:gd name="T24" fmla="*/ 8 w 10"/>
                  <a:gd name="T25" fmla="*/ 18 h 101"/>
                  <a:gd name="T26" fmla="*/ 7 w 10"/>
                  <a:gd name="T27" fmla="*/ 20 h 101"/>
                  <a:gd name="T28" fmla="*/ 7 w 10"/>
                  <a:gd name="T29" fmla="*/ 21 h 101"/>
                  <a:gd name="T30" fmla="*/ 7 w 10"/>
                  <a:gd name="T31" fmla="*/ 23 h 101"/>
                  <a:gd name="T32" fmla="*/ 7 w 10"/>
                  <a:gd name="T33" fmla="*/ 25 h 101"/>
                  <a:gd name="T34" fmla="*/ 7 w 10"/>
                  <a:gd name="T35" fmla="*/ 26 h 101"/>
                  <a:gd name="T36" fmla="*/ 6 w 10"/>
                  <a:gd name="T37" fmla="*/ 28 h 101"/>
                  <a:gd name="T38" fmla="*/ 6 w 10"/>
                  <a:gd name="T39" fmla="*/ 30 h 101"/>
                  <a:gd name="T40" fmla="*/ 6 w 10"/>
                  <a:gd name="T41" fmla="*/ 32 h 101"/>
                  <a:gd name="T42" fmla="*/ 6 w 10"/>
                  <a:gd name="T43" fmla="*/ 34 h 101"/>
                  <a:gd name="T44" fmla="*/ 6 w 10"/>
                  <a:gd name="T45" fmla="*/ 36 h 101"/>
                  <a:gd name="T46" fmla="*/ 5 w 10"/>
                  <a:gd name="T47" fmla="*/ 37 h 101"/>
                  <a:gd name="T48" fmla="*/ 5 w 10"/>
                  <a:gd name="T49" fmla="*/ 39 h 101"/>
                  <a:gd name="T50" fmla="*/ 5 w 10"/>
                  <a:gd name="T51" fmla="*/ 41 h 101"/>
                  <a:gd name="T52" fmla="*/ 5 w 10"/>
                  <a:gd name="T53" fmla="*/ 43 h 101"/>
                  <a:gd name="T54" fmla="*/ 4 w 10"/>
                  <a:gd name="T55" fmla="*/ 45 h 101"/>
                  <a:gd name="T56" fmla="*/ 4 w 10"/>
                  <a:gd name="T57" fmla="*/ 47 h 101"/>
                  <a:gd name="T58" fmla="*/ 4 w 10"/>
                  <a:gd name="T59" fmla="*/ 50 h 101"/>
                  <a:gd name="T60" fmla="*/ 4 w 10"/>
                  <a:gd name="T61" fmla="*/ 51 h 101"/>
                  <a:gd name="T62" fmla="*/ 4 w 10"/>
                  <a:gd name="T63" fmla="*/ 54 h 101"/>
                  <a:gd name="T64" fmla="*/ 4 w 10"/>
                  <a:gd name="T65" fmla="*/ 56 h 101"/>
                  <a:gd name="T66" fmla="*/ 3 w 10"/>
                  <a:gd name="T67" fmla="*/ 58 h 101"/>
                  <a:gd name="T68" fmla="*/ 3 w 10"/>
                  <a:gd name="T69" fmla="*/ 60 h 101"/>
                  <a:gd name="T70" fmla="*/ 3 w 10"/>
                  <a:gd name="T71" fmla="*/ 62 h 101"/>
                  <a:gd name="T72" fmla="*/ 3 w 10"/>
                  <a:gd name="T73" fmla="*/ 64 h 101"/>
                  <a:gd name="T74" fmla="*/ 3 w 10"/>
                  <a:gd name="T75" fmla="*/ 67 h 101"/>
                  <a:gd name="T76" fmla="*/ 2 w 10"/>
                  <a:gd name="T77" fmla="*/ 69 h 101"/>
                  <a:gd name="T78" fmla="*/ 2 w 10"/>
                  <a:gd name="T79" fmla="*/ 72 h 101"/>
                  <a:gd name="T80" fmla="*/ 2 w 10"/>
                  <a:gd name="T81" fmla="*/ 74 h 101"/>
                  <a:gd name="T82" fmla="*/ 2 w 10"/>
                  <a:gd name="T83" fmla="*/ 76 h 101"/>
                  <a:gd name="T84" fmla="*/ 1 w 10"/>
                  <a:gd name="T85" fmla="*/ 79 h 101"/>
                  <a:gd name="T86" fmla="*/ 1 w 10"/>
                  <a:gd name="T87" fmla="*/ 81 h 101"/>
                  <a:gd name="T88" fmla="*/ 1 w 10"/>
                  <a:gd name="T89" fmla="*/ 83 h 101"/>
                  <a:gd name="T90" fmla="*/ 1 w 10"/>
                  <a:gd name="T91" fmla="*/ 86 h 101"/>
                  <a:gd name="T92" fmla="*/ 1 w 10"/>
                  <a:gd name="T93" fmla="*/ 88 h 101"/>
                  <a:gd name="T94" fmla="*/ 1 w 10"/>
                  <a:gd name="T95" fmla="*/ 91 h 101"/>
                  <a:gd name="T96" fmla="*/ 0 w 10"/>
                  <a:gd name="T97" fmla="*/ 93 h 101"/>
                  <a:gd name="T98" fmla="*/ 0 w 10"/>
                  <a:gd name="T99" fmla="*/ 96 h 101"/>
                  <a:gd name="T100" fmla="*/ 0 w 10"/>
                  <a:gd name="T101" fmla="*/ 98 h 101"/>
                  <a:gd name="T102" fmla="*/ 0 w 10"/>
                  <a:gd name="T10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01">
                    <a:moveTo>
                      <a:pt x="10" y="0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5" y="41"/>
                    </a:lnTo>
                    <a:lnTo>
                      <a:pt x="5" y="43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3" y="58"/>
                    </a:lnTo>
                    <a:lnTo>
                      <a:pt x="3" y="60"/>
                    </a:lnTo>
                    <a:lnTo>
                      <a:pt x="3" y="62"/>
                    </a:lnTo>
                    <a:lnTo>
                      <a:pt x="3" y="64"/>
                    </a:lnTo>
                    <a:lnTo>
                      <a:pt x="3" y="67"/>
                    </a:lnTo>
                    <a:lnTo>
                      <a:pt x="2" y="69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2" y="76"/>
                    </a:lnTo>
                    <a:lnTo>
                      <a:pt x="1" y="79"/>
                    </a:lnTo>
                    <a:lnTo>
                      <a:pt x="1" y="81"/>
                    </a:lnTo>
                    <a:lnTo>
                      <a:pt x="1" y="83"/>
                    </a:lnTo>
                    <a:lnTo>
                      <a:pt x="1" y="86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0" y="9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8" name="Freeform 2849"/>
              <p:cNvSpPr>
                <a:spLocks/>
              </p:cNvSpPr>
              <p:nvPr/>
            </p:nvSpPr>
            <p:spPr bwMode="auto">
              <a:xfrm>
                <a:off x="6827724" y="4525709"/>
                <a:ext cx="9843" cy="148622"/>
              </a:xfrm>
              <a:custGeom>
                <a:avLst/>
                <a:gdLst>
                  <a:gd name="T0" fmla="*/ 10 w 10"/>
                  <a:gd name="T1" fmla="*/ 0 h 151"/>
                  <a:gd name="T2" fmla="*/ 10 w 10"/>
                  <a:gd name="T3" fmla="*/ 3 h 151"/>
                  <a:gd name="T4" fmla="*/ 10 w 10"/>
                  <a:gd name="T5" fmla="*/ 5 h 151"/>
                  <a:gd name="T6" fmla="*/ 9 w 10"/>
                  <a:gd name="T7" fmla="*/ 8 h 151"/>
                  <a:gd name="T8" fmla="*/ 9 w 10"/>
                  <a:gd name="T9" fmla="*/ 11 h 151"/>
                  <a:gd name="T10" fmla="*/ 9 w 10"/>
                  <a:gd name="T11" fmla="*/ 13 h 151"/>
                  <a:gd name="T12" fmla="*/ 9 w 10"/>
                  <a:gd name="T13" fmla="*/ 16 h 151"/>
                  <a:gd name="T14" fmla="*/ 9 w 10"/>
                  <a:gd name="T15" fmla="*/ 19 h 151"/>
                  <a:gd name="T16" fmla="*/ 9 w 10"/>
                  <a:gd name="T17" fmla="*/ 21 h 151"/>
                  <a:gd name="T18" fmla="*/ 8 w 10"/>
                  <a:gd name="T19" fmla="*/ 24 h 151"/>
                  <a:gd name="T20" fmla="*/ 8 w 10"/>
                  <a:gd name="T21" fmla="*/ 27 h 151"/>
                  <a:gd name="T22" fmla="*/ 8 w 10"/>
                  <a:gd name="T23" fmla="*/ 30 h 151"/>
                  <a:gd name="T24" fmla="*/ 8 w 10"/>
                  <a:gd name="T25" fmla="*/ 32 h 151"/>
                  <a:gd name="T26" fmla="*/ 7 w 10"/>
                  <a:gd name="T27" fmla="*/ 35 h 151"/>
                  <a:gd name="T28" fmla="*/ 7 w 10"/>
                  <a:gd name="T29" fmla="*/ 38 h 151"/>
                  <a:gd name="T30" fmla="*/ 7 w 10"/>
                  <a:gd name="T31" fmla="*/ 41 h 151"/>
                  <a:gd name="T32" fmla="*/ 7 w 10"/>
                  <a:gd name="T33" fmla="*/ 44 h 151"/>
                  <a:gd name="T34" fmla="*/ 7 w 10"/>
                  <a:gd name="T35" fmla="*/ 46 h 151"/>
                  <a:gd name="T36" fmla="*/ 6 w 10"/>
                  <a:gd name="T37" fmla="*/ 49 h 151"/>
                  <a:gd name="T38" fmla="*/ 6 w 10"/>
                  <a:gd name="T39" fmla="*/ 52 h 151"/>
                  <a:gd name="T40" fmla="*/ 6 w 10"/>
                  <a:gd name="T41" fmla="*/ 55 h 151"/>
                  <a:gd name="T42" fmla="*/ 6 w 10"/>
                  <a:gd name="T43" fmla="*/ 58 h 151"/>
                  <a:gd name="T44" fmla="*/ 6 w 10"/>
                  <a:gd name="T45" fmla="*/ 61 h 151"/>
                  <a:gd name="T46" fmla="*/ 6 w 10"/>
                  <a:gd name="T47" fmla="*/ 64 h 151"/>
                  <a:gd name="T48" fmla="*/ 5 w 10"/>
                  <a:gd name="T49" fmla="*/ 67 h 151"/>
                  <a:gd name="T50" fmla="*/ 5 w 10"/>
                  <a:gd name="T51" fmla="*/ 70 h 151"/>
                  <a:gd name="T52" fmla="*/ 5 w 10"/>
                  <a:gd name="T53" fmla="*/ 73 h 151"/>
                  <a:gd name="T54" fmla="*/ 5 w 10"/>
                  <a:gd name="T55" fmla="*/ 76 h 151"/>
                  <a:gd name="T56" fmla="*/ 4 w 10"/>
                  <a:gd name="T57" fmla="*/ 79 h 151"/>
                  <a:gd name="T58" fmla="*/ 4 w 10"/>
                  <a:gd name="T59" fmla="*/ 82 h 151"/>
                  <a:gd name="T60" fmla="*/ 4 w 10"/>
                  <a:gd name="T61" fmla="*/ 85 h 151"/>
                  <a:gd name="T62" fmla="*/ 4 w 10"/>
                  <a:gd name="T63" fmla="*/ 88 h 151"/>
                  <a:gd name="T64" fmla="*/ 4 w 10"/>
                  <a:gd name="T65" fmla="*/ 91 h 151"/>
                  <a:gd name="T66" fmla="*/ 3 w 10"/>
                  <a:gd name="T67" fmla="*/ 94 h 151"/>
                  <a:gd name="T68" fmla="*/ 3 w 10"/>
                  <a:gd name="T69" fmla="*/ 97 h 151"/>
                  <a:gd name="T70" fmla="*/ 3 w 10"/>
                  <a:gd name="T71" fmla="*/ 100 h 151"/>
                  <a:gd name="T72" fmla="*/ 3 w 10"/>
                  <a:gd name="T73" fmla="*/ 103 h 151"/>
                  <a:gd name="T74" fmla="*/ 3 w 10"/>
                  <a:gd name="T75" fmla="*/ 106 h 151"/>
                  <a:gd name="T76" fmla="*/ 3 w 10"/>
                  <a:gd name="T77" fmla="*/ 109 h 151"/>
                  <a:gd name="T78" fmla="*/ 2 w 10"/>
                  <a:gd name="T79" fmla="*/ 113 h 151"/>
                  <a:gd name="T80" fmla="*/ 2 w 10"/>
                  <a:gd name="T81" fmla="*/ 116 h 151"/>
                  <a:gd name="T82" fmla="*/ 2 w 10"/>
                  <a:gd name="T83" fmla="*/ 119 h 151"/>
                  <a:gd name="T84" fmla="*/ 2 w 10"/>
                  <a:gd name="T85" fmla="*/ 122 h 151"/>
                  <a:gd name="T86" fmla="*/ 1 w 10"/>
                  <a:gd name="T87" fmla="*/ 125 h 151"/>
                  <a:gd name="T88" fmla="*/ 1 w 10"/>
                  <a:gd name="T89" fmla="*/ 128 h 151"/>
                  <a:gd name="T90" fmla="*/ 1 w 10"/>
                  <a:gd name="T91" fmla="*/ 132 h 151"/>
                  <a:gd name="T92" fmla="*/ 1 w 10"/>
                  <a:gd name="T93" fmla="*/ 135 h 151"/>
                  <a:gd name="T94" fmla="*/ 1 w 10"/>
                  <a:gd name="T95" fmla="*/ 138 h 151"/>
                  <a:gd name="T96" fmla="*/ 0 w 10"/>
                  <a:gd name="T97" fmla="*/ 141 h 151"/>
                  <a:gd name="T98" fmla="*/ 0 w 10"/>
                  <a:gd name="T99" fmla="*/ 145 h 151"/>
                  <a:gd name="T100" fmla="*/ 0 w 10"/>
                  <a:gd name="T101" fmla="*/ 148 h 151"/>
                  <a:gd name="T102" fmla="*/ 0 w 10"/>
                  <a:gd name="T10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1">
                    <a:moveTo>
                      <a:pt x="10" y="0"/>
                    </a:moveTo>
                    <a:lnTo>
                      <a:pt x="10" y="3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4"/>
                    </a:lnTo>
                    <a:lnTo>
                      <a:pt x="7" y="46"/>
                    </a:lnTo>
                    <a:lnTo>
                      <a:pt x="6" y="49"/>
                    </a:lnTo>
                    <a:lnTo>
                      <a:pt x="6" y="52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6" y="61"/>
                    </a:lnTo>
                    <a:lnTo>
                      <a:pt x="6" y="64"/>
                    </a:lnTo>
                    <a:lnTo>
                      <a:pt x="5" y="67"/>
                    </a:lnTo>
                    <a:lnTo>
                      <a:pt x="5" y="70"/>
                    </a:lnTo>
                    <a:lnTo>
                      <a:pt x="5" y="73"/>
                    </a:lnTo>
                    <a:lnTo>
                      <a:pt x="5" y="76"/>
                    </a:lnTo>
                    <a:lnTo>
                      <a:pt x="4" y="79"/>
                    </a:lnTo>
                    <a:lnTo>
                      <a:pt x="4" y="82"/>
                    </a:lnTo>
                    <a:lnTo>
                      <a:pt x="4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3" y="94"/>
                    </a:lnTo>
                    <a:lnTo>
                      <a:pt x="3" y="97"/>
                    </a:lnTo>
                    <a:lnTo>
                      <a:pt x="3" y="100"/>
                    </a:lnTo>
                    <a:lnTo>
                      <a:pt x="3" y="103"/>
                    </a:lnTo>
                    <a:lnTo>
                      <a:pt x="3" y="106"/>
                    </a:lnTo>
                    <a:lnTo>
                      <a:pt x="3" y="109"/>
                    </a:lnTo>
                    <a:lnTo>
                      <a:pt x="2" y="113"/>
                    </a:lnTo>
                    <a:lnTo>
                      <a:pt x="2" y="116"/>
                    </a:lnTo>
                    <a:lnTo>
                      <a:pt x="2" y="119"/>
                    </a:lnTo>
                    <a:lnTo>
                      <a:pt x="2" y="122"/>
                    </a:lnTo>
                    <a:lnTo>
                      <a:pt x="1" y="125"/>
                    </a:lnTo>
                    <a:lnTo>
                      <a:pt x="1" y="128"/>
                    </a:lnTo>
                    <a:lnTo>
                      <a:pt x="1" y="132"/>
                    </a:lnTo>
                    <a:lnTo>
                      <a:pt x="1" y="135"/>
                    </a:lnTo>
                    <a:lnTo>
                      <a:pt x="1" y="138"/>
                    </a:lnTo>
                    <a:lnTo>
                      <a:pt x="0" y="141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9" name="Freeform 2850"/>
              <p:cNvSpPr>
                <a:spLocks/>
              </p:cNvSpPr>
              <p:nvPr/>
            </p:nvSpPr>
            <p:spPr bwMode="auto">
              <a:xfrm>
                <a:off x="6817882" y="4671378"/>
                <a:ext cx="9843" cy="164370"/>
              </a:xfrm>
              <a:custGeom>
                <a:avLst/>
                <a:gdLst>
                  <a:gd name="T0" fmla="*/ 10 w 10"/>
                  <a:gd name="T1" fmla="*/ 0 h 167"/>
                  <a:gd name="T2" fmla="*/ 10 w 10"/>
                  <a:gd name="T3" fmla="*/ 3 h 167"/>
                  <a:gd name="T4" fmla="*/ 10 w 10"/>
                  <a:gd name="T5" fmla="*/ 6 h 167"/>
                  <a:gd name="T6" fmla="*/ 9 w 10"/>
                  <a:gd name="T7" fmla="*/ 9 h 167"/>
                  <a:gd name="T8" fmla="*/ 9 w 10"/>
                  <a:gd name="T9" fmla="*/ 13 h 167"/>
                  <a:gd name="T10" fmla="*/ 9 w 10"/>
                  <a:gd name="T11" fmla="*/ 16 h 167"/>
                  <a:gd name="T12" fmla="*/ 9 w 10"/>
                  <a:gd name="T13" fmla="*/ 19 h 167"/>
                  <a:gd name="T14" fmla="*/ 9 w 10"/>
                  <a:gd name="T15" fmla="*/ 22 h 167"/>
                  <a:gd name="T16" fmla="*/ 9 w 10"/>
                  <a:gd name="T17" fmla="*/ 26 h 167"/>
                  <a:gd name="T18" fmla="*/ 8 w 10"/>
                  <a:gd name="T19" fmla="*/ 29 h 167"/>
                  <a:gd name="T20" fmla="*/ 8 w 10"/>
                  <a:gd name="T21" fmla="*/ 32 h 167"/>
                  <a:gd name="T22" fmla="*/ 8 w 10"/>
                  <a:gd name="T23" fmla="*/ 36 h 167"/>
                  <a:gd name="T24" fmla="*/ 8 w 10"/>
                  <a:gd name="T25" fmla="*/ 39 h 167"/>
                  <a:gd name="T26" fmla="*/ 7 w 10"/>
                  <a:gd name="T27" fmla="*/ 42 h 167"/>
                  <a:gd name="T28" fmla="*/ 7 w 10"/>
                  <a:gd name="T29" fmla="*/ 45 h 167"/>
                  <a:gd name="T30" fmla="*/ 7 w 10"/>
                  <a:gd name="T31" fmla="*/ 49 h 167"/>
                  <a:gd name="T32" fmla="*/ 7 w 10"/>
                  <a:gd name="T33" fmla="*/ 52 h 167"/>
                  <a:gd name="T34" fmla="*/ 7 w 10"/>
                  <a:gd name="T35" fmla="*/ 55 h 167"/>
                  <a:gd name="T36" fmla="*/ 6 w 10"/>
                  <a:gd name="T37" fmla="*/ 59 h 167"/>
                  <a:gd name="T38" fmla="*/ 6 w 10"/>
                  <a:gd name="T39" fmla="*/ 62 h 167"/>
                  <a:gd name="T40" fmla="*/ 6 w 10"/>
                  <a:gd name="T41" fmla="*/ 65 h 167"/>
                  <a:gd name="T42" fmla="*/ 6 w 10"/>
                  <a:gd name="T43" fmla="*/ 68 h 167"/>
                  <a:gd name="T44" fmla="*/ 6 w 10"/>
                  <a:gd name="T45" fmla="*/ 72 h 167"/>
                  <a:gd name="T46" fmla="*/ 6 w 10"/>
                  <a:gd name="T47" fmla="*/ 75 h 167"/>
                  <a:gd name="T48" fmla="*/ 5 w 10"/>
                  <a:gd name="T49" fmla="*/ 78 h 167"/>
                  <a:gd name="T50" fmla="*/ 5 w 10"/>
                  <a:gd name="T51" fmla="*/ 82 h 167"/>
                  <a:gd name="T52" fmla="*/ 5 w 10"/>
                  <a:gd name="T53" fmla="*/ 85 h 167"/>
                  <a:gd name="T54" fmla="*/ 5 w 10"/>
                  <a:gd name="T55" fmla="*/ 88 h 167"/>
                  <a:gd name="T56" fmla="*/ 4 w 10"/>
                  <a:gd name="T57" fmla="*/ 92 h 167"/>
                  <a:gd name="T58" fmla="*/ 4 w 10"/>
                  <a:gd name="T59" fmla="*/ 95 h 167"/>
                  <a:gd name="T60" fmla="*/ 4 w 10"/>
                  <a:gd name="T61" fmla="*/ 98 h 167"/>
                  <a:gd name="T62" fmla="*/ 4 w 10"/>
                  <a:gd name="T63" fmla="*/ 101 h 167"/>
                  <a:gd name="T64" fmla="*/ 4 w 10"/>
                  <a:gd name="T65" fmla="*/ 105 h 167"/>
                  <a:gd name="T66" fmla="*/ 3 w 10"/>
                  <a:gd name="T67" fmla="*/ 108 h 167"/>
                  <a:gd name="T68" fmla="*/ 3 w 10"/>
                  <a:gd name="T69" fmla="*/ 111 h 167"/>
                  <a:gd name="T70" fmla="*/ 3 w 10"/>
                  <a:gd name="T71" fmla="*/ 115 h 167"/>
                  <a:gd name="T72" fmla="*/ 3 w 10"/>
                  <a:gd name="T73" fmla="*/ 118 h 167"/>
                  <a:gd name="T74" fmla="*/ 3 w 10"/>
                  <a:gd name="T75" fmla="*/ 121 h 167"/>
                  <a:gd name="T76" fmla="*/ 3 w 10"/>
                  <a:gd name="T77" fmla="*/ 125 h 167"/>
                  <a:gd name="T78" fmla="*/ 2 w 10"/>
                  <a:gd name="T79" fmla="*/ 128 h 167"/>
                  <a:gd name="T80" fmla="*/ 2 w 10"/>
                  <a:gd name="T81" fmla="*/ 131 h 167"/>
                  <a:gd name="T82" fmla="*/ 2 w 10"/>
                  <a:gd name="T83" fmla="*/ 134 h 167"/>
                  <a:gd name="T84" fmla="*/ 2 w 10"/>
                  <a:gd name="T85" fmla="*/ 138 h 167"/>
                  <a:gd name="T86" fmla="*/ 1 w 10"/>
                  <a:gd name="T87" fmla="*/ 141 h 167"/>
                  <a:gd name="T88" fmla="*/ 1 w 10"/>
                  <a:gd name="T89" fmla="*/ 144 h 167"/>
                  <a:gd name="T90" fmla="*/ 1 w 10"/>
                  <a:gd name="T91" fmla="*/ 147 h 167"/>
                  <a:gd name="T92" fmla="*/ 1 w 10"/>
                  <a:gd name="T93" fmla="*/ 151 h 167"/>
                  <a:gd name="T94" fmla="*/ 1 w 10"/>
                  <a:gd name="T95" fmla="*/ 154 h 167"/>
                  <a:gd name="T96" fmla="*/ 0 w 10"/>
                  <a:gd name="T97" fmla="*/ 157 h 167"/>
                  <a:gd name="T98" fmla="*/ 0 w 10"/>
                  <a:gd name="T99" fmla="*/ 160 h 167"/>
                  <a:gd name="T100" fmla="*/ 0 w 10"/>
                  <a:gd name="T101" fmla="*/ 164 h 167"/>
                  <a:gd name="T102" fmla="*/ 0 w 10"/>
                  <a:gd name="T103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67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9" y="26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8" y="36"/>
                    </a:lnTo>
                    <a:lnTo>
                      <a:pt x="8" y="39"/>
                    </a:lnTo>
                    <a:lnTo>
                      <a:pt x="7" y="42"/>
                    </a:lnTo>
                    <a:lnTo>
                      <a:pt x="7" y="45"/>
                    </a:lnTo>
                    <a:lnTo>
                      <a:pt x="7" y="49"/>
                    </a:lnTo>
                    <a:lnTo>
                      <a:pt x="7" y="52"/>
                    </a:lnTo>
                    <a:lnTo>
                      <a:pt x="7" y="55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6" y="65"/>
                    </a:lnTo>
                    <a:lnTo>
                      <a:pt x="6" y="68"/>
                    </a:lnTo>
                    <a:lnTo>
                      <a:pt x="6" y="72"/>
                    </a:lnTo>
                    <a:lnTo>
                      <a:pt x="6" y="75"/>
                    </a:lnTo>
                    <a:lnTo>
                      <a:pt x="5" y="78"/>
                    </a:lnTo>
                    <a:lnTo>
                      <a:pt x="5" y="82"/>
                    </a:lnTo>
                    <a:lnTo>
                      <a:pt x="5" y="85"/>
                    </a:lnTo>
                    <a:lnTo>
                      <a:pt x="5" y="88"/>
                    </a:lnTo>
                    <a:lnTo>
                      <a:pt x="4" y="92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1"/>
                    </a:lnTo>
                    <a:lnTo>
                      <a:pt x="4" y="105"/>
                    </a:lnTo>
                    <a:lnTo>
                      <a:pt x="3" y="108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3" y="118"/>
                    </a:lnTo>
                    <a:lnTo>
                      <a:pt x="3" y="121"/>
                    </a:lnTo>
                    <a:lnTo>
                      <a:pt x="3" y="125"/>
                    </a:lnTo>
                    <a:lnTo>
                      <a:pt x="2" y="128"/>
                    </a:lnTo>
                    <a:lnTo>
                      <a:pt x="2" y="131"/>
                    </a:lnTo>
                    <a:lnTo>
                      <a:pt x="2" y="134"/>
                    </a:lnTo>
                    <a:lnTo>
                      <a:pt x="2" y="138"/>
                    </a:lnTo>
                    <a:lnTo>
                      <a:pt x="1" y="141"/>
                    </a:lnTo>
                    <a:lnTo>
                      <a:pt x="1" y="144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1" y="154"/>
                    </a:lnTo>
                    <a:lnTo>
                      <a:pt x="0" y="157"/>
                    </a:lnTo>
                    <a:lnTo>
                      <a:pt x="0" y="160"/>
                    </a:lnTo>
                    <a:lnTo>
                      <a:pt x="0" y="164"/>
                    </a:lnTo>
                    <a:lnTo>
                      <a:pt x="0" y="16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0" name="Freeform 2851"/>
              <p:cNvSpPr>
                <a:spLocks/>
              </p:cNvSpPr>
              <p:nvPr/>
            </p:nvSpPr>
            <p:spPr bwMode="auto">
              <a:xfrm>
                <a:off x="6808039" y="4832795"/>
                <a:ext cx="9843" cy="151574"/>
              </a:xfrm>
              <a:custGeom>
                <a:avLst/>
                <a:gdLst>
                  <a:gd name="T0" fmla="*/ 10 w 10"/>
                  <a:gd name="T1" fmla="*/ 0 h 154"/>
                  <a:gd name="T2" fmla="*/ 10 w 10"/>
                  <a:gd name="T3" fmla="*/ 3 h 154"/>
                  <a:gd name="T4" fmla="*/ 10 w 10"/>
                  <a:gd name="T5" fmla="*/ 6 h 154"/>
                  <a:gd name="T6" fmla="*/ 10 w 10"/>
                  <a:gd name="T7" fmla="*/ 9 h 154"/>
                  <a:gd name="T8" fmla="*/ 9 w 10"/>
                  <a:gd name="T9" fmla="*/ 13 h 154"/>
                  <a:gd name="T10" fmla="*/ 9 w 10"/>
                  <a:gd name="T11" fmla="*/ 16 h 154"/>
                  <a:gd name="T12" fmla="*/ 9 w 10"/>
                  <a:gd name="T13" fmla="*/ 19 h 154"/>
                  <a:gd name="T14" fmla="*/ 9 w 10"/>
                  <a:gd name="T15" fmla="*/ 22 h 154"/>
                  <a:gd name="T16" fmla="*/ 9 w 10"/>
                  <a:gd name="T17" fmla="*/ 25 h 154"/>
                  <a:gd name="T18" fmla="*/ 8 w 10"/>
                  <a:gd name="T19" fmla="*/ 29 h 154"/>
                  <a:gd name="T20" fmla="*/ 8 w 10"/>
                  <a:gd name="T21" fmla="*/ 32 h 154"/>
                  <a:gd name="T22" fmla="*/ 8 w 10"/>
                  <a:gd name="T23" fmla="*/ 35 h 154"/>
                  <a:gd name="T24" fmla="*/ 8 w 10"/>
                  <a:gd name="T25" fmla="*/ 38 h 154"/>
                  <a:gd name="T26" fmla="*/ 7 w 10"/>
                  <a:gd name="T27" fmla="*/ 41 h 154"/>
                  <a:gd name="T28" fmla="*/ 7 w 10"/>
                  <a:gd name="T29" fmla="*/ 44 h 154"/>
                  <a:gd name="T30" fmla="*/ 7 w 10"/>
                  <a:gd name="T31" fmla="*/ 47 h 154"/>
                  <a:gd name="T32" fmla="*/ 7 w 10"/>
                  <a:gd name="T33" fmla="*/ 51 h 154"/>
                  <a:gd name="T34" fmla="*/ 7 w 10"/>
                  <a:gd name="T35" fmla="*/ 54 h 154"/>
                  <a:gd name="T36" fmla="*/ 7 w 10"/>
                  <a:gd name="T37" fmla="*/ 57 h 154"/>
                  <a:gd name="T38" fmla="*/ 6 w 10"/>
                  <a:gd name="T39" fmla="*/ 60 h 154"/>
                  <a:gd name="T40" fmla="*/ 6 w 10"/>
                  <a:gd name="T41" fmla="*/ 63 h 154"/>
                  <a:gd name="T42" fmla="*/ 6 w 10"/>
                  <a:gd name="T43" fmla="*/ 66 h 154"/>
                  <a:gd name="T44" fmla="*/ 6 w 10"/>
                  <a:gd name="T45" fmla="*/ 69 h 154"/>
                  <a:gd name="T46" fmla="*/ 6 w 10"/>
                  <a:gd name="T47" fmla="*/ 72 h 154"/>
                  <a:gd name="T48" fmla="*/ 5 w 10"/>
                  <a:gd name="T49" fmla="*/ 75 h 154"/>
                  <a:gd name="T50" fmla="*/ 5 w 10"/>
                  <a:gd name="T51" fmla="*/ 78 h 154"/>
                  <a:gd name="T52" fmla="*/ 5 w 10"/>
                  <a:gd name="T53" fmla="*/ 81 h 154"/>
                  <a:gd name="T54" fmla="*/ 5 w 10"/>
                  <a:gd name="T55" fmla="*/ 84 h 154"/>
                  <a:gd name="T56" fmla="*/ 4 w 10"/>
                  <a:gd name="T57" fmla="*/ 87 h 154"/>
                  <a:gd name="T58" fmla="*/ 4 w 10"/>
                  <a:gd name="T59" fmla="*/ 90 h 154"/>
                  <a:gd name="T60" fmla="*/ 4 w 10"/>
                  <a:gd name="T61" fmla="*/ 93 h 154"/>
                  <a:gd name="T62" fmla="*/ 4 w 10"/>
                  <a:gd name="T63" fmla="*/ 96 h 154"/>
                  <a:gd name="T64" fmla="*/ 4 w 10"/>
                  <a:gd name="T65" fmla="*/ 99 h 154"/>
                  <a:gd name="T66" fmla="*/ 3 w 10"/>
                  <a:gd name="T67" fmla="*/ 102 h 154"/>
                  <a:gd name="T68" fmla="*/ 3 w 10"/>
                  <a:gd name="T69" fmla="*/ 105 h 154"/>
                  <a:gd name="T70" fmla="*/ 3 w 10"/>
                  <a:gd name="T71" fmla="*/ 108 h 154"/>
                  <a:gd name="T72" fmla="*/ 3 w 10"/>
                  <a:gd name="T73" fmla="*/ 111 h 154"/>
                  <a:gd name="T74" fmla="*/ 3 w 10"/>
                  <a:gd name="T75" fmla="*/ 114 h 154"/>
                  <a:gd name="T76" fmla="*/ 3 w 10"/>
                  <a:gd name="T77" fmla="*/ 117 h 154"/>
                  <a:gd name="T78" fmla="*/ 2 w 10"/>
                  <a:gd name="T79" fmla="*/ 120 h 154"/>
                  <a:gd name="T80" fmla="*/ 2 w 10"/>
                  <a:gd name="T81" fmla="*/ 123 h 154"/>
                  <a:gd name="T82" fmla="*/ 2 w 10"/>
                  <a:gd name="T83" fmla="*/ 126 h 154"/>
                  <a:gd name="T84" fmla="*/ 2 w 10"/>
                  <a:gd name="T85" fmla="*/ 129 h 154"/>
                  <a:gd name="T86" fmla="*/ 1 w 10"/>
                  <a:gd name="T87" fmla="*/ 131 h 154"/>
                  <a:gd name="T88" fmla="*/ 1 w 10"/>
                  <a:gd name="T89" fmla="*/ 134 h 154"/>
                  <a:gd name="T90" fmla="*/ 1 w 10"/>
                  <a:gd name="T91" fmla="*/ 137 h 154"/>
                  <a:gd name="T92" fmla="*/ 1 w 10"/>
                  <a:gd name="T93" fmla="*/ 140 h 154"/>
                  <a:gd name="T94" fmla="*/ 1 w 10"/>
                  <a:gd name="T95" fmla="*/ 143 h 154"/>
                  <a:gd name="T96" fmla="*/ 0 w 10"/>
                  <a:gd name="T97" fmla="*/ 145 h 154"/>
                  <a:gd name="T98" fmla="*/ 0 w 10"/>
                  <a:gd name="T99" fmla="*/ 148 h 154"/>
                  <a:gd name="T100" fmla="*/ 0 w 10"/>
                  <a:gd name="T101" fmla="*/ 151 h 154"/>
                  <a:gd name="T102" fmla="*/ 0 w 10"/>
                  <a:gd name="T10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4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10" y="9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8" y="35"/>
                    </a:lnTo>
                    <a:lnTo>
                      <a:pt x="8" y="38"/>
                    </a:lnTo>
                    <a:lnTo>
                      <a:pt x="7" y="41"/>
                    </a:lnTo>
                    <a:lnTo>
                      <a:pt x="7" y="44"/>
                    </a:lnTo>
                    <a:lnTo>
                      <a:pt x="7" y="47"/>
                    </a:lnTo>
                    <a:lnTo>
                      <a:pt x="7" y="51"/>
                    </a:lnTo>
                    <a:lnTo>
                      <a:pt x="7" y="54"/>
                    </a:lnTo>
                    <a:lnTo>
                      <a:pt x="7" y="57"/>
                    </a:lnTo>
                    <a:lnTo>
                      <a:pt x="6" y="60"/>
                    </a:lnTo>
                    <a:lnTo>
                      <a:pt x="6" y="63"/>
                    </a:lnTo>
                    <a:lnTo>
                      <a:pt x="6" y="66"/>
                    </a:lnTo>
                    <a:lnTo>
                      <a:pt x="6" y="69"/>
                    </a:lnTo>
                    <a:lnTo>
                      <a:pt x="6" y="72"/>
                    </a:lnTo>
                    <a:lnTo>
                      <a:pt x="5" y="75"/>
                    </a:lnTo>
                    <a:lnTo>
                      <a:pt x="5" y="78"/>
                    </a:lnTo>
                    <a:lnTo>
                      <a:pt x="5" y="81"/>
                    </a:lnTo>
                    <a:lnTo>
                      <a:pt x="5" y="84"/>
                    </a:lnTo>
                    <a:lnTo>
                      <a:pt x="4" y="87"/>
                    </a:lnTo>
                    <a:lnTo>
                      <a:pt x="4" y="90"/>
                    </a:lnTo>
                    <a:lnTo>
                      <a:pt x="4" y="93"/>
                    </a:lnTo>
                    <a:lnTo>
                      <a:pt x="4" y="96"/>
                    </a:lnTo>
                    <a:lnTo>
                      <a:pt x="4" y="99"/>
                    </a:lnTo>
                    <a:lnTo>
                      <a:pt x="3" y="102"/>
                    </a:lnTo>
                    <a:lnTo>
                      <a:pt x="3" y="105"/>
                    </a:lnTo>
                    <a:lnTo>
                      <a:pt x="3" y="108"/>
                    </a:lnTo>
                    <a:lnTo>
                      <a:pt x="3" y="111"/>
                    </a:lnTo>
                    <a:lnTo>
                      <a:pt x="3" y="114"/>
                    </a:lnTo>
                    <a:lnTo>
                      <a:pt x="3" y="117"/>
                    </a:lnTo>
                    <a:lnTo>
                      <a:pt x="2" y="120"/>
                    </a:lnTo>
                    <a:lnTo>
                      <a:pt x="2" y="123"/>
                    </a:lnTo>
                    <a:lnTo>
                      <a:pt x="2" y="126"/>
                    </a:lnTo>
                    <a:lnTo>
                      <a:pt x="2" y="129"/>
                    </a:lnTo>
                    <a:lnTo>
                      <a:pt x="1" y="131"/>
                    </a:lnTo>
                    <a:lnTo>
                      <a:pt x="1" y="134"/>
                    </a:lnTo>
                    <a:lnTo>
                      <a:pt x="1" y="137"/>
                    </a:lnTo>
                    <a:lnTo>
                      <a:pt x="1" y="140"/>
                    </a:lnTo>
                    <a:lnTo>
                      <a:pt x="1" y="143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1" name="Freeform 2852"/>
              <p:cNvSpPr>
                <a:spLocks/>
              </p:cNvSpPr>
              <p:nvPr/>
            </p:nvSpPr>
            <p:spPr bwMode="auto">
              <a:xfrm>
                <a:off x="6798197" y="4981416"/>
                <a:ext cx="9843" cy="122047"/>
              </a:xfrm>
              <a:custGeom>
                <a:avLst/>
                <a:gdLst>
                  <a:gd name="T0" fmla="*/ 10 w 10"/>
                  <a:gd name="T1" fmla="*/ 0 h 124"/>
                  <a:gd name="T2" fmla="*/ 10 w 10"/>
                  <a:gd name="T3" fmla="*/ 3 h 124"/>
                  <a:gd name="T4" fmla="*/ 10 w 10"/>
                  <a:gd name="T5" fmla="*/ 5 h 124"/>
                  <a:gd name="T6" fmla="*/ 10 w 10"/>
                  <a:gd name="T7" fmla="*/ 8 h 124"/>
                  <a:gd name="T8" fmla="*/ 9 w 10"/>
                  <a:gd name="T9" fmla="*/ 11 h 124"/>
                  <a:gd name="T10" fmla="*/ 9 w 10"/>
                  <a:gd name="T11" fmla="*/ 14 h 124"/>
                  <a:gd name="T12" fmla="*/ 9 w 10"/>
                  <a:gd name="T13" fmla="*/ 16 h 124"/>
                  <a:gd name="T14" fmla="*/ 9 w 10"/>
                  <a:gd name="T15" fmla="*/ 19 h 124"/>
                  <a:gd name="T16" fmla="*/ 9 w 10"/>
                  <a:gd name="T17" fmla="*/ 22 h 124"/>
                  <a:gd name="T18" fmla="*/ 8 w 10"/>
                  <a:gd name="T19" fmla="*/ 24 h 124"/>
                  <a:gd name="T20" fmla="*/ 8 w 10"/>
                  <a:gd name="T21" fmla="*/ 27 h 124"/>
                  <a:gd name="T22" fmla="*/ 8 w 10"/>
                  <a:gd name="T23" fmla="*/ 30 h 124"/>
                  <a:gd name="T24" fmla="*/ 8 w 10"/>
                  <a:gd name="T25" fmla="*/ 32 h 124"/>
                  <a:gd name="T26" fmla="*/ 7 w 10"/>
                  <a:gd name="T27" fmla="*/ 35 h 124"/>
                  <a:gd name="T28" fmla="*/ 7 w 10"/>
                  <a:gd name="T29" fmla="*/ 37 h 124"/>
                  <a:gd name="T30" fmla="*/ 7 w 10"/>
                  <a:gd name="T31" fmla="*/ 40 h 124"/>
                  <a:gd name="T32" fmla="*/ 7 w 10"/>
                  <a:gd name="T33" fmla="*/ 43 h 124"/>
                  <a:gd name="T34" fmla="*/ 7 w 10"/>
                  <a:gd name="T35" fmla="*/ 45 h 124"/>
                  <a:gd name="T36" fmla="*/ 7 w 10"/>
                  <a:gd name="T37" fmla="*/ 48 h 124"/>
                  <a:gd name="T38" fmla="*/ 6 w 10"/>
                  <a:gd name="T39" fmla="*/ 50 h 124"/>
                  <a:gd name="T40" fmla="*/ 6 w 10"/>
                  <a:gd name="T41" fmla="*/ 53 h 124"/>
                  <a:gd name="T42" fmla="*/ 6 w 10"/>
                  <a:gd name="T43" fmla="*/ 55 h 124"/>
                  <a:gd name="T44" fmla="*/ 6 w 10"/>
                  <a:gd name="T45" fmla="*/ 58 h 124"/>
                  <a:gd name="T46" fmla="*/ 6 w 10"/>
                  <a:gd name="T47" fmla="*/ 60 h 124"/>
                  <a:gd name="T48" fmla="*/ 5 w 10"/>
                  <a:gd name="T49" fmla="*/ 63 h 124"/>
                  <a:gd name="T50" fmla="*/ 5 w 10"/>
                  <a:gd name="T51" fmla="*/ 65 h 124"/>
                  <a:gd name="T52" fmla="*/ 5 w 10"/>
                  <a:gd name="T53" fmla="*/ 68 h 124"/>
                  <a:gd name="T54" fmla="*/ 5 w 10"/>
                  <a:gd name="T55" fmla="*/ 70 h 124"/>
                  <a:gd name="T56" fmla="*/ 4 w 10"/>
                  <a:gd name="T57" fmla="*/ 73 h 124"/>
                  <a:gd name="T58" fmla="*/ 4 w 10"/>
                  <a:gd name="T59" fmla="*/ 75 h 124"/>
                  <a:gd name="T60" fmla="*/ 4 w 10"/>
                  <a:gd name="T61" fmla="*/ 77 h 124"/>
                  <a:gd name="T62" fmla="*/ 4 w 10"/>
                  <a:gd name="T63" fmla="*/ 80 h 124"/>
                  <a:gd name="T64" fmla="*/ 4 w 10"/>
                  <a:gd name="T65" fmla="*/ 82 h 124"/>
                  <a:gd name="T66" fmla="*/ 4 w 10"/>
                  <a:gd name="T67" fmla="*/ 84 h 124"/>
                  <a:gd name="T68" fmla="*/ 3 w 10"/>
                  <a:gd name="T69" fmla="*/ 87 h 124"/>
                  <a:gd name="T70" fmla="*/ 3 w 10"/>
                  <a:gd name="T71" fmla="*/ 89 h 124"/>
                  <a:gd name="T72" fmla="*/ 3 w 10"/>
                  <a:gd name="T73" fmla="*/ 91 h 124"/>
                  <a:gd name="T74" fmla="*/ 3 w 10"/>
                  <a:gd name="T75" fmla="*/ 94 h 124"/>
                  <a:gd name="T76" fmla="*/ 3 w 10"/>
                  <a:gd name="T77" fmla="*/ 96 h 124"/>
                  <a:gd name="T78" fmla="*/ 2 w 10"/>
                  <a:gd name="T79" fmla="*/ 98 h 124"/>
                  <a:gd name="T80" fmla="*/ 2 w 10"/>
                  <a:gd name="T81" fmla="*/ 100 h 124"/>
                  <a:gd name="T82" fmla="*/ 2 w 10"/>
                  <a:gd name="T83" fmla="*/ 103 h 124"/>
                  <a:gd name="T84" fmla="*/ 2 w 10"/>
                  <a:gd name="T85" fmla="*/ 105 h 124"/>
                  <a:gd name="T86" fmla="*/ 1 w 10"/>
                  <a:gd name="T87" fmla="*/ 107 h 124"/>
                  <a:gd name="T88" fmla="*/ 1 w 10"/>
                  <a:gd name="T89" fmla="*/ 109 h 124"/>
                  <a:gd name="T90" fmla="*/ 1 w 10"/>
                  <a:gd name="T91" fmla="*/ 112 h 124"/>
                  <a:gd name="T92" fmla="*/ 1 w 10"/>
                  <a:gd name="T93" fmla="*/ 114 h 124"/>
                  <a:gd name="T94" fmla="*/ 1 w 10"/>
                  <a:gd name="T95" fmla="*/ 116 h 124"/>
                  <a:gd name="T96" fmla="*/ 1 w 10"/>
                  <a:gd name="T97" fmla="*/ 118 h 124"/>
                  <a:gd name="T98" fmla="*/ 0 w 10"/>
                  <a:gd name="T99" fmla="*/ 120 h 124"/>
                  <a:gd name="T100" fmla="*/ 0 w 10"/>
                  <a:gd name="T101" fmla="*/ 122 h 124"/>
                  <a:gd name="T102" fmla="*/ 0 w 10"/>
                  <a:gd name="T10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24">
                    <a:moveTo>
                      <a:pt x="10" y="0"/>
                    </a:moveTo>
                    <a:lnTo>
                      <a:pt x="10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7" y="43"/>
                    </a:lnTo>
                    <a:lnTo>
                      <a:pt x="7" y="45"/>
                    </a:lnTo>
                    <a:lnTo>
                      <a:pt x="7" y="48"/>
                    </a:lnTo>
                    <a:lnTo>
                      <a:pt x="6" y="5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6" y="60"/>
                    </a:lnTo>
                    <a:lnTo>
                      <a:pt x="5" y="63"/>
                    </a:lnTo>
                    <a:lnTo>
                      <a:pt x="5" y="65"/>
                    </a:lnTo>
                    <a:lnTo>
                      <a:pt x="5" y="68"/>
                    </a:lnTo>
                    <a:lnTo>
                      <a:pt x="5" y="70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4" y="77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4" y="84"/>
                    </a:lnTo>
                    <a:lnTo>
                      <a:pt x="3" y="87"/>
                    </a:lnTo>
                    <a:lnTo>
                      <a:pt x="3" y="89"/>
                    </a:lnTo>
                    <a:lnTo>
                      <a:pt x="3" y="91"/>
                    </a:lnTo>
                    <a:lnTo>
                      <a:pt x="3" y="94"/>
                    </a:lnTo>
                    <a:lnTo>
                      <a:pt x="3" y="96"/>
                    </a:lnTo>
                    <a:lnTo>
                      <a:pt x="2" y="98"/>
                    </a:lnTo>
                    <a:lnTo>
                      <a:pt x="2" y="100"/>
                    </a:lnTo>
                    <a:lnTo>
                      <a:pt x="2" y="103"/>
                    </a:lnTo>
                    <a:lnTo>
                      <a:pt x="2" y="105"/>
                    </a:lnTo>
                    <a:lnTo>
                      <a:pt x="1" y="107"/>
                    </a:lnTo>
                    <a:lnTo>
                      <a:pt x="1" y="109"/>
                    </a:lnTo>
                    <a:lnTo>
                      <a:pt x="1" y="112"/>
                    </a:lnTo>
                    <a:lnTo>
                      <a:pt x="1" y="114"/>
                    </a:lnTo>
                    <a:lnTo>
                      <a:pt x="1" y="116"/>
                    </a:lnTo>
                    <a:lnTo>
                      <a:pt x="1" y="118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0" y="12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2" name="Freeform 2853"/>
              <p:cNvSpPr>
                <a:spLocks/>
              </p:cNvSpPr>
              <p:nvPr/>
            </p:nvSpPr>
            <p:spPr bwMode="auto">
              <a:xfrm>
                <a:off x="6788354" y="5101495"/>
                <a:ext cx="9843" cy="89567"/>
              </a:xfrm>
              <a:custGeom>
                <a:avLst/>
                <a:gdLst>
                  <a:gd name="T0" fmla="*/ 10 w 10"/>
                  <a:gd name="T1" fmla="*/ 0 h 91"/>
                  <a:gd name="T2" fmla="*/ 10 w 10"/>
                  <a:gd name="T3" fmla="*/ 2 h 91"/>
                  <a:gd name="T4" fmla="*/ 10 w 10"/>
                  <a:gd name="T5" fmla="*/ 4 h 91"/>
                  <a:gd name="T6" fmla="*/ 10 w 10"/>
                  <a:gd name="T7" fmla="*/ 7 h 91"/>
                  <a:gd name="T8" fmla="*/ 9 w 10"/>
                  <a:gd name="T9" fmla="*/ 9 h 91"/>
                  <a:gd name="T10" fmla="*/ 9 w 10"/>
                  <a:gd name="T11" fmla="*/ 11 h 91"/>
                  <a:gd name="T12" fmla="*/ 9 w 10"/>
                  <a:gd name="T13" fmla="*/ 13 h 91"/>
                  <a:gd name="T14" fmla="*/ 9 w 10"/>
                  <a:gd name="T15" fmla="*/ 15 h 91"/>
                  <a:gd name="T16" fmla="*/ 9 w 10"/>
                  <a:gd name="T17" fmla="*/ 17 h 91"/>
                  <a:gd name="T18" fmla="*/ 8 w 10"/>
                  <a:gd name="T19" fmla="*/ 19 h 91"/>
                  <a:gd name="T20" fmla="*/ 8 w 10"/>
                  <a:gd name="T21" fmla="*/ 21 h 91"/>
                  <a:gd name="T22" fmla="*/ 8 w 10"/>
                  <a:gd name="T23" fmla="*/ 23 h 91"/>
                  <a:gd name="T24" fmla="*/ 8 w 10"/>
                  <a:gd name="T25" fmla="*/ 25 h 91"/>
                  <a:gd name="T26" fmla="*/ 7 w 10"/>
                  <a:gd name="T27" fmla="*/ 27 h 91"/>
                  <a:gd name="T28" fmla="*/ 7 w 10"/>
                  <a:gd name="T29" fmla="*/ 29 h 91"/>
                  <a:gd name="T30" fmla="*/ 7 w 10"/>
                  <a:gd name="T31" fmla="*/ 30 h 91"/>
                  <a:gd name="T32" fmla="*/ 7 w 10"/>
                  <a:gd name="T33" fmla="*/ 32 h 91"/>
                  <a:gd name="T34" fmla="*/ 7 w 10"/>
                  <a:gd name="T35" fmla="*/ 34 h 91"/>
                  <a:gd name="T36" fmla="*/ 7 w 10"/>
                  <a:gd name="T37" fmla="*/ 36 h 91"/>
                  <a:gd name="T38" fmla="*/ 6 w 10"/>
                  <a:gd name="T39" fmla="*/ 38 h 91"/>
                  <a:gd name="T40" fmla="*/ 6 w 10"/>
                  <a:gd name="T41" fmla="*/ 40 h 91"/>
                  <a:gd name="T42" fmla="*/ 6 w 10"/>
                  <a:gd name="T43" fmla="*/ 42 h 91"/>
                  <a:gd name="T44" fmla="*/ 6 w 10"/>
                  <a:gd name="T45" fmla="*/ 44 h 91"/>
                  <a:gd name="T46" fmla="*/ 6 w 10"/>
                  <a:gd name="T47" fmla="*/ 45 h 91"/>
                  <a:gd name="T48" fmla="*/ 5 w 10"/>
                  <a:gd name="T49" fmla="*/ 47 h 91"/>
                  <a:gd name="T50" fmla="*/ 5 w 10"/>
                  <a:gd name="T51" fmla="*/ 49 h 91"/>
                  <a:gd name="T52" fmla="*/ 5 w 10"/>
                  <a:gd name="T53" fmla="*/ 51 h 91"/>
                  <a:gd name="T54" fmla="*/ 5 w 10"/>
                  <a:gd name="T55" fmla="*/ 53 h 91"/>
                  <a:gd name="T56" fmla="*/ 4 w 10"/>
                  <a:gd name="T57" fmla="*/ 54 h 91"/>
                  <a:gd name="T58" fmla="*/ 4 w 10"/>
                  <a:gd name="T59" fmla="*/ 56 h 91"/>
                  <a:gd name="T60" fmla="*/ 4 w 10"/>
                  <a:gd name="T61" fmla="*/ 58 h 91"/>
                  <a:gd name="T62" fmla="*/ 4 w 10"/>
                  <a:gd name="T63" fmla="*/ 60 h 91"/>
                  <a:gd name="T64" fmla="*/ 4 w 10"/>
                  <a:gd name="T65" fmla="*/ 61 h 91"/>
                  <a:gd name="T66" fmla="*/ 4 w 10"/>
                  <a:gd name="T67" fmla="*/ 63 h 91"/>
                  <a:gd name="T68" fmla="*/ 3 w 10"/>
                  <a:gd name="T69" fmla="*/ 65 h 91"/>
                  <a:gd name="T70" fmla="*/ 3 w 10"/>
                  <a:gd name="T71" fmla="*/ 66 h 91"/>
                  <a:gd name="T72" fmla="*/ 3 w 10"/>
                  <a:gd name="T73" fmla="*/ 68 h 91"/>
                  <a:gd name="T74" fmla="*/ 3 w 10"/>
                  <a:gd name="T75" fmla="*/ 70 h 91"/>
                  <a:gd name="T76" fmla="*/ 3 w 10"/>
                  <a:gd name="T77" fmla="*/ 71 h 91"/>
                  <a:gd name="T78" fmla="*/ 2 w 10"/>
                  <a:gd name="T79" fmla="*/ 73 h 91"/>
                  <a:gd name="T80" fmla="*/ 2 w 10"/>
                  <a:gd name="T81" fmla="*/ 75 h 91"/>
                  <a:gd name="T82" fmla="*/ 2 w 10"/>
                  <a:gd name="T83" fmla="*/ 76 h 91"/>
                  <a:gd name="T84" fmla="*/ 2 w 10"/>
                  <a:gd name="T85" fmla="*/ 78 h 91"/>
                  <a:gd name="T86" fmla="*/ 1 w 10"/>
                  <a:gd name="T87" fmla="*/ 79 h 91"/>
                  <a:gd name="T88" fmla="*/ 1 w 10"/>
                  <a:gd name="T89" fmla="*/ 81 h 91"/>
                  <a:gd name="T90" fmla="*/ 1 w 10"/>
                  <a:gd name="T91" fmla="*/ 82 h 91"/>
                  <a:gd name="T92" fmla="*/ 1 w 10"/>
                  <a:gd name="T93" fmla="*/ 84 h 91"/>
                  <a:gd name="T94" fmla="*/ 1 w 10"/>
                  <a:gd name="T95" fmla="*/ 85 h 91"/>
                  <a:gd name="T96" fmla="*/ 1 w 10"/>
                  <a:gd name="T97" fmla="*/ 87 h 91"/>
                  <a:gd name="T98" fmla="*/ 0 w 10"/>
                  <a:gd name="T99" fmla="*/ 88 h 91"/>
                  <a:gd name="T100" fmla="*/ 0 w 10"/>
                  <a:gd name="T101" fmla="*/ 90 h 91"/>
                  <a:gd name="T102" fmla="*/ 0 w 10"/>
                  <a:gd name="T10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1">
                    <a:moveTo>
                      <a:pt x="10" y="0"/>
                    </a:moveTo>
                    <a:lnTo>
                      <a:pt x="10" y="2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6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5" y="51"/>
                    </a:lnTo>
                    <a:lnTo>
                      <a:pt x="5" y="53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3" y="65"/>
                    </a:lnTo>
                    <a:lnTo>
                      <a:pt x="3" y="66"/>
                    </a:lnTo>
                    <a:lnTo>
                      <a:pt x="3" y="68"/>
                    </a:lnTo>
                    <a:lnTo>
                      <a:pt x="3" y="70"/>
                    </a:lnTo>
                    <a:lnTo>
                      <a:pt x="3" y="71"/>
                    </a:lnTo>
                    <a:lnTo>
                      <a:pt x="2" y="73"/>
                    </a:lnTo>
                    <a:lnTo>
                      <a:pt x="2" y="75"/>
                    </a:lnTo>
                    <a:lnTo>
                      <a:pt x="2" y="76"/>
                    </a:lnTo>
                    <a:lnTo>
                      <a:pt x="2" y="78"/>
                    </a:lnTo>
                    <a:lnTo>
                      <a:pt x="1" y="79"/>
                    </a:lnTo>
                    <a:lnTo>
                      <a:pt x="1" y="81"/>
                    </a:lnTo>
                    <a:lnTo>
                      <a:pt x="1" y="82"/>
                    </a:lnTo>
                    <a:lnTo>
                      <a:pt x="1" y="84"/>
                    </a:lnTo>
                    <a:lnTo>
                      <a:pt x="1" y="85"/>
                    </a:lnTo>
                    <a:lnTo>
                      <a:pt x="1" y="87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0" y="9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3" name="Freeform 2854"/>
              <p:cNvSpPr>
                <a:spLocks/>
              </p:cNvSpPr>
              <p:nvPr/>
            </p:nvSpPr>
            <p:spPr bwMode="auto">
              <a:xfrm>
                <a:off x="6778512" y="5190077"/>
                <a:ext cx="9843" cy="61023"/>
              </a:xfrm>
              <a:custGeom>
                <a:avLst/>
                <a:gdLst>
                  <a:gd name="T0" fmla="*/ 10 w 10"/>
                  <a:gd name="T1" fmla="*/ 0 h 62"/>
                  <a:gd name="T2" fmla="*/ 10 w 10"/>
                  <a:gd name="T3" fmla="*/ 1 h 62"/>
                  <a:gd name="T4" fmla="*/ 10 w 10"/>
                  <a:gd name="T5" fmla="*/ 3 h 62"/>
                  <a:gd name="T6" fmla="*/ 10 w 10"/>
                  <a:gd name="T7" fmla="*/ 4 h 62"/>
                  <a:gd name="T8" fmla="*/ 9 w 10"/>
                  <a:gd name="T9" fmla="*/ 6 h 62"/>
                  <a:gd name="T10" fmla="*/ 9 w 10"/>
                  <a:gd name="T11" fmla="*/ 7 h 62"/>
                  <a:gd name="T12" fmla="*/ 9 w 10"/>
                  <a:gd name="T13" fmla="*/ 9 h 62"/>
                  <a:gd name="T14" fmla="*/ 9 w 10"/>
                  <a:gd name="T15" fmla="*/ 10 h 62"/>
                  <a:gd name="T16" fmla="*/ 9 w 10"/>
                  <a:gd name="T17" fmla="*/ 11 h 62"/>
                  <a:gd name="T18" fmla="*/ 9 w 10"/>
                  <a:gd name="T19" fmla="*/ 13 h 62"/>
                  <a:gd name="T20" fmla="*/ 8 w 10"/>
                  <a:gd name="T21" fmla="*/ 14 h 62"/>
                  <a:gd name="T22" fmla="*/ 8 w 10"/>
                  <a:gd name="T23" fmla="*/ 16 h 62"/>
                  <a:gd name="T24" fmla="*/ 8 w 10"/>
                  <a:gd name="T25" fmla="*/ 17 h 62"/>
                  <a:gd name="T26" fmla="*/ 8 w 10"/>
                  <a:gd name="T27" fmla="*/ 18 h 62"/>
                  <a:gd name="T28" fmla="*/ 7 w 10"/>
                  <a:gd name="T29" fmla="*/ 20 h 62"/>
                  <a:gd name="T30" fmla="*/ 7 w 10"/>
                  <a:gd name="T31" fmla="*/ 21 h 62"/>
                  <a:gd name="T32" fmla="*/ 7 w 10"/>
                  <a:gd name="T33" fmla="*/ 22 h 62"/>
                  <a:gd name="T34" fmla="*/ 7 w 10"/>
                  <a:gd name="T35" fmla="*/ 24 h 62"/>
                  <a:gd name="T36" fmla="*/ 7 w 10"/>
                  <a:gd name="T37" fmla="*/ 25 h 62"/>
                  <a:gd name="T38" fmla="*/ 6 w 10"/>
                  <a:gd name="T39" fmla="*/ 26 h 62"/>
                  <a:gd name="T40" fmla="*/ 6 w 10"/>
                  <a:gd name="T41" fmla="*/ 27 h 62"/>
                  <a:gd name="T42" fmla="*/ 6 w 10"/>
                  <a:gd name="T43" fmla="*/ 29 h 62"/>
                  <a:gd name="T44" fmla="*/ 6 w 10"/>
                  <a:gd name="T45" fmla="*/ 30 h 62"/>
                  <a:gd name="T46" fmla="*/ 6 w 10"/>
                  <a:gd name="T47" fmla="*/ 31 h 62"/>
                  <a:gd name="T48" fmla="*/ 6 w 10"/>
                  <a:gd name="T49" fmla="*/ 33 h 62"/>
                  <a:gd name="T50" fmla="*/ 5 w 10"/>
                  <a:gd name="T51" fmla="*/ 34 h 62"/>
                  <a:gd name="T52" fmla="*/ 5 w 10"/>
                  <a:gd name="T53" fmla="*/ 35 h 62"/>
                  <a:gd name="T54" fmla="*/ 5 w 10"/>
                  <a:gd name="T55" fmla="*/ 36 h 62"/>
                  <a:gd name="T56" fmla="*/ 5 w 10"/>
                  <a:gd name="T57" fmla="*/ 37 h 62"/>
                  <a:gd name="T58" fmla="*/ 4 w 10"/>
                  <a:gd name="T59" fmla="*/ 38 h 62"/>
                  <a:gd name="T60" fmla="*/ 4 w 10"/>
                  <a:gd name="T61" fmla="*/ 40 h 62"/>
                  <a:gd name="T62" fmla="*/ 4 w 10"/>
                  <a:gd name="T63" fmla="*/ 41 h 62"/>
                  <a:gd name="T64" fmla="*/ 4 w 10"/>
                  <a:gd name="T65" fmla="*/ 42 h 62"/>
                  <a:gd name="T66" fmla="*/ 4 w 10"/>
                  <a:gd name="T67" fmla="*/ 43 h 62"/>
                  <a:gd name="T68" fmla="*/ 3 w 10"/>
                  <a:gd name="T69" fmla="*/ 44 h 62"/>
                  <a:gd name="T70" fmla="*/ 3 w 10"/>
                  <a:gd name="T71" fmla="*/ 45 h 62"/>
                  <a:gd name="T72" fmla="*/ 3 w 10"/>
                  <a:gd name="T73" fmla="*/ 46 h 62"/>
                  <a:gd name="T74" fmla="*/ 3 w 10"/>
                  <a:gd name="T75" fmla="*/ 47 h 62"/>
                  <a:gd name="T76" fmla="*/ 3 w 10"/>
                  <a:gd name="T77" fmla="*/ 48 h 62"/>
                  <a:gd name="T78" fmla="*/ 3 w 10"/>
                  <a:gd name="T79" fmla="*/ 50 h 62"/>
                  <a:gd name="T80" fmla="*/ 2 w 10"/>
                  <a:gd name="T81" fmla="*/ 51 h 62"/>
                  <a:gd name="T82" fmla="*/ 2 w 10"/>
                  <a:gd name="T83" fmla="*/ 52 h 62"/>
                  <a:gd name="T84" fmla="*/ 2 w 10"/>
                  <a:gd name="T85" fmla="*/ 53 h 62"/>
                  <a:gd name="T86" fmla="*/ 2 w 10"/>
                  <a:gd name="T87" fmla="*/ 54 h 62"/>
                  <a:gd name="T88" fmla="*/ 1 w 10"/>
                  <a:gd name="T89" fmla="*/ 55 h 62"/>
                  <a:gd name="T90" fmla="*/ 1 w 10"/>
                  <a:gd name="T91" fmla="*/ 56 h 62"/>
                  <a:gd name="T92" fmla="*/ 1 w 10"/>
                  <a:gd name="T93" fmla="*/ 57 h 62"/>
                  <a:gd name="T94" fmla="*/ 1 w 10"/>
                  <a:gd name="T95" fmla="*/ 58 h 62"/>
                  <a:gd name="T96" fmla="*/ 1 w 10"/>
                  <a:gd name="T97" fmla="*/ 59 h 62"/>
                  <a:gd name="T98" fmla="*/ 0 w 10"/>
                  <a:gd name="T99" fmla="*/ 60 h 62"/>
                  <a:gd name="T100" fmla="*/ 0 w 10"/>
                  <a:gd name="T101" fmla="*/ 61 h 62"/>
                  <a:gd name="T102" fmla="*/ 0 w 10"/>
                  <a:gd name="T10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2">
                    <a:moveTo>
                      <a:pt x="10" y="0"/>
                    </a:moveTo>
                    <a:lnTo>
                      <a:pt x="10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6" y="33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2" y="52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1" y="55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1" y="58"/>
                    </a:lnTo>
                    <a:lnTo>
                      <a:pt x="1" y="59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0" y="6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4" name="Freeform 2855"/>
              <p:cNvSpPr>
                <a:spLocks/>
              </p:cNvSpPr>
              <p:nvPr/>
            </p:nvSpPr>
            <p:spPr bwMode="auto">
              <a:xfrm>
                <a:off x="6768669" y="5250117"/>
                <a:ext cx="9843" cy="38386"/>
              </a:xfrm>
              <a:custGeom>
                <a:avLst/>
                <a:gdLst>
                  <a:gd name="T0" fmla="*/ 10 w 10"/>
                  <a:gd name="T1" fmla="*/ 0 h 39"/>
                  <a:gd name="T2" fmla="*/ 10 w 10"/>
                  <a:gd name="T3" fmla="*/ 1 h 39"/>
                  <a:gd name="T4" fmla="*/ 10 w 10"/>
                  <a:gd name="T5" fmla="*/ 2 h 39"/>
                  <a:gd name="T6" fmla="*/ 10 w 10"/>
                  <a:gd name="T7" fmla="*/ 3 h 39"/>
                  <a:gd name="T8" fmla="*/ 9 w 10"/>
                  <a:gd name="T9" fmla="*/ 4 h 39"/>
                  <a:gd name="T10" fmla="*/ 9 w 10"/>
                  <a:gd name="T11" fmla="*/ 5 h 39"/>
                  <a:gd name="T12" fmla="*/ 9 w 10"/>
                  <a:gd name="T13" fmla="*/ 6 h 39"/>
                  <a:gd name="T14" fmla="*/ 9 w 10"/>
                  <a:gd name="T15" fmla="*/ 6 h 39"/>
                  <a:gd name="T16" fmla="*/ 9 w 10"/>
                  <a:gd name="T17" fmla="*/ 7 h 39"/>
                  <a:gd name="T18" fmla="*/ 9 w 10"/>
                  <a:gd name="T19" fmla="*/ 8 h 39"/>
                  <a:gd name="T20" fmla="*/ 8 w 10"/>
                  <a:gd name="T21" fmla="*/ 9 h 39"/>
                  <a:gd name="T22" fmla="*/ 8 w 10"/>
                  <a:gd name="T23" fmla="*/ 10 h 39"/>
                  <a:gd name="T24" fmla="*/ 8 w 10"/>
                  <a:gd name="T25" fmla="*/ 11 h 39"/>
                  <a:gd name="T26" fmla="*/ 8 w 10"/>
                  <a:gd name="T27" fmla="*/ 12 h 39"/>
                  <a:gd name="T28" fmla="*/ 7 w 10"/>
                  <a:gd name="T29" fmla="*/ 13 h 39"/>
                  <a:gd name="T30" fmla="*/ 7 w 10"/>
                  <a:gd name="T31" fmla="*/ 13 h 39"/>
                  <a:gd name="T32" fmla="*/ 7 w 10"/>
                  <a:gd name="T33" fmla="*/ 14 h 39"/>
                  <a:gd name="T34" fmla="*/ 7 w 10"/>
                  <a:gd name="T35" fmla="*/ 15 h 39"/>
                  <a:gd name="T36" fmla="*/ 7 w 10"/>
                  <a:gd name="T37" fmla="*/ 16 h 39"/>
                  <a:gd name="T38" fmla="*/ 6 w 10"/>
                  <a:gd name="T39" fmla="*/ 17 h 39"/>
                  <a:gd name="T40" fmla="*/ 6 w 10"/>
                  <a:gd name="T41" fmla="*/ 18 h 39"/>
                  <a:gd name="T42" fmla="*/ 6 w 10"/>
                  <a:gd name="T43" fmla="*/ 18 h 39"/>
                  <a:gd name="T44" fmla="*/ 6 w 10"/>
                  <a:gd name="T45" fmla="*/ 19 h 39"/>
                  <a:gd name="T46" fmla="*/ 6 w 10"/>
                  <a:gd name="T47" fmla="*/ 20 h 39"/>
                  <a:gd name="T48" fmla="*/ 6 w 10"/>
                  <a:gd name="T49" fmla="*/ 21 h 39"/>
                  <a:gd name="T50" fmla="*/ 5 w 10"/>
                  <a:gd name="T51" fmla="*/ 22 h 39"/>
                  <a:gd name="T52" fmla="*/ 5 w 10"/>
                  <a:gd name="T53" fmla="*/ 22 h 39"/>
                  <a:gd name="T54" fmla="*/ 5 w 10"/>
                  <a:gd name="T55" fmla="*/ 23 h 39"/>
                  <a:gd name="T56" fmla="*/ 5 w 10"/>
                  <a:gd name="T57" fmla="*/ 24 h 39"/>
                  <a:gd name="T58" fmla="*/ 4 w 10"/>
                  <a:gd name="T59" fmla="*/ 25 h 39"/>
                  <a:gd name="T60" fmla="*/ 4 w 10"/>
                  <a:gd name="T61" fmla="*/ 25 h 39"/>
                  <a:gd name="T62" fmla="*/ 4 w 10"/>
                  <a:gd name="T63" fmla="*/ 26 h 39"/>
                  <a:gd name="T64" fmla="*/ 4 w 10"/>
                  <a:gd name="T65" fmla="*/ 27 h 39"/>
                  <a:gd name="T66" fmla="*/ 4 w 10"/>
                  <a:gd name="T67" fmla="*/ 28 h 39"/>
                  <a:gd name="T68" fmla="*/ 3 w 10"/>
                  <a:gd name="T69" fmla="*/ 28 h 39"/>
                  <a:gd name="T70" fmla="*/ 3 w 10"/>
                  <a:gd name="T71" fmla="*/ 29 h 39"/>
                  <a:gd name="T72" fmla="*/ 3 w 10"/>
                  <a:gd name="T73" fmla="*/ 29 h 39"/>
                  <a:gd name="T74" fmla="*/ 3 w 10"/>
                  <a:gd name="T75" fmla="*/ 30 h 39"/>
                  <a:gd name="T76" fmla="*/ 3 w 10"/>
                  <a:gd name="T77" fmla="*/ 31 h 39"/>
                  <a:gd name="T78" fmla="*/ 3 w 10"/>
                  <a:gd name="T79" fmla="*/ 32 h 39"/>
                  <a:gd name="T80" fmla="*/ 2 w 10"/>
                  <a:gd name="T81" fmla="*/ 32 h 39"/>
                  <a:gd name="T82" fmla="*/ 2 w 10"/>
                  <a:gd name="T83" fmla="*/ 33 h 39"/>
                  <a:gd name="T84" fmla="*/ 2 w 10"/>
                  <a:gd name="T85" fmla="*/ 34 h 39"/>
                  <a:gd name="T86" fmla="*/ 2 w 10"/>
                  <a:gd name="T87" fmla="*/ 34 h 39"/>
                  <a:gd name="T88" fmla="*/ 1 w 10"/>
                  <a:gd name="T89" fmla="*/ 35 h 39"/>
                  <a:gd name="T90" fmla="*/ 1 w 10"/>
                  <a:gd name="T91" fmla="*/ 35 h 39"/>
                  <a:gd name="T92" fmla="*/ 1 w 10"/>
                  <a:gd name="T93" fmla="*/ 36 h 39"/>
                  <a:gd name="T94" fmla="*/ 1 w 10"/>
                  <a:gd name="T95" fmla="*/ 37 h 39"/>
                  <a:gd name="T96" fmla="*/ 1 w 10"/>
                  <a:gd name="T97" fmla="*/ 37 h 39"/>
                  <a:gd name="T98" fmla="*/ 0 w 10"/>
                  <a:gd name="T99" fmla="*/ 38 h 39"/>
                  <a:gd name="T100" fmla="*/ 0 w 10"/>
                  <a:gd name="T101" fmla="*/ 39 h 39"/>
                  <a:gd name="T102" fmla="*/ 0 w 10"/>
                  <a:gd name="T10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9">
                    <a:moveTo>
                      <a:pt x="10" y="0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3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5" name="Freeform 2856"/>
              <p:cNvSpPr>
                <a:spLocks/>
              </p:cNvSpPr>
              <p:nvPr/>
            </p:nvSpPr>
            <p:spPr bwMode="auto">
              <a:xfrm>
                <a:off x="6758827" y="5288502"/>
                <a:ext cx="9843" cy="22638"/>
              </a:xfrm>
              <a:custGeom>
                <a:avLst/>
                <a:gdLst>
                  <a:gd name="T0" fmla="*/ 10 w 10"/>
                  <a:gd name="T1" fmla="*/ 0 h 23"/>
                  <a:gd name="T2" fmla="*/ 10 w 10"/>
                  <a:gd name="T3" fmla="*/ 0 h 23"/>
                  <a:gd name="T4" fmla="*/ 10 w 10"/>
                  <a:gd name="T5" fmla="*/ 1 h 23"/>
                  <a:gd name="T6" fmla="*/ 10 w 10"/>
                  <a:gd name="T7" fmla="*/ 1 h 23"/>
                  <a:gd name="T8" fmla="*/ 10 w 10"/>
                  <a:gd name="T9" fmla="*/ 2 h 23"/>
                  <a:gd name="T10" fmla="*/ 9 w 10"/>
                  <a:gd name="T11" fmla="*/ 2 h 23"/>
                  <a:gd name="T12" fmla="*/ 9 w 10"/>
                  <a:gd name="T13" fmla="*/ 3 h 23"/>
                  <a:gd name="T14" fmla="*/ 9 w 10"/>
                  <a:gd name="T15" fmla="*/ 3 h 23"/>
                  <a:gd name="T16" fmla="*/ 9 w 10"/>
                  <a:gd name="T17" fmla="*/ 4 h 23"/>
                  <a:gd name="T18" fmla="*/ 9 w 10"/>
                  <a:gd name="T19" fmla="*/ 5 h 23"/>
                  <a:gd name="T20" fmla="*/ 8 w 10"/>
                  <a:gd name="T21" fmla="*/ 5 h 23"/>
                  <a:gd name="T22" fmla="*/ 8 w 10"/>
                  <a:gd name="T23" fmla="*/ 6 h 23"/>
                  <a:gd name="T24" fmla="*/ 8 w 10"/>
                  <a:gd name="T25" fmla="*/ 6 h 23"/>
                  <a:gd name="T26" fmla="*/ 8 w 10"/>
                  <a:gd name="T27" fmla="*/ 7 h 23"/>
                  <a:gd name="T28" fmla="*/ 7 w 10"/>
                  <a:gd name="T29" fmla="*/ 7 h 23"/>
                  <a:gd name="T30" fmla="*/ 7 w 10"/>
                  <a:gd name="T31" fmla="*/ 8 h 23"/>
                  <a:gd name="T32" fmla="*/ 7 w 10"/>
                  <a:gd name="T33" fmla="*/ 8 h 23"/>
                  <a:gd name="T34" fmla="*/ 7 w 10"/>
                  <a:gd name="T35" fmla="*/ 9 h 23"/>
                  <a:gd name="T36" fmla="*/ 7 w 10"/>
                  <a:gd name="T37" fmla="*/ 9 h 23"/>
                  <a:gd name="T38" fmla="*/ 7 w 10"/>
                  <a:gd name="T39" fmla="*/ 10 h 23"/>
                  <a:gd name="T40" fmla="*/ 6 w 10"/>
                  <a:gd name="T41" fmla="*/ 10 h 23"/>
                  <a:gd name="T42" fmla="*/ 6 w 10"/>
                  <a:gd name="T43" fmla="*/ 11 h 23"/>
                  <a:gd name="T44" fmla="*/ 6 w 10"/>
                  <a:gd name="T45" fmla="*/ 11 h 23"/>
                  <a:gd name="T46" fmla="*/ 6 w 10"/>
                  <a:gd name="T47" fmla="*/ 12 h 23"/>
                  <a:gd name="T48" fmla="*/ 6 w 10"/>
                  <a:gd name="T49" fmla="*/ 12 h 23"/>
                  <a:gd name="T50" fmla="*/ 5 w 10"/>
                  <a:gd name="T51" fmla="*/ 13 h 23"/>
                  <a:gd name="T52" fmla="*/ 5 w 10"/>
                  <a:gd name="T53" fmla="*/ 13 h 23"/>
                  <a:gd name="T54" fmla="*/ 5 w 10"/>
                  <a:gd name="T55" fmla="*/ 13 h 23"/>
                  <a:gd name="T56" fmla="*/ 5 w 10"/>
                  <a:gd name="T57" fmla="*/ 14 h 23"/>
                  <a:gd name="T58" fmla="*/ 4 w 10"/>
                  <a:gd name="T59" fmla="*/ 15 h 23"/>
                  <a:gd name="T60" fmla="*/ 4 w 10"/>
                  <a:gd name="T61" fmla="*/ 15 h 23"/>
                  <a:gd name="T62" fmla="*/ 4 w 10"/>
                  <a:gd name="T63" fmla="*/ 15 h 23"/>
                  <a:gd name="T64" fmla="*/ 4 w 10"/>
                  <a:gd name="T65" fmla="*/ 16 h 23"/>
                  <a:gd name="T66" fmla="*/ 4 w 10"/>
                  <a:gd name="T67" fmla="*/ 16 h 23"/>
                  <a:gd name="T68" fmla="*/ 4 w 10"/>
                  <a:gd name="T69" fmla="*/ 17 h 23"/>
                  <a:gd name="T70" fmla="*/ 3 w 10"/>
                  <a:gd name="T71" fmla="*/ 17 h 23"/>
                  <a:gd name="T72" fmla="*/ 3 w 10"/>
                  <a:gd name="T73" fmla="*/ 18 h 23"/>
                  <a:gd name="T74" fmla="*/ 3 w 10"/>
                  <a:gd name="T75" fmla="*/ 18 h 23"/>
                  <a:gd name="T76" fmla="*/ 3 w 10"/>
                  <a:gd name="T77" fmla="*/ 18 h 23"/>
                  <a:gd name="T78" fmla="*/ 3 w 10"/>
                  <a:gd name="T79" fmla="*/ 19 h 23"/>
                  <a:gd name="T80" fmla="*/ 2 w 10"/>
                  <a:gd name="T81" fmla="*/ 19 h 23"/>
                  <a:gd name="T82" fmla="*/ 2 w 10"/>
                  <a:gd name="T83" fmla="*/ 19 h 23"/>
                  <a:gd name="T84" fmla="*/ 2 w 10"/>
                  <a:gd name="T85" fmla="*/ 20 h 23"/>
                  <a:gd name="T86" fmla="*/ 2 w 10"/>
                  <a:gd name="T87" fmla="*/ 20 h 23"/>
                  <a:gd name="T88" fmla="*/ 1 w 10"/>
                  <a:gd name="T89" fmla="*/ 20 h 23"/>
                  <a:gd name="T90" fmla="*/ 1 w 10"/>
                  <a:gd name="T91" fmla="*/ 21 h 23"/>
                  <a:gd name="T92" fmla="*/ 1 w 10"/>
                  <a:gd name="T93" fmla="*/ 21 h 23"/>
                  <a:gd name="T94" fmla="*/ 1 w 10"/>
                  <a:gd name="T95" fmla="*/ 22 h 23"/>
                  <a:gd name="T96" fmla="*/ 1 w 10"/>
                  <a:gd name="T97" fmla="*/ 22 h 23"/>
                  <a:gd name="T98" fmla="*/ 0 w 10"/>
                  <a:gd name="T99" fmla="*/ 22 h 23"/>
                  <a:gd name="T100" fmla="*/ 0 w 10"/>
                  <a:gd name="T101" fmla="*/ 23 h 23"/>
                  <a:gd name="T102" fmla="*/ 0 w 10"/>
                  <a:gd name="T10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3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6" name="Freeform 2857"/>
              <p:cNvSpPr>
                <a:spLocks/>
              </p:cNvSpPr>
              <p:nvPr/>
            </p:nvSpPr>
            <p:spPr bwMode="auto">
              <a:xfrm>
                <a:off x="6748984" y="5311140"/>
                <a:ext cx="9843" cy="12796"/>
              </a:xfrm>
              <a:custGeom>
                <a:avLst/>
                <a:gdLst>
                  <a:gd name="T0" fmla="*/ 10 w 10"/>
                  <a:gd name="T1" fmla="*/ 0 h 13"/>
                  <a:gd name="T2" fmla="*/ 10 w 10"/>
                  <a:gd name="T3" fmla="*/ 0 h 13"/>
                  <a:gd name="T4" fmla="*/ 10 w 10"/>
                  <a:gd name="T5" fmla="*/ 0 h 13"/>
                  <a:gd name="T6" fmla="*/ 10 w 10"/>
                  <a:gd name="T7" fmla="*/ 1 h 13"/>
                  <a:gd name="T8" fmla="*/ 10 w 10"/>
                  <a:gd name="T9" fmla="*/ 1 h 13"/>
                  <a:gd name="T10" fmla="*/ 9 w 10"/>
                  <a:gd name="T11" fmla="*/ 1 h 13"/>
                  <a:gd name="T12" fmla="*/ 9 w 10"/>
                  <a:gd name="T13" fmla="*/ 2 h 13"/>
                  <a:gd name="T14" fmla="*/ 9 w 10"/>
                  <a:gd name="T15" fmla="*/ 2 h 13"/>
                  <a:gd name="T16" fmla="*/ 9 w 10"/>
                  <a:gd name="T17" fmla="*/ 2 h 13"/>
                  <a:gd name="T18" fmla="*/ 9 w 10"/>
                  <a:gd name="T19" fmla="*/ 3 h 13"/>
                  <a:gd name="T20" fmla="*/ 8 w 10"/>
                  <a:gd name="T21" fmla="*/ 3 h 13"/>
                  <a:gd name="T22" fmla="*/ 8 w 10"/>
                  <a:gd name="T23" fmla="*/ 3 h 13"/>
                  <a:gd name="T24" fmla="*/ 8 w 10"/>
                  <a:gd name="T25" fmla="*/ 3 h 13"/>
                  <a:gd name="T26" fmla="*/ 8 w 10"/>
                  <a:gd name="T27" fmla="*/ 4 h 13"/>
                  <a:gd name="T28" fmla="*/ 7 w 10"/>
                  <a:gd name="T29" fmla="*/ 4 h 13"/>
                  <a:gd name="T30" fmla="*/ 7 w 10"/>
                  <a:gd name="T31" fmla="*/ 5 h 13"/>
                  <a:gd name="T32" fmla="*/ 7 w 10"/>
                  <a:gd name="T33" fmla="*/ 5 h 13"/>
                  <a:gd name="T34" fmla="*/ 7 w 10"/>
                  <a:gd name="T35" fmla="*/ 5 h 13"/>
                  <a:gd name="T36" fmla="*/ 7 w 10"/>
                  <a:gd name="T37" fmla="*/ 5 h 13"/>
                  <a:gd name="T38" fmla="*/ 7 w 10"/>
                  <a:gd name="T39" fmla="*/ 6 h 13"/>
                  <a:gd name="T40" fmla="*/ 6 w 10"/>
                  <a:gd name="T41" fmla="*/ 6 h 13"/>
                  <a:gd name="T42" fmla="*/ 6 w 10"/>
                  <a:gd name="T43" fmla="*/ 6 h 13"/>
                  <a:gd name="T44" fmla="*/ 6 w 10"/>
                  <a:gd name="T45" fmla="*/ 6 h 13"/>
                  <a:gd name="T46" fmla="*/ 6 w 10"/>
                  <a:gd name="T47" fmla="*/ 7 h 13"/>
                  <a:gd name="T48" fmla="*/ 6 w 10"/>
                  <a:gd name="T49" fmla="*/ 7 h 13"/>
                  <a:gd name="T50" fmla="*/ 5 w 10"/>
                  <a:gd name="T51" fmla="*/ 7 h 13"/>
                  <a:gd name="T52" fmla="*/ 5 w 10"/>
                  <a:gd name="T53" fmla="*/ 8 h 13"/>
                  <a:gd name="T54" fmla="*/ 5 w 10"/>
                  <a:gd name="T55" fmla="*/ 8 h 13"/>
                  <a:gd name="T56" fmla="*/ 5 w 10"/>
                  <a:gd name="T57" fmla="*/ 8 h 13"/>
                  <a:gd name="T58" fmla="*/ 4 w 10"/>
                  <a:gd name="T59" fmla="*/ 8 h 13"/>
                  <a:gd name="T60" fmla="*/ 4 w 10"/>
                  <a:gd name="T61" fmla="*/ 9 h 13"/>
                  <a:gd name="T62" fmla="*/ 4 w 10"/>
                  <a:gd name="T63" fmla="*/ 9 h 13"/>
                  <a:gd name="T64" fmla="*/ 4 w 10"/>
                  <a:gd name="T65" fmla="*/ 9 h 13"/>
                  <a:gd name="T66" fmla="*/ 4 w 10"/>
                  <a:gd name="T67" fmla="*/ 9 h 13"/>
                  <a:gd name="T68" fmla="*/ 4 w 10"/>
                  <a:gd name="T69" fmla="*/ 9 h 13"/>
                  <a:gd name="T70" fmla="*/ 3 w 10"/>
                  <a:gd name="T71" fmla="*/ 10 h 13"/>
                  <a:gd name="T72" fmla="*/ 3 w 10"/>
                  <a:gd name="T73" fmla="*/ 10 h 13"/>
                  <a:gd name="T74" fmla="*/ 3 w 10"/>
                  <a:gd name="T75" fmla="*/ 10 h 13"/>
                  <a:gd name="T76" fmla="*/ 3 w 10"/>
                  <a:gd name="T77" fmla="*/ 10 h 13"/>
                  <a:gd name="T78" fmla="*/ 3 w 10"/>
                  <a:gd name="T79" fmla="*/ 10 h 13"/>
                  <a:gd name="T80" fmla="*/ 2 w 10"/>
                  <a:gd name="T81" fmla="*/ 11 h 13"/>
                  <a:gd name="T82" fmla="*/ 2 w 10"/>
                  <a:gd name="T83" fmla="*/ 11 h 13"/>
                  <a:gd name="T84" fmla="*/ 2 w 10"/>
                  <a:gd name="T85" fmla="*/ 11 h 13"/>
                  <a:gd name="T86" fmla="*/ 2 w 10"/>
                  <a:gd name="T87" fmla="*/ 11 h 13"/>
                  <a:gd name="T88" fmla="*/ 1 w 10"/>
                  <a:gd name="T89" fmla="*/ 12 h 13"/>
                  <a:gd name="T90" fmla="*/ 1 w 10"/>
                  <a:gd name="T91" fmla="*/ 12 h 13"/>
                  <a:gd name="T92" fmla="*/ 1 w 10"/>
                  <a:gd name="T93" fmla="*/ 12 h 13"/>
                  <a:gd name="T94" fmla="*/ 1 w 10"/>
                  <a:gd name="T95" fmla="*/ 12 h 13"/>
                  <a:gd name="T96" fmla="*/ 1 w 10"/>
                  <a:gd name="T97" fmla="*/ 12 h 13"/>
                  <a:gd name="T98" fmla="*/ 1 w 10"/>
                  <a:gd name="T99" fmla="*/ 13 h 13"/>
                  <a:gd name="T100" fmla="*/ 0 w 10"/>
                  <a:gd name="T101" fmla="*/ 13 h 13"/>
                  <a:gd name="T102" fmla="*/ 0 w 10"/>
                  <a:gd name="T10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7" name="Freeform 2858"/>
              <p:cNvSpPr>
                <a:spLocks/>
              </p:cNvSpPr>
              <p:nvPr/>
            </p:nvSpPr>
            <p:spPr bwMode="auto">
              <a:xfrm>
                <a:off x="6739142" y="5323935"/>
                <a:ext cx="9843" cy="6890"/>
              </a:xfrm>
              <a:custGeom>
                <a:avLst/>
                <a:gdLst>
                  <a:gd name="T0" fmla="*/ 10 w 10"/>
                  <a:gd name="T1" fmla="*/ 0 h 7"/>
                  <a:gd name="T2" fmla="*/ 10 w 10"/>
                  <a:gd name="T3" fmla="*/ 0 h 7"/>
                  <a:gd name="T4" fmla="*/ 10 w 10"/>
                  <a:gd name="T5" fmla="*/ 0 h 7"/>
                  <a:gd name="T6" fmla="*/ 10 w 10"/>
                  <a:gd name="T7" fmla="*/ 0 h 7"/>
                  <a:gd name="T8" fmla="*/ 10 w 10"/>
                  <a:gd name="T9" fmla="*/ 0 h 7"/>
                  <a:gd name="T10" fmla="*/ 9 w 10"/>
                  <a:gd name="T11" fmla="*/ 1 h 7"/>
                  <a:gd name="T12" fmla="*/ 9 w 10"/>
                  <a:gd name="T13" fmla="*/ 1 h 7"/>
                  <a:gd name="T14" fmla="*/ 9 w 10"/>
                  <a:gd name="T15" fmla="*/ 1 h 7"/>
                  <a:gd name="T16" fmla="*/ 9 w 10"/>
                  <a:gd name="T17" fmla="*/ 1 h 7"/>
                  <a:gd name="T18" fmla="*/ 8 w 10"/>
                  <a:gd name="T19" fmla="*/ 2 h 7"/>
                  <a:gd name="T20" fmla="*/ 8 w 10"/>
                  <a:gd name="T21" fmla="*/ 2 h 7"/>
                  <a:gd name="T22" fmla="*/ 8 w 10"/>
                  <a:gd name="T23" fmla="*/ 2 h 7"/>
                  <a:gd name="T24" fmla="*/ 8 w 10"/>
                  <a:gd name="T25" fmla="*/ 2 h 7"/>
                  <a:gd name="T26" fmla="*/ 8 w 10"/>
                  <a:gd name="T27" fmla="*/ 2 h 7"/>
                  <a:gd name="T28" fmla="*/ 8 w 10"/>
                  <a:gd name="T29" fmla="*/ 2 h 7"/>
                  <a:gd name="T30" fmla="*/ 7 w 10"/>
                  <a:gd name="T31" fmla="*/ 2 h 7"/>
                  <a:gd name="T32" fmla="*/ 7 w 10"/>
                  <a:gd name="T33" fmla="*/ 3 h 7"/>
                  <a:gd name="T34" fmla="*/ 7 w 10"/>
                  <a:gd name="T35" fmla="*/ 3 h 7"/>
                  <a:gd name="T36" fmla="*/ 7 w 10"/>
                  <a:gd name="T37" fmla="*/ 3 h 7"/>
                  <a:gd name="T38" fmla="*/ 7 w 10"/>
                  <a:gd name="T39" fmla="*/ 3 h 7"/>
                  <a:gd name="T40" fmla="*/ 6 w 10"/>
                  <a:gd name="T41" fmla="*/ 3 h 7"/>
                  <a:gd name="T42" fmla="*/ 6 w 10"/>
                  <a:gd name="T43" fmla="*/ 3 h 7"/>
                  <a:gd name="T44" fmla="*/ 6 w 10"/>
                  <a:gd name="T45" fmla="*/ 3 h 7"/>
                  <a:gd name="T46" fmla="*/ 6 w 10"/>
                  <a:gd name="T47" fmla="*/ 4 h 7"/>
                  <a:gd name="T48" fmla="*/ 6 w 10"/>
                  <a:gd name="T49" fmla="*/ 4 h 7"/>
                  <a:gd name="T50" fmla="*/ 6 w 10"/>
                  <a:gd name="T51" fmla="*/ 4 h 7"/>
                  <a:gd name="T52" fmla="*/ 5 w 10"/>
                  <a:gd name="T53" fmla="*/ 4 h 7"/>
                  <a:gd name="T54" fmla="*/ 5 w 10"/>
                  <a:gd name="T55" fmla="*/ 4 h 7"/>
                  <a:gd name="T56" fmla="*/ 5 w 10"/>
                  <a:gd name="T57" fmla="*/ 4 h 7"/>
                  <a:gd name="T58" fmla="*/ 5 w 10"/>
                  <a:gd name="T59" fmla="*/ 5 h 7"/>
                  <a:gd name="T60" fmla="*/ 4 w 10"/>
                  <a:gd name="T61" fmla="*/ 5 h 7"/>
                  <a:gd name="T62" fmla="*/ 4 w 10"/>
                  <a:gd name="T63" fmla="*/ 5 h 7"/>
                  <a:gd name="T64" fmla="*/ 4 w 10"/>
                  <a:gd name="T65" fmla="*/ 5 h 7"/>
                  <a:gd name="T66" fmla="*/ 4 w 10"/>
                  <a:gd name="T67" fmla="*/ 5 h 7"/>
                  <a:gd name="T68" fmla="*/ 4 w 10"/>
                  <a:gd name="T69" fmla="*/ 5 h 7"/>
                  <a:gd name="T70" fmla="*/ 3 w 10"/>
                  <a:gd name="T71" fmla="*/ 5 h 7"/>
                  <a:gd name="T72" fmla="*/ 3 w 10"/>
                  <a:gd name="T73" fmla="*/ 5 h 7"/>
                  <a:gd name="T74" fmla="*/ 3 w 10"/>
                  <a:gd name="T75" fmla="*/ 5 h 7"/>
                  <a:gd name="T76" fmla="*/ 3 w 10"/>
                  <a:gd name="T77" fmla="*/ 6 h 7"/>
                  <a:gd name="T78" fmla="*/ 3 w 10"/>
                  <a:gd name="T79" fmla="*/ 6 h 7"/>
                  <a:gd name="T80" fmla="*/ 2 w 10"/>
                  <a:gd name="T81" fmla="*/ 6 h 7"/>
                  <a:gd name="T82" fmla="*/ 2 w 10"/>
                  <a:gd name="T83" fmla="*/ 6 h 7"/>
                  <a:gd name="T84" fmla="*/ 2 w 10"/>
                  <a:gd name="T85" fmla="*/ 6 h 7"/>
                  <a:gd name="T86" fmla="*/ 2 w 10"/>
                  <a:gd name="T87" fmla="*/ 6 h 7"/>
                  <a:gd name="T88" fmla="*/ 2 w 10"/>
                  <a:gd name="T89" fmla="*/ 6 h 7"/>
                  <a:gd name="T90" fmla="*/ 1 w 10"/>
                  <a:gd name="T91" fmla="*/ 6 h 7"/>
                  <a:gd name="T92" fmla="*/ 1 w 10"/>
                  <a:gd name="T93" fmla="*/ 6 h 7"/>
                  <a:gd name="T94" fmla="*/ 1 w 10"/>
                  <a:gd name="T95" fmla="*/ 7 h 7"/>
                  <a:gd name="T96" fmla="*/ 1 w 10"/>
                  <a:gd name="T97" fmla="*/ 7 h 7"/>
                  <a:gd name="T98" fmla="*/ 1 w 10"/>
                  <a:gd name="T99" fmla="*/ 7 h 7"/>
                  <a:gd name="T100" fmla="*/ 0 w 10"/>
                  <a:gd name="T101" fmla="*/ 7 h 7"/>
                  <a:gd name="T102" fmla="*/ 0 w 10"/>
                  <a:gd name="T10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8" name="Freeform 2859"/>
              <p:cNvSpPr>
                <a:spLocks/>
              </p:cNvSpPr>
              <p:nvPr/>
            </p:nvSpPr>
            <p:spPr bwMode="auto">
              <a:xfrm>
                <a:off x="6729299" y="5330825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10 w 10"/>
                  <a:gd name="T7" fmla="*/ 0 h 3"/>
                  <a:gd name="T8" fmla="*/ 10 w 10"/>
                  <a:gd name="T9" fmla="*/ 0 h 3"/>
                  <a:gd name="T10" fmla="*/ 9 w 10"/>
                  <a:gd name="T11" fmla="*/ 0 h 3"/>
                  <a:gd name="T12" fmla="*/ 9 w 10"/>
                  <a:gd name="T13" fmla="*/ 1 h 3"/>
                  <a:gd name="T14" fmla="*/ 9 w 10"/>
                  <a:gd name="T15" fmla="*/ 1 h 3"/>
                  <a:gd name="T16" fmla="*/ 9 w 10"/>
                  <a:gd name="T17" fmla="*/ 1 h 3"/>
                  <a:gd name="T18" fmla="*/ 8 w 10"/>
                  <a:gd name="T19" fmla="*/ 1 h 3"/>
                  <a:gd name="T20" fmla="*/ 8 w 10"/>
                  <a:gd name="T21" fmla="*/ 1 h 3"/>
                  <a:gd name="T22" fmla="*/ 8 w 10"/>
                  <a:gd name="T23" fmla="*/ 1 h 3"/>
                  <a:gd name="T24" fmla="*/ 8 w 10"/>
                  <a:gd name="T25" fmla="*/ 1 h 3"/>
                  <a:gd name="T26" fmla="*/ 8 w 10"/>
                  <a:gd name="T27" fmla="*/ 1 h 3"/>
                  <a:gd name="T28" fmla="*/ 8 w 10"/>
                  <a:gd name="T29" fmla="*/ 1 h 3"/>
                  <a:gd name="T30" fmla="*/ 7 w 10"/>
                  <a:gd name="T31" fmla="*/ 1 h 3"/>
                  <a:gd name="T32" fmla="*/ 7 w 10"/>
                  <a:gd name="T33" fmla="*/ 1 h 3"/>
                  <a:gd name="T34" fmla="*/ 7 w 10"/>
                  <a:gd name="T35" fmla="*/ 1 h 3"/>
                  <a:gd name="T36" fmla="*/ 7 w 10"/>
                  <a:gd name="T37" fmla="*/ 2 h 3"/>
                  <a:gd name="T38" fmla="*/ 7 w 10"/>
                  <a:gd name="T39" fmla="*/ 2 h 3"/>
                  <a:gd name="T40" fmla="*/ 6 w 10"/>
                  <a:gd name="T41" fmla="*/ 2 h 3"/>
                  <a:gd name="T42" fmla="*/ 6 w 10"/>
                  <a:gd name="T43" fmla="*/ 2 h 3"/>
                  <a:gd name="T44" fmla="*/ 6 w 10"/>
                  <a:gd name="T45" fmla="*/ 2 h 3"/>
                  <a:gd name="T46" fmla="*/ 6 w 10"/>
                  <a:gd name="T47" fmla="*/ 2 h 3"/>
                  <a:gd name="T48" fmla="*/ 6 w 10"/>
                  <a:gd name="T49" fmla="*/ 2 h 3"/>
                  <a:gd name="T50" fmla="*/ 6 w 10"/>
                  <a:gd name="T51" fmla="*/ 2 h 3"/>
                  <a:gd name="T52" fmla="*/ 5 w 10"/>
                  <a:gd name="T53" fmla="*/ 2 h 3"/>
                  <a:gd name="T54" fmla="*/ 5 w 10"/>
                  <a:gd name="T55" fmla="*/ 2 h 3"/>
                  <a:gd name="T56" fmla="*/ 5 w 10"/>
                  <a:gd name="T57" fmla="*/ 2 h 3"/>
                  <a:gd name="T58" fmla="*/ 5 w 10"/>
                  <a:gd name="T59" fmla="*/ 2 h 3"/>
                  <a:gd name="T60" fmla="*/ 4 w 10"/>
                  <a:gd name="T61" fmla="*/ 2 h 3"/>
                  <a:gd name="T62" fmla="*/ 4 w 10"/>
                  <a:gd name="T63" fmla="*/ 2 h 3"/>
                  <a:gd name="T64" fmla="*/ 4 w 10"/>
                  <a:gd name="T65" fmla="*/ 2 h 3"/>
                  <a:gd name="T66" fmla="*/ 4 w 10"/>
                  <a:gd name="T67" fmla="*/ 2 h 3"/>
                  <a:gd name="T68" fmla="*/ 4 w 10"/>
                  <a:gd name="T69" fmla="*/ 3 h 3"/>
                  <a:gd name="T70" fmla="*/ 3 w 10"/>
                  <a:gd name="T71" fmla="*/ 3 h 3"/>
                  <a:gd name="T72" fmla="*/ 3 w 10"/>
                  <a:gd name="T73" fmla="*/ 3 h 3"/>
                  <a:gd name="T74" fmla="*/ 3 w 10"/>
                  <a:gd name="T75" fmla="*/ 3 h 3"/>
                  <a:gd name="T76" fmla="*/ 3 w 10"/>
                  <a:gd name="T77" fmla="*/ 3 h 3"/>
                  <a:gd name="T78" fmla="*/ 3 w 10"/>
                  <a:gd name="T79" fmla="*/ 3 h 3"/>
                  <a:gd name="T80" fmla="*/ 3 w 10"/>
                  <a:gd name="T81" fmla="*/ 3 h 3"/>
                  <a:gd name="T82" fmla="*/ 2 w 10"/>
                  <a:gd name="T83" fmla="*/ 3 h 3"/>
                  <a:gd name="T84" fmla="*/ 2 w 10"/>
                  <a:gd name="T85" fmla="*/ 3 h 3"/>
                  <a:gd name="T86" fmla="*/ 2 w 10"/>
                  <a:gd name="T87" fmla="*/ 3 h 3"/>
                  <a:gd name="T88" fmla="*/ 2 w 10"/>
                  <a:gd name="T89" fmla="*/ 3 h 3"/>
                  <a:gd name="T90" fmla="*/ 1 w 10"/>
                  <a:gd name="T91" fmla="*/ 3 h 3"/>
                  <a:gd name="T92" fmla="*/ 1 w 10"/>
                  <a:gd name="T93" fmla="*/ 3 h 3"/>
                  <a:gd name="T94" fmla="*/ 1 w 10"/>
                  <a:gd name="T95" fmla="*/ 3 h 3"/>
                  <a:gd name="T96" fmla="*/ 1 w 10"/>
                  <a:gd name="T97" fmla="*/ 3 h 3"/>
                  <a:gd name="T98" fmla="*/ 1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9" name="Freeform 2860"/>
              <p:cNvSpPr>
                <a:spLocks/>
              </p:cNvSpPr>
              <p:nvPr/>
            </p:nvSpPr>
            <p:spPr bwMode="auto">
              <a:xfrm>
                <a:off x="6719457" y="5333778"/>
                <a:ext cx="9843" cy="1968"/>
              </a:xfrm>
              <a:custGeom>
                <a:avLst/>
                <a:gdLst>
                  <a:gd name="T0" fmla="*/ 10 w 10"/>
                  <a:gd name="T1" fmla="*/ 0 h 2"/>
                  <a:gd name="T2" fmla="*/ 10 w 10"/>
                  <a:gd name="T3" fmla="*/ 0 h 2"/>
                  <a:gd name="T4" fmla="*/ 10 w 10"/>
                  <a:gd name="T5" fmla="*/ 0 h 2"/>
                  <a:gd name="T6" fmla="*/ 10 w 10"/>
                  <a:gd name="T7" fmla="*/ 1 h 2"/>
                  <a:gd name="T8" fmla="*/ 10 w 10"/>
                  <a:gd name="T9" fmla="*/ 1 h 2"/>
                  <a:gd name="T10" fmla="*/ 10 w 10"/>
                  <a:gd name="T11" fmla="*/ 1 h 2"/>
                  <a:gd name="T12" fmla="*/ 9 w 10"/>
                  <a:gd name="T13" fmla="*/ 1 h 2"/>
                  <a:gd name="T14" fmla="*/ 9 w 10"/>
                  <a:gd name="T15" fmla="*/ 1 h 2"/>
                  <a:gd name="T16" fmla="*/ 9 w 10"/>
                  <a:gd name="T17" fmla="*/ 1 h 2"/>
                  <a:gd name="T18" fmla="*/ 9 w 10"/>
                  <a:gd name="T19" fmla="*/ 1 h 2"/>
                  <a:gd name="T20" fmla="*/ 8 w 10"/>
                  <a:gd name="T21" fmla="*/ 1 h 2"/>
                  <a:gd name="T22" fmla="*/ 8 w 10"/>
                  <a:gd name="T23" fmla="*/ 1 h 2"/>
                  <a:gd name="T24" fmla="*/ 8 w 10"/>
                  <a:gd name="T25" fmla="*/ 1 h 2"/>
                  <a:gd name="T26" fmla="*/ 8 w 10"/>
                  <a:gd name="T27" fmla="*/ 1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7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2 h 2"/>
                  <a:gd name="T48" fmla="*/ 6 w 10"/>
                  <a:gd name="T49" fmla="*/ 2 h 2"/>
                  <a:gd name="T50" fmla="*/ 6 w 10"/>
                  <a:gd name="T51" fmla="*/ 2 h 2"/>
                  <a:gd name="T52" fmla="*/ 5 w 10"/>
                  <a:gd name="T53" fmla="*/ 2 h 2"/>
                  <a:gd name="T54" fmla="*/ 5 w 10"/>
                  <a:gd name="T55" fmla="*/ 2 h 2"/>
                  <a:gd name="T56" fmla="*/ 5 w 10"/>
                  <a:gd name="T57" fmla="*/ 2 h 2"/>
                  <a:gd name="T58" fmla="*/ 5 w 10"/>
                  <a:gd name="T59" fmla="*/ 2 h 2"/>
                  <a:gd name="T60" fmla="*/ 4 w 10"/>
                  <a:gd name="T61" fmla="*/ 2 h 2"/>
                  <a:gd name="T62" fmla="*/ 4 w 10"/>
                  <a:gd name="T63" fmla="*/ 2 h 2"/>
                  <a:gd name="T64" fmla="*/ 4 w 10"/>
                  <a:gd name="T65" fmla="*/ 2 h 2"/>
                  <a:gd name="T66" fmla="*/ 4 w 10"/>
                  <a:gd name="T67" fmla="*/ 2 h 2"/>
                  <a:gd name="T68" fmla="*/ 4 w 10"/>
                  <a:gd name="T69" fmla="*/ 2 h 2"/>
                  <a:gd name="T70" fmla="*/ 3 w 10"/>
                  <a:gd name="T71" fmla="*/ 2 h 2"/>
                  <a:gd name="T72" fmla="*/ 3 w 10"/>
                  <a:gd name="T73" fmla="*/ 2 h 2"/>
                  <a:gd name="T74" fmla="*/ 3 w 10"/>
                  <a:gd name="T75" fmla="*/ 2 h 2"/>
                  <a:gd name="T76" fmla="*/ 3 w 10"/>
                  <a:gd name="T77" fmla="*/ 2 h 2"/>
                  <a:gd name="T78" fmla="*/ 3 w 10"/>
                  <a:gd name="T79" fmla="*/ 2 h 2"/>
                  <a:gd name="T80" fmla="*/ 3 w 10"/>
                  <a:gd name="T81" fmla="*/ 2 h 2"/>
                  <a:gd name="T82" fmla="*/ 2 w 10"/>
                  <a:gd name="T83" fmla="*/ 2 h 2"/>
                  <a:gd name="T84" fmla="*/ 2 w 10"/>
                  <a:gd name="T85" fmla="*/ 2 h 2"/>
                  <a:gd name="T86" fmla="*/ 2 w 10"/>
                  <a:gd name="T87" fmla="*/ 2 h 2"/>
                  <a:gd name="T88" fmla="*/ 2 w 10"/>
                  <a:gd name="T89" fmla="*/ 2 h 2"/>
                  <a:gd name="T90" fmla="*/ 1 w 10"/>
                  <a:gd name="T91" fmla="*/ 2 h 2"/>
                  <a:gd name="T92" fmla="*/ 1 w 10"/>
                  <a:gd name="T93" fmla="*/ 2 h 2"/>
                  <a:gd name="T94" fmla="*/ 1 w 10"/>
                  <a:gd name="T95" fmla="*/ 2 h 2"/>
                  <a:gd name="T96" fmla="*/ 1 w 10"/>
                  <a:gd name="T97" fmla="*/ 2 h 2"/>
                  <a:gd name="T98" fmla="*/ 1 w 10"/>
                  <a:gd name="T99" fmla="*/ 2 h 2"/>
                  <a:gd name="T100" fmla="*/ 0 w 10"/>
                  <a:gd name="T101" fmla="*/ 2 h 2"/>
                  <a:gd name="T102" fmla="*/ 0 w 10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0" name="Freeform 2861"/>
              <p:cNvSpPr>
                <a:spLocks/>
              </p:cNvSpPr>
              <p:nvPr/>
            </p:nvSpPr>
            <p:spPr bwMode="auto">
              <a:xfrm>
                <a:off x="6709614" y="5335746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10 w 10"/>
                  <a:gd name="T9" fmla="*/ 0 h 1"/>
                  <a:gd name="T10" fmla="*/ 10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0 h 1"/>
                  <a:gd name="T18" fmla="*/ 9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7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4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3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1 w 10"/>
                  <a:gd name="T99" fmla="*/ 1 h 1"/>
                  <a:gd name="T100" fmla="*/ 1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1" name="Freeform 2862"/>
              <p:cNvSpPr>
                <a:spLocks/>
              </p:cNvSpPr>
              <p:nvPr/>
            </p:nvSpPr>
            <p:spPr bwMode="auto">
              <a:xfrm>
                <a:off x="6699772" y="5336731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5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3 w 11"/>
                  <a:gd name="T41" fmla="*/ 2 w 11"/>
                  <a:gd name="T42" fmla="*/ 2 w 11"/>
                  <a:gd name="T43" fmla="*/ 2 w 11"/>
                  <a:gd name="T44" fmla="*/ 2 w 11"/>
                  <a:gd name="T45" fmla="*/ 1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2" name="Freeform 2863"/>
              <p:cNvSpPr>
                <a:spLocks/>
              </p:cNvSpPr>
              <p:nvPr/>
            </p:nvSpPr>
            <p:spPr bwMode="auto">
              <a:xfrm>
                <a:off x="6689929" y="5336731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3" name="Freeform 2864"/>
              <p:cNvSpPr>
                <a:spLocks/>
              </p:cNvSpPr>
              <p:nvPr/>
            </p:nvSpPr>
            <p:spPr bwMode="auto">
              <a:xfrm>
                <a:off x="6680087" y="5336731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10 w 11"/>
                  <a:gd name="T7" fmla="*/ 9 w 11"/>
                  <a:gd name="T8" fmla="*/ 9 w 11"/>
                  <a:gd name="T9" fmla="*/ 9 w 11"/>
                  <a:gd name="T10" fmla="*/ 9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7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4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4" name="Freeform 2865"/>
              <p:cNvSpPr>
                <a:spLocks/>
              </p:cNvSpPr>
              <p:nvPr/>
            </p:nvSpPr>
            <p:spPr bwMode="auto">
              <a:xfrm>
                <a:off x="6671228" y="5336731"/>
                <a:ext cx="9843" cy="0"/>
              </a:xfrm>
              <a:custGeom>
                <a:avLst/>
                <a:gdLst>
                  <a:gd name="T0" fmla="*/ 10 w 10"/>
                  <a:gd name="T1" fmla="*/ 9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6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3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0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5" name="Freeform 2866"/>
              <p:cNvSpPr>
                <a:spLocks/>
              </p:cNvSpPr>
              <p:nvPr/>
            </p:nvSpPr>
            <p:spPr bwMode="auto">
              <a:xfrm>
                <a:off x="6661386" y="5336731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6" name="Freeform 2867"/>
              <p:cNvSpPr>
                <a:spLocks/>
              </p:cNvSpPr>
              <p:nvPr/>
            </p:nvSpPr>
            <p:spPr bwMode="auto">
              <a:xfrm>
                <a:off x="6651543" y="5336731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7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6 w 10"/>
                  <a:gd name="T35" fmla="*/ 0 h 1"/>
                  <a:gd name="T36" fmla="*/ 6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1 h 1"/>
                  <a:gd name="T44" fmla="*/ 5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3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2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0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7" name="Freeform 2868"/>
              <p:cNvSpPr>
                <a:spLocks/>
              </p:cNvSpPr>
              <p:nvPr/>
            </p:nvSpPr>
            <p:spPr bwMode="auto">
              <a:xfrm>
                <a:off x="6641701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8" name="Freeform 2869"/>
              <p:cNvSpPr>
                <a:spLocks/>
              </p:cNvSpPr>
              <p:nvPr/>
            </p:nvSpPr>
            <p:spPr bwMode="auto">
              <a:xfrm>
                <a:off x="6631858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9" name="Freeform 2870"/>
              <p:cNvSpPr>
                <a:spLocks/>
              </p:cNvSpPr>
              <p:nvPr/>
            </p:nvSpPr>
            <p:spPr bwMode="auto">
              <a:xfrm>
                <a:off x="6622016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0" name="Freeform 2871"/>
              <p:cNvSpPr>
                <a:spLocks/>
              </p:cNvSpPr>
              <p:nvPr/>
            </p:nvSpPr>
            <p:spPr bwMode="auto">
              <a:xfrm>
                <a:off x="6612173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1" name="Freeform 2872"/>
              <p:cNvSpPr>
                <a:spLocks/>
              </p:cNvSpPr>
              <p:nvPr/>
            </p:nvSpPr>
            <p:spPr bwMode="auto">
              <a:xfrm>
                <a:off x="6602331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2" name="Freeform 2873"/>
              <p:cNvSpPr>
                <a:spLocks/>
              </p:cNvSpPr>
              <p:nvPr/>
            </p:nvSpPr>
            <p:spPr bwMode="auto">
              <a:xfrm>
                <a:off x="6592488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9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3" name="Freeform 2874"/>
              <p:cNvSpPr>
                <a:spLocks/>
              </p:cNvSpPr>
              <p:nvPr/>
            </p:nvSpPr>
            <p:spPr bwMode="auto">
              <a:xfrm>
                <a:off x="6582646" y="5336731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3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2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4" name="Freeform 2875"/>
              <p:cNvSpPr>
                <a:spLocks/>
              </p:cNvSpPr>
              <p:nvPr/>
            </p:nvSpPr>
            <p:spPr bwMode="auto">
              <a:xfrm>
                <a:off x="6572803" y="5335746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3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5" name="Freeform 2876"/>
              <p:cNvSpPr>
                <a:spLocks/>
              </p:cNvSpPr>
              <p:nvPr/>
            </p:nvSpPr>
            <p:spPr bwMode="auto">
              <a:xfrm>
                <a:off x="6562961" y="5333778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8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7 w 10"/>
                  <a:gd name="T29" fmla="*/ 2 h 2"/>
                  <a:gd name="T30" fmla="*/ 7 w 10"/>
                  <a:gd name="T31" fmla="*/ 2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4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0 h 2"/>
                  <a:gd name="T78" fmla="*/ 3 w 10"/>
                  <a:gd name="T79" fmla="*/ 0 h 2"/>
                  <a:gd name="T80" fmla="*/ 2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6" name="Freeform 2877"/>
              <p:cNvSpPr>
                <a:spLocks/>
              </p:cNvSpPr>
              <p:nvPr/>
            </p:nvSpPr>
            <p:spPr bwMode="auto">
              <a:xfrm>
                <a:off x="6553118" y="5331809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2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1 h 2"/>
                  <a:gd name="T78" fmla="*/ 3 w 10"/>
                  <a:gd name="T79" fmla="*/ 1 h 2"/>
                  <a:gd name="T80" fmla="*/ 2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7" name="Freeform 2878"/>
              <p:cNvSpPr>
                <a:spLocks/>
              </p:cNvSpPr>
              <p:nvPr/>
            </p:nvSpPr>
            <p:spPr bwMode="auto">
              <a:xfrm>
                <a:off x="6543276" y="5329841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2 h 2"/>
                  <a:gd name="T30" fmla="*/ 7 w 10"/>
                  <a:gd name="T31" fmla="*/ 2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0 h 2"/>
                  <a:gd name="T72" fmla="*/ 3 w 10"/>
                  <a:gd name="T73" fmla="*/ 0 h 2"/>
                  <a:gd name="T74" fmla="*/ 3 w 10"/>
                  <a:gd name="T75" fmla="*/ 0 h 2"/>
                  <a:gd name="T76" fmla="*/ 3 w 10"/>
                  <a:gd name="T77" fmla="*/ 0 h 2"/>
                  <a:gd name="T78" fmla="*/ 3 w 10"/>
                  <a:gd name="T79" fmla="*/ 0 h 2"/>
                  <a:gd name="T80" fmla="*/ 3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8" name="Freeform 2879"/>
              <p:cNvSpPr>
                <a:spLocks/>
              </p:cNvSpPr>
              <p:nvPr/>
            </p:nvSpPr>
            <p:spPr bwMode="auto">
              <a:xfrm>
                <a:off x="6533433" y="5327872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10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1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7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4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1 h 2"/>
                  <a:gd name="T78" fmla="*/ 3 w 10"/>
                  <a:gd name="T79" fmla="*/ 1 h 2"/>
                  <a:gd name="T80" fmla="*/ 3 w 10"/>
                  <a:gd name="T81" fmla="*/ 1 h 2"/>
                  <a:gd name="T82" fmla="*/ 2 w 10"/>
                  <a:gd name="T83" fmla="*/ 1 h 2"/>
                  <a:gd name="T84" fmla="*/ 2 w 10"/>
                  <a:gd name="T85" fmla="*/ 1 h 2"/>
                  <a:gd name="T86" fmla="*/ 2 w 10"/>
                  <a:gd name="T87" fmla="*/ 0 h 2"/>
                  <a:gd name="T88" fmla="*/ 2 w 10"/>
                  <a:gd name="T89" fmla="*/ 0 h 2"/>
                  <a:gd name="T90" fmla="*/ 1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1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9" name="Freeform 2880"/>
              <p:cNvSpPr>
                <a:spLocks/>
              </p:cNvSpPr>
              <p:nvPr/>
            </p:nvSpPr>
            <p:spPr bwMode="auto">
              <a:xfrm>
                <a:off x="6523591" y="5326888"/>
                <a:ext cx="10827" cy="985"/>
              </a:xfrm>
              <a:custGeom>
                <a:avLst/>
                <a:gdLst>
                  <a:gd name="T0" fmla="*/ 11 w 11"/>
                  <a:gd name="T1" fmla="*/ 1 h 1"/>
                  <a:gd name="T2" fmla="*/ 10 w 11"/>
                  <a:gd name="T3" fmla="*/ 1 h 1"/>
                  <a:gd name="T4" fmla="*/ 10 w 11"/>
                  <a:gd name="T5" fmla="*/ 1 h 1"/>
                  <a:gd name="T6" fmla="*/ 10 w 11"/>
                  <a:gd name="T7" fmla="*/ 1 h 1"/>
                  <a:gd name="T8" fmla="*/ 10 w 11"/>
                  <a:gd name="T9" fmla="*/ 1 h 1"/>
                  <a:gd name="T10" fmla="*/ 10 w 11"/>
                  <a:gd name="T11" fmla="*/ 1 h 1"/>
                  <a:gd name="T12" fmla="*/ 9 w 11"/>
                  <a:gd name="T13" fmla="*/ 1 h 1"/>
                  <a:gd name="T14" fmla="*/ 9 w 11"/>
                  <a:gd name="T15" fmla="*/ 1 h 1"/>
                  <a:gd name="T16" fmla="*/ 9 w 11"/>
                  <a:gd name="T17" fmla="*/ 1 h 1"/>
                  <a:gd name="T18" fmla="*/ 9 w 11"/>
                  <a:gd name="T19" fmla="*/ 1 h 1"/>
                  <a:gd name="T20" fmla="*/ 9 w 11"/>
                  <a:gd name="T21" fmla="*/ 1 h 1"/>
                  <a:gd name="T22" fmla="*/ 9 w 11"/>
                  <a:gd name="T23" fmla="*/ 1 h 1"/>
                  <a:gd name="T24" fmla="*/ 8 w 11"/>
                  <a:gd name="T25" fmla="*/ 1 h 1"/>
                  <a:gd name="T26" fmla="*/ 8 w 11"/>
                  <a:gd name="T27" fmla="*/ 1 h 1"/>
                  <a:gd name="T28" fmla="*/ 8 w 11"/>
                  <a:gd name="T29" fmla="*/ 1 h 1"/>
                  <a:gd name="T30" fmla="*/ 8 w 11"/>
                  <a:gd name="T31" fmla="*/ 1 h 1"/>
                  <a:gd name="T32" fmla="*/ 7 w 11"/>
                  <a:gd name="T33" fmla="*/ 1 h 1"/>
                  <a:gd name="T34" fmla="*/ 7 w 11"/>
                  <a:gd name="T35" fmla="*/ 0 h 1"/>
                  <a:gd name="T36" fmla="*/ 7 w 11"/>
                  <a:gd name="T37" fmla="*/ 0 h 1"/>
                  <a:gd name="T38" fmla="*/ 7 w 11"/>
                  <a:gd name="T39" fmla="*/ 0 h 1"/>
                  <a:gd name="T40" fmla="*/ 7 w 11"/>
                  <a:gd name="T41" fmla="*/ 0 h 1"/>
                  <a:gd name="T42" fmla="*/ 6 w 11"/>
                  <a:gd name="T43" fmla="*/ 0 h 1"/>
                  <a:gd name="T44" fmla="*/ 6 w 11"/>
                  <a:gd name="T45" fmla="*/ 0 h 1"/>
                  <a:gd name="T46" fmla="*/ 6 w 11"/>
                  <a:gd name="T47" fmla="*/ 0 h 1"/>
                  <a:gd name="T48" fmla="*/ 6 w 11"/>
                  <a:gd name="T49" fmla="*/ 0 h 1"/>
                  <a:gd name="T50" fmla="*/ 6 w 11"/>
                  <a:gd name="T51" fmla="*/ 0 h 1"/>
                  <a:gd name="T52" fmla="*/ 5 w 11"/>
                  <a:gd name="T53" fmla="*/ 0 h 1"/>
                  <a:gd name="T54" fmla="*/ 5 w 11"/>
                  <a:gd name="T55" fmla="*/ 0 h 1"/>
                  <a:gd name="T56" fmla="*/ 5 w 11"/>
                  <a:gd name="T57" fmla="*/ 0 h 1"/>
                  <a:gd name="T58" fmla="*/ 5 w 11"/>
                  <a:gd name="T59" fmla="*/ 0 h 1"/>
                  <a:gd name="T60" fmla="*/ 5 w 11"/>
                  <a:gd name="T61" fmla="*/ 0 h 1"/>
                  <a:gd name="T62" fmla="*/ 4 w 11"/>
                  <a:gd name="T63" fmla="*/ 0 h 1"/>
                  <a:gd name="T64" fmla="*/ 4 w 11"/>
                  <a:gd name="T65" fmla="*/ 0 h 1"/>
                  <a:gd name="T66" fmla="*/ 4 w 11"/>
                  <a:gd name="T67" fmla="*/ 0 h 1"/>
                  <a:gd name="T68" fmla="*/ 4 w 11"/>
                  <a:gd name="T69" fmla="*/ 0 h 1"/>
                  <a:gd name="T70" fmla="*/ 4 w 11"/>
                  <a:gd name="T71" fmla="*/ 0 h 1"/>
                  <a:gd name="T72" fmla="*/ 3 w 11"/>
                  <a:gd name="T73" fmla="*/ 0 h 1"/>
                  <a:gd name="T74" fmla="*/ 3 w 11"/>
                  <a:gd name="T75" fmla="*/ 0 h 1"/>
                  <a:gd name="T76" fmla="*/ 3 w 11"/>
                  <a:gd name="T77" fmla="*/ 0 h 1"/>
                  <a:gd name="T78" fmla="*/ 3 w 11"/>
                  <a:gd name="T79" fmla="*/ 0 h 1"/>
                  <a:gd name="T80" fmla="*/ 3 w 11"/>
                  <a:gd name="T81" fmla="*/ 0 h 1"/>
                  <a:gd name="T82" fmla="*/ 2 w 11"/>
                  <a:gd name="T83" fmla="*/ 0 h 1"/>
                  <a:gd name="T84" fmla="*/ 2 w 11"/>
                  <a:gd name="T85" fmla="*/ 0 h 1"/>
                  <a:gd name="T86" fmla="*/ 2 w 11"/>
                  <a:gd name="T87" fmla="*/ 0 h 1"/>
                  <a:gd name="T88" fmla="*/ 2 w 11"/>
                  <a:gd name="T89" fmla="*/ 0 h 1"/>
                  <a:gd name="T90" fmla="*/ 2 w 11"/>
                  <a:gd name="T91" fmla="*/ 0 h 1"/>
                  <a:gd name="T92" fmla="*/ 1 w 11"/>
                  <a:gd name="T93" fmla="*/ 0 h 1"/>
                  <a:gd name="T94" fmla="*/ 1 w 11"/>
                  <a:gd name="T95" fmla="*/ 0 h 1"/>
                  <a:gd name="T96" fmla="*/ 1 w 11"/>
                  <a:gd name="T97" fmla="*/ 0 h 1"/>
                  <a:gd name="T98" fmla="*/ 1 w 11"/>
                  <a:gd name="T99" fmla="*/ 0 h 1"/>
                  <a:gd name="T100" fmla="*/ 1 w 11"/>
                  <a:gd name="T101" fmla="*/ 0 h 1"/>
                  <a:gd name="T102" fmla="*/ 0 w 11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0" name="Freeform 2881"/>
              <p:cNvSpPr>
                <a:spLocks/>
              </p:cNvSpPr>
              <p:nvPr/>
            </p:nvSpPr>
            <p:spPr bwMode="auto">
              <a:xfrm>
                <a:off x="6513748" y="5324920"/>
                <a:ext cx="10827" cy="1968"/>
              </a:xfrm>
              <a:custGeom>
                <a:avLst/>
                <a:gdLst>
                  <a:gd name="T0" fmla="*/ 11 w 11"/>
                  <a:gd name="T1" fmla="*/ 2 h 2"/>
                  <a:gd name="T2" fmla="*/ 10 w 11"/>
                  <a:gd name="T3" fmla="*/ 2 h 2"/>
                  <a:gd name="T4" fmla="*/ 10 w 11"/>
                  <a:gd name="T5" fmla="*/ 2 h 2"/>
                  <a:gd name="T6" fmla="*/ 10 w 11"/>
                  <a:gd name="T7" fmla="*/ 1 h 2"/>
                  <a:gd name="T8" fmla="*/ 10 w 11"/>
                  <a:gd name="T9" fmla="*/ 1 h 2"/>
                  <a:gd name="T10" fmla="*/ 10 w 11"/>
                  <a:gd name="T11" fmla="*/ 1 h 2"/>
                  <a:gd name="T12" fmla="*/ 9 w 11"/>
                  <a:gd name="T13" fmla="*/ 1 h 2"/>
                  <a:gd name="T14" fmla="*/ 9 w 11"/>
                  <a:gd name="T15" fmla="*/ 1 h 2"/>
                  <a:gd name="T16" fmla="*/ 9 w 11"/>
                  <a:gd name="T17" fmla="*/ 1 h 2"/>
                  <a:gd name="T18" fmla="*/ 9 w 11"/>
                  <a:gd name="T19" fmla="*/ 1 h 2"/>
                  <a:gd name="T20" fmla="*/ 9 w 11"/>
                  <a:gd name="T21" fmla="*/ 1 h 2"/>
                  <a:gd name="T22" fmla="*/ 9 w 11"/>
                  <a:gd name="T23" fmla="*/ 1 h 2"/>
                  <a:gd name="T24" fmla="*/ 8 w 11"/>
                  <a:gd name="T25" fmla="*/ 1 h 2"/>
                  <a:gd name="T26" fmla="*/ 8 w 11"/>
                  <a:gd name="T27" fmla="*/ 1 h 2"/>
                  <a:gd name="T28" fmla="*/ 8 w 11"/>
                  <a:gd name="T29" fmla="*/ 1 h 2"/>
                  <a:gd name="T30" fmla="*/ 8 w 11"/>
                  <a:gd name="T31" fmla="*/ 1 h 2"/>
                  <a:gd name="T32" fmla="*/ 7 w 11"/>
                  <a:gd name="T33" fmla="*/ 1 h 2"/>
                  <a:gd name="T34" fmla="*/ 7 w 11"/>
                  <a:gd name="T35" fmla="*/ 1 h 2"/>
                  <a:gd name="T36" fmla="*/ 7 w 11"/>
                  <a:gd name="T37" fmla="*/ 1 h 2"/>
                  <a:gd name="T38" fmla="*/ 7 w 11"/>
                  <a:gd name="T39" fmla="*/ 1 h 2"/>
                  <a:gd name="T40" fmla="*/ 7 w 11"/>
                  <a:gd name="T41" fmla="*/ 1 h 2"/>
                  <a:gd name="T42" fmla="*/ 6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6 w 11"/>
                  <a:gd name="T51" fmla="*/ 1 h 2"/>
                  <a:gd name="T52" fmla="*/ 6 w 11"/>
                  <a:gd name="T53" fmla="*/ 1 h 2"/>
                  <a:gd name="T54" fmla="*/ 5 w 11"/>
                  <a:gd name="T55" fmla="*/ 1 h 2"/>
                  <a:gd name="T56" fmla="*/ 5 w 11"/>
                  <a:gd name="T57" fmla="*/ 1 h 2"/>
                  <a:gd name="T58" fmla="*/ 5 w 11"/>
                  <a:gd name="T59" fmla="*/ 1 h 2"/>
                  <a:gd name="T60" fmla="*/ 5 w 11"/>
                  <a:gd name="T61" fmla="*/ 1 h 2"/>
                  <a:gd name="T62" fmla="*/ 4 w 11"/>
                  <a:gd name="T63" fmla="*/ 1 h 2"/>
                  <a:gd name="T64" fmla="*/ 4 w 11"/>
                  <a:gd name="T65" fmla="*/ 1 h 2"/>
                  <a:gd name="T66" fmla="*/ 4 w 11"/>
                  <a:gd name="T67" fmla="*/ 1 h 2"/>
                  <a:gd name="T68" fmla="*/ 4 w 11"/>
                  <a:gd name="T69" fmla="*/ 1 h 2"/>
                  <a:gd name="T70" fmla="*/ 4 w 11"/>
                  <a:gd name="T71" fmla="*/ 1 h 2"/>
                  <a:gd name="T72" fmla="*/ 3 w 11"/>
                  <a:gd name="T73" fmla="*/ 1 h 2"/>
                  <a:gd name="T74" fmla="*/ 3 w 11"/>
                  <a:gd name="T75" fmla="*/ 0 h 2"/>
                  <a:gd name="T76" fmla="*/ 3 w 11"/>
                  <a:gd name="T77" fmla="*/ 0 h 2"/>
                  <a:gd name="T78" fmla="*/ 3 w 11"/>
                  <a:gd name="T79" fmla="*/ 0 h 2"/>
                  <a:gd name="T80" fmla="*/ 3 w 11"/>
                  <a:gd name="T81" fmla="*/ 0 h 2"/>
                  <a:gd name="T82" fmla="*/ 3 w 11"/>
                  <a:gd name="T83" fmla="*/ 0 h 2"/>
                  <a:gd name="T84" fmla="*/ 2 w 11"/>
                  <a:gd name="T85" fmla="*/ 0 h 2"/>
                  <a:gd name="T86" fmla="*/ 2 w 11"/>
                  <a:gd name="T87" fmla="*/ 0 h 2"/>
                  <a:gd name="T88" fmla="*/ 2 w 11"/>
                  <a:gd name="T89" fmla="*/ 0 h 2"/>
                  <a:gd name="T90" fmla="*/ 2 w 11"/>
                  <a:gd name="T91" fmla="*/ 0 h 2"/>
                  <a:gd name="T92" fmla="*/ 1 w 11"/>
                  <a:gd name="T93" fmla="*/ 0 h 2"/>
                  <a:gd name="T94" fmla="*/ 1 w 11"/>
                  <a:gd name="T95" fmla="*/ 0 h 2"/>
                  <a:gd name="T96" fmla="*/ 1 w 11"/>
                  <a:gd name="T97" fmla="*/ 0 h 2"/>
                  <a:gd name="T98" fmla="*/ 1 w 11"/>
                  <a:gd name="T99" fmla="*/ 0 h 2"/>
                  <a:gd name="T100" fmla="*/ 1 w 11"/>
                  <a:gd name="T101" fmla="*/ 0 h 2"/>
                  <a:gd name="T102" fmla="*/ 0 w 11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">
                    <a:moveTo>
                      <a:pt x="11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1" name="Freeform 2882"/>
              <p:cNvSpPr>
                <a:spLocks/>
              </p:cNvSpPr>
              <p:nvPr/>
            </p:nvSpPr>
            <p:spPr bwMode="auto">
              <a:xfrm>
                <a:off x="6504890" y="5321967"/>
                <a:ext cx="9843" cy="2953"/>
              </a:xfrm>
              <a:custGeom>
                <a:avLst/>
                <a:gdLst>
                  <a:gd name="T0" fmla="*/ 10 w 10"/>
                  <a:gd name="T1" fmla="*/ 3 h 3"/>
                  <a:gd name="T2" fmla="*/ 9 w 10"/>
                  <a:gd name="T3" fmla="*/ 3 h 3"/>
                  <a:gd name="T4" fmla="*/ 9 w 10"/>
                  <a:gd name="T5" fmla="*/ 3 h 3"/>
                  <a:gd name="T6" fmla="*/ 9 w 10"/>
                  <a:gd name="T7" fmla="*/ 3 h 3"/>
                  <a:gd name="T8" fmla="*/ 9 w 10"/>
                  <a:gd name="T9" fmla="*/ 3 h 3"/>
                  <a:gd name="T10" fmla="*/ 9 w 10"/>
                  <a:gd name="T11" fmla="*/ 3 h 3"/>
                  <a:gd name="T12" fmla="*/ 9 w 10"/>
                  <a:gd name="T13" fmla="*/ 3 h 3"/>
                  <a:gd name="T14" fmla="*/ 8 w 10"/>
                  <a:gd name="T15" fmla="*/ 3 h 3"/>
                  <a:gd name="T16" fmla="*/ 8 w 10"/>
                  <a:gd name="T17" fmla="*/ 3 h 3"/>
                  <a:gd name="T18" fmla="*/ 8 w 10"/>
                  <a:gd name="T19" fmla="*/ 2 h 3"/>
                  <a:gd name="T20" fmla="*/ 8 w 10"/>
                  <a:gd name="T21" fmla="*/ 2 h 3"/>
                  <a:gd name="T22" fmla="*/ 8 w 10"/>
                  <a:gd name="T23" fmla="*/ 2 h 3"/>
                  <a:gd name="T24" fmla="*/ 7 w 10"/>
                  <a:gd name="T25" fmla="*/ 2 h 3"/>
                  <a:gd name="T26" fmla="*/ 7 w 10"/>
                  <a:gd name="T27" fmla="*/ 2 h 3"/>
                  <a:gd name="T28" fmla="*/ 7 w 10"/>
                  <a:gd name="T29" fmla="*/ 2 h 3"/>
                  <a:gd name="T30" fmla="*/ 7 w 10"/>
                  <a:gd name="T31" fmla="*/ 2 h 3"/>
                  <a:gd name="T32" fmla="*/ 6 w 10"/>
                  <a:gd name="T33" fmla="*/ 2 h 3"/>
                  <a:gd name="T34" fmla="*/ 6 w 10"/>
                  <a:gd name="T35" fmla="*/ 2 h 3"/>
                  <a:gd name="T36" fmla="*/ 6 w 10"/>
                  <a:gd name="T37" fmla="*/ 2 h 3"/>
                  <a:gd name="T38" fmla="*/ 6 w 10"/>
                  <a:gd name="T39" fmla="*/ 2 h 3"/>
                  <a:gd name="T40" fmla="*/ 6 w 10"/>
                  <a:gd name="T41" fmla="*/ 2 h 3"/>
                  <a:gd name="T42" fmla="*/ 6 w 10"/>
                  <a:gd name="T43" fmla="*/ 2 h 3"/>
                  <a:gd name="T44" fmla="*/ 5 w 10"/>
                  <a:gd name="T45" fmla="*/ 2 h 3"/>
                  <a:gd name="T46" fmla="*/ 5 w 10"/>
                  <a:gd name="T47" fmla="*/ 2 h 3"/>
                  <a:gd name="T48" fmla="*/ 5 w 10"/>
                  <a:gd name="T49" fmla="*/ 2 h 3"/>
                  <a:gd name="T50" fmla="*/ 5 w 10"/>
                  <a:gd name="T51" fmla="*/ 2 h 3"/>
                  <a:gd name="T52" fmla="*/ 5 w 10"/>
                  <a:gd name="T53" fmla="*/ 2 h 3"/>
                  <a:gd name="T54" fmla="*/ 4 w 10"/>
                  <a:gd name="T55" fmla="*/ 2 h 3"/>
                  <a:gd name="T56" fmla="*/ 4 w 10"/>
                  <a:gd name="T57" fmla="*/ 2 h 3"/>
                  <a:gd name="T58" fmla="*/ 4 w 10"/>
                  <a:gd name="T59" fmla="*/ 2 h 3"/>
                  <a:gd name="T60" fmla="*/ 4 w 10"/>
                  <a:gd name="T61" fmla="*/ 2 h 3"/>
                  <a:gd name="T62" fmla="*/ 3 w 10"/>
                  <a:gd name="T63" fmla="*/ 2 h 3"/>
                  <a:gd name="T64" fmla="*/ 3 w 10"/>
                  <a:gd name="T65" fmla="*/ 2 h 3"/>
                  <a:gd name="T66" fmla="*/ 3 w 10"/>
                  <a:gd name="T67" fmla="*/ 1 h 3"/>
                  <a:gd name="T68" fmla="*/ 3 w 10"/>
                  <a:gd name="T69" fmla="*/ 1 h 3"/>
                  <a:gd name="T70" fmla="*/ 3 w 10"/>
                  <a:gd name="T71" fmla="*/ 1 h 3"/>
                  <a:gd name="T72" fmla="*/ 3 w 10"/>
                  <a:gd name="T73" fmla="*/ 1 h 3"/>
                  <a:gd name="T74" fmla="*/ 2 w 10"/>
                  <a:gd name="T75" fmla="*/ 1 h 3"/>
                  <a:gd name="T76" fmla="*/ 2 w 10"/>
                  <a:gd name="T77" fmla="*/ 1 h 3"/>
                  <a:gd name="T78" fmla="*/ 2 w 10"/>
                  <a:gd name="T79" fmla="*/ 1 h 3"/>
                  <a:gd name="T80" fmla="*/ 2 w 10"/>
                  <a:gd name="T81" fmla="*/ 1 h 3"/>
                  <a:gd name="T82" fmla="*/ 2 w 10"/>
                  <a:gd name="T83" fmla="*/ 1 h 3"/>
                  <a:gd name="T84" fmla="*/ 1 w 10"/>
                  <a:gd name="T85" fmla="*/ 1 h 3"/>
                  <a:gd name="T86" fmla="*/ 1 w 10"/>
                  <a:gd name="T87" fmla="*/ 1 h 3"/>
                  <a:gd name="T88" fmla="*/ 1 w 10"/>
                  <a:gd name="T89" fmla="*/ 1 h 3"/>
                  <a:gd name="T90" fmla="*/ 1 w 10"/>
                  <a:gd name="T91" fmla="*/ 1 h 3"/>
                  <a:gd name="T92" fmla="*/ 0 w 10"/>
                  <a:gd name="T93" fmla="*/ 1 h 3"/>
                  <a:gd name="T94" fmla="*/ 0 w 10"/>
                  <a:gd name="T95" fmla="*/ 1 h 3"/>
                  <a:gd name="T96" fmla="*/ 0 w 10"/>
                  <a:gd name="T97" fmla="*/ 1 h 3"/>
                  <a:gd name="T98" fmla="*/ 0 w 10"/>
                  <a:gd name="T99" fmla="*/ 1 h 3"/>
                  <a:gd name="T100" fmla="*/ 0 w 10"/>
                  <a:gd name="T101" fmla="*/ 1 h 3"/>
                  <a:gd name="T102" fmla="*/ 0 w 10"/>
                  <a:gd name="T10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2" name="Freeform 2883"/>
              <p:cNvSpPr>
                <a:spLocks/>
              </p:cNvSpPr>
              <p:nvPr/>
            </p:nvSpPr>
            <p:spPr bwMode="auto">
              <a:xfrm>
                <a:off x="6495048" y="5318030"/>
                <a:ext cx="9843" cy="4922"/>
              </a:xfrm>
              <a:custGeom>
                <a:avLst/>
                <a:gdLst>
                  <a:gd name="T0" fmla="*/ 10 w 10"/>
                  <a:gd name="T1" fmla="*/ 5 h 5"/>
                  <a:gd name="T2" fmla="*/ 10 w 10"/>
                  <a:gd name="T3" fmla="*/ 4 h 5"/>
                  <a:gd name="T4" fmla="*/ 9 w 10"/>
                  <a:gd name="T5" fmla="*/ 4 h 5"/>
                  <a:gd name="T6" fmla="*/ 9 w 10"/>
                  <a:gd name="T7" fmla="*/ 4 h 5"/>
                  <a:gd name="T8" fmla="*/ 9 w 10"/>
                  <a:gd name="T9" fmla="*/ 4 h 5"/>
                  <a:gd name="T10" fmla="*/ 9 w 10"/>
                  <a:gd name="T11" fmla="*/ 4 h 5"/>
                  <a:gd name="T12" fmla="*/ 9 w 10"/>
                  <a:gd name="T13" fmla="*/ 4 h 5"/>
                  <a:gd name="T14" fmla="*/ 8 w 10"/>
                  <a:gd name="T15" fmla="*/ 4 h 5"/>
                  <a:gd name="T16" fmla="*/ 8 w 10"/>
                  <a:gd name="T17" fmla="*/ 4 h 5"/>
                  <a:gd name="T18" fmla="*/ 8 w 10"/>
                  <a:gd name="T19" fmla="*/ 4 h 5"/>
                  <a:gd name="T20" fmla="*/ 8 w 10"/>
                  <a:gd name="T21" fmla="*/ 4 h 5"/>
                  <a:gd name="T22" fmla="*/ 8 w 10"/>
                  <a:gd name="T23" fmla="*/ 4 h 5"/>
                  <a:gd name="T24" fmla="*/ 8 w 10"/>
                  <a:gd name="T25" fmla="*/ 4 h 5"/>
                  <a:gd name="T26" fmla="*/ 7 w 10"/>
                  <a:gd name="T27" fmla="*/ 3 h 5"/>
                  <a:gd name="T28" fmla="*/ 7 w 10"/>
                  <a:gd name="T29" fmla="*/ 3 h 5"/>
                  <a:gd name="T30" fmla="*/ 7 w 10"/>
                  <a:gd name="T31" fmla="*/ 3 h 5"/>
                  <a:gd name="T32" fmla="*/ 7 w 10"/>
                  <a:gd name="T33" fmla="*/ 3 h 5"/>
                  <a:gd name="T34" fmla="*/ 6 w 10"/>
                  <a:gd name="T35" fmla="*/ 3 h 5"/>
                  <a:gd name="T36" fmla="*/ 6 w 10"/>
                  <a:gd name="T37" fmla="*/ 3 h 5"/>
                  <a:gd name="T38" fmla="*/ 6 w 10"/>
                  <a:gd name="T39" fmla="*/ 3 h 5"/>
                  <a:gd name="T40" fmla="*/ 6 w 10"/>
                  <a:gd name="T41" fmla="*/ 3 h 5"/>
                  <a:gd name="T42" fmla="*/ 6 w 10"/>
                  <a:gd name="T43" fmla="*/ 3 h 5"/>
                  <a:gd name="T44" fmla="*/ 5 w 10"/>
                  <a:gd name="T45" fmla="*/ 3 h 5"/>
                  <a:gd name="T46" fmla="*/ 5 w 10"/>
                  <a:gd name="T47" fmla="*/ 3 h 5"/>
                  <a:gd name="T48" fmla="*/ 5 w 10"/>
                  <a:gd name="T49" fmla="*/ 3 h 5"/>
                  <a:gd name="T50" fmla="*/ 5 w 10"/>
                  <a:gd name="T51" fmla="*/ 3 h 5"/>
                  <a:gd name="T52" fmla="*/ 5 w 10"/>
                  <a:gd name="T53" fmla="*/ 2 h 5"/>
                  <a:gd name="T54" fmla="*/ 5 w 10"/>
                  <a:gd name="T55" fmla="*/ 2 h 5"/>
                  <a:gd name="T56" fmla="*/ 4 w 10"/>
                  <a:gd name="T57" fmla="*/ 2 h 5"/>
                  <a:gd name="T58" fmla="*/ 4 w 10"/>
                  <a:gd name="T59" fmla="*/ 2 h 5"/>
                  <a:gd name="T60" fmla="*/ 4 w 10"/>
                  <a:gd name="T61" fmla="*/ 2 h 5"/>
                  <a:gd name="T62" fmla="*/ 4 w 10"/>
                  <a:gd name="T63" fmla="*/ 2 h 5"/>
                  <a:gd name="T64" fmla="*/ 3 w 10"/>
                  <a:gd name="T65" fmla="*/ 2 h 5"/>
                  <a:gd name="T66" fmla="*/ 3 w 10"/>
                  <a:gd name="T67" fmla="*/ 2 h 5"/>
                  <a:gd name="T68" fmla="*/ 3 w 10"/>
                  <a:gd name="T69" fmla="*/ 2 h 5"/>
                  <a:gd name="T70" fmla="*/ 3 w 10"/>
                  <a:gd name="T71" fmla="*/ 2 h 5"/>
                  <a:gd name="T72" fmla="*/ 3 w 10"/>
                  <a:gd name="T73" fmla="*/ 2 h 5"/>
                  <a:gd name="T74" fmla="*/ 2 w 10"/>
                  <a:gd name="T75" fmla="*/ 1 h 5"/>
                  <a:gd name="T76" fmla="*/ 2 w 10"/>
                  <a:gd name="T77" fmla="*/ 1 h 5"/>
                  <a:gd name="T78" fmla="*/ 2 w 10"/>
                  <a:gd name="T79" fmla="*/ 1 h 5"/>
                  <a:gd name="T80" fmla="*/ 2 w 10"/>
                  <a:gd name="T81" fmla="*/ 1 h 5"/>
                  <a:gd name="T82" fmla="*/ 2 w 10"/>
                  <a:gd name="T83" fmla="*/ 1 h 5"/>
                  <a:gd name="T84" fmla="*/ 2 w 10"/>
                  <a:gd name="T85" fmla="*/ 1 h 5"/>
                  <a:gd name="T86" fmla="*/ 1 w 10"/>
                  <a:gd name="T87" fmla="*/ 1 h 5"/>
                  <a:gd name="T88" fmla="*/ 1 w 10"/>
                  <a:gd name="T89" fmla="*/ 1 h 5"/>
                  <a:gd name="T90" fmla="*/ 1 w 10"/>
                  <a:gd name="T91" fmla="*/ 1 h 5"/>
                  <a:gd name="T92" fmla="*/ 1 w 10"/>
                  <a:gd name="T93" fmla="*/ 1 h 5"/>
                  <a:gd name="T94" fmla="*/ 0 w 10"/>
                  <a:gd name="T95" fmla="*/ 0 h 5"/>
                  <a:gd name="T96" fmla="*/ 0 w 10"/>
                  <a:gd name="T97" fmla="*/ 0 h 5"/>
                  <a:gd name="T98" fmla="*/ 0 w 10"/>
                  <a:gd name="T99" fmla="*/ 0 h 5"/>
                  <a:gd name="T100" fmla="*/ 0 w 10"/>
                  <a:gd name="T101" fmla="*/ 0 h 5"/>
                  <a:gd name="T102" fmla="*/ 0 w 10"/>
                  <a:gd name="T10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3" name="Freeform 2884"/>
              <p:cNvSpPr>
                <a:spLocks/>
              </p:cNvSpPr>
              <p:nvPr/>
            </p:nvSpPr>
            <p:spPr bwMode="auto">
              <a:xfrm>
                <a:off x="6485205" y="5309172"/>
                <a:ext cx="9843" cy="8859"/>
              </a:xfrm>
              <a:custGeom>
                <a:avLst/>
                <a:gdLst>
                  <a:gd name="T0" fmla="*/ 10 w 10"/>
                  <a:gd name="T1" fmla="*/ 9 h 9"/>
                  <a:gd name="T2" fmla="*/ 10 w 10"/>
                  <a:gd name="T3" fmla="*/ 9 h 9"/>
                  <a:gd name="T4" fmla="*/ 9 w 10"/>
                  <a:gd name="T5" fmla="*/ 9 h 9"/>
                  <a:gd name="T6" fmla="*/ 9 w 10"/>
                  <a:gd name="T7" fmla="*/ 8 h 9"/>
                  <a:gd name="T8" fmla="*/ 9 w 10"/>
                  <a:gd name="T9" fmla="*/ 8 h 9"/>
                  <a:gd name="T10" fmla="*/ 9 w 10"/>
                  <a:gd name="T11" fmla="*/ 8 h 9"/>
                  <a:gd name="T12" fmla="*/ 9 w 10"/>
                  <a:gd name="T13" fmla="*/ 8 h 9"/>
                  <a:gd name="T14" fmla="*/ 8 w 10"/>
                  <a:gd name="T15" fmla="*/ 8 h 9"/>
                  <a:gd name="T16" fmla="*/ 8 w 10"/>
                  <a:gd name="T17" fmla="*/ 8 h 9"/>
                  <a:gd name="T18" fmla="*/ 8 w 10"/>
                  <a:gd name="T19" fmla="*/ 8 h 9"/>
                  <a:gd name="T20" fmla="*/ 8 w 10"/>
                  <a:gd name="T21" fmla="*/ 8 h 9"/>
                  <a:gd name="T22" fmla="*/ 8 w 10"/>
                  <a:gd name="T23" fmla="*/ 7 h 9"/>
                  <a:gd name="T24" fmla="*/ 8 w 10"/>
                  <a:gd name="T25" fmla="*/ 7 h 9"/>
                  <a:gd name="T26" fmla="*/ 7 w 10"/>
                  <a:gd name="T27" fmla="*/ 7 h 9"/>
                  <a:gd name="T28" fmla="*/ 7 w 10"/>
                  <a:gd name="T29" fmla="*/ 7 h 9"/>
                  <a:gd name="T30" fmla="*/ 7 w 10"/>
                  <a:gd name="T31" fmla="*/ 7 h 9"/>
                  <a:gd name="T32" fmla="*/ 7 w 10"/>
                  <a:gd name="T33" fmla="*/ 7 h 9"/>
                  <a:gd name="T34" fmla="*/ 6 w 10"/>
                  <a:gd name="T35" fmla="*/ 7 h 9"/>
                  <a:gd name="T36" fmla="*/ 6 w 10"/>
                  <a:gd name="T37" fmla="*/ 7 h 9"/>
                  <a:gd name="T38" fmla="*/ 6 w 10"/>
                  <a:gd name="T39" fmla="*/ 6 h 9"/>
                  <a:gd name="T40" fmla="*/ 6 w 10"/>
                  <a:gd name="T41" fmla="*/ 6 h 9"/>
                  <a:gd name="T42" fmla="*/ 6 w 10"/>
                  <a:gd name="T43" fmla="*/ 6 h 9"/>
                  <a:gd name="T44" fmla="*/ 5 w 10"/>
                  <a:gd name="T45" fmla="*/ 6 h 9"/>
                  <a:gd name="T46" fmla="*/ 5 w 10"/>
                  <a:gd name="T47" fmla="*/ 6 h 9"/>
                  <a:gd name="T48" fmla="*/ 5 w 10"/>
                  <a:gd name="T49" fmla="*/ 5 h 9"/>
                  <a:gd name="T50" fmla="*/ 5 w 10"/>
                  <a:gd name="T51" fmla="*/ 5 h 9"/>
                  <a:gd name="T52" fmla="*/ 5 w 10"/>
                  <a:gd name="T53" fmla="*/ 5 h 9"/>
                  <a:gd name="T54" fmla="*/ 5 w 10"/>
                  <a:gd name="T55" fmla="*/ 5 h 9"/>
                  <a:gd name="T56" fmla="*/ 4 w 10"/>
                  <a:gd name="T57" fmla="*/ 5 h 9"/>
                  <a:gd name="T58" fmla="*/ 4 w 10"/>
                  <a:gd name="T59" fmla="*/ 5 h 9"/>
                  <a:gd name="T60" fmla="*/ 4 w 10"/>
                  <a:gd name="T61" fmla="*/ 4 h 9"/>
                  <a:gd name="T62" fmla="*/ 4 w 10"/>
                  <a:gd name="T63" fmla="*/ 4 h 9"/>
                  <a:gd name="T64" fmla="*/ 3 w 10"/>
                  <a:gd name="T65" fmla="*/ 4 h 9"/>
                  <a:gd name="T66" fmla="*/ 3 w 10"/>
                  <a:gd name="T67" fmla="*/ 4 h 9"/>
                  <a:gd name="T68" fmla="*/ 3 w 10"/>
                  <a:gd name="T69" fmla="*/ 4 h 9"/>
                  <a:gd name="T70" fmla="*/ 3 w 10"/>
                  <a:gd name="T71" fmla="*/ 4 h 9"/>
                  <a:gd name="T72" fmla="*/ 3 w 10"/>
                  <a:gd name="T73" fmla="*/ 3 h 9"/>
                  <a:gd name="T74" fmla="*/ 2 w 10"/>
                  <a:gd name="T75" fmla="*/ 3 h 9"/>
                  <a:gd name="T76" fmla="*/ 2 w 10"/>
                  <a:gd name="T77" fmla="*/ 3 h 9"/>
                  <a:gd name="T78" fmla="*/ 2 w 10"/>
                  <a:gd name="T79" fmla="*/ 3 h 9"/>
                  <a:gd name="T80" fmla="*/ 2 w 10"/>
                  <a:gd name="T81" fmla="*/ 2 h 9"/>
                  <a:gd name="T82" fmla="*/ 2 w 10"/>
                  <a:gd name="T83" fmla="*/ 2 h 9"/>
                  <a:gd name="T84" fmla="*/ 2 w 10"/>
                  <a:gd name="T85" fmla="*/ 2 h 9"/>
                  <a:gd name="T86" fmla="*/ 1 w 10"/>
                  <a:gd name="T87" fmla="*/ 2 h 9"/>
                  <a:gd name="T88" fmla="*/ 1 w 10"/>
                  <a:gd name="T89" fmla="*/ 2 h 9"/>
                  <a:gd name="T90" fmla="*/ 1 w 10"/>
                  <a:gd name="T91" fmla="*/ 2 h 9"/>
                  <a:gd name="T92" fmla="*/ 1 w 10"/>
                  <a:gd name="T93" fmla="*/ 1 h 9"/>
                  <a:gd name="T94" fmla="*/ 0 w 10"/>
                  <a:gd name="T95" fmla="*/ 1 h 9"/>
                  <a:gd name="T96" fmla="*/ 0 w 10"/>
                  <a:gd name="T97" fmla="*/ 1 h 9"/>
                  <a:gd name="T98" fmla="*/ 0 w 10"/>
                  <a:gd name="T99" fmla="*/ 1 h 9"/>
                  <a:gd name="T100" fmla="*/ 0 w 10"/>
                  <a:gd name="T101" fmla="*/ 1 h 9"/>
                  <a:gd name="T102" fmla="*/ 0 w 10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lnTo>
                      <a:pt x="10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4" name="Freeform 2885"/>
              <p:cNvSpPr>
                <a:spLocks/>
              </p:cNvSpPr>
              <p:nvPr/>
            </p:nvSpPr>
            <p:spPr bwMode="auto">
              <a:xfrm>
                <a:off x="6475363" y="5295392"/>
                <a:ext cx="9843" cy="14764"/>
              </a:xfrm>
              <a:custGeom>
                <a:avLst/>
                <a:gdLst>
                  <a:gd name="T0" fmla="*/ 10 w 10"/>
                  <a:gd name="T1" fmla="*/ 15 h 15"/>
                  <a:gd name="T2" fmla="*/ 10 w 10"/>
                  <a:gd name="T3" fmla="*/ 14 h 15"/>
                  <a:gd name="T4" fmla="*/ 9 w 10"/>
                  <a:gd name="T5" fmla="*/ 14 h 15"/>
                  <a:gd name="T6" fmla="*/ 9 w 10"/>
                  <a:gd name="T7" fmla="*/ 14 h 15"/>
                  <a:gd name="T8" fmla="*/ 9 w 10"/>
                  <a:gd name="T9" fmla="*/ 13 h 15"/>
                  <a:gd name="T10" fmla="*/ 9 w 10"/>
                  <a:gd name="T11" fmla="*/ 13 h 15"/>
                  <a:gd name="T12" fmla="*/ 9 w 10"/>
                  <a:gd name="T13" fmla="*/ 13 h 15"/>
                  <a:gd name="T14" fmla="*/ 9 w 10"/>
                  <a:gd name="T15" fmla="*/ 13 h 15"/>
                  <a:gd name="T16" fmla="*/ 8 w 10"/>
                  <a:gd name="T17" fmla="*/ 13 h 15"/>
                  <a:gd name="T18" fmla="*/ 8 w 10"/>
                  <a:gd name="T19" fmla="*/ 12 h 15"/>
                  <a:gd name="T20" fmla="*/ 8 w 10"/>
                  <a:gd name="T21" fmla="*/ 12 h 15"/>
                  <a:gd name="T22" fmla="*/ 8 w 10"/>
                  <a:gd name="T23" fmla="*/ 12 h 15"/>
                  <a:gd name="T24" fmla="*/ 8 w 10"/>
                  <a:gd name="T25" fmla="*/ 12 h 15"/>
                  <a:gd name="T26" fmla="*/ 7 w 10"/>
                  <a:gd name="T27" fmla="*/ 11 h 15"/>
                  <a:gd name="T28" fmla="*/ 7 w 10"/>
                  <a:gd name="T29" fmla="*/ 11 h 15"/>
                  <a:gd name="T30" fmla="*/ 7 w 10"/>
                  <a:gd name="T31" fmla="*/ 11 h 15"/>
                  <a:gd name="T32" fmla="*/ 7 w 10"/>
                  <a:gd name="T33" fmla="*/ 11 h 15"/>
                  <a:gd name="T34" fmla="*/ 6 w 10"/>
                  <a:gd name="T35" fmla="*/ 10 h 15"/>
                  <a:gd name="T36" fmla="*/ 6 w 10"/>
                  <a:gd name="T37" fmla="*/ 10 h 15"/>
                  <a:gd name="T38" fmla="*/ 6 w 10"/>
                  <a:gd name="T39" fmla="*/ 10 h 15"/>
                  <a:gd name="T40" fmla="*/ 6 w 10"/>
                  <a:gd name="T41" fmla="*/ 9 h 15"/>
                  <a:gd name="T42" fmla="*/ 6 w 10"/>
                  <a:gd name="T43" fmla="*/ 9 h 15"/>
                  <a:gd name="T44" fmla="*/ 6 w 10"/>
                  <a:gd name="T45" fmla="*/ 9 h 15"/>
                  <a:gd name="T46" fmla="*/ 5 w 10"/>
                  <a:gd name="T47" fmla="*/ 9 h 15"/>
                  <a:gd name="T48" fmla="*/ 5 w 10"/>
                  <a:gd name="T49" fmla="*/ 8 h 15"/>
                  <a:gd name="T50" fmla="*/ 5 w 10"/>
                  <a:gd name="T51" fmla="*/ 8 h 15"/>
                  <a:gd name="T52" fmla="*/ 5 w 10"/>
                  <a:gd name="T53" fmla="*/ 8 h 15"/>
                  <a:gd name="T54" fmla="*/ 5 w 10"/>
                  <a:gd name="T55" fmla="*/ 8 h 15"/>
                  <a:gd name="T56" fmla="*/ 4 w 10"/>
                  <a:gd name="T57" fmla="*/ 7 h 15"/>
                  <a:gd name="T58" fmla="*/ 4 w 10"/>
                  <a:gd name="T59" fmla="*/ 7 h 15"/>
                  <a:gd name="T60" fmla="*/ 4 w 10"/>
                  <a:gd name="T61" fmla="*/ 7 h 15"/>
                  <a:gd name="T62" fmla="*/ 4 w 10"/>
                  <a:gd name="T63" fmla="*/ 6 h 15"/>
                  <a:gd name="T64" fmla="*/ 3 w 10"/>
                  <a:gd name="T65" fmla="*/ 6 h 15"/>
                  <a:gd name="T66" fmla="*/ 3 w 10"/>
                  <a:gd name="T67" fmla="*/ 6 h 15"/>
                  <a:gd name="T68" fmla="*/ 3 w 10"/>
                  <a:gd name="T69" fmla="*/ 6 h 15"/>
                  <a:gd name="T70" fmla="*/ 3 w 10"/>
                  <a:gd name="T71" fmla="*/ 5 h 15"/>
                  <a:gd name="T72" fmla="*/ 3 w 10"/>
                  <a:gd name="T73" fmla="*/ 5 h 15"/>
                  <a:gd name="T74" fmla="*/ 3 w 10"/>
                  <a:gd name="T75" fmla="*/ 5 h 15"/>
                  <a:gd name="T76" fmla="*/ 2 w 10"/>
                  <a:gd name="T77" fmla="*/ 4 h 15"/>
                  <a:gd name="T78" fmla="*/ 2 w 10"/>
                  <a:gd name="T79" fmla="*/ 4 h 15"/>
                  <a:gd name="T80" fmla="*/ 2 w 10"/>
                  <a:gd name="T81" fmla="*/ 4 h 15"/>
                  <a:gd name="T82" fmla="*/ 2 w 10"/>
                  <a:gd name="T83" fmla="*/ 3 h 15"/>
                  <a:gd name="T84" fmla="*/ 2 w 10"/>
                  <a:gd name="T85" fmla="*/ 3 h 15"/>
                  <a:gd name="T86" fmla="*/ 1 w 10"/>
                  <a:gd name="T87" fmla="*/ 3 h 15"/>
                  <a:gd name="T88" fmla="*/ 1 w 10"/>
                  <a:gd name="T89" fmla="*/ 2 h 15"/>
                  <a:gd name="T90" fmla="*/ 1 w 10"/>
                  <a:gd name="T91" fmla="*/ 2 h 15"/>
                  <a:gd name="T92" fmla="*/ 1 w 10"/>
                  <a:gd name="T93" fmla="*/ 2 h 15"/>
                  <a:gd name="T94" fmla="*/ 0 w 10"/>
                  <a:gd name="T95" fmla="*/ 1 h 15"/>
                  <a:gd name="T96" fmla="*/ 0 w 10"/>
                  <a:gd name="T97" fmla="*/ 1 h 15"/>
                  <a:gd name="T98" fmla="*/ 0 w 10"/>
                  <a:gd name="T99" fmla="*/ 0 h 15"/>
                  <a:gd name="T100" fmla="*/ 0 w 10"/>
                  <a:gd name="T101" fmla="*/ 0 h 15"/>
                  <a:gd name="T102" fmla="*/ 0 w 10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lnTo>
                      <a:pt x="10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5" name="Freeform 2886"/>
              <p:cNvSpPr>
                <a:spLocks/>
              </p:cNvSpPr>
              <p:nvPr/>
            </p:nvSpPr>
            <p:spPr bwMode="auto">
              <a:xfrm>
                <a:off x="6465520" y="5274723"/>
                <a:ext cx="9843" cy="20670"/>
              </a:xfrm>
              <a:custGeom>
                <a:avLst/>
                <a:gdLst>
                  <a:gd name="T0" fmla="*/ 10 w 10"/>
                  <a:gd name="T1" fmla="*/ 21 h 21"/>
                  <a:gd name="T2" fmla="*/ 10 w 10"/>
                  <a:gd name="T3" fmla="*/ 21 h 21"/>
                  <a:gd name="T4" fmla="*/ 10 w 10"/>
                  <a:gd name="T5" fmla="*/ 20 h 21"/>
                  <a:gd name="T6" fmla="*/ 9 w 10"/>
                  <a:gd name="T7" fmla="*/ 20 h 21"/>
                  <a:gd name="T8" fmla="*/ 9 w 10"/>
                  <a:gd name="T9" fmla="*/ 20 h 21"/>
                  <a:gd name="T10" fmla="*/ 9 w 10"/>
                  <a:gd name="T11" fmla="*/ 19 h 21"/>
                  <a:gd name="T12" fmla="*/ 9 w 10"/>
                  <a:gd name="T13" fmla="*/ 19 h 21"/>
                  <a:gd name="T14" fmla="*/ 9 w 10"/>
                  <a:gd name="T15" fmla="*/ 19 h 21"/>
                  <a:gd name="T16" fmla="*/ 8 w 10"/>
                  <a:gd name="T17" fmla="*/ 18 h 21"/>
                  <a:gd name="T18" fmla="*/ 8 w 10"/>
                  <a:gd name="T19" fmla="*/ 18 h 21"/>
                  <a:gd name="T20" fmla="*/ 8 w 10"/>
                  <a:gd name="T21" fmla="*/ 18 h 21"/>
                  <a:gd name="T22" fmla="*/ 8 w 10"/>
                  <a:gd name="T23" fmla="*/ 17 h 21"/>
                  <a:gd name="T24" fmla="*/ 8 w 10"/>
                  <a:gd name="T25" fmla="*/ 17 h 21"/>
                  <a:gd name="T26" fmla="*/ 8 w 10"/>
                  <a:gd name="T27" fmla="*/ 16 h 21"/>
                  <a:gd name="T28" fmla="*/ 7 w 10"/>
                  <a:gd name="T29" fmla="*/ 16 h 21"/>
                  <a:gd name="T30" fmla="*/ 7 w 10"/>
                  <a:gd name="T31" fmla="*/ 16 h 21"/>
                  <a:gd name="T32" fmla="*/ 7 w 10"/>
                  <a:gd name="T33" fmla="*/ 15 h 21"/>
                  <a:gd name="T34" fmla="*/ 7 w 10"/>
                  <a:gd name="T35" fmla="*/ 15 h 21"/>
                  <a:gd name="T36" fmla="*/ 6 w 10"/>
                  <a:gd name="T37" fmla="*/ 14 h 21"/>
                  <a:gd name="T38" fmla="*/ 6 w 10"/>
                  <a:gd name="T39" fmla="*/ 14 h 21"/>
                  <a:gd name="T40" fmla="*/ 6 w 10"/>
                  <a:gd name="T41" fmla="*/ 14 h 21"/>
                  <a:gd name="T42" fmla="*/ 6 w 10"/>
                  <a:gd name="T43" fmla="*/ 13 h 21"/>
                  <a:gd name="T44" fmla="*/ 6 w 10"/>
                  <a:gd name="T45" fmla="*/ 13 h 21"/>
                  <a:gd name="T46" fmla="*/ 5 w 10"/>
                  <a:gd name="T47" fmla="*/ 12 h 21"/>
                  <a:gd name="T48" fmla="*/ 5 w 10"/>
                  <a:gd name="T49" fmla="*/ 12 h 21"/>
                  <a:gd name="T50" fmla="*/ 5 w 10"/>
                  <a:gd name="T51" fmla="*/ 11 h 21"/>
                  <a:gd name="T52" fmla="*/ 5 w 10"/>
                  <a:gd name="T53" fmla="*/ 11 h 21"/>
                  <a:gd name="T54" fmla="*/ 5 w 10"/>
                  <a:gd name="T55" fmla="*/ 11 h 21"/>
                  <a:gd name="T56" fmla="*/ 5 w 10"/>
                  <a:gd name="T57" fmla="*/ 10 h 21"/>
                  <a:gd name="T58" fmla="*/ 4 w 10"/>
                  <a:gd name="T59" fmla="*/ 10 h 21"/>
                  <a:gd name="T60" fmla="*/ 4 w 10"/>
                  <a:gd name="T61" fmla="*/ 9 h 21"/>
                  <a:gd name="T62" fmla="*/ 4 w 10"/>
                  <a:gd name="T63" fmla="*/ 9 h 21"/>
                  <a:gd name="T64" fmla="*/ 4 w 10"/>
                  <a:gd name="T65" fmla="*/ 9 h 21"/>
                  <a:gd name="T66" fmla="*/ 3 w 10"/>
                  <a:gd name="T67" fmla="*/ 8 h 21"/>
                  <a:gd name="T68" fmla="*/ 3 w 10"/>
                  <a:gd name="T69" fmla="*/ 8 h 21"/>
                  <a:gd name="T70" fmla="*/ 3 w 10"/>
                  <a:gd name="T71" fmla="*/ 7 h 21"/>
                  <a:gd name="T72" fmla="*/ 3 w 10"/>
                  <a:gd name="T73" fmla="*/ 7 h 21"/>
                  <a:gd name="T74" fmla="*/ 3 w 10"/>
                  <a:gd name="T75" fmla="*/ 6 h 21"/>
                  <a:gd name="T76" fmla="*/ 2 w 10"/>
                  <a:gd name="T77" fmla="*/ 6 h 21"/>
                  <a:gd name="T78" fmla="*/ 2 w 10"/>
                  <a:gd name="T79" fmla="*/ 5 h 21"/>
                  <a:gd name="T80" fmla="*/ 2 w 10"/>
                  <a:gd name="T81" fmla="*/ 5 h 21"/>
                  <a:gd name="T82" fmla="*/ 2 w 10"/>
                  <a:gd name="T83" fmla="*/ 4 h 21"/>
                  <a:gd name="T84" fmla="*/ 2 w 10"/>
                  <a:gd name="T85" fmla="*/ 4 h 21"/>
                  <a:gd name="T86" fmla="*/ 2 w 10"/>
                  <a:gd name="T87" fmla="*/ 4 h 21"/>
                  <a:gd name="T88" fmla="*/ 1 w 10"/>
                  <a:gd name="T89" fmla="*/ 3 h 21"/>
                  <a:gd name="T90" fmla="*/ 1 w 10"/>
                  <a:gd name="T91" fmla="*/ 3 h 21"/>
                  <a:gd name="T92" fmla="*/ 1 w 10"/>
                  <a:gd name="T93" fmla="*/ 2 h 21"/>
                  <a:gd name="T94" fmla="*/ 1 w 10"/>
                  <a:gd name="T95" fmla="*/ 2 h 21"/>
                  <a:gd name="T96" fmla="*/ 0 w 10"/>
                  <a:gd name="T97" fmla="*/ 1 h 21"/>
                  <a:gd name="T98" fmla="*/ 0 w 10"/>
                  <a:gd name="T99" fmla="*/ 1 h 21"/>
                  <a:gd name="T100" fmla="*/ 0 w 10"/>
                  <a:gd name="T101" fmla="*/ 0 h 21"/>
                  <a:gd name="T102" fmla="*/ 0 w 10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lnTo>
                      <a:pt x="10" y="21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6" name="Freeform 2887"/>
              <p:cNvSpPr>
                <a:spLocks/>
              </p:cNvSpPr>
              <p:nvPr/>
            </p:nvSpPr>
            <p:spPr bwMode="auto">
              <a:xfrm>
                <a:off x="6455678" y="5247164"/>
                <a:ext cx="9843" cy="27559"/>
              </a:xfrm>
              <a:custGeom>
                <a:avLst/>
                <a:gdLst>
                  <a:gd name="T0" fmla="*/ 10 w 10"/>
                  <a:gd name="T1" fmla="*/ 28 h 28"/>
                  <a:gd name="T2" fmla="*/ 10 w 10"/>
                  <a:gd name="T3" fmla="*/ 28 h 28"/>
                  <a:gd name="T4" fmla="*/ 10 w 10"/>
                  <a:gd name="T5" fmla="*/ 27 h 28"/>
                  <a:gd name="T6" fmla="*/ 9 w 10"/>
                  <a:gd name="T7" fmla="*/ 27 h 28"/>
                  <a:gd name="T8" fmla="*/ 9 w 10"/>
                  <a:gd name="T9" fmla="*/ 26 h 28"/>
                  <a:gd name="T10" fmla="*/ 9 w 10"/>
                  <a:gd name="T11" fmla="*/ 26 h 28"/>
                  <a:gd name="T12" fmla="*/ 9 w 10"/>
                  <a:gd name="T13" fmla="*/ 25 h 28"/>
                  <a:gd name="T14" fmla="*/ 9 w 10"/>
                  <a:gd name="T15" fmla="*/ 25 h 28"/>
                  <a:gd name="T16" fmla="*/ 9 w 10"/>
                  <a:gd name="T17" fmla="*/ 24 h 28"/>
                  <a:gd name="T18" fmla="*/ 8 w 10"/>
                  <a:gd name="T19" fmla="*/ 24 h 28"/>
                  <a:gd name="T20" fmla="*/ 8 w 10"/>
                  <a:gd name="T21" fmla="*/ 23 h 28"/>
                  <a:gd name="T22" fmla="*/ 8 w 10"/>
                  <a:gd name="T23" fmla="*/ 23 h 28"/>
                  <a:gd name="T24" fmla="*/ 8 w 10"/>
                  <a:gd name="T25" fmla="*/ 22 h 28"/>
                  <a:gd name="T26" fmla="*/ 8 w 10"/>
                  <a:gd name="T27" fmla="*/ 22 h 28"/>
                  <a:gd name="T28" fmla="*/ 7 w 10"/>
                  <a:gd name="T29" fmla="*/ 21 h 28"/>
                  <a:gd name="T30" fmla="*/ 7 w 10"/>
                  <a:gd name="T31" fmla="*/ 21 h 28"/>
                  <a:gd name="T32" fmla="*/ 7 w 10"/>
                  <a:gd name="T33" fmla="*/ 20 h 28"/>
                  <a:gd name="T34" fmla="*/ 7 w 10"/>
                  <a:gd name="T35" fmla="*/ 19 h 28"/>
                  <a:gd name="T36" fmla="*/ 6 w 10"/>
                  <a:gd name="T37" fmla="*/ 19 h 28"/>
                  <a:gd name="T38" fmla="*/ 6 w 10"/>
                  <a:gd name="T39" fmla="*/ 18 h 28"/>
                  <a:gd name="T40" fmla="*/ 6 w 10"/>
                  <a:gd name="T41" fmla="*/ 18 h 28"/>
                  <a:gd name="T42" fmla="*/ 6 w 10"/>
                  <a:gd name="T43" fmla="*/ 17 h 28"/>
                  <a:gd name="T44" fmla="*/ 6 w 10"/>
                  <a:gd name="T45" fmla="*/ 17 h 28"/>
                  <a:gd name="T46" fmla="*/ 6 w 10"/>
                  <a:gd name="T47" fmla="*/ 16 h 28"/>
                  <a:gd name="T48" fmla="*/ 5 w 10"/>
                  <a:gd name="T49" fmla="*/ 16 h 28"/>
                  <a:gd name="T50" fmla="*/ 5 w 10"/>
                  <a:gd name="T51" fmla="*/ 15 h 28"/>
                  <a:gd name="T52" fmla="*/ 5 w 10"/>
                  <a:gd name="T53" fmla="*/ 15 h 28"/>
                  <a:gd name="T54" fmla="*/ 5 w 10"/>
                  <a:gd name="T55" fmla="*/ 14 h 28"/>
                  <a:gd name="T56" fmla="*/ 5 w 10"/>
                  <a:gd name="T57" fmla="*/ 13 h 28"/>
                  <a:gd name="T58" fmla="*/ 4 w 10"/>
                  <a:gd name="T59" fmla="*/ 13 h 28"/>
                  <a:gd name="T60" fmla="*/ 4 w 10"/>
                  <a:gd name="T61" fmla="*/ 12 h 28"/>
                  <a:gd name="T62" fmla="*/ 4 w 10"/>
                  <a:gd name="T63" fmla="*/ 12 h 28"/>
                  <a:gd name="T64" fmla="*/ 4 w 10"/>
                  <a:gd name="T65" fmla="*/ 11 h 28"/>
                  <a:gd name="T66" fmla="*/ 3 w 10"/>
                  <a:gd name="T67" fmla="*/ 11 h 28"/>
                  <a:gd name="T68" fmla="*/ 3 w 10"/>
                  <a:gd name="T69" fmla="*/ 10 h 28"/>
                  <a:gd name="T70" fmla="*/ 3 w 10"/>
                  <a:gd name="T71" fmla="*/ 10 h 28"/>
                  <a:gd name="T72" fmla="*/ 3 w 10"/>
                  <a:gd name="T73" fmla="*/ 9 h 28"/>
                  <a:gd name="T74" fmla="*/ 3 w 10"/>
                  <a:gd name="T75" fmla="*/ 8 h 28"/>
                  <a:gd name="T76" fmla="*/ 3 w 10"/>
                  <a:gd name="T77" fmla="*/ 8 h 28"/>
                  <a:gd name="T78" fmla="*/ 2 w 10"/>
                  <a:gd name="T79" fmla="*/ 7 h 28"/>
                  <a:gd name="T80" fmla="*/ 2 w 10"/>
                  <a:gd name="T81" fmla="*/ 7 h 28"/>
                  <a:gd name="T82" fmla="*/ 2 w 10"/>
                  <a:gd name="T83" fmla="*/ 6 h 28"/>
                  <a:gd name="T84" fmla="*/ 2 w 10"/>
                  <a:gd name="T85" fmla="*/ 6 h 28"/>
                  <a:gd name="T86" fmla="*/ 2 w 10"/>
                  <a:gd name="T87" fmla="*/ 5 h 28"/>
                  <a:gd name="T88" fmla="*/ 1 w 10"/>
                  <a:gd name="T89" fmla="*/ 5 h 28"/>
                  <a:gd name="T90" fmla="*/ 1 w 10"/>
                  <a:gd name="T91" fmla="*/ 4 h 28"/>
                  <a:gd name="T92" fmla="*/ 1 w 10"/>
                  <a:gd name="T93" fmla="*/ 3 h 28"/>
                  <a:gd name="T94" fmla="*/ 1 w 10"/>
                  <a:gd name="T95" fmla="*/ 3 h 28"/>
                  <a:gd name="T96" fmla="*/ 0 w 10"/>
                  <a:gd name="T97" fmla="*/ 2 h 28"/>
                  <a:gd name="T98" fmla="*/ 0 w 10"/>
                  <a:gd name="T99" fmla="*/ 2 h 28"/>
                  <a:gd name="T100" fmla="*/ 0 w 10"/>
                  <a:gd name="T101" fmla="*/ 1 h 28"/>
                  <a:gd name="T102" fmla="*/ 0 w 10"/>
                  <a:gd name="T10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8">
                    <a:moveTo>
                      <a:pt x="10" y="28"/>
                    </a:moveTo>
                    <a:lnTo>
                      <a:pt x="10" y="28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7" name="Freeform 2888"/>
              <p:cNvSpPr>
                <a:spLocks/>
              </p:cNvSpPr>
              <p:nvPr/>
            </p:nvSpPr>
            <p:spPr bwMode="auto">
              <a:xfrm>
                <a:off x="6445835" y="5217636"/>
                <a:ext cx="9843" cy="30512"/>
              </a:xfrm>
              <a:custGeom>
                <a:avLst/>
                <a:gdLst>
                  <a:gd name="T0" fmla="*/ 10 w 10"/>
                  <a:gd name="T1" fmla="*/ 31 h 31"/>
                  <a:gd name="T2" fmla="*/ 10 w 10"/>
                  <a:gd name="T3" fmla="*/ 30 h 31"/>
                  <a:gd name="T4" fmla="*/ 10 w 10"/>
                  <a:gd name="T5" fmla="*/ 30 h 31"/>
                  <a:gd name="T6" fmla="*/ 10 w 10"/>
                  <a:gd name="T7" fmla="*/ 29 h 31"/>
                  <a:gd name="T8" fmla="*/ 9 w 10"/>
                  <a:gd name="T9" fmla="*/ 29 h 31"/>
                  <a:gd name="T10" fmla="*/ 9 w 10"/>
                  <a:gd name="T11" fmla="*/ 28 h 31"/>
                  <a:gd name="T12" fmla="*/ 9 w 10"/>
                  <a:gd name="T13" fmla="*/ 27 h 31"/>
                  <a:gd name="T14" fmla="*/ 9 w 10"/>
                  <a:gd name="T15" fmla="*/ 27 h 31"/>
                  <a:gd name="T16" fmla="*/ 9 w 10"/>
                  <a:gd name="T17" fmla="*/ 26 h 31"/>
                  <a:gd name="T18" fmla="*/ 8 w 10"/>
                  <a:gd name="T19" fmla="*/ 26 h 31"/>
                  <a:gd name="T20" fmla="*/ 8 w 10"/>
                  <a:gd name="T21" fmla="*/ 25 h 31"/>
                  <a:gd name="T22" fmla="*/ 8 w 10"/>
                  <a:gd name="T23" fmla="*/ 24 h 31"/>
                  <a:gd name="T24" fmla="*/ 8 w 10"/>
                  <a:gd name="T25" fmla="*/ 24 h 31"/>
                  <a:gd name="T26" fmla="*/ 8 w 10"/>
                  <a:gd name="T27" fmla="*/ 23 h 31"/>
                  <a:gd name="T28" fmla="*/ 7 w 10"/>
                  <a:gd name="T29" fmla="*/ 23 h 31"/>
                  <a:gd name="T30" fmla="*/ 7 w 10"/>
                  <a:gd name="T31" fmla="*/ 22 h 31"/>
                  <a:gd name="T32" fmla="*/ 7 w 10"/>
                  <a:gd name="T33" fmla="*/ 21 h 31"/>
                  <a:gd name="T34" fmla="*/ 7 w 10"/>
                  <a:gd name="T35" fmla="*/ 21 h 31"/>
                  <a:gd name="T36" fmla="*/ 6 w 10"/>
                  <a:gd name="T37" fmla="*/ 20 h 31"/>
                  <a:gd name="T38" fmla="*/ 6 w 10"/>
                  <a:gd name="T39" fmla="*/ 19 h 31"/>
                  <a:gd name="T40" fmla="*/ 6 w 10"/>
                  <a:gd name="T41" fmla="*/ 19 h 31"/>
                  <a:gd name="T42" fmla="*/ 6 w 10"/>
                  <a:gd name="T43" fmla="*/ 18 h 31"/>
                  <a:gd name="T44" fmla="*/ 6 w 10"/>
                  <a:gd name="T45" fmla="*/ 18 h 31"/>
                  <a:gd name="T46" fmla="*/ 6 w 10"/>
                  <a:gd name="T47" fmla="*/ 17 h 31"/>
                  <a:gd name="T48" fmla="*/ 5 w 10"/>
                  <a:gd name="T49" fmla="*/ 16 h 31"/>
                  <a:gd name="T50" fmla="*/ 5 w 10"/>
                  <a:gd name="T51" fmla="*/ 16 h 31"/>
                  <a:gd name="T52" fmla="*/ 5 w 10"/>
                  <a:gd name="T53" fmla="*/ 15 h 31"/>
                  <a:gd name="T54" fmla="*/ 5 w 10"/>
                  <a:gd name="T55" fmla="*/ 15 h 31"/>
                  <a:gd name="T56" fmla="*/ 5 w 10"/>
                  <a:gd name="T57" fmla="*/ 14 h 31"/>
                  <a:gd name="T58" fmla="*/ 4 w 10"/>
                  <a:gd name="T59" fmla="*/ 13 h 31"/>
                  <a:gd name="T60" fmla="*/ 4 w 10"/>
                  <a:gd name="T61" fmla="*/ 13 h 31"/>
                  <a:gd name="T62" fmla="*/ 4 w 10"/>
                  <a:gd name="T63" fmla="*/ 12 h 31"/>
                  <a:gd name="T64" fmla="*/ 4 w 10"/>
                  <a:gd name="T65" fmla="*/ 12 h 31"/>
                  <a:gd name="T66" fmla="*/ 3 w 10"/>
                  <a:gd name="T67" fmla="*/ 11 h 31"/>
                  <a:gd name="T68" fmla="*/ 3 w 10"/>
                  <a:gd name="T69" fmla="*/ 10 h 31"/>
                  <a:gd name="T70" fmla="*/ 3 w 10"/>
                  <a:gd name="T71" fmla="*/ 10 h 31"/>
                  <a:gd name="T72" fmla="*/ 3 w 10"/>
                  <a:gd name="T73" fmla="*/ 9 h 31"/>
                  <a:gd name="T74" fmla="*/ 3 w 10"/>
                  <a:gd name="T75" fmla="*/ 9 h 31"/>
                  <a:gd name="T76" fmla="*/ 3 w 10"/>
                  <a:gd name="T77" fmla="*/ 8 h 31"/>
                  <a:gd name="T78" fmla="*/ 2 w 10"/>
                  <a:gd name="T79" fmla="*/ 7 h 31"/>
                  <a:gd name="T80" fmla="*/ 2 w 10"/>
                  <a:gd name="T81" fmla="*/ 7 h 31"/>
                  <a:gd name="T82" fmla="*/ 2 w 10"/>
                  <a:gd name="T83" fmla="*/ 6 h 31"/>
                  <a:gd name="T84" fmla="*/ 2 w 10"/>
                  <a:gd name="T85" fmla="*/ 5 h 31"/>
                  <a:gd name="T86" fmla="*/ 2 w 10"/>
                  <a:gd name="T87" fmla="*/ 5 h 31"/>
                  <a:gd name="T88" fmla="*/ 1 w 10"/>
                  <a:gd name="T89" fmla="*/ 4 h 31"/>
                  <a:gd name="T90" fmla="*/ 1 w 10"/>
                  <a:gd name="T91" fmla="*/ 4 h 31"/>
                  <a:gd name="T92" fmla="*/ 1 w 10"/>
                  <a:gd name="T93" fmla="*/ 3 h 31"/>
                  <a:gd name="T94" fmla="*/ 1 w 10"/>
                  <a:gd name="T95" fmla="*/ 2 h 31"/>
                  <a:gd name="T96" fmla="*/ 0 w 10"/>
                  <a:gd name="T97" fmla="*/ 2 h 31"/>
                  <a:gd name="T98" fmla="*/ 0 w 10"/>
                  <a:gd name="T99" fmla="*/ 1 h 31"/>
                  <a:gd name="T100" fmla="*/ 0 w 10"/>
                  <a:gd name="T101" fmla="*/ 0 h 31"/>
                  <a:gd name="T102" fmla="*/ 0 w 10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1">
                    <a:moveTo>
                      <a:pt x="10" y="31"/>
                    </a:moveTo>
                    <a:lnTo>
                      <a:pt x="10" y="30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8" name="Freeform 2889"/>
              <p:cNvSpPr>
                <a:spLocks/>
              </p:cNvSpPr>
              <p:nvPr/>
            </p:nvSpPr>
            <p:spPr bwMode="auto">
              <a:xfrm>
                <a:off x="6435993" y="5189093"/>
                <a:ext cx="9843" cy="28544"/>
              </a:xfrm>
              <a:custGeom>
                <a:avLst/>
                <a:gdLst>
                  <a:gd name="T0" fmla="*/ 10 w 10"/>
                  <a:gd name="T1" fmla="*/ 29 h 29"/>
                  <a:gd name="T2" fmla="*/ 10 w 10"/>
                  <a:gd name="T3" fmla="*/ 29 h 29"/>
                  <a:gd name="T4" fmla="*/ 10 w 10"/>
                  <a:gd name="T5" fmla="*/ 28 h 29"/>
                  <a:gd name="T6" fmla="*/ 10 w 10"/>
                  <a:gd name="T7" fmla="*/ 28 h 29"/>
                  <a:gd name="T8" fmla="*/ 9 w 10"/>
                  <a:gd name="T9" fmla="*/ 27 h 29"/>
                  <a:gd name="T10" fmla="*/ 9 w 10"/>
                  <a:gd name="T11" fmla="*/ 26 h 29"/>
                  <a:gd name="T12" fmla="*/ 9 w 10"/>
                  <a:gd name="T13" fmla="*/ 26 h 29"/>
                  <a:gd name="T14" fmla="*/ 9 w 10"/>
                  <a:gd name="T15" fmla="*/ 25 h 29"/>
                  <a:gd name="T16" fmla="*/ 9 w 10"/>
                  <a:gd name="T17" fmla="*/ 25 h 29"/>
                  <a:gd name="T18" fmla="*/ 8 w 10"/>
                  <a:gd name="T19" fmla="*/ 24 h 29"/>
                  <a:gd name="T20" fmla="*/ 8 w 10"/>
                  <a:gd name="T21" fmla="*/ 23 h 29"/>
                  <a:gd name="T22" fmla="*/ 8 w 10"/>
                  <a:gd name="T23" fmla="*/ 23 h 29"/>
                  <a:gd name="T24" fmla="*/ 8 w 10"/>
                  <a:gd name="T25" fmla="*/ 22 h 29"/>
                  <a:gd name="T26" fmla="*/ 8 w 10"/>
                  <a:gd name="T27" fmla="*/ 22 h 29"/>
                  <a:gd name="T28" fmla="*/ 8 w 10"/>
                  <a:gd name="T29" fmla="*/ 21 h 29"/>
                  <a:gd name="T30" fmla="*/ 7 w 10"/>
                  <a:gd name="T31" fmla="*/ 21 h 29"/>
                  <a:gd name="T32" fmla="*/ 7 w 10"/>
                  <a:gd name="T33" fmla="*/ 20 h 29"/>
                  <a:gd name="T34" fmla="*/ 7 w 10"/>
                  <a:gd name="T35" fmla="*/ 19 h 29"/>
                  <a:gd name="T36" fmla="*/ 7 w 10"/>
                  <a:gd name="T37" fmla="*/ 19 h 29"/>
                  <a:gd name="T38" fmla="*/ 6 w 10"/>
                  <a:gd name="T39" fmla="*/ 18 h 29"/>
                  <a:gd name="T40" fmla="*/ 6 w 10"/>
                  <a:gd name="T41" fmla="*/ 17 h 29"/>
                  <a:gd name="T42" fmla="*/ 6 w 10"/>
                  <a:gd name="T43" fmla="*/ 17 h 29"/>
                  <a:gd name="T44" fmla="*/ 6 w 10"/>
                  <a:gd name="T45" fmla="*/ 16 h 29"/>
                  <a:gd name="T46" fmla="*/ 6 w 10"/>
                  <a:gd name="T47" fmla="*/ 16 h 29"/>
                  <a:gd name="T48" fmla="*/ 5 w 10"/>
                  <a:gd name="T49" fmla="*/ 15 h 29"/>
                  <a:gd name="T50" fmla="*/ 5 w 10"/>
                  <a:gd name="T51" fmla="*/ 15 h 29"/>
                  <a:gd name="T52" fmla="*/ 5 w 10"/>
                  <a:gd name="T53" fmla="*/ 14 h 29"/>
                  <a:gd name="T54" fmla="*/ 5 w 10"/>
                  <a:gd name="T55" fmla="*/ 13 h 29"/>
                  <a:gd name="T56" fmla="*/ 5 w 10"/>
                  <a:gd name="T57" fmla="*/ 13 h 29"/>
                  <a:gd name="T58" fmla="*/ 5 w 10"/>
                  <a:gd name="T59" fmla="*/ 12 h 29"/>
                  <a:gd name="T60" fmla="*/ 4 w 10"/>
                  <a:gd name="T61" fmla="*/ 12 h 29"/>
                  <a:gd name="T62" fmla="*/ 4 w 10"/>
                  <a:gd name="T63" fmla="*/ 11 h 29"/>
                  <a:gd name="T64" fmla="*/ 4 w 10"/>
                  <a:gd name="T65" fmla="*/ 10 h 29"/>
                  <a:gd name="T66" fmla="*/ 4 w 10"/>
                  <a:gd name="T67" fmla="*/ 10 h 29"/>
                  <a:gd name="T68" fmla="*/ 3 w 10"/>
                  <a:gd name="T69" fmla="*/ 9 h 29"/>
                  <a:gd name="T70" fmla="*/ 3 w 10"/>
                  <a:gd name="T71" fmla="*/ 9 h 29"/>
                  <a:gd name="T72" fmla="*/ 3 w 10"/>
                  <a:gd name="T73" fmla="*/ 8 h 29"/>
                  <a:gd name="T74" fmla="*/ 3 w 10"/>
                  <a:gd name="T75" fmla="*/ 8 h 29"/>
                  <a:gd name="T76" fmla="*/ 3 w 10"/>
                  <a:gd name="T77" fmla="*/ 7 h 29"/>
                  <a:gd name="T78" fmla="*/ 2 w 10"/>
                  <a:gd name="T79" fmla="*/ 6 h 29"/>
                  <a:gd name="T80" fmla="*/ 2 w 10"/>
                  <a:gd name="T81" fmla="*/ 6 h 29"/>
                  <a:gd name="T82" fmla="*/ 2 w 10"/>
                  <a:gd name="T83" fmla="*/ 5 h 29"/>
                  <a:gd name="T84" fmla="*/ 2 w 10"/>
                  <a:gd name="T85" fmla="*/ 5 h 29"/>
                  <a:gd name="T86" fmla="*/ 2 w 10"/>
                  <a:gd name="T87" fmla="*/ 4 h 29"/>
                  <a:gd name="T88" fmla="*/ 2 w 10"/>
                  <a:gd name="T89" fmla="*/ 3 h 29"/>
                  <a:gd name="T90" fmla="*/ 1 w 10"/>
                  <a:gd name="T91" fmla="*/ 3 h 29"/>
                  <a:gd name="T92" fmla="*/ 1 w 10"/>
                  <a:gd name="T93" fmla="*/ 2 h 29"/>
                  <a:gd name="T94" fmla="*/ 1 w 10"/>
                  <a:gd name="T95" fmla="*/ 2 h 29"/>
                  <a:gd name="T96" fmla="*/ 1 w 10"/>
                  <a:gd name="T97" fmla="*/ 1 h 29"/>
                  <a:gd name="T98" fmla="*/ 0 w 10"/>
                  <a:gd name="T99" fmla="*/ 1 h 29"/>
                  <a:gd name="T100" fmla="*/ 0 w 10"/>
                  <a:gd name="T101" fmla="*/ 0 h 29"/>
                  <a:gd name="T102" fmla="*/ 0 w 10"/>
                  <a:gd name="T10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9">
                    <a:moveTo>
                      <a:pt x="10" y="29"/>
                    </a:move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9" name="Freeform 2890"/>
              <p:cNvSpPr>
                <a:spLocks/>
              </p:cNvSpPr>
              <p:nvPr/>
            </p:nvSpPr>
            <p:spPr bwMode="auto">
              <a:xfrm>
                <a:off x="6426150" y="5165471"/>
                <a:ext cx="9843" cy="23622"/>
              </a:xfrm>
              <a:custGeom>
                <a:avLst/>
                <a:gdLst>
                  <a:gd name="T0" fmla="*/ 10 w 10"/>
                  <a:gd name="T1" fmla="*/ 24 h 24"/>
                  <a:gd name="T2" fmla="*/ 10 w 10"/>
                  <a:gd name="T3" fmla="*/ 24 h 24"/>
                  <a:gd name="T4" fmla="*/ 10 w 10"/>
                  <a:gd name="T5" fmla="*/ 23 h 24"/>
                  <a:gd name="T6" fmla="*/ 10 w 10"/>
                  <a:gd name="T7" fmla="*/ 23 h 24"/>
                  <a:gd name="T8" fmla="*/ 9 w 10"/>
                  <a:gd name="T9" fmla="*/ 22 h 24"/>
                  <a:gd name="T10" fmla="*/ 9 w 10"/>
                  <a:gd name="T11" fmla="*/ 21 h 24"/>
                  <a:gd name="T12" fmla="*/ 9 w 10"/>
                  <a:gd name="T13" fmla="*/ 21 h 24"/>
                  <a:gd name="T14" fmla="*/ 9 w 10"/>
                  <a:gd name="T15" fmla="*/ 20 h 24"/>
                  <a:gd name="T16" fmla="*/ 9 w 10"/>
                  <a:gd name="T17" fmla="*/ 20 h 24"/>
                  <a:gd name="T18" fmla="*/ 9 w 10"/>
                  <a:gd name="T19" fmla="*/ 19 h 24"/>
                  <a:gd name="T20" fmla="*/ 8 w 10"/>
                  <a:gd name="T21" fmla="*/ 19 h 24"/>
                  <a:gd name="T22" fmla="*/ 8 w 10"/>
                  <a:gd name="T23" fmla="*/ 18 h 24"/>
                  <a:gd name="T24" fmla="*/ 8 w 10"/>
                  <a:gd name="T25" fmla="*/ 18 h 24"/>
                  <a:gd name="T26" fmla="*/ 8 w 10"/>
                  <a:gd name="T27" fmla="*/ 17 h 24"/>
                  <a:gd name="T28" fmla="*/ 7 w 10"/>
                  <a:gd name="T29" fmla="*/ 17 h 24"/>
                  <a:gd name="T30" fmla="*/ 7 w 10"/>
                  <a:gd name="T31" fmla="*/ 16 h 24"/>
                  <a:gd name="T32" fmla="*/ 7 w 10"/>
                  <a:gd name="T33" fmla="*/ 16 h 24"/>
                  <a:gd name="T34" fmla="*/ 7 w 10"/>
                  <a:gd name="T35" fmla="*/ 15 h 24"/>
                  <a:gd name="T36" fmla="*/ 7 w 10"/>
                  <a:gd name="T37" fmla="*/ 15 h 24"/>
                  <a:gd name="T38" fmla="*/ 6 w 10"/>
                  <a:gd name="T39" fmla="*/ 14 h 24"/>
                  <a:gd name="T40" fmla="*/ 6 w 10"/>
                  <a:gd name="T41" fmla="*/ 14 h 24"/>
                  <a:gd name="T42" fmla="*/ 6 w 10"/>
                  <a:gd name="T43" fmla="*/ 13 h 24"/>
                  <a:gd name="T44" fmla="*/ 6 w 10"/>
                  <a:gd name="T45" fmla="*/ 13 h 24"/>
                  <a:gd name="T46" fmla="*/ 6 w 10"/>
                  <a:gd name="T47" fmla="*/ 12 h 24"/>
                  <a:gd name="T48" fmla="*/ 6 w 10"/>
                  <a:gd name="T49" fmla="*/ 12 h 24"/>
                  <a:gd name="T50" fmla="*/ 5 w 10"/>
                  <a:gd name="T51" fmla="*/ 11 h 24"/>
                  <a:gd name="T52" fmla="*/ 5 w 10"/>
                  <a:gd name="T53" fmla="*/ 11 h 24"/>
                  <a:gd name="T54" fmla="*/ 5 w 10"/>
                  <a:gd name="T55" fmla="*/ 10 h 24"/>
                  <a:gd name="T56" fmla="*/ 5 w 10"/>
                  <a:gd name="T57" fmla="*/ 10 h 24"/>
                  <a:gd name="T58" fmla="*/ 5 w 10"/>
                  <a:gd name="T59" fmla="*/ 9 h 24"/>
                  <a:gd name="T60" fmla="*/ 4 w 10"/>
                  <a:gd name="T61" fmla="*/ 9 h 24"/>
                  <a:gd name="T62" fmla="*/ 4 w 10"/>
                  <a:gd name="T63" fmla="*/ 8 h 24"/>
                  <a:gd name="T64" fmla="*/ 4 w 10"/>
                  <a:gd name="T65" fmla="*/ 8 h 24"/>
                  <a:gd name="T66" fmla="*/ 4 w 10"/>
                  <a:gd name="T67" fmla="*/ 7 h 24"/>
                  <a:gd name="T68" fmla="*/ 3 w 10"/>
                  <a:gd name="T69" fmla="*/ 7 h 24"/>
                  <a:gd name="T70" fmla="*/ 3 w 10"/>
                  <a:gd name="T71" fmla="*/ 7 h 24"/>
                  <a:gd name="T72" fmla="*/ 3 w 10"/>
                  <a:gd name="T73" fmla="*/ 6 h 24"/>
                  <a:gd name="T74" fmla="*/ 3 w 10"/>
                  <a:gd name="T75" fmla="*/ 6 h 24"/>
                  <a:gd name="T76" fmla="*/ 3 w 10"/>
                  <a:gd name="T77" fmla="*/ 5 h 24"/>
                  <a:gd name="T78" fmla="*/ 3 w 10"/>
                  <a:gd name="T79" fmla="*/ 5 h 24"/>
                  <a:gd name="T80" fmla="*/ 2 w 10"/>
                  <a:gd name="T81" fmla="*/ 4 h 24"/>
                  <a:gd name="T82" fmla="*/ 2 w 10"/>
                  <a:gd name="T83" fmla="*/ 4 h 24"/>
                  <a:gd name="T84" fmla="*/ 2 w 10"/>
                  <a:gd name="T85" fmla="*/ 3 h 24"/>
                  <a:gd name="T86" fmla="*/ 2 w 10"/>
                  <a:gd name="T87" fmla="*/ 3 h 24"/>
                  <a:gd name="T88" fmla="*/ 2 w 10"/>
                  <a:gd name="T89" fmla="*/ 3 h 24"/>
                  <a:gd name="T90" fmla="*/ 1 w 10"/>
                  <a:gd name="T91" fmla="*/ 2 h 24"/>
                  <a:gd name="T92" fmla="*/ 1 w 10"/>
                  <a:gd name="T93" fmla="*/ 2 h 24"/>
                  <a:gd name="T94" fmla="*/ 1 w 10"/>
                  <a:gd name="T95" fmla="*/ 1 h 24"/>
                  <a:gd name="T96" fmla="*/ 1 w 10"/>
                  <a:gd name="T97" fmla="*/ 1 h 24"/>
                  <a:gd name="T98" fmla="*/ 0 w 10"/>
                  <a:gd name="T99" fmla="*/ 0 h 24"/>
                  <a:gd name="T100" fmla="*/ 0 w 10"/>
                  <a:gd name="T101" fmla="*/ 0 h 24"/>
                  <a:gd name="T102" fmla="*/ 0 w 10"/>
                  <a:gd name="T10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4">
                    <a:moveTo>
                      <a:pt x="10" y="24"/>
                    </a:move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0" name="Freeform 2891"/>
              <p:cNvSpPr>
                <a:spLocks/>
              </p:cNvSpPr>
              <p:nvPr/>
            </p:nvSpPr>
            <p:spPr bwMode="auto">
              <a:xfrm>
                <a:off x="6416308" y="5148739"/>
                <a:ext cx="9843" cy="16733"/>
              </a:xfrm>
              <a:custGeom>
                <a:avLst/>
                <a:gdLst>
                  <a:gd name="T0" fmla="*/ 10 w 10"/>
                  <a:gd name="T1" fmla="*/ 17 h 17"/>
                  <a:gd name="T2" fmla="*/ 10 w 10"/>
                  <a:gd name="T3" fmla="*/ 17 h 17"/>
                  <a:gd name="T4" fmla="*/ 10 w 10"/>
                  <a:gd name="T5" fmla="*/ 16 h 17"/>
                  <a:gd name="T6" fmla="*/ 10 w 10"/>
                  <a:gd name="T7" fmla="*/ 16 h 17"/>
                  <a:gd name="T8" fmla="*/ 10 w 10"/>
                  <a:gd name="T9" fmla="*/ 15 h 17"/>
                  <a:gd name="T10" fmla="*/ 9 w 10"/>
                  <a:gd name="T11" fmla="*/ 15 h 17"/>
                  <a:gd name="T12" fmla="*/ 9 w 10"/>
                  <a:gd name="T13" fmla="*/ 15 h 17"/>
                  <a:gd name="T14" fmla="*/ 9 w 10"/>
                  <a:gd name="T15" fmla="*/ 14 h 17"/>
                  <a:gd name="T16" fmla="*/ 9 w 10"/>
                  <a:gd name="T17" fmla="*/ 14 h 17"/>
                  <a:gd name="T18" fmla="*/ 9 w 10"/>
                  <a:gd name="T19" fmla="*/ 14 h 17"/>
                  <a:gd name="T20" fmla="*/ 8 w 10"/>
                  <a:gd name="T21" fmla="*/ 13 h 17"/>
                  <a:gd name="T22" fmla="*/ 8 w 10"/>
                  <a:gd name="T23" fmla="*/ 13 h 17"/>
                  <a:gd name="T24" fmla="*/ 8 w 10"/>
                  <a:gd name="T25" fmla="*/ 13 h 17"/>
                  <a:gd name="T26" fmla="*/ 8 w 10"/>
                  <a:gd name="T27" fmla="*/ 12 h 17"/>
                  <a:gd name="T28" fmla="*/ 7 w 10"/>
                  <a:gd name="T29" fmla="*/ 12 h 17"/>
                  <a:gd name="T30" fmla="*/ 7 w 10"/>
                  <a:gd name="T31" fmla="*/ 11 h 17"/>
                  <a:gd name="T32" fmla="*/ 7 w 10"/>
                  <a:gd name="T33" fmla="*/ 11 h 17"/>
                  <a:gd name="T34" fmla="*/ 7 w 10"/>
                  <a:gd name="T35" fmla="*/ 11 h 17"/>
                  <a:gd name="T36" fmla="*/ 7 w 10"/>
                  <a:gd name="T37" fmla="*/ 10 h 17"/>
                  <a:gd name="T38" fmla="*/ 7 w 10"/>
                  <a:gd name="T39" fmla="*/ 10 h 17"/>
                  <a:gd name="T40" fmla="*/ 6 w 10"/>
                  <a:gd name="T41" fmla="*/ 10 h 17"/>
                  <a:gd name="T42" fmla="*/ 6 w 10"/>
                  <a:gd name="T43" fmla="*/ 9 h 17"/>
                  <a:gd name="T44" fmla="*/ 6 w 10"/>
                  <a:gd name="T45" fmla="*/ 9 h 17"/>
                  <a:gd name="T46" fmla="*/ 6 w 10"/>
                  <a:gd name="T47" fmla="*/ 8 h 17"/>
                  <a:gd name="T48" fmla="*/ 6 w 10"/>
                  <a:gd name="T49" fmla="*/ 8 h 17"/>
                  <a:gd name="T50" fmla="*/ 5 w 10"/>
                  <a:gd name="T51" fmla="*/ 8 h 17"/>
                  <a:gd name="T52" fmla="*/ 5 w 10"/>
                  <a:gd name="T53" fmla="*/ 7 h 17"/>
                  <a:gd name="T54" fmla="*/ 5 w 10"/>
                  <a:gd name="T55" fmla="*/ 7 h 17"/>
                  <a:gd name="T56" fmla="*/ 5 w 10"/>
                  <a:gd name="T57" fmla="*/ 7 h 17"/>
                  <a:gd name="T58" fmla="*/ 5 w 10"/>
                  <a:gd name="T59" fmla="*/ 7 h 17"/>
                  <a:gd name="T60" fmla="*/ 5 w 10"/>
                  <a:gd name="T61" fmla="*/ 6 h 17"/>
                  <a:gd name="T62" fmla="*/ 4 w 10"/>
                  <a:gd name="T63" fmla="*/ 6 h 17"/>
                  <a:gd name="T64" fmla="*/ 4 w 10"/>
                  <a:gd name="T65" fmla="*/ 5 h 17"/>
                  <a:gd name="T66" fmla="*/ 4 w 10"/>
                  <a:gd name="T67" fmla="*/ 5 h 17"/>
                  <a:gd name="T68" fmla="*/ 4 w 10"/>
                  <a:gd name="T69" fmla="*/ 5 h 17"/>
                  <a:gd name="T70" fmla="*/ 3 w 10"/>
                  <a:gd name="T71" fmla="*/ 5 h 17"/>
                  <a:gd name="T72" fmla="*/ 3 w 10"/>
                  <a:gd name="T73" fmla="*/ 4 h 17"/>
                  <a:gd name="T74" fmla="*/ 3 w 10"/>
                  <a:gd name="T75" fmla="*/ 4 h 17"/>
                  <a:gd name="T76" fmla="*/ 3 w 10"/>
                  <a:gd name="T77" fmla="*/ 4 h 17"/>
                  <a:gd name="T78" fmla="*/ 3 w 10"/>
                  <a:gd name="T79" fmla="*/ 4 h 17"/>
                  <a:gd name="T80" fmla="*/ 2 w 10"/>
                  <a:gd name="T81" fmla="*/ 3 h 17"/>
                  <a:gd name="T82" fmla="*/ 2 w 10"/>
                  <a:gd name="T83" fmla="*/ 3 h 17"/>
                  <a:gd name="T84" fmla="*/ 2 w 10"/>
                  <a:gd name="T85" fmla="*/ 3 h 17"/>
                  <a:gd name="T86" fmla="*/ 2 w 10"/>
                  <a:gd name="T87" fmla="*/ 2 h 17"/>
                  <a:gd name="T88" fmla="*/ 2 w 10"/>
                  <a:gd name="T89" fmla="*/ 2 h 17"/>
                  <a:gd name="T90" fmla="*/ 2 w 10"/>
                  <a:gd name="T91" fmla="*/ 2 h 17"/>
                  <a:gd name="T92" fmla="*/ 1 w 10"/>
                  <a:gd name="T93" fmla="*/ 2 h 17"/>
                  <a:gd name="T94" fmla="*/ 1 w 10"/>
                  <a:gd name="T95" fmla="*/ 1 h 17"/>
                  <a:gd name="T96" fmla="*/ 1 w 10"/>
                  <a:gd name="T97" fmla="*/ 1 h 17"/>
                  <a:gd name="T98" fmla="*/ 1 w 10"/>
                  <a:gd name="T99" fmla="*/ 1 h 17"/>
                  <a:gd name="T100" fmla="*/ 0 w 10"/>
                  <a:gd name="T101" fmla="*/ 1 h 17"/>
                  <a:gd name="T102" fmla="*/ 0 w 10"/>
                  <a:gd name="T10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">
                    <a:moveTo>
                      <a:pt x="10" y="17"/>
                    </a:moveTo>
                    <a:lnTo>
                      <a:pt x="10" y="17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1" name="Freeform 2892"/>
              <p:cNvSpPr>
                <a:spLocks/>
              </p:cNvSpPr>
              <p:nvPr/>
            </p:nvSpPr>
            <p:spPr bwMode="auto">
              <a:xfrm>
                <a:off x="6406465" y="5140865"/>
                <a:ext cx="9843" cy="8859"/>
              </a:xfrm>
              <a:custGeom>
                <a:avLst/>
                <a:gdLst>
                  <a:gd name="T0" fmla="*/ 10 w 10"/>
                  <a:gd name="T1" fmla="*/ 9 h 9"/>
                  <a:gd name="T2" fmla="*/ 10 w 10"/>
                  <a:gd name="T3" fmla="*/ 8 h 9"/>
                  <a:gd name="T4" fmla="*/ 10 w 10"/>
                  <a:gd name="T5" fmla="*/ 8 h 9"/>
                  <a:gd name="T6" fmla="*/ 10 w 10"/>
                  <a:gd name="T7" fmla="*/ 8 h 9"/>
                  <a:gd name="T8" fmla="*/ 10 w 10"/>
                  <a:gd name="T9" fmla="*/ 8 h 9"/>
                  <a:gd name="T10" fmla="*/ 9 w 10"/>
                  <a:gd name="T11" fmla="*/ 7 h 9"/>
                  <a:gd name="T12" fmla="*/ 9 w 10"/>
                  <a:gd name="T13" fmla="*/ 7 h 9"/>
                  <a:gd name="T14" fmla="*/ 9 w 10"/>
                  <a:gd name="T15" fmla="*/ 7 h 9"/>
                  <a:gd name="T16" fmla="*/ 9 w 10"/>
                  <a:gd name="T17" fmla="*/ 7 h 9"/>
                  <a:gd name="T18" fmla="*/ 9 w 10"/>
                  <a:gd name="T19" fmla="*/ 6 h 9"/>
                  <a:gd name="T20" fmla="*/ 9 w 10"/>
                  <a:gd name="T21" fmla="*/ 6 h 9"/>
                  <a:gd name="T22" fmla="*/ 8 w 10"/>
                  <a:gd name="T23" fmla="*/ 6 h 9"/>
                  <a:gd name="T24" fmla="*/ 8 w 10"/>
                  <a:gd name="T25" fmla="*/ 6 h 9"/>
                  <a:gd name="T26" fmla="*/ 8 w 10"/>
                  <a:gd name="T27" fmla="*/ 6 h 9"/>
                  <a:gd name="T28" fmla="*/ 8 w 10"/>
                  <a:gd name="T29" fmla="*/ 5 h 9"/>
                  <a:gd name="T30" fmla="*/ 7 w 10"/>
                  <a:gd name="T31" fmla="*/ 5 h 9"/>
                  <a:gd name="T32" fmla="*/ 7 w 10"/>
                  <a:gd name="T33" fmla="*/ 5 h 9"/>
                  <a:gd name="T34" fmla="*/ 7 w 10"/>
                  <a:gd name="T35" fmla="*/ 5 h 9"/>
                  <a:gd name="T36" fmla="*/ 7 w 10"/>
                  <a:gd name="T37" fmla="*/ 5 h 9"/>
                  <a:gd name="T38" fmla="*/ 7 w 10"/>
                  <a:gd name="T39" fmla="*/ 5 h 9"/>
                  <a:gd name="T40" fmla="*/ 6 w 10"/>
                  <a:gd name="T41" fmla="*/ 4 h 9"/>
                  <a:gd name="T42" fmla="*/ 6 w 10"/>
                  <a:gd name="T43" fmla="*/ 4 h 9"/>
                  <a:gd name="T44" fmla="*/ 6 w 10"/>
                  <a:gd name="T45" fmla="*/ 4 h 9"/>
                  <a:gd name="T46" fmla="*/ 6 w 10"/>
                  <a:gd name="T47" fmla="*/ 4 h 9"/>
                  <a:gd name="T48" fmla="*/ 6 w 10"/>
                  <a:gd name="T49" fmla="*/ 3 h 9"/>
                  <a:gd name="T50" fmla="*/ 6 w 10"/>
                  <a:gd name="T51" fmla="*/ 3 h 9"/>
                  <a:gd name="T52" fmla="*/ 5 w 10"/>
                  <a:gd name="T53" fmla="*/ 3 h 9"/>
                  <a:gd name="T54" fmla="*/ 5 w 10"/>
                  <a:gd name="T55" fmla="*/ 3 h 9"/>
                  <a:gd name="T56" fmla="*/ 5 w 10"/>
                  <a:gd name="T57" fmla="*/ 3 h 9"/>
                  <a:gd name="T58" fmla="*/ 5 w 10"/>
                  <a:gd name="T59" fmla="*/ 3 h 9"/>
                  <a:gd name="T60" fmla="*/ 5 w 10"/>
                  <a:gd name="T61" fmla="*/ 3 h 9"/>
                  <a:gd name="T62" fmla="*/ 4 w 10"/>
                  <a:gd name="T63" fmla="*/ 2 h 9"/>
                  <a:gd name="T64" fmla="*/ 4 w 10"/>
                  <a:gd name="T65" fmla="*/ 2 h 9"/>
                  <a:gd name="T66" fmla="*/ 4 w 10"/>
                  <a:gd name="T67" fmla="*/ 2 h 9"/>
                  <a:gd name="T68" fmla="*/ 4 w 10"/>
                  <a:gd name="T69" fmla="*/ 2 h 9"/>
                  <a:gd name="T70" fmla="*/ 3 w 10"/>
                  <a:gd name="T71" fmla="*/ 2 h 9"/>
                  <a:gd name="T72" fmla="*/ 3 w 10"/>
                  <a:gd name="T73" fmla="*/ 2 h 9"/>
                  <a:gd name="T74" fmla="*/ 3 w 10"/>
                  <a:gd name="T75" fmla="*/ 2 h 9"/>
                  <a:gd name="T76" fmla="*/ 3 w 10"/>
                  <a:gd name="T77" fmla="*/ 2 h 9"/>
                  <a:gd name="T78" fmla="*/ 3 w 10"/>
                  <a:gd name="T79" fmla="*/ 1 h 9"/>
                  <a:gd name="T80" fmla="*/ 3 w 10"/>
                  <a:gd name="T81" fmla="*/ 1 h 9"/>
                  <a:gd name="T82" fmla="*/ 2 w 10"/>
                  <a:gd name="T83" fmla="*/ 1 h 9"/>
                  <a:gd name="T84" fmla="*/ 2 w 10"/>
                  <a:gd name="T85" fmla="*/ 1 h 9"/>
                  <a:gd name="T86" fmla="*/ 2 w 10"/>
                  <a:gd name="T87" fmla="*/ 1 h 9"/>
                  <a:gd name="T88" fmla="*/ 2 w 10"/>
                  <a:gd name="T89" fmla="*/ 1 h 9"/>
                  <a:gd name="T90" fmla="*/ 2 w 10"/>
                  <a:gd name="T91" fmla="*/ 1 h 9"/>
                  <a:gd name="T92" fmla="*/ 1 w 10"/>
                  <a:gd name="T93" fmla="*/ 0 h 9"/>
                  <a:gd name="T94" fmla="*/ 1 w 10"/>
                  <a:gd name="T95" fmla="*/ 0 h 9"/>
                  <a:gd name="T96" fmla="*/ 1 w 10"/>
                  <a:gd name="T97" fmla="*/ 0 h 9"/>
                  <a:gd name="T98" fmla="*/ 1 w 10"/>
                  <a:gd name="T99" fmla="*/ 0 h 9"/>
                  <a:gd name="T100" fmla="*/ 0 w 10"/>
                  <a:gd name="T101" fmla="*/ 0 h 9"/>
                  <a:gd name="T102" fmla="*/ 0 w 10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2" name="Freeform 2893"/>
              <p:cNvSpPr>
                <a:spLocks/>
              </p:cNvSpPr>
              <p:nvPr/>
            </p:nvSpPr>
            <p:spPr bwMode="auto">
              <a:xfrm>
                <a:off x="6396623" y="5139881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10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7 w 10"/>
                  <a:gd name="T39" fmla="*/ 0 h 1"/>
                  <a:gd name="T40" fmla="*/ 7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6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5 w 10"/>
                  <a:gd name="T57" fmla="*/ 0 h 1"/>
                  <a:gd name="T58" fmla="*/ 5 w 10"/>
                  <a:gd name="T59" fmla="*/ 0 h 1"/>
                  <a:gd name="T60" fmla="*/ 5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4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2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3" name="Freeform 2894"/>
              <p:cNvSpPr>
                <a:spLocks/>
              </p:cNvSpPr>
              <p:nvPr/>
            </p:nvSpPr>
            <p:spPr bwMode="auto">
              <a:xfrm>
                <a:off x="6386780" y="5139881"/>
                <a:ext cx="9843" cy="5905"/>
              </a:xfrm>
              <a:custGeom>
                <a:avLst/>
                <a:gdLst>
                  <a:gd name="T0" fmla="*/ 10 w 10"/>
                  <a:gd name="T1" fmla="*/ 0 h 6"/>
                  <a:gd name="T2" fmla="*/ 10 w 10"/>
                  <a:gd name="T3" fmla="*/ 0 h 6"/>
                  <a:gd name="T4" fmla="*/ 10 w 10"/>
                  <a:gd name="T5" fmla="*/ 0 h 6"/>
                  <a:gd name="T6" fmla="*/ 10 w 10"/>
                  <a:gd name="T7" fmla="*/ 0 h 6"/>
                  <a:gd name="T8" fmla="*/ 10 w 10"/>
                  <a:gd name="T9" fmla="*/ 0 h 6"/>
                  <a:gd name="T10" fmla="*/ 10 w 10"/>
                  <a:gd name="T11" fmla="*/ 1 h 6"/>
                  <a:gd name="T12" fmla="*/ 9 w 10"/>
                  <a:gd name="T13" fmla="*/ 1 h 6"/>
                  <a:gd name="T14" fmla="*/ 9 w 10"/>
                  <a:gd name="T15" fmla="*/ 1 h 6"/>
                  <a:gd name="T16" fmla="*/ 9 w 10"/>
                  <a:gd name="T17" fmla="*/ 1 h 6"/>
                  <a:gd name="T18" fmla="*/ 9 w 10"/>
                  <a:gd name="T19" fmla="*/ 1 h 6"/>
                  <a:gd name="T20" fmla="*/ 9 w 10"/>
                  <a:gd name="T21" fmla="*/ 1 h 6"/>
                  <a:gd name="T22" fmla="*/ 8 w 10"/>
                  <a:gd name="T23" fmla="*/ 1 h 6"/>
                  <a:gd name="T24" fmla="*/ 8 w 10"/>
                  <a:gd name="T25" fmla="*/ 1 h 6"/>
                  <a:gd name="T26" fmla="*/ 8 w 10"/>
                  <a:gd name="T27" fmla="*/ 1 h 6"/>
                  <a:gd name="T28" fmla="*/ 8 w 10"/>
                  <a:gd name="T29" fmla="*/ 1 h 6"/>
                  <a:gd name="T30" fmla="*/ 7 w 10"/>
                  <a:gd name="T31" fmla="*/ 1 h 6"/>
                  <a:gd name="T32" fmla="*/ 7 w 10"/>
                  <a:gd name="T33" fmla="*/ 1 h 6"/>
                  <a:gd name="T34" fmla="*/ 7 w 10"/>
                  <a:gd name="T35" fmla="*/ 1 h 6"/>
                  <a:gd name="T36" fmla="*/ 7 w 10"/>
                  <a:gd name="T37" fmla="*/ 1 h 6"/>
                  <a:gd name="T38" fmla="*/ 7 w 10"/>
                  <a:gd name="T39" fmla="*/ 2 h 6"/>
                  <a:gd name="T40" fmla="*/ 7 w 10"/>
                  <a:gd name="T41" fmla="*/ 2 h 6"/>
                  <a:gd name="T42" fmla="*/ 6 w 10"/>
                  <a:gd name="T43" fmla="*/ 2 h 6"/>
                  <a:gd name="T44" fmla="*/ 6 w 10"/>
                  <a:gd name="T45" fmla="*/ 2 h 6"/>
                  <a:gd name="T46" fmla="*/ 6 w 10"/>
                  <a:gd name="T47" fmla="*/ 2 h 6"/>
                  <a:gd name="T48" fmla="*/ 6 w 10"/>
                  <a:gd name="T49" fmla="*/ 2 h 6"/>
                  <a:gd name="T50" fmla="*/ 6 w 10"/>
                  <a:gd name="T51" fmla="*/ 2 h 6"/>
                  <a:gd name="T52" fmla="*/ 5 w 10"/>
                  <a:gd name="T53" fmla="*/ 2 h 6"/>
                  <a:gd name="T54" fmla="*/ 5 w 10"/>
                  <a:gd name="T55" fmla="*/ 3 h 6"/>
                  <a:gd name="T56" fmla="*/ 5 w 10"/>
                  <a:gd name="T57" fmla="*/ 3 h 6"/>
                  <a:gd name="T58" fmla="*/ 5 w 10"/>
                  <a:gd name="T59" fmla="*/ 3 h 6"/>
                  <a:gd name="T60" fmla="*/ 5 w 10"/>
                  <a:gd name="T61" fmla="*/ 3 h 6"/>
                  <a:gd name="T62" fmla="*/ 5 w 10"/>
                  <a:gd name="T63" fmla="*/ 3 h 6"/>
                  <a:gd name="T64" fmla="*/ 4 w 10"/>
                  <a:gd name="T65" fmla="*/ 3 h 6"/>
                  <a:gd name="T66" fmla="*/ 4 w 10"/>
                  <a:gd name="T67" fmla="*/ 3 h 6"/>
                  <a:gd name="T68" fmla="*/ 4 w 10"/>
                  <a:gd name="T69" fmla="*/ 3 h 6"/>
                  <a:gd name="T70" fmla="*/ 4 w 10"/>
                  <a:gd name="T71" fmla="*/ 3 h 6"/>
                  <a:gd name="T72" fmla="*/ 3 w 10"/>
                  <a:gd name="T73" fmla="*/ 4 h 6"/>
                  <a:gd name="T74" fmla="*/ 3 w 10"/>
                  <a:gd name="T75" fmla="*/ 4 h 6"/>
                  <a:gd name="T76" fmla="*/ 3 w 10"/>
                  <a:gd name="T77" fmla="*/ 4 h 6"/>
                  <a:gd name="T78" fmla="*/ 3 w 10"/>
                  <a:gd name="T79" fmla="*/ 4 h 6"/>
                  <a:gd name="T80" fmla="*/ 3 w 10"/>
                  <a:gd name="T81" fmla="*/ 4 h 6"/>
                  <a:gd name="T82" fmla="*/ 2 w 10"/>
                  <a:gd name="T83" fmla="*/ 4 h 6"/>
                  <a:gd name="T84" fmla="*/ 2 w 10"/>
                  <a:gd name="T85" fmla="*/ 4 h 6"/>
                  <a:gd name="T86" fmla="*/ 2 w 10"/>
                  <a:gd name="T87" fmla="*/ 4 h 6"/>
                  <a:gd name="T88" fmla="*/ 2 w 10"/>
                  <a:gd name="T89" fmla="*/ 5 h 6"/>
                  <a:gd name="T90" fmla="*/ 2 w 10"/>
                  <a:gd name="T91" fmla="*/ 5 h 6"/>
                  <a:gd name="T92" fmla="*/ 2 w 10"/>
                  <a:gd name="T93" fmla="*/ 5 h 6"/>
                  <a:gd name="T94" fmla="*/ 1 w 10"/>
                  <a:gd name="T95" fmla="*/ 5 h 6"/>
                  <a:gd name="T96" fmla="*/ 1 w 10"/>
                  <a:gd name="T97" fmla="*/ 5 h 6"/>
                  <a:gd name="T98" fmla="*/ 1 w 10"/>
                  <a:gd name="T99" fmla="*/ 6 h 6"/>
                  <a:gd name="T100" fmla="*/ 1 w 10"/>
                  <a:gd name="T101" fmla="*/ 6 h 6"/>
                  <a:gd name="T102" fmla="*/ 0 w 10"/>
                  <a:gd name="T10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4" name="Freeform 2895"/>
              <p:cNvSpPr>
                <a:spLocks/>
              </p:cNvSpPr>
              <p:nvPr/>
            </p:nvSpPr>
            <p:spPr bwMode="auto">
              <a:xfrm>
                <a:off x="6376938" y="5145786"/>
                <a:ext cx="10827" cy="9842"/>
              </a:xfrm>
              <a:custGeom>
                <a:avLst/>
                <a:gdLst>
                  <a:gd name="T0" fmla="*/ 11 w 11"/>
                  <a:gd name="T1" fmla="*/ 0 h 10"/>
                  <a:gd name="T2" fmla="*/ 10 w 11"/>
                  <a:gd name="T3" fmla="*/ 0 h 10"/>
                  <a:gd name="T4" fmla="*/ 10 w 11"/>
                  <a:gd name="T5" fmla="*/ 0 h 10"/>
                  <a:gd name="T6" fmla="*/ 10 w 11"/>
                  <a:gd name="T7" fmla="*/ 0 h 10"/>
                  <a:gd name="T8" fmla="*/ 10 w 11"/>
                  <a:gd name="T9" fmla="*/ 0 h 10"/>
                  <a:gd name="T10" fmla="*/ 10 w 11"/>
                  <a:gd name="T11" fmla="*/ 0 h 10"/>
                  <a:gd name="T12" fmla="*/ 9 w 11"/>
                  <a:gd name="T13" fmla="*/ 1 h 10"/>
                  <a:gd name="T14" fmla="*/ 9 w 11"/>
                  <a:gd name="T15" fmla="*/ 1 h 10"/>
                  <a:gd name="T16" fmla="*/ 9 w 11"/>
                  <a:gd name="T17" fmla="*/ 1 h 10"/>
                  <a:gd name="T18" fmla="*/ 9 w 11"/>
                  <a:gd name="T19" fmla="*/ 1 h 10"/>
                  <a:gd name="T20" fmla="*/ 9 w 11"/>
                  <a:gd name="T21" fmla="*/ 1 h 10"/>
                  <a:gd name="T22" fmla="*/ 9 w 11"/>
                  <a:gd name="T23" fmla="*/ 1 h 10"/>
                  <a:gd name="T24" fmla="*/ 8 w 11"/>
                  <a:gd name="T25" fmla="*/ 2 h 10"/>
                  <a:gd name="T26" fmla="*/ 8 w 11"/>
                  <a:gd name="T27" fmla="*/ 2 h 10"/>
                  <a:gd name="T28" fmla="*/ 8 w 11"/>
                  <a:gd name="T29" fmla="*/ 2 h 10"/>
                  <a:gd name="T30" fmla="*/ 8 w 11"/>
                  <a:gd name="T31" fmla="*/ 2 h 10"/>
                  <a:gd name="T32" fmla="*/ 7 w 11"/>
                  <a:gd name="T33" fmla="*/ 2 h 10"/>
                  <a:gd name="T34" fmla="*/ 7 w 11"/>
                  <a:gd name="T35" fmla="*/ 3 h 10"/>
                  <a:gd name="T36" fmla="*/ 7 w 11"/>
                  <a:gd name="T37" fmla="*/ 3 h 10"/>
                  <a:gd name="T38" fmla="*/ 7 w 11"/>
                  <a:gd name="T39" fmla="*/ 3 h 10"/>
                  <a:gd name="T40" fmla="*/ 7 w 11"/>
                  <a:gd name="T41" fmla="*/ 3 h 10"/>
                  <a:gd name="T42" fmla="*/ 6 w 11"/>
                  <a:gd name="T43" fmla="*/ 3 h 10"/>
                  <a:gd name="T44" fmla="*/ 6 w 11"/>
                  <a:gd name="T45" fmla="*/ 4 h 10"/>
                  <a:gd name="T46" fmla="*/ 6 w 11"/>
                  <a:gd name="T47" fmla="*/ 4 h 10"/>
                  <a:gd name="T48" fmla="*/ 6 w 11"/>
                  <a:gd name="T49" fmla="*/ 4 h 10"/>
                  <a:gd name="T50" fmla="*/ 6 w 11"/>
                  <a:gd name="T51" fmla="*/ 4 h 10"/>
                  <a:gd name="T52" fmla="*/ 6 w 11"/>
                  <a:gd name="T53" fmla="*/ 4 h 10"/>
                  <a:gd name="T54" fmla="*/ 5 w 11"/>
                  <a:gd name="T55" fmla="*/ 5 h 10"/>
                  <a:gd name="T56" fmla="*/ 5 w 11"/>
                  <a:gd name="T57" fmla="*/ 5 h 10"/>
                  <a:gd name="T58" fmla="*/ 5 w 11"/>
                  <a:gd name="T59" fmla="*/ 5 h 10"/>
                  <a:gd name="T60" fmla="*/ 5 w 11"/>
                  <a:gd name="T61" fmla="*/ 5 h 10"/>
                  <a:gd name="T62" fmla="*/ 5 w 11"/>
                  <a:gd name="T63" fmla="*/ 5 h 10"/>
                  <a:gd name="T64" fmla="*/ 4 w 11"/>
                  <a:gd name="T65" fmla="*/ 5 h 10"/>
                  <a:gd name="T66" fmla="*/ 4 w 11"/>
                  <a:gd name="T67" fmla="*/ 6 h 10"/>
                  <a:gd name="T68" fmla="*/ 4 w 11"/>
                  <a:gd name="T69" fmla="*/ 6 h 10"/>
                  <a:gd name="T70" fmla="*/ 4 w 11"/>
                  <a:gd name="T71" fmla="*/ 6 h 10"/>
                  <a:gd name="T72" fmla="*/ 3 w 11"/>
                  <a:gd name="T73" fmla="*/ 7 h 10"/>
                  <a:gd name="T74" fmla="*/ 3 w 11"/>
                  <a:gd name="T75" fmla="*/ 7 h 10"/>
                  <a:gd name="T76" fmla="*/ 3 w 11"/>
                  <a:gd name="T77" fmla="*/ 7 h 10"/>
                  <a:gd name="T78" fmla="*/ 3 w 11"/>
                  <a:gd name="T79" fmla="*/ 7 h 10"/>
                  <a:gd name="T80" fmla="*/ 3 w 11"/>
                  <a:gd name="T81" fmla="*/ 7 h 10"/>
                  <a:gd name="T82" fmla="*/ 3 w 11"/>
                  <a:gd name="T83" fmla="*/ 8 h 10"/>
                  <a:gd name="T84" fmla="*/ 2 w 11"/>
                  <a:gd name="T85" fmla="*/ 8 h 10"/>
                  <a:gd name="T86" fmla="*/ 2 w 11"/>
                  <a:gd name="T87" fmla="*/ 8 h 10"/>
                  <a:gd name="T88" fmla="*/ 2 w 11"/>
                  <a:gd name="T89" fmla="*/ 8 h 10"/>
                  <a:gd name="T90" fmla="*/ 2 w 11"/>
                  <a:gd name="T91" fmla="*/ 8 h 10"/>
                  <a:gd name="T92" fmla="*/ 2 w 11"/>
                  <a:gd name="T93" fmla="*/ 9 h 10"/>
                  <a:gd name="T94" fmla="*/ 1 w 11"/>
                  <a:gd name="T95" fmla="*/ 9 h 10"/>
                  <a:gd name="T96" fmla="*/ 1 w 11"/>
                  <a:gd name="T97" fmla="*/ 9 h 10"/>
                  <a:gd name="T98" fmla="*/ 1 w 11"/>
                  <a:gd name="T99" fmla="*/ 10 h 10"/>
                  <a:gd name="T100" fmla="*/ 1 w 11"/>
                  <a:gd name="T101" fmla="*/ 10 h 10"/>
                  <a:gd name="T102" fmla="*/ 0 w 11"/>
                  <a:gd name="T10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5" name="Freeform 2896"/>
              <p:cNvSpPr>
                <a:spLocks/>
              </p:cNvSpPr>
              <p:nvPr/>
            </p:nvSpPr>
            <p:spPr bwMode="auto">
              <a:xfrm>
                <a:off x="6368079" y="5155629"/>
                <a:ext cx="9843" cy="13779"/>
              </a:xfrm>
              <a:custGeom>
                <a:avLst/>
                <a:gdLst>
                  <a:gd name="T0" fmla="*/ 10 w 10"/>
                  <a:gd name="T1" fmla="*/ 0 h 14"/>
                  <a:gd name="T2" fmla="*/ 9 w 10"/>
                  <a:gd name="T3" fmla="*/ 0 h 14"/>
                  <a:gd name="T4" fmla="*/ 9 w 10"/>
                  <a:gd name="T5" fmla="*/ 0 h 14"/>
                  <a:gd name="T6" fmla="*/ 9 w 10"/>
                  <a:gd name="T7" fmla="*/ 1 h 14"/>
                  <a:gd name="T8" fmla="*/ 9 w 10"/>
                  <a:gd name="T9" fmla="*/ 1 h 14"/>
                  <a:gd name="T10" fmla="*/ 9 w 10"/>
                  <a:gd name="T11" fmla="*/ 1 h 14"/>
                  <a:gd name="T12" fmla="*/ 9 w 10"/>
                  <a:gd name="T13" fmla="*/ 1 h 14"/>
                  <a:gd name="T14" fmla="*/ 8 w 10"/>
                  <a:gd name="T15" fmla="*/ 1 h 14"/>
                  <a:gd name="T16" fmla="*/ 8 w 10"/>
                  <a:gd name="T17" fmla="*/ 2 h 14"/>
                  <a:gd name="T18" fmla="*/ 8 w 10"/>
                  <a:gd name="T19" fmla="*/ 2 h 14"/>
                  <a:gd name="T20" fmla="*/ 8 w 10"/>
                  <a:gd name="T21" fmla="*/ 2 h 14"/>
                  <a:gd name="T22" fmla="*/ 8 w 10"/>
                  <a:gd name="T23" fmla="*/ 3 h 14"/>
                  <a:gd name="T24" fmla="*/ 7 w 10"/>
                  <a:gd name="T25" fmla="*/ 3 h 14"/>
                  <a:gd name="T26" fmla="*/ 7 w 10"/>
                  <a:gd name="T27" fmla="*/ 3 h 14"/>
                  <a:gd name="T28" fmla="*/ 7 w 10"/>
                  <a:gd name="T29" fmla="*/ 3 h 14"/>
                  <a:gd name="T30" fmla="*/ 7 w 10"/>
                  <a:gd name="T31" fmla="*/ 4 h 14"/>
                  <a:gd name="T32" fmla="*/ 6 w 10"/>
                  <a:gd name="T33" fmla="*/ 4 h 14"/>
                  <a:gd name="T34" fmla="*/ 6 w 10"/>
                  <a:gd name="T35" fmla="*/ 4 h 14"/>
                  <a:gd name="T36" fmla="*/ 6 w 10"/>
                  <a:gd name="T37" fmla="*/ 4 h 14"/>
                  <a:gd name="T38" fmla="*/ 6 w 10"/>
                  <a:gd name="T39" fmla="*/ 5 h 14"/>
                  <a:gd name="T40" fmla="*/ 6 w 10"/>
                  <a:gd name="T41" fmla="*/ 5 h 14"/>
                  <a:gd name="T42" fmla="*/ 6 w 10"/>
                  <a:gd name="T43" fmla="*/ 5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5 w 10"/>
                  <a:gd name="T53" fmla="*/ 7 h 14"/>
                  <a:gd name="T54" fmla="*/ 4 w 10"/>
                  <a:gd name="T55" fmla="*/ 7 h 14"/>
                  <a:gd name="T56" fmla="*/ 4 w 10"/>
                  <a:gd name="T57" fmla="*/ 7 h 14"/>
                  <a:gd name="T58" fmla="*/ 4 w 10"/>
                  <a:gd name="T59" fmla="*/ 7 h 14"/>
                  <a:gd name="T60" fmla="*/ 4 w 10"/>
                  <a:gd name="T61" fmla="*/ 8 h 14"/>
                  <a:gd name="T62" fmla="*/ 4 w 10"/>
                  <a:gd name="T63" fmla="*/ 8 h 14"/>
                  <a:gd name="T64" fmla="*/ 4 w 10"/>
                  <a:gd name="T65" fmla="*/ 8 h 14"/>
                  <a:gd name="T66" fmla="*/ 3 w 10"/>
                  <a:gd name="T67" fmla="*/ 9 h 14"/>
                  <a:gd name="T68" fmla="*/ 3 w 10"/>
                  <a:gd name="T69" fmla="*/ 9 h 14"/>
                  <a:gd name="T70" fmla="*/ 3 w 10"/>
                  <a:gd name="T71" fmla="*/ 9 h 14"/>
                  <a:gd name="T72" fmla="*/ 3 w 10"/>
                  <a:gd name="T73" fmla="*/ 10 h 14"/>
                  <a:gd name="T74" fmla="*/ 2 w 10"/>
                  <a:gd name="T75" fmla="*/ 10 h 14"/>
                  <a:gd name="T76" fmla="*/ 2 w 10"/>
                  <a:gd name="T77" fmla="*/ 10 h 14"/>
                  <a:gd name="T78" fmla="*/ 2 w 10"/>
                  <a:gd name="T79" fmla="*/ 10 h 14"/>
                  <a:gd name="T80" fmla="*/ 2 w 10"/>
                  <a:gd name="T81" fmla="*/ 11 h 14"/>
                  <a:gd name="T82" fmla="*/ 2 w 10"/>
                  <a:gd name="T83" fmla="*/ 11 h 14"/>
                  <a:gd name="T84" fmla="*/ 1 w 10"/>
                  <a:gd name="T85" fmla="*/ 11 h 14"/>
                  <a:gd name="T86" fmla="*/ 1 w 10"/>
                  <a:gd name="T87" fmla="*/ 11 h 14"/>
                  <a:gd name="T88" fmla="*/ 1 w 10"/>
                  <a:gd name="T89" fmla="*/ 12 h 14"/>
                  <a:gd name="T90" fmla="*/ 1 w 10"/>
                  <a:gd name="T91" fmla="*/ 12 h 14"/>
                  <a:gd name="T92" fmla="*/ 1 w 10"/>
                  <a:gd name="T93" fmla="*/ 13 h 14"/>
                  <a:gd name="T94" fmla="*/ 1 w 10"/>
                  <a:gd name="T95" fmla="*/ 13 h 14"/>
                  <a:gd name="T96" fmla="*/ 0 w 10"/>
                  <a:gd name="T97" fmla="*/ 13 h 14"/>
                  <a:gd name="T98" fmla="*/ 0 w 10"/>
                  <a:gd name="T99" fmla="*/ 13 h 14"/>
                  <a:gd name="T100" fmla="*/ 0 w 10"/>
                  <a:gd name="T101" fmla="*/ 14 h 14"/>
                  <a:gd name="T102" fmla="*/ 0 w 10"/>
                  <a:gd name="T10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6" name="Freeform 2897"/>
              <p:cNvSpPr>
                <a:spLocks/>
              </p:cNvSpPr>
              <p:nvPr/>
            </p:nvSpPr>
            <p:spPr bwMode="auto">
              <a:xfrm>
                <a:off x="6358237" y="5169408"/>
                <a:ext cx="9843" cy="16733"/>
              </a:xfrm>
              <a:custGeom>
                <a:avLst/>
                <a:gdLst>
                  <a:gd name="T0" fmla="*/ 10 w 10"/>
                  <a:gd name="T1" fmla="*/ 0 h 17"/>
                  <a:gd name="T2" fmla="*/ 10 w 10"/>
                  <a:gd name="T3" fmla="*/ 0 h 17"/>
                  <a:gd name="T4" fmla="*/ 9 w 10"/>
                  <a:gd name="T5" fmla="*/ 0 h 17"/>
                  <a:gd name="T6" fmla="*/ 9 w 10"/>
                  <a:gd name="T7" fmla="*/ 1 h 17"/>
                  <a:gd name="T8" fmla="*/ 9 w 10"/>
                  <a:gd name="T9" fmla="*/ 1 h 17"/>
                  <a:gd name="T10" fmla="*/ 9 w 10"/>
                  <a:gd name="T11" fmla="*/ 1 h 17"/>
                  <a:gd name="T12" fmla="*/ 9 w 10"/>
                  <a:gd name="T13" fmla="*/ 2 h 17"/>
                  <a:gd name="T14" fmla="*/ 8 w 10"/>
                  <a:gd name="T15" fmla="*/ 2 h 17"/>
                  <a:gd name="T16" fmla="*/ 8 w 10"/>
                  <a:gd name="T17" fmla="*/ 2 h 17"/>
                  <a:gd name="T18" fmla="*/ 8 w 10"/>
                  <a:gd name="T19" fmla="*/ 3 h 17"/>
                  <a:gd name="T20" fmla="*/ 8 w 10"/>
                  <a:gd name="T21" fmla="*/ 3 h 17"/>
                  <a:gd name="T22" fmla="*/ 8 w 10"/>
                  <a:gd name="T23" fmla="*/ 3 h 17"/>
                  <a:gd name="T24" fmla="*/ 8 w 10"/>
                  <a:gd name="T25" fmla="*/ 3 h 17"/>
                  <a:gd name="T26" fmla="*/ 7 w 10"/>
                  <a:gd name="T27" fmla="*/ 4 h 17"/>
                  <a:gd name="T28" fmla="*/ 7 w 10"/>
                  <a:gd name="T29" fmla="*/ 4 h 17"/>
                  <a:gd name="T30" fmla="*/ 7 w 10"/>
                  <a:gd name="T31" fmla="*/ 4 h 17"/>
                  <a:gd name="T32" fmla="*/ 7 w 10"/>
                  <a:gd name="T33" fmla="*/ 5 h 17"/>
                  <a:gd name="T34" fmla="*/ 6 w 10"/>
                  <a:gd name="T35" fmla="*/ 5 h 17"/>
                  <a:gd name="T36" fmla="*/ 6 w 10"/>
                  <a:gd name="T37" fmla="*/ 6 h 17"/>
                  <a:gd name="T38" fmla="*/ 6 w 10"/>
                  <a:gd name="T39" fmla="*/ 6 h 17"/>
                  <a:gd name="T40" fmla="*/ 6 w 10"/>
                  <a:gd name="T41" fmla="*/ 6 h 17"/>
                  <a:gd name="T42" fmla="*/ 6 w 10"/>
                  <a:gd name="T43" fmla="*/ 6 h 17"/>
                  <a:gd name="T44" fmla="*/ 5 w 10"/>
                  <a:gd name="T45" fmla="*/ 7 h 17"/>
                  <a:gd name="T46" fmla="*/ 5 w 10"/>
                  <a:gd name="T47" fmla="*/ 7 h 17"/>
                  <a:gd name="T48" fmla="*/ 5 w 10"/>
                  <a:gd name="T49" fmla="*/ 7 h 17"/>
                  <a:gd name="T50" fmla="*/ 5 w 10"/>
                  <a:gd name="T51" fmla="*/ 8 h 17"/>
                  <a:gd name="T52" fmla="*/ 5 w 10"/>
                  <a:gd name="T53" fmla="*/ 8 h 17"/>
                  <a:gd name="T54" fmla="*/ 5 w 10"/>
                  <a:gd name="T55" fmla="*/ 9 h 17"/>
                  <a:gd name="T56" fmla="*/ 4 w 10"/>
                  <a:gd name="T57" fmla="*/ 9 h 17"/>
                  <a:gd name="T58" fmla="*/ 4 w 10"/>
                  <a:gd name="T59" fmla="*/ 9 h 17"/>
                  <a:gd name="T60" fmla="*/ 4 w 10"/>
                  <a:gd name="T61" fmla="*/ 9 h 17"/>
                  <a:gd name="T62" fmla="*/ 4 w 10"/>
                  <a:gd name="T63" fmla="*/ 10 h 17"/>
                  <a:gd name="T64" fmla="*/ 4 w 10"/>
                  <a:gd name="T65" fmla="*/ 10 h 17"/>
                  <a:gd name="T66" fmla="*/ 3 w 10"/>
                  <a:gd name="T67" fmla="*/ 10 h 17"/>
                  <a:gd name="T68" fmla="*/ 3 w 10"/>
                  <a:gd name="T69" fmla="*/ 11 h 17"/>
                  <a:gd name="T70" fmla="*/ 3 w 10"/>
                  <a:gd name="T71" fmla="*/ 11 h 17"/>
                  <a:gd name="T72" fmla="*/ 3 w 10"/>
                  <a:gd name="T73" fmla="*/ 12 h 17"/>
                  <a:gd name="T74" fmla="*/ 2 w 10"/>
                  <a:gd name="T75" fmla="*/ 12 h 17"/>
                  <a:gd name="T76" fmla="*/ 2 w 10"/>
                  <a:gd name="T77" fmla="*/ 12 h 17"/>
                  <a:gd name="T78" fmla="*/ 2 w 10"/>
                  <a:gd name="T79" fmla="*/ 13 h 17"/>
                  <a:gd name="T80" fmla="*/ 2 w 10"/>
                  <a:gd name="T81" fmla="*/ 13 h 17"/>
                  <a:gd name="T82" fmla="*/ 2 w 10"/>
                  <a:gd name="T83" fmla="*/ 13 h 17"/>
                  <a:gd name="T84" fmla="*/ 2 w 10"/>
                  <a:gd name="T85" fmla="*/ 14 h 17"/>
                  <a:gd name="T86" fmla="*/ 1 w 10"/>
                  <a:gd name="T87" fmla="*/ 14 h 17"/>
                  <a:gd name="T88" fmla="*/ 1 w 10"/>
                  <a:gd name="T89" fmla="*/ 14 h 17"/>
                  <a:gd name="T90" fmla="*/ 1 w 10"/>
                  <a:gd name="T91" fmla="*/ 15 h 17"/>
                  <a:gd name="T92" fmla="*/ 1 w 10"/>
                  <a:gd name="T93" fmla="*/ 15 h 17"/>
                  <a:gd name="T94" fmla="*/ 1 w 10"/>
                  <a:gd name="T95" fmla="*/ 15 h 17"/>
                  <a:gd name="T96" fmla="*/ 0 w 10"/>
                  <a:gd name="T97" fmla="*/ 16 h 17"/>
                  <a:gd name="T98" fmla="*/ 0 w 10"/>
                  <a:gd name="T99" fmla="*/ 16 h 17"/>
                  <a:gd name="T100" fmla="*/ 0 w 10"/>
                  <a:gd name="T101" fmla="*/ 16 h 17"/>
                  <a:gd name="T102" fmla="*/ 0 w 10"/>
                  <a:gd name="T10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7" name="Freeform 2898"/>
              <p:cNvSpPr>
                <a:spLocks/>
              </p:cNvSpPr>
              <p:nvPr/>
            </p:nvSpPr>
            <p:spPr bwMode="auto">
              <a:xfrm>
                <a:off x="6348394" y="5185156"/>
                <a:ext cx="9843" cy="18701"/>
              </a:xfrm>
              <a:custGeom>
                <a:avLst/>
                <a:gdLst>
                  <a:gd name="T0" fmla="*/ 10 w 10"/>
                  <a:gd name="T1" fmla="*/ 0 h 19"/>
                  <a:gd name="T2" fmla="*/ 10 w 10"/>
                  <a:gd name="T3" fmla="*/ 1 h 19"/>
                  <a:gd name="T4" fmla="*/ 9 w 10"/>
                  <a:gd name="T5" fmla="*/ 1 h 19"/>
                  <a:gd name="T6" fmla="*/ 9 w 10"/>
                  <a:gd name="T7" fmla="*/ 1 h 19"/>
                  <a:gd name="T8" fmla="*/ 9 w 10"/>
                  <a:gd name="T9" fmla="*/ 2 h 19"/>
                  <a:gd name="T10" fmla="*/ 9 w 10"/>
                  <a:gd name="T11" fmla="*/ 2 h 19"/>
                  <a:gd name="T12" fmla="*/ 9 w 10"/>
                  <a:gd name="T13" fmla="*/ 3 h 19"/>
                  <a:gd name="T14" fmla="*/ 9 w 10"/>
                  <a:gd name="T15" fmla="*/ 3 h 19"/>
                  <a:gd name="T16" fmla="*/ 8 w 10"/>
                  <a:gd name="T17" fmla="*/ 3 h 19"/>
                  <a:gd name="T18" fmla="*/ 8 w 10"/>
                  <a:gd name="T19" fmla="*/ 4 h 19"/>
                  <a:gd name="T20" fmla="*/ 8 w 10"/>
                  <a:gd name="T21" fmla="*/ 4 h 19"/>
                  <a:gd name="T22" fmla="*/ 8 w 10"/>
                  <a:gd name="T23" fmla="*/ 4 h 19"/>
                  <a:gd name="T24" fmla="*/ 8 w 10"/>
                  <a:gd name="T25" fmla="*/ 5 h 19"/>
                  <a:gd name="T26" fmla="*/ 7 w 10"/>
                  <a:gd name="T27" fmla="*/ 5 h 19"/>
                  <a:gd name="T28" fmla="*/ 7 w 10"/>
                  <a:gd name="T29" fmla="*/ 6 h 19"/>
                  <a:gd name="T30" fmla="*/ 7 w 10"/>
                  <a:gd name="T31" fmla="*/ 6 h 19"/>
                  <a:gd name="T32" fmla="*/ 7 w 10"/>
                  <a:gd name="T33" fmla="*/ 6 h 19"/>
                  <a:gd name="T34" fmla="*/ 6 w 10"/>
                  <a:gd name="T35" fmla="*/ 7 h 19"/>
                  <a:gd name="T36" fmla="*/ 6 w 10"/>
                  <a:gd name="T37" fmla="*/ 7 h 19"/>
                  <a:gd name="T38" fmla="*/ 6 w 10"/>
                  <a:gd name="T39" fmla="*/ 7 h 19"/>
                  <a:gd name="T40" fmla="*/ 6 w 10"/>
                  <a:gd name="T41" fmla="*/ 8 h 19"/>
                  <a:gd name="T42" fmla="*/ 6 w 10"/>
                  <a:gd name="T43" fmla="*/ 8 h 19"/>
                  <a:gd name="T44" fmla="*/ 6 w 10"/>
                  <a:gd name="T45" fmla="*/ 8 h 19"/>
                  <a:gd name="T46" fmla="*/ 5 w 10"/>
                  <a:gd name="T47" fmla="*/ 9 h 19"/>
                  <a:gd name="T48" fmla="*/ 5 w 10"/>
                  <a:gd name="T49" fmla="*/ 9 h 19"/>
                  <a:gd name="T50" fmla="*/ 5 w 10"/>
                  <a:gd name="T51" fmla="*/ 9 h 19"/>
                  <a:gd name="T52" fmla="*/ 5 w 10"/>
                  <a:gd name="T53" fmla="*/ 10 h 19"/>
                  <a:gd name="T54" fmla="*/ 5 w 10"/>
                  <a:gd name="T55" fmla="*/ 10 h 19"/>
                  <a:gd name="T56" fmla="*/ 4 w 10"/>
                  <a:gd name="T57" fmla="*/ 11 h 19"/>
                  <a:gd name="T58" fmla="*/ 4 w 10"/>
                  <a:gd name="T59" fmla="*/ 11 h 19"/>
                  <a:gd name="T60" fmla="*/ 4 w 10"/>
                  <a:gd name="T61" fmla="*/ 11 h 19"/>
                  <a:gd name="T62" fmla="*/ 4 w 10"/>
                  <a:gd name="T63" fmla="*/ 12 h 19"/>
                  <a:gd name="T64" fmla="*/ 4 w 10"/>
                  <a:gd name="T65" fmla="*/ 12 h 19"/>
                  <a:gd name="T66" fmla="*/ 4 w 10"/>
                  <a:gd name="T67" fmla="*/ 12 h 19"/>
                  <a:gd name="T68" fmla="*/ 3 w 10"/>
                  <a:gd name="T69" fmla="*/ 13 h 19"/>
                  <a:gd name="T70" fmla="*/ 3 w 10"/>
                  <a:gd name="T71" fmla="*/ 13 h 19"/>
                  <a:gd name="T72" fmla="*/ 3 w 10"/>
                  <a:gd name="T73" fmla="*/ 14 h 19"/>
                  <a:gd name="T74" fmla="*/ 3 w 10"/>
                  <a:gd name="T75" fmla="*/ 14 h 19"/>
                  <a:gd name="T76" fmla="*/ 2 w 10"/>
                  <a:gd name="T77" fmla="*/ 14 h 19"/>
                  <a:gd name="T78" fmla="*/ 2 w 10"/>
                  <a:gd name="T79" fmla="*/ 15 h 19"/>
                  <a:gd name="T80" fmla="*/ 2 w 10"/>
                  <a:gd name="T81" fmla="*/ 15 h 19"/>
                  <a:gd name="T82" fmla="*/ 2 w 10"/>
                  <a:gd name="T83" fmla="*/ 15 h 19"/>
                  <a:gd name="T84" fmla="*/ 2 w 10"/>
                  <a:gd name="T85" fmla="*/ 16 h 19"/>
                  <a:gd name="T86" fmla="*/ 1 w 10"/>
                  <a:gd name="T87" fmla="*/ 16 h 19"/>
                  <a:gd name="T88" fmla="*/ 1 w 10"/>
                  <a:gd name="T89" fmla="*/ 17 h 19"/>
                  <a:gd name="T90" fmla="*/ 1 w 10"/>
                  <a:gd name="T91" fmla="*/ 17 h 19"/>
                  <a:gd name="T92" fmla="*/ 1 w 10"/>
                  <a:gd name="T93" fmla="*/ 17 h 19"/>
                  <a:gd name="T94" fmla="*/ 1 w 10"/>
                  <a:gd name="T95" fmla="*/ 18 h 19"/>
                  <a:gd name="T96" fmla="*/ 1 w 10"/>
                  <a:gd name="T97" fmla="*/ 18 h 19"/>
                  <a:gd name="T98" fmla="*/ 0 w 10"/>
                  <a:gd name="T99" fmla="*/ 19 h 19"/>
                  <a:gd name="T100" fmla="*/ 0 w 10"/>
                  <a:gd name="T101" fmla="*/ 19 h 19"/>
                  <a:gd name="T102" fmla="*/ 0 w 10"/>
                  <a:gd name="T10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8" name="Freeform 2899"/>
              <p:cNvSpPr>
                <a:spLocks/>
              </p:cNvSpPr>
              <p:nvPr/>
            </p:nvSpPr>
            <p:spPr bwMode="auto">
              <a:xfrm>
                <a:off x="6338552" y="5203857"/>
                <a:ext cx="9843" cy="19685"/>
              </a:xfrm>
              <a:custGeom>
                <a:avLst/>
                <a:gdLst>
                  <a:gd name="T0" fmla="*/ 10 w 10"/>
                  <a:gd name="T1" fmla="*/ 0 h 20"/>
                  <a:gd name="T2" fmla="*/ 10 w 10"/>
                  <a:gd name="T3" fmla="*/ 0 h 20"/>
                  <a:gd name="T4" fmla="*/ 10 w 10"/>
                  <a:gd name="T5" fmla="*/ 1 h 20"/>
                  <a:gd name="T6" fmla="*/ 9 w 10"/>
                  <a:gd name="T7" fmla="*/ 1 h 20"/>
                  <a:gd name="T8" fmla="*/ 9 w 10"/>
                  <a:gd name="T9" fmla="*/ 1 h 20"/>
                  <a:gd name="T10" fmla="*/ 9 w 10"/>
                  <a:gd name="T11" fmla="*/ 2 h 20"/>
                  <a:gd name="T12" fmla="*/ 9 w 10"/>
                  <a:gd name="T13" fmla="*/ 2 h 20"/>
                  <a:gd name="T14" fmla="*/ 9 w 10"/>
                  <a:gd name="T15" fmla="*/ 3 h 20"/>
                  <a:gd name="T16" fmla="*/ 8 w 10"/>
                  <a:gd name="T17" fmla="*/ 3 h 20"/>
                  <a:gd name="T18" fmla="*/ 8 w 10"/>
                  <a:gd name="T19" fmla="*/ 3 h 20"/>
                  <a:gd name="T20" fmla="*/ 8 w 10"/>
                  <a:gd name="T21" fmla="*/ 4 h 20"/>
                  <a:gd name="T22" fmla="*/ 8 w 10"/>
                  <a:gd name="T23" fmla="*/ 4 h 20"/>
                  <a:gd name="T24" fmla="*/ 8 w 10"/>
                  <a:gd name="T25" fmla="*/ 4 h 20"/>
                  <a:gd name="T26" fmla="*/ 8 w 10"/>
                  <a:gd name="T27" fmla="*/ 5 h 20"/>
                  <a:gd name="T28" fmla="*/ 7 w 10"/>
                  <a:gd name="T29" fmla="*/ 5 h 20"/>
                  <a:gd name="T30" fmla="*/ 7 w 10"/>
                  <a:gd name="T31" fmla="*/ 6 h 20"/>
                  <a:gd name="T32" fmla="*/ 7 w 10"/>
                  <a:gd name="T33" fmla="*/ 6 h 20"/>
                  <a:gd name="T34" fmla="*/ 7 w 10"/>
                  <a:gd name="T35" fmla="*/ 6 h 20"/>
                  <a:gd name="T36" fmla="*/ 6 w 10"/>
                  <a:gd name="T37" fmla="*/ 7 h 20"/>
                  <a:gd name="T38" fmla="*/ 6 w 10"/>
                  <a:gd name="T39" fmla="*/ 7 h 20"/>
                  <a:gd name="T40" fmla="*/ 6 w 10"/>
                  <a:gd name="T41" fmla="*/ 7 h 20"/>
                  <a:gd name="T42" fmla="*/ 6 w 10"/>
                  <a:gd name="T43" fmla="*/ 8 h 20"/>
                  <a:gd name="T44" fmla="*/ 6 w 10"/>
                  <a:gd name="T45" fmla="*/ 8 h 20"/>
                  <a:gd name="T46" fmla="*/ 5 w 10"/>
                  <a:gd name="T47" fmla="*/ 9 h 20"/>
                  <a:gd name="T48" fmla="*/ 5 w 10"/>
                  <a:gd name="T49" fmla="*/ 9 h 20"/>
                  <a:gd name="T50" fmla="*/ 5 w 10"/>
                  <a:gd name="T51" fmla="*/ 10 h 20"/>
                  <a:gd name="T52" fmla="*/ 5 w 10"/>
                  <a:gd name="T53" fmla="*/ 10 h 20"/>
                  <a:gd name="T54" fmla="*/ 5 w 10"/>
                  <a:gd name="T55" fmla="*/ 10 h 20"/>
                  <a:gd name="T56" fmla="*/ 5 w 10"/>
                  <a:gd name="T57" fmla="*/ 11 h 20"/>
                  <a:gd name="T58" fmla="*/ 4 w 10"/>
                  <a:gd name="T59" fmla="*/ 11 h 20"/>
                  <a:gd name="T60" fmla="*/ 4 w 10"/>
                  <a:gd name="T61" fmla="*/ 11 h 20"/>
                  <a:gd name="T62" fmla="*/ 4 w 10"/>
                  <a:gd name="T63" fmla="*/ 12 h 20"/>
                  <a:gd name="T64" fmla="*/ 4 w 10"/>
                  <a:gd name="T65" fmla="*/ 12 h 20"/>
                  <a:gd name="T66" fmla="*/ 4 w 10"/>
                  <a:gd name="T67" fmla="*/ 13 h 20"/>
                  <a:gd name="T68" fmla="*/ 3 w 10"/>
                  <a:gd name="T69" fmla="*/ 13 h 20"/>
                  <a:gd name="T70" fmla="*/ 3 w 10"/>
                  <a:gd name="T71" fmla="*/ 13 h 20"/>
                  <a:gd name="T72" fmla="*/ 3 w 10"/>
                  <a:gd name="T73" fmla="*/ 14 h 20"/>
                  <a:gd name="T74" fmla="*/ 3 w 10"/>
                  <a:gd name="T75" fmla="*/ 14 h 20"/>
                  <a:gd name="T76" fmla="*/ 2 w 10"/>
                  <a:gd name="T77" fmla="*/ 14 h 20"/>
                  <a:gd name="T78" fmla="*/ 2 w 10"/>
                  <a:gd name="T79" fmla="*/ 15 h 20"/>
                  <a:gd name="T80" fmla="*/ 2 w 10"/>
                  <a:gd name="T81" fmla="*/ 15 h 20"/>
                  <a:gd name="T82" fmla="*/ 2 w 10"/>
                  <a:gd name="T83" fmla="*/ 16 h 20"/>
                  <a:gd name="T84" fmla="*/ 2 w 10"/>
                  <a:gd name="T85" fmla="*/ 16 h 20"/>
                  <a:gd name="T86" fmla="*/ 2 w 10"/>
                  <a:gd name="T87" fmla="*/ 16 h 20"/>
                  <a:gd name="T88" fmla="*/ 1 w 10"/>
                  <a:gd name="T89" fmla="*/ 17 h 20"/>
                  <a:gd name="T90" fmla="*/ 1 w 10"/>
                  <a:gd name="T91" fmla="*/ 17 h 20"/>
                  <a:gd name="T92" fmla="*/ 1 w 10"/>
                  <a:gd name="T93" fmla="*/ 18 h 20"/>
                  <a:gd name="T94" fmla="*/ 1 w 10"/>
                  <a:gd name="T95" fmla="*/ 18 h 20"/>
                  <a:gd name="T96" fmla="*/ 1 w 10"/>
                  <a:gd name="T97" fmla="*/ 19 h 20"/>
                  <a:gd name="T98" fmla="*/ 0 w 10"/>
                  <a:gd name="T99" fmla="*/ 19 h 20"/>
                  <a:gd name="T100" fmla="*/ 0 w 10"/>
                  <a:gd name="T101" fmla="*/ 19 h 20"/>
                  <a:gd name="T102" fmla="*/ 0 w 10"/>
                  <a:gd name="T10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9" name="Freeform 2900"/>
              <p:cNvSpPr>
                <a:spLocks/>
              </p:cNvSpPr>
              <p:nvPr/>
            </p:nvSpPr>
            <p:spPr bwMode="auto">
              <a:xfrm>
                <a:off x="6328709" y="5222558"/>
                <a:ext cx="9843" cy="19685"/>
              </a:xfrm>
              <a:custGeom>
                <a:avLst/>
                <a:gdLst>
                  <a:gd name="T0" fmla="*/ 10 w 10"/>
                  <a:gd name="T1" fmla="*/ 0 h 20"/>
                  <a:gd name="T2" fmla="*/ 10 w 10"/>
                  <a:gd name="T3" fmla="*/ 1 h 20"/>
                  <a:gd name="T4" fmla="*/ 10 w 10"/>
                  <a:gd name="T5" fmla="*/ 1 h 20"/>
                  <a:gd name="T6" fmla="*/ 9 w 10"/>
                  <a:gd name="T7" fmla="*/ 1 h 20"/>
                  <a:gd name="T8" fmla="*/ 9 w 10"/>
                  <a:gd name="T9" fmla="*/ 2 h 20"/>
                  <a:gd name="T10" fmla="*/ 9 w 10"/>
                  <a:gd name="T11" fmla="*/ 2 h 20"/>
                  <a:gd name="T12" fmla="*/ 9 w 10"/>
                  <a:gd name="T13" fmla="*/ 2 h 20"/>
                  <a:gd name="T14" fmla="*/ 9 w 10"/>
                  <a:gd name="T15" fmla="*/ 3 h 20"/>
                  <a:gd name="T16" fmla="*/ 9 w 10"/>
                  <a:gd name="T17" fmla="*/ 3 h 20"/>
                  <a:gd name="T18" fmla="*/ 8 w 10"/>
                  <a:gd name="T19" fmla="*/ 4 h 20"/>
                  <a:gd name="T20" fmla="*/ 8 w 10"/>
                  <a:gd name="T21" fmla="*/ 4 h 20"/>
                  <a:gd name="T22" fmla="*/ 8 w 10"/>
                  <a:gd name="T23" fmla="*/ 4 h 20"/>
                  <a:gd name="T24" fmla="*/ 8 w 10"/>
                  <a:gd name="T25" fmla="*/ 5 h 20"/>
                  <a:gd name="T26" fmla="*/ 8 w 10"/>
                  <a:gd name="T27" fmla="*/ 5 h 20"/>
                  <a:gd name="T28" fmla="*/ 7 w 10"/>
                  <a:gd name="T29" fmla="*/ 6 h 20"/>
                  <a:gd name="T30" fmla="*/ 7 w 10"/>
                  <a:gd name="T31" fmla="*/ 6 h 20"/>
                  <a:gd name="T32" fmla="*/ 7 w 10"/>
                  <a:gd name="T33" fmla="*/ 7 h 20"/>
                  <a:gd name="T34" fmla="*/ 7 w 10"/>
                  <a:gd name="T35" fmla="*/ 7 h 20"/>
                  <a:gd name="T36" fmla="*/ 6 w 10"/>
                  <a:gd name="T37" fmla="*/ 7 h 20"/>
                  <a:gd name="T38" fmla="*/ 6 w 10"/>
                  <a:gd name="T39" fmla="*/ 8 h 20"/>
                  <a:gd name="T40" fmla="*/ 6 w 10"/>
                  <a:gd name="T41" fmla="*/ 8 h 20"/>
                  <a:gd name="T42" fmla="*/ 6 w 10"/>
                  <a:gd name="T43" fmla="*/ 8 h 20"/>
                  <a:gd name="T44" fmla="*/ 6 w 10"/>
                  <a:gd name="T45" fmla="*/ 9 h 20"/>
                  <a:gd name="T46" fmla="*/ 6 w 10"/>
                  <a:gd name="T47" fmla="*/ 9 h 20"/>
                  <a:gd name="T48" fmla="*/ 5 w 10"/>
                  <a:gd name="T49" fmla="*/ 10 h 20"/>
                  <a:gd name="T50" fmla="*/ 5 w 10"/>
                  <a:gd name="T51" fmla="*/ 10 h 20"/>
                  <a:gd name="T52" fmla="*/ 5 w 10"/>
                  <a:gd name="T53" fmla="*/ 10 h 20"/>
                  <a:gd name="T54" fmla="*/ 5 w 10"/>
                  <a:gd name="T55" fmla="*/ 11 h 20"/>
                  <a:gd name="T56" fmla="*/ 5 w 10"/>
                  <a:gd name="T57" fmla="*/ 11 h 20"/>
                  <a:gd name="T58" fmla="*/ 4 w 10"/>
                  <a:gd name="T59" fmla="*/ 11 h 20"/>
                  <a:gd name="T60" fmla="*/ 4 w 10"/>
                  <a:gd name="T61" fmla="*/ 12 h 20"/>
                  <a:gd name="T62" fmla="*/ 4 w 10"/>
                  <a:gd name="T63" fmla="*/ 12 h 20"/>
                  <a:gd name="T64" fmla="*/ 4 w 10"/>
                  <a:gd name="T65" fmla="*/ 13 h 20"/>
                  <a:gd name="T66" fmla="*/ 3 w 10"/>
                  <a:gd name="T67" fmla="*/ 13 h 20"/>
                  <a:gd name="T68" fmla="*/ 3 w 10"/>
                  <a:gd name="T69" fmla="*/ 14 h 20"/>
                  <a:gd name="T70" fmla="*/ 3 w 10"/>
                  <a:gd name="T71" fmla="*/ 14 h 20"/>
                  <a:gd name="T72" fmla="*/ 3 w 10"/>
                  <a:gd name="T73" fmla="*/ 14 h 20"/>
                  <a:gd name="T74" fmla="*/ 3 w 10"/>
                  <a:gd name="T75" fmla="*/ 15 h 20"/>
                  <a:gd name="T76" fmla="*/ 3 w 10"/>
                  <a:gd name="T77" fmla="*/ 15 h 20"/>
                  <a:gd name="T78" fmla="*/ 2 w 10"/>
                  <a:gd name="T79" fmla="*/ 15 h 20"/>
                  <a:gd name="T80" fmla="*/ 2 w 10"/>
                  <a:gd name="T81" fmla="*/ 16 h 20"/>
                  <a:gd name="T82" fmla="*/ 2 w 10"/>
                  <a:gd name="T83" fmla="*/ 16 h 20"/>
                  <a:gd name="T84" fmla="*/ 2 w 10"/>
                  <a:gd name="T85" fmla="*/ 17 h 20"/>
                  <a:gd name="T86" fmla="*/ 2 w 10"/>
                  <a:gd name="T87" fmla="*/ 17 h 20"/>
                  <a:gd name="T88" fmla="*/ 1 w 10"/>
                  <a:gd name="T89" fmla="*/ 17 h 20"/>
                  <a:gd name="T90" fmla="*/ 1 w 10"/>
                  <a:gd name="T91" fmla="*/ 18 h 20"/>
                  <a:gd name="T92" fmla="*/ 1 w 10"/>
                  <a:gd name="T93" fmla="*/ 18 h 20"/>
                  <a:gd name="T94" fmla="*/ 1 w 10"/>
                  <a:gd name="T95" fmla="*/ 18 h 20"/>
                  <a:gd name="T96" fmla="*/ 1 w 10"/>
                  <a:gd name="T97" fmla="*/ 19 h 20"/>
                  <a:gd name="T98" fmla="*/ 0 w 10"/>
                  <a:gd name="T99" fmla="*/ 19 h 20"/>
                  <a:gd name="T100" fmla="*/ 0 w 10"/>
                  <a:gd name="T101" fmla="*/ 20 h 20"/>
                  <a:gd name="T102" fmla="*/ 0 w 10"/>
                  <a:gd name="T10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0" name="Freeform 2901"/>
              <p:cNvSpPr>
                <a:spLocks/>
              </p:cNvSpPr>
              <p:nvPr/>
            </p:nvSpPr>
            <p:spPr bwMode="auto">
              <a:xfrm>
                <a:off x="6318867" y="5242243"/>
                <a:ext cx="9843" cy="18701"/>
              </a:xfrm>
              <a:custGeom>
                <a:avLst/>
                <a:gdLst>
                  <a:gd name="T0" fmla="*/ 10 w 10"/>
                  <a:gd name="T1" fmla="*/ 0 h 19"/>
                  <a:gd name="T2" fmla="*/ 10 w 10"/>
                  <a:gd name="T3" fmla="*/ 0 h 19"/>
                  <a:gd name="T4" fmla="*/ 10 w 10"/>
                  <a:gd name="T5" fmla="*/ 0 h 19"/>
                  <a:gd name="T6" fmla="*/ 10 w 10"/>
                  <a:gd name="T7" fmla="*/ 1 h 19"/>
                  <a:gd name="T8" fmla="*/ 9 w 10"/>
                  <a:gd name="T9" fmla="*/ 1 h 19"/>
                  <a:gd name="T10" fmla="*/ 9 w 10"/>
                  <a:gd name="T11" fmla="*/ 2 h 19"/>
                  <a:gd name="T12" fmla="*/ 9 w 10"/>
                  <a:gd name="T13" fmla="*/ 2 h 19"/>
                  <a:gd name="T14" fmla="*/ 9 w 10"/>
                  <a:gd name="T15" fmla="*/ 3 h 19"/>
                  <a:gd name="T16" fmla="*/ 9 w 10"/>
                  <a:gd name="T17" fmla="*/ 3 h 19"/>
                  <a:gd name="T18" fmla="*/ 8 w 10"/>
                  <a:gd name="T19" fmla="*/ 3 h 19"/>
                  <a:gd name="T20" fmla="*/ 8 w 10"/>
                  <a:gd name="T21" fmla="*/ 4 h 19"/>
                  <a:gd name="T22" fmla="*/ 8 w 10"/>
                  <a:gd name="T23" fmla="*/ 4 h 19"/>
                  <a:gd name="T24" fmla="*/ 8 w 10"/>
                  <a:gd name="T25" fmla="*/ 4 h 19"/>
                  <a:gd name="T26" fmla="*/ 8 w 10"/>
                  <a:gd name="T27" fmla="*/ 5 h 19"/>
                  <a:gd name="T28" fmla="*/ 7 w 10"/>
                  <a:gd name="T29" fmla="*/ 5 h 19"/>
                  <a:gd name="T30" fmla="*/ 7 w 10"/>
                  <a:gd name="T31" fmla="*/ 5 h 19"/>
                  <a:gd name="T32" fmla="*/ 7 w 10"/>
                  <a:gd name="T33" fmla="*/ 6 h 19"/>
                  <a:gd name="T34" fmla="*/ 7 w 10"/>
                  <a:gd name="T35" fmla="*/ 6 h 19"/>
                  <a:gd name="T36" fmla="*/ 7 w 10"/>
                  <a:gd name="T37" fmla="*/ 7 h 19"/>
                  <a:gd name="T38" fmla="*/ 6 w 10"/>
                  <a:gd name="T39" fmla="*/ 7 h 19"/>
                  <a:gd name="T40" fmla="*/ 6 w 10"/>
                  <a:gd name="T41" fmla="*/ 7 h 19"/>
                  <a:gd name="T42" fmla="*/ 6 w 10"/>
                  <a:gd name="T43" fmla="*/ 8 h 19"/>
                  <a:gd name="T44" fmla="*/ 6 w 10"/>
                  <a:gd name="T45" fmla="*/ 8 h 19"/>
                  <a:gd name="T46" fmla="*/ 6 w 10"/>
                  <a:gd name="T47" fmla="*/ 8 h 19"/>
                  <a:gd name="T48" fmla="*/ 5 w 10"/>
                  <a:gd name="T49" fmla="*/ 9 h 19"/>
                  <a:gd name="T50" fmla="*/ 5 w 10"/>
                  <a:gd name="T51" fmla="*/ 9 h 19"/>
                  <a:gd name="T52" fmla="*/ 5 w 10"/>
                  <a:gd name="T53" fmla="*/ 10 h 19"/>
                  <a:gd name="T54" fmla="*/ 5 w 10"/>
                  <a:gd name="T55" fmla="*/ 10 h 19"/>
                  <a:gd name="T56" fmla="*/ 5 w 10"/>
                  <a:gd name="T57" fmla="*/ 10 h 19"/>
                  <a:gd name="T58" fmla="*/ 4 w 10"/>
                  <a:gd name="T59" fmla="*/ 11 h 19"/>
                  <a:gd name="T60" fmla="*/ 4 w 10"/>
                  <a:gd name="T61" fmla="*/ 11 h 19"/>
                  <a:gd name="T62" fmla="*/ 4 w 10"/>
                  <a:gd name="T63" fmla="*/ 12 h 19"/>
                  <a:gd name="T64" fmla="*/ 4 w 10"/>
                  <a:gd name="T65" fmla="*/ 12 h 19"/>
                  <a:gd name="T66" fmla="*/ 4 w 10"/>
                  <a:gd name="T67" fmla="*/ 12 h 19"/>
                  <a:gd name="T68" fmla="*/ 3 w 10"/>
                  <a:gd name="T69" fmla="*/ 13 h 19"/>
                  <a:gd name="T70" fmla="*/ 3 w 10"/>
                  <a:gd name="T71" fmla="*/ 13 h 19"/>
                  <a:gd name="T72" fmla="*/ 3 w 10"/>
                  <a:gd name="T73" fmla="*/ 14 h 19"/>
                  <a:gd name="T74" fmla="*/ 3 w 10"/>
                  <a:gd name="T75" fmla="*/ 14 h 19"/>
                  <a:gd name="T76" fmla="*/ 3 w 10"/>
                  <a:gd name="T77" fmla="*/ 14 h 19"/>
                  <a:gd name="T78" fmla="*/ 2 w 10"/>
                  <a:gd name="T79" fmla="*/ 15 h 19"/>
                  <a:gd name="T80" fmla="*/ 2 w 10"/>
                  <a:gd name="T81" fmla="*/ 15 h 19"/>
                  <a:gd name="T82" fmla="*/ 2 w 10"/>
                  <a:gd name="T83" fmla="*/ 16 h 19"/>
                  <a:gd name="T84" fmla="*/ 2 w 10"/>
                  <a:gd name="T85" fmla="*/ 16 h 19"/>
                  <a:gd name="T86" fmla="*/ 2 w 10"/>
                  <a:gd name="T87" fmla="*/ 16 h 19"/>
                  <a:gd name="T88" fmla="*/ 1 w 10"/>
                  <a:gd name="T89" fmla="*/ 17 h 19"/>
                  <a:gd name="T90" fmla="*/ 1 w 10"/>
                  <a:gd name="T91" fmla="*/ 17 h 19"/>
                  <a:gd name="T92" fmla="*/ 1 w 10"/>
                  <a:gd name="T93" fmla="*/ 17 h 19"/>
                  <a:gd name="T94" fmla="*/ 1 w 10"/>
                  <a:gd name="T95" fmla="*/ 18 h 19"/>
                  <a:gd name="T96" fmla="*/ 1 w 10"/>
                  <a:gd name="T97" fmla="*/ 18 h 19"/>
                  <a:gd name="T98" fmla="*/ 1 w 10"/>
                  <a:gd name="T99" fmla="*/ 18 h 19"/>
                  <a:gd name="T100" fmla="*/ 0 w 10"/>
                  <a:gd name="T101" fmla="*/ 19 h 19"/>
                  <a:gd name="T102" fmla="*/ 0 w 10"/>
                  <a:gd name="T10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1" name="Freeform 2902"/>
              <p:cNvSpPr>
                <a:spLocks/>
              </p:cNvSpPr>
              <p:nvPr/>
            </p:nvSpPr>
            <p:spPr bwMode="auto">
              <a:xfrm>
                <a:off x="6309024" y="5260943"/>
                <a:ext cx="9843" cy="17716"/>
              </a:xfrm>
              <a:custGeom>
                <a:avLst/>
                <a:gdLst>
                  <a:gd name="T0" fmla="*/ 10 w 10"/>
                  <a:gd name="T1" fmla="*/ 0 h 18"/>
                  <a:gd name="T2" fmla="*/ 10 w 10"/>
                  <a:gd name="T3" fmla="*/ 0 h 18"/>
                  <a:gd name="T4" fmla="*/ 10 w 10"/>
                  <a:gd name="T5" fmla="*/ 1 h 18"/>
                  <a:gd name="T6" fmla="*/ 10 w 10"/>
                  <a:gd name="T7" fmla="*/ 1 h 18"/>
                  <a:gd name="T8" fmla="*/ 9 w 10"/>
                  <a:gd name="T9" fmla="*/ 1 h 18"/>
                  <a:gd name="T10" fmla="*/ 9 w 10"/>
                  <a:gd name="T11" fmla="*/ 2 h 18"/>
                  <a:gd name="T12" fmla="*/ 9 w 10"/>
                  <a:gd name="T13" fmla="*/ 2 h 18"/>
                  <a:gd name="T14" fmla="*/ 9 w 10"/>
                  <a:gd name="T15" fmla="*/ 2 h 18"/>
                  <a:gd name="T16" fmla="*/ 9 w 10"/>
                  <a:gd name="T17" fmla="*/ 3 h 18"/>
                  <a:gd name="T18" fmla="*/ 8 w 10"/>
                  <a:gd name="T19" fmla="*/ 3 h 18"/>
                  <a:gd name="T20" fmla="*/ 8 w 10"/>
                  <a:gd name="T21" fmla="*/ 4 h 18"/>
                  <a:gd name="T22" fmla="*/ 8 w 10"/>
                  <a:gd name="T23" fmla="*/ 4 h 18"/>
                  <a:gd name="T24" fmla="*/ 8 w 10"/>
                  <a:gd name="T25" fmla="*/ 4 h 18"/>
                  <a:gd name="T26" fmla="*/ 8 w 10"/>
                  <a:gd name="T27" fmla="*/ 5 h 18"/>
                  <a:gd name="T28" fmla="*/ 8 w 10"/>
                  <a:gd name="T29" fmla="*/ 5 h 18"/>
                  <a:gd name="T30" fmla="*/ 7 w 10"/>
                  <a:gd name="T31" fmla="*/ 5 h 18"/>
                  <a:gd name="T32" fmla="*/ 7 w 10"/>
                  <a:gd name="T33" fmla="*/ 6 h 18"/>
                  <a:gd name="T34" fmla="*/ 7 w 10"/>
                  <a:gd name="T35" fmla="*/ 6 h 18"/>
                  <a:gd name="T36" fmla="*/ 7 w 10"/>
                  <a:gd name="T37" fmla="*/ 7 h 18"/>
                  <a:gd name="T38" fmla="*/ 6 w 10"/>
                  <a:gd name="T39" fmla="*/ 7 h 18"/>
                  <a:gd name="T40" fmla="*/ 6 w 10"/>
                  <a:gd name="T41" fmla="*/ 7 h 18"/>
                  <a:gd name="T42" fmla="*/ 6 w 10"/>
                  <a:gd name="T43" fmla="*/ 8 h 18"/>
                  <a:gd name="T44" fmla="*/ 6 w 10"/>
                  <a:gd name="T45" fmla="*/ 8 h 18"/>
                  <a:gd name="T46" fmla="*/ 6 w 10"/>
                  <a:gd name="T47" fmla="*/ 8 h 18"/>
                  <a:gd name="T48" fmla="*/ 5 w 10"/>
                  <a:gd name="T49" fmla="*/ 9 h 18"/>
                  <a:gd name="T50" fmla="*/ 5 w 10"/>
                  <a:gd name="T51" fmla="*/ 9 h 18"/>
                  <a:gd name="T52" fmla="*/ 5 w 10"/>
                  <a:gd name="T53" fmla="*/ 9 h 18"/>
                  <a:gd name="T54" fmla="*/ 5 w 10"/>
                  <a:gd name="T55" fmla="*/ 10 h 18"/>
                  <a:gd name="T56" fmla="*/ 5 w 10"/>
                  <a:gd name="T57" fmla="*/ 10 h 18"/>
                  <a:gd name="T58" fmla="*/ 5 w 10"/>
                  <a:gd name="T59" fmla="*/ 10 h 18"/>
                  <a:gd name="T60" fmla="*/ 4 w 10"/>
                  <a:gd name="T61" fmla="*/ 11 h 18"/>
                  <a:gd name="T62" fmla="*/ 4 w 10"/>
                  <a:gd name="T63" fmla="*/ 11 h 18"/>
                  <a:gd name="T64" fmla="*/ 4 w 10"/>
                  <a:gd name="T65" fmla="*/ 11 h 18"/>
                  <a:gd name="T66" fmla="*/ 4 w 10"/>
                  <a:gd name="T67" fmla="*/ 12 h 18"/>
                  <a:gd name="T68" fmla="*/ 3 w 10"/>
                  <a:gd name="T69" fmla="*/ 12 h 18"/>
                  <a:gd name="T70" fmla="*/ 3 w 10"/>
                  <a:gd name="T71" fmla="*/ 12 h 18"/>
                  <a:gd name="T72" fmla="*/ 3 w 10"/>
                  <a:gd name="T73" fmla="*/ 13 h 18"/>
                  <a:gd name="T74" fmla="*/ 3 w 10"/>
                  <a:gd name="T75" fmla="*/ 13 h 18"/>
                  <a:gd name="T76" fmla="*/ 3 w 10"/>
                  <a:gd name="T77" fmla="*/ 14 h 18"/>
                  <a:gd name="T78" fmla="*/ 2 w 10"/>
                  <a:gd name="T79" fmla="*/ 14 h 18"/>
                  <a:gd name="T80" fmla="*/ 2 w 10"/>
                  <a:gd name="T81" fmla="*/ 14 h 18"/>
                  <a:gd name="T82" fmla="*/ 2 w 10"/>
                  <a:gd name="T83" fmla="*/ 15 h 18"/>
                  <a:gd name="T84" fmla="*/ 2 w 10"/>
                  <a:gd name="T85" fmla="*/ 15 h 18"/>
                  <a:gd name="T86" fmla="*/ 2 w 10"/>
                  <a:gd name="T87" fmla="*/ 15 h 18"/>
                  <a:gd name="T88" fmla="*/ 2 w 10"/>
                  <a:gd name="T89" fmla="*/ 16 h 18"/>
                  <a:gd name="T90" fmla="*/ 1 w 10"/>
                  <a:gd name="T91" fmla="*/ 16 h 18"/>
                  <a:gd name="T92" fmla="*/ 1 w 10"/>
                  <a:gd name="T93" fmla="*/ 17 h 18"/>
                  <a:gd name="T94" fmla="*/ 1 w 10"/>
                  <a:gd name="T95" fmla="*/ 17 h 18"/>
                  <a:gd name="T96" fmla="*/ 1 w 10"/>
                  <a:gd name="T97" fmla="*/ 17 h 18"/>
                  <a:gd name="T98" fmla="*/ 1 w 10"/>
                  <a:gd name="T99" fmla="*/ 18 h 18"/>
                  <a:gd name="T100" fmla="*/ 0 w 10"/>
                  <a:gd name="T101" fmla="*/ 18 h 18"/>
                  <a:gd name="T102" fmla="*/ 0 w 10"/>
                  <a:gd name="T10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2" name="Freeform 2903"/>
              <p:cNvSpPr>
                <a:spLocks/>
              </p:cNvSpPr>
              <p:nvPr/>
            </p:nvSpPr>
            <p:spPr bwMode="auto">
              <a:xfrm>
                <a:off x="6299182" y="5278660"/>
                <a:ext cx="9843" cy="16733"/>
              </a:xfrm>
              <a:custGeom>
                <a:avLst/>
                <a:gdLst>
                  <a:gd name="T0" fmla="*/ 10 w 10"/>
                  <a:gd name="T1" fmla="*/ 0 h 17"/>
                  <a:gd name="T2" fmla="*/ 10 w 10"/>
                  <a:gd name="T3" fmla="*/ 0 h 17"/>
                  <a:gd name="T4" fmla="*/ 10 w 10"/>
                  <a:gd name="T5" fmla="*/ 0 h 17"/>
                  <a:gd name="T6" fmla="*/ 10 w 10"/>
                  <a:gd name="T7" fmla="*/ 1 h 17"/>
                  <a:gd name="T8" fmla="*/ 9 w 10"/>
                  <a:gd name="T9" fmla="*/ 1 h 17"/>
                  <a:gd name="T10" fmla="*/ 9 w 10"/>
                  <a:gd name="T11" fmla="*/ 2 h 17"/>
                  <a:gd name="T12" fmla="*/ 9 w 10"/>
                  <a:gd name="T13" fmla="*/ 2 h 17"/>
                  <a:gd name="T14" fmla="*/ 9 w 10"/>
                  <a:gd name="T15" fmla="*/ 2 h 17"/>
                  <a:gd name="T16" fmla="*/ 9 w 10"/>
                  <a:gd name="T17" fmla="*/ 3 h 17"/>
                  <a:gd name="T18" fmla="*/ 9 w 10"/>
                  <a:gd name="T19" fmla="*/ 3 h 17"/>
                  <a:gd name="T20" fmla="*/ 8 w 10"/>
                  <a:gd name="T21" fmla="*/ 3 h 17"/>
                  <a:gd name="T22" fmla="*/ 8 w 10"/>
                  <a:gd name="T23" fmla="*/ 4 h 17"/>
                  <a:gd name="T24" fmla="*/ 8 w 10"/>
                  <a:gd name="T25" fmla="*/ 4 h 17"/>
                  <a:gd name="T26" fmla="*/ 8 w 10"/>
                  <a:gd name="T27" fmla="*/ 5 h 17"/>
                  <a:gd name="T28" fmla="*/ 8 w 10"/>
                  <a:gd name="T29" fmla="*/ 5 h 17"/>
                  <a:gd name="T30" fmla="*/ 7 w 10"/>
                  <a:gd name="T31" fmla="*/ 5 h 17"/>
                  <a:gd name="T32" fmla="*/ 7 w 10"/>
                  <a:gd name="T33" fmla="*/ 5 h 17"/>
                  <a:gd name="T34" fmla="*/ 7 w 10"/>
                  <a:gd name="T35" fmla="*/ 6 h 17"/>
                  <a:gd name="T36" fmla="*/ 7 w 10"/>
                  <a:gd name="T37" fmla="*/ 6 h 17"/>
                  <a:gd name="T38" fmla="*/ 6 w 10"/>
                  <a:gd name="T39" fmla="*/ 6 h 17"/>
                  <a:gd name="T40" fmla="*/ 6 w 10"/>
                  <a:gd name="T41" fmla="*/ 7 h 17"/>
                  <a:gd name="T42" fmla="*/ 6 w 10"/>
                  <a:gd name="T43" fmla="*/ 7 h 17"/>
                  <a:gd name="T44" fmla="*/ 6 w 10"/>
                  <a:gd name="T45" fmla="*/ 7 h 17"/>
                  <a:gd name="T46" fmla="*/ 6 w 10"/>
                  <a:gd name="T47" fmla="*/ 8 h 17"/>
                  <a:gd name="T48" fmla="*/ 6 w 10"/>
                  <a:gd name="T49" fmla="*/ 8 h 17"/>
                  <a:gd name="T50" fmla="*/ 5 w 10"/>
                  <a:gd name="T51" fmla="*/ 9 h 17"/>
                  <a:gd name="T52" fmla="*/ 5 w 10"/>
                  <a:gd name="T53" fmla="*/ 9 h 17"/>
                  <a:gd name="T54" fmla="*/ 5 w 10"/>
                  <a:gd name="T55" fmla="*/ 9 h 17"/>
                  <a:gd name="T56" fmla="*/ 5 w 10"/>
                  <a:gd name="T57" fmla="*/ 9 h 17"/>
                  <a:gd name="T58" fmla="*/ 5 w 10"/>
                  <a:gd name="T59" fmla="*/ 10 h 17"/>
                  <a:gd name="T60" fmla="*/ 4 w 10"/>
                  <a:gd name="T61" fmla="*/ 10 h 17"/>
                  <a:gd name="T62" fmla="*/ 4 w 10"/>
                  <a:gd name="T63" fmla="*/ 10 h 17"/>
                  <a:gd name="T64" fmla="*/ 4 w 10"/>
                  <a:gd name="T65" fmla="*/ 11 h 17"/>
                  <a:gd name="T66" fmla="*/ 4 w 10"/>
                  <a:gd name="T67" fmla="*/ 11 h 17"/>
                  <a:gd name="T68" fmla="*/ 3 w 10"/>
                  <a:gd name="T69" fmla="*/ 12 h 17"/>
                  <a:gd name="T70" fmla="*/ 3 w 10"/>
                  <a:gd name="T71" fmla="*/ 12 h 17"/>
                  <a:gd name="T72" fmla="*/ 3 w 10"/>
                  <a:gd name="T73" fmla="*/ 12 h 17"/>
                  <a:gd name="T74" fmla="*/ 3 w 10"/>
                  <a:gd name="T75" fmla="*/ 12 h 17"/>
                  <a:gd name="T76" fmla="*/ 3 w 10"/>
                  <a:gd name="T77" fmla="*/ 13 h 17"/>
                  <a:gd name="T78" fmla="*/ 3 w 10"/>
                  <a:gd name="T79" fmla="*/ 13 h 17"/>
                  <a:gd name="T80" fmla="*/ 2 w 10"/>
                  <a:gd name="T81" fmla="*/ 13 h 17"/>
                  <a:gd name="T82" fmla="*/ 2 w 10"/>
                  <a:gd name="T83" fmla="*/ 14 h 17"/>
                  <a:gd name="T84" fmla="*/ 2 w 10"/>
                  <a:gd name="T85" fmla="*/ 14 h 17"/>
                  <a:gd name="T86" fmla="*/ 2 w 10"/>
                  <a:gd name="T87" fmla="*/ 15 h 17"/>
                  <a:gd name="T88" fmla="*/ 2 w 10"/>
                  <a:gd name="T89" fmla="*/ 15 h 17"/>
                  <a:gd name="T90" fmla="*/ 1 w 10"/>
                  <a:gd name="T91" fmla="*/ 15 h 17"/>
                  <a:gd name="T92" fmla="*/ 1 w 10"/>
                  <a:gd name="T93" fmla="*/ 15 h 17"/>
                  <a:gd name="T94" fmla="*/ 1 w 10"/>
                  <a:gd name="T95" fmla="*/ 16 h 17"/>
                  <a:gd name="T96" fmla="*/ 1 w 10"/>
                  <a:gd name="T97" fmla="*/ 16 h 17"/>
                  <a:gd name="T98" fmla="*/ 1 w 10"/>
                  <a:gd name="T99" fmla="*/ 16 h 17"/>
                  <a:gd name="T100" fmla="*/ 1 w 10"/>
                  <a:gd name="T101" fmla="*/ 17 h 17"/>
                  <a:gd name="T102" fmla="*/ 0 w 10"/>
                  <a:gd name="T10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3" name="Freeform 2904"/>
              <p:cNvSpPr>
                <a:spLocks/>
              </p:cNvSpPr>
              <p:nvPr/>
            </p:nvSpPr>
            <p:spPr bwMode="auto">
              <a:xfrm>
                <a:off x="6289339" y="5295392"/>
                <a:ext cx="10827" cy="14764"/>
              </a:xfrm>
              <a:custGeom>
                <a:avLst/>
                <a:gdLst>
                  <a:gd name="T0" fmla="*/ 11 w 11"/>
                  <a:gd name="T1" fmla="*/ 0 h 15"/>
                  <a:gd name="T2" fmla="*/ 10 w 11"/>
                  <a:gd name="T3" fmla="*/ 0 h 15"/>
                  <a:gd name="T4" fmla="*/ 10 w 11"/>
                  <a:gd name="T5" fmla="*/ 0 h 15"/>
                  <a:gd name="T6" fmla="*/ 10 w 11"/>
                  <a:gd name="T7" fmla="*/ 1 h 15"/>
                  <a:gd name="T8" fmla="*/ 10 w 11"/>
                  <a:gd name="T9" fmla="*/ 1 h 15"/>
                  <a:gd name="T10" fmla="*/ 9 w 11"/>
                  <a:gd name="T11" fmla="*/ 1 h 15"/>
                  <a:gd name="T12" fmla="*/ 9 w 11"/>
                  <a:gd name="T13" fmla="*/ 2 h 15"/>
                  <a:gd name="T14" fmla="*/ 9 w 11"/>
                  <a:gd name="T15" fmla="*/ 2 h 15"/>
                  <a:gd name="T16" fmla="*/ 9 w 11"/>
                  <a:gd name="T17" fmla="*/ 2 h 15"/>
                  <a:gd name="T18" fmla="*/ 9 w 11"/>
                  <a:gd name="T19" fmla="*/ 3 h 15"/>
                  <a:gd name="T20" fmla="*/ 8 w 11"/>
                  <a:gd name="T21" fmla="*/ 3 h 15"/>
                  <a:gd name="T22" fmla="*/ 8 w 11"/>
                  <a:gd name="T23" fmla="*/ 3 h 15"/>
                  <a:gd name="T24" fmla="*/ 8 w 11"/>
                  <a:gd name="T25" fmla="*/ 3 h 15"/>
                  <a:gd name="T26" fmla="*/ 8 w 11"/>
                  <a:gd name="T27" fmla="*/ 4 h 15"/>
                  <a:gd name="T28" fmla="*/ 8 w 11"/>
                  <a:gd name="T29" fmla="*/ 4 h 15"/>
                  <a:gd name="T30" fmla="*/ 8 w 11"/>
                  <a:gd name="T31" fmla="*/ 5 h 15"/>
                  <a:gd name="T32" fmla="*/ 7 w 11"/>
                  <a:gd name="T33" fmla="*/ 5 h 15"/>
                  <a:gd name="T34" fmla="*/ 7 w 11"/>
                  <a:gd name="T35" fmla="*/ 5 h 15"/>
                  <a:gd name="T36" fmla="*/ 7 w 11"/>
                  <a:gd name="T37" fmla="*/ 5 h 15"/>
                  <a:gd name="T38" fmla="*/ 7 w 11"/>
                  <a:gd name="T39" fmla="*/ 6 h 15"/>
                  <a:gd name="T40" fmla="*/ 6 w 11"/>
                  <a:gd name="T41" fmla="*/ 6 h 15"/>
                  <a:gd name="T42" fmla="*/ 6 w 11"/>
                  <a:gd name="T43" fmla="*/ 6 h 15"/>
                  <a:gd name="T44" fmla="*/ 6 w 11"/>
                  <a:gd name="T45" fmla="*/ 7 h 15"/>
                  <a:gd name="T46" fmla="*/ 6 w 11"/>
                  <a:gd name="T47" fmla="*/ 7 h 15"/>
                  <a:gd name="T48" fmla="*/ 6 w 11"/>
                  <a:gd name="T49" fmla="*/ 7 h 15"/>
                  <a:gd name="T50" fmla="*/ 5 w 11"/>
                  <a:gd name="T51" fmla="*/ 8 h 15"/>
                  <a:gd name="T52" fmla="*/ 5 w 11"/>
                  <a:gd name="T53" fmla="*/ 8 h 15"/>
                  <a:gd name="T54" fmla="*/ 5 w 11"/>
                  <a:gd name="T55" fmla="*/ 8 h 15"/>
                  <a:gd name="T56" fmla="*/ 5 w 11"/>
                  <a:gd name="T57" fmla="*/ 8 h 15"/>
                  <a:gd name="T58" fmla="*/ 5 w 11"/>
                  <a:gd name="T59" fmla="*/ 9 h 15"/>
                  <a:gd name="T60" fmla="*/ 5 w 11"/>
                  <a:gd name="T61" fmla="*/ 9 h 15"/>
                  <a:gd name="T62" fmla="*/ 4 w 11"/>
                  <a:gd name="T63" fmla="*/ 9 h 15"/>
                  <a:gd name="T64" fmla="*/ 4 w 11"/>
                  <a:gd name="T65" fmla="*/ 10 h 15"/>
                  <a:gd name="T66" fmla="*/ 4 w 11"/>
                  <a:gd name="T67" fmla="*/ 10 h 15"/>
                  <a:gd name="T68" fmla="*/ 4 w 11"/>
                  <a:gd name="T69" fmla="*/ 10 h 15"/>
                  <a:gd name="T70" fmla="*/ 3 w 11"/>
                  <a:gd name="T71" fmla="*/ 11 h 15"/>
                  <a:gd name="T72" fmla="*/ 3 w 11"/>
                  <a:gd name="T73" fmla="*/ 11 h 15"/>
                  <a:gd name="T74" fmla="*/ 3 w 11"/>
                  <a:gd name="T75" fmla="*/ 11 h 15"/>
                  <a:gd name="T76" fmla="*/ 3 w 11"/>
                  <a:gd name="T77" fmla="*/ 11 h 15"/>
                  <a:gd name="T78" fmla="*/ 3 w 11"/>
                  <a:gd name="T79" fmla="*/ 12 h 15"/>
                  <a:gd name="T80" fmla="*/ 2 w 11"/>
                  <a:gd name="T81" fmla="*/ 12 h 15"/>
                  <a:gd name="T82" fmla="*/ 2 w 11"/>
                  <a:gd name="T83" fmla="*/ 12 h 15"/>
                  <a:gd name="T84" fmla="*/ 2 w 11"/>
                  <a:gd name="T85" fmla="*/ 13 h 15"/>
                  <a:gd name="T86" fmla="*/ 2 w 11"/>
                  <a:gd name="T87" fmla="*/ 13 h 15"/>
                  <a:gd name="T88" fmla="*/ 2 w 11"/>
                  <a:gd name="T89" fmla="*/ 13 h 15"/>
                  <a:gd name="T90" fmla="*/ 2 w 11"/>
                  <a:gd name="T91" fmla="*/ 13 h 15"/>
                  <a:gd name="T92" fmla="*/ 1 w 11"/>
                  <a:gd name="T93" fmla="*/ 14 h 15"/>
                  <a:gd name="T94" fmla="*/ 1 w 11"/>
                  <a:gd name="T95" fmla="*/ 14 h 15"/>
                  <a:gd name="T96" fmla="*/ 1 w 11"/>
                  <a:gd name="T97" fmla="*/ 14 h 15"/>
                  <a:gd name="T98" fmla="*/ 1 w 11"/>
                  <a:gd name="T99" fmla="*/ 15 h 15"/>
                  <a:gd name="T100" fmla="*/ 1 w 11"/>
                  <a:gd name="T101" fmla="*/ 15 h 15"/>
                  <a:gd name="T102" fmla="*/ 0 w 11"/>
                  <a:gd name="T10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0" y="1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4" name="Freeform 2905"/>
              <p:cNvSpPr>
                <a:spLocks/>
              </p:cNvSpPr>
              <p:nvPr/>
            </p:nvSpPr>
            <p:spPr bwMode="auto">
              <a:xfrm>
                <a:off x="6280481" y="5310156"/>
                <a:ext cx="9843" cy="13779"/>
              </a:xfrm>
              <a:custGeom>
                <a:avLst/>
                <a:gdLst>
                  <a:gd name="T0" fmla="*/ 10 w 10"/>
                  <a:gd name="T1" fmla="*/ 0 h 14"/>
                  <a:gd name="T2" fmla="*/ 9 w 10"/>
                  <a:gd name="T3" fmla="*/ 0 h 14"/>
                  <a:gd name="T4" fmla="*/ 9 w 10"/>
                  <a:gd name="T5" fmla="*/ 1 h 14"/>
                  <a:gd name="T6" fmla="*/ 9 w 10"/>
                  <a:gd name="T7" fmla="*/ 1 h 14"/>
                  <a:gd name="T8" fmla="*/ 9 w 10"/>
                  <a:gd name="T9" fmla="*/ 1 h 14"/>
                  <a:gd name="T10" fmla="*/ 8 w 10"/>
                  <a:gd name="T11" fmla="*/ 1 h 14"/>
                  <a:gd name="T12" fmla="*/ 8 w 10"/>
                  <a:gd name="T13" fmla="*/ 2 h 14"/>
                  <a:gd name="T14" fmla="*/ 8 w 10"/>
                  <a:gd name="T15" fmla="*/ 2 h 14"/>
                  <a:gd name="T16" fmla="*/ 8 w 10"/>
                  <a:gd name="T17" fmla="*/ 2 h 14"/>
                  <a:gd name="T18" fmla="*/ 8 w 10"/>
                  <a:gd name="T19" fmla="*/ 3 h 14"/>
                  <a:gd name="T20" fmla="*/ 8 w 10"/>
                  <a:gd name="T21" fmla="*/ 3 h 14"/>
                  <a:gd name="T22" fmla="*/ 7 w 10"/>
                  <a:gd name="T23" fmla="*/ 3 h 14"/>
                  <a:gd name="T24" fmla="*/ 7 w 10"/>
                  <a:gd name="T25" fmla="*/ 3 h 14"/>
                  <a:gd name="T26" fmla="*/ 7 w 10"/>
                  <a:gd name="T27" fmla="*/ 4 h 14"/>
                  <a:gd name="T28" fmla="*/ 7 w 10"/>
                  <a:gd name="T29" fmla="*/ 4 h 14"/>
                  <a:gd name="T30" fmla="*/ 7 w 10"/>
                  <a:gd name="T31" fmla="*/ 4 h 14"/>
                  <a:gd name="T32" fmla="*/ 6 w 10"/>
                  <a:gd name="T33" fmla="*/ 4 h 14"/>
                  <a:gd name="T34" fmla="*/ 6 w 10"/>
                  <a:gd name="T35" fmla="*/ 5 h 14"/>
                  <a:gd name="T36" fmla="*/ 6 w 10"/>
                  <a:gd name="T37" fmla="*/ 5 h 14"/>
                  <a:gd name="T38" fmla="*/ 6 w 10"/>
                  <a:gd name="T39" fmla="*/ 5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7 h 14"/>
                  <a:gd name="T50" fmla="*/ 5 w 10"/>
                  <a:gd name="T51" fmla="*/ 7 h 14"/>
                  <a:gd name="T52" fmla="*/ 4 w 10"/>
                  <a:gd name="T53" fmla="*/ 7 h 14"/>
                  <a:gd name="T54" fmla="*/ 4 w 10"/>
                  <a:gd name="T55" fmla="*/ 8 h 14"/>
                  <a:gd name="T56" fmla="*/ 4 w 10"/>
                  <a:gd name="T57" fmla="*/ 8 h 14"/>
                  <a:gd name="T58" fmla="*/ 4 w 10"/>
                  <a:gd name="T59" fmla="*/ 8 h 14"/>
                  <a:gd name="T60" fmla="*/ 4 w 10"/>
                  <a:gd name="T61" fmla="*/ 9 h 14"/>
                  <a:gd name="T62" fmla="*/ 3 w 10"/>
                  <a:gd name="T63" fmla="*/ 9 h 14"/>
                  <a:gd name="T64" fmla="*/ 3 w 10"/>
                  <a:gd name="T65" fmla="*/ 9 h 14"/>
                  <a:gd name="T66" fmla="*/ 3 w 10"/>
                  <a:gd name="T67" fmla="*/ 9 h 14"/>
                  <a:gd name="T68" fmla="*/ 3 w 10"/>
                  <a:gd name="T69" fmla="*/ 10 h 14"/>
                  <a:gd name="T70" fmla="*/ 2 w 10"/>
                  <a:gd name="T71" fmla="*/ 10 h 14"/>
                  <a:gd name="T72" fmla="*/ 2 w 10"/>
                  <a:gd name="T73" fmla="*/ 10 h 14"/>
                  <a:gd name="T74" fmla="*/ 2 w 10"/>
                  <a:gd name="T75" fmla="*/ 10 h 14"/>
                  <a:gd name="T76" fmla="*/ 2 w 10"/>
                  <a:gd name="T77" fmla="*/ 10 h 14"/>
                  <a:gd name="T78" fmla="*/ 2 w 10"/>
                  <a:gd name="T79" fmla="*/ 11 h 14"/>
                  <a:gd name="T80" fmla="*/ 2 w 10"/>
                  <a:gd name="T81" fmla="*/ 11 h 14"/>
                  <a:gd name="T82" fmla="*/ 1 w 10"/>
                  <a:gd name="T83" fmla="*/ 11 h 14"/>
                  <a:gd name="T84" fmla="*/ 1 w 10"/>
                  <a:gd name="T85" fmla="*/ 11 h 14"/>
                  <a:gd name="T86" fmla="*/ 1 w 10"/>
                  <a:gd name="T87" fmla="*/ 12 h 14"/>
                  <a:gd name="T88" fmla="*/ 1 w 10"/>
                  <a:gd name="T89" fmla="*/ 12 h 14"/>
                  <a:gd name="T90" fmla="*/ 1 w 10"/>
                  <a:gd name="T91" fmla="*/ 12 h 14"/>
                  <a:gd name="T92" fmla="*/ 0 w 10"/>
                  <a:gd name="T93" fmla="*/ 13 h 14"/>
                  <a:gd name="T94" fmla="*/ 0 w 10"/>
                  <a:gd name="T95" fmla="*/ 13 h 14"/>
                  <a:gd name="T96" fmla="*/ 0 w 10"/>
                  <a:gd name="T97" fmla="*/ 13 h 14"/>
                  <a:gd name="T98" fmla="*/ 0 w 10"/>
                  <a:gd name="T99" fmla="*/ 13 h 14"/>
                  <a:gd name="T100" fmla="*/ 0 w 10"/>
                  <a:gd name="T101" fmla="*/ 14 h 14"/>
                  <a:gd name="T102" fmla="*/ 0 w 10"/>
                  <a:gd name="T10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5" name="Freeform 2906"/>
              <p:cNvSpPr>
                <a:spLocks/>
              </p:cNvSpPr>
              <p:nvPr/>
            </p:nvSpPr>
            <p:spPr bwMode="auto">
              <a:xfrm>
                <a:off x="6270639" y="5323935"/>
                <a:ext cx="9843" cy="11811"/>
              </a:xfrm>
              <a:custGeom>
                <a:avLst/>
                <a:gdLst>
                  <a:gd name="T0" fmla="*/ 10 w 10"/>
                  <a:gd name="T1" fmla="*/ 0 h 12"/>
                  <a:gd name="T2" fmla="*/ 10 w 10"/>
                  <a:gd name="T3" fmla="*/ 0 h 12"/>
                  <a:gd name="T4" fmla="*/ 9 w 10"/>
                  <a:gd name="T5" fmla="*/ 0 h 12"/>
                  <a:gd name="T6" fmla="*/ 9 w 10"/>
                  <a:gd name="T7" fmla="*/ 0 h 12"/>
                  <a:gd name="T8" fmla="*/ 9 w 10"/>
                  <a:gd name="T9" fmla="*/ 1 h 12"/>
                  <a:gd name="T10" fmla="*/ 9 w 10"/>
                  <a:gd name="T11" fmla="*/ 1 h 12"/>
                  <a:gd name="T12" fmla="*/ 8 w 10"/>
                  <a:gd name="T13" fmla="*/ 1 h 12"/>
                  <a:gd name="T14" fmla="*/ 8 w 10"/>
                  <a:gd name="T15" fmla="*/ 2 h 12"/>
                  <a:gd name="T16" fmla="*/ 8 w 10"/>
                  <a:gd name="T17" fmla="*/ 2 h 12"/>
                  <a:gd name="T18" fmla="*/ 8 w 10"/>
                  <a:gd name="T19" fmla="*/ 2 h 12"/>
                  <a:gd name="T20" fmla="*/ 8 w 10"/>
                  <a:gd name="T21" fmla="*/ 2 h 12"/>
                  <a:gd name="T22" fmla="*/ 7 w 10"/>
                  <a:gd name="T23" fmla="*/ 2 h 12"/>
                  <a:gd name="T24" fmla="*/ 7 w 10"/>
                  <a:gd name="T25" fmla="*/ 3 h 12"/>
                  <a:gd name="T26" fmla="*/ 7 w 10"/>
                  <a:gd name="T27" fmla="*/ 3 h 12"/>
                  <a:gd name="T28" fmla="*/ 7 w 10"/>
                  <a:gd name="T29" fmla="*/ 3 h 12"/>
                  <a:gd name="T30" fmla="*/ 7 w 10"/>
                  <a:gd name="T31" fmla="*/ 3 h 12"/>
                  <a:gd name="T32" fmla="*/ 7 w 10"/>
                  <a:gd name="T33" fmla="*/ 4 h 12"/>
                  <a:gd name="T34" fmla="*/ 6 w 10"/>
                  <a:gd name="T35" fmla="*/ 4 h 12"/>
                  <a:gd name="T36" fmla="*/ 6 w 10"/>
                  <a:gd name="T37" fmla="*/ 4 h 12"/>
                  <a:gd name="T38" fmla="*/ 6 w 10"/>
                  <a:gd name="T39" fmla="*/ 5 h 12"/>
                  <a:gd name="T40" fmla="*/ 6 w 10"/>
                  <a:gd name="T41" fmla="*/ 5 h 12"/>
                  <a:gd name="T42" fmla="*/ 5 w 10"/>
                  <a:gd name="T43" fmla="*/ 5 h 12"/>
                  <a:gd name="T44" fmla="*/ 5 w 10"/>
                  <a:gd name="T45" fmla="*/ 5 h 12"/>
                  <a:gd name="T46" fmla="*/ 5 w 10"/>
                  <a:gd name="T47" fmla="*/ 5 h 12"/>
                  <a:gd name="T48" fmla="*/ 5 w 10"/>
                  <a:gd name="T49" fmla="*/ 6 h 12"/>
                  <a:gd name="T50" fmla="*/ 5 w 10"/>
                  <a:gd name="T51" fmla="*/ 6 h 12"/>
                  <a:gd name="T52" fmla="*/ 4 w 10"/>
                  <a:gd name="T53" fmla="*/ 6 h 12"/>
                  <a:gd name="T54" fmla="*/ 4 w 10"/>
                  <a:gd name="T55" fmla="*/ 6 h 12"/>
                  <a:gd name="T56" fmla="*/ 4 w 10"/>
                  <a:gd name="T57" fmla="*/ 7 h 12"/>
                  <a:gd name="T58" fmla="*/ 4 w 10"/>
                  <a:gd name="T59" fmla="*/ 7 h 12"/>
                  <a:gd name="T60" fmla="*/ 4 w 10"/>
                  <a:gd name="T61" fmla="*/ 7 h 12"/>
                  <a:gd name="T62" fmla="*/ 4 w 10"/>
                  <a:gd name="T63" fmla="*/ 7 h 12"/>
                  <a:gd name="T64" fmla="*/ 3 w 10"/>
                  <a:gd name="T65" fmla="*/ 8 h 12"/>
                  <a:gd name="T66" fmla="*/ 3 w 10"/>
                  <a:gd name="T67" fmla="*/ 8 h 12"/>
                  <a:gd name="T68" fmla="*/ 3 w 10"/>
                  <a:gd name="T69" fmla="*/ 8 h 12"/>
                  <a:gd name="T70" fmla="*/ 3 w 10"/>
                  <a:gd name="T71" fmla="*/ 8 h 12"/>
                  <a:gd name="T72" fmla="*/ 2 w 10"/>
                  <a:gd name="T73" fmla="*/ 9 h 12"/>
                  <a:gd name="T74" fmla="*/ 2 w 10"/>
                  <a:gd name="T75" fmla="*/ 9 h 12"/>
                  <a:gd name="T76" fmla="*/ 2 w 10"/>
                  <a:gd name="T77" fmla="*/ 9 h 12"/>
                  <a:gd name="T78" fmla="*/ 2 w 10"/>
                  <a:gd name="T79" fmla="*/ 9 h 12"/>
                  <a:gd name="T80" fmla="*/ 2 w 10"/>
                  <a:gd name="T81" fmla="*/ 9 h 12"/>
                  <a:gd name="T82" fmla="*/ 1 w 10"/>
                  <a:gd name="T83" fmla="*/ 10 h 12"/>
                  <a:gd name="T84" fmla="*/ 1 w 10"/>
                  <a:gd name="T85" fmla="*/ 10 h 12"/>
                  <a:gd name="T86" fmla="*/ 1 w 10"/>
                  <a:gd name="T87" fmla="*/ 10 h 12"/>
                  <a:gd name="T88" fmla="*/ 1 w 10"/>
                  <a:gd name="T89" fmla="*/ 10 h 12"/>
                  <a:gd name="T90" fmla="*/ 1 w 10"/>
                  <a:gd name="T91" fmla="*/ 10 h 12"/>
                  <a:gd name="T92" fmla="*/ 1 w 10"/>
                  <a:gd name="T93" fmla="*/ 11 h 12"/>
                  <a:gd name="T94" fmla="*/ 0 w 10"/>
                  <a:gd name="T95" fmla="*/ 11 h 12"/>
                  <a:gd name="T96" fmla="*/ 0 w 10"/>
                  <a:gd name="T97" fmla="*/ 11 h 12"/>
                  <a:gd name="T98" fmla="*/ 0 w 10"/>
                  <a:gd name="T99" fmla="*/ 12 h 12"/>
                  <a:gd name="T100" fmla="*/ 0 w 10"/>
                  <a:gd name="T101" fmla="*/ 12 h 12"/>
                  <a:gd name="T102" fmla="*/ 0 w 10"/>
                  <a:gd name="T10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6" name="Freeform 2907"/>
              <p:cNvSpPr>
                <a:spLocks/>
              </p:cNvSpPr>
              <p:nvPr/>
            </p:nvSpPr>
            <p:spPr bwMode="auto">
              <a:xfrm>
                <a:off x="6260796" y="5335746"/>
                <a:ext cx="9843" cy="9842"/>
              </a:xfrm>
              <a:custGeom>
                <a:avLst/>
                <a:gdLst>
                  <a:gd name="T0" fmla="*/ 10 w 10"/>
                  <a:gd name="T1" fmla="*/ 0 h 10"/>
                  <a:gd name="T2" fmla="*/ 10 w 10"/>
                  <a:gd name="T3" fmla="*/ 0 h 10"/>
                  <a:gd name="T4" fmla="*/ 9 w 10"/>
                  <a:gd name="T5" fmla="*/ 0 h 10"/>
                  <a:gd name="T6" fmla="*/ 9 w 10"/>
                  <a:gd name="T7" fmla="*/ 0 h 10"/>
                  <a:gd name="T8" fmla="*/ 9 w 10"/>
                  <a:gd name="T9" fmla="*/ 1 h 10"/>
                  <a:gd name="T10" fmla="*/ 9 w 10"/>
                  <a:gd name="T11" fmla="*/ 1 h 10"/>
                  <a:gd name="T12" fmla="*/ 8 w 10"/>
                  <a:gd name="T13" fmla="*/ 1 h 10"/>
                  <a:gd name="T14" fmla="*/ 8 w 10"/>
                  <a:gd name="T15" fmla="*/ 1 h 10"/>
                  <a:gd name="T16" fmla="*/ 8 w 10"/>
                  <a:gd name="T17" fmla="*/ 1 h 10"/>
                  <a:gd name="T18" fmla="*/ 8 w 10"/>
                  <a:gd name="T19" fmla="*/ 2 h 10"/>
                  <a:gd name="T20" fmla="*/ 8 w 10"/>
                  <a:gd name="T21" fmla="*/ 2 h 10"/>
                  <a:gd name="T22" fmla="*/ 8 w 10"/>
                  <a:gd name="T23" fmla="*/ 2 h 10"/>
                  <a:gd name="T24" fmla="*/ 7 w 10"/>
                  <a:gd name="T25" fmla="*/ 2 h 10"/>
                  <a:gd name="T26" fmla="*/ 7 w 10"/>
                  <a:gd name="T27" fmla="*/ 3 h 10"/>
                  <a:gd name="T28" fmla="*/ 7 w 10"/>
                  <a:gd name="T29" fmla="*/ 3 h 10"/>
                  <a:gd name="T30" fmla="*/ 7 w 10"/>
                  <a:gd name="T31" fmla="*/ 3 h 10"/>
                  <a:gd name="T32" fmla="*/ 7 w 10"/>
                  <a:gd name="T33" fmla="*/ 3 h 10"/>
                  <a:gd name="T34" fmla="*/ 6 w 10"/>
                  <a:gd name="T35" fmla="*/ 3 h 10"/>
                  <a:gd name="T36" fmla="*/ 6 w 10"/>
                  <a:gd name="T37" fmla="*/ 4 h 10"/>
                  <a:gd name="T38" fmla="*/ 6 w 10"/>
                  <a:gd name="T39" fmla="*/ 4 h 10"/>
                  <a:gd name="T40" fmla="*/ 6 w 10"/>
                  <a:gd name="T41" fmla="*/ 4 h 10"/>
                  <a:gd name="T42" fmla="*/ 5 w 10"/>
                  <a:gd name="T43" fmla="*/ 4 h 10"/>
                  <a:gd name="T44" fmla="*/ 5 w 10"/>
                  <a:gd name="T45" fmla="*/ 4 h 10"/>
                  <a:gd name="T46" fmla="*/ 5 w 10"/>
                  <a:gd name="T47" fmla="*/ 5 h 10"/>
                  <a:gd name="T48" fmla="*/ 5 w 10"/>
                  <a:gd name="T49" fmla="*/ 5 h 10"/>
                  <a:gd name="T50" fmla="*/ 5 w 10"/>
                  <a:gd name="T51" fmla="*/ 5 h 10"/>
                  <a:gd name="T52" fmla="*/ 5 w 10"/>
                  <a:gd name="T53" fmla="*/ 5 h 10"/>
                  <a:gd name="T54" fmla="*/ 4 w 10"/>
                  <a:gd name="T55" fmla="*/ 6 h 10"/>
                  <a:gd name="T56" fmla="*/ 4 w 10"/>
                  <a:gd name="T57" fmla="*/ 6 h 10"/>
                  <a:gd name="T58" fmla="*/ 4 w 10"/>
                  <a:gd name="T59" fmla="*/ 6 h 10"/>
                  <a:gd name="T60" fmla="*/ 4 w 10"/>
                  <a:gd name="T61" fmla="*/ 6 h 10"/>
                  <a:gd name="T62" fmla="*/ 4 w 10"/>
                  <a:gd name="T63" fmla="*/ 6 h 10"/>
                  <a:gd name="T64" fmla="*/ 3 w 10"/>
                  <a:gd name="T65" fmla="*/ 7 h 10"/>
                  <a:gd name="T66" fmla="*/ 3 w 10"/>
                  <a:gd name="T67" fmla="*/ 7 h 10"/>
                  <a:gd name="T68" fmla="*/ 3 w 10"/>
                  <a:gd name="T69" fmla="*/ 7 h 10"/>
                  <a:gd name="T70" fmla="*/ 3 w 10"/>
                  <a:gd name="T71" fmla="*/ 7 h 10"/>
                  <a:gd name="T72" fmla="*/ 2 w 10"/>
                  <a:gd name="T73" fmla="*/ 7 h 10"/>
                  <a:gd name="T74" fmla="*/ 2 w 10"/>
                  <a:gd name="T75" fmla="*/ 8 h 10"/>
                  <a:gd name="T76" fmla="*/ 2 w 10"/>
                  <a:gd name="T77" fmla="*/ 8 h 10"/>
                  <a:gd name="T78" fmla="*/ 2 w 10"/>
                  <a:gd name="T79" fmla="*/ 8 h 10"/>
                  <a:gd name="T80" fmla="*/ 2 w 10"/>
                  <a:gd name="T81" fmla="*/ 8 h 10"/>
                  <a:gd name="T82" fmla="*/ 2 w 10"/>
                  <a:gd name="T83" fmla="*/ 9 h 10"/>
                  <a:gd name="T84" fmla="*/ 1 w 10"/>
                  <a:gd name="T85" fmla="*/ 9 h 10"/>
                  <a:gd name="T86" fmla="*/ 1 w 10"/>
                  <a:gd name="T87" fmla="*/ 9 h 10"/>
                  <a:gd name="T88" fmla="*/ 1 w 10"/>
                  <a:gd name="T89" fmla="*/ 9 h 10"/>
                  <a:gd name="T90" fmla="*/ 1 w 10"/>
                  <a:gd name="T91" fmla="*/ 9 h 10"/>
                  <a:gd name="T92" fmla="*/ 1 w 10"/>
                  <a:gd name="T93" fmla="*/ 9 h 10"/>
                  <a:gd name="T94" fmla="*/ 0 w 10"/>
                  <a:gd name="T95" fmla="*/ 10 h 10"/>
                  <a:gd name="T96" fmla="*/ 0 w 10"/>
                  <a:gd name="T97" fmla="*/ 10 h 10"/>
                  <a:gd name="T98" fmla="*/ 0 w 10"/>
                  <a:gd name="T99" fmla="*/ 10 h 10"/>
                  <a:gd name="T100" fmla="*/ 0 w 10"/>
                  <a:gd name="T101" fmla="*/ 10 h 10"/>
                  <a:gd name="T102" fmla="*/ 0 w 10"/>
                  <a:gd name="T10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7" name="Freeform 2908"/>
              <p:cNvSpPr>
                <a:spLocks/>
              </p:cNvSpPr>
              <p:nvPr/>
            </p:nvSpPr>
            <p:spPr bwMode="auto">
              <a:xfrm>
                <a:off x="6250954" y="5345589"/>
                <a:ext cx="9843" cy="8859"/>
              </a:xfrm>
              <a:custGeom>
                <a:avLst/>
                <a:gdLst>
                  <a:gd name="T0" fmla="*/ 10 w 10"/>
                  <a:gd name="T1" fmla="*/ 0 h 9"/>
                  <a:gd name="T2" fmla="*/ 10 w 10"/>
                  <a:gd name="T3" fmla="*/ 0 h 9"/>
                  <a:gd name="T4" fmla="*/ 10 w 10"/>
                  <a:gd name="T5" fmla="*/ 1 h 9"/>
                  <a:gd name="T6" fmla="*/ 9 w 10"/>
                  <a:gd name="T7" fmla="*/ 1 h 9"/>
                  <a:gd name="T8" fmla="*/ 9 w 10"/>
                  <a:gd name="T9" fmla="*/ 1 h 9"/>
                  <a:gd name="T10" fmla="*/ 9 w 10"/>
                  <a:gd name="T11" fmla="*/ 1 h 9"/>
                  <a:gd name="T12" fmla="*/ 9 w 10"/>
                  <a:gd name="T13" fmla="*/ 1 h 9"/>
                  <a:gd name="T14" fmla="*/ 8 w 10"/>
                  <a:gd name="T15" fmla="*/ 1 h 9"/>
                  <a:gd name="T16" fmla="*/ 8 w 10"/>
                  <a:gd name="T17" fmla="*/ 2 h 9"/>
                  <a:gd name="T18" fmla="*/ 8 w 10"/>
                  <a:gd name="T19" fmla="*/ 2 h 9"/>
                  <a:gd name="T20" fmla="*/ 8 w 10"/>
                  <a:gd name="T21" fmla="*/ 2 h 9"/>
                  <a:gd name="T22" fmla="*/ 8 w 10"/>
                  <a:gd name="T23" fmla="*/ 2 h 9"/>
                  <a:gd name="T24" fmla="*/ 7 w 10"/>
                  <a:gd name="T25" fmla="*/ 3 h 9"/>
                  <a:gd name="T26" fmla="*/ 7 w 10"/>
                  <a:gd name="T27" fmla="*/ 3 h 9"/>
                  <a:gd name="T28" fmla="*/ 7 w 10"/>
                  <a:gd name="T29" fmla="*/ 3 h 9"/>
                  <a:gd name="T30" fmla="*/ 7 w 10"/>
                  <a:gd name="T31" fmla="*/ 3 h 9"/>
                  <a:gd name="T32" fmla="*/ 7 w 10"/>
                  <a:gd name="T33" fmla="*/ 3 h 9"/>
                  <a:gd name="T34" fmla="*/ 7 w 10"/>
                  <a:gd name="T35" fmla="*/ 3 h 9"/>
                  <a:gd name="T36" fmla="*/ 6 w 10"/>
                  <a:gd name="T37" fmla="*/ 4 h 9"/>
                  <a:gd name="T38" fmla="*/ 6 w 10"/>
                  <a:gd name="T39" fmla="*/ 4 h 9"/>
                  <a:gd name="T40" fmla="*/ 6 w 10"/>
                  <a:gd name="T41" fmla="*/ 4 h 9"/>
                  <a:gd name="T42" fmla="*/ 6 w 10"/>
                  <a:gd name="T43" fmla="*/ 4 h 9"/>
                  <a:gd name="T44" fmla="*/ 5 w 10"/>
                  <a:gd name="T45" fmla="*/ 4 h 9"/>
                  <a:gd name="T46" fmla="*/ 5 w 10"/>
                  <a:gd name="T47" fmla="*/ 4 h 9"/>
                  <a:gd name="T48" fmla="*/ 5 w 10"/>
                  <a:gd name="T49" fmla="*/ 5 h 9"/>
                  <a:gd name="T50" fmla="*/ 5 w 10"/>
                  <a:gd name="T51" fmla="*/ 5 h 9"/>
                  <a:gd name="T52" fmla="*/ 5 w 10"/>
                  <a:gd name="T53" fmla="*/ 5 h 9"/>
                  <a:gd name="T54" fmla="*/ 4 w 10"/>
                  <a:gd name="T55" fmla="*/ 5 h 9"/>
                  <a:gd name="T56" fmla="*/ 4 w 10"/>
                  <a:gd name="T57" fmla="*/ 6 h 9"/>
                  <a:gd name="T58" fmla="*/ 4 w 10"/>
                  <a:gd name="T59" fmla="*/ 6 h 9"/>
                  <a:gd name="T60" fmla="*/ 4 w 10"/>
                  <a:gd name="T61" fmla="*/ 6 h 9"/>
                  <a:gd name="T62" fmla="*/ 4 w 10"/>
                  <a:gd name="T63" fmla="*/ 6 h 9"/>
                  <a:gd name="T64" fmla="*/ 4 w 10"/>
                  <a:gd name="T65" fmla="*/ 6 h 9"/>
                  <a:gd name="T66" fmla="*/ 3 w 10"/>
                  <a:gd name="T67" fmla="*/ 6 h 9"/>
                  <a:gd name="T68" fmla="*/ 3 w 10"/>
                  <a:gd name="T69" fmla="*/ 7 h 9"/>
                  <a:gd name="T70" fmla="*/ 3 w 10"/>
                  <a:gd name="T71" fmla="*/ 7 h 9"/>
                  <a:gd name="T72" fmla="*/ 3 w 10"/>
                  <a:gd name="T73" fmla="*/ 7 h 9"/>
                  <a:gd name="T74" fmla="*/ 2 w 10"/>
                  <a:gd name="T75" fmla="*/ 7 h 9"/>
                  <a:gd name="T76" fmla="*/ 2 w 10"/>
                  <a:gd name="T77" fmla="*/ 7 h 9"/>
                  <a:gd name="T78" fmla="*/ 2 w 10"/>
                  <a:gd name="T79" fmla="*/ 7 h 9"/>
                  <a:gd name="T80" fmla="*/ 2 w 10"/>
                  <a:gd name="T81" fmla="*/ 7 h 9"/>
                  <a:gd name="T82" fmla="*/ 2 w 10"/>
                  <a:gd name="T83" fmla="*/ 8 h 9"/>
                  <a:gd name="T84" fmla="*/ 1 w 10"/>
                  <a:gd name="T85" fmla="*/ 8 h 9"/>
                  <a:gd name="T86" fmla="*/ 1 w 10"/>
                  <a:gd name="T87" fmla="*/ 8 h 9"/>
                  <a:gd name="T88" fmla="*/ 1 w 10"/>
                  <a:gd name="T89" fmla="*/ 8 h 9"/>
                  <a:gd name="T90" fmla="*/ 1 w 10"/>
                  <a:gd name="T91" fmla="*/ 9 h 9"/>
                  <a:gd name="T92" fmla="*/ 1 w 10"/>
                  <a:gd name="T93" fmla="*/ 9 h 9"/>
                  <a:gd name="T94" fmla="*/ 1 w 10"/>
                  <a:gd name="T95" fmla="*/ 9 h 9"/>
                  <a:gd name="T96" fmla="*/ 0 w 10"/>
                  <a:gd name="T97" fmla="*/ 9 h 9"/>
                  <a:gd name="T98" fmla="*/ 0 w 10"/>
                  <a:gd name="T99" fmla="*/ 9 h 9"/>
                  <a:gd name="T100" fmla="*/ 0 w 10"/>
                  <a:gd name="T101" fmla="*/ 9 h 9"/>
                  <a:gd name="T102" fmla="*/ 0 w 10"/>
                  <a:gd name="T10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8" name="Freeform 2909"/>
              <p:cNvSpPr>
                <a:spLocks/>
              </p:cNvSpPr>
              <p:nvPr/>
            </p:nvSpPr>
            <p:spPr bwMode="auto">
              <a:xfrm>
                <a:off x="6241111" y="5354447"/>
                <a:ext cx="9843" cy="7874"/>
              </a:xfrm>
              <a:custGeom>
                <a:avLst/>
                <a:gdLst>
                  <a:gd name="T0" fmla="*/ 10 w 10"/>
                  <a:gd name="T1" fmla="*/ 0 h 8"/>
                  <a:gd name="T2" fmla="*/ 10 w 10"/>
                  <a:gd name="T3" fmla="*/ 0 h 8"/>
                  <a:gd name="T4" fmla="*/ 10 w 10"/>
                  <a:gd name="T5" fmla="*/ 1 h 8"/>
                  <a:gd name="T6" fmla="*/ 9 w 10"/>
                  <a:gd name="T7" fmla="*/ 1 h 8"/>
                  <a:gd name="T8" fmla="*/ 9 w 10"/>
                  <a:gd name="T9" fmla="*/ 1 h 8"/>
                  <a:gd name="T10" fmla="*/ 9 w 10"/>
                  <a:gd name="T11" fmla="*/ 1 h 8"/>
                  <a:gd name="T12" fmla="*/ 9 w 10"/>
                  <a:gd name="T13" fmla="*/ 1 h 8"/>
                  <a:gd name="T14" fmla="*/ 8 w 10"/>
                  <a:gd name="T15" fmla="*/ 1 h 8"/>
                  <a:gd name="T16" fmla="*/ 8 w 10"/>
                  <a:gd name="T17" fmla="*/ 2 h 8"/>
                  <a:gd name="T18" fmla="*/ 8 w 10"/>
                  <a:gd name="T19" fmla="*/ 2 h 8"/>
                  <a:gd name="T20" fmla="*/ 8 w 10"/>
                  <a:gd name="T21" fmla="*/ 2 h 8"/>
                  <a:gd name="T22" fmla="*/ 8 w 10"/>
                  <a:gd name="T23" fmla="*/ 2 h 8"/>
                  <a:gd name="T24" fmla="*/ 8 w 10"/>
                  <a:gd name="T25" fmla="*/ 2 h 8"/>
                  <a:gd name="T26" fmla="*/ 7 w 10"/>
                  <a:gd name="T27" fmla="*/ 2 h 8"/>
                  <a:gd name="T28" fmla="*/ 7 w 10"/>
                  <a:gd name="T29" fmla="*/ 2 h 8"/>
                  <a:gd name="T30" fmla="*/ 7 w 10"/>
                  <a:gd name="T31" fmla="*/ 3 h 8"/>
                  <a:gd name="T32" fmla="*/ 7 w 10"/>
                  <a:gd name="T33" fmla="*/ 3 h 8"/>
                  <a:gd name="T34" fmla="*/ 7 w 10"/>
                  <a:gd name="T35" fmla="*/ 3 h 8"/>
                  <a:gd name="T36" fmla="*/ 6 w 10"/>
                  <a:gd name="T37" fmla="*/ 3 h 8"/>
                  <a:gd name="T38" fmla="*/ 6 w 10"/>
                  <a:gd name="T39" fmla="*/ 3 h 8"/>
                  <a:gd name="T40" fmla="*/ 6 w 10"/>
                  <a:gd name="T41" fmla="*/ 4 h 8"/>
                  <a:gd name="T42" fmla="*/ 6 w 10"/>
                  <a:gd name="T43" fmla="*/ 4 h 8"/>
                  <a:gd name="T44" fmla="*/ 5 w 10"/>
                  <a:gd name="T45" fmla="*/ 4 h 8"/>
                  <a:gd name="T46" fmla="*/ 5 w 10"/>
                  <a:gd name="T47" fmla="*/ 4 h 8"/>
                  <a:gd name="T48" fmla="*/ 5 w 10"/>
                  <a:gd name="T49" fmla="*/ 4 h 8"/>
                  <a:gd name="T50" fmla="*/ 5 w 10"/>
                  <a:gd name="T51" fmla="*/ 4 h 8"/>
                  <a:gd name="T52" fmla="*/ 5 w 10"/>
                  <a:gd name="T53" fmla="*/ 4 h 8"/>
                  <a:gd name="T54" fmla="*/ 5 w 10"/>
                  <a:gd name="T55" fmla="*/ 5 h 8"/>
                  <a:gd name="T56" fmla="*/ 4 w 10"/>
                  <a:gd name="T57" fmla="*/ 5 h 8"/>
                  <a:gd name="T58" fmla="*/ 4 w 10"/>
                  <a:gd name="T59" fmla="*/ 5 h 8"/>
                  <a:gd name="T60" fmla="*/ 4 w 10"/>
                  <a:gd name="T61" fmla="*/ 5 h 8"/>
                  <a:gd name="T62" fmla="*/ 4 w 10"/>
                  <a:gd name="T63" fmla="*/ 5 h 8"/>
                  <a:gd name="T64" fmla="*/ 4 w 10"/>
                  <a:gd name="T65" fmla="*/ 5 h 8"/>
                  <a:gd name="T66" fmla="*/ 3 w 10"/>
                  <a:gd name="T67" fmla="*/ 5 h 8"/>
                  <a:gd name="T68" fmla="*/ 3 w 10"/>
                  <a:gd name="T69" fmla="*/ 6 h 8"/>
                  <a:gd name="T70" fmla="*/ 3 w 10"/>
                  <a:gd name="T71" fmla="*/ 6 h 8"/>
                  <a:gd name="T72" fmla="*/ 3 w 10"/>
                  <a:gd name="T73" fmla="*/ 6 h 8"/>
                  <a:gd name="T74" fmla="*/ 2 w 10"/>
                  <a:gd name="T75" fmla="*/ 6 h 8"/>
                  <a:gd name="T76" fmla="*/ 2 w 10"/>
                  <a:gd name="T77" fmla="*/ 6 h 8"/>
                  <a:gd name="T78" fmla="*/ 2 w 10"/>
                  <a:gd name="T79" fmla="*/ 6 h 8"/>
                  <a:gd name="T80" fmla="*/ 2 w 10"/>
                  <a:gd name="T81" fmla="*/ 7 h 8"/>
                  <a:gd name="T82" fmla="*/ 2 w 10"/>
                  <a:gd name="T83" fmla="*/ 7 h 8"/>
                  <a:gd name="T84" fmla="*/ 2 w 10"/>
                  <a:gd name="T85" fmla="*/ 7 h 8"/>
                  <a:gd name="T86" fmla="*/ 1 w 10"/>
                  <a:gd name="T87" fmla="*/ 7 h 8"/>
                  <a:gd name="T88" fmla="*/ 1 w 10"/>
                  <a:gd name="T89" fmla="*/ 7 h 8"/>
                  <a:gd name="T90" fmla="*/ 1 w 10"/>
                  <a:gd name="T91" fmla="*/ 7 h 8"/>
                  <a:gd name="T92" fmla="*/ 1 w 10"/>
                  <a:gd name="T93" fmla="*/ 7 h 8"/>
                  <a:gd name="T94" fmla="*/ 1 w 10"/>
                  <a:gd name="T95" fmla="*/ 8 h 8"/>
                  <a:gd name="T96" fmla="*/ 0 w 10"/>
                  <a:gd name="T97" fmla="*/ 8 h 8"/>
                  <a:gd name="T98" fmla="*/ 0 w 10"/>
                  <a:gd name="T99" fmla="*/ 8 h 8"/>
                  <a:gd name="T100" fmla="*/ 0 w 10"/>
                  <a:gd name="T101" fmla="*/ 8 h 8"/>
                  <a:gd name="T102" fmla="*/ 0 w 10"/>
                  <a:gd name="T10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9" name="Freeform 2910"/>
              <p:cNvSpPr>
                <a:spLocks/>
              </p:cNvSpPr>
              <p:nvPr/>
            </p:nvSpPr>
            <p:spPr bwMode="auto">
              <a:xfrm>
                <a:off x="6231269" y="5362321"/>
                <a:ext cx="9843" cy="6890"/>
              </a:xfrm>
              <a:custGeom>
                <a:avLst/>
                <a:gdLst>
                  <a:gd name="T0" fmla="*/ 10 w 10"/>
                  <a:gd name="T1" fmla="*/ 0 h 7"/>
                  <a:gd name="T2" fmla="*/ 10 w 10"/>
                  <a:gd name="T3" fmla="*/ 0 h 7"/>
                  <a:gd name="T4" fmla="*/ 10 w 10"/>
                  <a:gd name="T5" fmla="*/ 0 h 7"/>
                  <a:gd name="T6" fmla="*/ 10 w 10"/>
                  <a:gd name="T7" fmla="*/ 0 h 7"/>
                  <a:gd name="T8" fmla="*/ 9 w 10"/>
                  <a:gd name="T9" fmla="*/ 0 h 7"/>
                  <a:gd name="T10" fmla="*/ 9 w 10"/>
                  <a:gd name="T11" fmla="*/ 1 h 7"/>
                  <a:gd name="T12" fmla="*/ 9 w 10"/>
                  <a:gd name="T13" fmla="*/ 1 h 7"/>
                  <a:gd name="T14" fmla="*/ 9 w 10"/>
                  <a:gd name="T15" fmla="*/ 1 h 7"/>
                  <a:gd name="T16" fmla="*/ 8 w 10"/>
                  <a:gd name="T17" fmla="*/ 1 h 7"/>
                  <a:gd name="T18" fmla="*/ 8 w 10"/>
                  <a:gd name="T19" fmla="*/ 1 h 7"/>
                  <a:gd name="T20" fmla="*/ 8 w 10"/>
                  <a:gd name="T21" fmla="*/ 1 h 7"/>
                  <a:gd name="T22" fmla="*/ 8 w 10"/>
                  <a:gd name="T23" fmla="*/ 2 h 7"/>
                  <a:gd name="T24" fmla="*/ 8 w 10"/>
                  <a:gd name="T25" fmla="*/ 2 h 7"/>
                  <a:gd name="T26" fmla="*/ 7 w 10"/>
                  <a:gd name="T27" fmla="*/ 2 h 7"/>
                  <a:gd name="T28" fmla="*/ 7 w 10"/>
                  <a:gd name="T29" fmla="*/ 2 h 7"/>
                  <a:gd name="T30" fmla="*/ 7 w 10"/>
                  <a:gd name="T31" fmla="*/ 2 h 7"/>
                  <a:gd name="T32" fmla="*/ 7 w 10"/>
                  <a:gd name="T33" fmla="*/ 2 h 7"/>
                  <a:gd name="T34" fmla="*/ 7 w 10"/>
                  <a:gd name="T35" fmla="*/ 2 h 7"/>
                  <a:gd name="T36" fmla="*/ 7 w 10"/>
                  <a:gd name="T37" fmla="*/ 2 h 7"/>
                  <a:gd name="T38" fmla="*/ 6 w 10"/>
                  <a:gd name="T39" fmla="*/ 3 h 7"/>
                  <a:gd name="T40" fmla="*/ 6 w 10"/>
                  <a:gd name="T41" fmla="*/ 3 h 7"/>
                  <a:gd name="T42" fmla="*/ 6 w 10"/>
                  <a:gd name="T43" fmla="*/ 3 h 7"/>
                  <a:gd name="T44" fmla="*/ 6 w 10"/>
                  <a:gd name="T45" fmla="*/ 3 h 7"/>
                  <a:gd name="T46" fmla="*/ 5 w 10"/>
                  <a:gd name="T47" fmla="*/ 3 h 7"/>
                  <a:gd name="T48" fmla="*/ 5 w 10"/>
                  <a:gd name="T49" fmla="*/ 3 h 7"/>
                  <a:gd name="T50" fmla="*/ 5 w 10"/>
                  <a:gd name="T51" fmla="*/ 3 h 7"/>
                  <a:gd name="T52" fmla="*/ 5 w 10"/>
                  <a:gd name="T53" fmla="*/ 3 h 7"/>
                  <a:gd name="T54" fmla="*/ 5 w 10"/>
                  <a:gd name="T55" fmla="*/ 4 h 7"/>
                  <a:gd name="T56" fmla="*/ 4 w 10"/>
                  <a:gd name="T57" fmla="*/ 4 h 7"/>
                  <a:gd name="T58" fmla="*/ 4 w 10"/>
                  <a:gd name="T59" fmla="*/ 4 h 7"/>
                  <a:gd name="T60" fmla="*/ 4 w 10"/>
                  <a:gd name="T61" fmla="*/ 4 h 7"/>
                  <a:gd name="T62" fmla="*/ 4 w 10"/>
                  <a:gd name="T63" fmla="*/ 4 h 7"/>
                  <a:gd name="T64" fmla="*/ 4 w 10"/>
                  <a:gd name="T65" fmla="*/ 4 h 7"/>
                  <a:gd name="T66" fmla="*/ 4 w 10"/>
                  <a:gd name="T67" fmla="*/ 5 h 7"/>
                  <a:gd name="T68" fmla="*/ 3 w 10"/>
                  <a:gd name="T69" fmla="*/ 5 h 7"/>
                  <a:gd name="T70" fmla="*/ 3 w 10"/>
                  <a:gd name="T71" fmla="*/ 5 h 7"/>
                  <a:gd name="T72" fmla="*/ 3 w 10"/>
                  <a:gd name="T73" fmla="*/ 5 h 7"/>
                  <a:gd name="T74" fmla="*/ 3 w 10"/>
                  <a:gd name="T75" fmla="*/ 5 h 7"/>
                  <a:gd name="T76" fmla="*/ 2 w 10"/>
                  <a:gd name="T77" fmla="*/ 5 h 7"/>
                  <a:gd name="T78" fmla="*/ 2 w 10"/>
                  <a:gd name="T79" fmla="*/ 5 h 7"/>
                  <a:gd name="T80" fmla="*/ 2 w 10"/>
                  <a:gd name="T81" fmla="*/ 5 h 7"/>
                  <a:gd name="T82" fmla="*/ 2 w 10"/>
                  <a:gd name="T83" fmla="*/ 5 h 7"/>
                  <a:gd name="T84" fmla="*/ 2 w 10"/>
                  <a:gd name="T85" fmla="*/ 6 h 7"/>
                  <a:gd name="T86" fmla="*/ 1 w 10"/>
                  <a:gd name="T87" fmla="*/ 6 h 7"/>
                  <a:gd name="T88" fmla="*/ 1 w 10"/>
                  <a:gd name="T89" fmla="*/ 6 h 7"/>
                  <a:gd name="T90" fmla="*/ 1 w 10"/>
                  <a:gd name="T91" fmla="*/ 6 h 7"/>
                  <a:gd name="T92" fmla="*/ 1 w 10"/>
                  <a:gd name="T93" fmla="*/ 6 h 7"/>
                  <a:gd name="T94" fmla="*/ 1 w 10"/>
                  <a:gd name="T95" fmla="*/ 6 h 7"/>
                  <a:gd name="T96" fmla="*/ 1 w 10"/>
                  <a:gd name="T97" fmla="*/ 6 h 7"/>
                  <a:gd name="T98" fmla="*/ 0 w 10"/>
                  <a:gd name="T99" fmla="*/ 6 h 7"/>
                  <a:gd name="T100" fmla="*/ 0 w 10"/>
                  <a:gd name="T101" fmla="*/ 6 h 7"/>
                  <a:gd name="T102" fmla="*/ 0 w 10"/>
                  <a:gd name="T10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0" name="Freeform 2911"/>
              <p:cNvSpPr>
                <a:spLocks/>
              </p:cNvSpPr>
              <p:nvPr/>
            </p:nvSpPr>
            <p:spPr bwMode="auto">
              <a:xfrm>
                <a:off x="6221426" y="5368227"/>
                <a:ext cx="9843" cy="5905"/>
              </a:xfrm>
              <a:custGeom>
                <a:avLst/>
                <a:gdLst>
                  <a:gd name="T0" fmla="*/ 10 w 10"/>
                  <a:gd name="T1" fmla="*/ 0 h 6"/>
                  <a:gd name="T2" fmla="*/ 10 w 10"/>
                  <a:gd name="T3" fmla="*/ 1 h 6"/>
                  <a:gd name="T4" fmla="*/ 10 w 10"/>
                  <a:gd name="T5" fmla="*/ 1 h 6"/>
                  <a:gd name="T6" fmla="*/ 9 w 10"/>
                  <a:gd name="T7" fmla="*/ 1 h 6"/>
                  <a:gd name="T8" fmla="*/ 9 w 10"/>
                  <a:gd name="T9" fmla="*/ 1 h 6"/>
                  <a:gd name="T10" fmla="*/ 9 w 10"/>
                  <a:gd name="T11" fmla="*/ 1 h 6"/>
                  <a:gd name="T12" fmla="*/ 9 w 10"/>
                  <a:gd name="T13" fmla="*/ 1 h 6"/>
                  <a:gd name="T14" fmla="*/ 9 w 10"/>
                  <a:gd name="T15" fmla="*/ 1 h 6"/>
                  <a:gd name="T16" fmla="*/ 8 w 10"/>
                  <a:gd name="T17" fmla="*/ 1 h 6"/>
                  <a:gd name="T18" fmla="*/ 8 w 10"/>
                  <a:gd name="T19" fmla="*/ 1 h 6"/>
                  <a:gd name="T20" fmla="*/ 8 w 10"/>
                  <a:gd name="T21" fmla="*/ 2 h 6"/>
                  <a:gd name="T22" fmla="*/ 8 w 10"/>
                  <a:gd name="T23" fmla="*/ 2 h 6"/>
                  <a:gd name="T24" fmla="*/ 8 w 10"/>
                  <a:gd name="T25" fmla="*/ 2 h 6"/>
                  <a:gd name="T26" fmla="*/ 8 w 10"/>
                  <a:gd name="T27" fmla="*/ 2 h 6"/>
                  <a:gd name="T28" fmla="*/ 7 w 10"/>
                  <a:gd name="T29" fmla="*/ 2 h 6"/>
                  <a:gd name="T30" fmla="*/ 7 w 10"/>
                  <a:gd name="T31" fmla="*/ 2 h 6"/>
                  <a:gd name="T32" fmla="*/ 7 w 10"/>
                  <a:gd name="T33" fmla="*/ 2 h 6"/>
                  <a:gd name="T34" fmla="*/ 7 w 10"/>
                  <a:gd name="T35" fmla="*/ 3 h 6"/>
                  <a:gd name="T36" fmla="*/ 7 w 10"/>
                  <a:gd name="T37" fmla="*/ 3 h 6"/>
                  <a:gd name="T38" fmla="*/ 6 w 10"/>
                  <a:gd name="T39" fmla="*/ 3 h 6"/>
                  <a:gd name="T40" fmla="*/ 6 w 10"/>
                  <a:gd name="T41" fmla="*/ 3 h 6"/>
                  <a:gd name="T42" fmla="*/ 6 w 10"/>
                  <a:gd name="T43" fmla="*/ 3 h 6"/>
                  <a:gd name="T44" fmla="*/ 6 w 10"/>
                  <a:gd name="T45" fmla="*/ 3 h 6"/>
                  <a:gd name="T46" fmla="*/ 5 w 10"/>
                  <a:gd name="T47" fmla="*/ 3 h 6"/>
                  <a:gd name="T48" fmla="*/ 5 w 10"/>
                  <a:gd name="T49" fmla="*/ 3 h 6"/>
                  <a:gd name="T50" fmla="*/ 5 w 10"/>
                  <a:gd name="T51" fmla="*/ 3 h 6"/>
                  <a:gd name="T52" fmla="*/ 5 w 10"/>
                  <a:gd name="T53" fmla="*/ 3 h 6"/>
                  <a:gd name="T54" fmla="*/ 5 w 10"/>
                  <a:gd name="T55" fmla="*/ 4 h 6"/>
                  <a:gd name="T56" fmla="*/ 5 w 10"/>
                  <a:gd name="T57" fmla="*/ 4 h 6"/>
                  <a:gd name="T58" fmla="*/ 4 w 10"/>
                  <a:gd name="T59" fmla="*/ 4 h 6"/>
                  <a:gd name="T60" fmla="*/ 4 w 10"/>
                  <a:gd name="T61" fmla="*/ 4 h 6"/>
                  <a:gd name="T62" fmla="*/ 4 w 10"/>
                  <a:gd name="T63" fmla="*/ 4 h 6"/>
                  <a:gd name="T64" fmla="*/ 4 w 10"/>
                  <a:gd name="T65" fmla="*/ 4 h 6"/>
                  <a:gd name="T66" fmla="*/ 4 w 10"/>
                  <a:gd name="T67" fmla="*/ 4 h 6"/>
                  <a:gd name="T68" fmla="*/ 3 w 10"/>
                  <a:gd name="T69" fmla="*/ 4 h 6"/>
                  <a:gd name="T70" fmla="*/ 3 w 10"/>
                  <a:gd name="T71" fmla="*/ 4 h 6"/>
                  <a:gd name="T72" fmla="*/ 3 w 10"/>
                  <a:gd name="T73" fmla="*/ 4 h 6"/>
                  <a:gd name="T74" fmla="*/ 3 w 10"/>
                  <a:gd name="T75" fmla="*/ 5 h 6"/>
                  <a:gd name="T76" fmla="*/ 2 w 10"/>
                  <a:gd name="T77" fmla="*/ 5 h 6"/>
                  <a:gd name="T78" fmla="*/ 2 w 10"/>
                  <a:gd name="T79" fmla="*/ 5 h 6"/>
                  <a:gd name="T80" fmla="*/ 2 w 10"/>
                  <a:gd name="T81" fmla="*/ 5 h 6"/>
                  <a:gd name="T82" fmla="*/ 2 w 10"/>
                  <a:gd name="T83" fmla="*/ 5 h 6"/>
                  <a:gd name="T84" fmla="*/ 2 w 10"/>
                  <a:gd name="T85" fmla="*/ 5 h 6"/>
                  <a:gd name="T86" fmla="*/ 2 w 10"/>
                  <a:gd name="T87" fmla="*/ 5 h 6"/>
                  <a:gd name="T88" fmla="*/ 1 w 10"/>
                  <a:gd name="T89" fmla="*/ 5 h 6"/>
                  <a:gd name="T90" fmla="*/ 1 w 10"/>
                  <a:gd name="T91" fmla="*/ 6 h 6"/>
                  <a:gd name="T92" fmla="*/ 1 w 10"/>
                  <a:gd name="T93" fmla="*/ 6 h 6"/>
                  <a:gd name="T94" fmla="*/ 1 w 10"/>
                  <a:gd name="T95" fmla="*/ 6 h 6"/>
                  <a:gd name="T96" fmla="*/ 1 w 10"/>
                  <a:gd name="T97" fmla="*/ 6 h 6"/>
                  <a:gd name="T98" fmla="*/ 0 w 10"/>
                  <a:gd name="T99" fmla="*/ 6 h 6"/>
                  <a:gd name="T100" fmla="*/ 0 w 10"/>
                  <a:gd name="T101" fmla="*/ 6 h 6"/>
                  <a:gd name="T102" fmla="*/ 0 w 10"/>
                  <a:gd name="T10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1" name="Freeform 2912"/>
              <p:cNvSpPr>
                <a:spLocks/>
              </p:cNvSpPr>
              <p:nvPr/>
            </p:nvSpPr>
            <p:spPr bwMode="auto">
              <a:xfrm>
                <a:off x="6211584" y="5374132"/>
                <a:ext cx="9843" cy="4922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10 w 10"/>
                  <a:gd name="T5" fmla="*/ 0 h 5"/>
                  <a:gd name="T6" fmla="*/ 9 w 10"/>
                  <a:gd name="T7" fmla="*/ 0 h 5"/>
                  <a:gd name="T8" fmla="*/ 9 w 10"/>
                  <a:gd name="T9" fmla="*/ 0 h 5"/>
                  <a:gd name="T10" fmla="*/ 9 w 10"/>
                  <a:gd name="T11" fmla="*/ 1 h 5"/>
                  <a:gd name="T12" fmla="*/ 9 w 10"/>
                  <a:gd name="T13" fmla="*/ 1 h 5"/>
                  <a:gd name="T14" fmla="*/ 9 w 10"/>
                  <a:gd name="T15" fmla="*/ 1 h 5"/>
                  <a:gd name="T16" fmla="*/ 9 w 10"/>
                  <a:gd name="T17" fmla="*/ 1 h 5"/>
                  <a:gd name="T18" fmla="*/ 8 w 10"/>
                  <a:gd name="T19" fmla="*/ 1 h 5"/>
                  <a:gd name="T20" fmla="*/ 8 w 10"/>
                  <a:gd name="T21" fmla="*/ 1 h 5"/>
                  <a:gd name="T22" fmla="*/ 8 w 10"/>
                  <a:gd name="T23" fmla="*/ 1 h 5"/>
                  <a:gd name="T24" fmla="*/ 8 w 10"/>
                  <a:gd name="T25" fmla="*/ 1 h 5"/>
                  <a:gd name="T26" fmla="*/ 8 w 10"/>
                  <a:gd name="T27" fmla="*/ 1 h 5"/>
                  <a:gd name="T28" fmla="*/ 7 w 10"/>
                  <a:gd name="T29" fmla="*/ 1 h 5"/>
                  <a:gd name="T30" fmla="*/ 7 w 10"/>
                  <a:gd name="T31" fmla="*/ 1 h 5"/>
                  <a:gd name="T32" fmla="*/ 7 w 10"/>
                  <a:gd name="T33" fmla="*/ 1 h 5"/>
                  <a:gd name="T34" fmla="*/ 7 w 10"/>
                  <a:gd name="T35" fmla="*/ 2 h 5"/>
                  <a:gd name="T36" fmla="*/ 7 w 10"/>
                  <a:gd name="T37" fmla="*/ 2 h 5"/>
                  <a:gd name="T38" fmla="*/ 7 w 10"/>
                  <a:gd name="T39" fmla="*/ 2 h 5"/>
                  <a:gd name="T40" fmla="*/ 6 w 10"/>
                  <a:gd name="T41" fmla="*/ 2 h 5"/>
                  <a:gd name="T42" fmla="*/ 6 w 10"/>
                  <a:gd name="T43" fmla="*/ 2 h 5"/>
                  <a:gd name="T44" fmla="*/ 6 w 10"/>
                  <a:gd name="T45" fmla="*/ 2 h 5"/>
                  <a:gd name="T46" fmla="*/ 6 w 10"/>
                  <a:gd name="T47" fmla="*/ 2 h 5"/>
                  <a:gd name="T48" fmla="*/ 5 w 10"/>
                  <a:gd name="T49" fmla="*/ 2 h 5"/>
                  <a:gd name="T50" fmla="*/ 5 w 10"/>
                  <a:gd name="T51" fmla="*/ 3 h 5"/>
                  <a:gd name="T52" fmla="*/ 5 w 10"/>
                  <a:gd name="T53" fmla="*/ 3 h 5"/>
                  <a:gd name="T54" fmla="*/ 5 w 10"/>
                  <a:gd name="T55" fmla="*/ 3 h 5"/>
                  <a:gd name="T56" fmla="*/ 5 w 10"/>
                  <a:gd name="T57" fmla="*/ 3 h 5"/>
                  <a:gd name="T58" fmla="*/ 4 w 10"/>
                  <a:gd name="T59" fmla="*/ 3 h 5"/>
                  <a:gd name="T60" fmla="*/ 4 w 10"/>
                  <a:gd name="T61" fmla="*/ 3 h 5"/>
                  <a:gd name="T62" fmla="*/ 4 w 10"/>
                  <a:gd name="T63" fmla="*/ 3 h 5"/>
                  <a:gd name="T64" fmla="*/ 4 w 10"/>
                  <a:gd name="T65" fmla="*/ 3 h 5"/>
                  <a:gd name="T66" fmla="*/ 4 w 10"/>
                  <a:gd name="T67" fmla="*/ 3 h 5"/>
                  <a:gd name="T68" fmla="*/ 4 w 10"/>
                  <a:gd name="T69" fmla="*/ 3 h 5"/>
                  <a:gd name="T70" fmla="*/ 3 w 10"/>
                  <a:gd name="T71" fmla="*/ 3 h 5"/>
                  <a:gd name="T72" fmla="*/ 3 w 10"/>
                  <a:gd name="T73" fmla="*/ 3 h 5"/>
                  <a:gd name="T74" fmla="*/ 3 w 10"/>
                  <a:gd name="T75" fmla="*/ 4 h 5"/>
                  <a:gd name="T76" fmla="*/ 3 w 10"/>
                  <a:gd name="T77" fmla="*/ 4 h 5"/>
                  <a:gd name="T78" fmla="*/ 2 w 10"/>
                  <a:gd name="T79" fmla="*/ 4 h 5"/>
                  <a:gd name="T80" fmla="*/ 2 w 10"/>
                  <a:gd name="T81" fmla="*/ 4 h 5"/>
                  <a:gd name="T82" fmla="*/ 2 w 10"/>
                  <a:gd name="T83" fmla="*/ 4 h 5"/>
                  <a:gd name="T84" fmla="*/ 2 w 10"/>
                  <a:gd name="T85" fmla="*/ 4 h 5"/>
                  <a:gd name="T86" fmla="*/ 2 w 10"/>
                  <a:gd name="T87" fmla="*/ 4 h 5"/>
                  <a:gd name="T88" fmla="*/ 1 w 10"/>
                  <a:gd name="T89" fmla="*/ 4 h 5"/>
                  <a:gd name="T90" fmla="*/ 1 w 10"/>
                  <a:gd name="T91" fmla="*/ 4 h 5"/>
                  <a:gd name="T92" fmla="*/ 1 w 10"/>
                  <a:gd name="T93" fmla="*/ 4 h 5"/>
                  <a:gd name="T94" fmla="*/ 1 w 10"/>
                  <a:gd name="T95" fmla="*/ 4 h 5"/>
                  <a:gd name="T96" fmla="*/ 1 w 10"/>
                  <a:gd name="T97" fmla="*/ 4 h 5"/>
                  <a:gd name="T98" fmla="*/ 1 w 10"/>
                  <a:gd name="T99" fmla="*/ 4 h 5"/>
                  <a:gd name="T100" fmla="*/ 0 w 10"/>
                  <a:gd name="T101" fmla="*/ 5 h 5"/>
                  <a:gd name="T102" fmla="*/ 0 w 10"/>
                  <a:gd name="T10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2" name="Freeform 2913"/>
              <p:cNvSpPr>
                <a:spLocks/>
              </p:cNvSpPr>
              <p:nvPr/>
            </p:nvSpPr>
            <p:spPr bwMode="auto">
              <a:xfrm>
                <a:off x="6201741" y="5379053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10 w 10"/>
                  <a:gd name="T7" fmla="*/ 0 h 3"/>
                  <a:gd name="T8" fmla="*/ 9 w 10"/>
                  <a:gd name="T9" fmla="*/ 0 h 3"/>
                  <a:gd name="T10" fmla="*/ 9 w 10"/>
                  <a:gd name="T11" fmla="*/ 0 h 3"/>
                  <a:gd name="T12" fmla="*/ 9 w 10"/>
                  <a:gd name="T13" fmla="*/ 0 h 3"/>
                  <a:gd name="T14" fmla="*/ 9 w 10"/>
                  <a:gd name="T15" fmla="*/ 0 h 3"/>
                  <a:gd name="T16" fmla="*/ 9 w 10"/>
                  <a:gd name="T17" fmla="*/ 0 h 3"/>
                  <a:gd name="T18" fmla="*/ 8 w 10"/>
                  <a:gd name="T19" fmla="*/ 1 h 3"/>
                  <a:gd name="T20" fmla="*/ 8 w 10"/>
                  <a:gd name="T21" fmla="*/ 1 h 3"/>
                  <a:gd name="T22" fmla="*/ 8 w 10"/>
                  <a:gd name="T23" fmla="*/ 1 h 3"/>
                  <a:gd name="T24" fmla="*/ 8 w 10"/>
                  <a:gd name="T25" fmla="*/ 1 h 3"/>
                  <a:gd name="T26" fmla="*/ 8 w 10"/>
                  <a:gd name="T27" fmla="*/ 1 h 3"/>
                  <a:gd name="T28" fmla="*/ 8 w 10"/>
                  <a:gd name="T29" fmla="*/ 1 h 3"/>
                  <a:gd name="T30" fmla="*/ 7 w 10"/>
                  <a:gd name="T31" fmla="*/ 1 h 3"/>
                  <a:gd name="T32" fmla="*/ 7 w 10"/>
                  <a:gd name="T33" fmla="*/ 1 h 3"/>
                  <a:gd name="T34" fmla="*/ 7 w 10"/>
                  <a:gd name="T35" fmla="*/ 1 h 3"/>
                  <a:gd name="T36" fmla="*/ 7 w 10"/>
                  <a:gd name="T37" fmla="*/ 1 h 3"/>
                  <a:gd name="T38" fmla="*/ 7 w 10"/>
                  <a:gd name="T39" fmla="*/ 1 h 3"/>
                  <a:gd name="T40" fmla="*/ 6 w 10"/>
                  <a:gd name="T41" fmla="*/ 1 h 3"/>
                  <a:gd name="T42" fmla="*/ 6 w 10"/>
                  <a:gd name="T43" fmla="*/ 1 h 3"/>
                  <a:gd name="T44" fmla="*/ 6 w 10"/>
                  <a:gd name="T45" fmla="*/ 1 h 3"/>
                  <a:gd name="T46" fmla="*/ 6 w 10"/>
                  <a:gd name="T47" fmla="*/ 2 h 3"/>
                  <a:gd name="T48" fmla="*/ 5 w 10"/>
                  <a:gd name="T49" fmla="*/ 2 h 3"/>
                  <a:gd name="T50" fmla="*/ 5 w 10"/>
                  <a:gd name="T51" fmla="*/ 2 h 3"/>
                  <a:gd name="T52" fmla="*/ 5 w 10"/>
                  <a:gd name="T53" fmla="*/ 2 h 3"/>
                  <a:gd name="T54" fmla="*/ 5 w 10"/>
                  <a:gd name="T55" fmla="*/ 2 h 3"/>
                  <a:gd name="T56" fmla="*/ 5 w 10"/>
                  <a:gd name="T57" fmla="*/ 2 h 3"/>
                  <a:gd name="T58" fmla="*/ 5 w 10"/>
                  <a:gd name="T59" fmla="*/ 2 h 3"/>
                  <a:gd name="T60" fmla="*/ 4 w 10"/>
                  <a:gd name="T61" fmla="*/ 2 h 3"/>
                  <a:gd name="T62" fmla="*/ 4 w 10"/>
                  <a:gd name="T63" fmla="*/ 2 h 3"/>
                  <a:gd name="T64" fmla="*/ 4 w 10"/>
                  <a:gd name="T65" fmla="*/ 2 h 3"/>
                  <a:gd name="T66" fmla="*/ 4 w 10"/>
                  <a:gd name="T67" fmla="*/ 2 h 3"/>
                  <a:gd name="T68" fmla="*/ 4 w 10"/>
                  <a:gd name="T69" fmla="*/ 2 h 3"/>
                  <a:gd name="T70" fmla="*/ 3 w 10"/>
                  <a:gd name="T71" fmla="*/ 2 h 3"/>
                  <a:gd name="T72" fmla="*/ 3 w 10"/>
                  <a:gd name="T73" fmla="*/ 2 h 3"/>
                  <a:gd name="T74" fmla="*/ 3 w 10"/>
                  <a:gd name="T75" fmla="*/ 3 h 3"/>
                  <a:gd name="T76" fmla="*/ 3 w 10"/>
                  <a:gd name="T77" fmla="*/ 3 h 3"/>
                  <a:gd name="T78" fmla="*/ 2 w 10"/>
                  <a:gd name="T79" fmla="*/ 3 h 3"/>
                  <a:gd name="T80" fmla="*/ 2 w 10"/>
                  <a:gd name="T81" fmla="*/ 3 h 3"/>
                  <a:gd name="T82" fmla="*/ 2 w 10"/>
                  <a:gd name="T83" fmla="*/ 3 h 3"/>
                  <a:gd name="T84" fmla="*/ 2 w 10"/>
                  <a:gd name="T85" fmla="*/ 3 h 3"/>
                  <a:gd name="T86" fmla="*/ 2 w 10"/>
                  <a:gd name="T87" fmla="*/ 3 h 3"/>
                  <a:gd name="T88" fmla="*/ 2 w 10"/>
                  <a:gd name="T89" fmla="*/ 3 h 3"/>
                  <a:gd name="T90" fmla="*/ 1 w 10"/>
                  <a:gd name="T91" fmla="*/ 3 h 3"/>
                  <a:gd name="T92" fmla="*/ 1 w 10"/>
                  <a:gd name="T93" fmla="*/ 3 h 3"/>
                  <a:gd name="T94" fmla="*/ 1 w 10"/>
                  <a:gd name="T95" fmla="*/ 3 h 3"/>
                  <a:gd name="T96" fmla="*/ 1 w 10"/>
                  <a:gd name="T97" fmla="*/ 3 h 3"/>
                  <a:gd name="T98" fmla="*/ 1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3" name="Freeform 2914"/>
              <p:cNvSpPr>
                <a:spLocks/>
              </p:cNvSpPr>
              <p:nvPr/>
            </p:nvSpPr>
            <p:spPr bwMode="auto">
              <a:xfrm>
                <a:off x="6191899" y="5382006"/>
                <a:ext cx="9843" cy="393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10 w 10"/>
                  <a:gd name="T5" fmla="*/ 0 h 4"/>
                  <a:gd name="T6" fmla="*/ 10 w 10"/>
                  <a:gd name="T7" fmla="*/ 1 h 4"/>
                  <a:gd name="T8" fmla="*/ 9 w 10"/>
                  <a:gd name="T9" fmla="*/ 1 h 4"/>
                  <a:gd name="T10" fmla="*/ 9 w 10"/>
                  <a:gd name="T11" fmla="*/ 1 h 4"/>
                  <a:gd name="T12" fmla="*/ 9 w 10"/>
                  <a:gd name="T13" fmla="*/ 1 h 4"/>
                  <a:gd name="T14" fmla="*/ 9 w 10"/>
                  <a:gd name="T15" fmla="*/ 1 h 4"/>
                  <a:gd name="T16" fmla="*/ 9 w 10"/>
                  <a:gd name="T17" fmla="*/ 1 h 4"/>
                  <a:gd name="T18" fmla="*/ 9 w 10"/>
                  <a:gd name="T19" fmla="*/ 1 h 4"/>
                  <a:gd name="T20" fmla="*/ 8 w 10"/>
                  <a:gd name="T21" fmla="*/ 1 h 4"/>
                  <a:gd name="T22" fmla="*/ 8 w 10"/>
                  <a:gd name="T23" fmla="*/ 1 h 4"/>
                  <a:gd name="T24" fmla="*/ 8 w 10"/>
                  <a:gd name="T25" fmla="*/ 1 h 4"/>
                  <a:gd name="T26" fmla="*/ 8 w 10"/>
                  <a:gd name="T27" fmla="*/ 1 h 4"/>
                  <a:gd name="T28" fmla="*/ 8 w 10"/>
                  <a:gd name="T29" fmla="*/ 2 h 4"/>
                  <a:gd name="T30" fmla="*/ 7 w 10"/>
                  <a:gd name="T31" fmla="*/ 2 h 4"/>
                  <a:gd name="T32" fmla="*/ 7 w 10"/>
                  <a:gd name="T33" fmla="*/ 2 h 4"/>
                  <a:gd name="T34" fmla="*/ 7 w 10"/>
                  <a:gd name="T35" fmla="*/ 2 h 4"/>
                  <a:gd name="T36" fmla="*/ 7 w 10"/>
                  <a:gd name="T37" fmla="*/ 2 h 4"/>
                  <a:gd name="T38" fmla="*/ 7 w 10"/>
                  <a:gd name="T39" fmla="*/ 2 h 4"/>
                  <a:gd name="T40" fmla="*/ 7 w 10"/>
                  <a:gd name="T41" fmla="*/ 2 h 4"/>
                  <a:gd name="T42" fmla="*/ 6 w 10"/>
                  <a:gd name="T43" fmla="*/ 2 h 4"/>
                  <a:gd name="T44" fmla="*/ 6 w 10"/>
                  <a:gd name="T45" fmla="*/ 2 h 4"/>
                  <a:gd name="T46" fmla="*/ 6 w 10"/>
                  <a:gd name="T47" fmla="*/ 2 h 4"/>
                  <a:gd name="T48" fmla="*/ 6 w 10"/>
                  <a:gd name="T49" fmla="*/ 2 h 4"/>
                  <a:gd name="T50" fmla="*/ 5 w 10"/>
                  <a:gd name="T51" fmla="*/ 2 h 4"/>
                  <a:gd name="T52" fmla="*/ 5 w 10"/>
                  <a:gd name="T53" fmla="*/ 2 h 4"/>
                  <a:gd name="T54" fmla="*/ 5 w 10"/>
                  <a:gd name="T55" fmla="*/ 2 h 4"/>
                  <a:gd name="T56" fmla="*/ 5 w 10"/>
                  <a:gd name="T57" fmla="*/ 2 h 4"/>
                  <a:gd name="T58" fmla="*/ 5 w 10"/>
                  <a:gd name="T59" fmla="*/ 2 h 4"/>
                  <a:gd name="T60" fmla="*/ 4 w 10"/>
                  <a:gd name="T61" fmla="*/ 2 h 4"/>
                  <a:gd name="T62" fmla="*/ 4 w 10"/>
                  <a:gd name="T63" fmla="*/ 3 h 4"/>
                  <a:gd name="T64" fmla="*/ 4 w 10"/>
                  <a:gd name="T65" fmla="*/ 3 h 4"/>
                  <a:gd name="T66" fmla="*/ 4 w 10"/>
                  <a:gd name="T67" fmla="*/ 3 h 4"/>
                  <a:gd name="T68" fmla="*/ 4 w 10"/>
                  <a:gd name="T69" fmla="*/ 3 h 4"/>
                  <a:gd name="T70" fmla="*/ 4 w 10"/>
                  <a:gd name="T71" fmla="*/ 3 h 4"/>
                  <a:gd name="T72" fmla="*/ 3 w 10"/>
                  <a:gd name="T73" fmla="*/ 3 h 4"/>
                  <a:gd name="T74" fmla="*/ 3 w 10"/>
                  <a:gd name="T75" fmla="*/ 3 h 4"/>
                  <a:gd name="T76" fmla="*/ 3 w 10"/>
                  <a:gd name="T77" fmla="*/ 3 h 4"/>
                  <a:gd name="T78" fmla="*/ 3 w 10"/>
                  <a:gd name="T79" fmla="*/ 3 h 4"/>
                  <a:gd name="T80" fmla="*/ 2 w 10"/>
                  <a:gd name="T81" fmla="*/ 3 h 4"/>
                  <a:gd name="T82" fmla="*/ 2 w 10"/>
                  <a:gd name="T83" fmla="*/ 3 h 4"/>
                  <a:gd name="T84" fmla="*/ 2 w 10"/>
                  <a:gd name="T85" fmla="*/ 3 h 4"/>
                  <a:gd name="T86" fmla="*/ 2 w 10"/>
                  <a:gd name="T87" fmla="*/ 3 h 4"/>
                  <a:gd name="T88" fmla="*/ 2 w 10"/>
                  <a:gd name="T89" fmla="*/ 3 h 4"/>
                  <a:gd name="T90" fmla="*/ 1 w 10"/>
                  <a:gd name="T91" fmla="*/ 3 h 4"/>
                  <a:gd name="T92" fmla="*/ 1 w 10"/>
                  <a:gd name="T93" fmla="*/ 3 h 4"/>
                  <a:gd name="T94" fmla="*/ 1 w 10"/>
                  <a:gd name="T95" fmla="*/ 3 h 4"/>
                  <a:gd name="T96" fmla="*/ 1 w 10"/>
                  <a:gd name="T97" fmla="*/ 3 h 4"/>
                  <a:gd name="T98" fmla="*/ 1 w 10"/>
                  <a:gd name="T99" fmla="*/ 4 h 4"/>
                  <a:gd name="T100" fmla="*/ 1 w 10"/>
                  <a:gd name="T101" fmla="*/ 4 h 4"/>
                  <a:gd name="T102" fmla="*/ 0 w 10"/>
                  <a:gd name="T10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4" name="Freeform 2915"/>
              <p:cNvSpPr>
                <a:spLocks/>
              </p:cNvSpPr>
              <p:nvPr/>
            </p:nvSpPr>
            <p:spPr bwMode="auto">
              <a:xfrm>
                <a:off x="6182056" y="5385943"/>
                <a:ext cx="10827" cy="1968"/>
              </a:xfrm>
              <a:custGeom>
                <a:avLst/>
                <a:gdLst>
                  <a:gd name="T0" fmla="*/ 11 w 11"/>
                  <a:gd name="T1" fmla="*/ 0 h 2"/>
                  <a:gd name="T2" fmla="*/ 10 w 11"/>
                  <a:gd name="T3" fmla="*/ 0 h 2"/>
                  <a:gd name="T4" fmla="*/ 10 w 11"/>
                  <a:gd name="T5" fmla="*/ 0 h 2"/>
                  <a:gd name="T6" fmla="*/ 10 w 11"/>
                  <a:gd name="T7" fmla="*/ 0 h 2"/>
                  <a:gd name="T8" fmla="*/ 10 w 11"/>
                  <a:gd name="T9" fmla="*/ 0 h 2"/>
                  <a:gd name="T10" fmla="*/ 9 w 11"/>
                  <a:gd name="T11" fmla="*/ 0 h 2"/>
                  <a:gd name="T12" fmla="*/ 9 w 11"/>
                  <a:gd name="T13" fmla="*/ 0 h 2"/>
                  <a:gd name="T14" fmla="*/ 9 w 11"/>
                  <a:gd name="T15" fmla="*/ 0 h 2"/>
                  <a:gd name="T16" fmla="*/ 9 w 11"/>
                  <a:gd name="T17" fmla="*/ 0 h 2"/>
                  <a:gd name="T18" fmla="*/ 9 w 11"/>
                  <a:gd name="T19" fmla="*/ 0 h 2"/>
                  <a:gd name="T20" fmla="*/ 8 w 11"/>
                  <a:gd name="T21" fmla="*/ 0 h 2"/>
                  <a:gd name="T22" fmla="*/ 8 w 11"/>
                  <a:gd name="T23" fmla="*/ 0 h 2"/>
                  <a:gd name="T24" fmla="*/ 8 w 11"/>
                  <a:gd name="T25" fmla="*/ 0 h 2"/>
                  <a:gd name="T26" fmla="*/ 8 w 11"/>
                  <a:gd name="T27" fmla="*/ 1 h 2"/>
                  <a:gd name="T28" fmla="*/ 8 w 11"/>
                  <a:gd name="T29" fmla="*/ 1 h 2"/>
                  <a:gd name="T30" fmla="*/ 8 w 11"/>
                  <a:gd name="T31" fmla="*/ 1 h 2"/>
                  <a:gd name="T32" fmla="*/ 7 w 11"/>
                  <a:gd name="T33" fmla="*/ 1 h 2"/>
                  <a:gd name="T34" fmla="*/ 7 w 11"/>
                  <a:gd name="T35" fmla="*/ 1 h 2"/>
                  <a:gd name="T36" fmla="*/ 7 w 11"/>
                  <a:gd name="T37" fmla="*/ 1 h 2"/>
                  <a:gd name="T38" fmla="*/ 7 w 11"/>
                  <a:gd name="T39" fmla="*/ 1 h 2"/>
                  <a:gd name="T40" fmla="*/ 7 w 11"/>
                  <a:gd name="T41" fmla="*/ 1 h 2"/>
                  <a:gd name="T42" fmla="*/ 6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5 w 11"/>
                  <a:gd name="T51" fmla="*/ 1 h 2"/>
                  <a:gd name="T52" fmla="*/ 5 w 11"/>
                  <a:gd name="T53" fmla="*/ 1 h 2"/>
                  <a:gd name="T54" fmla="*/ 5 w 11"/>
                  <a:gd name="T55" fmla="*/ 1 h 2"/>
                  <a:gd name="T56" fmla="*/ 5 w 11"/>
                  <a:gd name="T57" fmla="*/ 1 h 2"/>
                  <a:gd name="T58" fmla="*/ 5 w 11"/>
                  <a:gd name="T59" fmla="*/ 1 h 2"/>
                  <a:gd name="T60" fmla="*/ 5 w 11"/>
                  <a:gd name="T61" fmla="*/ 1 h 2"/>
                  <a:gd name="T62" fmla="*/ 4 w 11"/>
                  <a:gd name="T63" fmla="*/ 1 h 2"/>
                  <a:gd name="T64" fmla="*/ 4 w 11"/>
                  <a:gd name="T65" fmla="*/ 1 h 2"/>
                  <a:gd name="T66" fmla="*/ 4 w 11"/>
                  <a:gd name="T67" fmla="*/ 1 h 2"/>
                  <a:gd name="T68" fmla="*/ 4 w 11"/>
                  <a:gd name="T69" fmla="*/ 2 h 2"/>
                  <a:gd name="T70" fmla="*/ 4 w 11"/>
                  <a:gd name="T71" fmla="*/ 2 h 2"/>
                  <a:gd name="T72" fmla="*/ 3 w 11"/>
                  <a:gd name="T73" fmla="*/ 2 h 2"/>
                  <a:gd name="T74" fmla="*/ 3 w 11"/>
                  <a:gd name="T75" fmla="*/ 2 h 2"/>
                  <a:gd name="T76" fmla="*/ 3 w 11"/>
                  <a:gd name="T77" fmla="*/ 2 h 2"/>
                  <a:gd name="T78" fmla="*/ 3 w 11"/>
                  <a:gd name="T79" fmla="*/ 2 h 2"/>
                  <a:gd name="T80" fmla="*/ 2 w 11"/>
                  <a:gd name="T81" fmla="*/ 2 h 2"/>
                  <a:gd name="T82" fmla="*/ 2 w 11"/>
                  <a:gd name="T83" fmla="*/ 2 h 2"/>
                  <a:gd name="T84" fmla="*/ 2 w 11"/>
                  <a:gd name="T85" fmla="*/ 2 h 2"/>
                  <a:gd name="T86" fmla="*/ 2 w 11"/>
                  <a:gd name="T87" fmla="*/ 2 h 2"/>
                  <a:gd name="T88" fmla="*/ 2 w 11"/>
                  <a:gd name="T89" fmla="*/ 2 h 2"/>
                  <a:gd name="T90" fmla="*/ 2 w 11"/>
                  <a:gd name="T91" fmla="*/ 2 h 2"/>
                  <a:gd name="T92" fmla="*/ 1 w 11"/>
                  <a:gd name="T93" fmla="*/ 2 h 2"/>
                  <a:gd name="T94" fmla="*/ 1 w 11"/>
                  <a:gd name="T95" fmla="*/ 2 h 2"/>
                  <a:gd name="T96" fmla="*/ 1 w 11"/>
                  <a:gd name="T97" fmla="*/ 2 h 2"/>
                  <a:gd name="T98" fmla="*/ 1 w 11"/>
                  <a:gd name="T99" fmla="*/ 2 h 2"/>
                  <a:gd name="T100" fmla="*/ 1 w 11"/>
                  <a:gd name="T101" fmla="*/ 2 h 2"/>
                  <a:gd name="T102" fmla="*/ 0 w 11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5" name="Freeform 2916"/>
              <p:cNvSpPr>
                <a:spLocks/>
              </p:cNvSpPr>
              <p:nvPr/>
            </p:nvSpPr>
            <p:spPr bwMode="auto">
              <a:xfrm>
                <a:off x="6173198" y="5387912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9 w 10"/>
                  <a:gd name="T3" fmla="*/ 0 h 3"/>
                  <a:gd name="T4" fmla="*/ 9 w 10"/>
                  <a:gd name="T5" fmla="*/ 0 h 3"/>
                  <a:gd name="T6" fmla="*/ 9 w 10"/>
                  <a:gd name="T7" fmla="*/ 0 h 3"/>
                  <a:gd name="T8" fmla="*/ 9 w 10"/>
                  <a:gd name="T9" fmla="*/ 0 h 3"/>
                  <a:gd name="T10" fmla="*/ 8 w 10"/>
                  <a:gd name="T11" fmla="*/ 0 h 3"/>
                  <a:gd name="T12" fmla="*/ 8 w 10"/>
                  <a:gd name="T13" fmla="*/ 1 h 3"/>
                  <a:gd name="T14" fmla="*/ 8 w 10"/>
                  <a:gd name="T15" fmla="*/ 1 h 3"/>
                  <a:gd name="T16" fmla="*/ 8 w 10"/>
                  <a:gd name="T17" fmla="*/ 1 h 3"/>
                  <a:gd name="T18" fmla="*/ 8 w 10"/>
                  <a:gd name="T19" fmla="*/ 1 h 3"/>
                  <a:gd name="T20" fmla="*/ 8 w 10"/>
                  <a:gd name="T21" fmla="*/ 1 h 3"/>
                  <a:gd name="T22" fmla="*/ 7 w 10"/>
                  <a:gd name="T23" fmla="*/ 1 h 3"/>
                  <a:gd name="T24" fmla="*/ 7 w 10"/>
                  <a:gd name="T25" fmla="*/ 1 h 3"/>
                  <a:gd name="T26" fmla="*/ 7 w 10"/>
                  <a:gd name="T27" fmla="*/ 1 h 3"/>
                  <a:gd name="T28" fmla="*/ 7 w 10"/>
                  <a:gd name="T29" fmla="*/ 1 h 3"/>
                  <a:gd name="T30" fmla="*/ 7 w 10"/>
                  <a:gd name="T31" fmla="*/ 1 h 3"/>
                  <a:gd name="T32" fmla="*/ 6 w 10"/>
                  <a:gd name="T33" fmla="*/ 1 h 3"/>
                  <a:gd name="T34" fmla="*/ 6 w 10"/>
                  <a:gd name="T35" fmla="*/ 1 h 3"/>
                  <a:gd name="T36" fmla="*/ 6 w 10"/>
                  <a:gd name="T37" fmla="*/ 1 h 3"/>
                  <a:gd name="T38" fmla="*/ 6 w 10"/>
                  <a:gd name="T39" fmla="*/ 1 h 3"/>
                  <a:gd name="T40" fmla="*/ 6 w 10"/>
                  <a:gd name="T41" fmla="*/ 1 h 3"/>
                  <a:gd name="T42" fmla="*/ 6 w 10"/>
                  <a:gd name="T43" fmla="*/ 1 h 3"/>
                  <a:gd name="T44" fmla="*/ 5 w 10"/>
                  <a:gd name="T45" fmla="*/ 1 h 3"/>
                  <a:gd name="T46" fmla="*/ 5 w 10"/>
                  <a:gd name="T47" fmla="*/ 1 h 3"/>
                  <a:gd name="T48" fmla="*/ 5 w 10"/>
                  <a:gd name="T49" fmla="*/ 2 h 3"/>
                  <a:gd name="T50" fmla="*/ 5 w 10"/>
                  <a:gd name="T51" fmla="*/ 2 h 3"/>
                  <a:gd name="T52" fmla="*/ 4 w 10"/>
                  <a:gd name="T53" fmla="*/ 2 h 3"/>
                  <a:gd name="T54" fmla="*/ 4 w 10"/>
                  <a:gd name="T55" fmla="*/ 2 h 3"/>
                  <a:gd name="T56" fmla="*/ 4 w 10"/>
                  <a:gd name="T57" fmla="*/ 2 h 3"/>
                  <a:gd name="T58" fmla="*/ 4 w 10"/>
                  <a:gd name="T59" fmla="*/ 2 h 3"/>
                  <a:gd name="T60" fmla="*/ 4 w 10"/>
                  <a:gd name="T61" fmla="*/ 2 h 3"/>
                  <a:gd name="T62" fmla="*/ 3 w 10"/>
                  <a:gd name="T63" fmla="*/ 2 h 3"/>
                  <a:gd name="T64" fmla="*/ 3 w 10"/>
                  <a:gd name="T65" fmla="*/ 2 h 3"/>
                  <a:gd name="T66" fmla="*/ 3 w 10"/>
                  <a:gd name="T67" fmla="*/ 2 h 3"/>
                  <a:gd name="T68" fmla="*/ 3 w 10"/>
                  <a:gd name="T69" fmla="*/ 2 h 3"/>
                  <a:gd name="T70" fmla="*/ 3 w 10"/>
                  <a:gd name="T71" fmla="*/ 2 h 3"/>
                  <a:gd name="T72" fmla="*/ 3 w 10"/>
                  <a:gd name="T73" fmla="*/ 2 h 3"/>
                  <a:gd name="T74" fmla="*/ 2 w 10"/>
                  <a:gd name="T75" fmla="*/ 2 h 3"/>
                  <a:gd name="T76" fmla="*/ 2 w 10"/>
                  <a:gd name="T77" fmla="*/ 2 h 3"/>
                  <a:gd name="T78" fmla="*/ 2 w 10"/>
                  <a:gd name="T79" fmla="*/ 2 h 3"/>
                  <a:gd name="T80" fmla="*/ 2 w 10"/>
                  <a:gd name="T81" fmla="*/ 2 h 3"/>
                  <a:gd name="T82" fmla="*/ 1 w 10"/>
                  <a:gd name="T83" fmla="*/ 2 h 3"/>
                  <a:gd name="T84" fmla="*/ 1 w 10"/>
                  <a:gd name="T85" fmla="*/ 2 h 3"/>
                  <a:gd name="T86" fmla="*/ 1 w 10"/>
                  <a:gd name="T87" fmla="*/ 2 h 3"/>
                  <a:gd name="T88" fmla="*/ 1 w 10"/>
                  <a:gd name="T89" fmla="*/ 2 h 3"/>
                  <a:gd name="T90" fmla="*/ 1 w 10"/>
                  <a:gd name="T91" fmla="*/ 2 h 3"/>
                  <a:gd name="T92" fmla="*/ 0 w 10"/>
                  <a:gd name="T93" fmla="*/ 2 h 3"/>
                  <a:gd name="T94" fmla="*/ 0 w 10"/>
                  <a:gd name="T95" fmla="*/ 2 h 3"/>
                  <a:gd name="T96" fmla="*/ 0 w 10"/>
                  <a:gd name="T97" fmla="*/ 2 h 3"/>
                  <a:gd name="T98" fmla="*/ 0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6" name="Freeform 2917"/>
              <p:cNvSpPr>
                <a:spLocks/>
              </p:cNvSpPr>
              <p:nvPr/>
            </p:nvSpPr>
            <p:spPr bwMode="auto">
              <a:xfrm>
                <a:off x="6163355" y="5390864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8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7 w 10"/>
                  <a:gd name="T23" fmla="*/ 0 h 1"/>
                  <a:gd name="T24" fmla="*/ 7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6 w 10"/>
                  <a:gd name="T35" fmla="*/ 0 h 1"/>
                  <a:gd name="T36" fmla="*/ 6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5 w 10"/>
                  <a:gd name="T45" fmla="*/ 0 h 1"/>
                  <a:gd name="T46" fmla="*/ 5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4 w 10"/>
                  <a:gd name="T53" fmla="*/ 0 h 1"/>
                  <a:gd name="T54" fmla="*/ 4 w 10"/>
                  <a:gd name="T55" fmla="*/ 0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3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2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1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0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7" name="Freeform 2918"/>
              <p:cNvSpPr>
                <a:spLocks/>
              </p:cNvSpPr>
              <p:nvPr/>
            </p:nvSpPr>
            <p:spPr bwMode="auto">
              <a:xfrm>
                <a:off x="6153513" y="5391849"/>
                <a:ext cx="9843" cy="1968"/>
              </a:xfrm>
              <a:custGeom>
                <a:avLst/>
                <a:gdLst>
                  <a:gd name="T0" fmla="*/ 10 w 10"/>
                  <a:gd name="T1" fmla="*/ 0 h 2"/>
                  <a:gd name="T2" fmla="*/ 10 w 10"/>
                  <a:gd name="T3" fmla="*/ 0 h 2"/>
                  <a:gd name="T4" fmla="*/ 9 w 10"/>
                  <a:gd name="T5" fmla="*/ 1 h 2"/>
                  <a:gd name="T6" fmla="*/ 9 w 10"/>
                  <a:gd name="T7" fmla="*/ 1 h 2"/>
                  <a:gd name="T8" fmla="*/ 9 w 10"/>
                  <a:gd name="T9" fmla="*/ 1 h 2"/>
                  <a:gd name="T10" fmla="*/ 9 w 10"/>
                  <a:gd name="T11" fmla="*/ 1 h 2"/>
                  <a:gd name="T12" fmla="*/ 9 w 10"/>
                  <a:gd name="T13" fmla="*/ 1 h 2"/>
                  <a:gd name="T14" fmla="*/ 8 w 10"/>
                  <a:gd name="T15" fmla="*/ 1 h 2"/>
                  <a:gd name="T16" fmla="*/ 8 w 10"/>
                  <a:gd name="T17" fmla="*/ 1 h 2"/>
                  <a:gd name="T18" fmla="*/ 8 w 10"/>
                  <a:gd name="T19" fmla="*/ 1 h 2"/>
                  <a:gd name="T20" fmla="*/ 8 w 10"/>
                  <a:gd name="T21" fmla="*/ 1 h 2"/>
                  <a:gd name="T22" fmla="*/ 8 w 10"/>
                  <a:gd name="T23" fmla="*/ 1 h 2"/>
                  <a:gd name="T24" fmla="*/ 7 w 10"/>
                  <a:gd name="T25" fmla="*/ 1 h 2"/>
                  <a:gd name="T26" fmla="*/ 7 w 10"/>
                  <a:gd name="T27" fmla="*/ 1 h 2"/>
                  <a:gd name="T28" fmla="*/ 7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6 w 10"/>
                  <a:gd name="T35" fmla="*/ 1 h 2"/>
                  <a:gd name="T36" fmla="*/ 6 w 10"/>
                  <a:gd name="T37" fmla="*/ 1 h 2"/>
                  <a:gd name="T38" fmla="*/ 6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5 w 10"/>
                  <a:gd name="T47" fmla="*/ 1 h 2"/>
                  <a:gd name="T48" fmla="*/ 5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4 w 10"/>
                  <a:gd name="T55" fmla="*/ 1 h 2"/>
                  <a:gd name="T56" fmla="*/ 4 w 10"/>
                  <a:gd name="T57" fmla="*/ 1 h 2"/>
                  <a:gd name="T58" fmla="*/ 4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3 w 10"/>
                  <a:gd name="T65" fmla="*/ 1 h 2"/>
                  <a:gd name="T66" fmla="*/ 3 w 10"/>
                  <a:gd name="T67" fmla="*/ 1 h 2"/>
                  <a:gd name="T68" fmla="*/ 3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2 w 10"/>
                  <a:gd name="T77" fmla="*/ 2 h 2"/>
                  <a:gd name="T78" fmla="*/ 2 w 10"/>
                  <a:gd name="T79" fmla="*/ 2 h 2"/>
                  <a:gd name="T80" fmla="*/ 2 w 10"/>
                  <a:gd name="T81" fmla="*/ 2 h 2"/>
                  <a:gd name="T82" fmla="*/ 2 w 10"/>
                  <a:gd name="T83" fmla="*/ 2 h 2"/>
                  <a:gd name="T84" fmla="*/ 1 w 10"/>
                  <a:gd name="T85" fmla="*/ 2 h 2"/>
                  <a:gd name="T86" fmla="*/ 1 w 10"/>
                  <a:gd name="T87" fmla="*/ 2 h 2"/>
                  <a:gd name="T88" fmla="*/ 1 w 10"/>
                  <a:gd name="T89" fmla="*/ 2 h 2"/>
                  <a:gd name="T90" fmla="*/ 1 w 10"/>
                  <a:gd name="T91" fmla="*/ 2 h 2"/>
                  <a:gd name="T92" fmla="*/ 1 w 10"/>
                  <a:gd name="T93" fmla="*/ 2 h 2"/>
                  <a:gd name="T94" fmla="*/ 0 w 10"/>
                  <a:gd name="T95" fmla="*/ 2 h 2"/>
                  <a:gd name="T96" fmla="*/ 0 w 10"/>
                  <a:gd name="T97" fmla="*/ 2 h 2"/>
                  <a:gd name="T98" fmla="*/ 0 w 10"/>
                  <a:gd name="T99" fmla="*/ 2 h 2"/>
                  <a:gd name="T100" fmla="*/ 0 w 10"/>
                  <a:gd name="T101" fmla="*/ 2 h 2"/>
                  <a:gd name="T102" fmla="*/ 0 w 10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8" name="Freeform 2919"/>
              <p:cNvSpPr>
                <a:spLocks/>
              </p:cNvSpPr>
              <p:nvPr/>
            </p:nvSpPr>
            <p:spPr bwMode="auto">
              <a:xfrm>
                <a:off x="6143670" y="5393817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6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5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4 w 10"/>
                  <a:gd name="T57" fmla="*/ 0 h 1"/>
                  <a:gd name="T58" fmla="*/ 4 w 10"/>
                  <a:gd name="T59" fmla="*/ 0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9" name="Freeform 2920"/>
              <p:cNvSpPr>
                <a:spLocks/>
              </p:cNvSpPr>
              <p:nvPr/>
            </p:nvSpPr>
            <p:spPr bwMode="auto">
              <a:xfrm>
                <a:off x="6133828" y="5394801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4 w 10"/>
                  <a:gd name="T57" fmla="*/ 0 h 1"/>
                  <a:gd name="T58" fmla="*/ 4 w 10"/>
                  <a:gd name="T59" fmla="*/ 0 h 1"/>
                  <a:gd name="T60" fmla="*/ 4 w 10"/>
                  <a:gd name="T61" fmla="*/ 0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0" name="Freeform 2921"/>
              <p:cNvSpPr>
                <a:spLocks/>
              </p:cNvSpPr>
              <p:nvPr/>
            </p:nvSpPr>
            <p:spPr bwMode="auto">
              <a:xfrm>
                <a:off x="6123985" y="5395786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1" name="Freeform 2922"/>
              <p:cNvSpPr>
                <a:spLocks/>
              </p:cNvSpPr>
              <p:nvPr/>
            </p:nvSpPr>
            <p:spPr bwMode="auto">
              <a:xfrm>
                <a:off x="6114143" y="5396770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8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2" name="Freeform 2923"/>
              <p:cNvSpPr>
                <a:spLocks/>
              </p:cNvSpPr>
              <p:nvPr/>
            </p:nvSpPr>
            <p:spPr bwMode="auto">
              <a:xfrm>
                <a:off x="6104300" y="5396770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10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1 h 1"/>
                  <a:gd name="T18" fmla="*/ 8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3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1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3" name="Freeform 2924"/>
              <p:cNvSpPr>
                <a:spLocks/>
              </p:cNvSpPr>
              <p:nvPr/>
            </p:nvSpPr>
            <p:spPr bwMode="auto">
              <a:xfrm>
                <a:off x="6094458" y="5397754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10 w 10"/>
                  <a:gd name="T6" fmla="*/ 9 w 10"/>
                  <a:gd name="T7" fmla="*/ 9 w 10"/>
                  <a:gd name="T8" fmla="*/ 9 w 10"/>
                  <a:gd name="T9" fmla="*/ 9 w 10"/>
                  <a:gd name="T10" fmla="*/ 8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7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4 w 10"/>
                  <a:gd name="T36" fmla="*/ 3 w 10"/>
                  <a:gd name="T37" fmla="*/ 3 w 10"/>
                  <a:gd name="T38" fmla="*/ 3 w 10"/>
                  <a:gd name="T39" fmla="*/ 3 w 10"/>
                  <a:gd name="T40" fmla="*/ 3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1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4" name="Freeform 2925"/>
              <p:cNvSpPr>
                <a:spLocks/>
              </p:cNvSpPr>
              <p:nvPr/>
            </p:nvSpPr>
            <p:spPr bwMode="auto">
              <a:xfrm>
                <a:off x="6084615" y="5397754"/>
                <a:ext cx="10827" cy="985"/>
              </a:xfrm>
              <a:custGeom>
                <a:avLst/>
                <a:gdLst>
                  <a:gd name="T0" fmla="*/ 11 w 11"/>
                  <a:gd name="T1" fmla="*/ 0 h 1"/>
                  <a:gd name="T2" fmla="*/ 10 w 11"/>
                  <a:gd name="T3" fmla="*/ 0 h 1"/>
                  <a:gd name="T4" fmla="*/ 10 w 11"/>
                  <a:gd name="T5" fmla="*/ 0 h 1"/>
                  <a:gd name="T6" fmla="*/ 10 w 11"/>
                  <a:gd name="T7" fmla="*/ 0 h 1"/>
                  <a:gd name="T8" fmla="*/ 10 w 11"/>
                  <a:gd name="T9" fmla="*/ 0 h 1"/>
                  <a:gd name="T10" fmla="*/ 10 w 11"/>
                  <a:gd name="T11" fmla="*/ 0 h 1"/>
                  <a:gd name="T12" fmla="*/ 9 w 11"/>
                  <a:gd name="T13" fmla="*/ 0 h 1"/>
                  <a:gd name="T14" fmla="*/ 9 w 11"/>
                  <a:gd name="T15" fmla="*/ 0 h 1"/>
                  <a:gd name="T16" fmla="*/ 9 w 11"/>
                  <a:gd name="T17" fmla="*/ 0 h 1"/>
                  <a:gd name="T18" fmla="*/ 9 w 11"/>
                  <a:gd name="T19" fmla="*/ 0 h 1"/>
                  <a:gd name="T20" fmla="*/ 8 w 11"/>
                  <a:gd name="T21" fmla="*/ 0 h 1"/>
                  <a:gd name="T22" fmla="*/ 8 w 11"/>
                  <a:gd name="T23" fmla="*/ 0 h 1"/>
                  <a:gd name="T24" fmla="*/ 8 w 11"/>
                  <a:gd name="T25" fmla="*/ 0 h 1"/>
                  <a:gd name="T26" fmla="*/ 8 w 11"/>
                  <a:gd name="T27" fmla="*/ 0 h 1"/>
                  <a:gd name="T28" fmla="*/ 8 w 11"/>
                  <a:gd name="T29" fmla="*/ 0 h 1"/>
                  <a:gd name="T30" fmla="*/ 8 w 11"/>
                  <a:gd name="T31" fmla="*/ 0 h 1"/>
                  <a:gd name="T32" fmla="*/ 7 w 11"/>
                  <a:gd name="T33" fmla="*/ 0 h 1"/>
                  <a:gd name="T34" fmla="*/ 7 w 11"/>
                  <a:gd name="T35" fmla="*/ 0 h 1"/>
                  <a:gd name="T36" fmla="*/ 7 w 11"/>
                  <a:gd name="T37" fmla="*/ 0 h 1"/>
                  <a:gd name="T38" fmla="*/ 7 w 11"/>
                  <a:gd name="T39" fmla="*/ 0 h 1"/>
                  <a:gd name="T40" fmla="*/ 7 w 11"/>
                  <a:gd name="T41" fmla="*/ 0 h 1"/>
                  <a:gd name="T42" fmla="*/ 6 w 11"/>
                  <a:gd name="T43" fmla="*/ 0 h 1"/>
                  <a:gd name="T44" fmla="*/ 6 w 11"/>
                  <a:gd name="T45" fmla="*/ 0 h 1"/>
                  <a:gd name="T46" fmla="*/ 6 w 11"/>
                  <a:gd name="T47" fmla="*/ 0 h 1"/>
                  <a:gd name="T48" fmla="*/ 6 w 11"/>
                  <a:gd name="T49" fmla="*/ 0 h 1"/>
                  <a:gd name="T50" fmla="*/ 5 w 11"/>
                  <a:gd name="T51" fmla="*/ 0 h 1"/>
                  <a:gd name="T52" fmla="*/ 5 w 11"/>
                  <a:gd name="T53" fmla="*/ 0 h 1"/>
                  <a:gd name="T54" fmla="*/ 5 w 11"/>
                  <a:gd name="T55" fmla="*/ 0 h 1"/>
                  <a:gd name="T56" fmla="*/ 5 w 11"/>
                  <a:gd name="T57" fmla="*/ 0 h 1"/>
                  <a:gd name="T58" fmla="*/ 5 w 11"/>
                  <a:gd name="T59" fmla="*/ 0 h 1"/>
                  <a:gd name="T60" fmla="*/ 5 w 11"/>
                  <a:gd name="T61" fmla="*/ 0 h 1"/>
                  <a:gd name="T62" fmla="*/ 4 w 11"/>
                  <a:gd name="T63" fmla="*/ 0 h 1"/>
                  <a:gd name="T64" fmla="*/ 4 w 11"/>
                  <a:gd name="T65" fmla="*/ 0 h 1"/>
                  <a:gd name="T66" fmla="*/ 4 w 11"/>
                  <a:gd name="T67" fmla="*/ 1 h 1"/>
                  <a:gd name="T68" fmla="*/ 4 w 11"/>
                  <a:gd name="T69" fmla="*/ 1 h 1"/>
                  <a:gd name="T70" fmla="*/ 4 w 11"/>
                  <a:gd name="T71" fmla="*/ 1 h 1"/>
                  <a:gd name="T72" fmla="*/ 3 w 11"/>
                  <a:gd name="T73" fmla="*/ 1 h 1"/>
                  <a:gd name="T74" fmla="*/ 3 w 11"/>
                  <a:gd name="T75" fmla="*/ 1 h 1"/>
                  <a:gd name="T76" fmla="*/ 3 w 11"/>
                  <a:gd name="T77" fmla="*/ 1 h 1"/>
                  <a:gd name="T78" fmla="*/ 3 w 11"/>
                  <a:gd name="T79" fmla="*/ 1 h 1"/>
                  <a:gd name="T80" fmla="*/ 3 w 11"/>
                  <a:gd name="T81" fmla="*/ 1 h 1"/>
                  <a:gd name="T82" fmla="*/ 3 w 11"/>
                  <a:gd name="T83" fmla="*/ 1 h 1"/>
                  <a:gd name="T84" fmla="*/ 2 w 11"/>
                  <a:gd name="T85" fmla="*/ 1 h 1"/>
                  <a:gd name="T86" fmla="*/ 2 w 11"/>
                  <a:gd name="T87" fmla="*/ 1 h 1"/>
                  <a:gd name="T88" fmla="*/ 2 w 11"/>
                  <a:gd name="T89" fmla="*/ 1 h 1"/>
                  <a:gd name="T90" fmla="*/ 2 w 11"/>
                  <a:gd name="T91" fmla="*/ 1 h 1"/>
                  <a:gd name="T92" fmla="*/ 1 w 11"/>
                  <a:gd name="T93" fmla="*/ 1 h 1"/>
                  <a:gd name="T94" fmla="*/ 1 w 11"/>
                  <a:gd name="T95" fmla="*/ 1 h 1"/>
                  <a:gd name="T96" fmla="*/ 1 w 11"/>
                  <a:gd name="T97" fmla="*/ 1 h 1"/>
                  <a:gd name="T98" fmla="*/ 1 w 11"/>
                  <a:gd name="T99" fmla="*/ 1 h 1"/>
                  <a:gd name="T100" fmla="*/ 1 w 11"/>
                  <a:gd name="T101" fmla="*/ 1 h 1"/>
                  <a:gd name="T102" fmla="*/ 0 w 11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5" name="Freeform 2926"/>
              <p:cNvSpPr>
                <a:spLocks/>
              </p:cNvSpPr>
              <p:nvPr/>
            </p:nvSpPr>
            <p:spPr bwMode="auto">
              <a:xfrm>
                <a:off x="6075757" y="5398738"/>
                <a:ext cx="9843" cy="0"/>
              </a:xfrm>
              <a:custGeom>
                <a:avLst/>
                <a:gdLst>
                  <a:gd name="T0" fmla="*/ 10 w 10"/>
                  <a:gd name="T1" fmla="*/ 9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6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4 w 10"/>
                  <a:gd name="T27" fmla="*/ 4 w 10"/>
                  <a:gd name="T28" fmla="*/ 4 w 10"/>
                  <a:gd name="T29" fmla="*/ 4 w 10"/>
                  <a:gd name="T30" fmla="*/ 4 w 10"/>
                  <a:gd name="T31" fmla="*/ 3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6" name="Freeform 2927"/>
              <p:cNvSpPr>
                <a:spLocks/>
              </p:cNvSpPr>
              <p:nvPr/>
            </p:nvSpPr>
            <p:spPr bwMode="auto">
              <a:xfrm>
                <a:off x="6065915" y="5398738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7" name="Freeform 2928"/>
              <p:cNvSpPr>
                <a:spLocks/>
              </p:cNvSpPr>
              <p:nvPr/>
            </p:nvSpPr>
            <p:spPr bwMode="auto">
              <a:xfrm>
                <a:off x="6056072" y="5398738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8" name="Freeform 2929"/>
              <p:cNvSpPr>
                <a:spLocks/>
              </p:cNvSpPr>
              <p:nvPr/>
            </p:nvSpPr>
            <p:spPr bwMode="auto">
              <a:xfrm>
                <a:off x="6055088" y="5398738"/>
                <a:ext cx="98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</p:grpSp>
      <p:grpSp>
        <p:nvGrpSpPr>
          <p:cNvPr id="2499" name="Group 2498"/>
          <p:cNvGrpSpPr/>
          <p:nvPr/>
        </p:nvGrpSpPr>
        <p:grpSpPr>
          <a:xfrm>
            <a:off x="1787921" y="3915806"/>
            <a:ext cx="3245575" cy="1284911"/>
            <a:chOff x="4557432" y="5431460"/>
            <a:chExt cx="2553255" cy="1010824"/>
          </a:xfrm>
        </p:grpSpPr>
        <p:sp>
          <p:nvSpPr>
            <p:cNvPr id="2500" name="Rectangle 2995"/>
            <p:cNvSpPr>
              <a:spLocks noChangeArrowheads="1"/>
            </p:cNvSpPr>
            <p:nvPr/>
          </p:nvSpPr>
          <p:spPr bwMode="auto">
            <a:xfrm>
              <a:off x="4557432" y="5437365"/>
              <a:ext cx="1111219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1" name="Line 2996"/>
            <p:cNvSpPr>
              <a:spLocks noChangeShapeType="1"/>
            </p:cNvSpPr>
            <p:nvPr/>
          </p:nvSpPr>
          <p:spPr bwMode="auto">
            <a:xfrm>
              <a:off x="4557432" y="6435395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2" name="Line 2997"/>
            <p:cNvSpPr>
              <a:spLocks noChangeShapeType="1"/>
            </p:cNvSpPr>
            <p:nvPr/>
          </p:nvSpPr>
          <p:spPr bwMode="auto">
            <a:xfrm>
              <a:off x="4557432" y="5437365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3" name="Line 2998"/>
            <p:cNvSpPr>
              <a:spLocks noChangeShapeType="1"/>
            </p:cNvSpPr>
            <p:nvPr/>
          </p:nvSpPr>
          <p:spPr bwMode="auto">
            <a:xfrm flipV="1">
              <a:off x="4557432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4" name="Line 2999"/>
            <p:cNvSpPr>
              <a:spLocks noChangeShapeType="1"/>
            </p:cNvSpPr>
            <p:nvPr/>
          </p:nvSpPr>
          <p:spPr bwMode="auto">
            <a:xfrm flipV="1">
              <a:off x="4742471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5" name="Line 3000"/>
            <p:cNvSpPr>
              <a:spLocks noChangeShapeType="1"/>
            </p:cNvSpPr>
            <p:nvPr/>
          </p:nvSpPr>
          <p:spPr bwMode="auto">
            <a:xfrm flipV="1">
              <a:off x="4927510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6" name="Line 3001"/>
            <p:cNvSpPr>
              <a:spLocks noChangeShapeType="1"/>
            </p:cNvSpPr>
            <p:nvPr/>
          </p:nvSpPr>
          <p:spPr bwMode="auto">
            <a:xfrm flipV="1">
              <a:off x="5112549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7" name="Line 3002"/>
            <p:cNvSpPr>
              <a:spLocks noChangeShapeType="1"/>
            </p:cNvSpPr>
            <p:nvPr/>
          </p:nvSpPr>
          <p:spPr bwMode="auto">
            <a:xfrm flipV="1">
              <a:off x="5297588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8" name="Line 3003"/>
            <p:cNvSpPr>
              <a:spLocks noChangeShapeType="1"/>
            </p:cNvSpPr>
            <p:nvPr/>
          </p:nvSpPr>
          <p:spPr bwMode="auto">
            <a:xfrm flipV="1">
              <a:off x="5483612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9" name="Line 3004"/>
            <p:cNvSpPr>
              <a:spLocks noChangeShapeType="1"/>
            </p:cNvSpPr>
            <p:nvPr/>
          </p:nvSpPr>
          <p:spPr bwMode="auto">
            <a:xfrm flipV="1">
              <a:off x="5668651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0" name="Line 3005"/>
            <p:cNvSpPr>
              <a:spLocks noChangeShapeType="1"/>
            </p:cNvSpPr>
            <p:nvPr/>
          </p:nvSpPr>
          <p:spPr bwMode="auto">
            <a:xfrm>
              <a:off x="4557432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1" name="Line 3006"/>
            <p:cNvSpPr>
              <a:spLocks noChangeShapeType="1"/>
            </p:cNvSpPr>
            <p:nvPr/>
          </p:nvSpPr>
          <p:spPr bwMode="auto">
            <a:xfrm>
              <a:off x="4742471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2" name="Line 3007"/>
            <p:cNvSpPr>
              <a:spLocks noChangeShapeType="1"/>
            </p:cNvSpPr>
            <p:nvPr/>
          </p:nvSpPr>
          <p:spPr bwMode="auto">
            <a:xfrm>
              <a:off x="4927510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3" name="Line 3008"/>
            <p:cNvSpPr>
              <a:spLocks noChangeShapeType="1"/>
            </p:cNvSpPr>
            <p:nvPr/>
          </p:nvSpPr>
          <p:spPr bwMode="auto">
            <a:xfrm>
              <a:off x="5112549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4" name="Line 3009"/>
            <p:cNvSpPr>
              <a:spLocks noChangeShapeType="1"/>
            </p:cNvSpPr>
            <p:nvPr/>
          </p:nvSpPr>
          <p:spPr bwMode="auto">
            <a:xfrm>
              <a:off x="5297588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5" name="Line 3010"/>
            <p:cNvSpPr>
              <a:spLocks noChangeShapeType="1"/>
            </p:cNvSpPr>
            <p:nvPr/>
          </p:nvSpPr>
          <p:spPr bwMode="auto">
            <a:xfrm>
              <a:off x="5483612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6" name="Line 3011"/>
            <p:cNvSpPr>
              <a:spLocks noChangeShapeType="1"/>
            </p:cNvSpPr>
            <p:nvPr/>
          </p:nvSpPr>
          <p:spPr bwMode="auto">
            <a:xfrm>
              <a:off x="5668651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7" name="Line 3021"/>
            <p:cNvSpPr>
              <a:spLocks noChangeShapeType="1"/>
            </p:cNvSpPr>
            <p:nvPr/>
          </p:nvSpPr>
          <p:spPr bwMode="auto">
            <a:xfrm flipV="1">
              <a:off x="4557432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8" name="Line 3022"/>
            <p:cNvSpPr>
              <a:spLocks noChangeShapeType="1"/>
            </p:cNvSpPr>
            <p:nvPr/>
          </p:nvSpPr>
          <p:spPr bwMode="auto">
            <a:xfrm flipV="1">
              <a:off x="5668651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9" name="Line 3023"/>
            <p:cNvSpPr>
              <a:spLocks noChangeShapeType="1"/>
            </p:cNvSpPr>
            <p:nvPr/>
          </p:nvSpPr>
          <p:spPr bwMode="auto">
            <a:xfrm>
              <a:off x="4557432" y="643539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0" name="Line 3024"/>
            <p:cNvSpPr>
              <a:spLocks noChangeShapeType="1"/>
            </p:cNvSpPr>
            <p:nvPr/>
          </p:nvSpPr>
          <p:spPr bwMode="auto">
            <a:xfrm>
              <a:off x="4557432" y="623657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1" name="Line 3025"/>
            <p:cNvSpPr>
              <a:spLocks noChangeShapeType="1"/>
            </p:cNvSpPr>
            <p:nvPr/>
          </p:nvSpPr>
          <p:spPr bwMode="auto">
            <a:xfrm>
              <a:off x="4557432" y="603677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2" name="Line 3026"/>
            <p:cNvSpPr>
              <a:spLocks noChangeShapeType="1"/>
            </p:cNvSpPr>
            <p:nvPr/>
          </p:nvSpPr>
          <p:spPr bwMode="auto">
            <a:xfrm>
              <a:off x="4557432" y="583697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3" name="Line 3027"/>
            <p:cNvSpPr>
              <a:spLocks noChangeShapeType="1"/>
            </p:cNvSpPr>
            <p:nvPr/>
          </p:nvSpPr>
          <p:spPr bwMode="auto">
            <a:xfrm>
              <a:off x="4557432" y="563716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4" name="Line 3028"/>
            <p:cNvSpPr>
              <a:spLocks noChangeShapeType="1"/>
            </p:cNvSpPr>
            <p:nvPr/>
          </p:nvSpPr>
          <p:spPr bwMode="auto">
            <a:xfrm>
              <a:off x="4557432" y="543736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5" name="Line 3029"/>
            <p:cNvSpPr>
              <a:spLocks noChangeShapeType="1"/>
            </p:cNvSpPr>
            <p:nvPr/>
          </p:nvSpPr>
          <p:spPr bwMode="auto">
            <a:xfrm flipH="1">
              <a:off x="5624359" y="643539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6" name="Line 3030"/>
            <p:cNvSpPr>
              <a:spLocks noChangeShapeType="1"/>
            </p:cNvSpPr>
            <p:nvPr/>
          </p:nvSpPr>
          <p:spPr bwMode="auto">
            <a:xfrm flipH="1">
              <a:off x="5624359" y="623657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7" name="Line 3031"/>
            <p:cNvSpPr>
              <a:spLocks noChangeShapeType="1"/>
            </p:cNvSpPr>
            <p:nvPr/>
          </p:nvSpPr>
          <p:spPr bwMode="auto">
            <a:xfrm flipH="1">
              <a:off x="5624359" y="603677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8" name="Line 3032"/>
            <p:cNvSpPr>
              <a:spLocks noChangeShapeType="1"/>
            </p:cNvSpPr>
            <p:nvPr/>
          </p:nvSpPr>
          <p:spPr bwMode="auto">
            <a:xfrm flipH="1">
              <a:off x="5624359" y="583697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9" name="Line 3033"/>
            <p:cNvSpPr>
              <a:spLocks noChangeShapeType="1"/>
            </p:cNvSpPr>
            <p:nvPr/>
          </p:nvSpPr>
          <p:spPr bwMode="auto">
            <a:xfrm flipH="1">
              <a:off x="5624359" y="563716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0" name="Line 3034"/>
            <p:cNvSpPr>
              <a:spLocks noChangeShapeType="1"/>
            </p:cNvSpPr>
            <p:nvPr/>
          </p:nvSpPr>
          <p:spPr bwMode="auto">
            <a:xfrm flipH="1">
              <a:off x="5624359" y="543736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1" name="Oval 3055"/>
            <p:cNvSpPr>
              <a:spLocks noChangeArrowheads="1"/>
            </p:cNvSpPr>
            <p:nvPr/>
          </p:nvSpPr>
          <p:spPr bwMode="auto">
            <a:xfrm>
              <a:off x="4567275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2" name="Oval 3056"/>
            <p:cNvSpPr>
              <a:spLocks noChangeArrowheads="1"/>
            </p:cNvSpPr>
            <p:nvPr/>
          </p:nvSpPr>
          <p:spPr bwMode="auto">
            <a:xfrm>
              <a:off x="4624361" y="64265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3" name="Oval 3057"/>
            <p:cNvSpPr>
              <a:spLocks noChangeArrowheads="1"/>
            </p:cNvSpPr>
            <p:nvPr/>
          </p:nvSpPr>
          <p:spPr bwMode="auto">
            <a:xfrm>
              <a:off x="4628298" y="642259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4" name="Oval 3058"/>
            <p:cNvSpPr>
              <a:spLocks noChangeArrowheads="1"/>
            </p:cNvSpPr>
            <p:nvPr/>
          </p:nvSpPr>
          <p:spPr bwMode="auto">
            <a:xfrm>
              <a:off x="4632235" y="639504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5" name="Oval 3059"/>
            <p:cNvSpPr>
              <a:spLocks noChangeArrowheads="1"/>
            </p:cNvSpPr>
            <p:nvPr/>
          </p:nvSpPr>
          <p:spPr bwMode="auto">
            <a:xfrm>
              <a:off x="4636172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6" name="Oval 3060"/>
            <p:cNvSpPr>
              <a:spLocks noChangeArrowheads="1"/>
            </p:cNvSpPr>
            <p:nvPr/>
          </p:nvSpPr>
          <p:spPr bwMode="auto">
            <a:xfrm>
              <a:off x="4640109" y="628874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7" name="Oval 3061"/>
            <p:cNvSpPr>
              <a:spLocks noChangeArrowheads="1"/>
            </p:cNvSpPr>
            <p:nvPr/>
          </p:nvSpPr>
          <p:spPr bwMode="auto">
            <a:xfrm>
              <a:off x="4643061" y="620901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8" name="Oval 3062"/>
            <p:cNvSpPr>
              <a:spLocks noChangeArrowheads="1"/>
            </p:cNvSpPr>
            <p:nvPr/>
          </p:nvSpPr>
          <p:spPr bwMode="auto">
            <a:xfrm>
              <a:off x="4646998" y="614405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9" name="Oval 3063"/>
            <p:cNvSpPr>
              <a:spLocks noChangeArrowheads="1"/>
            </p:cNvSpPr>
            <p:nvPr/>
          </p:nvSpPr>
          <p:spPr bwMode="auto">
            <a:xfrm>
              <a:off x="4650935" y="60564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0" name="Oval 3064"/>
            <p:cNvSpPr>
              <a:spLocks noChangeArrowheads="1"/>
            </p:cNvSpPr>
            <p:nvPr/>
          </p:nvSpPr>
          <p:spPr bwMode="auto">
            <a:xfrm>
              <a:off x="4654872" y="598952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1" name="Oval 3065"/>
            <p:cNvSpPr>
              <a:spLocks noChangeArrowheads="1"/>
            </p:cNvSpPr>
            <p:nvPr/>
          </p:nvSpPr>
          <p:spPr bwMode="auto">
            <a:xfrm>
              <a:off x="4658809" y="598657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2" name="Oval 3066"/>
            <p:cNvSpPr>
              <a:spLocks noChangeArrowheads="1"/>
            </p:cNvSpPr>
            <p:nvPr/>
          </p:nvSpPr>
          <p:spPr bwMode="auto">
            <a:xfrm>
              <a:off x="4662746" y="59649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3" name="Oval 3067"/>
            <p:cNvSpPr>
              <a:spLocks noChangeArrowheads="1"/>
            </p:cNvSpPr>
            <p:nvPr/>
          </p:nvSpPr>
          <p:spPr bwMode="auto">
            <a:xfrm>
              <a:off x="4666683" y="59688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4" name="Oval 3068"/>
            <p:cNvSpPr>
              <a:spLocks noChangeArrowheads="1"/>
            </p:cNvSpPr>
            <p:nvPr/>
          </p:nvSpPr>
          <p:spPr bwMode="auto">
            <a:xfrm>
              <a:off x="4669637" y="594327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5" name="Oval 3069"/>
            <p:cNvSpPr>
              <a:spLocks noChangeArrowheads="1"/>
            </p:cNvSpPr>
            <p:nvPr/>
          </p:nvSpPr>
          <p:spPr bwMode="auto">
            <a:xfrm>
              <a:off x="4674557" y="595704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6" name="Oval 3070"/>
            <p:cNvSpPr>
              <a:spLocks noChangeArrowheads="1"/>
            </p:cNvSpPr>
            <p:nvPr/>
          </p:nvSpPr>
          <p:spPr bwMode="auto">
            <a:xfrm>
              <a:off x="4677511" y="5985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7" name="Oval 3071"/>
            <p:cNvSpPr>
              <a:spLocks noChangeArrowheads="1"/>
            </p:cNvSpPr>
            <p:nvPr/>
          </p:nvSpPr>
          <p:spPr bwMode="auto">
            <a:xfrm>
              <a:off x="4681448" y="600724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8" name="Oval 3072"/>
            <p:cNvSpPr>
              <a:spLocks noChangeArrowheads="1"/>
            </p:cNvSpPr>
            <p:nvPr/>
          </p:nvSpPr>
          <p:spPr bwMode="auto">
            <a:xfrm>
              <a:off x="4685385" y="59964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9" name="Oval 3073"/>
            <p:cNvSpPr>
              <a:spLocks noChangeArrowheads="1"/>
            </p:cNvSpPr>
            <p:nvPr/>
          </p:nvSpPr>
          <p:spPr bwMode="auto">
            <a:xfrm>
              <a:off x="4689322" y="5977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0" name="Oval 3074"/>
            <p:cNvSpPr>
              <a:spLocks noChangeArrowheads="1"/>
            </p:cNvSpPr>
            <p:nvPr/>
          </p:nvSpPr>
          <p:spPr bwMode="auto">
            <a:xfrm>
              <a:off x="4693259" y="5974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1" name="Oval 3075"/>
            <p:cNvSpPr>
              <a:spLocks noChangeArrowheads="1"/>
            </p:cNvSpPr>
            <p:nvPr/>
          </p:nvSpPr>
          <p:spPr bwMode="auto">
            <a:xfrm>
              <a:off x="4696211" y="59413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2" name="Oval 3076"/>
            <p:cNvSpPr>
              <a:spLocks noChangeArrowheads="1"/>
            </p:cNvSpPr>
            <p:nvPr/>
          </p:nvSpPr>
          <p:spPr bwMode="auto">
            <a:xfrm>
              <a:off x="4701133" y="598067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3" name="Oval 3077"/>
            <p:cNvSpPr>
              <a:spLocks noChangeArrowheads="1"/>
            </p:cNvSpPr>
            <p:nvPr/>
          </p:nvSpPr>
          <p:spPr bwMode="auto">
            <a:xfrm>
              <a:off x="4704085" y="59993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4" name="Oval 3078"/>
            <p:cNvSpPr>
              <a:spLocks noChangeArrowheads="1"/>
            </p:cNvSpPr>
            <p:nvPr/>
          </p:nvSpPr>
          <p:spPr bwMode="auto">
            <a:xfrm>
              <a:off x="4708022" y="5985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5" name="Oval 3079"/>
            <p:cNvSpPr>
              <a:spLocks noChangeArrowheads="1"/>
            </p:cNvSpPr>
            <p:nvPr/>
          </p:nvSpPr>
          <p:spPr bwMode="auto">
            <a:xfrm>
              <a:off x="4711959" y="599543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6" name="Oval 3080"/>
            <p:cNvSpPr>
              <a:spLocks noChangeArrowheads="1"/>
            </p:cNvSpPr>
            <p:nvPr/>
          </p:nvSpPr>
          <p:spPr bwMode="auto">
            <a:xfrm>
              <a:off x="4715896" y="60151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7" name="Oval 3081"/>
            <p:cNvSpPr>
              <a:spLocks noChangeArrowheads="1"/>
            </p:cNvSpPr>
            <p:nvPr/>
          </p:nvSpPr>
          <p:spPr bwMode="auto">
            <a:xfrm>
              <a:off x="4719833" y="60338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8" name="Oval 3082"/>
            <p:cNvSpPr>
              <a:spLocks noChangeArrowheads="1"/>
            </p:cNvSpPr>
            <p:nvPr/>
          </p:nvSpPr>
          <p:spPr bwMode="auto">
            <a:xfrm>
              <a:off x="4723770" y="60800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9" name="Oval 3083"/>
            <p:cNvSpPr>
              <a:spLocks noChangeArrowheads="1"/>
            </p:cNvSpPr>
            <p:nvPr/>
          </p:nvSpPr>
          <p:spPr bwMode="auto">
            <a:xfrm>
              <a:off x="4726723" y="60702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0" name="Oval 3084"/>
            <p:cNvSpPr>
              <a:spLocks noChangeArrowheads="1"/>
            </p:cNvSpPr>
            <p:nvPr/>
          </p:nvSpPr>
          <p:spPr bwMode="auto">
            <a:xfrm>
              <a:off x="4730660" y="60348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1" name="Oval 3085"/>
            <p:cNvSpPr>
              <a:spLocks noChangeArrowheads="1"/>
            </p:cNvSpPr>
            <p:nvPr/>
          </p:nvSpPr>
          <p:spPr bwMode="auto">
            <a:xfrm>
              <a:off x="4734597" y="60141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2" name="Oval 3086"/>
            <p:cNvSpPr>
              <a:spLocks noChangeArrowheads="1"/>
            </p:cNvSpPr>
            <p:nvPr/>
          </p:nvSpPr>
          <p:spPr bwMode="auto">
            <a:xfrm>
              <a:off x="4738534" y="59855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3" name="Oval 3087"/>
            <p:cNvSpPr>
              <a:spLocks noChangeArrowheads="1"/>
            </p:cNvSpPr>
            <p:nvPr/>
          </p:nvSpPr>
          <p:spPr bwMode="auto">
            <a:xfrm>
              <a:off x="4742471" y="600823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4" name="Oval 3088"/>
            <p:cNvSpPr>
              <a:spLocks noChangeArrowheads="1"/>
            </p:cNvSpPr>
            <p:nvPr/>
          </p:nvSpPr>
          <p:spPr bwMode="auto">
            <a:xfrm>
              <a:off x="4746408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5" name="Oval 3089"/>
            <p:cNvSpPr>
              <a:spLocks noChangeArrowheads="1"/>
            </p:cNvSpPr>
            <p:nvPr/>
          </p:nvSpPr>
          <p:spPr bwMode="auto">
            <a:xfrm>
              <a:off x="4750345" y="60141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6" name="Oval 3090"/>
            <p:cNvSpPr>
              <a:spLocks noChangeArrowheads="1"/>
            </p:cNvSpPr>
            <p:nvPr/>
          </p:nvSpPr>
          <p:spPr bwMode="auto">
            <a:xfrm>
              <a:off x="4753297" y="599838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7" name="Oval 3091"/>
            <p:cNvSpPr>
              <a:spLocks noChangeArrowheads="1"/>
            </p:cNvSpPr>
            <p:nvPr/>
          </p:nvSpPr>
          <p:spPr bwMode="auto">
            <a:xfrm>
              <a:off x="4757234" y="600823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8" name="Oval 3092"/>
            <p:cNvSpPr>
              <a:spLocks noChangeArrowheads="1"/>
            </p:cNvSpPr>
            <p:nvPr/>
          </p:nvSpPr>
          <p:spPr bwMode="auto">
            <a:xfrm>
              <a:off x="4761171" y="604956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9" name="Oval 3093"/>
            <p:cNvSpPr>
              <a:spLocks noChangeArrowheads="1"/>
            </p:cNvSpPr>
            <p:nvPr/>
          </p:nvSpPr>
          <p:spPr bwMode="auto">
            <a:xfrm>
              <a:off x="4765108" y="60741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0" name="Oval 3094"/>
            <p:cNvSpPr>
              <a:spLocks noChangeArrowheads="1"/>
            </p:cNvSpPr>
            <p:nvPr/>
          </p:nvSpPr>
          <p:spPr bwMode="auto">
            <a:xfrm>
              <a:off x="4769045" y="6026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1" name="Oval 3095"/>
            <p:cNvSpPr>
              <a:spLocks noChangeArrowheads="1"/>
            </p:cNvSpPr>
            <p:nvPr/>
          </p:nvSpPr>
          <p:spPr bwMode="auto">
            <a:xfrm>
              <a:off x="4772982" y="603874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2" name="Oval 3096"/>
            <p:cNvSpPr>
              <a:spLocks noChangeArrowheads="1"/>
            </p:cNvSpPr>
            <p:nvPr/>
          </p:nvSpPr>
          <p:spPr bwMode="auto">
            <a:xfrm>
              <a:off x="4776919" y="60535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3" name="Oval 3097"/>
            <p:cNvSpPr>
              <a:spLocks noChangeArrowheads="1"/>
            </p:cNvSpPr>
            <p:nvPr/>
          </p:nvSpPr>
          <p:spPr bwMode="auto">
            <a:xfrm>
              <a:off x="4779873" y="605941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4" name="Oval 3098"/>
            <p:cNvSpPr>
              <a:spLocks noChangeArrowheads="1"/>
            </p:cNvSpPr>
            <p:nvPr/>
          </p:nvSpPr>
          <p:spPr bwMode="auto">
            <a:xfrm>
              <a:off x="4783810" y="6040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5" name="Oval 3099"/>
            <p:cNvSpPr>
              <a:spLocks noChangeArrowheads="1"/>
            </p:cNvSpPr>
            <p:nvPr/>
          </p:nvSpPr>
          <p:spPr bwMode="auto">
            <a:xfrm>
              <a:off x="4787747" y="602102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6" name="Oval 3100"/>
            <p:cNvSpPr>
              <a:spLocks noChangeArrowheads="1"/>
            </p:cNvSpPr>
            <p:nvPr/>
          </p:nvSpPr>
          <p:spPr bwMode="auto">
            <a:xfrm>
              <a:off x="4791684" y="601708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7" name="Oval 3101"/>
            <p:cNvSpPr>
              <a:spLocks noChangeArrowheads="1"/>
            </p:cNvSpPr>
            <p:nvPr/>
          </p:nvSpPr>
          <p:spPr bwMode="auto">
            <a:xfrm>
              <a:off x="4795621" y="60397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8" name="Oval 3102"/>
            <p:cNvSpPr>
              <a:spLocks noChangeArrowheads="1"/>
            </p:cNvSpPr>
            <p:nvPr/>
          </p:nvSpPr>
          <p:spPr bwMode="auto">
            <a:xfrm>
              <a:off x="4799558" y="606236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9" name="Oval 3103"/>
            <p:cNvSpPr>
              <a:spLocks noChangeArrowheads="1"/>
            </p:cNvSpPr>
            <p:nvPr/>
          </p:nvSpPr>
          <p:spPr bwMode="auto">
            <a:xfrm>
              <a:off x="4803495" y="606925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0" name="Oval 3104"/>
            <p:cNvSpPr>
              <a:spLocks noChangeArrowheads="1"/>
            </p:cNvSpPr>
            <p:nvPr/>
          </p:nvSpPr>
          <p:spPr bwMode="auto">
            <a:xfrm>
              <a:off x="4806447" y="60613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1" name="Oval 3105"/>
            <p:cNvSpPr>
              <a:spLocks noChangeArrowheads="1"/>
            </p:cNvSpPr>
            <p:nvPr/>
          </p:nvSpPr>
          <p:spPr bwMode="auto">
            <a:xfrm>
              <a:off x="4810384" y="6052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2" name="Oval 3106"/>
            <p:cNvSpPr>
              <a:spLocks noChangeArrowheads="1"/>
            </p:cNvSpPr>
            <p:nvPr/>
          </p:nvSpPr>
          <p:spPr bwMode="auto">
            <a:xfrm>
              <a:off x="4814321" y="603775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3" name="Oval 3107"/>
            <p:cNvSpPr>
              <a:spLocks noChangeArrowheads="1"/>
            </p:cNvSpPr>
            <p:nvPr/>
          </p:nvSpPr>
          <p:spPr bwMode="auto">
            <a:xfrm>
              <a:off x="4818258" y="60574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4" name="Oval 3108"/>
            <p:cNvSpPr>
              <a:spLocks noChangeArrowheads="1"/>
            </p:cNvSpPr>
            <p:nvPr/>
          </p:nvSpPr>
          <p:spPr bwMode="auto">
            <a:xfrm>
              <a:off x="4822195" y="60810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5" name="Oval 3109"/>
            <p:cNvSpPr>
              <a:spLocks noChangeArrowheads="1"/>
            </p:cNvSpPr>
            <p:nvPr/>
          </p:nvSpPr>
          <p:spPr bwMode="auto">
            <a:xfrm>
              <a:off x="4826132" y="60909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6" name="Oval 3110"/>
            <p:cNvSpPr>
              <a:spLocks noChangeArrowheads="1"/>
            </p:cNvSpPr>
            <p:nvPr/>
          </p:nvSpPr>
          <p:spPr bwMode="auto">
            <a:xfrm>
              <a:off x="4830069" y="60751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7" name="Oval 3111"/>
            <p:cNvSpPr>
              <a:spLocks noChangeArrowheads="1"/>
            </p:cNvSpPr>
            <p:nvPr/>
          </p:nvSpPr>
          <p:spPr bwMode="auto">
            <a:xfrm>
              <a:off x="4833022" y="6060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8" name="Oval 3112"/>
            <p:cNvSpPr>
              <a:spLocks noChangeArrowheads="1"/>
            </p:cNvSpPr>
            <p:nvPr/>
          </p:nvSpPr>
          <p:spPr bwMode="auto">
            <a:xfrm>
              <a:off x="4836959" y="60633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9" name="Oval 3113"/>
            <p:cNvSpPr>
              <a:spLocks noChangeArrowheads="1"/>
            </p:cNvSpPr>
            <p:nvPr/>
          </p:nvSpPr>
          <p:spPr bwMode="auto">
            <a:xfrm>
              <a:off x="4840896" y="60663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0" name="Oval 3114"/>
            <p:cNvSpPr>
              <a:spLocks noChangeArrowheads="1"/>
            </p:cNvSpPr>
            <p:nvPr/>
          </p:nvSpPr>
          <p:spPr bwMode="auto">
            <a:xfrm>
              <a:off x="4844833" y="608795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1" name="Oval 3115"/>
            <p:cNvSpPr>
              <a:spLocks noChangeArrowheads="1"/>
            </p:cNvSpPr>
            <p:nvPr/>
          </p:nvSpPr>
          <p:spPr bwMode="auto">
            <a:xfrm>
              <a:off x="4848770" y="60702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2" name="Oval 3116"/>
            <p:cNvSpPr>
              <a:spLocks noChangeArrowheads="1"/>
            </p:cNvSpPr>
            <p:nvPr/>
          </p:nvSpPr>
          <p:spPr bwMode="auto">
            <a:xfrm>
              <a:off x="4852707" y="60731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3" name="Oval 3117"/>
            <p:cNvSpPr>
              <a:spLocks noChangeArrowheads="1"/>
            </p:cNvSpPr>
            <p:nvPr/>
          </p:nvSpPr>
          <p:spPr bwMode="auto">
            <a:xfrm>
              <a:off x="4856644" y="608106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4" name="Oval 3118"/>
            <p:cNvSpPr>
              <a:spLocks noChangeArrowheads="1"/>
            </p:cNvSpPr>
            <p:nvPr/>
          </p:nvSpPr>
          <p:spPr bwMode="auto">
            <a:xfrm>
              <a:off x="4859596" y="60771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5" name="Oval 3119"/>
            <p:cNvSpPr>
              <a:spLocks noChangeArrowheads="1"/>
            </p:cNvSpPr>
            <p:nvPr/>
          </p:nvSpPr>
          <p:spPr bwMode="auto">
            <a:xfrm>
              <a:off x="4864518" y="606334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6" name="Oval 3120"/>
            <p:cNvSpPr>
              <a:spLocks noChangeArrowheads="1"/>
            </p:cNvSpPr>
            <p:nvPr/>
          </p:nvSpPr>
          <p:spPr bwMode="auto">
            <a:xfrm>
              <a:off x="4867470" y="606630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7" name="Oval 3121"/>
            <p:cNvSpPr>
              <a:spLocks noChangeArrowheads="1"/>
            </p:cNvSpPr>
            <p:nvPr/>
          </p:nvSpPr>
          <p:spPr bwMode="auto">
            <a:xfrm>
              <a:off x="4871407" y="60948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8" name="Oval 3122"/>
            <p:cNvSpPr>
              <a:spLocks noChangeArrowheads="1"/>
            </p:cNvSpPr>
            <p:nvPr/>
          </p:nvSpPr>
          <p:spPr bwMode="auto">
            <a:xfrm>
              <a:off x="4875344" y="60899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9" name="Oval 3123"/>
            <p:cNvSpPr>
              <a:spLocks noChangeArrowheads="1"/>
            </p:cNvSpPr>
            <p:nvPr/>
          </p:nvSpPr>
          <p:spPr bwMode="auto">
            <a:xfrm>
              <a:off x="4879281" y="608893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0" name="Oval 3124"/>
            <p:cNvSpPr>
              <a:spLocks noChangeArrowheads="1"/>
            </p:cNvSpPr>
            <p:nvPr/>
          </p:nvSpPr>
          <p:spPr bwMode="auto">
            <a:xfrm>
              <a:off x="4883218" y="608303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1" name="Oval 3125"/>
            <p:cNvSpPr>
              <a:spLocks noChangeArrowheads="1"/>
            </p:cNvSpPr>
            <p:nvPr/>
          </p:nvSpPr>
          <p:spPr bwMode="auto">
            <a:xfrm>
              <a:off x="4887155" y="60761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2" name="Oval 3126"/>
            <p:cNvSpPr>
              <a:spLocks noChangeArrowheads="1"/>
            </p:cNvSpPr>
            <p:nvPr/>
          </p:nvSpPr>
          <p:spPr bwMode="auto">
            <a:xfrm>
              <a:off x="4891092" y="607023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3" name="Oval 3127"/>
            <p:cNvSpPr>
              <a:spLocks noChangeArrowheads="1"/>
            </p:cNvSpPr>
            <p:nvPr/>
          </p:nvSpPr>
          <p:spPr bwMode="auto">
            <a:xfrm>
              <a:off x="4894046" y="6076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4" name="Oval 3128"/>
            <p:cNvSpPr>
              <a:spLocks noChangeArrowheads="1"/>
            </p:cNvSpPr>
            <p:nvPr/>
          </p:nvSpPr>
          <p:spPr bwMode="auto">
            <a:xfrm>
              <a:off x="4897983" y="608303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5" name="Oval 3129"/>
            <p:cNvSpPr>
              <a:spLocks noChangeArrowheads="1"/>
            </p:cNvSpPr>
            <p:nvPr/>
          </p:nvSpPr>
          <p:spPr bwMode="auto">
            <a:xfrm>
              <a:off x="4901920" y="610468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6" name="Oval 3130"/>
            <p:cNvSpPr>
              <a:spLocks noChangeArrowheads="1"/>
            </p:cNvSpPr>
            <p:nvPr/>
          </p:nvSpPr>
          <p:spPr bwMode="auto">
            <a:xfrm>
              <a:off x="4905857" y="60977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7" name="Oval 3131"/>
            <p:cNvSpPr>
              <a:spLocks noChangeArrowheads="1"/>
            </p:cNvSpPr>
            <p:nvPr/>
          </p:nvSpPr>
          <p:spPr bwMode="auto">
            <a:xfrm>
              <a:off x="4909794" y="60820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8" name="Oval 3132"/>
            <p:cNvSpPr>
              <a:spLocks noChangeArrowheads="1"/>
            </p:cNvSpPr>
            <p:nvPr/>
          </p:nvSpPr>
          <p:spPr bwMode="auto">
            <a:xfrm>
              <a:off x="4913731" y="609484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9" name="Oval 3133"/>
            <p:cNvSpPr>
              <a:spLocks noChangeArrowheads="1"/>
            </p:cNvSpPr>
            <p:nvPr/>
          </p:nvSpPr>
          <p:spPr bwMode="auto">
            <a:xfrm>
              <a:off x="4917668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0" name="Oval 3134"/>
            <p:cNvSpPr>
              <a:spLocks noChangeArrowheads="1"/>
            </p:cNvSpPr>
            <p:nvPr/>
          </p:nvSpPr>
          <p:spPr bwMode="auto">
            <a:xfrm>
              <a:off x="4920621" y="612043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1" name="Oval 3135"/>
            <p:cNvSpPr>
              <a:spLocks noChangeArrowheads="1"/>
            </p:cNvSpPr>
            <p:nvPr/>
          </p:nvSpPr>
          <p:spPr bwMode="auto">
            <a:xfrm>
              <a:off x="4924558" y="60909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2" name="Oval 3136"/>
            <p:cNvSpPr>
              <a:spLocks noChangeArrowheads="1"/>
            </p:cNvSpPr>
            <p:nvPr/>
          </p:nvSpPr>
          <p:spPr bwMode="auto">
            <a:xfrm>
              <a:off x="4928495" y="60820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3" name="Oval 3138"/>
            <p:cNvSpPr>
              <a:spLocks noChangeArrowheads="1"/>
            </p:cNvSpPr>
            <p:nvPr/>
          </p:nvSpPr>
          <p:spPr bwMode="auto">
            <a:xfrm>
              <a:off x="4932432" y="6099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4" name="Oval 3139"/>
            <p:cNvSpPr>
              <a:spLocks noChangeArrowheads="1"/>
            </p:cNvSpPr>
            <p:nvPr/>
          </p:nvSpPr>
          <p:spPr bwMode="auto">
            <a:xfrm>
              <a:off x="4936369" y="611452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5" name="Oval 3140"/>
            <p:cNvSpPr>
              <a:spLocks noChangeArrowheads="1"/>
            </p:cNvSpPr>
            <p:nvPr/>
          </p:nvSpPr>
          <p:spPr bwMode="auto">
            <a:xfrm>
              <a:off x="4940306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6" name="Oval 3141"/>
            <p:cNvSpPr>
              <a:spLocks noChangeArrowheads="1"/>
            </p:cNvSpPr>
            <p:nvPr/>
          </p:nvSpPr>
          <p:spPr bwMode="auto">
            <a:xfrm>
              <a:off x="4944243" y="612437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7" name="Oval 3142"/>
            <p:cNvSpPr>
              <a:spLocks noChangeArrowheads="1"/>
            </p:cNvSpPr>
            <p:nvPr/>
          </p:nvSpPr>
          <p:spPr bwMode="auto">
            <a:xfrm>
              <a:off x="4947196" y="61233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8" name="Oval 3143"/>
            <p:cNvSpPr>
              <a:spLocks noChangeArrowheads="1"/>
            </p:cNvSpPr>
            <p:nvPr/>
          </p:nvSpPr>
          <p:spPr bwMode="auto">
            <a:xfrm>
              <a:off x="4951133" y="61056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9" name="Oval 3144"/>
            <p:cNvSpPr>
              <a:spLocks noChangeArrowheads="1"/>
            </p:cNvSpPr>
            <p:nvPr/>
          </p:nvSpPr>
          <p:spPr bwMode="auto">
            <a:xfrm>
              <a:off x="4955070" y="609386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0" name="Oval 3145"/>
            <p:cNvSpPr>
              <a:spLocks noChangeArrowheads="1"/>
            </p:cNvSpPr>
            <p:nvPr/>
          </p:nvSpPr>
          <p:spPr bwMode="auto">
            <a:xfrm>
              <a:off x="4959007" y="6101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1" name="Oval 3146"/>
            <p:cNvSpPr>
              <a:spLocks noChangeArrowheads="1"/>
            </p:cNvSpPr>
            <p:nvPr/>
          </p:nvSpPr>
          <p:spPr bwMode="auto">
            <a:xfrm>
              <a:off x="4962944" y="60938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2" name="Oval 3147"/>
            <p:cNvSpPr>
              <a:spLocks noChangeArrowheads="1"/>
            </p:cNvSpPr>
            <p:nvPr/>
          </p:nvSpPr>
          <p:spPr bwMode="auto">
            <a:xfrm>
              <a:off x="4966881" y="60879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3" name="Oval 3148"/>
            <p:cNvSpPr>
              <a:spLocks noChangeArrowheads="1"/>
            </p:cNvSpPr>
            <p:nvPr/>
          </p:nvSpPr>
          <p:spPr bwMode="auto">
            <a:xfrm>
              <a:off x="4970818" y="608893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4" name="Oval 3149"/>
            <p:cNvSpPr>
              <a:spLocks noChangeArrowheads="1"/>
            </p:cNvSpPr>
            <p:nvPr/>
          </p:nvSpPr>
          <p:spPr bwMode="auto">
            <a:xfrm>
              <a:off x="4973770" y="60859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5" name="Oval 3150"/>
            <p:cNvSpPr>
              <a:spLocks noChangeArrowheads="1"/>
            </p:cNvSpPr>
            <p:nvPr/>
          </p:nvSpPr>
          <p:spPr bwMode="auto">
            <a:xfrm>
              <a:off x="4977707" y="609779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6" name="Oval 3151"/>
            <p:cNvSpPr>
              <a:spLocks noChangeArrowheads="1"/>
            </p:cNvSpPr>
            <p:nvPr/>
          </p:nvSpPr>
          <p:spPr bwMode="auto">
            <a:xfrm>
              <a:off x="4981644" y="61155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7" name="Oval 3152"/>
            <p:cNvSpPr>
              <a:spLocks noChangeArrowheads="1"/>
            </p:cNvSpPr>
            <p:nvPr/>
          </p:nvSpPr>
          <p:spPr bwMode="auto">
            <a:xfrm>
              <a:off x="4985581" y="61233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8" name="Oval 3153"/>
            <p:cNvSpPr>
              <a:spLocks noChangeArrowheads="1"/>
            </p:cNvSpPr>
            <p:nvPr/>
          </p:nvSpPr>
          <p:spPr bwMode="auto">
            <a:xfrm>
              <a:off x="4989518" y="611256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9" name="Oval 3154"/>
            <p:cNvSpPr>
              <a:spLocks noChangeArrowheads="1"/>
            </p:cNvSpPr>
            <p:nvPr/>
          </p:nvSpPr>
          <p:spPr bwMode="auto">
            <a:xfrm>
              <a:off x="4993455" y="60899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0" name="Oval 3155"/>
            <p:cNvSpPr>
              <a:spLocks noChangeArrowheads="1"/>
            </p:cNvSpPr>
            <p:nvPr/>
          </p:nvSpPr>
          <p:spPr bwMode="auto">
            <a:xfrm>
              <a:off x="4996408" y="610075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1" name="Oval 3156"/>
            <p:cNvSpPr>
              <a:spLocks noChangeArrowheads="1"/>
            </p:cNvSpPr>
            <p:nvPr/>
          </p:nvSpPr>
          <p:spPr bwMode="auto">
            <a:xfrm>
              <a:off x="5000345" y="61253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2" name="Oval 3157"/>
            <p:cNvSpPr>
              <a:spLocks noChangeArrowheads="1"/>
            </p:cNvSpPr>
            <p:nvPr/>
          </p:nvSpPr>
          <p:spPr bwMode="auto">
            <a:xfrm>
              <a:off x="5004282" y="612830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3" name="Oval 3158"/>
            <p:cNvSpPr>
              <a:spLocks noChangeArrowheads="1"/>
            </p:cNvSpPr>
            <p:nvPr/>
          </p:nvSpPr>
          <p:spPr bwMode="auto">
            <a:xfrm>
              <a:off x="5008219" y="61342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4" name="Oval 3159"/>
            <p:cNvSpPr>
              <a:spLocks noChangeArrowheads="1"/>
            </p:cNvSpPr>
            <p:nvPr/>
          </p:nvSpPr>
          <p:spPr bwMode="auto">
            <a:xfrm>
              <a:off x="5012156" y="61273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5" name="Oval 3160"/>
            <p:cNvSpPr>
              <a:spLocks noChangeArrowheads="1"/>
            </p:cNvSpPr>
            <p:nvPr/>
          </p:nvSpPr>
          <p:spPr bwMode="auto">
            <a:xfrm>
              <a:off x="5016093" y="611452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6" name="Oval 3161"/>
            <p:cNvSpPr>
              <a:spLocks noChangeArrowheads="1"/>
            </p:cNvSpPr>
            <p:nvPr/>
          </p:nvSpPr>
          <p:spPr bwMode="auto">
            <a:xfrm>
              <a:off x="5020030" y="609681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7" name="Oval 3162"/>
            <p:cNvSpPr>
              <a:spLocks noChangeArrowheads="1"/>
            </p:cNvSpPr>
            <p:nvPr/>
          </p:nvSpPr>
          <p:spPr bwMode="auto">
            <a:xfrm>
              <a:off x="5022983" y="610862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8" name="Oval 3163"/>
            <p:cNvSpPr>
              <a:spLocks noChangeArrowheads="1"/>
            </p:cNvSpPr>
            <p:nvPr/>
          </p:nvSpPr>
          <p:spPr bwMode="auto">
            <a:xfrm>
              <a:off x="5027904" y="611256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9" name="Oval 3164"/>
            <p:cNvSpPr>
              <a:spLocks noChangeArrowheads="1"/>
            </p:cNvSpPr>
            <p:nvPr/>
          </p:nvSpPr>
          <p:spPr bwMode="auto">
            <a:xfrm>
              <a:off x="5030857" y="612043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0" name="Oval 3165"/>
            <p:cNvSpPr>
              <a:spLocks noChangeArrowheads="1"/>
            </p:cNvSpPr>
            <p:nvPr/>
          </p:nvSpPr>
          <p:spPr bwMode="auto">
            <a:xfrm>
              <a:off x="5034794" y="611748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1" name="Oval 3166"/>
            <p:cNvSpPr>
              <a:spLocks noChangeArrowheads="1"/>
            </p:cNvSpPr>
            <p:nvPr/>
          </p:nvSpPr>
          <p:spPr bwMode="auto">
            <a:xfrm>
              <a:off x="5038731" y="61184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2" name="Oval 3167"/>
            <p:cNvSpPr>
              <a:spLocks noChangeArrowheads="1"/>
            </p:cNvSpPr>
            <p:nvPr/>
          </p:nvSpPr>
          <p:spPr bwMode="auto">
            <a:xfrm>
              <a:off x="5042668" y="611452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3" name="Oval 3168"/>
            <p:cNvSpPr>
              <a:spLocks noChangeArrowheads="1"/>
            </p:cNvSpPr>
            <p:nvPr/>
          </p:nvSpPr>
          <p:spPr bwMode="auto">
            <a:xfrm>
              <a:off x="5046605" y="610764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4" name="Oval 3169"/>
            <p:cNvSpPr>
              <a:spLocks noChangeArrowheads="1"/>
            </p:cNvSpPr>
            <p:nvPr/>
          </p:nvSpPr>
          <p:spPr bwMode="auto">
            <a:xfrm>
              <a:off x="5049558" y="608008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5" name="Oval 3170"/>
            <p:cNvSpPr>
              <a:spLocks noChangeArrowheads="1"/>
            </p:cNvSpPr>
            <p:nvPr/>
          </p:nvSpPr>
          <p:spPr bwMode="auto">
            <a:xfrm>
              <a:off x="5054479" y="607023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6" name="Oval 3171"/>
            <p:cNvSpPr>
              <a:spLocks noChangeArrowheads="1"/>
            </p:cNvSpPr>
            <p:nvPr/>
          </p:nvSpPr>
          <p:spPr bwMode="auto">
            <a:xfrm>
              <a:off x="5057432" y="604661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7" name="Oval 3172"/>
            <p:cNvSpPr>
              <a:spLocks noChangeArrowheads="1"/>
            </p:cNvSpPr>
            <p:nvPr/>
          </p:nvSpPr>
          <p:spPr bwMode="auto">
            <a:xfrm>
              <a:off x="5061369" y="60623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8" name="Oval 3173"/>
            <p:cNvSpPr>
              <a:spLocks noChangeArrowheads="1"/>
            </p:cNvSpPr>
            <p:nvPr/>
          </p:nvSpPr>
          <p:spPr bwMode="auto">
            <a:xfrm>
              <a:off x="5065306" y="60790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9" name="Oval 3174"/>
            <p:cNvSpPr>
              <a:spLocks noChangeArrowheads="1"/>
            </p:cNvSpPr>
            <p:nvPr/>
          </p:nvSpPr>
          <p:spPr bwMode="auto">
            <a:xfrm>
              <a:off x="5069243" y="60722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0" name="Oval 3175"/>
            <p:cNvSpPr>
              <a:spLocks noChangeArrowheads="1"/>
            </p:cNvSpPr>
            <p:nvPr/>
          </p:nvSpPr>
          <p:spPr bwMode="auto">
            <a:xfrm>
              <a:off x="5073180" y="605547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1" name="Oval 3176"/>
            <p:cNvSpPr>
              <a:spLocks noChangeArrowheads="1"/>
            </p:cNvSpPr>
            <p:nvPr/>
          </p:nvSpPr>
          <p:spPr bwMode="auto">
            <a:xfrm>
              <a:off x="5077117" y="60318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2" name="Oval 3177"/>
            <p:cNvSpPr>
              <a:spLocks noChangeArrowheads="1"/>
            </p:cNvSpPr>
            <p:nvPr/>
          </p:nvSpPr>
          <p:spPr bwMode="auto">
            <a:xfrm>
              <a:off x="5081054" y="60210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3" name="Oval 3178"/>
            <p:cNvSpPr>
              <a:spLocks noChangeArrowheads="1"/>
            </p:cNvSpPr>
            <p:nvPr/>
          </p:nvSpPr>
          <p:spPr bwMode="auto">
            <a:xfrm>
              <a:off x="5084006" y="601512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4" name="Oval 3179"/>
            <p:cNvSpPr>
              <a:spLocks noChangeArrowheads="1"/>
            </p:cNvSpPr>
            <p:nvPr/>
          </p:nvSpPr>
          <p:spPr bwMode="auto">
            <a:xfrm>
              <a:off x="5087943" y="60318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5" name="Oval 3180"/>
            <p:cNvSpPr>
              <a:spLocks noChangeArrowheads="1"/>
            </p:cNvSpPr>
            <p:nvPr/>
          </p:nvSpPr>
          <p:spPr bwMode="auto">
            <a:xfrm>
              <a:off x="5091880" y="60170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6" name="Oval 3181"/>
            <p:cNvSpPr>
              <a:spLocks noChangeArrowheads="1"/>
            </p:cNvSpPr>
            <p:nvPr/>
          </p:nvSpPr>
          <p:spPr bwMode="auto">
            <a:xfrm>
              <a:off x="5095817" y="59924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7" name="Oval 3182"/>
            <p:cNvSpPr>
              <a:spLocks noChangeArrowheads="1"/>
            </p:cNvSpPr>
            <p:nvPr/>
          </p:nvSpPr>
          <p:spPr bwMode="auto">
            <a:xfrm>
              <a:off x="5099754" y="597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8" name="Oval 3183"/>
            <p:cNvSpPr>
              <a:spLocks noChangeArrowheads="1"/>
            </p:cNvSpPr>
            <p:nvPr/>
          </p:nvSpPr>
          <p:spPr bwMode="auto">
            <a:xfrm>
              <a:off x="5103691" y="597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9" name="Oval 3184"/>
            <p:cNvSpPr>
              <a:spLocks noChangeArrowheads="1"/>
            </p:cNvSpPr>
            <p:nvPr/>
          </p:nvSpPr>
          <p:spPr bwMode="auto">
            <a:xfrm>
              <a:off x="5107628" y="597378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0" name="Oval 3185"/>
            <p:cNvSpPr>
              <a:spLocks noChangeArrowheads="1"/>
            </p:cNvSpPr>
            <p:nvPr/>
          </p:nvSpPr>
          <p:spPr bwMode="auto">
            <a:xfrm>
              <a:off x="5110581" y="59895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1" name="Oval 3186"/>
            <p:cNvSpPr>
              <a:spLocks noChangeArrowheads="1"/>
            </p:cNvSpPr>
            <p:nvPr/>
          </p:nvSpPr>
          <p:spPr bwMode="auto">
            <a:xfrm>
              <a:off x="5114518" y="59737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2" name="Oval 3187"/>
            <p:cNvSpPr>
              <a:spLocks noChangeArrowheads="1"/>
            </p:cNvSpPr>
            <p:nvPr/>
          </p:nvSpPr>
          <p:spPr bwMode="auto">
            <a:xfrm>
              <a:off x="5118455" y="593342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3" name="Oval 3188"/>
            <p:cNvSpPr>
              <a:spLocks noChangeArrowheads="1"/>
            </p:cNvSpPr>
            <p:nvPr/>
          </p:nvSpPr>
          <p:spPr bwMode="auto">
            <a:xfrm>
              <a:off x="5122392" y="5953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4" name="Oval 3189"/>
            <p:cNvSpPr>
              <a:spLocks noChangeArrowheads="1"/>
            </p:cNvSpPr>
            <p:nvPr/>
          </p:nvSpPr>
          <p:spPr bwMode="auto">
            <a:xfrm>
              <a:off x="5126329" y="5974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5" name="Oval 3190"/>
            <p:cNvSpPr>
              <a:spLocks noChangeArrowheads="1"/>
            </p:cNvSpPr>
            <p:nvPr/>
          </p:nvSpPr>
          <p:spPr bwMode="auto">
            <a:xfrm>
              <a:off x="5130266" y="595508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6" name="Oval 3191"/>
            <p:cNvSpPr>
              <a:spLocks noChangeArrowheads="1"/>
            </p:cNvSpPr>
            <p:nvPr/>
          </p:nvSpPr>
          <p:spPr bwMode="auto">
            <a:xfrm>
              <a:off x="5134203" y="59590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7" name="Oval 3192"/>
            <p:cNvSpPr>
              <a:spLocks noChangeArrowheads="1"/>
            </p:cNvSpPr>
            <p:nvPr/>
          </p:nvSpPr>
          <p:spPr bwMode="auto">
            <a:xfrm>
              <a:off x="5137156" y="593047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8" name="Oval 3193"/>
            <p:cNvSpPr>
              <a:spLocks noChangeArrowheads="1"/>
            </p:cNvSpPr>
            <p:nvPr/>
          </p:nvSpPr>
          <p:spPr bwMode="auto">
            <a:xfrm>
              <a:off x="5141093" y="59088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9" name="Oval 3194"/>
            <p:cNvSpPr>
              <a:spLocks noChangeArrowheads="1"/>
            </p:cNvSpPr>
            <p:nvPr/>
          </p:nvSpPr>
          <p:spPr bwMode="auto">
            <a:xfrm>
              <a:off x="5145030" y="591177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0" name="Oval 3195"/>
            <p:cNvSpPr>
              <a:spLocks noChangeArrowheads="1"/>
            </p:cNvSpPr>
            <p:nvPr/>
          </p:nvSpPr>
          <p:spPr bwMode="auto">
            <a:xfrm>
              <a:off x="5148967" y="59196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1" name="Oval 3196"/>
            <p:cNvSpPr>
              <a:spLocks noChangeArrowheads="1"/>
            </p:cNvSpPr>
            <p:nvPr/>
          </p:nvSpPr>
          <p:spPr bwMode="auto">
            <a:xfrm>
              <a:off x="5152904" y="59029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2" name="Oval 3197"/>
            <p:cNvSpPr>
              <a:spLocks noChangeArrowheads="1"/>
            </p:cNvSpPr>
            <p:nvPr/>
          </p:nvSpPr>
          <p:spPr bwMode="auto">
            <a:xfrm>
              <a:off x="5156841" y="58537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3" name="Oval 3198"/>
            <p:cNvSpPr>
              <a:spLocks noChangeArrowheads="1"/>
            </p:cNvSpPr>
            <p:nvPr/>
          </p:nvSpPr>
          <p:spPr bwMode="auto">
            <a:xfrm>
              <a:off x="5160778" y="58123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4" name="Oval 3199"/>
            <p:cNvSpPr>
              <a:spLocks noChangeArrowheads="1"/>
            </p:cNvSpPr>
            <p:nvPr/>
          </p:nvSpPr>
          <p:spPr bwMode="auto">
            <a:xfrm>
              <a:off x="5163731" y="580645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5" name="Oval 3200"/>
            <p:cNvSpPr>
              <a:spLocks noChangeArrowheads="1"/>
            </p:cNvSpPr>
            <p:nvPr/>
          </p:nvSpPr>
          <p:spPr bwMode="auto">
            <a:xfrm>
              <a:off x="5167668" y="58222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6" name="Oval 3201"/>
            <p:cNvSpPr>
              <a:spLocks noChangeArrowheads="1"/>
            </p:cNvSpPr>
            <p:nvPr/>
          </p:nvSpPr>
          <p:spPr bwMode="auto">
            <a:xfrm>
              <a:off x="5171605" y="580055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7" name="Oval 3202"/>
            <p:cNvSpPr>
              <a:spLocks noChangeArrowheads="1"/>
            </p:cNvSpPr>
            <p:nvPr/>
          </p:nvSpPr>
          <p:spPr bwMode="auto">
            <a:xfrm>
              <a:off x="5175542" y="57611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8" name="Oval 3203"/>
            <p:cNvSpPr>
              <a:spLocks noChangeArrowheads="1"/>
            </p:cNvSpPr>
            <p:nvPr/>
          </p:nvSpPr>
          <p:spPr bwMode="auto">
            <a:xfrm>
              <a:off x="5179479" y="574937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9" name="Oval 3204"/>
            <p:cNvSpPr>
              <a:spLocks noChangeArrowheads="1"/>
            </p:cNvSpPr>
            <p:nvPr/>
          </p:nvSpPr>
          <p:spPr bwMode="auto">
            <a:xfrm>
              <a:off x="5183416" y="57287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0" name="Oval 3205"/>
            <p:cNvSpPr>
              <a:spLocks noChangeArrowheads="1"/>
            </p:cNvSpPr>
            <p:nvPr/>
          </p:nvSpPr>
          <p:spPr bwMode="auto">
            <a:xfrm>
              <a:off x="5187353" y="56981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1" name="Oval 3206"/>
            <p:cNvSpPr>
              <a:spLocks noChangeArrowheads="1"/>
            </p:cNvSpPr>
            <p:nvPr/>
          </p:nvSpPr>
          <p:spPr bwMode="auto">
            <a:xfrm>
              <a:off x="5191290" y="564799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2" name="Oval 3207"/>
            <p:cNvSpPr>
              <a:spLocks noChangeArrowheads="1"/>
            </p:cNvSpPr>
            <p:nvPr/>
          </p:nvSpPr>
          <p:spPr bwMode="auto">
            <a:xfrm>
              <a:off x="5194242" y="563913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3" name="Oval 3208"/>
            <p:cNvSpPr>
              <a:spLocks noChangeArrowheads="1"/>
            </p:cNvSpPr>
            <p:nvPr/>
          </p:nvSpPr>
          <p:spPr bwMode="auto">
            <a:xfrm>
              <a:off x="5198179" y="562437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4" name="Oval 3209"/>
            <p:cNvSpPr>
              <a:spLocks noChangeArrowheads="1"/>
            </p:cNvSpPr>
            <p:nvPr/>
          </p:nvSpPr>
          <p:spPr bwMode="auto">
            <a:xfrm>
              <a:off x="5202116" y="557417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5" name="Oval 3210"/>
            <p:cNvSpPr>
              <a:spLocks noChangeArrowheads="1"/>
            </p:cNvSpPr>
            <p:nvPr/>
          </p:nvSpPr>
          <p:spPr bwMode="auto">
            <a:xfrm>
              <a:off x="5206053" y="54826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6" name="Oval 3211"/>
            <p:cNvSpPr>
              <a:spLocks noChangeArrowheads="1"/>
            </p:cNvSpPr>
            <p:nvPr/>
          </p:nvSpPr>
          <p:spPr bwMode="auto">
            <a:xfrm>
              <a:off x="5209990" y="54570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7" name="Oval 3212"/>
            <p:cNvSpPr>
              <a:spLocks noChangeArrowheads="1"/>
            </p:cNvSpPr>
            <p:nvPr/>
          </p:nvSpPr>
          <p:spPr bwMode="auto">
            <a:xfrm>
              <a:off x="5213927" y="54718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8" name="Oval 3213"/>
            <p:cNvSpPr>
              <a:spLocks noChangeArrowheads="1"/>
            </p:cNvSpPr>
            <p:nvPr/>
          </p:nvSpPr>
          <p:spPr bwMode="auto">
            <a:xfrm>
              <a:off x="5217864" y="54698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9" name="Oval 3214"/>
            <p:cNvSpPr>
              <a:spLocks noChangeArrowheads="1"/>
            </p:cNvSpPr>
            <p:nvPr/>
          </p:nvSpPr>
          <p:spPr bwMode="auto">
            <a:xfrm>
              <a:off x="5220817" y="549051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0" name="Oval 3215"/>
            <p:cNvSpPr>
              <a:spLocks noChangeArrowheads="1"/>
            </p:cNvSpPr>
            <p:nvPr/>
          </p:nvSpPr>
          <p:spPr bwMode="auto">
            <a:xfrm>
              <a:off x="5224754" y="54708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1" name="Oval 3216"/>
            <p:cNvSpPr>
              <a:spLocks noChangeArrowheads="1"/>
            </p:cNvSpPr>
            <p:nvPr/>
          </p:nvSpPr>
          <p:spPr bwMode="auto">
            <a:xfrm>
              <a:off x="5228691" y="545901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2" name="Oval 3217"/>
            <p:cNvSpPr>
              <a:spLocks noChangeArrowheads="1"/>
            </p:cNvSpPr>
            <p:nvPr/>
          </p:nvSpPr>
          <p:spPr bwMode="auto">
            <a:xfrm>
              <a:off x="5232628" y="54698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3" name="Oval 3218"/>
            <p:cNvSpPr>
              <a:spLocks noChangeArrowheads="1"/>
            </p:cNvSpPr>
            <p:nvPr/>
          </p:nvSpPr>
          <p:spPr bwMode="auto">
            <a:xfrm>
              <a:off x="5236565" y="54413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4" name="Oval 3219"/>
            <p:cNvSpPr>
              <a:spLocks noChangeArrowheads="1"/>
            </p:cNvSpPr>
            <p:nvPr/>
          </p:nvSpPr>
          <p:spPr bwMode="auto">
            <a:xfrm>
              <a:off x="5240502" y="544622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5" name="Oval 3220"/>
            <p:cNvSpPr>
              <a:spLocks noChangeArrowheads="1"/>
            </p:cNvSpPr>
            <p:nvPr/>
          </p:nvSpPr>
          <p:spPr bwMode="auto">
            <a:xfrm>
              <a:off x="5244439" y="548657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6" name="Oval 3221"/>
            <p:cNvSpPr>
              <a:spLocks noChangeArrowheads="1"/>
            </p:cNvSpPr>
            <p:nvPr/>
          </p:nvSpPr>
          <p:spPr bwMode="auto">
            <a:xfrm>
              <a:off x="5247392" y="55515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7" name="Oval 3222"/>
            <p:cNvSpPr>
              <a:spLocks noChangeArrowheads="1"/>
            </p:cNvSpPr>
            <p:nvPr/>
          </p:nvSpPr>
          <p:spPr bwMode="auto">
            <a:xfrm>
              <a:off x="5251329" y="558205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8" name="Oval 3223"/>
            <p:cNvSpPr>
              <a:spLocks noChangeArrowheads="1"/>
            </p:cNvSpPr>
            <p:nvPr/>
          </p:nvSpPr>
          <p:spPr bwMode="auto">
            <a:xfrm>
              <a:off x="5255266" y="563224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9" name="Oval 3224"/>
            <p:cNvSpPr>
              <a:spLocks noChangeArrowheads="1"/>
            </p:cNvSpPr>
            <p:nvPr/>
          </p:nvSpPr>
          <p:spPr bwMode="auto">
            <a:xfrm>
              <a:off x="5259203" y="56598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0" name="Oval 3225"/>
            <p:cNvSpPr>
              <a:spLocks noChangeArrowheads="1"/>
            </p:cNvSpPr>
            <p:nvPr/>
          </p:nvSpPr>
          <p:spPr bwMode="auto">
            <a:xfrm>
              <a:off x="5263140" y="57070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1" name="Oval 3226"/>
            <p:cNvSpPr>
              <a:spLocks noChangeArrowheads="1"/>
            </p:cNvSpPr>
            <p:nvPr/>
          </p:nvSpPr>
          <p:spPr bwMode="auto">
            <a:xfrm>
              <a:off x="5267077" y="57710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2" name="Oval 3227"/>
            <p:cNvSpPr>
              <a:spLocks noChangeArrowheads="1"/>
            </p:cNvSpPr>
            <p:nvPr/>
          </p:nvSpPr>
          <p:spPr bwMode="auto">
            <a:xfrm>
              <a:off x="5271014" y="586059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3" name="Oval 3228"/>
            <p:cNvSpPr>
              <a:spLocks noChangeArrowheads="1"/>
            </p:cNvSpPr>
            <p:nvPr/>
          </p:nvSpPr>
          <p:spPr bwMode="auto">
            <a:xfrm>
              <a:off x="5273967" y="588126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4" name="Oval 3229"/>
            <p:cNvSpPr>
              <a:spLocks noChangeArrowheads="1"/>
            </p:cNvSpPr>
            <p:nvPr/>
          </p:nvSpPr>
          <p:spPr bwMode="auto">
            <a:xfrm>
              <a:off x="5277904" y="58802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5" name="Oval 3230"/>
            <p:cNvSpPr>
              <a:spLocks noChangeArrowheads="1"/>
            </p:cNvSpPr>
            <p:nvPr/>
          </p:nvSpPr>
          <p:spPr bwMode="auto">
            <a:xfrm>
              <a:off x="5281841" y="590291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6" name="Oval 3231"/>
            <p:cNvSpPr>
              <a:spLocks noChangeArrowheads="1"/>
            </p:cNvSpPr>
            <p:nvPr/>
          </p:nvSpPr>
          <p:spPr bwMode="auto">
            <a:xfrm>
              <a:off x="5285778" y="596000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7" name="Oval 3232"/>
            <p:cNvSpPr>
              <a:spLocks noChangeArrowheads="1"/>
            </p:cNvSpPr>
            <p:nvPr/>
          </p:nvSpPr>
          <p:spPr bwMode="auto">
            <a:xfrm>
              <a:off x="5289715" y="599543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8" name="Oval 3233"/>
            <p:cNvSpPr>
              <a:spLocks noChangeArrowheads="1"/>
            </p:cNvSpPr>
            <p:nvPr/>
          </p:nvSpPr>
          <p:spPr bwMode="auto">
            <a:xfrm>
              <a:off x="5293652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9" name="Oval 3234"/>
            <p:cNvSpPr>
              <a:spLocks noChangeArrowheads="1"/>
            </p:cNvSpPr>
            <p:nvPr/>
          </p:nvSpPr>
          <p:spPr bwMode="auto">
            <a:xfrm>
              <a:off x="5297589" y="60623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0" name="Oval 3235"/>
            <p:cNvSpPr>
              <a:spLocks noChangeArrowheads="1"/>
            </p:cNvSpPr>
            <p:nvPr/>
          </p:nvSpPr>
          <p:spPr bwMode="auto">
            <a:xfrm>
              <a:off x="5300541" y="60722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1" name="Oval 3236"/>
            <p:cNvSpPr>
              <a:spLocks noChangeArrowheads="1"/>
            </p:cNvSpPr>
            <p:nvPr/>
          </p:nvSpPr>
          <p:spPr bwMode="auto">
            <a:xfrm>
              <a:off x="5304478" y="60968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2" name="Oval 3237"/>
            <p:cNvSpPr>
              <a:spLocks noChangeArrowheads="1"/>
            </p:cNvSpPr>
            <p:nvPr/>
          </p:nvSpPr>
          <p:spPr bwMode="auto">
            <a:xfrm>
              <a:off x="5308415" y="612929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3" name="Oval 3238"/>
            <p:cNvSpPr>
              <a:spLocks noChangeArrowheads="1"/>
            </p:cNvSpPr>
            <p:nvPr/>
          </p:nvSpPr>
          <p:spPr bwMode="auto">
            <a:xfrm>
              <a:off x="5312352" y="61548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4" name="Oval 3239"/>
            <p:cNvSpPr>
              <a:spLocks noChangeArrowheads="1"/>
            </p:cNvSpPr>
            <p:nvPr/>
          </p:nvSpPr>
          <p:spPr bwMode="auto">
            <a:xfrm>
              <a:off x="5316289" y="61647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5" name="Oval 3240"/>
            <p:cNvSpPr>
              <a:spLocks noChangeArrowheads="1"/>
            </p:cNvSpPr>
            <p:nvPr/>
          </p:nvSpPr>
          <p:spPr bwMode="auto">
            <a:xfrm>
              <a:off x="5320226" y="617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6" name="Oval 3241"/>
            <p:cNvSpPr>
              <a:spLocks noChangeArrowheads="1"/>
            </p:cNvSpPr>
            <p:nvPr/>
          </p:nvSpPr>
          <p:spPr bwMode="auto">
            <a:xfrm>
              <a:off x="5324163" y="61903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7" name="Oval 3242"/>
            <p:cNvSpPr>
              <a:spLocks noChangeArrowheads="1"/>
            </p:cNvSpPr>
            <p:nvPr/>
          </p:nvSpPr>
          <p:spPr bwMode="auto">
            <a:xfrm>
              <a:off x="5327116" y="62021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8" name="Oval 3243"/>
            <p:cNvSpPr>
              <a:spLocks noChangeArrowheads="1"/>
            </p:cNvSpPr>
            <p:nvPr/>
          </p:nvSpPr>
          <p:spPr bwMode="auto">
            <a:xfrm>
              <a:off x="5331053" y="6203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9" name="Oval 3244"/>
            <p:cNvSpPr>
              <a:spLocks noChangeArrowheads="1"/>
            </p:cNvSpPr>
            <p:nvPr/>
          </p:nvSpPr>
          <p:spPr bwMode="auto">
            <a:xfrm>
              <a:off x="5334990" y="62198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0" name="Oval 3245"/>
            <p:cNvSpPr>
              <a:spLocks noChangeArrowheads="1"/>
            </p:cNvSpPr>
            <p:nvPr/>
          </p:nvSpPr>
          <p:spPr bwMode="auto">
            <a:xfrm>
              <a:off x="5338927" y="623657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1" name="Oval 3246"/>
            <p:cNvSpPr>
              <a:spLocks noChangeArrowheads="1"/>
            </p:cNvSpPr>
            <p:nvPr/>
          </p:nvSpPr>
          <p:spPr bwMode="auto">
            <a:xfrm>
              <a:off x="5342864" y="62533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2" name="Oval 3247"/>
            <p:cNvSpPr>
              <a:spLocks noChangeArrowheads="1"/>
            </p:cNvSpPr>
            <p:nvPr/>
          </p:nvSpPr>
          <p:spPr bwMode="auto">
            <a:xfrm>
              <a:off x="5346801" y="62749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3" name="Oval 3248"/>
            <p:cNvSpPr>
              <a:spLocks noChangeArrowheads="1"/>
            </p:cNvSpPr>
            <p:nvPr/>
          </p:nvSpPr>
          <p:spPr bwMode="auto">
            <a:xfrm>
              <a:off x="5350738" y="62818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4" name="Oval 3249"/>
            <p:cNvSpPr>
              <a:spLocks noChangeArrowheads="1"/>
            </p:cNvSpPr>
            <p:nvPr/>
          </p:nvSpPr>
          <p:spPr bwMode="auto">
            <a:xfrm>
              <a:off x="5353691" y="6291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5" name="Oval 3250"/>
            <p:cNvSpPr>
              <a:spLocks noChangeArrowheads="1"/>
            </p:cNvSpPr>
            <p:nvPr/>
          </p:nvSpPr>
          <p:spPr bwMode="auto">
            <a:xfrm>
              <a:off x="5357628" y="6294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6" name="Oval 3251"/>
            <p:cNvSpPr>
              <a:spLocks noChangeArrowheads="1"/>
            </p:cNvSpPr>
            <p:nvPr/>
          </p:nvSpPr>
          <p:spPr bwMode="auto">
            <a:xfrm>
              <a:off x="5361565" y="6310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7" name="Oval 3252"/>
            <p:cNvSpPr>
              <a:spLocks noChangeArrowheads="1"/>
            </p:cNvSpPr>
            <p:nvPr/>
          </p:nvSpPr>
          <p:spPr bwMode="auto">
            <a:xfrm>
              <a:off x="5365502" y="631925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8" name="Oval 3253"/>
            <p:cNvSpPr>
              <a:spLocks noChangeArrowheads="1"/>
            </p:cNvSpPr>
            <p:nvPr/>
          </p:nvSpPr>
          <p:spPr bwMode="auto">
            <a:xfrm>
              <a:off x="5369439" y="6322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9" name="Oval 3254"/>
            <p:cNvSpPr>
              <a:spLocks noChangeArrowheads="1"/>
            </p:cNvSpPr>
            <p:nvPr/>
          </p:nvSpPr>
          <p:spPr bwMode="auto">
            <a:xfrm>
              <a:off x="5373376" y="633303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0" name="Oval 3255"/>
            <p:cNvSpPr>
              <a:spLocks noChangeArrowheads="1"/>
            </p:cNvSpPr>
            <p:nvPr/>
          </p:nvSpPr>
          <p:spPr bwMode="auto">
            <a:xfrm>
              <a:off x="5377313" y="633401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1" name="Oval 3256"/>
            <p:cNvSpPr>
              <a:spLocks noChangeArrowheads="1"/>
            </p:cNvSpPr>
            <p:nvPr/>
          </p:nvSpPr>
          <p:spPr bwMode="auto">
            <a:xfrm>
              <a:off x="5381250" y="634582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2" name="Oval 3257"/>
            <p:cNvSpPr>
              <a:spLocks noChangeArrowheads="1"/>
            </p:cNvSpPr>
            <p:nvPr/>
          </p:nvSpPr>
          <p:spPr bwMode="auto">
            <a:xfrm>
              <a:off x="5384203" y="635271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3" name="Oval 3258"/>
            <p:cNvSpPr>
              <a:spLocks noChangeArrowheads="1"/>
            </p:cNvSpPr>
            <p:nvPr/>
          </p:nvSpPr>
          <p:spPr bwMode="auto">
            <a:xfrm>
              <a:off x="5388140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4" name="Oval 3259"/>
            <p:cNvSpPr>
              <a:spLocks noChangeArrowheads="1"/>
            </p:cNvSpPr>
            <p:nvPr/>
          </p:nvSpPr>
          <p:spPr bwMode="auto">
            <a:xfrm>
              <a:off x="5392077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5" name="Oval 3260"/>
            <p:cNvSpPr>
              <a:spLocks noChangeArrowheads="1"/>
            </p:cNvSpPr>
            <p:nvPr/>
          </p:nvSpPr>
          <p:spPr bwMode="auto">
            <a:xfrm>
              <a:off x="5396014" y="635271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6" name="Oval 3261"/>
            <p:cNvSpPr>
              <a:spLocks noChangeArrowheads="1"/>
            </p:cNvSpPr>
            <p:nvPr/>
          </p:nvSpPr>
          <p:spPr bwMode="auto">
            <a:xfrm>
              <a:off x="5399951" y="63605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7" name="Oval 3262"/>
            <p:cNvSpPr>
              <a:spLocks noChangeArrowheads="1"/>
            </p:cNvSpPr>
            <p:nvPr/>
          </p:nvSpPr>
          <p:spPr bwMode="auto">
            <a:xfrm>
              <a:off x="5403888" y="637338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8" name="Oval 3263"/>
            <p:cNvSpPr>
              <a:spLocks noChangeArrowheads="1"/>
            </p:cNvSpPr>
            <p:nvPr/>
          </p:nvSpPr>
          <p:spPr bwMode="auto">
            <a:xfrm>
              <a:off x="5407825" y="637043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9" name="Oval 3264"/>
            <p:cNvSpPr>
              <a:spLocks noChangeArrowheads="1"/>
            </p:cNvSpPr>
            <p:nvPr/>
          </p:nvSpPr>
          <p:spPr bwMode="auto">
            <a:xfrm>
              <a:off x="5410777" y="63655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0" name="Oval 3265"/>
            <p:cNvSpPr>
              <a:spLocks noChangeArrowheads="1"/>
            </p:cNvSpPr>
            <p:nvPr/>
          </p:nvSpPr>
          <p:spPr bwMode="auto">
            <a:xfrm>
              <a:off x="5414714" y="63655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1" name="Oval 3266"/>
            <p:cNvSpPr>
              <a:spLocks noChangeArrowheads="1"/>
            </p:cNvSpPr>
            <p:nvPr/>
          </p:nvSpPr>
          <p:spPr bwMode="auto">
            <a:xfrm>
              <a:off x="5418651" y="637732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2" name="Oval 3267"/>
            <p:cNvSpPr>
              <a:spLocks noChangeArrowheads="1"/>
            </p:cNvSpPr>
            <p:nvPr/>
          </p:nvSpPr>
          <p:spPr bwMode="auto">
            <a:xfrm>
              <a:off x="5422588" y="63861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3" name="Oval 3268"/>
            <p:cNvSpPr>
              <a:spLocks noChangeArrowheads="1"/>
            </p:cNvSpPr>
            <p:nvPr/>
          </p:nvSpPr>
          <p:spPr bwMode="auto">
            <a:xfrm>
              <a:off x="5426525" y="639602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4" name="Oval 3269"/>
            <p:cNvSpPr>
              <a:spLocks noChangeArrowheads="1"/>
            </p:cNvSpPr>
            <p:nvPr/>
          </p:nvSpPr>
          <p:spPr bwMode="auto">
            <a:xfrm>
              <a:off x="5430462" y="63999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5" name="Oval 3270"/>
            <p:cNvSpPr>
              <a:spLocks noChangeArrowheads="1"/>
            </p:cNvSpPr>
            <p:nvPr/>
          </p:nvSpPr>
          <p:spPr bwMode="auto">
            <a:xfrm>
              <a:off x="5434399" y="639405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6" name="Oval 3271"/>
            <p:cNvSpPr>
              <a:spLocks noChangeArrowheads="1"/>
            </p:cNvSpPr>
            <p:nvPr/>
          </p:nvSpPr>
          <p:spPr bwMode="auto">
            <a:xfrm>
              <a:off x="5437352" y="640586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7" name="Oval 3272"/>
            <p:cNvSpPr>
              <a:spLocks noChangeArrowheads="1"/>
            </p:cNvSpPr>
            <p:nvPr/>
          </p:nvSpPr>
          <p:spPr bwMode="auto">
            <a:xfrm>
              <a:off x="5441289" y="640389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8" name="Oval 3273"/>
            <p:cNvSpPr>
              <a:spLocks noChangeArrowheads="1"/>
            </p:cNvSpPr>
            <p:nvPr/>
          </p:nvSpPr>
          <p:spPr bwMode="auto">
            <a:xfrm>
              <a:off x="5445226" y="64078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9" name="Oval 3274"/>
            <p:cNvSpPr>
              <a:spLocks noChangeArrowheads="1"/>
            </p:cNvSpPr>
            <p:nvPr/>
          </p:nvSpPr>
          <p:spPr bwMode="auto">
            <a:xfrm>
              <a:off x="5449163" y="64068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0" name="Oval 3275"/>
            <p:cNvSpPr>
              <a:spLocks noChangeArrowheads="1"/>
            </p:cNvSpPr>
            <p:nvPr/>
          </p:nvSpPr>
          <p:spPr bwMode="auto">
            <a:xfrm>
              <a:off x="5453100" y="640882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1" name="Oval 3276"/>
            <p:cNvSpPr>
              <a:spLocks noChangeArrowheads="1"/>
            </p:cNvSpPr>
            <p:nvPr/>
          </p:nvSpPr>
          <p:spPr bwMode="auto">
            <a:xfrm>
              <a:off x="5457037" y="64186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2" name="Oval 3277"/>
            <p:cNvSpPr>
              <a:spLocks noChangeArrowheads="1"/>
            </p:cNvSpPr>
            <p:nvPr/>
          </p:nvSpPr>
          <p:spPr bwMode="auto">
            <a:xfrm>
              <a:off x="5460974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3" name="Oval 3278"/>
            <p:cNvSpPr>
              <a:spLocks noChangeArrowheads="1"/>
            </p:cNvSpPr>
            <p:nvPr/>
          </p:nvSpPr>
          <p:spPr bwMode="auto">
            <a:xfrm>
              <a:off x="5463927" y="64176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4" name="Oval 3279"/>
            <p:cNvSpPr>
              <a:spLocks noChangeArrowheads="1"/>
            </p:cNvSpPr>
            <p:nvPr/>
          </p:nvSpPr>
          <p:spPr bwMode="auto">
            <a:xfrm>
              <a:off x="5467864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5" name="Oval 3280"/>
            <p:cNvSpPr>
              <a:spLocks noChangeArrowheads="1"/>
            </p:cNvSpPr>
            <p:nvPr/>
          </p:nvSpPr>
          <p:spPr bwMode="auto">
            <a:xfrm>
              <a:off x="5471801" y="641177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6" name="Oval 3281"/>
            <p:cNvSpPr>
              <a:spLocks noChangeArrowheads="1"/>
            </p:cNvSpPr>
            <p:nvPr/>
          </p:nvSpPr>
          <p:spPr bwMode="auto">
            <a:xfrm>
              <a:off x="5475738" y="64107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7" name="Oval 3282"/>
            <p:cNvSpPr>
              <a:spLocks noChangeArrowheads="1"/>
            </p:cNvSpPr>
            <p:nvPr/>
          </p:nvSpPr>
          <p:spPr bwMode="auto">
            <a:xfrm>
              <a:off x="5479675" y="64098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8" name="Oval 3283"/>
            <p:cNvSpPr>
              <a:spLocks noChangeArrowheads="1"/>
            </p:cNvSpPr>
            <p:nvPr/>
          </p:nvSpPr>
          <p:spPr bwMode="auto">
            <a:xfrm>
              <a:off x="5483612" y="6410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9" name="Oval 3284"/>
            <p:cNvSpPr>
              <a:spLocks noChangeArrowheads="1"/>
            </p:cNvSpPr>
            <p:nvPr/>
          </p:nvSpPr>
          <p:spPr bwMode="auto">
            <a:xfrm>
              <a:off x="5487549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0" name="Oval 3285"/>
            <p:cNvSpPr>
              <a:spLocks noChangeArrowheads="1"/>
            </p:cNvSpPr>
            <p:nvPr/>
          </p:nvSpPr>
          <p:spPr bwMode="auto">
            <a:xfrm>
              <a:off x="5494439" y="64255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1" name="Oval 3286"/>
            <p:cNvSpPr>
              <a:spLocks noChangeArrowheads="1"/>
            </p:cNvSpPr>
            <p:nvPr/>
          </p:nvSpPr>
          <p:spPr bwMode="auto">
            <a:xfrm>
              <a:off x="5498376" y="64226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2" name="Oval 3287"/>
            <p:cNvSpPr>
              <a:spLocks noChangeArrowheads="1"/>
            </p:cNvSpPr>
            <p:nvPr/>
          </p:nvSpPr>
          <p:spPr bwMode="auto">
            <a:xfrm>
              <a:off x="5502313" y="642260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3" name="Oval 3288"/>
            <p:cNvSpPr>
              <a:spLocks noChangeArrowheads="1"/>
            </p:cNvSpPr>
            <p:nvPr/>
          </p:nvSpPr>
          <p:spPr bwMode="auto">
            <a:xfrm>
              <a:off x="5506250" y="64206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4" name="Oval 3289"/>
            <p:cNvSpPr>
              <a:spLocks noChangeArrowheads="1"/>
            </p:cNvSpPr>
            <p:nvPr/>
          </p:nvSpPr>
          <p:spPr bwMode="auto">
            <a:xfrm>
              <a:off x="5517076" y="64265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5" name="Oval 3290"/>
            <p:cNvSpPr>
              <a:spLocks noChangeArrowheads="1"/>
            </p:cNvSpPr>
            <p:nvPr/>
          </p:nvSpPr>
          <p:spPr bwMode="auto">
            <a:xfrm>
              <a:off x="5521013" y="64226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6" name="Oval 3291"/>
            <p:cNvSpPr>
              <a:spLocks noChangeArrowheads="1"/>
            </p:cNvSpPr>
            <p:nvPr/>
          </p:nvSpPr>
          <p:spPr bwMode="auto">
            <a:xfrm>
              <a:off x="5524950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7" name="Oval 3292"/>
            <p:cNvSpPr>
              <a:spLocks noChangeArrowheads="1"/>
            </p:cNvSpPr>
            <p:nvPr/>
          </p:nvSpPr>
          <p:spPr bwMode="auto">
            <a:xfrm>
              <a:off x="5528887" y="64265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8" name="Oval 3293"/>
            <p:cNvSpPr>
              <a:spLocks noChangeArrowheads="1"/>
            </p:cNvSpPr>
            <p:nvPr/>
          </p:nvSpPr>
          <p:spPr bwMode="auto">
            <a:xfrm>
              <a:off x="5532824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9" name="Oval 3294"/>
            <p:cNvSpPr>
              <a:spLocks noChangeArrowheads="1"/>
            </p:cNvSpPr>
            <p:nvPr/>
          </p:nvSpPr>
          <p:spPr bwMode="auto">
            <a:xfrm>
              <a:off x="5536761" y="64216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0" name="Oval 3295"/>
            <p:cNvSpPr>
              <a:spLocks noChangeArrowheads="1"/>
            </p:cNvSpPr>
            <p:nvPr/>
          </p:nvSpPr>
          <p:spPr bwMode="auto">
            <a:xfrm>
              <a:off x="5540698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1" name="Oval 3296"/>
            <p:cNvSpPr>
              <a:spLocks noChangeArrowheads="1"/>
            </p:cNvSpPr>
            <p:nvPr/>
          </p:nvSpPr>
          <p:spPr bwMode="auto">
            <a:xfrm>
              <a:off x="5544635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2" name="Oval 3297"/>
            <p:cNvSpPr>
              <a:spLocks noChangeArrowheads="1"/>
            </p:cNvSpPr>
            <p:nvPr/>
          </p:nvSpPr>
          <p:spPr bwMode="auto">
            <a:xfrm>
              <a:off x="5547588" y="6427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3" name="Oval 3298"/>
            <p:cNvSpPr>
              <a:spLocks noChangeArrowheads="1"/>
            </p:cNvSpPr>
            <p:nvPr/>
          </p:nvSpPr>
          <p:spPr bwMode="auto">
            <a:xfrm>
              <a:off x="5551525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4" name="Oval 3299"/>
            <p:cNvSpPr>
              <a:spLocks noChangeArrowheads="1"/>
            </p:cNvSpPr>
            <p:nvPr/>
          </p:nvSpPr>
          <p:spPr bwMode="auto">
            <a:xfrm>
              <a:off x="5555462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5" name="Oval 3300"/>
            <p:cNvSpPr>
              <a:spLocks noChangeArrowheads="1"/>
            </p:cNvSpPr>
            <p:nvPr/>
          </p:nvSpPr>
          <p:spPr bwMode="auto">
            <a:xfrm>
              <a:off x="556727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6" name="Oval 3301"/>
            <p:cNvSpPr>
              <a:spLocks noChangeArrowheads="1"/>
            </p:cNvSpPr>
            <p:nvPr/>
          </p:nvSpPr>
          <p:spPr bwMode="auto">
            <a:xfrm>
              <a:off x="5571210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7" name="Oval 3302"/>
            <p:cNvSpPr>
              <a:spLocks noChangeArrowheads="1"/>
            </p:cNvSpPr>
            <p:nvPr/>
          </p:nvSpPr>
          <p:spPr bwMode="auto">
            <a:xfrm>
              <a:off x="5578100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8" name="Oval 3303"/>
            <p:cNvSpPr>
              <a:spLocks noChangeArrowheads="1"/>
            </p:cNvSpPr>
            <p:nvPr/>
          </p:nvSpPr>
          <p:spPr bwMode="auto">
            <a:xfrm>
              <a:off x="5582037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9" name="Oval 3304"/>
            <p:cNvSpPr>
              <a:spLocks noChangeArrowheads="1"/>
            </p:cNvSpPr>
            <p:nvPr/>
          </p:nvSpPr>
          <p:spPr bwMode="auto">
            <a:xfrm>
              <a:off x="5585974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0" name="Oval 3305"/>
            <p:cNvSpPr>
              <a:spLocks noChangeArrowheads="1"/>
            </p:cNvSpPr>
            <p:nvPr/>
          </p:nvSpPr>
          <p:spPr bwMode="auto">
            <a:xfrm>
              <a:off x="5593848" y="64265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1" name="Oval 3306"/>
            <p:cNvSpPr>
              <a:spLocks noChangeArrowheads="1"/>
            </p:cNvSpPr>
            <p:nvPr/>
          </p:nvSpPr>
          <p:spPr bwMode="auto">
            <a:xfrm>
              <a:off x="5597785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2" name="Oval 3307"/>
            <p:cNvSpPr>
              <a:spLocks noChangeArrowheads="1"/>
            </p:cNvSpPr>
            <p:nvPr/>
          </p:nvSpPr>
          <p:spPr bwMode="auto">
            <a:xfrm>
              <a:off x="5600738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3" name="Oval 3308"/>
            <p:cNvSpPr>
              <a:spLocks noChangeArrowheads="1"/>
            </p:cNvSpPr>
            <p:nvPr/>
          </p:nvSpPr>
          <p:spPr bwMode="auto">
            <a:xfrm>
              <a:off x="5604675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4" name="Oval 3309"/>
            <p:cNvSpPr>
              <a:spLocks noChangeArrowheads="1"/>
            </p:cNvSpPr>
            <p:nvPr/>
          </p:nvSpPr>
          <p:spPr bwMode="auto">
            <a:xfrm>
              <a:off x="5608612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5" name="Oval 3310"/>
            <p:cNvSpPr>
              <a:spLocks noChangeArrowheads="1"/>
            </p:cNvSpPr>
            <p:nvPr/>
          </p:nvSpPr>
          <p:spPr bwMode="auto">
            <a:xfrm>
              <a:off x="5612549" y="64186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6" name="Oval 3311"/>
            <p:cNvSpPr>
              <a:spLocks noChangeArrowheads="1"/>
            </p:cNvSpPr>
            <p:nvPr/>
          </p:nvSpPr>
          <p:spPr bwMode="auto">
            <a:xfrm>
              <a:off x="5616486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7" name="Oval 3312"/>
            <p:cNvSpPr>
              <a:spLocks noChangeArrowheads="1"/>
            </p:cNvSpPr>
            <p:nvPr/>
          </p:nvSpPr>
          <p:spPr bwMode="auto">
            <a:xfrm>
              <a:off x="5624360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8" name="Oval 3313"/>
            <p:cNvSpPr>
              <a:spLocks noChangeArrowheads="1"/>
            </p:cNvSpPr>
            <p:nvPr/>
          </p:nvSpPr>
          <p:spPr bwMode="auto">
            <a:xfrm>
              <a:off x="5639123" y="6427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9" name="Oval 3314"/>
            <p:cNvSpPr>
              <a:spLocks noChangeArrowheads="1"/>
            </p:cNvSpPr>
            <p:nvPr/>
          </p:nvSpPr>
          <p:spPr bwMode="auto">
            <a:xfrm>
              <a:off x="5643060" y="64166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0" name="Oval 3315"/>
            <p:cNvSpPr>
              <a:spLocks noChangeArrowheads="1"/>
            </p:cNvSpPr>
            <p:nvPr/>
          </p:nvSpPr>
          <p:spPr bwMode="auto">
            <a:xfrm>
              <a:off x="5646997" y="64255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1" name="Oval 3316"/>
            <p:cNvSpPr>
              <a:spLocks noChangeArrowheads="1"/>
            </p:cNvSpPr>
            <p:nvPr/>
          </p:nvSpPr>
          <p:spPr bwMode="auto">
            <a:xfrm>
              <a:off x="5650934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2" name="Oval 3317"/>
            <p:cNvSpPr>
              <a:spLocks noChangeArrowheads="1"/>
            </p:cNvSpPr>
            <p:nvPr/>
          </p:nvSpPr>
          <p:spPr bwMode="auto">
            <a:xfrm>
              <a:off x="5653887" y="642161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3" name="Oval 3318"/>
            <p:cNvSpPr>
              <a:spLocks noChangeArrowheads="1"/>
            </p:cNvSpPr>
            <p:nvPr/>
          </p:nvSpPr>
          <p:spPr bwMode="auto">
            <a:xfrm>
              <a:off x="5657824" y="642063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4" name="Freeform 3319"/>
            <p:cNvSpPr>
              <a:spLocks/>
            </p:cNvSpPr>
            <p:nvPr/>
          </p:nvSpPr>
          <p:spPr bwMode="auto">
            <a:xfrm>
              <a:off x="5541683" y="6431458"/>
              <a:ext cx="16733" cy="3937"/>
            </a:xfrm>
            <a:custGeom>
              <a:avLst/>
              <a:gdLst>
                <a:gd name="T0" fmla="*/ 17 w 17"/>
                <a:gd name="T1" fmla="*/ 4 h 4"/>
                <a:gd name="T2" fmla="*/ 17 w 17"/>
                <a:gd name="T3" fmla="*/ 4 h 4"/>
                <a:gd name="T4" fmla="*/ 17 w 17"/>
                <a:gd name="T5" fmla="*/ 4 h 4"/>
                <a:gd name="T6" fmla="*/ 16 w 17"/>
                <a:gd name="T7" fmla="*/ 4 h 4"/>
                <a:gd name="T8" fmla="*/ 16 w 17"/>
                <a:gd name="T9" fmla="*/ 2 h 4"/>
                <a:gd name="T10" fmla="*/ 16 w 17"/>
                <a:gd name="T11" fmla="*/ 2 h 4"/>
                <a:gd name="T12" fmla="*/ 15 w 17"/>
                <a:gd name="T13" fmla="*/ 2 h 4"/>
                <a:gd name="T14" fmla="*/ 15 w 17"/>
                <a:gd name="T15" fmla="*/ 2 h 4"/>
                <a:gd name="T16" fmla="*/ 15 w 17"/>
                <a:gd name="T17" fmla="*/ 2 h 4"/>
                <a:gd name="T18" fmla="*/ 14 w 17"/>
                <a:gd name="T19" fmla="*/ 1 h 4"/>
                <a:gd name="T20" fmla="*/ 14 w 17"/>
                <a:gd name="T21" fmla="*/ 1 h 4"/>
                <a:gd name="T22" fmla="*/ 14 w 17"/>
                <a:gd name="T23" fmla="*/ 1 h 4"/>
                <a:gd name="T24" fmla="*/ 13 w 17"/>
                <a:gd name="T25" fmla="*/ 1 h 4"/>
                <a:gd name="T26" fmla="*/ 13 w 17"/>
                <a:gd name="T27" fmla="*/ 1 h 4"/>
                <a:gd name="T28" fmla="*/ 12 w 17"/>
                <a:gd name="T29" fmla="*/ 1 h 4"/>
                <a:gd name="T30" fmla="*/ 12 w 17"/>
                <a:gd name="T31" fmla="*/ 1 h 4"/>
                <a:gd name="T32" fmla="*/ 12 w 17"/>
                <a:gd name="T33" fmla="*/ 1 h 4"/>
                <a:gd name="T34" fmla="*/ 11 w 17"/>
                <a:gd name="T35" fmla="*/ 1 h 4"/>
                <a:gd name="T36" fmla="*/ 11 w 17"/>
                <a:gd name="T37" fmla="*/ 1 h 4"/>
                <a:gd name="T38" fmla="*/ 11 w 17"/>
                <a:gd name="T39" fmla="*/ 1 h 4"/>
                <a:gd name="T40" fmla="*/ 10 w 17"/>
                <a:gd name="T41" fmla="*/ 1 h 4"/>
                <a:gd name="T42" fmla="*/ 10 w 17"/>
                <a:gd name="T43" fmla="*/ 1 h 4"/>
                <a:gd name="T44" fmla="*/ 10 w 17"/>
                <a:gd name="T45" fmla="*/ 1 h 4"/>
                <a:gd name="T46" fmla="*/ 9 w 17"/>
                <a:gd name="T47" fmla="*/ 1 h 4"/>
                <a:gd name="T48" fmla="*/ 9 w 17"/>
                <a:gd name="T49" fmla="*/ 1 h 4"/>
                <a:gd name="T50" fmla="*/ 9 w 17"/>
                <a:gd name="T51" fmla="*/ 1 h 4"/>
                <a:gd name="T52" fmla="*/ 8 w 17"/>
                <a:gd name="T53" fmla="*/ 1 h 4"/>
                <a:gd name="T54" fmla="*/ 8 w 17"/>
                <a:gd name="T55" fmla="*/ 1 h 4"/>
                <a:gd name="T56" fmla="*/ 8 w 17"/>
                <a:gd name="T57" fmla="*/ 1 h 4"/>
                <a:gd name="T58" fmla="*/ 7 w 17"/>
                <a:gd name="T59" fmla="*/ 1 h 4"/>
                <a:gd name="T60" fmla="*/ 7 w 17"/>
                <a:gd name="T61" fmla="*/ 1 h 4"/>
                <a:gd name="T62" fmla="*/ 7 w 17"/>
                <a:gd name="T63" fmla="*/ 1 h 4"/>
                <a:gd name="T64" fmla="*/ 6 w 17"/>
                <a:gd name="T65" fmla="*/ 1 h 4"/>
                <a:gd name="T66" fmla="*/ 6 w 17"/>
                <a:gd name="T67" fmla="*/ 0 h 4"/>
                <a:gd name="T68" fmla="*/ 5 w 17"/>
                <a:gd name="T69" fmla="*/ 0 h 4"/>
                <a:gd name="T70" fmla="*/ 5 w 17"/>
                <a:gd name="T71" fmla="*/ 0 h 4"/>
                <a:gd name="T72" fmla="*/ 5 w 17"/>
                <a:gd name="T73" fmla="*/ 0 h 4"/>
                <a:gd name="T74" fmla="*/ 4 w 17"/>
                <a:gd name="T75" fmla="*/ 0 h 4"/>
                <a:gd name="T76" fmla="*/ 4 w 17"/>
                <a:gd name="T77" fmla="*/ 0 h 4"/>
                <a:gd name="T78" fmla="*/ 4 w 17"/>
                <a:gd name="T79" fmla="*/ 0 h 4"/>
                <a:gd name="T80" fmla="*/ 3 w 17"/>
                <a:gd name="T81" fmla="*/ 0 h 4"/>
                <a:gd name="T82" fmla="*/ 3 w 17"/>
                <a:gd name="T83" fmla="*/ 0 h 4"/>
                <a:gd name="T84" fmla="*/ 3 w 17"/>
                <a:gd name="T85" fmla="*/ 0 h 4"/>
                <a:gd name="T86" fmla="*/ 2 w 17"/>
                <a:gd name="T87" fmla="*/ 0 h 4"/>
                <a:gd name="T88" fmla="*/ 2 w 17"/>
                <a:gd name="T89" fmla="*/ 0 h 4"/>
                <a:gd name="T90" fmla="*/ 2 w 17"/>
                <a:gd name="T91" fmla="*/ 0 h 4"/>
                <a:gd name="T92" fmla="*/ 1 w 17"/>
                <a:gd name="T93" fmla="*/ 0 h 4"/>
                <a:gd name="T94" fmla="*/ 1 w 17"/>
                <a:gd name="T95" fmla="*/ 0 h 4"/>
                <a:gd name="T96" fmla="*/ 1 w 17"/>
                <a:gd name="T97" fmla="*/ 0 h 4"/>
                <a:gd name="T98" fmla="*/ 0 w 17"/>
                <a:gd name="T9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5" name="Freeform 3320"/>
            <p:cNvSpPr>
              <a:spLocks/>
            </p:cNvSpPr>
            <p:nvPr/>
          </p:nvSpPr>
          <p:spPr bwMode="auto">
            <a:xfrm>
              <a:off x="5524950" y="6428505"/>
              <a:ext cx="17717" cy="2953"/>
            </a:xfrm>
            <a:custGeom>
              <a:avLst/>
              <a:gdLst>
                <a:gd name="T0" fmla="*/ 18 w 18"/>
                <a:gd name="T1" fmla="*/ 3 h 3"/>
                <a:gd name="T2" fmla="*/ 17 w 18"/>
                <a:gd name="T3" fmla="*/ 3 h 3"/>
                <a:gd name="T4" fmla="*/ 17 w 18"/>
                <a:gd name="T5" fmla="*/ 2 h 3"/>
                <a:gd name="T6" fmla="*/ 17 w 18"/>
                <a:gd name="T7" fmla="*/ 2 h 3"/>
                <a:gd name="T8" fmla="*/ 16 w 18"/>
                <a:gd name="T9" fmla="*/ 2 h 3"/>
                <a:gd name="T10" fmla="*/ 16 w 18"/>
                <a:gd name="T11" fmla="*/ 2 h 3"/>
                <a:gd name="T12" fmla="*/ 15 w 18"/>
                <a:gd name="T13" fmla="*/ 2 h 3"/>
                <a:gd name="T14" fmla="*/ 15 w 18"/>
                <a:gd name="T15" fmla="*/ 2 h 3"/>
                <a:gd name="T16" fmla="*/ 15 w 18"/>
                <a:gd name="T17" fmla="*/ 2 h 3"/>
                <a:gd name="T18" fmla="*/ 14 w 18"/>
                <a:gd name="T19" fmla="*/ 2 h 3"/>
                <a:gd name="T20" fmla="*/ 14 w 18"/>
                <a:gd name="T21" fmla="*/ 2 h 3"/>
                <a:gd name="T22" fmla="*/ 14 w 18"/>
                <a:gd name="T23" fmla="*/ 2 h 3"/>
                <a:gd name="T24" fmla="*/ 13 w 18"/>
                <a:gd name="T25" fmla="*/ 2 h 3"/>
                <a:gd name="T26" fmla="*/ 13 w 18"/>
                <a:gd name="T27" fmla="*/ 2 h 3"/>
                <a:gd name="T28" fmla="*/ 13 w 18"/>
                <a:gd name="T29" fmla="*/ 2 h 3"/>
                <a:gd name="T30" fmla="*/ 12 w 18"/>
                <a:gd name="T31" fmla="*/ 2 h 3"/>
                <a:gd name="T32" fmla="*/ 12 w 18"/>
                <a:gd name="T33" fmla="*/ 2 h 3"/>
                <a:gd name="T34" fmla="*/ 12 w 18"/>
                <a:gd name="T35" fmla="*/ 2 h 3"/>
                <a:gd name="T36" fmla="*/ 11 w 18"/>
                <a:gd name="T37" fmla="*/ 2 h 3"/>
                <a:gd name="T38" fmla="*/ 11 w 18"/>
                <a:gd name="T39" fmla="*/ 2 h 3"/>
                <a:gd name="T40" fmla="*/ 11 w 18"/>
                <a:gd name="T41" fmla="*/ 2 h 3"/>
                <a:gd name="T42" fmla="*/ 10 w 18"/>
                <a:gd name="T43" fmla="*/ 2 h 3"/>
                <a:gd name="T44" fmla="*/ 10 w 18"/>
                <a:gd name="T45" fmla="*/ 2 h 3"/>
                <a:gd name="T46" fmla="*/ 9 w 18"/>
                <a:gd name="T47" fmla="*/ 2 h 3"/>
                <a:gd name="T48" fmla="*/ 9 w 18"/>
                <a:gd name="T49" fmla="*/ 1 h 3"/>
                <a:gd name="T50" fmla="*/ 9 w 18"/>
                <a:gd name="T51" fmla="*/ 1 h 3"/>
                <a:gd name="T52" fmla="*/ 8 w 18"/>
                <a:gd name="T53" fmla="*/ 1 h 3"/>
                <a:gd name="T54" fmla="*/ 8 w 18"/>
                <a:gd name="T55" fmla="*/ 1 h 3"/>
                <a:gd name="T56" fmla="*/ 8 w 18"/>
                <a:gd name="T57" fmla="*/ 1 h 3"/>
                <a:gd name="T58" fmla="*/ 8 w 18"/>
                <a:gd name="T59" fmla="*/ 1 h 3"/>
                <a:gd name="T60" fmla="*/ 7 w 18"/>
                <a:gd name="T61" fmla="*/ 1 h 3"/>
                <a:gd name="T62" fmla="*/ 7 w 18"/>
                <a:gd name="T63" fmla="*/ 1 h 3"/>
                <a:gd name="T64" fmla="*/ 7 w 18"/>
                <a:gd name="T65" fmla="*/ 1 h 3"/>
                <a:gd name="T66" fmla="*/ 6 w 18"/>
                <a:gd name="T67" fmla="*/ 1 h 3"/>
                <a:gd name="T68" fmla="*/ 6 w 18"/>
                <a:gd name="T69" fmla="*/ 1 h 3"/>
                <a:gd name="T70" fmla="*/ 5 w 18"/>
                <a:gd name="T71" fmla="*/ 1 h 3"/>
                <a:gd name="T72" fmla="*/ 5 w 18"/>
                <a:gd name="T73" fmla="*/ 1 h 3"/>
                <a:gd name="T74" fmla="*/ 5 w 18"/>
                <a:gd name="T75" fmla="*/ 1 h 3"/>
                <a:gd name="T76" fmla="*/ 4 w 18"/>
                <a:gd name="T77" fmla="*/ 1 h 3"/>
                <a:gd name="T78" fmla="*/ 4 w 18"/>
                <a:gd name="T79" fmla="*/ 1 h 3"/>
                <a:gd name="T80" fmla="*/ 4 w 18"/>
                <a:gd name="T81" fmla="*/ 1 h 3"/>
                <a:gd name="T82" fmla="*/ 3 w 18"/>
                <a:gd name="T83" fmla="*/ 1 h 3"/>
                <a:gd name="T84" fmla="*/ 3 w 18"/>
                <a:gd name="T85" fmla="*/ 1 h 3"/>
                <a:gd name="T86" fmla="*/ 3 w 18"/>
                <a:gd name="T87" fmla="*/ 1 h 3"/>
                <a:gd name="T88" fmla="*/ 2 w 18"/>
                <a:gd name="T89" fmla="*/ 1 h 3"/>
                <a:gd name="T90" fmla="*/ 2 w 18"/>
                <a:gd name="T91" fmla="*/ 0 h 3"/>
                <a:gd name="T92" fmla="*/ 2 w 18"/>
                <a:gd name="T93" fmla="*/ 0 h 3"/>
                <a:gd name="T94" fmla="*/ 1 w 18"/>
                <a:gd name="T95" fmla="*/ 0 h 3"/>
                <a:gd name="T96" fmla="*/ 1 w 18"/>
                <a:gd name="T97" fmla="*/ 0 h 3"/>
                <a:gd name="T98" fmla="*/ 1 w 18"/>
                <a:gd name="T99" fmla="*/ 0 h 3"/>
                <a:gd name="T100" fmla="*/ 0 w 18"/>
                <a:gd name="T101" fmla="*/ 0 h 3"/>
                <a:gd name="T102" fmla="*/ 0 w 18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6" name="Freeform 3321"/>
            <p:cNvSpPr>
              <a:spLocks/>
            </p:cNvSpPr>
            <p:nvPr/>
          </p:nvSpPr>
          <p:spPr bwMode="auto">
            <a:xfrm>
              <a:off x="5507234" y="6425552"/>
              <a:ext cx="17717" cy="2953"/>
            </a:xfrm>
            <a:custGeom>
              <a:avLst/>
              <a:gdLst>
                <a:gd name="T0" fmla="*/ 18 w 18"/>
                <a:gd name="T1" fmla="*/ 3 h 3"/>
                <a:gd name="T2" fmla="*/ 18 w 18"/>
                <a:gd name="T3" fmla="*/ 3 h 3"/>
                <a:gd name="T4" fmla="*/ 17 w 18"/>
                <a:gd name="T5" fmla="*/ 3 h 3"/>
                <a:gd name="T6" fmla="*/ 17 w 18"/>
                <a:gd name="T7" fmla="*/ 3 h 3"/>
                <a:gd name="T8" fmla="*/ 17 w 18"/>
                <a:gd name="T9" fmla="*/ 3 h 3"/>
                <a:gd name="T10" fmla="*/ 16 w 18"/>
                <a:gd name="T11" fmla="*/ 3 h 3"/>
                <a:gd name="T12" fmla="*/ 16 w 18"/>
                <a:gd name="T13" fmla="*/ 3 h 3"/>
                <a:gd name="T14" fmla="*/ 16 w 18"/>
                <a:gd name="T15" fmla="*/ 3 h 3"/>
                <a:gd name="T16" fmla="*/ 15 w 18"/>
                <a:gd name="T17" fmla="*/ 3 h 3"/>
                <a:gd name="T18" fmla="*/ 15 w 18"/>
                <a:gd name="T19" fmla="*/ 3 h 3"/>
                <a:gd name="T20" fmla="*/ 15 w 18"/>
                <a:gd name="T21" fmla="*/ 3 h 3"/>
                <a:gd name="T22" fmla="*/ 14 w 18"/>
                <a:gd name="T23" fmla="*/ 3 h 3"/>
                <a:gd name="T24" fmla="*/ 14 w 18"/>
                <a:gd name="T25" fmla="*/ 3 h 3"/>
                <a:gd name="T26" fmla="*/ 14 w 18"/>
                <a:gd name="T27" fmla="*/ 3 h 3"/>
                <a:gd name="T28" fmla="*/ 13 w 18"/>
                <a:gd name="T29" fmla="*/ 3 h 3"/>
                <a:gd name="T30" fmla="*/ 13 w 18"/>
                <a:gd name="T31" fmla="*/ 3 h 3"/>
                <a:gd name="T32" fmla="*/ 13 w 18"/>
                <a:gd name="T33" fmla="*/ 2 h 3"/>
                <a:gd name="T34" fmla="*/ 12 w 18"/>
                <a:gd name="T35" fmla="*/ 2 h 3"/>
                <a:gd name="T36" fmla="*/ 12 w 18"/>
                <a:gd name="T37" fmla="*/ 2 h 3"/>
                <a:gd name="T38" fmla="*/ 12 w 18"/>
                <a:gd name="T39" fmla="*/ 2 h 3"/>
                <a:gd name="T40" fmla="*/ 11 w 18"/>
                <a:gd name="T41" fmla="*/ 2 h 3"/>
                <a:gd name="T42" fmla="*/ 11 w 18"/>
                <a:gd name="T43" fmla="*/ 2 h 3"/>
                <a:gd name="T44" fmla="*/ 10 w 18"/>
                <a:gd name="T45" fmla="*/ 2 h 3"/>
                <a:gd name="T46" fmla="*/ 10 w 18"/>
                <a:gd name="T47" fmla="*/ 2 h 3"/>
                <a:gd name="T48" fmla="*/ 10 w 18"/>
                <a:gd name="T49" fmla="*/ 2 h 3"/>
                <a:gd name="T50" fmla="*/ 10 w 18"/>
                <a:gd name="T51" fmla="*/ 2 h 3"/>
                <a:gd name="T52" fmla="*/ 9 w 18"/>
                <a:gd name="T53" fmla="*/ 2 h 3"/>
                <a:gd name="T54" fmla="*/ 9 w 18"/>
                <a:gd name="T55" fmla="*/ 2 h 3"/>
                <a:gd name="T56" fmla="*/ 9 w 18"/>
                <a:gd name="T57" fmla="*/ 2 h 3"/>
                <a:gd name="T58" fmla="*/ 8 w 18"/>
                <a:gd name="T59" fmla="*/ 2 h 3"/>
                <a:gd name="T60" fmla="*/ 8 w 18"/>
                <a:gd name="T61" fmla="*/ 1 h 3"/>
                <a:gd name="T62" fmla="*/ 7 w 18"/>
                <a:gd name="T63" fmla="*/ 1 h 3"/>
                <a:gd name="T64" fmla="*/ 7 w 18"/>
                <a:gd name="T65" fmla="*/ 1 h 3"/>
                <a:gd name="T66" fmla="*/ 7 w 18"/>
                <a:gd name="T67" fmla="*/ 1 h 3"/>
                <a:gd name="T68" fmla="*/ 6 w 18"/>
                <a:gd name="T69" fmla="*/ 1 h 3"/>
                <a:gd name="T70" fmla="*/ 6 w 18"/>
                <a:gd name="T71" fmla="*/ 1 h 3"/>
                <a:gd name="T72" fmla="*/ 6 w 18"/>
                <a:gd name="T73" fmla="*/ 1 h 3"/>
                <a:gd name="T74" fmla="*/ 5 w 18"/>
                <a:gd name="T75" fmla="*/ 1 h 3"/>
                <a:gd name="T76" fmla="*/ 5 w 18"/>
                <a:gd name="T77" fmla="*/ 1 h 3"/>
                <a:gd name="T78" fmla="*/ 5 w 18"/>
                <a:gd name="T79" fmla="*/ 1 h 3"/>
                <a:gd name="T80" fmla="*/ 4 w 18"/>
                <a:gd name="T81" fmla="*/ 1 h 3"/>
                <a:gd name="T82" fmla="*/ 4 w 18"/>
                <a:gd name="T83" fmla="*/ 1 h 3"/>
                <a:gd name="T84" fmla="*/ 4 w 18"/>
                <a:gd name="T85" fmla="*/ 1 h 3"/>
                <a:gd name="T86" fmla="*/ 3 w 18"/>
                <a:gd name="T87" fmla="*/ 1 h 3"/>
                <a:gd name="T88" fmla="*/ 3 w 18"/>
                <a:gd name="T89" fmla="*/ 1 h 3"/>
                <a:gd name="T90" fmla="*/ 3 w 18"/>
                <a:gd name="T91" fmla="*/ 1 h 3"/>
                <a:gd name="T92" fmla="*/ 2 w 18"/>
                <a:gd name="T93" fmla="*/ 1 h 3"/>
                <a:gd name="T94" fmla="*/ 2 w 18"/>
                <a:gd name="T95" fmla="*/ 0 h 3"/>
                <a:gd name="T96" fmla="*/ 2 w 18"/>
                <a:gd name="T97" fmla="*/ 0 h 3"/>
                <a:gd name="T98" fmla="*/ 1 w 18"/>
                <a:gd name="T99" fmla="*/ 0 h 3"/>
                <a:gd name="T100" fmla="*/ 1 w 18"/>
                <a:gd name="T101" fmla="*/ 0 h 3"/>
                <a:gd name="T102" fmla="*/ 0 w 18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lnTo>
                    <a:pt x="18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7" name="Freeform 3322"/>
            <p:cNvSpPr>
              <a:spLocks/>
            </p:cNvSpPr>
            <p:nvPr/>
          </p:nvSpPr>
          <p:spPr bwMode="auto">
            <a:xfrm>
              <a:off x="5490502" y="6421615"/>
              <a:ext cx="17717" cy="3937"/>
            </a:xfrm>
            <a:custGeom>
              <a:avLst/>
              <a:gdLst>
                <a:gd name="T0" fmla="*/ 18 w 18"/>
                <a:gd name="T1" fmla="*/ 4 h 4"/>
                <a:gd name="T2" fmla="*/ 17 w 18"/>
                <a:gd name="T3" fmla="*/ 4 h 4"/>
                <a:gd name="T4" fmla="*/ 17 w 18"/>
                <a:gd name="T5" fmla="*/ 4 h 4"/>
                <a:gd name="T6" fmla="*/ 17 w 18"/>
                <a:gd name="T7" fmla="*/ 4 h 4"/>
                <a:gd name="T8" fmla="*/ 17 w 18"/>
                <a:gd name="T9" fmla="*/ 4 h 4"/>
                <a:gd name="T10" fmla="*/ 16 w 18"/>
                <a:gd name="T11" fmla="*/ 4 h 4"/>
                <a:gd name="T12" fmla="*/ 16 w 18"/>
                <a:gd name="T13" fmla="*/ 4 h 4"/>
                <a:gd name="T14" fmla="*/ 16 w 18"/>
                <a:gd name="T15" fmla="*/ 4 h 4"/>
                <a:gd name="T16" fmla="*/ 15 w 18"/>
                <a:gd name="T17" fmla="*/ 4 h 4"/>
                <a:gd name="T18" fmla="*/ 15 w 18"/>
                <a:gd name="T19" fmla="*/ 4 h 4"/>
                <a:gd name="T20" fmla="*/ 14 w 18"/>
                <a:gd name="T21" fmla="*/ 4 h 4"/>
                <a:gd name="T22" fmla="*/ 14 w 18"/>
                <a:gd name="T23" fmla="*/ 4 h 4"/>
                <a:gd name="T24" fmla="*/ 14 w 18"/>
                <a:gd name="T25" fmla="*/ 3 h 4"/>
                <a:gd name="T26" fmla="*/ 13 w 18"/>
                <a:gd name="T27" fmla="*/ 3 h 4"/>
                <a:gd name="T28" fmla="*/ 13 w 18"/>
                <a:gd name="T29" fmla="*/ 3 h 4"/>
                <a:gd name="T30" fmla="*/ 13 w 18"/>
                <a:gd name="T31" fmla="*/ 3 h 4"/>
                <a:gd name="T32" fmla="*/ 12 w 18"/>
                <a:gd name="T33" fmla="*/ 3 h 4"/>
                <a:gd name="T34" fmla="*/ 12 w 18"/>
                <a:gd name="T35" fmla="*/ 3 h 4"/>
                <a:gd name="T36" fmla="*/ 12 w 18"/>
                <a:gd name="T37" fmla="*/ 3 h 4"/>
                <a:gd name="T38" fmla="*/ 11 w 18"/>
                <a:gd name="T39" fmla="*/ 3 h 4"/>
                <a:gd name="T40" fmla="*/ 11 w 18"/>
                <a:gd name="T41" fmla="*/ 3 h 4"/>
                <a:gd name="T42" fmla="*/ 11 w 18"/>
                <a:gd name="T43" fmla="*/ 3 h 4"/>
                <a:gd name="T44" fmla="*/ 10 w 18"/>
                <a:gd name="T45" fmla="*/ 3 h 4"/>
                <a:gd name="T46" fmla="*/ 10 w 18"/>
                <a:gd name="T47" fmla="*/ 2 h 4"/>
                <a:gd name="T48" fmla="*/ 10 w 18"/>
                <a:gd name="T49" fmla="*/ 2 h 4"/>
                <a:gd name="T50" fmla="*/ 9 w 18"/>
                <a:gd name="T51" fmla="*/ 2 h 4"/>
                <a:gd name="T52" fmla="*/ 9 w 18"/>
                <a:gd name="T53" fmla="*/ 2 h 4"/>
                <a:gd name="T54" fmla="*/ 9 w 18"/>
                <a:gd name="T55" fmla="*/ 2 h 4"/>
                <a:gd name="T56" fmla="*/ 8 w 18"/>
                <a:gd name="T57" fmla="*/ 2 h 4"/>
                <a:gd name="T58" fmla="*/ 8 w 18"/>
                <a:gd name="T59" fmla="*/ 2 h 4"/>
                <a:gd name="T60" fmla="*/ 8 w 18"/>
                <a:gd name="T61" fmla="*/ 2 h 4"/>
                <a:gd name="T62" fmla="*/ 7 w 18"/>
                <a:gd name="T63" fmla="*/ 2 h 4"/>
                <a:gd name="T64" fmla="*/ 7 w 18"/>
                <a:gd name="T65" fmla="*/ 2 h 4"/>
                <a:gd name="T66" fmla="*/ 7 w 18"/>
                <a:gd name="T67" fmla="*/ 2 h 4"/>
                <a:gd name="T68" fmla="*/ 6 w 18"/>
                <a:gd name="T69" fmla="*/ 2 h 4"/>
                <a:gd name="T70" fmla="*/ 6 w 18"/>
                <a:gd name="T71" fmla="*/ 2 h 4"/>
                <a:gd name="T72" fmla="*/ 6 w 18"/>
                <a:gd name="T73" fmla="*/ 1 h 4"/>
                <a:gd name="T74" fmla="*/ 5 w 18"/>
                <a:gd name="T75" fmla="*/ 1 h 4"/>
                <a:gd name="T76" fmla="*/ 5 w 18"/>
                <a:gd name="T77" fmla="*/ 1 h 4"/>
                <a:gd name="T78" fmla="*/ 4 w 18"/>
                <a:gd name="T79" fmla="*/ 1 h 4"/>
                <a:gd name="T80" fmla="*/ 4 w 18"/>
                <a:gd name="T81" fmla="*/ 1 h 4"/>
                <a:gd name="T82" fmla="*/ 4 w 18"/>
                <a:gd name="T83" fmla="*/ 1 h 4"/>
                <a:gd name="T84" fmla="*/ 3 w 18"/>
                <a:gd name="T85" fmla="*/ 1 h 4"/>
                <a:gd name="T86" fmla="*/ 3 w 18"/>
                <a:gd name="T87" fmla="*/ 1 h 4"/>
                <a:gd name="T88" fmla="*/ 3 w 18"/>
                <a:gd name="T89" fmla="*/ 1 h 4"/>
                <a:gd name="T90" fmla="*/ 3 w 18"/>
                <a:gd name="T91" fmla="*/ 1 h 4"/>
                <a:gd name="T92" fmla="*/ 2 w 18"/>
                <a:gd name="T93" fmla="*/ 1 h 4"/>
                <a:gd name="T94" fmla="*/ 2 w 18"/>
                <a:gd name="T95" fmla="*/ 1 h 4"/>
                <a:gd name="T96" fmla="*/ 1 w 18"/>
                <a:gd name="T97" fmla="*/ 0 h 4"/>
                <a:gd name="T98" fmla="*/ 1 w 18"/>
                <a:gd name="T99" fmla="*/ 0 h 4"/>
                <a:gd name="T100" fmla="*/ 1 w 18"/>
                <a:gd name="T101" fmla="*/ 0 h 4"/>
                <a:gd name="T102" fmla="*/ 0 w 18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4">
                  <a:moveTo>
                    <a:pt x="18" y="4"/>
                  </a:move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8" name="Freeform 3323"/>
            <p:cNvSpPr>
              <a:spLocks/>
            </p:cNvSpPr>
            <p:nvPr/>
          </p:nvSpPr>
          <p:spPr bwMode="auto">
            <a:xfrm>
              <a:off x="5473769" y="6416694"/>
              <a:ext cx="17717" cy="4922"/>
            </a:xfrm>
            <a:custGeom>
              <a:avLst/>
              <a:gdLst>
                <a:gd name="T0" fmla="*/ 18 w 18"/>
                <a:gd name="T1" fmla="*/ 5 h 5"/>
                <a:gd name="T2" fmla="*/ 17 w 18"/>
                <a:gd name="T3" fmla="*/ 5 h 5"/>
                <a:gd name="T4" fmla="*/ 17 w 18"/>
                <a:gd name="T5" fmla="*/ 5 h 5"/>
                <a:gd name="T6" fmla="*/ 17 w 18"/>
                <a:gd name="T7" fmla="*/ 5 h 5"/>
                <a:gd name="T8" fmla="*/ 16 w 18"/>
                <a:gd name="T9" fmla="*/ 5 h 5"/>
                <a:gd name="T10" fmla="*/ 16 w 18"/>
                <a:gd name="T11" fmla="*/ 5 h 5"/>
                <a:gd name="T12" fmla="*/ 16 w 18"/>
                <a:gd name="T13" fmla="*/ 5 h 5"/>
                <a:gd name="T14" fmla="*/ 15 w 18"/>
                <a:gd name="T15" fmla="*/ 4 h 5"/>
                <a:gd name="T16" fmla="*/ 15 w 18"/>
                <a:gd name="T17" fmla="*/ 4 h 5"/>
                <a:gd name="T18" fmla="*/ 15 w 18"/>
                <a:gd name="T19" fmla="*/ 4 h 5"/>
                <a:gd name="T20" fmla="*/ 14 w 18"/>
                <a:gd name="T21" fmla="*/ 4 h 5"/>
                <a:gd name="T22" fmla="*/ 14 w 18"/>
                <a:gd name="T23" fmla="*/ 4 h 5"/>
                <a:gd name="T24" fmla="*/ 14 w 18"/>
                <a:gd name="T25" fmla="*/ 4 h 5"/>
                <a:gd name="T26" fmla="*/ 13 w 18"/>
                <a:gd name="T27" fmla="*/ 4 h 5"/>
                <a:gd name="T28" fmla="*/ 13 w 18"/>
                <a:gd name="T29" fmla="*/ 4 h 5"/>
                <a:gd name="T30" fmla="*/ 13 w 18"/>
                <a:gd name="T31" fmla="*/ 4 h 5"/>
                <a:gd name="T32" fmla="*/ 12 w 18"/>
                <a:gd name="T33" fmla="*/ 4 h 5"/>
                <a:gd name="T34" fmla="*/ 12 w 18"/>
                <a:gd name="T35" fmla="*/ 4 h 5"/>
                <a:gd name="T36" fmla="*/ 12 w 18"/>
                <a:gd name="T37" fmla="*/ 3 h 5"/>
                <a:gd name="T38" fmla="*/ 11 w 18"/>
                <a:gd name="T39" fmla="*/ 3 h 5"/>
                <a:gd name="T40" fmla="*/ 11 w 18"/>
                <a:gd name="T41" fmla="*/ 3 h 5"/>
                <a:gd name="T42" fmla="*/ 11 w 18"/>
                <a:gd name="T43" fmla="*/ 3 h 5"/>
                <a:gd name="T44" fmla="*/ 10 w 18"/>
                <a:gd name="T45" fmla="*/ 3 h 5"/>
                <a:gd name="T46" fmla="*/ 10 w 18"/>
                <a:gd name="T47" fmla="*/ 3 h 5"/>
                <a:gd name="T48" fmla="*/ 10 w 18"/>
                <a:gd name="T49" fmla="*/ 3 h 5"/>
                <a:gd name="T50" fmla="*/ 9 w 18"/>
                <a:gd name="T51" fmla="*/ 3 h 5"/>
                <a:gd name="T52" fmla="*/ 9 w 18"/>
                <a:gd name="T53" fmla="*/ 3 h 5"/>
                <a:gd name="T54" fmla="*/ 8 w 18"/>
                <a:gd name="T55" fmla="*/ 2 h 5"/>
                <a:gd name="T56" fmla="*/ 8 w 18"/>
                <a:gd name="T57" fmla="*/ 2 h 5"/>
                <a:gd name="T58" fmla="*/ 8 w 18"/>
                <a:gd name="T59" fmla="*/ 2 h 5"/>
                <a:gd name="T60" fmla="*/ 7 w 18"/>
                <a:gd name="T61" fmla="*/ 2 h 5"/>
                <a:gd name="T62" fmla="*/ 7 w 18"/>
                <a:gd name="T63" fmla="*/ 2 h 5"/>
                <a:gd name="T64" fmla="*/ 7 w 18"/>
                <a:gd name="T65" fmla="*/ 2 h 5"/>
                <a:gd name="T66" fmla="*/ 7 w 18"/>
                <a:gd name="T67" fmla="*/ 2 h 5"/>
                <a:gd name="T68" fmla="*/ 6 w 18"/>
                <a:gd name="T69" fmla="*/ 1 h 5"/>
                <a:gd name="T70" fmla="*/ 6 w 18"/>
                <a:gd name="T71" fmla="*/ 1 h 5"/>
                <a:gd name="T72" fmla="*/ 6 w 18"/>
                <a:gd name="T73" fmla="*/ 1 h 5"/>
                <a:gd name="T74" fmla="*/ 5 w 18"/>
                <a:gd name="T75" fmla="*/ 1 h 5"/>
                <a:gd name="T76" fmla="*/ 5 w 18"/>
                <a:gd name="T77" fmla="*/ 1 h 5"/>
                <a:gd name="T78" fmla="*/ 4 w 18"/>
                <a:gd name="T79" fmla="*/ 1 h 5"/>
                <a:gd name="T80" fmla="*/ 4 w 18"/>
                <a:gd name="T81" fmla="*/ 1 h 5"/>
                <a:gd name="T82" fmla="*/ 4 w 18"/>
                <a:gd name="T83" fmla="*/ 1 h 5"/>
                <a:gd name="T84" fmla="*/ 3 w 18"/>
                <a:gd name="T85" fmla="*/ 1 h 5"/>
                <a:gd name="T86" fmla="*/ 3 w 18"/>
                <a:gd name="T87" fmla="*/ 0 h 5"/>
                <a:gd name="T88" fmla="*/ 3 w 18"/>
                <a:gd name="T89" fmla="*/ 0 h 5"/>
                <a:gd name="T90" fmla="*/ 3 w 18"/>
                <a:gd name="T91" fmla="*/ 0 h 5"/>
                <a:gd name="T92" fmla="*/ 2 w 18"/>
                <a:gd name="T93" fmla="*/ 0 h 5"/>
                <a:gd name="T94" fmla="*/ 2 w 18"/>
                <a:gd name="T95" fmla="*/ 0 h 5"/>
                <a:gd name="T96" fmla="*/ 1 w 18"/>
                <a:gd name="T97" fmla="*/ 0 h 5"/>
                <a:gd name="T98" fmla="*/ 1 w 18"/>
                <a:gd name="T99" fmla="*/ 0 h 5"/>
                <a:gd name="T100" fmla="*/ 1 w 18"/>
                <a:gd name="T101" fmla="*/ 0 h 5"/>
                <a:gd name="T102" fmla="*/ 0 w 18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5">
                  <a:moveTo>
                    <a:pt x="18" y="5"/>
                  </a:move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9" name="Freeform 3324"/>
            <p:cNvSpPr>
              <a:spLocks/>
            </p:cNvSpPr>
            <p:nvPr/>
          </p:nvSpPr>
          <p:spPr bwMode="auto">
            <a:xfrm>
              <a:off x="5458021" y="6408820"/>
              <a:ext cx="16733" cy="7874"/>
            </a:xfrm>
            <a:custGeom>
              <a:avLst/>
              <a:gdLst>
                <a:gd name="T0" fmla="*/ 17 w 17"/>
                <a:gd name="T1" fmla="*/ 8 h 8"/>
                <a:gd name="T2" fmla="*/ 16 w 17"/>
                <a:gd name="T3" fmla="*/ 8 h 8"/>
                <a:gd name="T4" fmla="*/ 16 w 17"/>
                <a:gd name="T5" fmla="*/ 7 h 8"/>
                <a:gd name="T6" fmla="*/ 16 w 17"/>
                <a:gd name="T7" fmla="*/ 7 h 8"/>
                <a:gd name="T8" fmla="*/ 15 w 17"/>
                <a:gd name="T9" fmla="*/ 7 h 8"/>
                <a:gd name="T10" fmla="*/ 15 w 17"/>
                <a:gd name="T11" fmla="*/ 7 h 8"/>
                <a:gd name="T12" fmla="*/ 15 w 17"/>
                <a:gd name="T13" fmla="*/ 7 h 8"/>
                <a:gd name="T14" fmla="*/ 14 w 17"/>
                <a:gd name="T15" fmla="*/ 7 h 8"/>
                <a:gd name="T16" fmla="*/ 14 w 17"/>
                <a:gd name="T17" fmla="*/ 7 h 8"/>
                <a:gd name="T18" fmla="*/ 14 w 17"/>
                <a:gd name="T19" fmla="*/ 7 h 8"/>
                <a:gd name="T20" fmla="*/ 13 w 17"/>
                <a:gd name="T21" fmla="*/ 6 h 8"/>
                <a:gd name="T22" fmla="*/ 13 w 17"/>
                <a:gd name="T23" fmla="*/ 6 h 8"/>
                <a:gd name="T24" fmla="*/ 13 w 17"/>
                <a:gd name="T25" fmla="*/ 6 h 8"/>
                <a:gd name="T26" fmla="*/ 12 w 17"/>
                <a:gd name="T27" fmla="*/ 6 h 8"/>
                <a:gd name="T28" fmla="*/ 12 w 17"/>
                <a:gd name="T29" fmla="*/ 6 h 8"/>
                <a:gd name="T30" fmla="*/ 12 w 17"/>
                <a:gd name="T31" fmla="*/ 5 h 8"/>
                <a:gd name="T32" fmla="*/ 11 w 17"/>
                <a:gd name="T33" fmla="*/ 5 h 8"/>
                <a:gd name="T34" fmla="*/ 11 w 17"/>
                <a:gd name="T35" fmla="*/ 5 h 8"/>
                <a:gd name="T36" fmla="*/ 11 w 17"/>
                <a:gd name="T37" fmla="*/ 5 h 8"/>
                <a:gd name="T38" fmla="*/ 10 w 17"/>
                <a:gd name="T39" fmla="*/ 5 h 8"/>
                <a:gd name="T40" fmla="*/ 10 w 17"/>
                <a:gd name="T41" fmla="*/ 5 h 8"/>
                <a:gd name="T42" fmla="*/ 10 w 17"/>
                <a:gd name="T43" fmla="*/ 5 h 8"/>
                <a:gd name="T44" fmla="*/ 9 w 17"/>
                <a:gd name="T45" fmla="*/ 5 h 8"/>
                <a:gd name="T46" fmla="*/ 9 w 17"/>
                <a:gd name="T47" fmla="*/ 4 h 8"/>
                <a:gd name="T48" fmla="*/ 9 w 17"/>
                <a:gd name="T49" fmla="*/ 4 h 8"/>
                <a:gd name="T50" fmla="*/ 8 w 17"/>
                <a:gd name="T51" fmla="*/ 4 h 8"/>
                <a:gd name="T52" fmla="*/ 8 w 17"/>
                <a:gd name="T53" fmla="*/ 4 h 8"/>
                <a:gd name="T54" fmla="*/ 8 w 17"/>
                <a:gd name="T55" fmla="*/ 4 h 8"/>
                <a:gd name="T56" fmla="*/ 7 w 17"/>
                <a:gd name="T57" fmla="*/ 4 h 8"/>
                <a:gd name="T58" fmla="*/ 7 w 17"/>
                <a:gd name="T59" fmla="*/ 4 h 8"/>
                <a:gd name="T60" fmla="*/ 7 w 17"/>
                <a:gd name="T61" fmla="*/ 3 h 8"/>
                <a:gd name="T62" fmla="*/ 6 w 17"/>
                <a:gd name="T63" fmla="*/ 3 h 8"/>
                <a:gd name="T64" fmla="*/ 6 w 17"/>
                <a:gd name="T65" fmla="*/ 3 h 8"/>
                <a:gd name="T66" fmla="*/ 6 w 17"/>
                <a:gd name="T67" fmla="*/ 3 h 8"/>
                <a:gd name="T68" fmla="*/ 5 w 17"/>
                <a:gd name="T69" fmla="*/ 3 h 8"/>
                <a:gd name="T70" fmla="*/ 5 w 17"/>
                <a:gd name="T71" fmla="*/ 2 h 8"/>
                <a:gd name="T72" fmla="*/ 4 w 17"/>
                <a:gd name="T73" fmla="*/ 2 h 8"/>
                <a:gd name="T74" fmla="*/ 4 w 17"/>
                <a:gd name="T75" fmla="*/ 2 h 8"/>
                <a:gd name="T76" fmla="*/ 4 w 17"/>
                <a:gd name="T77" fmla="*/ 2 h 8"/>
                <a:gd name="T78" fmla="*/ 4 w 17"/>
                <a:gd name="T79" fmla="*/ 2 h 8"/>
                <a:gd name="T80" fmla="*/ 3 w 17"/>
                <a:gd name="T81" fmla="*/ 2 h 8"/>
                <a:gd name="T82" fmla="*/ 3 w 17"/>
                <a:gd name="T83" fmla="*/ 1 h 8"/>
                <a:gd name="T84" fmla="*/ 3 w 17"/>
                <a:gd name="T85" fmla="*/ 1 h 8"/>
                <a:gd name="T86" fmla="*/ 2 w 17"/>
                <a:gd name="T87" fmla="*/ 1 h 8"/>
                <a:gd name="T88" fmla="*/ 2 w 17"/>
                <a:gd name="T89" fmla="*/ 1 h 8"/>
                <a:gd name="T90" fmla="*/ 2 w 17"/>
                <a:gd name="T91" fmla="*/ 1 h 8"/>
                <a:gd name="T92" fmla="*/ 1 w 17"/>
                <a:gd name="T93" fmla="*/ 1 h 8"/>
                <a:gd name="T94" fmla="*/ 1 w 17"/>
                <a:gd name="T95" fmla="*/ 0 h 8"/>
                <a:gd name="T96" fmla="*/ 0 w 17"/>
                <a:gd name="T97" fmla="*/ 0 h 8"/>
                <a:gd name="T98" fmla="*/ 0 w 17"/>
                <a:gd name="T99" fmla="*/ 0 h 8"/>
                <a:gd name="T100" fmla="*/ 0 w 17"/>
                <a:gd name="T101" fmla="*/ 0 h 8"/>
                <a:gd name="T102" fmla="*/ 0 w 17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0" name="Freeform 3325"/>
            <p:cNvSpPr>
              <a:spLocks/>
            </p:cNvSpPr>
            <p:nvPr/>
          </p:nvSpPr>
          <p:spPr bwMode="auto">
            <a:xfrm>
              <a:off x="5441289" y="6397993"/>
              <a:ext cx="16733" cy="10827"/>
            </a:xfrm>
            <a:custGeom>
              <a:avLst/>
              <a:gdLst>
                <a:gd name="T0" fmla="*/ 17 w 17"/>
                <a:gd name="T1" fmla="*/ 11 h 11"/>
                <a:gd name="T2" fmla="*/ 17 w 17"/>
                <a:gd name="T3" fmla="*/ 11 h 11"/>
                <a:gd name="T4" fmla="*/ 16 w 17"/>
                <a:gd name="T5" fmla="*/ 10 h 11"/>
                <a:gd name="T6" fmla="*/ 16 w 17"/>
                <a:gd name="T7" fmla="*/ 10 h 11"/>
                <a:gd name="T8" fmla="*/ 16 w 17"/>
                <a:gd name="T9" fmla="*/ 10 h 11"/>
                <a:gd name="T10" fmla="*/ 15 w 17"/>
                <a:gd name="T11" fmla="*/ 10 h 11"/>
                <a:gd name="T12" fmla="*/ 15 w 17"/>
                <a:gd name="T13" fmla="*/ 10 h 11"/>
                <a:gd name="T14" fmla="*/ 14 w 17"/>
                <a:gd name="T15" fmla="*/ 9 h 11"/>
                <a:gd name="T16" fmla="*/ 14 w 17"/>
                <a:gd name="T17" fmla="*/ 9 h 11"/>
                <a:gd name="T18" fmla="*/ 14 w 17"/>
                <a:gd name="T19" fmla="*/ 9 h 11"/>
                <a:gd name="T20" fmla="*/ 13 w 17"/>
                <a:gd name="T21" fmla="*/ 9 h 11"/>
                <a:gd name="T22" fmla="*/ 13 w 17"/>
                <a:gd name="T23" fmla="*/ 9 h 11"/>
                <a:gd name="T24" fmla="*/ 13 w 17"/>
                <a:gd name="T25" fmla="*/ 9 h 11"/>
                <a:gd name="T26" fmla="*/ 13 w 17"/>
                <a:gd name="T27" fmla="*/ 8 h 11"/>
                <a:gd name="T28" fmla="*/ 12 w 17"/>
                <a:gd name="T29" fmla="*/ 8 h 11"/>
                <a:gd name="T30" fmla="*/ 12 w 17"/>
                <a:gd name="T31" fmla="*/ 8 h 11"/>
                <a:gd name="T32" fmla="*/ 11 w 17"/>
                <a:gd name="T33" fmla="*/ 8 h 11"/>
                <a:gd name="T34" fmla="*/ 11 w 17"/>
                <a:gd name="T35" fmla="*/ 7 h 11"/>
                <a:gd name="T36" fmla="*/ 11 w 17"/>
                <a:gd name="T37" fmla="*/ 7 h 11"/>
                <a:gd name="T38" fmla="*/ 10 w 17"/>
                <a:gd name="T39" fmla="*/ 7 h 11"/>
                <a:gd name="T40" fmla="*/ 10 w 17"/>
                <a:gd name="T41" fmla="*/ 7 h 11"/>
                <a:gd name="T42" fmla="*/ 10 w 17"/>
                <a:gd name="T43" fmla="*/ 7 h 11"/>
                <a:gd name="T44" fmla="*/ 10 w 17"/>
                <a:gd name="T45" fmla="*/ 6 h 11"/>
                <a:gd name="T46" fmla="*/ 9 w 17"/>
                <a:gd name="T47" fmla="*/ 6 h 11"/>
                <a:gd name="T48" fmla="*/ 9 w 17"/>
                <a:gd name="T49" fmla="*/ 6 h 11"/>
                <a:gd name="T50" fmla="*/ 9 w 17"/>
                <a:gd name="T51" fmla="*/ 6 h 11"/>
                <a:gd name="T52" fmla="*/ 8 w 17"/>
                <a:gd name="T53" fmla="*/ 6 h 11"/>
                <a:gd name="T54" fmla="*/ 8 w 17"/>
                <a:gd name="T55" fmla="*/ 5 h 11"/>
                <a:gd name="T56" fmla="*/ 7 w 17"/>
                <a:gd name="T57" fmla="*/ 5 h 11"/>
                <a:gd name="T58" fmla="*/ 7 w 17"/>
                <a:gd name="T59" fmla="*/ 5 h 11"/>
                <a:gd name="T60" fmla="*/ 7 w 17"/>
                <a:gd name="T61" fmla="*/ 5 h 11"/>
                <a:gd name="T62" fmla="*/ 6 w 17"/>
                <a:gd name="T63" fmla="*/ 5 h 11"/>
                <a:gd name="T64" fmla="*/ 6 w 17"/>
                <a:gd name="T65" fmla="*/ 4 h 11"/>
                <a:gd name="T66" fmla="*/ 6 w 17"/>
                <a:gd name="T67" fmla="*/ 4 h 11"/>
                <a:gd name="T68" fmla="*/ 6 w 17"/>
                <a:gd name="T69" fmla="*/ 4 h 11"/>
                <a:gd name="T70" fmla="*/ 5 w 17"/>
                <a:gd name="T71" fmla="*/ 4 h 11"/>
                <a:gd name="T72" fmla="*/ 5 w 17"/>
                <a:gd name="T73" fmla="*/ 3 h 11"/>
                <a:gd name="T74" fmla="*/ 4 w 17"/>
                <a:gd name="T75" fmla="*/ 3 h 11"/>
                <a:gd name="T76" fmla="*/ 4 w 17"/>
                <a:gd name="T77" fmla="*/ 3 h 11"/>
                <a:gd name="T78" fmla="*/ 4 w 17"/>
                <a:gd name="T79" fmla="*/ 3 h 11"/>
                <a:gd name="T80" fmla="*/ 3 w 17"/>
                <a:gd name="T81" fmla="*/ 2 h 11"/>
                <a:gd name="T82" fmla="*/ 3 w 17"/>
                <a:gd name="T83" fmla="*/ 2 h 11"/>
                <a:gd name="T84" fmla="*/ 3 w 17"/>
                <a:gd name="T85" fmla="*/ 2 h 11"/>
                <a:gd name="T86" fmla="*/ 3 w 17"/>
                <a:gd name="T87" fmla="*/ 2 h 11"/>
                <a:gd name="T88" fmla="*/ 2 w 17"/>
                <a:gd name="T89" fmla="*/ 2 h 11"/>
                <a:gd name="T90" fmla="*/ 2 w 17"/>
                <a:gd name="T91" fmla="*/ 1 h 11"/>
                <a:gd name="T92" fmla="*/ 1 w 17"/>
                <a:gd name="T93" fmla="*/ 1 h 11"/>
                <a:gd name="T94" fmla="*/ 1 w 17"/>
                <a:gd name="T95" fmla="*/ 1 h 11"/>
                <a:gd name="T96" fmla="*/ 1 w 17"/>
                <a:gd name="T97" fmla="*/ 0 h 11"/>
                <a:gd name="T98" fmla="*/ 0 w 17"/>
                <a:gd name="T99" fmla="*/ 0 h 11"/>
                <a:gd name="T100" fmla="*/ 0 w 17"/>
                <a:gd name="T101" fmla="*/ 0 h 11"/>
                <a:gd name="T102" fmla="*/ 0 w 17"/>
                <a:gd name="T10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1">
                  <a:moveTo>
                    <a:pt x="17" y="11"/>
                  </a:moveTo>
                  <a:lnTo>
                    <a:pt x="17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1" name="Freeform 3326"/>
            <p:cNvSpPr>
              <a:spLocks/>
            </p:cNvSpPr>
            <p:nvPr/>
          </p:nvSpPr>
          <p:spPr bwMode="auto">
            <a:xfrm>
              <a:off x="5424557" y="6383230"/>
              <a:ext cx="16733" cy="14764"/>
            </a:xfrm>
            <a:custGeom>
              <a:avLst/>
              <a:gdLst>
                <a:gd name="T0" fmla="*/ 17 w 17"/>
                <a:gd name="T1" fmla="*/ 15 h 15"/>
                <a:gd name="T2" fmla="*/ 17 w 17"/>
                <a:gd name="T3" fmla="*/ 15 h 15"/>
                <a:gd name="T4" fmla="*/ 16 w 17"/>
                <a:gd name="T5" fmla="*/ 14 h 15"/>
                <a:gd name="T6" fmla="*/ 16 w 17"/>
                <a:gd name="T7" fmla="*/ 14 h 15"/>
                <a:gd name="T8" fmla="*/ 16 w 17"/>
                <a:gd name="T9" fmla="*/ 14 h 15"/>
                <a:gd name="T10" fmla="*/ 16 w 17"/>
                <a:gd name="T11" fmla="*/ 14 h 15"/>
                <a:gd name="T12" fmla="*/ 15 w 17"/>
                <a:gd name="T13" fmla="*/ 14 h 15"/>
                <a:gd name="T14" fmla="*/ 15 w 17"/>
                <a:gd name="T15" fmla="*/ 13 h 15"/>
                <a:gd name="T16" fmla="*/ 14 w 17"/>
                <a:gd name="T17" fmla="*/ 13 h 15"/>
                <a:gd name="T18" fmla="*/ 14 w 17"/>
                <a:gd name="T19" fmla="*/ 13 h 15"/>
                <a:gd name="T20" fmla="*/ 14 w 17"/>
                <a:gd name="T21" fmla="*/ 12 h 15"/>
                <a:gd name="T22" fmla="*/ 13 w 17"/>
                <a:gd name="T23" fmla="*/ 12 h 15"/>
                <a:gd name="T24" fmla="*/ 13 w 17"/>
                <a:gd name="T25" fmla="*/ 12 h 15"/>
                <a:gd name="T26" fmla="*/ 13 w 17"/>
                <a:gd name="T27" fmla="*/ 12 h 15"/>
                <a:gd name="T28" fmla="*/ 13 w 17"/>
                <a:gd name="T29" fmla="*/ 11 h 15"/>
                <a:gd name="T30" fmla="*/ 12 w 17"/>
                <a:gd name="T31" fmla="*/ 11 h 15"/>
                <a:gd name="T32" fmla="*/ 12 w 17"/>
                <a:gd name="T33" fmla="*/ 11 h 15"/>
                <a:gd name="T34" fmla="*/ 11 w 17"/>
                <a:gd name="T35" fmla="*/ 11 h 15"/>
                <a:gd name="T36" fmla="*/ 11 w 17"/>
                <a:gd name="T37" fmla="*/ 10 h 15"/>
                <a:gd name="T38" fmla="*/ 11 w 17"/>
                <a:gd name="T39" fmla="*/ 10 h 15"/>
                <a:gd name="T40" fmla="*/ 10 w 17"/>
                <a:gd name="T41" fmla="*/ 9 h 15"/>
                <a:gd name="T42" fmla="*/ 10 w 17"/>
                <a:gd name="T43" fmla="*/ 9 h 15"/>
                <a:gd name="T44" fmla="*/ 10 w 17"/>
                <a:gd name="T45" fmla="*/ 9 h 15"/>
                <a:gd name="T46" fmla="*/ 10 w 17"/>
                <a:gd name="T47" fmla="*/ 9 h 15"/>
                <a:gd name="T48" fmla="*/ 9 w 17"/>
                <a:gd name="T49" fmla="*/ 8 h 15"/>
                <a:gd name="T50" fmla="*/ 9 w 17"/>
                <a:gd name="T51" fmla="*/ 8 h 15"/>
                <a:gd name="T52" fmla="*/ 8 w 17"/>
                <a:gd name="T53" fmla="*/ 8 h 15"/>
                <a:gd name="T54" fmla="*/ 8 w 17"/>
                <a:gd name="T55" fmla="*/ 8 h 15"/>
                <a:gd name="T56" fmla="*/ 8 w 17"/>
                <a:gd name="T57" fmla="*/ 7 h 15"/>
                <a:gd name="T58" fmla="*/ 7 w 17"/>
                <a:gd name="T59" fmla="*/ 7 h 15"/>
                <a:gd name="T60" fmla="*/ 7 w 17"/>
                <a:gd name="T61" fmla="*/ 7 h 15"/>
                <a:gd name="T62" fmla="*/ 7 w 17"/>
                <a:gd name="T63" fmla="*/ 7 h 15"/>
                <a:gd name="T64" fmla="*/ 7 w 17"/>
                <a:gd name="T65" fmla="*/ 6 h 15"/>
                <a:gd name="T66" fmla="*/ 6 w 17"/>
                <a:gd name="T67" fmla="*/ 6 h 15"/>
                <a:gd name="T68" fmla="*/ 6 w 17"/>
                <a:gd name="T69" fmla="*/ 5 h 15"/>
                <a:gd name="T70" fmla="*/ 6 w 17"/>
                <a:gd name="T71" fmla="*/ 5 h 15"/>
                <a:gd name="T72" fmla="*/ 5 w 17"/>
                <a:gd name="T73" fmla="*/ 5 h 15"/>
                <a:gd name="T74" fmla="*/ 5 w 17"/>
                <a:gd name="T75" fmla="*/ 5 h 15"/>
                <a:gd name="T76" fmla="*/ 4 w 17"/>
                <a:gd name="T77" fmla="*/ 4 h 15"/>
                <a:gd name="T78" fmla="*/ 4 w 17"/>
                <a:gd name="T79" fmla="*/ 4 h 15"/>
                <a:gd name="T80" fmla="*/ 4 w 17"/>
                <a:gd name="T81" fmla="*/ 4 h 15"/>
                <a:gd name="T82" fmla="*/ 4 w 17"/>
                <a:gd name="T83" fmla="*/ 3 h 15"/>
                <a:gd name="T84" fmla="*/ 3 w 17"/>
                <a:gd name="T85" fmla="*/ 3 h 15"/>
                <a:gd name="T86" fmla="*/ 3 w 17"/>
                <a:gd name="T87" fmla="*/ 3 h 15"/>
                <a:gd name="T88" fmla="*/ 3 w 17"/>
                <a:gd name="T89" fmla="*/ 2 h 15"/>
                <a:gd name="T90" fmla="*/ 2 w 17"/>
                <a:gd name="T91" fmla="*/ 2 h 15"/>
                <a:gd name="T92" fmla="*/ 2 w 17"/>
                <a:gd name="T93" fmla="*/ 2 h 15"/>
                <a:gd name="T94" fmla="*/ 1 w 17"/>
                <a:gd name="T95" fmla="*/ 1 h 15"/>
                <a:gd name="T96" fmla="*/ 1 w 17"/>
                <a:gd name="T97" fmla="*/ 1 h 15"/>
                <a:gd name="T98" fmla="*/ 1 w 17"/>
                <a:gd name="T99" fmla="*/ 1 h 15"/>
                <a:gd name="T100" fmla="*/ 1 w 17"/>
                <a:gd name="T101" fmla="*/ 0 h 15"/>
                <a:gd name="T102" fmla="*/ 0 w 1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lnTo>
                    <a:pt x="17" y="15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2" name="Freeform 3327"/>
            <p:cNvSpPr>
              <a:spLocks/>
            </p:cNvSpPr>
            <p:nvPr/>
          </p:nvSpPr>
          <p:spPr bwMode="auto">
            <a:xfrm>
              <a:off x="5408809" y="6363545"/>
              <a:ext cx="16733" cy="19685"/>
            </a:xfrm>
            <a:custGeom>
              <a:avLst/>
              <a:gdLst>
                <a:gd name="T0" fmla="*/ 17 w 17"/>
                <a:gd name="T1" fmla="*/ 20 h 20"/>
                <a:gd name="T2" fmla="*/ 16 w 17"/>
                <a:gd name="T3" fmla="*/ 20 h 20"/>
                <a:gd name="T4" fmla="*/ 16 w 17"/>
                <a:gd name="T5" fmla="*/ 19 h 20"/>
                <a:gd name="T6" fmla="*/ 16 w 17"/>
                <a:gd name="T7" fmla="*/ 19 h 20"/>
                <a:gd name="T8" fmla="*/ 15 w 17"/>
                <a:gd name="T9" fmla="*/ 19 h 20"/>
                <a:gd name="T10" fmla="*/ 15 w 17"/>
                <a:gd name="T11" fmla="*/ 19 h 20"/>
                <a:gd name="T12" fmla="*/ 14 w 17"/>
                <a:gd name="T13" fmla="*/ 18 h 20"/>
                <a:gd name="T14" fmla="*/ 14 w 17"/>
                <a:gd name="T15" fmla="*/ 18 h 20"/>
                <a:gd name="T16" fmla="*/ 14 w 17"/>
                <a:gd name="T17" fmla="*/ 18 h 20"/>
                <a:gd name="T18" fmla="*/ 13 w 17"/>
                <a:gd name="T19" fmla="*/ 17 h 20"/>
                <a:gd name="T20" fmla="*/ 13 w 17"/>
                <a:gd name="T21" fmla="*/ 17 h 20"/>
                <a:gd name="T22" fmla="*/ 13 w 17"/>
                <a:gd name="T23" fmla="*/ 17 h 20"/>
                <a:gd name="T24" fmla="*/ 13 w 17"/>
                <a:gd name="T25" fmla="*/ 16 h 20"/>
                <a:gd name="T26" fmla="*/ 12 w 17"/>
                <a:gd name="T27" fmla="*/ 16 h 20"/>
                <a:gd name="T28" fmla="*/ 12 w 17"/>
                <a:gd name="T29" fmla="*/ 15 h 20"/>
                <a:gd name="T30" fmla="*/ 12 w 17"/>
                <a:gd name="T31" fmla="*/ 15 h 20"/>
                <a:gd name="T32" fmla="*/ 11 w 17"/>
                <a:gd name="T33" fmla="*/ 15 h 20"/>
                <a:gd name="T34" fmla="*/ 11 w 17"/>
                <a:gd name="T35" fmla="*/ 14 h 20"/>
                <a:gd name="T36" fmla="*/ 11 w 17"/>
                <a:gd name="T37" fmla="*/ 14 h 20"/>
                <a:gd name="T38" fmla="*/ 10 w 17"/>
                <a:gd name="T39" fmla="*/ 14 h 20"/>
                <a:gd name="T40" fmla="*/ 10 w 17"/>
                <a:gd name="T41" fmla="*/ 13 h 20"/>
                <a:gd name="T42" fmla="*/ 10 w 17"/>
                <a:gd name="T43" fmla="*/ 13 h 20"/>
                <a:gd name="T44" fmla="*/ 9 w 17"/>
                <a:gd name="T45" fmla="*/ 12 h 20"/>
                <a:gd name="T46" fmla="*/ 9 w 17"/>
                <a:gd name="T47" fmla="*/ 12 h 20"/>
                <a:gd name="T48" fmla="*/ 9 w 17"/>
                <a:gd name="T49" fmla="*/ 12 h 20"/>
                <a:gd name="T50" fmla="*/ 8 w 17"/>
                <a:gd name="T51" fmla="*/ 11 h 20"/>
                <a:gd name="T52" fmla="*/ 8 w 17"/>
                <a:gd name="T53" fmla="*/ 11 h 20"/>
                <a:gd name="T54" fmla="*/ 8 w 17"/>
                <a:gd name="T55" fmla="*/ 10 h 20"/>
                <a:gd name="T56" fmla="*/ 7 w 17"/>
                <a:gd name="T57" fmla="*/ 10 h 20"/>
                <a:gd name="T58" fmla="*/ 7 w 17"/>
                <a:gd name="T59" fmla="*/ 9 h 20"/>
                <a:gd name="T60" fmla="*/ 7 w 17"/>
                <a:gd name="T61" fmla="*/ 9 h 20"/>
                <a:gd name="T62" fmla="*/ 6 w 17"/>
                <a:gd name="T63" fmla="*/ 9 h 20"/>
                <a:gd name="T64" fmla="*/ 6 w 17"/>
                <a:gd name="T65" fmla="*/ 8 h 20"/>
                <a:gd name="T66" fmla="*/ 6 w 17"/>
                <a:gd name="T67" fmla="*/ 8 h 20"/>
                <a:gd name="T68" fmla="*/ 5 w 17"/>
                <a:gd name="T69" fmla="*/ 8 h 20"/>
                <a:gd name="T70" fmla="*/ 5 w 17"/>
                <a:gd name="T71" fmla="*/ 7 h 20"/>
                <a:gd name="T72" fmla="*/ 5 w 17"/>
                <a:gd name="T73" fmla="*/ 7 h 20"/>
                <a:gd name="T74" fmla="*/ 4 w 17"/>
                <a:gd name="T75" fmla="*/ 6 h 20"/>
                <a:gd name="T76" fmla="*/ 4 w 17"/>
                <a:gd name="T77" fmla="*/ 6 h 20"/>
                <a:gd name="T78" fmla="*/ 4 w 17"/>
                <a:gd name="T79" fmla="*/ 5 h 20"/>
                <a:gd name="T80" fmla="*/ 3 w 17"/>
                <a:gd name="T81" fmla="*/ 5 h 20"/>
                <a:gd name="T82" fmla="*/ 3 w 17"/>
                <a:gd name="T83" fmla="*/ 5 h 20"/>
                <a:gd name="T84" fmla="*/ 3 w 17"/>
                <a:gd name="T85" fmla="*/ 4 h 20"/>
                <a:gd name="T86" fmla="*/ 2 w 17"/>
                <a:gd name="T87" fmla="*/ 4 h 20"/>
                <a:gd name="T88" fmla="*/ 2 w 17"/>
                <a:gd name="T89" fmla="*/ 4 h 20"/>
                <a:gd name="T90" fmla="*/ 2 w 17"/>
                <a:gd name="T91" fmla="*/ 3 h 20"/>
                <a:gd name="T92" fmla="*/ 1 w 17"/>
                <a:gd name="T93" fmla="*/ 2 h 20"/>
                <a:gd name="T94" fmla="*/ 1 w 17"/>
                <a:gd name="T95" fmla="*/ 2 h 20"/>
                <a:gd name="T96" fmla="*/ 1 w 17"/>
                <a:gd name="T97" fmla="*/ 2 h 20"/>
                <a:gd name="T98" fmla="*/ 0 w 17"/>
                <a:gd name="T99" fmla="*/ 1 h 20"/>
                <a:gd name="T100" fmla="*/ 0 w 17"/>
                <a:gd name="T101" fmla="*/ 1 h 20"/>
                <a:gd name="T102" fmla="*/ 0 w 17"/>
                <a:gd name="T10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0">
                  <a:moveTo>
                    <a:pt x="17" y="20"/>
                  </a:move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3" name="Freeform 3328"/>
            <p:cNvSpPr>
              <a:spLocks/>
            </p:cNvSpPr>
            <p:nvPr/>
          </p:nvSpPr>
          <p:spPr bwMode="auto">
            <a:xfrm>
              <a:off x="5392077" y="6338938"/>
              <a:ext cx="16733" cy="25590"/>
            </a:xfrm>
            <a:custGeom>
              <a:avLst/>
              <a:gdLst>
                <a:gd name="T0" fmla="*/ 17 w 17"/>
                <a:gd name="T1" fmla="*/ 26 h 26"/>
                <a:gd name="T2" fmla="*/ 17 w 17"/>
                <a:gd name="T3" fmla="*/ 25 h 26"/>
                <a:gd name="T4" fmla="*/ 16 w 17"/>
                <a:gd name="T5" fmla="*/ 25 h 26"/>
                <a:gd name="T6" fmla="*/ 16 w 17"/>
                <a:gd name="T7" fmla="*/ 24 h 26"/>
                <a:gd name="T8" fmla="*/ 16 w 17"/>
                <a:gd name="T9" fmla="*/ 24 h 26"/>
                <a:gd name="T10" fmla="*/ 15 w 17"/>
                <a:gd name="T11" fmla="*/ 24 h 26"/>
                <a:gd name="T12" fmla="*/ 15 w 17"/>
                <a:gd name="T13" fmla="*/ 23 h 26"/>
                <a:gd name="T14" fmla="*/ 15 w 17"/>
                <a:gd name="T15" fmla="*/ 23 h 26"/>
                <a:gd name="T16" fmla="*/ 14 w 17"/>
                <a:gd name="T17" fmla="*/ 22 h 26"/>
                <a:gd name="T18" fmla="*/ 14 w 17"/>
                <a:gd name="T19" fmla="*/ 22 h 26"/>
                <a:gd name="T20" fmla="*/ 14 w 17"/>
                <a:gd name="T21" fmla="*/ 21 h 26"/>
                <a:gd name="T22" fmla="*/ 13 w 17"/>
                <a:gd name="T23" fmla="*/ 21 h 26"/>
                <a:gd name="T24" fmla="*/ 13 w 17"/>
                <a:gd name="T25" fmla="*/ 20 h 26"/>
                <a:gd name="T26" fmla="*/ 13 w 17"/>
                <a:gd name="T27" fmla="*/ 20 h 26"/>
                <a:gd name="T28" fmla="*/ 13 w 17"/>
                <a:gd name="T29" fmla="*/ 19 h 26"/>
                <a:gd name="T30" fmla="*/ 12 w 17"/>
                <a:gd name="T31" fmla="*/ 19 h 26"/>
                <a:gd name="T32" fmla="*/ 12 w 17"/>
                <a:gd name="T33" fmla="*/ 18 h 26"/>
                <a:gd name="T34" fmla="*/ 11 w 17"/>
                <a:gd name="T35" fmla="*/ 18 h 26"/>
                <a:gd name="T36" fmla="*/ 11 w 17"/>
                <a:gd name="T37" fmla="*/ 17 h 26"/>
                <a:gd name="T38" fmla="*/ 11 w 17"/>
                <a:gd name="T39" fmla="*/ 17 h 26"/>
                <a:gd name="T40" fmla="*/ 10 w 17"/>
                <a:gd name="T41" fmla="*/ 17 h 26"/>
                <a:gd name="T42" fmla="*/ 10 w 17"/>
                <a:gd name="T43" fmla="*/ 16 h 26"/>
                <a:gd name="T44" fmla="*/ 10 w 17"/>
                <a:gd name="T45" fmla="*/ 16 h 26"/>
                <a:gd name="T46" fmla="*/ 10 w 17"/>
                <a:gd name="T47" fmla="*/ 15 h 26"/>
                <a:gd name="T48" fmla="*/ 9 w 17"/>
                <a:gd name="T49" fmla="*/ 14 h 26"/>
                <a:gd name="T50" fmla="*/ 9 w 17"/>
                <a:gd name="T51" fmla="*/ 14 h 26"/>
                <a:gd name="T52" fmla="*/ 9 w 17"/>
                <a:gd name="T53" fmla="*/ 14 h 26"/>
                <a:gd name="T54" fmla="*/ 8 w 17"/>
                <a:gd name="T55" fmla="*/ 13 h 26"/>
                <a:gd name="T56" fmla="*/ 8 w 17"/>
                <a:gd name="T57" fmla="*/ 13 h 26"/>
                <a:gd name="T58" fmla="*/ 7 w 17"/>
                <a:gd name="T59" fmla="*/ 12 h 26"/>
                <a:gd name="T60" fmla="*/ 7 w 17"/>
                <a:gd name="T61" fmla="*/ 11 h 26"/>
                <a:gd name="T62" fmla="*/ 7 w 17"/>
                <a:gd name="T63" fmla="*/ 11 h 26"/>
                <a:gd name="T64" fmla="*/ 7 w 17"/>
                <a:gd name="T65" fmla="*/ 10 h 26"/>
                <a:gd name="T66" fmla="*/ 6 w 17"/>
                <a:gd name="T67" fmla="*/ 10 h 26"/>
                <a:gd name="T68" fmla="*/ 6 w 17"/>
                <a:gd name="T69" fmla="*/ 10 h 26"/>
                <a:gd name="T70" fmla="*/ 6 w 17"/>
                <a:gd name="T71" fmla="*/ 9 h 26"/>
                <a:gd name="T72" fmla="*/ 5 w 17"/>
                <a:gd name="T73" fmla="*/ 8 h 26"/>
                <a:gd name="T74" fmla="*/ 5 w 17"/>
                <a:gd name="T75" fmla="*/ 8 h 26"/>
                <a:gd name="T76" fmla="*/ 5 w 17"/>
                <a:gd name="T77" fmla="*/ 7 h 26"/>
                <a:gd name="T78" fmla="*/ 4 w 17"/>
                <a:gd name="T79" fmla="*/ 7 h 26"/>
                <a:gd name="T80" fmla="*/ 4 w 17"/>
                <a:gd name="T81" fmla="*/ 6 h 26"/>
                <a:gd name="T82" fmla="*/ 4 w 17"/>
                <a:gd name="T83" fmla="*/ 6 h 26"/>
                <a:gd name="T84" fmla="*/ 3 w 17"/>
                <a:gd name="T85" fmla="*/ 5 h 26"/>
                <a:gd name="T86" fmla="*/ 3 w 17"/>
                <a:gd name="T87" fmla="*/ 5 h 26"/>
                <a:gd name="T88" fmla="*/ 3 w 17"/>
                <a:gd name="T89" fmla="*/ 4 h 26"/>
                <a:gd name="T90" fmla="*/ 2 w 17"/>
                <a:gd name="T91" fmla="*/ 4 h 26"/>
                <a:gd name="T92" fmla="*/ 2 w 17"/>
                <a:gd name="T93" fmla="*/ 3 h 26"/>
                <a:gd name="T94" fmla="*/ 2 w 17"/>
                <a:gd name="T95" fmla="*/ 3 h 26"/>
                <a:gd name="T96" fmla="*/ 1 w 17"/>
                <a:gd name="T97" fmla="*/ 2 h 26"/>
                <a:gd name="T98" fmla="*/ 1 w 17"/>
                <a:gd name="T99" fmla="*/ 1 h 26"/>
                <a:gd name="T100" fmla="*/ 1 w 17"/>
                <a:gd name="T101" fmla="*/ 1 h 26"/>
                <a:gd name="T102" fmla="*/ 0 w 17"/>
                <a:gd name="T10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6">
                  <a:moveTo>
                    <a:pt x="17" y="26"/>
                  </a:moveTo>
                  <a:lnTo>
                    <a:pt x="17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4" name="Freeform 3329"/>
            <p:cNvSpPr>
              <a:spLocks/>
            </p:cNvSpPr>
            <p:nvPr/>
          </p:nvSpPr>
          <p:spPr bwMode="auto">
            <a:xfrm>
              <a:off x="5376329" y="6309411"/>
              <a:ext cx="16733" cy="30512"/>
            </a:xfrm>
            <a:custGeom>
              <a:avLst/>
              <a:gdLst>
                <a:gd name="T0" fmla="*/ 17 w 17"/>
                <a:gd name="T1" fmla="*/ 31 h 31"/>
                <a:gd name="T2" fmla="*/ 16 w 17"/>
                <a:gd name="T3" fmla="*/ 30 h 31"/>
                <a:gd name="T4" fmla="*/ 16 w 17"/>
                <a:gd name="T5" fmla="*/ 30 h 31"/>
                <a:gd name="T6" fmla="*/ 16 w 17"/>
                <a:gd name="T7" fmla="*/ 29 h 31"/>
                <a:gd name="T8" fmla="*/ 15 w 17"/>
                <a:gd name="T9" fmla="*/ 29 h 31"/>
                <a:gd name="T10" fmla="*/ 15 w 17"/>
                <a:gd name="T11" fmla="*/ 28 h 31"/>
                <a:gd name="T12" fmla="*/ 15 w 17"/>
                <a:gd name="T13" fmla="*/ 27 h 31"/>
                <a:gd name="T14" fmla="*/ 14 w 17"/>
                <a:gd name="T15" fmla="*/ 27 h 31"/>
                <a:gd name="T16" fmla="*/ 14 w 17"/>
                <a:gd name="T17" fmla="*/ 26 h 31"/>
                <a:gd name="T18" fmla="*/ 14 w 17"/>
                <a:gd name="T19" fmla="*/ 26 h 31"/>
                <a:gd name="T20" fmla="*/ 13 w 17"/>
                <a:gd name="T21" fmla="*/ 25 h 31"/>
                <a:gd name="T22" fmla="*/ 13 w 17"/>
                <a:gd name="T23" fmla="*/ 25 h 31"/>
                <a:gd name="T24" fmla="*/ 13 w 17"/>
                <a:gd name="T25" fmla="*/ 24 h 31"/>
                <a:gd name="T26" fmla="*/ 12 w 17"/>
                <a:gd name="T27" fmla="*/ 24 h 31"/>
                <a:gd name="T28" fmla="*/ 12 w 17"/>
                <a:gd name="T29" fmla="*/ 23 h 31"/>
                <a:gd name="T30" fmla="*/ 12 w 17"/>
                <a:gd name="T31" fmla="*/ 22 h 31"/>
                <a:gd name="T32" fmla="*/ 12 w 17"/>
                <a:gd name="T33" fmla="*/ 22 h 31"/>
                <a:gd name="T34" fmla="*/ 11 w 17"/>
                <a:gd name="T35" fmla="*/ 21 h 31"/>
                <a:gd name="T36" fmla="*/ 11 w 17"/>
                <a:gd name="T37" fmla="*/ 21 h 31"/>
                <a:gd name="T38" fmla="*/ 10 w 17"/>
                <a:gd name="T39" fmla="*/ 20 h 31"/>
                <a:gd name="T40" fmla="*/ 10 w 17"/>
                <a:gd name="T41" fmla="*/ 19 h 31"/>
                <a:gd name="T42" fmla="*/ 10 w 17"/>
                <a:gd name="T43" fmla="*/ 19 h 31"/>
                <a:gd name="T44" fmla="*/ 10 w 17"/>
                <a:gd name="T45" fmla="*/ 18 h 31"/>
                <a:gd name="T46" fmla="*/ 9 w 17"/>
                <a:gd name="T47" fmla="*/ 18 h 31"/>
                <a:gd name="T48" fmla="*/ 9 w 17"/>
                <a:gd name="T49" fmla="*/ 17 h 31"/>
                <a:gd name="T50" fmla="*/ 9 w 17"/>
                <a:gd name="T51" fmla="*/ 16 h 31"/>
                <a:gd name="T52" fmla="*/ 8 w 17"/>
                <a:gd name="T53" fmla="*/ 16 h 31"/>
                <a:gd name="T54" fmla="*/ 8 w 17"/>
                <a:gd name="T55" fmla="*/ 15 h 31"/>
                <a:gd name="T56" fmla="*/ 7 w 17"/>
                <a:gd name="T57" fmla="*/ 14 h 31"/>
                <a:gd name="T58" fmla="*/ 7 w 17"/>
                <a:gd name="T59" fmla="*/ 14 h 31"/>
                <a:gd name="T60" fmla="*/ 7 w 17"/>
                <a:gd name="T61" fmla="*/ 13 h 31"/>
                <a:gd name="T62" fmla="*/ 7 w 17"/>
                <a:gd name="T63" fmla="*/ 13 h 31"/>
                <a:gd name="T64" fmla="*/ 6 w 17"/>
                <a:gd name="T65" fmla="*/ 12 h 31"/>
                <a:gd name="T66" fmla="*/ 6 w 17"/>
                <a:gd name="T67" fmla="*/ 11 h 31"/>
                <a:gd name="T68" fmla="*/ 6 w 17"/>
                <a:gd name="T69" fmla="*/ 11 h 31"/>
                <a:gd name="T70" fmla="*/ 5 w 17"/>
                <a:gd name="T71" fmla="*/ 10 h 31"/>
                <a:gd name="T72" fmla="*/ 5 w 17"/>
                <a:gd name="T73" fmla="*/ 10 h 31"/>
                <a:gd name="T74" fmla="*/ 5 w 17"/>
                <a:gd name="T75" fmla="*/ 9 h 31"/>
                <a:gd name="T76" fmla="*/ 4 w 17"/>
                <a:gd name="T77" fmla="*/ 8 h 31"/>
                <a:gd name="T78" fmla="*/ 4 w 17"/>
                <a:gd name="T79" fmla="*/ 8 h 31"/>
                <a:gd name="T80" fmla="*/ 4 w 17"/>
                <a:gd name="T81" fmla="*/ 7 h 31"/>
                <a:gd name="T82" fmla="*/ 3 w 17"/>
                <a:gd name="T83" fmla="*/ 6 h 31"/>
                <a:gd name="T84" fmla="*/ 3 w 17"/>
                <a:gd name="T85" fmla="*/ 6 h 31"/>
                <a:gd name="T86" fmla="*/ 3 w 17"/>
                <a:gd name="T87" fmla="*/ 5 h 31"/>
                <a:gd name="T88" fmla="*/ 2 w 17"/>
                <a:gd name="T89" fmla="*/ 4 h 31"/>
                <a:gd name="T90" fmla="*/ 2 w 17"/>
                <a:gd name="T91" fmla="*/ 4 h 31"/>
                <a:gd name="T92" fmla="*/ 2 w 17"/>
                <a:gd name="T93" fmla="*/ 3 h 31"/>
                <a:gd name="T94" fmla="*/ 2 w 17"/>
                <a:gd name="T95" fmla="*/ 2 h 31"/>
                <a:gd name="T96" fmla="*/ 1 w 17"/>
                <a:gd name="T97" fmla="*/ 2 h 31"/>
                <a:gd name="T98" fmla="*/ 1 w 17"/>
                <a:gd name="T99" fmla="*/ 1 h 31"/>
                <a:gd name="T100" fmla="*/ 0 w 17"/>
                <a:gd name="T101" fmla="*/ 1 h 31"/>
                <a:gd name="T102" fmla="*/ 0 w 17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31">
                  <a:moveTo>
                    <a:pt x="17" y="31"/>
                  </a:moveTo>
                  <a:lnTo>
                    <a:pt x="16" y="30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5" name="Freeform 3330"/>
            <p:cNvSpPr>
              <a:spLocks/>
            </p:cNvSpPr>
            <p:nvPr/>
          </p:nvSpPr>
          <p:spPr bwMode="auto">
            <a:xfrm>
              <a:off x="5360581" y="6273978"/>
              <a:ext cx="15748" cy="36418"/>
            </a:xfrm>
            <a:custGeom>
              <a:avLst/>
              <a:gdLst>
                <a:gd name="T0" fmla="*/ 16 w 16"/>
                <a:gd name="T1" fmla="*/ 37 h 37"/>
                <a:gd name="T2" fmla="*/ 16 w 16"/>
                <a:gd name="T3" fmla="*/ 36 h 37"/>
                <a:gd name="T4" fmla="*/ 16 w 16"/>
                <a:gd name="T5" fmla="*/ 35 h 37"/>
                <a:gd name="T6" fmla="*/ 15 w 16"/>
                <a:gd name="T7" fmla="*/ 34 h 37"/>
                <a:gd name="T8" fmla="*/ 15 w 16"/>
                <a:gd name="T9" fmla="*/ 34 h 37"/>
                <a:gd name="T10" fmla="*/ 15 w 16"/>
                <a:gd name="T11" fmla="*/ 33 h 37"/>
                <a:gd name="T12" fmla="*/ 15 w 16"/>
                <a:gd name="T13" fmla="*/ 33 h 37"/>
                <a:gd name="T14" fmla="*/ 14 w 16"/>
                <a:gd name="T15" fmla="*/ 32 h 37"/>
                <a:gd name="T16" fmla="*/ 14 w 16"/>
                <a:gd name="T17" fmla="*/ 31 h 37"/>
                <a:gd name="T18" fmla="*/ 13 w 16"/>
                <a:gd name="T19" fmla="*/ 30 h 37"/>
                <a:gd name="T20" fmla="*/ 13 w 16"/>
                <a:gd name="T21" fmla="*/ 30 h 37"/>
                <a:gd name="T22" fmla="*/ 13 w 16"/>
                <a:gd name="T23" fmla="*/ 29 h 37"/>
                <a:gd name="T24" fmla="*/ 13 w 16"/>
                <a:gd name="T25" fmla="*/ 28 h 37"/>
                <a:gd name="T26" fmla="*/ 12 w 16"/>
                <a:gd name="T27" fmla="*/ 28 h 37"/>
                <a:gd name="T28" fmla="*/ 12 w 16"/>
                <a:gd name="T29" fmla="*/ 27 h 37"/>
                <a:gd name="T30" fmla="*/ 12 w 16"/>
                <a:gd name="T31" fmla="*/ 26 h 37"/>
                <a:gd name="T32" fmla="*/ 11 w 16"/>
                <a:gd name="T33" fmla="*/ 26 h 37"/>
                <a:gd name="T34" fmla="*/ 11 w 16"/>
                <a:gd name="T35" fmla="*/ 25 h 37"/>
                <a:gd name="T36" fmla="*/ 10 w 16"/>
                <a:gd name="T37" fmla="*/ 24 h 37"/>
                <a:gd name="T38" fmla="*/ 10 w 16"/>
                <a:gd name="T39" fmla="*/ 24 h 37"/>
                <a:gd name="T40" fmla="*/ 10 w 16"/>
                <a:gd name="T41" fmla="*/ 23 h 37"/>
                <a:gd name="T42" fmla="*/ 10 w 16"/>
                <a:gd name="T43" fmla="*/ 22 h 37"/>
                <a:gd name="T44" fmla="*/ 9 w 16"/>
                <a:gd name="T45" fmla="*/ 21 h 37"/>
                <a:gd name="T46" fmla="*/ 9 w 16"/>
                <a:gd name="T47" fmla="*/ 21 h 37"/>
                <a:gd name="T48" fmla="*/ 9 w 16"/>
                <a:gd name="T49" fmla="*/ 20 h 37"/>
                <a:gd name="T50" fmla="*/ 8 w 16"/>
                <a:gd name="T51" fmla="*/ 19 h 37"/>
                <a:gd name="T52" fmla="*/ 8 w 16"/>
                <a:gd name="T53" fmla="*/ 19 h 37"/>
                <a:gd name="T54" fmla="*/ 8 w 16"/>
                <a:gd name="T55" fmla="*/ 18 h 37"/>
                <a:gd name="T56" fmla="*/ 8 w 16"/>
                <a:gd name="T57" fmla="*/ 17 h 37"/>
                <a:gd name="T58" fmla="*/ 7 w 16"/>
                <a:gd name="T59" fmla="*/ 17 h 37"/>
                <a:gd name="T60" fmla="*/ 7 w 16"/>
                <a:gd name="T61" fmla="*/ 16 h 37"/>
                <a:gd name="T62" fmla="*/ 6 w 16"/>
                <a:gd name="T63" fmla="*/ 15 h 37"/>
                <a:gd name="T64" fmla="*/ 6 w 16"/>
                <a:gd name="T65" fmla="*/ 14 h 37"/>
                <a:gd name="T66" fmla="*/ 6 w 16"/>
                <a:gd name="T67" fmla="*/ 14 h 37"/>
                <a:gd name="T68" fmla="*/ 5 w 16"/>
                <a:gd name="T69" fmla="*/ 13 h 37"/>
                <a:gd name="T70" fmla="*/ 5 w 16"/>
                <a:gd name="T71" fmla="*/ 12 h 37"/>
                <a:gd name="T72" fmla="*/ 5 w 16"/>
                <a:gd name="T73" fmla="*/ 11 h 37"/>
                <a:gd name="T74" fmla="*/ 5 w 16"/>
                <a:gd name="T75" fmla="*/ 11 h 37"/>
                <a:gd name="T76" fmla="*/ 4 w 16"/>
                <a:gd name="T77" fmla="*/ 10 h 37"/>
                <a:gd name="T78" fmla="*/ 4 w 16"/>
                <a:gd name="T79" fmla="*/ 9 h 37"/>
                <a:gd name="T80" fmla="*/ 3 w 16"/>
                <a:gd name="T81" fmla="*/ 8 h 37"/>
                <a:gd name="T82" fmla="*/ 3 w 16"/>
                <a:gd name="T83" fmla="*/ 8 h 37"/>
                <a:gd name="T84" fmla="*/ 3 w 16"/>
                <a:gd name="T85" fmla="*/ 7 h 37"/>
                <a:gd name="T86" fmla="*/ 3 w 16"/>
                <a:gd name="T87" fmla="*/ 6 h 37"/>
                <a:gd name="T88" fmla="*/ 2 w 16"/>
                <a:gd name="T89" fmla="*/ 5 h 37"/>
                <a:gd name="T90" fmla="*/ 2 w 16"/>
                <a:gd name="T91" fmla="*/ 5 h 37"/>
                <a:gd name="T92" fmla="*/ 2 w 16"/>
                <a:gd name="T93" fmla="*/ 4 h 37"/>
                <a:gd name="T94" fmla="*/ 1 w 16"/>
                <a:gd name="T95" fmla="*/ 3 h 37"/>
                <a:gd name="T96" fmla="*/ 1 w 16"/>
                <a:gd name="T97" fmla="*/ 2 h 37"/>
                <a:gd name="T98" fmla="*/ 1 w 16"/>
                <a:gd name="T99" fmla="*/ 2 h 37"/>
                <a:gd name="T100" fmla="*/ 0 w 16"/>
                <a:gd name="T101" fmla="*/ 1 h 37"/>
                <a:gd name="T102" fmla="*/ 0 w 16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37">
                  <a:moveTo>
                    <a:pt x="16" y="37"/>
                  </a:moveTo>
                  <a:lnTo>
                    <a:pt x="16" y="36"/>
                  </a:lnTo>
                  <a:lnTo>
                    <a:pt x="16" y="35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6" name="Freeform 3331"/>
            <p:cNvSpPr>
              <a:spLocks/>
            </p:cNvSpPr>
            <p:nvPr/>
          </p:nvSpPr>
          <p:spPr bwMode="auto">
            <a:xfrm>
              <a:off x="5344833" y="6233624"/>
              <a:ext cx="15748" cy="41338"/>
            </a:xfrm>
            <a:custGeom>
              <a:avLst/>
              <a:gdLst>
                <a:gd name="T0" fmla="*/ 16 w 16"/>
                <a:gd name="T1" fmla="*/ 42 h 42"/>
                <a:gd name="T2" fmla="*/ 16 w 16"/>
                <a:gd name="T3" fmla="*/ 41 h 42"/>
                <a:gd name="T4" fmla="*/ 16 w 16"/>
                <a:gd name="T5" fmla="*/ 40 h 42"/>
                <a:gd name="T6" fmla="*/ 15 w 16"/>
                <a:gd name="T7" fmla="*/ 40 h 42"/>
                <a:gd name="T8" fmla="*/ 15 w 16"/>
                <a:gd name="T9" fmla="*/ 39 h 42"/>
                <a:gd name="T10" fmla="*/ 15 w 16"/>
                <a:gd name="T11" fmla="*/ 38 h 42"/>
                <a:gd name="T12" fmla="*/ 14 w 16"/>
                <a:gd name="T13" fmla="*/ 37 h 42"/>
                <a:gd name="T14" fmla="*/ 14 w 16"/>
                <a:gd name="T15" fmla="*/ 36 h 42"/>
                <a:gd name="T16" fmla="*/ 14 w 16"/>
                <a:gd name="T17" fmla="*/ 36 h 42"/>
                <a:gd name="T18" fmla="*/ 14 w 16"/>
                <a:gd name="T19" fmla="*/ 35 h 42"/>
                <a:gd name="T20" fmla="*/ 13 w 16"/>
                <a:gd name="T21" fmla="*/ 34 h 42"/>
                <a:gd name="T22" fmla="*/ 13 w 16"/>
                <a:gd name="T23" fmla="*/ 33 h 42"/>
                <a:gd name="T24" fmla="*/ 12 w 16"/>
                <a:gd name="T25" fmla="*/ 33 h 42"/>
                <a:gd name="T26" fmla="*/ 12 w 16"/>
                <a:gd name="T27" fmla="*/ 32 h 42"/>
                <a:gd name="T28" fmla="*/ 12 w 16"/>
                <a:gd name="T29" fmla="*/ 31 h 42"/>
                <a:gd name="T30" fmla="*/ 12 w 16"/>
                <a:gd name="T31" fmla="*/ 30 h 42"/>
                <a:gd name="T32" fmla="*/ 11 w 16"/>
                <a:gd name="T33" fmla="*/ 29 h 42"/>
                <a:gd name="T34" fmla="*/ 11 w 16"/>
                <a:gd name="T35" fmla="*/ 29 h 42"/>
                <a:gd name="T36" fmla="*/ 11 w 16"/>
                <a:gd name="T37" fmla="*/ 28 h 42"/>
                <a:gd name="T38" fmla="*/ 10 w 16"/>
                <a:gd name="T39" fmla="*/ 27 h 42"/>
                <a:gd name="T40" fmla="*/ 10 w 16"/>
                <a:gd name="T41" fmla="*/ 26 h 42"/>
                <a:gd name="T42" fmla="*/ 10 w 16"/>
                <a:gd name="T43" fmla="*/ 25 h 42"/>
                <a:gd name="T44" fmla="*/ 9 w 16"/>
                <a:gd name="T45" fmla="*/ 25 h 42"/>
                <a:gd name="T46" fmla="*/ 9 w 16"/>
                <a:gd name="T47" fmla="*/ 24 h 42"/>
                <a:gd name="T48" fmla="*/ 9 w 16"/>
                <a:gd name="T49" fmla="*/ 23 h 42"/>
                <a:gd name="T50" fmla="*/ 8 w 16"/>
                <a:gd name="T51" fmla="*/ 22 h 42"/>
                <a:gd name="T52" fmla="*/ 8 w 16"/>
                <a:gd name="T53" fmla="*/ 21 h 42"/>
                <a:gd name="T54" fmla="*/ 8 w 16"/>
                <a:gd name="T55" fmla="*/ 20 h 42"/>
                <a:gd name="T56" fmla="*/ 7 w 16"/>
                <a:gd name="T57" fmla="*/ 20 h 42"/>
                <a:gd name="T58" fmla="*/ 7 w 16"/>
                <a:gd name="T59" fmla="*/ 19 h 42"/>
                <a:gd name="T60" fmla="*/ 7 w 16"/>
                <a:gd name="T61" fmla="*/ 18 h 42"/>
                <a:gd name="T62" fmla="*/ 6 w 16"/>
                <a:gd name="T63" fmla="*/ 17 h 42"/>
                <a:gd name="T64" fmla="*/ 6 w 16"/>
                <a:gd name="T65" fmla="*/ 16 h 42"/>
                <a:gd name="T66" fmla="*/ 6 w 16"/>
                <a:gd name="T67" fmla="*/ 16 h 42"/>
                <a:gd name="T68" fmla="*/ 5 w 16"/>
                <a:gd name="T69" fmla="*/ 15 h 42"/>
                <a:gd name="T70" fmla="*/ 5 w 16"/>
                <a:gd name="T71" fmla="*/ 14 h 42"/>
                <a:gd name="T72" fmla="*/ 5 w 16"/>
                <a:gd name="T73" fmla="*/ 13 h 42"/>
                <a:gd name="T74" fmla="*/ 5 w 16"/>
                <a:gd name="T75" fmla="*/ 12 h 42"/>
                <a:gd name="T76" fmla="*/ 4 w 16"/>
                <a:gd name="T77" fmla="*/ 11 h 42"/>
                <a:gd name="T78" fmla="*/ 4 w 16"/>
                <a:gd name="T79" fmla="*/ 10 h 42"/>
                <a:gd name="T80" fmla="*/ 4 w 16"/>
                <a:gd name="T81" fmla="*/ 10 h 42"/>
                <a:gd name="T82" fmla="*/ 3 w 16"/>
                <a:gd name="T83" fmla="*/ 9 h 42"/>
                <a:gd name="T84" fmla="*/ 3 w 16"/>
                <a:gd name="T85" fmla="*/ 8 h 42"/>
                <a:gd name="T86" fmla="*/ 3 w 16"/>
                <a:gd name="T87" fmla="*/ 7 h 42"/>
                <a:gd name="T88" fmla="*/ 2 w 16"/>
                <a:gd name="T89" fmla="*/ 6 h 42"/>
                <a:gd name="T90" fmla="*/ 2 w 16"/>
                <a:gd name="T91" fmla="*/ 5 h 42"/>
                <a:gd name="T92" fmla="*/ 2 w 16"/>
                <a:gd name="T93" fmla="*/ 4 h 42"/>
                <a:gd name="T94" fmla="*/ 1 w 16"/>
                <a:gd name="T95" fmla="*/ 3 h 42"/>
                <a:gd name="T96" fmla="*/ 1 w 16"/>
                <a:gd name="T97" fmla="*/ 3 h 42"/>
                <a:gd name="T98" fmla="*/ 1 w 16"/>
                <a:gd name="T99" fmla="*/ 2 h 42"/>
                <a:gd name="T100" fmla="*/ 0 w 16"/>
                <a:gd name="T101" fmla="*/ 1 h 42"/>
                <a:gd name="T102" fmla="*/ 0 w 16"/>
                <a:gd name="T10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42">
                  <a:moveTo>
                    <a:pt x="16" y="42"/>
                  </a:moveTo>
                  <a:lnTo>
                    <a:pt x="16" y="41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7" name="Freeform 3332"/>
            <p:cNvSpPr>
              <a:spLocks/>
            </p:cNvSpPr>
            <p:nvPr/>
          </p:nvSpPr>
          <p:spPr bwMode="auto">
            <a:xfrm>
              <a:off x="5329085" y="6184411"/>
              <a:ext cx="15748" cy="50197"/>
            </a:xfrm>
            <a:custGeom>
              <a:avLst/>
              <a:gdLst>
                <a:gd name="T0" fmla="*/ 16 w 16"/>
                <a:gd name="T1" fmla="*/ 51 h 51"/>
                <a:gd name="T2" fmla="*/ 16 w 16"/>
                <a:gd name="T3" fmla="*/ 50 h 51"/>
                <a:gd name="T4" fmla="*/ 16 w 16"/>
                <a:gd name="T5" fmla="*/ 49 h 51"/>
                <a:gd name="T6" fmla="*/ 15 w 16"/>
                <a:gd name="T7" fmla="*/ 48 h 51"/>
                <a:gd name="T8" fmla="*/ 15 w 16"/>
                <a:gd name="T9" fmla="*/ 47 h 51"/>
                <a:gd name="T10" fmla="*/ 15 w 16"/>
                <a:gd name="T11" fmla="*/ 46 h 51"/>
                <a:gd name="T12" fmla="*/ 14 w 16"/>
                <a:gd name="T13" fmla="*/ 46 h 51"/>
                <a:gd name="T14" fmla="*/ 14 w 16"/>
                <a:gd name="T15" fmla="*/ 44 h 51"/>
                <a:gd name="T16" fmla="*/ 14 w 16"/>
                <a:gd name="T17" fmla="*/ 44 h 51"/>
                <a:gd name="T18" fmla="*/ 14 w 16"/>
                <a:gd name="T19" fmla="*/ 43 h 51"/>
                <a:gd name="T20" fmla="*/ 13 w 16"/>
                <a:gd name="T21" fmla="*/ 42 h 51"/>
                <a:gd name="T22" fmla="*/ 13 w 16"/>
                <a:gd name="T23" fmla="*/ 41 h 51"/>
                <a:gd name="T24" fmla="*/ 12 w 16"/>
                <a:gd name="T25" fmla="*/ 40 h 51"/>
                <a:gd name="T26" fmla="*/ 12 w 16"/>
                <a:gd name="T27" fmla="*/ 39 h 51"/>
                <a:gd name="T28" fmla="*/ 12 w 16"/>
                <a:gd name="T29" fmla="*/ 38 h 51"/>
                <a:gd name="T30" fmla="*/ 12 w 16"/>
                <a:gd name="T31" fmla="*/ 37 h 51"/>
                <a:gd name="T32" fmla="*/ 11 w 16"/>
                <a:gd name="T33" fmla="*/ 36 h 51"/>
                <a:gd name="T34" fmla="*/ 11 w 16"/>
                <a:gd name="T35" fmla="*/ 35 h 51"/>
                <a:gd name="T36" fmla="*/ 11 w 16"/>
                <a:gd name="T37" fmla="*/ 34 h 51"/>
                <a:gd name="T38" fmla="*/ 10 w 16"/>
                <a:gd name="T39" fmla="*/ 33 h 51"/>
                <a:gd name="T40" fmla="*/ 10 w 16"/>
                <a:gd name="T41" fmla="*/ 32 h 51"/>
                <a:gd name="T42" fmla="*/ 10 w 16"/>
                <a:gd name="T43" fmla="*/ 31 h 51"/>
                <a:gd name="T44" fmla="*/ 9 w 16"/>
                <a:gd name="T45" fmla="*/ 30 h 51"/>
                <a:gd name="T46" fmla="*/ 9 w 16"/>
                <a:gd name="T47" fmla="*/ 29 h 51"/>
                <a:gd name="T48" fmla="*/ 9 w 16"/>
                <a:gd name="T49" fmla="*/ 28 h 51"/>
                <a:gd name="T50" fmla="*/ 8 w 16"/>
                <a:gd name="T51" fmla="*/ 27 h 51"/>
                <a:gd name="T52" fmla="*/ 8 w 16"/>
                <a:gd name="T53" fmla="*/ 26 h 51"/>
                <a:gd name="T54" fmla="*/ 8 w 16"/>
                <a:gd name="T55" fmla="*/ 25 h 51"/>
                <a:gd name="T56" fmla="*/ 7 w 16"/>
                <a:gd name="T57" fmla="*/ 24 h 51"/>
                <a:gd name="T58" fmla="*/ 7 w 16"/>
                <a:gd name="T59" fmla="*/ 23 h 51"/>
                <a:gd name="T60" fmla="*/ 7 w 16"/>
                <a:gd name="T61" fmla="*/ 23 h 51"/>
                <a:gd name="T62" fmla="*/ 7 w 16"/>
                <a:gd name="T63" fmla="*/ 21 h 51"/>
                <a:gd name="T64" fmla="*/ 6 w 16"/>
                <a:gd name="T65" fmla="*/ 20 h 51"/>
                <a:gd name="T66" fmla="*/ 6 w 16"/>
                <a:gd name="T67" fmla="*/ 19 h 51"/>
                <a:gd name="T68" fmla="*/ 5 w 16"/>
                <a:gd name="T69" fmla="*/ 18 h 51"/>
                <a:gd name="T70" fmla="*/ 5 w 16"/>
                <a:gd name="T71" fmla="*/ 17 h 51"/>
                <a:gd name="T72" fmla="*/ 5 w 16"/>
                <a:gd name="T73" fmla="*/ 16 h 51"/>
                <a:gd name="T74" fmla="*/ 5 w 16"/>
                <a:gd name="T75" fmla="*/ 15 h 51"/>
                <a:gd name="T76" fmla="*/ 4 w 16"/>
                <a:gd name="T77" fmla="*/ 14 h 51"/>
                <a:gd name="T78" fmla="*/ 4 w 16"/>
                <a:gd name="T79" fmla="*/ 13 h 51"/>
                <a:gd name="T80" fmla="*/ 4 w 16"/>
                <a:gd name="T81" fmla="*/ 12 h 51"/>
                <a:gd name="T82" fmla="*/ 3 w 16"/>
                <a:gd name="T83" fmla="*/ 11 h 51"/>
                <a:gd name="T84" fmla="*/ 3 w 16"/>
                <a:gd name="T85" fmla="*/ 10 h 51"/>
                <a:gd name="T86" fmla="*/ 3 w 16"/>
                <a:gd name="T87" fmla="*/ 9 h 51"/>
                <a:gd name="T88" fmla="*/ 2 w 16"/>
                <a:gd name="T89" fmla="*/ 8 h 51"/>
                <a:gd name="T90" fmla="*/ 2 w 16"/>
                <a:gd name="T91" fmla="*/ 7 h 51"/>
                <a:gd name="T92" fmla="*/ 2 w 16"/>
                <a:gd name="T93" fmla="*/ 5 h 51"/>
                <a:gd name="T94" fmla="*/ 1 w 16"/>
                <a:gd name="T95" fmla="*/ 4 h 51"/>
                <a:gd name="T96" fmla="*/ 1 w 16"/>
                <a:gd name="T97" fmla="*/ 3 h 51"/>
                <a:gd name="T98" fmla="*/ 1 w 16"/>
                <a:gd name="T99" fmla="*/ 2 h 51"/>
                <a:gd name="T100" fmla="*/ 1 w 16"/>
                <a:gd name="T101" fmla="*/ 1 h 51"/>
                <a:gd name="T102" fmla="*/ 0 w 16"/>
                <a:gd name="T10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51">
                  <a:moveTo>
                    <a:pt x="16" y="51"/>
                  </a:moveTo>
                  <a:lnTo>
                    <a:pt x="16" y="50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8" name="Freeform 3333"/>
            <p:cNvSpPr>
              <a:spLocks/>
            </p:cNvSpPr>
            <p:nvPr/>
          </p:nvSpPr>
          <p:spPr bwMode="auto">
            <a:xfrm>
              <a:off x="5313337" y="6118466"/>
              <a:ext cx="16733" cy="66929"/>
            </a:xfrm>
            <a:custGeom>
              <a:avLst/>
              <a:gdLst>
                <a:gd name="T0" fmla="*/ 17 w 17"/>
                <a:gd name="T1" fmla="*/ 68 h 68"/>
                <a:gd name="T2" fmla="*/ 16 w 17"/>
                <a:gd name="T3" fmla="*/ 67 h 68"/>
                <a:gd name="T4" fmla="*/ 16 w 17"/>
                <a:gd name="T5" fmla="*/ 66 h 68"/>
                <a:gd name="T6" fmla="*/ 16 w 17"/>
                <a:gd name="T7" fmla="*/ 65 h 68"/>
                <a:gd name="T8" fmla="*/ 15 w 17"/>
                <a:gd name="T9" fmla="*/ 64 h 68"/>
                <a:gd name="T10" fmla="*/ 15 w 17"/>
                <a:gd name="T11" fmla="*/ 62 h 68"/>
                <a:gd name="T12" fmla="*/ 15 w 17"/>
                <a:gd name="T13" fmla="*/ 61 h 68"/>
                <a:gd name="T14" fmla="*/ 14 w 17"/>
                <a:gd name="T15" fmla="*/ 60 h 68"/>
                <a:gd name="T16" fmla="*/ 14 w 17"/>
                <a:gd name="T17" fmla="*/ 59 h 68"/>
                <a:gd name="T18" fmla="*/ 14 w 17"/>
                <a:gd name="T19" fmla="*/ 58 h 68"/>
                <a:gd name="T20" fmla="*/ 13 w 17"/>
                <a:gd name="T21" fmla="*/ 56 h 68"/>
                <a:gd name="T22" fmla="*/ 13 w 17"/>
                <a:gd name="T23" fmla="*/ 55 h 68"/>
                <a:gd name="T24" fmla="*/ 13 w 17"/>
                <a:gd name="T25" fmla="*/ 54 h 68"/>
                <a:gd name="T26" fmla="*/ 12 w 17"/>
                <a:gd name="T27" fmla="*/ 53 h 68"/>
                <a:gd name="T28" fmla="*/ 12 w 17"/>
                <a:gd name="T29" fmla="*/ 52 h 68"/>
                <a:gd name="T30" fmla="*/ 12 w 17"/>
                <a:gd name="T31" fmla="*/ 50 h 68"/>
                <a:gd name="T32" fmla="*/ 11 w 17"/>
                <a:gd name="T33" fmla="*/ 49 h 68"/>
                <a:gd name="T34" fmla="*/ 11 w 17"/>
                <a:gd name="T35" fmla="*/ 48 h 68"/>
                <a:gd name="T36" fmla="*/ 11 w 17"/>
                <a:gd name="T37" fmla="*/ 47 h 68"/>
                <a:gd name="T38" fmla="*/ 10 w 17"/>
                <a:gd name="T39" fmla="*/ 45 h 68"/>
                <a:gd name="T40" fmla="*/ 10 w 17"/>
                <a:gd name="T41" fmla="*/ 44 h 68"/>
                <a:gd name="T42" fmla="*/ 10 w 17"/>
                <a:gd name="T43" fmla="*/ 43 h 68"/>
                <a:gd name="T44" fmla="*/ 10 w 17"/>
                <a:gd name="T45" fmla="*/ 42 h 68"/>
                <a:gd name="T46" fmla="*/ 9 w 17"/>
                <a:gd name="T47" fmla="*/ 40 h 68"/>
                <a:gd name="T48" fmla="*/ 9 w 17"/>
                <a:gd name="T49" fmla="*/ 39 h 68"/>
                <a:gd name="T50" fmla="*/ 8 w 17"/>
                <a:gd name="T51" fmla="*/ 38 h 68"/>
                <a:gd name="T52" fmla="*/ 8 w 17"/>
                <a:gd name="T53" fmla="*/ 36 h 68"/>
                <a:gd name="T54" fmla="*/ 8 w 17"/>
                <a:gd name="T55" fmla="*/ 35 h 68"/>
                <a:gd name="T56" fmla="*/ 8 w 17"/>
                <a:gd name="T57" fmla="*/ 33 h 68"/>
                <a:gd name="T58" fmla="*/ 7 w 17"/>
                <a:gd name="T59" fmla="*/ 32 h 68"/>
                <a:gd name="T60" fmla="*/ 7 w 17"/>
                <a:gd name="T61" fmla="*/ 31 h 68"/>
                <a:gd name="T62" fmla="*/ 7 w 17"/>
                <a:gd name="T63" fmla="*/ 29 h 68"/>
                <a:gd name="T64" fmla="*/ 6 w 17"/>
                <a:gd name="T65" fmla="*/ 28 h 68"/>
                <a:gd name="T66" fmla="*/ 6 w 17"/>
                <a:gd name="T67" fmla="*/ 27 h 68"/>
                <a:gd name="T68" fmla="*/ 6 w 17"/>
                <a:gd name="T69" fmla="*/ 25 h 68"/>
                <a:gd name="T70" fmla="*/ 6 w 17"/>
                <a:gd name="T71" fmla="*/ 24 h 68"/>
                <a:gd name="T72" fmla="*/ 5 w 17"/>
                <a:gd name="T73" fmla="*/ 22 h 68"/>
                <a:gd name="T74" fmla="*/ 5 w 17"/>
                <a:gd name="T75" fmla="*/ 21 h 68"/>
                <a:gd name="T76" fmla="*/ 4 w 17"/>
                <a:gd name="T77" fmla="*/ 19 h 68"/>
                <a:gd name="T78" fmla="*/ 4 w 17"/>
                <a:gd name="T79" fmla="*/ 18 h 68"/>
                <a:gd name="T80" fmla="*/ 4 w 17"/>
                <a:gd name="T81" fmla="*/ 17 h 68"/>
                <a:gd name="T82" fmla="*/ 4 w 17"/>
                <a:gd name="T83" fmla="*/ 15 h 68"/>
                <a:gd name="T84" fmla="*/ 3 w 17"/>
                <a:gd name="T85" fmla="*/ 13 h 68"/>
                <a:gd name="T86" fmla="*/ 3 w 17"/>
                <a:gd name="T87" fmla="*/ 12 h 68"/>
                <a:gd name="T88" fmla="*/ 3 w 17"/>
                <a:gd name="T89" fmla="*/ 10 h 68"/>
                <a:gd name="T90" fmla="*/ 2 w 17"/>
                <a:gd name="T91" fmla="*/ 9 h 68"/>
                <a:gd name="T92" fmla="*/ 2 w 17"/>
                <a:gd name="T93" fmla="*/ 7 h 68"/>
                <a:gd name="T94" fmla="*/ 2 w 17"/>
                <a:gd name="T95" fmla="*/ 6 h 68"/>
                <a:gd name="T96" fmla="*/ 1 w 17"/>
                <a:gd name="T97" fmla="*/ 4 h 68"/>
                <a:gd name="T98" fmla="*/ 1 w 17"/>
                <a:gd name="T99" fmla="*/ 3 h 68"/>
                <a:gd name="T100" fmla="*/ 1 w 17"/>
                <a:gd name="T101" fmla="*/ 1 h 68"/>
                <a:gd name="T102" fmla="*/ 0 w 17"/>
                <a:gd name="T10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68">
                  <a:moveTo>
                    <a:pt x="17" y="68"/>
                  </a:moveTo>
                  <a:lnTo>
                    <a:pt x="16" y="67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9" name="Freeform 3334"/>
            <p:cNvSpPr>
              <a:spLocks/>
            </p:cNvSpPr>
            <p:nvPr/>
          </p:nvSpPr>
          <p:spPr bwMode="auto">
            <a:xfrm>
              <a:off x="5298573" y="6020041"/>
              <a:ext cx="15748" cy="99410"/>
            </a:xfrm>
            <a:custGeom>
              <a:avLst/>
              <a:gdLst>
                <a:gd name="T0" fmla="*/ 16 w 16"/>
                <a:gd name="T1" fmla="*/ 101 h 101"/>
                <a:gd name="T2" fmla="*/ 15 w 16"/>
                <a:gd name="T3" fmla="*/ 100 h 101"/>
                <a:gd name="T4" fmla="*/ 15 w 16"/>
                <a:gd name="T5" fmla="*/ 98 h 101"/>
                <a:gd name="T6" fmla="*/ 15 w 16"/>
                <a:gd name="T7" fmla="*/ 96 h 101"/>
                <a:gd name="T8" fmla="*/ 15 w 16"/>
                <a:gd name="T9" fmla="*/ 95 h 101"/>
                <a:gd name="T10" fmla="*/ 14 w 16"/>
                <a:gd name="T11" fmla="*/ 93 h 101"/>
                <a:gd name="T12" fmla="*/ 14 w 16"/>
                <a:gd name="T13" fmla="*/ 91 h 101"/>
                <a:gd name="T14" fmla="*/ 13 w 16"/>
                <a:gd name="T15" fmla="*/ 90 h 101"/>
                <a:gd name="T16" fmla="*/ 13 w 16"/>
                <a:gd name="T17" fmla="*/ 88 h 101"/>
                <a:gd name="T18" fmla="*/ 13 w 16"/>
                <a:gd name="T19" fmla="*/ 86 h 101"/>
                <a:gd name="T20" fmla="*/ 13 w 16"/>
                <a:gd name="T21" fmla="*/ 84 h 101"/>
                <a:gd name="T22" fmla="*/ 12 w 16"/>
                <a:gd name="T23" fmla="*/ 83 h 101"/>
                <a:gd name="T24" fmla="*/ 12 w 16"/>
                <a:gd name="T25" fmla="*/ 81 h 101"/>
                <a:gd name="T26" fmla="*/ 12 w 16"/>
                <a:gd name="T27" fmla="*/ 79 h 101"/>
                <a:gd name="T28" fmla="*/ 11 w 16"/>
                <a:gd name="T29" fmla="*/ 77 h 101"/>
                <a:gd name="T30" fmla="*/ 11 w 16"/>
                <a:gd name="T31" fmla="*/ 76 h 101"/>
                <a:gd name="T32" fmla="*/ 11 w 16"/>
                <a:gd name="T33" fmla="*/ 74 h 101"/>
                <a:gd name="T34" fmla="*/ 11 w 16"/>
                <a:gd name="T35" fmla="*/ 72 h 101"/>
                <a:gd name="T36" fmla="*/ 10 w 16"/>
                <a:gd name="T37" fmla="*/ 70 h 101"/>
                <a:gd name="T38" fmla="*/ 10 w 16"/>
                <a:gd name="T39" fmla="*/ 68 h 101"/>
                <a:gd name="T40" fmla="*/ 9 w 16"/>
                <a:gd name="T41" fmla="*/ 67 h 101"/>
                <a:gd name="T42" fmla="*/ 9 w 16"/>
                <a:gd name="T43" fmla="*/ 65 h 101"/>
                <a:gd name="T44" fmla="*/ 9 w 16"/>
                <a:gd name="T45" fmla="*/ 63 h 101"/>
                <a:gd name="T46" fmla="*/ 9 w 16"/>
                <a:gd name="T47" fmla="*/ 61 h 101"/>
                <a:gd name="T48" fmla="*/ 8 w 16"/>
                <a:gd name="T49" fmla="*/ 59 h 101"/>
                <a:gd name="T50" fmla="*/ 8 w 16"/>
                <a:gd name="T51" fmla="*/ 57 h 101"/>
                <a:gd name="T52" fmla="*/ 8 w 16"/>
                <a:gd name="T53" fmla="*/ 55 h 101"/>
                <a:gd name="T54" fmla="*/ 7 w 16"/>
                <a:gd name="T55" fmla="*/ 53 h 101"/>
                <a:gd name="T56" fmla="*/ 7 w 16"/>
                <a:gd name="T57" fmla="*/ 51 h 101"/>
                <a:gd name="T58" fmla="*/ 7 w 16"/>
                <a:gd name="T59" fmla="*/ 49 h 101"/>
                <a:gd name="T60" fmla="*/ 6 w 16"/>
                <a:gd name="T61" fmla="*/ 47 h 101"/>
                <a:gd name="T62" fmla="*/ 6 w 16"/>
                <a:gd name="T63" fmla="*/ 45 h 101"/>
                <a:gd name="T64" fmla="*/ 6 w 16"/>
                <a:gd name="T65" fmla="*/ 43 h 101"/>
                <a:gd name="T66" fmla="*/ 5 w 16"/>
                <a:gd name="T67" fmla="*/ 41 h 101"/>
                <a:gd name="T68" fmla="*/ 5 w 16"/>
                <a:gd name="T69" fmla="*/ 39 h 101"/>
                <a:gd name="T70" fmla="*/ 5 w 16"/>
                <a:gd name="T71" fmla="*/ 37 h 101"/>
                <a:gd name="T72" fmla="*/ 5 w 16"/>
                <a:gd name="T73" fmla="*/ 34 h 101"/>
                <a:gd name="T74" fmla="*/ 4 w 16"/>
                <a:gd name="T75" fmla="*/ 32 h 101"/>
                <a:gd name="T76" fmla="*/ 4 w 16"/>
                <a:gd name="T77" fmla="*/ 30 h 101"/>
                <a:gd name="T78" fmla="*/ 3 w 16"/>
                <a:gd name="T79" fmla="*/ 28 h 101"/>
                <a:gd name="T80" fmla="*/ 3 w 16"/>
                <a:gd name="T81" fmla="*/ 26 h 101"/>
                <a:gd name="T82" fmla="*/ 3 w 16"/>
                <a:gd name="T83" fmla="*/ 24 h 101"/>
                <a:gd name="T84" fmla="*/ 3 w 16"/>
                <a:gd name="T85" fmla="*/ 21 h 101"/>
                <a:gd name="T86" fmla="*/ 2 w 16"/>
                <a:gd name="T87" fmla="*/ 19 h 101"/>
                <a:gd name="T88" fmla="*/ 2 w 16"/>
                <a:gd name="T89" fmla="*/ 17 h 101"/>
                <a:gd name="T90" fmla="*/ 2 w 16"/>
                <a:gd name="T91" fmla="*/ 14 h 101"/>
                <a:gd name="T92" fmla="*/ 1 w 16"/>
                <a:gd name="T93" fmla="*/ 12 h 101"/>
                <a:gd name="T94" fmla="*/ 1 w 16"/>
                <a:gd name="T95" fmla="*/ 10 h 101"/>
                <a:gd name="T96" fmla="*/ 1 w 16"/>
                <a:gd name="T97" fmla="*/ 7 h 101"/>
                <a:gd name="T98" fmla="*/ 1 w 16"/>
                <a:gd name="T99" fmla="*/ 5 h 101"/>
                <a:gd name="T100" fmla="*/ 0 w 16"/>
                <a:gd name="T101" fmla="*/ 3 h 101"/>
                <a:gd name="T102" fmla="*/ 0 w 16"/>
                <a:gd name="T10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01">
                  <a:moveTo>
                    <a:pt x="16" y="101"/>
                  </a:moveTo>
                  <a:lnTo>
                    <a:pt x="15" y="100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3" y="86"/>
                  </a:lnTo>
                  <a:lnTo>
                    <a:pt x="13" y="84"/>
                  </a:lnTo>
                  <a:lnTo>
                    <a:pt x="12" y="83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0" name="Freeform 3335"/>
            <p:cNvSpPr>
              <a:spLocks/>
            </p:cNvSpPr>
            <p:nvPr/>
          </p:nvSpPr>
          <p:spPr bwMode="auto">
            <a:xfrm>
              <a:off x="5282825" y="5878309"/>
              <a:ext cx="15748" cy="144685"/>
            </a:xfrm>
            <a:custGeom>
              <a:avLst/>
              <a:gdLst>
                <a:gd name="T0" fmla="*/ 16 w 16"/>
                <a:gd name="T1" fmla="*/ 147 h 147"/>
                <a:gd name="T2" fmla="*/ 16 w 16"/>
                <a:gd name="T3" fmla="*/ 144 h 147"/>
                <a:gd name="T4" fmla="*/ 15 w 16"/>
                <a:gd name="T5" fmla="*/ 142 h 147"/>
                <a:gd name="T6" fmla="*/ 15 w 16"/>
                <a:gd name="T7" fmla="*/ 139 h 147"/>
                <a:gd name="T8" fmla="*/ 15 w 16"/>
                <a:gd name="T9" fmla="*/ 137 h 147"/>
                <a:gd name="T10" fmla="*/ 15 w 16"/>
                <a:gd name="T11" fmla="*/ 135 h 147"/>
                <a:gd name="T12" fmla="*/ 14 w 16"/>
                <a:gd name="T13" fmla="*/ 132 h 147"/>
                <a:gd name="T14" fmla="*/ 14 w 16"/>
                <a:gd name="T15" fmla="*/ 129 h 147"/>
                <a:gd name="T16" fmla="*/ 14 w 16"/>
                <a:gd name="T17" fmla="*/ 127 h 147"/>
                <a:gd name="T18" fmla="*/ 13 w 16"/>
                <a:gd name="T19" fmla="*/ 124 h 147"/>
                <a:gd name="T20" fmla="*/ 13 w 16"/>
                <a:gd name="T21" fmla="*/ 122 h 147"/>
                <a:gd name="T22" fmla="*/ 13 w 16"/>
                <a:gd name="T23" fmla="*/ 119 h 147"/>
                <a:gd name="T24" fmla="*/ 12 w 16"/>
                <a:gd name="T25" fmla="*/ 117 h 147"/>
                <a:gd name="T26" fmla="*/ 12 w 16"/>
                <a:gd name="T27" fmla="*/ 114 h 147"/>
                <a:gd name="T28" fmla="*/ 12 w 16"/>
                <a:gd name="T29" fmla="*/ 111 h 147"/>
                <a:gd name="T30" fmla="*/ 11 w 16"/>
                <a:gd name="T31" fmla="*/ 109 h 147"/>
                <a:gd name="T32" fmla="*/ 11 w 16"/>
                <a:gd name="T33" fmla="*/ 106 h 147"/>
                <a:gd name="T34" fmla="*/ 11 w 16"/>
                <a:gd name="T35" fmla="*/ 103 h 147"/>
                <a:gd name="T36" fmla="*/ 11 w 16"/>
                <a:gd name="T37" fmla="*/ 100 h 147"/>
                <a:gd name="T38" fmla="*/ 10 w 16"/>
                <a:gd name="T39" fmla="*/ 98 h 147"/>
                <a:gd name="T40" fmla="*/ 10 w 16"/>
                <a:gd name="T41" fmla="*/ 95 h 147"/>
                <a:gd name="T42" fmla="*/ 9 w 16"/>
                <a:gd name="T43" fmla="*/ 92 h 147"/>
                <a:gd name="T44" fmla="*/ 9 w 16"/>
                <a:gd name="T45" fmla="*/ 89 h 147"/>
                <a:gd name="T46" fmla="*/ 9 w 16"/>
                <a:gd name="T47" fmla="*/ 87 h 147"/>
                <a:gd name="T48" fmla="*/ 9 w 16"/>
                <a:gd name="T49" fmla="*/ 84 h 147"/>
                <a:gd name="T50" fmla="*/ 8 w 16"/>
                <a:gd name="T51" fmla="*/ 81 h 147"/>
                <a:gd name="T52" fmla="*/ 8 w 16"/>
                <a:gd name="T53" fmla="*/ 78 h 147"/>
                <a:gd name="T54" fmla="*/ 8 w 16"/>
                <a:gd name="T55" fmla="*/ 75 h 147"/>
                <a:gd name="T56" fmla="*/ 7 w 16"/>
                <a:gd name="T57" fmla="*/ 72 h 147"/>
                <a:gd name="T58" fmla="*/ 7 w 16"/>
                <a:gd name="T59" fmla="*/ 69 h 147"/>
                <a:gd name="T60" fmla="*/ 7 w 16"/>
                <a:gd name="T61" fmla="*/ 66 h 147"/>
                <a:gd name="T62" fmla="*/ 6 w 16"/>
                <a:gd name="T63" fmla="*/ 63 h 147"/>
                <a:gd name="T64" fmla="*/ 6 w 16"/>
                <a:gd name="T65" fmla="*/ 60 h 147"/>
                <a:gd name="T66" fmla="*/ 6 w 16"/>
                <a:gd name="T67" fmla="*/ 57 h 147"/>
                <a:gd name="T68" fmla="*/ 5 w 16"/>
                <a:gd name="T69" fmla="*/ 54 h 147"/>
                <a:gd name="T70" fmla="*/ 5 w 16"/>
                <a:gd name="T71" fmla="*/ 51 h 147"/>
                <a:gd name="T72" fmla="*/ 5 w 16"/>
                <a:gd name="T73" fmla="*/ 48 h 147"/>
                <a:gd name="T74" fmla="*/ 5 w 16"/>
                <a:gd name="T75" fmla="*/ 45 h 147"/>
                <a:gd name="T76" fmla="*/ 4 w 16"/>
                <a:gd name="T77" fmla="*/ 42 h 147"/>
                <a:gd name="T78" fmla="*/ 4 w 16"/>
                <a:gd name="T79" fmla="*/ 39 h 147"/>
                <a:gd name="T80" fmla="*/ 4 w 16"/>
                <a:gd name="T81" fmla="*/ 36 h 147"/>
                <a:gd name="T82" fmla="*/ 3 w 16"/>
                <a:gd name="T83" fmla="*/ 32 h 147"/>
                <a:gd name="T84" fmla="*/ 3 w 16"/>
                <a:gd name="T85" fmla="*/ 29 h 147"/>
                <a:gd name="T86" fmla="*/ 3 w 16"/>
                <a:gd name="T87" fmla="*/ 26 h 147"/>
                <a:gd name="T88" fmla="*/ 2 w 16"/>
                <a:gd name="T89" fmla="*/ 23 h 147"/>
                <a:gd name="T90" fmla="*/ 2 w 16"/>
                <a:gd name="T91" fmla="*/ 20 h 147"/>
                <a:gd name="T92" fmla="*/ 2 w 16"/>
                <a:gd name="T93" fmla="*/ 16 h 147"/>
                <a:gd name="T94" fmla="*/ 2 w 16"/>
                <a:gd name="T95" fmla="*/ 13 h 147"/>
                <a:gd name="T96" fmla="*/ 1 w 16"/>
                <a:gd name="T97" fmla="*/ 10 h 147"/>
                <a:gd name="T98" fmla="*/ 1 w 16"/>
                <a:gd name="T99" fmla="*/ 6 h 147"/>
                <a:gd name="T100" fmla="*/ 1 w 16"/>
                <a:gd name="T101" fmla="*/ 3 h 147"/>
                <a:gd name="T102" fmla="*/ 0 w 16"/>
                <a:gd name="T10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47">
                  <a:moveTo>
                    <a:pt x="16" y="147"/>
                  </a:moveTo>
                  <a:lnTo>
                    <a:pt x="16" y="144"/>
                  </a:lnTo>
                  <a:lnTo>
                    <a:pt x="15" y="142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5"/>
                  </a:lnTo>
                  <a:lnTo>
                    <a:pt x="14" y="132"/>
                  </a:lnTo>
                  <a:lnTo>
                    <a:pt x="14" y="129"/>
                  </a:lnTo>
                  <a:lnTo>
                    <a:pt x="14" y="127"/>
                  </a:lnTo>
                  <a:lnTo>
                    <a:pt x="13" y="124"/>
                  </a:lnTo>
                  <a:lnTo>
                    <a:pt x="13" y="122"/>
                  </a:lnTo>
                  <a:lnTo>
                    <a:pt x="13" y="119"/>
                  </a:lnTo>
                  <a:lnTo>
                    <a:pt x="12" y="117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1" y="109"/>
                  </a:lnTo>
                  <a:lnTo>
                    <a:pt x="11" y="106"/>
                  </a:lnTo>
                  <a:lnTo>
                    <a:pt x="11" y="103"/>
                  </a:lnTo>
                  <a:lnTo>
                    <a:pt x="11" y="100"/>
                  </a:lnTo>
                  <a:lnTo>
                    <a:pt x="10" y="98"/>
                  </a:lnTo>
                  <a:lnTo>
                    <a:pt x="10" y="95"/>
                  </a:lnTo>
                  <a:lnTo>
                    <a:pt x="9" y="92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9" y="84"/>
                  </a:lnTo>
                  <a:lnTo>
                    <a:pt x="8" y="81"/>
                  </a:lnTo>
                  <a:lnTo>
                    <a:pt x="8" y="78"/>
                  </a:lnTo>
                  <a:lnTo>
                    <a:pt x="8" y="75"/>
                  </a:lnTo>
                  <a:lnTo>
                    <a:pt x="7" y="72"/>
                  </a:lnTo>
                  <a:lnTo>
                    <a:pt x="7" y="69"/>
                  </a:lnTo>
                  <a:lnTo>
                    <a:pt x="7" y="66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1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1" name="Freeform 3336"/>
            <p:cNvSpPr>
              <a:spLocks/>
            </p:cNvSpPr>
            <p:nvPr/>
          </p:nvSpPr>
          <p:spPr bwMode="auto">
            <a:xfrm>
              <a:off x="5268061" y="5700160"/>
              <a:ext cx="15748" cy="181102"/>
            </a:xfrm>
            <a:custGeom>
              <a:avLst/>
              <a:gdLst>
                <a:gd name="T0" fmla="*/ 16 w 16"/>
                <a:gd name="T1" fmla="*/ 184 h 184"/>
                <a:gd name="T2" fmla="*/ 15 w 16"/>
                <a:gd name="T3" fmla="*/ 181 h 184"/>
                <a:gd name="T4" fmla="*/ 15 w 16"/>
                <a:gd name="T5" fmla="*/ 177 h 184"/>
                <a:gd name="T6" fmla="*/ 15 w 16"/>
                <a:gd name="T7" fmla="*/ 174 h 184"/>
                <a:gd name="T8" fmla="*/ 14 w 16"/>
                <a:gd name="T9" fmla="*/ 171 h 184"/>
                <a:gd name="T10" fmla="*/ 14 w 16"/>
                <a:gd name="T11" fmla="*/ 167 h 184"/>
                <a:gd name="T12" fmla="*/ 14 w 16"/>
                <a:gd name="T13" fmla="*/ 164 h 184"/>
                <a:gd name="T14" fmla="*/ 13 w 16"/>
                <a:gd name="T15" fmla="*/ 160 h 184"/>
                <a:gd name="T16" fmla="*/ 13 w 16"/>
                <a:gd name="T17" fmla="*/ 157 h 184"/>
                <a:gd name="T18" fmla="*/ 13 w 16"/>
                <a:gd name="T19" fmla="*/ 154 h 184"/>
                <a:gd name="T20" fmla="*/ 13 w 16"/>
                <a:gd name="T21" fmla="*/ 150 h 184"/>
                <a:gd name="T22" fmla="*/ 12 w 16"/>
                <a:gd name="T23" fmla="*/ 147 h 184"/>
                <a:gd name="T24" fmla="*/ 12 w 16"/>
                <a:gd name="T25" fmla="*/ 143 h 184"/>
                <a:gd name="T26" fmla="*/ 11 w 16"/>
                <a:gd name="T27" fmla="*/ 140 h 184"/>
                <a:gd name="T28" fmla="*/ 11 w 16"/>
                <a:gd name="T29" fmla="*/ 136 h 184"/>
                <a:gd name="T30" fmla="*/ 11 w 16"/>
                <a:gd name="T31" fmla="*/ 133 h 184"/>
                <a:gd name="T32" fmla="*/ 11 w 16"/>
                <a:gd name="T33" fmla="*/ 129 h 184"/>
                <a:gd name="T34" fmla="*/ 10 w 16"/>
                <a:gd name="T35" fmla="*/ 125 h 184"/>
                <a:gd name="T36" fmla="*/ 10 w 16"/>
                <a:gd name="T37" fmla="*/ 122 h 184"/>
                <a:gd name="T38" fmla="*/ 10 w 16"/>
                <a:gd name="T39" fmla="*/ 118 h 184"/>
                <a:gd name="T40" fmla="*/ 9 w 16"/>
                <a:gd name="T41" fmla="*/ 115 h 184"/>
                <a:gd name="T42" fmla="*/ 9 w 16"/>
                <a:gd name="T43" fmla="*/ 111 h 184"/>
                <a:gd name="T44" fmla="*/ 9 w 16"/>
                <a:gd name="T45" fmla="*/ 107 h 184"/>
                <a:gd name="T46" fmla="*/ 9 w 16"/>
                <a:gd name="T47" fmla="*/ 104 h 184"/>
                <a:gd name="T48" fmla="*/ 8 w 16"/>
                <a:gd name="T49" fmla="*/ 100 h 184"/>
                <a:gd name="T50" fmla="*/ 8 w 16"/>
                <a:gd name="T51" fmla="*/ 96 h 184"/>
                <a:gd name="T52" fmla="*/ 8 w 16"/>
                <a:gd name="T53" fmla="*/ 93 h 184"/>
                <a:gd name="T54" fmla="*/ 7 w 16"/>
                <a:gd name="T55" fmla="*/ 89 h 184"/>
                <a:gd name="T56" fmla="*/ 7 w 16"/>
                <a:gd name="T57" fmla="*/ 85 h 184"/>
                <a:gd name="T58" fmla="*/ 7 w 16"/>
                <a:gd name="T59" fmla="*/ 82 h 184"/>
                <a:gd name="T60" fmla="*/ 6 w 16"/>
                <a:gd name="T61" fmla="*/ 78 h 184"/>
                <a:gd name="T62" fmla="*/ 6 w 16"/>
                <a:gd name="T63" fmla="*/ 74 h 184"/>
                <a:gd name="T64" fmla="*/ 6 w 16"/>
                <a:gd name="T65" fmla="*/ 71 h 184"/>
                <a:gd name="T66" fmla="*/ 6 w 16"/>
                <a:gd name="T67" fmla="*/ 67 h 184"/>
                <a:gd name="T68" fmla="*/ 5 w 16"/>
                <a:gd name="T69" fmla="*/ 63 h 184"/>
                <a:gd name="T70" fmla="*/ 5 w 16"/>
                <a:gd name="T71" fmla="*/ 60 h 184"/>
                <a:gd name="T72" fmla="*/ 4 w 16"/>
                <a:gd name="T73" fmla="*/ 56 h 184"/>
                <a:gd name="T74" fmla="*/ 4 w 16"/>
                <a:gd name="T75" fmla="*/ 52 h 184"/>
                <a:gd name="T76" fmla="*/ 4 w 16"/>
                <a:gd name="T77" fmla="*/ 48 h 184"/>
                <a:gd name="T78" fmla="*/ 4 w 16"/>
                <a:gd name="T79" fmla="*/ 45 h 184"/>
                <a:gd name="T80" fmla="*/ 3 w 16"/>
                <a:gd name="T81" fmla="*/ 41 h 184"/>
                <a:gd name="T82" fmla="*/ 3 w 16"/>
                <a:gd name="T83" fmla="*/ 37 h 184"/>
                <a:gd name="T84" fmla="*/ 3 w 16"/>
                <a:gd name="T85" fmla="*/ 33 h 184"/>
                <a:gd name="T86" fmla="*/ 2 w 16"/>
                <a:gd name="T87" fmla="*/ 30 h 184"/>
                <a:gd name="T88" fmla="*/ 2 w 16"/>
                <a:gd name="T89" fmla="*/ 26 h 184"/>
                <a:gd name="T90" fmla="*/ 2 w 16"/>
                <a:gd name="T91" fmla="*/ 22 h 184"/>
                <a:gd name="T92" fmla="*/ 1 w 16"/>
                <a:gd name="T93" fmla="*/ 19 h 184"/>
                <a:gd name="T94" fmla="*/ 1 w 16"/>
                <a:gd name="T95" fmla="*/ 15 h 184"/>
                <a:gd name="T96" fmla="*/ 1 w 16"/>
                <a:gd name="T97" fmla="*/ 11 h 184"/>
                <a:gd name="T98" fmla="*/ 0 w 16"/>
                <a:gd name="T99" fmla="*/ 7 h 184"/>
                <a:gd name="T100" fmla="*/ 0 w 16"/>
                <a:gd name="T101" fmla="*/ 3 h 184"/>
                <a:gd name="T102" fmla="*/ 0 w 16"/>
                <a:gd name="T103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84">
                  <a:moveTo>
                    <a:pt x="16" y="184"/>
                  </a:moveTo>
                  <a:lnTo>
                    <a:pt x="15" y="181"/>
                  </a:lnTo>
                  <a:lnTo>
                    <a:pt x="15" y="177"/>
                  </a:lnTo>
                  <a:lnTo>
                    <a:pt x="15" y="174"/>
                  </a:lnTo>
                  <a:lnTo>
                    <a:pt x="14" y="171"/>
                  </a:lnTo>
                  <a:lnTo>
                    <a:pt x="14" y="167"/>
                  </a:lnTo>
                  <a:lnTo>
                    <a:pt x="14" y="164"/>
                  </a:lnTo>
                  <a:lnTo>
                    <a:pt x="13" y="160"/>
                  </a:lnTo>
                  <a:lnTo>
                    <a:pt x="13" y="157"/>
                  </a:lnTo>
                  <a:lnTo>
                    <a:pt x="13" y="154"/>
                  </a:lnTo>
                  <a:lnTo>
                    <a:pt x="13" y="150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3"/>
                  </a:lnTo>
                  <a:lnTo>
                    <a:pt x="11" y="129"/>
                  </a:lnTo>
                  <a:lnTo>
                    <a:pt x="10" y="125"/>
                  </a:lnTo>
                  <a:lnTo>
                    <a:pt x="10" y="122"/>
                  </a:lnTo>
                  <a:lnTo>
                    <a:pt x="10" y="118"/>
                  </a:lnTo>
                  <a:lnTo>
                    <a:pt x="9" y="115"/>
                  </a:lnTo>
                  <a:lnTo>
                    <a:pt x="9" y="111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7" y="89"/>
                  </a:lnTo>
                  <a:lnTo>
                    <a:pt x="7" y="85"/>
                  </a:lnTo>
                  <a:lnTo>
                    <a:pt x="7" y="82"/>
                  </a:lnTo>
                  <a:lnTo>
                    <a:pt x="6" y="78"/>
                  </a:lnTo>
                  <a:lnTo>
                    <a:pt x="6" y="74"/>
                  </a:lnTo>
                  <a:lnTo>
                    <a:pt x="6" y="71"/>
                  </a:lnTo>
                  <a:lnTo>
                    <a:pt x="6" y="67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3" y="41"/>
                  </a:lnTo>
                  <a:lnTo>
                    <a:pt x="3" y="37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2" name="Freeform 3337"/>
            <p:cNvSpPr>
              <a:spLocks/>
            </p:cNvSpPr>
            <p:nvPr/>
          </p:nvSpPr>
          <p:spPr bwMode="auto">
            <a:xfrm>
              <a:off x="5253297" y="5532838"/>
              <a:ext cx="14764" cy="170275"/>
            </a:xfrm>
            <a:custGeom>
              <a:avLst/>
              <a:gdLst>
                <a:gd name="T0" fmla="*/ 15 w 15"/>
                <a:gd name="T1" fmla="*/ 173 h 173"/>
                <a:gd name="T2" fmla="*/ 15 w 15"/>
                <a:gd name="T3" fmla="*/ 170 h 173"/>
                <a:gd name="T4" fmla="*/ 15 w 15"/>
                <a:gd name="T5" fmla="*/ 166 h 173"/>
                <a:gd name="T6" fmla="*/ 14 w 15"/>
                <a:gd name="T7" fmla="*/ 162 h 173"/>
                <a:gd name="T8" fmla="*/ 14 w 15"/>
                <a:gd name="T9" fmla="*/ 158 h 173"/>
                <a:gd name="T10" fmla="*/ 14 w 15"/>
                <a:gd name="T11" fmla="*/ 155 h 173"/>
                <a:gd name="T12" fmla="*/ 13 w 15"/>
                <a:gd name="T13" fmla="*/ 151 h 173"/>
                <a:gd name="T14" fmla="*/ 13 w 15"/>
                <a:gd name="T15" fmla="*/ 147 h 173"/>
                <a:gd name="T16" fmla="*/ 13 w 15"/>
                <a:gd name="T17" fmla="*/ 144 h 173"/>
                <a:gd name="T18" fmla="*/ 12 w 15"/>
                <a:gd name="T19" fmla="*/ 140 h 173"/>
                <a:gd name="T20" fmla="*/ 12 w 15"/>
                <a:gd name="T21" fmla="*/ 136 h 173"/>
                <a:gd name="T22" fmla="*/ 12 w 15"/>
                <a:gd name="T23" fmla="*/ 133 h 173"/>
                <a:gd name="T24" fmla="*/ 12 w 15"/>
                <a:gd name="T25" fmla="*/ 129 h 173"/>
                <a:gd name="T26" fmla="*/ 11 w 15"/>
                <a:gd name="T27" fmla="*/ 125 h 173"/>
                <a:gd name="T28" fmla="*/ 11 w 15"/>
                <a:gd name="T29" fmla="*/ 122 h 173"/>
                <a:gd name="T30" fmla="*/ 11 w 15"/>
                <a:gd name="T31" fmla="*/ 118 h 173"/>
                <a:gd name="T32" fmla="*/ 10 w 15"/>
                <a:gd name="T33" fmla="*/ 115 h 173"/>
                <a:gd name="T34" fmla="*/ 10 w 15"/>
                <a:gd name="T35" fmla="*/ 111 h 173"/>
                <a:gd name="T36" fmla="*/ 10 w 15"/>
                <a:gd name="T37" fmla="*/ 107 h 173"/>
                <a:gd name="T38" fmla="*/ 9 w 15"/>
                <a:gd name="T39" fmla="*/ 104 h 173"/>
                <a:gd name="T40" fmla="*/ 9 w 15"/>
                <a:gd name="T41" fmla="*/ 100 h 173"/>
                <a:gd name="T42" fmla="*/ 9 w 15"/>
                <a:gd name="T43" fmla="*/ 97 h 173"/>
                <a:gd name="T44" fmla="*/ 8 w 15"/>
                <a:gd name="T45" fmla="*/ 93 h 173"/>
                <a:gd name="T46" fmla="*/ 8 w 15"/>
                <a:gd name="T47" fmla="*/ 90 h 173"/>
                <a:gd name="T48" fmla="*/ 8 w 15"/>
                <a:gd name="T49" fmla="*/ 86 h 173"/>
                <a:gd name="T50" fmla="*/ 8 w 15"/>
                <a:gd name="T51" fmla="*/ 83 h 173"/>
                <a:gd name="T52" fmla="*/ 7 w 15"/>
                <a:gd name="T53" fmla="*/ 79 h 173"/>
                <a:gd name="T54" fmla="*/ 7 w 15"/>
                <a:gd name="T55" fmla="*/ 76 h 173"/>
                <a:gd name="T56" fmla="*/ 7 w 15"/>
                <a:gd name="T57" fmla="*/ 72 h 173"/>
                <a:gd name="T58" fmla="*/ 6 w 15"/>
                <a:gd name="T59" fmla="*/ 69 h 173"/>
                <a:gd name="T60" fmla="*/ 6 w 15"/>
                <a:gd name="T61" fmla="*/ 66 h 173"/>
                <a:gd name="T62" fmla="*/ 6 w 15"/>
                <a:gd name="T63" fmla="*/ 62 h 173"/>
                <a:gd name="T64" fmla="*/ 5 w 15"/>
                <a:gd name="T65" fmla="*/ 59 h 173"/>
                <a:gd name="T66" fmla="*/ 5 w 15"/>
                <a:gd name="T67" fmla="*/ 56 h 173"/>
                <a:gd name="T68" fmla="*/ 5 w 15"/>
                <a:gd name="T69" fmla="*/ 52 h 173"/>
                <a:gd name="T70" fmla="*/ 5 w 15"/>
                <a:gd name="T71" fmla="*/ 49 h 173"/>
                <a:gd name="T72" fmla="*/ 4 w 15"/>
                <a:gd name="T73" fmla="*/ 46 h 173"/>
                <a:gd name="T74" fmla="*/ 4 w 15"/>
                <a:gd name="T75" fmla="*/ 42 h 173"/>
                <a:gd name="T76" fmla="*/ 4 w 15"/>
                <a:gd name="T77" fmla="*/ 39 h 173"/>
                <a:gd name="T78" fmla="*/ 3 w 15"/>
                <a:gd name="T79" fmla="*/ 36 h 173"/>
                <a:gd name="T80" fmla="*/ 3 w 15"/>
                <a:gd name="T81" fmla="*/ 33 h 173"/>
                <a:gd name="T82" fmla="*/ 3 w 15"/>
                <a:gd name="T83" fmla="*/ 30 h 173"/>
                <a:gd name="T84" fmla="*/ 2 w 15"/>
                <a:gd name="T85" fmla="*/ 27 h 173"/>
                <a:gd name="T86" fmla="*/ 2 w 15"/>
                <a:gd name="T87" fmla="*/ 24 h 173"/>
                <a:gd name="T88" fmla="*/ 2 w 15"/>
                <a:gd name="T89" fmla="*/ 21 h 173"/>
                <a:gd name="T90" fmla="*/ 1 w 15"/>
                <a:gd name="T91" fmla="*/ 18 h 173"/>
                <a:gd name="T92" fmla="*/ 1 w 15"/>
                <a:gd name="T93" fmla="*/ 15 h 173"/>
                <a:gd name="T94" fmla="*/ 1 w 15"/>
                <a:gd name="T95" fmla="*/ 12 h 173"/>
                <a:gd name="T96" fmla="*/ 1 w 15"/>
                <a:gd name="T97" fmla="*/ 9 h 173"/>
                <a:gd name="T98" fmla="*/ 0 w 15"/>
                <a:gd name="T99" fmla="*/ 6 h 173"/>
                <a:gd name="T100" fmla="*/ 0 w 15"/>
                <a:gd name="T101" fmla="*/ 3 h 173"/>
                <a:gd name="T102" fmla="*/ 0 w 15"/>
                <a:gd name="T10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73">
                  <a:moveTo>
                    <a:pt x="15" y="173"/>
                  </a:moveTo>
                  <a:lnTo>
                    <a:pt x="15" y="170"/>
                  </a:lnTo>
                  <a:lnTo>
                    <a:pt x="15" y="166"/>
                  </a:lnTo>
                  <a:lnTo>
                    <a:pt x="14" y="162"/>
                  </a:lnTo>
                  <a:lnTo>
                    <a:pt x="14" y="158"/>
                  </a:lnTo>
                  <a:lnTo>
                    <a:pt x="14" y="155"/>
                  </a:lnTo>
                  <a:lnTo>
                    <a:pt x="13" y="151"/>
                  </a:lnTo>
                  <a:lnTo>
                    <a:pt x="13" y="147"/>
                  </a:lnTo>
                  <a:lnTo>
                    <a:pt x="13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2" y="133"/>
                  </a:lnTo>
                  <a:lnTo>
                    <a:pt x="12" y="129"/>
                  </a:lnTo>
                  <a:lnTo>
                    <a:pt x="11" y="125"/>
                  </a:lnTo>
                  <a:lnTo>
                    <a:pt x="11" y="122"/>
                  </a:lnTo>
                  <a:lnTo>
                    <a:pt x="11" y="118"/>
                  </a:lnTo>
                  <a:lnTo>
                    <a:pt x="10" y="115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9" y="104"/>
                  </a:lnTo>
                  <a:lnTo>
                    <a:pt x="9" y="100"/>
                  </a:lnTo>
                  <a:lnTo>
                    <a:pt x="9" y="97"/>
                  </a:lnTo>
                  <a:lnTo>
                    <a:pt x="8" y="93"/>
                  </a:lnTo>
                  <a:lnTo>
                    <a:pt x="8" y="90"/>
                  </a:lnTo>
                  <a:lnTo>
                    <a:pt x="8" y="86"/>
                  </a:lnTo>
                  <a:lnTo>
                    <a:pt x="8" y="83"/>
                  </a:lnTo>
                  <a:lnTo>
                    <a:pt x="7" y="79"/>
                  </a:lnTo>
                  <a:lnTo>
                    <a:pt x="7" y="76"/>
                  </a:lnTo>
                  <a:lnTo>
                    <a:pt x="7" y="72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6" y="62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5" y="52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3" name="Freeform 3339"/>
            <p:cNvSpPr>
              <a:spLocks/>
            </p:cNvSpPr>
            <p:nvPr/>
          </p:nvSpPr>
          <p:spPr bwMode="auto">
            <a:xfrm>
              <a:off x="5237549" y="5443271"/>
              <a:ext cx="15748" cy="92519"/>
            </a:xfrm>
            <a:custGeom>
              <a:avLst/>
              <a:gdLst>
                <a:gd name="T0" fmla="*/ 16 w 16"/>
                <a:gd name="T1" fmla="*/ 94 h 94"/>
                <a:gd name="T2" fmla="*/ 16 w 16"/>
                <a:gd name="T3" fmla="*/ 91 h 94"/>
                <a:gd name="T4" fmla="*/ 15 w 16"/>
                <a:gd name="T5" fmla="*/ 88 h 94"/>
                <a:gd name="T6" fmla="*/ 15 w 16"/>
                <a:gd name="T7" fmla="*/ 86 h 94"/>
                <a:gd name="T8" fmla="*/ 15 w 16"/>
                <a:gd name="T9" fmla="*/ 83 h 94"/>
                <a:gd name="T10" fmla="*/ 14 w 16"/>
                <a:gd name="T11" fmla="*/ 80 h 94"/>
                <a:gd name="T12" fmla="*/ 14 w 16"/>
                <a:gd name="T13" fmla="*/ 78 h 94"/>
                <a:gd name="T14" fmla="*/ 14 w 16"/>
                <a:gd name="T15" fmla="*/ 75 h 94"/>
                <a:gd name="T16" fmla="*/ 14 w 16"/>
                <a:gd name="T17" fmla="*/ 72 h 94"/>
                <a:gd name="T18" fmla="*/ 13 w 16"/>
                <a:gd name="T19" fmla="*/ 70 h 94"/>
                <a:gd name="T20" fmla="*/ 13 w 16"/>
                <a:gd name="T21" fmla="*/ 67 h 94"/>
                <a:gd name="T22" fmla="*/ 12 w 16"/>
                <a:gd name="T23" fmla="*/ 65 h 94"/>
                <a:gd name="T24" fmla="*/ 12 w 16"/>
                <a:gd name="T25" fmla="*/ 62 h 94"/>
                <a:gd name="T26" fmla="*/ 12 w 16"/>
                <a:gd name="T27" fmla="*/ 60 h 94"/>
                <a:gd name="T28" fmla="*/ 12 w 16"/>
                <a:gd name="T29" fmla="*/ 58 h 94"/>
                <a:gd name="T30" fmla="*/ 11 w 16"/>
                <a:gd name="T31" fmla="*/ 55 h 94"/>
                <a:gd name="T32" fmla="*/ 11 w 16"/>
                <a:gd name="T33" fmla="*/ 53 h 94"/>
                <a:gd name="T34" fmla="*/ 11 w 16"/>
                <a:gd name="T35" fmla="*/ 51 h 94"/>
                <a:gd name="T36" fmla="*/ 10 w 16"/>
                <a:gd name="T37" fmla="*/ 49 h 94"/>
                <a:gd name="T38" fmla="*/ 10 w 16"/>
                <a:gd name="T39" fmla="*/ 46 h 94"/>
                <a:gd name="T40" fmla="*/ 10 w 16"/>
                <a:gd name="T41" fmla="*/ 45 h 94"/>
                <a:gd name="T42" fmla="*/ 10 w 16"/>
                <a:gd name="T43" fmla="*/ 42 h 94"/>
                <a:gd name="T44" fmla="*/ 9 w 16"/>
                <a:gd name="T45" fmla="*/ 40 h 94"/>
                <a:gd name="T46" fmla="*/ 9 w 16"/>
                <a:gd name="T47" fmla="*/ 38 h 94"/>
                <a:gd name="T48" fmla="*/ 9 w 16"/>
                <a:gd name="T49" fmla="*/ 36 h 94"/>
                <a:gd name="T50" fmla="*/ 8 w 16"/>
                <a:gd name="T51" fmla="*/ 35 h 94"/>
                <a:gd name="T52" fmla="*/ 8 w 16"/>
                <a:gd name="T53" fmla="*/ 33 h 94"/>
                <a:gd name="T54" fmla="*/ 8 w 16"/>
                <a:gd name="T55" fmla="*/ 31 h 94"/>
                <a:gd name="T56" fmla="*/ 7 w 16"/>
                <a:gd name="T57" fmla="*/ 29 h 94"/>
                <a:gd name="T58" fmla="*/ 7 w 16"/>
                <a:gd name="T59" fmla="*/ 27 h 94"/>
                <a:gd name="T60" fmla="*/ 7 w 16"/>
                <a:gd name="T61" fmla="*/ 26 h 94"/>
                <a:gd name="T62" fmla="*/ 7 w 16"/>
                <a:gd name="T63" fmla="*/ 24 h 94"/>
                <a:gd name="T64" fmla="*/ 6 w 16"/>
                <a:gd name="T65" fmla="*/ 22 h 94"/>
                <a:gd name="T66" fmla="*/ 6 w 16"/>
                <a:gd name="T67" fmla="*/ 21 h 94"/>
                <a:gd name="T68" fmla="*/ 6 w 16"/>
                <a:gd name="T69" fmla="*/ 19 h 94"/>
                <a:gd name="T70" fmla="*/ 5 w 16"/>
                <a:gd name="T71" fmla="*/ 18 h 94"/>
                <a:gd name="T72" fmla="*/ 5 w 16"/>
                <a:gd name="T73" fmla="*/ 16 h 94"/>
                <a:gd name="T74" fmla="*/ 5 w 16"/>
                <a:gd name="T75" fmla="*/ 15 h 94"/>
                <a:gd name="T76" fmla="*/ 4 w 16"/>
                <a:gd name="T77" fmla="*/ 14 h 94"/>
                <a:gd name="T78" fmla="*/ 4 w 16"/>
                <a:gd name="T79" fmla="*/ 12 h 94"/>
                <a:gd name="T80" fmla="*/ 4 w 16"/>
                <a:gd name="T81" fmla="*/ 11 h 94"/>
                <a:gd name="T82" fmla="*/ 4 w 16"/>
                <a:gd name="T83" fmla="*/ 10 h 94"/>
                <a:gd name="T84" fmla="*/ 3 w 16"/>
                <a:gd name="T85" fmla="*/ 9 h 94"/>
                <a:gd name="T86" fmla="*/ 3 w 16"/>
                <a:gd name="T87" fmla="*/ 8 h 94"/>
                <a:gd name="T88" fmla="*/ 2 w 16"/>
                <a:gd name="T89" fmla="*/ 7 h 94"/>
                <a:gd name="T90" fmla="*/ 2 w 16"/>
                <a:gd name="T91" fmla="*/ 6 h 94"/>
                <a:gd name="T92" fmla="*/ 2 w 16"/>
                <a:gd name="T93" fmla="*/ 4 h 94"/>
                <a:gd name="T94" fmla="*/ 2 w 16"/>
                <a:gd name="T95" fmla="*/ 4 h 94"/>
                <a:gd name="T96" fmla="*/ 1 w 16"/>
                <a:gd name="T97" fmla="*/ 3 h 94"/>
                <a:gd name="T98" fmla="*/ 1 w 16"/>
                <a:gd name="T99" fmla="*/ 2 h 94"/>
                <a:gd name="T100" fmla="*/ 1 w 16"/>
                <a:gd name="T101" fmla="*/ 1 h 94"/>
                <a:gd name="T102" fmla="*/ 0 w 16"/>
                <a:gd name="T10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94">
                  <a:moveTo>
                    <a:pt x="16" y="94"/>
                  </a:moveTo>
                  <a:lnTo>
                    <a:pt x="16" y="91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5"/>
                  </a:lnTo>
                  <a:lnTo>
                    <a:pt x="14" y="72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4" name="Freeform 3340"/>
            <p:cNvSpPr>
              <a:spLocks/>
            </p:cNvSpPr>
            <p:nvPr/>
          </p:nvSpPr>
          <p:spPr bwMode="auto">
            <a:xfrm>
              <a:off x="5222785" y="5437365"/>
              <a:ext cx="15748" cy="22638"/>
            </a:xfrm>
            <a:custGeom>
              <a:avLst/>
              <a:gdLst>
                <a:gd name="T0" fmla="*/ 16 w 16"/>
                <a:gd name="T1" fmla="*/ 7 h 23"/>
                <a:gd name="T2" fmla="*/ 15 w 16"/>
                <a:gd name="T3" fmla="*/ 6 h 23"/>
                <a:gd name="T4" fmla="*/ 15 w 16"/>
                <a:gd name="T5" fmla="*/ 6 h 23"/>
                <a:gd name="T6" fmla="*/ 15 w 16"/>
                <a:gd name="T7" fmla="*/ 5 h 23"/>
                <a:gd name="T8" fmla="*/ 15 w 16"/>
                <a:gd name="T9" fmla="*/ 4 h 23"/>
                <a:gd name="T10" fmla="*/ 14 w 16"/>
                <a:gd name="T11" fmla="*/ 4 h 23"/>
                <a:gd name="T12" fmla="*/ 14 w 16"/>
                <a:gd name="T13" fmla="*/ 3 h 23"/>
                <a:gd name="T14" fmla="*/ 14 w 16"/>
                <a:gd name="T15" fmla="*/ 3 h 23"/>
                <a:gd name="T16" fmla="*/ 13 w 16"/>
                <a:gd name="T17" fmla="*/ 2 h 23"/>
                <a:gd name="T18" fmla="*/ 13 w 16"/>
                <a:gd name="T19" fmla="*/ 2 h 23"/>
                <a:gd name="T20" fmla="*/ 13 w 16"/>
                <a:gd name="T21" fmla="*/ 2 h 23"/>
                <a:gd name="T22" fmla="*/ 12 w 16"/>
                <a:gd name="T23" fmla="*/ 2 h 23"/>
                <a:gd name="T24" fmla="*/ 12 w 16"/>
                <a:gd name="T25" fmla="*/ 1 h 23"/>
                <a:gd name="T26" fmla="*/ 12 w 16"/>
                <a:gd name="T27" fmla="*/ 1 h 23"/>
                <a:gd name="T28" fmla="*/ 12 w 16"/>
                <a:gd name="T29" fmla="*/ 1 h 23"/>
                <a:gd name="T30" fmla="*/ 11 w 16"/>
                <a:gd name="T31" fmla="*/ 1 h 23"/>
                <a:gd name="T32" fmla="*/ 11 w 16"/>
                <a:gd name="T33" fmla="*/ 1 h 23"/>
                <a:gd name="T34" fmla="*/ 11 w 16"/>
                <a:gd name="T35" fmla="*/ 0 h 23"/>
                <a:gd name="T36" fmla="*/ 10 w 16"/>
                <a:gd name="T37" fmla="*/ 1 h 23"/>
                <a:gd name="T38" fmla="*/ 10 w 16"/>
                <a:gd name="T39" fmla="*/ 1 h 23"/>
                <a:gd name="T40" fmla="*/ 10 w 16"/>
                <a:gd name="T41" fmla="*/ 1 h 23"/>
                <a:gd name="T42" fmla="*/ 9 w 16"/>
                <a:gd name="T43" fmla="*/ 1 h 23"/>
                <a:gd name="T44" fmla="*/ 9 w 16"/>
                <a:gd name="T45" fmla="*/ 1 h 23"/>
                <a:gd name="T46" fmla="*/ 9 w 16"/>
                <a:gd name="T47" fmla="*/ 1 h 23"/>
                <a:gd name="T48" fmla="*/ 9 w 16"/>
                <a:gd name="T49" fmla="*/ 2 h 23"/>
                <a:gd name="T50" fmla="*/ 8 w 16"/>
                <a:gd name="T51" fmla="*/ 2 h 23"/>
                <a:gd name="T52" fmla="*/ 8 w 16"/>
                <a:gd name="T53" fmla="*/ 2 h 23"/>
                <a:gd name="T54" fmla="*/ 7 w 16"/>
                <a:gd name="T55" fmla="*/ 3 h 23"/>
                <a:gd name="T56" fmla="*/ 7 w 16"/>
                <a:gd name="T57" fmla="*/ 3 h 23"/>
                <a:gd name="T58" fmla="*/ 7 w 16"/>
                <a:gd name="T59" fmla="*/ 3 h 23"/>
                <a:gd name="T60" fmla="*/ 7 w 16"/>
                <a:gd name="T61" fmla="*/ 4 h 23"/>
                <a:gd name="T62" fmla="*/ 6 w 16"/>
                <a:gd name="T63" fmla="*/ 4 h 23"/>
                <a:gd name="T64" fmla="*/ 6 w 16"/>
                <a:gd name="T65" fmla="*/ 5 h 23"/>
                <a:gd name="T66" fmla="*/ 6 w 16"/>
                <a:gd name="T67" fmla="*/ 6 h 23"/>
                <a:gd name="T68" fmla="*/ 6 w 16"/>
                <a:gd name="T69" fmla="*/ 6 h 23"/>
                <a:gd name="T70" fmla="*/ 5 w 16"/>
                <a:gd name="T71" fmla="*/ 7 h 23"/>
                <a:gd name="T72" fmla="*/ 5 w 16"/>
                <a:gd name="T73" fmla="*/ 8 h 23"/>
                <a:gd name="T74" fmla="*/ 5 w 16"/>
                <a:gd name="T75" fmla="*/ 9 h 23"/>
                <a:gd name="T76" fmla="*/ 4 w 16"/>
                <a:gd name="T77" fmla="*/ 10 h 23"/>
                <a:gd name="T78" fmla="*/ 4 w 16"/>
                <a:gd name="T79" fmla="*/ 10 h 23"/>
                <a:gd name="T80" fmla="*/ 4 w 16"/>
                <a:gd name="T81" fmla="*/ 11 h 23"/>
                <a:gd name="T82" fmla="*/ 3 w 16"/>
                <a:gd name="T83" fmla="*/ 12 h 23"/>
                <a:gd name="T84" fmla="*/ 3 w 16"/>
                <a:gd name="T85" fmla="*/ 13 h 23"/>
                <a:gd name="T86" fmla="*/ 3 w 16"/>
                <a:gd name="T87" fmla="*/ 14 h 23"/>
                <a:gd name="T88" fmla="*/ 3 w 16"/>
                <a:gd name="T89" fmla="*/ 15 h 23"/>
                <a:gd name="T90" fmla="*/ 2 w 16"/>
                <a:gd name="T91" fmla="*/ 16 h 23"/>
                <a:gd name="T92" fmla="*/ 2 w 16"/>
                <a:gd name="T93" fmla="*/ 17 h 23"/>
                <a:gd name="T94" fmla="*/ 2 w 16"/>
                <a:gd name="T95" fmla="*/ 19 h 23"/>
                <a:gd name="T96" fmla="*/ 1 w 16"/>
                <a:gd name="T97" fmla="*/ 20 h 23"/>
                <a:gd name="T98" fmla="*/ 1 w 16"/>
                <a:gd name="T99" fmla="*/ 21 h 23"/>
                <a:gd name="T100" fmla="*/ 1 w 16"/>
                <a:gd name="T101" fmla="*/ 22 h 23"/>
                <a:gd name="T102" fmla="*/ 0 w 16"/>
                <a:gd name="T10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3">
                  <a:moveTo>
                    <a:pt x="16" y="7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5" name="Freeform 3341"/>
            <p:cNvSpPr>
              <a:spLocks/>
            </p:cNvSpPr>
            <p:nvPr/>
          </p:nvSpPr>
          <p:spPr bwMode="auto">
            <a:xfrm>
              <a:off x="5209006" y="5459019"/>
              <a:ext cx="14764" cy="93504"/>
            </a:xfrm>
            <a:custGeom>
              <a:avLst/>
              <a:gdLst>
                <a:gd name="T0" fmla="*/ 15 w 15"/>
                <a:gd name="T1" fmla="*/ 0 h 95"/>
                <a:gd name="T2" fmla="*/ 14 w 15"/>
                <a:gd name="T3" fmla="*/ 1 h 95"/>
                <a:gd name="T4" fmla="*/ 14 w 15"/>
                <a:gd name="T5" fmla="*/ 3 h 95"/>
                <a:gd name="T6" fmla="*/ 14 w 15"/>
                <a:gd name="T7" fmla="*/ 4 h 95"/>
                <a:gd name="T8" fmla="*/ 13 w 15"/>
                <a:gd name="T9" fmla="*/ 6 h 95"/>
                <a:gd name="T10" fmla="*/ 13 w 15"/>
                <a:gd name="T11" fmla="*/ 7 h 95"/>
                <a:gd name="T12" fmla="*/ 13 w 15"/>
                <a:gd name="T13" fmla="*/ 8 h 95"/>
                <a:gd name="T14" fmla="*/ 13 w 15"/>
                <a:gd name="T15" fmla="*/ 10 h 95"/>
                <a:gd name="T16" fmla="*/ 12 w 15"/>
                <a:gd name="T17" fmla="*/ 11 h 95"/>
                <a:gd name="T18" fmla="*/ 12 w 15"/>
                <a:gd name="T19" fmla="*/ 13 h 95"/>
                <a:gd name="T20" fmla="*/ 12 w 15"/>
                <a:gd name="T21" fmla="*/ 14 h 95"/>
                <a:gd name="T22" fmla="*/ 11 w 15"/>
                <a:gd name="T23" fmla="*/ 16 h 95"/>
                <a:gd name="T24" fmla="*/ 11 w 15"/>
                <a:gd name="T25" fmla="*/ 17 h 95"/>
                <a:gd name="T26" fmla="*/ 11 w 15"/>
                <a:gd name="T27" fmla="*/ 19 h 95"/>
                <a:gd name="T28" fmla="*/ 10 w 15"/>
                <a:gd name="T29" fmla="*/ 21 h 95"/>
                <a:gd name="T30" fmla="*/ 10 w 15"/>
                <a:gd name="T31" fmla="*/ 22 h 95"/>
                <a:gd name="T32" fmla="*/ 10 w 15"/>
                <a:gd name="T33" fmla="*/ 24 h 95"/>
                <a:gd name="T34" fmla="*/ 10 w 15"/>
                <a:gd name="T35" fmla="*/ 26 h 95"/>
                <a:gd name="T36" fmla="*/ 9 w 15"/>
                <a:gd name="T37" fmla="*/ 27 h 95"/>
                <a:gd name="T38" fmla="*/ 9 w 15"/>
                <a:gd name="T39" fmla="*/ 29 h 95"/>
                <a:gd name="T40" fmla="*/ 9 w 15"/>
                <a:gd name="T41" fmla="*/ 31 h 95"/>
                <a:gd name="T42" fmla="*/ 9 w 15"/>
                <a:gd name="T43" fmla="*/ 33 h 95"/>
                <a:gd name="T44" fmla="*/ 8 w 15"/>
                <a:gd name="T45" fmla="*/ 35 h 95"/>
                <a:gd name="T46" fmla="*/ 8 w 15"/>
                <a:gd name="T47" fmla="*/ 37 h 95"/>
                <a:gd name="T48" fmla="*/ 7 w 15"/>
                <a:gd name="T49" fmla="*/ 39 h 95"/>
                <a:gd name="T50" fmla="*/ 7 w 15"/>
                <a:gd name="T51" fmla="*/ 40 h 95"/>
                <a:gd name="T52" fmla="*/ 7 w 15"/>
                <a:gd name="T53" fmla="*/ 42 h 95"/>
                <a:gd name="T54" fmla="*/ 7 w 15"/>
                <a:gd name="T55" fmla="*/ 44 h 95"/>
                <a:gd name="T56" fmla="*/ 6 w 15"/>
                <a:gd name="T57" fmla="*/ 46 h 95"/>
                <a:gd name="T58" fmla="*/ 6 w 15"/>
                <a:gd name="T59" fmla="*/ 48 h 95"/>
                <a:gd name="T60" fmla="*/ 6 w 15"/>
                <a:gd name="T61" fmla="*/ 50 h 95"/>
                <a:gd name="T62" fmla="*/ 6 w 15"/>
                <a:gd name="T63" fmla="*/ 52 h 95"/>
                <a:gd name="T64" fmla="*/ 5 w 15"/>
                <a:gd name="T65" fmla="*/ 54 h 95"/>
                <a:gd name="T66" fmla="*/ 5 w 15"/>
                <a:gd name="T67" fmla="*/ 56 h 95"/>
                <a:gd name="T68" fmla="*/ 4 w 15"/>
                <a:gd name="T69" fmla="*/ 58 h 95"/>
                <a:gd name="T70" fmla="*/ 4 w 15"/>
                <a:gd name="T71" fmla="*/ 60 h 95"/>
                <a:gd name="T72" fmla="*/ 4 w 15"/>
                <a:gd name="T73" fmla="*/ 62 h 95"/>
                <a:gd name="T74" fmla="*/ 4 w 15"/>
                <a:gd name="T75" fmla="*/ 65 h 95"/>
                <a:gd name="T76" fmla="*/ 3 w 15"/>
                <a:gd name="T77" fmla="*/ 67 h 95"/>
                <a:gd name="T78" fmla="*/ 3 w 15"/>
                <a:gd name="T79" fmla="*/ 69 h 95"/>
                <a:gd name="T80" fmla="*/ 3 w 15"/>
                <a:gd name="T81" fmla="*/ 71 h 95"/>
                <a:gd name="T82" fmla="*/ 3 w 15"/>
                <a:gd name="T83" fmla="*/ 73 h 95"/>
                <a:gd name="T84" fmla="*/ 2 w 15"/>
                <a:gd name="T85" fmla="*/ 75 h 95"/>
                <a:gd name="T86" fmla="*/ 2 w 15"/>
                <a:gd name="T87" fmla="*/ 78 h 95"/>
                <a:gd name="T88" fmla="*/ 1 w 15"/>
                <a:gd name="T89" fmla="*/ 80 h 95"/>
                <a:gd name="T90" fmla="*/ 1 w 15"/>
                <a:gd name="T91" fmla="*/ 82 h 95"/>
                <a:gd name="T92" fmla="*/ 1 w 15"/>
                <a:gd name="T93" fmla="*/ 84 h 95"/>
                <a:gd name="T94" fmla="*/ 1 w 15"/>
                <a:gd name="T95" fmla="*/ 86 h 95"/>
                <a:gd name="T96" fmla="*/ 0 w 15"/>
                <a:gd name="T97" fmla="*/ 88 h 95"/>
                <a:gd name="T98" fmla="*/ 0 w 15"/>
                <a:gd name="T99" fmla="*/ 91 h 95"/>
                <a:gd name="T100" fmla="*/ 0 w 15"/>
                <a:gd name="T101" fmla="*/ 93 h 95"/>
                <a:gd name="T102" fmla="*/ 0 w 15"/>
                <a:gd name="T10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95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2" y="75"/>
                  </a:lnTo>
                  <a:lnTo>
                    <a:pt x="2" y="78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6" name="Freeform 3342"/>
            <p:cNvSpPr>
              <a:spLocks/>
            </p:cNvSpPr>
            <p:nvPr/>
          </p:nvSpPr>
          <p:spPr bwMode="auto">
            <a:xfrm>
              <a:off x="5194242" y="5550554"/>
              <a:ext cx="14764" cy="117126"/>
            </a:xfrm>
            <a:custGeom>
              <a:avLst/>
              <a:gdLst>
                <a:gd name="T0" fmla="*/ 15 w 15"/>
                <a:gd name="T1" fmla="*/ 0 h 119"/>
                <a:gd name="T2" fmla="*/ 15 w 15"/>
                <a:gd name="T3" fmla="*/ 2 h 119"/>
                <a:gd name="T4" fmla="*/ 14 w 15"/>
                <a:gd name="T5" fmla="*/ 5 h 119"/>
                <a:gd name="T6" fmla="*/ 14 w 15"/>
                <a:gd name="T7" fmla="*/ 7 h 119"/>
                <a:gd name="T8" fmla="*/ 14 w 15"/>
                <a:gd name="T9" fmla="*/ 9 h 119"/>
                <a:gd name="T10" fmla="*/ 13 w 15"/>
                <a:gd name="T11" fmla="*/ 11 h 119"/>
                <a:gd name="T12" fmla="*/ 13 w 15"/>
                <a:gd name="T13" fmla="*/ 14 h 119"/>
                <a:gd name="T14" fmla="*/ 13 w 15"/>
                <a:gd name="T15" fmla="*/ 16 h 119"/>
                <a:gd name="T16" fmla="*/ 12 w 15"/>
                <a:gd name="T17" fmla="*/ 18 h 119"/>
                <a:gd name="T18" fmla="*/ 12 w 15"/>
                <a:gd name="T19" fmla="*/ 21 h 119"/>
                <a:gd name="T20" fmla="*/ 12 w 15"/>
                <a:gd name="T21" fmla="*/ 23 h 119"/>
                <a:gd name="T22" fmla="*/ 12 w 15"/>
                <a:gd name="T23" fmla="*/ 25 h 119"/>
                <a:gd name="T24" fmla="*/ 11 w 15"/>
                <a:gd name="T25" fmla="*/ 28 h 119"/>
                <a:gd name="T26" fmla="*/ 11 w 15"/>
                <a:gd name="T27" fmla="*/ 30 h 119"/>
                <a:gd name="T28" fmla="*/ 11 w 15"/>
                <a:gd name="T29" fmla="*/ 32 h 119"/>
                <a:gd name="T30" fmla="*/ 10 w 15"/>
                <a:gd name="T31" fmla="*/ 35 h 119"/>
                <a:gd name="T32" fmla="*/ 10 w 15"/>
                <a:gd name="T33" fmla="*/ 37 h 119"/>
                <a:gd name="T34" fmla="*/ 10 w 15"/>
                <a:gd name="T35" fmla="*/ 39 h 119"/>
                <a:gd name="T36" fmla="*/ 9 w 15"/>
                <a:gd name="T37" fmla="*/ 42 h 119"/>
                <a:gd name="T38" fmla="*/ 9 w 15"/>
                <a:gd name="T39" fmla="*/ 44 h 119"/>
                <a:gd name="T40" fmla="*/ 9 w 15"/>
                <a:gd name="T41" fmla="*/ 46 h 119"/>
                <a:gd name="T42" fmla="*/ 9 w 15"/>
                <a:gd name="T43" fmla="*/ 49 h 119"/>
                <a:gd name="T44" fmla="*/ 8 w 15"/>
                <a:gd name="T45" fmla="*/ 51 h 119"/>
                <a:gd name="T46" fmla="*/ 8 w 15"/>
                <a:gd name="T47" fmla="*/ 54 h 119"/>
                <a:gd name="T48" fmla="*/ 8 w 15"/>
                <a:gd name="T49" fmla="*/ 56 h 119"/>
                <a:gd name="T50" fmla="*/ 7 w 15"/>
                <a:gd name="T51" fmla="*/ 58 h 119"/>
                <a:gd name="T52" fmla="*/ 7 w 15"/>
                <a:gd name="T53" fmla="*/ 61 h 119"/>
                <a:gd name="T54" fmla="*/ 7 w 15"/>
                <a:gd name="T55" fmla="*/ 63 h 119"/>
                <a:gd name="T56" fmla="*/ 6 w 15"/>
                <a:gd name="T57" fmla="*/ 65 h 119"/>
                <a:gd name="T58" fmla="*/ 6 w 15"/>
                <a:gd name="T59" fmla="*/ 68 h 119"/>
                <a:gd name="T60" fmla="*/ 6 w 15"/>
                <a:gd name="T61" fmla="*/ 70 h 119"/>
                <a:gd name="T62" fmla="*/ 6 w 15"/>
                <a:gd name="T63" fmla="*/ 72 h 119"/>
                <a:gd name="T64" fmla="*/ 5 w 15"/>
                <a:gd name="T65" fmla="*/ 75 h 119"/>
                <a:gd name="T66" fmla="*/ 5 w 15"/>
                <a:gd name="T67" fmla="*/ 77 h 119"/>
                <a:gd name="T68" fmla="*/ 5 w 15"/>
                <a:gd name="T69" fmla="*/ 80 h 119"/>
                <a:gd name="T70" fmla="*/ 4 w 15"/>
                <a:gd name="T71" fmla="*/ 82 h 119"/>
                <a:gd name="T72" fmla="*/ 4 w 15"/>
                <a:gd name="T73" fmla="*/ 84 h 119"/>
                <a:gd name="T74" fmla="*/ 4 w 15"/>
                <a:gd name="T75" fmla="*/ 87 h 119"/>
                <a:gd name="T76" fmla="*/ 4 w 15"/>
                <a:gd name="T77" fmla="*/ 89 h 119"/>
                <a:gd name="T78" fmla="*/ 3 w 15"/>
                <a:gd name="T79" fmla="*/ 91 h 119"/>
                <a:gd name="T80" fmla="*/ 3 w 15"/>
                <a:gd name="T81" fmla="*/ 94 h 119"/>
                <a:gd name="T82" fmla="*/ 3 w 15"/>
                <a:gd name="T83" fmla="*/ 96 h 119"/>
                <a:gd name="T84" fmla="*/ 2 w 15"/>
                <a:gd name="T85" fmla="*/ 98 h 119"/>
                <a:gd name="T86" fmla="*/ 2 w 15"/>
                <a:gd name="T87" fmla="*/ 100 h 119"/>
                <a:gd name="T88" fmla="*/ 2 w 15"/>
                <a:gd name="T89" fmla="*/ 103 h 119"/>
                <a:gd name="T90" fmla="*/ 1 w 15"/>
                <a:gd name="T91" fmla="*/ 105 h 119"/>
                <a:gd name="T92" fmla="*/ 1 w 15"/>
                <a:gd name="T93" fmla="*/ 107 h 119"/>
                <a:gd name="T94" fmla="*/ 1 w 15"/>
                <a:gd name="T95" fmla="*/ 110 h 119"/>
                <a:gd name="T96" fmla="*/ 1 w 15"/>
                <a:gd name="T97" fmla="*/ 112 h 119"/>
                <a:gd name="T98" fmla="*/ 0 w 15"/>
                <a:gd name="T99" fmla="*/ 114 h 119"/>
                <a:gd name="T100" fmla="*/ 0 w 15"/>
                <a:gd name="T101" fmla="*/ 117 h 119"/>
                <a:gd name="T102" fmla="*/ 0 w 15"/>
                <a:gd name="T10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19">
                  <a:moveTo>
                    <a:pt x="15" y="0"/>
                  </a:moveTo>
                  <a:lnTo>
                    <a:pt x="15" y="2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8" y="51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7" y="58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6" y="65"/>
                  </a:lnTo>
                  <a:lnTo>
                    <a:pt x="6" y="68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5" y="75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3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0" y="1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7" name="Freeform 3343"/>
            <p:cNvSpPr>
              <a:spLocks/>
            </p:cNvSpPr>
            <p:nvPr/>
          </p:nvSpPr>
          <p:spPr bwMode="auto">
            <a:xfrm>
              <a:off x="5179478" y="5665711"/>
              <a:ext cx="14764" cy="105315"/>
            </a:xfrm>
            <a:custGeom>
              <a:avLst/>
              <a:gdLst>
                <a:gd name="T0" fmla="*/ 15 w 15"/>
                <a:gd name="T1" fmla="*/ 0 h 107"/>
                <a:gd name="T2" fmla="*/ 15 w 15"/>
                <a:gd name="T3" fmla="*/ 2 h 107"/>
                <a:gd name="T4" fmla="*/ 14 w 15"/>
                <a:gd name="T5" fmla="*/ 4 h 107"/>
                <a:gd name="T6" fmla="*/ 14 w 15"/>
                <a:gd name="T7" fmla="*/ 6 h 107"/>
                <a:gd name="T8" fmla="*/ 14 w 15"/>
                <a:gd name="T9" fmla="*/ 9 h 107"/>
                <a:gd name="T10" fmla="*/ 13 w 15"/>
                <a:gd name="T11" fmla="*/ 11 h 107"/>
                <a:gd name="T12" fmla="*/ 13 w 15"/>
                <a:gd name="T13" fmla="*/ 13 h 107"/>
                <a:gd name="T14" fmla="*/ 13 w 15"/>
                <a:gd name="T15" fmla="*/ 16 h 107"/>
                <a:gd name="T16" fmla="*/ 13 w 15"/>
                <a:gd name="T17" fmla="*/ 18 h 107"/>
                <a:gd name="T18" fmla="*/ 12 w 15"/>
                <a:gd name="T19" fmla="*/ 20 h 107"/>
                <a:gd name="T20" fmla="*/ 12 w 15"/>
                <a:gd name="T21" fmla="*/ 22 h 107"/>
                <a:gd name="T22" fmla="*/ 12 w 15"/>
                <a:gd name="T23" fmla="*/ 25 h 107"/>
                <a:gd name="T24" fmla="*/ 11 w 15"/>
                <a:gd name="T25" fmla="*/ 27 h 107"/>
                <a:gd name="T26" fmla="*/ 11 w 15"/>
                <a:gd name="T27" fmla="*/ 29 h 107"/>
                <a:gd name="T28" fmla="*/ 11 w 15"/>
                <a:gd name="T29" fmla="*/ 31 h 107"/>
                <a:gd name="T30" fmla="*/ 10 w 15"/>
                <a:gd name="T31" fmla="*/ 33 h 107"/>
                <a:gd name="T32" fmla="*/ 10 w 15"/>
                <a:gd name="T33" fmla="*/ 36 h 107"/>
                <a:gd name="T34" fmla="*/ 10 w 15"/>
                <a:gd name="T35" fmla="*/ 38 h 107"/>
                <a:gd name="T36" fmla="*/ 10 w 15"/>
                <a:gd name="T37" fmla="*/ 40 h 107"/>
                <a:gd name="T38" fmla="*/ 9 w 15"/>
                <a:gd name="T39" fmla="*/ 42 h 107"/>
                <a:gd name="T40" fmla="*/ 9 w 15"/>
                <a:gd name="T41" fmla="*/ 44 h 107"/>
                <a:gd name="T42" fmla="*/ 9 w 15"/>
                <a:gd name="T43" fmla="*/ 46 h 107"/>
                <a:gd name="T44" fmla="*/ 9 w 15"/>
                <a:gd name="T45" fmla="*/ 49 h 107"/>
                <a:gd name="T46" fmla="*/ 8 w 15"/>
                <a:gd name="T47" fmla="*/ 51 h 107"/>
                <a:gd name="T48" fmla="*/ 8 w 15"/>
                <a:gd name="T49" fmla="*/ 53 h 107"/>
                <a:gd name="T50" fmla="*/ 7 w 15"/>
                <a:gd name="T51" fmla="*/ 55 h 107"/>
                <a:gd name="T52" fmla="*/ 7 w 15"/>
                <a:gd name="T53" fmla="*/ 57 h 107"/>
                <a:gd name="T54" fmla="*/ 7 w 15"/>
                <a:gd name="T55" fmla="*/ 59 h 107"/>
                <a:gd name="T56" fmla="*/ 7 w 15"/>
                <a:gd name="T57" fmla="*/ 61 h 107"/>
                <a:gd name="T58" fmla="*/ 6 w 15"/>
                <a:gd name="T59" fmla="*/ 63 h 107"/>
                <a:gd name="T60" fmla="*/ 6 w 15"/>
                <a:gd name="T61" fmla="*/ 65 h 107"/>
                <a:gd name="T62" fmla="*/ 6 w 15"/>
                <a:gd name="T63" fmla="*/ 67 h 107"/>
                <a:gd name="T64" fmla="*/ 6 w 15"/>
                <a:gd name="T65" fmla="*/ 69 h 107"/>
                <a:gd name="T66" fmla="*/ 5 w 15"/>
                <a:gd name="T67" fmla="*/ 72 h 107"/>
                <a:gd name="T68" fmla="*/ 5 w 15"/>
                <a:gd name="T69" fmla="*/ 74 h 107"/>
                <a:gd name="T70" fmla="*/ 5 w 15"/>
                <a:gd name="T71" fmla="*/ 76 h 107"/>
                <a:gd name="T72" fmla="*/ 4 w 15"/>
                <a:gd name="T73" fmla="*/ 78 h 107"/>
                <a:gd name="T74" fmla="*/ 4 w 15"/>
                <a:gd name="T75" fmla="*/ 80 h 107"/>
                <a:gd name="T76" fmla="*/ 4 w 15"/>
                <a:gd name="T77" fmla="*/ 82 h 107"/>
                <a:gd name="T78" fmla="*/ 3 w 15"/>
                <a:gd name="T79" fmla="*/ 84 h 107"/>
                <a:gd name="T80" fmla="*/ 3 w 15"/>
                <a:gd name="T81" fmla="*/ 86 h 107"/>
                <a:gd name="T82" fmla="*/ 3 w 15"/>
                <a:gd name="T83" fmla="*/ 88 h 107"/>
                <a:gd name="T84" fmla="*/ 3 w 15"/>
                <a:gd name="T85" fmla="*/ 90 h 107"/>
                <a:gd name="T86" fmla="*/ 2 w 15"/>
                <a:gd name="T87" fmla="*/ 91 h 107"/>
                <a:gd name="T88" fmla="*/ 2 w 15"/>
                <a:gd name="T89" fmla="*/ 94 h 107"/>
                <a:gd name="T90" fmla="*/ 2 w 15"/>
                <a:gd name="T91" fmla="*/ 95 h 107"/>
                <a:gd name="T92" fmla="*/ 1 w 15"/>
                <a:gd name="T93" fmla="*/ 97 h 107"/>
                <a:gd name="T94" fmla="*/ 1 w 15"/>
                <a:gd name="T95" fmla="*/ 99 h 107"/>
                <a:gd name="T96" fmla="*/ 1 w 15"/>
                <a:gd name="T97" fmla="*/ 101 h 107"/>
                <a:gd name="T98" fmla="*/ 0 w 15"/>
                <a:gd name="T99" fmla="*/ 103 h 107"/>
                <a:gd name="T100" fmla="*/ 0 w 15"/>
                <a:gd name="T101" fmla="*/ 105 h 107"/>
                <a:gd name="T102" fmla="*/ 0 w 15"/>
                <a:gd name="T10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07">
                  <a:moveTo>
                    <a:pt x="15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6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3" y="84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3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8" name="Freeform 3344"/>
            <p:cNvSpPr>
              <a:spLocks/>
            </p:cNvSpPr>
            <p:nvPr/>
          </p:nvSpPr>
          <p:spPr bwMode="auto">
            <a:xfrm>
              <a:off x="5164715" y="5769057"/>
              <a:ext cx="14764" cy="82677"/>
            </a:xfrm>
            <a:custGeom>
              <a:avLst/>
              <a:gdLst>
                <a:gd name="T0" fmla="*/ 15 w 15"/>
                <a:gd name="T1" fmla="*/ 0 h 84"/>
                <a:gd name="T2" fmla="*/ 15 w 15"/>
                <a:gd name="T3" fmla="*/ 2 h 84"/>
                <a:gd name="T4" fmla="*/ 15 w 15"/>
                <a:gd name="T5" fmla="*/ 4 h 84"/>
                <a:gd name="T6" fmla="*/ 14 w 15"/>
                <a:gd name="T7" fmla="*/ 6 h 84"/>
                <a:gd name="T8" fmla="*/ 14 w 15"/>
                <a:gd name="T9" fmla="*/ 8 h 84"/>
                <a:gd name="T10" fmla="*/ 14 w 15"/>
                <a:gd name="T11" fmla="*/ 9 h 84"/>
                <a:gd name="T12" fmla="*/ 13 w 15"/>
                <a:gd name="T13" fmla="*/ 11 h 84"/>
                <a:gd name="T14" fmla="*/ 13 w 15"/>
                <a:gd name="T15" fmla="*/ 13 h 84"/>
                <a:gd name="T16" fmla="*/ 13 w 15"/>
                <a:gd name="T17" fmla="*/ 15 h 84"/>
                <a:gd name="T18" fmla="*/ 13 w 15"/>
                <a:gd name="T19" fmla="*/ 17 h 84"/>
                <a:gd name="T20" fmla="*/ 12 w 15"/>
                <a:gd name="T21" fmla="*/ 18 h 84"/>
                <a:gd name="T22" fmla="*/ 12 w 15"/>
                <a:gd name="T23" fmla="*/ 20 h 84"/>
                <a:gd name="T24" fmla="*/ 12 w 15"/>
                <a:gd name="T25" fmla="*/ 22 h 84"/>
                <a:gd name="T26" fmla="*/ 11 w 15"/>
                <a:gd name="T27" fmla="*/ 24 h 84"/>
                <a:gd name="T28" fmla="*/ 11 w 15"/>
                <a:gd name="T29" fmla="*/ 26 h 84"/>
                <a:gd name="T30" fmla="*/ 11 w 15"/>
                <a:gd name="T31" fmla="*/ 27 h 84"/>
                <a:gd name="T32" fmla="*/ 11 w 15"/>
                <a:gd name="T33" fmla="*/ 29 h 84"/>
                <a:gd name="T34" fmla="*/ 10 w 15"/>
                <a:gd name="T35" fmla="*/ 31 h 84"/>
                <a:gd name="T36" fmla="*/ 10 w 15"/>
                <a:gd name="T37" fmla="*/ 32 h 84"/>
                <a:gd name="T38" fmla="*/ 10 w 15"/>
                <a:gd name="T39" fmla="*/ 34 h 84"/>
                <a:gd name="T40" fmla="*/ 9 w 15"/>
                <a:gd name="T41" fmla="*/ 36 h 84"/>
                <a:gd name="T42" fmla="*/ 9 w 15"/>
                <a:gd name="T43" fmla="*/ 38 h 84"/>
                <a:gd name="T44" fmla="*/ 9 w 15"/>
                <a:gd name="T45" fmla="*/ 39 h 84"/>
                <a:gd name="T46" fmla="*/ 8 w 15"/>
                <a:gd name="T47" fmla="*/ 41 h 84"/>
                <a:gd name="T48" fmla="*/ 8 w 15"/>
                <a:gd name="T49" fmla="*/ 43 h 84"/>
                <a:gd name="T50" fmla="*/ 8 w 15"/>
                <a:gd name="T51" fmla="*/ 44 h 84"/>
                <a:gd name="T52" fmla="*/ 8 w 15"/>
                <a:gd name="T53" fmla="*/ 46 h 84"/>
                <a:gd name="T54" fmla="*/ 7 w 15"/>
                <a:gd name="T55" fmla="*/ 48 h 84"/>
                <a:gd name="T56" fmla="*/ 7 w 15"/>
                <a:gd name="T57" fmla="*/ 49 h 84"/>
                <a:gd name="T58" fmla="*/ 7 w 15"/>
                <a:gd name="T59" fmla="*/ 51 h 84"/>
                <a:gd name="T60" fmla="*/ 6 w 15"/>
                <a:gd name="T61" fmla="*/ 52 h 84"/>
                <a:gd name="T62" fmla="*/ 6 w 15"/>
                <a:gd name="T63" fmla="*/ 54 h 84"/>
                <a:gd name="T64" fmla="*/ 6 w 15"/>
                <a:gd name="T65" fmla="*/ 56 h 84"/>
                <a:gd name="T66" fmla="*/ 6 w 15"/>
                <a:gd name="T67" fmla="*/ 57 h 84"/>
                <a:gd name="T68" fmla="*/ 5 w 15"/>
                <a:gd name="T69" fmla="*/ 59 h 84"/>
                <a:gd name="T70" fmla="*/ 5 w 15"/>
                <a:gd name="T71" fmla="*/ 61 h 84"/>
                <a:gd name="T72" fmla="*/ 5 w 15"/>
                <a:gd name="T73" fmla="*/ 62 h 84"/>
                <a:gd name="T74" fmla="*/ 4 w 15"/>
                <a:gd name="T75" fmla="*/ 64 h 84"/>
                <a:gd name="T76" fmla="*/ 4 w 15"/>
                <a:gd name="T77" fmla="*/ 65 h 84"/>
                <a:gd name="T78" fmla="*/ 4 w 15"/>
                <a:gd name="T79" fmla="*/ 67 h 84"/>
                <a:gd name="T80" fmla="*/ 3 w 15"/>
                <a:gd name="T81" fmla="*/ 68 h 84"/>
                <a:gd name="T82" fmla="*/ 3 w 15"/>
                <a:gd name="T83" fmla="*/ 70 h 84"/>
                <a:gd name="T84" fmla="*/ 3 w 15"/>
                <a:gd name="T85" fmla="*/ 71 h 84"/>
                <a:gd name="T86" fmla="*/ 3 w 15"/>
                <a:gd name="T87" fmla="*/ 73 h 84"/>
                <a:gd name="T88" fmla="*/ 2 w 15"/>
                <a:gd name="T89" fmla="*/ 74 h 84"/>
                <a:gd name="T90" fmla="*/ 2 w 15"/>
                <a:gd name="T91" fmla="*/ 76 h 84"/>
                <a:gd name="T92" fmla="*/ 2 w 15"/>
                <a:gd name="T93" fmla="*/ 77 h 84"/>
                <a:gd name="T94" fmla="*/ 1 w 15"/>
                <a:gd name="T95" fmla="*/ 79 h 84"/>
                <a:gd name="T96" fmla="*/ 1 w 15"/>
                <a:gd name="T97" fmla="*/ 80 h 84"/>
                <a:gd name="T98" fmla="*/ 1 w 15"/>
                <a:gd name="T99" fmla="*/ 82 h 84"/>
                <a:gd name="T100" fmla="*/ 1 w 15"/>
                <a:gd name="T101" fmla="*/ 83 h 84"/>
                <a:gd name="T102" fmla="*/ 0 w 15"/>
                <a:gd name="T10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84">
                  <a:moveTo>
                    <a:pt x="15" y="0"/>
                  </a:moveTo>
                  <a:lnTo>
                    <a:pt x="15" y="2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3" y="68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3"/>
                  </a:lnTo>
                  <a:lnTo>
                    <a:pt x="0" y="8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9" name="Freeform 3345"/>
            <p:cNvSpPr>
              <a:spLocks/>
            </p:cNvSpPr>
            <p:nvPr/>
          </p:nvSpPr>
          <p:spPr bwMode="auto">
            <a:xfrm>
              <a:off x="5150935" y="5850750"/>
              <a:ext cx="14764" cy="62008"/>
            </a:xfrm>
            <a:custGeom>
              <a:avLst/>
              <a:gdLst>
                <a:gd name="T0" fmla="*/ 15 w 15"/>
                <a:gd name="T1" fmla="*/ 0 h 63"/>
                <a:gd name="T2" fmla="*/ 14 w 15"/>
                <a:gd name="T3" fmla="*/ 1 h 63"/>
                <a:gd name="T4" fmla="*/ 14 w 15"/>
                <a:gd name="T5" fmla="*/ 3 h 63"/>
                <a:gd name="T6" fmla="*/ 14 w 15"/>
                <a:gd name="T7" fmla="*/ 4 h 63"/>
                <a:gd name="T8" fmla="*/ 13 w 15"/>
                <a:gd name="T9" fmla="*/ 6 h 63"/>
                <a:gd name="T10" fmla="*/ 13 w 15"/>
                <a:gd name="T11" fmla="*/ 7 h 63"/>
                <a:gd name="T12" fmla="*/ 13 w 15"/>
                <a:gd name="T13" fmla="*/ 8 h 63"/>
                <a:gd name="T14" fmla="*/ 13 w 15"/>
                <a:gd name="T15" fmla="*/ 10 h 63"/>
                <a:gd name="T16" fmla="*/ 12 w 15"/>
                <a:gd name="T17" fmla="*/ 11 h 63"/>
                <a:gd name="T18" fmla="*/ 12 w 15"/>
                <a:gd name="T19" fmla="*/ 13 h 63"/>
                <a:gd name="T20" fmla="*/ 12 w 15"/>
                <a:gd name="T21" fmla="*/ 14 h 63"/>
                <a:gd name="T22" fmla="*/ 11 w 15"/>
                <a:gd name="T23" fmla="*/ 16 h 63"/>
                <a:gd name="T24" fmla="*/ 11 w 15"/>
                <a:gd name="T25" fmla="*/ 17 h 63"/>
                <a:gd name="T26" fmla="*/ 11 w 15"/>
                <a:gd name="T27" fmla="*/ 18 h 63"/>
                <a:gd name="T28" fmla="*/ 10 w 15"/>
                <a:gd name="T29" fmla="*/ 20 h 63"/>
                <a:gd name="T30" fmla="*/ 10 w 15"/>
                <a:gd name="T31" fmla="*/ 21 h 63"/>
                <a:gd name="T32" fmla="*/ 10 w 15"/>
                <a:gd name="T33" fmla="*/ 22 h 63"/>
                <a:gd name="T34" fmla="*/ 10 w 15"/>
                <a:gd name="T35" fmla="*/ 23 h 63"/>
                <a:gd name="T36" fmla="*/ 9 w 15"/>
                <a:gd name="T37" fmla="*/ 25 h 63"/>
                <a:gd name="T38" fmla="*/ 9 w 15"/>
                <a:gd name="T39" fmla="*/ 26 h 63"/>
                <a:gd name="T40" fmla="*/ 9 w 15"/>
                <a:gd name="T41" fmla="*/ 27 h 63"/>
                <a:gd name="T42" fmla="*/ 9 w 15"/>
                <a:gd name="T43" fmla="*/ 29 h 63"/>
                <a:gd name="T44" fmla="*/ 8 w 15"/>
                <a:gd name="T45" fmla="*/ 30 h 63"/>
                <a:gd name="T46" fmla="*/ 8 w 15"/>
                <a:gd name="T47" fmla="*/ 31 h 63"/>
                <a:gd name="T48" fmla="*/ 7 w 15"/>
                <a:gd name="T49" fmla="*/ 32 h 63"/>
                <a:gd name="T50" fmla="*/ 7 w 15"/>
                <a:gd name="T51" fmla="*/ 34 h 63"/>
                <a:gd name="T52" fmla="*/ 7 w 15"/>
                <a:gd name="T53" fmla="*/ 35 h 63"/>
                <a:gd name="T54" fmla="*/ 7 w 15"/>
                <a:gd name="T55" fmla="*/ 36 h 63"/>
                <a:gd name="T56" fmla="*/ 6 w 15"/>
                <a:gd name="T57" fmla="*/ 37 h 63"/>
                <a:gd name="T58" fmla="*/ 6 w 15"/>
                <a:gd name="T59" fmla="*/ 39 h 63"/>
                <a:gd name="T60" fmla="*/ 6 w 15"/>
                <a:gd name="T61" fmla="*/ 40 h 63"/>
                <a:gd name="T62" fmla="*/ 6 w 15"/>
                <a:gd name="T63" fmla="*/ 41 h 63"/>
                <a:gd name="T64" fmla="*/ 5 w 15"/>
                <a:gd name="T65" fmla="*/ 42 h 63"/>
                <a:gd name="T66" fmla="*/ 5 w 15"/>
                <a:gd name="T67" fmla="*/ 43 h 63"/>
                <a:gd name="T68" fmla="*/ 5 w 15"/>
                <a:gd name="T69" fmla="*/ 44 h 63"/>
                <a:gd name="T70" fmla="*/ 5 w 15"/>
                <a:gd name="T71" fmla="*/ 46 h 63"/>
                <a:gd name="T72" fmla="*/ 4 w 15"/>
                <a:gd name="T73" fmla="*/ 47 h 63"/>
                <a:gd name="T74" fmla="*/ 4 w 15"/>
                <a:gd name="T75" fmla="*/ 48 h 63"/>
                <a:gd name="T76" fmla="*/ 3 w 15"/>
                <a:gd name="T77" fmla="*/ 49 h 63"/>
                <a:gd name="T78" fmla="*/ 3 w 15"/>
                <a:gd name="T79" fmla="*/ 50 h 63"/>
                <a:gd name="T80" fmla="*/ 3 w 15"/>
                <a:gd name="T81" fmla="*/ 51 h 63"/>
                <a:gd name="T82" fmla="*/ 3 w 15"/>
                <a:gd name="T83" fmla="*/ 52 h 63"/>
                <a:gd name="T84" fmla="*/ 2 w 15"/>
                <a:gd name="T85" fmla="*/ 54 h 63"/>
                <a:gd name="T86" fmla="*/ 2 w 15"/>
                <a:gd name="T87" fmla="*/ 55 h 63"/>
                <a:gd name="T88" fmla="*/ 2 w 15"/>
                <a:gd name="T89" fmla="*/ 56 h 63"/>
                <a:gd name="T90" fmla="*/ 2 w 15"/>
                <a:gd name="T91" fmla="*/ 57 h 63"/>
                <a:gd name="T92" fmla="*/ 1 w 15"/>
                <a:gd name="T93" fmla="*/ 58 h 63"/>
                <a:gd name="T94" fmla="*/ 1 w 15"/>
                <a:gd name="T95" fmla="*/ 59 h 63"/>
                <a:gd name="T96" fmla="*/ 1 w 15"/>
                <a:gd name="T97" fmla="*/ 60 h 63"/>
                <a:gd name="T98" fmla="*/ 0 w 15"/>
                <a:gd name="T99" fmla="*/ 61 h 63"/>
                <a:gd name="T100" fmla="*/ 0 w 15"/>
                <a:gd name="T101" fmla="*/ 62 h 63"/>
                <a:gd name="T102" fmla="*/ 0 w 15"/>
                <a:gd name="T10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3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6" y="41"/>
                  </a:lnTo>
                  <a:lnTo>
                    <a:pt x="5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0" name="Freeform 3346"/>
            <p:cNvSpPr>
              <a:spLocks/>
            </p:cNvSpPr>
            <p:nvPr/>
          </p:nvSpPr>
          <p:spPr bwMode="auto">
            <a:xfrm>
              <a:off x="5136171" y="5911774"/>
              <a:ext cx="14764" cy="43307"/>
            </a:xfrm>
            <a:custGeom>
              <a:avLst/>
              <a:gdLst>
                <a:gd name="T0" fmla="*/ 15 w 15"/>
                <a:gd name="T1" fmla="*/ 0 h 44"/>
                <a:gd name="T2" fmla="*/ 15 w 15"/>
                <a:gd name="T3" fmla="*/ 1 h 44"/>
                <a:gd name="T4" fmla="*/ 14 w 15"/>
                <a:gd name="T5" fmla="*/ 2 h 44"/>
                <a:gd name="T6" fmla="*/ 14 w 15"/>
                <a:gd name="T7" fmla="*/ 3 h 44"/>
                <a:gd name="T8" fmla="*/ 14 w 15"/>
                <a:gd name="T9" fmla="*/ 4 h 44"/>
                <a:gd name="T10" fmla="*/ 14 w 15"/>
                <a:gd name="T11" fmla="*/ 5 h 44"/>
                <a:gd name="T12" fmla="*/ 13 w 15"/>
                <a:gd name="T13" fmla="*/ 6 h 44"/>
                <a:gd name="T14" fmla="*/ 13 w 15"/>
                <a:gd name="T15" fmla="*/ 7 h 44"/>
                <a:gd name="T16" fmla="*/ 13 w 15"/>
                <a:gd name="T17" fmla="*/ 8 h 44"/>
                <a:gd name="T18" fmla="*/ 12 w 15"/>
                <a:gd name="T19" fmla="*/ 10 h 44"/>
                <a:gd name="T20" fmla="*/ 12 w 15"/>
                <a:gd name="T21" fmla="*/ 10 h 44"/>
                <a:gd name="T22" fmla="*/ 12 w 15"/>
                <a:gd name="T23" fmla="*/ 11 h 44"/>
                <a:gd name="T24" fmla="*/ 12 w 15"/>
                <a:gd name="T25" fmla="*/ 12 h 44"/>
                <a:gd name="T26" fmla="*/ 11 w 15"/>
                <a:gd name="T27" fmla="*/ 13 h 44"/>
                <a:gd name="T28" fmla="*/ 11 w 15"/>
                <a:gd name="T29" fmla="*/ 14 h 44"/>
                <a:gd name="T30" fmla="*/ 11 w 15"/>
                <a:gd name="T31" fmla="*/ 15 h 44"/>
                <a:gd name="T32" fmla="*/ 10 w 15"/>
                <a:gd name="T33" fmla="*/ 16 h 44"/>
                <a:gd name="T34" fmla="*/ 10 w 15"/>
                <a:gd name="T35" fmla="*/ 17 h 44"/>
                <a:gd name="T36" fmla="*/ 10 w 15"/>
                <a:gd name="T37" fmla="*/ 18 h 44"/>
                <a:gd name="T38" fmla="*/ 10 w 15"/>
                <a:gd name="T39" fmla="*/ 19 h 44"/>
                <a:gd name="T40" fmla="*/ 9 w 15"/>
                <a:gd name="T41" fmla="*/ 20 h 44"/>
                <a:gd name="T42" fmla="*/ 9 w 15"/>
                <a:gd name="T43" fmla="*/ 21 h 44"/>
                <a:gd name="T44" fmla="*/ 9 w 15"/>
                <a:gd name="T45" fmla="*/ 22 h 44"/>
                <a:gd name="T46" fmla="*/ 8 w 15"/>
                <a:gd name="T47" fmla="*/ 23 h 44"/>
                <a:gd name="T48" fmla="*/ 8 w 15"/>
                <a:gd name="T49" fmla="*/ 23 h 44"/>
                <a:gd name="T50" fmla="*/ 8 w 15"/>
                <a:gd name="T51" fmla="*/ 24 h 44"/>
                <a:gd name="T52" fmla="*/ 8 w 15"/>
                <a:gd name="T53" fmla="*/ 25 h 44"/>
                <a:gd name="T54" fmla="*/ 7 w 15"/>
                <a:gd name="T55" fmla="*/ 26 h 44"/>
                <a:gd name="T56" fmla="*/ 7 w 15"/>
                <a:gd name="T57" fmla="*/ 27 h 44"/>
                <a:gd name="T58" fmla="*/ 7 w 15"/>
                <a:gd name="T59" fmla="*/ 28 h 44"/>
                <a:gd name="T60" fmla="*/ 7 w 15"/>
                <a:gd name="T61" fmla="*/ 29 h 44"/>
                <a:gd name="T62" fmla="*/ 6 w 15"/>
                <a:gd name="T63" fmla="*/ 29 h 44"/>
                <a:gd name="T64" fmla="*/ 6 w 15"/>
                <a:gd name="T65" fmla="*/ 30 h 44"/>
                <a:gd name="T66" fmla="*/ 5 w 15"/>
                <a:gd name="T67" fmla="*/ 31 h 44"/>
                <a:gd name="T68" fmla="*/ 5 w 15"/>
                <a:gd name="T69" fmla="*/ 32 h 44"/>
                <a:gd name="T70" fmla="*/ 5 w 15"/>
                <a:gd name="T71" fmla="*/ 33 h 44"/>
                <a:gd name="T72" fmla="*/ 5 w 15"/>
                <a:gd name="T73" fmla="*/ 33 h 44"/>
                <a:gd name="T74" fmla="*/ 4 w 15"/>
                <a:gd name="T75" fmla="*/ 34 h 44"/>
                <a:gd name="T76" fmla="*/ 4 w 15"/>
                <a:gd name="T77" fmla="*/ 35 h 44"/>
                <a:gd name="T78" fmla="*/ 4 w 15"/>
                <a:gd name="T79" fmla="*/ 36 h 44"/>
                <a:gd name="T80" fmla="*/ 4 w 15"/>
                <a:gd name="T81" fmla="*/ 37 h 44"/>
                <a:gd name="T82" fmla="*/ 3 w 15"/>
                <a:gd name="T83" fmla="*/ 37 h 44"/>
                <a:gd name="T84" fmla="*/ 3 w 15"/>
                <a:gd name="T85" fmla="*/ 38 h 44"/>
                <a:gd name="T86" fmla="*/ 3 w 15"/>
                <a:gd name="T87" fmla="*/ 39 h 44"/>
                <a:gd name="T88" fmla="*/ 2 w 15"/>
                <a:gd name="T89" fmla="*/ 40 h 44"/>
                <a:gd name="T90" fmla="*/ 2 w 15"/>
                <a:gd name="T91" fmla="*/ 40 h 44"/>
                <a:gd name="T92" fmla="*/ 2 w 15"/>
                <a:gd name="T93" fmla="*/ 41 h 44"/>
                <a:gd name="T94" fmla="*/ 1 w 15"/>
                <a:gd name="T95" fmla="*/ 42 h 44"/>
                <a:gd name="T96" fmla="*/ 1 w 15"/>
                <a:gd name="T97" fmla="*/ 43 h 44"/>
                <a:gd name="T98" fmla="*/ 1 w 15"/>
                <a:gd name="T99" fmla="*/ 43 h 44"/>
                <a:gd name="T100" fmla="*/ 1 w 15"/>
                <a:gd name="T101" fmla="*/ 44 h 44"/>
                <a:gd name="T102" fmla="*/ 0 w 15"/>
                <a:gd name="T10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4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0" y="4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1" name="Freeform 3347"/>
            <p:cNvSpPr>
              <a:spLocks/>
            </p:cNvSpPr>
            <p:nvPr/>
          </p:nvSpPr>
          <p:spPr bwMode="auto">
            <a:xfrm>
              <a:off x="5122392" y="5955081"/>
              <a:ext cx="14764" cy="25590"/>
            </a:xfrm>
            <a:custGeom>
              <a:avLst/>
              <a:gdLst>
                <a:gd name="T0" fmla="*/ 15 w 15"/>
                <a:gd name="T1" fmla="*/ 0 h 26"/>
                <a:gd name="T2" fmla="*/ 14 w 15"/>
                <a:gd name="T3" fmla="*/ 0 h 26"/>
                <a:gd name="T4" fmla="*/ 14 w 15"/>
                <a:gd name="T5" fmla="*/ 1 h 26"/>
                <a:gd name="T6" fmla="*/ 14 w 15"/>
                <a:gd name="T7" fmla="*/ 2 h 26"/>
                <a:gd name="T8" fmla="*/ 14 w 15"/>
                <a:gd name="T9" fmla="*/ 3 h 26"/>
                <a:gd name="T10" fmla="*/ 13 w 15"/>
                <a:gd name="T11" fmla="*/ 3 h 26"/>
                <a:gd name="T12" fmla="*/ 13 w 15"/>
                <a:gd name="T13" fmla="*/ 4 h 26"/>
                <a:gd name="T14" fmla="*/ 13 w 15"/>
                <a:gd name="T15" fmla="*/ 5 h 26"/>
                <a:gd name="T16" fmla="*/ 12 w 15"/>
                <a:gd name="T17" fmla="*/ 5 h 26"/>
                <a:gd name="T18" fmla="*/ 12 w 15"/>
                <a:gd name="T19" fmla="*/ 6 h 26"/>
                <a:gd name="T20" fmla="*/ 12 w 15"/>
                <a:gd name="T21" fmla="*/ 6 h 26"/>
                <a:gd name="T22" fmla="*/ 12 w 15"/>
                <a:gd name="T23" fmla="*/ 7 h 26"/>
                <a:gd name="T24" fmla="*/ 11 w 15"/>
                <a:gd name="T25" fmla="*/ 8 h 26"/>
                <a:gd name="T26" fmla="*/ 11 w 15"/>
                <a:gd name="T27" fmla="*/ 8 h 26"/>
                <a:gd name="T28" fmla="*/ 11 w 15"/>
                <a:gd name="T29" fmla="*/ 9 h 26"/>
                <a:gd name="T30" fmla="*/ 10 w 15"/>
                <a:gd name="T31" fmla="*/ 9 h 26"/>
                <a:gd name="T32" fmla="*/ 10 w 15"/>
                <a:gd name="T33" fmla="*/ 10 h 26"/>
                <a:gd name="T34" fmla="*/ 10 w 15"/>
                <a:gd name="T35" fmla="*/ 11 h 26"/>
                <a:gd name="T36" fmla="*/ 9 w 15"/>
                <a:gd name="T37" fmla="*/ 11 h 26"/>
                <a:gd name="T38" fmla="*/ 9 w 15"/>
                <a:gd name="T39" fmla="*/ 12 h 26"/>
                <a:gd name="T40" fmla="*/ 9 w 15"/>
                <a:gd name="T41" fmla="*/ 12 h 26"/>
                <a:gd name="T42" fmla="*/ 9 w 15"/>
                <a:gd name="T43" fmla="*/ 13 h 26"/>
                <a:gd name="T44" fmla="*/ 8 w 15"/>
                <a:gd name="T45" fmla="*/ 13 h 26"/>
                <a:gd name="T46" fmla="*/ 8 w 15"/>
                <a:gd name="T47" fmla="*/ 14 h 26"/>
                <a:gd name="T48" fmla="*/ 8 w 15"/>
                <a:gd name="T49" fmla="*/ 14 h 26"/>
                <a:gd name="T50" fmla="*/ 8 w 15"/>
                <a:gd name="T51" fmla="*/ 15 h 26"/>
                <a:gd name="T52" fmla="*/ 7 w 15"/>
                <a:gd name="T53" fmla="*/ 15 h 26"/>
                <a:gd name="T54" fmla="*/ 7 w 15"/>
                <a:gd name="T55" fmla="*/ 16 h 26"/>
                <a:gd name="T56" fmla="*/ 7 w 15"/>
                <a:gd name="T57" fmla="*/ 16 h 26"/>
                <a:gd name="T58" fmla="*/ 6 w 15"/>
                <a:gd name="T59" fmla="*/ 17 h 26"/>
                <a:gd name="T60" fmla="*/ 6 w 15"/>
                <a:gd name="T61" fmla="*/ 17 h 26"/>
                <a:gd name="T62" fmla="*/ 6 w 15"/>
                <a:gd name="T63" fmla="*/ 18 h 26"/>
                <a:gd name="T64" fmla="*/ 5 w 15"/>
                <a:gd name="T65" fmla="*/ 18 h 26"/>
                <a:gd name="T66" fmla="*/ 5 w 15"/>
                <a:gd name="T67" fmla="*/ 19 h 26"/>
                <a:gd name="T68" fmla="*/ 5 w 15"/>
                <a:gd name="T69" fmla="*/ 19 h 26"/>
                <a:gd name="T70" fmla="*/ 5 w 15"/>
                <a:gd name="T71" fmla="*/ 19 h 26"/>
                <a:gd name="T72" fmla="*/ 4 w 15"/>
                <a:gd name="T73" fmla="*/ 20 h 26"/>
                <a:gd name="T74" fmla="*/ 4 w 15"/>
                <a:gd name="T75" fmla="*/ 21 h 26"/>
                <a:gd name="T76" fmla="*/ 4 w 15"/>
                <a:gd name="T77" fmla="*/ 21 h 26"/>
                <a:gd name="T78" fmla="*/ 4 w 15"/>
                <a:gd name="T79" fmla="*/ 21 h 26"/>
                <a:gd name="T80" fmla="*/ 3 w 15"/>
                <a:gd name="T81" fmla="*/ 22 h 26"/>
                <a:gd name="T82" fmla="*/ 3 w 15"/>
                <a:gd name="T83" fmla="*/ 22 h 26"/>
                <a:gd name="T84" fmla="*/ 3 w 15"/>
                <a:gd name="T85" fmla="*/ 22 h 26"/>
                <a:gd name="T86" fmla="*/ 2 w 15"/>
                <a:gd name="T87" fmla="*/ 23 h 26"/>
                <a:gd name="T88" fmla="*/ 2 w 15"/>
                <a:gd name="T89" fmla="*/ 23 h 26"/>
                <a:gd name="T90" fmla="*/ 2 w 15"/>
                <a:gd name="T91" fmla="*/ 24 h 26"/>
                <a:gd name="T92" fmla="*/ 2 w 15"/>
                <a:gd name="T93" fmla="*/ 24 h 26"/>
                <a:gd name="T94" fmla="*/ 1 w 15"/>
                <a:gd name="T95" fmla="*/ 25 h 26"/>
                <a:gd name="T96" fmla="*/ 1 w 15"/>
                <a:gd name="T97" fmla="*/ 25 h 26"/>
                <a:gd name="T98" fmla="*/ 1 w 15"/>
                <a:gd name="T99" fmla="*/ 25 h 26"/>
                <a:gd name="T100" fmla="*/ 0 w 15"/>
                <a:gd name="T101" fmla="*/ 26 h 26"/>
                <a:gd name="T102" fmla="*/ 0 w 15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6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2" name="Freeform 3348"/>
            <p:cNvSpPr>
              <a:spLocks/>
            </p:cNvSpPr>
            <p:nvPr/>
          </p:nvSpPr>
          <p:spPr bwMode="auto">
            <a:xfrm>
              <a:off x="5108612" y="5980671"/>
              <a:ext cx="13780" cy="15748"/>
            </a:xfrm>
            <a:custGeom>
              <a:avLst/>
              <a:gdLst>
                <a:gd name="T0" fmla="*/ 14 w 14"/>
                <a:gd name="T1" fmla="*/ 0 h 16"/>
                <a:gd name="T2" fmla="*/ 14 w 14"/>
                <a:gd name="T3" fmla="*/ 0 h 16"/>
                <a:gd name="T4" fmla="*/ 14 w 14"/>
                <a:gd name="T5" fmla="*/ 0 h 16"/>
                <a:gd name="T6" fmla="*/ 13 w 14"/>
                <a:gd name="T7" fmla="*/ 1 h 16"/>
                <a:gd name="T8" fmla="*/ 13 w 14"/>
                <a:gd name="T9" fmla="*/ 1 h 16"/>
                <a:gd name="T10" fmla="*/ 13 w 14"/>
                <a:gd name="T11" fmla="*/ 1 h 16"/>
                <a:gd name="T12" fmla="*/ 13 w 14"/>
                <a:gd name="T13" fmla="*/ 2 h 16"/>
                <a:gd name="T14" fmla="*/ 12 w 14"/>
                <a:gd name="T15" fmla="*/ 2 h 16"/>
                <a:gd name="T16" fmla="*/ 12 w 14"/>
                <a:gd name="T17" fmla="*/ 2 h 16"/>
                <a:gd name="T18" fmla="*/ 12 w 14"/>
                <a:gd name="T19" fmla="*/ 3 h 16"/>
                <a:gd name="T20" fmla="*/ 12 w 14"/>
                <a:gd name="T21" fmla="*/ 3 h 16"/>
                <a:gd name="T22" fmla="*/ 11 w 14"/>
                <a:gd name="T23" fmla="*/ 3 h 16"/>
                <a:gd name="T24" fmla="*/ 11 w 14"/>
                <a:gd name="T25" fmla="*/ 4 h 16"/>
                <a:gd name="T26" fmla="*/ 11 w 14"/>
                <a:gd name="T27" fmla="*/ 4 h 16"/>
                <a:gd name="T28" fmla="*/ 10 w 14"/>
                <a:gd name="T29" fmla="*/ 4 h 16"/>
                <a:gd name="T30" fmla="*/ 10 w 14"/>
                <a:gd name="T31" fmla="*/ 5 h 16"/>
                <a:gd name="T32" fmla="*/ 10 w 14"/>
                <a:gd name="T33" fmla="*/ 5 h 16"/>
                <a:gd name="T34" fmla="*/ 9 w 14"/>
                <a:gd name="T35" fmla="*/ 5 h 16"/>
                <a:gd name="T36" fmla="*/ 9 w 14"/>
                <a:gd name="T37" fmla="*/ 6 h 16"/>
                <a:gd name="T38" fmla="*/ 9 w 14"/>
                <a:gd name="T39" fmla="*/ 6 h 16"/>
                <a:gd name="T40" fmla="*/ 9 w 14"/>
                <a:gd name="T41" fmla="*/ 6 h 16"/>
                <a:gd name="T42" fmla="*/ 8 w 14"/>
                <a:gd name="T43" fmla="*/ 6 h 16"/>
                <a:gd name="T44" fmla="*/ 8 w 14"/>
                <a:gd name="T45" fmla="*/ 7 h 16"/>
                <a:gd name="T46" fmla="*/ 8 w 14"/>
                <a:gd name="T47" fmla="*/ 7 h 16"/>
                <a:gd name="T48" fmla="*/ 8 w 14"/>
                <a:gd name="T49" fmla="*/ 8 h 16"/>
                <a:gd name="T50" fmla="*/ 7 w 14"/>
                <a:gd name="T51" fmla="*/ 8 h 16"/>
                <a:gd name="T52" fmla="*/ 7 w 14"/>
                <a:gd name="T53" fmla="*/ 8 h 16"/>
                <a:gd name="T54" fmla="*/ 7 w 14"/>
                <a:gd name="T55" fmla="*/ 8 h 16"/>
                <a:gd name="T56" fmla="*/ 6 w 14"/>
                <a:gd name="T57" fmla="*/ 9 h 16"/>
                <a:gd name="T58" fmla="*/ 6 w 14"/>
                <a:gd name="T59" fmla="*/ 9 h 16"/>
                <a:gd name="T60" fmla="*/ 6 w 14"/>
                <a:gd name="T61" fmla="*/ 9 h 16"/>
                <a:gd name="T62" fmla="*/ 6 w 14"/>
                <a:gd name="T63" fmla="*/ 10 h 16"/>
                <a:gd name="T64" fmla="*/ 5 w 14"/>
                <a:gd name="T65" fmla="*/ 10 h 16"/>
                <a:gd name="T66" fmla="*/ 5 w 14"/>
                <a:gd name="T67" fmla="*/ 10 h 16"/>
                <a:gd name="T68" fmla="*/ 5 w 14"/>
                <a:gd name="T69" fmla="*/ 10 h 16"/>
                <a:gd name="T70" fmla="*/ 5 w 14"/>
                <a:gd name="T71" fmla="*/ 11 h 16"/>
                <a:gd name="T72" fmla="*/ 4 w 14"/>
                <a:gd name="T73" fmla="*/ 11 h 16"/>
                <a:gd name="T74" fmla="*/ 4 w 14"/>
                <a:gd name="T75" fmla="*/ 12 h 16"/>
                <a:gd name="T76" fmla="*/ 3 w 14"/>
                <a:gd name="T77" fmla="*/ 12 h 16"/>
                <a:gd name="T78" fmla="*/ 3 w 14"/>
                <a:gd name="T79" fmla="*/ 12 h 16"/>
                <a:gd name="T80" fmla="*/ 3 w 14"/>
                <a:gd name="T81" fmla="*/ 12 h 16"/>
                <a:gd name="T82" fmla="*/ 3 w 14"/>
                <a:gd name="T83" fmla="*/ 13 h 16"/>
                <a:gd name="T84" fmla="*/ 2 w 14"/>
                <a:gd name="T85" fmla="*/ 13 h 16"/>
                <a:gd name="T86" fmla="*/ 2 w 14"/>
                <a:gd name="T87" fmla="*/ 13 h 16"/>
                <a:gd name="T88" fmla="*/ 2 w 14"/>
                <a:gd name="T89" fmla="*/ 14 h 16"/>
                <a:gd name="T90" fmla="*/ 2 w 14"/>
                <a:gd name="T91" fmla="*/ 14 h 16"/>
                <a:gd name="T92" fmla="*/ 1 w 14"/>
                <a:gd name="T93" fmla="*/ 15 h 16"/>
                <a:gd name="T94" fmla="*/ 1 w 14"/>
                <a:gd name="T95" fmla="*/ 15 h 16"/>
                <a:gd name="T96" fmla="*/ 1 w 14"/>
                <a:gd name="T97" fmla="*/ 15 h 16"/>
                <a:gd name="T98" fmla="*/ 0 w 14"/>
                <a:gd name="T99" fmla="*/ 15 h 16"/>
                <a:gd name="T100" fmla="*/ 0 w 14"/>
                <a:gd name="T101" fmla="*/ 16 h 16"/>
                <a:gd name="T102" fmla="*/ 0 w 14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3" name="Freeform 3349"/>
            <p:cNvSpPr>
              <a:spLocks/>
            </p:cNvSpPr>
            <p:nvPr/>
          </p:nvSpPr>
          <p:spPr bwMode="auto">
            <a:xfrm>
              <a:off x="5094833" y="5996419"/>
              <a:ext cx="13780" cy="23622"/>
            </a:xfrm>
            <a:custGeom>
              <a:avLst/>
              <a:gdLst>
                <a:gd name="T0" fmla="*/ 14 w 14"/>
                <a:gd name="T1" fmla="*/ 0 h 24"/>
                <a:gd name="T2" fmla="*/ 14 w 14"/>
                <a:gd name="T3" fmla="*/ 0 h 24"/>
                <a:gd name="T4" fmla="*/ 14 w 14"/>
                <a:gd name="T5" fmla="*/ 0 h 24"/>
                <a:gd name="T6" fmla="*/ 13 w 14"/>
                <a:gd name="T7" fmla="*/ 1 h 24"/>
                <a:gd name="T8" fmla="*/ 13 w 14"/>
                <a:gd name="T9" fmla="*/ 1 h 24"/>
                <a:gd name="T10" fmla="*/ 13 w 14"/>
                <a:gd name="T11" fmla="*/ 2 h 24"/>
                <a:gd name="T12" fmla="*/ 13 w 14"/>
                <a:gd name="T13" fmla="*/ 2 h 24"/>
                <a:gd name="T14" fmla="*/ 12 w 14"/>
                <a:gd name="T15" fmla="*/ 3 h 24"/>
                <a:gd name="T16" fmla="*/ 12 w 14"/>
                <a:gd name="T17" fmla="*/ 3 h 24"/>
                <a:gd name="T18" fmla="*/ 12 w 14"/>
                <a:gd name="T19" fmla="*/ 3 h 24"/>
                <a:gd name="T20" fmla="*/ 11 w 14"/>
                <a:gd name="T21" fmla="*/ 4 h 24"/>
                <a:gd name="T22" fmla="*/ 11 w 14"/>
                <a:gd name="T23" fmla="*/ 4 h 24"/>
                <a:gd name="T24" fmla="*/ 11 w 14"/>
                <a:gd name="T25" fmla="*/ 5 h 24"/>
                <a:gd name="T26" fmla="*/ 10 w 14"/>
                <a:gd name="T27" fmla="*/ 5 h 24"/>
                <a:gd name="T28" fmla="*/ 10 w 14"/>
                <a:gd name="T29" fmla="*/ 5 h 24"/>
                <a:gd name="T30" fmla="*/ 10 w 14"/>
                <a:gd name="T31" fmla="*/ 6 h 24"/>
                <a:gd name="T32" fmla="*/ 10 w 14"/>
                <a:gd name="T33" fmla="*/ 6 h 24"/>
                <a:gd name="T34" fmla="*/ 9 w 14"/>
                <a:gd name="T35" fmla="*/ 7 h 24"/>
                <a:gd name="T36" fmla="*/ 9 w 14"/>
                <a:gd name="T37" fmla="*/ 7 h 24"/>
                <a:gd name="T38" fmla="*/ 9 w 14"/>
                <a:gd name="T39" fmla="*/ 7 h 24"/>
                <a:gd name="T40" fmla="*/ 9 w 14"/>
                <a:gd name="T41" fmla="*/ 8 h 24"/>
                <a:gd name="T42" fmla="*/ 8 w 14"/>
                <a:gd name="T43" fmla="*/ 8 h 24"/>
                <a:gd name="T44" fmla="*/ 8 w 14"/>
                <a:gd name="T45" fmla="*/ 9 h 24"/>
                <a:gd name="T46" fmla="*/ 8 w 14"/>
                <a:gd name="T47" fmla="*/ 9 h 24"/>
                <a:gd name="T48" fmla="*/ 7 w 14"/>
                <a:gd name="T49" fmla="*/ 10 h 24"/>
                <a:gd name="T50" fmla="*/ 7 w 14"/>
                <a:gd name="T51" fmla="*/ 10 h 24"/>
                <a:gd name="T52" fmla="*/ 7 w 14"/>
                <a:gd name="T53" fmla="*/ 11 h 24"/>
                <a:gd name="T54" fmla="*/ 7 w 14"/>
                <a:gd name="T55" fmla="*/ 11 h 24"/>
                <a:gd name="T56" fmla="*/ 6 w 14"/>
                <a:gd name="T57" fmla="*/ 12 h 24"/>
                <a:gd name="T58" fmla="*/ 6 w 14"/>
                <a:gd name="T59" fmla="*/ 12 h 24"/>
                <a:gd name="T60" fmla="*/ 6 w 14"/>
                <a:gd name="T61" fmla="*/ 13 h 24"/>
                <a:gd name="T62" fmla="*/ 5 w 14"/>
                <a:gd name="T63" fmla="*/ 13 h 24"/>
                <a:gd name="T64" fmla="*/ 5 w 14"/>
                <a:gd name="T65" fmla="*/ 14 h 24"/>
                <a:gd name="T66" fmla="*/ 5 w 14"/>
                <a:gd name="T67" fmla="*/ 14 h 24"/>
                <a:gd name="T68" fmla="*/ 4 w 14"/>
                <a:gd name="T69" fmla="*/ 15 h 24"/>
                <a:gd name="T70" fmla="*/ 4 w 14"/>
                <a:gd name="T71" fmla="*/ 15 h 24"/>
                <a:gd name="T72" fmla="*/ 4 w 14"/>
                <a:gd name="T73" fmla="*/ 16 h 24"/>
                <a:gd name="T74" fmla="*/ 4 w 14"/>
                <a:gd name="T75" fmla="*/ 16 h 24"/>
                <a:gd name="T76" fmla="*/ 3 w 14"/>
                <a:gd name="T77" fmla="*/ 17 h 24"/>
                <a:gd name="T78" fmla="*/ 3 w 14"/>
                <a:gd name="T79" fmla="*/ 17 h 24"/>
                <a:gd name="T80" fmla="*/ 3 w 14"/>
                <a:gd name="T81" fmla="*/ 18 h 24"/>
                <a:gd name="T82" fmla="*/ 3 w 14"/>
                <a:gd name="T83" fmla="*/ 18 h 24"/>
                <a:gd name="T84" fmla="*/ 2 w 14"/>
                <a:gd name="T85" fmla="*/ 19 h 24"/>
                <a:gd name="T86" fmla="*/ 2 w 14"/>
                <a:gd name="T87" fmla="*/ 19 h 24"/>
                <a:gd name="T88" fmla="*/ 2 w 14"/>
                <a:gd name="T89" fmla="*/ 20 h 24"/>
                <a:gd name="T90" fmla="*/ 2 w 14"/>
                <a:gd name="T91" fmla="*/ 20 h 24"/>
                <a:gd name="T92" fmla="*/ 1 w 14"/>
                <a:gd name="T93" fmla="*/ 21 h 24"/>
                <a:gd name="T94" fmla="*/ 1 w 14"/>
                <a:gd name="T95" fmla="*/ 22 h 24"/>
                <a:gd name="T96" fmla="*/ 1 w 14"/>
                <a:gd name="T97" fmla="*/ 22 h 24"/>
                <a:gd name="T98" fmla="*/ 0 w 14"/>
                <a:gd name="T99" fmla="*/ 23 h 24"/>
                <a:gd name="T100" fmla="*/ 0 w 14"/>
                <a:gd name="T101" fmla="*/ 23 h 24"/>
                <a:gd name="T102" fmla="*/ 0 w 14"/>
                <a:gd name="T10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4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4" name="Freeform 3350"/>
            <p:cNvSpPr>
              <a:spLocks/>
            </p:cNvSpPr>
            <p:nvPr/>
          </p:nvSpPr>
          <p:spPr bwMode="auto">
            <a:xfrm>
              <a:off x="5081053" y="6019057"/>
              <a:ext cx="13780" cy="27559"/>
            </a:xfrm>
            <a:custGeom>
              <a:avLst/>
              <a:gdLst>
                <a:gd name="T0" fmla="*/ 14 w 14"/>
                <a:gd name="T1" fmla="*/ 0 h 28"/>
                <a:gd name="T2" fmla="*/ 14 w 14"/>
                <a:gd name="T3" fmla="*/ 1 h 28"/>
                <a:gd name="T4" fmla="*/ 14 w 14"/>
                <a:gd name="T5" fmla="*/ 2 h 28"/>
                <a:gd name="T6" fmla="*/ 13 w 14"/>
                <a:gd name="T7" fmla="*/ 2 h 28"/>
                <a:gd name="T8" fmla="*/ 13 w 14"/>
                <a:gd name="T9" fmla="*/ 3 h 28"/>
                <a:gd name="T10" fmla="*/ 13 w 14"/>
                <a:gd name="T11" fmla="*/ 3 h 28"/>
                <a:gd name="T12" fmla="*/ 12 w 14"/>
                <a:gd name="T13" fmla="*/ 4 h 28"/>
                <a:gd name="T14" fmla="*/ 12 w 14"/>
                <a:gd name="T15" fmla="*/ 4 h 28"/>
                <a:gd name="T16" fmla="*/ 12 w 14"/>
                <a:gd name="T17" fmla="*/ 5 h 28"/>
                <a:gd name="T18" fmla="*/ 11 w 14"/>
                <a:gd name="T19" fmla="*/ 6 h 28"/>
                <a:gd name="T20" fmla="*/ 11 w 14"/>
                <a:gd name="T21" fmla="*/ 6 h 28"/>
                <a:gd name="T22" fmla="*/ 11 w 14"/>
                <a:gd name="T23" fmla="*/ 7 h 28"/>
                <a:gd name="T24" fmla="*/ 11 w 14"/>
                <a:gd name="T25" fmla="*/ 7 h 28"/>
                <a:gd name="T26" fmla="*/ 10 w 14"/>
                <a:gd name="T27" fmla="*/ 8 h 28"/>
                <a:gd name="T28" fmla="*/ 10 w 14"/>
                <a:gd name="T29" fmla="*/ 8 h 28"/>
                <a:gd name="T30" fmla="*/ 10 w 14"/>
                <a:gd name="T31" fmla="*/ 9 h 28"/>
                <a:gd name="T32" fmla="*/ 10 w 14"/>
                <a:gd name="T33" fmla="*/ 9 h 28"/>
                <a:gd name="T34" fmla="*/ 9 w 14"/>
                <a:gd name="T35" fmla="*/ 10 h 28"/>
                <a:gd name="T36" fmla="*/ 9 w 14"/>
                <a:gd name="T37" fmla="*/ 11 h 28"/>
                <a:gd name="T38" fmla="*/ 9 w 14"/>
                <a:gd name="T39" fmla="*/ 11 h 28"/>
                <a:gd name="T40" fmla="*/ 8 w 14"/>
                <a:gd name="T41" fmla="*/ 12 h 28"/>
                <a:gd name="T42" fmla="*/ 8 w 14"/>
                <a:gd name="T43" fmla="*/ 12 h 28"/>
                <a:gd name="T44" fmla="*/ 8 w 14"/>
                <a:gd name="T45" fmla="*/ 13 h 28"/>
                <a:gd name="T46" fmla="*/ 8 w 14"/>
                <a:gd name="T47" fmla="*/ 13 h 28"/>
                <a:gd name="T48" fmla="*/ 7 w 14"/>
                <a:gd name="T49" fmla="*/ 14 h 28"/>
                <a:gd name="T50" fmla="*/ 7 w 14"/>
                <a:gd name="T51" fmla="*/ 15 h 28"/>
                <a:gd name="T52" fmla="*/ 7 w 14"/>
                <a:gd name="T53" fmla="*/ 15 h 28"/>
                <a:gd name="T54" fmla="*/ 7 w 14"/>
                <a:gd name="T55" fmla="*/ 16 h 28"/>
                <a:gd name="T56" fmla="*/ 6 w 14"/>
                <a:gd name="T57" fmla="*/ 16 h 28"/>
                <a:gd name="T58" fmla="*/ 6 w 14"/>
                <a:gd name="T59" fmla="*/ 17 h 28"/>
                <a:gd name="T60" fmla="*/ 6 w 14"/>
                <a:gd name="T61" fmla="*/ 18 h 28"/>
                <a:gd name="T62" fmla="*/ 6 w 14"/>
                <a:gd name="T63" fmla="*/ 18 h 28"/>
                <a:gd name="T64" fmla="*/ 5 w 14"/>
                <a:gd name="T65" fmla="*/ 19 h 28"/>
                <a:gd name="T66" fmla="*/ 5 w 14"/>
                <a:gd name="T67" fmla="*/ 19 h 28"/>
                <a:gd name="T68" fmla="*/ 4 w 14"/>
                <a:gd name="T69" fmla="*/ 20 h 28"/>
                <a:gd name="T70" fmla="*/ 4 w 14"/>
                <a:gd name="T71" fmla="*/ 20 h 28"/>
                <a:gd name="T72" fmla="*/ 4 w 14"/>
                <a:gd name="T73" fmla="*/ 21 h 28"/>
                <a:gd name="T74" fmla="*/ 4 w 14"/>
                <a:gd name="T75" fmla="*/ 21 h 28"/>
                <a:gd name="T76" fmla="*/ 3 w 14"/>
                <a:gd name="T77" fmla="*/ 22 h 28"/>
                <a:gd name="T78" fmla="*/ 3 w 14"/>
                <a:gd name="T79" fmla="*/ 22 h 28"/>
                <a:gd name="T80" fmla="*/ 3 w 14"/>
                <a:gd name="T81" fmla="*/ 23 h 28"/>
                <a:gd name="T82" fmla="*/ 3 w 14"/>
                <a:gd name="T83" fmla="*/ 23 h 28"/>
                <a:gd name="T84" fmla="*/ 2 w 14"/>
                <a:gd name="T85" fmla="*/ 24 h 28"/>
                <a:gd name="T86" fmla="*/ 2 w 14"/>
                <a:gd name="T87" fmla="*/ 24 h 28"/>
                <a:gd name="T88" fmla="*/ 2 w 14"/>
                <a:gd name="T89" fmla="*/ 25 h 28"/>
                <a:gd name="T90" fmla="*/ 1 w 14"/>
                <a:gd name="T91" fmla="*/ 25 h 28"/>
                <a:gd name="T92" fmla="*/ 1 w 14"/>
                <a:gd name="T93" fmla="*/ 26 h 28"/>
                <a:gd name="T94" fmla="*/ 1 w 14"/>
                <a:gd name="T95" fmla="*/ 26 h 28"/>
                <a:gd name="T96" fmla="*/ 1 w 14"/>
                <a:gd name="T97" fmla="*/ 27 h 28"/>
                <a:gd name="T98" fmla="*/ 0 w 14"/>
                <a:gd name="T99" fmla="*/ 28 h 28"/>
                <a:gd name="T100" fmla="*/ 0 w 14"/>
                <a:gd name="T101" fmla="*/ 28 h 28"/>
                <a:gd name="T102" fmla="*/ 0 w 14"/>
                <a:gd name="T10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5" name="Freeform 3351"/>
            <p:cNvSpPr>
              <a:spLocks/>
            </p:cNvSpPr>
            <p:nvPr/>
          </p:nvSpPr>
          <p:spPr bwMode="auto">
            <a:xfrm>
              <a:off x="5067274" y="6046616"/>
              <a:ext cx="13780" cy="18701"/>
            </a:xfrm>
            <a:custGeom>
              <a:avLst/>
              <a:gdLst>
                <a:gd name="T0" fmla="*/ 14 w 14"/>
                <a:gd name="T1" fmla="*/ 0 h 19"/>
                <a:gd name="T2" fmla="*/ 14 w 14"/>
                <a:gd name="T3" fmla="*/ 0 h 19"/>
                <a:gd name="T4" fmla="*/ 14 w 14"/>
                <a:gd name="T5" fmla="*/ 1 h 19"/>
                <a:gd name="T6" fmla="*/ 13 w 14"/>
                <a:gd name="T7" fmla="*/ 1 h 19"/>
                <a:gd name="T8" fmla="*/ 13 w 14"/>
                <a:gd name="T9" fmla="*/ 2 h 19"/>
                <a:gd name="T10" fmla="*/ 13 w 14"/>
                <a:gd name="T11" fmla="*/ 2 h 19"/>
                <a:gd name="T12" fmla="*/ 12 w 14"/>
                <a:gd name="T13" fmla="*/ 3 h 19"/>
                <a:gd name="T14" fmla="*/ 12 w 14"/>
                <a:gd name="T15" fmla="*/ 3 h 19"/>
                <a:gd name="T16" fmla="*/ 12 w 14"/>
                <a:gd name="T17" fmla="*/ 4 h 19"/>
                <a:gd name="T18" fmla="*/ 12 w 14"/>
                <a:gd name="T19" fmla="*/ 4 h 19"/>
                <a:gd name="T20" fmla="*/ 11 w 14"/>
                <a:gd name="T21" fmla="*/ 5 h 19"/>
                <a:gd name="T22" fmla="*/ 11 w 14"/>
                <a:gd name="T23" fmla="*/ 5 h 19"/>
                <a:gd name="T24" fmla="*/ 11 w 14"/>
                <a:gd name="T25" fmla="*/ 5 h 19"/>
                <a:gd name="T26" fmla="*/ 10 w 14"/>
                <a:gd name="T27" fmla="*/ 6 h 19"/>
                <a:gd name="T28" fmla="*/ 10 w 14"/>
                <a:gd name="T29" fmla="*/ 6 h 19"/>
                <a:gd name="T30" fmla="*/ 10 w 14"/>
                <a:gd name="T31" fmla="*/ 7 h 19"/>
                <a:gd name="T32" fmla="*/ 9 w 14"/>
                <a:gd name="T33" fmla="*/ 7 h 19"/>
                <a:gd name="T34" fmla="*/ 9 w 14"/>
                <a:gd name="T35" fmla="*/ 8 h 19"/>
                <a:gd name="T36" fmla="*/ 9 w 14"/>
                <a:gd name="T37" fmla="*/ 8 h 19"/>
                <a:gd name="T38" fmla="*/ 9 w 14"/>
                <a:gd name="T39" fmla="*/ 8 h 19"/>
                <a:gd name="T40" fmla="*/ 8 w 14"/>
                <a:gd name="T41" fmla="*/ 9 h 19"/>
                <a:gd name="T42" fmla="*/ 8 w 14"/>
                <a:gd name="T43" fmla="*/ 9 h 19"/>
                <a:gd name="T44" fmla="*/ 8 w 14"/>
                <a:gd name="T45" fmla="*/ 10 h 19"/>
                <a:gd name="T46" fmla="*/ 8 w 14"/>
                <a:gd name="T47" fmla="*/ 10 h 19"/>
                <a:gd name="T48" fmla="*/ 7 w 14"/>
                <a:gd name="T49" fmla="*/ 10 h 19"/>
                <a:gd name="T50" fmla="*/ 7 w 14"/>
                <a:gd name="T51" fmla="*/ 11 h 19"/>
                <a:gd name="T52" fmla="*/ 7 w 14"/>
                <a:gd name="T53" fmla="*/ 11 h 19"/>
                <a:gd name="T54" fmla="*/ 7 w 14"/>
                <a:gd name="T55" fmla="*/ 11 h 19"/>
                <a:gd name="T56" fmla="*/ 6 w 14"/>
                <a:gd name="T57" fmla="*/ 12 h 19"/>
                <a:gd name="T58" fmla="*/ 6 w 14"/>
                <a:gd name="T59" fmla="*/ 12 h 19"/>
                <a:gd name="T60" fmla="*/ 6 w 14"/>
                <a:gd name="T61" fmla="*/ 13 h 19"/>
                <a:gd name="T62" fmla="*/ 5 w 14"/>
                <a:gd name="T63" fmla="*/ 13 h 19"/>
                <a:gd name="T64" fmla="*/ 5 w 14"/>
                <a:gd name="T65" fmla="*/ 13 h 19"/>
                <a:gd name="T66" fmla="*/ 5 w 14"/>
                <a:gd name="T67" fmla="*/ 14 h 19"/>
                <a:gd name="T68" fmla="*/ 5 w 14"/>
                <a:gd name="T69" fmla="*/ 14 h 19"/>
                <a:gd name="T70" fmla="*/ 4 w 14"/>
                <a:gd name="T71" fmla="*/ 14 h 19"/>
                <a:gd name="T72" fmla="*/ 4 w 14"/>
                <a:gd name="T73" fmla="*/ 15 h 19"/>
                <a:gd name="T74" fmla="*/ 4 w 14"/>
                <a:gd name="T75" fmla="*/ 15 h 19"/>
                <a:gd name="T76" fmla="*/ 4 w 14"/>
                <a:gd name="T77" fmla="*/ 15 h 19"/>
                <a:gd name="T78" fmla="*/ 3 w 14"/>
                <a:gd name="T79" fmla="*/ 16 h 19"/>
                <a:gd name="T80" fmla="*/ 3 w 14"/>
                <a:gd name="T81" fmla="*/ 16 h 19"/>
                <a:gd name="T82" fmla="*/ 3 w 14"/>
                <a:gd name="T83" fmla="*/ 16 h 19"/>
                <a:gd name="T84" fmla="*/ 2 w 14"/>
                <a:gd name="T85" fmla="*/ 17 h 19"/>
                <a:gd name="T86" fmla="*/ 2 w 14"/>
                <a:gd name="T87" fmla="*/ 17 h 19"/>
                <a:gd name="T88" fmla="*/ 2 w 14"/>
                <a:gd name="T89" fmla="*/ 17 h 19"/>
                <a:gd name="T90" fmla="*/ 2 w 14"/>
                <a:gd name="T91" fmla="*/ 18 h 19"/>
                <a:gd name="T92" fmla="*/ 1 w 14"/>
                <a:gd name="T93" fmla="*/ 18 h 19"/>
                <a:gd name="T94" fmla="*/ 1 w 14"/>
                <a:gd name="T95" fmla="*/ 18 h 19"/>
                <a:gd name="T96" fmla="*/ 1 w 14"/>
                <a:gd name="T97" fmla="*/ 18 h 19"/>
                <a:gd name="T98" fmla="*/ 0 w 14"/>
                <a:gd name="T99" fmla="*/ 19 h 19"/>
                <a:gd name="T100" fmla="*/ 0 w 14"/>
                <a:gd name="T101" fmla="*/ 19 h 19"/>
                <a:gd name="T102" fmla="*/ 0 w 14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6" name="Freeform 3352"/>
            <p:cNvSpPr>
              <a:spLocks/>
            </p:cNvSpPr>
            <p:nvPr/>
          </p:nvSpPr>
          <p:spPr bwMode="auto">
            <a:xfrm>
              <a:off x="5053494" y="6065317"/>
              <a:ext cx="13780" cy="11811"/>
            </a:xfrm>
            <a:custGeom>
              <a:avLst/>
              <a:gdLst>
                <a:gd name="T0" fmla="*/ 14 w 14"/>
                <a:gd name="T1" fmla="*/ 0 h 12"/>
                <a:gd name="T2" fmla="*/ 14 w 14"/>
                <a:gd name="T3" fmla="*/ 0 h 12"/>
                <a:gd name="T4" fmla="*/ 13 w 14"/>
                <a:gd name="T5" fmla="*/ 1 h 12"/>
                <a:gd name="T6" fmla="*/ 13 w 14"/>
                <a:gd name="T7" fmla="*/ 1 h 12"/>
                <a:gd name="T8" fmla="*/ 13 w 14"/>
                <a:gd name="T9" fmla="*/ 1 h 12"/>
                <a:gd name="T10" fmla="*/ 13 w 14"/>
                <a:gd name="T11" fmla="*/ 1 h 12"/>
                <a:gd name="T12" fmla="*/ 12 w 14"/>
                <a:gd name="T13" fmla="*/ 2 h 12"/>
                <a:gd name="T14" fmla="*/ 12 w 14"/>
                <a:gd name="T15" fmla="*/ 2 h 12"/>
                <a:gd name="T16" fmla="*/ 12 w 14"/>
                <a:gd name="T17" fmla="*/ 2 h 12"/>
                <a:gd name="T18" fmla="*/ 12 w 14"/>
                <a:gd name="T19" fmla="*/ 2 h 12"/>
                <a:gd name="T20" fmla="*/ 11 w 14"/>
                <a:gd name="T21" fmla="*/ 3 h 12"/>
                <a:gd name="T22" fmla="*/ 11 w 14"/>
                <a:gd name="T23" fmla="*/ 3 h 12"/>
                <a:gd name="T24" fmla="*/ 11 w 14"/>
                <a:gd name="T25" fmla="*/ 3 h 12"/>
                <a:gd name="T26" fmla="*/ 11 w 14"/>
                <a:gd name="T27" fmla="*/ 4 h 12"/>
                <a:gd name="T28" fmla="*/ 10 w 14"/>
                <a:gd name="T29" fmla="*/ 4 h 12"/>
                <a:gd name="T30" fmla="*/ 10 w 14"/>
                <a:gd name="T31" fmla="*/ 4 h 12"/>
                <a:gd name="T32" fmla="*/ 10 w 14"/>
                <a:gd name="T33" fmla="*/ 4 h 12"/>
                <a:gd name="T34" fmla="*/ 9 w 14"/>
                <a:gd name="T35" fmla="*/ 5 h 12"/>
                <a:gd name="T36" fmla="*/ 9 w 14"/>
                <a:gd name="T37" fmla="*/ 5 h 12"/>
                <a:gd name="T38" fmla="*/ 9 w 14"/>
                <a:gd name="T39" fmla="*/ 5 h 12"/>
                <a:gd name="T40" fmla="*/ 9 w 14"/>
                <a:gd name="T41" fmla="*/ 5 h 12"/>
                <a:gd name="T42" fmla="*/ 8 w 14"/>
                <a:gd name="T43" fmla="*/ 5 h 12"/>
                <a:gd name="T44" fmla="*/ 8 w 14"/>
                <a:gd name="T45" fmla="*/ 6 h 12"/>
                <a:gd name="T46" fmla="*/ 8 w 14"/>
                <a:gd name="T47" fmla="*/ 6 h 12"/>
                <a:gd name="T48" fmla="*/ 8 w 14"/>
                <a:gd name="T49" fmla="*/ 6 h 12"/>
                <a:gd name="T50" fmla="*/ 7 w 14"/>
                <a:gd name="T51" fmla="*/ 6 h 12"/>
                <a:gd name="T52" fmla="*/ 7 w 14"/>
                <a:gd name="T53" fmla="*/ 7 h 12"/>
                <a:gd name="T54" fmla="*/ 7 w 14"/>
                <a:gd name="T55" fmla="*/ 7 h 12"/>
                <a:gd name="T56" fmla="*/ 6 w 14"/>
                <a:gd name="T57" fmla="*/ 7 h 12"/>
                <a:gd name="T58" fmla="*/ 6 w 14"/>
                <a:gd name="T59" fmla="*/ 7 h 12"/>
                <a:gd name="T60" fmla="*/ 6 w 14"/>
                <a:gd name="T61" fmla="*/ 7 h 12"/>
                <a:gd name="T62" fmla="*/ 6 w 14"/>
                <a:gd name="T63" fmla="*/ 8 h 12"/>
                <a:gd name="T64" fmla="*/ 5 w 14"/>
                <a:gd name="T65" fmla="*/ 8 h 12"/>
                <a:gd name="T66" fmla="*/ 5 w 14"/>
                <a:gd name="T67" fmla="*/ 8 h 12"/>
                <a:gd name="T68" fmla="*/ 5 w 14"/>
                <a:gd name="T69" fmla="*/ 8 h 12"/>
                <a:gd name="T70" fmla="*/ 5 w 14"/>
                <a:gd name="T71" fmla="*/ 8 h 12"/>
                <a:gd name="T72" fmla="*/ 4 w 14"/>
                <a:gd name="T73" fmla="*/ 9 h 12"/>
                <a:gd name="T74" fmla="*/ 4 w 14"/>
                <a:gd name="T75" fmla="*/ 9 h 12"/>
                <a:gd name="T76" fmla="*/ 4 w 14"/>
                <a:gd name="T77" fmla="*/ 9 h 12"/>
                <a:gd name="T78" fmla="*/ 3 w 14"/>
                <a:gd name="T79" fmla="*/ 9 h 12"/>
                <a:gd name="T80" fmla="*/ 3 w 14"/>
                <a:gd name="T81" fmla="*/ 10 h 12"/>
                <a:gd name="T82" fmla="*/ 3 w 14"/>
                <a:gd name="T83" fmla="*/ 10 h 12"/>
                <a:gd name="T84" fmla="*/ 3 w 14"/>
                <a:gd name="T85" fmla="*/ 10 h 12"/>
                <a:gd name="T86" fmla="*/ 2 w 14"/>
                <a:gd name="T87" fmla="*/ 10 h 12"/>
                <a:gd name="T88" fmla="*/ 2 w 14"/>
                <a:gd name="T89" fmla="*/ 10 h 12"/>
                <a:gd name="T90" fmla="*/ 2 w 14"/>
                <a:gd name="T91" fmla="*/ 10 h 12"/>
                <a:gd name="T92" fmla="*/ 1 w 14"/>
                <a:gd name="T93" fmla="*/ 11 h 12"/>
                <a:gd name="T94" fmla="*/ 1 w 14"/>
                <a:gd name="T95" fmla="*/ 11 h 12"/>
                <a:gd name="T96" fmla="*/ 1 w 14"/>
                <a:gd name="T97" fmla="*/ 11 h 12"/>
                <a:gd name="T98" fmla="*/ 1 w 14"/>
                <a:gd name="T99" fmla="*/ 11 h 12"/>
                <a:gd name="T100" fmla="*/ 0 w 14"/>
                <a:gd name="T101" fmla="*/ 11 h 12"/>
                <a:gd name="T102" fmla="*/ 0 w 14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7" name="Freeform 3353"/>
            <p:cNvSpPr>
              <a:spLocks/>
            </p:cNvSpPr>
            <p:nvPr/>
          </p:nvSpPr>
          <p:spPr bwMode="auto">
            <a:xfrm>
              <a:off x="5039715" y="6076143"/>
              <a:ext cx="13780" cy="7874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1 h 8"/>
                <a:gd name="T4" fmla="*/ 14 w 14"/>
                <a:gd name="T5" fmla="*/ 1 h 8"/>
                <a:gd name="T6" fmla="*/ 13 w 14"/>
                <a:gd name="T7" fmla="*/ 1 h 8"/>
                <a:gd name="T8" fmla="*/ 13 w 14"/>
                <a:gd name="T9" fmla="*/ 1 h 8"/>
                <a:gd name="T10" fmla="*/ 13 w 14"/>
                <a:gd name="T11" fmla="*/ 1 h 8"/>
                <a:gd name="T12" fmla="*/ 13 w 14"/>
                <a:gd name="T13" fmla="*/ 1 h 8"/>
                <a:gd name="T14" fmla="*/ 12 w 14"/>
                <a:gd name="T15" fmla="*/ 1 h 8"/>
                <a:gd name="T16" fmla="*/ 12 w 14"/>
                <a:gd name="T17" fmla="*/ 2 h 8"/>
                <a:gd name="T18" fmla="*/ 12 w 14"/>
                <a:gd name="T19" fmla="*/ 2 h 8"/>
                <a:gd name="T20" fmla="*/ 12 w 14"/>
                <a:gd name="T21" fmla="*/ 2 h 8"/>
                <a:gd name="T22" fmla="*/ 11 w 14"/>
                <a:gd name="T23" fmla="*/ 2 h 8"/>
                <a:gd name="T24" fmla="*/ 11 w 14"/>
                <a:gd name="T25" fmla="*/ 3 h 8"/>
                <a:gd name="T26" fmla="*/ 11 w 14"/>
                <a:gd name="T27" fmla="*/ 3 h 8"/>
                <a:gd name="T28" fmla="*/ 10 w 14"/>
                <a:gd name="T29" fmla="*/ 3 h 8"/>
                <a:gd name="T30" fmla="*/ 10 w 14"/>
                <a:gd name="T31" fmla="*/ 3 h 8"/>
                <a:gd name="T32" fmla="*/ 10 w 14"/>
                <a:gd name="T33" fmla="*/ 3 h 8"/>
                <a:gd name="T34" fmla="*/ 10 w 14"/>
                <a:gd name="T35" fmla="*/ 3 h 8"/>
                <a:gd name="T36" fmla="*/ 9 w 14"/>
                <a:gd name="T37" fmla="*/ 3 h 8"/>
                <a:gd name="T38" fmla="*/ 9 w 14"/>
                <a:gd name="T39" fmla="*/ 4 h 8"/>
                <a:gd name="T40" fmla="*/ 9 w 14"/>
                <a:gd name="T41" fmla="*/ 4 h 8"/>
                <a:gd name="T42" fmla="*/ 9 w 14"/>
                <a:gd name="T43" fmla="*/ 4 h 8"/>
                <a:gd name="T44" fmla="*/ 8 w 14"/>
                <a:gd name="T45" fmla="*/ 4 h 8"/>
                <a:gd name="T46" fmla="*/ 8 w 14"/>
                <a:gd name="T47" fmla="*/ 4 h 8"/>
                <a:gd name="T48" fmla="*/ 8 w 14"/>
                <a:gd name="T49" fmla="*/ 4 h 8"/>
                <a:gd name="T50" fmla="*/ 7 w 14"/>
                <a:gd name="T51" fmla="*/ 4 h 8"/>
                <a:gd name="T52" fmla="*/ 7 w 14"/>
                <a:gd name="T53" fmla="*/ 5 h 8"/>
                <a:gd name="T54" fmla="*/ 7 w 14"/>
                <a:gd name="T55" fmla="*/ 5 h 8"/>
                <a:gd name="T56" fmla="*/ 7 w 14"/>
                <a:gd name="T57" fmla="*/ 5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6 w 14"/>
                <a:gd name="T65" fmla="*/ 6 h 8"/>
                <a:gd name="T66" fmla="*/ 5 w 14"/>
                <a:gd name="T67" fmla="*/ 6 h 8"/>
                <a:gd name="T68" fmla="*/ 5 w 14"/>
                <a:gd name="T69" fmla="*/ 6 h 8"/>
                <a:gd name="T70" fmla="*/ 5 w 14"/>
                <a:gd name="T71" fmla="*/ 6 h 8"/>
                <a:gd name="T72" fmla="*/ 5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4 w 14"/>
                <a:gd name="T79" fmla="*/ 7 h 8"/>
                <a:gd name="T80" fmla="*/ 3 w 14"/>
                <a:gd name="T81" fmla="*/ 7 h 8"/>
                <a:gd name="T82" fmla="*/ 3 w 14"/>
                <a:gd name="T83" fmla="*/ 7 h 8"/>
                <a:gd name="T84" fmla="*/ 3 w 14"/>
                <a:gd name="T85" fmla="*/ 7 h 8"/>
                <a:gd name="T86" fmla="*/ 3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2 w 14"/>
                <a:gd name="T93" fmla="*/ 7 h 8"/>
                <a:gd name="T94" fmla="*/ 2 w 14"/>
                <a:gd name="T95" fmla="*/ 8 h 8"/>
                <a:gd name="T96" fmla="*/ 1 w 14"/>
                <a:gd name="T97" fmla="*/ 8 h 8"/>
                <a:gd name="T98" fmla="*/ 1 w 14"/>
                <a:gd name="T99" fmla="*/ 8 h 8"/>
                <a:gd name="T100" fmla="*/ 1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8" name="Freeform 3354"/>
            <p:cNvSpPr>
              <a:spLocks/>
            </p:cNvSpPr>
            <p:nvPr/>
          </p:nvSpPr>
          <p:spPr bwMode="auto">
            <a:xfrm>
              <a:off x="5026920" y="6084017"/>
              <a:ext cx="13780" cy="5905"/>
            </a:xfrm>
            <a:custGeom>
              <a:avLst/>
              <a:gdLst>
                <a:gd name="T0" fmla="*/ 14 w 14"/>
                <a:gd name="T1" fmla="*/ 0 h 6"/>
                <a:gd name="T2" fmla="*/ 13 w 14"/>
                <a:gd name="T3" fmla="*/ 0 h 6"/>
                <a:gd name="T4" fmla="*/ 13 w 14"/>
                <a:gd name="T5" fmla="*/ 0 h 6"/>
                <a:gd name="T6" fmla="*/ 13 w 14"/>
                <a:gd name="T7" fmla="*/ 1 h 6"/>
                <a:gd name="T8" fmla="*/ 13 w 14"/>
                <a:gd name="T9" fmla="*/ 1 h 6"/>
                <a:gd name="T10" fmla="*/ 12 w 14"/>
                <a:gd name="T11" fmla="*/ 1 h 6"/>
                <a:gd name="T12" fmla="*/ 12 w 14"/>
                <a:gd name="T13" fmla="*/ 1 h 6"/>
                <a:gd name="T14" fmla="*/ 12 w 14"/>
                <a:gd name="T15" fmla="*/ 1 h 6"/>
                <a:gd name="T16" fmla="*/ 12 w 14"/>
                <a:gd name="T17" fmla="*/ 1 h 6"/>
                <a:gd name="T18" fmla="*/ 11 w 14"/>
                <a:gd name="T19" fmla="*/ 1 h 6"/>
                <a:gd name="T20" fmla="*/ 11 w 14"/>
                <a:gd name="T21" fmla="*/ 1 h 6"/>
                <a:gd name="T22" fmla="*/ 11 w 14"/>
                <a:gd name="T23" fmla="*/ 1 h 6"/>
                <a:gd name="T24" fmla="*/ 10 w 14"/>
                <a:gd name="T25" fmla="*/ 2 h 6"/>
                <a:gd name="T26" fmla="*/ 10 w 14"/>
                <a:gd name="T27" fmla="*/ 2 h 6"/>
                <a:gd name="T28" fmla="*/ 10 w 14"/>
                <a:gd name="T29" fmla="*/ 2 h 6"/>
                <a:gd name="T30" fmla="*/ 10 w 14"/>
                <a:gd name="T31" fmla="*/ 2 h 6"/>
                <a:gd name="T32" fmla="*/ 9 w 14"/>
                <a:gd name="T33" fmla="*/ 2 h 6"/>
                <a:gd name="T34" fmla="*/ 9 w 14"/>
                <a:gd name="T35" fmla="*/ 2 h 6"/>
                <a:gd name="T36" fmla="*/ 9 w 14"/>
                <a:gd name="T37" fmla="*/ 2 h 6"/>
                <a:gd name="T38" fmla="*/ 9 w 14"/>
                <a:gd name="T39" fmla="*/ 2 h 6"/>
                <a:gd name="T40" fmla="*/ 8 w 14"/>
                <a:gd name="T41" fmla="*/ 2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7 w 14"/>
                <a:gd name="T49" fmla="*/ 3 h 6"/>
                <a:gd name="T50" fmla="*/ 7 w 14"/>
                <a:gd name="T51" fmla="*/ 3 h 6"/>
                <a:gd name="T52" fmla="*/ 6 w 14"/>
                <a:gd name="T53" fmla="*/ 3 h 6"/>
                <a:gd name="T54" fmla="*/ 6 w 14"/>
                <a:gd name="T55" fmla="*/ 3 h 6"/>
                <a:gd name="T56" fmla="*/ 6 w 14"/>
                <a:gd name="T57" fmla="*/ 4 h 6"/>
                <a:gd name="T58" fmla="*/ 6 w 14"/>
                <a:gd name="T59" fmla="*/ 4 h 6"/>
                <a:gd name="T60" fmla="*/ 5 w 14"/>
                <a:gd name="T61" fmla="*/ 4 h 6"/>
                <a:gd name="T62" fmla="*/ 5 w 14"/>
                <a:gd name="T63" fmla="*/ 4 h 6"/>
                <a:gd name="T64" fmla="*/ 5 w 14"/>
                <a:gd name="T65" fmla="*/ 4 h 6"/>
                <a:gd name="T66" fmla="*/ 5 w 14"/>
                <a:gd name="T67" fmla="*/ 4 h 6"/>
                <a:gd name="T68" fmla="*/ 4 w 14"/>
                <a:gd name="T69" fmla="*/ 4 h 6"/>
                <a:gd name="T70" fmla="*/ 4 w 14"/>
                <a:gd name="T71" fmla="*/ 4 h 6"/>
                <a:gd name="T72" fmla="*/ 4 w 14"/>
                <a:gd name="T73" fmla="*/ 4 h 6"/>
                <a:gd name="T74" fmla="*/ 3 w 14"/>
                <a:gd name="T75" fmla="*/ 4 h 6"/>
                <a:gd name="T76" fmla="*/ 3 w 14"/>
                <a:gd name="T77" fmla="*/ 5 h 6"/>
                <a:gd name="T78" fmla="*/ 3 w 14"/>
                <a:gd name="T79" fmla="*/ 5 h 6"/>
                <a:gd name="T80" fmla="*/ 3 w 14"/>
                <a:gd name="T81" fmla="*/ 5 h 6"/>
                <a:gd name="T82" fmla="*/ 2 w 14"/>
                <a:gd name="T83" fmla="*/ 5 h 6"/>
                <a:gd name="T84" fmla="*/ 2 w 14"/>
                <a:gd name="T85" fmla="*/ 5 h 6"/>
                <a:gd name="T86" fmla="*/ 2 w 14"/>
                <a:gd name="T87" fmla="*/ 5 h 6"/>
                <a:gd name="T88" fmla="*/ 2 w 14"/>
                <a:gd name="T89" fmla="*/ 5 h 6"/>
                <a:gd name="T90" fmla="*/ 1 w 14"/>
                <a:gd name="T91" fmla="*/ 5 h 6"/>
                <a:gd name="T92" fmla="*/ 1 w 14"/>
                <a:gd name="T93" fmla="*/ 5 h 6"/>
                <a:gd name="T94" fmla="*/ 1 w 14"/>
                <a:gd name="T95" fmla="*/ 5 h 6"/>
                <a:gd name="T96" fmla="*/ 0 w 14"/>
                <a:gd name="T97" fmla="*/ 5 h 6"/>
                <a:gd name="T98" fmla="*/ 0 w 14"/>
                <a:gd name="T99" fmla="*/ 6 h 6"/>
                <a:gd name="T100" fmla="*/ 0 w 14"/>
                <a:gd name="T101" fmla="*/ 6 h 6"/>
                <a:gd name="T102" fmla="*/ 0 w 14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9" name="Freeform 3355"/>
            <p:cNvSpPr>
              <a:spLocks/>
            </p:cNvSpPr>
            <p:nvPr/>
          </p:nvSpPr>
          <p:spPr bwMode="auto">
            <a:xfrm>
              <a:off x="5013140" y="6089923"/>
              <a:ext cx="13780" cy="3937"/>
            </a:xfrm>
            <a:custGeom>
              <a:avLst/>
              <a:gdLst>
                <a:gd name="T0" fmla="*/ 14 w 14"/>
                <a:gd name="T1" fmla="*/ 0 h 4"/>
                <a:gd name="T2" fmla="*/ 14 w 14"/>
                <a:gd name="T3" fmla="*/ 0 h 4"/>
                <a:gd name="T4" fmla="*/ 13 w 14"/>
                <a:gd name="T5" fmla="*/ 0 h 4"/>
                <a:gd name="T6" fmla="*/ 13 w 14"/>
                <a:gd name="T7" fmla="*/ 0 h 4"/>
                <a:gd name="T8" fmla="*/ 13 w 14"/>
                <a:gd name="T9" fmla="*/ 0 h 4"/>
                <a:gd name="T10" fmla="*/ 13 w 14"/>
                <a:gd name="T11" fmla="*/ 0 h 4"/>
                <a:gd name="T12" fmla="*/ 12 w 14"/>
                <a:gd name="T13" fmla="*/ 0 h 4"/>
                <a:gd name="T14" fmla="*/ 12 w 14"/>
                <a:gd name="T15" fmla="*/ 0 h 4"/>
                <a:gd name="T16" fmla="*/ 12 w 14"/>
                <a:gd name="T17" fmla="*/ 0 h 4"/>
                <a:gd name="T18" fmla="*/ 12 w 14"/>
                <a:gd name="T19" fmla="*/ 0 h 4"/>
                <a:gd name="T20" fmla="*/ 11 w 14"/>
                <a:gd name="T21" fmla="*/ 0 h 4"/>
                <a:gd name="T22" fmla="*/ 11 w 14"/>
                <a:gd name="T23" fmla="*/ 1 h 4"/>
                <a:gd name="T24" fmla="*/ 11 w 14"/>
                <a:gd name="T25" fmla="*/ 1 h 4"/>
                <a:gd name="T26" fmla="*/ 10 w 14"/>
                <a:gd name="T27" fmla="*/ 1 h 4"/>
                <a:gd name="T28" fmla="*/ 10 w 14"/>
                <a:gd name="T29" fmla="*/ 1 h 4"/>
                <a:gd name="T30" fmla="*/ 10 w 14"/>
                <a:gd name="T31" fmla="*/ 1 h 4"/>
                <a:gd name="T32" fmla="*/ 10 w 14"/>
                <a:gd name="T33" fmla="*/ 1 h 4"/>
                <a:gd name="T34" fmla="*/ 9 w 14"/>
                <a:gd name="T35" fmla="*/ 1 h 4"/>
                <a:gd name="T36" fmla="*/ 9 w 14"/>
                <a:gd name="T37" fmla="*/ 1 h 4"/>
                <a:gd name="T38" fmla="*/ 9 w 14"/>
                <a:gd name="T39" fmla="*/ 1 h 4"/>
                <a:gd name="T40" fmla="*/ 9 w 14"/>
                <a:gd name="T41" fmla="*/ 2 h 4"/>
                <a:gd name="T42" fmla="*/ 8 w 14"/>
                <a:gd name="T43" fmla="*/ 2 h 4"/>
                <a:gd name="T44" fmla="*/ 8 w 14"/>
                <a:gd name="T45" fmla="*/ 2 h 4"/>
                <a:gd name="T46" fmla="*/ 8 w 14"/>
                <a:gd name="T47" fmla="*/ 2 h 4"/>
                <a:gd name="T48" fmla="*/ 7 w 14"/>
                <a:gd name="T49" fmla="*/ 2 h 4"/>
                <a:gd name="T50" fmla="*/ 7 w 14"/>
                <a:gd name="T51" fmla="*/ 2 h 4"/>
                <a:gd name="T52" fmla="*/ 7 w 14"/>
                <a:gd name="T53" fmla="*/ 2 h 4"/>
                <a:gd name="T54" fmla="*/ 7 w 14"/>
                <a:gd name="T55" fmla="*/ 2 h 4"/>
                <a:gd name="T56" fmla="*/ 6 w 14"/>
                <a:gd name="T57" fmla="*/ 2 h 4"/>
                <a:gd name="T58" fmla="*/ 6 w 14"/>
                <a:gd name="T59" fmla="*/ 2 h 4"/>
                <a:gd name="T60" fmla="*/ 6 w 14"/>
                <a:gd name="T61" fmla="*/ 2 h 4"/>
                <a:gd name="T62" fmla="*/ 6 w 14"/>
                <a:gd name="T63" fmla="*/ 2 h 4"/>
                <a:gd name="T64" fmla="*/ 5 w 14"/>
                <a:gd name="T65" fmla="*/ 2 h 4"/>
                <a:gd name="T66" fmla="*/ 5 w 14"/>
                <a:gd name="T67" fmla="*/ 2 h 4"/>
                <a:gd name="T68" fmla="*/ 5 w 14"/>
                <a:gd name="T69" fmla="*/ 3 h 4"/>
                <a:gd name="T70" fmla="*/ 4 w 14"/>
                <a:gd name="T71" fmla="*/ 3 h 4"/>
                <a:gd name="T72" fmla="*/ 4 w 14"/>
                <a:gd name="T73" fmla="*/ 3 h 4"/>
                <a:gd name="T74" fmla="*/ 4 w 14"/>
                <a:gd name="T75" fmla="*/ 3 h 4"/>
                <a:gd name="T76" fmla="*/ 4 w 14"/>
                <a:gd name="T77" fmla="*/ 3 h 4"/>
                <a:gd name="T78" fmla="*/ 3 w 14"/>
                <a:gd name="T79" fmla="*/ 3 h 4"/>
                <a:gd name="T80" fmla="*/ 3 w 14"/>
                <a:gd name="T81" fmla="*/ 3 h 4"/>
                <a:gd name="T82" fmla="*/ 3 w 14"/>
                <a:gd name="T83" fmla="*/ 3 h 4"/>
                <a:gd name="T84" fmla="*/ 3 w 14"/>
                <a:gd name="T85" fmla="*/ 3 h 4"/>
                <a:gd name="T86" fmla="*/ 2 w 14"/>
                <a:gd name="T87" fmla="*/ 3 h 4"/>
                <a:gd name="T88" fmla="*/ 2 w 14"/>
                <a:gd name="T89" fmla="*/ 3 h 4"/>
                <a:gd name="T90" fmla="*/ 2 w 14"/>
                <a:gd name="T91" fmla="*/ 3 h 4"/>
                <a:gd name="T92" fmla="*/ 2 w 14"/>
                <a:gd name="T93" fmla="*/ 3 h 4"/>
                <a:gd name="T94" fmla="*/ 1 w 14"/>
                <a:gd name="T95" fmla="*/ 3 h 4"/>
                <a:gd name="T96" fmla="*/ 1 w 14"/>
                <a:gd name="T97" fmla="*/ 3 h 4"/>
                <a:gd name="T98" fmla="*/ 1 w 14"/>
                <a:gd name="T99" fmla="*/ 4 h 4"/>
                <a:gd name="T100" fmla="*/ 0 w 14"/>
                <a:gd name="T101" fmla="*/ 4 h 4"/>
                <a:gd name="T102" fmla="*/ 0 w 14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0" name="Freeform 3356"/>
            <p:cNvSpPr>
              <a:spLocks/>
            </p:cNvSpPr>
            <p:nvPr/>
          </p:nvSpPr>
          <p:spPr bwMode="auto">
            <a:xfrm>
              <a:off x="5000345" y="6093860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3 w 13"/>
                <a:gd name="T7" fmla="*/ 0 h 2"/>
                <a:gd name="T8" fmla="*/ 12 w 13"/>
                <a:gd name="T9" fmla="*/ 0 h 2"/>
                <a:gd name="T10" fmla="*/ 12 w 13"/>
                <a:gd name="T11" fmla="*/ 0 h 2"/>
                <a:gd name="T12" fmla="*/ 12 w 13"/>
                <a:gd name="T13" fmla="*/ 0 h 2"/>
                <a:gd name="T14" fmla="*/ 12 w 13"/>
                <a:gd name="T15" fmla="*/ 0 h 2"/>
                <a:gd name="T16" fmla="*/ 11 w 13"/>
                <a:gd name="T17" fmla="*/ 0 h 2"/>
                <a:gd name="T18" fmla="*/ 11 w 13"/>
                <a:gd name="T19" fmla="*/ 0 h 2"/>
                <a:gd name="T20" fmla="*/ 11 w 13"/>
                <a:gd name="T21" fmla="*/ 0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2 h 2"/>
                <a:gd name="T62" fmla="*/ 5 w 13"/>
                <a:gd name="T63" fmla="*/ 2 h 2"/>
                <a:gd name="T64" fmla="*/ 5 w 13"/>
                <a:gd name="T65" fmla="*/ 2 h 2"/>
                <a:gd name="T66" fmla="*/ 5 w 13"/>
                <a:gd name="T67" fmla="*/ 2 h 2"/>
                <a:gd name="T68" fmla="*/ 5 w 13"/>
                <a:gd name="T69" fmla="*/ 2 h 2"/>
                <a:gd name="T70" fmla="*/ 4 w 13"/>
                <a:gd name="T71" fmla="*/ 2 h 2"/>
                <a:gd name="T72" fmla="*/ 4 w 13"/>
                <a:gd name="T73" fmla="*/ 2 h 2"/>
                <a:gd name="T74" fmla="*/ 4 w 13"/>
                <a:gd name="T75" fmla="*/ 2 h 2"/>
                <a:gd name="T76" fmla="*/ 3 w 13"/>
                <a:gd name="T77" fmla="*/ 2 h 2"/>
                <a:gd name="T78" fmla="*/ 3 w 13"/>
                <a:gd name="T79" fmla="*/ 2 h 2"/>
                <a:gd name="T80" fmla="*/ 3 w 13"/>
                <a:gd name="T81" fmla="*/ 2 h 2"/>
                <a:gd name="T82" fmla="*/ 3 w 13"/>
                <a:gd name="T83" fmla="*/ 2 h 2"/>
                <a:gd name="T84" fmla="*/ 2 w 13"/>
                <a:gd name="T85" fmla="*/ 2 h 2"/>
                <a:gd name="T86" fmla="*/ 2 w 13"/>
                <a:gd name="T87" fmla="*/ 2 h 2"/>
                <a:gd name="T88" fmla="*/ 2 w 13"/>
                <a:gd name="T89" fmla="*/ 2 h 2"/>
                <a:gd name="T90" fmla="*/ 2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0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1" name="Freeform 3357"/>
            <p:cNvSpPr>
              <a:spLocks/>
            </p:cNvSpPr>
            <p:nvPr/>
          </p:nvSpPr>
          <p:spPr bwMode="auto">
            <a:xfrm>
              <a:off x="4986565" y="6095828"/>
              <a:ext cx="13780" cy="1968"/>
            </a:xfrm>
            <a:custGeom>
              <a:avLst/>
              <a:gdLst>
                <a:gd name="T0" fmla="*/ 14 w 14"/>
                <a:gd name="T1" fmla="*/ 0 h 2"/>
                <a:gd name="T2" fmla="*/ 14 w 14"/>
                <a:gd name="T3" fmla="*/ 0 h 2"/>
                <a:gd name="T4" fmla="*/ 14 w 14"/>
                <a:gd name="T5" fmla="*/ 0 h 2"/>
                <a:gd name="T6" fmla="*/ 13 w 14"/>
                <a:gd name="T7" fmla="*/ 1 h 2"/>
                <a:gd name="T8" fmla="*/ 13 w 14"/>
                <a:gd name="T9" fmla="*/ 1 h 2"/>
                <a:gd name="T10" fmla="*/ 13 w 14"/>
                <a:gd name="T11" fmla="*/ 1 h 2"/>
                <a:gd name="T12" fmla="*/ 13 w 14"/>
                <a:gd name="T13" fmla="*/ 1 h 2"/>
                <a:gd name="T14" fmla="*/ 12 w 14"/>
                <a:gd name="T15" fmla="*/ 1 h 2"/>
                <a:gd name="T16" fmla="*/ 12 w 14"/>
                <a:gd name="T17" fmla="*/ 1 h 2"/>
                <a:gd name="T18" fmla="*/ 12 w 14"/>
                <a:gd name="T19" fmla="*/ 1 h 2"/>
                <a:gd name="T20" fmla="*/ 11 w 14"/>
                <a:gd name="T21" fmla="*/ 1 h 2"/>
                <a:gd name="T22" fmla="*/ 11 w 14"/>
                <a:gd name="T23" fmla="*/ 1 h 2"/>
                <a:gd name="T24" fmla="*/ 11 w 14"/>
                <a:gd name="T25" fmla="*/ 1 h 2"/>
                <a:gd name="T26" fmla="*/ 11 w 14"/>
                <a:gd name="T27" fmla="*/ 1 h 2"/>
                <a:gd name="T28" fmla="*/ 10 w 14"/>
                <a:gd name="T29" fmla="*/ 1 h 2"/>
                <a:gd name="T30" fmla="*/ 10 w 14"/>
                <a:gd name="T31" fmla="*/ 1 h 2"/>
                <a:gd name="T32" fmla="*/ 10 w 14"/>
                <a:gd name="T33" fmla="*/ 1 h 2"/>
                <a:gd name="T34" fmla="*/ 10 w 14"/>
                <a:gd name="T35" fmla="*/ 1 h 2"/>
                <a:gd name="T36" fmla="*/ 9 w 14"/>
                <a:gd name="T37" fmla="*/ 1 h 2"/>
                <a:gd name="T38" fmla="*/ 9 w 14"/>
                <a:gd name="T39" fmla="*/ 1 h 2"/>
                <a:gd name="T40" fmla="*/ 9 w 14"/>
                <a:gd name="T41" fmla="*/ 1 h 2"/>
                <a:gd name="T42" fmla="*/ 9 w 14"/>
                <a:gd name="T43" fmla="*/ 1 h 2"/>
                <a:gd name="T44" fmla="*/ 8 w 14"/>
                <a:gd name="T45" fmla="*/ 1 h 2"/>
                <a:gd name="T46" fmla="*/ 8 w 14"/>
                <a:gd name="T47" fmla="*/ 1 h 2"/>
                <a:gd name="T48" fmla="*/ 8 w 14"/>
                <a:gd name="T49" fmla="*/ 2 h 2"/>
                <a:gd name="T50" fmla="*/ 7 w 14"/>
                <a:gd name="T51" fmla="*/ 2 h 2"/>
                <a:gd name="T52" fmla="*/ 7 w 14"/>
                <a:gd name="T53" fmla="*/ 2 h 2"/>
                <a:gd name="T54" fmla="*/ 7 w 14"/>
                <a:gd name="T55" fmla="*/ 2 h 2"/>
                <a:gd name="T56" fmla="*/ 7 w 14"/>
                <a:gd name="T57" fmla="*/ 2 h 2"/>
                <a:gd name="T58" fmla="*/ 6 w 14"/>
                <a:gd name="T59" fmla="*/ 2 h 2"/>
                <a:gd name="T60" fmla="*/ 6 w 14"/>
                <a:gd name="T61" fmla="*/ 2 h 2"/>
                <a:gd name="T62" fmla="*/ 6 w 14"/>
                <a:gd name="T63" fmla="*/ 2 h 2"/>
                <a:gd name="T64" fmla="*/ 6 w 14"/>
                <a:gd name="T65" fmla="*/ 2 h 2"/>
                <a:gd name="T66" fmla="*/ 5 w 14"/>
                <a:gd name="T67" fmla="*/ 2 h 2"/>
                <a:gd name="T68" fmla="*/ 5 w 14"/>
                <a:gd name="T69" fmla="*/ 2 h 2"/>
                <a:gd name="T70" fmla="*/ 5 w 14"/>
                <a:gd name="T71" fmla="*/ 2 h 2"/>
                <a:gd name="T72" fmla="*/ 4 w 14"/>
                <a:gd name="T73" fmla="*/ 2 h 2"/>
                <a:gd name="T74" fmla="*/ 4 w 14"/>
                <a:gd name="T75" fmla="*/ 2 h 2"/>
                <a:gd name="T76" fmla="*/ 4 w 14"/>
                <a:gd name="T77" fmla="*/ 2 h 2"/>
                <a:gd name="T78" fmla="*/ 4 w 14"/>
                <a:gd name="T79" fmla="*/ 2 h 2"/>
                <a:gd name="T80" fmla="*/ 3 w 14"/>
                <a:gd name="T81" fmla="*/ 2 h 2"/>
                <a:gd name="T82" fmla="*/ 3 w 14"/>
                <a:gd name="T83" fmla="*/ 2 h 2"/>
                <a:gd name="T84" fmla="*/ 3 w 14"/>
                <a:gd name="T85" fmla="*/ 2 h 2"/>
                <a:gd name="T86" fmla="*/ 3 w 14"/>
                <a:gd name="T87" fmla="*/ 2 h 2"/>
                <a:gd name="T88" fmla="*/ 2 w 14"/>
                <a:gd name="T89" fmla="*/ 2 h 2"/>
                <a:gd name="T90" fmla="*/ 2 w 14"/>
                <a:gd name="T91" fmla="*/ 2 h 2"/>
                <a:gd name="T92" fmla="*/ 2 w 14"/>
                <a:gd name="T93" fmla="*/ 2 h 2"/>
                <a:gd name="T94" fmla="*/ 1 w 14"/>
                <a:gd name="T95" fmla="*/ 2 h 2"/>
                <a:gd name="T96" fmla="*/ 1 w 14"/>
                <a:gd name="T97" fmla="*/ 2 h 2"/>
                <a:gd name="T98" fmla="*/ 1 w 14"/>
                <a:gd name="T99" fmla="*/ 2 h 2"/>
                <a:gd name="T100" fmla="*/ 1 w 14"/>
                <a:gd name="T101" fmla="*/ 2 h 2"/>
                <a:gd name="T102" fmla="*/ 0 w 14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2" name="Freeform 3358"/>
            <p:cNvSpPr>
              <a:spLocks/>
            </p:cNvSpPr>
            <p:nvPr/>
          </p:nvSpPr>
          <p:spPr bwMode="auto">
            <a:xfrm>
              <a:off x="4973770" y="6097797"/>
              <a:ext cx="13780" cy="985"/>
            </a:xfrm>
            <a:custGeom>
              <a:avLst/>
              <a:gdLst>
                <a:gd name="T0" fmla="*/ 14 w 14"/>
                <a:gd name="T1" fmla="*/ 0 h 1"/>
                <a:gd name="T2" fmla="*/ 13 w 14"/>
                <a:gd name="T3" fmla="*/ 0 h 1"/>
                <a:gd name="T4" fmla="*/ 13 w 14"/>
                <a:gd name="T5" fmla="*/ 0 h 1"/>
                <a:gd name="T6" fmla="*/ 13 w 14"/>
                <a:gd name="T7" fmla="*/ 0 h 1"/>
                <a:gd name="T8" fmla="*/ 13 w 14"/>
                <a:gd name="T9" fmla="*/ 0 h 1"/>
                <a:gd name="T10" fmla="*/ 13 w 14"/>
                <a:gd name="T11" fmla="*/ 0 h 1"/>
                <a:gd name="T12" fmla="*/ 12 w 14"/>
                <a:gd name="T13" fmla="*/ 0 h 1"/>
                <a:gd name="T14" fmla="*/ 12 w 14"/>
                <a:gd name="T15" fmla="*/ 0 h 1"/>
                <a:gd name="T16" fmla="*/ 12 w 14"/>
                <a:gd name="T17" fmla="*/ 0 h 1"/>
                <a:gd name="T18" fmla="*/ 12 w 14"/>
                <a:gd name="T19" fmla="*/ 0 h 1"/>
                <a:gd name="T20" fmla="*/ 11 w 14"/>
                <a:gd name="T21" fmla="*/ 0 h 1"/>
                <a:gd name="T22" fmla="*/ 11 w 14"/>
                <a:gd name="T23" fmla="*/ 0 h 1"/>
                <a:gd name="T24" fmla="*/ 11 w 14"/>
                <a:gd name="T25" fmla="*/ 0 h 1"/>
                <a:gd name="T26" fmla="*/ 10 w 14"/>
                <a:gd name="T27" fmla="*/ 0 h 1"/>
                <a:gd name="T28" fmla="*/ 10 w 14"/>
                <a:gd name="T29" fmla="*/ 0 h 1"/>
                <a:gd name="T30" fmla="*/ 10 w 14"/>
                <a:gd name="T31" fmla="*/ 0 h 1"/>
                <a:gd name="T32" fmla="*/ 10 w 14"/>
                <a:gd name="T33" fmla="*/ 0 h 1"/>
                <a:gd name="T34" fmla="*/ 9 w 14"/>
                <a:gd name="T35" fmla="*/ 1 h 1"/>
                <a:gd name="T36" fmla="*/ 9 w 14"/>
                <a:gd name="T37" fmla="*/ 1 h 1"/>
                <a:gd name="T38" fmla="*/ 9 w 14"/>
                <a:gd name="T39" fmla="*/ 1 h 1"/>
                <a:gd name="T40" fmla="*/ 9 w 14"/>
                <a:gd name="T41" fmla="*/ 1 h 1"/>
                <a:gd name="T42" fmla="*/ 8 w 14"/>
                <a:gd name="T43" fmla="*/ 1 h 1"/>
                <a:gd name="T44" fmla="*/ 8 w 14"/>
                <a:gd name="T45" fmla="*/ 1 h 1"/>
                <a:gd name="T46" fmla="*/ 8 w 14"/>
                <a:gd name="T47" fmla="*/ 1 h 1"/>
                <a:gd name="T48" fmla="*/ 7 w 14"/>
                <a:gd name="T49" fmla="*/ 1 h 1"/>
                <a:gd name="T50" fmla="*/ 7 w 14"/>
                <a:gd name="T51" fmla="*/ 1 h 1"/>
                <a:gd name="T52" fmla="*/ 7 w 14"/>
                <a:gd name="T53" fmla="*/ 1 h 1"/>
                <a:gd name="T54" fmla="*/ 7 w 14"/>
                <a:gd name="T55" fmla="*/ 1 h 1"/>
                <a:gd name="T56" fmla="*/ 6 w 14"/>
                <a:gd name="T57" fmla="*/ 1 h 1"/>
                <a:gd name="T58" fmla="*/ 6 w 14"/>
                <a:gd name="T59" fmla="*/ 1 h 1"/>
                <a:gd name="T60" fmla="*/ 6 w 14"/>
                <a:gd name="T61" fmla="*/ 1 h 1"/>
                <a:gd name="T62" fmla="*/ 6 w 14"/>
                <a:gd name="T63" fmla="*/ 1 h 1"/>
                <a:gd name="T64" fmla="*/ 5 w 14"/>
                <a:gd name="T65" fmla="*/ 1 h 1"/>
                <a:gd name="T66" fmla="*/ 5 w 14"/>
                <a:gd name="T67" fmla="*/ 1 h 1"/>
                <a:gd name="T68" fmla="*/ 5 w 14"/>
                <a:gd name="T69" fmla="*/ 1 h 1"/>
                <a:gd name="T70" fmla="*/ 4 w 14"/>
                <a:gd name="T71" fmla="*/ 1 h 1"/>
                <a:gd name="T72" fmla="*/ 4 w 14"/>
                <a:gd name="T73" fmla="*/ 1 h 1"/>
                <a:gd name="T74" fmla="*/ 4 w 14"/>
                <a:gd name="T75" fmla="*/ 1 h 1"/>
                <a:gd name="T76" fmla="*/ 4 w 14"/>
                <a:gd name="T77" fmla="*/ 1 h 1"/>
                <a:gd name="T78" fmla="*/ 3 w 14"/>
                <a:gd name="T79" fmla="*/ 1 h 1"/>
                <a:gd name="T80" fmla="*/ 3 w 14"/>
                <a:gd name="T81" fmla="*/ 1 h 1"/>
                <a:gd name="T82" fmla="*/ 3 w 14"/>
                <a:gd name="T83" fmla="*/ 1 h 1"/>
                <a:gd name="T84" fmla="*/ 3 w 14"/>
                <a:gd name="T85" fmla="*/ 1 h 1"/>
                <a:gd name="T86" fmla="*/ 2 w 14"/>
                <a:gd name="T87" fmla="*/ 1 h 1"/>
                <a:gd name="T88" fmla="*/ 2 w 14"/>
                <a:gd name="T89" fmla="*/ 1 h 1"/>
                <a:gd name="T90" fmla="*/ 2 w 14"/>
                <a:gd name="T91" fmla="*/ 1 h 1"/>
                <a:gd name="T92" fmla="*/ 1 w 14"/>
                <a:gd name="T93" fmla="*/ 1 h 1"/>
                <a:gd name="T94" fmla="*/ 1 w 14"/>
                <a:gd name="T95" fmla="*/ 1 h 1"/>
                <a:gd name="T96" fmla="*/ 1 w 14"/>
                <a:gd name="T97" fmla="*/ 1 h 1"/>
                <a:gd name="T98" fmla="*/ 1 w 14"/>
                <a:gd name="T99" fmla="*/ 1 h 1"/>
                <a:gd name="T100" fmla="*/ 0 w 14"/>
                <a:gd name="T101" fmla="*/ 1 h 1"/>
                <a:gd name="T102" fmla="*/ 0 w 14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3" name="Freeform 3359"/>
            <p:cNvSpPr>
              <a:spLocks/>
            </p:cNvSpPr>
            <p:nvPr/>
          </p:nvSpPr>
          <p:spPr bwMode="auto">
            <a:xfrm>
              <a:off x="4960975" y="6098781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3 w 13"/>
                <a:gd name="T3" fmla="*/ 13 w 13"/>
                <a:gd name="T4" fmla="*/ 13 w 13"/>
                <a:gd name="T5" fmla="*/ 12 w 13"/>
                <a:gd name="T6" fmla="*/ 12 w 13"/>
                <a:gd name="T7" fmla="*/ 12 w 13"/>
                <a:gd name="T8" fmla="*/ 12 w 13"/>
                <a:gd name="T9" fmla="*/ 11 w 13"/>
                <a:gd name="T10" fmla="*/ 11 w 13"/>
                <a:gd name="T11" fmla="*/ 11 w 13"/>
                <a:gd name="T12" fmla="*/ 10 w 13"/>
                <a:gd name="T13" fmla="*/ 10 w 13"/>
                <a:gd name="T14" fmla="*/ 10 w 13"/>
                <a:gd name="T15" fmla="*/ 10 w 13"/>
                <a:gd name="T16" fmla="*/ 9 w 13"/>
                <a:gd name="T17" fmla="*/ 9 w 13"/>
                <a:gd name="T18" fmla="*/ 9 w 13"/>
                <a:gd name="T19" fmla="*/ 9 w 13"/>
                <a:gd name="T20" fmla="*/ 8 w 13"/>
                <a:gd name="T21" fmla="*/ 8 w 13"/>
                <a:gd name="T22" fmla="*/ 8 w 13"/>
                <a:gd name="T23" fmla="*/ 7 w 13"/>
                <a:gd name="T24" fmla="*/ 7 w 13"/>
                <a:gd name="T25" fmla="*/ 7 w 13"/>
                <a:gd name="T26" fmla="*/ 7 w 13"/>
                <a:gd name="T27" fmla="*/ 6 w 13"/>
                <a:gd name="T28" fmla="*/ 6 w 13"/>
                <a:gd name="T29" fmla="*/ 6 w 13"/>
                <a:gd name="T30" fmla="*/ 6 w 13"/>
                <a:gd name="T31" fmla="*/ 5 w 13"/>
                <a:gd name="T32" fmla="*/ 5 w 13"/>
                <a:gd name="T33" fmla="*/ 5 w 13"/>
                <a:gd name="T34" fmla="*/ 4 w 13"/>
                <a:gd name="T35" fmla="*/ 4 w 13"/>
                <a:gd name="T36" fmla="*/ 4 w 13"/>
                <a:gd name="T37" fmla="*/ 4 w 13"/>
                <a:gd name="T38" fmla="*/ 4 w 13"/>
                <a:gd name="T39" fmla="*/ 3 w 13"/>
                <a:gd name="T40" fmla="*/ 3 w 13"/>
                <a:gd name="T41" fmla="*/ 3 w 13"/>
                <a:gd name="T42" fmla="*/ 3 w 13"/>
                <a:gd name="T43" fmla="*/ 2 w 13"/>
                <a:gd name="T44" fmla="*/ 2 w 13"/>
                <a:gd name="T45" fmla="*/ 2 w 13"/>
                <a:gd name="T46" fmla="*/ 2 w 13"/>
                <a:gd name="T47" fmla="*/ 1 w 13"/>
                <a:gd name="T48" fmla="*/ 1 w 13"/>
                <a:gd name="T49" fmla="*/ 1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4" name="Freeform 3360"/>
            <p:cNvSpPr>
              <a:spLocks/>
            </p:cNvSpPr>
            <p:nvPr/>
          </p:nvSpPr>
          <p:spPr bwMode="auto">
            <a:xfrm>
              <a:off x="4948180" y="6097797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3 w 13"/>
                <a:gd name="T3" fmla="*/ 1 h 1"/>
                <a:gd name="T4" fmla="*/ 13 w 13"/>
                <a:gd name="T5" fmla="*/ 1 h 1"/>
                <a:gd name="T6" fmla="*/ 13 w 13"/>
                <a:gd name="T7" fmla="*/ 1 h 1"/>
                <a:gd name="T8" fmla="*/ 12 w 13"/>
                <a:gd name="T9" fmla="*/ 1 h 1"/>
                <a:gd name="T10" fmla="*/ 12 w 13"/>
                <a:gd name="T11" fmla="*/ 1 h 1"/>
                <a:gd name="T12" fmla="*/ 12 w 13"/>
                <a:gd name="T13" fmla="*/ 1 h 1"/>
                <a:gd name="T14" fmla="*/ 12 w 13"/>
                <a:gd name="T15" fmla="*/ 1 h 1"/>
                <a:gd name="T16" fmla="*/ 11 w 13"/>
                <a:gd name="T17" fmla="*/ 1 h 1"/>
                <a:gd name="T18" fmla="*/ 11 w 13"/>
                <a:gd name="T19" fmla="*/ 1 h 1"/>
                <a:gd name="T20" fmla="*/ 11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10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9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0 h 1"/>
                <a:gd name="T44" fmla="*/ 8 w 13"/>
                <a:gd name="T45" fmla="*/ 0 h 1"/>
                <a:gd name="T46" fmla="*/ 7 w 13"/>
                <a:gd name="T47" fmla="*/ 0 h 1"/>
                <a:gd name="T48" fmla="*/ 7 w 13"/>
                <a:gd name="T49" fmla="*/ 0 h 1"/>
                <a:gd name="T50" fmla="*/ 7 w 13"/>
                <a:gd name="T51" fmla="*/ 0 h 1"/>
                <a:gd name="T52" fmla="*/ 7 w 13"/>
                <a:gd name="T53" fmla="*/ 0 h 1"/>
                <a:gd name="T54" fmla="*/ 6 w 13"/>
                <a:gd name="T55" fmla="*/ 0 h 1"/>
                <a:gd name="T56" fmla="*/ 6 w 13"/>
                <a:gd name="T57" fmla="*/ 0 h 1"/>
                <a:gd name="T58" fmla="*/ 6 w 13"/>
                <a:gd name="T59" fmla="*/ 0 h 1"/>
                <a:gd name="T60" fmla="*/ 6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5 w 13"/>
                <a:gd name="T67" fmla="*/ 0 h 1"/>
                <a:gd name="T68" fmla="*/ 5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1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5" name="Freeform 3361"/>
            <p:cNvSpPr>
              <a:spLocks/>
            </p:cNvSpPr>
            <p:nvPr/>
          </p:nvSpPr>
          <p:spPr bwMode="auto">
            <a:xfrm>
              <a:off x="4935384" y="6095828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3 w 13"/>
                <a:gd name="T3" fmla="*/ 2 h 2"/>
                <a:gd name="T4" fmla="*/ 13 w 13"/>
                <a:gd name="T5" fmla="*/ 2 h 2"/>
                <a:gd name="T6" fmla="*/ 13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2 w 13"/>
                <a:gd name="T13" fmla="*/ 2 h 2"/>
                <a:gd name="T14" fmla="*/ 12 w 13"/>
                <a:gd name="T15" fmla="*/ 2 h 2"/>
                <a:gd name="T16" fmla="*/ 11 w 13"/>
                <a:gd name="T17" fmla="*/ 2 h 2"/>
                <a:gd name="T18" fmla="*/ 11 w 13"/>
                <a:gd name="T19" fmla="*/ 2 h 2"/>
                <a:gd name="T20" fmla="*/ 11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10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9 w 13"/>
                <a:gd name="T37" fmla="*/ 2 h 2"/>
                <a:gd name="T38" fmla="*/ 8 w 13"/>
                <a:gd name="T39" fmla="*/ 2 h 2"/>
                <a:gd name="T40" fmla="*/ 8 w 13"/>
                <a:gd name="T41" fmla="*/ 1 h 2"/>
                <a:gd name="T42" fmla="*/ 8 w 13"/>
                <a:gd name="T43" fmla="*/ 1 h 2"/>
                <a:gd name="T44" fmla="*/ 8 w 13"/>
                <a:gd name="T45" fmla="*/ 1 h 2"/>
                <a:gd name="T46" fmla="*/ 8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2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0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6" name="Freeform 3362"/>
            <p:cNvSpPr>
              <a:spLocks/>
            </p:cNvSpPr>
            <p:nvPr/>
          </p:nvSpPr>
          <p:spPr bwMode="auto">
            <a:xfrm>
              <a:off x="4922589" y="6093860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3 w 13"/>
                <a:gd name="T3" fmla="*/ 2 h 2"/>
                <a:gd name="T4" fmla="*/ 13 w 13"/>
                <a:gd name="T5" fmla="*/ 2 h 2"/>
                <a:gd name="T6" fmla="*/ 13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2 w 13"/>
                <a:gd name="T13" fmla="*/ 2 h 2"/>
                <a:gd name="T14" fmla="*/ 12 w 13"/>
                <a:gd name="T15" fmla="*/ 2 h 2"/>
                <a:gd name="T16" fmla="*/ 11 w 13"/>
                <a:gd name="T17" fmla="*/ 2 h 2"/>
                <a:gd name="T18" fmla="*/ 11 w 13"/>
                <a:gd name="T19" fmla="*/ 2 h 2"/>
                <a:gd name="T20" fmla="*/ 11 w 13"/>
                <a:gd name="T21" fmla="*/ 2 h 2"/>
                <a:gd name="T22" fmla="*/ 11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10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9 w 13"/>
                <a:gd name="T37" fmla="*/ 2 h 2"/>
                <a:gd name="T38" fmla="*/ 9 w 13"/>
                <a:gd name="T39" fmla="*/ 2 h 2"/>
                <a:gd name="T40" fmla="*/ 8 w 13"/>
                <a:gd name="T41" fmla="*/ 2 h 2"/>
                <a:gd name="T42" fmla="*/ 8 w 13"/>
                <a:gd name="T43" fmla="*/ 2 h 2"/>
                <a:gd name="T44" fmla="*/ 8 w 13"/>
                <a:gd name="T45" fmla="*/ 2 h 2"/>
                <a:gd name="T46" fmla="*/ 8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2 w 13"/>
                <a:gd name="T93" fmla="*/ 1 h 2"/>
                <a:gd name="T94" fmla="*/ 1 w 13"/>
                <a:gd name="T95" fmla="*/ 1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7" name="Freeform 3363"/>
            <p:cNvSpPr>
              <a:spLocks/>
            </p:cNvSpPr>
            <p:nvPr/>
          </p:nvSpPr>
          <p:spPr bwMode="auto">
            <a:xfrm>
              <a:off x="4910778" y="6091891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0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9 w 13"/>
                <a:gd name="T27" fmla="*/ 2 h 2"/>
                <a:gd name="T28" fmla="*/ 9 w 13"/>
                <a:gd name="T29" fmla="*/ 1 h 2"/>
                <a:gd name="T30" fmla="*/ 9 w 13"/>
                <a:gd name="T31" fmla="*/ 1 h 2"/>
                <a:gd name="T32" fmla="*/ 8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7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6 w 13"/>
                <a:gd name="T49" fmla="*/ 1 h 2"/>
                <a:gd name="T50" fmla="*/ 6 w 13"/>
                <a:gd name="T51" fmla="*/ 1 h 2"/>
                <a:gd name="T52" fmla="*/ 6 w 13"/>
                <a:gd name="T53" fmla="*/ 1 h 2"/>
                <a:gd name="T54" fmla="*/ 5 w 13"/>
                <a:gd name="T55" fmla="*/ 1 h 2"/>
                <a:gd name="T56" fmla="*/ 5 w 13"/>
                <a:gd name="T57" fmla="*/ 1 h 2"/>
                <a:gd name="T58" fmla="*/ 5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4 w 13"/>
                <a:gd name="T65" fmla="*/ 1 h 2"/>
                <a:gd name="T66" fmla="*/ 4 w 13"/>
                <a:gd name="T67" fmla="*/ 1 h 2"/>
                <a:gd name="T68" fmla="*/ 4 w 13"/>
                <a:gd name="T69" fmla="*/ 1 h 2"/>
                <a:gd name="T70" fmla="*/ 4 w 13"/>
                <a:gd name="T71" fmla="*/ 0 h 2"/>
                <a:gd name="T72" fmla="*/ 3 w 13"/>
                <a:gd name="T73" fmla="*/ 0 h 2"/>
                <a:gd name="T74" fmla="*/ 3 w 13"/>
                <a:gd name="T75" fmla="*/ 0 h 2"/>
                <a:gd name="T76" fmla="*/ 3 w 13"/>
                <a:gd name="T77" fmla="*/ 0 h 2"/>
                <a:gd name="T78" fmla="*/ 3 w 13"/>
                <a:gd name="T79" fmla="*/ 0 h 2"/>
                <a:gd name="T80" fmla="*/ 2 w 13"/>
                <a:gd name="T81" fmla="*/ 0 h 2"/>
                <a:gd name="T82" fmla="*/ 2 w 13"/>
                <a:gd name="T83" fmla="*/ 0 h 2"/>
                <a:gd name="T84" fmla="*/ 2 w 13"/>
                <a:gd name="T85" fmla="*/ 0 h 2"/>
                <a:gd name="T86" fmla="*/ 1 w 13"/>
                <a:gd name="T87" fmla="*/ 0 h 2"/>
                <a:gd name="T88" fmla="*/ 1 w 13"/>
                <a:gd name="T89" fmla="*/ 0 h 2"/>
                <a:gd name="T90" fmla="*/ 1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0 w 13"/>
                <a:gd name="T97" fmla="*/ 0 h 2"/>
                <a:gd name="T98" fmla="*/ 0 w 13"/>
                <a:gd name="T99" fmla="*/ 0 h 2"/>
                <a:gd name="T100" fmla="*/ 0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8" name="Freeform 3364"/>
            <p:cNvSpPr>
              <a:spLocks/>
            </p:cNvSpPr>
            <p:nvPr/>
          </p:nvSpPr>
          <p:spPr bwMode="auto">
            <a:xfrm>
              <a:off x="4897983" y="6087954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3 w 13"/>
                <a:gd name="T3" fmla="*/ 4 h 4"/>
                <a:gd name="T4" fmla="*/ 12 w 13"/>
                <a:gd name="T5" fmla="*/ 4 h 4"/>
                <a:gd name="T6" fmla="*/ 12 w 13"/>
                <a:gd name="T7" fmla="*/ 4 h 4"/>
                <a:gd name="T8" fmla="*/ 12 w 13"/>
                <a:gd name="T9" fmla="*/ 3 h 4"/>
                <a:gd name="T10" fmla="*/ 11 w 13"/>
                <a:gd name="T11" fmla="*/ 3 h 4"/>
                <a:gd name="T12" fmla="*/ 11 w 13"/>
                <a:gd name="T13" fmla="*/ 3 h 4"/>
                <a:gd name="T14" fmla="*/ 11 w 13"/>
                <a:gd name="T15" fmla="*/ 3 h 4"/>
                <a:gd name="T16" fmla="*/ 11 w 13"/>
                <a:gd name="T17" fmla="*/ 3 h 4"/>
                <a:gd name="T18" fmla="*/ 10 w 13"/>
                <a:gd name="T19" fmla="*/ 3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9 w 13"/>
                <a:gd name="T27" fmla="*/ 3 h 4"/>
                <a:gd name="T28" fmla="*/ 9 w 13"/>
                <a:gd name="T29" fmla="*/ 3 h 4"/>
                <a:gd name="T30" fmla="*/ 9 w 13"/>
                <a:gd name="T31" fmla="*/ 3 h 4"/>
                <a:gd name="T32" fmla="*/ 9 w 13"/>
                <a:gd name="T33" fmla="*/ 3 h 4"/>
                <a:gd name="T34" fmla="*/ 8 w 13"/>
                <a:gd name="T35" fmla="*/ 2 h 4"/>
                <a:gd name="T36" fmla="*/ 8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6 w 13"/>
                <a:gd name="T57" fmla="*/ 2 h 4"/>
                <a:gd name="T58" fmla="*/ 5 w 13"/>
                <a:gd name="T59" fmla="*/ 2 h 4"/>
                <a:gd name="T60" fmla="*/ 5 w 13"/>
                <a:gd name="T61" fmla="*/ 2 h 4"/>
                <a:gd name="T62" fmla="*/ 5 w 13"/>
                <a:gd name="T63" fmla="*/ 2 h 4"/>
                <a:gd name="T64" fmla="*/ 5 w 13"/>
                <a:gd name="T65" fmla="*/ 2 h 4"/>
                <a:gd name="T66" fmla="*/ 4 w 13"/>
                <a:gd name="T67" fmla="*/ 2 h 4"/>
                <a:gd name="T68" fmla="*/ 4 w 13"/>
                <a:gd name="T69" fmla="*/ 2 h 4"/>
                <a:gd name="T70" fmla="*/ 4 w 13"/>
                <a:gd name="T71" fmla="*/ 1 h 4"/>
                <a:gd name="T72" fmla="*/ 4 w 13"/>
                <a:gd name="T73" fmla="*/ 1 h 4"/>
                <a:gd name="T74" fmla="*/ 3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2 w 13"/>
                <a:gd name="T83" fmla="*/ 1 h 4"/>
                <a:gd name="T84" fmla="*/ 2 w 13"/>
                <a:gd name="T85" fmla="*/ 1 h 4"/>
                <a:gd name="T86" fmla="*/ 2 w 13"/>
                <a:gd name="T87" fmla="*/ 1 h 4"/>
                <a:gd name="T88" fmla="*/ 1 w 13"/>
                <a:gd name="T89" fmla="*/ 1 h 4"/>
                <a:gd name="T90" fmla="*/ 1 w 13"/>
                <a:gd name="T91" fmla="*/ 1 h 4"/>
                <a:gd name="T92" fmla="*/ 1 w 13"/>
                <a:gd name="T93" fmla="*/ 1 h 4"/>
                <a:gd name="T94" fmla="*/ 1 w 13"/>
                <a:gd name="T95" fmla="*/ 1 h 4"/>
                <a:gd name="T96" fmla="*/ 1 w 13"/>
                <a:gd name="T97" fmla="*/ 1 h 4"/>
                <a:gd name="T98" fmla="*/ 0 w 13"/>
                <a:gd name="T99" fmla="*/ 1 h 4"/>
                <a:gd name="T100" fmla="*/ 0 w 13"/>
                <a:gd name="T101" fmla="*/ 1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9" name="Freeform 3365"/>
            <p:cNvSpPr>
              <a:spLocks/>
            </p:cNvSpPr>
            <p:nvPr/>
          </p:nvSpPr>
          <p:spPr bwMode="auto">
            <a:xfrm>
              <a:off x="4885187" y="6085002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3 w 13"/>
                <a:gd name="T3" fmla="*/ 3 h 4"/>
                <a:gd name="T4" fmla="*/ 13 w 13"/>
                <a:gd name="T5" fmla="*/ 3 h 4"/>
                <a:gd name="T6" fmla="*/ 12 w 13"/>
                <a:gd name="T7" fmla="*/ 3 h 4"/>
                <a:gd name="T8" fmla="*/ 12 w 13"/>
                <a:gd name="T9" fmla="*/ 3 h 4"/>
                <a:gd name="T10" fmla="*/ 12 w 13"/>
                <a:gd name="T11" fmla="*/ 3 h 4"/>
                <a:gd name="T12" fmla="*/ 11 w 13"/>
                <a:gd name="T13" fmla="*/ 3 h 4"/>
                <a:gd name="T14" fmla="*/ 11 w 13"/>
                <a:gd name="T15" fmla="*/ 3 h 4"/>
                <a:gd name="T16" fmla="*/ 11 w 13"/>
                <a:gd name="T17" fmla="*/ 3 h 4"/>
                <a:gd name="T18" fmla="*/ 11 w 13"/>
                <a:gd name="T19" fmla="*/ 3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10 w 13"/>
                <a:gd name="T27" fmla="*/ 3 h 4"/>
                <a:gd name="T28" fmla="*/ 10 w 13"/>
                <a:gd name="T29" fmla="*/ 3 h 4"/>
                <a:gd name="T30" fmla="*/ 9 w 13"/>
                <a:gd name="T31" fmla="*/ 3 h 4"/>
                <a:gd name="T32" fmla="*/ 9 w 13"/>
                <a:gd name="T33" fmla="*/ 3 h 4"/>
                <a:gd name="T34" fmla="*/ 9 w 13"/>
                <a:gd name="T35" fmla="*/ 2 h 4"/>
                <a:gd name="T36" fmla="*/ 9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8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7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6 w 13"/>
                <a:gd name="T57" fmla="*/ 1 h 4"/>
                <a:gd name="T58" fmla="*/ 6 w 13"/>
                <a:gd name="T59" fmla="*/ 1 h 4"/>
                <a:gd name="T60" fmla="*/ 6 w 13"/>
                <a:gd name="T61" fmla="*/ 1 h 4"/>
                <a:gd name="T62" fmla="*/ 5 w 13"/>
                <a:gd name="T63" fmla="*/ 1 h 4"/>
                <a:gd name="T64" fmla="*/ 5 w 13"/>
                <a:gd name="T65" fmla="*/ 1 h 4"/>
                <a:gd name="T66" fmla="*/ 5 w 13"/>
                <a:gd name="T67" fmla="*/ 1 h 4"/>
                <a:gd name="T68" fmla="*/ 4 w 13"/>
                <a:gd name="T69" fmla="*/ 1 h 4"/>
                <a:gd name="T70" fmla="*/ 4 w 13"/>
                <a:gd name="T71" fmla="*/ 1 h 4"/>
                <a:gd name="T72" fmla="*/ 4 w 13"/>
                <a:gd name="T73" fmla="*/ 1 h 4"/>
                <a:gd name="T74" fmla="*/ 4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3 w 13"/>
                <a:gd name="T83" fmla="*/ 1 h 4"/>
                <a:gd name="T84" fmla="*/ 3 w 13"/>
                <a:gd name="T85" fmla="*/ 1 h 4"/>
                <a:gd name="T86" fmla="*/ 2 w 13"/>
                <a:gd name="T87" fmla="*/ 0 h 4"/>
                <a:gd name="T88" fmla="*/ 2 w 13"/>
                <a:gd name="T89" fmla="*/ 0 h 4"/>
                <a:gd name="T90" fmla="*/ 2 w 13"/>
                <a:gd name="T91" fmla="*/ 0 h 4"/>
                <a:gd name="T92" fmla="*/ 1 w 13"/>
                <a:gd name="T93" fmla="*/ 0 h 4"/>
                <a:gd name="T94" fmla="*/ 1 w 13"/>
                <a:gd name="T95" fmla="*/ 0 h 4"/>
                <a:gd name="T96" fmla="*/ 1 w 13"/>
                <a:gd name="T97" fmla="*/ 0 h 4"/>
                <a:gd name="T98" fmla="*/ 1 w 13"/>
                <a:gd name="T99" fmla="*/ 0 h 4"/>
                <a:gd name="T100" fmla="*/ 0 w 13"/>
                <a:gd name="T101" fmla="*/ 0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0" name="Freeform 3366"/>
            <p:cNvSpPr>
              <a:spLocks/>
            </p:cNvSpPr>
            <p:nvPr/>
          </p:nvSpPr>
          <p:spPr bwMode="auto">
            <a:xfrm>
              <a:off x="4873376" y="6081065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2 w 12"/>
                <a:gd name="T3" fmla="*/ 4 h 4"/>
                <a:gd name="T4" fmla="*/ 12 w 12"/>
                <a:gd name="T5" fmla="*/ 4 h 4"/>
                <a:gd name="T6" fmla="*/ 12 w 12"/>
                <a:gd name="T7" fmla="*/ 4 h 4"/>
                <a:gd name="T8" fmla="*/ 11 w 12"/>
                <a:gd name="T9" fmla="*/ 4 h 4"/>
                <a:gd name="T10" fmla="*/ 11 w 12"/>
                <a:gd name="T11" fmla="*/ 4 h 4"/>
                <a:gd name="T12" fmla="*/ 11 w 12"/>
                <a:gd name="T13" fmla="*/ 4 h 4"/>
                <a:gd name="T14" fmla="*/ 11 w 12"/>
                <a:gd name="T15" fmla="*/ 3 h 4"/>
                <a:gd name="T16" fmla="*/ 11 w 12"/>
                <a:gd name="T17" fmla="*/ 3 h 4"/>
                <a:gd name="T18" fmla="*/ 10 w 12"/>
                <a:gd name="T19" fmla="*/ 3 h 4"/>
                <a:gd name="T20" fmla="*/ 10 w 12"/>
                <a:gd name="T21" fmla="*/ 3 h 4"/>
                <a:gd name="T22" fmla="*/ 10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9 w 12"/>
                <a:gd name="T31" fmla="*/ 3 h 4"/>
                <a:gd name="T32" fmla="*/ 8 w 12"/>
                <a:gd name="T33" fmla="*/ 3 h 4"/>
                <a:gd name="T34" fmla="*/ 8 w 12"/>
                <a:gd name="T35" fmla="*/ 2 h 4"/>
                <a:gd name="T36" fmla="*/ 8 w 12"/>
                <a:gd name="T37" fmla="*/ 2 h 4"/>
                <a:gd name="T38" fmla="*/ 8 w 12"/>
                <a:gd name="T39" fmla="*/ 2 h 4"/>
                <a:gd name="T40" fmla="*/ 8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7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1 h 4"/>
                <a:gd name="T62" fmla="*/ 5 w 12"/>
                <a:gd name="T63" fmla="*/ 1 h 4"/>
                <a:gd name="T64" fmla="*/ 4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2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1 w 12"/>
                <a:gd name="T89" fmla="*/ 0 h 4"/>
                <a:gd name="T90" fmla="*/ 1 w 12"/>
                <a:gd name="T91" fmla="*/ 0 h 4"/>
                <a:gd name="T92" fmla="*/ 1 w 12"/>
                <a:gd name="T93" fmla="*/ 0 h 4"/>
                <a:gd name="T94" fmla="*/ 1 w 12"/>
                <a:gd name="T95" fmla="*/ 0 h 4"/>
                <a:gd name="T96" fmla="*/ 1 w 12"/>
                <a:gd name="T97" fmla="*/ 0 h 4"/>
                <a:gd name="T98" fmla="*/ 0 w 12"/>
                <a:gd name="T99" fmla="*/ 0 h 4"/>
                <a:gd name="T100" fmla="*/ 0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1" name="Freeform 3367"/>
            <p:cNvSpPr>
              <a:spLocks/>
            </p:cNvSpPr>
            <p:nvPr/>
          </p:nvSpPr>
          <p:spPr bwMode="auto">
            <a:xfrm>
              <a:off x="4860581" y="6076143"/>
              <a:ext cx="12796" cy="4922"/>
            </a:xfrm>
            <a:custGeom>
              <a:avLst/>
              <a:gdLst>
                <a:gd name="T0" fmla="*/ 13 w 13"/>
                <a:gd name="T1" fmla="*/ 5 h 5"/>
                <a:gd name="T2" fmla="*/ 13 w 13"/>
                <a:gd name="T3" fmla="*/ 5 h 5"/>
                <a:gd name="T4" fmla="*/ 12 w 13"/>
                <a:gd name="T5" fmla="*/ 5 h 5"/>
                <a:gd name="T6" fmla="*/ 12 w 13"/>
                <a:gd name="T7" fmla="*/ 4 h 5"/>
                <a:gd name="T8" fmla="*/ 12 w 13"/>
                <a:gd name="T9" fmla="*/ 4 h 5"/>
                <a:gd name="T10" fmla="*/ 12 w 13"/>
                <a:gd name="T11" fmla="*/ 4 h 5"/>
                <a:gd name="T12" fmla="*/ 11 w 13"/>
                <a:gd name="T13" fmla="*/ 4 h 5"/>
                <a:gd name="T14" fmla="*/ 11 w 13"/>
                <a:gd name="T15" fmla="*/ 4 h 5"/>
                <a:gd name="T16" fmla="*/ 11 w 13"/>
                <a:gd name="T17" fmla="*/ 4 h 5"/>
                <a:gd name="T18" fmla="*/ 11 w 13"/>
                <a:gd name="T19" fmla="*/ 4 h 5"/>
                <a:gd name="T20" fmla="*/ 11 w 13"/>
                <a:gd name="T21" fmla="*/ 4 h 5"/>
                <a:gd name="T22" fmla="*/ 10 w 13"/>
                <a:gd name="T23" fmla="*/ 4 h 5"/>
                <a:gd name="T24" fmla="*/ 10 w 13"/>
                <a:gd name="T25" fmla="*/ 4 h 5"/>
                <a:gd name="T26" fmla="*/ 10 w 13"/>
                <a:gd name="T27" fmla="*/ 4 h 5"/>
                <a:gd name="T28" fmla="*/ 9 w 13"/>
                <a:gd name="T29" fmla="*/ 4 h 5"/>
                <a:gd name="T30" fmla="*/ 9 w 13"/>
                <a:gd name="T31" fmla="*/ 4 h 5"/>
                <a:gd name="T32" fmla="*/ 9 w 13"/>
                <a:gd name="T33" fmla="*/ 3 h 5"/>
                <a:gd name="T34" fmla="*/ 9 w 13"/>
                <a:gd name="T35" fmla="*/ 3 h 5"/>
                <a:gd name="T36" fmla="*/ 8 w 13"/>
                <a:gd name="T37" fmla="*/ 3 h 5"/>
                <a:gd name="T38" fmla="*/ 8 w 13"/>
                <a:gd name="T39" fmla="*/ 3 h 5"/>
                <a:gd name="T40" fmla="*/ 8 w 13"/>
                <a:gd name="T41" fmla="*/ 3 h 5"/>
                <a:gd name="T42" fmla="*/ 8 w 13"/>
                <a:gd name="T43" fmla="*/ 3 h 5"/>
                <a:gd name="T44" fmla="*/ 7 w 13"/>
                <a:gd name="T45" fmla="*/ 3 h 5"/>
                <a:gd name="T46" fmla="*/ 7 w 13"/>
                <a:gd name="T47" fmla="*/ 3 h 5"/>
                <a:gd name="T48" fmla="*/ 7 w 13"/>
                <a:gd name="T49" fmla="*/ 3 h 5"/>
                <a:gd name="T50" fmla="*/ 7 w 13"/>
                <a:gd name="T51" fmla="*/ 3 h 5"/>
                <a:gd name="T52" fmla="*/ 6 w 13"/>
                <a:gd name="T53" fmla="*/ 3 h 5"/>
                <a:gd name="T54" fmla="*/ 6 w 13"/>
                <a:gd name="T55" fmla="*/ 3 h 5"/>
                <a:gd name="T56" fmla="*/ 6 w 13"/>
                <a:gd name="T57" fmla="*/ 2 h 5"/>
                <a:gd name="T58" fmla="*/ 6 w 13"/>
                <a:gd name="T59" fmla="*/ 2 h 5"/>
                <a:gd name="T60" fmla="*/ 5 w 13"/>
                <a:gd name="T61" fmla="*/ 2 h 5"/>
                <a:gd name="T62" fmla="*/ 5 w 13"/>
                <a:gd name="T63" fmla="*/ 2 h 5"/>
                <a:gd name="T64" fmla="*/ 5 w 13"/>
                <a:gd name="T65" fmla="*/ 2 h 5"/>
                <a:gd name="T66" fmla="*/ 5 w 13"/>
                <a:gd name="T67" fmla="*/ 2 h 5"/>
                <a:gd name="T68" fmla="*/ 4 w 13"/>
                <a:gd name="T69" fmla="*/ 2 h 5"/>
                <a:gd name="T70" fmla="*/ 4 w 13"/>
                <a:gd name="T71" fmla="*/ 2 h 5"/>
                <a:gd name="T72" fmla="*/ 4 w 13"/>
                <a:gd name="T73" fmla="*/ 2 h 5"/>
                <a:gd name="T74" fmla="*/ 4 w 13"/>
                <a:gd name="T75" fmla="*/ 1 h 5"/>
                <a:gd name="T76" fmla="*/ 3 w 13"/>
                <a:gd name="T77" fmla="*/ 1 h 5"/>
                <a:gd name="T78" fmla="*/ 3 w 13"/>
                <a:gd name="T79" fmla="*/ 1 h 5"/>
                <a:gd name="T80" fmla="*/ 3 w 13"/>
                <a:gd name="T81" fmla="*/ 1 h 5"/>
                <a:gd name="T82" fmla="*/ 3 w 13"/>
                <a:gd name="T83" fmla="*/ 1 h 5"/>
                <a:gd name="T84" fmla="*/ 2 w 13"/>
                <a:gd name="T85" fmla="*/ 1 h 5"/>
                <a:gd name="T86" fmla="*/ 2 w 13"/>
                <a:gd name="T87" fmla="*/ 1 h 5"/>
                <a:gd name="T88" fmla="*/ 2 w 13"/>
                <a:gd name="T89" fmla="*/ 1 h 5"/>
                <a:gd name="T90" fmla="*/ 2 w 13"/>
                <a:gd name="T91" fmla="*/ 1 h 5"/>
                <a:gd name="T92" fmla="*/ 1 w 13"/>
                <a:gd name="T93" fmla="*/ 1 h 5"/>
                <a:gd name="T94" fmla="*/ 1 w 13"/>
                <a:gd name="T95" fmla="*/ 1 h 5"/>
                <a:gd name="T96" fmla="*/ 1 w 13"/>
                <a:gd name="T97" fmla="*/ 1 h 5"/>
                <a:gd name="T98" fmla="*/ 1 w 13"/>
                <a:gd name="T99" fmla="*/ 0 h 5"/>
                <a:gd name="T100" fmla="*/ 1 w 13"/>
                <a:gd name="T101" fmla="*/ 0 h 5"/>
                <a:gd name="T102" fmla="*/ 0 w 13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2" name="Freeform 3368"/>
            <p:cNvSpPr>
              <a:spLocks/>
            </p:cNvSpPr>
            <p:nvPr/>
          </p:nvSpPr>
          <p:spPr bwMode="auto">
            <a:xfrm>
              <a:off x="4848770" y="6072206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2 w 13"/>
                <a:gd name="T3" fmla="*/ 4 h 4"/>
                <a:gd name="T4" fmla="*/ 12 w 13"/>
                <a:gd name="T5" fmla="*/ 4 h 4"/>
                <a:gd name="T6" fmla="*/ 12 w 13"/>
                <a:gd name="T7" fmla="*/ 4 h 4"/>
                <a:gd name="T8" fmla="*/ 11 w 13"/>
                <a:gd name="T9" fmla="*/ 4 h 4"/>
                <a:gd name="T10" fmla="*/ 11 w 13"/>
                <a:gd name="T11" fmla="*/ 4 h 4"/>
                <a:gd name="T12" fmla="*/ 11 w 13"/>
                <a:gd name="T13" fmla="*/ 4 h 4"/>
                <a:gd name="T14" fmla="*/ 11 w 13"/>
                <a:gd name="T15" fmla="*/ 4 h 4"/>
                <a:gd name="T16" fmla="*/ 10 w 13"/>
                <a:gd name="T17" fmla="*/ 4 h 4"/>
                <a:gd name="T18" fmla="*/ 10 w 13"/>
                <a:gd name="T19" fmla="*/ 4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9 w 13"/>
                <a:gd name="T27" fmla="*/ 3 h 4"/>
                <a:gd name="T28" fmla="*/ 9 w 13"/>
                <a:gd name="T29" fmla="*/ 3 h 4"/>
                <a:gd name="T30" fmla="*/ 9 w 13"/>
                <a:gd name="T31" fmla="*/ 3 h 4"/>
                <a:gd name="T32" fmla="*/ 8 w 13"/>
                <a:gd name="T33" fmla="*/ 3 h 4"/>
                <a:gd name="T34" fmla="*/ 8 w 13"/>
                <a:gd name="T35" fmla="*/ 3 h 4"/>
                <a:gd name="T36" fmla="*/ 8 w 13"/>
                <a:gd name="T37" fmla="*/ 3 h 4"/>
                <a:gd name="T38" fmla="*/ 8 w 13"/>
                <a:gd name="T39" fmla="*/ 3 h 4"/>
                <a:gd name="T40" fmla="*/ 7 w 13"/>
                <a:gd name="T41" fmla="*/ 3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5 w 13"/>
                <a:gd name="T57" fmla="*/ 2 h 4"/>
                <a:gd name="T58" fmla="*/ 5 w 13"/>
                <a:gd name="T59" fmla="*/ 2 h 4"/>
                <a:gd name="T60" fmla="*/ 5 w 13"/>
                <a:gd name="T61" fmla="*/ 1 h 4"/>
                <a:gd name="T62" fmla="*/ 5 w 13"/>
                <a:gd name="T63" fmla="*/ 1 h 4"/>
                <a:gd name="T64" fmla="*/ 4 w 13"/>
                <a:gd name="T65" fmla="*/ 1 h 4"/>
                <a:gd name="T66" fmla="*/ 4 w 13"/>
                <a:gd name="T67" fmla="*/ 1 h 4"/>
                <a:gd name="T68" fmla="*/ 4 w 13"/>
                <a:gd name="T69" fmla="*/ 1 h 4"/>
                <a:gd name="T70" fmla="*/ 4 w 13"/>
                <a:gd name="T71" fmla="*/ 1 h 4"/>
                <a:gd name="T72" fmla="*/ 4 w 13"/>
                <a:gd name="T73" fmla="*/ 1 h 4"/>
                <a:gd name="T74" fmla="*/ 3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2 w 13"/>
                <a:gd name="T83" fmla="*/ 0 h 4"/>
                <a:gd name="T84" fmla="*/ 2 w 13"/>
                <a:gd name="T85" fmla="*/ 0 h 4"/>
                <a:gd name="T86" fmla="*/ 2 w 13"/>
                <a:gd name="T87" fmla="*/ 0 h 4"/>
                <a:gd name="T88" fmla="*/ 1 w 13"/>
                <a:gd name="T89" fmla="*/ 0 h 4"/>
                <a:gd name="T90" fmla="*/ 1 w 13"/>
                <a:gd name="T91" fmla="*/ 0 h 4"/>
                <a:gd name="T92" fmla="*/ 1 w 13"/>
                <a:gd name="T93" fmla="*/ 0 h 4"/>
                <a:gd name="T94" fmla="*/ 1 w 13"/>
                <a:gd name="T95" fmla="*/ 0 h 4"/>
                <a:gd name="T96" fmla="*/ 1 w 13"/>
                <a:gd name="T97" fmla="*/ 0 h 4"/>
                <a:gd name="T98" fmla="*/ 0 w 13"/>
                <a:gd name="T99" fmla="*/ 0 h 4"/>
                <a:gd name="T100" fmla="*/ 0 w 13"/>
                <a:gd name="T101" fmla="*/ 0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3" name="Freeform 3369"/>
            <p:cNvSpPr>
              <a:spLocks/>
            </p:cNvSpPr>
            <p:nvPr/>
          </p:nvSpPr>
          <p:spPr bwMode="auto">
            <a:xfrm>
              <a:off x="4836959" y="6066301"/>
              <a:ext cx="11811" cy="590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12 w 12"/>
                <a:gd name="T5" fmla="*/ 5 h 6"/>
                <a:gd name="T6" fmla="*/ 11 w 12"/>
                <a:gd name="T7" fmla="*/ 5 h 6"/>
                <a:gd name="T8" fmla="*/ 11 w 12"/>
                <a:gd name="T9" fmla="*/ 5 h 6"/>
                <a:gd name="T10" fmla="*/ 11 w 12"/>
                <a:gd name="T11" fmla="*/ 5 h 6"/>
                <a:gd name="T12" fmla="*/ 11 w 12"/>
                <a:gd name="T13" fmla="*/ 5 h 6"/>
                <a:gd name="T14" fmla="*/ 10 w 12"/>
                <a:gd name="T15" fmla="*/ 5 h 6"/>
                <a:gd name="T16" fmla="*/ 10 w 12"/>
                <a:gd name="T17" fmla="*/ 5 h 6"/>
                <a:gd name="T18" fmla="*/ 10 w 12"/>
                <a:gd name="T19" fmla="*/ 5 h 6"/>
                <a:gd name="T20" fmla="*/ 10 w 12"/>
                <a:gd name="T21" fmla="*/ 4 h 6"/>
                <a:gd name="T22" fmla="*/ 9 w 12"/>
                <a:gd name="T23" fmla="*/ 4 h 6"/>
                <a:gd name="T24" fmla="*/ 9 w 12"/>
                <a:gd name="T25" fmla="*/ 4 h 6"/>
                <a:gd name="T26" fmla="*/ 9 w 12"/>
                <a:gd name="T27" fmla="*/ 4 h 6"/>
                <a:gd name="T28" fmla="*/ 9 w 12"/>
                <a:gd name="T29" fmla="*/ 4 h 6"/>
                <a:gd name="T30" fmla="*/ 8 w 12"/>
                <a:gd name="T31" fmla="*/ 4 h 6"/>
                <a:gd name="T32" fmla="*/ 8 w 12"/>
                <a:gd name="T33" fmla="*/ 4 h 6"/>
                <a:gd name="T34" fmla="*/ 8 w 12"/>
                <a:gd name="T35" fmla="*/ 4 h 6"/>
                <a:gd name="T36" fmla="*/ 8 w 12"/>
                <a:gd name="T37" fmla="*/ 4 h 6"/>
                <a:gd name="T38" fmla="*/ 7 w 12"/>
                <a:gd name="T39" fmla="*/ 4 h 6"/>
                <a:gd name="T40" fmla="*/ 7 w 12"/>
                <a:gd name="T41" fmla="*/ 3 h 6"/>
                <a:gd name="T42" fmla="*/ 7 w 12"/>
                <a:gd name="T43" fmla="*/ 3 h 6"/>
                <a:gd name="T44" fmla="*/ 7 w 12"/>
                <a:gd name="T45" fmla="*/ 3 h 6"/>
                <a:gd name="T46" fmla="*/ 6 w 12"/>
                <a:gd name="T47" fmla="*/ 3 h 6"/>
                <a:gd name="T48" fmla="*/ 6 w 12"/>
                <a:gd name="T49" fmla="*/ 3 h 6"/>
                <a:gd name="T50" fmla="*/ 6 w 12"/>
                <a:gd name="T51" fmla="*/ 3 h 6"/>
                <a:gd name="T52" fmla="*/ 6 w 12"/>
                <a:gd name="T53" fmla="*/ 3 h 6"/>
                <a:gd name="T54" fmla="*/ 5 w 12"/>
                <a:gd name="T55" fmla="*/ 3 h 6"/>
                <a:gd name="T56" fmla="*/ 5 w 12"/>
                <a:gd name="T57" fmla="*/ 3 h 6"/>
                <a:gd name="T58" fmla="*/ 5 w 12"/>
                <a:gd name="T59" fmla="*/ 3 h 6"/>
                <a:gd name="T60" fmla="*/ 5 w 12"/>
                <a:gd name="T61" fmla="*/ 2 h 6"/>
                <a:gd name="T62" fmla="*/ 5 w 12"/>
                <a:gd name="T63" fmla="*/ 2 h 6"/>
                <a:gd name="T64" fmla="*/ 4 w 12"/>
                <a:gd name="T65" fmla="*/ 2 h 6"/>
                <a:gd name="T66" fmla="*/ 4 w 12"/>
                <a:gd name="T67" fmla="*/ 2 h 6"/>
                <a:gd name="T68" fmla="*/ 4 w 12"/>
                <a:gd name="T69" fmla="*/ 2 h 6"/>
                <a:gd name="T70" fmla="*/ 3 w 12"/>
                <a:gd name="T71" fmla="*/ 2 h 6"/>
                <a:gd name="T72" fmla="*/ 3 w 12"/>
                <a:gd name="T73" fmla="*/ 2 h 6"/>
                <a:gd name="T74" fmla="*/ 3 w 12"/>
                <a:gd name="T75" fmla="*/ 2 h 6"/>
                <a:gd name="T76" fmla="*/ 3 w 12"/>
                <a:gd name="T77" fmla="*/ 1 h 6"/>
                <a:gd name="T78" fmla="*/ 3 w 12"/>
                <a:gd name="T79" fmla="*/ 1 h 6"/>
                <a:gd name="T80" fmla="*/ 2 w 12"/>
                <a:gd name="T81" fmla="*/ 1 h 6"/>
                <a:gd name="T82" fmla="*/ 2 w 12"/>
                <a:gd name="T83" fmla="*/ 1 h 6"/>
                <a:gd name="T84" fmla="*/ 2 w 12"/>
                <a:gd name="T85" fmla="*/ 1 h 6"/>
                <a:gd name="T86" fmla="*/ 2 w 12"/>
                <a:gd name="T87" fmla="*/ 1 h 6"/>
                <a:gd name="T88" fmla="*/ 1 w 12"/>
                <a:gd name="T89" fmla="*/ 1 h 6"/>
                <a:gd name="T90" fmla="*/ 1 w 12"/>
                <a:gd name="T91" fmla="*/ 1 h 6"/>
                <a:gd name="T92" fmla="*/ 1 w 12"/>
                <a:gd name="T93" fmla="*/ 1 h 6"/>
                <a:gd name="T94" fmla="*/ 0 w 12"/>
                <a:gd name="T95" fmla="*/ 1 h 6"/>
                <a:gd name="T96" fmla="*/ 0 w 12"/>
                <a:gd name="T97" fmla="*/ 0 h 6"/>
                <a:gd name="T98" fmla="*/ 0 w 12"/>
                <a:gd name="T99" fmla="*/ 0 h 6"/>
                <a:gd name="T100" fmla="*/ 0 w 12"/>
                <a:gd name="T101" fmla="*/ 0 h 6"/>
                <a:gd name="T102" fmla="*/ 0 w 12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4" name="Freeform 3370"/>
            <p:cNvSpPr>
              <a:spLocks/>
            </p:cNvSpPr>
            <p:nvPr/>
          </p:nvSpPr>
          <p:spPr bwMode="auto">
            <a:xfrm>
              <a:off x="4824163" y="6061380"/>
              <a:ext cx="12796" cy="4922"/>
            </a:xfrm>
            <a:custGeom>
              <a:avLst/>
              <a:gdLst>
                <a:gd name="T0" fmla="*/ 13 w 13"/>
                <a:gd name="T1" fmla="*/ 5 h 5"/>
                <a:gd name="T2" fmla="*/ 13 w 13"/>
                <a:gd name="T3" fmla="*/ 5 h 5"/>
                <a:gd name="T4" fmla="*/ 12 w 13"/>
                <a:gd name="T5" fmla="*/ 5 h 5"/>
                <a:gd name="T6" fmla="*/ 12 w 13"/>
                <a:gd name="T7" fmla="*/ 5 h 5"/>
                <a:gd name="T8" fmla="*/ 12 w 13"/>
                <a:gd name="T9" fmla="*/ 5 h 5"/>
                <a:gd name="T10" fmla="*/ 12 w 13"/>
                <a:gd name="T11" fmla="*/ 5 h 5"/>
                <a:gd name="T12" fmla="*/ 11 w 13"/>
                <a:gd name="T13" fmla="*/ 5 h 5"/>
                <a:gd name="T14" fmla="*/ 11 w 13"/>
                <a:gd name="T15" fmla="*/ 5 h 5"/>
                <a:gd name="T16" fmla="*/ 11 w 13"/>
                <a:gd name="T17" fmla="*/ 4 h 5"/>
                <a:gd name="T18" fmla="*/ 10 w 13"/>
                <a:gd name="T19" fmla="*/ 4 h 5"/>
                <a:gd name="T20" fmla="*/ 10 w 13"/>
                <a:gd name="T21" fmla="*/ 4 h 5"/>
                <a:gd name="T22" fmla="*/ 10 w 13"/>
                <a:gd name="T23" fmla="*/ 4 h 5"/>
                <a:gd name="T24" fmla="*/ 10 w 13"/>
                <a:gd name="T25" fmla="*/ 4 h 5"/>
                <a:gd name="T26" fmla="*/ 10 w 13"/>
                <a:gd name="T27" fmla="*/ 4 h 5"/>
                <a:gd name="T28" fmla="*/ 9 w 13"/>
                <a:gd name="T29" fmla="*/ 4 h 5"/>
                <a:gd name="T30" fmla="*/ 9 w 13"/>
                <a:gd name="T31" fmla="*/ 4 h 5"/>
                <a:gd name="T32" fmla="*/ 9 w 13"/>
                <a:gd name="T33" fmla="*/ 3 h 5"/>
                <a:gd name="T34" fmla="*/ 9 w 13"/>
                <a:gd name="T35" fmla="*/ 3 h 5"/>
                <a:gd name="T36" fmla="*/ 8 w 13"/>
                <a:gd name="T37" fmla="*/ 3 h 5"/>
                <a:gd name="T38" fmla="*/ 8 w 13"/>
                <a:gd name="T39" fmla="*/ 3 h 5"/>
                <a:gd name="T40" fmla="*/ 8 w 13"/>
                <a:gd name="T41" fmla="*/ 3 h 5"/>
                <a:gd name="T42" fmla="*/ 8 w 13"/>
                <a:gd name="T43" fmla="*/ 3 h 5"/>
                <a:gd name="T44" fmla="*/ 8 w 13"/>
                <a:gd name="T45" fmla="*/ 3 h 5"/>
                <a:gd name="T46" fmla="*/ 7 w 13"/>
                <a:gd name="T47" fmla="*/ 3 h 5"/>
                <a:gd name="T48" fmla="*/ 7 w 13"/>
                <a:gd name="T49" fmla="*/ 3 h 5"/>
                <a:gd name="T50" fmla="*/ 7 w 13"/>
                <a:gd name="T51" fmla="*/ 2 h 5"/>
                <a:gd name="T52" fmla="*/ 6 w 13"/>
                <a:gd name="T53" fmla="*/ 2 h 5"/>
                <a:gd name="T54" fmla="*/ 6 w 13"/>
                <a:gd name="T55" fmla="*/ 2 h 5"/>
                <a:gd name="T56" fmla="*/ 6 w 13"/>
                <a:gd name="T57" fmla="*/ 2 h 5"/>
                <a:gd name="T58" fmla="*/ 6 w 13"/>
                <a:gd name="T59" fmla="*/ 2 h 5"/>
                <a:gd name="T60" fmla="*/ 5 w 13"/>
                <a:gd name="T61" fmla="*/ 2 h 5"/>
                <a:gd name="T62" fmla="*/ 5 w 13"/>
                <a:gd name="T63" fmla="*/ 2 h 5"/>
                <a:gd name="T64" fmla="*/ 5 w 13"/>
                <a:gd name="T65" fmla="*/ 2 h 5"/>
                <a:gd name="T66" fmla="*/ 5 w 13"/>
                <a:gd name="T67" fmla="*/ 2 h 5"/>
                <a:gd name="T68" fmla="*/ 5 w 13"/>
                <a:gd name="T69" fmla="*/ 2 h 5"/>
                <a:gd name="T70" fmla="*/ 4 w 13"/>
                <a:gd name="T71" fmla="*/ 1 h 5"/>
                <a:gd name="T72" fmla="*/ 4 w 13"/>
                <a:gd name="T73" fmla="*/ 1 h 5"/>
                <a:gd name="T74" fmla="*/ 4 w 13"/>
                <a:gd name="T75" fmla="*/ 1 h 5"/>
                <a:gd name="T76" fmla="*/ 3 w 13"/>
                <a:gd name="T77" fmla="*/ 1 h 5"/>
                <a:gd name="T78" fmla="*/ 3 w 13"/>
                <a:gd name="T79" fmla="*/ 1 h 5"/>
                <a:gd name="T80" fmla="*/ 3 w 13"/>
                <a:gd name="T81" fmla="*/ 1 h 5"/>
                <a:gd name="T82" fmla="*/ 3 w 13"/>
                <a:gd name="T83" fmla="*/ 1 h 5"/>
                <a:gd name="T84" fmla="*/ 3 w 13"/>
                <a:gd name="T85" fmla="*/ 1 h 5"/>
                <a:gd name="T86" fmla="*/ 2 w 13"/>
                <a:gd name="T87" fmla="*/ 1 h 5"/>
                <a:gd name="T88" fmla="*/ 2 w 13"/>
                <a:gd name="T89" fmla="*/ 0 h 5"/>
                <a:gd name="T90" fmla="*/ 2 w 13"/>
                <a:gd name="T91" fmla="*/ 0 h 5"/>
                <a:gd name="T92" fmla="*/ 2 w 13"/>
                <a:gd name="T93" fmla="*/ 0 h 5"/>
                <a:gd name="T94" fmla="*/ 1 w 13"/>
                <a:gd name="T95" fmla="*/ 0 h 5"/>
                <a:gd name="T96" fmla="*/ 1 w 13"/>
                <a:gd name="T97" fmla="*/ 0 h 5"/>
                <a:gd name="T98" fmla="*/ 1 w 13"/>
                <a:gd name="T99" fmla="*/ 0 h 5"/>
                <a:gd name="T100" fmla="*/ 0 w 13"/>
                <a:gd name="T101" fmla="*/ 0 h 5"/>
                <a:gd name="T102" fmla="*/ 0 w 13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5" name="Freeform 3371"/>
            <p:cNvSpPr>
              <a:spLocks/>
            </p:cNvSpPr>
            <p:nvPr/>
          </p:nvSpPr>
          <p:spPr bwMode="auto">
            <a:xfrm>
              <a:off x="4812352" y="6055474"/>
              <a:ext cx="11811" cy="590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12 w 12"/>
                <a:gd name="T5" fmla="*/ 5 h 6"/>
                <a:gd name="T6" fmla="*/ 12 w 12"/>
                <a:gd name="T7" fmla="*/ 5 h 6"/>
                <a:gd name="T8" fmla="*/ 12 w 12"/>
                <a:gd name="T9" fmla="*/ 5 h 6"/>
                <a:gd name="T10" fmla="*/ 11 w 12"/>
                <a:gd name="T11" fmla="*/ 5 h 6"/>
                <a:gd name="T12" fmla="*/ 11 w 12"/>
                <a:gd name="T13" fmla="*/ 5 h 6"/>
                <a:gd name="T14" fmla="*/ 11 w 12"/>
                <a:gd name="T15" fmla="*/ 5 h 6"/>
                <a:gd name="T16" fmla="*/ 11 w 12"/>
                <a:gd name="T17" fmla="*/ 5 h 6"/>
                <a:gd name="T18" fmla="*/ 10 w 12"/>
                <a:gd name="T19" fmla="*/ 5 h 6"/>
                <a:gd name="T20" fmla="*/ 10 w 12"/>
                <a:gd name="T21" fmla="*/ 5 h 6"/>
                <a:gd name="T22" fmla="*/ 10 w 12"/>
                <a:gd name="T23" fmla="*/ 4 h 6"/>
                <a:gd name="T24" fmla="*/ 10 w 12"/>
                <a:gd name="T25" fmla="*/ 4 h 6"/>
                <a:gd name="T26" fmla="*/ 10 w 12"/>
                <a:gd name="T27" fmla="*/ 4 h 6"/>
                <a:gd name="T28" fmla="*/ 9 w 12"/>
                <a:gd name="T29" fmla="*/ 4 h 6"/>
                <a:gd name="T30" fmla="*/ 9 w 12"/>
                <a:gd name="T31" fmla="*/ 4 h 6"/>
                <a:gd name="T32" fmla="*/ 9 w 12"/>
                <a:gd name="T33" fmla="*/ 4 h 6"/>
                <a:gd name="T34" fmla="*/ 8 w 12"/>
                <a:gd name="T35" fmla="*/ 4 h 6"/>
                <a:gd name="T36" fmla="*/ 8 w 12"/>
                <a:gd name="T37" fmla="*/ 4 h 6"/>
                <a:gd name="T38" fmla="*/ 8 w 12"/>
                <a:gd name="T39" fmla="*/ 4 h 6"/>
                <a:gd name="T40" fmla="*/ 8 w 12"/>
                <a:gd name="T41" fmla="*/ 3 h 6"/>
                <a:gd name="T42" fmla="*/ 8 w 12"/>
                <a:gd name="T43" fmla="*/ 3 h 6"/>
                <a:gd name="T44" fmla="*/ 7 w 12"/>
                <a:gd name="T45" fmla="*/ 3 h 6"/>
                <a:gd name="T46" fmla="*/ 7 w 12"/>
                <a:gd name="T47" fmla="*/ 3 h 6"/>
                <a:gd name="T48" fmla="*/ 7 w 12"/>
                <a:gd name="T49" fmla="*/ 3 h 6"/>
                <a:gd name="T50" fmla="*/ 7 w 12"/>
                <a:gd name="T51" fmla="*/ 3 h 6"/>
                <a:gd name="T52" fmla="*/ 6 w 12"/>
                <a:gd name="T53" fmla="*/ 3 h 6"/>
                <a:gd name="T54" fmla="*/ 6 w 12"/>
                <a:gd name="T55" fmla="*/ 2 h 6"/>
                <a:gd name="T56" fmla="*/ 6 w 12"/>
                <a:gd name="T57" fmla="*/ 2 h 6"/>
                <a:gd name="T58" fmla="*/ 5 w 12"/>
                <a:gd name="T59" fmla="*/ 2 h 6"/>
                <a:gd name="T60" fmla="*/ 5 w 12"/>
                <a:gd name="T61" fmla="*/ 2 h 6"/>
                <a:gd name="T62" fmla="*/ 5 w 12"/>
                <a:gd name="T63" fmla="*/ 2 h 6"/>
                <a:gd name="T64" fmla="*/ 5 w 12"/>
                <a:gd name="T65" fmla="*/ 2 h 6"/>
                <a:gd name="T66" fmla="*/ 5 w 12"/>
                <a:gd name="T67" fmla="*/ 2 h 6"/>
                <a:gd name="T68" fmla="*/ 4 w 12"/>
                <a:gd name="T69" fmla="*/ 2 h 6"/>
                <a:gd name="T70" fmla="*/ 4 w 12"/>
                <a:gd name="T71" fmla="*/ 2 h 6"/>
                <a:gd name="T72" fmla="*/ 4 w 12"/>
                <a:gd name="T73" fmla="*/ 1 h 6"/>
                <a:gd name="T74" fmla="*/ 4 w 12"/>
                <a:gd name="T75" fmla="*/ 1 h 6"/>
                <a:gd name="T76" fmla="*/ 3 w 12"/>
                <a:gd name="T77" fmla="*/ 1 h 6"/>
                <a:gd name="T78" fmla="*/ 3 w 12"/>
                <a:gd name="T79" fmla="*/ 1 h 6"/>
                <a:gd name="T80" fmla="*/ 3 w 12"/>
                <a:gd name="T81" fmla="*/ 1 h 6"/>
                <a:gd name="T82" fmla="*/ 3 w 12"/>
                <a:gd name="T83" fmla="*/ 1 h 6"/>
                <a:gd name="T84" fmla="*/ 2 w 12"/>
                <a:gd name="T85" fmla="*/ 1 h 6"/>
                <a:gd name="T86" fmla="*/ 2 w 12"/>
                <a:gd name="T87" fmla="*/ 1 h 6"/>
                <a:gd name="T88" fmla="*/ 2 w 12"/>
                <a:gd name="T89" fmla="*/ 1 h 6"/>
                <a:gd name="T90" fmla="*/ 2 w 12"/>
                <a:gd name="T91" fmla="*/ 0 h 6"/>
                <a:gd name="T92" fmla="*/ 1 w 12"/>
                <a:gd name="T93" fmla="*/ 0 h 6"/>
                <a:gd name="T94" fmla="*/ 1 w 12"/>
                <a:gd name="T95" fmla="*/ 0 h 6"/>
                <a:gd name="T96" fmla="*/ 1 w 12"/>
                <a:gd name="T97" fmla="*/ 0 h 6"/>
                <a:gd name="T98" fmla="*/ 1 w 12"/>
                <a:gd name="T99" fmla="*/ 0 h 6"/>
                <a:gd name="T100" fmla="*/ 1 w 12"/>
                <a:gd name="T101" fmla="*/ 0 h 6"/>
                <a:gd name="T102" fmla="*/ 0 w 12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6" name="Freeform 3372"/>
            <p:cNvSpPr>
              <a:spLocks/>
            </p:cNvSpPr>
            <p:nvPr/>
          </p:nvSpPr>
          <p:spPr bwMode="auto">
            <a:xfrm>
              <a:off x="4800541" y="6048584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6 h 7"/>
                <a:gd name="T6" fmla="*/ 12 w 13"/>
                <a:gd name="T7" fmla="*/ 6 h 7"/>
                <a:gd name="T8" fmla="*/ 12 w 13"/>
                <a:gd name="T9" fmla="*/ 6 h 7"/>
                <a:gd name="T10" fmla="*/ 11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0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9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8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7 w 13"/>
                <a:gd name="T43" fmla="*/ 4 h 7"/>
                <a:gd name="T44" fmla="*/ 7 w 13"/>
                <a:gd name="T45" fmla="*/ 4 h 7"/>
                <a:gd name="T46" fmla="*/ 7 w 13"/>
                <a:gd name="T47" fmla="*/ 4 h 7"/>
                <a:gd name="T48" fmla="*/ 7 w 13"/>
                <a:gd name="T49" fmla="*/ 4 h 7"/>
                <a:gd name="T50" fmla="*/ 6 w 13"/>
                <a:gd name="T51" fmla="*/ 4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5 w 13"/>
                <a:gd name="T61" fmla="*/ 3 h 7"/>
                <a:gd name="T62" fmla="*/ 5 w 13"/>
                <a:gd name="T63" fmla="*/ 3 h 7"/>
                <a:gd name="T64" fmla="*/ 5 w 13"/>
                <a:gd name="T65" fmla="*/ 3 h 7"/>
                <a:gd name="T66" fmla="*/ 4 w 13"/>
                <a:gd name="T67" fmla="*/ 3 h 7"/>
                <a:gd name="T68" fmla="*/ 4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3 w 13"/>
                <a:gd name="T77" fmla="*/ 2 h 7"/>
                <a:gd name="T78" fmla="*/ 3 w 13"/>
                <a:gd name="T79" fmla="*/ 2 h 7"/>
                <a:gd name="T80" fmla="*/ 3 w 13"/>
                <a:gd name="T81" fmla="*/ 2 h 7"/>
                <a:gd name="T82" fmla="*/ 3 w 13"/>
                <a:gd name="T83" fmla="*/ 2 h 7"/>
                <a:gd name="T84" fmla="*/ 2 w 13"/>
                <a:gd name="T85" fmla="*/ 2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1 h 7"/>
                <a:gd name="T92" fmla="*/ 2 w 13"/>
                <a:gd name="T93" fmla="*/ 1 h 7"/>
                <a:gd name="T94" fmla="*/ 1 w 13"/>
                <a:gd name="T95" fmla="*/ 1 h 7"/>
                <a:gd name="T96" fmla="*/ 1 w 13"/>
                <a:gd name="T97" fmla="*/ 1 h 7"/>
                <a:gd name="T98" fmla="*/ 1 w 13"/>
                <a:gd name="T99" fmla="*/ 1 h 7"/>
                <a:gd name="T100" fmla="*/ 0 w 13"/>
                <a:gd name="T101" fmla="*/ 1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7" name="Freeform 3373"/>
            <p:cNvSpPr>
              <a:spLocks/>
            </p:cNvSpPr>
            <p:nvPr/>
          </p:nvSpPr>
          <p:spPr bwMode="auto">
            <a:xfrm>
              <a:off x="4788730" y="6042679"/>
              <a:ext cx="11811" cy="6890"/>
            </a:xfrm>
            <a:custGeom>
              <a:avLst/>
              <a:gdLst>
                <a:gd name="T0" fmla="*/ 12 w 12"/>
                <a:gd name="T1" fmla="*/ 7 h 7"/>
                <a:gd name="T2" fmla="*/ 12 w 12"/>
                <a:gd name="T3" fmla="*/ 6 h 7"/>
                <a:gd name="T4" fmla="*/ 12 w 12"/>
                <a:gd name="T5" fmla="*/ 6 h 7"/>
                <a:gd name="T6" fmla="*/ 12 w 12"/>
                <a:gd name="T7" fmla="*/ 6 h 7"/>
                <a:gd name="T8" fmla="*/ 12 w 12"/>
                <a:gd name="T9" fmla="*/ 6 h 7"/>
                <a:gd name="T10" fmla="*/ 11 w 12"/>
                <a:gd name="T11" fmla="*/ 6 h 7"/>
                <a:gd name="T12" fmla="*/ 11 w 12"/>
                <a:gd name="T13" fmla="*/ 6 h 7"/>
                <a:gd name="T14" fmla="*/ 11 w 12"/>
                <a:gd name="T15" fmla="*/ 6 h 7"/>
                <a:gd name="T16" fmla="*/ 11 w 12"/>
                <a:gd name="T17" fmla="*/ 5 h 7"/>
                <a:gd name="T18" fmla="*/ 10 w 12"/>
                <a:gd name="T19" fmla="*/ 5 h 7"/>
                <a:gd name="T20" fmla="*/ 10 w 12"/>
                <a:gd name="T21" fmla="*/ 5 h 7"/>
                <a:gd name="T22" fmla="*/ 10 w 12"/>
                <a:gd name="T23" fmla="*/ 5 h 7"/>
                <a:gd name="T24" fmla="*/ 9 w 12"/>
                <a:gd name="T25" fmla="*/ 5 h 7"/>
                <a:gd name="T26" fmla="*/ 9 w 12"/>
                <a:gd name="T27" fmla="*/ 5 h 7"/>
                <a:gd name="T28" fmla="*/ 9 w 12"/>
                <a:gd name="T29" fmla="*/ 5 h 7"/>
                <a:gd name="T30" fmla="*/ 9 w 12"/>
                <a:gd name="T31" fmla="*/ 5 h 7"/>
                <a:gd name="T32" fmla="*/ 9 w 12"/>
                <a:gd name="T33" fmla="*/ 4 h 7"/>
                <a:gd name="T34" fmla="*/ 8 w 12"/>
                <a:gd name="T35" fmla="*/ 4 h 7"/>
                <a:gd name="T36" fmla="*/ 8 w 12"/>
                <a:gd name="T37" fmla="*/ 4 h 7"/>
                <a:gd name="T38" fmla="*/ 8 w 12"/>
                <a:gd name="T39" fmla="*/ 4 h 7"/>
                <a:gd name="T40" fmla="*/ 8 w 12"/>
                <a:gd name="T41" fmla="*/ 4 h 7"/>
                <a:gd name="T42" fmla="*/ 7 w 12"/>
                <a:gd name="T43" fmla="*/ 4 h 7"/>
                <a:gd name="T44" fmla="*/ 7 w 12"/>
                <a:gd name="T45" fmla="*/ 4 h 7"/>
                <a:gd name="T46" fmla="*/ 7 w 12"/>
                <a:gd name="T47" fmla="*/ 4 h 7"/>
                <a:gd name="T48" fmla="*/ 7 w 12"/>
                <a:gd name="T49" fmla="*/ 3 h 7"/>
                <a:gd name="T50" fmla="*/ 6 w 12"/>
                <a:gd name="T51" fmla="*/ 3 h 7"/>
                <a:gd name="T52" fmla="*/ 6 w 12"/>
                <a:gd name="T53" fmla="*/ 3 h 7"/>
                <a:gd name="T54" fmla="*/ 6 w 12"/>
                <a:gd name="T55" fmla="*/ 3 h 7"/>
                <a:gd name="T56" fmla="*/ 6 w 12"/>
                <a:gd name="T57" fmla="*/ 3 h 7"/>
                <a:gd name="T58" fmla="*/ 5 w 12"/>
                <a:gd name="T59" fmla="*/ 3 h 7"/>
                <a:gd name="T60" fmla="*/ 5 w 12"/>
                <a:gd name="T61" fmla="*/ 2 h 7"/>
                <a:gd name="T62" fmla="*/ 5 w 12"/>
                <a:gd name="T63" fmla="*/ 2 h 7"/>
                <a:gd name="T64" fmla="*/ 5 w 12"/>
                <a:gd name="T65" fmla="*/ 2 h 7"/>
                <a:gd name="T66" fmla="*/ 5 w 12"/>
                <a:gd name="T67" fmla="*/ 2 h 7"/>
                <a:gd name="T68" fmla="*/ 4 w 12"/>
                <a:gd name="T69" fmla="*/ 2 h 7"/>
                <a:gd name="T70" fmla="*/ 4 w 12"/>
                <a:gd name="T71" fmla="*/ 2 h 7"/>
                <a:gd name="T72" fmla="*/ 4 w 12"/>
                <a:gd name="T73" fmla="*/ 2 h 7"/>
                <a:gd name="T74" fmla="*/ 4 w 12"/>
                <a:gd name="T75" fmla="*/ 2 h 7"/>
                <a:gd name="T76" fmla="*/ 3 w 12"/>
                <a:gd name="T77" fmla="*/ 2 h 7"/>
                <a:gd name="T78" fmla="*/ 3 w 12"/>
                <a:gd name="T79" fmla="*/ 1 h 7"/>
                <a:gd name="T80" fmla="*/ 3 w 12"/>
                <a:gd name="T81" fmla="*/ 1 h 7"/>
                <a:gd name="T82" fmla="*/ 3 w 12"/>
                <a:gd name="T83" fmla="*/ 1 h 7"/>
                <a:gd name="T84" fmla="*/ 2 w 12"/>
                <a:gd name="T85" fmla="*/ 1 h 7"/>
                <a:gd name="T86" fmla="*/ 2 w 12"/>
                <a:gd name="T87" fmla="*/ 1 h 7"/>
                <a:gd name="T88" fmla="*/ 2 w 12"/>
                <a:gd name="T89" fmla="*/ 1 h 7"/>
                <a:gd name="T90" fmla="*/ 2 w 12"/>
                <a:gd name="T91" fmla="*/ 1 h 7"/>
                <a:gd name="T92" fmla="*/ 1 w 12"/>
                <a:gd name="T93" fmla="*/ 1 h 7"/>
                <a:gd name="T94" fmla="*/ 1 w 12"/>
                <a:gd name="T95" fmla="*/ 0 h 7"/>
                <a:gd name="T96" fmla="*/ 1 w 12"/>
                <a:gd name="T97" fmla="*/ 0 h 7"/>
                <a:gd name="T98" fmla="*/ 1 w 12"/>
                <a:gd name="T99" fmla="*/ 0 h 7"/>
                <a:gd name="T100" fmla="*/ 1 w 12"/>
                <a:gd name="T101" fmla="*/ 0 h 7"/>
                <a:gd name="T102" fmla="*/ 0 w 12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8" name="Freeform 3374"/>
            <p:cNvSpPr>
              <a:spLocks/>
            </p:cNvSpPr>
            <p:nvPr/>
          </p:nvSpPr>
          <p:spPr bwMode="auto">
            <a:xfrm>
              <a:off x="4776919" y="6035789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7 h 7"/>
                <a:gd name="T6" fmla="*/ 12 w 13"/>
                <a:gd name="T7" fmla="*/ 6 h 7"/>
                <a:gd name="T8" fmla="*/ 11 w 13"/>
                <a:gd name="T9" fmla="*/ 6 h 7"/>
                <a:gd name="T10" fmla="*/ 11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1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9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8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7 w 13"/>
                <a:gd name="T43" fmla="*/ 4 h 7"/>
                <a:gd name="T44" fmla="*/ 7 w 13"/>
                <a:gd name="T45" fmla="*/ 4 h 7"/>
                <a:gd name="T46" fmla="*/ 7 w 13"/>
                <a:gd name="T47" fmla="*/ 4 h 7"/>
                <a:gd name="T48" fmla="*/ 7 w 13"/>
                <a:gd name="T49" fmla="*/ 3 h 7"/>
                <a:gd name="T50" fmla="*/ 7 w 13"/>
                <a:gd name="T51" fmla="*/ 3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5 w 13"/>
                <a:gd name="T61" fmla="*/ 3 h 7"/>
                <a:gd name="T62" fmla="*/ 5 w 13"/>
                <a:gd name="T63" fmla="*/ 3 h 7"/>
                <a:gd name="T64" fmla="*/ 5 w 13"/>
                <a:gd name="T65" fmla="*/ 2 h 7"/>
                <a:gd name="T66" fmla="*/ 5 w 13"/>
                <a:gd name="T67" fmla="*/ 2 h 7"/>
                <a:gd name="T68" fmla="*/ 4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3 w 13"/>
                <a:gd name="T77" fmla="*/ 2 h 7"/>
                <a:gd name="T78" fmla="*/ 3 w 13"/>
                <a:gd name="T79" fmla="*/ 2 h 7"/>
                <a:gd name="T80" fmla="*/ 3 w 13"/>
                <a:gd name="T81" fmla="*/ 1 h 7"/>
                <a:gd name="T82" fmla="*/ 3 w 13"/>
                <a:gd name="T83" fmla="*/ 1 h 7"/>
                <a:gd name="T84" fmla="*/ 3 w 13"/>
                <a:gd name="T85" fmla="*/ 1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1 h 7"/>
                <a:gd name="T92" fmla="*/ 1 w 13"/>
                <a:gd name="T93" fmla="*/ 1 h 7"/>
                <a:gd name="T94" fmla="*/ 1 w 13"/>
                <a:gd name="T95" fmla="*/ 1 h 7"/>
                <a:gd name="T96" fmla="*/ 1 w 13"/>
                <a:gd name="T97" fmla="*/ 0 h 7"/>
                <a:gd name="T98" fmla="*/ 1 w 13"/>
                <a:gd name="T99" fmla="*/ 0 h 7"/>
                <a:gd name="T100" fmla="*/ 1 w 13"/>
                <a:gd name="T101" fmla="*/ 0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9" name="Freeform 3375"/>
            <p:cNvSpPr>
              <a:spLocks/>
            </p:cNvSpPr>
            <p:nvPr/>
          </p:nvSpPr>
          <p:spPr bwMode="auto">
            <a:xfrm>
              <a:off x="4765108" y="6028899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7 h 7"/>
                <a:gd name="T6" fmla="*/ 12 w 13"/>
                <a:gd name="T7" fmla="*/ 7 h 7"/>
                <a:gd name="T8" fmla="*/ 12 w 13"/>
                <a:gd name="T9" fmla="*/ 6 h 7"/>
                <a:gd name="T10" fmla="*/ 12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1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10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9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8 w 13"/>
                <a:gd name="T45" fmla="*/ 4 h 7"/>
                <a:gd name="T46" fmla="*/ 7 w 13"/>
                <a:gd name="T47" fmla="*/ 4 h 7"/>
                <a:gd name="T48" fmla="*/ 7 w 13"/>
                <a:gd name="T49" fmla="*/ 3 h 7"/>
                <a:gd name="T50" fmla="*/ 7 w 13"/>
                <a:gd name="T51" fmla="*/ 3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6 w 13"/>
                <a:gd name="T61" fmla="*/ 3 h 7"/>
                <a:gd name="T62" fmla="*/ 5 w 13"/>
                <a:gd name="T63" fmla="*/ 3 h 7"/>
                <a:gd name="T64" fmla="*/ 5 w 13"/>
                <a:gd name="T65" fmla="*/ 2 h 7"/>
                <a:gd name="T66" fmla="*/ 5 w 13"/>
                <a:gd name="T67" fmla="*/ 2 h 7"/>
                <a:gd name="T68" fmla="*/ 5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4 w 13"/>
                <a:gd name="T77" fmla="*/ 2 h 7"/>
                <a:gd name="T78" fmla="*/ 3 w 13"/>
                <a:gd name="T79" fmla="*/ 1 h 7"/>
                <a:gd name="T80" fmla="*/ 3 w 13"/>
                <a:gd name="T81" fmla="*/ 1 h 7"/>
                <a:gd name="T82" fmla="*/ 3 w 13"/>
                <a:gd name="T83" fmla="*/ 1 h 7"/>
                <a:gd name="T84" fmla="*/ 3 w 13"/>
                <a:gd name="T85" fmla="*/ 1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0 h 7"/>
                <a:gd name="T92" fmla="*/ 2 w 13"/>
                <a:gd name="T93" fmla="*/ 0 h 7"/>
                <a:gd name="T94" fmla="*/ 2 w 13"/>
                <a:gd name="T95" fmla="*/ 0 h 7"/>
                <a:gd name="T96" fmla="*/ 1 w 13"/>
                <a:gd name="T97" fmla="*/ 0 h 7"/>
                <a:gd name="T98" fmla="*/ 1 w 13"/>
                <a:gd name="T99" fmla="*/ 0 h 7"/>
                <a:gd name="T100" fmla="*/ 1 w 13"/>
                <a:gd name="T101" fmla="*/ 0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0" name="Freeform 3376"/>
            <p:cNvSpPr>
              <a:spLocks/>
            </p:cNvSpPr>
            <p:nvPr/>
          </p:nvSpPr>
          <p:spPr bwMode="auto">
            <a:xfrm>
              <a:off x="4754282" y="6021025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7 h 8"/>
                <a:gd name="T6" fmla="*/ 11 w 12"/>
                <a:gd name="T7" fmla="*/ 7 h 8"/>
                <a:gd name="T8" fmla="*/ 11 w 12"/>
                <a:gd name="T9" fmla="*/ 7 h 8"/>
                <a:gd name="T10" fmla="*/ 11 w 12"/>
                <a:gd name="T11" fmla="*/ 7 h 8"/>
                <a:gd name="T12" fmla="*/ 10 w 12"/>
                <a:gd name="T13" fmla="*/ 7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10 w 12"/>
                <a:gd name="T21" fmla="*/ 6 h 8"/>
                <a:gd name="T22" fmla="*/ 9 w 12"/>
                <a:gd name="T23" fmla="*/ 6 h 8"/>
                <a:gd name="T24" fmla="*/ 9 w 12"/>
                <a:gd name="T25" fmla="*/ 6 h 8"/>
                <a:gd name="T26" fmla="*/ 9 w 12"/>
                <a:gd name="T27" fmla="*/ 6 h 8"/>
                <a:gd name="T28" fmla="*/ 8 w 12"/>
                <a:gd name="T29" fmla="*/ 6 h 8"/>
                <a:gd name="T30" fmla="*/ 8 w 12"/>
                <a:gd name="T31" fmla="*/ 6 h 8"/>
                <a:gd name="T32" fmla="*/ 8 w 12"/>
                <a:gd name="T33" fmla="*/ 6 h 8"/>
                <a:gd name="T34" fmla="*/ 8 w 12"/>
                <a:gd name="T35" fmla="*/ 5 h 8"/>
                <a:gd name="T36" fmla="*/ 8 w 12"/>
                <a:gd name="T37" fmla="*/ 5 h 8"/>
                <a:gd name="T38" fmla="*/ 7 w 12"/>
                <a:gd name="T39" fmla="*/ 5 h 8"/>
                <a:gd name="T40" fmla="*/ 7 w 12"/>
                <a:gd name="T41" fmla="*/ 5 h 8"/>
                <a:gd name="T42" fmla="*/ 7 w 12"/>
                <a:gd name="T43" fmla="*/ 5 h 8"/>
                <a:gd name="T44" fmla="*/ 7 w 12"/>
                <a:gd name="T45" fmla="*/ 4 h 8"/>
                <a:gd name="T46" fmla="*/ 6 w 12"/>
                <a:gd name="T47" fmla="*/ 4 h 8"/>
                <a:gd name="T48" fmla="*/ 6 w 12"/>
                <a:gd name="T49" fmla="*/ 4 h 8"/>
                <a:gd name="T50" fmla="*/ 6 w 12"/>
                <a:gd name="T51" fmla="*/ 4 h 8"/>
                <a:gd name="T52" fmla="*/ 6 w 12"/>
                <a:gd name="T53" fmla="*/ 4 h 8"/>
                <a:gd name="T54" fmla="*/ 6 w 12"/>
                <a:gd name="T55" fmla="*/ 4 h 8"/>
                <a:gd name="T56" fmla="*/ 5 w 12"/>
                <a:gd name="T57" fmla="*/ 4 h 8"/>
                <a:gd name="T58" fmla="*/ 5 w 12"/>
                <a:gd name="T59" fmla="*/ 4 h 8"/>
                <a:gd name="T60" fmla="*/ 5 w 12"/>
                <a:gd name="T61" fmla="*/ 3 h 8"/>
                <a:gd name="T62" fmla="*/ 4 w 12"/>
                <a:gd name="T63" fmla="*/ 3 h 8"/>
                <a:gd name="T64" fmla="*/ 4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3 w 12"/>
                <a:gd name="T73" fmla="*/ 3 h 8"/>
                <a:gd name="T74" fmla="*/ 3 w 12"/>
                <a:gd name="T75" fmla="*/ 2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2 w 12"/>
                <a:gd name="T83" fmla="*/ 2 h 8"/>
                <a:gd name="T84" fmla="*/ 2 w 12"/>
                <a:gd name="T85" fmla="*/ 1 h 8"/>
                <a:gd name="T86" fmla="*/ 2 w 12"/>
                <a:gd name="T87" fmla="*/ 1 h 8"/>
                <a:gd name="T88" fmla="*/ 1 w 12"/>
                <a:gd name="T89" fmla="*/ 1 h 8"/>
                <a:gd name="T90" fmla="*/ 1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0 w 12"/>
                <a:gd name="T99" fmla="*/ 0 h 8"/>
                <a:gd name="T100" fmla="*/ 0 w 12"/>
                <a:gd name="T101" fmla="*/ 0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1" y="8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1" name="Freeform 3377"/>
            <p:cNvSpPr>
              <a:spLocks/>
            </p:cNvSpPr>
            <p:nvPr/>
          </p:nvSpPr>
          <p:spPr bwMode="auto">
            <a:xfrm>
              <a:off x="4742471" y="6013151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2 w 12"/>
                <a:gd name="T3" fmla="*/ 8 h 8"/>
                <a:gd name="T4" fmla="*/ 12 w 12"/>
                <a:gd name="T5" fmla="*/ 8 h 8"/>
                <a:gd name="T6" fmla="*/ 11 w 12"/>
                <a:gd name="T7" fmla="*/ 8 h 8"/>
                <a:gd name="T8" fmla="*/ 11 w 12"/>
                <a:gd name="T9" fmla="*/ 8 h 8"/>
                <a:gd name="T10" fmla="*/ 11 w 12"/>
                <a:gd name="T11" fmla="*/ 8 h 8"/>
                <a:gd name="T12" fmla="*/ 11 w 12"/>
                <a:gd name="T13" fmla="*/ 7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10 w 12"/>
                <a:gd name="T21" fmla="*/ 7 h 8"/>
                <a:gd name="T22" fmla="*/ 9 w 12"/>
                <a:gd name="T23" fmla="*/ 7 h 8"/>
                <a:gd name="T24" fmla="*/ 9 w 12"/>
                <a:gd name="T25" fmla="*/ 6 h 8"/>
                <a:gd name="T26" fmla="*/ 9 w 12"/>
                <a:gd name="T27" fmla="*/ 6 h 8"/>
                <a:gd name="T28" fmla="*/ 9 w 12"/>
                <a:gd name="T29" fmla="*/ 6 h 8"/>
                <a:gd name="T30" fmla="*/ 9 w 12"/>
                <a:gd name="T31" fmla="*/ 6 h 8"/>
                <a:gd name="T32" fmla="*/ 8 w 12"/>
                <a:gd name="T33" fmla="*/ 6 h 8"/>
                <a:gd name="T34" fmla="*/ 8 w 12"/>
                <a:gd name="T35" fmla="*/ 6 h 8"/>
                <a:gd name="T36" fmla="*/ 8 w 12"/>
                <a:gd name="T37" fmla="*/ 6 h 8"/>
                <a:gd name="T38" fmla="*/ 8 w 12"/>
                <a:gd name="T39" fmla="*/ 5 h 8"/>
                <a:gd name="T40" fmla="*/ 8 w 12"/>
                <a:gd name="T41" fmla="*/ 5 h 8"/>
                <a:gd name="T42" fmla="*/ 7 w 12"/>
                <a:gd name="T43" fmla="*/ 5 h 8"/>
                <a:gd name="T44" fmla="*/ 7 w 12"/>
                <a:gd name="T45" fmla="*/ 5 h 8"/>
                <a:gd name="T46" fmla="*/ 7 w 12"/>
                <a:gd name="T47" fmla="*/ 5 h 8"/>
                <a:gd name="T48" fmla="*/ 6 w 12"/>
                <a:gd name="T49" fmla="*/ 5 h 8"/>
                <a:gd name="T50" fmla="*/ 6 w 12"/>
                <a:gd name="T51" fmla="*/ 5 h 8"/>
                <a:gd name="T52" fmla="*/ 6 w 12"/>
                <a:gd name="T53" fmla="*/ 4 h 8"/>
                <a:gd name="T54" fmla="*/ 6 w 12"/>
                <a:gd name="T55" fmla="*/ 4 h 8"/>
                <a:gd name="T56" fmla="*/ 6 w 12"/>
                <a:gd name="T57" fmla="*/ 4 h 8"/>
                <a:gd name="T58" fmla="*/ 5 w 12"/>
                <a:gd name="T59" fmla="*/ 4 h 8"/>
                <a:gd name="T60" fmla="*/ 5 w 12"/>
                <a:gd name="T61" fmla="*/ 4 h 8"/>
                <a:gd name="T62" fmla="*/ 5 w 12"/>
                <a:gd name="T63" fmla="*/ 3 h 8"/>
                <a:gd name="T64" fmla="*/ 5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4 w 12"/>
                <a:gd name="T73" fmla="*/ 3 h 8"/>
                <a:gd name="T74" fmla="*/ 3 w 12"/>
                <a:gd name="T75" fmla="*/ 3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3 w 12"/>
                <a:gd name="T83" fmla="*/ 2 h 8"/>
                <a:gd name="T84" fmla="*/ 2 w 12"/>
                <a:gd name="T85" fmla="*/ 2 h 8"/>
                <a:gd name="T86" fmla="*/ 2 w 12"/>
                <a:gd name="T87" fmla="*/ 2 h 8"/>
                <a:gd name="T88" fmla="*/ 2 w 12"/>
                <a:gd name="T89" fmla="*/ 2 h 8"/>
                <a:gd name="T90" fmla="*/ 2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1 w 12"/>
                <a:gd name="T99" fmla="*/ 1 h 8"/>
                <a:gd name="T100" fmla="*/ 0 w 12"/>
                <a:gd name="T101" fmla="*/ 1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2" name="Freeform 3378"/>
            <p:cNvSpPr>
              <a:spLocks/>
            </p:cNvSpPr>
            <p:nvPr/>
          </p:nvSpPr>
          <p:spPr bwMode="auto">
            <a:xfrm>
              <a:off x="4731644" y="6005277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8 h 9"/>
                <a:gd name="T4" fmla="*/ 11 w 11"/>
                <a:gd name="T5" fmla="*/ 8 h 9"/>
                <a:gd name="T6" fmla="*/ 11 w 11"/>
                <a:gd name="T7" fmla="*/ 8 h 9"/>
                <a:gd name="T8" fmla="*/ 10 w 11"/>
                <a:gd name="T9" fmla="*/ 8 h 9"/>
                <a:gd name="T10" fmla="*/ 10 w 11"/>
                <a:gd name="T11" fmla="*/ 8 h 9"/>
                <a:gd name="T12" fmla="*/ 10 w 11"/>
                <a:gd name="T13" fmla="*/ 8 h 9"/>
                <a:gd name="T14" fmla="*/ 10 w 11"/>
                <a:gd name="T15" fmla="*/ 7 h 9"/>
                <a:gd name="T16" fmla="*/ 10 w 11"/>
                <a:gd name="T17" fmla="*/ 7 h 9"/>
                <a:gd name="T18" fmla="*/ 9 w 11"/>
                <a:gd name="T19" fmla="*/ 7 h 9"/>
                <a:gd name="T20" fmla="*/ 9 w 11"/>
                <a:gd name="T21" fmla="*/ 7 h 9"/>
                <a:gd name="T22" fmla="*/ 9 w 11"/>
                <a:gd name="T23" fmla="*/ 7 h 9"/>
                <a:gd name="T24" fmla="*/ 9 w 11"/>
                <a:gd name="T25" fmla="*/ 7 h 9"/>
                <a:gd name="T26" fmla="*/ 9 w 11"/>
                <a:gd name="T27" fmla="*/ 6 h 9"/>
                <a:gd name="T28" fmla="*/ 8 w 11"/>
                <a:gd name="T29" fmla="*/ 6 h 9"/>
                <a:gd name="T30" fmla="*/ 8 w 11"/>
                <a:gd name="T31" fmla="*/ 6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5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4 h 9"/>
                <a:gd name="T52" fmla="*/ 6 w 11"/>
                <a:gd name="T53" fmla="*/ 4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3 h 9"/>
                <a:gd name="T66" fmla="*/ 4 w 11"/>
                <a:gd name="T67" fmla="*/ 3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3 h 9"/>
                <a:gd name="T74" fmla="*/ 3 w 11"/>
                <a:gd name="T75" fmla="*/ 3 h 9"/>
                <a:gd name="T76" fmla="*/ 3 w 11"/>
                <a:gd name="T77" fmla="*/ 3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2 h 9"/>
                <a:gd name="T86" fmla="*/ 1 w 11"/>
                <a:gd name="T87" fmla="*/ 2 h 9"/>
                <a:gd name="T88" fmla="*/ 1 w 11"/>
                <a:gd name="T89" fmla="*/ 1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0 w 11"/>
                <a:gd name="T97" fmla="*/ 1 h 9"/>
                <a:gd name="T98" fmla="*/ 0 w 11"/>
                <a:gd name="T99" fmla="*/ 1 h 9"/>
                <a:gd name="T100" fmla="*/ 0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3" name="Freeform 3379"/>
            <p:cNvSpPr>
              <a:spLocks/>
            </p:cNvSpPr>
            <p:nvPr/>
          </p:nvSpPr>
          <p:spPr bwMode="auto">
            <a:xfrm>
              <a:off x="4719833" y="5997403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2 w 12"/>
                <a:gd name="T3" fmla="*/ 8 h 8"/>
                <a:gd name="T4" fmla="*/ 11 w 12"/>
                <a:gd name="T5" fmla="*/ 8 h 8"/>
                <a:gd name="T6" fmla="*/ 11 w 12"/>
                <a:gd name="T7" fmla="*/ 8 h 8"/>
                <a:gd name="T8" fmla="*/ 11 w 12"/>
                <a:gd name="T9" fmla="*/ 8 h 8"/>
                <a:gd name="T10" fmla="*/ 11 w 12"/>
                <a:gd name="T11" fmla="*/ 8 h 8"/>
                <a:gd name="T12" fmla="*/ 11 w 12"/>
                <a:gd name="T13" fmla="*/ 8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9 w 12"/>
                <a:gd name="T21" fmla="*/ 7 h 8"/>
                <a:gd name="T22" fmla="*/ 9 w 12"/>
                <a:gd name="T23" fmla="*/ 7 h 8"/>
                <a:gd name="T24" fmla="*/ 9 w 12"/>
                <a:gd name="T25" fmla="*/ 6 h 8"/>
                <a:gd name="T26" fmla="*/ 9 w 12"/>
                <a:gd name="T27" fmla="*/ 6 h 8"/>
                <a:gd name="T28" fmla="*/ 9 w 12"/>
                <a:gd name="T29" fmla="*/ 6 h 8"/>
                <a:gd name="T30" fmla="*/ 8 w 12"/>
                <a:gd name="T31" fmla="*/ 6 h 8"/>
                <a:gd name="T32" fmla="*/ 8 w 12"/>
                <a:gd name="T33" fmla="*/ 6 h 8"/>
                <a:gd name="T34" fmla="*/ 8 w 12"/>
                <a:gd name="T35" fmla="*/ 6 h 8"/>
                <a:gd name="T36" fmla="*/ 8 w 12"/>
                <a:gd name="T37" fmla="*/ 5 h 8"/>
                <a:gd name="T38" fmla="*/ 8 w 12"/>
                <a:gd name="T39" fmla="*/ 5 h 8"/>
                <a:gd name="T40" fmla="*/ 7 w 12"/>
                <a:gd name="T41" fmla="*/ 5 h 8"/>
                <a:gd name="T42" fmla="*/ 7 w 12"/>
                <a:gd name="T43" fmla="*/ 5 h 8"/>
                <a:gd name="T44" fmla="*/ 7 w 12"/>
                <a:gd name="T45" fmla="*/ 5 h 8"/>
                <a:gd name="T46" fmla="*/ 6 w 12"/>
                <a:gd name="T47" fmla="*/ 5 h 8"/>
                <a:gd name="T48" fmla="*/ 6 w 12"/>
                <a:gd name="T49" fmla="*/ 5 h 8"/>
                <a:gd name="T50" fmla="*/ 6 w 12"/>
                <a:gd name="T51" fmla="*/ 4 h 8"/>
                <a:gd name="T52" fmla="*/ 6 w 12"/>
                <a:gd name="T53" fmla="*/ 4 h 8"/>
                <a:gd name="T54" fmla="*/ 6 w 12"/>
                <a:gd name="T55" fmla="*/ 4 h 8"/>
                <a:gd name="T56" fmla="*/ 5 w 12"/>
                <a:gd name="T57" fmla="*/ 4 h 8"/>
                <a:gd name="T58" fmla="*/ 5 w 12"/>
                <a:gd name="T59" fmla="*/ 4 h 8"/>
                <a:gd name="T60" fmla="*/ 5 w 12"/>
                <a:gd name="T61" fmla="*/ 4 h 8"/>
                <a:gd name="T62" fmla="*/ 5 w 12"/>
                <a:gd name="T63" fmla="*/ 3 h 8"/>
                <a:gd name="T64" fmla="*/ 5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3 w 12"/>
                <a:gd name="T73" fmla="*/ 2 h 8"/>
                <a:gd name="T74" fmla="*/ 3 w 12"/>
                <a:gd name="T75" fmla="*/ 2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2 w 12"/>
                <a:gd name="T83" fmla="*/ 2 h 8"/>
                <a:gd name="T84" fmla="*/ 2 w 12"/>
                <a:gd name="T85" fmla="*/ 2 h 8"/>
                <a:gd name="T86" fmla="*/ 2 w 12"/>
                <a:gd name="T87" fmla="*/ 1 h 8"/>
                <a:gd name="T88" fmla="*/ 2 w 12"/>
                <a:gd name="T89" fmla="*/ 1 h 8"/>
                <a:gd name="T90" fmla="*/ 2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1 w 12"/>
                <a:gd name="T99" fmla="*/ 0 h 8"/>
                <a:gd name="T100" fmla="*/ 0 w 12"/>
                <a:gd name="T101" fmla="*/ 0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4" name="Freeform 3380"/>
            <p:cNvSpPr>
              <a:spLocks/>
            </p:cNvSpPr>
            <p:nvPr/>
          </p:nvSpPr>
          <p:spPr bwMode="auto">
            <a:xfrm>
              <a:off x="4709007" y="5988545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9 h 9"/>
                <a:gd name="T4" fmla="*/ 11 w 11"/>
                <a:gd name="T5" fmla="*/ 9 h 9"/>
                <a:gd name="T6" fmla="*/ 11 w 11"/>
                <a:gd name="T7" fmla="*/ 9 h 9"/>
                <a:gd name="T8" fmla="*/ 10 w 11"/>
                <a:gd name="T9" fmla="*/ 8 h 9"/>
                <a:gd name="T10" fmla="*/ 10 w 11"/>
                <a:gd name="T11" fmla="*/ 8 h 9"/>
                <a:gd name="T12" fmla="*/ 10 w 11"/>
                <a:gd name="T13" fmla="*/ 8 h 9"/>
                <a:gd name="T14" fmla="*/ 10 w 11"/>
                <a:gd name="T15" fmla="*/ 8 h 9"/>
                <a:gd name="T16" fmla="*/ 10 w 11"/>
                <a:gd name="T17" fmla="*/ 8 h 9"/>
                <a:gd name="T18" fmla="*/ 9 w 11"/>
                <a:gd name="T19" fmla="*/ 8 h 9"/>
                <a:gd name="T20" fmla="*/ 9 w 11"/>
                <a:gd name="T21" fmla="*/ 7 h 9"/>
                <a:gd name="T22" fmla="*/ 9 w 11"/>
                <a:gd name="T23" fmla="*/ 7 h 9"/>
                <a:gd name="T24" fmla="*/ 9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6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5 h 9"/>
                <a:gd name="T52" fmla="*/ 5 w 11"/>
                <a:gd name="T53" fmla="*/ 5 h 9"/>
                <a:gd name="T54" fmla="*/ 5 w 11"/>
                <a:gd name="T55" fmla="*/ 5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4 h 9"/>
                <a:gd name="T66" fmla="*/ 4 w 11"/>
                <a:gd name="T67" fmla="*/ 4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3 h 9"/>
                <a:gd name="T74" fmla="*/ 3 w 11"/>
                <a:gd name="T75" fmla="*/ 3 h 9"/>
                <a:gd name="T76" fmla="*/ 3 w 11"/>
                <a:gd name="T77" fmla="*/ 2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2 h 9"/>
                <a:gd name="T86" fmla="*/ 2 w 11"/>
                <a:gd name="T87" fmla="*/ 2 h 9"/>
                <a:gd name="T88" fmla="*/ 1 w 11"/>
                <a:gd name="T89" fmla="*/ 2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0 w 11"/>
                <a:gd name="T97" fmla="*/ 1 h 9"/>
                <a:gd name="T98" fmla="*/ 0 w 11"/>
                <a:gd name="T99" fmla="*/ 1 h 9"/>
                <a:gd name="T100" fmla="*/ 0 w 11"/>
                <a:gd name="T101" fmla="*/ 1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5" name="Freeform 3381"/>
            <p:cNvSpPr>
              <a:spLocks/>
            </p:cNvSpPr>
            <p:nvPr/>
          </p:nvSpPr>
          <p:spPr bwMode="auto">
            <a:xfrm>
              <a:off x="4697196" y="5979687"/>
              <a:ext cx="11811" cy="9842"/>
            </a:xfrm>
            <a:custGeom>
              <a:avLst/>
              <a:gdLst>
                <a:gd name="T0" fmla="*/ 12 w 12"/>
                <a:gd name="T1" fmla="*/ 10 h 10"/>
                <a:gd name="T2" fmla="*/ 12 w 12"/>
                <a:gd name="T3" fmla="*/ 9 h 10"/>
                <a:gd name="T4" fmla="*/ 12 w 12"/>
                <a:gd name="T5" fmla="*/ 9 h 10"/>
                <a:gd name="T6" fmla="*/ 11 w 12"/>
                <a:gd name="T7" fmla="*/ 9 h 10"/>
                <a:gd name="T8" fmla="*/ 11 w 12"/>
                <a:gd name="T9" fmla="*/ 9 h 10"/>
                <a:gd name="T10" fmla="*/ 11 w 12"/>
                <a:gd name="T11" fmla="*/ 9 h 10"/>
                <a:gd name="T12" fmla="*/ 11 w 12"/>
                <a:gd name="T13" fmla="*/ 9 h 10"/>
                <a:gd name="T14" fmla="*/ 10 w 12"/>
                <a:gd name="T15" fmla="*/ 8 h 10"/>
                <a:gd name="T16" fmla="*/ 10 w 12"/>
                <a:gd name="T17" fmla="*/ 8 h 10"/>
                <a:gd name="T18" fmla="*/ 10 w 12"/>
                <a:gd name="T19" fmla="*/ 8 h 10"/>
                <a:gd name="T20" fmla="*/ 10 w 12"/>
                <a:gd name="T21" fmla="*/ 8 h 10"/>
                <a:gd name="T22" fmla="*/ 9 w 12"/>
                <a:gd name="T23" fmla="*/ 8 h 10"/>
                <a:gd name="T24" fmla="*/ 9 w 12"/>
                <a:gd name="T25" fmla="*/ 7 h 10"/>
                <a:gd name="T26" fmla="*/ 9 w 12"/>
                <a:gd name="T27" fmla="*/ 7 h 10"/>
                <a:gd name="T28" fmla="*/ 9 w 12"/>
                <a:gd name="T29" fmla="*/ 7 h 10"/>
                <a:gd name="T30" fmla="*/ 9 w 12"/>
                <a:gd name="T31" fmla="*/ 7 h 10"/>
                <a:gd name="T32" fmla="*/ 8 w 12"/>
                <a:gd name="T33" fmla="*/ 7 h 10"/>
                <a:gd name="T34" fmla="*/ 8 w 12"/>
                <a:gd name="T35" fmla="*/ 7 h 10"/>
                <a:gd name="T36" fmla="*/ 8 w 12"/>
                <a:gd name="T37" fmla="*/ 6 h 10"/>
                <a:gd name="T38" fmla="*/ 8 w 12"/>
                <a:gd name="T39" fmla="*/ 6 h 10"/>
                <a:gd name="T40" fmla="*/ 7 w 12"/>
                <a:gd name="T41" fmla="*/ 6 h 10"/>
                <a:gd name="T42" fmla="*/ 7 w 12"/>
                <a:gd name="T43" fmla="*/ 6 h 10"/>
                <a:gd name="T44" fmla="*/ 7 w 12"/>
                <a:gd name="T45" fmla="*/ 6 h 10"/>
                <a:gd name="T46" fmla="*/ 7 w 12"/>
                <a:gd name="T47" fmla="*/ 6 h 10"/>
                <a:gd name="T48" fmla="*/ 6 w 12"/>
                <a:gd name="T49" fmla="*/ 5 h 10"/>
                <a:gd name="T50" fmla="*/ 6 w 12"/>
                <a:gd name="T51" fmla="*/ 5 h 10"/>
                <a:gd name="T52" fmla="*/ 6 w 12"/>
                <a:gd name="T53" fmla="*/ 5 h 10"/>
                <a:gd name="T54" fmla="*/ 6 w 12"/>
                <a:gd name="T55" fmla="*/ 5 h 10"/>
                <a:gd name="T56" fmla="*/ 6 w 12"/>
                <a:gd name="T57" fmla="*/ 5 h 10"/>
                <a:gd name="T58" fmla="*/ 5 w 12"/>
                <a:gd name="T59" fmla="*/ 4 h 10"/>
                <a:gd name="T60" fmla="*/ 5 w 12"/>
                <a:gd name="T61" fmla="*/ 4 h 10"/>
                <a:gd name="T62" fmla="*/ 5 w 12"/>
                <a:gd name="T63" fmla="*/ 4 h 10"/>
                <a:gd name="T64" fmla="*/ 5 w 12"/>
                <a:gd name="T65" fmla="*/ 4 h 10"/>
                <a:gd name="T66" fmla="*/ 4 w 12"/>
                <a:gd name="T67" fmla="*/ 4 h 10"/>
                <a:gd name="T68" fmla="*/ 4 w 12"/>
                <a:gd name="T69" fmla="*/ 4 h 10"/>
                <a:gd name="T70" fmla="*/ 4 w 12"/>
                <a:gd name="T71" fmla="*/ 3 h 10"/>
                <a:gd name="T72" fmla="*/ 4 w 12"/>
                <a:gd name="T73" fmla="*/ 3 h 10"/>
                <a:gd name="T74" fmla="*/ 4 w 12"/>
                <a:gd name="T75" fmla="*/ 3 h 10"/>
                <a:gd name="T76" fmla="*/ 3 w 12"/>
                <a:gd name="T77" fmla="*/ 3 h 10"/>
                <a:gd name="T78" fmla="*/ 3 w 12"/>
                <a:gd name="T79" fmla="*/ 3 h 10"/>
                <a:gd name="T80" fmla="*/ 3 w 12"/>
                <a:gd name="T81" fmla="*/ 3 h 10"/>
                <a:gd name="T82" fmla="*/ 3 w 12"/>
                <a:gd name="T83" fmla="*/ 2 h 10"/>
                <a:gd name="T84" fmla="*/ 2 w 12"/>
                <a:gd name="T85" fmla="*/ 2 h 10"/>
                <a:gd name="T86" fmla="*/ 2 w 12"/>
                <a:gd name="T87" fmla="*/ 2 h 10"/>
                <a:gd name="T88" fmla="*/ 2 w 12"/>
                <a:gd name="T89" fmla="*/ 2 h 10"/>
                <a:gd name="T90" fmla="*/ 2 w 12"/>
                <a:gd name="T91" fmla="*/ 1 h 10"/>
                <a:gd name="T92" fmla="*/ 2 w 12"/>
                <a:gd name="T93" fmla="*/ 1 h 10"/>
                <a:gd name="T94" fmla="*/ 1 w 12"/>
                <a:gd name="T95" fmla="*/ 1 h 10"/>
                <a:gd name="T96" fmla="*/ 1 w 12"/>
                <a:gd name="T97" fmla="*/ 1 h 10"/>
                <a:gd name="T98" fmla="*/ 1 w 12"/>
                <a:gd name="T99" fmla="*/ 1 h 10"/>
                <a:gd name="T100" fmla="*/ 1 w 12"/>
                <a:gd name="T101" fmla="*/ 1 h 10"/>
                <a:gd name="T102" fmla="*/ 0 w 12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6" name="Freeform 3382"/>
            <p:cNvSpPr>
              <a:spLocks/>
            </p:cNvSpPr>
            <p:nvPr/>
          </p:nvSpPr>
          <p:spPr bwMode="auto">
            <a:xfrm>
              <a:off x="4686368" y="5970829"/>
              <a:ext cx="11811" cy="9842"/>
            </a:xfrm>
            <a:custGeom>
              <a:avLst/>
              <a:gdLst>
                <a:gd name="T0" fmla="*/ 12 w 12"/>
                <a:gd name="T1" fmla="*/ 10 h 10"/>
                <a:gd name="T2" fmla="*/ 11 w 12"/>
                <a:gd name="T3" fmla="*/ 9 h 10"/>
                <a:gd name="T4" fmla="*/ 11 w 12"/>
                <a:gd name="T5" fmla="*/ 9 h 10"/>
                <a:gd name="T6" fmla="*/ 11 w 12"/>
                <a:gd name="T7" fmla="*/ 9 h 10"/>
                <a:gd name="T8" fmla="*/ 11 w 12"/>
                <a:gd name="T9" fmla="*/ 9 h 10"/>
                <a:gd name="T10" fmla="*/ 10 w 12"/>
                <a:gd name="T11" fmla="*/ 9 h 10"/>
                <a:gd name="T12" fmla="*/ 10 w 12"/>
                <a:gd name="T13" fmla="*/ 9 h 10"/>
                <a:gd name="T14" fmla="*/ 10 w 12"/>
                <a:gd name="T15" fmla="*/ 9 h 10"/>
                <a:gd name="T16" fmla="*/ 10 w 12"/>
                <a:gd name="T17" fmla="*/ 8 h 10"/>
                <a:gd name="T18" fmla="*/ 10 w 12"/>
                <a:gd name="T19" fmla="*/ 8 h 10"/>
                <a:gd name="T20" fmla="*/ 9 w 12"/>
                <a:gd name="T21" fmla="*/ 8 h 10"/>
                <a:gd name="T22" fmla="*/ 9 w 12"/>
                <a:gd name="T23" fmla="*/ 8 h 10"/>
                <a:gd name="T24" fmla="*/ 9 w 12"/>
                <a:gd name="T25" fmla="*/ 7 h 10"/>
                <a:gd name="T26" fmla="*/ 9 w 12"/>
                <a:gd name="T27" fmla="*/ 7 h 10"/>
                <a:gd name="T28" fmla="*/ 9 w 12"/>
                <a:gd name="T29" fmla="*/ 7 h 10"/>
                <a:gd name="T30" fmla="*/ 8 w 12"/>
                <a:gd name="T31" fmla="*/ 7 h 10"/>
                <a:gd name="T32" fmla="*/ 8 w 12"/>
                <a:gd name="T33" fmla="*/ 7 h 10"/>
                <a:gd name="T34" fmla="*/ 8 w 12"/>
                <a:gd name="T35" fmla="*/ 7 h 10"/>
                <a:gd name="T36" fmla="*/ 7 w 12"/>
                <a:gd name="T37" fmla="*/ 6 h 10"/>
                <a:gd name="T38" fmla="*/ 7 w 12"/>
                <a:gd name="T39" fmla="*/ 6 h 10"/>
                <a:gd name="T40" fmla="*/ 7 w 12"/>
                <a:gd name="T41" fmla="*/ 6 h 10"/>
                <a:gd name="T42" fmla="*/ 7 w 12"/>
                <a:gd name="T43" fmla="*/ 6 h 10"/>
                <a:gd name="T44" fmla="*/ 7 w 12"/>
                <a:gd name="T45" fmla="*/ 6 h 10"/>
                <a:gd name="T46" fmla="*/ 6 w 12"/>
                <a:gd name="T47" fmla="*/ 6 h 10"/>
                <a:gd name="T48" fmla="*/ 6 w 12"/>
                <a:gd name="T49" fmla="*/ 5 h 10"/>
                <a:gd name="T50" fmla="*/ 6 w 12"/>
                <a:gd name="T51" fmla="*/ 5 h 10"/>
                <a:gd name="T52" fmla="*/ 6 w 12"/>
                <a:gd name="T53" fmla="*/ 5 h 10"/>
                <a:gd name="T54" fmla="*/ 6 w 12"/>
                <a:gd name="T55" fmla="*/ 5 h 10"/>
                <a:gd name="T56" fmla="*/ 5 w 12"/>
                <a:gd name="T57" fmla="*/ 5 h 10"/>
                <a:gd name="T58" fmla="*/ 5 w 12"/>
                <a:gd name="T59" fmla="*/ 5 h 10"/>
                <a:gd name="T60" fmla="*/ 5 w 12"/>
                <a:gd name="T61" fmla="*/ 4 h 10"/>
                <a:gd name="T62" fmla="*/ 5 w 12"/>
                <a:gd name="T63" fmla="*/ 4 h 10"/>
                <a:gd name="T64" fmla="*/ 4 w 12"/>
                <a:gd name="T65" fmla="*/ 4 h 10"/>
                <a:gd name="T66" fmla="*/ 4 w 12"/>
                <a:gd name="T67" fmla="*/ 4 h 10"/>
                <a:gd name="T68" fmla="*/ 4 w 12"/>
                <a:gd name="T69" fmla="*/ 3 h 10"/>
                <a:gd name="T70" fmla="*/ 4 w 12"/>
                <a:gd name="T71" fmla="*/ 3 h 10"/>
                <a:gd name="T72" fmla="*/ 3 w 12"/>
                <a:gd name="T73" fmla="*/ 3 h 10"/>
                <a:gd name="T74" fmla="*/ 3 w 12"/>
                <a:gd name="T75" fmla="*/ 3 h 10"/>
                <a:gd name="T76" fmla="*/ 3 w 12"/>
                <a:gd name="T77" fmla="*/ 3 h 10"/>
                <a:gd name="T78" fmla="*/ 3 w 12"/>
                <a:gd name="T79" fmla="*/ 3 h 10"/>
                <a:gd name="T80" fmla="*/ 3 w 12"/>
                <a:gd name="T81" fmla="*/ 2 h 10"/>
                <a:gd name="T82" fmla="*/ 2 w 12"/>
                <a:gd name="T83" fmla="*/ 2 h 10"/>
                <a:gd name="T84" fmla="*/ 2 w 12"/>
                <a:gd name="T85" fmla="*/ 2 h 10"/>
                <a:gd name="T86" fmla="*/ 2 w 12"/>
                <a:gd name="T87" fmla="*/ 2 h 10"/>
                <a:gd name="T88" fmla="*/ 2 w 12"/>
                <a:gd name="T89" fmla="*/ 2 h 10"/>
                <a:gd name="T90" fmla="*/ 2 w 12"/>
                <a:gd name="T91" fmla="*/ 2 h 10"/>
                <a:gd name="T92" fmla="*/ 1 w 12"/>
                <a:gd name="T93" fmla="*/ 1 h 10"/>
                <a:gd name="T94" fmla="*/ 1 w 12"/>
                <a:gd name="T95" fmla="*/ 1 h 10"/>
                <a:gd name="T96" fmla="*/ 1 w 12"/>
                <a:gd name="T97" fmla="*/ 1 h 10"/>
                <a:gd name="T98" fmla="*/ 0 w 12"/>
                <a:gd name="T99" fmla="*/ 1 h 10"/>
                <a:gd name="T100" fmla="*/ 0 w 12"/>
                <a:gd name="T101" fmla="*/ 1 h 10"/>
                <a:gd name="T102" fmla="*/ 0 w 12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7" name="Freeform 3383"/>
            <p:cNvSpPr>
              <a:spLocks/>
            </p:cNvSpPr>
            <p:nvPr/>
          </p:nvSpPr>
          <p:spPr bwMode="auto">
            <a:xfrm>
              <a:off x="4675542" y="5961970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1 w 11"/>
                <a:gd name="T3" fmla="*/ 9 h 10"/>
                <a:gd name="T4" fmla="*/ 11 w 11"/>
                <a:gd name="T5" fmla="*/ 9 h 10"/>
                <a:gd name="T6" fmla="*/ 11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10 w 11"/>
                <a:gd name="T13" fmla="*/ 9 h 10"/>
                <a:gd name="T14" fmla="*/ 10 w 11"/>
                <a:gd name="T15" fmla="*/ 8 h 10"/>
                <a:gd name="T16" fmla="*/ 10 w 11"/>
                <a:gd name="T17" fmla="*/ 8 h 10"/>
                <a:gd name="T18" fmla="*/ 9 w 11"/>
                <a:gd name="T19" fmla="*/ 8 h 10"/>
                <a:gd name="T20" fmla="*/ 9 w 11"/>
                <a:gd name="T21" fmla="*/ 8 h 10"/>
                <a:gd name="T22" fmla="*/ 9 w 11"/>
                <a:gd name="T23" fmla="*/ 8 h 10"/>
                <a:gd name="T24" fmla="*/ 9 w 11"/>
                <a:gd name="T25" fmla="*/ 7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8 w 11"/>
                <a:gd name="T33" fmla="*/ 7 h 10"/>
                <a:gd name="T34" fmla="*/ 7 w 11"/>
                <a:gd name="T35" fmla="*/ 6 h 10"/>
                <a:gd name="T36" fmla="*/ 7 w 11"/>
                <a:gd name="T37" fmla="*/ 6 h 10"/>
                <a:gd name="T38" fmla="*/ 7 w 11"/>
                <a:gd name="T39" fmla="*/ 6 h 10"/>
                <a:gd name="T40" fmla="*/ 7 w 11"/>
                <a:gd name="T41" fmla="*/ 6 h 10"/>
                <a:gd name="T42" fmla="*/ 7 w 11"/>
                <a:gd name="T43" fmla="*/ 6 h 10"/>
                <a:gd name="T44" fmla="*/ 6 w 11"/>
                <a:gd name="T45" fmla="*/ 6 h 10"/>
                <a:gd name="T46" fmla="*/ 6 w 11"/>
                <a:gd name="T47" fmla="*/ 5 h 10"/>
                <a:gd name="T48" fmla="*/ 6 w 11"/>
                <a:gd name="T49" fmla="*/ 5 h 10"/>
                <a:gd name="T50" fmla="*/ 6 w 11"/>
                <a:gd name="T51" fmla="*/ 5 h 10"/>
                <a:gd name="T52" fmla="*/ 6 w 11"/>
                <a:gd name="T53" fmla="*/ 5 h 10"/>
                <a:gd name="T54" fmla="*/ 5 w 11"/>
                <a:gd name="T55" fmla="*/ 5 h 10"/>
                <a:gd name="T56" fmla="*/ 5 w 11"/>
                <a:gd name="T57" fmla="*/ 5 h 10"/>
                <a:gd name="T58" fmla="*/ 5 w 11"/>
                <a:gd name="T59" fmla="*/ 4 h 10"/>
                <a:gd name="T60" fmla="*/ 5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4 h 10"/>
                <a:gd name="T68" fmla="*/ 4 w 11"/>
                <a:gd name="T69" fmla="*/ 3 h 10"/>
                <a:gd name="T70" fmla="*/ 3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3 h 10"/>
                <a:gd name="T78" fmla="*/ 3 w 11"/>
                <a:gd name="T79" fmla="*/ 2 h 10"/>
                <a:gd name="T80" fmla="*/ 2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2 h 10"/>
                <a:gd name="T88" fmla="*/ 1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1 w 11"/>
                <a:gd name="T95" fmla="*/ 1 h 10"/>
                <a:gd name="T96" fmla="*/ 1 w 11"/>
                <a:gd name="T97" fmla="*/ 1 h 10"/>
                <a:gd name="T98" fmla="*/ 0 w 11"/>
                <a:gd name="T99" fmla="*/ 1 h 10"/>
                <a:gd name="T100" fmla="*/ 0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8" name="Freeform 3384"/>
            <p:cNvSpPr>
              <a:spLocks/>
            </p:cNvSpPr>
            <p:nvPr/>
          </p:nvSpPr>
          <p:spPr bwMode="auto">
            <a:xfrm>
              <a:off x="4664715" y="5953112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9 h 9"/>
                <a:gd name="T4" fmla="*/ 11 w 11"/>
                <a:gd name="T5" fmla="*/ 9 h 9"/>
                <a:gd name="T6" fmla="*/ 11 w 11"/>
                <a:gd name="T7" fmla="*/ 9 h 9"/>
                <a:gd name="T8" fmla="*/ 10 w 11"/>
                <a:gd name="T9" fmla="*/ 9 h 9"/>
                <a:gd name="T10" fmla="*/ 10 w 11"/>
                <a:gd name="T11" fmla="*/ 8 h 9"/>
                <a:gd name="T12" fmla="*/ 10 w 11"/>
                <a:gd name="T13" fmla="*/ 8 h 9"/>
                <a:gd name="T14" fmla="*/ 9 w 11"/>
                <a:gd name="T15" fmla="*/ 8 h 9"/>
                <a:gd name="T16" fmla="*/ 9 w 11"/>
                <a:gd name="T17" fmla="*/ 8 h 9"/>
                <a:gd name="T18" fmla="*/ 9 w 11"/>
                <a:gd name="T19" fmla="*/ 8 h 9"/>
                <a:gd name="T20" fmla="*/ 9 w 11"/>
                <a:gd name="T21" fmla="*/ 7 h 9"/>
                <a:gd name="T22" fmla="*/ 9 w 11"/>
                <a:gd name="T23" fmla="*/ 7 h 9"/>
                <a:gd name="T24" fmla="*/ 8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5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5 w 11"/>
                <a:gd name="T51" fmla="*/ 5 h 9"/>
                <a:gd name="T52" fmla="*/ 5 w 11"/>
                <a:gd name="T53" fmla="*/ 4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3 h 9"/>
                <a:gd name="T66" fmla="*/ 4 w 11"/>
                <a:gd name="T67" fmla="*/ 3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2 h 9"/>
                <a:gd name="T74" fmla="*/ 3 w 11"/>
                <a:gd name="T75" fmla="*/ 2 h 9"/>
                <a:gd name="T76" fmla="*/ 3 w 11"/>
                <a:gd name="T77" fmla="*/ 2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1 h 9"/>
                <a:gd name="T86" fmla="*/ 2 w 11"/>
                <a:gd name="T87" fmla="*/ 1 h 9"/>
                <a:gd name="T88" fmla="*/ 1 w 11"/>
                <a:gd name="T89" fmla="*/ 1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0 h 9"/>
                <a:gd name="T96" fmla="*/ 0 w 11"/>
                <a:gd name="T97" fmla="*/ 0 h 9"/>
                <a:gd name="T98" fmla="*/ 0 w 11"/>
                <a:gd name="T99" fmla="*/ 0 h 9"/>
                <a:gd name="T100" fmla="*/ 0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9" name="Freeform 3385"/>
            <p:cNvSpPr>
              <a:spLocks/>
            </p:cNvSpPr>
            <p:nvPr/>
          </p:nvSpPr>
          <p:spPr bwMode="auto">
            <a:xfrm>
              <a:off x="4653889" y="5943270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1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10 w 11"/>
                <a:gd name="T13" fmla="*/ 9 h 10"/>
                <a:gd name="T14" fmla="*/ 9 w 11"/>
                <a:gd name="T15" fmla="*/ 8 h 10"/>
                <a:gd name="T16" fmla="*/ 9 w 11"/>
                <a:gd name="T17" fmla="*/ 8 h 10"/>
                <a:gd name="T18" fmla="*/ 9 w 11"/>
                <a:gd name="T19" fmla="*/ 8 h 10"/>
                <a:gd name="T20" fmla="*/ 9 w 11"/>
                <a:gd name="T21" fmla="*/ 8 h 10"/>
                <a:gd name="T22" fmla="*/ 9 w 11"/>
                <a:gd name="T23" fmla="*/ 8 h 10"/>
                <a:gd name="T24" fmla="*/ 8 w 11"/>
                <a:gd name="T25" fmla="*/ 8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7 w 11"/>
                <a:gd name="T33" fmla="*/ 7 h 10"/>
                <a:gd name="T34" fmla="*/ 7 w 11"/>
                <a:gd name="T35" fmla="*/ 7 h 10"/>
                <a:gd name="T36" fmla="*/ 7 w 11"/>
                <a:gd name="T37" fmla="*/ 6 h 10"/>
                <a:gd name="T38" fmla="*/ 7 w 11"/>
                <a:gd name="T39" fmla="*/ 6 h 10"/>
                <a:gd name="T40" fmla="*/ 6 w 11"/>
                <a:gd name="T41" fmla="*/ 6 h 10"/>
                <a:gd name="T42" fmla="*/ 6 w 11"/>
                <a:gd name="T43" fmla="*/ 6 h 10"/>
                <a:gd name="T44" fmla="*/ 6 w 11"/>
                <a:gd name="T45" fmla="*/ 6 h 10"/>
                <a:gd name="T46" fmla="*/ 6 w 11"/>
                <a:gd name="T47" fmla="*/ 5 h 10"/>
                <a:gd name="T48" fmla="*/ 6 w 11"/>
                <a:gd name="T49" fmla="*/ 5 h 10"/>
                <a:gd name="T50" fmla="*/ 5 w 11"/>
                <a:gd name="T51" fmla="*/ 5 h 10"/>
                <a:gd name="T52" fmla="*/ 5 w 11"/>
                <a:gd name="T53" fmla="*/ 5 h 10"/>
                <a:gd name="T54" fmla="*/ 5 w 11"/>
                <a:gd name="T55" fmla="*/ 5 h 10"/>
                <a:gd name="T56" fmla="*/ 5 w 11"/>
                <a:gd name="T57" fmla="*/ 4 h 10"/>
                <a:gd name="T58" fmla="*/ 5 w 11"/>
                <a:gd name="T59" fmla="*/ 4 h 10"/>
                <a:gd name="T60" fmla="*/ 4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4 h 10"/>
                <a:gd name="T68" fmla="*/ 3 w 11"/>
                <a:gd name="T69" fmla="*/ 3 h 10"/>
                <a:gd name="T70" fmla="*/ 3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2 h 10"/>
                <a:gd name="T78" fmla="*/ 2 w 11"/>
                <a:gd name="T79" fmla="*/ 2 h 10"/>
                <a:gd name="T80" fmla="*/ 2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1 h 10"/>
                <a:gd name="T88" fmla="*/ 1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0 w 11"/>
                <a:gd name="T95" fmla="*/ 1 h 10"/>
                <a:gd name="T96" fmla="*/ 0 w 11"/>
                <a:gd name="T97" fmla="*/ 1 h 10"/>
                <a:gd name="T98" fmla="*/ 0 w 11"/>
                <a:gd name="T99" fmla="*/ 0 h 10"/>
                <a:gd name="T100" fmla="*/ 0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0" name="Freeform 3386"/>
            <p:cNvSpPr>
              <a:spLocks/>
            </p:cNvSpPr>
            <p:nvPr/>
          </p:nvSpPr>
          <p:spPr bwMode="auto">
            <a:xfrm>
              <a:off x="4643061" y="5941301"/>
              <a:ext cx="10827" cy="494093"/>
            </a:xfrm>
            <a:custGeom>
              <a:avLst/>
              <a:gdLst>
                <a:gd name="T0" fmla="*/ 11 w 11"/>
                <a:gd name="T1" fmla="*/ 2 h 502"/>
                <a:gd name="T2" fmla="*/ 11 w 11"/>
                <a:gd name="T3" fmla="*/ 2 h 502"/>
                <a:gd name="T4" fmla="*/ 10 w 11"/>
                <a:gd name="T5" fmla="*/ 2 h 502"/>
                <a:gd name="T6" fmla="*/ 10 w 11"/>
                <a:gd name="T7" fmla="*/ 1 h 502"/>
                <a:gd name="T8" fmla="*/ 10 w 11"/>
                <a:gd name="T9" fmla="*/ 1 h 502"/>
                <a:gd name="T10" fmla="*/ 10 w 11"/>
                <a:gd name="T11" fmla="*/ 1 h 502"/>
                <a:gd name="T12" fmla="*/ 10 w 11"/>
                <a:gd name="T13" fmla="*/ 1 h 502"/>
                <a:gd name="T14" fmla="*/ 9 w 11"/>
                <a:gd name="T15" fmla="*/ 1 h 502"/>
                <a:gd name="T16" fmla="*/ 9 w 11"/>
                <a:gd name="T17" fmla="*/ 1 h 502"/>
                <a:gd name="T18" fmla="*/ 9 w 11"/>
                <a:gd name="T19" fmla="*/ 0 h 502"/>
                <a:gd name="T20" fmla="*/ 9 w 11"/>
                <a:gd name="T21" fmla="*/ 0 h 502"/>
                <a:gd name="T22" fmla="*/ 8 w 11"/>
                <a:gd name="T23" fmla="*/ 0 h 502"/>
                <a:gd name="T24" fmla="*/ 8 w 11"/>
                <a:gd name="T25" fmla="*/ 0 h 502"/>
                <a:gd name="T26" fmla="*/ 8 w 11"/>
                <a:gd name="T27" fmla="*/ 0 h 502"/>
                <a:gd name="T28" fmla="*/ 8 w 11"/>
                <a:gd name="T29" fmla="*/ 502 h 502"/>
                <a:gd name="T30" fmla="*/ 8 w 11"/>
                <a:gd name="T31" fmla="*/ 502 h 502"/>
                <a:gd name="T32" fmla="*/ 7 w 11"/>
                <a:gd name="T33" fmla="*/ 502 h 502"/>
                <a:gd name="T34" fmla="*/ 7 w 11"/>
                <a:gd name="T35" fmla="*/ 502 h 502"/>
                <a:gd name="T36" fmla="*/ 7 w 11"/>
                <a:gd name="T37" fmla="*/ 502 h 502"/>
                <a:gd name="T38" fmla="*/ 7 w 11"/>
                <a:gd name="T39" fmla="*/ 502 h 502"/>
                <a:gd name="T40" fmla="*/ 7 w 11"/>
                <a:gd name="T41" fmla="*/ 502 h 502"/>
                <a:gd name="T42" fmla="*/ 6 w 11"/>
                <a:gd name="T43" fmla="*/ 502 h 502"/>
                <a:gd name="T44" fmla="*/ 6 w 11"/>
                <a:gd name="T45" fmla="*/ 502 h 502"/>
                <a:gd name="T46" fmla="*/ 6 w 11"/>
                <a:gd name="T47" fmla="*/ 502 h 502"/>
                <a:gd name="T48" fmla="*/ 6 w 11"/>
                <a:gd name="T49" fmla="*/ 502 h 502"/>
                <a:gd name="T50" fmla="*/ 6 w 11"/>
                <a:gd name="T51" fmla="*/ 502 h 502"/>
                <a:gd name="T52" fmla="*/ 5 w 11"/>
                <a:gd name="T53" fmla="*/ 502 h 502"/>
                <a:gd name="T54" fmla="*/ 5 w 11"/>
                <a:gd name="T55" fmla="*/ 502 h 502"/>
                <a:gd name="T56" fmla="*/ 5 w 11"/>
                <a:gd name="T57" fmla="*/ 502 h 502"/>
                <a:gd name="T58" fmla="*/ 4 w 11"/>
                <a:gd name="T59" fmla="*/ 502 h 502"/>
                <a:gd name="T60" fmla="*/ 4 w 11"/>
                <a:gd name="T61" fmla="*/ 502 h 502"/>
                <a:gd name="T62" fmla="*/ 4 w 11"/>
                <a:gd name="T63" fmla="*/ 502 h 502"/>
                <a:gd name="T64" fmla="*/ 4 w 11"/>
                <a:gd name="T65" fmla="*/ 502 h 502"/>
                <a:gd name="T66" fmla="*/ 4 w 11"/>
                <a:gd name="T67" fmla="*/ 502 h 502"/>
                <a:gd name="T68" fmla="*/ 3 w 11"/>
                <a:gd name="T69" fmla="*/ 502 h 502"/>
                <a:gd name="T70" fmla="*/ 3 w 11"/>
                <a:gd name="T71" fmla="*/ 502 h 502"/>
                <a:gd name="T72" fmla="*/ 3 w 11"/>
                <a:gd name="T73" fmla="*/ 502 h 502"/>
                <a:gd name="T74" fmla="*/ 3 w 11"/>
                <a:gd name="T75" fmla="*/ 502 h 502"/>
                <a:gd name="T76" fmla="*/ 3 w 11"/>
                <a:gd name="T77" fmla="*/ 502 h 502"/>
                <a:gd name="T78" fmla="*/ 2 w 11"/>
                <a:gd name="T79" fmla="*/ 502 h 502"/>
                <a:gd name="T80" fmla="*/ 2 w 11"/>
                <a:gd name="T81" fmla="*/ 502 h 502"/>
                <a:gd name="T82" fmla="*/ 2 w 11"/>
                <a:gd name="T83" fmla="*/ 502 h 502"/>
                <a:gd name="T84" fmla="*/ 2 w 11"/>
                <a:gd name="T85" fmla="*/ 502 h 502"/>
                <a:gd name="T86" fmla="*/ 1 w 11"/>
                <a:gd name="T87" fmla="*/ 502 h 502"/>
                <a:gd name="T88" fmla="*/ 1 w 11"/>
                <a:gd name="T89" fmla="*/ 502 h 502"/>
                <a:gd name="T90" fmla="*/ 1 w 11"/>
                <a:gd name="T91" fmla="*/ 502 h 502"/>
                <a:gd name="T92" fmla="*/ 1 w 11"/>
                <a:gd name="T93" fmla="*/ 502 h 502"/>
                <a:gd name="T94" fmla="*/ 1 w 11"/>
                <a:gd name="T95" fmla="*/ 502 h 502"/>
                <a:gd name="T96" fmla="*/ 0 w 11"/>
                <a:gd name="T97" fmla="*/ 502 h 502"/>
                <a:gd name="T98" fmla="*/ 0 w 11"/>
                <a:gd name="T99" fmla="*/ 502 h 502"/>
                <a:gd name="T100" fmla="*/ 0 w 11"/>
                <a:gd name="T101" fmla="*/ 502 h 502"/>
                <a:gd name="T102" fmla="*/ 0 w 11"/>
                <a:gd name="T103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02">
                  <a:moveTo>
                    <a:pt x="11" y="2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02"/>
                  </a:lnTo>
                  <a:lnTo>
                    <a:pt x="8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5" y="502"/>
                  </a:lnTo>
                  <a:lnTo>
                    <a:pt x="5" y="502"/>
                  </a:lnTo>
                  <a:lnTo>
                    <a:pt x="5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0" y="50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1" name="Freeform 3387"/>
            <p:cNvSpPr>
              <a:spLocks/>
            </p:cNvSpPr>
            <p:nvPr/>
          </p:nvSpPr>
          <p:spPr bwMode="auto">
            <a:xfrm>
              <a:off x="4632235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2" name="Freeform 3388"/>
            <p:cNvSpPr>
              <a:spLocks/>
            </p:cNvSpPr>
            <p:nvPr/>
          </p:nvSpPr>
          <p:spPr bwMode="auto">
            <a:xfrm>
              <a:off x="4621408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3" name="Freeform 3389"/>
            <p:cNvSpPr>
              <a:spLocks/>
            </p:cNvSpPr>
            <p:nvPr/>
          </p:nvSpPr>
          <p:spPr bwMode="auto">
            <a:xfrm>
              <a:off x="4610582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4" name="Freeform 3390"/>
            <p:cNvSpPr>
              <a:spLocks/>
            </p:cNvSpPr>
            <p:nvPr/>
          </p:nvSpPr>
          <p:spPr bwMode="auto">
            <a:xfrm>
              <a:off x="4599754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5" name="Freeform 3391"/>
            <p:cNvSpPr>
              <a:spLocks/>
            </p:cNvSpPr>
            <p:nvPr/>
          </p:nvSpPr>
          <p:spPr bwMode="auto">
            <a:xfrm>
              <a:off x="4589912" y="6435395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6" name="Freeform 3392"/>
            <p:cNvSpPr>
              <a:spLocks/>
            </p:cNvSpPr>
            <p:nvPr/>
          </p:nvSpPr>
          <p:spPr bwMode="auto">
            <a:xfrm>
              <a:off x="4579086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7" name="Freeform 3393"/>
            <p:cNvSpPr>
              <a:spLocks/>
            </p:cNvSpPr>
            <p:nvPr/>
          </p:nvSpPr>
          <p:spPr bwMode="auto">
            <a:xfrm>
              <a:off x="4569243" y="6435395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8" name="Freeform 3394"/>
            <p:cNvSpPr>
              <a:spLocks/>
            </p:cNvSpPr>
            <p:nvPr/>
          </p:nvSpPr>
          <p:spPr bwMode="auto">
            <a:xfrm>
              <a:off x="4558416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9" name="Freeform 3395"/>
            <p:cNvSpPr>
              <a:spLocks/>
            </p:cNvSpPr>
            <p:nvPr/>
          </p:nvSpPr>
          <p:spPr bwMode="auto">
            <a:xfrm>
              <a:off x="4557432" y="6435395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0" name="Rectangle 3449"/>
            <p:cNvSpPr>
              <a:spLocks noChangeArrowheads="1"/>
            </p:cNvSpPr>
            <p:nvPr/>
          </p:nvSpPr>
          <p:spPr bwMode="auto">
            <a:xfrm>
              <a:off x="5989626" y="5437365"/>
              <a:ext cx="1116140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1" name="Line 3450"/>
            <p:cNvSpPr>
              <a:spLocks noChangeShapeType="1"/>
            </p:cNvSpPr>
            <p:nvPr/>
          </p:nvSpPr>
          <p:spPr bwMode="auto">
            <a:xfrm>
              <a:off x="5989626" y="6435395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2" name="Line 3451"/>
            <p:cNvSpPr>
              <a:spLocks noChangeShapeType="1"/>
            </p:cNvSpPr>
            <p:nvPr/>
          </p:nvSpPr>
          <p:spPr bwMode="auto">
            <a:xfrm>
              <a:off x="5989626" y="5437365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3" name="Line 3452"/>
            <p:cNvSpPr>
              <a:spLocks noChangeShapeType="1"/>
            </p:cNvSpPr>
            <p:nvPr/>
          </p:nvSpPr>
          <p:spPr bwMode="auto">
            <a:xfrm flipV="1">
              <a:off x="5989626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4" name="Line 3453"/>
            <p:cNvSpPr>
              <a:spLocks noChangeShapeType="1"/>
            </p:cNvSpPr>
            <p:nvPr/>
          </p:nvSpPr>
          <p:spPr bwMode="auto">
            <a:xfrm flipV="1">
              <a:off x="6269153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5" name="Line 3454"/>
            <p:cNvSpPr>
              <a:spLocks noChangeShapeType="1"/>
            </p:cNvSpPr>
            <p:nvPr/>
          </p:nvSpPr>
          <p:spPr bwMode="auto">
            <a:xfrm flipV="1">
              <a:off x="6547696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6" name="Line 3455"/>
            <p:cNvSpPr>
              <a:spLocks noChangeShapeType="1"/>
            </p:cNvSpPr>
            <p:nvPr/>
          </p:nvSpPr>
          <p:spPr bwMode="auto">
            <a:xfrm flipV="1">
              <a:off x="6826238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7" name="Line 3456"/>
            <p:cNvSpPr>
              <a:spLocks noChangeShapeType="1"/>
            </p:cNvSpPr>
            <p:nvPr/>
          </p:nvSpPr>
          <p:spPr bwMode="auto">
            <a:xfrm flipV="1">
              <a:off x="7105765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8" name="Line 3457"/>
            <p:cNvSpPr>
              <a:spLocks noChangeShapeType="1"/>
            </p:cNvSpPr>
            <p:nvPr/>
          </p:nvSpPr>
          <p:spPr bwMode="auto">
            <a:xfrm>
              <a:off x="5989626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9" name="Line 3458"/>
            <p:cNvSpPr>
              <a:spLocks noChangeShapeType="1"/>
            </p:cNvSpPr>
            <p:nvPr/>
          </p:nvSpPr>
          <p:spPr bwMode="auto">
            <a:xfrm>
              <a:off x="6269153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0" name="Line 3459"/>
            <p:cNvSpPr>
              <a:spLocks noChangeShapeType="1"/>
            </p:cNvSpPr>
            <p:nvPr/>
          </p:nvSpPr>
          <p:spPr bwMode="auto">
            <a:xfrm>
              <a:off x="6547696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1" name="Line 3460"/>
            <p:cNvSpPr>
              <a:spLocks noChangeShapeType="1"/>
            </p:cNvSpPr>
            <p:nvPr/>
          </p:nvSpPr>
          <p:spPr bwMode="auto">
            <a:xfrm>
              <a:off x="6826238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2" name="Line 3461"/>
            <p:cNvSpPr>
              <a:spLocks noChangeShapeType="1"/>
            </p:cNvSpPr>
            <p:nvPr/>
          </p:nvSpPr>
          <p:spPr bwMode="auto">
            <a:xfrm>
              <a:off x="7105765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3" name="Line 3469"/>
            <p:cNvSpPr>
              <a:spLocks noChangeShapeType="1"/>
            </p:cNvSpPr>
            <p:nvPr/>
          </p:nvSpPr>
          <p:spPr bwMode="auto">
            <a:xfrm flipV="1">
              <a:off x="5989626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4" name="Line 3470"/>
            <p:cNvSpPr>
              <a:spLocks noChangeShapeType="1"/>
            </p:cNvSpPr>
            <p:nvPr/>
          </p:nvSpPr>
          <p:spPr bwMode="auto">
            <a:xfrm flipV="1">
              <a:off x="7105765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5" name="Line 3471"/>
            <p:cNvSpPr>
              <a:spLocks noChangeShapeType="1"/>
            </p:cNvSpPr>
            <p:nvPr/>
          </p:nvSpPr>
          <p:spPr bwMode="auto">
            <a:xfrm>
              <a:off x="5989626" y="643539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6" name="Line 3472"/>
            <p:cNvSpPr>
              <a:spLocks noChangeShapeType="1"/>
            </p:cNvSpPr>
            <p:nvPr/>
          </p:nvSpPr>
          <p:spPr bwMode="auto">
            <a:xfrm>
              <a:off x="5989626" y="623657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7" name="Line 3473"/>
            <p:cNvSpPr>
              <a:spLocks noChangeShapeType="1"/>
            </p:cNvSpPr>
            <p:nvPr/>
          </p:nvSpPr>
          <p:spPr bwMode="auto">
            <a:xfrm>
              <a:off x="5989626" y="6036773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8" name="Line 3474"/>
            <p:cNvSpPr>
              <a:spLocks noChangeShapeType="1"/>
            </p:cNvSpPr>
            <p:nvPr/>
          </p:nvSpPr>
          <p:spPr bwMode="auto">
            <a:xfrm>
              <a:off x="5989626" y="583697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9" name="Line 3475"/>
            <p:cNvSpPr>
              <a:spLocks noChangeShapeType="1"/>
            </p:cNvSpPr>
            <p:nvPr/>
          </p:nvSpPr>
          <p:spPr bwMode="auto">
            <a:xfrm>
              <a:off x="5989626" y="5637168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0" name="Line 3476"/>
            <p:cNvSpPr>
              <a:spLocks noChangeShapeType="1"/>
            </p:cNvSpPr>
            <p:nvPr/>
          </p:nvSpPr>
          <p:spPr bwMode="auto">
            <a:xfrm>
              <a:off x="5989626" y="543736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1" name="Line 3477"/>
            <p:cNvSpPr>
              <a:spLocks noChangeShapeType="1"/>
            </p:cNvSpPr>
            <p:nvPr/>
          </p:nvSpPr>
          <p:spPr bwMode="auto">
            <a:xfrm flipH="1">
              <a:off x="7060490" y="643539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2" name="Line 3478"/>
            <p:cNvSpPr>
              <a:spLocks noChangeShapeType="1"/>
            </p:cNvSpPr>
            <p:nvPr/>
          </p:nvSpPr>
          <p:spPr bwMode="auto">
            <a:xfrm flipH="1">
              <a:off x="7060490" y="623657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3" name="Line 3479"/>
            <p:cNvSpPr>
              <a:spLocks noChangeShapeType="1"/>
            </p:cNvSpPr>
            <p:nvPr/>
          </p:nvSpPr>
          <p:spPr bwMode="auto">
            <a:xfrm flipH="1">
              <a:off x="7060490" y="6036773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4" name="Line 3480"/>
            <p:cNvSpPr>
              <a:spLocks noChangeShapeType="1"/>
            </p:cNvSpPr>
            <p:nvPr/>
          </p:nvSpPr>
          <p:spPr bwMode="auto">
            <a:xfrm flipH="1">
              <a:off x="7060490" y="583697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5" name="Line 3481"/>
            <p:cNvSpPr>
              <a:spLocks noChangeShapeType="1"/>
            </p:cNvSpPr>
            <p:nvPr/>
          </p:nvSpPr>
          <p:spPr bwMode="auto">
            <a:xfrm flipH="1">
              <a:off x="7060490" y="5637168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6" name="Line 3482"/>
            <p:cNvSpPr>
              <a:spLocks noChangeShapeType="1"/>
            </p:cNvSpPr>
            <p:nvPr/>
          </p:nvSpPr>
          <p:spPr bwMode="auto">
            <a:xfrm flipH="1">
              <a:off x="7060490" y="543736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7" name="Oval 3503"/>
            <p:cNvSpPr>
              <a:spLocks noChangeArrowheads="1"/>
            </p:cNvSpPr>
            <p:nvPr/>
          </p:nvSpPr>
          <p:spPr bwMode="auto">
            <a:xfrm>
              <a:off x="7096907" y="6427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8" name="Oval 3504"/>
            <p:cNvSpPr>
              <a:spLocks noChangeArrowheads="1"/>
            </p:cNvSpPr>
            <p:nvPr/>
          </p:nvSpPr>
          <p:spPr bwMode="auto">
            <a:xfrm>
              <a:off x="7092970" y="64275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9" name="Oval 3505"/>
            <p:cNvSpPr>
              <a:spLocks noChangeArrowheads="1"/>
            </p:cNvSpPr>
            <p:nvPr/>
          </p:nvSpPr>
          <p:spPr bwMode="auto">
            <a:xfrm>
              <a:off x="7089033" y="64265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0" name="Oval 3506"/>
            <p:cNvSpPr>
              <a:spLocks noChangeArrowheads="1"/>
            </p:cNvSpPr>
            <p:nvPr/>
          </p:nvSpPr>
          <p:spPr bwMode="auto">
            <a:xfrm>
              <a:off x="7085096" y="6427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1" name="Oval 3507"/>
            <p:cNvSpPr>
              <a:spLocks noChangeArrowheads="1"/>
            </p:cNvSpPr>
            <p:nvPr/>
          </p:nvSpPr>
          <p:spPr bwMode="auto">
            <a:xfrm>
              <a:off x="7081159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2" name="Oval 3508"/>
            <p:cNvSpPr>
              <a:spLocks noChangeArrowheads="1"/>
            </p:cNvSpPr>
            <p:nvPr/>
          </p:nvSpPr>
          <p:spPr bwMode="auto">
            <a:xfrm>
              <a:off x="7078206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3" name="Oval 3509"/>
            <p:cNvSpPr>
              <a:spLocks noChangeArrowheads="1"/>
            </p:cNvSpPr>
            <p:nvPr/>
          </p:nvSpPr>
          <p:spPr bwMode="auto">
            <a:xfrm>
              <a:off x="7073285" y="642850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4" name="Oval 3510"/>
            <p:cNvSpPr>
              <a:spLocks noChangeArrowheads="1"/>
            </p:cNvSpPr>
            <p:nvPr/>
          </p:nvSpPr>
          <p:spPr bwMode="auto">
            <a:xfrm>
              <a:off x="7062458" y="64265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5" name="Oval 3511"/>
            <p:cNvSpPr>
              <a:spLocks noChangeArrowheads="1"/>
            </p:cNvSpPr>
            <p:nvPr/>
          </p:nvSpPr>
          <p:spPr bwMode="auto">
            <a:xfrm>
              <a:off x="7058521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6" name="Oval 3512"/>
            <p:cNvSpPr>
              <a:spLocks noChangeArrowheads="1"/>
            </p:cNvSpPr>
            <p:nvPr/>
          </p:nvSpPr>
          <p:spPr bwMode="auto">
            <a:xfrm>
              <a:off x="7054584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7" name="Oval 3513"/>
            <p:cNvSpPr>
              <a:spLocks noChangeArrowheads="1"/>
            </p:cNvSpPr>
            <p:nvPr/>
          </p:nvSpPr>
          <p:spPr bwMode="auto">
            <a:xfrm>
              <a:off x="7050647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8" name="Oval 3514"/>
            <p:cNvSpPr>
              <a:spLocks noChangeArrowheads="1"/>
            </p:cNvSpPr>
            <p:nvPr/>
          </p:nvSpPr>
          <p:spPr bwMode="auto">
            <a:xfrm>
              <a:off x="7046710" y="64235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9" name="Oval 3515"/>
            <p:cNvSpPr>
              <a:spLocks noChangeArrowheads="1"/>
            </p:cNvSpPr>
            <p:nvPr/>
          </p:nvSpPr>
          <p:spPr bwMode="auto">
            <a:xfrm>
              <a:off x="7042773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0" name="Oval 3516"/>
            <p:cNvSpPr>
              <a:spLocks noChangeArrowheads="1"/>
            </p:cNvSpPr>
            <p:nvPr/>
          </p:nvSpPr>
          <p:spPr bwMode="auto">
            <a:xfrm>
              <a:off x="7038836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1" name="Oval 3517"/>
            <p:cNvSpPr>
              <a:spLocks noChangeArrowheads="1"/>
            </p:cNvSpPr>
            <p:nvPr/>
          </p:nvSpPr>
          <p:spPr bwMode="auto">
            <a:xfrm>
              <a:off x="7034899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2" name="Oval 3518"/>
            <p:cNvSpPr>
              <a:spLocks noChangeArrowheads="1"/>
            </p:cNvSpPr>
            <p:nvPr/>
          </p:nvSpPr>
          <p:spPr bwMode="auto">
            <a:xfrm>
              <a:off x="7030962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3" name="Oval 3519"/>
            <p:cNvSpPr>
              <a:spLocks noChangeArrowheads="1"/>
            </p:cNvSpPr>
            <p:nvPr/>
          </p:nvSpPr>
          <p:spPr bwMode="auto">
            <a:xfrm>
              <a:off x="7027025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4" name="Oval 3520"/>
            <p:cNvSpPr>
              <a:spLocks noChangeArrowheads="1"/>
            </p:cNvSpPr>
            <p:nvPr/>
          </p:nvSpPr>
          <p:spPr bwMode="auto">
            <a:xfrm>
              <a:off x="702407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5" name="Oval 3521"/>
            <p:cNvSpPr>
              <a:spLocks noChangeArrowheads="1"/>
            </p:cNvSpPr>
            <p:nvPr/>
          </p:nvSpPr>
          <p:spPr bwMode="auto">
            <a:xfrm>
              <a:off x="7020136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6" name="Oval 3522"/>
            <p:cNvSpPr>
              <a:spLocks noChangeArrowheads="1"/>
            </p:cNvSpPr>
            <p:nvPr/>
          </p:nvSpPr>
          <p:spPr bwMode="auto">
            <a:xfrm>
              <a:off x="7016199" y="64235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7" name="Oval 3523"/>
            <p:cNvSpPr>
              <a:spLocks noChangeArrowheads="1"/>
            </p:cNvSpPr>
            <p:nvPr/>
          </p:nvSpPr>
          <p:spPr bwMode="auto">
            <a:xfrm>
              <a:off x="7012262" y="64206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8" name="Oval 3524"/>
            <p:cNvSpPr>
              <a:spLocks noChangeArrowheads="1"/>
            </p:cNvSpPr>
            <p:nvPr/>
          </p:nvSpPr>
          <p:spPr bwMode="auto">
            <a:xfrm>
              <a:off x="7008325" y="641964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9" name="Oval 3525"/>
            <p:cNvSpPr>
              <a:spLocks noChangeArrowheads="1"/>
            </p:cNvSpPr>
            <p:nvPr/>
          </p:nvSpPr>
          <p:spPr bwMode="auto">
            <a:xfrm>
              <a:off x="7004388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0" name="Oval 3526"/>
            <p:cNvSpPr>
              <a:spLocks noChangeArrowheads="1"/>
            </p:cNvSpPr>
            <p:nvPr/>
          </p:nvSpPr>
          <p:spPr bwMode="auto">
            <a:xfrm>
              <a:off x="7000451" y="64166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1" name="Oval 3527"/>
            <p:cNvSpPr>
              <a:spLocks noChangeArrowheads="1"/>
            </p:cNvSpPr>
            <p:nvPr/>
          </p:nvSpPr>
          <p:spPr bwMode="auto">
            <a:xfrm>
              <a:off x="6996514" y="6415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2" name="Oval 3528"/>
            <p:cNvSpPr>
              <a:spLocks noChangeArrowheads="1"/>
            </p:cNvSpPr>
            <p:nvPr/>
          </p:nvSpPr>
          <p:spPr bwMode="auto">
            <a:xfrm>
              <a:off x="6992577" y="6415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3" name="Oval 3529"/>
            <p:cNvSpPr>
              <a:spLocks noChangeArrowheads="1"/>
            </p:cNvSpPr>
            <p:nvPr/>
          </p:nvSpPr>
          <p:spPr bwMode="auto">
            <a:xfrm>
              <a:off x="6988640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4" name="Oval 3530"/>
            <p:cNvSpPr>
              <a:spLocks noChangeArrowheads="1"/>
            </p:cNvSpPr>
            <p:nvPr/>
          </p:nvSpPr>
          <p:spPr bwMode="auto">
            <a:xfrm>
              <a:off x="6984703" y="64137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5" name="Oval 3531"/>
            <p:cNvSpPr>
              <a:spLocks noChangeArrowheads="1"/>
            </p:cNvSpPr>
            <p:nvPr/>
          </p:nvSpPr>
          <p:spPr bwMode="auto">
            <a:xfrm>
              <a:off x="6980766" y="641275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6" name="Oval 3532"/>
            <p:cNvSpPr>
              <a:spLocks noChangeArrowheads="1"/>
            </p:cNvSpPr>
            <p:nvPr/>
          </p:nvSpPr>
          <p:spPr bwMode="auto">
            <a:xfrm>
              <a:off x="6977813" y="641177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7" name="Oval 3533"/>
            <p:cNvSpPr>
              <a:spLocks noChangeArrowheads="1"/>
            </p:cNvSpPr>
            <p:nvPr/>
          </p:nvSpPr>
          <p:spPr bwMode="auto">
            <a:xfrm>
              <a:off x="6973876" y="64107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8" name="Oval 3534"/>
            <p:cNvSpPr>
              <a:spLocks noChangeArrowheads="1"/>
            </p:cNvSpPr>
            <p:nvPr/>
          </p:nvSpPr>
          <p:spPr bwMode="auto">
            <a:xfrm>
              <a:off x="6969939" y="64088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9" name="Oval 3535"/>
            <p:cNvSpPr>
              <a:spLocks noChangeArrowheads="1"/>
            </p:cNvSpPr>
            <p:nvPr/>
          </p:nvSpPr>
          <p:spPr bwMode="auto">
            <a:xfrm>
              <a:off x="6966002" y="640685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0" name="Oval 3536"/>
            <p:cNvSpPr>
              <a:spLocks noChangeArrowheads="1"/>
            </p:cNvSpPr>
            <p:nvPr/>
          </p:nvSpPr>
          <p:spPr bwMode="auto">
            <a:xfrm>
              <a:off x="6962065" y="640193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1" name="Oval 3537"/>
            <p:cNvSpPr>
              <a:spLocks noChangeArrowheads="1"/>
            </p:cNvSpPr>
            <p:nvPr/>
          </p:nvSpPr>
          <p:spPr bwMode="auto">
            <a:xfrm>
              <a:off x="6958128" y="63999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2" name="Oval 3538"/>
            <p:cNvSpPr>
              <a:spLocks noChangeArrowheads="1"/>
            </p:cNvSpPr>
            <p:nvPr/>
          </p:nvSpPr>
          <p:spPr bwMode="auto">
            <a:xfrm>
              <a:off x="6954191" y="63960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3" name="Oval 3540"/>
            <p:cNvSpPr>
              <a:spLocks noChangeArrowheads="1"/>
            </p:cNvSpPr>
            <p:nvPr/>
          </p:nvSpPr>
          <p:spPr bwMode="auto">
            <a:xfrm>
              <a:off x="6950254" y="63970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4" name="Oval 3541"/>
            <p:cNvSpPr>
              <a:spLocks noChangeArrowheads="1"/>
            </p:cNvSpPr>
            <p:nvPr/>
          </p:nvSpPr>
          <p:spPr bwMode="auto">
            <a:xfrm>
              <a:off x="6946317" y="63970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5" name="Oval 3542"/>
            <p:cNvSpPr>
              <a:spLocks noChangeArrowheads="1"/>
            </p:cNvSpPr>
            <p:nvPr/>
          </p:nvSpPr>
          <p:spPr bwMode="auto">
            <a:xfrm>
              <a:off x="6942380" y="639700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6" name="Oval 3543"/>
            <p:cNvSpPr>
              <a:spLocks noChangeArrowheads="1"/>
            </p:cNvSpPr>
            <p:nvPr/>
          </p:nvSpPr>
          <p:spPr bwMode="auto">
            <a:xfrm>
              <a:off x="6938443" y="63920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7" name="Oval 3544"/>
            <p:cNvSpPr>
              <a:spLocks noChangeArrowheads="1"/>
            </p:cNvSpPr>
            <p:nvPr/>
          </p:nvSpPr>
          <p:spPr bwMode="auto">
            <a:xfrm>
              <a:off x="6934506" y="63911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8" name="Oval 3545"/>
            <p:cNvSpPr>
              <a:spLocks noChangeArrowheads="1"/>
            </p:cNvSpPr>
            <p:nvPr/>
          </p:nvSpPr>
          <p:spPr bwMode="auto">
            <a:xfrm>
              <a:off x="6931553" y="638323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9" name="Oval 3546"/>
            <p:cNvSpPr>
              <a:spLocks noChangeArrowheads="1"/>
            </p:cNvSpPr>
            <p:nvPr/>
          </p:nvSpPr>
          <p:spPr bwMode="auto">
            <a:xfrm>
              <a:off x="6927616" y="63753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0" name="Oval 3547"/>
            <p:cNvSpPr>
              <a:spLocks noChangeArrowheads="1"/>
            </p:cNvSpPr>
            <p:nvPr/>
          </p:nvSpPr>
          <p:spPr bwMode="auto">
            <a:xfrm>
              <a:off x="6923679" y="63674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1" name="Oval 3548"/>
            <p:cNvSpPr>
              <a:spLocks noChangeArrowheads="1"/>
            </p:cNvSpPr>
            <p:nvPr/>
          </p:nvSpPr>
          <p:spPr bwMode="auto">
            <a:xfrm>
              <a:off x="6919742" y="63615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2" name="Oval 3549"/>
            <p:cNvSpPr>
              <a:spLocks noChangeArrowheads="1"/>
            </p:cNvSpPr>
            <p:nvPr/>
          </p:nvSpPr>
          <p:spPr bwMode="auto">
            <a:xfrm>
              <a:off x="6915805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3" name="Oval 3550"/>
            <p:cNvSpPr>
              <a:spLocks noChangeArrowheads="1"/>
            </p:cNvSpPr>
            <p:nvPr/>
          </p:nvSpPr>
          <p:spPr bwMode="auto">
            <a:xfrm>
              <a:off x="6911868" y="634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4" name="Oval 3551"/>
            <p:cNvSpPr>
              <a:spLocks noChangeArrowheads="1"/>
            </p:cNvSpPr>
            <p:nvPr/>
          </p:nvSpPr>
          <p:spPr bwMode="auto">
            <a:xfrm>
              <a:off x="6907931" y="63389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5" name="Oval 3552"/>
            <p:cNvSpPr>
              <a:spLocks noChangeArrowheads="1"/>
            </p:cNvSpPr>
            <p:nvPr/>
          </p:nvSpPr>
          <p:spPr bwMode="auto">
            <a:xfrm>
              <a:off x="6903994" y="6328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6" name="Oval 3553"/>
            <p:cNvSpPr>
              <a:spLocks noChangeArrowheads="1"/>
            </p:cNvSpPr>
            <p:nvPr/>
          </p:nvSpPr>
          <p:spPr bwMode="auto">
            <a:xfrm>
              <a:off x="6900057" y="63153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7" name="Oval 3554"/>
            <p:cNvSpPr>
              <a:spLocks noChangeArrowheads="1"/>
            </p:cNvSpPr>
            <p:nvPr/>
          </p:nvSpPr>
          <p:spPr bwMode="auto">
            <a:xfrm>
              <a:off x="6896120" y="6302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8" name="Oval 3555"/>
            <p:cNvSpPr>
              <a:spLocks noChangeArrowheads="1"/>
            </p:cNvSpPr>
            <p:nvPr/>
          </p:nvSpPr>
          <p:spPr bwMode="auto">
            <a:xfrm>
              <a:off x="6892183" y="6291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9" name="Oval 3556"/>
            <p:cNvSpPr>
              <a:spLocks noChangeArrowheads="1"/>
            </p:cNvSpPr>
            <p:nvPr/>
          </p:nvSpPr>
          <p:spPr bwMode="auto">
            <a:xfrm>
              <a:off x="6888246" y="627693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0" name="Oval 3557"/>
            <p:cNvSpPr>
              <a:spLocks noChangeArrowheads="1"/>
            </p:cNvSpPr>
            <p:nvPr/>
          </p:nvSpPr>
          <p:spPr bwMode="auto">
            <a:xfrm>
              <a:off x="6884309" y="626216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1" name="Oval 3558"/>
            <p:cNvSpPr>
              <a:spLocks noChangeArrowheads="1"/>
            </p:cNvSpPr>
            <p:nvPr/>
          </p:nvSpPr>
          <p:spPr bwMode="auto">
            <a:xfrm>
              <a:off x="6880372" y="624838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2" name="Oval 3559"/>
            <p:cNvSpPr>
              <a:spLocks noChangeArrowheads="1"/>
            </p:cNvSpPr>
            <p:nvPr/>
          </p:nvSpPr>
          <p:spPr bwMode="auto">
            <a:xfrm>
              <a:off x="6876435" y="62306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3" name="Oval 3560"/>
            <p:cNvSpPr>
              <a:spLocks noChangeArrowheads="1"/>
            </p:cNvSpPr>
            <p:nvPr/>
          </p:nvSpPr>
          <p:spPr bwMode="auto">
            <a:xfrm>
              <a:off x="6873482" y="62100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4" name="Oval 3561"/>
            <p:cNvSpPr>
              <a:spLocks noChangeArrowheads="1"/>
            </p:cNvSpPr>
            <p:nvPr/>
          </p:nvSpPr>
          <p:spPr bwMode="auto">
            <a:xfrm>
              <a:off x="6869545" y="6197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5" name="Oval 3562"/>
            <p:cNvSpPr>
              <a:spLocks noChangeArrowheads="1"/>
            </p:cNvSpPr>
            <p:nvPr/>
          </p:nvSpPr>
          <p:spPr bwMode="auto">
            <a:xfrm>
              <a:off x="6865608" y="618145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6" name="Oval 3563"/>
            <p:cNvSpPr>
              <a:spLocks noChangeArrowheads="1"/>
            </p:cNvSpPr>
            <p:nvPr/>
          </p:nvSpPr>
          <p:spPr bwMode="auto">
            <a:xfrm>
              <a:off x="6861671" y="6159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7" name="Oval 3564"/>
            <p:cNvSpPr>
              <a:spLocks noChangeArrowheads="1"/>
            </p:cNvSpPr>
            <p:nvPr/>
          </p:nvSpPr>
          <p:spPr bwMode="auto">
            <a:xfrm>
              <a:off x="6857734" y="61322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8" name="Oval 3565"/>
            <p:cNvSpPr>
              <a:spLocks noChangeArrowheads="1"/>
            </p:cNvSpPr>
            <p:nvPr/>
          </p:nvSpPr>
          <p:spPr bwMode="auto">
            <a:xfrm>
              <a:off x="6853797" y="609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9" name="Oval 3566"/>
            <p:cNvSpPr>
              <a:spLocks noChangeArrowheads="1"/>
            </p:cNvSpPr>
            <p:nvPr/>
          </p:nvSpPr>
          <p:spPr bwMode="auto">
            <a:xfrm>
              <a:off x="6849860" y="605941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0" name="Oval 3567"/>
            <p:cNvSpPr>
              <a:spLocks noChangeArrowheads="1"/>
            </p:cNvSpPr>
            <p:nvPr/>
          </p:nvSpPr>
          <p:spPr bwMode="auto">
            <a:xfrm>
              <a:off x="6845923" y="60220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1" name="Oval 3568"/>
            <p:cNvSpPr>
              <a:spLocks noChangeArrowheads="1"/>
            </p:cNvSpPr>
            <p:nvPr/>
          </p:nvSpPr>
          <p:spPr bwMode="auto">
            <a:xfrm>
              <a:off x="6841986" y="598657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2" name="Oval 3569"/>
            <p:cNvSpPr>
              <a:spLocks noChangeArrowheads="1"/>
            </p:cNvSpPr>
            <p:nvPr/>
          </p:nvSpPr>
          <p:spPr bwMode="auto">
            <a:xfrm>
              <a:off x="6838049" y="595508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3" name="Oval 3570"/>
            <p:cNvSpPr>
              <a:spLocks noChangeArrowheads="1"/>
            </p:cNvSpPr>
            <p:nvPr/>
          </p:nvSpPr>
          <p:spPr bwMode="auto">
            <a:xfrm>
              <a:off x="6834112" y="592752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4" name="Oval 3571"/>
            <p:cNvSpPr>
              <a:spLocks noChangeArrowheads="1"/>
            </p:cNvSpPr>
            <p:nvPr/>
          </p:nvSpPr>
          <p:spPr bwMode="auto">
            <a:xfrm>
              <a:off x="6830175" y="589110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5" name="Oval 3572"/>
            <p:cNvSpPr>
              <a:spLocks noChangeArrowheads="1"/>
            </p:cNvSpPr>
            <p:nvPr/>
          </p:nvSpPr>
          <p:spPr bwMode="auto">
            <a:xfrm>
              <a:off x="6827223" y="58487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6" name="Oval 3573"/>
            <p:cNvSpPr>
              <a:spLocks noChangeArrowheads="1"/>
            </p:cNvSpPr>
            <p:nvPr/>
          </p:nvSpPr>
          <p:spPr bwMode="auto">
            <a:xfrm>
              <a:off x="6823286" y="5807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7" name="Oval 3574"/>
            <p:cNvSpPr>
              <a:spLocks noChangeArrowheads="1"/>
            </p:cNvSpPr>
            <p:nvPr/>
          </p:nvSpPr>
          <p:spPr bwMode="auto">
            <a:xfrm>
              <a:off x="6819349" y="57631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8" name="Oval 3575"/>
            <p:cNvSpPr>
              <a:spLocks noChangeArrowheads="1"/>
            </p:cNvSpPr>
            <p:nvPr/>
          </p:nvSpPr>
          <p:spPr bwMode="auto">
            <a:xfrm>
              <a:off x="6815412" y="57168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9" name="Oval 3576"/>
            <p:cNvSpPr>
              <a:spLocks noChangeArrowheads="1"/>
            </p:cNvSpPr>
            <p:nvPr/>
          </p:nvSpPr>
          <p:spPr bwMode="auto">
            <a:xfrm>
              <a:off x="6811475" y="568047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0" name="Oval 3577"/>
            <p:cNvSpPr>
              <a:spLocks noChangeArrowheads="1"/>
            </p:cNvSpPr>
            <p:nvPr/>
          </p:nvSpPr>
          <p:spPr bwMode="auto">
            <a:xfrm>
              <a:off x="6807538" y="564799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1" name="Oval 3578"/>
            <p:cNvSpPr>
              <a:spLocks noChangeArrowheads="1"/>
            </p:cNvSpPr>
            <p:nvPr/>
          </p:nvSpPr>
          <p:spPr bwMode="auto">
            <a:xfrm>
              <a:off x="6803601" y="56056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2" name="Oval 3579"/>
            <p:cNvSpPr>
              <a:spLocks noChangeArrowheads="1"/>
            </p:cNvSpPr>
            <p:nvPr/>
          </p:nvSpPr>
          <p:spPr bwMode="auto">
            <a:xfrm>
              <a:off x="6799664" y="556236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3" name="Oval 3580"/>
            <p:cNvSpPr>
              <a:spLocks noChangeArrowheads="1"/>
            </p:cNvSpPr>
            <p:nvPr/>
          </p:nvSpPr>
          <p:spPr bwMode="auto">
            <a:xfrm>
              <a:off x="6795727" y="551709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4" name="Oval 3581"/>
            <p:cNvSpPr>
              <a:spLocks noChangeArrowheads="1"/>
            </p:cNvSpPr>
            <p:nvPr/>
          </p:nvSpPr>
          <p:spPr bwMode="auto">
            <a:xfrm>
              <a:off x="6791790" y="546886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5" name="Oval 3582"/>
            <p:cNvSpPr>
              <a:spLocks noChangeArrowheads="1"/>
            </p:cNvSpPr>
            <p:nvPr/>
          </p:nvSpPr>
          <p:spPr bwMode="auto">
            <a:xfrm>
              <a:off x="6787853" y="54334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6" name="Oval 3583"/>
            <p:cNvSpPr>
              <a:spLocks noChangeArrowheads="1"/>
            </p:cNvSpPr>
            <p:nvPr/>
          </p:nvSpPr>
          <p:spPr bwMode="auto">
            <a:xfrm>
              <a:off x="6783916" y="54314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7" name="Oval 3584"/>
            <p:cNvSpPr>
              <a:spLocks noChangeArrowheads="1"/>
            </p:cNvSpPr>
            <p:nvPr/>
          </p:nvSpPr>
          <p:spPr bwMode="auto">
            <a:xfrm>
              <a:off x="6780963" y="54491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8" name="Oval 3585"/>
            <p:cNvSpPr>
              <a:spLocks noChangeArrowheads="1"/>
            </p:cNvSpPr>
            <p:nvPr/>
          </p:nvSpPr>
          <p:spPr bwMode="auto">
            <a:xfrm>
              <a:off x="6777026" y="54905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9" name="Oval 3586"/>
            <p:cNvSpPr>
              <a:spLocks noChangeArrowheads="1"/>
            </p:cNvSpPr>
            <p:nvPr/>
          </p:nvSpPr>
          <p:spPr bwMode="auto">
            <a:xfrm>
              <a:off x="6773089" y="554464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0" name="Oval 3587"/>
            <p:cNvSpPr>
              <a:spLocks noChangeArrowheads="1"/>
            </p:cNvSpPr>
            <p:nvPr/>
          </p:nvSpPr>
          <p:spPr bwMode="auto">
            <a:xfrm>
              <a:off x="6769152" y="56027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1" name="Oval 3588"/>
            <p:cNvSpPr>
              <a:spLocks noChangeArrowheads="1"/>
            </p:cNvSpPr>
            <p:nvPr/>
          </p:nvSpPr>
          <p:spPr bwMode="auto">
            <a:xfrm>
              <a:off x="6765215" y="56489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2" name="Oval 3589"/>
            <p:cNvSpPr>
              <a:spLocks noChangeArrowheads="1"/>
            </p:cNvSpPr>
            <p:nvPr/>
          </p:nvSpPr>
          <p:spPr bwMode="auto">
            <a:xfrm>
              <a:off x="6761278" y="56942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3" name="Oval 3590"/>
            <p:cNvSpPr>
              <a:spLocks noChangeArrowheads="1"/>
            </p:cNvSpPr>
            <p:nvPr/>
          </p:nvSpPr>
          <p:spPr bwMode="auto">
            <a:xfrm>
              <a:off x="6757341" y="57316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4" name="Oval 3591"/>
            <p:cNvSpPr>
              <a:spLocks noChangeArrowheads="1"/>
            </p:cNvSpPr>
            <p:nvPr/>
          </p:nvSpPr>
          <p:spPr bwMode="auto">
            <a:xfrm>
              <a:off x="6753404" y="57749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5" name="Oval 3592"/>
            <p:cNvSpPr>
              <a:spLocks noChangeArrowheads="1"/>
            </p:cNvSpPr>
            <p:nvPr/>
          </p:nvSpPr>
          <p:spPr bwMode="auto">
            <a:xfrm>
              <a:off x="6749467" y="582516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6" name="Oval 3593"/>
            <p:cNvSpPr>
              <a:spLocks noChangeArrowheads="1"/>
            </p:cNvSpPr>
            <p:nvPr/>
          </p:nvSpPr>
          <p:spPr bwMode="auto">
            <a:xfrm>
              <a:off x="6745530" y="58802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7" name="Oval 3594"/>
            <p:cNvSpPr>
              <a:spLocks noChangeArrowheads="1"/>
            </p:cNvSpPr>
            <p:nvPr/>
          </p:nvSpPr>
          <p:spPr bwMode="auto">
            <a:xfrm>
              <a:off x="6741593" y="59334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8" name="Oval 3595"/>
            <p:cNvSpPr>
              <a:spLocks noChangeArrowheads="1"/>
            </p:cNvSpPr>
            <p:nvPr/>
          </p:nvSpPr>
          <p:spPr bwMode="auto">
            <a:xfrm>
              <a:off x="6737656" y="598756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9" name="Oval 3596"/>
            <p:cNvSpPr>
              <a:spLocks noChangeArrowheads="1"/>
            </p:cNvSpPr>
            <p:nvPr/>
          </p:nvSpPr>
          <p:spPr bwMode="auto">
            <a:xfrm>
              <a:off x="6734703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0" name="Oval 3597"/>
            <p:cNvSpPr>
              <a:spLocks noChangeArrowheads="1"/>
            </p:cNvSpPr>
            <p:nvPr/>
          </p:nvSpPr>
          <p:spPr bwMode="auto">
            <a:xfrm>
              <a:off x="6729782" y="607319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1" name="Oval 3598"/>
            <p:cNvSpPr>
              <a:spLocks noChangeArrowheads="1"/>
            </p:cNvSpPr>
            <p:nvPr/>
          </p:nvSpPr>
          <p:spPr bwMode="auto">
            <a:xfrm>
              <a:off x="6726829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2" name="Oval 3599"/>
            <p:cNvSpPr>
              <a:spLocks noChangeArrowheads="1"/>
            </p:cNvSpPr>
            <p:nvPr/>
          </p:nvSpPr>
          <p:spPr bwMode="auto">
            <a:xfrm>
              <a:off x="6722892" y="613716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3" name="Oval 3600"/>
            <p:cNvSpPr>
              <a:spLocks noChangeArrowheads="1"/>
            </p:cNvSpPr>
            <p:nvPr/>
          </p:nvSpPr>
          <p:spPr bwMode="auto">
            <a:xfrm>
              <a:off x="6718955" y="616669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4" name="Oval 3601"/>
            <p:cNvSpPr>
              <a:spLocks noChangeArrowheads="1"/>
            </p:cNvSpPr>
            <p:nvPr/>
          </p:nvSpPr>
          <p:spPr bwMode="auto">
            <a:xfrm>
              <a:off x="6715018" y="6197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5" name="Oval 3602"/>
            <p:cNvSpPr>
              <a:spLocks noChangeArrowheads="1"/>
            </p:cNvSpPr>
            <p:nvPr/>
          </p:nvSpPr>
          <p:spPr bwMode="auto">
            <a:xfrm>
              <a:off x="6711081" y="62208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6" name="Oval 3603"/>
            <p:cNvSpPr>
              <a:spLocks noChangeArrowheads="1"/>
            </p:cNvSpPr>
            <p:nvPr/>
          </p:nvSpPr>
          <p:spPr bwMode="auto">
            <a:xfrm>
              <a:off x="6707144" y="624149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7" name="Oval 3604"/>
            <p:cNvSpPr>
              <a:spLocks noChangeArrowheads="1"/>
            </p:cNvSpPr>
            <p:nvPr/>
          </p:nvSpPr>
          <p:spPr bwMode="auto">
            <a:xfrm>
              <a:off x="6703207" y="62582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8" name="Oval 3605"/>
            <p:cNvSpPr>
              <a:spLocks noChangeArrowheads="1"/>
            </p:cNvSpPr>
            <p:nvPr/>
          </p:nvSpPr>
          <p:spPr bwMode="auto">
            <a:xfrm>
              <a:off x="6699270" y="62729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9" name="Oval 3606"/>
            <p:cNvSpPr>
              <a:spLocks noChangeArrowheads="1"/>
            </p:cNvSpPr>
            <p:nvPr/>
          </p:nvSpPr>
          <p:spPr bwMode="auto">
            <a:xfrm>
              <a:off x="6695333" y="62857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0" name="Oval 3607"/>
            <p:cNvSpPr>
              <a:spLocks noChangeArrowheads="1"/>
            </p:cNvSpPr>
            <p:nvPr/>
          </p:nvSpPr>
          <p:spPr bwMode="auto">
            <a:xfrm>
              <a:off x="6691396" y="6298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1" name="Oval 3608"/>
            <p:cNvSpPr>
              <a:spLocks noChangeArrowheads="1"/>
            </p:cNvSpPr>
            <p:nvPr/>
          </p:nvSpPr>
          <p:spPr bwMode="auto">
            <a:xfrm>
              <a:off x="6687459" y="631334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2" name="Oval 3609"/>
            <p:cNvSpPr>
              <a:spLocks noChangeArrowheads="1"/>
            </p:cNvSpPr>
            <p:nvPr/>
          </p:nvSpPr>
          <p:spPr bwMode="auto">
            <a:xfrm>
              <a:off x="6683522" y="6326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3" name="Oval 3610"/>
            <p:cNvSpPr>
              <a:spLocks noChangeArrowheads="1"/>
            </p:cNvSpPr>
            <p:nvPr/>
          </p:nvSpPr>
          <p:spPr bwMode="auto">
            <a:xfrm>
              <a:off x="6680569" y="63350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4" name="Oval 3611"/>
            <p:cNvSpPr>
              <a:spLocks noChangeArrowheads="1"/>
            </p:cNvSpPr>
            <p:nvPr/>
          </p:nvSpPr>
          <p:spPr bwMode="auto">
            <a:xfrm>
              <a:off x="6676632" y="63409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5" name="Oval 3612"/>
            <p:cNvSpPr>
              <a:spLocks noChangeArrowheads="1"/>
            </p:cNvSpPr>
            <p:nvPr/>
          </p:nvSpPr>
          <p:spPr bwMode="auto">
            <a:xfrm>
              <a:off x="6672695" y="634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6" name="Oval 3613"/>
            <p:cNvSpPr>
              <a:spLocks noChangeArrowheads="1"/>
            </p:cNvSpPr>
            <p:nvPr/>
          </p:nvSpPr>
          <p:spPr bwMode="auto">
            <a:xfrm>
              <a:off x="6668758" y="6351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7" name="Oval 3614"/>
            <p:cNvSpPr>
              <a:spLocks noChangeArrowheads="1"/>
            </p:cNvSpPr>
            <p:nvPr/>
          </p:nvSpPr>
          <p:spPr bwMode="auto">
            <a:xfrm>
              <a:off x="6664821" y="635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8" name="Oval 3615"/>
            <p:cNvSpPr>
              <a:spLocks noChangeArrowheads="1"/>
            </p:cNvSpPr>
            <p:nvPr/>
          </p:nvSpPr>
          <p:spPr bwMode="auto">
            <a:xfrm>
              <a:off x="6660884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9" name="Oval 3616"/>
            <p:cNvSpPr>
              <a:spLocks noChangeArrowheads="1"/>
            </p:cNvSpPr>
            <p:nvPr/>
          </p:nvSpPr>
          <p:spPr bwMode="auto">
            <a:xfrm>
              <a:off x="6656947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0" name="Oval 3617"/>
            <p:cNvSpPr>
              <a:spLocks noChangeArrowheads="1"/>
            </p:cNvSpPr>
            <p:nvPr/>
          </p:nvSpPr>
          <p:spPr bwMode="auto">
            <a:xfrm>
              <a:off x="6653010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1" name="Oval 3618"/>
            <p:cNvSpPr>
              <a:spLocks noChangeArrowheads="1"/>
            </p:cNvSpPr>
            <p:nvPr/>
          </p:nvSpPr>
          <p:spPr bwMode="auto">
            <a:xfrm>
              <a:off x="6649073" y="635763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2" name="Oval 3619"/>
            <p:cNvSpPr>
              <a:spLocks noChangeArrowheads="1"/>
            </p:cNvSpPr>
            <p:nvPr/>
          </p:nvSpPr>
          <p:spPr bwMode="auto">
            <a:xfrm>
              <a:off x="6645136" y="63546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3" name="Oval 3620"/>
            <p:cNvSpPr>
              <a:spLocks noChangeArrowheads="1"/>
            </p:cNvSpPr>
            <p:nvPr/>
          </p:nvSpPr>
          <p:spPr bwMode="auto">
            <a:xfrm>
              <a:off x="6641199" y="63546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4" name="Oval 3621"/>
            <p:cNvSpPr>
              <a:spLocks noChangeArrowheads="1"/>
            </p:cNvSpPr>
            <p:nvPr/>
          </p:nvSpPr>
          <p:spPr bwMode="auto">
            <a:xfrm>
              <a:off x="6637262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5" name="Oval 3622"/>
            <p:cNvSpPr>
              <a:spLocks noChangeArrowheads="1"/>
            </p:cNvSpPr>
            <p:nvPr/>
          </p:nvSpPr>
          <p:spPr bwMode="auto">
            <a:xfrm>
              <a:off x="6634310" y="635468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6" name="Oval 3623"/>
            <p:cNvSpPr>
              <a:spLocks noChangeArrowheads="1"/>
            </p:cNvSpPr>
            <p:nvPr/>
          </p:nvSpPr>
          <p:spPr bwMode="auto">
            <a:xfrm>
              <a:off x="6630373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7" name="Oval 3624"/>
            <p:cNvSpPr>
              <a:spLocks noChangeArrowheads="1"/>
            </p:cNvSpPr>
            <p:nvPr/>
          </p:nvSpPr>
          <p:spPr bwMode="auto">
            <a:xfrm>
              <a:off x="6626436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8" name="Oval 3625"/>
            <p:cNvSpPr>
              <a:spLocks noChangeArrowheads="1"/>
            </p:cNvSpPr>
            <p:nvPr/>
          </p:nvSpPr>
          <p:spPr bwMode="auto">
            <a:xfrm>
              <a:off x="6622499" y="635370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9" name="Oval 3626"/>
            <p:cNvSpPr>
              <a:spLocks noChangeArrowheads="1"/>
            </p:cNvSpPr>
            <p:nvPr/>
          </p:nvSpPr>
          <p:spPr bwMode="auto">
            <a:xfrm>
              <a:off x="6618562" y="635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0" name="Oval 3627"/>
            <p:cNvSpPr>
              <a:spLocks noChangeArrowheads="1"/>
            </p:cNvSpPr>
            <p:nvPr/>
          </p:nvSpPr>
          <p:spPr bwMode="auto">
            <a:xfrm>
              <a:off x="6614625" y="636256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1" name="Oval 3628"/>
            <p:cNvSpPr>
              <a:spLocks noChangeArrowheads="1"/>
            </p:cNvSpPr>
            <p:nvPr/>
          </p:nvSpPr>
          <p:spPr bwMode="auto">
            <a:xfrm>
              <a:off x="6610688" y="63664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2" name="Oval 3629"/>
            <p:cNvSpPr>
              <a:spLocks noChangeArrowheads="1"/>
            </p:cNvSpPr>
            <p:nvPr/>
          </p:nvSpPr>
          <p:spPr bwMode="auto">
            <a:xfrm>
              <a:off x="6606751" y="636846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3" name="Oval 3630"/>
            <p:cNvSpPr>
              <a:spLocks noChangeArrowheads="1"/>
            </p:cNvSpPr>
            <p:nvPr/>
          </p:nvSpPr>
          <p:spPr bwMode="auto">
            <a:xfrm>
              <a:off x="6602814" y="63674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4" name="Oval 3631"/>
            <p:cNvSpPr>
              <a:spLocks noChangeArrowheads="1"/>
            </p:cNvSpPr>
            <p:nvPr/>
          </p:nvSpPr>
          <p:spPr bwMode="auto">
            <a:xfrm>
              <a:off x="6598877" y="636551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5" name="Oval 3632"/>
            <p:cNvSpPr>
              <a:spLocks noChangeArrowheads="1"/>
            </p:cNvSpPr>
            <p:nvPr/>
          </p:nvSpPr>
          <p:spPr bwMode="auto">
            <a:xfrm>
              <a:off x="6594940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6" name="Oval 3633"/>
            <p:cNvSpPr>
              <a:spLocks noChangeArrowheads="1"/>
            </p:cNvSpPr>
            <p:nvPr/>
          </p:nvSpPr>
          <p:spPr bwMode="auto">
            <a:xfrm>
              <a:off x="6591003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7" name="Oval 3634"/>
            <p:cNvSpPr>
              <a:spLocks noChangeArrowheads="1"/>
            </p:cNvSpPr>
            <p:nvPr/>
          </p:nvSpPr>
          <p:spPr bwMode="auto">
            <a:xfrm>
              <a:off x="6588050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8" name="Oval 3635"/>
            <p:cNvSpPr>
              <a:spLocks noChangeArrowheads="1"/>
            </p:cNvSpPr>
            <p:nvPr/>
          </p:nvSpPr>
          <p:spPr bwMode="auto">
            <a:xfrm>
              <a:off x="6584113" y="63596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9" name="Oval 3636"/>
            <p:cNvSpPr>
              <a:spLocks noChangeArrowheads="1"/>
            </p:cNvSpPr>
            <p:nvPr/>
          </p:nvSpPr>
          <p:spPr bwMode="auto">
            <a:xfrm>
              <a:off x="6580176" y="636452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0" name="Oval 3637"/>
            <p:cNvSpPr>
              <a:spLocks noChangeArrowheads="1"/>
            </p:cNvSpPr>
            <p:nvPr/>
          </p:nvSpPr>
          <p:spPr bwMode="auto">
            <a:xfrm>
              <a:off x="6576239" y="636649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1" name="Oval 3638"/>
            <p:cNvSpPr>
              <a:spLocks noChangeArrowheads="1"/>
            </p:cNvSpPr>
            <p:nvPr/>
          </p:nvSpPr>
          <p:spPr bwMode="auto">
            <a:xfrm>
              <a:off x="6572302" y="63694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2" name="Oval 3639"/>
            <p:cNvSpPr>
              <a:spLocks noChangeArrowheads="1"/>
            </p:cNvSpPr>
            <p:nvPr/>
          </p:nvSpPr>
          <p:spPr bwMode="auto">
            <a:xfrm>
              <a:off x="6568365" y="63694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3" name="Oval 3640"/>
            <p:cNvSpPr>
              <a:spLocks noChangeArrowheads="1"/>
            </p:cNvSpPr>
            <p:nvPr/>
          </p:nvSpPr>
          <p:spPr bwMode="auto">
            <a:xfrm>
              <a:off x="6564428" y="63655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4" name="Oval 3641"/>
            <p:cNvSpPr>
              <a:spLocks noChangeArrowheads="1"/>
            </p:cNvSpPr>
            <p:nvPr/>
          </p:nvSpPr>
          <p:spPr bwMode="auto">
            <a:xfrm>
              <a:off x="6560491" y="636059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5" name="Oval 3642"/>
            <p:cNvSpPr>
              <a:spLocks noChangeArrowheads="1"/>
            </p:cNvSpPr>
            <p:nvPr/>
          </p:nvSpPr>
          <p:spPr bwMode="auto">
            <a:xfrm>
              <a:off x="6556554" y="63605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6" name="Oval 3643"/>
            <p:cNvSpPr>
              <a:spLocks noChangeArrowheads="1"/>
            </p:cNvSpPr>
            <p:nvPr/>
          </p:nvSpPr>
          <p:spPr bwMode="auto">
            <a:xfrm>
              <a:off x="6552617" y="63596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7" name="Oval 3644"/>
            <p:cNvSpPr>
              <a:spLocks noChangeArrowheads="1"/>
            </p:cNvSpPr>
            <p:nvPr/>
          </p:nvSpPr>
          <p:spPr bwMode="auto">
            <a:xfrm>
              <a:off x="6548680" y="636354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8" name="Oval 3645"/>
            <p:cNvSpPr>
              <a:spLocks noChangeArrowheads="1"/>
            </p:cNvSpPr>
            <p:nvPr/>
          </p:nvSpPr>
          <p:spPr bwMode="auto">
            <a:xfrm>
              <a:off x="6544743" y="63704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9" name="Oval 3646"/>
            <p:cNvSpPr>
              <a:spLocks noChangeArrowheads="1"/>
            </p:cNvSpPr>
            <p:nvPr/>
          </p:nvSpPr>
          <p:spPr bwMode="auto">
            <a:xfrm>
              <a:off x="6541790" y="63753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0" name="Oval 3647"/>
            <p:cNvSpPr>
              <a:spLocks noChangeArrowheads="1"/>
            </p:cNvSpPr>
            <p:nvPr/>
          </p:nvSpPr>
          <p:spPr bwMode="auto">
            <a:xfrm>
              <a:off x="6536869" y="63783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1" name="Oval 3648"/>
            <p:cNvSpPr>
              <a:spLocks noChangeArrowheads="1"/>
            </p:cNvSpPr>
            <p:nvPr/>
          </p:nvSpPr>
          <p:spPr bwMode="auto">
            <a:xfrm>
              <a:off x="6533916" y="638027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2" name="Oval 3649"/>
            <p:cNvSpPr>
              <a:spLocks noChangeArrowheads="1"/>
            </p:cNvSpPr>
            <p:nvPr/>
          </p:nvSpPr>
          <p:spPr bwMode="auto">
            <a:xfrm>
              <a:off x="6529979" y="637929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3" name="Oval 3650"/>
            <p:cNvSpPr>
              <a:spLocks noChangeArrowheads="1"/>
            </p:cNvSpPr>
            <p:nvPr/>
          </p:nvSpPr>
          <p:spPr bwMode="auto">
            <a:xfrm>
              <a:off x="6526042" y="63773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4" name="Oval 3651"/>
            <p:cNvSpPr>
              <a:spLocks noChangeArrowheads="1"/>
            </p:cNvSpPr>
            <p:nvPr/>
          </p:nvSpPr>
          <p:spPr bwMode="auto">
            <a:xfrm>
              <a:off x="6522105" y="63724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5" name="Oval 3652"/>
            <p:cNvSpPr>
              <a:spLocks noChangeArrowheads="1"/>
            </p:cNvSpPr>
            <p:nvPr/>
          </p:nvSpPr>
          <p:spPr bwMode="auto">
            <a:xfrm>
              <a:off x="6518168" y="636748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6" name="Oval 3653"/>
            <p:cNvSpPr>
              <a:spLocks noChangeArrowheads="1"/>
            </p:cNvSpPr>
            <p:nvPr/>
          </p:nvSpPr>
          <p:spPr bwMode="auto">
            <a:xfrm>
              <a:off x="6514231" y="63625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7" name="Oval 3654"/>
            <p:cNvSpPr>
              <a:spLocks noChangeArrowheads="1"/>
            </p:cNvSpPr>
            <p:nvPr/>
          </p:nvSpPr>
          <p:spPr bwMode="auto">
            <a:xfrm>
              <a:off x="6510294" y="635960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8" name="Oval 3655"/>
            <p:cNvSpPr>
              <a:spLocks noChangeArrowheads="1"/>
            </p:cNvSpPr>
            <p:nvPr/>
          </p:nvSpPr>
          <p:spPr bwMode="auto">
            <a:xfrm>
              <a:off x="6506357" y="635763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9" name="Oval 3656"/>
            <p:cNvSpPr>
              <a:spLocks noChangeArrowheads="1"/>
            </p:cNvSpPr>
            <p:nvPr/>
          </p:nvSpPr>
          <p:spPr bwMode="auto">
            <a:xfrm>
              <a:off x="6502420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0" name="Oval 3657"/>
            <p:cNvSpPr>
              <a:spLocks noChangeArrowheads="1"/>
            </p:cNvSpPr>
            <p:nvPr/>
          </p:nvSpPr>
          <p:spPr bwMode="auto">
            <a:xfrm>
              <a:off x="6498483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1" name="Oval 3658"/>
            <p:cNvSpPr>
              <a:spLocks noChangeArrowheads="1"/>
            </p:cNvSpPr>
            <p:nvPr/>
          </p:nvSpPr>
          <p:spPr bwMode="auto">
            <a:xfrm>
              <a:off x="6494546" y="63625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2" name="Oval 3659"/>
            <p:cNvSpPr>
              <a:spLocks noChangeArrowheads="1"/>
            </p:cNvSpPr>
            <p:nvPr/>
          </p:nvSpPr>
          <p:spPr bwMode="auto">
            <a:xfrm>
              <a:off x="6490609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3" name="Oval 3660"/>
            <p:cNvSpPr>
              <a:spLocks noChangeArrowheads="1"/>
            </p:cNvSpPr>
            <p:nvPr/>
          </p:nvSpPr>
          <p:spPr bwMode="auto">
            <a:xfrm>
              <a:off x="6486672" y="6360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4" name="Oval 3661"/>
            <p:cNvSpPr>
              <a:spLocks noChangeArrowheads="1"/>
            </p:cNvSpPr>
            <p:nvPr/>
          </p:nvSpPr>
          <p:spPr bwMode="auto">
            <a:xfrm>
              <a:off x="6483719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5" name="Oval 3662"/>
            <p:cNvSpPr>
              <a:spLocks noChangeArrowheads="1"/>
            </p:cNvSpPr>
            <p:nvPr/>
          </p:nvSpPr>
          <p:spPr bwMode="auto">
            <a:xfrm>
              <a:off x="6479782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6" name="Oval 3663"/>
            <p:cNvSpPr>
              <a:spLocks noChangeArrowheads="1"/>
            </p:cNvSpPr>
            <p:nvPr/>
          </p:nvSpPr>
          <p:spPr bwMode="auto">
            <a:xfrm>
              <a:off x="6475845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7" name="Oval 3664"/>
            <p:cNvSpPr>
              <a:spLocks noChangeArrowheads="1"/>
            </p:cNvSpPr>
            <p:nvPr/>
          </p:nvSpPr>
          <p:spPr bwMode="auto">
            <a:xfrm>
              <a:off x="6471908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8" name="Oval 3665"/>
            <p:cNvSpPr>
              <a:spLocks noChangeArrowheads="1"/>
            </p:cNvSpPr>
            <p:nvPr/>
          </p:nvSpPr>
          <p:spPr bwMode="auto">
            <a:xfrm>
              <a:off x="6467971" y="635271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9" name="Oval 3666"/>
            <p:cNvSpPr>
              <a:spLocks noChangeArrowheads="1"/>
            </p:cNvSpPr>
            <p:nvPr/>
          </p:nvSpPr>
          <p:spPr bwMode="auto">
            <a:xfrm>
              <a:off x="6464034" y="635567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0" name="Oval 3667"/>
            <p:cNvSpPr>
              <a:spLocks noChangeArrowheads="1"/>
            </p:cNvSpPr>
            <p:nvPr/>
          </p:nvSpPr>
          <p:spPr bwMode="auto">
            <a:xfrm>
              <a:off x="6460097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1" name="Oval 3668"/>
            <p:cNvSpPr>
              <a:spLocks noChangeArrowheads="1"/>
            </p:cNvSpPr>
            <p:nvPr/>
          </p:nvSpPr>
          <p:spPr bwMode="auto">
            <a:xfrm>
              <a:off x="6456160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2" name="Oval 3669"/>
            <p:cNvSpPr>
              <a:spLocks noChangeArrowheads="1"/>
            </p:cNvSpPr>
            <p:nvPr/>
          </p:nvSpPr>
          <p:spPr bwMode="auto">
            <a:xfrm>
              <a:off x="6452223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3" name="Oval 3670"/>
            <p:cNvSpPr>
              <a:spLocks noChangeArrowheads="1"/>
            </p:cNvSpPr>
            <p:nvPr/>
          </p:nvSpPr>
          <p:spPr bwMode="auto">
            <a:xfrm>
              <a:off x="6448286" y="63517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4" name="Oval 3671"/>
            <p:cNvSpPr>
              <a:spLocks noChangeArrowheads="1"/>
            </p:cNvSpPr>
            <p:nvPr/>
          </p:nvSpPr>
          <p:spPr bwMode="auto">
            <a:xfrm>
              <a:off x="6444349" y="63458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5" name="Oval 3672"/>
            <p:cNvSpPr>
              <a:spLocks noChangeArrowheads="1"/>
            </p:cNvSpPr>
            <p:nvPr/>
          </p:nvSpPr>
          <p:spPr bwMode="auto">
            <a:xfrm>
              <a:off x="6440412" y="634287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6" name="Oval 3673"/>
            <p:cNvSpPr>
              <a:spLocks noChangeArrowheads="1"/>
            </p:cNvSpPr>
            <p:nvPr/>
          </p:nvSpPr>
          <p:spPr bwMode="auto">
            <a:xfrm>
              <a:off x="6437460" y="63399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7" name="Oval 3674"/>
            <p:cNvSpPr>
              <a:spLocks noChangeArrowheads="1"/>
            </p:cNvSpPr>
            <p:nvPr/>
          </p:nvSpPr>
          <p:spPr bwMode="auto">
            <a:xfrm>
              <a:off x="6432538" y="63399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8" name="Oval 3675"/>
            <p:cNvSpPr>
              <a:spLocks noChangeArrowheads="1"/>
            </p:cNvSpPr>
            <p:nvPr/>
          </p:nvSpPr>
          <p:spPr bwMode="auto">
            <a:xfrm>
              <a:off x="6429586" y="63418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9" name="Oval 3676"/>
            <p:cNvSpPr>
              <a:spLocks noChangeArrowheads="1"/>
            </p:cNvSpPr>
            <p:nvPr/>
          </p:nvSpPr>
          <p:spPr bwMode="auto">
            <a:xfrm>
              <a:off x="6425649" y="634582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0" name="Oval 3677"/>
            <p:cNvSpPr>
              <a:spLocks noChangeArrowheads="1"/>
            </p:cNvSpPr>
            <p:nvPr/>
          </p:nvSpPr>
          <p:spPr bwMode="auto">
            <a:xfrm>
              <a:off x="6421712" y="63428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1" name="Oval 3678"/>
            <p:cNvSpPr>
              <a:spLocks noChangeArrowheads="1"/>
            </p:cNvSpPr>
            <p:nvPr/>
          </p:nvSpPr>
          <p:spPr bwMode="auto">
            <a:xfrm>
              <a:off x="6417775" y="634189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2" name="Oval 3679"/>
            <p:cNvSpPr>
              <a:spLocks noChangeArrowheads="1"/>
            </p:cNvSpPr>
            <p:nvPr/>
          </p:nvSpPr>
          <p:spPr bwMode="auto">
            <a:xfrm>
              <a:off x="6413838" y="633893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3" name="Oval 3680"/>
            <p:cNvSpPr>
              <a:spLocks noChangeArrowheads="1"/>
            </p:cNvSpPr>
            <p:nvPr/>
          </p:nvSpPr>
          <p:spPr bwMode="auto">
            <a:xfrm>
              <a:off x="6409901" y="63290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4" name="Oval 3681"/>
            <p:cNvSpPr>
              <a:spLocks noChangeArrowheads="1"/>
            </p:cNvSpPr>
            <p:nvPr/>
          </p:nvSpPr>
          <p:spPr bwMode="auto">
            <a:xfrm>
              <a:off x="6405964" y="63133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5" name="Oval 3682"/>
            <p:cNvSpPr>
              <a:spLocks noChangeArrowheads="1"/>
            </p:cNvSpPr>
            <p:nvPr/>
          </p:nvSpPr>
          <p:spPr bwMode="auto">
            <a:xfrm>
              <a:off x="6402027" y="6302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6" name="Oval 3683"/>
            <p:cNvSpPr>
              <a:spLocks noChangeArrowheads="1"/>
            </p:cNvSpPr>
            <p:nvPr/>
          </p:nvSpPr>
          <p:spPr bwMode="auto">
            <a:xfrm>
              <a:off x="6398090" y="62936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7" name="Oval 3684"/>
            <p:cNvSpPr>
              <a:spLocks noChangeArrowheads="1"/>
            </p:cNvSpPr>
            <p:nvPr/>
          </p:nvSpPr>
          <p:spPr bwMode="auto">
            <a:xfrm>
              <a:off x="6394153" y="62818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8" name="Oval 3685"/>
            <p:cNvSpPr>
              <a:spLocks noChangeArrowheads="1"/>
            </p:cNvSpPr>
            <p:nvPr/>
          </p:nvSpPr>
          <p:spPr bwMode="auto">
            <a:xfrm>
              <a:off x="6391200" y="62729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9" name="Oval 3686"/>
            <p:cNvSpPr>
              <a:spLocks noChangeArrowheads="1"/>
            </p:cNvSpPr>
            <p:nvPr/>
          </p:nvSpPr>
          <p:spPr bwMode="auto">
            <a:xfrm>
              <a:off x="6386279" y="626512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0" name="Oval 3687"/>
            <p:cNvSpPr>
              <a:spLocks noChangeArrowheads="1"/>
            </p:cNvSpPr>
            <p:nvPr/>
          </p:nvSpPr>
          <p:spPr bwMode="auto">
            <a:xfrm>
              <a:off x="6383326" y="625921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1" name="Oval 3688"/>
            <p:cNvSpPr>
              <a:spLocks noChangeArrowheads="1"/>
            </p:cNvSpPr>
            <p:nvPr/>
          </p:nvSpPr>
          <p:spPr bwMode="auto">
            <a:xfrm>
              <a:off x="6379389" y="625330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2" name="Oval 3689"/>
            <p:cNvSpPr>
              <a:spLocks noChangeArrowheads="1"/>
            </p:cNvSpPr>
            <p:nvPr/>
          </p:nvSpPr>
          <p:spPr bwMode="auto">
            <a:xfrm>
              <a:off x="6375452" y="624838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3" name="Oval 3690"/>
            <p:cNvSpPr>
              <a:spLocks noChangeArrowheads="1"/>
            </p:cNvSpPr>
            <p:nvPr/>
          </p:nvSpPr>
          <p:spPr bwMode="auto">
            <a:xfrm>
              <a:off x="6371515" y="624051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4" name="Oval 3691"/>
            <p:cNvSpPr>
              <a:spLocks noChangeArrowheads="1"/>
            </p:cNvSpPr>
            <p:nvPr/>
          </p:nvSpPr>
          <p:spPr bwMode="auto">
            <a:xfrm>
              <a:off x="6367578" y="623362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5" name="Oval 3692"/>
            <p:cNvSpPr>
              <a:spLocks noChangeArrowheads="1"/>
            </p:cNvSpPr>
            <p:nvPr/>
          </p:nvSpPr>
          <p:spPr bwMode="auto">
            <a:xfrm>
              <a:off x="6363641" y="622082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6" name="Oval 3693"/>
            <p:cNvSpPr>
              <a:spLocks noChangeArrowheads="1"/>
            </p:cNvSpPr>
            <p:nvPr/>
          </p:nvSpPr>
          <p:spPr bwMode="auto">
            <a:xfrm>
              <a:off x="6359704" y="62050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7" name="Oval 3694"/>
            <p:cNvSpPr>
              <a:spLocks noChangeArrowheads="1"/>
            </p:cNvSpPr>
            <p:nvPr/>
          </p:nvSpPr>
          <p:spPr bwMode="auto">
            <a:xfrm>
              <a:off x="6355767" y="61952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8" name="Oval 3695"/>
            <p:cNvSpPr>
              <a:spLocks noChangeArrowheads="1"/>
            </p:cNvSpPr>
            <p:nvPr/>
          </p:nvSpPr>
          <p:spPr bwMode="auto">
            <a:xfrm>
              <a:off x="6351830" y="61873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9" name="Oval 3696"/>
            <p:cNvSpPr>
              <a:spLocks noChangeArrowheads="1"/>
            </p:cNvSpPr>
            <p:nvPr/>
          </p:nvSpPr>
          <p:spPr bwMode="auto">
            <a:xfrm>
              <a:off x="6347893" y="61814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0" name="Oval 3697"/>
            <p:cNvSpPr>
              <a:spLocks noChangeArrowheads="1"/>
            </p:cNvSpPr>
            <p:nvPr/>
          </p:nvSpPr>
          <p:spPr bwMode="auto">
            <a:xfrm>
              <a:off x="6343956" y="617949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1" name="Oval 3698"/>
            <p:cNvSpPr>
              <a:spLocks noChangeArrowheads="1"/>
            </p:cNvSpPr>
            <p:nvPr/>
          </p:nvSpPr>
          <p:spPr bwMode="auto">
            <a:xfrm>
              <a:off x="6340019" y="61824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2" name="Oval 3699"/>
            <p:cNvSpPr>
              <a:spLocks noChangeArrowheads="1"/>
            </p:cNvSpPr>
            <p:nvPr/>
          </p:nvSpPr>
          <p:spPr bwMode="auto">
            <a:xfrm>
              <a:off x="6337066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3" name="Oval 3700"/>
            <p:cNvSpPr>
              <a:spLocks noChangeArrowheads="1"/>
            </p:cNvSpPr>
            <p:nvPr/>
          </p:nvSpPr>
          <p:spPr bwMode="auto">
            <a:xfrm>
              <a:off x="6333129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4" name="Oval 3701"/>
            <p:cNvSpPr>
              <a:spLocks noChangeArrowheads="1"/>
            </p:cNvSpPr>
            <p:nvPr/>
          </p:nvSpPr>
          <p:spPr bwMode="auto">
            <a:xfrm>
              <a:off x="6329192" y="6182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5" name="Oval 3702"/>
            <p:cNvSpPr>
              <a:spLocks noChangeArrowheads="1"/>
            </p:cNvSpPr>
            <p:nvPr/>
          </p:nvSpPr>
          <p:spPr bwMode="auto">
            <a:xfrm>
              <a:off x="6325255" y="6182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6" name="Oval 3703"/>
            <p:cNvSpPr>
              <a:spLocks noChangeArrowheads="1"/>
            </p:cNvSpPr>
            <p:nvPr/>
          </p:nvSpPr>
          <p:spPr bwMode="auto">
            <a:xfrm>
              <a:off x="6321318" y="618539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7" name="Oval 3704"/>
            <p:cNvSpPr>
              <a:spLocks noChangeArrowheads="1"/>
            </p:cNvSpPr>
            <p:nvPr/>
          </p:nvSpPr>
          <p:spPr bwMode="auto">
            <a:xfrm>
              <a:off x="6317381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8" name="Oval 3705"/>
            <p:cNvSpPr>
              <a:spLocks noChangeArrowheads="1"/>
            </p:cNvSpPr>
            <p:nvPr/>
          </p:nvSpPr>
          <p:spPr bwMode="auto">
            <a:xfrm>
              <a:off x="6313444" y="61834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9" name="Oval 3706"/>
            <p:cNvSpPr>
              <a:spLocks noChangeArrowheads="1"/>
            </p:cNvSpPr>
            <p:nvPr/>
          </p:nvSpPr>
          <p:spPr bwMode="auto">
            <a:xfrm>
              <a:off x="6309507" y="6185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0" name="Oval 3707"/>
            <p:cNvSpPr>
              <a:spLocks noChangeArrowheads="1"/>
            </p:cNvSpPr>
            <p:nvPr/>
          </p:nvSpPr>
          <p:spPr bwMode="auto">
            <a:xfrm>
              <a:off x="6305570" y="6185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1" name="Oval 3708"/>
            <p:cNvSpPr>
              <a:spLocks noChangeArrowheads="1"/>
            </p:cNvSpPr>
            <p:nvPr/>
          </p:nvSpPr>
          <p:spPr bwMode="auto">
            <a:xfrm>
              <a:off x="6301633" y="618539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2" name="Oval 3709"/>
            <p:cNvSpPr>
              <a:spLocks noChangeArrowheads="1"/>
            </p:cNvSpPr>
            <p:nvPr/>
          </p:nvSpPr>
          <p:spPr bwMode="auto">
            <a:xfrm>
              <a:off x="6297696" y="619326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3" name="Oval 3710"/>
            <p:cNvSpPr>
              <a:spLocks noChangeArrowheads="1"/>
            </p:cNvSpPr>
            <p:nvPr/>
          </p:nvSpPr>
          <p:spPr bwMode="auto">
            <a:xfrm>
              <a:off x="6293759" y="6201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4" name="Oval 3711"/>
            <p:cNvSpPr>
              <a:spLocks noChangeArrowheads="1"/>
            </p:cNvSpPr>
            <p:nvPr/>
          </p:nvSpPr>
          <p:spPr bwMode="auto">
            <a:xfrm>
              <a:off x="6290806" y="62090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5" name="Oval 3712"/>
            <p:cNvSpPr>
              <a:spLocks noChangeArrowheads="1"/>
            </p:cNvSpPr>
            <p:nvPr/>
          </p:nvSpPr>
          <p:spPr bwMode="auto">
            <a:xfrm>
              <a:off x="6286869" y="621787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6" name="Oval 3713"/>
            <p:cNvSpPr>
              <a:spLocks noChangeArrowheads="1"/>
            </p:cNvSpPr>
            <p:nvPr/>
          </p:nvSpPr>
          <p:spPr bwMode="auto">
            <a:xfrm>
              <a:off x="6282932" y="622279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7" name="Oval 3714"/>
            <p:cNvSpPr>
              <a:spLocks noChangeArrowheads="1"/>
            </p:cNvSpPr>
            <p:nvPr/>
          </p:nvSpPr>
          <p:spPr bwMode="auto">
            <a:xfrm>
              <a:off x="6278995" y="622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8" name="Oval 3715"/>
            <p:cNvSpPr>
              <a:spLocks noChangeArrowheads="1"/>
            </p:cNvSpPr>
            <p:nvPr/>
          </p:nvSpPr>
          <p:spPr bwMode="auto">
            <a:xfrm>
              <a:off x="6275058" y="623362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9" name="Oval 3716"/>
            <p:cNvSpPr>
              <a:spLocks noChangeArrowheads="1"/>
            </p:cNvSpPr>
            <p:nvPr/>
          </p:nvSpPr>
          <p:spPr bwMode="auto">
            <a:xfrm>
              <a:off x="6271121" y="62434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0" name="Oval 3717"/>
            <p:cNvSpPr>
              <a:spLocks noChangeArrowheads="1"/>
            </p:cNvSpPr>
            <p:nvPr/>
          </p:nvSpPr>
          <p:spPr bwMode="auto">
            <a:xfrm>
              <a:off x="6267184" y="625232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1" name="Oval 3718"/>
            <p:cNvSpPr>
              <a:spLocks noChangeArrowheads="1"/>
            </p:cNvSpPr>
            <p:nvPr/>
          </p:nvSpPr>
          <p:spPr bwMode="auto">
            <a:xfrm>
              <a:off x="6263247" y="626019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2" name="Oval 3719"/>
            <p:cNvSpPr>
              <a:spLocks noChangeArrowheads="1"/>
            </p:cNvSpPr>
            <p:nvPr/>
          </p:nvSpPr>
          <p:spPr bwMode="auto">
            <a:xfrm>
              <a:off x="6259310" y="626512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3" name="Oval 3720"/>
            <p:cNvSpPr>
              <a:spLocks noChangeArrowheads="1"/>
            </p:cNvSpPr>
            <p:nvPr/>
          </p:nvSpPr>
          <p:spPr bwMode="auto">
            <a:xfrm>
              <a:off x="6255373" y="626905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4" name="Oval 3721"/>
            <p:cNvSpPr>
              <a:spLocks noChangeArrowheads="1"/>
            </p:cNvSpPr>
            <p:nvPr/>
          </p:nvSpPr>
          <p:spPr bwMode="auto">
            <a:xfrm>
              <a:off x="6251436" y="62720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5" name="Oval 3722"/>
            <p:cNvSpPr>
              <a:spLocks noChangeArrowheads="1"/>
            </p:cNvSpPr>
            <p:nvPr/>
          </p:nvSpPr>
          <p:spPr bwMode="auto">
            <a:xfrm>
              <a:off x="6247499" y="628086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6" name="Oval 3723"/>
            <p:cNvSpPr>
              <a:spLocks noChangeArrowheads="1"/>
            </p:cNvSpPr>
            <p:nvPr/>
          </p:nvSpPr>
          <p:spPr bwMode="auto">
            <a:xfrm>
              <a:off x="6244547" y="628874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7" name="Oval 3724"/>
            <p:cNvSpPr>
              <a:spLocks noChangeArrowheads="1"/>
            </p:cNvSpPr>
            <p:nvPr/>
          </p:nvSpPr>
          <p:spPr bwMode="auto">
            <a:xfrm>
              <a:off x="6239625" y="629366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8" name="Oval 3725"/>
            <p:cNvSpPr>
              <a:spLocks noChangeArrowheads="1"/>
            </p:cNvSpPr>
            <p:nvPr/>
          </p:nvSpPr>
          <p:spPr bwMode="auto">
            <a:xfrm>
              <a:off x="6236673" y="630153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9" name="Oval 3726"/>
            <p:cNvSpPr>
              <a:spLocks noChangeArrowheads="1"/>
            </p:cNvSpPr>
            <p:nvPr/>
          </p:nvSpPr>
          <p:spPr bwMode="auto">
            <a:xfrm>
              <a:off x="6232736" y="630842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0" name="Oval 3727"/>
            <p:cNvSpPr>
              <a:spLocks noChangeArrowheads="1"/>
            </p:cNvSpPr>
            <p:nvPr/>
          </p:nvSpPr>
          <p:spPr bwMode="auto">
            <a:xfrm>
              <a:off x="6228799" y="63113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1" name="Oval 3728"/>
            <p:cNvSpPr>
              <a:spLocks noChangeArrowheads="1"/>
            </p:cNvSpPr>
            <p:nvPr/>
          </p:nvSpPr>
          <p:spPr bwMode="auto">
            <a:xfrm>
              <a:off x="6224862" y="631137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2" name="Oval 3729"/>
            <p:cNvSpPr>
              <a:spLocks noChangeArrowheads="1"/>
            </p:cNvSpPr>
            <p:nvPr/>
          </p:nvSpPr>
          <p:spPr bwMode="auto">
            <a:xfrm>
              <a:off x="6220925" y="631630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3" name="Oval 3730"/>
            <p:cNvSpPr>
              <a:spLocks noChangeArrowheads="1"/>
            </p:cNvSpPr>
            <p:nvPr/>
          </p:nvSpPr>
          <p:spPr bwMode="auto">
            <a:xfrm>
              <a:off x="6216988" y="632319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4" name="Oval 3731"/>
            <p:cNvSpPr>
              <a:spLocks noChangeArrowheads="1"/>
            </p:cNvSpPr>
            <p:nvPr/>
          </p:nvSpPr>
          <p:spPr bwMode="auto">
            <a:xfrm>
              <a:off x="6213051" y="63300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5" name="Oval 3732"/>
            <p:cNvSpPr>
              <a:spLocks noChangeArrowheads="1"/>
            </p:cNvSpPr>
            <p:nvPr/>
          </p:nvSpPr>
          <p:spPr bwMode="auto">
            <a:xfrm>
              <a:off x="6209114" y="63359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6" name="Oval 3733"/>
            <p:cNvSpPr>
              <a:spLocks noChangeArrowheads="1"/>
            </p:cNvSpPr>
            <p:nvPr/>
          </p:nvSpPr>
          <p:spPr bwMode="auto">
            <a:xfrm>
              <a:off x="6205177" y="63458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7" name="Oval 3734"/>
            <p:cNvSpPr>
              <a:spLocks noChangeArrowheads="1"/>
            </p:cNvSpPr>
            <p:nvPr/>
          </p:nvSpPr>
          <p:spPr bwMode="auto">
            <a:xfrm>
              <a:off x="6201240" y="63517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8" name="Oval 3735"/>
            <p:cNvSpPr>
              <a:spLocks noChangeArrowheads="1"/>
            </p:cNvSpPr>
            <p:nvPr/>
          </p:nvSpPr>
          <p:spPr bwMode="auto">
            <a:xfrm>
              <a:off x="6198287" y="63537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9" name="Oval 3736"/>
            <p:cNvSpPr>
              <a:spLocks noChangeArrowheads="1"/>
            </p:cNvSpPr>
            <p:nvPr/>
          </p:nvSpPr>
          <p:spPr bwMode="auto">
            <a:xfrm>
              <a:off x="6193366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0" name="Oval 3737"/>
            <p:cNvSpPr>
              <a:spLocks noChangeArrowheads="1"/>
            </p:cNvSpPr>
            <p:nvPr/>
          </p:nvSpPr>
          <p:spPr bwMode="auto">
            <a:xfrm>
              <a:off x="6190413" y="63596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1" name="Oval 3738"/>
            <p:cNvSpPr>
              <a:spLocks noChangeArrowheads="1"/>
            </p:cNvSpPr>
            <p:nvPr/>
          </p:nvSpPr>
          <p:spPr bwMode="auto">
            <a:xfrm>
              <a:off x="6186476" y="63655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2" name="Oval 3739"/>
            <p:cNvSpPr>
              <a:spLocks noChangeArrowheads="1"/>
            </p:cNvSpPr>
            <p:nvPr/>
          </p:nvSpPr>
          <p:spPr bwMode="auto">
            <a:xfrm>
              <a:off x="6182539" y="63704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3" name="Oval 3741"/>
            <p:cNvSpPr>
              <a:spLocks noChangeArrowheads="1"/>
            </p:cNvSpPr>
            <p:nvPr/>
          </p:nvSpPr>
          <p:spPr bwMode="auto">
            <a:xfrm>
              <a:off x="6178602" y="63773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4" name="Oval 3742"/>
            <p:cNvSpPr>
              <a:spLocks noChangeArrowheads="1"/>
            </p:cNvSpPr>
            <p:nvPr/>
          </p:nvSpPr>
          <p:spPr bwMode="auto">
            <a:xfrm>
              <a:off x="6174665" y="638519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5" name="Oval 3743"/>
            <p:cNvSpPr>
              <a:spLocks noChangeArrowheads="1"/>
            </p:cNvSpPr>
            <p:nvPr/>
          </p:nvSpPr>
          <p:spPr bwMode="auto">
            <a:xfrm>
              <a:off x="6170728" y="639011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6" name="Oval 3744"/>
            <p:cNvSpPr>
              <a:spLocks noChangeArrowheads="1"/>
            </p:cNvSpPr>
            <p:nvPr/>
          </p:nvSpPr>
          <p:spPr bwMode="auto">
            <a:xfrm>
              <a:off x="6166791" y="63920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7" name="Oval 3745"/>
            <p:cNvSpPr>
              <a:spLocks noChangeArrowheads="1"/>
            </p:cNvSpPr>
            <p:nvPr/>
          </p:nvSpPr>
          <p:spPr bwMode="auto">
            <a:xfrm>
              <a:off x="6162854" y="63940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8" name="Oval 3746"/>
            <p:cNvSpPr>
              <a:spLocks noChangeArrowheads="1"/>
            </p:cNvSpPr>
            <p:nvPr/>
          </p:nvSpPr>
          <p:spPr bwMode="auto">
            <a:xfrm>
              <a:off x="6158917" y="63940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9" name="Oval 3747"/>
            <p:cNvSpPr>
              <a:spLocks noChangeArrowheads="1"/>
            </p:cNvSpPr>
            <p:nvPr/>
          </p:nvSpPr>
          <p:spPr bwMode="auto">
            <a:xfrm>
              <a:off x="6154980" y="639504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0" name="Oval 3748"/>
            <p:cNvSpPr>
              <a:spLocks noChangeArrowheads="1"/>
            </p:cNvSpPr>
            <p:nvPr/>
          </p:nvSpPr>
          <p:spPr bwMode="auto">
            <a:xfrm>
              <a:off x="6151043" y="639799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1" name="Oval 3749"/>
            <p:cNvSpPr>
              <a:spLocks noChangeArrowheads="1"/>
            </p:cNvSpPr>
            <p:nvPr/>
          </p:nvSpPr>
          <p:spPr bwMode="auto">
            <a:xfrm>
              <a:off x="6147106" y="639897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2" name="Oval 3750"/>
            <p:cNvSpPr>
              <a:spLocks noChangeArrowheads="1"/>
            </p:cNvSpPr>
            <p:nvPr/>
          </p:nvSpPr>
          <p:spPr bwMode="auto">
            <a:xfrm>
              <a:off x="6144153" y="64009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3" name="Oval 3751"/>
            <p:cNvSpPr>
              <a:spLocks noChangeArrowheads="1"/>
            </p:cNvSpPr>
            <p:nvPr/>
          </p:nvSpPr>
          <p:spPr bwMode="auto">
            <a:xfrm>
              <a:off x="6140216" y="640291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4" name="Oval 3752"/>
            <p:cNvSpPr>
              <a:spLocks noChangeArrowheads="1"/>
            </p:cNvSpPr>
            <p:nvPr/>
          </p:nvSpPr>
          <p:spPr bwMode="auto">
            <a:xfrm>
              <a:off x="6136279" y="64048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5" name="Oval 3753"/>
            <p:cNvSpPr>
              <a:spLocks noChangeArrowheads="1"/>
            </p:cNvSpPr>
            <p:nvPr/>
          </p:nvSpPr>
          <p:spPr bwMode="auto">
            <a:xfrm>
              <a:off x="6132342" y="640783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6" name="Oval 3754"/>
            <p:cNvSpPr>
              <a:spLocks noChangeArrowheads="1"/>
            </p:cNvSpPr>
            <p:nvPr/>
          </p:nvSpPr>
          <p:spPr bwMode="auto">
            <a:xfrm>
              <a:off x="6128405" y="64107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7" name="Oval 3755"/>
            <p:cNvSpPr>
              <a:spLocks noChangeArrowheads="1"/>
            </p:cNvSpPr>
            <p:nvPr/>
          </p:nvSpPr>
          <p:spPr bwMode="auto">
            <a:xfrm>
              <a:off x="6124468" y="64107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8" name="Oval 3756"/>
            <p:cNvSpPr>
              <a:spLocks noChangeArrowheads="1"/>
            </p:cNvSpPr>
            <p:nvPr/>
          </p:nvSpPr>
          <p:spPr bwMode="auto">
            <a:xfrm>
              <a:off x="6120531" y="64137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9" name="Oval 3757"/>
            <p:cNvSpPr>
              <a:spLocks noChangeArrowheads="1"/>
            </p:cNvSpPr>
            <p:nvPr/>
          </p:nvSpPr>
          <p:spPr bwMode="auto">
            <a:xfrm>
              <a:off x="6116594" y="64137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0" name="Oval 3758"/>
            <p:cNvSpPr>
              <a:spLocks noChangeArrowheads="1"/>
            </p:cNvSpPr>
            <p:nvPr/>
          </p:nvSpPr>
          <p:spPr bwMode="auto">
            <a:xfrm>
              <a:off x="6112657" y="64166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1" name="Oval 3759"/>
            <p:cNvSpPr>
              <a:spLocks noChangeArrowheads="1"/>
            </p:cNvSpPr>
            <p:nvPr/>
          </p:nvSpPr>
          <p:spPr bwMode="auto">
            <a:xfrm>
              <a:off x="6108720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2" name="Oval 3760"/>
            <p:cNvSpPr>
              <a:spLocks noChangeArrowheads="1"/>
            </p:cNvSpPr>
            <p:nvPr/>
          </p:nvSpPr>
          <p:spPr bwMode="auto">
            <a:xfrm>
              <a:off x="6104783" y="6419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3" name="Oval 3761"/>
            <p:cNvSpPr>
              <a:spLocks noChangeArrowheads="1"/>
            </p:cNvSpPr>
            <p:nvPr/>
          </p:nvSpPr>
          <p:spPr bwMode="auto">
            <a:xfrm>
              <a:off x="6100846" y="6419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4" name="Oval 3762"/>
            <p:cNvSpPr>
              <a:spLocks noChangeArrowheads="1"/>
            </p:cNvSpPr>
            <p:nvPr/>
          </p:nvSpPr>
          <p:spPr bwMode="auto">
            <a:xfrm>
              <a:off x="6097893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5" name="Oval 3763"/>
            <p:cNvSpPr>
              <a:spLocks noChangeArrowheads="1"/>
            </p:cNvSpPr>
            <p:nvPr/>
          </p:nvSpPr>
          <p:spPr bwMode="auto">
            <a:xfrm>
              <a:off x="6093956" y="641571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6" name="Oval 3764"/>
            <p:cNvSpPr>
              <a:spLocks noChangeArrowheads="1"/>
            </p:cNvSpPr>
            <p:nvPr/>
          </p:nvSpPr>
          <p:spPr bwMode="auto">
            <a:xfrm>
              <a:off x="6090019" y="64176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7" name="Oval 3765"/>
            <p:cNvSpPr>
              <a:spLocks noChangeArrowheads="1"/>
            </p:cNvSpPr>
            <p:nvPr/>
          </p:nvSpPr>
          <p:spPr bwMode="auto">
            <a:xfrm>
              <a:off x="6086082" y="64176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8" name="Oval 3766"/>
            <p:cNvSpPr>
              <a:spLocks noChangeArrowheads="1"/>
            </p:cNvSpPr>
            <p:nvPr/>
          </p:nvSpPr>
          <p:spPr bwMode="auto">
            <a:xfrm>
              <a:off x="6082145" y="64186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9" name="Oval 3767"/>
            <p:cNvSpPr>
              <a:spLocks noChangeArrowheads="1"/>
            </p:cNvSpPr>
            <p:nvPr/>
          </p:nvSpPr>
          <p:spPr bwMode="auto">
            <a:xfrm>
              <a:off x="6078208" y="64216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0" name="Oval 3768"/>
            <p:cNvSpPr>
              <a:spLocks noChangeArrowheads="1"/>
            </p:cNvSpPr>
            <p:nvPr/>
          </p:nvSpPr>
          <p:spPr bwMode="auto">
            <a:xfrm>
              <a:off x="6074271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1" name="Oval 3769"/>
            <p:cNvSpPr>
              <a:spLocks noChangeArrowheads="1"/>
            </p:cNvSpPr>
            <p:nvPr/>
          </p:nvSpPr>
          <p:spPr bwMode="auto">
            <a:xfrm>
              <a:off x="6070334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2" name="Oval 3770"/>
            <p:cNvSpPr>
              <a:spLocks noChangeArrowheads="1"/>
            </p:cNvSpPr>
            <p:nvPr/>
          </p:nvSpPr>
          <p:spPr bwMode="auto">
            <a:xfrm>
              <a:off x="6066397" y="642653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3" name="Oval 3771"/>
            <p:cNvSpPr>
              <a:spLocks noChangeArrowheads="1"/>
            </p:cNvSpPr>
            <p:nvPr/>
          </p:nvSpPr>
          <p:spPr bwMode="auto">
            <a:xfrm>
              <a:off x="6062460" y="64265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4" name="Oval 3772"/>
            <p:cNvSpPr>
              <a:spLocks noChangeArrowheads="1"/>
            </p:cNvSpPr>
            <p:nvPr/>
          </p:nvSpPr>
          <p:spPr bwMode="auto">
            <a:xfrm>
              <a:off x="6058523" y="64265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5" name="Oval 3773"/>
            <p:cNvSpPr>
              <a:spLocks noChangeArrowheads="1"/>
            </p:cNvSpPr>
            <p:nvPr/>
          </p:nvSpPr>
          <p:spPr bwMode="auto">
            <a:xfrm>
              <a:off x="6054586" y="642456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6" name="Oval 3774"/>
            <p:cNvSpPr>
              <a:spLocks noChangeArrowheads="1"/>
            </p:cNvSpPr>
            <p:nvPr/>
          </p:nvSpPr>
          <p:spPr bwMode="auto">
            <a:xfrm>
              <a:off x="6051634" y="64265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7" name="Oval 3775"/>
            <p:cNvSpPr>
              <a:spLocks noChangeArrowheads="1"/>
            </p:cNvSpPr>
            <p:nvPr/>
          </p:nvSpPr>
          <p:spPr bwMode="auto">
            <a:xfrm>
              <a:off x="6047697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8" name="Oval 3776"/>
            <p:cNvSpPr>
              <a:spLocks noChangeArrowheads="1"/>
            </p:cNvSpPr>
            <p:nvPr/>
          </p:nvSpPr>
          <p:spPr bwMode="auto">
            <a:xfrm>
              <a:off x="6043760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9" name="Oval 3777"/>
            <p:cNvSpPr>
              <a:spLocks noChangeArrowheads="1"/>
            </p:cNvSpPr>
            <p:nvPr/>
          </p:nvSpPr>
          <p:spPr bwMode="auto">
            <a:xfrm>
              <a:off x="6039823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0" name="Oval 3778"/>
            <p:cNvSpPr>
              <a:spLocks noChangeArrowheads="1"/>
            </p:cNvSpPr>
            <p:nvPr/>
          </p:nvSpPr>
          <p:spPr bwMode="auto">
            <a:xfrm>
              <a:off x="6035886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1" name="Oval 3779"/>
            <p:cNvSpPr>
              <a:spLocks noChangeArrowheads="1"/>
            </p:cNvSpPr>
            <p:nvPr/>
          </p:nvSpPr>
          <p:spPr bwMode="auto">
            <a:xfrm>
              <a:off x="6031949" y="64206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2" name="Oval 3780"/>
            <p:cNvSpPr>
              <a:spLocks noChangeArrowheads="1"/>
            </p:cNvSpPr>
            <p:nvPr/>
          </p:nvSpPr>
          <p:spPr bwMode="auto">
            <a:xfrm>
              <a:off x="6028012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3" name="Oval 3781"/>
            <p:cNvSpPr>
              <a:spLocks noChangeArrowheads="1"/>
            </p:cNvSpPr>
            <p:nvPr/>
          </p:nvSpPr>
          <p:spPr bwMode="auto">
            <a:xfrm>
              <a:off x="6024075" y="641767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4" name="Oval 3782"/>
            <p:cNvSpPr>
              <a:spLocks noChangeArrowheads="1"/>
            </p:cNvSpPr>
            <p:nvPr/>
          </p:nvSpPr>
          <p:spPr bwMode="auto">
            <a:xfrm>
              <a:off x="6020138" y="64186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5" name="Oval 3783"/>
            <p:cNvSpPr>
              <a:spLocks noChangeArrowheads="1"/>
            </p:cNvSpPr>
            <p:nvPr/>
          </p:nvSpPr>
          <p:spPr bwMode="auto">
            <a:xfrm>
              <a:off x="6016201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6" name="Oval 3784"/>
            <p:cNvSpPr>
              <a:spLocks noChangeArrowheads="1"/>
            </p:cNvSpPr>
            <p:nvPr/>
          </p:nvSpPr>
          <p:spPr bwMode="auto">
            <a:xfrm>
              <a:off x="6012264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7" name="Oval 3785"/>
            <p:cNvSpPr>
              <a:spLocks noChangeArrowheads="1"/>
            </p:cNvSpPr>
            <p:nvPr/>
          </p:nvSpPr>
          <p:spPr bwMode="auto">
            <a:xfrm>
              <a:off x="6008327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8" name="Oval 3786"/>
            <p:cNvSpPr>
              <a:spLocks noChangeArrowheads="1"/>
            </p:cNvSpPr>
            <p:nvPr/>
          </p:nvSpPr>
          <p:spPr bwMode="auto">
            <a:xfrm>
              <a:off x="6004390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9" name="Oval 3787"/>
            <p:cNvSpPr>
              <a:spLocks noChangeArrowheads="1"/>
            </p:cNvSpPr>
            <p:nvPr/>
          </p:nvSpPr>
          <p:spPr bwMode="auto">
            <a:xfrm>
              <a:off x="6000453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0" name="Oval 3788"/>
            <p:cNvSpPr>
              <a:spLocks noChangeArrowheads="1"/>
            </p:cNvSpPr>
            <p:nvPr/>
          </p:nvSpPr>
          <p:spPr bwMode="auto">
            <a:xfrm>
              <a:off x="5996516" y="64255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1" name="Oval 3789"/>
            <p:cNvSpPr>
              <a:spLocks noChangeArrowheads="1"/>
            </p:cNvSpPr>
            <p:nvPr/>
          </p:nvSpPr>
          <p:spPr bwMode="auto">
            <a:xfrm>
              <a:off x="599356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2" name="Oval 3790"/>
            <p:cNvSpPr>
              <a:spLocks noChangeArrowheads="1"/>
            </p:cNvSpPr>
            <p:nvPr/>
          </p:nvSpPr>
          <p:spPr bwMode="auto">
            <a:xfrm>
              <a:off x="5989626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3" name="Oval 3791"/>
            <p:cNvSpPr>
              <a:spLocks noChangeArrowheads="1"/>
            </p:cNvSpPr>
            <p:nvPr/>
          </p:nvSpPr>
          <p:spPr bwMode="auto">
            <a:xfrm>
              <a:off x="5985689" y="64255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4" name="Freeform 3792"/>
            <p:cNvSpPr>
              <a:spLocks/>
            </p:cNvSpPr>
            <p:nvPr/>
          </p:nvSpPr>
          <p:spPr bwMode="auto">
            <a:xfrm>
              <a:off x="7095923" y="6434410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5" name="Freeform 3793"/>
            <p:cNvSpPr>
              <a:spLocks/>
            </p:cNvSpPr>
            <p:nvPr/>
          </p:nvSpPr>
          <p:spPr bwMode="auto">
            <a:xfrm>
              <a:off x="7086080" y="6434410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6" name="Freeform 3794"/>
            <p:cNvSpPr>
              <a:spLocks/>
            </p:cNvSpPr>
            <p:nvPr/>
          </p:nvSpPr>
          <p:spPr bwMode="auto">
            <a:xfrm>
              <a:off x="7076238" y="6433426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9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7" name="Freeform 3795"/>
            <p:cNvSpPr>
              <a:spLocks/>
            </p:cNvSpPr>
            <p:nvPr/>
          </p:nvSpPr>
          <p:spPr bwMode="auto">
            <a:xfrm>
              <a:off x="7066395" y="6433426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8" name="Freeform 3796"/>
            <p:cNvSpPr>
              <a:spLocks/>
            </p:cNvSpPr>
            <p:nvPr/>
          </p:nvSpPr>
          <p:spPr bwMode="auto">
            <a:xfrm>
              <a:off x="7056553" y="6432442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9" name="Freeform 3797"/>
            <p:cNvSpPr>
              <a:spLocks/>
            </p:cNvSpPr>
            <p:nvPr/>
          </p:nvSpPr>
          <p:spPr bwMode="auto">
            <a:xfrm>
              <a:off x="7046710" y="6431458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0" name="Freeform 3798"/>
            <p:cNvSpPr>
              <a:spLocks/>
            </p:cNvSpPr>
            <p:nvPr/>
          </p:nvSpPr>
          <p:spPr bwMode="auto">
            <a:xfrm>
              <a:off x="7036868" y="6430473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1" name="Freeform 3799"/>
            <p:cNvSpPr>
              <a:spLocks/>
            </p:cNvSpPr>
            <p:nvPr/>
          </p:nvSpPr>
          <p:spPr bwMode="auto">
            <a:xfrm>
              <a:off x="7027025" y="6429489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2" name="Freeform 3800"/>
            <p:cNvSpPr>
              <a:spLocks/>
            </p:cNvSpPr>
            <p:nvPr/>
          </p:nvSpPr>
          <p:spPr bwMode="auto">
            <a:xfrm>
              <a:off x="7017183" y="6428505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3" name="Freeform 3801"/>
            <p:cNvSpPr>
              <a:spLocks/>
            </p:cNvSpPr>
            <p:nvPr/>
          </p:nvSpPr>
          <p:spPr bwMode="auto">
            <a:xfrm>
              <a:off x="7007340" y="6426536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1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0 h 2"/>
                <a:gd name="T56" fmla="*/ 5 w 10"/>
                <a:gd name="T57" fmla="*/ 0 h 2"/>
                <a:gd name="T58" fmla="*/ 5 w 10"/>
                <a:gd name="T59" fmla="*/ 0 h 2"/>
                <a:gd name="T60" fmla="*/ 4 w 10"/>
                <a:gd name="T61" fmla="*/ 0 h 2"/>
                <a:gd name="T62" fmla="*/ 4 w 10"/>
                <a:gd name="T63" fmla="*/ 0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4" name="Freeform 3802"/>
            <p:cNvSpPr>
              <a:spLocks/>
            </p:cNvSpPr>
            <p:nvPr/>
          </p:nvSpPr>
          <p:spPr bwMode="auto">
            <a:xfrm>
              <a:off x="6997498" y="6423584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2 h 3"/>
                <a:gd name="T8" fmla="*/ 10 w 10"/>
                <a:gd name="T9" fmla="*/ 2 h 3"/>
                <a:gd name="T10" fmla="*/ 10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9 w 10"/>
                <a:gd name="T21" fmla="*/ 2 h 3"/>
                <a:gd name="T22" fmla="*/ 8 w 10"/>
                <a:gd name="T23" fmla="*/ 2 h 3"/>
                <a:gd name="T24" fmla="*/ 8 w 10"/>
                <a:gd name="T25" fmla="*/ 2 h 3"/>
                <a:gd name="T26" fmla="*/ 8 w 10"/>
                <a:gd name="T27" fmla="*/ 2 h 3"/>
                <a:gd name="T28" fmla="*/ 8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6 w 10"/>
                <a:gd name="T45" fmla="*/ 2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1 h 3"/>
                <a:gd name="T54" fmla="*/ 5 w 10"/>
                <a:gd name="T55" fmla="*/ 1 h 3"/>
                <a:gd name="T56" fmla="*/ 5 w 10"/>
                <a:gd name="T57" fmla="*/ 1 h 3"/>
                <a:gd name="T58" fmla="*/ 5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3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1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5" name="Freeform 3803"/>
            <p:cNvSpPr>
              <a:spLocks/>
            </p:cNvSpPr>
            <p:nvPr/>
          </p:nvSpPr>
          <p:spPr bwMode="auto">
            <a:xfrm>
              <a:off x="6987655" y="6420631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3 h 3"/>
                <a:gd name="T8" fmla="*/ 10 w 10"/>
                <a:gd name="T9" fmla="*/ 3 h 3"/>
                <a:gd name="T10" fmla="*/ 10 w 10"/>
                <a:gd name="T11" fmla="*/ 3 h 3"/>
                <a:gd name="T12" fmla="*/ 9 w 10"/>
                <a:gd name="T13" fmla="*/ 3 h 3"/>
                <a:gd name="T14" fmla="*/ 9 w 10"/>
                <a:gd name="T15" fmla="*/ 3 h 3"/>
                <a:gd name="T16" fmla="*/ 9 w 10"/>
                <a:gd name="T17" fmla="*/ 3 h 3"/>
                <a:gd name="T18" fmla="*/ 9 w 10"/>
                <a:gd name="T19" fmla="*/ 3 h 3"/>
                <a:gd name="T20" fmla="*/ 8 w 10"/>
                <a:gd name="T21" fmla="*/ 3 h 3"/>
                <a:gd name="T22" fmla="*/ 8 w 10"/>
                <a:gd name="T23" fmla="*/ 3 h 3"/>
                <a:gd name="T24" fmla="*/ 8 w 10"/>
                <a:gd name="T25" fmla="*/ 2 h 3"/>
                <a:gd name="T26" fmla="*/ 8 w 10"/>
                <a:gd name="T27" fmla="*/ 2 h 3"/>
                <a:gd name="T28" fmla="*/ 8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6 w 10"/>
                <a:gd name="T45" fmla="*/ 2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3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1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6" name="Freeform 3804"/>
            <p:cNvSpPr>
              <a:spLocks/>
            </p:cNvSpPr>
            <p:nvPr/>
          </p:nvSpPr>
          <p:spPr bwMode="auto">
            <a:xfrm>
              <a:off x="6977813" y="6416694"/>
              <a:ext cx="9843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4 h 4"/>
                <a:gd name="T4" fmla="*/ 10 w 10"/>
                <a:gd name="T5" fmla="*/ 4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9 w 10"/>
                <a:gd name="T13" fmla="*/ 4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3 h 4"/>
                <a:gd name="T36" fmla="*/ 7 w 10"/>
                <a:gd name="T37" fmla="*/ 3 h 4"/>
                <a:gd name="T38" fmla="*/ 7 w 10"/>
                <a:gd name="T39" fmla="*/ 3 h 4"/>
                <a:gd name="T40" fmla="*/ 7 w 10"/>
                <a:gd name="T41" fmla="*/ 3 h 4"/>
                <a:gd name="T42" fmla="*/ 6 w 10"/>
                <a:gd name="T43" fmla="*/ 3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1 h 4"/>
                <a:gd name="T66" fmla="*/ 4 w 10"/>
                <a:gd name="T67" fmla="*/ 1 h 4"/>
                <a:gd name="T68" fmla="*/ 4 w 10"/>
                <a:gd name="T69" fmla="*/ 1 h 4"/>
                <a:gd name="T70" fmla="*/ 3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1 h 4"/>
                <a:gd name="T86" fmla="*/ 2 w 10"/>
                <a:gd name="T87" fmla="*/ 1 h 4"/>
                <a:gd name="T88" fmla="*/ 2 w 10"/>
                <a:gd name="T89" fmla="*/ 1 h 4"/>
                <a:gd name="T90" fmla="*/ 1 w 10"/>
                <a:gd name="T91" fmla="*/ 0 h 4"/>
                <a:gd name="T92" fmla="*/ 1 w 10"/>
                <a:gd name="T93" fmla="*/ 0 h 4"/>
                <a:gd name="T94" fmla="*/ 1 w 10"/>
                <a:gd name="T95" fmla="*/ 0 h 4"/>
                <a:gd name="T96" fmla="*/ 1 w 10"/>
                <a:gd name="T97" fmla="*/ 0 h 4"/>
                <a:gd name="T98" fmla="*/ 1 w 10"/>
                <a:gd name="T99" fmla="*/ 0 h 4"/>
                <a:gd name="T100" fmla="*/ 0 w 10"/>
                <a:gd name="T101" fmla="*/ 0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7" name="Freeform 3805"/>
            <p:cNvSpPr>
              <a:spLocks/>
            </p:cNvSpPr>
            <p:nvPr/>
          </p:nvSpPr>
          <p:spPr bwMode="auto">
            <a:xfrm>
              <a:off x="6967970" y="6411773"/>
              <a:ext cx="9843" cy="4922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10 w 10"/>
                <a:gd name="T5" fmla="*/ 5 h 5"/>
                <a:gd name="T6" fmla="*/ 10 w 10"/>
                <a:gd name="T7" fmla="*/ 5 h 5"/>
                <a:gd name="T8" fmla="*/ 10 w 10"/>
                <a:gd name="T9" fmla="*/ 5 h 5"/>
                <a:gd name="T10" fmla="*/ 10 w 10"/>
                <a:gd name="T11" fmla="*/ 5 h 5"/>
                <a:gd name="T12" fmla="*/ 9 w 10"/>
                <a:gd name="T13" fmla="*/ 5 h 5"/>
                <a:gd name="T14" fmla="*/ 9 w 10"/>
                <a:gd name="T15" fmla="*/ 5 h 5"/>
                <a:gd name="T16" fmla="*/ 9 w 10"/>
                <a:gd name="T17" fmla="*/ 4 h 5"/>
                <a:gd name="T18" fmla="*/ 9 w 10"/>
                <a:gd name="T19" fmla="*/ 4 h 5"/>
                <a:gd name="T20" fmla="*/ 8 w 10"/>
                <a:gd name="T21" fmla="*/ 4 h 5"/>
                <a:gd name="T22" fmla="*/ 8 w 10"/>
                <a:gd name="T23" fmla="*/ 4 h 5"/>
                <a:gd name="T24" fmla="*/ 8 w 10"/>
                <a:gd name="T25" fmla="*/ 4 h 5"/>
                <a:gd name="T26" fmla="*/ 8 w 10"/>
                <a:gd name="T27" fmla="*/ 4 h 5"/>
                <a:gd name="T28" fmla="*/ 8 w 10"/>
                <a:gd name="T29" fmla="*/ 4 h 5"/>
                <a:gd name="T30" fmla="*/ 7 w 10"/>
                <a:gd name="T31" fmla="*/ 4 h 5"/>
                <a:gd name="T32" fmla="*/ 7 w 10"/>
                <a:gd name="T33" fmla="*/ 4 h 5"/>
                <a:gd name="T34" fmla="*/ 7 w 10"/>
                <a:gd name="T35" fmla="*/ 4 h 5"/>
                <a:gd name="T36" fmla="*/ 7 w 10"/>
                <a:gd name="T37" fmla="*/ 4 h 5"/>
                <a:gd name="T38" fmla="*/ 7 w 10"/>
                <a:gd name="T39" fmla="*/ 3 h 5"/>
                <a:gd name="T40" fmla="*/ 7 w 10"/>
                <a:gd name="T41" fmla="*/ 3 h 5"/>
                <a:gd name="T42" fmla="*/ 6 w 10"/>
                <a:gd name="T43" fmla="*/ 3 h 5"/>
                <a:gd name="T44" fmla="*/ 6 w 10"/>
                <a:gd name="T45" fmla="*/ 3 h 5"/>
                <a:gd name="T46" fmla="*/ 6 w 10"/>
                <a:gd name="T47" fmla="*/ 3 h 5"/>
                <a:gd name="T48" fmla="*/ 6 w 10"/>
                <a:gd name="T49" fmla="*/ 3 h 5"/>
                <a:gd name="T50" fmla="*/ 6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2 h 5"/>
                <a:gd name="T58" fmla="*/ 5 w 10"/>
                <a:gd name="T59" fmla="*/ 2 h 5"/>
                <a:gd name="T60" fmla="*/ 4 w 10"/>
                <a:gd name="T61" fmla="*/ 2 h 5"/>
                <a:gd name="T62" fmla="*/ 4 w 10"/>
                <a:gd name="T63" fmla="*/ 2 h 5"/>
                <a:gd name="T64" fmla="*/ 4 w 10"/>
                <a:gd name="T65" fmla="*/ 2 h 5"/>
                <a:gd name="T66" fmla="*/ 4 w 10"/>
                <a:gd name="T67" fmla="*/ 2 h 5"/>
                <a:gd name="T68" fmla="*/ 4 w 10"/>
                <a:gd name="T69" fmla="*/ 2 h 5"/>
                <a:gd name="T70" fmla="*/ 4 w 10"/>
                <a:gd name="T71" fmla="*/ 2 h 5"/>
                <a:gd name="T72" fmla="*/ 3 w 10"/>
                <a:gd name="T73" fmla="*/ 2 h 5"/>
                <a:gd name="T74" fmla="*/ 3 w 10"/>
                <a:gd name="T75" fmla="*/ 2 h 5"/>
                <a:gd name="T76" fmla="*/ 3 w 10"/>
                <a:gd name="T77" fmla="*/ 1 h 5"/>
                <a:gd name="T78" fmla="*/ 3 w 10"/>
                <a:gd name="T79" fmla="*/ 1 h 5"/>
                <a:gd name="T80" fmla="*/ 3 w 10"/>
                <a:gd name="T81" fmla="*/ 1 h 5"/>
                <a:gd name="T82" fmla="*/ 2 w 10"/>
                <a:gd name="T83" fmla="*/ 1 h 5"/>
                <a:gd name="T84" fmla="*/ 2 w 10"/>
                <a:gd name="T85" fmla="*/ 1 h 5"/>
                <a:gd name="T86" fmla="*/ 2 w 10"/>
                <a:gd name="T87" fmla="*/ 1 h 5"/>
                <a:gd name="T88" fmla="*/ 2 w 10"/>
                <a:gd name="T89" fmla="*/ 1 h 5"/>
                <a:gd name="T90" fmla="*/ 1 w 10"/>
                <a:gd name="T91" fmla="*/ 1 h 5"/>
                <a:gd name="T92" fmla="*/ 1 w 10"/>
                <a:gd name="T93" fmla="*/ 1 h 5"/>
                <a:gd name="T94" fmla="*/ 1 w 10"/>
                <a:gd name="T95" fmla="*/ 1 h 5"/>
                <a:gd name="T96" fmla="*/ 1 w 10"/>
                <a:gd name="T97" fmla="*/ 0 h 5"/>
                <a:gd name="T98" fmla="*/ 1 w 10"/>
                <a:gd name="T99" fmla="*/ 0 h 5"/>
                <a:gd name="T100" fmla="*/ 0 w 10"/>
                <a:gd name="T101" fmla="*/ 0 h 5"/>
                <a:gd name="T102" fmla="*/ 0 w 10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8" name="Freeform 3806"/>
            <p:cNvSpPr>
              <a:spLocks/>
            </p:cNvSpPr>
            <p:nvPr/>
          </p:nvSpPr>
          <p:spPr bwMode="auto">
            <a:xfrm>
              <a:off x="6958128" y="6405867"/>
              <a:ext cx="9843" cy="5905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10 w 10"/>
                <a:gd name="T11" fmla="*/ 6 h 6"/>
                <a:gd name="T12" fmla="*/ 9 w 10"/>
                <a:gd name="T13" fmla="*/ 5 h 6"/>
                <a:gd name="T14" fmla="*/ 9 w 10"/>
                <a:gd name="T15" fmla="*/ 5 h 6"/>
                <a:gd name="T16" fmla="*/ 9 w 10"/>
                <a:gd name="T17" fmla="*/ 5 h 6"/>
                <a:gd name="T18" fmla="*/ 9 w 10"/>
                <a:gd name="T19" fmla="*/ 5 h 6"/>
                <a:gd name="T20" fmla="*/ 8 w 10"/>
                <a:gd name="T21" fmla="*/ 5 h 6"/>
                <a:gd name="T22" fmla="*/ 8 w 10"/>
                <a:gd name="T23" fmla="*/ 5 h 6"/>
                <a:gd name="T24" fmla="*/ 8 w 10"/>
                <a:gd name="T25" fmla="*/ 5 h 6"/>
                <a:gd name="T26" fmla="*/ 8 w 10"/>
                <a:gd name="T27" fmla="*/ 5 h 6"/>
                <a:gd name="T28" fmla="*/ 8 w 10"/>
                <a:gd name="T29" fmla="*/ 5 h 6"/>
                <a:gd name="T30" fmla="*/ 7 w 10"/>
                <a:gd name="T31" fmla="*/ 4 h 6"/>
                <a:gd name="T32" fmla="*/ 7 w 10"/>
                <a:gd name="T33" fmla="*/ 4 h 6"/>
                <a:gd name="T34" fmla="*/ 7 w 10"/>
                <a:gd name="T35" fmla="*/ 4 h 6"/>
                <a:gd name="T36" fmla="*/ 7 w 10"/>
                <a:gd name="T37" fmla="*/ 4 h 6"/>
                <a:gd name="T38" fmla="*/ 7 w 10"/>
                <a:gd name="T39" fmla="*/ 4 h 6"/>
                <a:gd name="T40" fmla="*/ 7 w 10"/>
                <a:gd name="T41" fmla="*/ 4 h 6"/>
                <a:gd name="T42" fmla="*/ 6 w 10"/>
                <a:gd name="T43" fmla="*/ 4 h 6"/>
                <a:gd name="T44" fmla="*/ 6 w 10"/>
                <a:gd name="T45" fmla="*/ 4 h 6"/>
                <a:gd name="T46" fmla="*/ 6 w 10"/>
                <a:gd name="T47" fmla="*/ 4 h 6"/>
                <a:gd name="T48" fmla="*/ 6 w 10"/>
                <a:gd name="T49" fmla="*/ 3 h 6"/>
                <a:gd name="T50" fmla="*/ 6 w 10"/>
                <a:gd name="T51" fmla="*/ 3 h 6"/>
                <a:gd name="T52" fmla="*/ 5 w 10"/>
                <a:gd name="T53" fmla="*/ 3 h 6"/>
                <a:gd name="T54" fmla="*/ 5 w 10"/>
                <a:gd name="T55" fmla="*/ 3 h 6"/>
                <a:gd name="T56" fmla="*/ 5 w 10"/>
                <a:gd name="T57" fmla="*/ 3 h 6"/>
                <a:gd name="T58" fmla="*/ 5 w 10"/>
                <a:gd name="T59" fmla="*/ 3 h 6"/>
                <a:gd name="T60" fmla="*/ 4 w 10"/>
                <a:gd name="T61" fmla="*/ 2 h 6"/>
                <a:gd name="T62" fmla="*/ 4 w 10"/>
                <a:gd name="T63" fmla="*/ 2 h 6"/>
                <a:gd name="T64" fmla="*/ 4 w 10"/>
                <a:gd name="T65" fmla="*/ 2 h 6"/>
                <a:gd name="T66" fmla="*/ 4 w 10"/>
                <a:gd name="T67" fmla="*/ 2 h 6"/>
                <a:gd name="T68" fmla="*/ 4 w 10"/>
                <a:gd name="T69" fmla="*/ 2 h 6"/>
                <a:gd name="T70" fmla="*/ 4 w 10"/>
                <a:gd name="T71" fmla="*/ 2 h 6"/>
                <a:gd name="T72" fmla="*/ 3 w 10"/>
                <a:gd name="T73" fmla="*/ 2 h 6"/>
                <a:gd name="T74" fmla="*/ 3 w 10"/>
                <a:gd name="T75" fmla="*/ 2 h 6"/>
                <a:gd name="T76" fmla="*/ 3 w 10"/>
                <a:gd name="T77" fmla="*/ 2 h 6"/>
                <a:gd name="T78" fmla="*/ 3 w 10"/>
                <a:gd name="T79" fmla="*/ 1 h 6"/>
                <a:gd name="T80" fmla="*/ 3 w 10"/>
                <a:gd name="T81" fmla="*/ 1 h 6"/>
                <a:gd name="T82" fmla="*/ 2 w 10"/>
                <a:gd name="T83" fmla="*/ 1 h 6"/>
                <a:gd name="T84" fmla="*/ 2 w 10"/>
                <a:gd name="T85" fmla="*/ 1 h 6"/>
                <a:gd name="T86" fmla="*/ 2 w 10"/>
                <a:gd name="T87" fmla="*/ 1 h 6"/>
                <a:gd name="T88" fmla="*/ 2 w 10"/>
                <a:gd name="T89" fmla="*/ 1 h 6"/>
                <a:gd name="T90" fmla="*/ 1 w 10"/>
                <a:gd name="T91" fmla="*/ 1 h 6"/>
                <a:gd name="T92" fmla="*/ 1 w 10"/>
                <a:gd name="T93" fmla="*/ 1 h 6"/>
                <a:gd name="T94" fmla="*/ 1 w 10"/>
                <a:gd name="T95" fmla="*/ 0 h 6"/>
                <a:gd name="T96" fmla="*/ 1 w 10"/>
                <a:gd name="T97" fmla="*/ 0 h 6"/>
                <a:gd name="T98" fmla="*/ 1 w 10"/>
                <a:gd name="T99" fmla="*/ 0 h 6"/>
                <a:gd name="T100" fmla="*/ 1 w 10"/>
                <a:gd name="T101" fmla="*/ 0 h 6"/>
                <a:gd name="T102" fmla="*/ 0 w 10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9" name="Freeform 3807"/>
            <p:cNvSpPr>
              <a:spLocks/>
            </p:cNvSpPr>
            <p:nvPr/>
          </p:nvSpPr>
          <p:spPr bwMode="auto">
            <a:xfrm>
              <a:off x="6948285" y="6397993"/>
              <a:ext cx="10827" cy="7874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7 h 8"/>
                <a:gd name="T6" fmla="*/ 10 w 11"/>
                <a:gd name="T7" fmla="*/ 7 h 8"/>
                <a:gd name="T8" fmla="*/ 10 w 11"/>
                <a:gd name="T9" fmla="*/ 7 h 8"/>
                <a:gd name="T10" fmla="*/ 10 w 11"/>
                <a:gd name="T11" fmla="*/ 7 h 8"/>
                <a:gd name="T12" fmla="*/ 9 w 11"/>
                <a:gd name="T13" fmla="*/ 7 h 8"/>
                <a:gd name="T14" fmla="*/ 9 w 11"/>
                <a:gd name="T15" fmla="*/ 7 h 8"/>
                <a:gd name="T16" fmla="*/ 9 w 11"/>
                <a:gd name="T17" fmla="*/ 7 h 8"/>
                <a:gd name="T18" fmla="*/ 9 w 11"/>
                <a:gd name="T19" fmla="*/ 7 h 8"/>
                <a:gd name="T20" fmla="*/ 8 w 11"/>
                <a:gd name="T21" fmla="*/ 6 h 8"/>
                <a:gd name="T22" fmla="*/ 8 w 11"/>
                <a:gd name="T23" fmla="*/ 6 h 8"/>
                <a:gd name="T24" fmla="*/ 8 w 11"/>
                <a:gd name="T25" fmla="*/ 6 h 8"/>
                <a:gd name="T26" fmla="*/ 8 w 11"/>
                <a:gd name="T27" fmla="*/ 6 h 8"/>
                <a:gd name="T28" fmla="*/ 8 w 11"/>
                <a:gd name="T29" fmla="*/ 6 h 8"/>
                <a:gd name="T30" fmla="*/ 7 w 11"/>
                <a:gd name="T31" fmla="*/ 6 h 8"/>
                <a:gd name="T32" fmla="*/ 7 w 11"/>
                <a:gd name="T33" fmla="*/ 6 h 8"/>
                <a:gd name="T34" fmla="*/ 7 w 11"/>
                <a:gd name="T35" fmla="*/ 5 h 8"/>
                <a:gd name="T36" fmla="*/ 7 w 11"/>
                <a:gd name="T37" fmla="*/ 5 h 8"/>
                <a:gd name="T38" fmla="*/ 7 w 11"/>
                <a:gd name="T39" fmla="*/ 5 h 8"/>
                <a:gd name="T40" fmla="*/ 7 w 11"/>
                <a:gd name="T41" fmla="*/ 5 h 8"/>
                <a:gd name="T42" fmla="*/ 6 w 11"/>
                <a:gd name="T43" fmla="*/ 5 h 8"/>
                <a:gd name="T44" fmla="*/ 6 w 11"/>
                <a:gd name="T45" fmla="*/ 5 h 8"/>
                <a:gd name="T46" fmla="*/ 6 w 11"/>
                <a:gd name="T47" fmla="*/ 5 h 8"/>
                <a:gd name="T48" fmla="*/ 6 w 11"/>
                <a:gd name="T49" fmla="*/ 4 h 8"/>
                <a:gd name="T50" fmla="*/ 6 w 11"/>
                <a:gd name="T51" fmla="*/ 4 h 8"/>
                <a:gd name="T52" fmla="*/ 5 w 11"/>
                <a:gd name="T53" fmla="*/ 4 h 8"/>
                <a:gd name="T54" fmla="*/ 5 w 11"/>
                <a:gd name="T55" fmla="*/ 4 h 8"/>
                <a:gd name="T56" fmla="*/ 5 w 11"/>
                <a:gd name="T57" fmla="*/ 4 h 8"/>
                <a:gd name="T58" fmla="*/ 5 w 11"/>
                <a:gd name="T59" fmla="*/ 3 h 8"/>
                <a:gd name="T60" fmla="*/ 4 w 11"/>
                <a:gd name="T61" fmla="*/ 3 h 8"/>
                <a:gd name="T62" fmla="*/ 4 w 11"/>
                <a:gd name="T63" fmla="*/ 3 h 8"/>
                <a:gd name="T64" fmla="*/ 4 w 11"/>
                <a:gd name="T65" fmla="*/ 3 h 8"/>
                <a:gd name="T66" fmla="*/ 4 w 11"/>
                <a:gd name="T67" fmla="*/ 3 h 8"/>
                <a:gd name="T68" fmla="*/ 4 w 11"/>
                <a:gd name="T69" fmla="*/ 3 h 8"/>
                <a:gd name="T70" fmla="*/ 4 w 11"/>
                <a:gd name="T71" fmla="*/ 3 h 8"/>
                <a:gd name="T72" fmla="*/ 3 w 11"/>
                <a:gd name="T73" fmla="*/ 2 h 8"/>
                <a:gd name="T74" fmla="*/ 3 w 11"/>
                <a:gd name="T75" fmla="*/ 2 h 8"/>
                <a:gd name="T76" fmla="*/ 3 w 11"/>
                <a:gd name="T77" fmla="*/ 2 h 8"/>
                <a:gd name="T78" fmla="*/ 3 w 11"/>
                <a:gd name="T79" fmla="*/ 2 h 8"/>
                <a:gd name="T80" fmla="*/ 3 w 11"/>
                <a:gd name="T81" fmla="*/ 2 h 8"/>
                <a:gd name="T82" fmla="*/ 2 w 11"/>
                <a:gd name="T83" fmla="*/ 2 h 8"/>
                <a:gd name="T84" fmla="*/ 2 w 11"/>
                <a:gd name="T85" fmla="*/ 1 h 8"/>
                <a:gd name="T86" fmla="*/ 2 w 11"/>
                <a:gd name="T87" fmla="*/ 1 h 8"/>
                <a:gd name="T88" fmla="*/ 2 w 11"/>
                <a:gd name="T89" fmla="*/ 1 h 8"/>
                <a:gd name="T90" fmla="*/ 1 w 11"/>
                <a:gd name="T91" fmla="*/ 1 h 8"/>
                <a:gd name="T92" fmla="*/ 1 w 11"/>
                <a:gd name="T93" fmla="*/ 1 h 8"/>
                <a:gd name="T94" fmla="*/ 1 w 11"/>
                <a:gd name="T95" fmla="*/ 0 h 8"/>
                <a:gd name="T96" fmla="*/ 1 w 11"/>
                <a:gd name="T97" fmla="*/ 0 h 8"/>
                <a:gd name="T98" fmla="*/ 1 w 11"/>
                <a:gd name="T99" fmla="*/ 0 h 8"/>
                <a:gd name="T100" fmla="*/ 1 w 11"/>
                <a:gd name="T101" fmla="*/ 0 h 8"/>
                <a:gd name="T102" fmla="*/ 0 w 11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0" name="Freeform 3808"/>
            <p:cNvSpPr>
              <a:spLocks/>
            </p:cNvSpPr>
            <p:nvPr/>
          </p:nvSpPr>
          <p:spPr bwMode="auto">
            <a:xfrm>
              <a:off x="6938443" y="6388151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0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9 w 11"/>
                <a:gd name="T13" fmla="*/ 9 h 10"/>
                <a:gd name="T14" fmla="*/ 9 w 11"/>
                <a:gd name="T15" fmla="*/ 9 h 10"/>
                <a:gd name="T16" fmla="*/ 9 w 11"/>
                <a:gd name="T17" fmla="*/ 9 h 10"/>
                <a:gd name="T18" fmla="*/ 9 w 11"/>
                <a:gd name="T19" fmla="*/ 8 h 10"/>
                <a:gd name="T20" fmla="*/ 8 w 11"/>
                <a:gd name="T21" fmla="*/ 8 h 10"/>
                <a:gd name="T22" fmla="*/ 8 w 11"/>
                <a:gd name="T23" fmla="*/ 8 h 10"/>
                <a:gd name="T24" fmla="*/ 8 w 11"/>
                <a:gd name="T25" fmla="*/ 8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7 w 11"/>
                <a:gd name="T33" fmla="*/ 7 h 10"/>
                <a:gd name="T34" fmla="*/ 7 w 11"/>
                <a:gd name="T35" fmla="*/ 7 h 10"/>
                <a:gd name="T36" fmla="*/ 7 w 11"/>
                <a:gd name="T37" fmla="*/ 7 h 10"/>
                <a:gd name="T38" fmla="*/ 7 w 11"/>
                <a:gd name="T39" fmla="*/ 6 h 10"/>
                <a:gd name="T40" fmla="*/ 7 w 11"/>
                <a:gd name="T41" fmla="*/ 6 h 10"/>
                <a:gd name="T42" fmla="*/ 6 w 11"/>
                <a:gd name="T43" fmla="*/ 6 h 10"/>
                <a:gd name="T44" fmla="*/ 6 w 11"/>
                <a:gd name="T45" fmla="*/ 6 h 10"/>
                <a:gd name="T46" fmla="*/ 6 w 11"/>
                <a:gd name="T47" fmla="*/ 6 h 10"/>
                <a:gd name="T48" fmla="*/ 6 w 11"/>
                <a:gd name="T49" fmla="*/ 5 h 10"/>
                <a:gd name="T50" fmla="*/ 6 w 11"/>
                <a:gd name="T51" fmla="*/ 5 h 10"/>
                <a:gd name="T52" fmla="*/ 5 w 11"/>
                <a:gd name="T53" fmla="*/ 5 h 10"/>
                <a:gd name="T54" fmla="*/ 5 w 11"/>
                <a:gd name="T55" fmla="*/ 5 h 10"/>
                <a:gd name="T56" fmla="*/ 5 w 11"/>
                <a:gd name="T57" fmla="*/ 4 h 10"/>
                <a:gd name="T58" fmla="*/ 5 w 11"/>
                <a:gd name="T59" fmla="*/ 4 h 10"/>
                <a:gd name="T60" fmla="*/ 4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3 h 10"/>
                <a:gd name="T68" fmla="*/ 4 w 11"/>
                <a:gd name="T69" fmla="*/ 3 h 10"/>
                <a:gd name="T70" fmla="*/ 4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2 h 10"/>
                <a:gd name="T78" fmla="*/ 3 w 11"/>
                <a:gd name="T79" fmla="*/ 2 h 10"/>
                <a:gd name="T80" fmla="*/ 3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1 h 10"/>
                <a:gd name="T88" fmla="*/ 2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1 w 11"/>
                <a:gd name="T95" fmla="*/ 0 h 10"/>
                <a:gd name="T96" fmla="*/ 1 w 11"/>
                <a:gd name="T97" fmla="*/ 0 h 10"/>
                <a:gd name="T98" fmla="*/ 1 w 11"/>
                <a:gd name="T99" fmla="*/ 0 h 10"/>
                <a:gd name="T100" fmla="*/ 1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1" name="Freeform 3809"/>
            <p:cNvSpPr>
              <a:spLocks/>
            </p:cNvSpPr>
            <p:nvPr/>
          </p:nvSpPr>
          <p:spPr bwMode="auto">
            <a:xfrm>
              <a:off x="6928600" y="6375355"/>
              <a:ext cx="10827" cy="12796"/>
            </a:xfrm>
            <a:custGeom>
              <a:avLst/>
              <a:gdLst>
                <a:gd name="T0" fmla="*/ 11 w 11"/>
                <a:gd name="T1" fmla="*/ 13 h 13"/>
                <a:gd name="T2" fmla="*/ 10 w 11"/>
                <a:gd name="T3" fmla="*/ 13 h 13"/>
                <a:gd name="T4" fmla="*/ 10 w 11"/>
                <a:gd name="T5" fmla="*/ 12 h 13"/>
                <a:gd name="T6" fmla="*/ 10 w 11"/>
                <a:gd name="T7" fmla="*/ 12 h 13"/>
                <a:gd name="T8" fmla="*/ 10 w 11"/>
                <a:gd name="T9" fmla="*/ 12 h 13"/>
                <a:gd name="T10" fmla="*/ 10 w 11"/>
                <a:gd name="T11" fmla="*/ 12 h 13"/>
                <a:gd name="T12" fmla="*/ 9 w 11"/>
                <a:gd name="T13" fmla="*/ 11 h 13"/>
                <a:gd name="T14" fmla="*/ 9 w 11"/>
                <a:gd name="T15" fmla="*/ 11 h 13"/>
                <a:gd name="T16" fmla="*/ 9 w 11"/>
                <a:gd name="T17" fmla="*/ 11 h 13"/>
                <a:gd name="T18" fmla="*/ 9 w 11"/>
                <a:gd name="T19" fmla="*/ 11 h 13"/>
                <a:gd name="T20" fmla="*/ 8 w 11"/>
                <a:gd name="T21" fmla="*/ 10 h 13"/>
                <a:gd name="T22" fmla="*/ 8 w 11"/>
                <a:gd name="T23" fmla="*/ 10 h 13"/>
                <a:gd name="T24" fmla="*/ 8 w 11"/>
                <a:gd name="T25" fmla="*/ 10 h 13"/>
                <a:gd name="T26" fmla="*/ 8 w 11"/>
                <a:gd name="T27" fmla="*/ 10 h 13"/>
                <a:gd name="T28" fmla="*/ 8 w 11"/>
                <a:gd name="T29" fmla="*/ 9 h 13"/>
                <a:gd name="T30" fmla="*/ 8 w 11"/>
                <a:gd name="T31" fmla="*/ 9 h 13"/>
                <a:gd name="T32" fmla="*/ 7 w 11"/>
                <a:gd name="T33" fmla="*/ 9 h 13"/>
                <a:gd name="T34" fmla="*/ 7 w 11"/>
                <a:gd name="T35" fmla="*/ 9 h 13"/>
                <a:gd name="T36" fmla="*/ 7 w 11"/>
                <a:gd name="T37" fmla="*/ 9 h 13"/>
                <a:gd name="T38" fmla="*/ 7 w 11"/>
                <a:gd name="T39" fmla="*/ 8 h 13"/>
                <a:gd name="T40" fmla="*/ 7 w 11"/>
                <a:gd name="T41" fmla="*/ 8 h 13"/>
                <a:gd name="T42" fmla="*/ 6 w 11"/>
                <a:gd name="T43" fmla="*/ 8 h 13"/>
                <a:gd name="T44" fmla="*/ 6 w 11"/>
                <a:gd name="T45" fmla="*/ 7 h 13"/>
                <a:gd name="T46" fmla="*/ 6 w 11"/>
                <a:gd name="T47" fmla="*/ 7 h 13"/>
                <a:gd name="T48" fmla="*/ 6 w 11"/>
                <a:gd name="T49" fmla="*/ 7 h 13"/>
                <a:gd name="T50" fmla="*/ 6 w 11"/>
                <a:gd name="T51" fmla="*/ 7 h 13"/>
                <a:gd name="T52" fmla="*/ 5 w 11"/>
                <a:gd name="T53" fmla="*/ 6 h 13"/>
                <a:gd name="T54" fmla="*/ 5 w 11"/>
                <a:gd name="T55" fmla="*/ 6 h 13"/>
                <a:gd name="T56" fmla="*/ 5 w 11"/>
                <a:gd name="T57" fmla="*/ 6 h 13"/>
                <a:gd name="T58" fmla="*/ 5 w 11"/>
                <a:gd name="T59" fmla="*/ 6 h 13"/>
                <a:gd name="T60" fmla="*/ 5 w 11"/>
                <a:gd name="T61" fmla="*/ 5 h 13"/>
                <a:gd name="T62" fmla="*/ 4 w 11"/>
                <a:gd name="T63" fmla="*/ 5 h 13"/>
                <a:gd name="T64" fmla="*/ 4 w 11"/>
                <a:gd name="T65" fmla="*/ 5 h 13"/>
                <a:gd name="T66" fmla="*/ 4 w 11"/>
                <a:gd name="T67" fmla="*/ 5 h 13"/>
                <a:gd name="T68" fmla="*/ 4 w 11"/>
                <a:gd name="T69" fmla="*/ 4 h 13"/>
                <a:gd name="T70" fmla="*/ 4 w 11"/>
                <a:gd name="T71" fmla="*/ 4 h 13"/>
                <a:gd name="T72" fmla="*/ 3 w 11"/>
                <a:gd name="T73" fmla="*/ 4 h 13"/>
                <a:gd name="T74" fmla="*/ 3 w 11"/>
                <a:gd name="T75" fmla="*/ 3 h 13"/>
                <a:gd name="T76" fmla="*/ 3 w 11"/>
                <a:gd name="T77" fmla="*/ 3 h 13"/>
                <a:gd name="T78" fmla="*/ 3 w 11"/>
                <a:gd name="T79" fmla="*/ 3 h 13"/>
                <a:gd name="T80" fmla="*/ 3 w 11"/>
                <a:gd name="T81" fmla="*/ 3 h 13"/>
                <a:gd name="T82" fmla="*/ 2 w 11"/>
                <a:gd name="T83" fmla="*/ 2 h 13"/>
                <a:gd name="T84" fmla="*/ 2 w 11"/>
                <a:gd name="T85" fmla="*/ 2 h 13"/>
                <a:gd name="T86" fmla="*/ 2 w 11"/>
                <a:gd name="T87" fmla="*/ 2 h 13"/>
                <a:gd name="T88" fmla="*/ 2 w 11"/>
                <a:gd name="T89" fmla="*/ 2 h 13"/>
                <a:gd name="T90" fmla="*/ 1 w 11"/>
                <a:gd name="T91" fmla="*/ 1 h 13"/>
                <a:gd name="T92" fmla="*/ 1 w 11"/>
                <a:gd name="T93" fmla="*/ 1 h 13"/>
                <a:gd name="T94" fmla="*/ 1 w 11"/>
                <a:gd name="T95" fmla="*/ 1 h 13"/>
                <a:gd name="T96" fmla="*/ 1 w 11"/>
                <a:gd name="T97" fmla="*/ 0 h 13"/>
                <a:gd name="T98" fmla="*/ 1 w 11"/>
                <a:gd name="T99" fmla="*/ 0 h 13"/>
                <a:gd name="T100" fmla="*/ 1 w 11"/>
                <a:gd name="T101" fmla="*/ 0 h 13"/>
                <a:gd name="T102" fmla="*/ 0 w 11"/>
                <a:gd name="T10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2" name="Freeform 3810"/>
            <p:cNvSpPr>
              <a:spLocks/>
            </p:cNvSpPr>
            <p:nvPr/>
          </p:nvSpPr>
          <p:spPr bwMode="auto">
            <a:xfrm>
              <a:off x="6918758" y="6358623"/>
              <a:ext cx="10827" cy="16733"/>
            </a:xfrm>
            <a:custGeom>
              <a:avLst/>
              <a:gdLst>
                <a:gd name="T0" fmla="*/ 11 w 11"/>
                <a:gd name="T1" fmla="*/ 17 h 17"/>
                <a:gd name="T2" fmla="*/ 10 w 11"/>
                <a:gd name="T3" fmla="*/ 17 h 17"/>
                <a:gd name="T4" fmla="*/ 10 w 11"/>
                <a:gd name="T5" fmla="*/ 16 h 17"/>
                <a:gd name="T6" fmla="*/ 10 w 11"/>
                <a:gd name="T7" fmla="*/ 16 h 17"/>
                <a:gd name="T8" fmla="*/ 10 w 11"/>
                <a:gd name="T9" fmla="*/ 16 h 17"/>
                <a:gd name="T10" fmla="*/ 10 w 11"/>
                <a:gd name="T11" fmla="*/ 15 h 17"/>
                <a:gd name="T12" fmla="*/ 9 w 11"/>
                <a:gd name="T13" fmla="*/ 15 h 17"/>
                <a:gd name="T14" fmla="*/ 9 w 11"/>
                <a:gd name="T15" fmla="*/ 15 h 17"/>
                <a:gd name="T16" fmla="*/ 9 w 11"/>
                <a:gd name="T17" fmla="*/ 14 h 17"/>
                <a:gd name="T18" fmla="*/ 9 w 11"/>
                <a:gd name="T19" fmla="*/ 14 h 17"/>
                <a:gd name="T20" fmla="*/ 8 w 11"/>
                <a:gd name="T21" fmla="*/ 14 h 17"/>
                <a:gd name="T22" fmla="*/ 8 w 11"/>
                <a:gd name="T23" fmla="*/ 14 h 17"/>
                <a:gd name="T24" fmla="*/ 8 w 11"/>
                <a:gd name="T25" fmla="*/ 13 h 17"/>
                <a:gd name="T26" fmla="*/ 8 w 11"/>
                <a:gd name="T27" fmla="*/ 13 h 17"/>
                <a:gd name="T28" fmla="*/ 8 w 11"/>
                <a:gd name="T29" fmla="*/ 13 h 17"/>
                <a:gd name="T30" fmla="*/ 8 w 11"/>
                <a:gd name="T31" fmla="*/ 12 h 17"/>
                <a:gd name="T32" fmla="*/ 7 w 11"/>
                <a:gd name="T33" fmla="*/ 12 h 17"/>
                <a:gd name="T34" fmla="*/ 7 w 11"/>
                <a:gd name="T35" fmla="*/ 12 h 17"/>
                <a:gd name="T36" fmla="*/ 7 w 11"/>
                <a:gd name="T37" fmla="*/ 11 h 17"/>
                <a:gd name="T38" fmla="*/ 7 w 11"/>
                <a:gd name="T39" fmla="*/ 11 h 17"/>
                <a:gd name="T40" fmla="*/ 7 w 11"/>
                <a:gd name="T41" fmla="*/ 11 h 17"/>
                <a:gd name="T42" fmla="*/ 6 w 11"/>
                <a:gd name="T43" fmla="*/ 10 h 17"/>
                <a:gd name="T44" fmla="*/ 6 w 11"/>
                <a:gd name="T45" fmla="*/ 10 h 17"/>
                <a:gd name="T46" fmla="*/ 6 w 11"/>
                <a:gd name="T47" fmla="*/ 10 h 17"/>
                <a:gd name="T48" fmla="*/ 6 w 11"/>
                <a:gd name="T49" fmla="*/ 9 h 17"/>
                <a:gd name="T50" fmla="*/ 6 w 11"/>
                <a:gd name="T51" fmla="*/ 9 h 17"/>
                <a:gd name="T52" fmla="*/ 6 w 11"/>
                <a:gd name="T53" fmla="*/ 9 h 17"/>
                <a:gd name="T54" fmla="*/ 5 w 11"/>
                <a:gd name="T55" fmla="*/ 9 h 17"/>
                <a:gd name="T56" fmla="*/ 5 w 11"/>
                <a:gd name="T57" fmla="*/ 8 h 17"/>
                <a:gd name="T58" fmla="*/ 5 w 11"/>
                <a:gd name="T59" fmla="*/ 8 h 17"/>
                <a:gd name="T60" fmla="*/ 5 w 11"/>
                <a:gd name="T61" fmla="*/ 7 h 17"/>
                <a:gd name="T62" fmla="*/ 4 w 11"/>
                <a:gd name="T63" fmla="*/ 7 h 17"/>
                <a:gd name="T64" fmla="*/ 4 w 11"/>
                <a:gd name="T65" fmla="*/ 7 h 17"/>
                <a:gd name="T66" fmla="*/ 4 w 11"/>
                <a:gd name="T67" fmla="*/ 6 h 17"/>
                <a:gd name="T68" fmla="*/ 4 w 11"/>
                <a:gd name="T69" fmla="*/ 6 h 17"/>
                <a:gd name="T70" fmla="*/ 4 w 11"/>
                <a:gd name="T71" fmla="*/ 6 h 17"/>
                <a:gd name="T72" fmla="*/ 3 w 11"/>
                <a:gd name="T73" fmla="*/ 5 h 17"/>
                <a:gd name="T74" fmla="*/ 3 w 11"/>
                <a:gd name="T75" fmla="*/ 5 h 17"/>
                <a:gd name="T76" fmla="*/ 3 w 11"/>
                <a:gd name="T77" fmla="*/ 5 h 17"/>
                <a:gd name="T78" fmla="*/ 3 w 11"/>
                <a:gd name="T79" fmla="*/ 4 h 17"/>
                <a:gd name="T80" fmla="*/ 3 w 11"/>
                <a:gd name="T81" fmla="*/ 4 h 17"/>
                <a:gd name="T82" fmla="*/ 2 w 11"/>
                <a:gd name="T83" fmla="*/ 4 h 17"/>
                <a:gd name="T84" fmla="*/ 2 w 11"/>
                <a:gd name="T85" fmla="*/ 3 h 17"/>
                <a:gd name="T86" fmla="*/ 2 w 11"/>
                <a:gd name="T87" fmla="*/ 3 h 17"/>
                <a:gd name="T88" fmla="*/ 2 w 11"/>
                <a:gd name="T89" fmla="*/ 3 h 17"/>
                <a:gd name="T90" fmla="*/ 2 w 11"/>
                <a:gd name="T91" fmla="*/ 2 h 17"/>
                <a:gd name="T92" fmla="*/ 1 w 11"/>
                <a:gd name="T93" fmla="*/ 2 h 17"/>
                <a:gd name="T94" fmla="*/ 1 w 11"/>
                <a:gd name="T95" fmla="*/ 1 h 17"/>
                <a:gd name="T96" fmla="*/ 1 w 11"/>
                <a:gd name="T97" fmla="*/ 1 h 17"/>
                <a:gd name="T98" fmla="*/ 1 w 11"/>
                <a:gd name="T99" fmla="*/ 1 h 17"/>
                <a:gd name="T100" fmla="*/ 1 w 11"/>
                <a:gd name="T101" fmla="*/ 0 h 17"/>
                <a:gd name="T102" fmla="*/ 0 w 11"/>
                <a:gd name="T10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3" name="Freeform 3811"/>
            <p:cNvSpPr>
              <a:spLocks/>
            </p:cNvSpPr>
            <p:nvPr/>
          </p:nvSpPr>
          <p:spPr bwMode="auto">
            <a:xfrm>
              <a:off x="6908915" y="6336970"/>
              <a:ext cx="10827" cy="21653"/>
            </a:xfrm>
            <a:custGeom>
              <a:avLst/>
              <a:gdLst>
                <a:gd name="T0" fmla="*/ 11 w 11"/>
                <a:gd name="T1" fmla="*/ 22 h 22"/>
                <a:gd name="T2" fmla="*/ 10 w 11"/>
                <a:gd name="T3" fmla="*/ 22 h 22"/>
                <a:gd name="T4" fmla="*/ 10 w 11"/>
                <a:gd name="T5" fmla="*/ 22 h 22"/>
                <a:gd name="T6" fmla="*/ 10 w 11"/>
                <a:gd name="T7" fmla="*/ 21 h 22"/>
                <a:gd name="T8" fmla="*/ 10 w 11"/>
                <a:gd name="T9" fmla="*/ 21 h 22"/>
                <a:gd name="T10" fmla="*/ 10 w 11"/>
                <a:gd name="T11" fmla="*/ 20 h 22"/>
                <a:gd name="T12" fmla="*/ 9 w 11"/>
                <a:gd name="T13" fmla="*/ 20 h 22"/>
                <a:gd name="T14" fmla="*/ 9 w 11"/>
                <a:gd name="T15" fmla="*/ 20 h 22"/>
                <a:gd name="T16" fmla="*/ 9 w 11"/>
                <a:gd name="T17" fmla="*/ 19 h 22"/>
                <a:gd name="T18" fmla="*/ 9 w 11"/>
                <a:gd name="T19" fmla="*/ 19 h 22"/>
                <a:gd name="T20" fmla="*/ 8 w 11"/>
                <a:gd name="T21" fmla="*/ 18 h 22"/>
                <a:gd name="T22" fmla="*/ 8 w 11"/>
                <a:gd name="T23" fmla="*/ 18 h 22"/>
                <a:gd name="T24" fmla="*/ 8 w 11"/>
                <a:gd name="T25" fmla="*/ 18 h 22"/>
                <a:gd name="T26" fmla="*/ 8 w 11"/>
                <a:gd name="T27" fmla="*/ 17 h 22"/>
                <a:gd name="T28" fmla="*/ 8 w 11"/>
                <a:gd name="T29" fmla="*/ 17 h 22"/>
                <a:gd name="T30" fmla="*/ 8 w 11"/>
                <a:gd name="T31" fmla="*/ 16 h 22"/>
                <a:gd name="T32" fmla="*/ 7 w 11"/>
                <a:gd name="T33" fmla="*/ 16 h 22"/>
                <a:gd name="T34" fmla="*/ 7 w 11"/>
                <a:gd name="T35" fmla="*/ 16 h 22"/>
                <a:gd name="T36" fmla="*/ 7 w 11"/>
                <a:gd name="T37" fmla="*/ 15 h 22"/>
                <a:gd name="T38" fmla="*/ 7 w 11"/>
                <a:gd name="T39" fmla="*/ 15 h 22"/>
                <a:gd name="T40" fmla="*/ 7 w 11"/>
                <a:gd name="T41" fmla="*/ 14 h 22"/>
                <a:gd name="T42" fmla="*/ 6 w 11"/>
                <a:gd name="T43" fmla="*/ 14 h 22"/>
                <a:gd name="T44" fmla="*/ 6 w 11"/>
                <a:gd name="T45" fmla="*/ 13 h 22"/>
                <a:gd name="T46" fmla="*/ 6 w 11"/>
                <a:gd name="T47" fmla="*/ 13 h 22"/>
                <a:gd name="T48" fmla="*/ 6 w 11"/>
                <a:gd name="T49" fmla="*/ 13 h 22"/>
                <a:gd name="T50" fmla="*/ 6 w 11"/>
                <a:gd name="T51" fmla="*/ 12 h 22"/>
                <a:gd name="T52" fmla="*/ 6 w 11"/>
                <a:gd name="T53" fmla="*/ 12 h 22"/>
                <a:gd name="T54" fmla="*/ 5 w 11"/>
                <a:gd name="T55" fmla="*/ 11 h 22"/>
                <a:gd name="T56" fmla="*/ 5 w 11"/>
                <a:gd name="T57" fmla="*/ 11 h 22"/>
                <a:gd name="T58" fmla="*/ 5 w 11"/>
                <a:gd name="T59" fmla="*/ 10 h 22"/>
                <a:gd name="T60" fmla="*/ 5 w 11"/>
                <a:gd name="T61" fmla="*/ 10 h 22"/>
                <a:gd name="T62" fmla="*/ 4 w 11"/>
                <a:gd name="T63" fmla="*/ 10 h 22"/>
                <a:gd name="T64" fmla="*/ 4 w 11"/>
                <a:gd name="T65" fmla="*/ 9 h 22"/>
                <a:gd name="T66" fmla="*/ 4 w 11"/>
                <a:gd name="T67" fmla="*/ 9 h 22"/>
                <a:gd name="T68" fmla="*/ 4 w 11"/>
                <a:gd name="T69" fmla="*/ 8 h 22"/>
                <a:gd name="T70" fmla="*/ 4 w 11"/>
                <a:gd name="T71" fmla="*/ 8 h 22"/>
                <a:gd name="T72" fmla="*/ 3 w 11"/>
                <a:gd name="T73" fmla="*/ 7 h 22"/>
                <a:gd name="T74" fmla="*/ 3 w 11"/>
                <a:gd name="T75" fmla="*/ 7 h 22"/>
                <a:gd name="T76" fmla="*/ 3 w 11"/>
                <a:gd name="T77" fmla="*/ 6 h 22"/>
                <a:gd name="T78" fmla="*/ 3 w 11"/>
                <a:gd name="T79" fmla="*/ 6 h 22"/>
                <a:gd name="T80" fmla="*/ 3 w 11"/>
                <a:gd name="T81" fmla="*/ 6 h 22"/>
                <a:gd name="T82" fmla="*/ 3 w 11"/>
                <a:gd name="T83" fmla="*/ 5 h 22"/>
                <a:gd name="T84" fmla="*/ 2 w 11"/>
                <a:gd name="T85" fmla="*/ 5 h 22"/>
                <a:gd name="T86" fmla="*/ 2 w 11"/>
                <a:gd name="T87" fmla="*/ 4 h 22"/>
                <a:gd name="T88" fmla="*/ 2 w 11"/>
                <a:gd name="T89" fmla="*/ 4 h 22"/>
                <a:gd name="T90" fmla="*/ 2 w 11"/>
                <a:gd name="T91" fmla="*/ 3 h 22"/>
                <a:gd name="T92" fmla="*/ 1 w 11"/>
                <a:gd name="T93" fmla="*/ 3 h 22"/>
                <a:gd name="T94" fmla="*/ 1 w 11"/>
                <a:gd name="T95" fmla="*/ 2 h 22"/>
                <a:gd name="T96" fmla="*/ 1 w 11"/>
                <a:gd name="T97" fmla="*/ 2 h 22"/>
                <a:gd name="T98" fmla="*/ 1 w 11"/>
                <a:gd name="T99" fmla="*/ 2 h 22"/>
                <a:gd name="T100" fmla="*/ 1 w 11"/>
                <a:gd name="T101" fmla="*/ 1 h 22"/>
                <a:gd name="T102" fmla="*/ 0 w 11"/>
                <a:gd name="T10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2">
                  <a:moveTo>
                    <a:pt x="11" y="22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4" name="Freeform 3812"/>
            <p:cNvSpPr>
              <a:spLocks/>
            </p:cNvSpPr>
            <p:nvPr/>
          </p:nvSpPr>
          <p:spPr bwMode="auto">
            <a:xfrm>
              <a:off x="6899073" y="6310395"/>
              <a:ext cx="10827" cy="27559"/>
            </a:xfrm>
            <a:custGeom>
              <a:avLst/>
              <a:gdLst>
                <a:gd name="T0" fmla="*/ 11 w 11"/>
                <a:gd name="T1" fmla="*/ 28 h 28"/>
                <a:gd name="T2" fmla="*/ 10 w 11"/>
                <a:gd name="T3" fmla="*/ 27 h 28"/>
                <a:gd name="T4" fmla="*/ 10 w 11"/>
                <a:gd name="T5" fmla="*/ 27 h 28"/>
                <a:gd name="T6" fmla="*/ 10 w 11"/>
                <a:gd name="T7" fmla="*/ 26 h 28"/>
                <a:gd name="T8" fmla="*/ 10 w 11"/>
                <a:gd name="T9" fmla="*/ 26 h 28"/>
                <a:gd name="T10" fmla="*/ 10 w 11"/>
                <a:gd name="T11" fmla="*/ 26 h 28"/>
                <a:gd name="T12" fmla="*/ 10 w 11"/>
                <a:gd name="T13" fmla="*/ 25 h 28"/>
                <a:gd name="T14" fmla="*/ 9 w 11"/>
                <a:gd name="T15" fmla="*/ 24 h 28"/>
                <a:gd name="T16" fmla="*/ 9 w 11"/>
                <a:gd name="T17" fmla="*/ 24 h 28"/>
                <a:gd name="T18" fmla="*/ 9 w 11"/>
                <a:gd name="T19" fmla="*/ 23 h 28"/>
                <a:gd name="T20" fmla="*/ 9 w 11"/>
                <a:gd name="T21" fmla="*/ 23 h 28"/>
                <a:gd name="T22" fmla="*/ 8 w 11"/>
                <a:gd name="T23" fmla="*/ 23 h 28"/>
                <a:gd name="T24" fmla="*/ 8 w 11"/>
                <a:gd name="T25" fmla="*/ 22 h 28"/>
                <a:gd name="T26" fmla="*/ 8 w 11"/>
                <a:gd name="T27" fmla="*/ 21 h 28"/>
                <a:gd name="T28" fmla="*/ 8 w 11"/>
                <a:gd name="T29" fmla="*/ 21 h 28"/>
                <a:gd name="T30" fmla="*/ 8 w 11"/>
                <a:gd name="T31" fmla="*/ 20 h 28"/>
                <a:gd name="T32" fmla="*/ 7 w 11"/>
                <a:gd name="T33" fmla="*/ 20 h 28"/>
                <a:gd name="T34" fmla="*/ 7 w 11"/>
                <a:gd name="T35" fmla="*/ 19 h 28"/>
                <a:gd name="T36" fmla="*/ 7 w 11"/>
                <a:gd name="T37" fmla="*/ 19 h 28"/>
                <a:gd name="T38" fmla="*/ 7 w 11"/>
                <a:gd name="T39" fmla="*/ 18 h 28"/>
                <a:gd name="T40" fmla="*/ 7 w 11"/>
                <a:gd name="T41" fmla="*/ 18 h 28"/>
                <a:gd name="T42" fmla="*/ 6 w 11"/>
                <a:gd name="T43" fmla="*/ 17 h 28"/>
                <a:gd name="T44" fmla="*/ 6 w 11"/>
                <a:gd name="T45" fmla="*/ 17 h 28"/>
                <a:gd name="T46" fmla="*/ 6 w 11"/>
                <a:gd name="T47" fmla="*/ 16 h 28"/>
                <a:gd name="T48" fmla="*/ 6 w 11"/>
                <a:gd name="T49" fmla="*/ 16 h 28"/>
                <a:gd name="T50" fmla="*/ 6 w 11"/>
                <a:gd name="T51" fmla="*/ 15 h 28"/>
                <a:gd name="T52" fmla="*/ 6 w 11"/>
                <a:gd name="T53" fmla="*/ 14 h 28"/>
                <a:gd name="T54" fmla="*/ 5 w 11"/>
                <a:gd name="T55" fmla="*/ 14 h 28"/>
                <a:gd name="T56" fmla="*/ 5 w 11"/>
                <a:gd name="T57" fmla="*/ 13 h 28"/>
                <a:gd name="T58" fmla="*/ 5 w 11"/>
                <a:gd name="T59" fmla="*/ 13 h 28"/>
                <a:gd name="T60" fmla="*/ 5 w 11"/>
                <a:gd name="T61" fmla="*/ 12 h 28"/>
                <a:gd name="T62" fmla="*/ 4 w 11"/>
                <a:gd name="T63" fmla="*/ 12 h 28"/>
                <a:gd name="T64" fmla="*/ 4 w 11"/>
                <a:gd name="T65" fmla="*/ 11 h 28"/>
                <a:gd name="T66" fmla="*/ 4 w 11"/>
                <a:gd name="T67" fmla="*/ 11 h 28"/>
                <a:gd name="T68" fmla="*/ 4 w 11"/>
                <a:gd name="T69" fmla="*/ 10 h 28"/>
                <a:gd name="T70" fmla="*/ 4 w 11"/>
                <a:gd name="T71" fmla="*/ 10 h 28"/>
                <a:gd name="T72" fmla="*/ 3 w 11"/>
                <a:gd name="T73" fmla="*/ 9 h 28"/>
                <a:gd name="T74" fmla="*/ 3 w 11"/>
                <a:gd name="T75" fmla="*/ 9 h 28"/>
                <a:gd name="T76" fmla="*/ 3 w 11"/>
                <a:gd name="T77" fmla="*/ 8 h 28"/>
                <a:gd name="T78" fmla="*/ 3 w 11"/>
                <a:gd name="T79" fmla="*/ 7 h 28"/>
                <a:gd name="T80" fmla="*/ 3 w 11"/>
                <a:gd name="T81" fmla="*/ 7 h 28"/>
                <a:gd name="T82" fmla="*/ 3 w 11"/>
                <a:gd name="T83" fmla="*/ 6 h 28"/>
                <a:gd name="T84" fmla="*/ 2 w 11"/>
                <a:gd name="T85" fmla="*/ 6 h 28"/>
                <a:gd name="T86" fmla="*/ 2 w 11"/>
                <a:gd name="T87" fmla="*/ 5 h 28"/>
                <a:gd name="T88" fmla="*/ 2 w 11"/>
                <a:gd name="T89" fmla="*/ 4 h 28"/>
                <a:gd name="T90" fmla="*/ 2 w 11"/>
                <a:gd name="T91" fmla="*/ 4 h 28"/>
                <a:gd name="T92" fmla="*/ 1 w 11"/>
                <a:gd name="T93" fmla="*/ 3 h 28"/>
                <a:gd name="T94" fmla="*/ 1 w 11"/>
                <a:gd name="T95" fmla="*/ 3 h 28"/>
                <a:gd name="T96" fmla="*/ 1 w 11"/>
                <a:gd name="T97" fmla="*/ 2 h 28"/>
                <a:gd name="T98" fmla="*/ 1 w 11"/>
                <a:gd name="T99" fmla="*/ 1 h 28"/>
                <a:gd name="T100" fmla="*/ 1 w 11"/>
                <a:gd name="T101" fmla="*/ 1 h 28"/>
                <a:gd name="T102" fmla="*/ 0 w 11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8">
                  <a:moveTo>
                    <a:pt x="11" y="28"/>
                  </a:moveTo>
                  <a:lnTo>
                    <a:pt x="10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5" name="Freeform 3813"/>
            <p:cNvSpPr>
              <a:spLocks/>
            </p:cNvSpPr>
            <p:nvPr/>
          </p:nvSpPr>
          <p:spPr bwMode="auto">
            <a:xfrm>
              <a:off x="6889230" y="6275946"/>
              <a:ext cx="10827" cy="35433"/>
            </a:xfrm>
            <a:custGeom>
              <a:avLst/>
              <a:gdLst>
                <a:gd name="T0" fmla="*/ 11 w 11"/>
                <a:gd name="T1" fmla="*/ 36 h 36"/>
                <a:gd name="T2" fmla="*/ 10 w 11"/>
                <a:gd name="T3" fmla="*/ 35 h 36"/>
                <a:gd name="T4" fmla="*/ 10 w 11"/>
                <a:gd name="T5" fmla="*/ 34 h 36"/>
                <a:gd name="T6" fmla="*/ 10 w 11"/>
                <a:gd name="T7" fmla="*/ 34 h 36"/>
                <a:gd name="T8" fmla="*/ 10 w 11"/>
                <a:gd name="T9" fmla="*/ 33 h 36"/>
                <a:gd name="T10" fmla="*/ 10 w 11"/>
                <a:gd name="T11" fmla="*/ 32 h 36"/>
                <a:gd name="T12" fmla="*/ 10 w 11"/>
                <a:gd name="T13" fmla="*/ 32 h 36"/>
                <a:gd name="T14" fmla="*/ 9 w 11"/>
                <a:gd name="T15" fmla="*/ 31 h 36"/>
                <a:gd name="T16" fmla="*/ 9 w 11"/>
                <a:gd name="T17" fmla="*/ 31 h 36"/>
                <a:gd name="T18" fmla="*/ 9 w 11"/>
                <a:gd name="T19" fmla="*/ 30 h 36"/>
                <a:gd name="T20" fmla="*/ 9 w 11"/>
                <a:gd name="T21" fmla="*/ 29 h 36"/>
                <a:gd name="T22" fmla="*/ 8 w 11"/>
                <a:gd name="T23" fmla="*/ 29 h 36"/>
                <a:gd name="T24" fmla="*/ 8 w 11"/>
                <a:gd name="T25" fmla="*/ 28 h 36"/>
                <a:gd name="T26" fmla="*/ 8 w 11"/>
                <a:gd name="T27" fmla="*/ 27 h 36"/>
                <a:gd name="T28" fmla="*/ 8 w 11"/>
                <a:gd name="T29" fmla="*/ 27 h 36"/>
                <a:gd name="T30" fmla="*/ 8 w 11"/>
                <a:gd name="T31" fmla="*/ 26 h 36"/>
                <a:gd name="T32" fmla="*/ 7 w 11"/>
                <a:gd name="T33" fmla="*/ 25 h 36"/>
                <a:gd name="T34" fmla="*/ 7 w 11"/>
                <a:gd name="T35" fmla="*/ 25 h 36"/>
                <a:gd name="T36" fmla="*/ 7 w 11"/>
                <a:gd name="T37" fmla="*/ 24 h 36"/>
                <a:gd name="T38" fmla="*/ 7 w 11"/>
                <a:gd name="T39" fmla="*/ 23 h 36"/>
                <a:gd name="T40" fmla="*/ 7 w 11"/>
                <a:gd name="T41" fmla="*/ 23 h 36"/>
                <a:gd name="T42" fmla="*/ 7 w 11"/>
                <a:gd name="T43" fmla="*/ 22 h 36"/>
                <a:gd name="T44" fmla="*/ 6 w 11"/>
                <a:gd name="T45" fmla="*/ 21 h 36"/>
                <a:gd name="T46" fmla="*/ 6 w 11"/>
                <a:gd name="T47" fmla="*/ 20 h 36"/>
                <a:gd name="T48" fmla="*/ 6 w 11"/>
                <a:gd name="T49" fmla="*/ 20 h 36"/>
                <a:gd name="T50" fmla="*/ 6 w 11"/>
                <a:gd name="T51" fmla="*/ 19 h 36"/>
                <a:gd name="T52" fmla="*/ 5 w 11"/>
                <a:gd name="T53" fmla="*/ 19 h 36"/>
                <a:gd name="T54" fmla="*/ 5 w 11"/>
                <a:gd name="T55" fmla="*/ 18 h 36"/>
                <a:gd name="T56" fmla="*/ 5 w 11"/>
                <a:gd name="T57" fmla="*/ 17 h 36"/>
                <a:gd name="T58" fmla="*/ 5 w 11"/>
                <a:gd name="T59" fmla="*/ 16 h 36"/>
                <a:gd name="T60" fmla="*/ 5 w 11"/>
                <a:gd name="T61" fmla="*/ 16 h 36"/>
                <a:gd name="T62" fmla="*/ 4 w 11"/>
                <a:gd name="T63" fmla="*/ 15 h 36"/>
                <a:gd name="T64" fmla="*/ 4 w 11"/>
                <a:gd name="T65" fmla="*/ 14 h 36"/>
                <a:gd name="T66" fmla="*/ 4 w 11"/>
                <a:gd name="T67" fmla="*/ 13 h 36"/>
                <a:gd name="T68" fmla="*/ 4 w 11"/>
                <a:gd name="T69" fmla="*/ 13 h 36"/>
                <a:gd name="T70" fmla="*/ 4 w 11"/>
                <a:gd name="T71" fmla="*/ 12 h 36"/>
                <a:gd name="T72" fmla="*/ 3 w 11"/>
                <a:gd name="T73" fmla="*/ 11 h 36"/>
                <a:gd name="T74" fmla="*/ 3 w 11"/>
                <a:gd name="T75" fmla="*/ 10 h 36"/>
                <a:gd name="T76" fmla="*/ 3 w 11"/>
                <a:gd name="T77" fmla="*/ 10 h 36"/>
                <a:gd name="T78" fmla="*/ 3 w 11"/>
                <a:gd name="T79" fmla="*/ 9 h 36"/>
                <a:gd name="T80" fmla="*/ 3 w 11"/>
                <a:gd name="T81" fmla="*/ 8 h 36"/>
                <a:gd name="T82" fmla="*/ 3 w 11"/>
                <a:gd name="T83" fmla="*/ 7 h 36"/>
                <a:gd name="T84" fmla="*/ 2 w 11"/>
                <a:gd name="T85" fmla="*/ 7 h 36"/>
                <a:gd name="T86" fmla="*/ 2 w 11"/>
                <a:gd name="T87" fmla="*/ 6 h 36"/>
                <a:gd name="T88" fmla="*/ 2 w 11"/>
                <a:gd name="T89" fmla="*/ 5 h 36"/>
                <a:gd name="T90" fmla="*/ 2 w 11"/>
                <a:gd name="T91" fmla="*/ 5 h 36"/>
                <a:gd name="T92" fmla="*/ 1 w 11"/>
                <a:gd name="T93" fmla="*/ 4 h 36"/>
                <a:gd name="T94" fmla="*/ 1 w 11"/>
                <a:gd name="T95" fmla="*/ 3 h 36"/>
                <a:gd name="T96" fmla="*/ 1 w 11"/>
                <a:gd name="T97" fmla="*/ 2 h 36"/>
                <a:gd name="T98" fmla="*/ 1 w 11"/>
                <a:gd name="T99" fmla="*/ 1 h 36"/>
                <a:gd name="T100" fmla="*/ 1 w 11"/>
                <a:gd name="T101" fmla="*/ 0 h 36"/>
                <a:gd name="T102" fmla="*/ 0 w 11"/>
                <a:gd name="T10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6">
                  <a:moveTo>
                    <a:pt x="11" y="36"/>
                  </a:moveTo>
                  <a:lnTo>
                    <a:pt x="10" y="35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6" name="Freeform 3814"/>
            <p:cNvSpPr>
              <a:spLocks/>
            </p:cNvSpPr>
            <p:nvPr/>
          </p:nvSpPr>
          <p:spPr bwMode="auto">
            <a:xfrm>
              <a:off x="6879388" y="6231655"/>
              <a:ext cx="10827" cy="44292"/>
            </a:xfrm>
            <a:custGeom>
              <a:avLst/>
              <a:gdLst>
                <a:gd name="T0" fmla="*/ 11 w 11"/>
                <a:gd name="T1" fmla="*/ 45 h 45"/>
                <a:gd name="T2" fmla="*/ 10 w 11"/>
                <a:gd name="T3" fmla="*/ 45 h 45"/>
                <a:gd name="T4" fmla="*/ 10 w 11"/>
                <a:gd name="T5" fmla="*/ 44 h 45"/>
                <a:gd name="T6" fmla="*/ 10 w 11"/>
                <a:gd name="T7" fmla="*/ 43 h 45"/>
                <a:gd name="T8" fmla="*/ 10 w 11"/>
                <a:gd name="T9" fmla="*/ 42 h 45"/>
                <a:gd name="T10" fmla="*/ 10 w 11"/>
                <a:gd name="T11" fmla="*/ 42 h 45"/>
                <a:gd name="T12" fmla="*/ 10 w 11"/>
                <a:gd name="T13" fmla="*/ 41 h 45"/>
                <a:gd name="T14" fmla="*/ 9 w 11"/>
                <a:gd name="T15" fmla="*/ 40 h 45"/>
                <a:gd name="T16" fmla="*/ 9 w 11"/>
                <a:gd name="T17" fmla="*/ 39 h 45"/>
                <a:gd name="T18" fmla="*/ 9 w 11"/>
                <a:gd name="T19" fmla="*/ 38 h 45"/>
                <a:gd name="T20" fmla="*/ 9 w 11"/>
                <a:gd name="T21" fmla="*/ 37 h 45"/>
                <a:gd name="T22" fmla="*/ 8 w 11"/>
                <a:gd name="T23" fmla="*/ 37 h 45"/>
                <a:gd name="T24" fmla="*/ 8 w 11"/>
                <a:gd name="T25" fmla="*/ 36 h 45"/>
                <a:gd name="T26" fmla="*/ 8 w 11"/>
                <a:gd name="T27" fmla="*/ 35 h 45"/>
                <a:gd name="T28" fmla="*/ 8 w 11"/>
                <a:gd name="T29" fmla="*/ 34 h 45"/>
                <a:gd name="T30" fmla="*/ 8 w 11"/>
                <a:gd name="T31" fmla="*/ 33 h 45"/>
                <a:gd name="T32" fmla="*/ 7 w 11"/>
                <a:gd name="T33" fmla="*/ 32 h 45"/>
                <a:gd name="T34" fmla="*/ 7 w 11"/>
                <a:gd name="T35" fmla="*/ 32 h 45"/>
                <a:gd name="T36" fmla="*/ 7 w 11"/>
                <a:gd name="T37" fmla="*/ 31 h 45"/>
                <a:gd name="T38" fmla="*/ 7 w 11"/>
                <a:gd name="T39" fmla="*/ 30 h 45"/>
                <a:gd name="T40" fmla="*/ 7 w 11"/>
                <a:gd name="T41" fmla="*/ 29 h 45"/>
                <a:gd name="T42" fmla="*/ 7 w 11"/>
                <a:gd name="T43" fmla="*/ 28 h 45"/>
                <a:gd name="T44" fmla="*/ 6 w 11"/>
                <a:gd name="T45" fmla="*/ 27 h 45"/>
                <a:gd name="T46" fmla="*/ 6 w 11"/>
                <a:gd name="T47" fmla="*/ 26 h 45"/>
                <a:gd name="T48" fmla="*/ 6 w 11"/>
                <a:gd name="T49" fmla="*/ 25 h 45"/>
                <a:gd name="T50" fmla="*/ 6 w 11"/>
                <a:gd name="T51" fmla="*/ 25 h 45"/>
                <a:gd name="T52" fmla="*/ 5 w 11"/>
                <a:gd name="T53" fmla="*/ 24 h 45"/>
                <a:gd name="T54" fmla="*/ 5 w 11"/>
                <a:gd name="T55" fmla="*/ 23 h 45"/>
                <a:gd name="T56" fmla="*/ 5 w 11"/>
                <a:gd name="T57" fmla="*/ 22 h 45"/>
                <a:gd name="T58" fmla="*/ 5 w 11"/>
                <a:gd name="T59" fmla="*/ 21 h 45"/>
                <a:gd name="T60" fmla="*/ 5 w 11"/>
                <a:gd name="T61" fmla="*/ 20 h 45"/>
                <a:gd name="T62" fmla="*/ 4 w 11"/>
                <a:gd name="T63" fmla="*/ 19 h 45"/>
                <a:gd name="T64" fmla="*/ 4 w 11"/>
                <a:gd name="T65" fmla="*/ 18 h 45"/>
                <a:gd name="T66" fmla="*/ 4 w 11"/>
                <a:gd name="T67" fmla="*/ 17 h 45"/>
                <a:gd name="T68" fmla="*/ 4 w 11"/>
                <a:gd name="T69" fmla="*/ 16 h 45"/>
                <a:gd name="T70" fmla="*/ 4 w 11"/>
                <a:gd name="T71" fmla="*/ 15 h 45"/>
                <a:gd name="T72" fmla="*/ 4 w 11"/>
                <a:gd name="T73" fmla="*/ 14 h 45"/>
                <a:gd name="T74" fmla="*/ 3 w 11"/>
                <a:gd name="T75" fmla="*/ 14 h 45"/>
                <a:gd name="T76" fmla="*/ 3 w 11"/>
                <a:gd name="T77" fmla="*/ 13 h 45"/>
                <a:gd name="T78" fmla="*/ 3 w 11"/>
                <a:gd name="T79" fmla="*/ 12 h 45"/>
                <a:gd name="T80" fmla="*/ 3 w 11"/>
                <a:gd name="T81" fmla="*/ 11 h 45"/>
                <a:gd name="T82" fmla="*/ 3 w 11"/>
                <a:gd name="T83" fmla="*/ 10 h 45"/>
                <a:gd name="T84" fmla="*/ 2 w 11"/>
                <a:gd name="T85" fmla="*/ 9 h 45"/>
                <a:gd name="T86" fmla="*/ 2 w 11"/>
                <a:gd name="T87" fmla="*/ 8 h 45"/>
                <a:gd name="T88" fmla="*/ 2 w 11"/>
                <a:gd name="T89" fmla="*/ 7 h 45"/>
                <a:gd name="T90" fmla="*/ 2 w 11"/>
                <a:gd name="T91" fmla="*/ 6 h 45"/>
                <a:gd name="T92" fmla="*/ 1 w 11"/>
                <a:gd name="T93" fmla="*/ 5 h 45"/>
                <a:gd name="T94" fmla="*/ 1 w 11"/>
                <a:gd name="T95" fmla="*/ 4 h 45"/>
                <a:gd name="T96" fmla="*/ 1 w 11"/>
                <a:gd name="T97" fmla="*/ 3 h 45"/>
                <a:gd name="T98" fmla="*/ 1 w 11"/>
                <a:gd name="T99" fmla="*/ 2 h 45"/>
                <a:gd name="T100" fmla="*/ 1 w 11"/>
                <a:gd name="T101" fmla="*/ 1 h 45"/>
                <a:gd name="T102" fmla="*/ 0 w 11"/>
                <a:gd name="T10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5">
                  <a:moveTo>
                    <a:pt x="11" y="45"/>
                  </a:moveTo>
                  <a:lnTo>
                    <a:pt x="10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7" name="Freeform 3815"/>
            <p:cNvSpPr>
              <a:spLocks/>
            </p:cNvSpPr>
            <p:nvPr/>
          </p:nvSpPr>
          <p:spPr bwMode="auto">
            <a:xfrm>
              <a:off x="6870530" y="6175553"/>
              <a:ext cx="9843" cy="57086"/>
            </a:xfrm>
            <a:custGeom>
              <a:avLst/>
              <a:gdLst>
                <a:gd name="T0" fmla="*/ 10 w 10"/>
                <a:gd name="T1" fmla="*/ 58 h 58"/>
                <a:gd name="T2" fmla="*/ 9 w 10"/>
                <a:gd name="T3" fmla="*/ 57 h 58"/>
                <a:gd name="T4" fmla="*/ 9 w 10"/>
                <a:gd name="T5" fmla="*/ 56 h 58"/>
                <a:gd name="T6" fmla="*/ 9 w 10"/>
                <a:gd name="T7" fmla="*/ 55 h 58"/>
                <a:gd name="T8" fmla="*/ 9 w 10"/>
                <a:gd name="T9" fmla="*/ 54 h 58"/>
                <a:gd name="T10" fmla="*/ 9 w 10"/>
                <a:gd name="T11" fmla="*/ 53 h 58"/>
                <a:gd name="T12" fmla="*/ 9 w 10"/>
                <a:gd name="T13" fmla="*/ 52 h 58"/>
                <a:gd name="T14" fmla="*/ 8 w 10"/>
                <a:gd name="T15" fmla="*/ 51 h 58"/>
                <a:gd name="T16" fmla="*/ 8 w 10"/>
                <a:gd name="T17" fmla="*/ 50 h 58"/>
                <a:gd name="T18" fmla="*/ 8 w 10"/>
                <a:gd name="T19" fmla="*/ 49 h 58"/>
                <a:gd name="T20" fmla="*/ 8 w 10"/>
                <a:gd name="T21" fmla="*/ 47 h 58"/>
                <a:gd name="T22" fmla="*/ 7 w 10"/>
                <a:gd name="T23" fmla="*/ 46 h 58"/>
                <a:gd name="T24" fmla="*/ 7 w 10"/>
                <a:gd name="T25" fmla="*/ 45 h 58"/>
                <a:gd name="T26" fmla="*/ 7 w 10"/>
                <a:gd name="T27" fmla="*/ 44 h 58"/>
                <a:gd name="T28" fmla="*/ 7 w 10"/>
                <a:gd name="T29" fmla="*/ 43 h 58"/>
                <a:gd name="T30" fmla="*/ 7 w 10"/>
                <a:gd name="T31" fmla="*/ 42 h 58"/>
                <a:gd name="T32" fmla="*/ 6 w 10"/>
                <a:gd name="T33" fmla="*/ 41 h 58"/>
                <a:gd name="T34" fmla="*/ 6 w 10"/>
                <a:gd name="T35" fmla="*/ 40 h 58"/>
                <a:gd name="T36" fmla="*/ 6 w 10"/>
                <a:gd name="T37" fmla="*/ 39 h 58"/>
                <a:gd name="T38" fmla="*/ 6 w 10"/>
                <a:gd name="T39" fmla="*/ 38 h 58"/>
                <a:gd name="T40" fmla="*/ 6 w 10"/>
                <a:gd name="T41" fmla="*/ 37 h 58"/>
                <a:gd name="T42" fmla="*/ 6 w 10"/>
                <a:gd name="T43" fmla="*/ 36 h 58"/>
                <a:gd name="T44" fmla="*/ 5 w 10"/>
                <a:gd name="T45" fmla="*/ 34 h 58"/>
                <a:gd name="T46" fmla="*/ 5 w 10"/>
                <a:gd name="T47" fmla="*/ 33 h 58"/>
                <a:gd name="T48" fmla="*/ 5 w 10"/>
                <a:gd name="T49" fmla="*/ 32 h 58"/>
                <a:gd name="T50" fmla="*/ 5 w 10"/>
                <a:gd name="T51" fmla="*/ 31 h 58"/>
                <a:gd name="T52" fmla="*/ 4 w 10"/>
                <a:gd name="T53" fmla="*/ 30 h 58"/>
                <a:gd name="T54" fmla="*/ 4 w 10"/>
                <a:gd name="T55" fmla="*/ 29 h 58"/>
                <a:gd name="T56" fmla="*/ 4 w 10"/>
                <a:gd name="T57" fmla="*/ 28 h 58"/>
                <a:gd name="T58" fmla="*/ 4 w 10"/>
                <a:gd name="T59" fmla="*/ 27 h 58"/>
                <a:gd name="T60" fmla="*/ 4 w 10"/>
                <a:gd name="T61" fmla="*/ 25 h 58"/>
                <a:gd name="T62" fmla="*/ 3 w 10"/>
                <a:gd name="T63" fmla="*/ 24 h 58"/>
                <a:gd name="T64" fmla="*/ 3 w 10"/>
                <a:gd name="T65" fmla="*/ 23 h 58"/>
                <a:gd name="T66" fmla="*/ 3 w 10"/>
                <a:gd name="T67" fmla="*/ 22 h 58"/>
                <a:gd name="T68" fmla="*/ 3 w 10"/>
                <a:gd name="T69" fmla="*/ 21 h 58"/>
                <a:gd name="T70" fmla="*/ 3 w 10"/>
                <a:gd name="T71" fmla="*/ 20 h 58"/>
                <a:gd name="T72" fmla="*/ 3 w 10"/>
                <a:gd name="T73" fmla="*/ 18 h 58"/>
                <a:gd name="T74" fmla="*/ 2 w 10"/>
                <a:gd name="T75" fmla="*/ 17 h 58"/>
                <a:gd name="T76" fmla="*/ 2 w 10"/>
                <a:gd name="T77" fmla="*/ 16 h 58"/>
                <a:gd name="T78" fmla="*/ 2 w 10"/>
                <a:gd name="T79" fmla="*/ 15 h 58"/>
                <a:gd name="T80" fmla="*/ 2 w 10"/>
                <a:gd name="T81" fmla="*/ 14 h 58"/>
                <a:gd name="T82" fmla="*/ 2 w 10"/>
                <a:gd name="T83" fmla="*/ 12 h 58"/>
                <a:gd name="T84" fmla="*/ 1 w 10"/>
                <a:gd name="T85" fmla="*/ 11 h 58"/>
                <a:gd name="T86" fmla="*/ 1 w 10"/>
                <a:gd name="T87" fmla="*/ 10 h 58"/>
                <a:gd name="T88" fmla="*/ 1 w 10"/>
                <a:gd name="T89" fmla="*/ 9 h 58"/>
                <a:gd name="T90" fmla="*/ 1 w 10"/>
                <a:gd name="T91" fmla="*/ 7 h 58"/>
                <a:gd name="T92" fmla="*/ 0 w 10"/>
                <a:gd name="T93" fmla="*/ 6 h 58"/>
                <a:gd name="T94" fmla="*/ 0 w 10"/>
                <a:gd name="T95" fmla="*/ 5 h 58"/>
                <a:gd name="T96" fmla="*/ 0 w 10"/>
                <a:gd name="T97" fmla="*/ 4 h 58"/>
                <a:gd name="T98" fmla="*/ 0 w 10"/>
                <a:gd name="T99" fmla="*/ 3 h 58"/>
                <a:gd name="T100" fmla="*/ 0 w 10"/>
                <a:gd name="T101" fmla="*/ 1 h 58"/>
                <a:gd name="T102" fmla="*/ 0 w 10"/>
                <a:gd name="T10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8">
                  <a:moveTo>
                    <a:pt x="10" y="58"/>
                  </a:moveTo>
                  <a:lnTo>
                    <a:pt x="9" y="57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8" name="Freeform 3816"/>
            <p:cNvSpPr>
              <a:spLocks/>
            </p:cNvSpPr>
            <p:nvPr/>
          </p:nvSpPr>
          <p:spPr bwMode="auto">
            <a:xfrm>
              <a:off x="6860687" y="6105671"/>
              <a:ext cx="9843" cy="70866"/>
            </a:xfrm>
            <a:custGeom>
              <a:avLst/>
              <a:gdLst>
                <a:gd name="T0" fmla="*/ 10 w 10"/>
                <a:gd name="T1" fmla="*/ 72 h 72"/>
                <a:gd name="T2" fmla="*/ 10 w 10"/>
                <a:gd name="T3" fmla="*/ 71 h 72"/>
                <a:gd name="T4" fmla="*/ 9 w 10"/>
                <a:gd name="T5" fmla="*/ 70 h 72"/>
                <a:gd name="T6" fmla="*/ 9 w 10"/>
                <a:gd name="T7" fmla="*/ 68 h 72"/>
                <a:gd name="T8" fmla="*/ 9 w 10"/>
                <a:gd name="T9" fmla="*/ 67 h 72"/>
                <a:gd name="T10" fmla="*/ 9 w 10"/>
                <a:gd name="T11" fmla="*/ 66 h 72"/>
                <a:gd name="T12" fmla="*/ 9 w 10"/>
                <a:gd name="T13" fmla="*/ 65 h 72"/>
                <a:gd name="T14" fmla="*/ 8 w 10"/>
                <a:gd name="T15" fmla="*/ 63 h 72"/>
                <a:gd name="T16" fmla="*/ 8 w 10"/>
                <a:gd name="T17" fmla="*/ 62 h 72"/>
                <a:gd name="T18" fmla="*/ 8 w 10"/>
                <a:gd name="T19" fmla="*/ 61 h 72"/>
                <a:gd name="T20" fmla="*/ 8 w 10"/>
                <a:gd name="T21" fmla="*/ 59 h 72"/>
                <a:gd name="T22" fmla="*/ 7 w 10"/>
                <a:gd name="T23" fmla="*/ 58 h 72"/>
                <a:gd name="T24" fmla="*/ 7 w 10"/>
                <a:gd name="T25" fmla="*/ 56 h 72"/>
                <a:gd name="T26" fmla="*/ 7 w 10"/>
                <a:gd name="T27" fmla="*/ 55 h 72"/>
                <a:gd name="T28" fmla="*/ 7 w 10"/>
                <a:gd name="T29" fmla="*/ 54 h 72"/>
                <a:gd name="T30" fmla="*/ 7 w 10"/>
                <a:gd name="T31" fmla="*/ 52 h 72"/>
                <a:gd name="T32" fmla="*/ 7 w 10"/>
                <a:gd name="T33" fmla="*/ 51 h 72"/>
                <a:gd name="T34" fmla="*/ 6 w 10"/>
                <a:gd name="T35" fmla="*/ 50 h 72"/>
                <a:gd name="T36" fmla="*/ 6 w 10"/>
                <a:gd name="T37" fmla="*/ 48 h 72"/>
                <a:gd name="T38" fmla="*/ 6 w 10"/>
                <a:gd name="T39" fmla="*/ 47 h 72"/>
                <a:gd name="T40" fmla="*/ 6 w 10"/>
                <a:gd name="T41" fmla="*/ 46 h 72"/>
                <a:gd name="T42" fmla="*/ 6 w 10"/>
                <a:gd name="T43" fmla="*/ 44 h 72"/>
                <a:gd name="T44" fmla="*/ 5 w 10"/>
                <a:gd name="T45" fmla="*/ 43 h 72"/>
                <a:gd name="T46" fmla="*/ 5 w 10"/>
                <a:gd name="T47" fmla="*/ 42 h 72"/>
                <a:gd name="T48" fmla="*/ 5 w 10"/>
                <a:gd name="T49" fmla="*/ 40 h 72"/>
                <a:gd name="T50" fmla="*/ 5 w 10"/>
                <a:gd name="T51" fmla="*/ 39 h 72"/>
                <a:gd name="T52" fmla="*/ 4 w 10"/>
                <a:gd name="T53" fmla="*/ 37 h 72"/>
                <a:gd name="T54" fmla="*/ 4 w 10"/>
                <a:gd name="T55" fmla="*/ 36 h 72"/>
                <a:gd name="T56" fmla="*/ 4 w 10"/>
                <a:gd name="T57" fmla="*/ 35 h 72"/>
                <a:gd name="T58" fmla="*/ 4 w 10"/>
                <a:gd name="T59" fmla="*/ 33 h 72"/>
                <a:gd name="T60" fmla="*/ 4 w 10"/>
                <a:gd name="T61" fmla="*/ 32 h 72"/>
                <a:gd name="T62" fmla="*/ 3 w 10"/>
                <a:gd name="T63" fmla="*/ 30 h 72"/>
                <a:gd name="T64" fmla="*/ 3 w 10"/>
                <a:gd name="T65" fmla="*/ 29 h 72"/>
                <a:gd name="T66" fmla="*/ 3 w 10"/>
                <a:gd name="T67" fmla="*/ 27 h 72"/>
                <a:gd name="T68" fmla="*/ 3 w 10"/>
                <a:gd name="T69" fmla="*/ 26 h 72"/>
                <a:gd name="T70" fmla="*/ 3 w 10"/>
                <a:gd name="T71" fmla="*/ 24 h 72"/>
                <a:gd name="T72" fmla="*/ 3 w 10"/>
                <a:gd name="T73" fmla="*/ 23 h 72"/>
                <a:gd name="T74" fmla="*/ 2 w 10"/>
                <a:gd name="T75" fmla="*/ 21 h 72"/>
                <a:gd name="T76" fmla="*/ 2 w 10"/>
                <a:gd name="T77" fmla="*/ 20 h 72"/>
                <a:gd name="T78" fmla="*/ 2 w 10"/>
                <a:gd name="T79" fmla="*/ 18 h 72"/>
                <a:gd name="T80" fmla="*/ 2 w 10"/>
                <a:gd name="T81" fmla="*/ 17 h 72"/>
                <a:gd name="T82" fmla="*/ 2 w 10"/>
                <a:gd name="T83" fmla="*/ 15 h 72"/>
                <a:gd name="T84" fmla="*/ 1 w 10"/>
                <a:gd name="T85" fmla="*/ 14 h 72"/>
                <a:gd name="T86" fmla="*/ 1 w 10"/>
                <a:gd name="T87" fmla="*/ 12 h 72"/>
                <a:gd name="T88" fmla="*/ 1 w 10"/>
                <a:gd name="T89" fmla="*/ 11 h 72"/>
                <a:gd name="T90" fmla="*/ 1 w 10"/>
                <a:gd name="T91" fmla="*/ 9 h 72"/>
                <a:gd name="T92" fmla="*/ 0 w 10"/>
                <a:gd name="T93" fmla="*/ 8 h 72"/>
                <a:gd name="T94" fmla="*/ 0 w 10"/>
                <a:gd name="T95" fmla="*/ 6 h 72"/>
                <a:gd name="T96" fmla="*/ 0 w 10"/>
                <a:gd name="T97" fmla="*/ 5 h 72"/>
                <a:gd name="T98" fmla="*/ 0 w 10"/>
                <a:gd name="T99" fmla="*/ 3 h 72"/>
                <a:gd name="T100" fmla="*/ 0 w 10"/>
                <a:gd name="T101" fmla="*/ 2 h 72"/>
                <a:gd name="T102" fmla="*/ 0 w 10"/>
                <a:gd name="T10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2">
                  <a:moveTo>
                    <a:pt x="10" y="72"/>
                  </a:moveTo>
                  <a:lnTo>
                    <a:pt x="10" y="71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9" y="65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9" name="Freeform 3817"/>
            <p:cNvSpPr>
              <a:spLocks/>
            </p:cNvSpPr>
            <p:nvPr/>
          </p:nvSpPr>
          <p:spPr bwMode="auto">
            <a:xfrm>
              <a:off x="6850845" y="6020041"/>
              <a:ext cx="9843" cy="87599"/>
            </a:xfrm>
            <a:custGeom>
              <a:avLst/>
              <a:gdLst>
                <a:gd name="T0" fmla="*/ 10 w 10"/>
                <a:gd name="T1" fmla="*/ 89 h 89"/>
                <a:gd name="T2" fmla="*/ 10 w 10"/>
                <a:gd name="T3" fmla="*/ 87 h 89"/>
                <a:gd name="T4" fmla="*/ 9 w 10"/>
                <a:gd name="T5" fmla="*/ 85 h 89"/>
                <a:gd name="T6" fmla="*/ 9 w 10"/>
                <a:gd name="T7" fmla="*/ 84 h 89"/>
                <a:gd name="T8" fmla="*/ 9 w 10"/>
                <a:gd name="T9" fmla="*/ 82 h 89"/>
                <a:gd name="T10" fmla="*/ 9 w 10"/>
                <a:gd name="T11" fmla="*/ 81 h 89"/>
                <a:gd name="T12" fmla="*/ 9 w 10"/>
                <a:gd name="T13" fmla="*/ 79 h 89"/>
                <a:gd name="T14" fmla="*/ 8 w 10"/>
                <a:gd name="T15" fmla="*/ 77 h 89"/>
                <a:gd name="T16" fmla="*/ 8 w 10"/>
                <a:gd name="T17" fmla="*/ 76 h 89"/>
                <a:gd name="T18" fmla="*/ 8 w 10"/>
                <a:gd name="T19" fmla="*/ 74 h 89"/>
                <a:gd name="T20" fmla="*/ 8 w 10"/>
                <a:gd name="T21" fmla="*/ 73 h 89"/>
                <a:gd name="T22" fmla="*/ 7 w 10"/>
                <a:gd name="T23" fmla="*/ 71 h 89"/>
                <a:gd name="T24" fmla="*/ 7 w 10"/>
                <a:gd name="T25" fmla="*/ 69 h 89"/>
                <a:gd name="T26" fmla="*/ 7 w 10"/>
                <a:gd name="T27" fmla="*/ 68 h 89"/>
                <a:gd name="T28" fmla="*/ 7 w 10"/>
                <a:gd name="T29" fmla="*/ 66 h 89"/>
                <a:gd name="T30" fmla="*/ 7 w 10"/>
                <a:gd name="T31" fmla="*/ 64 h 89"/>
                <a:gd name="T32" fmla="*/ 7 w 10"/>
                <a:gd name="T33" fmla="*/ 63 h 89"/>
                <a:gd name="T34" fmla="*/ 6 w 10"/>
                <a:gd name="T35" fmla="*/ 61 h 89"/>
                <a:gd name="T36" fmla="*/ 6 w 10"/>
                <a:gd name="T37" fmla="*/ 59 h 89"/>
                <a:gd name="T38" fmla="*/ 6 w 10"/>
                <a:gd name="T39" fmla="*/ 58 h 89"/>
                <a:gd name="T40" fmla="*/ 6 w 10"/>
                <a:gd name="T41" fmla="*/ 56 h 89"/>
                <a:gd name="T42" fmla="*/ 6 w 10"/>
                <a:gd name="T43" fmla="*/ 54 h 89"/>
                <a:gd name="T44" fmla="*/ 5 w 10"/>
                <a:gd name="T45" fmla="*/ 53 h 89"/>
                <a:gd name="T46" fmla="*/ 5 w 10"/>
                <a:gd name="T47" fmla="*/ 51 h 89"/>
                <a:gd name="T48" fmla="*/ 5 w 10"/>
                <a:gd name="T49" fmla="*/ 49 h 89"/>
                <a:gd name="T50" fmla="*/ 5 w 10"/>
                <a:gd name="T51" fmla="*/ 47 h 89"/>
                <a:gd name="T52" fmla="*/ 4 w 10"/>
                <a:gd name="T53" fmla="*/ 45 h 89"/>
                <a:gd name="T54" fmla="*/ 4 w 10"/>
                <a:gd name="T55" fmla="*/ 44 h 89"/>
                <a:gd name="T56" fmla="*/ 4 w 10"/>
                <a:gd name="T57" fmla="*/ 42 h 89"/>
                <a:gd name="T58" fmla="*/ 4 w 10"/>
                <a:gd name="T59" fmla="*/ 40 h 89"/>
                <a:gd name="T60" fmla="*/ 4 w 10"/>
                <a:gd name="T61" fmla="*/ 38 h 89"/>
                <a:gd name="T62" fmla="*/ 4 w 10"/>
                <a:gd name="T63" fmla="*/ 37 h 89"/>
                <a:gd name="T64" fmla="*/ 3 w 10"/>
                <a:gd name="T65" fmla="*/ 35 h 89"/>
                <a:gd name="T66" fmla="*/ 3 w 10"/>
                <a:gd name="T67" fmla="*/ 33 h 89"/>
                <a:gd name="T68" fmla="*/ 3 w 10"/>
                <a:gd name="T69" fmla="*/ 31 h 89"/>
                <a:gd name="T70" fmla="*/ 3 w 10"/>
                <a:gd name="T71" fmla="*/ 30 h 89"/>
                <a:gd name="T72" fmla="*/ 3 w 10"/>
                <a:gd name="T73" fmla="*/ 28 h 89"/>
                <a:gd name="T74" fmla="*/ 2 w 10"/>
                <a:gd name="T75" fmla="*/ 26 h 89"/>
                <a:gd name="T76" fmla="*/ 2 w 10"/>
                <a:gd name="T77" fmla="*/ 24 h 89"/>
                <a:gd name="T78" fmla="*/ 2 w 10"/>
                <a:gd name="T79" fmla="*/ 22 h 89"/>
                <a:gd name="T80" fmla="*/ 2 w 10"/>
                <a:gd name="T81" fmla="*/ 21 h 89"/>
                <a:gd name="T82" fmla="*/ 2 w 10"/>
                <a:gd name="T83" fmla="*/ 19 h 89"/>
                <a:gd name="T84" fmla="*/ 1 w 10"/>
                <a:gd name="T85" fmla="*/ 17 h 89"/>
                <a:gd name="T86" fmla="*/ 1 w 10"/>
                <a:gd name="T87" fmla="*/ 15 h 89"/>
                <a:gd name="T88" fmla="*/ 1 w 10"/>
                <a:gd name="T89" fmla="*/ 13 h 89"/>
                <a:gd name="T90" fmla="*/ 1 w 10"/>
                <a:gd name="T91" fmla="*/ 11 h 89"/>
                <a:gd name="T92" fmla="*/ 0 w 10"/>
                <a:gd name="T93" fmla="*/ 9 h 89"/>
                <a:gd name="T94" fmla="*/ 0 w 10"/>
                <a:gd name="T95" fmla="*/ 8 h 89"/>
                <a:gd name="T96" fmla="*/ 0 w 10"/>
                <a:gd name="T97" fmla="*/ 6 h 89"/>
                <a:gd name="T98" fmla="*/ 0 w 10"/>
                <a:gd name="T99" fmla="*/ 4 h 89"/>
                <a:gd name="T100" fmla="*/ 0 w 10"/>
                <a:gd name="T101" fmla="*/ 2 h 89"/>
                <a:gd name="T102" fmla="*/ 0 w 10"/>
                <a:gd name="T10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89">
                  <a:moveTo>
                    <a:pt x="10" y="89"/>
                  </a:moveTo>
                  <a:lnTo>
                    <a:pt x="10" y="87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8" y="73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7" y="66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0" name="Freeform 3818"/>
            <p:cNvSpPr>
              <a:spLocks/>
            </p:cNvSpPr>
            <p:nvPr/>
          </p:nvSpPr>
          <p:spPr bwMode="auto">
            <a:xfrm>
              <a:off x="6841002" y="5918663"/>
              <a:ext cx="9843" cy="103347"/>
            </a:xfrm>
            <a:custGeom>
              <a:avLst/>
              <a:gdLst>
                <a:gd name="T0" fmla="*/ 10 w 10"/>
                <a:gd name="T1" fmla="*/ 105 h 105"/>
                <a:gd name="T2" fmla="*/ 10 w 10"/>
                <a:gd name="T3" fmla="*/ 103 h 105"/>
                <a:gd name="T4" fmla="*/ 9 w 10"/>
                <a:gd name="T5" fmla="*/ 101 h 105"/>
                <a:gd name="T6" fmla="*/ 9 w 10"/>
                <a:gd name="T7" fmla="*/ 99 h 105"/>
                <a:gd name="T8" fmla="*/ 9 w 10"/>
                <a:gd name="T9" fmla="*/ 97 h 105"/>
                <a:gd name="T10" fmla="*/ 9 w 10"/>
                <a:gd name="T11" fmla="*/ 95 h 105"/>
                <a:gd name="T12" fmla="*/ 9 w 10"/>
                <a:gd name="T13" fmla="*/ 94 h 105"/>
                <a:gd name="T14" fmla="*/ 8 w 10"/>
                <a:gd name="T15" fmla="*/ 92 h 105"/>
                <a:gd name="T16" fmla="*/ 8 w 10"/>
                <a:gd name="T17" fmla="*/ 89 h 105"/>
                <a:gd name="T18" fmla="*/ 8 w 10"/>
                <a:gd name="T19" fmla="*/ 88 h 105"/>
                <a:gd name="T20" fmla="*/ 8 w 10"/>
                <a:gd name="T21" fmla="*/ 86 h 105"/>
                <a:gd name="T22" fmla="*/ 7 w 10"/>
                <a:gd name="T23" fmla="*/ 84 h 105"/>
                <a:gd name="T24" fmla="*/ 7 w 10"/>
                <a:gd name="T25" fmla="*/ 82 h 105"/>
                <a:gd name="T26" fmla="*/ 7 w 10"/>
                <a:gd name="T27" fmla="*/ 80 h 105"/>
                <a:gd name="T28" fmla="*/ 7 w 10"/>
                <a:gd name="T29" fmla="*/ 78 h 105"/>
                <a:gd name="T30" fmla="*/ 7 w 10"/>
                <a:gd name="T31" fmla="*/ 76 h 105"/>
                <a:gd name="T32" fmla="*/ 7 w 10"/>
                <a:gd name="T33" fmla="*/ 74 h 105"/>
                <a:gd name="T34" fmla="*/ 6 w 10"/>
                <a:gd name="T35" fmla="*/ 72 h 105"/>
                <a:gd name="T36" fmla="*/ 6 w 10"/>
                <a:gd name="T37" fmla="*/ 70 h 105"/>
                <a:gd name="T38" fmla="*/ 6 w 10"/>
                <a:gd name="T39" fmla="*/ 68 h 105"/>
                <a:gd name="T40" fmla="*/ 6 w 10"/>
                <a:gd name="T41" fmla="*/ 66 h 105"/>
                <a:gd name="T42" fmla="*/ 6 w 10"/>
                <a:gd name="T43" fmla="*/ 64 h 105"/>
                <a:gd name="T44" fmla="*/ 5 w 10"/>
                <a:gd name="T45" fmla="*/ 62 h 105"/>
                <a:gd name="T46" fmla="*/ 5 w 10"/>
                <a:gd name="T47" fmla="*/ 60 h 105"/>
                <a:gd name="T48" fmla="*/ 5 w 10"/>
                <a:gd name="T49" fmla="*/ 58 h 105"/>
                <a:gd name="T50" fmla="*/ 5 w 10"/>
                <a:gd name="T51" fmla="*/ 56 h 105"/>
                <a:gd name="T52" fmla="*/ 4 w 10"/>
                <a:gd name="T53" fmla="*/ 53 h 105"/>
                <a:gd name="T54" fmla="*/ 4 w 10"/>
                <a:gd name="T55" fmla="*/ 51 h 105"/>
                <a:gd name="T56" fmla="*/ 4 w 10"/>
                <a:gd name="T57" fmla="*/ 49 h 105"/>
                <a:gd name="T58" fmla="*/ 4 w 10"/>
                <a:gd name="T59" fmla="*/ 47 h 105"/>
                <a:gd name="T60" fmla="*/ 4 w 10"/>
                <a:gd name="T61" fmla="*/ 45 h 105"/>
                <a:gd name="T62" fmla="*/ 4 w 10"/>
                <a:gd name="T63" fmla="*/ 43 h 105"/>
                <a:gd name="T64" fmla="*/ 3 w 10"/>
                <a:gd name="T65" fmla="*/ 41 h 105"/>
                <a:gd name="T66" fmla="*/ 3 w 10"/>
                <a:gd name="T67" fmla="*/ 39 h 105"/>
                <a:gd name="T68" fmla="*/ 3 w 10"/>
                <a:gd name="T69" fmla="*/ 37 h 105"/>
                <a:gd name="T70" fmla="*/ 3 w 10"/>
                <a:gd name="T71" fmla="*/ 35 h 105"/>
                <a:gd name="T72" fmla="*/ 3 w 10"/>
                <a:gd name="T73" fmla="*/ 32 h 105"/>
                <a:gd name="T74" fmla="*/ 2 w 10"/>
                <a:gd name="T75" fmla="*/ 30 h 105"/>
                <a:gd name="T76" fmla="*/ 2 w 10"/>
                <a:gd name="T77" fmla="*/ 28 h 105"/>
                <a:gd name="T78" fmla="*/ 2 w 10"/>
                <a:gd name="T79" fmla="*/ 26 h 105"/>
                <a:gd name="T80" fmla="*/ 2 w 10"/>
                <a:gd name="T81" fmla="*/ 24 h 105"/>
                <a:gd name="T82" fmla="*/ 2 w 10"/>
                <a:gd name="T83" fmla="*/ 22 h 105"/>
                <a:gd name="T84" fmla="*/ 2 w 10"/>
                <a:gd name="T85" fmla="*/ 20 h 105"/>
                <a:gd name="T86" fmla="*/ 1 w 10"/>
                <a:gd name="T87" fmla="*/ 17 h 105"/>
                <a:gd name="T88" fmla="*/ 1 w 10"/>
                <a:gd name="T89" fmla="*/ 15 h 105"/>
                <a:gd name="T90" fmla="*/ 1 w 10"/>
                <a:gd name="T91" fmla="*/ 13 h 105"/>
                <a:gd name="T92" fmla="*/ 1 w 10"/>
                <a:gd name="T93" fmla="*/ 11 h 105"/>
                <a:gd name="T94" fmla="*/ 0 w 10"/>
                <a:gd name="T95" fmla="*/ 9 h 105"/>
                <a:gd name="T96" fmla="*/ 0 w 10"/>
                <a:gd name="T97" fmla="*/ 6 h 105"/>
                <a:gd name="T98" fmla="*/ 0 w 10"/>
                <a:gd name="T99" fmla="*/ 4 h 105"/>
                <a:gd name="T100" fmla="*/ 0 w 10"/>
                <a:gd name="T101" fmla="*/ 2 h 105"/>
                <a:gd name="T102" fmla="*/ 0 w 10"/>
                <a:gd name="T10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5">
                  <a:moveTo>
                    <a:pt x="10" y="105"/>
                  </a:moveTo>
                  <a:lnTo>
                    <a:pt x="10" y="103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8" y="92"/>
                  </a:lnTo>
                  <a:lnTo>
                    <a:pt x="8" y="89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7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8"/>
                  </a:lnTo>
                  <a:lnTo>
                    <a:pt x="7" y="76"/>
                  </a:lnTo>
                  <a:lnTo>
                    <a:pt x="7" y="74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1" name="Freeform 3819"/>
            <p:cNvSpPr>
              <a:spLocks/>
            </p:cNvSpPr>
            <p:nvPr/>
          </p:nvSpPr>
          <p:spPr bwMode="auto">
            <a:xfrm>
              <a:off x="6831160" y="5802522"/>
              <a:ext cx="9843" cy="118110"/>
            </a:xfrm>
            <a:custGeom>
              <a:avLst/>
              <a:gdLst>
                <a:gd name="T0" fmla="*/ 10 w 10"/>
                <a:gd name="T1" fmla="*/ 120 h 120"/>
                <a:gd name="T2" fmla="*/ 10 w 10"/>
                <a:gd name="T3" fmla="*/ 118 h 120"/>
                <a:gd name="T4" fmla="*/ 9 w 10"/>
                <a:gd name="T5" fmla="*/ 115 h 120"/>
                <a:gd name="T6" fmla="*/ 9 w 10"/>
                <a:gd name="T7" fmla="*/ 113 h 120"/>
                <a:gd name="T8" fmla="*/ 9 w 10"/>
                <a:gd name="T9" fmla="*/ 111 h 120"/>
                <a:gd name="T10" fmla="*/ 9 w 10"/>
                <a:gd name="T11" fmla="*/ 109 h 120"/>
                <a:gd name="T12" fmla="*/ 9 w 10"/>
                <a:gd name="T13" fmla="*/ 106 h 120"/>
                <a:gd name="T14" fmla="*/ 8 w 10"/>
                <a:gd name="T15" fmla="*/ 104 h 120"/>
                <a:gd name="T16" fmla="*/ 8 w 10"/>
                <a:gd name="T17" fmla="*/ 102 h 120"/>
                <a:gd name="T18" fmla="*/ 8 w 10"/>
                <a:gd name="T19" fmla="*/ 100 h 120"/>
                <a:gd name="T20" fmla="*/ 8 w 10"/>
                <a:gd name="T21" fmla="*/ 98 h 120"/>
                <a:gd name="T22" fmla="*/ 8 w 10"/>
                <a:gd name="T23" fmla="*/ 95 h 120"/>
                <a:gd name="T24" fmla="*/ 7 w 10"/>
                <a:gd name="T25" fmla="*/ 93 h 120"/>
                <a:gd name="T26" fmla="*/ 7 w 10"/>
                <a:gd name="T27" fmla="*/ 91 h 120"/>
                <a:gd name="T28" fmla="*/ 7 w 10"/>
                <a:gd name="T29" fmla="*/ 88 h 120"/>
                <a:gd name="T30" fmla="*/ 7 w 10"/>
                <a:gd name="T31" fmla="*/ 86 h 120"/>
                <a:gd name="T32" fmla="*/ 7 w 10"/>
                <a:gd name="T33" fmla="*/ 84 h 120"/>
                <a:gd name="T34" fmla="*/ 6 w 10"/>
                <a:gd name="T35" fmla="*/ 81 h 120"/>
                <a:gd name="T36" fmla="*/ 6 w 10"/>
                <a:gd name="T37" fmla="*/ 79 h 120"/>
                <a:gd name="T38" fmla="*/ 6 w 10"/>
                <a:gd name="T39" fmla="*/ 77 h 120"/>
                <a:gd name="T40" fmla="*/ 6 w 10"/>
                <a:gd name="T41" fmla="*/ 75 h 120"/>
                <a:gd name="T42" fmla="*/ 6 w 10"/>
                <a:gd name="T43" fmla="*/ 72 h 120"/>
                <a:gd name="T44" fmla="*/ 5 w 10"/>
                <a:gd name="T45" fmla="*/ 70 h 120"/>
                <a:gd name="T46" fmla="*/ 5 w 10"/>
                <a:gd name="T47" fmla="*/ 67 h 120"/>
                <a:gd name="T48" fmla="*/ 5 w 10"/>
                <a:gd name="T49" fmla="*/ 65 h 120"/>
                <a:gd name="T50" fmla="*/ 5 w 10"/>
                <a:gd name="T51" fmla="*/ 63 h 120"/>
                <a:gd name="T52" fmla="*/ 4 w 10"/>
                <a:gd name="T53" fmla="*/ 60 h 120"/>
                <a:gd name="T54" fmla="*/ 4 w 10"/>
                <a:gd name="T55" fmla="*/ 58 h 120"/>
                <a:gd name="T56" fmla="*/ 4 w 10"/>
                <a:gd name="T57" fmla="*/ 56 h 120"/>
                <a:gd name="T58" fmla="*/ 4 w 10"/>
                <a:gd name="T59" fmla="*/ 53 h 120"/>
                <a:gd name="T60" fmla="*/ 4 w 10"/>
                <a:gd name="T61" fmla="*/ 51 h 120"/>
                <a:gd name="T62" fmla="*/ 4 w 10"/>
                <a:gd name="T63" fmla="*/ 49 h 120"/>
                <a:gd name="T64" fmla="*/ 3 w 10"/>
                <a:gd name="T65" fmla="*/ 46 h 120"/>
                <a:gd name="T66" fmla="*/ 3 w 10"/>
                <a:gd name="T67" fmla="*/ 44 h 120"/>
                <a:gd name="T68" fmla="*/ 3 w 10"/>
                <a:gd name="T69" fmla="*/ 41 h 120"/>
                <a:gd name="T70" fmla="*/ 3 w 10"/>
                <a:gd name="T71" fmla="*/ 39 h 120"/>
                <a:gd name="T72" fmla="*/ 3 w 10"/>
                <a:gd name="T73" fmla="*/ 37 h 120"/>
                <a:gd name="T74" fmla="*/ 2 w 10"/>
                <a:gd name="T75" fmla="*/ 34 h 120"/>
                <a:gd name="T76" fmla="*/ 2 w 10"/>
                <a:gd name="T77" fmla="*/ 32 h 120"/>
                <a:gd name="T78" fmla="*/ 2 w 10"/>
                <a:gd name="T79" fmla="*/ 29 h 120"/>
                <a:gd name="T80" fmla="*/ 2 w 10"/>
                <a:gd name="T81" fmla="*/ 27 h 120"/>
                <a:gd name="T82" fmla="*/ 2 w 10"/>
                <a:gd name="T83" fmla="*/ 24 h 120"/>
                <a:gd name="T84" fmla="*/ 2 w 10"/>
                <a:gd name="T85" fmla="*/ 22 h 120"/>
                <a:gd name="T86" fmla="*/ 1 w 10"/>
                <a:gd name="T87" fmla="*/ 20 h 120"/>
                <a:gd name="T88" fmla="*/ 1 w 10"/>
                <a:gd name="T89" fmla="*/ 17 h 120"/>
                <a:gd name="T90" fmla="*/ 1 w 10"/>
                <a:gd name="T91" fmla="*/ 15 h 120"/>
                <a:gd name="T92" fmla="*/ 1 w 10"/>
                <a:gd name="T93" fmla="*/ 12 h 120"/>
                <a:gd name="T94" fmla="*/ 0 w 10"/>
                <a:gd name="T95" fmla="*/ 10 h 120"/>
                <a:gd name="T96" fmla="*/ 0 w 10"/>
                <a:gd name="T97" fmla="*/ 7 h 120"/>
                <a:gd name="T98" fmla="*/ 0 w 10"/>
                <a:gd name="T99" fmla="*/ 5 h 120"/>
                <a:gd name="T100" fmla="*/ 0 w 10"/>
                <a:gd name="T101" fmla="*/ 2 h 120"/>
                <a:gd name="T102" fmla="*/ 0 w 10"/>
                <a:gd name="T10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0">
                  <a:moveTo>
                    <a:pt x="10" y="120"/>
                  </a:moveTo>
                  <a:lnTo>
                    <a:pt x="10" y="118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8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2" name="Freeform 3820"/>
            <p:cNvSpPr>
              <a:spLocks/>
            </p:cNvSpPr>
            <p:nvPr/>
          </p:nvSpPr>
          <p:spPr bwMode="auto">
            <a:xfrm>
              <a:off x="6821317" y="5678506"/>
              <a:ext cx="9843" cy="125984"/>
            </a:xfrm>
            <a:custGeom>
              <a:avLst/>
              <a:gdLst>
                <a:gd name="T0" fmla="*/ 10 w 10"/>
                <a:gd name="T1" fmla="*/ 128 h 128"/>
                <a:gd name="T2" fmla="*/ 10 w 10"/>
                <a:gd name="T3" fmla="*/ 126 h 128"/>
                <a:gd name="T4" fmla="*/ 9 w 10"/>
                <a:gd name="T5" fmla="*/ 123 h 128"/>
                <a:gd name="T6" fmla="*/ 9 w 10"/>
                <a:gd name="T7" fmla="*/ 121 h 128"/>
                <a:gd name="T8" fmla="*/ 9 w 10"/>
                <a:gd name="T9" fmla="*/ 118 h 128"/>
                <a:gd name="T10" fmla="*/ 9 w 10"/>
                <a:gd name="T11" fmla="*/ 116 h 128"/>
                <a:gd name="T12" fmla="*/ 9 w 10"/>
                <a:gd name="T13" fmla="*/ 114 h 128"/>
                <a:gd name="T14" fmla="*/ 9 w 10"/>
                <a:gd name="T15" fmla="*/ 111 h 128"/>
                <a:gd name="T16" fmla="*/ 8 w 10"/>
                <a:gd name="T17" fmla="*/ 108 h 128"/>
                <a:gd name="T18" fmla="*/ 8 w 10"/>
                <a:gd name="T19" fmla="*/ 106 h 128"/>
                <a:gd name="T20" fmla="*/ 8 w 10"/>
                <a:gd name="T21" fmla="*/ 104 h 128"/>
                <a:gd name="T22" fmla="*/ 8 w 10"/>
                <a:gd name="T23" fmla="*/ 101 h 128"/>
                <a:gd name="T24" fmla="*/ 7 w 10"/>
                <a:gd name="T25" fmla="*/ 98 h 128"/>
                <a:gd name="T26" fmla="*/ 7 w 10"/>
                <a:gd name="T27" fmla="*/ 96 h 128"/>
                <a:gd name="T28" fmla="*/ 7 w 10"/>
                <a:gd name="T29" fmla="*/ 94 h 128"/>
                <a:gd name="T30" fmla="*/ 7 w 10"/>
                <a:gd name="T31" fmla="*/ 91 h 128"/>
                <a:gd name="T32" fmla="*/ 7 w 10"/>
                <a:gd name="T33" fmla="*/ 88 h 128"/>
                <a:gd name="T34" fmla="*/ 6 w 10"/>
                <a:gd name="T35" fmla="*/ 86 h 128"/>
                <a:gd name="T36" fmla="*/ 6 w 10"/>
                <a:gd name="T37" fmla="*/ 84 h 128"/>
                <a:gd name="T38" fmla="*/ 6 w 10"/>
                <a:gd name="T39" fmla="*/ 81 h 128"/>
                <a:gd name="T40" fmla="*/ 6 w 10"/>
                <a:gd name="T41" fmla="*/ 78 h 128"/>
                <a:gd name="T42" fmla="*/ 6 w 10"/>
                <a:gd name="T43" fmla="*/ 76 h 128"/>
                <a:gd name="T44" fmla="*/ 6 w 10"/>
                <a:gd name="T45" fmla="*/ 74 h 128"/>
                <a:gd name="T46" fmla="*/ 5 w 10"/>
                <a:gd name="T47" fmla="*/ 71 h 128"/>
                <a:gd name="T48" fmla="*/ 5 w 10"/>
                <a:gd name="T49" fmla="*/ 68 h 128"/>
                <a:gd name="T50" fmla="*/ 5 w 10"/>
                <a:gd name="T51" fmla="*/ 66 h 128"/>
                <a:gd name="T52" fmla="*/ 5 w 10"/>
                <a:gd name="T53" fmla="*/ 63 h 128"/>
                <a:gd name="T54" fmla="*/ 4 w 10"/>
                <a:gd name="T55" fmla="*/ 61 h 128"/>
                <a:gd name="T56" fmla="*/ 4 w 10"/>
                <a:gd name="T57" fmla="*/ 58 h 128"/>
                <a:gd name="T58" fmla="*/ 4 w 10"/>
                <a:gd name="T59" fmla="*/ 56 h 128"/>
                <a:gd name="T60" fmla="*/ 4 w 10"/>
                <a:gd name="T61" fmla="*/ 53 h 128"/>
                <a:gd name="T62" fmla="*/ 4 w 10"/>
                <a:gd name="T63" fmla="*/ 51 h 128"/>
                <a:gd name="T64" fmla="*/ 3 w 10"/>
                <a:gd name="T65" fmla="*/ 48 h 128"/>
                <a:gd name="T66" fmla="*/ 3 w 10"/>
                <a:gd name="T67" fmla="*/ 46 h 128"/>
                <a:gd name="T68" fmla="*/ 3 w 10"/>
                <a:gd name="T69" fmla="*/ 43 h 128"/>
                <a:gd name="T70" fmla="*/ 3 w 10"/>
                <a:gd name="T71" fmla="*/ 41 h 128"/>
                <a:gd name="T72" fmla="*/ 3 w 10"/>
                <a:gd name="T73" fmla="*/ 38 h 128"/>
                <a:gd name="T74" fmla="*/ 2 w 10"/>
                <a:gd name="T75" fmla="*/ 36 h 128"/>
                <a:gd name="T76" fmla="*/ 2 w 10"/>
                <a:gd name="T77" fmla="*/ 33 h 128"/>
                <a:gd name="T78" fmla="*/ 2 w 10"/>
                <a:gd name="T79" fmla="*/ 31 h 128"/>
                <a:gd name="T80" fmla="*/ 2 w 10"/>
                <a:gd name="T81" fmla="*/ 28 h 128"/>
                <a:gd name="T82" fmla="*/ 2 w 10"/>
                <a:gd name="T83" fmla="*/ 25 h 128"/>
                <a:gd name="T84" fmla="*/ 2 w 10"/>
                <a:gd name="T85" fmla="*/ 23 h 128"/>
                <a:gd name="T86" fmla="*/ 1 w 10"/>
                <a:gd name="T87" fmla="*/ 20 h 128"/>
                <a:gd name="T88" fmla="*/ 1 w 10"/>
                <a:gd name="T89" fmla="*/ 18 h 128"/>
                <a:gd name="T90" fmla="*/ 1 w 10"/>
                <a:gd name="T91" fmla="*/ 15 h 128"/>
                <a:gd name="T92" fmla="*/ 1 w 10"/>
                <a:gd name="T93" fmla="*/ 13 h 128"/>
                <a:gd name="T94" fmla="*/ 0 w 10"/>
                <a:gd name="T95" fmla="*/ 10 h 128"/>
                <a:gd name="T96" fmla="*/ 0 w 10"/>
                <a:gd name="T97" fmla="*/ 8 h 128"/>
                <a:gd name="T98" fmla="*/ 0 w 10"/>
                <a:gd name="T99" fmla="*/ 5 h 128"/>
                <a:gd name="T100" fmla="*/ 0 w 10"/>
                <a:gd name="T101" fmla="*/ 3 h 128"/>
                <a:gd name="T102" fmla="*/ 0 w 10"/>
                <a:gd name="T10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8">
                  <a:moveTo>
                    <a:pt x="10" y="128"/>
                  </a:moveTo>
                  <a:lnTo>
                    <a:pt x="10" y="126"/>
                  </a:lnTo>
                  <a:lnTo>
                    <a:pt x="9" y="123"/>
                  </a:lnTo>
                  <a:lnTo>
                    <a:pt x="9" y="121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1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8" y="104"/>
                  </a:lnTo>
                  <a:lnTo>
                    <a:pt x="8" y="101"/>
                  </a:lnTo>
                  <a:lnTo>
                    <a:pt x="7" y="98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7" y="91"/>
                  </a:lnTo>
                  <a:lnTo>
                    <a:pt x="7" y="88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5" y="71"/>
                  </a:lnTo>
                  <a:lnTo>
                    <a:pt x="5" y="68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61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3" name="Freeform 3821"/>
            <p:cNvSpPr>
              <a:spLocks/>
            </p:cNvSpPr>
            <p:nvPr/>
          </p:nvSpPr>
          <p:spPr bwMode="auto">
            <a:xfrm>
              <a:off x="6811475" y="5561381"/>
              <a:ext cx="9843" cy="120078"/>
            </a:xfrm>
            <a:custGeom>
              <a:avLst/>
              <a:gdLst>
                <a:gd name="T0" fmla="*/ 10 w 10"/>
                <a:gd name="T1" fmla="*/ 122 h 122"/>
                <a:gd name="T2" fmla="*/ 10 w 10"/>
                <a:gd name="T3" fmla="*/ 119 h 122"/>
                <a:gd name="T4" fmla="*/ 9 w 10"/>
                <a:gd name="T5" fmla="*/ 117 h 122"/>
                <a:gd name="T6" fmla="*/ 9 w 10"/>
                <a:gd name="T7" fmla="*/ 114 h 122"/>
                <a:gd name="T8" fmla="*/ 9 w 10"/>
                <a:gd name="T9" fmla="*/ 112 h 122"/>
                <a:gd name="T10" fmla="*/ 9 w 10"/>
                <a:gd name="T11" fmla="*/ 109 h 122"/>
                <a:gd name="T12" fmla="*/ 9 w 10"/>
                <a:gd name="T13" fmla="*/ 107 h 122"/>
                <a:gd name="T14" fmla="*/ 9 w 10"/>
                <a:gd name="T15" fmla="*/ 104 h 122"/>
                <a:gd name="T16" fmla="*/ 8 w 10"/>
                <a:gd name="T17" fmla="*/ 102 h 122"/>
                <a:gd name="T18" fmla="*/ 8 w 10"/>
                <a:gd name="T19" fmla="*/ 99 h 122"/>
                <a:gd name="T20" fmla="*/ 8 w 10"/>
                <a:gd name="T21" fmla="*/ 97 h 122"/>
                <a:gd name="T22" fmla="*/ 8 w 10"/>
                <a:gd name="T23" fmla="*/ 94 h 122"/>
                <a:gd name="T24" fmla="*/ 7 w 10"/>
                <a:gd name="T25" fmla="*/ 92 h 122"/>
                <a:gd name="T26" fmla="*/ 7 w 10"/>
                <a:gd name="T27" fmla="*/ 89 h 122"/>
                <a:gd name="T28" fmla="*/ 7 w 10"/>
                <a:gd name="T29" fmla="*/ 87 h 122"/>
                <a:gd name="T30" fmla="*/ 7 w 10"/>
                <a:gd name="T31" fmla="*/ 85 h 122"/>
                <a:gd name="T32" fmla="*/ 7 w 10"/>
                <a:gd name="T33" fmla="*/ 82 h 122"/>
                <a:gd name="T34" fmla="*/ 6 w 10"/>
                <a:gd name="T35" fmla="*/ 80 h 122"/>
                <a:gd name="T36" fmla="*/ 6 w 10"/>
                <a:gd name="T37" fmla="*/ 77 h 122"/>
                <a:gd name="T38" fmla="*/ 6 w 10"/>
                <a:gd name="T39" fmla="*/ 75 h 122"/>
                <a:gd name="T40" fmla="*/ 6 w 10"/>
                <a:gd name="T41" fmla="*/ 72 h 122"/>
                <a:gd name="T42" fmla="*/ 6 w 10"/>
                <a:gd name="T43" fmla="*/ 70 h 122"/>
                <a:gd name="T44" fmla="*/ 6 w 10"/>
                <a:gd name="T45" fmla="*/ 67 h 122"/>
                <a:gd name="T46" fmla="*/ 5 w 10"/>
                <a:gd name="T47" fmla="*/ 65 h 122"/>
                <a:gd name="T48" fmla="*/ 5 w 10"/>
                <a:gd name="T49" fmla="*/ 63 h 122"/>
                <a:gd name="T50" fmla="*/ 5 w 10"/>
                <a:gd name="T51" fmla="*/ 60 h 122"/>
                <a:gd name="T52" fmla="*/ 5 w 10"/>
                <a:gd name="T53" fmla="*/ 58 h 122"/>
                <a:gd name="T54" fmla="*/ 4 w 10"/>
                <a:gd name="T55" fmla="*/ 55 h 122"/>
                <a:gd name="T56" fmla="*/ 4 w 10"/>
                <a:gd name="T57" fmla="*/ 53 h 122"/>
                <a:gd name="T58" fmla="*/ 4 w 10"/>
                <a:gd name="T59" fmla="*/ 51 h 122"/>
                <a:gd name="T60" fmla="*/ 4 w 10"/>
                <a:gd name="T61" fmla="*/ 48 h 122"/>
                <a:gd name="T62" fmla="*/ 4 w 10"/>
                <a:gd name="T63" fmla="*/ 46 h 122"/>
                <a:gd name="T64" fmla="*/ 3 w 10"/>
                <a:gd name="T65" fmla="*/ 43 h 122"/>
                <a:gd name="T66" fmla="*/ 3 w 10"/>
                <a:gd name="T67" fmla="*/ 41 h 122"/>
                <a:gd name="T68" fmla="*/ 3 w 10"/>
                <a:gd name="T69" fmla="*/ 39 h 122"/>
                <a:gd name="T70" fmla="*/ 3 w 10"/>
                <a:gd name="T71" fmla="*/ 36 h 122"/>
                <a:gd name="T72" fmla="*/ 3 w 10"/>
                <a:gd name="T73" fmla="*/ 34 h 122"/>
                <a:gd name="T74" fmla="*/ 3 w 10"/>
                <a:gd name="T75" fmla="*/ 32 h 122"/>
                <a:gd name="T76" fmla="*/ 2 w 10"/>
                <a:gd name="T77" fmla="*/ 30 h 122"/>
                <a:gd name="T78" fmla="*/ 2 w 10"/>
                <a:gd name="T79" fmla="*/ 27 h 122"/>
                <a:gd name="T80" fmla="*/ 2 w 10"/>
                <a:gd name="T81" fmla="*/ 25 h 122"/>
                <a:gd name="T82" fmla="*/ 2 w 10"/>
                <a:gd name="T83" fmla="*/ 23 h 122"/>
                <a:gd name="T84" fmla="*/ 2 w 10"/>
                <a:gd name="T85" fmla="*/ 20 h 122"/>
                <a:gd name="T86" fmla="*/ 1 w 10"/>
                <a:gd name="T87" fmla="*/ 18 h 122"/>
                <a:gd name="T88" fmla="*/ 1 w 10"/>
                <a:gd name="T89" fmla="*/ 16 h 122"/>
                <a:gd name="T90" fmla="*/ 1 w 10"/>
                <a:gd name="T91" fmla="*/ 14 h 122"/>
                <a:gd name="T92" fmla="*/ 1 w 10"/>
                <a:gd name="T93" fmla="*/ 11 h 122"/>
                <a:gd name="T94" fmla="*/ 0 w 10"/>
                <a:gd name="T95" fmla="*/ 9 h 122"/>
                <a:gd name="T96" fmla="*/ 0 w 10"/>
                <a:gd name="T97" fmla="*/ 7 h 122"/>
                <a:gd name="T98" fmla="*/ 0 w 10"/>
                <a:gd name="T99" fmla="*/ 5 h 122"/>
                <a:gd name="T100" fmla="*/ 0 w 10"/>
                <a:gd name="T101" fmla="*/ 2 h 122"/>
                <a:gd name="T102" fmla="*/ 0 w 10"/>
                <a:gd name="T10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122"/>
                  </a:moveTo>
                  <a:lnTo>
                    <a:pt x="10" y="119"/>
                  </a:lnTo>
                  <a:lnTo>
                    <a:pt x="9" y="117"/>
                  </a:lnTo>
                  <a:lnTo>
                    <a:pt x="9" y="114"/>
                  </a:lnTo>
                  <a:lnTo>
                    <a:pt x="9" y="112"/>
                  </a:lnTo>
                  <a:lnTo>
                    <a:pt x="9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8" y="102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8" y="94"/>
                  </a:lnTo>
                  <a:lnTo>
                    <a:pt x="7" y="92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7" y="82"/>
                  </a:lnTo>
                  <a:lnTo>
                    <a:pt x="6" y="80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4" name="Freeform 3822"/>
            <p:cNvSpPr>
              <a:spLocks/>
            </p:cNvSpPr>
            <p:nvPr/>
          </p:nvSpPr>
          <p:spPr bwMode="auto">
            <a:xfrm>
              <a:off x="6801632" y="5472798"/>
              <a:ext cx="9843" cy="90551"/>
            </a:xfrm>
            <a:custGeom>
              <a:avLst/>
              <a:gdLst>
                <a:gd name="T0" fmla="*/ 10 w 10"/>
                <a:gd name="T1" fmla="*/ 92 h 92"/>
                <a:gd name="T2" fmla="*/ 10 w 10"/>
                <a:gd name="T3" fmla="*/ 90 h 92"/>
                <a:gd name="T4" fmla="*/ 9 w 10"/>
                <a:gd name="T5" fmla="*/ 88 h 92"/>
                <a:gd name="T6" fmla="*/ 9 w 10"/>
                <a:gd name="T7" fmla="*/ 86 h 92"/>
                <a:gd name="T8" fmla="*/ 9 w 10"/>
                <a:gd name="T9" fmla="*/ 84 h 92"/>
                <a:gd name="T10" fmla="*/ 9 w 10"/>
                <a:gd name="T11" fmla="*/ 82 h 92"/>
                <a:gd name="T12" fmla="*/ 9 w 10"/>
                <a:gd name="T13" fmla="*/ 80 h 92"/>
                <a:gd name="T14" fmla="*/ 9 w 10"/>
                <a:gd name="T15" fmla="*/ 78 h 92"/>
                <a:gd name="T16" fmla="*/ 8 w 10"/>
                <a:gd name="T17" fmla="*/ 75 h 92"/>
                <a:gd name="T18" fmla="*/ 8 w 10"/>
                <a:gd name="T19" fmla="*/ 73 h 92"/>
                <a:gd name="T20" fmla="*/ 8 w 10"/>
                <a:gd name="T21" fmla="*/ 71 h 92"/>
                <a:gd name="T22" fmla="*/ 8 w 10"/>
                <a:gd name="T23" fmla="*/ 69 h 92"/>
                <a:gd name="T24" fmla="*/ 7 w 10"/>
                <a:gd name="T25" fmla="*/ 67 h 92"/>
                <a:gd name="T26" fmla="*/ 7 w 10"/>
                <a:gd name="T27" fmla="*/ 65 h 92"/>
                <a:gd name="T28" fmla="*/ 7 w 10"/>
                <a:gd name="T29" fmla="*/ 63 h 92"/>
                <a:gd name="T30" fmla="*/ 7 w 10"/>
                <a:gd name="T31" fmla="*/ 61 h 92"/>
                <a:gd name="T32" fmla="*/ 7 w 10"/>
                <a:gd name="T33" fmla="*/ 59 h 92"/>
                <a:gd name="T34" fmla="*/ 6 w 10"/>
                <a:gd name="T35" fmla="*/ 57 h 92"/>
                <a:gd name="T36" fmla="*/ 6 w 10"/>
                <a:gd name="T37" fmla="*/ 55 h 92"/>
                <a:gd name="T38" fmla="*/ 6 w 10"/>
                <a:gd name="T39" fmla="*/ 53 h 92"/>
                <a:gd name="T40" fmla="*/ 6 w 10"/>
                <a:gd name="T41" fmla="*/ 51 h 92"/>
                <a:gd name="T42" fmla="*/ 6 w 10"/>
                <a:gd name="T43" fmla="*/ 49 h 92"/>
                <a:gd name="T44" fmla="*/ 6 w 10"/>
                <a:gd name="T45" fmla="*/ 48 h 92"/>
                <a:gd name="T46" fmla="*/ 5 w 10"/>
                <a:gd name="T47" fmla="*/ 46 h 92"/>
                <a:gd name="T48" fmla="*/ 5 w 10"/>
                <a:gd name="T49" fmla="*/ 44 h 92"/>
                <a:gd name="T50" fmla="*/ 5 w 10"/>
                <a:gd name="T51" fmla="*/ 42 h 92"/>
                <a:gd name="T52" fmla="*/ 5 w 10"/>
                <a:gd name="T53" fmla="*/ 40 h 92"/>
                <a:gd name="T54" fmla="*/ 4 w 10"/>
                <a:gd name="T55" fmla="*/ 38 h 92"/>
                <a:gd name="T56" fmla="*/ 4 w 10"/>
                <a:gd name="T57" fmla="*/ 36 h 92"/>
                <a:gd name="T58" fmla="*/ 4 w 10"/>
                <a:gd name="T59" fmla="*/ 35 h 92"/>
                <a:gd name="T60" fmla="*/ 4 w 10"/>
                <a:gd name="T61" fmla="*/ 33 h 92"/>
                <a:gd name="T62" fmla="*/ 4 w 10"/>
                <a:gd name="T63" fmla="*/ 31 h 92"/>
                <a:gd name="T64" fmla="*/ 3 w 10"/>
                <a:gd name="T65" fmla="*/ 29 h 92"/>
                <a:gd name="T66" fmla="*/ 3 w 10"/>
                <a:gd name="T67" fmla="*/ 28 h 92"/>
                <a:gd name="T68" fmla="*/ 3 w 10"/>
                <a:gd name="T69" fmla="*/ 26 h 92"/>
                <a:gd name="T70" fmla="*/ 3 w 10"/>
                <a:gd name="T71" fmla="*/ 25 h 92"/>
                <a:gd name="T72" fmla="*/ 3 w 10"/>
                <a:gd name="T73" fmla="*/ 23 h 92"/>
                <a:gd name="T74" fmla="*/ 3 w 10"/>
                <a:gd name="T75" fmla="*/ 21 h 92"/>
                <a:gd name="T76" fmla="*/ 2 w 10"/>
                <a:gd name="T77" fmla="*/ 20 h 92"/>
                <a:gd name="T78" fmla="*/ 2 w 10"/>
                <a:gd name="T79" fmla="*/ 18 h 92"/>
                <a:gd name="T80" fmla="*/ 2 w 10"/>
                <a:gd name="T81" fmla="*/ 16 h 92"/>
                <a:gd name="T82" fmla="*/ 2 w 10"/>
                <a:gd name="T83" fmla="*/ 15 h 92"/>
                <a:gd name="T84" fmla="*/ 2 w 10"/>
                <a:gd name="T85" fmla="*/ 13 h 92"/>
                <a:gd name="T86" fmla="*/ 1 w 10"/>
                <a:gd name="T87" fmla="*/ 12 h 92"/>
                <a:gd name="T88" fmla="*/ 1 w 10"/>
                <a:gd name="T89" fmla="*/ 10 h 92"/>
                <a:gd name="T90" fmla="*/ 1 w 10"/>
                <a:gd name="T91" fmla="*/ 9 h 92"/>
                <a:gd name="T92" fmla="*/ 1 w 10"/>
                <a:gd name="T93" fmla="*/ 7 h 92"/>
                <a:gd name="T94" fmla="*/ 0 w 10"/>
                <a:gd name="T95" fmla="*/ 6 h 92"/>
                <a:gd name="T96" fmla="*/ 0 w 10"/>
                <a:gd name="T97" fmla="*/ 5 h 92"/>
                <a:gd name="T98" fmla="*/ 0 w 10"/>
                <a:gd name="T99" fmla="*/ 3 h 92"/>
                <a:gd name="T100" fmla="*/ 0 w 10"/>
                <a:gd name="T101" fmla="*/ 2 h 92"/>
                <a:gd name="T102" fmla="*/ 0 w 10"/>
                <a:gd name="T10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2">
                  <a:moveTo>
                    <a:pt x="10" y="92"/>
                  </a:moveTo>
                  <a:lnTo>
                    <a:pt x="10" y="90"/>
                  </a:lnTo>
                  <a:lnTo>
                    <a:pt x="9" y="88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78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5" name="Freeform 3823"/>
            <p:cNvSpPr>
              <a:spLocks/>
            </p:cNvSpPr>
            <p:nvPr/>
          </p:nvSpPr>
          <p:spPr bwMode="auto">
            <a:xfrm>
              <a:off x="6791790" y="5438349"/>
              <a:ext cx="9843" cy="36418"/>
            </a:xfrm>
            <a:custGeom>
              <a:avLst/>
              <a:gdLst>
                <a:gd name="T0" fmla="*/ 10 w 10"/>
                <a:gd name="T1" fmla="*/ 37 h 37"/>
                <a:gd name="T2" fmla="*/ 10 w 10"/>
                <a:gd name="T3" fmla="*/ 35 h 37"/>
                <a:gd name="T4" fmla="*/ 10 w 10"/>
                <a:gd name="T5" fmla="*/ 34 h 37"/>
                <a:gd name="T6" fmla="*/ 9 w 10"/>
                <a:gd name="T7" fmla="*/ 33 h 37"/>
                <a:gd name="T8" fmla="*/ 9 w 10"/>
                <a:gd name="T9" fmla="*/ 32 h 37"/>
                <a:gd name="T10" fmla="*/ 9 w 10"/>
                <a:gd name="T11" fmla="*/ 30 h 37"/>
                <a:gd name="T12" fmla="*/ 9 w 10"/>
                <a:gd name="T13" fmla="*/ 29 h 37"/>
                <a:gd name="T14" fmla="*/ 9 w 10"/>
                <a:gd name="T15" fmla="*/ 28 h 37"/>
                <a:gd name="T16" fmla="*/ 8 w 10"/>
                <a:gd name="T17" fmla="*/ 27 h 37"/>
                <a:gd name="T18" fmla="*/ 8 w 10"/>
                <a:gd name="T19" fmla="*/ 25 h 37"/>
                <a:gd name="T20" fmla="*/ 8 w 10"/>
                <a:gd name="T21" fmla="*/ 24 h 37"/>
                <a:gd name="T22" fmla="*/ 8 w 10"/>
                <a:gd name="T23" fmla="*/ 23 h 37"/>
                <a:gd name="T24" fmla="*/ 7 w 10"/>
                <a:gd name="T25" fmla="*/ 22 h 37"/>
                <a:gd name="T26" fmla="*/ 7 w 10"/>
                <a:gd name="T27" fmla="*/ 21 h 37"/>
                <a:gd name="T28" fmla="*/ 7 w 10"/>
                <a:gd name="T29" fmla="*/ 20 h 37"/>
                <a:gd name="T30" fmla="*/ 7 w 10"/>
                <a:gd name="T31" fmla="*/ 19 h 37"/>
                <a:gd name="T32" fmla="*/ 7 w 10"/>
                <a:gd name="T33" fmla="*/ 18 h 37"/>
                <a:gd name="T34" fmla="*/ 7 w 10"/>
                <a:gd name="T35" fmla="*/ 17 h 37"/>
                <a:gd name="T36" fmla="*/ 6 w 10"/>
                <a:gd name="T37" fmla="*/ 16 h 37"/>
                <a:gd name="T38" fmla="*/ 6 w 10"/>
                <a:gd name="T39" fmla="*/ 15 h 37"/>
                <a:gd name="T40" fmla="*/ 6 w 10"/>
                <a:gd name="T41" fmla="*/ 14 h 37"/>
                <a:gd name="T42" fmla="*/ 6 w 10"/>
                <a:gd name="T43" fmla="*/ 14 h 37"/>
                <a:gd name="T44" fmla="*/ 6 w 10"/>
                <a:gd name="T45" fmla="*/ 12 h 37"/>
                <a:gd name="T46" fmla="*/ 5 w 10"/>
                <a:gd name="T47" fmla="*/ 12 h 37"/>
                <a:gd name="T48" fmla="*/ 5 w 10"/>
                <a:gd name="T49" fmla="*/ 11 h 37"/>
                <a:gd name="T50" fmla="*/ 5 w 10"/>
                <a:gd name="T51" fmla="*/ 10 h 37"/>
                <a:gd name="T52" fmla="*/ 5 w 10"/>
                <a:gd name="T53" fmla="*/ 9 h 37"/>
                <a:gd name="T54" fmla="*/ 4 w 10"/>
                <a:gd name="T55" fmla="*/ 9 h 37"/>
                <a:gd name="T56" fmla="*/ 4 w 10"/>
                <a:gd name="T57" fmla="*/ 8 h 37"/>
                <a:gd name="T58" fmla="*/ 4 w 10"/>
                <a:gd name="T59" fmla="*/ 7 h 37"/>
                <a:gd name="T60" fmla="*/ 4 w 10"/>
                <a:gd name="T61" fmla="*/ 7 h 37"/>
                <a:gd name="T62" fmla="*/ 4 w 10"/>
                <a:gd name="T63" fmla="*/ 6 h 37"/>
                <a:gd name="T64" fmla="*/ 4 w 10"/>
                <a:gd name="T65" fmla="*/ 5 h 37"/>
                <a:gd name="T66" fmla="*/ 3 w 10"/>
                <a:gd name="T67" fmla="*/ 5 h 37"/>
                <a:gd name="T68" fmla="*/ 3 w 10"/>
                <a:gd name="T69" fmla="*/ 4 h 37"/>
                <a:gd name="T70" fmla="*/ 3 w 10"/>
                <a:gd name="T71" fmla="*/ 4 h 37"/>
                <a:gd name="T72" fmla="*/ 3 w 10"/>
                <a:gd name="T73" fmla="*/ 3 h 37"/>
                <a:gd name="T74" fmla="*/ 3 w 10"/>
                <a:gd name="T75" fmla="*/ 3 h 37"/>
                <a:gd name="T76" fmla="*/ 2 w 10"/>
                <a:gd name="T77" fmla="*/ 3 h 37"/>
                <a:gd name="T78" fmla="*/ 2 w 10"/>
                <a:gd name="T79" fmla="*/ 2 h 37"/>
                <a:gd name="T80" fmla="*/ 2 w 10"/>
                <a:gd name="T81" fmla="*/ 2 h 37"/>
                <a:gd name="T82" fmla="*/ 2 w 10"/>
                <a:gd name="T83" fmla="*/ 1 h 37"/>
                <a:gd name="T84" fmla="*/ 2 w 10"/>
                <a:gd name="T85" fmla="*/ 1 h 37"/>
                <a:gd name="T86" fmla="*/ 1 w 10"/>
                <a:gd name="T87" fmla="*/ 1 h 37"/>
                <a:gd name="T88" fmla="*/ 1 w 10"/>
                <a:gd name="T89" fmla="*/ 1 h 37"/>
                <a:gd name="T90" fmla="*/ 1 w 10"/>
                <a:gd name="T91" fmla="*/ 0 h 37"/>
                <a:gd name="T92" fmla="*/ 1 w 10"/>
                <a:gd name="T93" fmla="*/ 0 h 37"/>
                <a:gd name="T94" fmla="*/ 0 w 10"/>
                <a:gd name="T95" fmla="*/ 0 h 37"/>
                <a:gd name="T96" fmla="*/ 0 w 10"/>
                <a:gd name="T97" fmla="*/ 0 h 37"/>
                <a:gd name="T98" fmla="*/ 0 w 10"/>
                <a:gd name="T99" fmla="*/ 0 h 37"/>
                <a:gd name="T100" fmla="*/ 0 w 10"/>
                <a:gd name="T101" fmla="*/ 0 h 37"/>
                <a:gd name="T102" fmla="*/ 0 w 10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7">
                  <a:moveTo>
                    <a:pt x="10" y="37"/>
                  </a:moveTo>
                  <a:lnTo>
                    <a:pt x="10" y="35"/>
                  </a:lnTo>
                  <a:lnTo>
                    <a:pt x="10" y="34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6" name="Freeform 3824"/>
            <p:cNvSpPr>
              <a:spLocks/>
            </p:cNvSpPr>
            <p:nvPr/>
          </p:nvSpPr>
          <p:spPr bwMode="auto">
            <a:xfrm>
              <a:off x="6781947" y="5437365"/>
              <a:ext cx="9843" cy="34449"/>
            </a:xfrm>
            <a:custGeom>
              <a:avLst/>
              <a:gdLst>
                <a:gd name="T0" fmla="*/ 10 w 10"/>
                <a:gd name="T1" fmla="*/ 1 h 35"/>
                <a:gd name="T2" fmla="*/ 10 w 10"/>
                <a:gd name="T3" fmla="*/ 1 h 35"/>
                <a:gd name="T4" fmla="*/ 10 w 10"/>
                <a:gd name="T5" fmla="*/ 0 h 35"/>
                <a:gd name="T6" fmla="*/ 9 w 10"/>
                <a:gd name="T7" fmla="*/ 0 h 35"/>
                <a:gd name="T8" fmla="*/ 9 w 10"/>
                <a:gd name="T9" fmla="*/ 1 h 35"/>
                <a:gd name="T10" fmla="*/ 9 w 10"/>
                <a:gd name="T11" fmla="*/ 1 h 35"/>
                <a:gd name="T12" fmla="*/ 9 w 10"/>
                <a:gd name="T13" fmla="*/ 1 h 35"/>
                <a:gd name="T14" fmla="*/ 9 w 10"/>
                <a:gd name="T15" fmla="*/ 1 h 35"/>
                <a:gd name="T16" fmla="*/ 8 w 10"/>
                <a:gd name="T17" fmla="*/ 1 h 35"/>
                <a:gd name="T18" fmla="*/ 8 w 10"/>
                <a:gd name="T19" fmla="*/ 1 h 35"/>
                <a:gd name="T20" fmla="*/ 8 w 10"/>
                <a:gd name="T21" fmla="*/ 1 h 35"/>
                <a:gd name="T22" fmla="*/ 8 w 10"/>
                <a:gd name="T23" fmla="*/ 2 h 35"/>
                <a:gd name="T24" fmla="*/ 7 w 10"/>
                <a:gd name="T25" fmla="*/ 2 h 35"/>
                <a:gd name="T26" fmla="*/ 7 w 10"/>
                <a:gd name="T27" fmla="*/ 2 h 35"/>
                <a:gd name="T28" fmla="*/ 7 w 10"/>
                <a:gd name="T29" fmla="*/ 2 h 35"/>
                <a:gd name="T30" fmla="*/ 7 w 10"/>
                <a:gd name="T31" fmla="*/ 3 h 35"/>
                <a:gd name="T32" fmla="*/ 7 w 10"/>
                <a:gd name="T33" fmla="*/ 3 h 35"/>
                <a:gd name="T34" fmla="*/ 7 w 10"/>
                <a:gd name="T35" fmla="*/ 4 h 35"/>
                <a:gd name="T36" fmla="*/ 6 w 10"/>
                <a:gd name="T37" fmla="*/ 4 h 35"/>
                <a:gd name="T38" fmla="*/ 6 w 10"/>
                <a:gd name="T39" fmla="*/ 4 h 35"/>
                <a:gd name="T40" fmla="*/ 6 w 10"/>
                <a:gd name="T41" fmla="*/ 5 h 35"/>
                <a:gd name="T42" fmla="*/ 6 w 10"/>
                <a:gd name="T43" fmla="*/ 6 h 35"/>
                <a:gd name="T44" fmla="*/ 6 w 10"/>
                <a:gd name="T45" fmla="*/ 6 h 35"/>
                <a:gd name="T46" fmla="*/ 5 w 10"/>
                <a:gd name="T47" fmla="*/ 7 h 35"/>
                <a:gd name="T48" fmla="*/ 5 w 10"/>
                <a:gd name="T49" fmla="*/ 7 h 35"/>
                <a:gd name="T50" fmla="*/ 5 w 10"/>
                <a:gd name="T51" fmla="*/ 8 h 35"/>
                <a:gd name="T52" fmla="*/ 5 w 10"/>
                <a:gd name="T53" fmla="*/ 9 h 35"/>
                <a:gd name="T54" fmla="*/ 4 w 10"/>
                <a:gd name="T55" fmla="*/ 9 h 35"/>
                <a:gd name="T56" fmla="*/ 4 w 10"/>
                <a:gd name="T57" fmla="*/ 10 h 35"/>
                <a:gd name="T58" fmla="*/ 4 w 10"/>
                <a:gd name="T59" fmla="*/ 11 h 35"/>
                <a:gd name="T60" fmla="*/ 4 w 10"/>
                <a:gd name="T61" fmla="*/ 12 h 35"/>
                <a:gd name="T62" fmla="*/ 4 w 10"/>
                <a:gd name="T63" fmla="*/ 12 h 35"/>
                <a:gd name="T64" fmla="*/ 4 w 10"/>
                <a:gd name="T65" fmla="*/ 13 h 35"/>
                <a:gd name="T66" fmla="*/ 3 w 10"/>
                <a:gd name="T67" fmla="*/ 14 h 35"/>
                <a:gd name="T68" fmla="*/ 3 w 10"/>
                <a:gd name="T69" fmla="*/ 15 h 35"/>
                <a:gd name="T70" fmla="*/ 3 w 10"/>
                <a:gd name="T71" fmla="*/ 16 h 35"/>
                <a:gd name="T72" fmla="*/ 3 w 10"/>
                <a:gd name="T73" fmla="*/ 17 h 35"/>
                <a:gd name="T74" fmla="*/ 3 w 10"/>
                <a:gd name="T75" fmla="*/ 18 h 35"/>
                <a:gd name="T76" fmla="*/ 2 w 10"/>
                <a:gd name="T77" fmla="*/ 19 h 35"/>
                <a:gd name="T78" fmla="*/ 2 w 10"/>
                <a:gd name="T79" fmla="*/ 20 h 35"/>
                <a:gd name="T80" fmla="*/ 2 w 10"/>
                <a:gd name="T81" fmla="*/ 21 h 35"/>
                <a:gd name="T82" fmla="*/ 2 w 10"/>
                <a:gd name="T83" fmla="*/ 22 h 35"/>
                <a:gd name="T84" fmla="*/ 1 w 10"/>
                <a:gd name="T85" fmla="*/ 23 h 35"/>
                <a:gd name="T86" fmla="*/ 1 w 10"/>
                <a:gd name="T87" fmla="*/ 24 h 35"/>
                <a:gd name="T88" fmla="*/ 1 w 10"/>
                <a:gd name="T89" fmla="*/ 25 h 35"/>
                <a:gd name="T90" fmla="*/ 1 w 10"/>
                <a:gd name="T91" fmla="*/ 27 h 35"/>
                <a:gd name="T92" fmla="*/ 1 w 10"/>
                <a:gd name="T93" fmla="*/ 28 h 35"/>
                <a:gd name="T94" fmla="*/ 1 w 10"/>
                <a:gd name="T95" fmla="*/ 29 h 35"/>
                <a:gd name="T96" fmla="*/ 0 w 10"/>
                <a:gd name="T97" fmla="*/ 30 h 35"/>
                <a:gd name="T98" fmla="*/ 0 w 10"/>
                <a:gd name="T99" fmla="*/ 32 h 35"/>
                <a:gd name="T100" fmla="*/ 0 w 10"/>
                <a:gd name="T101" fmla="*/ 33 h 35"/>
                <a:gd name="T102" fmla="*/ 0 w 10"/>
                <a:gd name="T10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5">
                  <a:moveTo>
                    <a:pt x="10" y="1"/>
                  </a:move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7" name="Freeform 3825"/>
            <p:cNvSpPr>
              <a:spLocks/>
            </p:cNvSpPr>
            <p:nvPr/>
          </p:nvSpPr>
          <p:spPr bwMode="auto">
            <a:xfrm>
              <a:off x="6772105" y="5469845"/>
              <a:ext cx="9843" cy="99410"/>
            </a:xfrm>
            <a:custGeom>
              <a:avLst/>
              <a:gdLst>
                <a:gd name="T0" fmla="*/ 10 w 10"/>
                <a:gd name="T1" fmla="*/ 0 h 101"/>
                <a:gd name="T2" fmla="*/ 10 w 10"/>
                <a:gd name="T3" fmla="*/ 2 h 101"/>
                <a:gd name="T4" fmla="*/ 10 w 10"/>
                <a:gd name="T5" fmla="*/ 3 h 101"/>
                <a:gd name="T6" fmla="*/ 9 w 10"/>
                <a:gd name="T7" fmla="*/ 4 h 101"/>
                <a:gd name="T8" fmla="*/ 9 w 10"/>
                <a:gd name="T9" fmla="*/ 6 h 101"/>
                <a:gd name="T10" fmla="*/ 9 w 10"/>
                <a:gd name="T11" fmla="*/ 7 h 101"/>
                <a:gd name="T12" fmla="*/ 9 w 10"/>
                <a:gd name="T13" fmla="*/ 9 h 101"/>
                <a:gd name="T14" fmla="*/ 9 w 10"/>
                <a:gd name="T15" fmla="*/ 10 h 101"/>
                <a:gd name="T16" fmla="*/ 8 w 10"/>
                <a:gd name="T17" fmla="*/ 12 h 101"/>
                <a:gd name="T18" fmla="*/ 8 w 10"/>
                <a:gd name="T19" fmla="*/ 13 h 101"/>
                <a:gd name="T20" fmla="*/ 8 w 10"/>
                <a:gd name="T21" fmla="*/ 15 h 101"/>
                <a:gd name="T22" fmla="*/ 8 w 10"/>
                <a:gd name="T23" fmla="*/ 17 h 101"/>
                <a:gd name="T24" fmla="*/ 8 w 10"/>
                <a:gd name="T25" fmla="*/ 18 h 101"/>
                <a:gd name="T26" fmla="*/ 7 w 10"/>
                <a:gd name="T27" fmla="*/ 20 h 101"/>
                <a:gd name="T28" fmla="*/ 7 w 10"/>
                <a:gd name="T29" fmla="*/ 22 h 101"/>
                <a:gd name="T30" fmla="*/ 7 w 10"/>
                <a:gd name="T31" fmla="*/ 23 h 101"/>
                <a:gd name="T32" fmla="*/ 7 w 10"/>
                <a:gd name="T33" fmla="*/ 25 h 101"/>
                <a:gd name="T34" fmla="*/ 7 w 10"/>
                <a:gd name="T35" fmla="*/ 27 h 101"/>
                <a:gd name="T36" fmla="*/ 6 w 10"/>
                <a:gd name="T37" fmla="*/ 29 h 101"/>
                <a:gd name="T38" fmla="*/ 6 w 10"/>
                <a:gd name="T39" fmla="*/ 31 h 101"/>
                <a:gd name="T40" fmla="*/ 6 w 10"/>
                <a:gd name="T41" fmla="*/ 33 h 101"/>
                <a:gd name="T42" fmla="*/ 6 w 10"/>
                <a:gd name="T43" fmla="*/ 35 h 101"/>
                <a:gd name="T44" fmla="*/ 6 w 10"/>
                <a:gd name="T45" fmla="*/ 36 h 101"/>
                <a:gd name="T46" fmla="*/ 5 w 10"/>
                <a:gd name="T47" fmla="*/ 38 h 101"/>
                <a:gd name="T48" fmla="*/ 5 w 10"/>
                <a:gd name="T49" fmla="*/ 40 h 101"/>
                <a:gd name="T50" fmla="*/ 5 w 10"/>
                <a:gd name="T51" fmla="*/ 42 h 101"/>
                <a:gd name="T52" fmla="*/ 5 w 10"/>
                <a:gd name="T53" fmla="*/ 44 h 101"/>
                <a:gd name="T54" fmla="*/ 4 w 10"/>
                <a:gd name="T55" fmla="*/ 46 h 101"/>
                <a:gd name="T56" fmla="*/ 4 w 10"/>
                <a:gd name="T57" fmla="*/ 48 h 101"/>
                <a:gd name="T58" fmla="*/ 4 w 10"/>
                <a:gd name="T59" fmla="*/ 51 h 101"/>
                <a:gd name="T60" fmla="*/ 4 w 10"/>
                <a:gd name="T61" fmla="*/ 52 h 101"/>
                <a:gd name="T62" fmla="*/ 4 w 10"/>
                <a:gd name="T63" fmla="*/ 55 h 101"/>
                <a:gd name="T64" fmla="*/ 4 w 10"/>
                <a:gd name="T65" fmla="*/ 57 h 101"/>
                <a:gd name="T66" fmla="*/ 3 w 10"/>
                <a:gd name="T67" fmla="*/ 59 h 101"/>
                <a:gd name="T68" fmla="*/ 3 w 10"/>
                <a:gd name="T69" fmla="*/ 61 h 101"/>
                <a:gd name="T70" fmla="*/ 3 w 10"/>
                <a:gd name="T71" fmla="*/ 63 h 101"/>
                <a:gd name="T72" fmla="*/ 3 w 10"/>
                <a:gd name="T73" fmla="*/ 66 h 101"/>
                <a:gd name="T74" fmla="*/ 3 w 10"/>
                <a:gd name="T75" fmla="*/ 68 h 101"/>
                <a:gd name="T76" fmla="*/ 2 w 10"/>
                <a:gd name="T77" fmla="*/ 70 h 101"/>
                <a:gd name="T78" fmla="*/ 2 w 10"/>
                <a:gd name="T79" fmla="*/ 72 h 101"/>
                <a:gd name="T80" fmla="*/ 2 w 10"/>
                <a:gd name="T81" fmla="*/ 75 h 101"/>
                <a:gd name="T82" fmla="*/ 2 w 10"/>
                <a:gd name="T83" fmla="*/ 77 h 101"/>
                <a:gd name="T84" fmla="*/ 1 w 10"/>
                <a:gd name="T85" fmla="*/ 80 h 101"/>
                <a:gd name="T86" fmla="*/ 1 w 10"/>
                <a:gd name="T87" fmla="*/ 82 h 101"/>
                <a:gd name="T88" fmla="*/ 1 w 10"/>
                <a:gd name="T89" fmla="*/ 84 h 101"/>
                <a:gd name="T90" fmla="*/ 1 w 10"/>
                <a:gd name="T91" fmla="*/ 87 h 101"/>
                <a:gd name="T92" fmla="*/ 1 w 10"/>
                <a:gd name="T93" fmla="*/ 89 h 101"/>
                <a:gd name="T94" fmla="*/ 1 w 10"/>
                <a:gd name="T95" fmla="*/ 91 h 101"/>
                <a:gd name="T96" fmla="*/ 0 w 10"/>
                <a:gd name="T97" fmla="*/ 94 h 101"/>
                <a:gd name="T98" fmla="*/ 0 w 10"/>
                <a:gd name="T99" fmla="*/ 96 h 101"/>
                <a:gd name="T100" fmla="*/ 0 w 10"/>
                <a:gd name="T101" fmla="*/ 99 h 101"/>
                <a:gd name="T102" fmla="*/ 0 w 10"/>
                <a:gd name="T10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1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6" y="36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51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0" y="10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8" name="Freeform 3826"/>
            <p:cNvSpPr>
              <a:spLocks/>
            </p:cNvSpPr>
            <p:nvPr/>
          </p:nvSpPr>
          <p:spPr bwMode="auto">
            <a:xfrm>
              <a:off x="6762262" y="5567286"/>
              <a:ext cx="9843" cy="143700"/>
            </a:xfrm>
            <a:custGeom>
              <a:avLst/>
              <a:gdLst>
                <a:gd name="T0" fmla="*/ 10 w 10"/>
                <a:gd name="T1" fmla="*/ 0 h 146"/>
                <a:gd name="T2" fmla="*/ 10 w 10"/>
                <a:gd name="T3" fmla="*/ 2 h 146"/>
                <a:gd name="T4" fmla="*/ 10 w 10"/>
                <a:gd name="T5" fmla="*/ 5 h 146"/>
                <a:gd name="T6" fmla="*/ 9 w 10"/>
                <a:gd name="T7" fmla="*/ 8 h 146"/>
                <a:gd name="T8" fmla="*/ 9 w 10"/>
                <a:gd name="T9" fmla="*/ 10 h 146"/>
                <a:gd name="T10" fmla="*/ 9 w 10"/>
                <a:gd name="T11" fmla="*/ 13 h 146"/>
                <a:gd name="T12" fmla="*/ 9 w 10"/>
                <a:gd name="T13" fmla="*/ 15 h 146"/>
                <a:gd name="T14" fmla="*/ 9 w 10"/>
                <a:gd name="T15" fmla="*/ 18 h 146"/>
                <a:gd name="T16" fmla="*/ 9 w 10"/>
                <a:gd name="T17" fmla="*/ 21 h 146"/>
                <a:gd name="T18" fmla="*/ 8 w 10"/>
                <a:gd name="T19" fmla="*/ 23 h 146"/>
                <a:gd name="T20" fmla="*/ 8 w 10"/>
                <a:gd name="T21" fmla="*/ 26 h 146"/>
                <a:gd name="T22" fmla="*/ 8 w 10"/>
                <a:gd name="T23" fmla="*/ 29 h 146"/>
                <a:gd name="T24" fmla="*/ 8 w 10"/>
                <a:gd name="T25" fmla="*/ 31 h 146"/>
                <a:gd name="T26" fmla="*/ 7 w 10"/>
                <a:gd name="T27" fmla="*/ 34 h 146"/>
                <a:gd name="T28" fmla="*/ 7 w 10"/>
                <a:gd name="T29" fmla="*/ 37 h 146"/>
                <a:gd name="T30" fmla="*/ 7 w 10"/>
                <a:gd name="T31" fmla="*/ 40 h 146"/>
                <a:gd name="T32" fmla="*/ 7 w 10"/>
                <a:gd name="T33" fmla="*/ 42 h 146"/>
                <a:gd name="T34" fmla="*/ 7 w 10"/>
                <a:gd name="T35" fmla="*/ 45 h 146"/>
                <a:gd name="T36" fmla="*/ 6 w 10"/>
                <a:gd name="T37" fmla="*/ 48 h 146"/>
                <a:gd name="T38" fmla="*/ 6 w 10"/>
                <a:gd name="T39" fmla="*/ 51 h 146"/>
                <a:gd name="T40" fmla="*/ 6 w 10"/>
                <a:gd name="T41" fmla="*/ 53 h 146"/>
                <a:gd name="T42" fmla="*/ 6 w 10"/>
                <a:gd name="T43" fmla="*/ 56 h 146"/>
                <a:gd name="T44" fmla="*/ 6 w 10"/>
                <a:gd name="T45" fmla="*/ 59 h 146"/>
                <a:gd name="T46" fmla="*/ 6 w 10"/>
                <a:gd name="T47" fmla="*/ 62 h 146"/>
                <a:gd name="T48" fmla="*/ 5 w 10"/>
                <a:gd name="T49" fmla="*/ 65 h 146"/>
                <a:gd name="T50" fmla="*/ 5 w 10"/>
                <a:gd name="T51" fmla="*/ 68 h 146"/>
                <a:gd name="T52" fmla="*/ 5 w 10"/>
                <a:gd name="T53" fmla="*/ 71 h 146"/>
                <a:gd name="T54" fmla="*/ 5 w 10"/>
                <a:gd name="T55" fmla="*/ 74 h 146"/>
                <a:gd name="T56" fmla="*/ 4 w 10"/>
                <a:gd name="T57" fmla="*/ 76 h 146"/>
                <a:gd name="T58" fmla="*/ 4 w 10"/>
                <a:gd name="T59" fmla="*/ 79 h 146"/>
                <a:gd name="T60" fmla="*/ 4 w 10"/>
                <a:gd name="T61" fmla="*/ 82 h 146"/>
                <a:gd name="T62" fmla="*/ 4 w 10"/>
                <a:gd name="T63" fmla="*/ 85 h 146"/>
                <a:gd name="T64" fmla="*/ 4 w 10"/>
                <a:gd name="T65" fmla="*/ 88 h 146"/>
                <a:gd name="T66" fmla="*/ 3 w 10"/>
                <a:gd name="T67" fmla="*/ 91 h 146"/>
                <a:gd name="T68" fmla="*/ 3 w 10"/>
                <a:gd name="T69" fmla="*/ 94 h 146"/>
                <a:gd name="T70" fmla="*/ 3 w 10"/>
                <a:gd name="T71" fmla="*/ 97 h 146"/>
                <a:gd name="T72" fmla="*/ 3 w 10"/>
                <a:gd name="T73" fmla="*/ 100 h 146"/>
                <a:gd name="T74" fmla="*/ 3 w 10"/>
                <a:gd name="T75" fmla="*/ 103 h 146"/>
                <a:gd name="T76" fmla="*/ 3 w 10"/>
                <a:gd name="T77" fmla="*/ 106 h 146"/>
                <a:gd name="T78" fmla="*/ 2 w 10"/>
                <a:gd name="T79" fmla="*/ 109 h 146"/>
                <a:gd name="T80" fmla="*/ 2 w 10"/>
                <a:gd name="T81" fmla="*/ 112 h 146"/>
                <a:gd name="T82" fmla="*/ 2 w 10"/>
                <a:gd name="T83" fmla="*/ 115 h 146"/>
                <a:gd name="T84" fmla="*/ 2 w 10"/>
                <a:gd name="T85" fmla="*/ 118 h 146"/>
                <a:gd name="T86" fmla="*/ 1 w 10"/>
                <a:gd name="T87" fmla="*/ 121 h 146"/>
                <a:gd name="T88" fmla="*/ 1 w 10"/>
                <a:gd name="T89" fmla="*/ 124 h 146"/>
                <a:gd name="T90" fmla="*/ 1 w 10"/>
                <a:gd name="T91" fmla="*/ 128 h 146"/>
                <a:gd name="T92" fmla="*/ 1 w 10"/>
                <a:gd name="T93" fmla="*/ 131 h 146"/>
                <a:gd name="T94" fmla="*/ 1 w 10"/>
                <a:gd name="T95" fmla="*/ 133 h 146"/>
                <a:gd name="T96" fmla="*/ 0 w 10"/>
                <a:gd name="T97" fmla="*/ 137 h 146"/>
                <a:gd name="T98" fmla="*/ 0 w 10"/>
                <a:gd name="T99" fmla="*/ 140 h 146"/>
                <a:gd name="T100" fmla="*/ 0 w 10"/>
                <a:gd name="T101" fmla="*/ 143 h 146"/>
                <a:gd name="T102" fmla="*/ 0 w 10"/>
                <a:gd name="T103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6">
                  <a:moveTo>
                    <a:pt x="10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5"/>
                  </a:lnTo>
                  <a:lnTo>
                    <a:pt x="6" y="48"/>
                  </a:lnTo>
                  <a:lnTo>
                    <a:pt x="6" y="51"/>
                  </a:lnTo>
                  <a:lnTo>
                    <a:pt x="6" y="53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5" y="74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4" y="82"/>
                  </a:lnTo>
                  <a:lnTo>
                    <a:pt x="4" y="85"/>
                  </a:lnTo>
                  <a:lnTo>
                    <a:pt x="4" y="88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7"/>
                  </a:lnTo>
                  <a:lnTo>
                    <a:pt x="3" y="100"/>
                  </a:lnTo>
                  <a:lnTo>
                    <a:pt x="3" y="103"/>
                  </a:lnTo>
                  <a:lnTo>
                    <a:pt x="3" y="106"/>
                  </a:lnTo>
                  <a:lnTo>
                    <a:pt x="2" y="109"/>
                  </a:lnTo>
                  <a:lnTo>
                    <a:pt x="2" y="112"/>
                  </a:lnTo>
                  <a:lnTo>
                    <a:pt x="2" y="115"/>
                  </a:lnTo>
                  <a:lnTo>
                    <a:pt x="2" y="118"/>
                  </a:lnTo>
                  <a:lnTo>
                    <a:pt x="1" y="121"/>
                  </a:lnTo>
                  <a:lnTo>
                    <a:pt x="1" y="124"/>
                  </a:lnTo>
                  <a:lnTo>
                    <a:pt x="1" y="128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9" name="Freeform 3827"/>
            <p:cNvSpPr>
              <a:spLocks/>
            </p:cNvSpPr>
            <p:nvPr/>
          </p:nvSpPr>
          <p:spPr bwMode="auto">
            <a:xfrm>
              <a:off x="6752420" y="5708034"/>
              <a:ext cx="9843" cy="157480"/>
            </a:xfrm>
            <a:custGeom>
              <a:avLst/>
              <a:gdLst>
                <a:gd name="T0" fmla="*/ 10 w 10"/>
                <a:gd name="T1" fmla="*/ 0 h 160"/>
                <a:gd name="T2" fmla="*/ 10 w 10"/>
                <a:gd name="T3" fmla="*/ 3 h 160"/>
                <a:gd name="T4" fmla="*/ 10 w 10"/>
                <a:gd name="T5" fmla="*/ 6 h 160"/>
                <a:gd name="T6" fmla="*/ 9 w 10"/>
                <a:gd name="T7" fmla="*/ 9 h 160"/>
                <a:gd name="T8" fmla="*/ 9 w 10"/>
                <a:gd name="T9" fmla="*/ 12 h 160"/>
                <a:gd name="T10" fmla="*/ 9 w 10"/>
                <a:gd name="T11" fmla="*/ 15 h 160"/>
                <a:gd name="T12" fmla="*/ 9 w 10"/>
                <a:gd name="T13" fmla="*/ 19 h 160"/>
                <a:gd name="T14" fmla="*/ 9 w 10"/>
                <a:gd name="T15" fmla="*/ 22 h 160"/>
                <a:gd name="T16" fmla="*/ 9 w 10"/>
                <a:gd name="T17" fmla="*/ 25 h 160"/>
                <a:gd name="T18" fmla="*/ 8 w 10"/>
                <a:gd name="T19" fmla="*/ 28 h 160"/>
                <a:gd name="T20" fmla="*/ 8 w 10"/>
                <a:gd name="T21" fmla="*/ 31 h 160"/>
                <a:gd name="T22" fmla="*/ 8 w 10"/>
                <a:gd name="T23" fmla="*/ 34 h 160"/>
                <a:gd name="T24" fmla="*/ 8 w 10"/>
                <a:gd name="T25" fmla="*/ 37 h 160"/>
                <a:gd name="T26" fmla="*/ 7 w 10"/>
                <a:gd name="T27" fmla="*/ 41 h 160"/>
                <a:gd name="T28" fmla="*/ 7 w 10"/>
                <a:gd name="T29" fmla="*/ 44 h 160"/>
                <a:gd name="T30" fmla="*/ 7 w 10"/>
                <a:gd name="T31" fmla="*/ 47 h 160"/>
                <a:gd name="T32" fmla="*/ 7 w 10"/>
                <a:gd name="T33" fmla="*/ 50 h 160"/>
                <a:gd name="T34" fmla="*/ 7 w 10"/>
                <a:gd name="T35" fmla="*/ 53 h 160"/>
                <a:gd name="T36" fmla="*/ 6 w 10"/>
                <a:gd name="T37" fmla="*/ 56 h 160"/>
                <a:gd name="T38" fmla="*/ 6 w 10"/>
                <a:gd name="T39" fmla="*/ 60 h 160"/>
                <a:gd name="T40" fmla="*/ 6 w 10"/>
                <a:gd name="T41" fmla="*/ 63 h 160"/>
                <a:gd name="T42" fmla="*/ 6 w 10"/>
                <a:gd name="T43" fmla="*/ 66 h 160"/>
                <a:gd name="T44" fmla="*/ 6 w 10"/>
                <a:gd name="T45" fmla="*/ 69 h 160"/>
                <a:gd name="T46" fmla="*/ 6 w 10"/>
                <a:gd name="T47" fmla="*/ 72 h 160"/>
                <a:gd name="T48" fmla="*/ 5 w 10"/>
                <a:gd name="T49" fmla="*/ 75 h 160"/>
                <a:gd name="T50" fmla="*/ 5 w 10"/>
                <a:gd name="T51" fmla="*/ 78 h 160"/>
                <a:gd name="T52" fmla="*/ 5 w 10"/>
                <a:gd name="T53" fmla="*/ 82 h 160"/>
                <a:gd name="T54" fmla="*/ 5 w 10"/>
                <a:gd name="T55" fmla="*/ 85 h 160"/>
                <a:gd name="T56" fmla="*/ 4 w 10"/>
                <a:gd name="T57" fmla="*/ 88 h 160"/>
                <a:gd name="T58" fmla="*/ 4 w 10"/>
                <a:gd name="T59" fmla="*/ 91 h 160"/>
                <a:gd name="T60" fmla="*/ 4 w 10"/>
                <a:gd name="T61" fmla="*/ 94 h 160"/>
                <a:gd name="T62" fmla="*/ 4 w 10"/>
                <a:gd name="T63" fmla="*/ 97 h 160"/>
                <a:gd name="T64" fmla="*/ 4 w 10"/>
                <a:gd name="T65" fmla="*/ 101 h 160"/>
                <a:gd name="T66" fmla="*/ 3 w 10"/>
                <a:gd name="T67" fmla="*/ 104 h 160"/>
                <a:gd name="T68" fmla="*/ 3 w 10"/>
                <a:gd name="T69" fmla="*/ 107 h 160"/>
                <a:gd name="T70" fmla="*/ 3 w 10"/>
                <a:gd name="T71" fmla="*/ 110 h 160"/>
                <a:gd name="T72" fmla="*/ 3 w 10"/>
                <a:gd name="T73" fmla="*/ 113 h 160"/>
                <a:gd name="T74" fmla="*/ 3 w 10"/>
                <a:gd name="T75" fmla="*/ 116 h 160"/>
                <a:gd name="T76" fmla="*/ 3 w 10"/>
                <a:gd name="T77" fmla="*/ 119 h 160"/>
                <a:gd name="T78" fmla="*/ 2 w 10"/>
                <a:gd name="T79" fmla="*/ 123 h 160"/>
                <a:gd name="T80" fmla="*/ 2 w 10"/>
                <a:gd name="T81" fmla="*/ 126 h 160"/>
                <a:gd name="T82" fmla="*/ 2 w 10"/>
                <a:gd name="T83" fmla="*/ 129 h 160"/>
                <a:gd name="T84" fmla="*/ 2 w 10"/>
                <a:gd name="T85" fmla="*/ 132 h 160"/>
                <a:gd name="T86" fmla="*/ 1 w 10"/>
                <a:gd name="T87" fmla="*/ 135 h 160"/>
                <a:gd name="T88" fmla="*/ 1 w 10"/>
                <a:gd name="T89" fmla="*/ 138 h 160"/>
                <a:gd name="T90" fmla="*/ 1 w 10"/>
                <a:gd name="T91" fmla="*/ 141 h 160"/>
                <a:gd name="T92" fmla="*/ 1 w 10"/>
                <a:gd name="T93" fmla="*/ 145 h 160"/>
                <a:gd name="T94" fmla="*/ 1 w 10"/>
                <a:gd name="T95" fmla="*/ 148 h 160"/>
                <a:gd name="T96" fmla="*/ 0 w 10"/>
                <a:gd name="T97" fmla="*/ 151 h 160"/>
                <a:gd name="T98" fmla="*/ 0 w 10"/>
                <a:gd name="T99" fmla="*/ 154 h 160"/>
                <a:gd name="T100" fmla="*/ 0 w 10"/>
                <a:gd name="T101" fmla="*/ 157 h 160"/>
                <a:gd name="T102" fmla="*/ 0 w 10"/>
                <a:gd name="T10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0">
                  <a:moveTo>
                    <a:pt x="10" y="0"/>
                  </a:moveTo>
                  <a:lnTo>
                    <a:pt x="10" y="3"/>
                  </a:lnTo>
                  <a:lnTo>
                    <a:pt x="10" y="6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7" y="41"/>
                  </a:lnTo>
                  <a:lnTo>
                    <a:pt x="7" y="44"/>
                  </a:lnTo>
                  <a:lnTo>
                    <a:pt x="7" y="47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6" y="56"/>
                  </a:lnTo>
                  <a:lnTo>
                    <a:pt x="6" y="60"/>
                  </a:lnTo>
                  <a:lnTo>
                    <a:pt x="6" y="63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4" y="94"/>
                  </a:lnTo>
                  <a:lnTo>
                    <a:pt x="4" y="97"/>
                  </a:lnTo>
                  <a:lnTo>
                    <a:pt x="4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3" y="116"/>
                  </a:lnTo>
                  <a:lnTo>
                    <a:pt x="3" y="119"/>
                  </a:lnTo>
                  <a:lnTo>
                    <a:pt x="2" y="123"/>
                  </a:lnTo>
                  <a:lnTo>
                    <a:pt x="2" y="126"/>
                  </a:lnTo>
                  <a:lnTo>
                    <a:pt x="2" y="129"/>
                  </a:lnTo>
                  <a:lnTo>
                    <a:pt x="2" y="132"/>
                  </a:lnTo>
                  <a:lnTo>
                    <a:pt x="1" y="135"/>
                  </a:lnTo>
                  <a:lnTo>
                    <a:pt x="1" y="138"/>
                  </a:lnTo>
                  <a:lnTo>
                    <a:pt x="1" y="141"/>
                  </a:lnTo>
                  <a:lnTo>
                    <a:pt x="1" y="145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0" name="Freeform 3828"/>
            <p:cNvSpPr>
              <a:spLocks/>
            </p:cNvSpPr>
            <p:nvPr/>
          </p:nvSpPr>
          <p:spPr bwMode="auto">
            <a:xfrm>
              <a:off x="6742577" y="5862561"/>
              <a:ext cx="9843" cy="145669"/>
            </a:xfrm>
            <a:custGeom>
              <a:avLst/>
              <a:gdLst>
                <a:gd name="T0" fmla="*/ 10 w 10"/>
                <a:gd name="T1" fmla="*/ 0 h 148"/>
                <a:gd name="T2" fmla="*/ 10 w 10"/>
                <a:gd name="T3" fmla="*/ 3 h 148"/>
                <a:gd name="T4" fmla="*/ 10 w 10"/>
                <a:gd name="T5" fmla="*/ 6 h 148"/>
                <a:gd name="T6" fmla="*/ 10 w 10"/>
                <a:gd name="T7" fmla="*/ 9 h 148"/>
                <a:gd name="T8" fmla="*/ 9 w 10"/>
                <a:gd name="T9" fmla="*/ 12 h 148"/>
                <a:gd name="T10" fmla="*/ 9 w 10"/>
                <a:gd name="T11" fmla="*/ 15 h 148"/>
                <a:gd name="T12" fmla="*/ 9 w 10"/>
                <a:gd name="T13" fmla="*/ 18 h 148"/>
                <a:gd name="T14" fmla="*/ 9 w 10"/>
                <a:gd name="T15" fmla="*/ 21 h 148"/>
                <a:gd name="T16" fmla="*/ 9 w 10"/>
                <a:gd name="T17" fmla="*/ 24 h 148"/>
                <a:gd name="T18" fmla="*/ 8 w 10"/>
                <a:gd name="T19" fmla="*/ 28 h 148"/>
                <a:gd name="T20" fmla="*/ 8 w 10"/>
                <a:gd name="T21" fmla="*/ 31 h 148"/>
                <a:gd name="T22" fmla="*/ 8 w 10"/>
                <a:gd name="T23" fmla="*/ 34 h 148"/>
                <a:gd name="T24" fmla="*/ 8 w 10"/>
                <a:gd name="T25" fmla="*/ 37 h 148"/>
                <a:gd name="T26" fmla="*/ 7 w 10"/>
                <a:gd name="T27" fmla="*/ 40 h 148"/>
                <a:gd name="T28" fmla="*/ 7 w 10"/>
                <a:gd name="T29" fmla="*/ 43 h 148"/>
                <a:gd name="T30" fmla="*/ 7 w 10"/>
                <a:gd name="T31" fmla="*/ 46 h 148"/>
                <a:gd name="T32" fmla="*/ 7 w 10"/>
                <a:gd name="T33" fmla="*/ 49 h 148"/>
                <a:gd name="T34" fmla="*/ 7 w 10"/>
                <a:gd name="T35" fmla="*/ 52 h 148"/>
                <a:gd name="T36" fmla="*/ 7 w 10"/>
                <a:gd name="T37" fmla="*/ 55 h 148"/>
                <a:gd name="T38" fmla="*/ 6 w 10"/>
                <a:gd name="T39" fmla="*/ 58 h 148"/>
                <a:gd name="T40" fmla="*/ 6 w 10"/>
                <a:gd name="T41" fmla="*/ 61 h 148"/>
                <a:gd name="T42" fmla="*/ 6 w 10"/>
                <a:gd name="T43" fmla="*/ 64 h 148"/>
                <a:gd name="T44" fmla="*/ 6 w 10"/>
                <a:gd name="T45" fmla="*/ 67 h 148"/>
                <a:gd name="T46" fmla="*/ 6 w 10"/>
                <a:gd name="T47" fmla="*/ 70 h 148"/>
                <a:gd name="T48" fmla="*/ 5 w 10"/>
                <a:gd name="T49" fmla="*/ 73 h 148"/>
                <a:gd name="T50" fmla="*/ 5 w 10"/>
                <a:gd name="T51" fmla="*/ 75 h 148"/>
                <a:gd name="T52" fmla="*/ 5 w 10"/>
                <a:gd name="T53" fmla="*/ 78 h 148"/>
                <a:gd name="T54" fmla="*/ 5 w 10"/>
                <a:gd name="T55" fmla="*/ 81 h 148"/>
                <a:gd name="T56" fmla="*/ 4 w 10"/>
                <a:gd name="T57" fmla="*/ 84 h 148"/>
                <a:gd name="T58" fmla="*/ 4 w 10"/>
                <a:gd name="T59" fmla="*/ 87 h 148"/>
                <a:gd name="T60" fmla="*/ 4 w 10"/>
                <a:gd name="T61" fmla="*/ 90 h 148"/>
                <a:gd name="T62" fmla="*/ 4 w 10"/>
                <a:gd name="T63" fmla="*/ 93 h 148"/>
                <a:gd name="T64" fmla="*/ 4 w 10"/>
                <a:gd name="T65" fmla="*/ 96 h 148"/>
                <a:gd name="T66" fmla="*/ 3 w 10"/>
                <a:gd name="T67" fmla="*/ 99 h 148"/>
                <a:gd name="T68" fmla="*/ 3 w 10"/>
                <a:gd name="T69" fmla="*/ 101 h 148"/>
                <a:gd name="T70" fmla="*/ 3 w 10"/>
                <a:gd name="T71" fmla="*/ 104 h 148"/>
                <a:gd name="T72" fmla="*/ 3 w 10"/>
                <a:gd name="T73" fmla="*/ 107 h 148"/>
                <a:gd name="T74" fmla="*/ 3 w 10"/>
                <a:gd name="T75" fmla="*/ 110 h 148"/>
                <a:gd name="T76" fmla="*/ 3 w 10"/>
                <a:gd name="T77" fmla="*/ 113 h 148"/>
                <a:gd name="T78" fmla="*/ 2 w 10"/>
                <a:gd name="T79" fmla="*/ 116 h 148"/>
                <a:gd name="T80" fmla="*/ 2 w 10"/>
                <a:gd name="T81" fmla="*/ 118 h 148"/>
                <a:gd name="T82" fmla="*/ 2 w 10"/>
                <a:gd name="T83" fmla="*/ 121 h 148"/>
                <a:gd name="T84" fmla="*/ 2 w 10"/>
                <a:gd name="T85" fmla="*/ 124 h 148"/>
                <a:gd name="T86" fmla="*/ 1 w 10"/>
                <a:gd name="T87" fmla="*/ 127 h 148"/>
                <a:gd name="T88" fmla="*/ 1 w 10"/>
                <a:gd name="T89" fmla="*/ 129 h 148"/>
                <a:gd name="T90" fmla="*/ 1 w 10"/>
                <a:gd name="T91" fmla="*/ 132 h 148"/>
                <a:gd name="T92" fmla="*/ 1 w 10"/>
                <a:gd name="T93" fmla="*/ 135 h 148"/>
                <a:gd name="T94" fmla="*/ 1 w 10"/>
                <a:gd name="T95" fmla="*/ 138 h 148"/>
                <a:gd name="T96" fmla="*/ 0 w 10"/>
                <a:gd name="T97" fmla="*/ 140 h 148"/>
                <a:gd name="T98" fmla="*/ 0 w 10"/>
                <a:gd name="T99" fmla="*/ 143 h 148"/>
                <a:gd name="T100" fmla="*/ 0 w 10"/>
                <a:gd name="T101" fmla="*/ 146 h 148"/>
                <a:gd name="T102" fmla="*/ 0 w 10"/>
                <a:gd name="T103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8">
                  <a:moveTo>
                    <a:pt x="10" y="0"/>
                  </a:moveTo>
                  <a:lnTo>
                    <a:pt x="10" y="3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7" y="46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6" y="58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4" y="84"/>
                  </a:lnTo>
                  <a:lnTo>
                    <a:pt x="4" y="87"/>
                  </a:lnTo>
                  <a:lnTo>
                    <a:pt x="4" y="90"/>
                  </a:lnTo>
                  <a:lnTo>
                    <a:pt x="4" y="93"/>
                  </a:lnTo>
                  <a:lnTo>
                    <a:pt x="4" y="96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4"/>
                  </a:lnTo>
                  <a:lnTo>
                    <a:pt x="1" y="127"/>
                  </a:lnTo>
                  <a:lnTo>
                    <a:pt x="1" y="129"/>
                  </a:lnTo>
                  <a:lnTo>
                    <a:pt x="1" y="132"/>
                  </a:lnTo>
                  <a:lnTo>
                    <a:pt x="1" y="135"/>
                  </a:lnTo>
                  <a:lnTo>
                    <a:pt x="1" y="138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6"/>
                  </a:lnTo>
                  <a:lnTo>
                    <a:pt x="0" y="14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1" name="Freeform 3829"/>
            <p:cNvSpPr>
              <a:spLocks/>
            </p:cNvSpPr>
            <p:nvPr/>
          </p:nvSpPr>
          <p:spPr bwMode="auto">
            <a:xfrm>
              <a:off x="6732735" y="6006262"/>
              <a:ext cx="9843" cy="120078"/>
            </a:xfrm>
            <a:custGeom>
              <a:avLst/>
              <a:gdLst>
                <a:gd name="T0" fmla="*/ 10 w 10"/>
                <a:gd name="T1" fmla="*/ 0 h 122"/>
                <a:gd name="T2" fmla="*/ 10 w 10"/>
                <a:gd name="T3" fmla="*/ 2 h 122"/>
                <a:gd name="T4" fmla="*/ 10 w 10"/>
                <a:gd name="T5" fmla="*/ 5 h 122"/>
                <a:gd name="T6" fmla="*/ 10 w 10"/>
                <a:gd name="T7" fmla="*/ 8 h 122"/>
                <a:gd name="T8" fmla="*/ 9 w 10"/>
                <a:gd name="T9" fmla="*/ 10 h 122"/>
                <a:gd name="T10" fmla="*/ 9 w 10"/>
                <a:gd name="T11" fmla="*/ 13 h 122"/>
                <a:gd name="T12" fmla="*/ 9 w 10"/>
                <a:gd name="T13" fmla="*/ 16 h 122"/>
                <a:gd name="T14" fmla="*/ 9 w 10"/>
                <a:gd name="T15" fmla="*/ 18 h 122"/>
                <a:gd name="T16" fmla="*/ 9 w 10"/>
                <a:gd name="T17" fmla="*/ 21 h 122"/>
                <a:gd name="T18" fmla="*/ 8 w 10"/>
                <a:gd name="T19" fmla="*/ 23 h 122"/>
                <a:gd name="T20" fmla="*/ 8 w 10"/>
                <a:gd name="T21" fmla="*/ 26 h 122"/>
                <a:gd name="T22" fmla="*/ 8 w 10"/>
                <a:gd name="T23" fmla="*/ 29 h 122"/>
                <a:gd name="T24" fmla="*/ 8 w 10"/>
                <a:gd name="T25" fmla="*/ 31 h 122"/>
                <a:gd name="T26" fmla="*/ 7 w 10"/>
                <a:gd name="T27" fmla="*/ 34 h 122"/>
                <a:gd name="T28" fmla="*/ 7 w 10"/>
                <a:gd name="T29" fmla="*/ 36 h 122"/>
                <a:gd name="T30" fmla="*/ 7 w 10"/>
                <a:gd name="T31" fmla="*/ 39 h 122"/>
                <a:gd name="T32" fmla="*/ 7 w 10"/>
                <a:gd name="T33" fmla="*/ 41 h 122"/>
                <a:gd name="T34" fmla="*/ 7 w 10"/>
                <a:gd name="T35" fmla="*/ 44 h 122"/>
                <a:gd name="T36" fmla="*/ 7 w 10"/>
                <a:gd name="T37" fmla="*/ 46 h 122"/>
                <a:gd name="T38" fmla="*/ 6 w 10"/>
                <a:gd name="T39" fmla="*/ 49 h 122"/>
                <a:gd name="T40" fmla="*/ 6 w 10"/>
                <a:gd name="T41" fmla="*/ 51 h 122"/>
                <a:gd name="T42" fmla="*/ 6 w 10"/>
                <a:gd name="T43" fmla="*/ 54 h 122"/>
                <a:gd name="T44" fmla="*/ 6 w 10"/>
                <a:gd name="T45" fmla="*/ 56 h 122"/>
                <a:gd name="T46" fmla="*/ 6 w 10"/>
                <a:gd name="T47" fmla="*/ 59 h 122"/>
                <a:gd name="T48" fmla="*/ 5 w 10"/>
                <a:gd name="T49" fmla="*/ 61 h 122"/>
                <a:gd name="T50" fmla="*/ 5 w 10"/>
                <a:gd name="T51" fmla="*/ 64 h 122"/>
                <a:gd name="T52" fmla="*/ 5 w 10"/>
                <a:gd name="T53" fmla="*/ 66 h 122"/>
                <a:gd name="T54" fmla="*/ 5 w 10"/>
                <a:gd name="T55" fmla="*/ 68 h 122"/>
                <a:gd name="T56" fmla="*/ 4 w 10"/>
                <a:gd name="T57" fmla="*/ 71 h 122"/>
                <a:gd name="T58" fmla="*/ 4 w 10"/>
                <a:gd name="T59" fmla="*/ 73 h 122"/>
                <a:gd name="T60" fmla="*/ 4 w 10"/>
                <a:gd name="T61" fmla="*/ 75 h 122"/>
                <a:gd name="T62" fmla="*/ 4 w 10"/>
                <a:gd name="T63" fmla="*/ 78 h 122"/>
                <a:gd name="T64" fmla="*/ 4 w 10"/>
                <a:gd name="T65" fmla="*/ 80 h 122"/>
                <a:gd name="T66" fmla="*/ 4 w 10"/>
                <a:gd name="T67" fmla="*/ 83 h 122"/>
                <a:gd name="T68" fmla="*/ 3 w 10"/>
                <a:gd name="T69" fmla="*/ 85 h 122"/>
                <a:gd name="T70" fmla="*/ 3 w 10"/>
                <a:gd name="T71" fmla="*/ 87 h 122"/>
                <a:gd name="T72" fmla="*/ 3 w 10"/>
                <a:gd name="T73" fmla="*/ 90 h 122"/>
                <a:gd name="T74" fmla="*/ 3 w 10"/>
                <a:gd name="T75" fmla="*/ 92 h 122"/>
                <a:gd name="T76" fmla="*/ 3 w 10"/>
                <a:gd name="T77" fmla="*/ 94 h 122"/>
                <a:gd name="T78" fmla="*/ 2 w 10"/>
                <a:gd name="T79" fmla="*/ 96 h 122"/>
                <a:gd name="T80" fmla="*/ 2 w 10"/>
                <a:gd name="T81" fmla="*/ 98 h 122"/>
                <a:gd name="T82" fmla="*/ 2 w 10"/>
                <a:gd name="T83" fmla="*/ 101 h 122"/>
                <a:gd name="T84" fmla="*/ 2 w 10"/>
                <a:gd name="T85" fmla="*/ 103 h 122"/>
                <a:gd name="T86" fmla="*/ 1 w 10"/>
                <a:gd name="T87" fmla="*/ 105 h 122"/>
                <a:gd name="T88" fmla="*/ 1 w 10"/>
                <a:gd name="T89" fmla="*/ 107 h 122"/>
                <a:gd name="T90" fmla="*/ 1 w 10"/>
                <a:gd name="T91" fmla="*/ 110 h 122"/>
                <a:gd name="T92" fmla="*/ 1 w 10"/>
                <a:gd name="T93" fmla="*/ 112 h 122"/>
                <a:gd name="T94" fmla="*/ 1 w 10"/>
                <a:gd name="T95" fmla="*/ 114 h 122"/>
                <a:gd name="T96" fmla="*/ 1 w 10"/>
                <a:gd name="T97" fmla="*/ 116 h 122"/>
                <a:gd name="T98" fmla="*/ 0 w 10"/>
                <a:gd name="T99" fmla="*/ 118 h 122"/>
                <a:gd name="T100" fmla="*/ 0 w 10"/>
                <a:gd name="T101" fmla="*/ 120 h 122"/>
                <a:gd name="T102" fmla="*/ 0 w 10"/>
                <a:gd name="T10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4"/>
                  </a:lnTo>
                  <a:lnTo>
                    <a:pt x="7" y="46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4" y="83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3" y="90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2" y="103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2" name="Freeform 3830"/>
            <p:cNvSpPr>
              <a:spLocks/>
            </p:cNvSpPr>
            <p:nvPr/>
          </p:nvSpPr>
          <p:spPr bwMode="auto">
            <a:xfrm>
              <a:off x="6722892" y="6124372"/>
              <a:ext cx="9843" cy="91536"/>
            </a:xfrm>
            <a:custGeom>
              <a:avLst/>
              <a:gdLst>
                <a:gd name="T0" fmla="*/ 10 w 10"/>
                <a:gd name="T1" fmla="*/ 0 h 93"/>
                <a:gd name="T2" fmla="*/ 10 w 10"/>
                <a:gd name="T3" fmla="*/ 2 h 93"/>
                <a:gd name="T4" fmla="*/ 10 w 10"/>
                <a:gd name="T5" fmla="*/ 4 h 93"/>
                <a:gd name="T6" fmla="*/ 10 w 10"/>
                <a:gd name="T7" fmla="*/ 7 h 93"/>
                <a:gd name="T8" fmla="*/ 9 w 10"/>
                <a:gd name="T9" fmla="*/ 9 h 93"/>
                <a:gd name="T10" fmla="*/ 9 w 10"/>
                <a:gd name="T11" fmla="*/ 11 h 93"/>
                <a:gd name="T12" fmla="*/ 9 w 10"/>
                <a:gd name="T13" fmla="*/ 13 h 93"/>
                <a:gd name="T14" fmla="*/ 9 w 10"/>
                <a:gd name="T15" fmla="*/ 15 h 93"/>
                <a:gd name="T16" fmla="*/ 9 w 10"/>
                <a:gd name="T17" fmla="*/ 17 h 93"/>
                <a:gd name="T18" fmla="*/ 8 w 10"/>
                <a:gd name="T19" fmla="*/ 19 h 93"/>
                <a:gd name="T20" fmla="*/ 8 w 10"/>
                <a:gd name="T21" fmla="*/ 21 h 93"/>
                <a:gd name="T22" fmla="*/ 8 w 10"/>
                <a:gd name="T23" fmla="*/ 23 h 93"/>
                <a:gd name="T24" fmla="*/ 8 w 10"/>
                <a:gd name="T25" fmla="*/ 25 h 93"/>
                <a:gd name="T26" fmla="*/ 7 w 10"/>
                <a:gd name="T27" fmla="*/ 27 h 93"/>
                <a:gd name="T28" fmla="*/ 7 w 10"/>
                <a:gd name="T29" fmla="*/ 29 h 93"/>
                <a:gd name="T30" fmla="*/ 7 w 10"/>
                <a:gd name="T31" fmla="*/ 31 h 93"/>
                <a:gd name="T32" fmla="*/ 7 w 10"/>
                <a:gd name="T33" fmla="*/ 33 h 93"/>
                <a:gd name="T34" fmla="*/ 7 w 10"/>
                <a:gd name="T35" fmla="*/ 35 h 93"/>
                <a:gd name="T36" fmla="*/ 7 w 10"/>
                <a:gd name="T37" fmla="*/ 36 h 93"/>
                <a:gd name="T38" fmla="*/ 6 w 10"/>
                <a:gd name="T39" fmla="*/ 38 h 93"/>
                <a:gd name="T40" fmla="*/ 6 w 10"/>
                <a:gd name="T41" fmla="*/ 40 h 93"/>
                <a:gd name="T42" fmla="*/ 6 w 10"/>
                <a:gd name="T43" fmla="*/ 42 h 93"/>
                <a:gd name="T44" fmla="*/ 6 w 10"/>
                <a:gd name="T45" fmla="*/ 44 h 93"/>
                <a:gd name="T46" fmla="*/ 6 w 10"/>
                <a:gd name="T47" fmla="*/ 46 h 93"/>
                <a:gd name="T48" fmla="*/ 5 w 10"/>
                <a:gd name="T49" fmla="*/ 48 h 93"/>
                <a:gd name="T50" fmla="*/ 5 w 10"/>
                <a:gd name="T51" fmla="*/ 49 h 93"/>
                <a:gd name="T52" fmla="*/ 5 w 10"/>
                <a:gd name="T53" fmla="*/ 51 h 93"/>
                <a:gd name="T54" fmla="*/ 5 w 10"/>
                <a:gd name="T55" fmla="*/ 53 h 93"/>
                <a:gd name="T56" fmla="*/ 4 w 10"/>
                <a:gd name="T57" fmla="*/ 55 h 93"/>
                <a:gd name="T58" fmla="*/ 4 w 10"/>
                <a:gd name="T59" fmla="*/ 57 h 93"/>
                <a:gd name="T60" fmla="*/ 4 w 10"/>
                <a:gd name="T61" fmla="*/ 58 h 93"/>
                <a:gd name="T62" fmla="*/ 4 w 10"/>
                <a:gd name="T63" fmla="*/ 60 h 93"/>
                <a:gd name="T64" fmla="*/ 4 w 10"/>
                <a:gd name="T65" fmla="*/ 62 h 93"/>
                <a:gd name="T66" fmla="*/ 4 w 10"/>
                <a:gd name="T67" fmla="*/ 64 h 93"/>
                <a:gd name="T68" fmla="*/ 3 w 10"/>
                <a:gd name="T69" fmla="*/ 65 h 93"/>
                <a:gd name="T70" fmla="*/ 3 w 10"/>
                <a:gd name="T71" fmla="*/ 67 h 93"/>
                <a:gd name="T72" fmla="*/ 3 w 10"/>
                <a:gd name="T73" fmla="*/ 69 h 93"/>
                <a:gd name="T74" fmla="*/ 3 w 10"/>
                <a:gd name="T75" fmla="*/ 71 h 93"/>
                <a:gd name="T76" fmla="*/ 3 w 10"/>
                <a:gd name="T77" fmla="*/ 72 h 93"/>
                <a:gd name="T78" fmla="*/ 2 w 10"/>
                <a:gd name="T79" fmla="*/ 74 h 93"/>
                <a:gd name="T80" fmla="*/ 2 w 10"/>
                <a:gd name="T81" fmla="*/ 75 h 93"/>
                <a:gd name="T82" fmla="*/ 2 w 10"/>
                <a:gd name="T83" fmla="*/ 77 h 93"/>
                <a:gd name="T84" fmla="*/ 2 w 10"/>
                <a:gd name="T85" fmla="*/ 79 h 93"/>
                <a:gd name="T86" fmla="*/ 1 w 10"/>
                <a:gd name="T87" fmla="*/ 80 h 93"/>
                <a:gd name="T88" fmla="*/ 1 w 10"/>
                <a:gd name="T89" fmla="*/ 82 h 93"/>
                <a:gd name="T90" fmla="*/ 1 w 10"/>
                <a:gd name="T91" fmla="*/ 84 h 93"/>
                <a:gd name="T92" fmla="*/ 1 w 10"/>
                <a:gd name="T93" fmla="*/ 85 h 93"/>
                <a:gd name="T94" fmla="*/ 1 w 10"/>
                <a:gd name="T95" fmla="*/ 87 h 93"/>
                <a:gd name="T96" fmla="*/ 1 w 10"/>
                <a:gd name="T97" fmla="*/ 88 h 93"/>
                <a:gd name="T98" fmla="*/ 0 w 10"/>
                <a:gd name="T99" fmla="*/ 90 h 93"/>
                <a:gd name="T100" fmla="*/ 0 w 10"/>
                <a:gd name="T101" fmla="*/ 91 h 93"/>
                <a:gd name="T102" fmla="*/ 0 w 10"/>
                <a:gd name="T10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3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3" y="72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9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3" name="Freeform 3831"/>
            <p:cNvSpPr>
              <a:spLocks/>
            </p:cNvSpPr>
            <p:nvPr/>
          </p:nvSpPr>
          <p:spPr bwMode="auto">
            <a:xfrm>
              <a:off x="6713050" y="6213938"/>
              <a:ext cx="9843" cy="63977"/>
            </a:xfrm>
            <a:custGeom>
              <a:avLst/>
              <a:gdLst>
                <a:gd name="T0" fmla="*/ 10 w 10"/>
                <a:gd name="T1" fmla="*/ 0 h 65"/>
                <a:gd name="T2" fmla="*/ 10 w 10"/>
                <a:gd name="T3" fmla="*/ 2 h 65"/>
                <a:gd name="T4" fmla="*/ 10 w 10"/>
                <a:gd name="T5" fmla="*/ 3 h 65"/>
                <a:gd name="T6" fmla="*/ 10 w 10"/>
                <a:gd name="T7" fmla="*/ 5 h 65"/>
                <a:gd name="T8" fmla="*/ 9 w 10"/>
                <a:gd name="T9" fmla="*/ 6 h 65"/>
                <a:gd name="T10" fmla="*/ 9 w 10"/>
                <a:gd name="T11" fmla="*/ 8 h 65"/>
                <a:gd name="T12" fmla="*/ 9 w 10"/>
                <a:gd name="T13" fmla="*/ 9 h 65"/>
                <a:gd name="T14" fmla="*/ 9 w 10"/>
                <a:gd name="T15" fmla="*/ 11 h 65"/>
                <a:gd name="T16" fmla="*/ 9 w 10"/>
                <a:gd name="T17" fmla="*/ 12 h 65"/>
                <a:gd name="T18" fmla="*/ 9 w 10"/>
                <a:gd name="T19" fmla="*/ 14 h 65"/>
                <a:gd name="T20" fmla="*/ 8 w 10"/>
                <a:gd name="T21" fmla="*/ 15 h 65"/>
                <a:gd name="T22" fmla="*/ 8 w 10"/>
                <a:gd name="T23" fmla="*/ 17 h 65"/>
                <a:gd name="T24" fmla="*/ 8 w 10"/>
                <a:gd name="T25" fmla="*/ 18 h 65"/>
                <a:gd name="T26" fmla="*/ 8 w 10"/>
                <a:gd name="T27" fmla="*/ 19 h 65"/>
                <a:gd name="T28" fmla="*/ 7 w 10"/>
                <a:gd name="T29" fmla="*/ 21 h 65"/>
                <a:gd name="T30" fmla="*/ 7 w 10"/>
                <a:gd name="T31" fmla="*/ 22 h 65"/>
                <a:gd name="T32" fmla="*/ 7 w 10"/>
                <a:gd name="T33" fmla="*/ 24 h 65"/>
                <a:gd name="T34" fmla="*/ 7 w 10"/>
                <a:gd name="T35" fmla="*/ 25 h 65"/>
                <a:gd name="T36" fmla="*/ 7 w 10"/>
                <a:gd name="T37" fmla="*/ 26 h 65"/>
                <a:gd name="T38" fmla="*/ 6 w 10"/>
                <a:gd name="T39" fmla="*/ 28 h 65"/>
                <a:gd name="T40" fmla="*/ 6 w 10"/>
                <a:gd name="T41" fmla="*/ 29 h 65"/>
                <a:gd name="T42" fmla="*/ 6 w 10"/>
                <a:gd name="T43" fmla="*/ 30 h 65"/>
                <a:gd name="T44" fmla="*/ 6 w 10"/>
                <a:gd name="T45" fmla="*/ 32 h 65"/>
                <a:gd name="T46" fmla="*/ 6 w 10"/>
                <a:gd name="T47" fmla="*/ 33 h 65"/>
                <a:gd name="T48" fmla="*/ 6 w 10"/>
                <a:gd name="T49" fmla="*/ 34 h 65"/>
                <a:gd name="T50" fmla="*/ 5 w 10"/>
                <a:gd name="T51" fmla="*/ 36 h 65"/>
                <a:gd name="T52" fmla="*/ 5 w 10"/>
                <a:gd name="T53" fmla="*/ 37 h 65"/>
                <a:gd name="T54" fmla="*/ 5 w 10"/>
                <a:gd name="T55" fmla="*/ 38 h 65"/>
                <a:gd name="T56" fmla="*/ 5 w 10"/>
                <a:gd name="T57" fmla="*/ 39 h 65"/>
                <a:gd name="T58" fmla="*/ 4 w 10"/>
                <a:gd name="T59" fmla="*/ 40 h 65"/>
                <a:gd name="T60" fmla="*/ 4 w 10"/>
                <a:gd name="T61" fmla="*/ 42 h 65"/>
                <a:gd name="T62" fmla="*/ 4 w 10"/>
                <a:gd name="T63" fmla="*/ 43 h 65"/>
                <a:gd name="T64" fmla="*/ 4 w 10"/>
                <a:gd name="T65" fmla="*/ 44 h 65"/>
                <a:gd name="T66" fmla="*/ 4 w 10"/>
                <a:gd name="T67" fmla="*/ 45 h 65"/>
                <a:gd name="T68" fmla="*/ 3 w 10"/>
                <a:gd name="T69" fmla="*/ 47 h 65"/>
                <a:gd name="T70" fmla="*/ 3 w 10"/>
                <a:gd name="T71" fmla="*/ 48 h 65"/>
                <a:gd name="T72" fmla="*/ 3 w 10"/>
                <a:gd name="T73" fmla="*/ 49 h 65"/>
                <a:gd name="T74" fmla="*/ 3 w 10"/>
                <a:gd name="T75" fmla="*/ 50 h 65"/>
                <a:gd name="T76" fmla="*/ 3 w 10"/>
                <a:gd name="T77" fmla="*/ 51 h 65"/>
                <a:gd name="T78" fmla="*/ 3 w 10"/>
                <a:gd name="T79" fmla="*/ 52 h 65"/>
                <a:gd name="T80" fmla="*/ 2 w 10"/>
                <a:gd name="T81" fmla="*/ 53 h 65"/>
                <a:gd name="T82" fmla="*/ 2 w 10"/>
                <a:gd name="T83" fmla="*/ 55 h 65"/>
                <a:gd name="T84" fmla="*/ 2 w 10"/>
                <a:gd name="T85" fmla="*/ 56 h 65"/>
                <a:gd name="T86" fmla="*/ 2 w 10"/>
                <a:gd name="T87" fmla="*/ 57 h 65"/>
                <a:gd name="T88" fmla="*/ 1 w 10"/>
                <a:gd name="T89" fmla="*/ 58 h 65"/>
                <a:gd name="T90" fmla="*/ 1 w 10"/>
                <a:gd name="T91" fmla="*/ 59 h 65"/>
                <a:gd name="T92" fmla="*/ 1 w 10"/>
                <a:gd name="T93" fmla="*/ 60 h 65"/>
                <a:gd name="T94" fmla="*/ 1 w 10"/>
                <a:gd name="T95" fmla="*/ 61 h 65"/>
                <a:gd name="T96" fmla="*/ 1 w 10"/>
                <a:gd name="T97" fmla="*/ 62 h 65"/>
                <a:gd name="T98" fmla="*/ 0 w 10"/>
                <a:gd name="T99" fmla="*/ 63 h 65"/>
                <a:gd name="T100" fmla="*/ 0 w 10"/>
                <a:gd name="T101" fmla="*/ 64 h 65"/>
                <a:gd name="T102" fmla="*/ 0 w 10"/>
                <a:gd name="T10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5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5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4" name="Freeform 3832"/>
            <p:cNvSpPr>
              <a:spLocks/>
            </p:cNvSpPr>
            <p:nvPr/>
          </p:nvSpPr>
          <p:spPr bwMode="auto">
            <a:xfrm>
              <a:off x="6703207" y="6276930"/>
              <a:ext cx="9843" cy="42323"/>
            </a:xfrm>
            <a:custGeom>
              <a:avLst/>
              <a:gdLst>
                <a:gd name="T0" fmla="*/ 10 w 10"/>
                <a:gd name="T1" fmla="*/ 0 h 43"/>
                <a:gd name="T2" fmla="*/ 10 w 10"/>
                <a:gd name="T3" fmla="*/ 1 h 43"/>
                <a:gd name="T4" fmla="*/ 10 w 10"/>
                <a:gd name="T5" fmla="*/ 2 h 43"/>
                <a:gd name="T6" fmla="*/ 10 w 10"/>
                <a:gd name="T7" fmla="*/ 4 h 43"/>
                <a:gd name="T8" fmla="*/ 9 w 10"/>
                <a:gd name="T9" fmla="*/ 5 h 43"/>
                <a:gd name="T10" fmla="*/ 9 w 10"/>
                <a:gd name="T11" fmla="*/ 5 h 43"/>
                <a:gd name="T12" fmla="*/ 9 w 10"/>
                <a:gd name="T13" fmla="*/ 6 h 43"/>
                <a:gd name="T14" fmla="*/ 9 w 10"/>
                <a:gd name="T15" fmla="*/ 8 h 43"/>
                <a:gd name="T16" fmla="*/ 9 w 10"/>
                <a:gd name="T17" fmla="*/ 8 h 43"/>
                <a:gd name="T18" fmla="*/ 9 w 10"/>
                <a:gd name="T19" fmla="*/ 9 h 43"/>
                <a:gd name="T20" fmla="*/ 8 w 10"/>
                <a:gd name="T21" fmla="*/ 10 h 43"/>
                <a:gd name="T22" fmla="*/ 8 w 10"/>
                <a:gd name="T23" fmla="*/ 11 h 43"/>
                <a:gd name="T24" fmla="*/ 8 w 10"/>
                <a:gd name="T25" fmla="*/ 12 h 43"/>
                <a:gd name="T26" fmla="*/ 8 w 10"/>
                <a:gd name="T27" fmla="*/ 13 h 43"/>
                <a:gd name="T28" fmla="*/ 7 w 10"/>
                <a:gd name="T29" fmla="*/ 14 h 43"/>
                <a:gd name="T30" fmla="*/ 7 w 10"/>
                <a:gd name="T31" fmla="*/ 15 h 43"/>
                <a:gd name="T32" fmla="*/ 7 w 10"/>
                <a:gd name="T33" fmla="*/ 16 h 43"/>
                <a:gd name="T34" fmla="*/ 7 w 10"/>
                <a:gd name="T35" fmla="*/ 17 h 43"/>
                <a:gd name="T36" fmla="*/ 7 w 10"/>
                <a:gd name="T37" fmla="*/ 18 h 43"/>
                <a:gd name="T38" fmla="*/ 6 w 10"/>
                <a:gd name="T39" fmla="*/ 19 h 43"/>
                <a:gd name="T40" fmla="*/ 6 w 10"/>
                <a:gd name="T41" fmla="*/ 19 h 43"/>
                <a:gd name="T42" fmla="*/ 6 w 10"/>
                <a:gd name="T43" fmla="*/ 20 h 43"/>
                <a:gd name="T44" fmla="*/ 6 w 10"/>
                <a:gd name="T45" fmla="*/ 21 h 43"/>
                <a:gd name="T46" fmla="*/ 6 w 10"/>
                <a:gd name="T47" fmla="*/ 22 h 43"/>
                <a:gd name="T48" fmla="*/ 6 w 10"/>
                <a:gd name="T49" fmla="*/ 23 h 43"/>
                <a:gd name="T50" fmla="*/ 5 w 10"/>
                <a:gd name="T51" fmla="*/ 24 h 43"/>
                <a:gd name="T52" fmla="*/ 5 w 10"/>
                <a:gd name="T53" fmla="*/ 25 h 43"/>
                <a:gd name="T54" fmla="*/ 5 w 10"/>
                <a:gd name="T55" fmla="*/ 25 h 43"/>
                <a:gd name="T56" fmla="*/ 5 w 10"/>
                <a:gd name="T57" fmla="*/ 26 h 43"/>
                <a:gd name="T58" fmla="*/ 4 w 10"/>
                <a:gd name="T59" fmla="*/ 27 h 43"/>
                <a:gd name="T60" fmla="*/ 4 w 10"/>
                <a:gd name="T61" fmla="*/ 28 h 43"/>
                <a:gd name="T62" fmla="*/ 4 w 10"/>
                <a:gd name="T63" fmla="*/ 29 h 43"/>
                <a:gd name="T64" fmla="*/ 4 w 10"/>
                <a:gd name="T65" fmla="*/ 30 h 43"/>
                <a:gd name="T66" fmla="*/ 4 w 10"/>
                <a:gd name="T67" fmla="*/ 30 h 43"/>
                <a:gd name="T68" fmla="*/ 3 w 10"/>
                <a:gd name="T69" fmla="*/ 31 h 43"/>
                <a:gd name="T70" fmla="*/ 3 w 10"/>
                <a:gd name="T71" fmla="*/ 32 h 43"/>
                <a:gd name="T72" fmla="*/ 3 w 10"/>
                <a:gd name="T73" fmla="*/ 32 h 43"/>
                <a:gd name="T74" fmla="*/ 3 w 10"/>
                <a:gd name="T75" fmla="*/ 33 h 43"/>
                <a:gd name="T76" fmla="*/ 3 w 10"/>
                <a:gd name="T77" fmla="*/ 34 h 43"/>
                <a:gd name="T78" fmla="*/ 3 w 10"/>
                <a:gd name="T79" fmla="*/ 35 h 43"/>
                <a:gd name="T80" fmla="*/ 2 w 10"/>
                <a:gd name="T81" fmla="*/ 35 h 43"/>
                <a:gd name="T82" fmla="*/ 2 w 10"/>
                <a:gd name="T83" fmla="*/ 36 h 43"/>
                <a:gd name="T84" fmla="*/ 2 w 10"/>
                <a:gd name="T85" fmla="*/ 37 h 43"/>
                <a:gd name="T86" fmla="*/ 2 w 10"/>
                <a:gd name="T87" fmla="*/ 38 h 43"/>
                <a:gd name="T88" fmla="*/ 1 w 10"/>
                <a:gd name="T89" fmla="*/ 38 h 43"/>
                <a:gd name="T90" fmla="*/ 1 w 10"/>
                <a:gd name="T91" fmla="*/ 39 h 43"/>
                <a:gd name="T92" fmla="*/ 1 w 10"/>
                <a:gd name="T93" fmla="*/ 40 h 43"/>
                <a:gd name="T94" fmla="*/ 1 w 10"/>
                <a:gd name="T95" fmla="*/ 40 h 43"/>
                <a:gd name="T96" fmla="*/ 1 w 10"/>
                <a:gd name="T97" fmla="*/ 41 h 43"/>
                <a:gd name="T98" fmla="*/ 0 w 10"/>
                <a:gd name="T99" fmla="*/ 42 h 43"/>
                <a:gd name="T100" fmla="*/ 0 w 10"/>
                <a:gd name="T101" fmla="*/ 43 h 43"/>
                <a:gd name="T102" fmla="*/ 0 w 10"/>
                <a:gd name="T10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3">
                  <a:moveTo>
                    <a:pt x="10" y="0"/>
                  </a:moveTo>
                  <a:lnTo>
                    <a:pt x="10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5" name="Freeform 3833"/>
            <p:cNvSpPr>
              <a:spLocks/>
            </p:cNvSpPr>
            <p:nvPr/>
          </p:nvSpPr>
          <p:spPr bwMode="auto">
            <a:xfrm>
              <a:off x="6693365" y="6319253"/>
              <a:ext cx="9843" cy="25590"/>
            </a:xfrm>
            <a:custGeom>
              <a:avLst/>
              <a:gdLst>
                <a:gd name="T0" fmla="*/ 10 w 10"/>
                <a:gd name="T1" fmla="*/ 0 h 26"/>
                <a:gd name="T2" fmla="*/ 10 w 10"/>
                <a:gd name="T3" fmla="*/ 0 h 26"/>
                <a:gd name="T4" fmla="*/ 10 w 10"/>
                <a:gd name="T5" fmla="*/ 1 h 26"/>
                <a:gd name="T6" fmla="*/ 10 w 10"/>
                <a:gd name="T7" fmla="*/ 1 h 26"/>
                <a:gd name="T8" fmla="*/ 10 w 10"/>
                <a:gd name="T9" fmla="*/ 2 h 26"/>
                <a:gd name="T10" fmla="*/ 9 w 10"/>
                <a:gd name="T11" fmla="*/ 3 h 26"/>
                <a:gd name="T12" fmla="*/ 9 w 10"/>
                <a:gd name="T13" fmla="*/ 3 h 26"/>
                <a:gd name="T14" fmla="*/ 9 w 10"/>
                <a:gd name="T15" fmla="*/ 4 h 26"/>
                <a:gd name="T16" fmla="*/ 9 w 10"/>
                <a:gd name="T17" fmla="*/ 5 h 26"/>
                <a:gd name="T18" fmla="*/ 9 w 10"/>
                <a:gd name="T19" fmla="*/ 5 h 26"/>
                <a:gd name="T20" fmla="*/ 8 w 10"/>
                <a:gd name="T21" fmla="*/ 6 h 26"/>
                <a:gd name="T22" fmla="*/ 8 w 10"/>
                <a:gd name="T23" fmla="*/ 6 h 26"/>
                <a:gd name="T24" fmla="*/ 8 w 10"/>
                <a:gd name="T25" fmla="*/ 7 h 26"/>
                <a:gd name="T26" fmla="*/ 8 w 10"/>
                <a:gd name="T27" fmla="*/ 8 h 26"/>
                <a:gd name="T28" fmla="*/ 7 w 10"/>
                <a:gd name="T29" fmla="*/ 8 h 26"/>
                <a:gd name="T30" fmla="*/ 7 w 10"/>
                <a:gd name="T31" fmla="*/ 9 h 26"/>
                <a:gd name="T32" fmla="*/ 7 w 10"/>
                <a:gd name="T33" fmla="*/ 9 h 26"/>
                <a:gd name="T34" fmla="*/ 7 w 10"/>
                <a:gd name="T35" fmla="*/ 10 h 26"/>
                <a:gd name="T36" fmla="*/ 7 w 10"/>
                <a:gd name="T37" fmla="*/ 10 h 26"/>
                <a:gd name="T38" fmla="*/ 7 w 10"/>
                <a:gd name="T39" fmla="*/ 11 h 26"/>
                <a:gd name="T40" fmla="*/ 6 w 10"/>
                <a:gd name="T41" fmla="*/ 11 h 26"/>
                <a:gd name="T42" fmla="*/ 6 w 10"/>
                <a:gd name="T43" fmla="*/ 12 h 26"/>
                <a:gd name="T44" fmla="*/ 6 w 10"/>
                <a:gd name="T45" fmla="*/ 12 h 26"/>
                <a:gd name="T46" fmla="*/ 6 w 10"/>
                <a:gd name="T47" fmla="*/ 13 h 26"/>
                <a:gd name="T48" fmla="*/ 6 w 10"/>
                <a:gd name="T49" fmla="*/ 14 h 26"/>
                <a:gd name="T50" fmla="*/ 5 w 10"/>
                <a:gd name="T51" fmla="*/ 14 h 26"/>
                <a:gd name="T52" fmla="*/ 5 w 10"/>
                <a:gd name="T53" fmla="*/ 15 h 26"/>
                <a:gd name="T54" fmla="*/ 5 w 10"/>
                <a:gd name="T55" fmla="*/ 15 h 26"/>
                <a:gd name="T56" fmla="*/ 5 w 10"/>
                <a:gd name="T57" fmla="*/ 15 h 26"/>
                <a:gd name="T58" fmla="*/ 4 w 10"/>
                <a:gd name="T59" fmla="*/ 16 h 26"/>
                <a:gd name="T60" fmla="*/ 4 w 10"/>
                <a:gd name="T61" fmla="*/ 17 h 26"/>
                <a:gd name="T62" fmla="*/ 4 w 10"/>
                <a:gd name="T63" fmla="*/ 17 h 26"/>
                <a:gd name="T64" fmla="*/ 4 w 10"/>
                <a:gd name="T65" fmla="*/ 18 h 26"/>
                <a:gd name="T66" fmla="*/ 4 w 10"/>
                <a:gd name="T67" fmla="*/ 18 h 26"/>
                <a:gd name="T68" fmla="*/ 4 w 10"/>
                <a:gd name="T69" fmla="*/ 18 h 26"/>
                <a:gd name="T70" fmla="*/ 3 w 10"/>
                <a:gd name="T71" fmla="*/ 19 h 26"/>
                <a:gd name="T72" fmla="*/ 3 w 10"/>
                <a:gd name="T73" fmla="*/ 20 h 26"/>
                <a:gd name="T74" fmla="*/ 3 w 10"/>
                <a:gd name="T75" fmla="*/ 20 h 26"/>
                <a:gd name="T76" fmla="*/ 3 w 10"/>
                <a:gd name="T77" fmla="*/ 20 h 26"/>
                <a:gd name="T78" fmla="*/ 3 w 10"/>
                <a:gd name="T79" fmla="*/ 21 h 26"/>
                <a:gd name="T80" fmla="*/ 2 w 10"/>
                <a:gd name="T81" fmla="*/ 21 h 26"/>
                <a:gd name="T82" fmla="*/ 2 w 10"/>
                <a:gd name="T83" fmla="*/ 22 h 26"/>
                <a:gd name="T84" fmla="*/ 2 w 10"/>
                <a:gd name="T85" fmla="*/ 22 h 26"/>
                <a:gd name="T86" fmla="*/ 2 w 10"/>
                <a:gd name="T87" fmla="*/ 23 h 26"/>
                <a:gd name="T88" fmla="*/ 1 w 10"/>
                <a:gd name="T89" fmla="*/ 23 h 26"/>
                <a:gd name="T90" fmla="*/ 1 w 10"/>
                <a:gd name="T91" fmla="*/ 23 h 26"/>
                <a:gd name="T92" fmla="*/ 1 w 10"/>
                <a:gd name="T93" fmla="*/ 24 h 26"/>
                <a:gd name="T94" fmla="*/ 1 w 10"/>
                <a:gd name="T95" fmla="*/ 24 h 26"/>
                <a:gd name="T96" fmla="*/ 1 w 10"/>
                <a:gd name="T97" fmla="*/ 25 h 26"/>
                <a:gd name="T98" fmla="*/ 0 w 10"/>
                <a:gd name="T99" fmla="*/ 25 h 26"/>
                <a:gd name="T100" fmla="*/ 0 w 10"/>
                <a:gd name="T101" fmla="*/ 25 h 26"/>
                <a:gd name="T102" fmla="*/ 0 w 10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6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6" name="Freeform 3834"/>
            <p:cNvSpPr>
              <a:spLocks/>
            </p:cNvSpPr>
            <p:nvPr/>
          </p:nvSpPr>
          <p:spPr bwMode="auto">
            <a:xfrm>
              <a:off x="6683522" y="6343859"/>
              <a:ext cx="9843" cy="15748"/>
            </a:xfrm>
            <a:custGeom>
              <a:avLst/>
              <a:gdLst>
                <a:gd name="T0" fmla="*/ 10 w 10"/>
                <a:gd name="T1" fmla="*/ 0 h 16"/>
                <a:gd name="T2" fmla="*/ 10 w 10"/>
                <a:gd name="T3" fmla="*/ 1 h 16"/>
                <a:gd name="T4" fmla="*/ 10 w 10"/>
                <a:gd name="T5" fmla="*/ 1 h 16"/>
                <a:gd name="T6" fmla="*/ 10 w 10"/>
                <a:gd name="T7" fmla="*/ 2 h 16"/>
                <a:gd name="T8" fmla="*/ 10 w 10"/>
                <a:gd name="T9" fmla="*/ 2 h 16"/>
                <a:gd name="T10" fmla="*/ 9 w 10"/>
                <a:gd name="T11" fmla="*/ 2 h 16"/>
                <a:gd name="T12" fmla="*/ 9 w 10"/>
                <a:gd name="T13" fmla="*/ 3 h 16"/>
                <a:gd name="T14" fmla="*/ 9 w 10"/>
                <a:gd name="T15" fmla="*/ 3 h 16"/>
                <a:gd name="T16" fmla="*/ 9 w 10"/>
                <a:gd name="T17" fmla="*/ 3 h 16"/>
                <a:gd name="T18" fmla="*/ 9 w 10"/>
                <a:gd name="T19" fmla="*/ 4 h 16"/>
                <a:gd name="T20" fmla="*/ 8 w 10"/>
                <a:gd name="T21" fmla="*/ 4 h 16"/>
                <a:gd name="T22" fmla="*/ 8 w 10"/>
                <a:gd name="T23" fmla="*/ 5 h 16"/>
                <a:gd name="T24" fmla="*/ 8 w 10"/>
                <a:gd name="T25" fmla="*/ 5 h 16"/>
                <a:gd name="T26" fmla="*/ 8 w 10"/>
                <a:gd name="T27" fmla="*/ 5 h 16"/>
                <a:gd name="T28" fmla="*/ 7 w 10"/>
                <a:gd name="T29" fmla="*/ 5 h 16"/>
                <a:gd name="T30" fmla="*/ 7 w 10"/>
                <a:gd name="T31" fmla="*/ 6 h 16"/>
                <a:gd name="T32" fmla="*/ 7 w 10"/>
                <a:gd name="T33" fmla="*/ 6 h 16"/>
                <a:gd name="T34" fmla="*/ 7 w 10"/>
                <a:gd name="T35" fmla="*/ 6 h 16"/>
                <a:gd name="T36" fmla="*/ 7 w 10"/>
                <a:gd name="T37" fmla="*/ 7 h 16"/>
                <a:gd name="T38" fmla="*/ 7 w 10"/>
                <a:gd name="T39" fmla="*/ 7 h 16"/>
                <a:gd name="T40" fmla="*/ 6 w 10"/>
                <a:gd name="T41" fmla="*/ 8 h 16"/>
                <a:gd name="T42" fmla="*/ 6 w 10"/>
                <a:gd name="T43" fmla="*/ 8 h 16"/>
                <a:gd name="T44" fmla="*/ 6 w 10"/>
                <a:gd name="T45" fmla="*/ 8 h 16"/>
                <a:gd name="T46" fmla="*/ 6 w 10"/>
                <a:gd name="T47" fmla="*/ 8 h 16"/>
                <a:gd name="T48" fmla="*/ 6 w 10"/>
                <a:gd name="T49" fmla="*/ 9 h 16"/>
                <a:gd name="T50" fmla="*/ 5 w 10"/>
                <a:gd name="T51" fmla="*/ 9 h 16"/>
                <a:gd name="T52" fmla="*/ 5 w 10"/>
                <a:gd name="T53" fmla="*/ 9 h 16"/>
                <a:gd name="T54" fmla="*/ 5 w 10"/>
                <a:gd name="T55" fmla="*/ 9 h 16"/>
                <a:gd name="T56" fmla="*/ 5 w 10"/>
                <a:gd name="T57" fmla="*/ 10 h 16"/>
                <a:gd name="T58" fmla="*/ 4 w 10"/>
                <a:gd name="T59" fmla="*/ 10 h 16"/>
                <a:gd name="T60" fmla="*/ 4 w 10"/>
                <a:gd name="T61" fmla="*/ 11 h 16"/>
                <a:gd name="T62" fmla="*/ 4 w 10"/>
                <a:gd name="T63" fmla="*/ 11 h 16"/>
                <a:gd name="T64" fmla="*/ 4 w 10"/>
                <a:gd name="T65" fmla="*/ 11 h 16"/>
                <a:gd name="T66" fmla="*/ 4 w 10"/>
                <a:gd name="T67" fmla="*/ 11 h 16"/>
                <a:gd name="T68" fmla="*/ 4 w 10"/>
                <a:gd name="T69" fmla="*/ 12 h 16"/>
                <a:gd name="T70" fmla="*/ 3 w 10"/>
                <a:gd name="T71" fmla="*/ 12 h 16"/>
                <a:gd name="T72" fmla="*/ 3 w 10"/>
                <a:gd name="T73" fmla="*/ 12 h 16"/>
                <a:gd name="T74" fmla="*/ 3 w 10"/>
                <a:gd name="T75" fmla="*/ 12 h 16"/>
                <a:gd name="T76" fmla="*/ 3 w 10"/>
                <a:gd name="T77" fmla="*/ 13 h 16"/>
                <a:gd name="T78" fmla="*/ 3 w 10"/>
                <a:gd name="T79" fmla="*/ 13 h 16"/>
                <a:gd name="T80" fmla="*/ 2 w 10"/>
                <a:gd name="T81" fmla="*/ 13 h 16"/>
                <a:gd name="T82" fmla="*/ 2 w 10"/>
                <a:gd name="T83" fmla="*/ 13 h 16"/>
                <a:gd name="T84" fmla="*/ 2 w 10"/>
                <a:gd name="T85" fmla="*/ 13 h 16"/>
                <a:gd name="T86" fmla="*/ 2 w 10"/>
                <a:gd name="T87" fmla="*/ 14 h 16"/>
                <a:gd name="T88" fmla="*/ 1 w 10"/>
                <a:gd name="T89" fmla="*/ 14 h 16"/>
                <a:gd name="T90" fmla="*/ 1 w 10"/>
                <a:gd name="T91" fmla="*/ 14 h 16"/>
                <a:gd name="T92" fmla="*/ 1 w 10"/>
                <a:gd name="T93" fmla="*/ 15 h 16"/>
                <a:gd name="T94" fmla="*/ 1 w 10"/>
                <a:gd name="T95" fmla="*/ 15 h 16"/>
                <a:gd name="T96" fmla="*/ 1 w 10"/>
                <a:gd name="T97" fmla="*/ 15 h 16"/>
                <a:gd name="T98" fmla="*/ 1 w 10"/>
                <a:gd name="T99" fmla="*/ 15 h 16"/>
                <a:gd name="T100" fmla="*/ 0 w 10"/>
                <a:gd name="T101" fmla="*/ 15 h 16"/>
                <a:gd name="T102" fmla="*/ 0 w 10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7" name="Freeform 3835"/>
            <p:cNvSpPr>
              <a:spLocks/>
            </p:cNvSpPr>
            <p:nvPr/>
          </p:nvSpPr>
          <p:spPr bwMode="auto">
            <a:xfrm>
              <a:off x="6673680" y="6358623"/>
              <a:ext cx="9843" cy="8859"/>
            </a:xfrm>
            <a:custGeom>
              <a:avLst/>
              <a:gdLst>
                <a:gd name="T0" fmla="*/ 10 w 10"/>
                <a:gd name="T1" fmla="*/ 0 h 9"/>
                <a:gd name="T2" fmla="*/ 10 w 10"/>
                <a:gd name="T3" fmla="*/ 1 h 9"/>
                <a:gd name="T4" fmla="*/ 10 w 10"/>
                <a:gd name="T5" fmla="*/ 1 h 9"/>
                <a:gd name="T6" fmla="*/ 10 w 10"/>
                <a:gd name="T7" fmla="*/ 1 h 9"/>
                <a:gd name="T8" fmla="*/ 10 w 10"/>
                <a:gd name="T9" fmla="*/ 1 h 9"/>
                <a:gd name="T10" fmla="*/ 9 w 10"/>
                <a:gd name="T11" fmla="*/ 1 h 9"/>
                <a:gd name="T12" fmla="*/ 9 w 10"/>
                <a:gd name="T13" fmla="*/ 2 h 9"/>
                <a:gd name="T14" fmla="*/ 9 w 10"/>
                <a:gd name="T15" fmla="*/ 2 h 9"/>
                <a:gd name="T16" fmla="*/ 9 w 10"/>
                <a:gd name="T17" fmla="*/ 2 h 9"/>
                <a:gd name="T18" fmla="*/ 8 w 10"/>
                <a:gd name="T19" fmla="*/ 2 h 9"/>
                <a:gd name="T20" fmla="*/ 8 w 10"/>
                <a:gd name="T21" fmla="*/ 3 h 9"/>
                <a:gd name="T22" fmla="*/ 8 w 10"/>
                <a:gd name="T23" fmla="*/ 3 h 9"/>
                <a:gd name="T24" fmla="*/ 8 w 10"/>
                <a:gd name="T25" fmla="*/ 3 h 9"/>
                <a:gd name="T26" fmla="*/ 8 w 10"/>
                <a:gd name="T27" fmla="*/ 3 h 9"/>
                <a:gd name="T28" fmla="*/ 8 w 10"/>
                <a:gd name="T29" fmla="*/ 3 h 9"/>
                <a:gd name="T30" fmla="*/ 7 w 10"/>
                <a:gd name="T31" fmla="*/ 3 h 9"/>
                <a:gd name="T32" fmla="*/ 7 w 10"/>
                <a:gd name="T33" fmla="*/ 4 h 9"/>
                <a:gd name="T34" fmla="*/ 7 w 10"/>
                <a:gd name="T35" fmla="*/ 4 h 9"/>
                <a:gd name="T36" fmla="*/ 7 w 10"/>
                <a:gd name="T37" fmla="*/ 4 h 9"/>
                <a:gd name="T38" fmla="*/ 7 w 10"/>
                <a:gd name="T39" fmla="*/ 4 h 9"/>
                <a:gd name="T40" fmla="*/ 6 w 10"/>
                <a:gd name="T41" fmla="*/ 4 h 9"/>
                <a:gd name="T42" fmla="*/ 6 w 10"/>
                <a:gd name="T43" fmla="*/ 4 h 9"/>
                <a:gd name="T44" fmla="*/ 6 w 10"/>
                <a:gd name="T45" fmla="*/ 5 h 9"/>
                <a:gd name="T46" fmla="*/ 6 w 10"/>
                <a:gd name="T47" fmla="*/ 5 h 9"/>
                <a:gd name="T48" fmla="*/ 6 w 10"/>
                <a:gd name="T49" fmla="*/ 5 h 9"/>
                <a:gd name="T50" fmla="*/ 6 w 10"/>
                <a:gd name="T51" fmla="*/ 5 h 9"/>
                <a:gd name="T52" fmla="*/ 5 w 10"/>
                <a:gd name="T53" fmla="*/ 5 h 9"/>
                <a:gd name="T54" fmla="*/ 5 w 10"/>
                <a:gd name="T55" fmla="*/ 6 h 9"/>
                <a:gd name="T56" fmla="*/ 5 w 10"/>
                <a:gd name="T57" fmla="*/ 6 h 9"/>
                <a:gd name="T58" fmla="*/ 5 w 10"/>
                <a:gd name="T59" fmla="*/ 6 h 9"/>
                <a:gd name="T60" fmla="*/ 4 w 10"/>
                <a:gd name="T61" fmla="*/ 6 h 9"/>
                <a:gd name="T62" fmla="*/ 4 w 10"/>
                <a:gd name="T63" fmla="*/ 6 h 9"/>
                <a:gd name="T64" fmla="*/ 4 w 10"/>
                <a:gd name="T65" fmla="*/ 6 h 9"/>
                <a:gd name="T66" fmla="*/ 4 w 10"/>
                <a:gd name="T67" fmla="*/ 6 h 9"/>
                <a:gd name="T68" fmla="*/ 4 w 10"/>
                <a:gd name="T69" fmla="*/ 7 h 9"/>
                <a:gd name="T70" fmla="*/ 3 w 10"/>
                <a:gd name="T71" fmla="*/ 7 h 9"/>
                <a:gd name="T72" fmla="*/ 3 w 10"/>
                <a:gd name="T73" fmla="*/ 7 h 9"/>
                <a:gd name="T74" fmla="*/ 3 w 10"/>
                <a:gd name="T75" fmla="*/ 7 h 9"/>
                <a:gd name="T76" fmla="*/ 3 w 10"/>
                <a:gd name="T77" fmla="*/ 7 h 9"/>
                <a:gd name="T78" fmla="*/ 3 w 10"/>
                <a:gd name="T79" fmla="*/ 7 h 9"/>
                <a:gd name="T80" fmla="*/ 2 w 10"/>
                <a:gd name="T81" fmla="*/ 7 h 9"/>
                <a:gd name="T82" fmla="*/ 2 w 10"/>
                <a:gd name="T83" fmla="*/ 7 h 9"/>
                <a:gd name="T84" fmla="*/ 2 w 10"/>
                <a:gd name="T85" fmla="*/ 8 h 9"/>
                <a:gd name="T86" fmla="*/ 2 w 10"/>
                <a:gd name="T87" fmla="*/ 8 h 9"/>
                <a:gd name="T88" fmla="*/ 2 w 10"/>
                <a:gd name="T89" fmla="*/ 8 h 9"/>
                <a:gd name="T90" fmla="*/ 1 w 10"/>
                <a:gd name="T91" fmla="*/ 8 h 9"/>
                <a:gd name="T92" fmla="*/ 1 w 10"/>
                <a:gd name="T93" fmla="*/ 8 h 9"/>
                <a:gd name="T94" fmla="*/ 1 w 10"/>
                <a:gd name="T95" fmla="*/ 8 h 9"/>
                <a:gd name="T96" fmla="*/ 1 w 10"/>
                <a:gd name="T97" fmla="*/ 9 h 9"/>
                <a:gd name="T98" fmla="*/ 1 w 10"/>
                <a:gd name="T99" fmla="*/ 9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8" name="Freeform 3836"/>
            <p:cNvSpPr>
              <a:spLocks/>
            </p:cNvSpPr>
            <p:nvPr/>
          </p:nvSpPr>
          <p:spPr bwMode="auto">
            <a:xfrm>
              <a:off x="6663837" y="6367481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10 w 10"/>
                <a:gd name="T7" fmla="*/ 0 h 4"/>
                <a:gd name="T8" fmla="*/ 10 w 10"/>
                <a:gd name="T9" fmla="*/ 0 h 4"/>
                <a:gd name="T10" fmla="*/ 9 w 10"/>
                <a:gd name="T11" fmla="*/ 0 h 4"/>
                <a:gd name="T12" fmla="*/ 9 w 10"/>
                <a:gd name="T13" fmla="*/ 0 h 4"/>
                <a:gd name="T14" fmla="*/ 9 w 10"/>
                <a:gd name="T15" fmla="*/ 0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8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1 h 4"/>
                <a:gd name="T36" fmla="*/ 7 w 10"/>
                <a:gd name="T37" fmla="*/ 1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3 w 10"/>
                <a:gd name="T79" fmla="*/ 3 h 4"/>
                <a:gd name="T80" fmla="*/ 3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2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9" name="Freeform 3837"/>
            <p:cNvSpPr>
              <a:spLocks/>
            </p:cNvSpPr>
            <p:nvPr/>
          </p:nvSpPr>
          <p:spPr bwMode="auto">
            <a:xfrm>
              <a:off x="6653995" y="6371418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10 w 10"/>
                <a:gd name="T7" fmla="*/ 0 h 2"/>
                <a:gd name="T8" fmla="*/ 10 w 10"/>
                <a:gd name="T9" fmla="*/ 0 h 2"/>
                <a:gd name="T10" fmla="*/ 10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9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2 h 2"/>
                <a:gd name="T84" fmla="*/ 2 w 10"/>
                <a:gd name="T85" fmla="*/ 2 h 2"/>
                <a:gd name="T86" fmla="*/ 2 w 10"/>
                <a:gd name="T87" fmla="*/ 2 h 2"/>
                <a:gd name="T88" fmla="*/ 2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1 w 10"/>
                <a:gd name="T95" fmla="*/ 2 h 2"/>
                <a:gd name="T96" fmla="*/ 1 w 10"/>
                <a:gd name="T97" fmla="*/ 2 h 2"/>
                <a:gd name="T98" fmla="*/ 1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0" name="Freeform 3838"/>
            <p:cNvSpPr>
              <a:spLocks/>
            </p:cNvSpPr>
            <p:nvPr/>
          </p:nvSpPr>
          <p:spPr bwMode="auto">
            <a:xfrm>
              <a:off x="6644152" y="6373387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1" name="Freeform 3839"/>
            <p:cNvSpPr>
              <a:spLocks/>
            </p:cNvSpPr>
            <p:nvPr/>
          </p:nvSpPr>
          <p:spPr bwMode="auto">
            <a:xfrm>
              <a:off x="6634310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2" name="Freeform 3840"/>
            <p:cNvSpPr>
              <a:spLocks/>
            </p:cNvSpPr>
            <p:nvPr/>
          </p:nvSpPr>
          <p:spPr bwMode="auto">
            <a:xfrm>
              <a:off x="6624467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3" name="Freeform 3841"/>
            <p:cNvSpPr>
              <a:spLocks/>
            </p:cNvSpPr>
            <p:nvPr/>
          </p:nvSpPr>
          <p:spPr bwMode="auto">
            <a:xfrm>
              <a:off x="6614625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4" name="Freeform 3842"/>
            <p:cNvSpPr>
              <a:spLocks/>
            </p:cNvSpPr>
            <p:nvPr/>
          </p:nvSpPr>
          <p:spPr bwMode="auto">
            <a:xfrm>
              <a:off x="6605766" y="6374371"/>
              <a:ext cx="9843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0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5" name="Freeform 3843"/>
            <p:cNvSpPr>
              <a:spLocks/>
            </p:cNvSpPr>
            <p:nvPr/>
          </p:nvSpPr>
          <p:spPr bwMode="auto">
            <a:xfrm>
              <a:off x="6595924" y="6374371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6" name="Freeform 3844"/>
            <p:cNvSpPr>
              <a:spLocks/>
            </p:cNvSpPr>
            <p:nvPr/>
          </p:nvSpPr>
          <p:spPr bwMode="auto">
            <a:xfrm>
              <a:off x="6586081" y="6374371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7" name="Freeform 3845"/>
            <p:cNvSpPr>
              <a:spLocks/>
            </p:cNvSpPr>
            <p:nvPr/>
          </p:nvSpPr>
          <p:spPr bwMode="auto">
            <a:xfrm>
              <a:off x="6576239" y="6374371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8" name="Freeform 3846"/>
            <p:cNvSpPr>
              <a:spLocks/>
            </p:cNvSpPr>
            <p:nvPr/>
          </p:nvSpPr>
          <p:spPr bwMode="auto">
            <a:xfrm>
              <a:off x="6566396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9" name="Freeform 3847"/>
            <p:cNvSpPr>
              <a:spLocks/>
            </p:cNvSpPr>
            <p:nvPr/>
          </p:nvSpPr>
          <p:spPr bwMode="auto">
            <a:xfrm>
              <a:off x="6556554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0" name="Freeform 3848"/>
            <p:cNvSpPr>
              <a:spLocks/>
            </p:cNvSpPr>
            <p:nvPr/>
          </p:nvSpPr>
          <p:spPr bwMode="auto">
            <a:xfrm>
              <a:off x="6546711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1" name="Freeform 3849"/>
            <p:cNvSpPr>
              <a:spLocks/>
            </p:cNvSpPr>
            <p:nvPr/>
          </p:nvSpPr>
          <p:spPr bwMode="auto">
            <a:xfrm>
              <a:off x="6536869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2" name="Freeform 3850"/>
            <p:cNvSpPr>
              <a:spLocks/>
            </p:cNvSpPr>
            <p:nvPr/>
          </p:nvSpPr>
          <p:spPr bwMode="auto">
            <a:xfrm>
              <a:off x="6527026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3" name="Freeform 3851"/>
            <p:cNvSpPr>
              <a:spLocks/>
            </p:cNvSpPr>
            <p:nvPr/>
          </p:nvSpPr>
          <p:spPr bwMode="auto">
            <a:xfrm>
              <a:off x="6517184" y="6374371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0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4" name="Freeform 3852"/>
            <p:cNvSpPr>
              <a:spLocks/>
            </p:cNvSpPr>
            <p:nvPr/>
          </p:nvSpPr>
          <p:spPr bwMode="auto">
            <a:xfrm>
              <a:off x="6507341" y="6372403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9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7 w 10"/>
                <a:gd name="T29" fmla="*/ 2 h 2"/>
                <a:gd name="T30" fmla="*/ 7 w 10"/>
                <a:gd name="T31" fmla="*/ 2 h 2"/>
                <a:gd name="T32" fmla="*/ 7 w 10"/>
                <a:gd name="T33" fmla="*/ 2 h 2"/>
                <a:gd name="T34" fmla="*/ 7 w 10"/>
                <a:gd name="T35" fmla="*/ 1 h 2"/>
                <a:gd name="T36" fmla="*/ 7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0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5" name="Freeform 3853"/>
            <p:cNvSpPr>
              <a:spLocks/>
            </p:cNvSpPr>
            <p:nvPr/>
          </p:nvSpPr>
          <p:spPr bwMode="auto">
            <a:xfrm>
              <a:off x="6497499" y="6371418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2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6" name="Freeform 3854"/>
            <p:cNvSpPr>
              <a:spLocks/>
            </p:cNvSpPr>
            <p:nvPr/>
          </p:nvSpPr>
          <p:spPr bwMode="auto">
            <a:xfrm>
              <a:off x="6487656" y="6369450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0 h 2"/>
                <a:gd name="T58" fmla="*/ 5 w 10"/>
                <a:gd name="T59" fmla="*/ 0 h 2"/>
                <a:gd name="T60" fmla="*/ 4 w 10"/>
                <a:gd name="T61" fmla="*/ 0 h 2"/>
                <a:gd name="T62" fmla="*/ 4 w 10"/>
                <a:gd name="T63" fmla="*/ 0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2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7" name="Freeform 3855"/>
            <p:cNvSpPr>
              <a:spLocks/>
            </p:cNvSpPr>
            <p:nvPr/>
          </p:nvSpPr>
          <p:spPr bwMode="auto">
            <a:xfrm>
              <a:off x="6477814" y="6367481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1 h 2"/>
                <a:gd name="T12" fmla="*/ 9 w 10"/>
                <a:gd name="T13" fmla="*/ 1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8" name="Freeform 3856"/>
            <p:cNvSpPr>
              <a:spLocks/>
            </p:cNvSpPr>
            <p:nvPr/>
          </p:nvSpPr>
          <p:spPr bwMode="auto">
            <a:xfrm>
              <a:off x="6467971" y="6365513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4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1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9" name="Freeform 3857"/>
            <p:cNvSpPr>
              <a:spLocks/>
            </p:cNvSpPr>
            <p:nvPr/>
          </p:nvSpPr>
          <p:spPr bwMode="auto">
            <a:xfrm>
              <a:off x="6458129" y="6363544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8 w 11"/>
                <a:gd name="T25" fmla="*/ 2 h 2"/>
                <a:gd name="T26" fmla="*/ 8 w 11"/>
                <a:gd name="T27" fmla="*/ 1 h 2"/>
                <a:gd name="T28" fmla="*/ 8 w 11"/>
                <a:gd name="T29" fmla="*/ 1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2 w 11"/>
                <a:gd name="T83" fmla="*/ 1 h 2"/>
                <a:gd name="T84" fmla="*/ 2 w 11"/>
                <a:gd name="T85" fmla="*/ 1 h 2"/>
                <a:gd name="T86" fmla="*/ 2 w 11"/>
                <a:gd name="T87" fmla="*/ 0 h 2"/>
                <a:gd name="T88" fmla="*/ 2 w 11"/>
                <a:gd name="T89" fmla="*/ 0 h 2"/>
                <a:gd name="T90" fmla="*/ 2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1 w 11"/>
                <a:gd name="T99" fmla="*/ 0 h 2"/>
                <a:gd name="T100" fmla="*/ 1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0" name="Freeform 3858"/>
            <p:cNvSpPr>
              <a:spLocks/>
            </p:cNvSpPr>
            <p:nvPr/>
          </p:nvSpPr>
          <p:spPr bwMode="auto">
            <a:xfrm>
              <a:off x="6448286" y="6361576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8 w 11"/>
                <a:gd name="T25" fmla="*/ 2 h 2"/>
                <a:gd name="T26" fmla="*/ 8 w 11"/>
                <a:gd name="T27" fmla="*/ 2 h 2"/>
                <a:gd name="T28" fmla="*/ 8 w 11"/>
                <a:gd name="T29" fmla="*/ 2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3 w 11"/>
                <a:gd name="T83" fmla="*/ 0 h 2"/>
                <a:gd name="T84" fmla="*/ 2 w 11"/>
                <a:gd name="T85" fmla="*/ 0 h 2"/>
                <a:gd name="T86" fmla="*/ 2 w 11"/>
                <a:gd name="T87" fmla="*/ 0 h 2"/>
                <a:gd name="T88" fmla="*/ 2 w 11"/>
                <a:gd name="T89" fmla="*/ 0 h 2"/>
                <a:gd name="T90" fmla="*/ 2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1 w 11"/>
                <a:gd name="T99" fmla="*/ 0 h 2"/>
                <a:gd name="T100" fmla="*/ 1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1" name="Freeform 3859"/>
            <p:cNvSpPr>
              <a:spLocks/>
            </p:cNvSpPr>
            <p:nvPr/>
          </p:nvSpPr>
          <p:spPr bwMode="auto">
            <a:xfrm>
              <a:off x="6439428" y="6358623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9 w 10"/>
                <a:gd name="T3" fmla="*/ 3 h 3"/>
                <a:gd name="T4" fmla="*/ 9 w 10"/>
                <a:gd name="T5" fmla="*/ 3 h 3"/>
                <a:gd name="T6" fmla="*/ 9 w 10"/>
                <a:gd name="T7" fmla="*/ 3 h 3"/>
                <a:gd name="T8" fmla="*/ 9 w 10"/>
                <a:gd name="T9" fmla="*/ 3 h 3"/>
                <a:gd name="T10" fmla="*/ 9 w 10"/>
                <a:gd name="T11" fmla="*/ 3 h 3"/>
                <a:gd name="T12" fmla="*/ 9 w 10"/>
                <a:gd name="T13" fmla="*/ 3 h 3"/>
                <a:gd name="T14" fmla="*/ 8 w 10"/>
                <a:gd name="T15" fmla="*/ 3 h 3"/>
                <a:gd name="T16" fmla="*/ 8 w 10"/>
                <a:gd name="T17" fmla="*/ 3 h 3"/>
                <a:gd name="T18" fmla="*/ 8 w 10"/>
                <a:gd name="T19" fmla="*/ 3 h 3"/>
                <a:gd name="T20" fmla="*/ 8 w 10"/>
                <a:gd name="T21" fmla="*/ 3 h 3"/>
                <a:gd name="T22" fmla="*/ 8 w 10"/>
                <a:gd name="T23" fmla="*/ 3 h 3"/>
                <a:gd name="T24" fmla="*/ 7 w 10"/>
                <a:gd name="T25" fmla="*/ 3 h 3"/>
                <a:gd name="T26" fmla="*/ 7 w 10"/>
                <a:gd name="T27" fmla="*/ 3 h 3"/>
                <a:gd name="T28" fmla="*/ 7 w 10"/>
                <a:gd name="T29" fmla="*/ 2 h 3"/>
                <a:gd name="T30" fmla="*/ 7 w 10"/>
                <a:gd name="T31" fmla="*/ 2 h 3"/>
                <a:gd name="T32" fmla="*/ 6 w 10"/>
                <a:gd name="T33" fmla="*/ 2 h 3"/>
                <a:gd name="T34" fmla="*/ 6 w 10"/>
                <a:gd name="T35" fmla="*/ 2 h 3"/>
                <a:gd name="T36" fmla="*/ 6 w 10"/>
                <a:gd name="T37" fmla="*/ 2 h 3"/>
                <a:gd name="T38" fmla="*/ 6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5 w 10"/>
                <a:gd name="T45" fmla="*/ 2 h 3"/>
                <a:gd name="T46" fmla="*/ 5 w 10"/>
                <a:gd name="T47" fmla="*/ 2 h 3"/>
                <a:gd name="T48" fmla="*/ 5 w 10"/>
                <a:gd name="T49" fmla="*/ 2 h 3"/>
                <a:gd name="T50" fmla="*/ 5 w 10"/>
                <a:gd name="T51" fmla="*/ 2 h 3"/>
                <a:gd name="T52" fmla="*/ 5 w 10"/>
                <a:gd name="T53" fmla="*/ 2 h 3"/>
                <a:gd name="T54" fmla="*/ 4 w 10"/>
                <a:gd name="T55" fmla="*/ 1 h 3"/>
                <a:gd name="T56" fmla="*/ 4 w 10"/>
                <a:gd name="T57" fmla="*/ 1 h 3"/>
                <a:gd name="T58" fmla="*/ 4 w 10"/>
                <a:gd name="T59" fmla="*/ 1 h 3"/>
                <a:gd name="T60" fmla="*/ 4 w 10"/>
                <a:gd name="T61" fmla="*/ 1 h 3"/>
                <a:gd name="T62" fmla="*/ 3 w 10"/>
                <a:gd name="T63" fmla="*/ 1 h 3"/>
                <a:gd name="T64" fmla="*/ 3 w 10"/>
                <a:gd name="T65" fmla="*/ 1 h 3"/>
                <a:gd name="T66" fmla="*/ 3 w 10"/>
                <a:gd name="T67" fmla="*/ 1 h 3"/>
                <a:gd name="T68" fmla="*/ 3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2 w 10"/>
                <a:gd name="T75" fmla="*/ 1 h 3"/>
                <a:gd name="T76" fmla="*/ 2 w 10"/>
                <a:gd name="T77" fmla="*/ 1 h 3"/>
                <a:gd name="T78" fmla="*/ 2 w 10"/>
                <a:gd name="T79" fmla="*/ 1 h 3"/>
                <a:gd name="T80" fmla="*/ 2 w 10"/>
                <a:gd name="T81" fmla="*/ 1 h 3"/>
                <a:gd name="T82" fmla="*/ 2 w 10"/>
                <a:gd name="T83" fmla="*/ 1 h 3"/>
                <a:gd name="T84" fmla="*/ 1 w 10"/>
                <a:gd name="T85" fmla="*/ 1 h 3"/>
                <a:gd name="T86" fmla="*/ 1 w 10"/>
                <a:gd name="T87" fmla="*/ 0 h 3"/>
                <a:gd name="T88" fmla="*/ 1 w 10"/>
                <a:gd name="T89" fmla="*/ 0 h 3"/>
                <a:gd name="T90" fmla="*/ 1 w 10"/>
                <a:gd name="T91" fmla="*/ 0 h 3"/>
                <a:gd name="T92" fmla="*/ 0 w 10"/>
                <a:gd name="T93" fmla="*/ 0 h 3"/>
                <a:gd name="T94" fmla="*/ 0 w 10"/>
                <a:gd name="T95" fmla="*/ 0 h 3"/>
                <a:gd name="T96" fmla="*/ 0 w 10"/>
                <a:gd name="T97" fmla="*/ 0 h 3"/>
                <a:gd name="T98" fmla="*/ 0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2" name="Freeform 3860"/>
            <p:cNvSpPr>
              <a:spLocks/>
            </p:cNvSpPr>
            <p:nvPr/>
          </p:nvSpPr>
          <p:spPr bwMode="auto">
            <a:xfrm>
              <a:off x="6429586" y="6352718"/>
              <a:ext cx="9843" cy="5905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9 w 10"/>
                <a:gd name="T5" fmla="*/ 6 h 6"/>
                <a:gd name="T6" fmla="*/ 9 w 10"/>
                <a:gd name="T7" fmla="*/ 6 h 6"/>
                <a:gd name="T8" fmla="*/ 9 w 10"/>
                <a:gd name="T9" fmla="*/ 6 h 6"/>
                <a:gd name="T10" fmla="*/ 9 w 10"/>
                <a:gd name="T11" fmla="*/ 6 h 6"/>
                <a:gd name="T12" fmla="*/ 9 w 10"/>
                <a:gd name="T13" fmla="*/ 6 h 6"/>
                <a:gd name="T14" fmla="*/ 8 w 10"/>
                <a:gd name="T15" fmla="*/ 5 h 6"/>
                <a:gd name="T16" fmla="*/ 8 w 10"/>
                <a:gd name="T17" fmla="*/ 5 h 6"/>
                <a:gd name="T18" fmla="*/ 8 w 10"/>
                <a:gd name="T19" fmla="*/ 5 h 6"/>
                <a:gd name="T20" fmla="*/ 8 w 10"/>
                <a:gd name="T21" fmla="*/ 5 h 6"/>
                <a:gd name="T22" fmla="*/ 8 w 10"/>
                <a:gd name="T23" fmla="*/ 5 h 6"/>
                <a:gd name="T24" fmla="*/ 8 w 10"/>
                <a:gd name="T25" fmla="*/ 5 h 6"/>
                <a:gd name="T26" fmla="*/ 7 w 10"/>
                <a:gd name="T27" fmla="*/ 5 h 6"/>
                <a:gd name="T28" fmla="*/ 7 w 10"/>
                <a:gd name="T29" fmla="*/ 5 h 6"/>
                <a:gd name="T30" fmla="*/ 7 w 10"/>
                <a:gd name="T31" fmla="*/ 5 h 6"/>
                <a:gd name="T32" fmla="*/ 7 w 10"/>
                <a:gd name="T33" fmla="*/ 4 h 6"/>
                <a:gd name="T34" fmla="*/ 6 w 10"/>
                <a:gd name="T35" fmla="*/ 4 h 6"/>
                <a:gd name="T36" fmla="*/ 6 w 10"/>
                <a:gd name="T37" fmla="*/ 4 h 6"/>
                <a:gd name="T38" fmla="*/ 6 w 10"/>
                <a:gd name="T39" fmla="*/ 4 h 6"/>
                <a:gd name="T40" fmla="*/ 6 w 10"/>
                <a:gd name="T41" fmla="*/ 4 h 6"/>
                <a:gd name="T42" fmla="*/ 6 w 10"/>
                <a:gd name="T43" fmla="*/ 4 h 6"/>
                <a:gd name="T44" fmla="*/ 5 w 10"/>
                <a:gd name="T45" fmla="*/ 4 h 6"/>
                <a:gd name="T46" fmla="*/ 5 w 10"/>
                <a:gd name="T47" fmla="*/ 4 h 6"/>
                <a:gd name="T48" fmla="*/ 5 w 10"/>
                <a:gd name="T49" fmla="*/ 4 h 6"/>
                <a:gd name="T50" fmla="*/ 5 w 10"/>
                <a:gd name="T51" fmla="*/ 4 h 6"/>
                <a:gd name="T52" fmla="*/ 5 w 10"/>
                <a:gd name="T53" fmla="*/ 3 h 6"/>
                <a:gd name="T54" fmla="*/ 5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3 h 6"/>
                <a:gd name="T62" fmla="*/ 4 w 10"/>
                <a:gd name="T63" fmla="*/ 3 h 6"/>
                <a:gd name="T64" fmla="*/ 3 w 10"/>
                <a:gd name="T65" fmla="*/ 3 h 6"/>
                <a:gd name="T66" fmla="*/ 3 w 10"/>
                <a:gd name="T67" fmla="*/ 3 h 6"/>
                <a:gd name="T68" fmla="*/ 3 w 10"/>
                <a:gd name="T69" fmla="*/ 3 h 6"/>
                <a:gd name="T70" fmla="*/ 3 w 10"/>
                <a:gd name="T71" fmla="*/ 3 h 6"/>
                <a:gd name="T72" fmla="*/ 3 w 10"/>
                <a:gd name="T73" fmla="*/ 2 h 6"/>
                <a:gd name="T74" fmla="*/ 2 w 10"/>
                <a:gd name="T75" fmla="*/ 2 h 6"/>
                <a:gd name="T76" fmla="*/ 2 w 10"/>
                <a:gd name="T77" fmla="*/ 2 h 6"/>
                <a:gd name="T78" fmla="*/ 2 w 10"/>
                <a:gd name="T79" fmla="*/ 2 h 6"/>
                <a:gd name="T80" fmla="*/ 2 w 10"/>
                <a:gd name="T81" fmla="*/ 2 h 6"/>
                <a:gd name="T82" fmla="*/ 2 w 10"/>
                <a:gd name="T83" fmla="*/ 2 h 6"/>
                <a:gd name="T84" fmla="*/ 2 w 10"/>
                <a:gd name="T85" fmla="*/ 2 h 6"/>
                <a:gd name="T86" fmla="*/ 1 w 10"/>
                <a:gd name="T87" fmla="*/ 2 h 6"/>
                <a:gd name="T88" fmla="*/ 1 w 10"/>
                <a:gd name="T89" fmla="*/ 1 h 6"/>
                <a:gd name="T90" fmla="*/ 1 w 10"/>
                <a:gd name="T91" fmla="*/ 1 h 6"/>
                <a:gd name="T92" fmla="*/ 1 w 10"/>
                <a:gd name="T93" fmla="*/ 1 h 6"/>
                <a:gd name="T94" fmla="*/ 0 w 10"/>
                <a:gd name="T95" fmla="*/ 1 h 6"/>
                <a:gd name="T96" fmla="*/ 0 w 10"/>
                <a:gd name="T97" fmla="*/ 1 h 6"/>
                <a:gd name="T98" fmla="*/ 0 w 10"/>
                <a:gd name="T99" fmla="*/ 1 h 6"/>
                <a:gd name="T100" fmla="*/ 0 w 10"/>
                <a:gd name="T101" fmla="*/ 0 h 6"/>
                <a:gd name="T102" fmla="*/ 0 w 10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3" name="Freeform 3861"/>
            <p:cNvSpPr>
              <a:spLocks/>
            </p:cNvSpPr>
            <p:nvPr/>
          </p:nvSpPr>
          <p:spPr bwMode="auto">
            <a:xfrm>
              <a:off x="6419743" y="6343859"/>
              <a:ext cx="9843" cy="8859"/>
            </a:xfrm>
            <a:custGeom>
              <a:avLst/>
              <a:gdLst>
                <a:gd name="T0" fmla="*/ 10 w 10"/>
                <a:gd name="T1" fmla="*/ 9 h 9"/>
                <a:gd name="T2" fmla="*/ 10 w 10"/>
                <a:gd name="T3" fmla="*/ 9 h 9"/>
                <a:gd name="T4" fmla="*/ 9 w 10"/>
                <a:gd name="T5" fmla="*/ 9 h 9"/>
                <a:gd name="T6" fmla="*/ 9 w 10"/>
                <a:gd name="T7" fmla="*/ 9 h 9"/>
                <a:gd name="T8" fmla="*/ 9 w 10"/>
                <a:gd name="T9" fmla="*/ 9 h 9"/>
                <a:gd name="T10" fmla="*/ 9 w 10"/>
                <a:gd name="T11" fmla="*/ 9 h 9"/>
                <a:gd name="T12" fmla="*/ 9 w 10"/>
                <a:gd name="T13" fmla="*/ 9 h 9"/>
                <a:gd name="T14" fmla="*/ 8 w 10"/>
                <a:gd name="T15" fmla="*/ 8 h 9"/>
                <a:gd name="T16" fmla="*/ 8 w 10"/>
                <a:gd name="T17" fmla="*/ 8 h 9"/>
                <a:gd name="T18" fmla="*/ 8 w 10"/>
                <a:gd name="T19" fmla="*/ 8 h 9"/>
                <a:gd name="T20" fmla="*/ 8 w 10"/>
                <a:gd name="T21" fmla="*/ 8 h 9"/>
                <a:gd name="T22" fmla="*/ 8 w 10"/>
                <a:gd name="T23" fmla="*/ 8 h 9"/>
                <a:gd name="T24" fmla="*/ 8 w 10"/>
                <a:gd name="T25" fmla="*/ 8 h 9"/>
                <a:gd name="T26" fmla="*/ 7 w 10"/>
                <a:gd name="T27" fmla="*/ 8 h 9"/>
                <a:gd name="T28" fmla="*/ 7 w 10"/>
                <a:gd name="T29" fmla="*/ 7 h 9"/>
                <a:gd name="T30" fmla="*/ 7 w 10"/>
                <a:gd name="T31" fmla="*/ 7 h 9"/>
                <a:gd name="T32" fmla="*/ 7 w 10"/>
                <a:gd name="T33" fmla="*/ 7 h 9"/>
                <a:gd name="T34" fmla="*/ 6 w 10"/>
                <a:gd name="T35" fmla="*/ 7 h 9"/>
                <a:gd name="T36" fmla="*/ 6 w 10"/>
                <a:gd name="T37" fmla="*/ 7 h 9"/>
                <a:gd name="T38" fmla="*/ 6 w 10"/>
                <a:gd name="T39" fmla="*/ 6 h 9"/>
                <a:gd name="T40" fmla="*/ 6 w 10"/>
                <a:gd name="T41" fmla="*/ 6 h 9"/>
                <a:gd name="T42" fmla="*/ 6 w 10"/>
                <a:gd name="T43" fmla="*/ 6 h 9"/>
                <a:gd name="T44" fmla="*/ 5 w 10"/>
                <a:gd name="T45" fmla="*/ 6 h 9"/>
                <a:gd name="T46" fmla="*/ 5 w 10"/>
                <a:gd name="T47" fmla="*/ 6 h 9"/>
                <a:gd name="T48" fmla="*/ 5 w 10"/>
                <a:gd name="T49" fmla="*/ 6 h 9"/>
                <a:gd name="T50" fmla="*/ 5 w 10"/>
                <a:gd name="T51" fmla="*/ 5 h 9"/>
                <a:gd name="T52" fmla="*/ 5 w 10"/>
                <a:gd name="T53" fmla="*/ 5 h 9"/>
                <a:gd name="T54" fmla="*/ 5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4 h 9"/>
                <a:gd name="T62" fmla="*/ 4 w 10"/>
                <a:gd name="T63" fmla="*/ 4 h 9"/>
                <a:gd name="T64" fmla="*/ 3 w 10"/>
                <a:gd name="T65" fmla="*/ 4 h 9"/>
                <a:gd name="T66" fmla="*/ 3 w 10"/>
                <a:gd name="T67" fmla="*/ 4 h 9"/>
                <a:gd name="T68" fmla="*/ 3 w 10"/>
                <a:gd name="T69" fmla="*/ 3 h 9"/>
                <a:gd name="T70" fmla="*/ 3 w 10"/>
                <a:gd name="T71" fmla="*/ 3 h 9"/>
                <a:gd name="T72" fmla="*/ 3 w 10"/>
                <a:gd name="T73" fmla="*/ 3 h 9"/>
                <a:gd name="T74" fmla="*/ 2 w 10"/>
                <a:gd name="T75" fmla="*/ 3 h 9"/>
                <a:gd name="T76" fmla="*/ 2 w 10"/>
                <a:gd name="T77" fmla="*/ 3 h 9"/>
                <a:gd name="T78" fmla="*/ 2 w 10"/>
                <a:gd name="T79" fmla="*/ 2 h 9"/>
                <a:gd name="T80" fmla="*/ 2 w 10"/>
                <a:gd name="T81" fmla="*/ 2 h 9"/>
                <a:gd name="T82" fmla="*/ 2 w 10"/>
                <a:gd name="T83" fmla="*/ 2 h 9"/>
                <a:gd name="T84" fmla="*/ 2 w 10"/>
                <a:gd name="T85" fmla="*/ 2 h 9"/>
                <a:gd name="T86" fmla="*/ 1 w 10"/>
                <a:gd name="T87" fmla="*/ 2 h 9"/>
                <a:gd name="T88" fmla="*/ 1 w 10"/>
                <a:gd name="T89" fmla="*/ 1 h 9"/>
                <a:gd name="T90" fmla="*/ 1 w 10"/>
                <a:gd name="T91" fmla="*/ 1 h 9"/>
                <a:gd name="T92" fmla="*/ 1 w 10"/>
                <a:gd name="T93" fmla="*/ 1 h 9"/>
                <a:gd name="T94" fmla="*/ 0 w 10"/>
                <a:gd name="T95" fmla="*/ 0 h 9"/>
                <a:gd name="T96" fmla="*/ 0 w 10"/>
                <a:gd name="T97" fmla="*/ 0 h 9"/>
                <a:gd name="T98" fmla="*/ 0 w 10"/>
                <a:gd name="T99" fmla="*/ 0 h 9"/>
                <a:gd name="T100" fmla="*/ 0 w 10"/>
                <a:gd name="T101" fmla="*/ 0 h 9"/>
                <a:gd name="T102" fmla="*/ 0 w 10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4" name="Freeform 3862"/>
            <p:cNvSpPr>
              <a:spLocks/>
            </p:cNvSpPr>
            <p:nvPr/>
          </p:nvSpPr>
          <p:spPr bwMode="auto">
            <a:xfrm>
              <a:off x="6409901" y="6328111"/>
              <a:ext cx="9843" cy="15748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9 w 10"/>
                <a:gd name="T5" fmla="*/ 15 h 16"/>
                <a:gd name="T6" fmla="*/ 9 w 10"/>
                <a:gd name="T7" fmla="*/ 15 h 16"/>
                <a:gd name="T8" fmla="*/ 9 w 10"/>
                <a:gd name="T9" fmla="*/ 15 h 16"/>
                <a:gd name="T10" fmla="*/ 9 w 10"/>
                <a:gd name="T11" fmla="*/ 15 h 16"/>
                <a:gd name="T12" fmla="*/ 9 w 10"/>
                <a:gd name="T13" fmla="*/ 14 h 16"/>
                <a:gd name="T14" fmla="*/ 9 w 10"/>
                <a:gd name="T15" fmla="*/ 14 h 16"/>
                <a:gd name="T16" fmla="*/ 8 w 10"/>
                <a:gd name="T17" fmla="*/ 14 h 16"/>
                <a:gd name="T18" fmla="*/ 8 w 10"/>
                <a:gd name="T19" fmla="*/ 14 h 16"/>
                <a:gd name="T20" fmla="*/ 8 w 10"/>
                <a:gd name="T21" fmla="*/ 13 h 16"/>
                <a:gd name="T22" fmla="*/ 8 w 10"/>
                <a:gd name="T23" fmla="*/ 13 h 16"/>
                <a:gd name="T24" fmla="*/ 8 w 10"/>
                <a:gd name="T25" fmla="*/ 13 h 16"/>
                <a:gd name="T26" fmla="*/ 7 w 10"/>
                <a:gd name="T27" fmla="*/ 12 h 16"/>
                <a:gd name="T28" fmla="*/ 7 w 10"/>
                <a:gd name="T29" fmla="*/ 12 h 16"/>
                <a:gd name="T30" fmla="*/ 7 w 10"/>
                <a:gd name="T31" fmla="*/ 12 h 16"/>
                <a:gd name="T32" fmla="*/ 7 w 10"/>
                <a:gd name="T33" fmla="*/ 12 h 16"/>
                <a:gd name="T34" fmla="*/ 6 w 10"/>
                <a:gd name="T35" fmla="*/ 11 h 16"/>
                <a:gd name="T36" fmla="*/ 6 w 10"/>
                <a:gd name="T37" fmla="*/ 11 h 16"/>
                <a:gd name="T38" fmla="*/ 6 w 10"/>
                <a:gd name="T39" fmla="*/ 11 h 16"/>
                <a:gd name="T40" fmla="*/ 6 w 10"/>
                <a:gd name="T41" fmla="*/ 11 h 16"/>
                <a:gd name="T42" fmla="*/ 6 w 10"/>
                <a:gd name="T43" fmla="*/ 10 h 16"/>
                <a:gd name="T44" fmla="*/ 6 w 10"/>
                <a:gd name="T45" fmla="*/ 10 h 16"/>
                <a:gd name="T46" fmla="*/ 5 w 10"/>
                <a:gd name="T47" fmla="*/ 9 h 16"/>
                <a:gd name="T48" fmla="*/ 5 w 10"/>
                <a:gd name="T49" fmla="*/ 9 h 16"/>
                <a:gd name="T50" fmla="*/ 5 w 10"/>
                <a:gd name="T51" fmla="*/ 9 h 16"/>
                <a:gd name="T52" fmla="*/ 5 w 10"/>
                <a:gd name="T53" fmla="*/ 9 h 16"/>
                <a:gd name="T54" fmla="*/ 5 w 10"/>
                <a:gd name="T55" fmla="*/ 8 h 16"/>
                <a:gd name="T56" fmla="*/ 4 w 10"/>
                <a:gd name="T57" fmla="*/ 8 h 16"/>
                <a:gd name="T58" fmla="*/ 4 w 10"/>
                <a:gd name="T59" fmla="*/ 8 h 16"/>
                <a:gd name="T60" fmla="*/ 4 w 10"/>
                <a:gd name="T61" fmla="*/ 7 h 16"/>
                <a:gd name="T62" fmla="*/ 4 w 10"/>
                <a:gd name="T63" fmla="*/ 7 h 16"/>
                <a:gd name="T64" fmla="*/ 3 w 10"/>
                <a:gd name="T65" fmla="*/ 7 h 16"/>
                <a:gd name="T66" fmla="*/ 3 w 10"/>
                <a:gd name="T67" fmla="*/ 6 h 16"/>
                <a:gd name="T68" fmla="*/ 3 w 10"/>
                <a:gd name="T69" fmla="*/ 6 h 16"/>
                <a:gd name="T70" fmla="*/ 3 w 10"/>
                <a:gd name="T71" fmla="*/ 6 h 16"/>
                <a:gd name="T72" fmla="*/ 3 w 10"/>
                <a:gd name="T73" fmla="*/ 5 h 16"/>
                <a:gd name="T74" fmla="*/ 3 w 10"/>
                <a:gd name="T75" fmla="*/ 5 h 16"/>
                <a:gd name="T76" fmla="*/ 2 w 10"/>
                <a:gd name="T77" fmla="*/ 5 h 16"/>
                <a:gd name="T78" fmla="*/ 2 w 10"/>
                <a:gd name="T79" fmla="*/ 4 h 16"/>
                <a:gd name="T80" fmla="*/ 2 w 10"/>
                <a:gd name="T81" fmla="*/ 4 h 16"/>
                <a:gd name="T82" fmla="*/ 2 w 10"/>
                <a:gd name="T83" fmla="*/ 4 h 16"/>
                <a:gd name="T84" fmla="*/ 2 w 10"/>
                <a:gd name="T85" fmla="*/ 3 h 16"/>
                <a:gd name="T86" fmla="*/ 1 w 10"/>
                <a:gd name="T87" fmla="*/ 3 h 16"/>
                <a:gd name="T88" fmla="*/ 1 w 10"/>
                <a:gd name="T89" fmla="*/ 3 h 16"/>
                <a:gd name="T90" fmla="*/ 1 w 10"/>
                <a:gd name="T91" fmla="*/ 2 h 16"/>
                <a:gd name="T92" fmla="*/ 1 w 10"/>
                <a:gd name="T93" fmla="*/ 2 h 16"/>
                <a:gd name="T94" fmla="*/ 0 w 10"/>
                <a:gd name="T95" fmla="*/ 2 h 16"/>
                <a:gd name="T96" fmla="*/ 0 w 10"/>
                <a:gd name="T97" fmla="*/ 1 h 16"/>
                <a:gd name="T98" fmla="*/ 0 w 10"/>
                <a:gd name="T99" fmla="*/ 1 h 16"/>
                <a:gd name="T100" fmla="*/ 0 w 10"/>
                <a:gd name="T101" fmla="*/ 1 h 16"/>
                <a:gd name="T102" fmla="*/ 0 w 10"/>
                <a:gd name="T10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5" name="Freeform 3863"/>
            <p:cNvSpPr>
              <a:spLocks/>
            </p:cNvSpPr>
            <p:nvPr/>
          </p:nvSpPr>
          <p:spPr bwMode="auto">
            <a:xfrm>
              <a:off x="6400058" y="6306458"/>
              <a:ext cx="9843" cy="22638"/>
            </a:xfrm>
            <a:custGeom>
              <a:avLst/>
              <a:gdLst>
                <a:gd name="T0" fmla="*/ 10 w 10"/>
                <a:gd name="T1" fmla="*/ 23 h 23"/>
                <a:gd name="T2" fmla="*/ 10 w 10"/>
                <a:gd name="T3" fmla="*/ 22 h 23"/>
                <a:gd name="T4" fmla="*/ 10 w 10"/>
                <a:gd name="T5" fmla="*/ 22 h 23"/>
                <a:gd name="T6" fmla="*/ 9 w 10"/>
                <a:gd name="T7" fmla="*/ 21 h 23"/>
                <a:gd name="T8" fmla="*/ 9 w 10"/>
                <a:gd name="T9" fmla="*/ 21 h 23"/>
                <a:gd name="T10" fmla="*/ 9 w 10"/>
                <a:gd name="T11" fmla="*/ 20 h 23"/>
                <a:gd name="T12" fmla="*/ 9 w 10"/>
                <a:gd name="T13" fmla="*/ 20 h 23"/>
                <a:gd name="T14" fmla="*/ 9 w 10"/>
                <a:gd name="T15" fmla="*/ 20 h 23"/>
                <a:gd name="T16" fmla="*/ 8 w 10"/>
                <a:gd name="T17" fmla="*/ 19 h 23"/>
                <a:gd name="T18" fmla="*/ 8 w 10"/>
                <a:gd name="T19" fmla="*/ 19 h 23"/>
                <a:gd name="T20" fmla="*/ 8 w 10"/>
                <a:gd name="T21" fmla="*/ 18 h 23"/>
                <a:gd name="T22" fmla="*/ 8 w 10"/>
                <a:gd name="T23" fmla="*/ 18 h 23"/>
                <a:gd name="T24" fmla="*/ 8 w 10"/>
                <a:gd name="T25" fmla="*/ 18 h 23"/>
                <a:gd name="T26" fmla="*/ 8 w 10"/>
                <a:gd name="T27" fmla="*/ 17 h 23"/>
                <a:gd name="T28" fmla="*/ 7 w 10"/>
                <a:gd name="T29" fmla="*/ 17 h 23"/>
                <a:gd name="T30" fmla="*/ 7 w 10"/>
                <a:gd name="T31" fmla="*/ 17 h 23"/>
                <a:gd name="T32" fmla="*/ 7 w 10"/>
                <a:gd name="T33" fmla="*/ 16 h 23"/>
                <a:gd name="T34" fmla="*/ 7 w 10"/>
                <a:gd name="T35" fmla="*/ 16 h 23"/>
                <a:gd name="T36" fmla="*/ 6 w 10"/>
                <a:gd name="T37" fmla="*/ 15 h 23"/>
                <a:gd name="T38" fmla="*/ 6 w 10"/>
                <a:gd name="T39" fmla="*/ 15 h 23"/>
                <a:gd name="T40" fmla="*/ 6 w 10"/>
                <a:gd name="T41" fmla="*/ 14 h 23"/>
                <a:gd name="T42" fmla="*/ 6 w 10"/>
                <a:gd name="T43" fmla="*/ 14 h 23"/>
                <a:gd name="T44" fmla="*/ 6 w 10"/>
                <a:gd name="T45" fmla="*/ 14 h 23"/>
                <a:gd name="T46" fmla="*/ 5 w 10"/>
                <a:gd name="T47" fmla="*/ 13 h 23"/>
                <a:gd name="T48" fmla="*/ 5 w 10"/>
                <a:gd name="T49" fmla="*/ 13 h 23"/>
                <a:gd name="T50" fmla="*/ 5 w 10"/>
                <a:gd name="T51" fmla="*/ 12 h 23"/>
                <a:gd name="T52" fmla="*/ 5 w 10"/>
                <a:gd name="T53" fmla="*/ 12 h 23"/>
                <a:gd name="T54" fmla="*/ 5 w 10"/>
                <a:gd name="T55" fmla="*/ 11 h 23"/>
                <a:gd name="T56" fmla="*/ 5 w 10"/>
                <a:gd name="T57" fmla="*/ 11 h 23"/>
                <a:gd name="T58" fmla="*/ 4 w 10"/>
                <a:gd name="T59" fmla="*/ 10 h 23"/>
                <a:gd name="T60" fmla="*/ 4 w 10"/>
                <a:gd name="T61" fmla="*/ 10 h 23"/>
                <a:gd name="T62" fmla="*/ 4 w 10"/>
                <a:gd name="T63" fmla="*/ 10 h 23"/>
                <a:gd name="T64" fmla="*/ 4 w 10"/>
                <a:gd name="T65" fmla="*/ 9 h 23"/>
                <a:gd name="T66" fmla="*/ 3 w 10"/>
                <a:gd name="T67" fmla="*/ 9 h 23"/>
                <a:gd name="T68" fmla="*/ 3 w 10"/>
                <a:gd name="T69" fmla="*/ 8 h 23"/>
                <a:gd name="T70" fmla="*/ 3 w 10"/>
                <a:gd name="T71" fmla="*/ 8 h 23"/>
                <a:gd name="T72" fmla="*/ 3 w 10"/>
                <a:gd name="T73" fmla="*/ 7 h 23"/>
                <a:gd name="T74" fmla="*/ 3 w 10"/>
                <a:gd name="T75" fmla="*/ 7 h 23"/>
                <a:gd name="T76" fmla="*/ 2 w 10"/>
                <a:gd name="T77" fmla="*/ 6 h 23"/>
                <a:gd name="T78" fmla="*/ 2 w 10"/>
                <a:gd name="T79" fmla="*/ 6 h 23"/>
                <a:gd name="T80" fmla="*/ 2 w 10"/>
                <a:gd name="T81" fmla="*/ 5 h 23"/>
                <a:gd name="T82" fmla="*/ 2 w 10"/>
                <a:gd name="T83" fmla="*/ 5 h 23"/>
                <a:gd name="T84" fmla="*/ 2 w 10"/>
                <a:gd name="T85" fmla="*/ 4 h 23"/>
                <a:gd name="T86" fmla="*/ 2 w 10"/>
                <a:gd name="T87" fmla="*/ 4 h 23"/>
                <a:gd name="T88" fmla="*/ 1 w 10"/>
                <a:gd name="T89" fmla="*/ 4 h 23"/>
                <a:gd name="T90" fmla="*/ 1 w 10"/>
                <a:gd name="T91" fmla="*/ 3 h 23"/>
                <a:gd name="T92" fmla="*/ 1 w 10"/>
                <a:gd name="T93" fmla="*/ 2 h 23"/>
                <a:gd name="T94" fmla="*/ 1 w 10"/>
                <a:gd name="T95" fmla="*/ 2 h 23"/>
                <a:gd name="T96" fmla="*/ 0 w 10"/>
                <a:gd name="T97" fmla="*/ 1 h 23"/>
                <a:gd name="T98" fmla="*/ 0 w 10"/>
                <a:gd name="T99" fmla="*/ 1 h 23"/>
                <a:gd name="T100" fmla="*/ 0 w 10"/>
                <a:gd name="T101" fmla="*/ 1 h 23"/>
                <a:gd name="T102" fmla="*/ 0 w 10"/>
                <a:gd name="T10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3">
                  <a:moveTo>
                    <a:pt x="10" y="23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6" name="Freeform 3864"/>
            <p:cNvSpPr>
              <a:spLocks/>
            </p:cNvSpPr>
            <p:nvPr/>
          </p:nvSpPr>
          <p:spPr bwMode="auto">
            <a:xfrm>
              <a:off x="6390216" y="6279883"/>
              <a:ext cx="9843" cy="27559"/>
            </a:xfrm>
            <a:custGeom>
              <a:avLst/>
              <a:gdLst>
                <a:gd name="T0" fmla="*/ 10 w 10"/>
                <a:gd name="T1" fmla="*/ 28 h 28"/>
                <a:gd name="T2" fmla="*/ 10 w 10"/>
                <a:gd name="T3" fmla="*/ 27 h 28"/>
                <a:gd name="T4" fmla="*/ 10 w 10"/>
                <a:gd name="T5" fmla="*/ 27 h 28"/>
                <a:gd name="T6" fmla="*/ 9 w 10"/>
                <a:gd name="T7" fmla="*/ 26 h 28"/>
                <a:gd name="T8" fmla="*/ 9 w 10"/>
                <a:gd name="T9" fmla="*/ 25 h 28"/>
                <a:gd name="T10" fmla="*/ 9 w 10"/>
                <a:gd name="T11" fmla="*/ 25 h 28"/>
                <a:gd name="T12" fmla="*/ 9 w 10"/>
                <a:gd name="T13" fmla="*/ 25 h 28"/>
                <a:gd name="T14" fmla="*/ 9 w 10"/>
                <a:gd name="T15" fmla="*/ 24 h 28"/>
                <a:gd name="T16" fmla="*/ 9 w 10"/>
                <a:gd name="T17" fmla="*/ 24 h 28"/>
                <a:gd name="T18" fmla="*/ 8 w 10"/>
                <a:gd name="T19" fmla="*/ 23 h 28"/>
                <a:gd name="T20" fmla="*/ 8 w 10"/>
                <a:gd name="T21" fmla="*/ 22 h 28"/>
                <a:gd name="T22" fmla="*/ 8 w 10"/>
                <a:gd name="T23" fmla="*/ 22 h 28"/>
                <a:gd name="T24" fmla="*/ 8 w 10"/>
                <a:gd name="T25" fmla="*/ 21 h 28"/>
                <a:gd name="T26" fmla="*/ 8 w 10"/>
                <a:gd name="T27" fmla="*/ 21 h 28"/>
                <a:gd name="T28" fmla="*/ 7 w 10"/>
                <a:gd name="T29" fmla="*/ 20 h 28"/>
                <a:gd name="T30" fmla="*/ 7 w 10"/>
                <a:gd name="T31" fmla="*/ 20 h 28"/>
                <a:gd name="T32" fmla="*/ 7 w 10"/>
                <a:gd name="T33" fmla="*/ 19 h 28"/>
                <a:gd name="T34" fmla="*/ 7 w 10"/>
                <a:gd name="T35" fmla="*/ 19 h 28"/>
                <a:gd name="T36" fmla="*/ 6 w 10"/>
                <a:gd name="T37" fmla="*/ 18 h 28"/>
                <a:gd name="T38" fmla="*/ 6 w 10"/>
                <a:gd name="T39" fmla="*/ 18 h 28"/>
                <a:gd name="T40" fmla="*/ 6 w 10"/>
                <a:gd name="T41" fmla="*/ 17 h 28"/>
                <a:gd name="T42" fmla="*/ 6 w 10"/>
                <a:gd name="T43" fmla="*/ 17 h 28"/>
                <a:gd name="T44" fmla="*/ 6 w 10"/>
                <a:gd name="T45" fmla="*/ 16 h 28"/>
                <a:gd name="T46" fmla="*/ 6 w 10"/>
                <a:gd name="T47" fmla="*/ 16 h 28"/>
                <a:gd name="T48" fmla="*/ 5 w 10"/>
                <a:gd name="T49" fmla="*/ 15 h 28"/>
                <a:gd name="T50" fmla="*/ 5 w 10"/>
                <a:gd name="T51" fmla="*/ 15 h 28"/>
                <a:gd name="T52" fmla="*/ 5 w 10"/>
                <a:gd name="T53" fmla="*/ 14 h 28"/>
                <a:gd name="T54" fmla="*/ 5 w 10"/>
                <a:gd name="T55" fmla="*/ 14 h 28"/>
                <a:gd name="T56" fmla="*/ 5 w 10"/>
                <a:gd name="T57" fmla="*/ 13 h 28"/>
                <a:gd name="T58" fmla="*/ 4 w 10"/>
                <a:gd name="T59" fmla="*/ 12 h 28"/>
                <a:gd name="T60" fmla="*/ 4 w 10"/>
                <a:gd name="T61" fmla="*/ 12 h 28"/>
                <a:gd name="T62" fmla="*/ 4 w 10"/>
                <a:gd name="T63" fmla="*/ 11 h 28"/>
                <a:gd name="T64" fmla="*/ 4 w 10"/>
                <a:gd name="T65" fmla="*/ 11 h 28"/>
                <a:gd name="T66" fmla="*/ 3 w 10"/>
                <a:gd name="T67" fmla="*/ 10 h 28"/>
                <a:gd name="T68" fmla="*/ 3 w 10"/>
                <a:gd name="T69" fmla="*/ 10 h 28"/>
                <a:gd name="T70" fmla="*/ 3 w 10"/>
                <a:gd name="T71" fmla="*/ 9 h 28"/>
                <a:gd name="T72" fmla="*/ 3 w 10"/>
                <a:gd name="T73" fmla="*/ 8 h 28"/>
                <a:gd name="T74" fmla="*/ 3 w 10"/>
                <a:gd name="T75" fmla="*/ 8 h 28"/>
                <a:gd name="T76" fmla="*/ 3 w 10"/>
                <a:gd name="T77" fmla="*/ 7 h 28"/>
                <a:gd name="T78" fmla="*/ 2 w 10"/>
                <a:gd name="T79" fmla="*/ 7 h 28"/>
                <a:gd name="T80" fmla="*/ 2 w 10"/>
                <a:gd name="T81" fmla="*/ 6 h 28"/>
                <a:gd name="T82" fmla="*/ 2 w 10"/>
                <a:gd name="T83" fmla="*/ 6 h 28"/>
                <a:gd name="T84" fmla="*/ 2 w 10"/>
                <a:gd name="T85" fmla="*/ 5 h 28"/>
                <a:gd name="T86" fmla="*/ 2 w 10"/>
                <a:gd name="T87" fmla="*/ 5 h 28"/>
                <a:gd name="T88" fmla="*/ 1 w 10"/>
                <a:gd name="T89" fmla="*/ 4 h 28"/>
                <a:gd name="T90" fmla="*/ 1 w 10"/>
                <a:gd name="T91" fmla="*/ 3 h 28"/>
                <a:gd name="T92" fmla="*/ 1 w 10"/>
                <a:gd name="T93" fmla="*/ 3 h 28"/>
                <a:gd name="T94" fmla="*/ 1 w 10"/>
                <a:gd name="T95" fmla="*/ 2 h 28"/>
                <a:gd name="T96" fmla="*/ 0 w 10"/>
                <a:gd name="T97" fmla="*/ 2 h 28"/>
                <a:gd name="T98" fmla="*/ 0 w 10"/>
                <a:gd name="T99" fmla="*/ 1 h 28"/>
                <a:gd name="T100" fmla="*/ 0 w 10"/>
                <a:gd name="T101" fmla="*/ 1 h 28"/>
                <a:gd name="T102" fmla="*/ 0 w 10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8">
                  <a:moveTo>
                    <a:pt x="10" y="28"/>
                  </a:moveTo>
                  <a:lnTo>
                    <a:pt x="10" y="27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7" name="Freeform 3865"/>
            <p:cNvSpPr>
              <a:spLocks/>
            </p:cNvSpPr>
            <p:nvPr/>
          </p:nvSpPr>
          <p:spPr bwMode="auto">
            <a:xfrm>
              <a:off x="6380373" y="6251340"/>
              <a:ext cx="9843" cy="29527"/>
            </a:xfrm>
            <a:custGeom>
              <a:avLst/>
              <a:gdLst>
                <a:gd name="T0" fmla="*/ 10 w 10"/>
                <a:gd name="T1" fmla="*/ 30 h 30"/>
                <a:gd name="T2" fmla="*/ 10 w 10"/>
                <a:gd name="T3" fmla="*/ 29 h 30"/>
                <a:gd name="T4" fmla="*/ 10 w 10"/>
                <a:gd name="T5" fmla="*/ 28 h 30"/>
                <a:gd name="T6" fmla="*/ 10 w 10"/>
                <a:gd name="T7" fmla="*/ 28 h 30"/>
                <a:gd name="T8" fmla="*/ 9 w 10"/>
                <a:gd name="T9" fmla="*/ 27 h 30"/>
                <a:gd name="T10" fmla="*/ 9 w 10"/>
                <a:gd name="T11" fmla="*/ 27 h 30"/>
                <a:gd name="T12" fmla="*/ 9 w 10"/>
                <a:gd name="T13" fmla="*/ 26 h 30"/>
                <a:gd name="T14" fmla="*/ 9 w 10"/>
                <a:gd name="T15" fmla="*/ 26 h 30"/>
                <a:gd name="T16" fmla="*/ 9 w 10"/>
                <a:gd name="T17" fmla="*/ 25 h 30"/>
                <a:gd name="T18" fmla="*/ 8 w 10"/>
                <a:gd name="T19" fmla="*/ 24 h 30"/>
                <a:gd name="T20" fmla="*/ 8 w 10"/>
                <a:gd name="T21" fmla="*/ 24 h 30"/>
                <a:gd name="T22" fmla="*/ 8 w 10"/>
                <a:gd name="T23" fmla="*/ 23 h 30"/>
                <a:gd name="T24" fmla="*/ 8 w 10"/>
                <a:gd name="T25" fmla="*/ 23 h 30"/>
                <a:gd name="T26" fmla="*/ 8 w 10"/>
                <a:gd name="T27" fmla="*/ 22 h 30"/>
                <a:gd name="T28" fmla="*/ 7 w 10"/>
                <a:gd name="T29" fmla="*/ 22 h 30"/>
                <a:gd name="T30" fmla="*/ 7 w 10"/>
                <a:gd name="T31" fmla="*/ 21 h 30"/>
                <a:gd name="T32" fmla="*/ 7 w 10"/>
                <a:gd name="T33" fmla="*/ 20 h 30"/>
                <a:gd name="T34" fmla="*/ 7 w 10"/>
                <a:gd name="T35" fmla="*/ 20 h 30"/>
                <a:gd name="T36" fmla="*/ 6 w 10"/>
                <a:gd name="T37" fmla="*/ 19 h 30"/>
                <a:gd name="T38" fmla="*/ 6 w 10"/>
                <a:gd name="T39" fmla="*/ 19 h 30"/>
                <a:gd name="T40" fmla="*/ 6 w 10"/>
                <a:gd name="T41" fmla="*/ 18 h 30"/>
                <a:gd name="T42" fmla="*/ 6 w 10"/>
                <a:gd name="T43" fmla="*/ 18 h 30"/>
                <a:gd name="T44" fmla="*/ 6 w 10"/>
                <a:gd name="T45" fmla="*/ 17 h 30"/>
                <a:gd name="T46" fmla="*/ 6 w 10"/>
                <a:gd name="T47" fmla="*/ 17 h 30"/>
                <a:gd name="T48" fmla="*/ 5 w 10"/>
                <a:gd name="T49" fmla="*/ 16 h 30"/>
                <a:gd name="T50" fmla="*/ 5 w 10"/>
                <a:gd name="T51" fmla="*/ 15 h 30"/>
                <a:gd name="T52" fmla="*/ 5 w 10"/>
                <a:gd name="T53" fmla="*/ 15 h 30"/>
                <a:gd name="T54" fmla="*/ 5 w 10"/>
                <a:gd name="T55" fmla="*/ 14 h 30"/>
                <a:gd name="T56" fmla="*/ 5 w 10"/>
                <a:gd name="T57" fmla="*/ 14 h 30"/>
                <a:gd name="T58" fmla="*/ 4 w 10"/>
                <a:gd name="T59" fmla="*/ 13 h 30"/>
                <a:gd name="T60" fmla="*/ 4 w 10"/>
                <a:gd name="T61" fmla="*/ 12 h 30"/>
                <a:gd name="T62" fmla="*/ 4 w 10"/>
                <a:gd name="T63" fmla="*/ 12 h 30"/>
                <a:gd name="T64" fmla="*/ 4 w 10"/>
                <a:gd name="T65" fmla="*/ 11 h 30"/>
                <a:gd name="T66" fmla="*/ 3 w 10"/>
                <a:gd name="T67" fmla="*/ 11 h 30"/>
                <a:gd name="T68" fmla="*/ 3 w 10"/>
                <a:gd name="T69" fmla="*/ 10 h 30"/>
                <a:gd name="T70" fmla="*/ 3 w 10"/>
                <a:gd name="T71" fmla="*/ 9 h 30"/>
                <a:gd name="T72" fmla="*/ 3 w 10"/>
                <a:gd name="T73" fmla="*/ 9 h 30"/>
                <a:gd name="T74" fmla="*/ 3 w 10"/>
                <a:gd name="T75" fmla="*/ 8 h 30"/>
                <a:gd name="T76" fmla="*/ 3 w 10"/>
                <a:gd name="T77" fmla="*/ 8 h 30"/>
                <a:gd name="T78" fmla="*/ 2 w 10"/>
                <a:gd name="T79" fmla="*/ 7 h 30"/>
                <a:gd name="T80" fmla="*/ 2 w 10"/>
                <a:gd name="T81" fmla="*/ 7 h 30"/>
                <a:gd name="T82" fmla="*/ 2 w 10"/>
                <a:gd name="T83" fmla="*/ 6 h 30"/>
                <a:gd name="T84" fmla="*/ 2 w 10"/>
                <a:gd name="T85" fmla="*/ 5 h 30"/>
                <a:gd name="T86" fmla="*/ 2 w 10"/>
                <a:gd name="T87" fmla="*/ 5 h 30"/>
                <a:gd name="T88" fmla="*/ 1 w 10"/>
                <a:gd name="T89" fmla="*/ 4 h 30"/>
                <a:gd name="T90" fmla="*/ 1 w 10"/>
                <a:gd name="T91" fmla="*/ 4 h 30"/>
                <a:gd name="T92" fmla="*/ 1 w 10"/>
                <a:gd name="T93" fmla="*/ 3 h 30"/>
                <a:gd name="T94" fmla="*/ 1 w 10"/>
                <a:gd name="T95" fmla="*/ 3 h 30"/>
                <a:gd name="T96" fmla="*/ 0 w 10"/>
                <a:gd name="T97" fmla="*/ 2 h 30"/>
                <a:gd name="T98" fmla="*/ 0 w 10"/>
                <a:gd name="T99" fmla="*/ 1 h 30"/>
                <a:gd name="T100" fmla="*/ 0 w 10"/>
                <a:gd name="T101" fmla="*/ 1 h 30"/>
                <a:gd name="T102" fmla="*/ 0 w 10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0">
                  <a:moveTo>
                    <a:pt x="10" y="30"/>
                  </a:moveTo>
                  <a:lnTo>
                    <a:pt x="10" y="29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8" name="Freeform 3866"/>
            <p:cNvSpPr>
              <a:spLocks/>
            </p:cNvSpPr>
            <p:nvPr/>
          </p:nvSpPr>
          <p:spPr bwMode="auto">
            <a:xfrm>
              <a:off x="6370531" y="6225749"/>
              <a:ext cx="9843" cy="26575"/>
            </a:xfrm>
            <a:custGeom>
              <a:avLst/>
              <a:gdLst>
                <a:gd name="T0" fmla="*/ 10 w 10"/>
                <a:gd name="T1" fmla="*/ 27 h 27"/>
                <a:gd name="T2" fmla="*/ 10 w 10"/>
                <a:gd name="T3" fmla="*/ 26 h 27"/>
                <a:gd name="T4" fmla="*/ 10 w 10"/>
                <a:gd name="T5" fmla="*/ 26 h 27"/>
                <a:gd name="T6" fmla="*/ 10 w 10"/>
                <a:gd name="T7" fmla="*/ 25 h 27"/>
                <a:gd name="T8" fmla="*/ 9 w 10"/>
                <a:gd name="T9" fmla="*/ 25 h 27"/>
                <a:gd name="T10" fmla="*/ 9 w 10"/>
                <a:gd name="T11" fmla="*/ 24 h 27"/>
                <a:gd name="T12" fmla="*/ 9 w 10"/>
                <a:gd name="T13" fmla="*/ 24 h 27"/>
                <a:gd name="T14" fmla="*/ 9 w 10"/>
                <a:gd name="T15" fmla="*/ 23 h 27"/>
                <a:gd name="T16" fmla="*/ 9 w 10"/>
                <a:gd name="T17" fmla="*/ 22 h 27"/>
                <a:gd name="T18" fmla="*/ 8 w 10"/>
                <a:gd name="T19" fmla="*/ 22 h 27"/>
                <a:gd name="T20" fmla="*/ 8 w 10"/>
                <a:gd name="T21" fmla="*/ 21 h 27"/>
                <a:gd name="T22" fmla="*/ 8 w 10"/>
                <a:gd name="T23" fmla="*/ 21 h 27"/>
                <a:gd name="T24" fmla="*/ 8 w 10"/>
                <a:gd name="T25" fmla="*/ 20 h 27"/>
                <a:gd name="T26" fmla="*/ 8 w 10"/>
                <a:gd name="T27" fmla="*/ 20 h 27"/>
                <a:gd name="T28" fmla="*/ 8 w 10"/>
                <a:gd name="T29" fmla="*/ 19 h 27"/>
                <a:gd name="T30" fmla="*/ 7 w 10"/>
                <a:gd name="T31" fmla="*/ 19 h 27"/>
                <a:gd name="T32" fmla="*/ 7 w 10"/>
                <a:gd name="T33" fmla="*/ 18 h 27"/>
                <a:gd name="T34" fmla="*/ 7 w 10"/>
                <a:gd name="T35" fmla="*/ 17 h 27"/>
                <a:gd name="T36" fmla="*/ 7 w 10"/>
                <a:gd name="T37" fmla="*/ 17 h 27"/>
                <a:gd name="T38" fmla="*/ 6 w 10"/>
                <a:gd name="T39" fmla="*/ 16 h 27"/>
                <a:gd name="T40" fmla="*/ 6 w 10"/>
                <a:gd name="T41" fmla="*/ 16 h 27"/>
                <a:gd name="T42" fmla="*/ 6 w 10"/>
                <a:gd name="T43" fmla="*/ 15 h 27"/>
                <a:gd name="T44" fmla="*/ 6 w 10"/>
                <a:gd name="T45" fmla="*/ 15 h 27"/>
                <a:gd name="T46" fmla="*/ 6 w 10"/>
                <a:gd name="T47" fmla="*/ 14 h 27"/>
                <a:gd name="T48" fmla="*/ 5 w 10"/>
                <a:gd name="T49" fmla="*/ 14 h 27"/>
                <a:gd name="T50" fmla="*/ 5 w 10"/>
                <a:gd name="T51" fmla="*/ 13 h 27"/>
                <a:gd name="T52" fmla="*/ 5 w 10"/>
                <a:gd name="T53" fmla="*/ 13 h 27"/>
                <a:gd name="T54" fmla="*/ 5 w 10"/>
                <a:gd name="T55" fmla="*/ 12 h 27"/>
                <a:gd name="T56" fmla="*/ 5 w 10"/>
                <a:gd name="T57" fmla="*/ 12 h 27"/>
                <a:gd name="T58" fmla="*/ 5 w 10"/>
                <a:gd name="T59" fmla="*/ 11 h 27"/>
                <a:gd name="T60" fmla="*/ 4 w 10"/>
                <a:gd name="T61" fmla="*/ 11 h 27"/>
                <a:gd name="T62" fmla="*/ 4 w 10"/>
                <a:gd name="T63" fmla="*/ 10 h 27"/>
                <a:gd name="T64" fmla="*/ 4 w 10"/>
                <a:gd name="T65" fmla="*/ 9 h 27"/>
                <a:gd name="T66" fmla="*/ 4 w 10"/>
                <a:gd name="T67" fmla="*/ 9 h 27"/>
                <a:gd name="T68" fmla="*/ 3 w 10"/>
                <a:gd name="T69" fmla="*/ 8 h 27"/>
                <a:gd name="T70" fmla="*/ 3 w 10"/>
                <a:gd name="T71" fmla="*/ 8 h 27"/>
                <a:gd name="T72" fmla="*/ 3 w 10"/>
                <a:gd name="T73" fmla="*/ 7 h 27"/>
                <a:gd name="T74" fmla="*/ 3 w 10"/>
                <a:gd name="T75" fmla="*/ 7 h 27"/>
                <a:gd name="T76" fmla="*/ 3 w 10"/>
                <a:gd name="T77" fmla="*/ 6 h 27"/>
                <a:gd name="T78" fmla="*/ 2 w 10"/>
                <a:gd name="T79" fmla="*/ 6 h 27"/>
                <a:gd name="T80" fmla="*/ 2 w 10"/>
                <a:gd name="T81" fmla="*/ 5 h 27"/>
                <a:gd name="T82" fmla="*/ 2 w 10"/>
                <a:gd name="T83" fmla="*/ 5 h 27"/>
                <a:gd name="T84" fmla="*/ 2 w 10"/>
                <a:gd name="T85" fmla="*/ 4 h 27"/>
                <a:gd name="T86" fmla="*/ 2 w 10"/>
                <a:gd name="T87" fmla="*/ 4 h 27"/>
                <a:gd name="T88" fmla="*/ 2 w 10"/>
                <a:gd name="T89" fmla="*/ 3 h 27"/>
                <a:gd name="T90" fmla="*/ 1 w 10"/>
                <a:gd name="T91" fmla="*/ 3 h 27"/>
                <a:gd name="T92" fmla="*/ 1 w 10"/>
                <a:gd name="T93" fmla="*/ 2 h 27"/>
                <a:gd name="T94" fmla="*/ 1 w 10"/>
                <a:gd name="T95" fmla="*/ 2 h 27"/>
                <a:gd name="T96" fmla="*/ 1 w 10"/>
                <a:gd name="T97" fmla="*/ 1 h 27"/>
                <a:gd name="T98" fmla="*/ 0 w 10"/>
                <a:gd name="T99" fmla="*/ 1 h 27"/>
                <a:gd name="T100" fmla="*/ 0 w 10"/>
                <a:gd name="T101" fmla="*/ 0 h 27"/>
                <a:gd name="T102" fmla="*/ 0 w 10"/>
                <a:gd name="T10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7">
                  <a:moveTo>
                    <a:pt x="10" y="27"/>
                  </a:moveTo>
                  <a:lnTo>
                    <a:pt x="10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9" name="Freeform 3867"/>
            <p:cNvSpPr>
              <a:spLocks/>
            </p:cNvSpPr>
            <p:nvPr/>
          </p:nvSpPr>
          <p:spPr bwMode="auto">
            <a:xfrm>
              <a:off x="6360688" y="6205080"/>
              <a:ext cx="9843" cy="20670"/>
            </a:xfrm>
            <a:custGeom>
              <a:avLst/>
              <a:gdLst>
                <a:gd name="T0" fmla="*/ 10 w 10"/>
                <a:gd name="T1" fmla="*/ 21 h 21"/>
                <a:gd name="T2" fmla="*/ 10 w 10"/>
                <a:gd name="T3" fmla="*/ 21 h 21"/>
                <a:gd name="T4" fmla="*/ 10 w 10"/>
                <a:gd name="T5" fmla="*/ 20 h 21"/>
                <a:gd name="T6" fmla="*/ 10 w 10"/>
                <a:gd name="T7" fmla="*/ 20 h 21"/>
                <a:gd name="T8" fmla="*/ 9 w 10"/>
                <a:gd name="T9" fmla="*/ 19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18 h 21"/>
                <a:gd name="T16" fmla="*/ 9 w 10"/>
                <a:gd name="T17" fmla="*/ 17 h 21"/>
                <a:gd name="T18" fmla="*/ 9 w 10"/>
                <a:gd name="T19" fmla="*/ 17 h 21"/>
                <a:gd name="T20" fmla="*/ 8 w 10"/>
                <a:gd name="T21" fmla="*/ 17 h 21"/>
                <a:gd name="T22" fmla="*/ 8 w 10"/>
                <a:gd name="T23" fmla="*/ 16 h 21"/>
                <a:gd name="T24" fmla="*/ 8 w 10"/>
                <a:gd name="T25" fmla="*/ 16 h 21"/>
                <a:gd name="T26" fmla="*/ 8 w 10"/>
                <a:gd name="T27" fmla="*/ 15 h 21"/>
                <a:gd name="T28" fmla="*/ 7 w 10"/>
                <a:gd name="T29" fmla="*/ 15 h 21"/>
                <a:gd name="T30" fmla="*/ 7 w 10"/>
                <a:gd name="T31" fmla="*/ 15 h 21"/>
                <a:gd name="T32" fmla="*/ 7 w 10"/>
                <a:gd name="T33" fmla="*/ 14 h 21"/>
                <a:gd name="T34" fmla="*/ 7 w 10"/>
                <a:gd name="T35" fmla="*/ 13 h 21"/>
                <a:gd name="T36" fmla="*/ 7 w 10"/>
                <a:gd name="T37" fmla="*/ 13 h 21"/>
                <a:gd name="T38" fmla="*/ 6 w 10"/>
                <a:gd name="T39" fmla="*/ 13 h 21"/>
                <a:gd name="T40" fmla="*/ 6 w 10"/>
                <a:gd name="T41" fmla="*/ 12 h 21"/>
                <a:gd name="T42" fmla="*/ 6 w 10"/>
                <a:gd name="T43" fmla="*/ 12 h 21"/>
                <a:gd name="T44" fmla="*/ 6 w 10"/>
                <a:gd name="T45" fmla="*/ 11 h 21"/>
                <a:gd name="T46" fmla="*/ 6 w 10"/>
                <a:gd name="T47" fmla="*/ 11 h 21"/>
                <a:gd name="T48" fmla="*/ 6 w 10"/>
                <a:gd name="T49" fmla="*/ 10 h 21"/>
                <a:gd name="T50" fmla="*/ 5 w 10"/>
                <a:gd name="T51" fmla="*/ 10 h 21"/>
                <a:gd name="T52" fmla="*/ 5 w 10"/>
                <a:gd name="T53" fmla="*/ 10 h 21"/>
                <a:gd name="T54" fmla="*/ 5 w 10"/>
                <a:gd name="T55" fmla="*/ 9 h 21"/>
                <a:gd name="T56" fmla="*/ 5 w 10"/>
                <a:gd name="T57" fmla="*/ 9 h 21"/>
                <a:gd name="T58" fmla="*/ 5 w 10"/>
                <a:gd name="T59" fmla="*/ 8 h 21"/>
                <a:gd name="T60" fmla="*/ 4 w 10"/>
                <a:gd name="T61" fmla="*/ 8 h 21"/>
                <a:gd name="T62" fmla="*/ 4 w 10"/>
                <a:gd name="T63" fmla="*/ 7 h 21"/>
                <a:gd name="T64" fmla="*/ 4 w 10"/>
                <a:gd name="T65" fmla="*/ 7 h 21"/>
                <a:gd name="T66" fmla="*/ 4 w 10"/>
                <a:gd name="T67" fmla="*/ 7 h 21"/>
                <a:gd name="T68" fmla="*/ 3 w 10"/>
                <a:gd name="T69" fmla="*/ 6 h 21"/>
                <a:gd name="T70" fmla="*/ 3 w 10"/>
                <a:gd name="T71" fmla="*/ 6 h 21"/>
                <a:gd name="T72" fmla="*/ 3 w 10"/>
                <a:gd name="T73" fmla="*/ 6 h 21"/>
                <a:gd name="T74" fmla="*/ 3 w 10"/>
                <a:gd name="T75" fmla="*/ 5 h 21"/>
                <a:gd name="T76" fmla="*/ 3 w 10"/>
                <a:gd name="T77" fmla="*/ 5 h 21"/>
                <a:gd name="T78" fmla="*/ 3 w 10"/>
                <a:gd name="T79" fmla="*/ 4 h 21"/>
                <a:gd name="T80" fmla="*/ 2 w 10"/>
                <a:gd name="T81" fmla="*/ 4 h 21"/>
                <a:gd name="T82" fmla="*/ 2 w 10"/>
                <a:gd name="T83" fmla="*/ 4 h 21"/>
                <a:gd name="T84" fmla="*/ 2 w 10"/>
                <a:gd name="T85" fmla="*/ 3 h 21"/>
                <a:gd name="T86" fmla="*/ 2 w 10"/>
                <a:gd name="T87" fmla="*/ 3 h 21"/>
                <a:gd name="T88" fmla="*/ 2 w 10"/>
                <a:gd name="T89" fmla="*/ 2 h 21"/>
                <a:gd name="T90" fmla="*/ 1 w 10"/>
                <a:gd name="T91" fmla="*/ 2 h 21"/>
                <a:gd name="T92" fmla="*/ 1 w 10"/>
                <a:gd name="T93" fmla="*/ 2 h 21"/>
                <a:gd name="T94" fmla="*/ 1 w 10"/>
                <a:gd name="T95" fmla="*/ 1 h 21"/>
                <a:gd name="T96" fmla="*/ 1 w 10"/>
                <a:gd name="T97" fmla="*/ 1 h 21"/>
                <a:gd name="T98" fmla="*/ 0 w 10"/>
                <a:gd name="T99" fmla="*/ 1 h 21"/>
                <a:gd name="T100" fmla="*/ 0 w 10"/>
                <a:gd name="T101" fmla="*/ 0 h 21"/>
                <a:gd name="T102" fmla="*/ 0 w 10"/>
                <a:gd name="T10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lnTo>
                    <a:pt x="10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0" name="Freeform 3868"/>
            <p:cNvSpPr>
              <a:spLocks/>
            </p:cNvSpPr>
            <p:nvPr/>
          </p:nvSpPr>
          <p:spPr bwMode="auto">
            <a:xfrm>
              <a:off x="6350846" y="6191301"/>
              <a:ext cx="9843" cy="13779"/>
            </a:xfrm>
            <a:custGeom>
              <a:avLst/>
              <a:gdLst>
                <a:gd name="T0" fmla="*/ 10 w 10"/>
                <a:gd name="T1" fmla="*/ 14 h 14"/>
                <a:gd name="T2" fmla="*/ 10 w 10"/>
                <a:gd name="T3" fmla="*/ 14 h 14"/>
                <a:gd name="T4" fmla="*/ 10 w 10"/>
                <a:gd name="T5" fmla="*/ 14 h 14"/>
                <a:gd name="T6" fmla="*/ 10 w 10"/>
                <a:gd name="T7" fmla="*/ 13 h 14"/>
                <a:gd name="T8" fmla="*/ 10 w 10"/>
                <a:gd name="T9" fmla="*/ 13 h 14"/>
                <a:gd name="T10" fmla="*/ 9 w 10"/>
                <a:gd name="T11" fmla="*/ 13 h 14"/>
                <a:gd name="T12" fmla="*/ 9 w 10"/>
                <a:gd name="T13" fmla="*/ 12 h 14"/>
                <a:gd name="T14" fmla="*/ 9 w 10"/>
                <a:gd name="T15" fmla="*/ 12 h 14"/>
                <a:gd name="T16" fmla="*/ 9 w 10"/>
                <a:gd name="T17" fmla="*/ 11 h 14"/>
                <a:gd name="T18" fmla="*/ 9 w 10"/>
                <a:gd name="T19" fmla="*/ 11 h 14"/>
                <a:gd name="T20" fmla="*/ 8 w 10"/>
                <a:gd name="T21" fmla="*/ 11 h 14"/>
                <a:gd name="T22" fmla="*/ 8 w 10"/>
                <a:gd name="T23" fmla="*/ 11 h 14"/>
                <a:gd name="T24" fmla="*/ 8 w 10"/>
                <a:gd name="T25" fmla="*/ 10 h 14"/>
                <a:gd name="T26" fmla="*/ 8 w 10"/>
                <a:gd name="T27" fmla="*/ 10 h 14"/>
                <a:gd name="T28" fmla="*/ 7 w 10"/>
                <a:gd name="T29" fmla="*/ 10 h 14"/>
                <a:gd name="T30" fmla="*/ 7 w 10"/>
                <a:gd name="T31" fmla="*/ 9 h 14"/>
                <a:gd name="T32" fmla="*/ 7 w 10"/>
                <a:gd name="T33" fmla="*/ 9 h 14"/>
                <a:gd name="T34" fmla="*/ 7 w 10"/>
                <a:gd name="T35" fmla="*/ 9 h 14"/>
                <a:gd name="T36" fmla="*/ 7 w 10"/>
                <a:gd name="T37" fmla="*/ 8 h 14"/>
                <a:gd name="T38" fmla="*/ 7 w 10"/>
                <a:gd name="T39" fmla="*/ 8 h 14"/>
                <a:gd name="T40" fmla="*/ 6 w 10"/>
                <a:gd name="T41" fmla="*/ 8 h 14"/>
                <a:gd name="T42" fmla="*/ 6 w 10"/>
                <a:gd name="T43" fmla="*/ 7 h 14"/>
                <a:gd name="T44" fmla="*/ 6 w 10"/>
                <a:gd name="T45" fmla="*/ 7 h 14"/>
                <a:gd name="T46" fmla="*/ 6 w 10"/>
                <a:gd name="T47" fmla="*/ 7 h 14"/>
                <a:gd name="T48" fmla="*/ 6 w 10"/>
                <a:gd name="T49" fmla="*/ 7 h 14"/>
                <a:gd name="T50" fmla="*/ 5 w 10"/>
                <a:gd name="T51" fmla="*/ 6 h 14"/>
                <a:gd name="T52" fmla="*/ 5 w 10"/>
                <a:gd name="T53" fmla="*/ 6 h 14"/>
                <a:gd name="T54" fmla="*/ 5 w 10"/>
                <a:gd name="T55" fmla="*/ 6 h 14"/>
                <a:gd name="T56" fmla="*/ 5 w 10"/>
                <a:gd name="T57" fmla="*/ 6 h 14"/>
                <a:gd name="T58" fmla="*/ 5 w 10"/>
                <a:gd name="T59" fmla="*/ 5 h 14"/>
                <a:gd name="T60" fmla="*/ 5 w 10"/>
                <a:gd name="T61" fmla="*/ 5 h 14"/>
                <a:gd name="T62" fmla="*/ 4 w 10"/>
                <a:gd name="T63" fmla="*/ 5 h 14"/>
                <a:gd name="T64" fmla="*/ 4 w 10"/>
                <a:gd name="T65" fmla="*/ 4 h 14"/>
                <a:gd name="T66" fmla="*/ 4 w 10"/>
                <a:gd name="T67" fmla="*/ 4 h 14"/>
                <a:gd name="T68" fmla="*/ 4 w 10"/>
                <a:gd name="T69" fmla="*/ 4 h 14"/>
                <a:gd name="T70" fmla="*/ 3 w 10"/>
                <a:gd name="T71" fmla="*/ 4 h 14"/>
                <a:gd name="T72" fmla="*/ 3 w 10"/>
                <a:gd name="T73" fmla="*/ 3 h 14"/>
                <a:gd name="T74" fmla="*/ 3 w 10"/>
                <a:gd name="T75" fmla="*/ 3 h 14"/>
                <a:gd name="T76" fmla="*/ 3 w 10"/>
                <a:gd name="T77" fmla="*/ 3 h 14"/>
                <a:gd name="T78" fmla="*/ 3 w 10"/>
                <a:gd name="T79" fmla="*/ 3 h 14"/>
                <a:gd name="T80" fmla="*/ 2 w 10"/>
                <a:gd name="T81" fmla="*/ 2 h 14"/>
                <a:gd name="T82" fmla="*/ 2 w 10"/>
                <a:gd name="T83" fmla="*/ 2 h 14"/>
                <a:gd name="T84" fmla="*/ 2 w 10"/>
                <a:gd name="T85" fmla="*/ 2 h 14"/>
                <a:gd name="T86" fmla="*/ 2 w 10"/>
                <a:gd name="T87" fmla="*/ 2 h 14"/>
                <a:gd name="T88" fmla="*/ 2 w 10"/>
                <a:gd name="T89" fmla="*/ 1 h 14"/>
                <a:gd name="T90" fmla="*/ 2 w 10"/>
                <a:gd name="T91" fmla="*/ 1 h 14"/>
                <a:gd name="T92" fmla="*/ 1 w 10"/>
                <a:gd name="T93" fmla="*/ 1 h 14"/>
                <a:gd name="T94" fmla="*/ 1 w 10"/>
                <a:gd name="T95" fmla="*/ 1 h 14"/>
                <a:gd name="T96" fmla="*/ 1 w 10"/>
                <a:gd name="T97" fmla="*/ 1 h 14"/>
                <a:gd name="T98" fmla="*/ 1 w 10"/>
                <a:gd name="T99" fmla="*/ 0 h 14"/>
                <a:gd name="T100" fmla="*/ 0 w 10"/>
                <a:gd name="T101" fmla="*/ 0 h 14"/>
                <a:gd name="T102" fmla="*/ 0 w 10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1" name="Freeform 3869"/>
            <p:cNvSpPr>
              <a:spLocks/>
            </p:cNvSpPr>
            <p:nvPr/>
          </p:nvSpPr>
          <p:spPr bwMode="auto">
            <a:xfrm>
              <a:off x="6341003" y="6184411"/>
              <a:ext cx="9843" cy="6890"/>
            </a:xfrm>
            <a:custGeom>
              <a:avLst/>
              <a:gdLst>
                <a:gd name="T0" fmla="*/ 10 w 10"/>
                <a:gd name="T1" fmla="*/ 7 h 7"/>
                <a:gd name="T2" fmla="*/ 10 w 10"/>
                <a:gd name="T3" fmla="*/ 7 h 7"/>
                <a:gd name="T4" fmla="*/ 10 w 10"/>
                <a:gd name="T5" fmla="*/ 7 h 7"/>
                <a:gd name="T6" fmla="*/ 10 w 10"/>
                <a:gd name="T7" fmla="*/ 7 h 7"/>
                <a:gd name="T8" fmla="*/ 10 w 10"/>
                <a:gd name="T9" fmla="*/ 6 h 7"/>
                <a:gd name="T10" fmla="*/ 9 w 10"/>
                <a:gd name="T11" fmla="*/ 6 h 7"/>
                <a:gd name="T12" fmla="*/ 9 w 10"/>
                <a:gd name="T13" fmla="*/ 6 h 7"/>
                <a:gd name="T14" fmla="*/ 9 w 10"/>
                <a:gd name="T15" fmla="*/ 6 h 7"/>
                <a:gd name="T16" fmla="*/ 9 w 10"/>
                <a:gd name="T17" fmla="*/ 5 h 7"/>
                <a:gd name="T18" fmla="*/ 9 w 10"/>
                <a:gd name="T19" fmla="*/ 5 h 7"/>
                <a:gd name="T20" fmla="*/ 9 w 10"/>
                <a:gd name="T21" fmla="*/ 5 h 7"/>
                <a:gd name="T22" fmla="*/ 8 w 10"/>
                <a:gd name="T23" fmla="*/ 5 h 7"/>
                <a:gd name="T24" fmla="*/ 8 w 10"/>
                <a:gd name="T25" fmla="*/ 5 h 7"/>
                <a:gd name="T26" fmla="*/ 8 w 10"/>
                <a:gd name="T27" fmla="*/ 5 h 7"/>
                <a:gd name="T28" fmla="*/ 8 w 10"/>
                <a:gd name="T29" fmla="*/ 4 h 7"/>
                <a:gd name="T30" fmla="*/ 7 w 10"/>
                <a:gd name="T31" fmla="*/ 4 h 7"/>
                <a:gd name="T32" fmla="*/ 7 w 10"/>
                <a:gd name="T33" fmla="*/ 4 h 7"/>
                <a:gd name="T34" fmla="*/ 7 w 10"/>
                <a:gd name="T35" fmla="*/ 4 h 7"/>
                <a:gd name="T36" fmla="*/ 7 w 10"/>
                <a:gd name="T37" fmla="*/ 4 h 7"/>
                <a:gd name="T38" fmla="*/ 7 w 10"/>
                <a:gd name="T39" fmla="*/ 4 h 7"/>
                <a:gd name="T40" fmla="*/ 6 w 10"/>
                <a:gd name="T41" fmla="*/ 4 h 7"/>
                <a:gd name="T42" fmla="*/ 6 w 10"/>
                <a:gd name="T43" fmla="*/ 3 h 7"/>
                <a:gd name="T44" fmla="*/ 6 w 10"/>
                <a:gd name="T45" fmla="*/ 3 h 7"/>
                <a:gd name="T46" fmla="*/ 6 w 10"/>
                <a:gd name="T47" fmla="*/ 3 h 7"/>
                <a:gd name="T48" fmla="*/ 6 w 10"/>
                <a:gd name="T49" fmla="*/ 3 h 7"/>
                <a:gd name="T50" fmla="*/ 6 w 10"/>
                <a:gd name="T51" fmla="*/ 3 h 7"/>
                <a:gd name="T52" fmla="*/ 5 w 10"/>
                <a:gd name="T53" fmla="*/ 2 h 7"/>
                <a:gd name="T54" fmla="*/ 5 w 10"/>
                <a:gd name="T55" fmla="*/ 2 h 7"/>
                <a:gd name="T56" fmla="*/ 5 w 10"/>
                <a:gd name="T57" fmla="*/ 2 h 7"/>
                <a:gd name="T58" fmla="*/ 5 w 10"/>
                <a:gd name="T59" fmla="*/ 2 h 7"/>
                <a:gd name="T60" fmla="*/ 5 w 10"/>
                <a:gd name="T61" fmla="*/ 2 h 7"/>
                <a:gd name="T62" fmla="*/ 4 w 10"/>
                <a:gd name="T63" fmla="*/ 2 h 7"/>
                <a:gd name="T64" fmla="*/ 4 w 10"/>
                <a:gd name="T65" fmla="*/ 2 h 7"/>
                <a:gd name="T66" fmla="*/ 4 w 10"/>
                <a:gd name="T67" fmla="*/ 2 h 7"/>
                <a:gd name="T68" fmla="*/ 4 w 10"/>
                <a:gd name="T69" fmla="*/ 2 h 7"/>
                <a:gd name="T70" fmla="*/ 3 w 10"/>
                <a:gd name="T71" fmla="*/ 1 h 7"/>
                <a:gd name="T72" fmla="*/ 3 w 10"/>
                <a:gd name="T73" fmla="*/ 1 h 7"/>
                <a:gd name="T74" fmla="*/ 3 w 10"/>
                <a:gd name="T75" fmla="*/ 1 h 7"/>
                <a:gd name="T76" fmla="*/ 3 w 10"/>
                <a:gd name="T77" fmla="*/ 1 h 7"/>
                <a:gd name="T78" fmla="*/ 3 w 10"/>
                <a:gd name="T79" fmla="*/ 1 h 7"/>
                <a:gd name="T80" fmla="*/ 3 w 10"/>
                <a:gd name="T81" fmla="*/ 1 h 7"/>
                <a:gd name="T82" fmla="*/ 2 w 10"/>
                <a:gd name="T83" fmla="*/ 1 h 7"/>
                <a:gd name="T84" fmla="*/ 2 w 10"/>
                <a:gd name="T85" fmla="*/ 1 h 7"/>
                <a:gd name="T86" fmla="*/ 2 w 10"/>
                <a:gd name="T87" fmla="*/ 1 h 7"/>
                <a:gd name="T88" fmla="*/ 2 w 10"/>
                <a:gd name="T89" fmla="*/ 1 h 7"/>
                <a:gd name="T90" fmla="*/ 2 w 10"/>
                <a:gd name="T91" fmla="*/ 1 h 7"/>
                <a:gd name="T92" fmla="*/ 1 w 10"/>
                <a:gd name="T93" fmla="*/ 0 h 7"/>
                <a:gd name="T94" fmla="*/ 1 w 10"/>
                <a:gd name="T95" fmla="*/ 0 h 7"/>
                <a:gd name="T96" fmla="*/ 1 w 10"/>
                <a:gd name="T97" fmla="*/ 0 h 7"/>
                <a:gd name="T98" fmla="*/ 1 w 10"/>
                <a:gd name="T99" fmla="*/ 0 h 7"/>
                <a:gd name="T100" fmla="*/ 0 w 10"/>
                <a:gd name="T101" fmla="*/ 0 h 7"/>
                <a:gd name="T102" fmla="*/ 0 w 10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2" name="Freeform 3870"/>
            <p:cNvSpPr>
              <a:spLocks/>
            </p:cNvSpPr>
            <p:nvPr/>
          </p:nvSpPr>
          <p:spPr bwMode="auto">
            <a:xfrm>
              <a:off x="6331161" y="6183427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10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5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4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2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3" name="Freeform 3871"/>
            <p:cNvSpPr>
              <a:spLocks/>
            </p:cNvSpPr>
            <p:nvPr/>
          </p:nvSpPr>
          <p:spPr bwMode="auto">
            <a:xfrm>
              <a:off x="6321318" y="6184411"/>
              <a:ext cx="9843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0 h 5"/>
                <a:gd name="T12" fmla="*/ 9 w 10"/>
                <a:gd name="T13" fmla="*/ 0 h 5"/>
                <a:gd name="T14" fmla="*/ 9 w 10"/>
                <a:gd name="T15" fmla="*/ 0 h 5"/>
                <a:gd name="T16" fmla="*/ 9 w 10"/>
                <a:gd name="T17" fmla="*/ 0 h 5"/>
                <a:gd name="T18" fmla="*/ 9 w 10"/>
                <a:gd name="T19" fmla="*/ 0 h 5"/>
                <a:gd name="T20" fmla="*/ 9 w 10"/>
                <a:gd name="T21" fmla="*/ 0 h 5"/>
                <a:gd name="T22" fmla="*/ 8 w 10"/>
                <a:gd name="T23" fmla="*/ 0 h 5"/>
                <a:gd name="T24" fmla="*/ 8 w 10"/>
                <a:gd name="T25" fmla="*/ 1 h 5"/>
                <a:gd name="T26" fmla="*/ 8 w 10"/>
                <a:gd name="T27" fmla="*/ 1 h 5"/>
                <a:gd name="T28" fmla="*/ 8 w 10"/>
                <a:gd name="T29" fmla="*/ 1 h 5"/>
                <a:gd name="T30" fmla="*/ 7 w 10"/>
                <a:gd name="T31" fmla="*/ 1 h 5"/>
                <a:gd name="T32" fmla="*/ 7 w 10"/>
                <a:gd name="T33" fmla="*/ 1 h 5"/>
                <a:gd name="T34" fmla="*/ 7 w 10"/>
                <a:gd name="T35" fmla="*/ 1 h 5"/>
                <a:gd name="T36" fmla="*/ 7 w 10"/>
                <a:gd name="T37" fmla="*/ 1 h 5"/>
                <a:gd name="T38" fmla="*/ 7 w 10"/>
                <a:gd name="T39" fmla="*/ 1 h 5"/>
                <a:gd name="T40" fmla="*/ 7 w 10"/>
                <a:gd name="T41" fmla="*/ 1 h 5"/>
                <a:gd name="T42" fmla="*/ 6 w 10"/>
                <a:gd name="T43" fmla="*/ 1 h 5"/>
                <a:gd name="T44" fmla="*/ 6 w 10"/>
                <a:gd name="T45" fmla="*/ 1 h 5"/>
                <a:gd name="T46" fmla="*/ 6 w 10"/>
                <a:gd name="T47" fmla="*/ 1 h 5"/>
                <a:gd name="T48" fmla="*/ 6 w 10"/>
                <a:gd name="T49" fmla="*/ 2 h 5"/>
                <a:gd name="T50" fmla="*/ 6 w 10"/>
                <a:gd name="T51" fmla="*/ 2 h 5"/>
                <a:gd name="T52" fmla="*/ 5 w 10"/>
                <a:gd name="T53" fmla="*/ 2 h 5"/>
                <a:gd name="T54" fmla="*/ 5 w 10"/>
                <a:gd name="T55" fmla="*/ 2 h 5"/>
                <a:gd name="T56" fmla="*/ 5 w 10"/>
                <a:gd name="T57" fmla="*/ 2 h 5"/>
                <a:gd name="T58" fmla="*/ 5 w 10"/>
                <a:gd name="T59" fmla="*/ 2 h 5"/>
                <a:gd name="T60" fmla="*/ 5 w 10"/>
                <a:gd name="T61" fmla="*/ 2 h 5"/>
                <a:gd name="T62" fmla="*/ 5 w 10"/>
                <a:gd name="T63" fmla="*/ 2 h 5"/>
                <a:gd name="T64" fmla="*/ 4 w 10"/>
                <a:gd name="T65" fmla="*/ 2 h 5"/>
                <a:gd name="T66" fmla="*/ 4 w 10"/>
                <a:gd name="T67" fmla="*/ 2 h 5"/>
                <a:gd name="T68" fmla="*/ 4 w 10"/>
                <a:gd name="T69" fmla="*/ 3 h 5"/>
                <a:gd name="T70" fmla="*/ 4 w 10"/>
                <a:gd name="T71" fmla="*/ 3 h 5"/>
                <a:gd name="T72" fmla="*/ 3 w 10"/>
                <a:gd name="T73" fmla="*/ 3 h 5"/>
                <a:gd name="T74" fmla="*/ 3 w 10"/>
                <a:gd name="T75" fmla="*/ 3 h 5"/>
                <a:gd name="T76" fmla="*/ 3 w 10"/>
                <a:gd name="T77" fmla="*/ 3 h 5"/>
                <a:gd name="T78" fmla="*/ 3 w 10"/>
                <a:gd name="T79" fmla="*/ 3 h 5"/>
                <a:gd name="T80" fmla="*/ 3 w 10"/>
                <a:gd name="T81" fmla="*/ 3 h 5"/>
                <a:gd name="T82" fmla="*/ 2 w 10"/>
                <a:gd name="T83" fmla="*/ 4 h 5"/>
                <a:gd name="T84" fmla="*/ 2 w 10"/>
                <a:gd name="T85" fmla="*/ 4 h 5"/>
                <a:gd name="T86" fmla="*/ 2 w 10"/>
                <a:gd name="T87" fmla="*/ 4 h 5"/>
                <a:gd name="T88" fmla="*/ 2 w 10"/>
                <a:gd name="T89" fmla="*/ 4 h 5"/>
                <a:gd name="T90" fmla="*/ 2 w 10"/>
                <a:gd name="T91" fmla="*/ 4 h 5"/>
                <a:gd name="T92" fmla="*/ 2 w 10"/>
                <a:gd name="T93" fmla="*/ 4 h 5"/>
                <a:gd name="T94" fmla="*/ 1 w 10"/>
                <a:gd name="T95" fmla="*/ 4 h 5"/>
                <a:gd name="T96" fmla="*/ 1 w 10"/>
                <a:gd name="T97" fmla="*/ 5 h 5"/>
                <a:gd name="T98" fmla="*/ 1 w 10"/>
                <a:gd name="T99" fmla="*/ 5 h 5"/>
                <a:gd name="T100" fmla="*/ 1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4" name="Freeform 3872"/>
            <p:cNvSpPr>
              <a:spLocks/>
            </p:cNvSpPr>
            <p:nvPr/>
          </p:nvSpPr>
          <p:spPr bwMode="auto">
            <a:xfrm>
              <a:off x="6311476" y="6189332"/>
              <a:ext cx="10827" cy="9842"/>
            </a:xfrm>
            <a:custGeom>
              <a:avLst/>
              <a:gdLst>
                <a:gd name="T0" fmla="*/ 11 w 11"/>
                <a:gd name="T1" fmla="*/ 0 h 10"/>
                <a:gd name="T2" fmla="*/ 10 w 11"/>
                <a:gd name="T3" fmla="*/ 0 h 10"/>
                <a:gd name="T4" fmla="*/ 10 w 11"/>
                <a:gd name="T5" fmla="*/ 0 h 10"/>
                <a:gd name="T6" fmla="*/ 10 w 11"/>
                <a:gd name="T7" fmla="*/ 0 h 10"/>
                <a:gd name="T8" fmla="*/ 10 w 11"/>
                <a:gd name="T9" fmla="*/ 0 h 10"/>
                <a:gd name="T10" fmla="*/ 10 w 11"/>
                <a:gd name="T11" fmla="*/ 1 h 10"/>
                <a:gd name="T12" fmla="*/ 9 w 11"/>
                <a:gd name="T13" fmla="*/ 1 h 10"/>
                <a:gd name="T14" fmla="*/ 9 w 11"/>
                <a:gd name="T15" fmla="*/ 1 h 10"/>
                <a:gd name="T16" fmla="*/ 9 w 11"/>
                <a:gd name="T17" fmla="*/ 1 h 10"/>
                <a:gd name="T18" fmla="*/ 9 w 11"/>
                <a:gd name="T19" fmla="*/ 1 h 10"/>
                <a:gd name="T20" fmla="*/ 9 w 11"/>
                <a:gd name="T21" fmla="*/ 2 h 10"/>
                <a:gd name="T22" fmla="*/ 9 w 11"/>
                <a:gd name="T23" fmla="*/ 2 h 10"/>
                <a:gd name="T24" fmla="*/ 8 w 11"/>
                <a:gd name="T25" fmla="*/ 2 h 10"/>
                <a:gd name="T26" fmla="*/ 8 w 11"/>
                <a:gd name="T27" fmla="*/ 2 h 10"/>
                <a:gd name="T28" fmla="*/ 8 w 11"/>
                <a:gd name="T29" fmla="*/ 2 h 10"/>
                <a:gd name="T30" fmla="*/ 8 w 11"/>
                <a:gd name="T31" fmla="*/ 2 h 10"/>
                <a:gd name="T32" fmla="*/ 7 w 11"/>
                <a:gd name="T33" fmla="*/ 3 h 10"/>
                <a:gd name="T34" fmla="*/ 7 w 11"/>
                <a:gd name="T35" fmla="*/ 3 h 10"/>
                <a:gd name="T36" fmla="*/ 7 w 11"/>
                <a:gd name="T37" fmla="*/ 3 h 10"/>
                <a:gd name="T38" fmla="*/ 7 w 11"/>
                <a:gd name="T39" fmla="*/ 3 h 10"/>
                <a:gd name="T40" fmla="*/ 7 w 11"/>
                <a:gd name="T41" fmla="*/ 3 h 10"/>
                <a:gd name="T42" fmla="*/ 6 w 11"/>
                <a:gd name="T43" fmla="*/ 3 h 10"/>
                <a:gd name="T44" fmla="*/ 6 w 11"/>
                <a:gd name="T45" fmla="*/ 4 h 10"/>
                <a:gd name="T46" fmla="*/ 6 w 11"/>
                <a:gd name="T47" fmla="*/ 4 h 10"/>
                <a:gd name="T48" fmla="*/ 6 w 11"/>
                <a:gd name="T49" fmla="*/ 4 h 10"/>
                <a:gd name="T50" fmla="*/ 6 w 11"/>
                <a:gd name="T51" fmla="*/ 4 h 10"/>
                <a:gd name="T52" fmla="*/ 6 w 11"/>
                <a:gd name="T53" fmla="*/ 5 h 10"/>
                <a:gd name="T54" fmla="*/ 5 w 11"/>
                <a:gd name="T55" fmla="*/ 5 h 10"/>
                <a:gd name="T56" fmla="*/ 5 w 11"/>
                <a:gd name="T57" fmla="*/ 5 h 10"/>
                <a:gd name="T58" fmla="*/ 5 w 11"/>
                <a:gd name="T59" fmla="*/ 5 h 10"/>
                <a:gd name="T60" fmla="*/ 5 w 11"/>
                <a:gd name="T61" fmla="*/ 5 h 10"/>
                <a:gd name="T62" fmla="*/ 5 w 11"/>
                <a:gd name="T63" fmla="*/ 5 h 10"/>
                <a:gd name="T64" fmla="*/ 4 w 11"/>
                <a:gd name="T65" fmla="*/ 6 h 10"/>
                <a:gd name="T66" fmla="*/ 4 w 11"/>
                <a:gd name="T67" fmla="*/ 6 h 10"/>
                <a:gd name="T68" fmla="*/ 4 w 11"/>
                <a:gd name="T69" fmla="*/ 6 h 10"/>
                <a:gd name="T70" fmla="*/ 4 w 11"/>
                <a:gd name="T71" fmla="*/ 6 h 10"/>
                <a:gd name="T72" fmla="*/ 3 w 11"/>
                <a:gd name="T73" fmla="*/ 6 h 10"/>
                <a:gd name="T74" fmla="*/ 3 w 11"/>
                <a:gd name="T75" fmla="*/ 7 h 10"/>
                <a:gd name="T76" fmla="*/ 3 w 11"/>
                <a:gd name="T77" fmla="*/ 7 h 10"/>
                <a:gd name="T78" fmla="*/ 3 w 11"/>
                <a:gd name="T79" fmla="*/ 7 h 10"/>
                <a:gd name="T80" fmla="*/ 3 w 11"/>
                <a:gd name="T81" fmla="*/ 7 h 10"/>
                <a:gd name="T82" fmla="*/ 3 w 11"/>
                <a:gd name="T83" fmla="*/ 8 h 10"/>
                <a:gd name="T84" fmla="*/ 2 w 11"/>
                <a:gd name="T85" fmla="*/ 8 h 10"/>
                <a:gd name="T86" fmla="*/ 2 w 11"/>
                <a:gd name="T87" fmla="*/ 8 h 10"/>
                <a:gd name="T88" fmla="*/ 2 w 11"/>
                <a:gd name="T89" fmla="*/ 8 h 10"/>
                <a:gd name="T90" fmla="*/ 2 w 11"/>
                <a:gd name="T91" fmla="*/ 9 h 10"/>
                <a:gd name="T92" fmla="*/ 2 w 11"/>
                <a:gd name="T93" fmla="*/ 9 h 10"/>
                <a:gd name="T94" fmla="*/ 1 w 11"/>
                <a:gd name="T95" fmla="*/ 9 h 10"/>
                <a:gd name="T96" fmla="*/ 1 w 11"/>
                <a:gd name="T97" fmla="*/ 9 h 10"/>
                <a:gd name="T98" fmla="*/ 1 w 11"/>
                <a:gd name="T99" fmla="*/ 9 h 10"/>
                <a:gd name="T100" fmla="*/ 1 w 11"/>
                <a:gd name="T101" fmla="*/ 10 h 10"/>
                <a:gd name="T102" fmla="*/ 0 w 11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5" name="Freeform 3873"/>
            <p:cNvSpPr>
              <a:spLocks/>
            </p:cNvSpPr>
            <p:nvPr/>
          </p:nvSpPr>
          <p:spPr bwMode="auto">
            <a:xfrm>
              <a:off x="6302617" y="6199175"/>
              <a:ext cx="9843" cy="12796"/>
            </a:xfrm>
            <a:custGeom>
              <a:avLst/>
              <a:gdLst>
                <a:gd name="T0" fmla="*/ 10 w 10"/>
                <a:gd name="T1" fmla="*/ 0 h 13"/>
                <a:gd name="T2" fmla="*/ 9 w 10"/>
                <a:gd name="T3" fmla="*/ 0 h 13"/>
                <a:gd name="T4" fmla="*/ 9 w 10"/>
                <a:gd name="T5" fmla="*/ 0 h 13"/>
                <a:gd name="T6" fmla="*/ 9 w 10"/>
                <a:gd name="T7" fmla="*/ 0 h 13"/>
                <a:gd name="T8" fmla="*/ 9 w 10"/>
                <a:gd name="T9" fmla="*/ 0 h 13"/>
                <a:gd name="T10" fmla="*/ 9 w 10"/>
                <a:gd name="T11" fmla="*/ 1 h 13"/>
                <a:gd name="T12" fmla="*/ 9 w 10"/>
                <a:gd name="T13" fmla="*/ 1 h 13"/>
                <a:gd name="T14" fmla="*/ 8 w 10"/>
                <a:gd name="T15" fmla="*/ 1 h 13"/>
                <a:gd name="T16" fmla="*/ 8 w 10"/>
                <a:gd name="T17" fmla="*/ 2 h 13"/>
                <a:gd name="T18" fmla="*/ 8 w 10"/>
                <a:gd name="T19" fmla="*/ 2 h 13"/>
                <a:gd name="T20" fmla="*/ 8 w 10"/>
                <a:gd name="T21" fmla="*/ 2 h 13"/>
                <a:gd name="T22" fmla="*/ 8 w 10"/>
                <a:gd name="T23" fmla="*/ 2 h 13"/>
                <a:gd name="T24" fmla="*/ 7 w 10"/>
                <a:gd name="T25" fmla="*/ 3 h 13"/>
                <a:gd name="T26" fmla="*/ 7 w 10"/>
                <a:gd name="T27" fmla="*/ 3 h 13"/>
                <a:gd name="T28" fmla="*/ 7 w 10"/>
                <a:gd name="T29" fmla="*/ 3 h 13"/>
                <a:gd name="T30" fmla="*/ 7 w 10"/>
                <a:gd name="T31" fmla="*/ 3 h 13"/>
                <a:gd name="T32" fmla="*/ 6 w 10"/>
                <a:gd name="T33" fmla="*/ 3 h 13"/>
                <a:gd name="T34" fmla="*/ 6 w 10"/>
                <a:gd name="T35" fmla="*/ 4 h 13"/>
                <a:gd name="T36" fmla="*/ 6 w 10"/>
                <a:gd name="T37" fmla="*/ 4 h 13"/>
                <a:gd name="T38" fmla="*/ 6 w 10"/>
                <a:gd name="T39" fmla="*/ 4 h 13"/>
                <a:gd name="T40" fmla="*/ 6 w 10"/>
                <a:gd name="T41" fmla="*/ 5 h 13"/>
                <a:gd name="T42" fmla="*/ 6 w 10"/>
                <a:gd name="T43" fmla="*/ 5 h 13"/>
                <a:gd name="T44" fmla="*/ 5 w 10"/>
                <a:gd name="T45" fmla="*/ 5 h 13"/>
                <a:gd name="T46" fmla="*/ 5 w 10"/>
                <a:gd name="T47" fmla="*/ 5 h 13"/>
                <a:gd name="T48" fmla="*/ 5 w 10"/>
                <a:gd name="T49" fmla="*/ 6 h 13"/>
                <a:gd name="T50" fmla="*/ 5 w 10"/>
                <a:gd name="T51" fmla="*/ 6 h 13"/>
                <a:gd name="T52" fmla="*/ 5 w 10"/>
                <a:gd name="T53" fmla="*/ 6 h 13"/>
                <a:gd name="T54" fmla="*/ 4 w 10"/>
                <a:gd name="T55" fmla="*/ 6 h 13"/>
                <a:gd name="T56" fmla="*/ 4 w 10"/>
                <a:gd name="T57" fmla="*/ 7 h 13"/>
                <a:gd name="T58" fmla="*/ 4 w 10"/>
                <a:gd name="T59" fmla="*/ 7 h 13"/>
                <a:gd name="T60" fmla="*/ 4 w 10"/>
                <a:gd name="T61" fmla="*/ 7 h 13"/>
                <a:gd name="T62" fmla="*/ 4 w 10"/>
                <a:gd name="T63" fmla="*/ 8 h 13"/>
                <a:gd name="T64" fmla="*/ 4 w 10"/>
                <a:gd name="T65" fmla="*/ 8 h 13"/>
                <a:gd name="T66" fmla="*/ 3 w 10"/>
                <a:gd name="T67" fmla="*/ 8 h 13"/>
                <a:gd name="T68" fmla="*/ 3 w 10"/>
                <a:gd name="T69" fmla="*/ 8 h 13"/>
                <a:gd name="T70" fmla="*/ 3 w 10"/>
                <a:gd name="T71" fmla="*/ 9 h 13"/>
                <a:gd name="T72" fmla="*/ 3 w 10"/>
                <a:gd name="T73" fmla="*/ 9 h 13"/>
                <a:gd name="T74" fmla="*/ 2 w 10"/>
                <a:gd name="T75" fmla="*/ 9 h 13"/>
                <a:gd name="T76" fmla="*/ 2 w 10"/>
                <a:gd name="T77" fmla="*/ 9 h 13"/>
                <a:gd name="T78" fmla="*/ 2 w 10"/>
                <a:gd name="T79" fmla="*/ 10 h 13"/>
                <a:gd name="T80" fmla="*/ 2 w 10"/>
                <a:gd name="T81" fmla="*/ 10 h 13"/>
                <a:gd name="T82" fmla="*/ 2 w 10"/>
                <a:gd name="T83" fmla="*/ 10 h 13"/>
                <a:gd name="T84" fmla="*/ 1 w 10"/>
                <a:gd name="T85" fmla="*/ 11 h 13"/>
                <a:gd name="T86" fmla="*/ 1 w 10"/>
                <a:gd name="T87" fmla="*/ 11 h 13"/>
                <a:gd name="T88" fmla="*/ 1 w 10"/>
                <a:gd name="T89" fmla="*/ 11 h 13"/>
                <a:gd name="T90" fmla="*/ 1 w 10"/>
                <a:gd name="T91" fmla="*/ 12 h 13"/>
                <a:gd name="T92" fmla="*/ 1 w 10"/>
                <a:gd name="T93" fmla="*/ 12 h 13"/>
                <a:gd name="T94" fmla="*/ 1 w 10"/>
                <a:gd name="T95" fmla="*/ 12 h 13"/>
                <a:gd name="T96" fmla="*/ 0 w 10"/>
                <a:gd name="T97" fmla="*/ 12 h 13"/>
                <a:gd name="T98" fmla="*/ 0 w 10"/>
                <a:gd name="T99" fmla="*/ 13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6" name="Freeform 3874"/>
            <p:cNvSpPr>
              <a:spLocks/>
            </p:cNvSpPr>
            <p:nvPr/>
          </p:nvSpPr>
          <p:spPr bwMode="auto">
            <a:xfrm>
              <a:off x="6292775" y="6211970"/>
              <a:ext cx="9843" cy="16733"/>
            </a:xfrm>
            <a:custGeom>
              <a:avLst/>
              <a:gdLst>
                <a:gd name="T0" fmla="*/ 10 w 10"/>
                <a:gd name="T1" fmla="*/ 0 h 17"/>
                <a:gd name="T2" fmla="*/ 10 w 10"/>
                <a:gd name="T3" fmla="*/ 0 h 17"/>
                <a:gd name="T4" fmla="*/ 9 w 10"/>
                <a:gd name="T5" fmla="*/ 1 h 17"/>
                <a:gd name="T6" fmla="*/ 9 w 10"/>
                <a:gd name="T7" fmla="*/ 1 h 17"/>
                <a:gd name="T8" fmla="*/ 9 w 10"/>
                <a:gd name="T9" fmla="*/ 1 h 17"/>
                <a:gd name="T10" fmla="*/ 9 w 10"/>
                <a:gd name="T11" fmla="*/ 2 h 17"/>
                <a:gd name="T12" fmla="*/ 9 w 10"/>
                <a:gd name="T13" fmla="*/ 2 h 17"/>
                <a:gd name="T14" fmla="*/ 8 w 10"/>
                <a:gd name="T15" fmla="*/ 2 h 17"/>
                <a:gd name="T16" fmla="*/ 8 w 10"/>
                <a:gd name="T17" fmla="*/ 2 h 17"/>
                <a:gd name="T18" fmla="*/ 8 w 10"/>
                <a:gd name="T19" fmla="*/ 3 h 17"/>
                <a:gd name="T20" fmla="*/ 8 w 10"/>
                <a:gd name="T21" fmla="*/ 3 h 17"/>
                <a:gd name="T22" fmla="*/ 8 w 10"/>
                <a:gd name="T23" fmla="*/ 3 h 17"/>
                <a:gd name="T24" fmla="*/ 8 w 10"/>
                <a:gd name="T25" fmla="*/ 4 h 17"/>
                <a:gd name="T26" fmla="*/ 7 w 10"/>
                <a:gd name="T27" fmla="*/ 4 h 17"/>
                <a:gd name="T28" fmla="*/ 7 w 10"/>
                <a:gd name="T29" fmla="*/ 4 h 17"/>
                <a:gd name="T30" fmla="*/ 7 w 10"/>
                <a:gd name="T31" fmla="*/ 5 h 17"/>
                <a:gd name="T32" fmla="*/ 7 w 10"/>
                <a:gd name="T33" fmla="*/ 5 h 17"/>
                <a:gd name="T34" fmla="*/ 6 w 10"/>
                <a:gd name="T35" fmla="*/ 5 h 17"/>
                <a:gd name="T36" fmla="*/ 6 w 10"/>
                <a:gd name="T37" fmla="*/ 6 h 17"/>
                <a:gd name="T38" fmla="*/ 6 w 10"/>
                <a:gd name="T39" fmla="*/ 6 h 17"/>
                <a:gd name="T40" fmla="*/ 6 w 10"/>
                <a:gd name="T41" fmla="*/ 6 h 17"/>
                <a:gd name="T42" fmla="*/ 6 w 10"/>
                <a:gd name="T43" fmla="*/ 6 h 17"/>
                <a:gd name="T44" fmla="*/ 5 w 10"/>
                <a:gd name="T45" fmla="*/ 7 h 17"/>
                <a:gd name="T46" fmla="*/ 5 w 10"/>
                <a:gd name="T47" fmla="*/ 7 h 17"/>
                <a:gd name="T48" fmla="*/ 5 w 10"/>
                <a:gd name="T49" fmla="*/ 8 h 17"/>
                <a:gd name="T50" fmla="*/ 5 w 10"/>
                <a:gd name="T51" fmla="*/ 8 h 17"/>
                <a:gd name="T52" fmla="*/ 5 w 10"/>
                <a:gd name="T53" fmla="*/ 8 h 17"/>
                <a:gd name="T54" fmla="*/ 5 w 10"/>
                <a:gd name="T55" fmla="*/ 9 h 17"/>
                <a:gd name="T56" fmla="*/ 4 w 10"/>
                <a:gd name="T57" fmla="*/ 9 h 17"/>
                <a:gd name="T58" fmla="*/ 4 w 10"/>
                <a:gd name="T59" fmla="*/ 9 h 17"/>
                <a:gd name="T60" fmla="*/ 4 w 10"/>
                <a:gd name="T61" fmla="*/ 9 h 17"/>
                <a:gd name="T62" fmla="*/ 4 w 10"/>
                <a:gd name="T63" fmla="*/ 10 h 17"/>
                <a:gd name="T64" fmla="*/ 4 w 10"/>
                <a:gd name="T65" fmla="*/ 10 h 17"/>
                <a:gd name="T66" fmla="*/ 3 w 10"/>
                <a:gd name="T67" fmla="*/ 10 h 17"/>
                <a:gd name="T68" fmla="*/ 3 w 10"/>
                <a:gd name="T69" fmla="*/ 11 h 17"/>
                <a:gd name="T70" fmla="*/ 3 w 10"/>
                <a:gd name="T71" fmla="*/ 11 h 17"/>
                <a:gd name="T72" fmla="*/ 3 w 10"/>
                <a:gd name="T73" fmla="*/ 12 h 17"/>
                <a:gd name="T74" fmla="*/ 2 w 10"/>
                <a:gd name="T75" fmla="*/ 12 h 17"/>
                <a:gd name="T76" fmla="*/ 2 w 10"/>
                <a:gd name="T77" fmla="*/ 12 h 17"/>
                <a:gd name="T78" fmla="*/ 2 w 10"/>
                <a:gd name="T79" fmla="*/ 12 h 17"/>
                <a:gd name="T80" fmla="*/ 2 w 10"/>
                <a:gd name="T81" fmla="*/ 13 h 17"/>
                <a:gd name="T82" fmla="*/ 2 w 10"/>
                <a:gd name="T83" fmla="*/ 13 h 17"/>
                <a:gd name="T84" fmla="*/ 2 w 10"/>
                <a:gd name="T85" fmla="*/ 13 h 17"/>
                <a:gd name="T86" fmla="*/ 1 w 10"/>
                <a:gd name="T87" fmla="*/ 14 h 17"/>
                <a:gd name="T88" fmla="*/ 1 w 10"/>
                <a:gd name="T89" fmla="*/ 14 h 17"/>
                <a:gd name="T90" fmla="*/ 1 w 10"/>
                <a:gd name="T91" fmla="*/ 15 h 17"/>
                <a:gd name="T92" fmla="*/ 1 w 10"/>
                <a:gd name="T93" fmla="*/ 15 h 17"/>
                <a:gd name="T94" fmla="*/ 1 w 10"/>
                <a:gd name="T95" fmla="*/ 15 h 17"/>
                <a:gd name="T96" fmla="*/ 0 w 10"/>
                <a:gd name="T97" fmla="*/ 16 h 17"/>
                <a:gd name="T98" fmla="*/ 0 w 10"/>
                <a:gd name="T99" fmla="*/ 16 h 17"/>
                <a:gd name="T100" fmla="*/ 0 w 10"/>
                <a:gd name="T101" fmla="*/ 16 h 17"/>
                <a:gd name="T102" fmla="*/ 0 w 10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7" name="Freeform 3875"/>
            <p:cNvSpPr>
              <a:spLocks/>
            </p:cNvSpPr>
            <p:nvPr/>
          </p:nvSpPr>
          <p:spPr bwMode="auto">
            <a:xfrm>
              <a:off x="6282932" y="6227718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 h 19"/>
                <a:gd name="T4" fmla="*/ 9 w 10"/>
                <a:gd name="T5" fmla="*/ 1 h 19"/>
                <a:gd name="T6" fmla="*/ 9 w 10"/>
                <a:gd name="T7" fmla="*/ 1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6 w 10"/>
                <a:gd name="T45" fmla="*/ 8 h 19"/>
                <a:gd name="T46" fmla="*/ 5 w 10"/>
                <a:gd name="T47" fmla="*/ 8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9 h 19"/>
                <a:gd name="T54" fmla="*/ 5 w 10"/>
                <a:gd name="T55" fmla="*/ 10 h 19"/>
                <a:gd name="T56" fmla="*/ 4 w 10"/>
                <a:gd name="T57" fmla="*/ 10 h 19"/>
                <a:gd name="T58" fmla="*/ 4 w 10"/>
                <a:gd name="T59" fmla="*/ 10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2 h 19"/>
                <a:gd name="T70" fmla="*/ 3 w 10"/>
                <a:gd name="T71" fmla="*/ 13 h 19"/>
                <a:gd name="T72" fmla="*/ 3 w 10"/>
                <a:gd name="T73" fmla="*/ 13 h 19"/>
                <a:gd name="T74" fmla="*/ 3 w 10"/>
                <a:gd name="T75" fmla="*/ 13 h 19"/>
                <a:gd name="T76" fmla="*/ 2 w 10"/>
                <a:gd name="T77" fmla="*/ 14 h 19"/>
                <a:gd name="T78" fmla="*/ 2 w 10"/>
                <a:gd name="T79" fmla="*/ 14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5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6 h 19"/>
                <a:gd name="T92" fmla="*/ 1 w 10"/>
                <a:gd name="T93" fmla="*/ 17 h 19"/>
                <a:gd name="T94" fmla="*/ 1 w 10"/>
                <a:gd name="T95" fmla="*/ 17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8" name="Freeform 3876"/>
            <p:cNvSpPr>
              <a:spLocks/>
            </p:cNvSpPr>
            <p:nvPr/>
          </p:nvSpPr>
          <p:spPr bwMode="auto">
            <a:xfrm>
              <a:off x="6273090" y="6245434"/>
              <a:ext cx="9843" cy="19685"/>
            </a:xfrm>
            <a:custGeom>
              <a:avLst/>
              <a:gdLst>
                <a:gd name="T0" fmla="*/ 10 w 10"/>
                <a:gd name="T1" fmla="*/ 0 h 20"/>
                <a:gd name="T2" fmla="*/ 10 w 10"/>
                <a:gd name="T3" fmla="*/ 1 h 20"/>
                <a:gd name="T4" fmla="*/ 10 w 10"/>
                <a:gd name="T5" fmla="*/ 1 h 20"/>
                <a:gd name="T6" fmla="*/ 9 w 10"/>
                <a:gd name="T7" fmla="*/ 1 h 20"/>
                <a:gd name="T8" fmla="*/ 9 w 10"/>
                <a:gd name="T9" fmla="*/ 2 h 20"/>
                <a:gd name="T10" fmla="*/ 9 w 10"/>
                <a:gd name="T11" fmla="*/ 2 h 20"/>
                <a:gd name="T12" fmla="*/ 9 w 10"/>
                <a:gd name="T13" fmla="*/ 3 h 20"/>
                <a:gd name="T14" fmla="*/ 9 w 10"/>
                <a:gd name="T15" fmla="*/ 3 h 20"/>
                <a:gd name="T16" fmla="*/ 8 w 10"/>
                <a:gd name="T17" fmla="*/ 3 h 20"/>
                <a:gd name="T18" fmla="*/ 8 w 10"/>
                <a:gd name="T19" fmla="*/ 4 h 20"/>
                <a:gd name="T20" fmla="*/ 8 w 10"/>
                <a:gd name="T21" fmla="*/ 4 h 20"/>
                <a:gd name="T22" fmla="*/ 8 w 10"/>
                <a:gd name="T23" fmla="*/ 4 h 20"/>
                <a:gd name="T24" fmla="*/ 8 w 10"/>
                <a:gd name="T25" fmla="*/ 5 h 20"/>
                <a:gd name="T26" fmla="*/ 8 w 10"/>
                <a:gd name="T27" fmla="*/ 5 h 20"/>
                <a:gd name="T28" fmla="*/ 7 w 10"/>
                <a:gd name="T29" fmla="*/ 6 h 20"/>
                <a:gd name="T30" fmla="*/ 7 w 10"/>
                <a:gd name="T31" fmla="*/ 6 h 20"/>
                <a:gd name="T32" fmla="*/ 7 w 10"/>
                <a:gd name="T33" fmla="*/ 7 h 20"/>
                <a:gd name="T34" fmla="*/ 7 w 10"/>
                <a:gd name="T35" fmla="*/ 7 h 20"/>
                <a:gd name="T36" fmla="*/ 6 w 10"/>
                <a:gd name="T37" fmla="*/ 7 h 20"/>
                <a:gd name="T38" fmla="*/ 6 w 10"/>
                <a:gd name="T39" fmla="*/ 8 h 20"/>
                <a:gd name="T40" fmla="*/ 6 w 10"/>
                <a:gd name="T41" fmla="*/ 8 h 20"/>
                <a:gd name="T42" fmla="*/ 6 w 10"/>
                <a:gd name="T43" fmla="*/ 8 h 20"/>
                <a:gd name="T44" fmla="*/ 6 w 10"/>
                <a:gd name="T45" fmla="*/ 9 h 20"/>
                <a:gd name="T46" fmla="*/ 5 w 10"/>
                <a:gd name="T47" fmla="*/ 9 h 20"/>
                <a:gd name="T48" fmla="*/ 5 w 10"/>
                <a:gd name="T49" fmla="*/ 10 h 20"/>
                <a:gd name="T50" fmla="*/ 5 w 10"/>
                <a:gd name="T51" fmla="*/ 10 h 20"/>
                <a:gd name="T52" fmla="*/ 5 w 10"/>
                <a:gd name="T53" fmla="*/ 10 h 20"/>
                <a:gd name="T54" fmla="*/ 5 w 10"/>
                <a:gd name="T55" fmla="*/ 11 h 20"/>
                <a:gd name="T56" fmla="*/ 5 w 10"/>
                <a:gd name="T57" fmla="*/ 11 h 20"/>
                <a:gd name="T58" fmla="*/ 4 w 10"/>
                <a:gd name="T59" fmla="*/ 11 h 20"/>
                <a:gd name="T60" fmla="*/ 4 w 10"/>
                <a:gd name="T61" fmla="*/ 12 h 20"/>
                <a:gd name="T62" fmla="*/ 4 w 10"/>
                <a:gd name="T63" fmla="*/ 12 h 20"/>
                <a:gd name="T64" fmla="*/ 4 w 10"/>
                <a:gd name="T65" fmla="*/ 13 h 20"/>
                <a:gd name="T66" fmla="*/ 4 w 10"/>
                <a:gd name="T67" fmla="*/ 13 h 20"/>
                <a:gd name="T68" fmla="*/ 3 w 10"/>
                <a:gd name="T69" fmla="*/ 13 h 20"/>
                <a:gd name="T70" fmla="*/ 3 w 10"/>
                <a:gd name="T71" fmla="*/ 14 h 20"/>
                <a:gd name="T72" fmla="*/ 3 w 10"/>
                <a:gd name="T73" fmla="*/ 14 h 20"/>
                <a:gd name="T74" fmla="*/ 3 w 10"/>
                <a:gd name="T75" fmla="*/ 14 h 20"/>
                <a:gd name="T76" fmla="*/ 2 w 10"/>
                <a:gd name="T77" fmla="*/ 15 h 20"/>
                <a:gd name="T78" fmla="*/ 2 w 10"/>
                <a:gd name="T79" fmla="*/ 15 h 20"/>
                <a:gd name="T80" fmla="*/ 2 w 10"/>
                <a:gd name="T81" fmla="*/ 16 h 20"/>
                <a:gd name="T82" fmla="*/ 2 w 10"/>
                <a:gd name="T83" fmla="*/ 16 h 20"/>
                <a:gd name="T84" fmla="*/ 2 w 10"/>
                <a:gd name="T85" fmla="*/ 16 h 20"/>
                <a:gd name="T86" fmla="*/ 2 w 10"/>
                <a:gd name="T87" fmla="*/ 17 h 20"/>
                <a:gd name="T88" fmla="*/ 1 w 10"/>
                <a:gd name="T89" fmla="*/ 17 h 20"/>
                <a:gd name="T90" fmla="*/ 1 w 10"/>
                <a:gd name="T91" fmla="*/ 18 h 20"/>
                <a:gd name="T92" fmla="*/ 1 w 10"/>
                <a:gd name="T93" fmla="*/ 18 h 20"/>
                <a:gd name="T94" fmla="*/ 1 w 10"/>
                <a:gd name="T95" fmla="*/ 18 h 20"/>
                <a:gd name="T96" fmla="*/ 1 w 10"/>
                <a:gd name="T97" fmla="*/ 19 h 20"/>
                <a:gd name="T98" fmla="*/ 0 w 10"/>
                <a:gd name="T99" fmla="*/ 19 h 20"/>
                <a:gd name="T100" fmla="*/ 0 w 10"/>
                <a:gd name="T101" fmla="*/ 20 h 20"/>
                <a:gd name="T102" fmla="*/ 0 w 10"/>
                <a:gd name="T10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0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9" name="Freeform 3877"/>
            <p:cNvSpPr>
              <a:spLocks/>
            </p:cNvSpPr>
            <p:nvPr/>
          </p:nvSpPr>
          <p:spPr bwMode="auto">
            <a:xfrm>
              <a:off x="6263247" y="6265119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10 w 10"/>
                <a:gd name="T5" fmla="*/ 0 h 19"/>
                <a:gd name="T6" fmla="*/ 9 w 10"/>
                <a:gd name="T7" fmla="*/ 1 h 19"/>
                <a:gd name="T8" fmla="*/ 9 w 10"/>
                <a:gd name="T9" fmla="*/ 1 h 19"/>
                <a:gd name="T10" fmla="*/ 9 w 10"/>
                <a:gd name="T11" fmla="*/ 1 h 19"/>
                <a:gd name="T12" fmla="*/ 9 w 10"/>
                <a:gd name="T13" fmla="*/ 2 h 19"/>
                <a:gd name="T14" fmla="*/ 9 w 10"/>
                <a:gd name="T15" fmla="*/ 2 h 19"/>
                <a:gd name="T16" fmla="*/ 9 w 10"/>
                <a:gd name="T17" fmla="*/ 3 h 19"/>
                <a:gd name="T18" fmla="*/ 8 w 10"/>
                <a:gd name="T19" fmla="*/ 3 h 19"/>
                <a:gd name="T20" fmla="*/ 8 w 10"/>
                <a:gd name="T21" fmla="*/ 3 h 19"/>
                <a:gd name="T22" fmla="*/ 8 w 10"/>
                <a:gd name="T23" fmla="*/ 4 h 19"/>
                <a:gd name="T24" fmla="*/ 8 w 10"/>
                <a:gd name="T25" fmla="*/ 4 h 19"/>
                <a:gd name="T26" fmla="*/ 8 w 10"/>
                <a:gd name="T27" fmla="*/ 5 h 19"/>
                <a:gd name="T28" fmla="*/ 7 w 10"/>
                <a:gd name="T29" fmla="*/ 5 h 19"/>
                <a:gd name="T30" fmla="*/ 7 w 10"/>
                <a:gd name="T31" fmla="*/ 5 h 19"/>
                <a:gd name="T32" fmla="*/ 7 w 10"/>
                <a:gd name="T33" fmla="*/ 6 h 19"/>
                <a:gd name="T34" fmla="*/ 7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6 w 10"/>
                <a:gd name="T45" fmla="*/ 8 h 19"/>
                <a:gd name="T46" fmla="*/ 6 w 10"/>
                <a:gd name="T47" fmla="*/ 8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5 w 10"/>
                <a:gd name="T55" fmla="*/ 10 h 19"/>
                <a:gd name="T56" fmla="*/ 5 w 10"/>
                <a:gd name="T57" fmla="*/ 10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2 h 19"/>
                <a:gd name="T66" fmla="*/ 3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3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6 h 19"/>
                <a:gd name="T84" fmla="*/ 2 w 10"/>
                <a:gd name="T85" fmla="*/ 16 h 19"/>
                <a:gd name="T86" fmla="*/ 2 w 10"/>
                <a:gd name="T87" fmla="*/ 16 h 19"/>
                <a:gd name="T88" fmla="*/ 1 w 10"/>
                <a:gd name="T89" fmla="*/ 17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8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0" name="Freeform 3878"/>
            <p:cNvSpPr>
              <a:spLocks/>
            </p:cNvSpPr>
            <p:nvPr/>
          </p:nvSpPr>
          <p:spPr bwMode="auto">
            <a:xfrm>
              <a:off x="6253405" y="6283820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10 w 10"/>
                <a:gd name="T5" fmla="*/ 1 h 19"/>
                <a:gd name="T6" fmla="*/ 10 w 10"/>
                <a:gd name="T7" fmla="*/ 1 h 19"/>
                <a:gd name="T8" fmla="*/ 9 w 10"/>
                <a:gd name="T9" fmla="*/ 1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9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8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7 w 10"/>
                <a:gd name="T35" fmla="*/ 7 h 19"/>
                <a:gd name="T36" fmla="*/ 7 w 10"/>
                <a:gd name="T37" fmla="*/ 7 h 19"/>
                <a:gd name="T38" fmla="*/ 6 w 10"/>
                <a:gd name="T39" fmla="*/ 7 h 19"/>
                <a:gd name="T40" fmla="*/ 6 w 10"/>
                <a:gd name="T41" fmla="*/ 8 h 19"/>
                <a:gd name="T42" fmla="*/ 6 w 10"/>
                <a:gd name="T43" fmla="*/ 8 h 19"/>
                <a:gd name="T44" fmla="*/ 6 w 10"/>
                <a:gd name="T45" fmla="*/ 8 h 19"/>
                <a:gd name="T46" fmla="*/ 6 w 10"/>
                <a:gd name="T47" fmla="*/ 9 h 19"/>
                <a:gd name="T48" fmla="*/ 5 w 10"/>
                <a:gd name="T49" fmla="*/ 9 h 19"/>
                <a:gd name="T50" fmla="*/ 5 w 10"/>
                <a:gd name="T51" fmla="*/ 10 h 19"/>
                <a:gd name="T52" fmla="*/ 5 w 10"/>
                <a:gd name="T53" fmla="*/ 10 h 19"/>
                <a:gd name="T54" fmla="*/ 5 w 10"/>
                <a:gd name="T55" fmla="*/ 10 h 19"/>
                <a:gd name="T56" fmla="*/ 5 w 10"/>
                <a:gd name="T57" fmla="*/ 11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3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6 h 19"/>
                <a:gd name="T86" fmla="*/ 2 w 10"/>
                <a:gd name="T87" fmla="*/ 16 h 19"/>
                <a:gd name="T88" fmla="*/ 1 w 10"/>
                <a:gd name="T89" fmla="*/ 17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8 h 19"/>
                <a:gd name="T96" fmla="*/ 1 w 10"/>
                <a:gd name="T97" fmla="*/ 18 h 19"/>
                <a:gd name="T98" fmla="*/ 1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1" name="Freeform 3879"/>
            <p:cNvSpPr>
              <a:spLocks/>
            </p:cNvSpPr>
            <p:nvPr/>
          </p:nvSpPr>
          <p:spPr bwMode="auto">
            <a:xfrm>
              <a:off x="6243562" y="6302521"/>
              <a:ext cx="9843" cy="17716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0 h 18"/>
                <a:gd name="T4" fmla="*/ 10 w 10"/>
                <a:gd name="T5" fmla="*/ 1 h 18"/>
                <a:gd name="T6" fmla="*/ 10 w 10"/>
                <a:gd name="T7" fmla="*/ 1 h 18"/>
                <a:gd name="T8" fmla="*/ 9 w 10"/>
                <a:gd name="T9" fmla="*/ 1 h 18"/>
                <a:gd name="T10" fmla="*/ 9 w 10"/>
                <a:gd name="T11" fmla="*/ 2 h 18"/>
                <a:gd name="T12" fmla="*/ 9 w 10"/>
                <a:gd name="T13" fmla="*/ 2 h 18"/>
                <a:gd name="T14" fmla="*/ 9 w 10"/>
                <a:gd name="T15" fmla="*/ 2 h 18"/>
                <a:gd name="T16" fmla="*/ 9 w 10"/>
                <a:gd name="T17" fmla="*/ 3 h 18"/>
                <a:gd name="T18" fmla="*/ 8 w 10"/>
                <a:gd name="T19" fmla="*/ 3 h 18"/>
                <a:gd name="T20" fmla="*/ 8 w 10"/>
                <a:gd name="T21" fmla="*/ 4 h 18"/>
                <a:gd name="T22" fmla="*/ 8 w 10"/>
                <a:gd name="T23" fmla="*/ 4 h 18"/>
                <a:gd name="T24" fmla="*/ 8 w 10"/>
                <a:gd name="T25" fmla="*/ 4 h 18"/>
                <a:gd name="T26" fmla="*/ 8 w 10"/>
                <a:gd name="T27" fmla="*/ 5 h 18"/>
                <a:gd name="T28" fmla="*/ 8 w 10"/>
                <a:gd name="T29" fmla="*/ 5 h 18"/>
                <a:gd name="T30" fmla="*/ 7 w 10"/>
                <a:gd name="T31" fmla="*/ 5 h 18"/>
                <a:gd name="T32" fmla="*/ 7 w 10"/>
                <a:gd name="T33" fmla="*/ 6 h 18"/>
                <a:gd name="T34" fmla="*/ 7 w 10"/>
                <a:gd name="T35" fmla="*/ 6 h 18"/>
                <a:gd name="T36" fmla="*/ 7 w 10"/>
                <a:gd name="T37" fmla="*/ 6 h 18"/>
                <a:gd name="T38" fmla="*/ 6 w 10"/>
                <a:gd name="T39" fmla="*/ 7 h 18"/>
                <a:gd name="T40" fmla="*/ 6 w 10"/>
                <a:gd name="T41" fmla="*/ 7 h 18"/>
                <a:gd name="T42" fmla="*/ 6 w 10"/>
                <a:gd name="T43" fmla="*/ 8 h 18"/>
                <a:gd name="T44" fmla="*/ 6 w 10"/>
                <a:gd name="T45" fmla="*/ 8 h 18"/>
                <a:gd name="T46" fmla="*/ 6 w 10"/>
                <a:gd name="T47" fmla="*/ 8 h 18"/>
                <a:gd name="T48" fmla="*/ 5 w 10"/>
                <a:gd name="T49" fmla="*/ 9 h 18"/>
                <a:gd name="T50" fmla="*/ 5 w 10"/>
                <a:gd name="T51" fmla="*/ 9 h 18"/>
                <a:gd name="T52" fmla="*/ 5 w 10"/>
                <a:gd name="T53" fmla="*/ 9 h 18"/>
                <a:gd name="T54" fmla="*/ 5 w 10"/>
                <a:gd name="T55" fmla="*/ 10 h 18"/>
                <a:gd name="T56" fmla="*/ 5 w 10"/>
                <a:gd name="T57" fmla="*/ 10 h 18"/>
                <a:gd name="T58" fmla="*/ 5 w 10"/>
                <a:gd name="T59" fmla="*/ 11 h 18"/>
                <a:gd name="T60" fmla="*/ 4 w 10"/>
                <a:gd name="T61" fmla="*/ 11 h 18"/>
                <a:gd name="T62" fmla="*/ 4 w 10"/>
                <a:gd name="T63" fmla="*/ 11 h 18"/>
                <a:gd name="T64" fmla="*/ 4 w 10"/>
                <a:gd name="T65" fmla="*/ 12 h 18"/>
                <a:gd name="T66" fmla="*/ 4 w 10"/>
                <a:gd name="T67" fmla="*/ 12 h 18"/>
                <a:gd name="T68" fmla="*/ 3 w 10"/>
                <a:gd name="T69" fmla="*/ 12 h 18"/>
                <a:gd name="T70" fmla="*/ 3 w 10"/>
                <a:gd name="T71" fmla="*/ 13 h 18"/>
                <a:gd name="T72" fmla="*/ 3 w 10"/>
                <a:gd name="T73" fmla="*/ 13 h 18"/>
                <a:gd name="T74" fmla="*/ 3 w 10"/>
                <a:gd name="T75" fmla="*/ 14 h 18"/>
                <a:gd name="T76" fmla="*/ 3 w 10"/>
                <a:gd name="T77" fmla="*/ 14 h 18"/>
                <a:gd name="T78" fmla="*/ 2 w 10"/>
                <a:gd name="T79" fmla="*/ 14 h 18"/>
                <a:gd name="T80" fmla="*/ 2 w 10"/>
                <a:gd name="T81" fmla="*/ 15 h 18"/>
                <a:gd name="T82" fmla="*/ 2 w 10"/>
                <a:gd name="T83" fmla="*/ 15 h 18"/>
                <a:gd name="T84" fmla="*/ 2 w 10"/>
                <a:gd name="T85" fmla="*/ 15 h 18"/>
                <a:gd name="T86" fmla="*/ 2 w 10"/>
                <a:gd name="T87" fmla="*/ 15 h 18"/>
                <a:gd name="T88" fmla="*/ 2 w 10"/>
                <a:gd name="T89" fmla="*/ 16 h 18"/>
                <a:gd name="T90" fmla="*/ 1 w 10"/>
                <a:gd name="T91" fmla="*/ 16 h 18"/>
                <a:gd name="T92" fmla="*/ 1 w 10"/>
                <a:gd name="T93" fmla="*/ 17 h 18"/>
                <a:gd name="T94" fmla="*/ 1 w 10"/>
                <a:gd name="T95" fmla="*/ 17 h 18"/>
                <a:gd name="T96" fmla="*/ 1 w 10"/>
                <a:gd name="T97" fmla="*/ 17 h 18"/>
                <a:gd name="T98" fmla="*/ 1 w 10"/>
                <a:gd name="T99" fmla="*/ 18 h 18"/>
                <a:gd name="T100" fmla="*/ 0 w 10"/>
                <a:gd name="T101" fmla="*/ 18 h 18"/>
                <a:gd name="T102" fmla="*/ 0 w 10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2" name="Freeform 3880"/>
            <p:cNvSpPr>
              <a:spLocks/>
            </p:cNvSpPr>
            <p:nvPr/>
          </p:nvSpPr>
          <p:spPr bwMode="auto">
            <a:xfrm>
              <a:off x="6233720" y="6320237"/>
              <a:ext cx="9843" cy="16733"/>
            </a:xfrm>
            <a:custGeom>
              <a:avLst/>
              <a:gdLst>
                <a:gd name="T0" fmla="*/ 10 w 10"/>
                <a:gd name="T1" fmla="*/ 0 h 17"/>
                <a:gd name="T2" fmla="*/ 10 w 10"/>
                <a:gd name="T3" fmla="*/ 0 h 17"/>
                <a:gd name="T4" fmla="*/ 10 w 10"/>
                <a:gd name="T5" fmla="*/ 1 h 17"/>
                <a:gd name="T6" fmla="*/ 10 w 10"/>
                <a:gd name="T7" fmla="*/ 1 h 17"/>
                <a:gd name="T8" fmla="*/ 9 w 10"/>
                <a:gd name="T9" fmla="*/ 1 h 17"/>
                <a:gd name="T10" fmla="*/ 9 w 10"/>
                <a:gd name="T11" fmla="*/ 2 h 17"/>
                <a:gd name="T12" fmla="*/ 9 w 10"/>
                <a:gd name="T13" fmla="*/ 2 h 17"/>
                <a:gd name="T14" fmla="*/ 9 w 10"/>
                <a:gd name="T15" fmla="*/ 2 h 17"/>
                <a:gd name="T16" fmla="*/ 9 w 10"/>
                <a:gd name="T17" fmla="*/ 3 h 17"/>
                <a:gd name="T18" fmla="*/ 9 w 10"/>
                <a:gd name="T19" fmla="*/ 3 h 17"/>
                <a:gd name="T20" fmla="*/ 8 w 10"/>
                <a:gd name="T21" fmla="*/ 3 h 17"/>
                <a:gd name="T22" fmla="*/ 8 w 10"/>
                <a:gd name="T23" fmla="*/ 4 h 17"/>
                <a:gd name="T24" fmla="*/ 8 w 10"/>
                <a:gd name="T25" fmla="*/ 4 h 17"/>
                <a:gd name="T26" fmla="*/ 8 w 10"/>
                <a:gd name="T27" fmla="*/ 4 h 17"/>
                <a:gd name="T28" fmla="*/ 8 w 10"/>
                <a:gd name="T29" fmla="*/ 5 h 17"/>
                <a:gd name="T30" fmla="*/ 7 w 10"/>
                <a:gd name="T31" fmla="*/ 5 h 17"/>
                <a:gd name="T32" fmla="*/ 7 w 10"/>
                <a:gd name="T33" fmla="*/ 6 h 17"/>
                <a:gd name="T34" fmla="*/ 7 w 10"/>
                <a:gd name="T35" fmla="*/ 6 h 17"/>
                <a:gd name="T36" fmla="*/ 7 w 10"/>
                <a:gd name="T37" fmla="*/ 6 h 17"/>
                <a:gd name="T38" fmla="*/ 6 w 10"/>
                <a:gd name="T39" fmla="*/ 7 h 17"/>
                <a:gd name="T40" fmla="*/ 6 w 10"/>
                <a:gd name="T41" fmla="*/ 7 h 17"/>
                <a:gd name="T42" fmla="*/ 6 w 10"/>
                <a:gd name="T43" fmla="*/ 7 h 17"/>
                <a:gd name="T44" fmla="*/ 6 w 10"/>
                <a:gd name="T45" fmla="*/ 7 h 17"/>
                <a:gd name="T46" fmla="*/ 6 w 10"/>
                <a:gd name="T47" fmla="*/ 8 h 17"/>
                <a:gd name="T48" fmla="*/ 6 w 10"/>
                <a:gd name="T49" fmla="*/ 8 h 17"/>
                <a:gd name="T50" fmla="*/ 5 w 10"/>
                <a:gd name="T51" fmla="*/ 9 h 17"/>
                <a:gd name="T52" fmla="*/ 5 w 10"/>
                <a:gd name="T53" fmla="*/ 9 h 17"/>
                <a:gd name="T54" fmla="*/ 5 w 10"/>
                <a:gd name="T55" fmla="*/ 9 h 17"/>
                <a:gd name="T56" fmla="*/ 5 w 10"/>
                <a:gd name="T57" fmla="*/ 10 h 17"/>
                <a:gd name="T58" fmla="*/ 5 w 10"/>
                <a:gd name="T59" fmla="*/ 10 h 17"/>
                <a:gd name="T60" fmla="*/ 4 w 10"/>
                <a:gd name="T61" fmla="*/ 10 h 17"/>
                <a:gd name="T62" fmla="*/ 4 w 10"/>
                <a:gd name="T63" fmla="*/ 10 h 17"/>
                <a:gd name="T64" fmla="*/ 4 w 10"/>
                <a:gd name="T65" fmla="*/ 11 h 17"/>
                <a:gd name="T66" fmla="*/ 4 w 10"/>
                <a:gd name="T67" fmla="*/ 11 h 17"/>
                <a:gd name="T68" fmla="*/ 3 w 10"/>
                <a:gd name="T69" fmla="*/ 11 h 17"/>
                <a:gd name="T70" fmla="*/ 3 w 10"/>
                <a:gd name="T71" fmla="*/ 12 h 17"/>
                <a:gd name="T72" fmla="*/ 3 w 10"/>
                <a:gd name="T73" fmla="*/ 12 h 17"/>
                <a:gd name="T74" fmla="*/ 3 w 10"/>
                <a:gd name="T75" fmla="*/ 13 h 17"/>
                <a:gd name="T76" fmla="*/ 3 w 10"/>
                <a:gd name="T77" fmla="*/ 13 h 17"/>
                <a:gd name="T78" fmla="*/ 3 w 10"/>
                <a:gd name="T79" fmla="*/ 13 h 17"/>
                <a:gd name="T80" fmla="*/ 2 w 10"/>
                <a:gd name="T81" fmla="*/ 13 h 17"/>
                <a:gd name="T82" fmla="*/ 2 w 10"/>
                <a:gd name="T83" fmla="*/ 14 h 17"/>
                <a:gd name="T84" fmla="*/ 2 w 10"/>
                <a:gd name="T85" fmla="*/ 14 h 17"/>
                <a:gd name="T86" fmla="*/ 2 w 10"/>
                <a:gd name="T87" fmla="*/ 14 h 17"/>
                <a:gd name="T88" fmla="*/ 2 w 10"/>
                <a:gd name="T89" fmla="*/ 15 h 17"/>
                <a:gd name="T90" fmla="*/ 1 w 10"/>
                <a:gd name="T91" fmla="*/ 15 h 17"/>
                <a:gd name="T92" fmla="*/ 1 w 10"/>
                <a:gd name="T93" fmla="*/ 15 h 17"/>
                <a:gd name="T94" fmla="*/ 1 w 10"/>
                <a:gd name="T95" fmla="*/ 16 h 17"/>
                <a:gd name="T96" fmla="*/ 1 w 10"/>
                <a:gd name="T97" fmla="*/ 16 h 17"/>
                <a:gd name="T98" fmla="*/ 1 w 10"/>
                <a:gd name="T99" fmla="*/ 16 h 17"/>
                <a:gd name="T100" fmla="*/ 1 w 10"/>
                <a:gd name="T101" fmla="*/ 17 h 17"/>
                <a:gd name="T102" fmla="*/ 0 w 10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3" name="Freeform 3881"/>
            <p:cNvSpPr>
              <a:spLocks/>
            </p:cNvSpPr>
            <p:nvPr/>
          </p:nvSpPr>
          <p:spPr bwMode="auto">
            <a:xfrm>
              <a:off x="6223877" y="6336970"/>
              <a:ext cx="10827" cy="14764"/>
            </a:xfrm>
            <a:custGeom>
              <a:avLst/>
              <a:gdLst>
                <a:gd name="T0" fmla="*/ 11 w 11"/>
                <a:gd name="T1" fmla="*/ 0 h 15"/>
                <a:gd name="T2" fmla="*/ 10 w 11"/>
                <a:gd name="T3" fmla="*/ 0 h 15"/>
                <a:gd name="T4" fmla="*/ 10 w 11"/>
                <a:gd name="T5" fmla="*/ 0 h 15"/>
                <a:gd name="T6" fmla="*/ 10 w 11"/>
                <a:gd name="T7" fmla="*/ 1 h 15"/>
                <a:gd name="T8" fmla="*/ 10 w 11"/>
                <a:gd name="T9" fmla="*/ 1 h 15"/>
                <a:gd name="T10" fmla="*/ 9 w 11"/>
                <a:gd name="T11" fmla="*/ 1 h 15"/>
                <a:gd name="T12" fmla="*/ 9 w 11"/>
                <a:gd name="T13" fmla="*/ 2 h 15"/>
                <a:gd name="T14" fmla="*/ 9 w 11"/>
                <a:gd name="T15" fmla="*/ 2 h 15"/>
                <a:gd name="T16" fmla="*/ 9 w 11"/>
                <a:gd name="T17" fmla="*/ 2 h 15"/>
                <a:gd name="T18" fmla="*/ 9 w 11"/>
                <a:gd name="T19" fmla="*/ 3 h 15"/>
                <a:gd name="T20" fmla="*/ 8 w 11"/>
                <a:gd name="T21" fmla="*/ 3 h 15"/>
                <a:gd name="T22" fmla="*/ 8 w 11"/>
                <a:gd name="T23" fmla="*/ 3 h 15"/>
                <a:gd name="T24" fmla="*/ 8 w 11"/>
                <a:gd name="T25" fmla="*/ 3 h 15"/>
                <a:gd name="T26" fmla="*/ 8 w 11"/>
                <a:gd name="T27" fmla="*/ 4 h 15"/>
                <a:gd name="T28" fmla="*/ 8 w 11"/>
                <a:gd name="T29" fmla="*/ 4 h 15"/>
                <a:gd name="T30" fmla="*/ 8 w 11"/>
                <a:gd name="T31" fmla="*/ 5 h 15"/>
                <a:gd name="T32" fmla="*/ 7 w 11"/>
                <a:gd name="T33" fmla="*/ 5 h 15"/>
                <a:gd name="T34" fmla="*/ 7 w 11"/>
                <a:gd name="T35" fmla="*/ 5 h 15"/>
                <a:gd name="T36" fmla="*/ 7 w 11"/>
                <a:gd name="T37" fmla="*/ 5 h 15"/>
                <a:gd name="T38" fmla="*/ 7 w 11"/>
                <a:gd name="T39" fmla="*/ 6 h 15"/>
                <a:gd name="T40" fmla="*/ 6 w 11"/>
                <a:gd name="T41" fmla="*/ 6 h 15"/>
                <a:gd name="T42" fmla="*/ 6 w 11"/>
                <a:gd name="T43" fmla="*/ 6 h 15"/>
                <a:gd name="T44" fmla="*/ 6 w 11"/>
                <a:gd name="T45" fmla="*/ 7 h 15"/>
                <a:gd name="T46" fmla="*/ 6 w 11"/>
                <a:gd name="T47" fmla="*/ 7 h 15"/>
                <a:gd name="T48" fmla="*/ 6 w 11"/>
                <a:gd name="T49" fmla="*/ 7 h 15"/>
                <a:gd name="T50" fmla="*/ 5 w 11"/>
                <a:gd name="T51" fmla="*/ 7 h 15"/>
                <a:gd name="T52" fmla="*/ 5 w 11"/>
                <a:gd name="T53" fmla="*/ 8 h 15"/>
                <a:gd name="T54" fmla="*/ 5 w 11"/>
                <a:gd name="T55" fmla="*/ 8 h 15"/>
                <a:gd name="T56" fmla="*/ 5 w 11"/>
                <a:gd name="T57" fmla="*/ 8 h 15"/>
                <a:gd name="T58" fmla="*/ 5 w 11"/>
                <a:gd name="T59" fmla="*/ 9 h 15"/>
                <a:gd name="T60" fmla="*/ 5 w 11"/>
                <a:gd name="T61" fmla="*/ 9 h 15"/>
                <a:gd name="T62" fmla="*/ 4 w 11"/>
                <a:gd name="T63" fmla="*/ 9 h 15"/>
                <a:gd name="T64" fmla="*/ 4 w 11"/>
                <a:gd name="T65" fmla="*/ 10 h 15"/>
                <a:gd name="T66" fmla="*/ 4 w 11"/>
                <a:gd name="T67" fmla="*/ 10 h 15"/>
                <a:gd name="T68" fmla="*/ 4 w 11"/>
                <a:gd name="T69" fmla="*/ 10 h 15"/>
                <a:gd name="T70" fmla="*/ 3 w 11"/>
                <a:gd name="T71" fmla="*/ 10 h 15"/>
                <a:gd name="T72" fmla="*/ 3 w 11"/>
                <a:gd name="T73" fmla="*/ 11 h 15"/>
                <a:gd name="T74" fmla="*/ 3 w 11"/>
                <a:gd name="T75" fmla="*/ 11 h 15"/>
                <a:gd name="T76" fmla="*/ 3 w 11"/>
                <a:gd name="T77" fmla="*/ 11 h 15"/>
                <a:gd name="T78" fmla="*/ 3 w 11"/>
                <a:gd name="T79" fmla="*/ 12 h 15"/>
                <a:gd name="T80" fmla="*/ 2 w 11"/>
                <a:gd name="T81" fmla="*/ 12 h 15"/>
                <a:gd name="T82" fmla="*/ 2 w 11"/>
                <a:gd name="T83" fmla="*/ 12 h 15"/>
                <a:gd name="T84" fmla="*/ 2 w 11"/>
                <a:gd name="T85" fmla="*/ 12 h 15"/>
                <a:gd name="T86" fmla="*/ 2 w 11"/>
                <a:gd name="T87" fmla="*/ 13 h 15"/>
                <a:gd name="T88" fmla="*/ 2 w 11"/>
                <a:gd name="T89" fmla="*/ 13 h 15"/>
                <a:gd name="T90" fmla="*/ 2 w 11"/>
                <a:gd name="T91" fmla="*/ 13 h 15"/>
                <a:gd name="T92" fmla="*/ 1 w 11"/>
                <a:gd name="T93" fmla="*/ 14 h 15"/>
                <a:gd name="T94" fmla="*/ 1 w 11"/>
                <a:gd name="T95" fmla="*/ 14 h 15"/>
                <a:gd name="T96" fmla="*/ 1 w 11"/>
                <a:gd name="T97" fmla="*/ 14 h 15"/>
                <a:gd name="T98" fmla="*/ 1 w 11"/>
                <a:gd name="T99" fmla="*/ 15 h 15"/>
                <a:gd name="T100" fmla="*/ 1 w 11"/>
                <a:gd name="T101" fmla="*/ 15 h 15"/>
                <a:gd name="T102" fmla="*/ 0 w 11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4" name="Freeform 3882"/>
            <p:cNvSpPr>
              <a:spLocks/>
            </p:cNvSpPr>
            <p:nvPr/>
          </p:nvSpPr>
          <p:spPr bwMode="auto">
            <a:xfrm>
              <a:off x="6215019" y="6351733"/>
              <a:ext cx="9843" cy="12796"/>
            </a:xfrm>
            <a:custGeom>
              <a:avLst/>
              <a:gdLst>
                <a:gd name="T0" fmla="*/ 10 w 10"/>
                <a:gd name="T1" fmla="*/ 0 h 13"/>
                <a:gd name="T2" fmla="*/ 9 w 10"/>
                <a:gd name="T3" fmla="*/ 0 h 13"/>
                <a:gd name="T4" fmla="*/ 9 w 10"/>
                <a:gd name="T5" fmla="*/ 0 h 13"/>
                <a:gd name="T6" fmla="*/ 9 w 10"/>
                <a:gd name="T7" fmla="*/ 1 h 13"/>
                <a:gd name="T8" fmla="*/ 9 w 10"/>
                <a:gd name="T9" fmla="*/ 1 h 13"/>
                <a:gd name="T10" fmla="*/ 8 w 10"/>
                <a:gd name="T11" fmla="*/ 1 h 13"/>
                <a:gd name="T12" fmla="*/ 8 w 10"/>
                <a:gd name="T13" fmla="*/ 1 h 13"/>
                <a:gd name="T14" fmla="*/ 8 w 10"/>
                <a:gd name="T15" fmla="*/ 2 h 13"/>
                <a:gd name="T16" fmla="*/ 8 w 10"/>
                <a:gd name="T17" fmla="*/ 2 h 13"/>
                <a:gd name="T18" fmla="*/ 8 w 10"/>
                <a:gd name="T19" fmla="*/ 2 h 13"/>
                <a:gd name="T20" fmla="*/ 8 w 10"/>
                <a:gd name="T21" fmla="*/ 3 h 13"/>
                <a:gd name="T22" fmla="*/ 7 w 10"/>
                <a:gd name="T23" fmla="*/ 3 h 13"/>
                <a:gd name="T24" fmla="*/ 7 w 10"/>
                <a:gd name="T25" fmla="*/ 3 h 13"/>
                <a:gd name="T26" fmla="*/ 7 w 10"/>
                <a:gd name="T27" fmla="*/ 3 h 13"/>
                <a:gd name="T28" fmla="*/ 7 w 10"/>
                <a:gd name="T29" fmla="*/ 4 h 13"/>
                <a:gd name="T30" fmla="*/ 7 w 10"/>
                <a:gd name="T31" fmla="*/ 4 h 13"/>
                <a:gd name="T32" fmla="*/ 6 w 10"/>
                <a:gd name="T33" fmla="*/ 4 h 13"/>
                <a:gd name="T34" fmla="*/ 6 w 10"/>
                <a:gd name="T35" fmla="*/ 5 h 13"/>
                <a:gd name="T36" fmla="*/ 6 w 10"/>
                <a:gd name="T37" fmla="*/ 5 h 13"/>
                <a:gd name="T38" fmla="*/ 6 w 10"/>
                <a:gd name="T39" fmla="*/ 5 h 13"/>
                <a:gd name="T40" fmla="*/ 5 w 10"/>
                <a:gd name="T41" fmla="*/ 5 h 13"/>
                <a:gd name="T42" fmla="*/ 5 w 10"/>
                <a:gd name="T43" fmla="*/ 6 h 13"/>
                <a:gd name="T44" fmla="*/ 5 w 10"/>
                <a:gd name="T45" fmla="*/ 6 h 13"/>
                <a:gd name="T46" fmla="*/ 5 w 10"/>
                <a:gd name="T47" fmla="*/ 6 h 13"/>
                <a:gd name="T48" fmla="*/ 5 w 10"/>
                <a:gd name="T49" fmla="*/ 7 h 13"/>
                <a:gd name="T50" fmla="*/ 5 w 10"/>
                <a:gd name="T51" fmla="*/ 7 h 13"/>
                <a:gd name="T52" fmla="*/ 4 w 10"/>
                <a:gd name="T53" fmla="*/ 7 h 13"/>
                <a:gd name="T54" fmla="*/ 4 w 10"/>
                <a:gd name="T55" fmla="*/ 7 h 13"/>
                <a:gd name="T56" fmla="*/ 4 w 10"/>
                <a:gd name="T57" fmla="*/ 8 h 13"/>
                <a:gd name="T58" fmla="*/ 4 w 10"/>
                <a:gd name="T59" fmla="*/ 8 h 13"/>
                <a:gd name="T60" fmla="*/ 4 w 10"/>
                <a:gd name="T61" fmla="*/ 8 h 13"/>
                <a:gd name="T62" fmla="*/ 3 w 10"/>
                <a:gd name="T63" fmla="*/ 8 h 13"/>
                <a:gd name="T64" fmla="*/ 3 w 10"/>
                <a:gd name="T65" fmla="*/ 8 h 13"/>
                <a:gd name="T66" fmla="*/ 3 w 10"/>
                <a:gd name="T67" fmla="*/ 9 h 13"/>
                <a:gd name="T68" fmla="*/ 3 w 10"/>
                <a:gd name="T69" fmla="*/ 9 h 13"/>
                <a:gd name="T70" fmla="*/ 2 w 10"/>
                <a:gd name="T71" fmla="*/ 9 h 13"/>
                <a:gd name="T72" fmla="*/ 2 w 10"/>
                <a:gd name="T73" fmla="*/ 10 h 13"/>
                <a:gd name="T74" fmla="*/ 2 w 10"/>
                <a:gd name="T75" fmla="*/ 10 h 13"/>
                <a:gd name="T76" fmla="*/ 2 w 10"/>
                <a:gd name="T77" fmla="*/ 10 h 13"/>
                <a:gd name="T78" fmla="*/ 2 w 10"/>
                <a:gd name="T79" fmla="*/ 10 h 13"/>
                <a:gd name="T80" fmla="*/ 2 w 10"/>
                <a:gd name="T81" fmla="*/ 11 h 13"/>
                <a:gd name="T82" fmla="*/ 1 w 10"/>
                <a:gd name="T83" fmla="*/ 11 h 13"/>
                <a:gd name="T84" fmla="*/ 1 w 10"/>
                <a:gd name="T85" fmla="*/ 11 h 13"/>
                <a:gd name="T86" fmla="*/ 1 w 10"/>
                <a:gd name="T87" fmla="*/ 11 h 13"/>
                <a:gd name="T88" fmla="*/ 1 w 10"/>
                <a:gd name="T89" fmla="*/ 12 h 13"/>
                <a:gd name="T90" fmla="*/ 1 w 10"/>
                <a:gd name="T91" fmla="*/ 12 h 13"/>
                <a:gd name="T92" fmla="*/ 0 w 10"/>
                <a:gd name="T93" fmla="*/ 12 h 13"/>
                <a:gd name="T94" fmla="*/ 0 w 10"/>
                <a:gd name="T95" fmla="*/ 13 h 13"/>
                <a:gd name="T96" fmla="*/ 0 w 10"/>
                <a:gd name="T97" fmla="*/ 13 h 13"/>
                <a:gd name="T98" fmla="*/ 0 w 10"/>
                <a:gd name="T99" fmla="*/ 13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5" name="Freeform 3883"/>
            <p:cNvSpPr>
              <a:spLocks/>
            </p:cNvSpPr>
            <p:nvPr/>
          </p:nvSpPr>
          <p:spPr bwMode="auto">
            <a:xfrm>
              <a:off x="6205177" y="6364529"/>
              <a:ext cx="9843" cy="11811"/>
            </a:xfrm>
            <a:custGeom>
              <a:avLst/>
              <a:gdLst>
                <a:gd name="T0" fmla="*/ 10 w 10"/>
                <a:gd name="T1" fmla="*/ 0 h 12"/>
                <a:gd name="T2" fmla="*/ 10 w 10"/>
                <a:gd name="T3" fmla="*/ 0 h 12"/>
                <a:gd name="T4" fmla="*/ 9 w 10"/>
                <a:gd name="T5" fmla="*/ 1 h 12"/>
                <a:gd name="T6" fmla="*/ 9 w 10"/>
                <a:gd name="T7" fmla="*/ 1 h 12"/>
                <a:gd name="T8" fmla="*/ 9 w 10"/>
                <a:gd name="T9" fmla="*/ 1 h 12"/>
                <a:gd name="T10" fmla="*/ 9 w 10"/>
                <a:gd name="T11" fmla="*/ 1 h 12"/>
                <a:gd name="T12" fmla="*/ 8 w 10"/>
                <a:gd name="T13" fmla="*/ 2 h 12"/>
                <a:gd name="T14" fmla="*/ 8 w 10"/>
                <a:gd name="T15" fmla="*/ 2 h 12"/>
                <a:gd name="T16" fmla="*/ 8 w 10"/>
                <a:gd name="T17" fmla="*/ 2 h 12"/>
                <a:gd name="T18" fmla="*/ 8 w 10"/>
                <a:gd name="T19" fmla="*/ 3 h 12"/>
                <a:gd name="T20" fmla="*/ 8 w 10"/>
                <a:gd name="T21" fmla="*/ 3 h 12"/>
                <a:gd name="T22" fmla="*/ 7 w 10"/>
                <a:gd name="T23" fmla="*/ 3 h 12"/>
                <a:gd name="T24" fmla="*/ 7 w 10"/>
                <a:gd name="T25" fmla="*/ 3 h 12"/>
                <a:gd name="T26" fmla="*/ 7 w 10"/>
                <a:gd name="T27" fmla="*/ 3 h 12"/>
                <a:gd name="T28" fmla="*/ 7 w 10"/>
                <a:gd name="T29" fmla="*/ 4 h 12"/>
                <a:gd name="T30" fmla="*/ 7 w 10"/>
                <a:gd name="T31" fmla="*/ 4 h 12"/>
                <a:gd name="T32" fmla="*/ 7 w 10"/>
                <a:gd name="T33" fmla="*/ 4 h 12"/>
                <a:gd name="T34" fmla="*/ 6 w 10"/>
                <a:gd name="T35" fmla="*/ 4 h 12"/>
                <a:gd name="T36" fmla="*/ 6 w 10"/>
                <a:gd name="T37" fmla="*/ 5 h 12"/>
                <a:gd name="T38" fmla="*/ 6 w 10"/>
                <a:gd name="T39" fmla="*/ 5 h 12"/>
                <a:gd name="T40" fmla="*/ 6 w 10"/>
                <a:gd name="T41" fmla="*/ 5 h 12"/>
                <a:gd name="T42" fmla="*/ 5 w 10"/>
                <a:gd name="T43" fmla="*/ 5 h 12"/>
                <a:gd name="T44" fmla="*/ 5 w 10"/>
                <a:gd name="T45" fmla="*/ 5 h 12"/>
                <a:gd name="T46" fmla="*/ 5 w 10"/>
                <a:gd name="T47" fmla="*/ 6 h 12"/>
                <a:gd name="T48" fmla="*/ 5 w 10"/>
                <a:gd name="T49" fmla="*/ 6 h 12"/>
                <a:gd name="T50" fmla="*/ 5 w 10"/>
                <a:gd name="T51" fmla="*/ 6 h 12"/>
                <a:gd name="T52" fmla="*/ 4 w 10"/>
                <a:gd name="T53" fmla="*/ 7 h 12"/>
                <a:gd name="T54" fmla="*/ 4 w 10"/>
                <a:gd name="T55" fmla="*/ 7 h 12"/>
                <a:gd name="T56" fmla="*/ 4 w 10"/>
                <a:gd name="T57" fmla="*/ 7 h 12"/>
                <a:gd name="T58" fmla="*/ 4 w 10"/>
                <a:gd name="T59" fmla="*/ 7 h 12"/>
                <a:gd name="T60" fmla="*/ 4 w 10"/>
                <a:gd name="T61" fmla="*/ 7 h 12"/>
                <a:gd name="T62" fmla="*/ 4 w 10"/>
                <a:gd name="T63" fmla="*/ 8 h 12"/>
                <a:gd name="T64" fmla="*/ 3 w 10"/>
                <a:gd name="T65" fmla="*/ 8 h 12"/>
                <a:gd name="T66" fmla="*/ 3 w 10"/>
                <a:gd name="T67" fmla="*/ 8 h 12"/>
                <a:gd name="T68" fmla="*/ 3 w 10"/>
                <a:gd name="T69" fmla="*/ 8 h 12"/>
                <a:gd name="T70" fmla="*/ 3 w 10"/>
                <a:gd name="T71" fmla="*/ 8 h 12"/>
                <a:gd name="T72" fmla="*/ 2 w 10"/>
                <a:gd name="T73" fmla="*/ 9 h 12"/>
                <a:gd name="T74" fmla="*/ 2 w 10"/>
                <a:gd name="T75" fmla="*/ 9 h 12"/>
                <a:gd name="T76" fmla="*/ 2 w 10"/>
                <a:gd name="T77" fmla="*/ 9 h 12"/>
                <a:gd name="T78" fmla="*/ 2 w 10"/>
                <a:gd name="T79" fmla="*/ 10 h 12"/>
                <a:gd name="T80" fmla="*/ 2 w 10"/>
                <a:gd name="T81" fmla="*/ 10 h 12"/>
                <a:gd name="T82" fmla="*/ 1 w 10"/>
                <a:gd name="T83" fmla="*/ 10 h 12"/>
                <a:gd name="T84" fmla="*/ 1 w 10"/>
                <a:gd name="T85" fmla="*/ 10 h 12"/>
                <a:gd name="T86" fmla="*/ 1 w 10"/>
                <a:gd name="T87" fmla="*/ 10 h 12"/>
                <a:gd name="T88" fmla="*/ 1 w 10"/>
                <a:gd name="T89" fmla="*/ 11 h 12"/>
                <a:gd name="T90" fmla="*/ 1 w 10"/>
                <a:gd name="T91" fmla="*/ 11 h 12"/>
                <a:gd name="T92" fmla="*/ 1 w 10"/>
                <a:gd name="T93" fmla="*/ 11 h 12"/>
                <a:gd name="T94" fmla="*/ 0 w 10"/>
                <a:gd name="T95" fmla="*/ 11 h 12"/>
                <a:gd name="T96" fmla="*/ 0 w 10"/>
                <a:gd name="T97" fmla="*/ 11 h 12"/>
                <a:gd name="T98" fmla="*/ 0 w 10"/>
                <a:gd name="T99" fmla="*/ 12 h 12"/>
                <a:gd name="T100" fmla="*/ 0 w 10"/>
                <a:gd name="T101" fmla="*/ 12 h 12"/>
                <a:gd name="T102" fmla="*/ 0 w 10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6" name="Freeform 3884"/>
            <p:cNvSpPr>
              <a:spLocks/>
            </p:cNvSpPr>
            <p:nvPr/>
          </p:nvSpPr>
          <p:spPr bwMode="auto">
            <a:xfrm>
              <a:off x="6195334" y="6376340"/>
              <a:ext cx="9843" cy="9842"/>
            </a:xfrm>
            <a:custGeom>
              <a:avLst/>
              <a:gdLst>
                <a:gd name="T0" fmla="*/ 10 w 10"/>
                <a:gd name="T1" fmla="*/ 0 h 10"/>
                <a:gd name="T2" fmla="*/ 10 w 10"/>
                <a:gd name="T3" fmla="*/ 0 h 10"/>
                <a:gd name="T4" fmla="*/ 9 w 10"/>
                <a:gd name="T5" fmla="*/ 0 h 10"/>
                <a:gd name="T6" fmla="*/ 9 w 10"/>
                <a:gd name="T7" fmla="*/ 1 h 10"/>
                <a:gd name="T8" fmla="*/ 9 w 10"/>
                <a:gd name="T9" fmla="*/ 1 h 10"/>
                <a:gd name="T10" fmla="*/ 9 w 10"/>
                <a:gd name="T11" fmla="*/ 1 h 10"/>
                <a:gd name="T12" fmla="*/ 8 w 10"/>
                <a:gd name="T13" fmla="*/ 1 h 10"/>
                <a:gd name="T14" fmla="*/ 8 w 10"/>
                <a:gd name="T15" fmla="*/ 1 h 10"/>
                <a:gd name="T16" fmla="*/ 8 w 10"/>
                <a:gd name="T17" fmla="*/ 2 h 10"/>
                <a:gd name="T18" fmla="*/ 8 w 10"/>
                <a:gd name="T19" fmla="*/ 2 h 10"/>
                <a:gd name="T20" fmla="*/ 8 w 10"/>
                <a:gd name="T21" fmla="*/ 2 h 10"/>
                <a:gd name="T22" fmla="*/ 8 w 10"/>
                <a:gd name="T23" fmla="*/ 2 h 10"/>
                <a:gd name="T24" fmla="*/ 7 w 10"/>
                <a:gd name="T25" fmla="*/ 2 h 10"/>
                <a:gd name="T26" fmla="*/ 7 w 10"/>
                <a:gd name="T27" fmla="*/ 3 h 10"/>
                <a:gd name="T28" fmla="*/ 7 w 10"/>
                <a:gd name="T29" fmla="*/ 3 h 10"/>
                <a:gd name="T30" fmla="*/ 7 w 10"/>
                <a:gd name="T31" fmla="*/ 3 h 10"/>
                <a:gd name="T32" fmla="*/ 7 w 10"/>
                <a:gd name="T33" fmla="*/ 3 h 10"/>
                <a:gd name="T34" fmla="*/ 6 w 10"/>
                <a:gd name="T35" fmla="*/ 4 h 10"/>
                <a:gd name="T36" fmla="*/ 6 w 10"/>
                <a:gd name="T37" fmla="*/ 4 h 10"/>
                <a:gd name="T38" fmla="*/ 6 w 10"/>
                <a:gd name="T39" fmla="*/ 4 h 10"/>
                <a:gd name="T40" fmla="*/ 6 w 10"/>
                <a:gd name="T41" fmla="*/ 4 h 10"/>
                <a:gd name="T42" fmla="*/ 5 w 10"/>
                <a:gd name="T43" fmla="*/ 4 h 10"/>
                <a:gd name="T44" fmla="*/ 5 w 10"/>
                <a:gd name="T45" fmla="*/ 5 h 10"/>
                <a:gd name="T46" fmla="*/ 5 w 10"/>
                <a:gd name="T47" fmla="*/ 5 h 10"/>
                <a:gd name="T48" fmla="*/ 5 w 10"/>
                <a:gd name="T49" fmla="*/ 5 h 10"/>
                <a:gd name="T50" fmla="*/ 5 w 10"/>
                <a:gd name="T51" fmla="*/ 5 h 10"/>
                <a:gd name="T52" fmla="*/ 5 w 10"/>
                <a:gd name="T53" fmla="*/ 5 h 10"/>
                <a:gd name="T54" fmla="*/ 4 w 10"/>
                <a:gd name="T55" fmla="*/ 6 h 10"/>
                <a:gd name="T56" fmla="*/ 4 w 10"/>
                <a:gd name="T57" fmla="*/ 6 h 10"/>
                <a:gd name="T58" fmla="*/ 4 w 10"/>
                <a:gd name="T59" fmla="*/ 6 h 10"/>
                <a:gd name="T60" fmla="*/ 4 w 10"/>
                <a:gd name="T61" fmla="*/ 6 h 10"/>
                <a:gd name="T62" fmla="*/ 4 w 10"/>
                <a:gd name="T63" fmla="*/ 6 h 10"/>
                <a:gd name="T64" fmla="*/ 3 w 10"/>
                <a:gd name="T65" fmla="*/ 6 h 10"/>
                <a:gd name="T66" fmla="*/ 3 w 10"/>
                <a:gd name="T67" fmla="*/ 7 h 10"/>
                <a:gd name="T68" fmla="*/ 3 w 10"/>
                <a:gd name="T69" fmla="*/ 7 h 10"/>
                <a:gd name="T70" fmla="*/ 3 w 10"/>
                <a:gd name="T71" fmla="*/ 7 h 10"/>
                <a:gd name="T72" fmla="*/ 2 w 10"/>
                <a:gd name="T73" fmla="*/ 7 h 10"/>
                <a:gd name="T74" fmla="*/ 2 w 10"/>
                <a:gd name="T75" fmla="*/ 8 h 10"/>
                <a:gd name="T76" fmla="*/ 2 w 10"/>
                <a:gd name="T77" fmla="*/ 8 h 10"/>
                <a:gd name="T78" fmla="*/ 2 w 10"/>
                <a:gd name="T79" fmla="*/ 8 h 10"/>
                <a:gd name="T80" fmla="*/ 2 w 10"/>
                <a:gd name="T81" fmla="*/ 8 h 10"/>
                <a:gd name="T82" fmla="*/ 2 w 10"/>
                <a:gd name="T83" fmla="*/ 8 h 10"/>
                <a:gd name="T84" fmla="*/ 1 w 10"/>
                <a:gd name="T85" fmla="*/ 9 h 10"/>
                <a:gd name="T86" fmla="*/ 1 w 10"/>
                <a:gd name="T87" fmla="*/ 9 h 10"/>
                <a:gd name="T88" fmla="*/ 1 w 10"/>
                <a:gd name="T89" fmla="*/ 9 h 10"/>
                <a:gd name="T90" fmla="*/ 1 w 10"/>
                <a:gd name="T91" fmla="*/ 9 h 10"/>
                <a:gd name="T92" fmla="*/ 1 w 10"/>
                <a:gd name="T93" fmla="*/ 9 h 10"/>
                <a:gd name="T94" fmla="*/ 0 w 10"/>
                <a:gd name="T95" fmla="*/ 9 h 10"/>
                <a:gd name="T96" fmla="*/ 0 w 10"/>
                <a:gd name="T97" fmla="*/ 10 h 10"/>
                <a:gd name="T98" fmla="*/ 0 w 10"/>
                <a:gd name="T99" fmla="*/ 10 h 10"/>
                <a:gd name="T100" fmla="*/ 0 w 10"/>
                <a:gd name="T101" fmla="*/ 10 h 10"/>
                <a:gd name="T102" fmla="*/ 0 w 10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7" name="Freeform 3885"/>
            <p:cNvSpPr>
              <a:spLocks/>
            </p:cNvSpPr>
            <p:nvPr/>
          </p:nvSpPr>
          <p:spPr bwMode="auto">
            <a:xfrm>
              <a:off x="6185492" y="6386182"/>
              <a:ext cx="9843" cy="8859"/>
            </a:xfrm>
            <a:custGeom>
              <a:avLst/>
              <a:gdLst>
                <a:gd name="T0" fmla="*/ 10 w 10"/>
                <a:gd name="T1" fmla="*/ 0 h 9"/>
                <a:gd name="T2" fmla="*/ 10 w 10"/>
                <a:gd name="T3" fmla="*/ 0 h 9"/>
                <a:gd name="T4" fmla="*/ 10 w 10"/>
                <a:gd name="T5" fmla="*/ 0 h 9"/>
                <a:gd name="T6" fmla="*/ 9 w 10"/>
                <a:gd name="T7" fmla="*/ 1 h 9"/>
                <a:gd name="T8" fmla="*/ 9 w 10"/>
                <a:gd name="T9" fmla="*/ 1 h 9"/>
                <a:gd name="T10" fmla="*/ 9 w 10"/>
                <a:gd name="T11" fmla="*/ 1 h 9"/>
                <a:gd name="T12" fmla="*/ 9 w 10"/>
                <a:gd name="T13" fmla="*/ 1 h 9"/>
                <a:gd name="T14" fmla="*/ 8 w 10"/>
                <a:gd name="T15" fmla="*/ 1 h 9"/>
                <a:gd name="T16" fmla="*/ 8 w 10"/>
                <a:gd name="T17" fmla="*/ 2 h 9"/>
                <a:gd name="T18" fmla="*/ 8 w 10"/>
                <a:gd name="T19" fmla="*/ 2 h 9"/>
                <a:gd name="T20" fmla="*/ 8 w 10"/>
                <a:gd name="T21" fmla="*/ 2 h 9"/>
                <a:gd name="T22" fmla="*/ 8 w 10"/>
                <a:gd name="T23" fmla="*/ 2 h 9"/>
                <a:gd name="T24" fmla="*/ 7 w 10"/>
                <a:gd name="T25" fmla="*/ 2 h 9"/>
                <a:gd name="T26" fmla="*/ 7 w 10"/>
                <a:gd name="T27" fmla="*/ 2 h 9"/>
                <a:gd name="T28" fmla="*/ 7 w 10"/>
                <a:gd name="T29" fmla="*/ 3 h 9"/>
                <a:gd name="T30" fmla="*/ 7 w 10"/>
                <a:gd name="T31" fmla="*/ 3 h 9"/>
                <a:gd name="T32" fmla="*/ 7 w 10"/>
                <a:gd name="T33" fmla="*/ 3 h 9"/>
                <a:gd name="T34" fmla="*/ 7 w 10"/>
                <a:gd name="T35" fmla="*/ 3 h 9"/>
                <a:gd name="T36" fmla="*/ 6 w 10"/>
                <a:gd name="T37" fmla="*/ 3 h 9"/>
                <a:gd name="T38" fmla="*/ 6 w 10"/>
                <a:gd name="T39" fmla="*/ 4 h 9"/>
                <a:gd name="T40" fmla="*/ 6 w 10"/>
                <a:gd name="T41" fmla="*/ 4 h 9"/>
                <a:gd name="T42" fmla="*/ 6 w 10"/>
                <a:gd name="T43" fmla="*/ 4 h 9"/>
                <a:gd name="T44" fmla="*/ 5 w 10"/>
                <a:gd name="T45" fmla="*/ 4 h 9"/>
                <a:gd name="T46" fmla="*/ 5 w 10"/>
                <a:gd name="T47" fmla="*/ 4 h 9"/>
                <a:gd name="T48" fmla="*/ 5 w 10"/>
                <a:gd name="T49" fmla="*/ 4 h 9"/>
                <a:gd name="T50" fmla="*/ 5 w 10"/>
                <a:gd name="T51" fmla="*/ 5 h 9"/>
                <a:gd name="T52" fmla="*/ 5 w 10"/>
                <a:gd name="T53" fmla="*/ 5 h 9"/>
                <a:gd name="T54" fmla="*/ 4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5 h 9"/>
                <a:gd name="T62" fmla="*/ 4 w 10"/>
                <a:gd name="T63" fmla="*/ 5 h 9"/>
                <a:gd name="T64" fmla="*/ 4 w 10"/>
                <a:gd name="T65" fmla="*/ 6 h 9"/>
                <a:gd name="T66" fmla="*/ 3 w 10"/>
                <a:gd name="T67" fmla="*/ 6 h 9"/>
                <a:gd name="T68" fmla="*/ 3 w 10"/>
                <a:gd name="T69" fmla="*/ 6 h 9"/>
                <a:gd name="T70" fmla="*/ 3 w 10"/>
                <a:gd name="T71" fmla="*/ 6 h 9"/>
                <a:gd name="T72" fmla="*/ 3 w 10"/>
                <a:gd name="T73" fmla="*/ 6 h 9"/>
                <a:gd name="T74" fmla="*/ 2 w 10"/>
                <a:gd name="T75" fmla="*/ 6 h 9"/>
                <a:gd name="T76" fmla="*/ 2 w 10"/>
                <a:gd name="T77" fmla="*/ 7 h 9"/>
                <a:gd name="T78" fmla="*/ 2 w 10"/>
                <a:gd name="T79" fmla="*/ 7 h 9"/>
                <a:gd name="T80" fmla="*/ 2 w 10"/>
                <a:gd name="T81" fmla="*/ 7 h 9"/>
                <a:gd name="T82" fmla="*/ 2 w 10"/>
                <a:gd name="T83" fmla="*/ 7 h 9"/>
                <a:gd name="T84" fmla="*/ 1 w 10"/>
                <a:gd name="T85" fmla="*/ 7 h 9"/>
                <a:gd name="T86" fmla="*/ 1 w 10"/>
                <a:gd name="T87" fmla="*/ 8 h 9"/>
                <a:gd name="T88" fmla="*/ 1 w 10"/>
                <a:gd name="T89" fmla="*/ 8 h 9"/>
                <a:gd name="T90" fmla="*/ 1 w 10"/>
                <a:gd name="T91" fmla="*/ 8 h 9"/>
                <a:gd name="T92" fmla="*/ 1 w 10"/>
                <a:gd name="T93" fmla="*/ 8 h 9"/>
                <a:gd name="T94" fmla="*/ 1 w 10"/>
                <a:gd name="T95" fmla="*/ 8 h 9"/>
                <a:gd name="T96" fmla="*/ 0 w 10"/>
                <a:gd name="T97" fmla="*/ 8 h 9"/>
                <a:gd name="T98" fmla="*/ 0 w 10"/>
                <a:gd name="T99" fmla="*/ 8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8" name="Freeform 3886"/>
            <p:cNvSpPr>
              <a:spLocks/>
            </p:cNvSpPr>
            <p:nvPr/>
          </p:nvSpPr>
          <p:spPr bwMode="auto">
            <a:xfrm>
              <a:off x="6175649" y="6395040"/>
              <a:ext cx="9843" cy="6890"/>
            </a:xfrm>
            <a:custGeom>
              <a:avLst/>
              <a:gdLst>
                <a:gd name="T0" fmla="*/ 10 w 10"/>
                <a:gd name="T1" fmla="*/ 0 h 7"/>
                <a:gd name="T2" fmla="*/ 10 w 10"/>
                <a:gd name="T3" fmla="*/ 0 h 7"/>
                <a:gd name="T4" fmla="*/ 10 w 10"/>
                <a:gd name="T5" fmla="*/ 0 h 7"/>
                <a:gd name="T6" fmla="*/ 9 w 10"/>
                <a:gd name="T7" fmla="*/ 0 h 7"/>
                <a:gd name="T8" fmla="*/ 9 w 10"/>
                <a:gd name="T9" fmla="*/ 0 h 7"/>
                <a:gd name="T10" fmla="*/ 9 w 10"/>
                <a:gd name="T11" fmla="*/ 0 h 7"/>
                <a:gd name="T12" fmla="*/ 9 w 10"/>
                <a:gd name="T13" fmla="*/ 0 h 7"/>
                <a:gd name="T14" fmla="*/ 8 w 10"/>
                <a:gd name="T15" fmla="*/ 1 h 7"/>
                <a:gd name="T16" fmla="*/ 8 w 10"/>
                <a:gd name="T17" fmla="*/ 1 h 7"/>
                <a:gd name="T18" fmla="*/ 8 w 10"/>
                <a:gd name="T19" fmla="*/ 1 h 7"/>
                <a:gd name="T20" fmla="*/ 8 w 10"/>
                <a:gd name="T21" fmla="*/ 1 h 7"/>
                <a:gd name="T22" fmla="*/ 8 w 10"/>
                <a:gd name="T23" fmla="*/ 1 h 7"/>
                <a:gd name="T24" fmla="*/ 8 w 10"/>
                <a:gd name="T25" fmla="*/ 2 h 7"/>
                <a:gd name="T26" fmla="*/ 7 w 10"/>
                <a:gd name="T27" fmla="*/ 2 h 7"/>
                <a:gd name="T28" fmla="*/ 7 w 10"/>
                <a:gd name="T29" fmla="*/ 2 h 7"/>
                <a:gd name="T30" fmla="*/ 7 w 10"/>
                <a:gd name="T31" fmla="*/ 2 h 7"/>
                <a:gd name="T32" fmla="*/ 7 w 10"/>
                <a:gd name="T33" fmla="*/ 2 h 7"/>
                <a:gd name="T34" fmla="*/ 7 w 10"/>
                <a:gd name="T35" fmla="*/ 2 h 7"/>
                <a:gd name="T36" fmla="*/ 6 w 10"/>
                <a:gd name="T37" fmla="*/ 2 h 7"/>
                <a:gd name="T38" fmla="*/ 6 w 10"/>
                <a:gd name="T39" fmla="*/ 3 h 7"/>
                <a:gd name="T40" fmla="*/ 6 w 10"/>
                <a:gd name="T41" fmla="*/ 3 h 7"/>
                <a:gd name="T42" fmla="*/ 6 w 10"/>
                <a:gd name="T43" fmla="*/ 3 h 7"/>
                <a:gd name="T44" fmla="*/ 5 w 10"/>
                <a:gd name="T45" fmla="*/ 3 h 7"/>
                <a:gd name="T46" fmla="*/ 5 w 10"/>
                <a:gd name="T47" fmla="*/ 3 h 7"/>
                <a:gd name="T48" fmla="*/ 5 w 10"/>
                <a:gd name="T49" fmla="*/ 3 h 7"/>
                <a:gd name="T50" fmla="*/ 5 w 10"/>
                <a:gd name="T51" fmla="*/ 3 h 7"/>
                <a:gd name="T52" fmla="*/ 5 w 10"/>
                <a:gd name="T53" fmla="*/ 4 h 7"/>
                <a:gd name="T54" fmla="*/ 5 w 10"/>
                <a:gd name="T55" fmla="*/ 4 h 7"/>
                <a:gd name="T56" fmla="*/ 4 w 10"/>
                <a:gd name="T57" fmla="*/ 4 h 7"/>
                <a:gd name="T58" fmla="*/ 4 w 10"/>
                <a:gd name="T59" fmla="*/ 4 h 7"/>
                <a:gd name="T60" fmla="*/ 4 w 10"/>
                <a:gd name="T61" fmla="*/ 4 h 7"/>
                <a:gd name="T62" fmla="*/ 4 w 10"/>
                <a:gd name="T63" fmla="*/ 4 h 7"/>
                <a:gd name="T64" fmla="*/ 4 w 10"/>
                <a:gd name="T65" fmla="*/ 5 h 7"/>
                <a:gd name="T66" fmla="*/ 3 w 10"/>
                <a:gd name="T67" fmla="*/ 5 h 7"/>
                <a:gd name="T68" fmla="*/ 3 w 10"/>
                <a:gd name="T69" fmla="*/ 5 h 7"/>
                <a:gd name="T70" fmla="*/ 3 w 10"/>
                <a:gd name="T71" fmla="*/ 5 h 7"/>
                <a:gd name="T72" fmla="*/ 3 w 10"/>
                <a:gd name="T73" fmla="*/ 5 h 7"/>
                <a:gd name="T74" fmla="*/ 2 w 10"/>
                <a:gd name="T75" fmla="*/ 5 h 7"/>
                <a:gd name="T76" fmla="*/ 2 w 10"/>
                <a:gd name="T77" fmla="*/ 5 h 7"/>
                <a:gd name="T78" fmla="*/ 2 w 10"/>
                <a:gd name="T79" fmla="*/ 5 h 7"/>
                <a:gd name="T80" fmla="*/ 2 w 10"/>
                <a:gd name="T81" fmla="*/ 6 h 7"/>
                <a:gd name="T82" fmla="*/ 2 w 10"/>
                <a:gd name="T83" fmla="*/ 6 h 7"/>
                <a:gd name="T84" fmla="*/ 2 w 10"/>
                <a:gd name="T85" fmla="*/ 6 h 7"/>
                <a:gd name="T86" fmla="*/ 1 w 10"/>
                <a:gd name="T87" fmla="*/ 6 h 7"/>
                <a:gd name="T88" fmla="*/ 1 w 10"/>
                <a:gd name="T89" fmla="*/ 6 h 7"/>
                <a:gd name="T90" fmla="*/ 1 w 10"/>
                <a:gd name="T91" fmla="*/ 6 h 7"/>
                <a:gd name="T92" fmla="*/ 1 w 10"/>
                <a:gd name="T93" fmla="*/ 6 h 7"/>
                <a:gd name="T94" fmla="*/ 1 w 10"/>
                <a:gd name="T95" fmla="*/ 6 h 7"/>
                <a:gd name="T96" fmla="*/ 0 w 10"/>
                <a:gd name="T97" fmla="*/ 7 h 7"/>
                <a:gd name="T98" fmla="*/ 0 w 10"/>
                <a:gd name="T99" fmla="*/ 7 h 7"/>
                <a:gd name="T100" fmla="*/ 0 w 10"/>
                <a:gd name="T101" fmla="*/ 7 h 7"/>
                <a:gd name="T102" fmla="*/ 0 w 10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9" name="Freeform 3887"/>
            <p:cNvSpPr>
              <a:spLocks/>
            </p:cNvSpPr>
            <p:nvPr/>
          </p:nvSpPr>
          <p:spPr bwMode="auto">
            <a:xfrm>
              <a:off x="6165807" y="6401930"/>
              <a:ext cx="9843" cy="5905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9 w 10"/>
                <a:gd name="T9" fmla="*/ 1 h 6"/>
                <a:gd name="T10" fmla="*/ 9 w 10"/>
                <a:gd name="T11" fmla="*/ 1 h 6"/>
                <a:gd name="T12" fmla="*/ 9 w 10"/>
                <a:gd name="T13" fmla="*/ 1 h 6"/>
                <a:gd name="T14" fmla="*/ 9 w 10"/>
                <a:gd name="T15" fmla="*/ 1 h 6"/>
                <a:gd name="T16" fmla="*/ 8 w 10"/>
                <a:gd name="T17" fmla="*/ 1 h 6"/>
                <a:gd name="T18" fmla="*/ 8 w 10"/>
                <a:gd name="T19" fmla="*/ 1 h 6"/>
                <a:gd name="T20" fmla="*/ 8 w 10"/>
                <a:gd name="T21" fmla="*/ 1 h 6"/>
                <a:gd name="T22" fmla="*/ 8 w 10"/>
                <a:gd name="T23" fmla="*/ 1 h 6"/>
                <a:gd name="T24" fmla="*/ 8 w 10"/>
                <a:gd name="T25" fmla="*/ 2 h 6"/>
                <a:gd name="T26" fmla="*/ 7 w 10"/>
                <a:gd name="T27" fmla="*/ 2 h 6"/>
                <a:gd name="T28" fmla="*/ 7 w 10"/>
                <a:gd name="T29" fmla="*/ 2 h 6"/>
                <a:gd name="T30" fmla="*/ 7 w 10"/>
                <a:gd name="T31" fmla="*/ 2 h 6"/>
                <a:gd name="T32" fmla="*/ 7 w 10"/>
                <a:gd name="T33" fmla="*/ 2 h 6"/>
                <a:gd name="T34" fmla="*/ 7 w 10"/>
                <a:gd name="T35" fmla="*/ 2 h 6"/>
                <a:gd name="T36" fmla="*/ 7 w 10"/>
                <a:gd name="T37" fmla="*/ 2 h 6"/>
                <a:gd name="T38" fmla="*/ 6 w 10"/>
                <a:gd name="T39" fmla="*/ 2 h 6"/>
                <a:gd name="T40" fmla="*/ 6 w 10"/>
                <a:gd name="T41" fmla="*/ 2 h 6"/>
                <a:gd name="T42" fmla="*/ 6 w 10"/>
                <a:gd name="T43" fmla="*/ 3 h 6"/>
                <a:gd name="T44" fmla="*/ 6 w 10"/>
                <a:gd name="T45" fmla="*/ 3 h 6"/>
                <a:gd name="T46" fmla="*/ 5 w 10"/>
                <a:gd name="T47" fmla="*/ 3 h 6"/>
                <a:gd name="T48" fmla="*/ 5 w 10"/>
                <a:gd name="T49" fmla="*/ 3 h 6"/>
                <a:gd name="T50" fmla="*/ 5 w 10"/>
                <a:gd name="T51" fmla="*/ 3 h 6"/>
                <a:gd name="T52" fmla="*/ 5 w 10"/>
                <a:gd name="T53" fmla="*/ 3 h 6"/>
                <a:gd name="T54" fmla="*/ 5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4 h 6"/>
                <a:gd name="T62" fmla="*/ 4 w 10"/>
                <a:gd name="T63" fmla="*/ 4 h 6"/>
                <a:gd name="T64" fmla="*/ 4 w 10"/>
                <a:gd name="T65" fmla="*/ 4 h 6"/>
                <a:gd name="T66" fmla="*/ 4 w 10"/>
                <a:gd name="T67" fmla="*/ 4 h 6"/>
                <a:gd name="T68" fmla="*/ 3 w 10"/>
                <a:gd name="T69" fmla="*/ 4 h 6"/>
                <a:gd name="T70" fmla="*/ 3 w 10"/>
                <a:gd name="T71" fmla="*/ 4 h 6"/>
                <a:gd name="T72" fmla="*/ 3 w 10"/>
                <a:gd name="T73" fmla="*/ 5 h 6"/>
                <a:gd name="T74" fmla="*/ 3 w 10"/>
                <a:gd name="T75" fmla="*/ 5 h 6"/>
                <a:gd name="T76" fmla="*/ 2 w 10"/>
                <a:gd name="T77" fmla="*/ 5 h 6"/>
                <a:gd name="T78" fmla="*/ 2 w 10"/>
                <a:gd name="T79" fmla="*/ 5 h 6"/>
                <a:gd name="T80" fmla="*/ 2 w 10"/>
                <a:gd name="T81" fmla="*/ 5 h 6"/>
                <a:gd name="T82" fmla="*/ 2 w 10"/>
                <a:gd name="T83" fmla="*/ 5 h 6"/>
                <a:gd name="T84" fmla="*/ 2 w 10"/>
                <a:gd name="T85" fmla="*/ 5 h 6"/>
                <a:gd name="T86" fmla="*/ 1 w 10"/>
                <a:gd name="T87" fmla="*/ 5 h 6"/>
                <a:gd name="T88" fmla="*/ 1 w 10"/>
                <a:gd name="T89" fmla="*/ 5 h 6"/>
                <a:gd name="T90" fmla="*/ 1 w 10"/>
                <a:gd name="T91" fmla="*/ 5 h 6"/>
                <a:gd name="T92" fmla="*/ 1 w 10"/>
                <a:gd name="T93" fmla="*/ 6 h 6"/>
                <a:gd name="T94" fmla="*/ 1 w 10"/>
                <a:gd name="T95" fmla="*/ 6 h 6"/>
                <a:gd name="T96" fmla="*/ 1 w 10"/>
                <a:gd name="T97" fmla="*/ 6 h 6"/>
                <a:gd name="T98" fmla="*/ 0 w 10"/>
                <a:gd name="T99" fmla="*/ 6 h 6"/>
                <a:gd name="T100" fmla="*/ 0 w 10"/>
                <a:gd name="T101" fmla="*/ 6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0" name="Freeform 3888"/>
            <p:cNvSpPr>
              <a:spLocks/>
            </p:cNvSpPr>
            <p:nvPr/>
          </p:nvSpPr>
          <p:spPr bwMode="auto">
            <a:xfrm>
              <a:off x="6155964" y="6407836"/>
              <a:ext cx="9843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9 w 10"/>
                <a:gd name="T7" fmla="*/ 0 h 5"/>
                <a:gd name="T8" fmla="*/ 9 w 10"/>
                <a:gd name="T9" fmla="*/ 0 h 5"/>
                <a:gd name="T10" fmla="*/ 9 w 10"/>
                <a:gd name="T11" fmla="*/ 0 h 5"/>
                <a:gd name="T12" fmla="*/ 9 w 10"/>
                <a:gd name="T13" fmla="*/ 1 h 5"/>
                <a:gd name="T14" fmla="*/ 9 w 10"/>
                <a:gd name="T15" fmla="*/ 1 h 5"/>
                <a:gd name="T16" fmla="*/ 8 w 10"/>
                <a:gd name="T17" fmla="*/ 1 h 5"/>
                <a:gd name="T18" fmla="*/ 8 w 10"/>
                <a:gd name="T19" fmla="*/ 1 h 5"/>
                <a:gd name="T20" fmla="*/ 8 w 10"/>
                <a:gd name="T21" fmla="*/ 1 h 5"/>
                <a:gd name="T22" fmla="*/ 8 w 10"/>
                <a:gd name="T23" fmla="*/ 1 h 5"/>
                <a:gd name="T24" fmla="*/ 8 w 10"/>
                <a:gd name="T25" fmla="*/ 1 h 5"/>
                <a:gd name="T26" fmla="*/ 8 w 10"/>
                <a:gd name="T27" fmla="*/ 2 h 5"/>
                <a:gd name="T28" fmla="*/ 7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7 w 10"/>
                <a:gd name="T37" fmla="*/ 2 h 5"/>
                <a:gd name="T38" fmla="*/ 6 w 10"/>
                <a:gd name="T39" fmla="*/ 2 h 5"/>
                <a:gd name="T40" fmla="*/ 6 w 10"/>
                <a:gd name="T41" fmla="*/ 2 h 5"/>
                <a:gd name="T42" fmla="*/ 6 w 10"/>
                <a:gd name="T43" fmla="*/ 2 h 5"/>
                <a:gd name="T44" fmla="*/ 6 w 10"/>
                <a:gd name="T45" fmla="*/ 2 h 5"/>
                <a:gd name="T46" fmla="*/ 5 w 10"/>
                <a:gd name="T47" fmla="*/ 3 h 5"/>
                <a:gd name="T48" fmla="*/ 5 w 10"/>
                <a:gd name="T49" fmla="*/ 3 h 5"/>
                <a:gd name="T50" fmla="*/ 5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3 h 5"/>
                <a:gd name="T58" fmla="*/ 4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3 h 5"/>
                <a:gd name="T66" fmla="*/ 4 w 10"/>
                <a:gd name="T67" fmla="*/ 3 h 5"/>
                <a:gd name="T68" fmla="*/ 3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3 w 10"/>
                <a:gd name="T75" fmla="*/ 4 h 5"/>
                <a:gd name="T76" fmla="*/ 2 w 10"/>
                <a:gd name="T77" fmla="*/ 4 h 5"/>
                <a:gd name="T78" fmla="*/ 2 w 10"/>
                <a:gd name="T79" fmla="*/ 4 h 5"/>
                <a:gd name="T80" fmla="*/ 2 w 10"/>
                <a:gd name="T81" fmla="*/ 4 h 5"/>
                <a:gd name="T82" fmla="*/ 2 w 10"/>
                <a:gd name="T83" fmla="*/ 4 h 5"/>
                <a:gd name="T84" fmla="*/ 2 w 10"/>
                <a:gd name="T85" fmla="*/ 5 h 5"/>
                <a:gd name="T86" fmla="*/ 2 w 10"/>
                <a:gd name="T87" fmla="*/ 5 h 5"/>
                <a:gd name="T88" fmla="*/ 1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1 w 10"/>
                <a:gd name="T97" fmla="*/ 5 h 5"/>
                <a:gd name="T98" fmla="*/ 0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1" name="Freeform 3889"/>
            <p:cNvSpPr>
              <a:spLocks/>
            </p:cNvSpPr>
            <p:nvPr/>
          </p:nvSpPr>
          <p:spPr bwMode="auto">
            <a:xfrm>
              <a:off x="6146122" y="6412757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9 w 10"/>
                <a:gd name="T7" fmla="*/ 0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2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5 w 10"/>
                <a:gd name="T49" fmla="*/ 2 h 4"/>
                <a:gd name="T50" fmla="*/ 5 w 10"/>
                <a:gd name="T51" fmla="*/ 3 h 4"/>
                <a:gd name="T52" fmla="*/ 5 w 10"/>
                <a:gd name="T53" fmla="*/ 3 h 4"/>
                <a:gd name="T54" fmla="*/ 5 w 10"/>
                <a:gd name="T55" fmla="*/ 3 h 4"/>
                <a:gd name="T56" fmla="*/ 5 w 10"/>
                <a:gd name="T57" fmla="*/ 3 h 4"/>
                <a:gd name="T58" fmla="*/ 4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2 w 10"/>
                <a:gd name="T79" fmla="*/ 4 h 4"/>
                <a:gd name="T80" fmla="*/ 2 w 10"/>
                <a:gd name="T81" fmla="*/ 4 h 4"/>
                <a:gd name="T82" fmla="*/ 2 w 10"/>
                <a:gd name="T83" fmla="*/ 4 h 4"/>
                <a:gd name="T84" fmla="*/ 2 w 10"/>
                <a:gd name="T85" fmla="*/ 4 h 4"/>
                <a:gd name="T86" fmla="*/ 2 w 10"/>
                <a:gd name="T87" fmla="*/ 4 h 4"/>
                <a:gd name="T88" fmla="*/ 1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2" name="Freeform 3890"/>
            <p:cNvSpPr>
              <a:spLocks/>
            </p:cNvSpPr>
            <p:nvPr/>
          </p:nvSpPr>
          <p:spPr bwMode="auto">
            <a:xfrm>
              <a:off x="6136279" y="6416694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1 h 4"/>
                <a:gd name="T6" fmla="*/ 10 w 10"/>
                <a:gd name="T7" fmla="*/ 1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8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3 h 4"/>
                <a:gd name="T58" fmla="*/ 5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2 w 10"/>
                <a:gd name="T79" fmla="*/ 3 h 4"/>
                <a:gd name="T80" fmla="*/ 2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2 w 10"/>
                <a:gd name="T89" fmla="*/ 3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3" name="Freeform 3891"/>
            <p:cNvSpPr>
              <a:spLocks/>
            </p:cNvSpPr>
            <p:nvPr/>
          </p:nvSpPr>
          <p:spPr bwMode="auto">
            <a:xfrm>
              <a:off x="6126437" y="6420631"/>
              <a:ext cx="9843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9 w 10"/>
                <a:gd name="T9" fmla="*/ 0 h 3"/>
                <a:gd name="T10" fmla="*/ 9 w 10"/>
                <a:gd name="T11" fmla="*/ 0 h 3"/>
                <a:gd name="T12" fmla="*/ 9 w 10"/>
                <a:gd name="T13" fmla="*/ 0 h 3"/>
                <a:gd name="T14" fmla="*/ 9 w 10"/>
                <a:gd name="T15" fmla="*/ 0 h 3"/>
                <a:gd name="T16" fmla="*/ 9 w 10"/>
                <a:gd name="T17" fmla="*/ 0 h 3"/>
                <a:gd name="T18" fmla="*/ 9 w 10"/>
                <a:gd name="T19" fmla="*/ 0 h 3"/>
                <a:gd name="T20" fmla="*/ 8 w 10"/>
                <a:gd name="T21" fmla="*/ 0 h 3"/>
                <a:gd name="T22" fmla="*/ 8 w 10"/>
                <a:gd name="T23" fmla="*/ 0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7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6 w 10"/>
                <a:gd name="T49" fmla="*/ 1 h 3"/>
                <a:gd name="T50" fmla="*/ 5 w 10"/>
                <a:gd name="T51" fmla="*/ 1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4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3 w 10"/>
                <a:gd name="T79" fmla="*/ 2 h 3"/>
                <a:gd name="T80" fmla="*/ 2 w 10"/>
                <a:gd name="T81" fmla="*/ 2 h 3"/>
                <a:gd name="T82" fmla="*/ 2 w 10"/>
                <a:gd name="T83" fmla="*/ 2 h 3"/>
                <a:gd name="T84" fmla="*/ 2 w 10"/>
                <a:gd name="T85" fmla="*/ 2 h 3"/>
                <a:gd name="T86" fmla="*/ 2 w 10"/>
                <a:gd name="T87" fmla="*/ 2 h 3"/>
                <a:gd name="T88" fmla="*/ 2 w 10"/>
                <a:gd name="T89" fmla="*/ 2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1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4" name="Freeform 3892"/>
            <p:cNvSpPr>
              <a:spLocks/>
            </p:cNvSpPr>
            <p:nvPr/>
          </p:nvSpPr>
          <p:spPr bwMode="auto">
            <a:xfrm>
              <a:off x="6116594" y="6423584"/>
              <a:ext cx="10827" cy="1968"/>
            </a:xfrm>
            <a:custGeom>
              <a:avLst/>
              <a:gdLst>
                <a:gd name="T0" fmla="*/ 11 w 11"/>
                <a:gd name="T1" fmla="*/ 0 h 2"/>
                <a:gd name="T2" fmla="*/ 10 w 11"/>
                <a:gd name="T3" fmla="*/ 0 h 2"/>
                <a:gd name="T4" fmla="*/ 10 w 11"/>
                <a:gd name="T5" fmla="*/ 0 h 2"/>
                <a:gd name="T6" fmla="*/ 10 w 11"/>
                <a:gd name="T7" fmla="*/ 0 h 2"/>
                <a:gd name="T8" fmla="*/ 10 w 11"/>
                <a:gd name="T9" fmla="*/ 0 h 2"/>
                <a:gd name="T10" fmla="*/ 9 w 11"/>
                <a:gd name="T11" fmla="*/ 0 h 2"/>
                <a:gd name="T12" fmla="*/ 9 w 11"/>
                <a:gd name="T13" fmla="*/ 0 h 2"/>
                <a:gd name="T14" fmla="*/ 9 w 11"/>
                <a:gd name="T15" fmla="*/ 0 h 2"/>
                <a:gd name="T16" fmla="*/ 9 w 11"/>
                <a:gd name="T17" fmla="*/ 0 h 2"/>
                <a:gd name="T18" fmla="*/ 9 w 11"/>
                <a:gd name="T19" fmla="*/ 0 h 2"/>
                <a:gd name="T20" fmla="*/ 8 w 11"/>
                <a:gd name="T21" fmla="*/ 0 h 2"/>
                <a:gd name="T22" fmla="*/ 8 w 11"/>
                <a:gd name="T23" fmla="*/ 0 h 2"/>
                <a:gd name="T24" fmla="*/ 8 w 11"/>
                <a:gd name="T25" fmla="*/ 0 h 2"/>
                <a:gd name="T26" fmla="*/ 8 w 11"/>
                <a:gd name="T27" fmla="*/ 0 h 2"/>
                <a:gd name="T28" fmla="*/ 8 w 11"/>
                <a:gd name="T29" fmla="*/ 0 h 2"/>
                <a:gd name="T30" fmla="*/ 8 w 11"/>
                <a:gd name="T31" fmla="*/ 0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5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2 h 2"/>
                <a:gd name="T68" fmla="*/ 4 w 11"/>
                <a:gd name="T69" fmla="*/ 2 h 2"/>
                <a:gd name="T70" fmla="*/ 4 w 11"/>
                <a:gd name="T71" fmla="*/ 2 h 2"/>
                <a:gd name="T72" fmla="*/ 3 w 11"/>
                <a:gd name="T73" fmla="*/ 2 h 2"/>
                <a:gd name="T74" fmla="*/ 3 w 11"/>
                <a:gd name="T75" fmla="*/ 2 h 2"/>
                <a:gd name="T76" fmla="*/ 3 w 11"/>
                <a:gd name="T77" fmla="*/ 2 h 2"/>
                <a:gd name="T78" fmla="*/ 3 w 11"/>
                <a:gd name="T79" fmla="*/ 2 h 2"/>
                <a:gd name="T80" fmla="*/ 2 w 11"/>
                <a:gd name="T81" fmla="*/ 2 h 2"/>
                <a:gd name="T82" fmla="*/ 2 w 11"/>
                <a:gd name="T83" fmla="*/ 2 h 2"/>
                <a:gd name="T84" fmla="*/ 2 w 11"/>
                <a:gd name="T85" fmla="*/ 2 h 2"/>
                <a:gd name="T86" fmla="*/ 2 w 11"/>
                <a:gd name="T87" fmla="*/ 2 h 2"/>
                <a:gd name="T88" fmla="*/ 2 w 11"/>
                <a:gd name="T89" fmla="*/ 2 h 2"/>
                <a:gd name="T90" fmla="*/ 2 w 11"/>
                <a:gd name="T91" fmla="*/ 2 h 2"/>
                <a:gd name="T92" fmla="*/ 1 w 11"/>
                <a:gd name="T93" fmla="*/ 2 h 2"/>
                <a:gd name="T94" fmla="*/ 1 w 11"/>
                <a:gd name="T95" fmla="*/ 2 h 2"/>
                <a:gd name="T96" fmla="*/ 1 w 11"/>
                <a:gd name="T97" fmla="*/ 2 h 2"/>
                <a:gd name="T98" fmla="*/ 1 w 11"/>
                <a:gd name="T99" fmla="*/ 2 h 2"/>
                <a:gd name="T100" fmla="*/ 1 w 11"/>
                <a:gd name="T101" fmla="*/ 2 h 2"/>
                <a:gd name="T102" fmla="*/ 0 w 11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5" name="Freeform 3893"/>
            <p:cNvSpPr>
              <a:spLocks/>
            </p:cNvSpPr>
            <p:nvPr/>
          </p:nvSpPr>
          <p:spPr bwMode="auto">
            <a:xfrm>
              <a:off x="6107736" y="6425552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9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8 w 10"/>
                <a:gd name="T11" fmla="*/ 0 h 2"/>
                <a:gd name="T12" fmla="*/ 8 w 10"/>
                <a:gd name="T13" fmla="*/ 0 h 2"/>
                <a:gd name="T14" fmla="*/ 8 w 10"/>
                <a:gd name="T15" fmla="*/ 0 h 2"/>
                <a:gd name="T16" fmla="*/ 8 w 10"/>
                <a:gd name="T17" fmla="*/ 1 h 2"/>
                <a:gd name="T18" fmla="*/ 8 w 10"/>
                <a:gd name="T19" fmla="*/ 1 h 2"/>
                <a:gd name="T20" fmla="*/ 8 w 10"/>
                <a:gd name="T21" fmla="*/ 1 h 2"/>
                <a:gd name="T22" fmla="*/ 7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6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5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4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3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2 h 2"/>
                <a:gd name="T74" fmla="*/ 2 w 10"/>
                <a:gd name="T75" fmla="*/ 2 h 2"/>
                <a:gd name="T76" fmla="*/ 2 w 10"/>
                <a:gd name="T77" fmla="*/ 2 h 2"/>
                <a:gd name="T78" fmla="*/ 2 w 10"/>
                <a:gd name="T79" fmla="*/ 2 h 2"/>
                <a:gd name="T80" fmla="*/ 2 w 10"/>
                <a:gd name="T81" fmla="*/ 2 h 2"/>
                <a:gd name="T82" fmla="*/ 1 w 10"/>
                <a:gd name="T83" fmla="*/ 2 h 2"/>
                <a:gd name="T84" fmla="*/ 1 w 10"/>
                <a:gd name="T85" fmla="*/ 2 h 2"/>
                <a:gd name="T86" fmla="*/ 1 w 10"/>
                <a:gd name="T87" fmla="*/ 2 h 2"/>
                <a:gd name="T88" fmla="*/ 1 w 10"/>
                <a:gd name="T89" fmla="*/ 2 h 2"/>
                <a:gd name="T90" fmla="*/ 1 w 10"/>
                <a:gd name="T91" fmla="*/ 2 h 2"/>
                <a:gd name="T92" fmla="*/ 0 w 10"/>
                <a:gd name="T93" fmla="*/ 2 h 2"/>
                <a:gd name="T94" fmla="*/ 0 w 10"/>
                <a:gd name="T95" fmla="*/ 2 h 2"/>
                <a:gd name="T96" fmla="*/ 0 w 10"/>
                <a:gd name="T97" fmla="*/ 2 h 2"/>
                <a:gd name="T98" fmla="*/ 0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6" name="Freeform 3894"/>
            <p:cNvSpPr>
              <a:spLocks/>
            </p:cNvSpPr>
            <p:nvPr/>
          </p:nvSpPr>
          <p:spPr bwMode="auto">
            <a:xfrm>
              <a:off x="6097893" y="6427521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8 w 10"/>
                <a:gd name="T13" fmla="*/ 0 h 2"/>
                <a:gd name="T14" fmla="*/ 8 w 10"/>
                <a:gd name="T15" fmla="*/ 0 h 2"/>
                <a:gd name="T16" fmla="*/ 8 w 10"/>
                <a:gd name="T17" fmla="*/ 0 h 2"/>
                <a:gd name="T18" fmla="*/ 8 w 10"/>
                <a:gd name="T19" fmla="*/ 1 h 2"/>
                <a:gd name="T20" fmla="*/ 8 w 10"/>
                <a:gd name="T21" fmla="*/ 1 h 2"/>
                <a:gd name="T22" fmla="*/ 7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5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4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2 w 10"/>
                <a:gd name="T75" fmla="*/ 1 h 2"/>
                <a:gd name="T76" fmla="*/ 2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1 w 10"/>
                <a:gd name="T83" fmla="*/ 1 h 2"/>
                <a:gd name="T84" fmla="*/ 1 w 10"/>
                <a:gd name="T85" fmla="*/ 1 h 2"/>
                <a:gd name="T86" fmla="*/ 1 w 10"/>
                <a:gd name="T87" fmla="*/ 1 h 2"/>
                <a:gd name="T88" fmla="*/ 1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0 w 10"/>
                <a:gd name="T95" fmla="*/ 2 h 2"/>
                <a:gd name="T96" fmla="*/ 0 w 10"/>
                <a:gd name="T97" fmla="*/ 2 h 2"/>
                <a:gd name="T98" fmla="*/ 0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7" name="Freeform 3895"/>
            <p:cNvSpPr>
              <a:spLocks/>
            </p:cNvSpPr>
            <p:nvPr/>
          </p:nvSpPr>
          <p:spPr bwMode="auto">
            <a:xfrm>
              <a:off x="6088051" y="6429489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8" name="Freeform 3896"/>
            <p:cNvSpPr>
              <a:spLocks/>
            </p:cNvSpPr>
            <p:nvPr/>
          </p:nvSpPr>
          <p:spPr bwMode="auto">
            <a:xfrm>
              <a:off x="6078208" y="6430473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9" name="Freeform 3897"/>
            <p:cNvSpPr>
              <a:spLocks/>
            </p:cNvSpPr>
            <p:nvPr/>
          </p:nvSpPr>
          <p:spPr bwMode="auto">
            <a:xfrm>
              <a:off x="6068366" y="6431458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0" name="Freeform 3898"/>
            <p:cNvSpPr>
              <a:spLocks/>
            </p:cNvSpPr>
            <p:nvPr/>
          </p:nvSpPr>
          <p:spPr bwMode="auto">
            <a:xfrm>
              <a:off x="6058523" y="6432442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1" name="Freeform 3899"/>
            <p:cNvSpPr>
              <a:spLocks/>
            </p:cNvSpPr>
            <p:nvPr/>
          </p:nvSpPr>
          <p:spPr bwMode="auto">
            <a:xfrm>
              <a:off x="6048681" y="6432442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2" name="Freeform 3900"/>
            <p:cNvSpPr>
              <a:spLocks/>
            </p:cNvSpPr>
            <p:nvPr/>
          </p:nvSpPr>
          <p:spPr bwMode="auto">
            <a:xfrm>
              <a:off x="6038838" y="6433426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3" name="Freeform 3901"/>
            <p:cNvSpPr>
              <a:spLocks/>
            </p:cNvSpPr>
            <p:nvPr/>
          </p:nvSpPr>
          <p:spPr bwMode="auto">
            <a:xfrm>
              <a:off x="6028996" y="6433426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4" name="Freeform 3902"/>
            <p:cNvSpPr>
              <a:spLocks/>
            </p:cNvSpPr>
            <p:nvPr/>
          </p:nvSpPr>
          <p:spPr bwMode="auto">
            <a:xfrm>
              <a:off x="6019153" y="6434410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5" name="Freeform 3903"/>
            <p:cNvSpPr>
              <a:spLocks/>
            </p:cNvSpPr>
            <p:nvPr/>
          </p:nvSpPr>
          <p:spPr bwMode="auto">
            <a:xfrm>
              <a:off x="6010295" y="6434410"/>
              <a:ext cx="9843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4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6" name="Freeform 3904"/>
            <p:cNvSpPr>
              <a:spLocks/>
            </p:cNvSpPr>
            <p:nvPr/>
          </p:nvSpPr>
          <p:spPr bwMode="auto">
            <a:xfrm>
              <a:off x="6000453" y="6434410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5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0 w 10"/>
                <a:gd name="T95" fmla="*/ 0 h 1"/>
                <a:gd name="T96" fmla="*/ 0 w 10"/>
                <a:gd name="T97" fmla="*/ 0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7" name="Freeform 3905"/>
            <p:cNvSpPr>
              <a:spLocks/>
            </p:cNvSpPr>
            <p:nvPr/>
          </p:nvSpPr>
          <p:spPr bwMode="auto">
            <a:xfrm>
              <a:off x="5990610" y="643539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8" name="Freeform 3906"/>
            <p:cNvSpPr>
              <a:spLocks/>
            </p:cNvSpPr>
            <p:nvPr/>
          </p:nvSpPr>
          <p:spPr bwMode="auto">
            <a:xfrm>
              <a:off x="5989626" y="6435395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</p:grpSp>
      <p:grpSp>
        <p:nvGrpSpPr>
          <p:cNvPr id="3299" name="Group 3298"/>
          <p:cNvGrpSpPr/>
          <p:nvPr/>
        </p:nvGrpSpPr>
        <p:grpSpPr>
          <a:xfrm>
            <a:off x="1686941" y="5271397"/>
            <a:ext cx="3527407" cy="441096"/>
            <a:chOff x="4468095" y="3032271"/>
            <a:chExt cx="2774969" cy="347005"/>
          </a:xfrm>
        </p:grpSpPr>
        <p:sp>
          <p:nvSpPr>
            <p:cNvPr id="3300" name="Rectangle 81"/>
            <p:cNvSpPr>
              <a:spLocks noChangeArrowheads="1"/>
            </p:cNvSpPr>
            <p:nvPr/>
          </p:nvSpPr>
          <p:spPr bwMode="auto">
            <a:xfrm>
              <a:off x="4468095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360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1" name="Rectangle 83"/>
            <p:cNvSpPr>
              <a:spLocks noChangeArrowheads="1"/>
            </p:cNvSpPr>
            <p:nvPr/>
          </p:nvSpPr>
          <p:spPr bwMode="auto">
            <a:xfrm>
              <a:off x="4839158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400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2" name="Rectangle 85"/>
            <p:cNvSpPr>
              <a:spLocks noChangeArrowheads="1"/>
            </p:cNvSpPr>
            <p:nvPr/>
          </p:nvSpPr>
          <p:spPr bwMode="auto">
            <a:xfrm>
              <a:off x="5209235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440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3" name="Rectangle 87"/>
            <p:cNvSpPr>
              <a:spLocks noChangeArrowheads="1"/>
            </p:cNvSpPr>
            <p:nvPr/>
          </p:nvSpPr>
          <p:spPr bwMode="auto">
            <a:xfrm>
              <a:off x="5579312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480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4" name="Rectangle 531"/>
            <p:cNvSpPr>
              <a:spLocks noChangeArrowheads="1"/>
            </p:cNvSpPr>
            <p:nvPr/>
          </p:nvSpPr>
          <p:spPr bwMode="auto">
            <a:xfrm>
              <a:off x="5893349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5" name="Rectangle 533"/>
            <p:cNvSpPr>
              <a:spLocks noChangeArrowheads="1"/>
            </p:cNvSpPr>
            <p:nvPr/>
          </p:nvSpPr>
          <p:spPr bwMode="auto">
            <a:xfrm>
              <a:off x="6450435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6" name="Rectangle 535"/>
            <p:cNvSpPr>
              <a:spLocks noChangeArrowheads="1"/>
            </p:cNvSpPr>
            <p:nvPr/>
          </p:nvSpPr>
          <p:spPr bwMode="auto">
            <a:xfrm>
              <a:off x="7008506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7" name="Rectangle 61"/>
            <p:cNvSpPr>
              <a:spLocks noChangeArrowheads="1"/>
            </p:cNvSpPr>
            <p:nvPr/>
          </p:nvSpPr>
          <p:spPr bwMode="auto">
            <a:xfrm>
              <a:off x="4561354" y="3209789"/>
              <a:ext cx="1132621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8" name="Rectangle 61"/>
            <p:cNvSpPr>
              <a:spLocks noChangeArrowheads="1"/>
            </p:cNvSpPr>
            <p:nvPr/>
          </p:nvSpPr>
          <p:spPr bwMode="auto">
            <a:xfrm>
              <a:off x="5997858" y="3209789"/>
              <a:ext cx="11394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09" name="Group 3308"/>
          <p:cNvGrpSpPr/>
          <p:nvPr/>
        </p:nvGrpSpPr>
        <p:grpSpPr>
          <a:xfrm>
            <a:off x="1384058" y="3840372"/>
            <a:ext cx="316226" cy="1482840"/>
            <a:chOff x="4229822" y="1906502"/>
            <a:chExt cx="248771" cy="1166532"/>
          </a:xfrm>
        </p:grpSpPr>
        <p:sp>
          <p:nvSpPr>
            <p:cNvPr id="3310" name="Rectangle 104"/>
            <p:cNvSpPr>
              <a:spLocks noChangeArrowheads="1"/>
            </p:cNvSpPr>
            <p:nvPr/>
          </p:nvSpPr>
          <p:spPr bwMode="auto">
            <a:xfrm>
              <a:off x="4400406" y="2903547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1" name="Rectangle 109"/>
            <p:cNvSpPr>
              <a:spLocks noChangeArrowheads="1"/>
            </p:cNvSpPr>
            <p:nvPr/>
          </p:nvSpPr>
          <p:spPr bwMode="auto">
            <a:xfrm>
              <a:off x="4400407" y="1906502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2" name="Rectangle 110"/>
            <p:cNvSpPr>
              <a:spLocks noChangeArrowheads="1"/>
            </p:cNvSpPr>
            <p:nvPr/>
          </p:nvSpPr>
          <p:spPr bwMode="auto">
            <a:xfrm rot="16200000">
              <a:off x="3899552" y="2388680"/>
              <a:ext cx="830027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Signal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 (</a:t>
              </a:r>
              <a:r>
                <a:rPr kumimoji="0" lang="en-US" altLang="en-US" sz="1400" b="1" i="0" u="none" strike="noStrike" cap="none" normalizeH="0" dirty="0" err="1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a.u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.)</a:t>
              </a:r>
              <a:endPara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15" name="Group 3314"/>
          <p:cNvGrpSpPr/>
          <p:nvPr/>
        </p:nvGrpSpPr>
        <p:grpSpPr>
          <a:xfrm>
            <a:off x="5727483" y="2978667"/>
            <a:ext cx="334012" cy="1482840"/>
            <a:chOff x="4222876" y="1913555"/>
            <a:chExt cx="262763" cy="1166532"/>
          </a:xfrm>
        </p:grpSpPr>
        <p:sp>
          <p:nvSpPr>
            <p:cNvPr id="3316" name="Rectangle 104"/>
            <p:cNvSpPr>
              <a:spLocks noChangeArrowheads="1"/>
            </p:cNvSpPr>
            <p:nvPr/>
          </p:nvSpPr>
          <p:spPr bwMode="auto">
            <a:xfrm>
              <a:off x="4407453" y="2910600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7" name="Rectangle 109"/>
            <p:cNvSpPr>
              <a:spLocks noChangeArrowheads="1"/>
            </p:cNvSpPr>
            <p:nvPr/>
          </p:nvSpPr>
          <p:spPr bwMode="auto">
            <a:xfrm>
              <a:off x="4407453" y="1913555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8" name="Rectangle 110"/>
            <p:cNvSpPr>
              <a:spLocks noChangeArrowheads="1"/>
            </p:cNvSpPr>
            <p:nvPr/>
          </p:nvSpPr>
          <p:spPr bwMode="auto">
            <a:xfrm rot="16200000">
              <a:off x="3829834" y="2318999"/>
              <a:ext cx="955571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Signal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 (</a:t>
              </a:r>
              <a:r>
                <a:rPr kumimoji="0" lang="en-US" altLang="en-US" sz="1400" b="1" i="0" u="none" strike="noStrike" cap="none" normalizeH="0" dirty="0" err="1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a.u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.)</a:t>
              </a:r>
              <a:endPara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sp>
        <p:nvSpPr>
          <p:cNvPr id="3337" name="TextBox 3336"/>
          <p:cNvSpPr txBox="1"/>
          <p:nvPr/>
        </p:nvSpPr>
        <p:spPr>
          <a:xfrm>
            <a:off x="2815101" y="4070086"/>
            <a:ext cx="1686034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= 1.07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0.223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38" name="Rectangle 11"/>
          <p:cNvSpPr>
            <a:spLocks noChangeArrowheads="1"/>
          </p:cNvSpPr>
          <p:nvPr/>
        </p:nvSpPr>
        <p:spPr bwMode="auto">
          <a:xfrm>
            <a:off x="2087130" y="3650000"/>
            <a:ext cx="24990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Non-</a:t>
            </a:r>
            <a:r>
              <a:rPr kumimoji="0" lang="en-US" altLang="en-US" sz="14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</a:rPr>
              <a:t>Maxwellian</a:t>
            </a: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Fit (m</a:t>
            </a:r>
            <a:r>
              <a:rPr kumimoji="0" lang="en-US" altLang="en-US" sz="1400" b="1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= 2.75)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39" name="Rectangle 11"/>
          <p:cNvSpPr>
            <a:spLocks noChangeArrowheads="1"/>
          </p:cNvSpPr>
          <p:nvPr/>
        </p:nvSpPr>
        <p:spPr bwMode="auto">
          <a:xfrm>
            <a:off x="6703111" y="1329062"/>
            <a:ext cx="209191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</a:rPr>
              <a:t>Maxwellian</a:t>
            </a: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Fits (m</a:t>
            </a:r>
            <a:r>
              <a:rPr kumimoji="0" lang="en-US" altLang="en-US" sz="1400" b="1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= 2.0)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40" name="TextBox 3339"/>
          <p:cNvSpPr txBox="1"/>
          <p:nvPr/>
        </p:nvSpPr>
        <p:spPr>
          <a:xfrm>
            <a:off x="7163117" y="1753173"/>
            <a:ext cx="167668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= 1.07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0.223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41" name="TextBox 3340"/>
          <p:cNvSpPr txBox="1"/>
          <p:nvPr/>
        </p:nvSpPr>
        <p:spPr>
          <a:xfrm>
            <a:off x="7216285" y="3199149"/>
            <a:ext cx="165896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1.3 </a:t>
            </a:r>
            <a:r>
              <a:rPr lang="en-US" sz="1400" b="1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0.235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43" name="Rectangle 11"/>
          <p:cNvSpPr>
            <a:spLocks noChangeArrowheads="1"/>
          </p:cNvSpPr>
          <p:nvPr/>
        </p:nvSpPr>
        <p:spPr bwMode="auto">
          <a:xfrm>
            <a:off x="9485836" y="3581327"/>
            <a:ext cx="149592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400" b="1" dirty="0">
                <a:solidFill>
                  <a:srgbClr val="000000"/>
                </a:solidFill>
              </a:rPr>
              <a:t>e</a:t>
            </a:r>
            <a:r>
              <a:rPr kumimoji="0" lang="en-US" altLang="en-US" sz="1400" b="1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mphasis IAW</a:t>
            </a:r>
            <a:endParaRPr kumimoji="0" lang="en-US" altLang="en-US" sz="4000" b="1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49" name="Rectangle 11"/>
          <p:cNvSpPr>
            <a:spLocks noChangeArrowheads="1"/>
          </p:cNvSpPr>
          <p:nvPr/>
        </p:nvSpPr>
        <p:spPr bwMode="auto">
          <a:xfrm>
            <a:off x="9475596" y="2015906"/>
            <a:ext cx="150616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400" b="1" dirty="0">
                <a:solidFill>
                  <a:srgbClr val="000000"/>
                </a:solidFill>
              </a:rPr>
              <a:t>u</a:t>
            </a:r>
            <a:r>
              <a:rPr lang="en-US" altLang="en-US" sz="1400" b="1" dirty="0" smtClean="0">
                <a:solidFill>
                  <a:srgbClr val="000000"/>
                </a:solidFill>
              </a:rPr>
              <a:t>sing non-Max fit parameters</a:t>
            </a:r>
            <a:endParaRPr kumimoji="0" lang="en-US" altLang="en-US" sz="4000" b="1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134872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Flows enable coupling between frequency-degenerate lasers, which makes CBET difficult to avoid in ICF environments</a:t>
            </a:r>
            <a:endParaRPr lang="en-US" dirty="0"/>
          </a:p>
        </p:txBody>
      </p:sp>
      <p:grpSp>
        <p:nvGrpSpPr>
          <p:cNvPr id="11" name="Group 10"/>
          <p:cNvGrpSpPr>
            <a:grpSpLocks noChangeAspect="1"/>
          </p:cNvGrpSpPr>
          <p:nvPr/>
        </p:nvGrpSpPr>
        <p:grpSpPr>
          <a:xfrm>
            <a:off x="344172" y="1481758"/>
            <a:ext cx="5768886" cy="3006738"/>
            <a:chOff x="2127695" y="1639018"/>
            <a:chExt cx="4386060" cy="2286000"/>
          </a:xfrm>
        </p:grpSpPr>
        <p:sp>
          <p:nvSpPr>
            <p:cNvPr id="7" name="Oval 6"/>
            <p:cNvSpPr/>
            <p:nvPr/>
          </p:nvSpPr>
          <p:spPr>
            <a:xfrm>
              <a:off x="3145766" y="1639018"/>
              <a:ext cx="2286000" cy="2286000"/>
            </a:xfrm>
            <a:prstGeom prst="ellipse">
              <a:avLst/>
            </a:prstGeom>
            <a:gradFill flip="none" rotWithShape="1">
              <a:gsLst>
                <a:gs pos="0">
                  <a:schemeClr val="accent6"/>
                </a:gs>
                <a:gs pos="50000">
                  <a:schemeClr val="accent6">
                    <a:lumMod val="40000"/>
                    <a:lumOff val="60000"/>
                  </a:schemeClr>
                </a:gs>
                <a:gs pos="71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986180" y="2005636"/>
              <a:ext cx="686403" cy="2574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Plasma</a:t>
              </a:r>
            </a:p>
          </p:txBody>
        </p:sp>
        <p:sp>
          <p:nvSpPr>
            <p:cNvPr id="9" name="Right Arrow 8"/>
            <p:cNvSpPr/>
            <p:nvPr/>
          </p:nvSpPr>
          <p:spPr>
            <a:xfrm>
              <a:off x="2127695" y="2259233"/>
              <a:ext cx="2085634" cy="1042817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b="1" dirty="0" smtClean="0">
                  <a:solidFill>
                    <a:schemeClr val="tx1"/>
                  </a:solidFill>
                </a:rPr>
                <a:t>Laser</a:t>
              </a:r>
              <a:endParaRPr lang="en-US" sz="1600" b="1" dirty="0">
                <a:solidFill>
                  <a:schemeClr val="tx1"/>
                </a:solidFill>
              </a:endParaRPr>
            </a:p>
          </p:txBody>
        </p:sp>
        <p:sp>
          <p:nvSpPr>
            <p:cNvPr id="10" name="Right Arrow 9"/>
            <p:cNvSpPr/>
            <p:nvPr/>
          </p:nvSpPr>
          <p:spPr>
            <a:xfrm flipH="1">
              <a:off x="4428111" y="2589764"/>
              <a:ext cx="2085644" cy="365760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b="1" dirty="0" smtClean="0">
                  <a:solidFill>
                    <a:schemeClr val="tx1"/>
                  </a:solidFill>
                </a:rPr>
                <a:t>Laser</a:t>
              </a:r>
              <a:endParaRPr lang="en-US" sz="1600" b="1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6071045" y="2798766"/>
            <a:ext cx="5712601" cy="3006738"/>
            <a:chOff x="2113020" y="1639018"/>
            <a:chExt cx="4343268" cy="2286000"/>
          </a:xfrm>
        </p:grpSpPr>
        <p:sp>
          <p:nvSpPr>
            <p:cNvPr id="13" name="Oval 12"/>
            <p:cNvSpPr/>
            <p:nvPr/>
          </p:nvSpPr>
          <p:spPr>
            <a:xfrm>
              <a:off x="3145766" y="1639018"/>
              <a:ext cx="2286000" cy="2286000"/>
            </a:xfrm>
            <a:prstGeom prst="ellipse">
              <a:avLst/>
            </a:prstGeom>
            <a:gradFill flip="none" rotWithShape="1">
              <a:gsLst>
                <a:gs pos="0">
                  <a:schemeClr val="accent6"/>
                </a:gs>
                <a:gs pos="50000">
                  <a:schemeClr val="accent6">
                    <a:lumMod val="40000"/>
                    <a:lumOff val="60000"/>
                  </a:schemeClr>
                </a:gs>
                <a:gs pos="71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960117" y="1984270"/>
              <a:ext cx="686404" cy="2574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Plasma</a:t>
              </a:r>
            </a:p>
          </p:txBody>
        </p:sp>
        <p:sp>
          <p:nvSpPr>
            <p:cNvPr id="15" name="Right Arrow 14"/>
            <p:cNvSpPr/>
            <p:nvPr/>
          </p:nvSpPr>
          <p:spPr>
            <a:xfrm>
              <a:off x="4370654" y="2435624"/>
              <a:ext cx="2085634" cy="695211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b="1" dirty="0" smtClean="0">
                  <a:solidFill>
                    <a:schemeClr val="tx1"/>
                  </a:solidFill>
                </a:rPr>
                <a:t>Laser</a:t>
              </a:r>
              <a:endParaRPr lang="en-US" sz="16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ight Arrow 15"/>
            <p:cNvSpPr/>
            <p:nvPr/>
          </p:nvSpPr>
          <p:spPr>
            <a:xfrm flipH="1">
              <a:off x="2113020" y="2438919"/>
              <a:ext cx="2085644" cy="695211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b="1" dirty="0" smtClean="0">
                  <a:solidFill>
                    <a:schemeClr val="tx1"/>
                  </a:solidFill>
                </a:rPr>
                <a:t>Laser</a:t>
              </a:r>
              <a:endParaRPr lang="en-US" sz="16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17" name="Rectangle 16"/>
          <p:cNvSpPr/>
          <p:nvPr/>
        </p:nvSpPr>
        <p:spPr>
          <a:xfrm rot="5400000">
            <a:off x="8673532" y="4164185"/>
            <a:ext cx="496504" cy="274320"/>
          </a:xfrm>
          <a:prstGeom prst="rect">
            <a:avLst/>
          </a:prstGeom>
          <a:gradFill>
            <a:gsLst>
              <a:gs pos="0">
                <a:schemeClr val="accent6"/>
              </a:gs>
              <a:gs pos="100000">
                <a:schemeClr val="accent6"/>
              </a:gs>
              <a:gs pos="75000">
                <a:schemeClr val="accent6">
                  <a:lumMod val="20000"/>
                  <a:lumOff val="80000"/>
                </a:schemeClr>
              </a:gs>
              <a:gs pos="50000">
                <a:schemeClr val="accent6">
                  <a:lumMod val="75000"/>
                </a:schemeClr>
              </a:gs>
              <a:gs pos="25000">
                <a:schemeClr val="accent6">
                  <a:lumMod val="20000"/>
                  <a:lumOff val="80000"/>
                </a:schemeClr>
              </a:gs>
            </a:gsLst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/>
              <p:cNvSpPr txBox="1"/>
              <p:nvPr/>
            </p:nvSpPr>
            <p:spPr>
              <a:xfrm>
                <a:off x="1776835" y="4970351"/>
                <a:ext cx="294676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>
                              <a:latin typeface="Cambria Math"/>
                              <a:ea typeface="Cambria Math"/>
                            </a:rPr>
                            <m:t>𝝎</m:t>
                          </m:r>
                        </m:e>
                        <m:sub>
                          <m:r>
                            <a:rPr lang="en-US" sz="1600" b="1" i="1" smtClean="0">
                              <a:latin typeface="Cambria Math"/>
                            </a:rPr>
                            <m:t>𝒊𝒏𝒄𝒊𝒅𝒆𝒏𝒕</m:t>
                          </m:r>
                        </m:sub>
                      </m:sSub>
                      <m:r>
                        <a:rPr lang="en-US" sz="1600" b="1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sz="1600" b="1" i="1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>
                              <a:latin typeface="Cambria Math"/>
                              <a:ea typeface="Cambria Math"/>
                            </a:rPr>
                            <m:t>𝝎</m:t>
                          </m:r>
                        </m:e>
                        <m:sub>
                          <m:r>
                            <a:rPr lang="en-US" sz="1600" b="1" i="1" smtClean="0">
                              <a:latin typeface="Cambria Math"/>
                            </a:rPr>
                            <m:t>𝒔𝒄𝒂𝒕𝒕𝒆𝒓𝒆𝒅</m:t>
                          </m:r>
                        </m:sub>
                      </m:sSub>
                      <m:r>
                        <a:rPr lang="en-US" sz="1600" b="1" i="1" smtClean="0">
                          <a:latin typeface="Cambria Math"/>
                        </a:rPr>
                        <m:t>+</m:t>
                      </m:r>
                      <m:sSub>
                        <m:sSubPr>
                          <m:ctrlPr>
                            <a:rPr lang="en-US" sz="1600" b="1" i="1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>
                              <a:latin typeface="Cambria Math"/>
                              <a:ea typeface="Cambria Math"/>
                            </a:rPr>
                            <m:t>𝝎</m:t>
                          </m:r>
                        </m:e>
                        <m:sub>
                          <m:r>
                            <a:rPr lang="en-US" sz="1600" b="1" i="1" smtClean="0">
                              <a:latin typeface="Cambria Math"/>
                            </a:rPr>
                            <m:t>𝒊𝒂𝒘</m:t>
                          </m:r>
                        </m:sub>
                      </m:sSub>
                    </m:oMath>
                  </m:oMathPara>
                </a14:m>
                <a:endParaRPr lang="en-US" sz="1600" b="1" dirty="0" smtClean="0"/>
              </a:p>
            </p:txBody>
          </p:sp>
        </mc:Choice>
        <mc:Fallback xmlns="">
          <p:sp>
            <p:nvSpPr>
              <p:cNvPr id="23" name="TextBox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76835" y="4970351"/>
                <a:ext cx="2946768" cy="338554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/>
              <p:cNvSpPr txBox="1"/>
              <p:nvPr/>
            </p:nvSpPr>
            <p:spPr>
              <a:xfrm>
                <a:off x="1811339" y="5635518"/>
                <a:ext cx="2831352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latin typeface="Cambria Math"/>
                              <a:ea typeface="Cambria Math"/>
                            </a:rPr>
                            <m:t>𝒌</m:t>
                          </m:r>
                        </m:e>
                        <m:sub>
                          <m:r>
                            <a:rPr lang="en-US" sz="1600" b="1" i="1">
                              <a:latin typeface="Cambria Math"/>
                            </a:rPr>
                            <m:t>𝒊𝒏𝒄𝒊𝒅𝒆𝒏𝒕</m:t>
                          </m:r>
                        </m:sub>
                      </m:sSub>
                      <m:r>
                        <a:rPr lang="en-US" sz="1600" b="1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sz="1600" b="1" i="1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latin typeface="Cambria Math"/>
                              <a:ea typeface="Cambria Math"/>
                            </a:rPr>
                            <m:t>𝒌</m:t>
                          </m:r>
                        </m:e>
                        <m:sub>
                          <m:r>
                            <a:rPr lang="en-US" sz="1600" b="1" i="1" smtClean="0">
                              <a:latin typeface="Cambria Math"/>
                            </a:rPr>
                            <m:t>𝒔𝒄𝒂𝒕𝒕𝒆𝒓𝒆𝒅</m:t>
                          </m:r>
                        </m:sub>
                      </m:sSub>
                      <m:r>
                        <a:rPr lang="en-US" sz="1600" b="1" i="1" smtClean="0">
                          <a:latin typeface="Cambria Math"/>
                        </a:rPr>
                        <m:t>+</m:t>
                      </m:r>
                      <m:sSub>
                        <m:sSubPr>
                          <m:ctrlPr>
                            <a:rPr lang="en-US" sz="1600" b="1" i="1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latin typeface="Cambria Math"/>
                              <a:ea typeface="Cambria Math"/>
                            </a:rPr>
                            <m:t>𝒌</m:t>
                          </m:r>
                        </m:e>
                        <m:sub>
                          <m:r>
                            <a:rPr lang="en-US" sz="1600" b="1" i="1" smtClean="0">
                              <a:latin typeface="Cambria Math"/>
                            </a:rPr>
                            <m:t>𝒊𝒂𝒘</m:t>
                          </m:r>
                        </m:sub>
                      </m:sSub>
                    </m:oMath>
                  </m:oMathPara>
                </a14:m>
                <a:endParaRPr lang="en-US" sz="1600" b="1" dirty="0" smtClean="0"/>
              </a:p>
            </p:txBody>
          </p:sp>
        </mc:Choice>
        <mc:Fallback xmlns="">
          <p:sp>
            <p:nvSpPr>
              <p:cNvPr id="24" name="TextBox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11339" y="5635518"/>
                <a:ext cx="2831352" cy="338554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5" name="Straight Arrow Connector 24"/>
          <p:cNvCxnSpPr/>
          <p:nvPr/>
        </p:nvCxnSpPr>
        <p:spPr>
          <a:xfrm>
            <a:off x="4725552" y="5792825"/>
            <a:ext cx="822960" cy="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 flipH="1">
            <a:off x="5546778" y="5792825"/>
            <a:ext cx="822960" cy="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4734178" y="5889718"/>
            <a:ext cx="1645920" cy="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1860633" y="4692179"/>
            <a:ext cx="24416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conservation of energy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855029" y="5394031"/>
            <a:ext cx="28761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conservation of momentum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angle 31"/>
              <p:cNvSpPr/>
              <p:nvPr/>
            </p:nvSpPr>
            <p:spPr>
              <a:xfrm>
                <a:off x="5213564" y="5868303"/>
                <a:ext cx="643638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>
                              <a:latin typeface="Cambria Math"/>
                              <a:ea typeface="Cambria Math"/>
                            </a:rPr>
                            <m:t>𝒌</m:t>
                          </m:r>
                        </m:e>
                        <m:sub>
                          <m:r>
                            <a:rPr lang="en-US" sz="1600" b="1" i="1" smtClean="0">
                              <a:latin typeface="Cambria Math"/>
                            </a:rPr>
                            <m:t>𝒊𝒂𝒘</m:t>
                          </m:r>
                        </m:sub>
                      </m:sSub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32" name="Rectangle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3564" y="5868303"/>
                <a:ext cx="643638" cy="338554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Freeform 34"/>
          <p:cNvSpPr/>
          <p:nvPr/>
        </p:nvSpPr>
        <p:spPr>
          <a:xfrm>
            <a:off x="5706053" y="2591305"/>
            <a:ext cx="1146498" cy="1278761"/>
          </a:xfrm>
          <a:custGeom>
            <a:avLst/>
            <a:gdLst>
              <a:gd name="connsiteX0" fmla="*/ 0 w 1152396"/>
              <a:gd name="connsiteY0" fmla="*/ 181161 h 1107173"/>
              <a:gd name="connsiteX1" fmla="*/ 519611 w 1152396"/>
              <a:gd name="connsiteY1" fmla="*/ 12795 h 1107173"/>
              <a:gd name="connsiteX2" fmla="*/ 1126309 w 1152396"/>
              <a:gd name="connsiteY2" fmla="*/ 485961 h 1107173"/>
              <a:gd name="connsiteX3" fmla="*/ 1042126 w 1152396"/>
              <a:gd name="connsiteY3" fmla="*/ 1107173 h 1107173"/>
              <a:gd name="connsiteX0" fmla="*/ 0 w 1148969"/>
              <a:gd name="connsiteY0" fmla="*/ 142231 h 1068243"/>
              <a:gd name="connsiteX1" fmla="*/ 571863 w 1148969"/>
              <a:gd name="connsiteY1" fmla="*/ 17408 h 1068243"/>
              <a:gd name="connsiteX2" fmla="*/ 1126309 w 1148969"/>
              <a:gd name="connsiteY2" fmla="*/ 447031 h 1068243"/>
              <a:gd name="connsiteX3" fmla="*/ 1042126 w 1148969"/>
              <a:gd name="connsiteY3" fmla="*/ 1068243 h 1068243"/>
              <a:gd name="connsiteX0" fmla="*/ 0 w 1121185"/>
              <a:gd name="connsiteY0" fmla="*/ 144234 h 1070246"/>
              <a:gd name="connsiteX1" fmla="*/ 571863 w 1121185"/>
              <a:gd name="connsiteY1" fmla="*/ 19411 h 1070246"/>
              <a:gd name="connsiteX2" fmla="*/ 1094377 w 1121185"/>
              <a:gd name="connsiteY2" fmla="*/ 478063 h 1070246"/>
              <a:gd name="connsiteX3" fmla="*/ 1042126 w 1121185"/>
              <a:gd name="connsiteY3" fmla="*/ 1070246 h 1070246"/>
              <a:gd name="connsiteX0" fmla="*/ 0 w 1116340"/>
              <a:gd name="connsiteY0" fmla="*/ 144234 h 1070246"/>
              <a:gd name="connsiteX1" fmla="*/ 571863 w 1116340"/>
              <a:gd name="connsiteY1" fmla="*/ 19411 h 1070246"/>
              <a:gd name="connsiteX2" fmla="*/ 1094377 w 1116340"/>
              <a:gd name="connsiteY2" fmla="*/ 478063 h 1070246"/>
              <a:gd name="connsiteX3" fmla="*/ 1042126 w 1116340"/>
              <a:gd name="connsiteY3" fmla="*/ 1070246 h 1070246"/>
              <a:gd name="connsiteX0" fmla="*/ 0 w 1116340"/>
              <a:gd name="connsiteY0" fmla="*/ 156506 h 1082518"/>
              <a:gd name="connsiteX1" fmla="*/ 571863 w 1116340"/>
              <a:gd name="connsiteY1" fmla="*/ 31683 h 1082518"/>
              <a:gd name="connsiteX2" fmla="*/ 1094377 w 1116340"/>
              <a:gd name="connsiteY2" fmla="*/ 490335 h 1082518"/>
              <a:gd name="connsiteX3" fmla="*/ 1042126 w 1116340"/>
              <a:gd name="connsiteY3" fmla="*/ 1082518 h 1082518"/>
              <a:gd name="connsiteX0" fmla="*/ 0 w 1123633"/>
              <a:gd name="connsiteY0" fmla="*/ 156506 h 1082518"/>
              <a:gd name="connsiteX1" fmla="*/ 571863 w 1123633"/>
              <a:gd name="connsiteY1" fmla="*/ 31683 h 1082518"/>
              <a:gd name="connsiteX2" fmla="*/ 1094377 w 1123633"/>
              <a:gd name="connsiteY2" fmla="*/ 490335 h 1082518"/>
              <a:gd name="connsiteX3" fmla="*/ 1042126 w 1123633"/>
              <a:gd name="connsiteY3" fmla="*/ 1082518 h 108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633" h="1082518">
                <a:moveTo>
                  <a:pt x="0" y="156506"/>
                </a:moveTo>
                <a:cubicBezTo>
                  <a:pt x="165946" y="46923"/>
                  <a:pt x="305284" y="-52983"/>
                  <a:pt x="571863" y="31683"/>
                </a:cubicBezTo>
                <a:cubicBezTo>
                  <a:pt x="838442" y="116349"/>
                  <a:pt x="1010195" y="245528"/>
                  <a:pt x="1094377" y="490335"/>
                </a:cubicBezTo>
                <a:cubicBezTo>
                  <a:pt x="1178559" y="735142"/>
                  <a:pt x="1055673" y="977531"/>
                  <a:pt x="1042126" y="1082518"/>
                </a:cubicBezTo>
              </a:path>
            </a:pathLst>
          </a:custGeom>
          <a:noFill/>
          <a:ln w="19050">
            <a:solidFill>
              <a:schemeClr val="tx1"/>
            </a:solidFill>
            <a:tailEnd type="stealth" w="lg" len="lg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6" name="Straight Arrow Connector 35"/>
          <p:cNvCxnSpPr/>
          <p:nvPr/>
        </p:nvCxnSpPr>
        <p:spPr>
          <a:xfrm flipH="1">
            <a:off x="2897916" y="2381693"/>
            <a:ext cx="619008" cy="0"/>
          </a:xfrm>
          <a:prstGeom prst="straightConnector1">
            <a:avLst/>
          </a:prstGeom>
          <a:ln>
            <a:solidFill>
              <a:schemeClr val="bg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2894089" y="2395951"/>
                <a:ext cx="720582" cy="36189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solidFill>
                                <a:schemeClr val="bg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solidFill>
                                <a:schemeClr val="bg1"/>
                              </a:solidFill>
                              <a:latin typeface="Cambria Math"/>
                            </a:rPr>
                            <m:t>𝒗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chemeClr val="bg1"/>
                              </a:solidFill>
                              <a:latin typeface="Cambria Math"/>
                            </a:rPr>
                            <m:t>𝒇𝒍𝒐𝒘</m:t>
                          </m:r>
                        </m:sub>
                      </m:sSub>
                    </m:oMath>
                  </m:oMathPara>
                </a14:m>
                <a:endParaRPr lang="en-US" sz="1600" b="1" dirty="0" smtClean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94089" y="2395951"/>
                <a:ext cx="720582" cy="361894"/>
              </a:xfrm>
              <a:prstGeom prst="rect">
                <a:avLst/>
              </a:prstGeom>
              <a:blipFill rotWithShape="1">
                <a:blip r:embed="rId5"/>
                <a:stretch>
                  <a:fillRect b="-67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1" name="Straight Arrow Connector 40"/>
          <p:cNvCxnSpPr/>
          <p:nvPr/>
        </p:nvCxnSpPr>
        <p:spPr>
          <a:xfrm flipH="1">
            <a:off x="8606162" y="3656845"/>
            <a:ext cx="619008" cy="0"/>
          </a:xfrm>
          <a:prstGeom prst="straightConnector1">
            <a:avLst/>
          </a:prstGeom>
          <a:ln>
            <a:solidFill>
              <a:schemeClr val="bg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TextBox 41"/>
              <p:cNvSpPr txBox="1"/>
              <p:nvPr/>
            </p:nvSpPr>
            <p:spPr>
              <a:xfrm>
                <a:off x="8602335" y="3671103"/>
                <a:ext cx="720582" cy="36189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solidFill>
                                <a:schemeClr val="bg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solidFill>
                                <a:schemeClr val="bg1"/>
                              </a:solidFill>
                              <a:latin typeface="Cambria Math"/>
                            </a:rPr>
                            <m:t>𝒗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chemeClr val="bg1"/>
                              </a:solidFill>
                              <a:latin typeface="Cambria Math"/>
                            </a:rPr>
                            <m:t>𝒇𝒍𝒐𝒘</m:t>
                          </m:r>
                        </m:sub>
                      </m:sSub>
                    </m:oMath>
                  </m:oMathPara>
                </a14:m>
                <a:endParaRPr lang="en-US" sz="1600" b="1" dirty="0" smtClean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42" name="TextBox 4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02335" y="3671103"/>
                <a:ext cx="720582" cy="361894"/>
              </a:xfrm>
              <a:prstGeom prst="rect">
                <a:avLst/>
              </a:prstGeom>
              <a:blipFill rotWithShape="1">
                <a:blip r:embed="rId6"/>
                <a:stretch>
                  <a:fillRect b="-5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4" name="Straight Arrow Connector 43"/>
          <p:cNvCxnSpPr/>
          <p:nvPr/>
        </p:nvCxnSpPr>
        <p:spPr>
          <a:xfrm flipV="1">
            <a:off x="4160018" y="4943787"/>
            <a:ext cx="365760" cy="457200"/>
          </a:xfrm>
          <a:prstGeom prst="straightConnector1">
            <a:avLst/>
          </a:prstGeom>
          <a:ln>
            <a:solidFill>
              <a:schemeClr val="tx1"/>
            </a:solidFill>
            <a:headEnd type="none" w="lg" len="lg"/>
            <a:tailEnd type="arrow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4475538" y="467208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0</a:t>
            </a:r>
          </a:p>
        </p:txBody>
      </p:sp>
      <p:sp>
        <p:nvSpPr>
          <p:cNvPr id="53" name="Freeform 52"/>
          <p:cNvSpPr/>
          <p:nvPr/>
        </p:nvSpPr>
        <p:spPr>
          <a:xfrm>
            <a:off x="560310" y="2663348"/>
            <a:ext cx="457200" cy="640080"/>
          </a:xfrm>
          <a:custGeom>
            <a:avLst/>
            <a:gdLst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62795" h="920931">
                <a:moveTo>
                  <a:pt x="0" y="917666"/>
                </a:moveTo>
                <a:cubicBezTo>
                  <a:pt x="112122" y="910862"/>
                  <a:pt x="315686" y="2722"/>
                  <a:pt x="470263" y="3266"/>
                </a:cubicBezTo>
                <a:cubicBezTo>
                  <a:pt x="624840" y="3810"/>
                  <a:pt x="775063" y="921475"/>
                  <a:pt x="927463" y="920931"/>
                </a:cubicBezTo>
                <a:cubicBezTo>
                  <a:pt x="1079863" y="920387"/>
                  <a:pt x="1232807" y="544"/>
                  <a:pt x="1384663" y="0"/>
                </a:cubicBezTo>
                <a:cubicBezTo>
                  <a:pt x="1536519" y="-544"/>
                  <a:pt x="1686197" y="917122"/>
                  <a:pt x="1838597" y="917666"/>
                </a:cubicBezTo>
                <a:cubicBezTo>
                  <a:pt x="1990997" y="918210"/>
                  <a:pt x="2145030" y="3810"/>
                  <a:pt x="2299063" y="3266"/>
                </a:cubicBezTo>
                <a:cubicBezTo>
                  <a:pt x="2453096" y="2722"/>
                  <a:pt x="2661013" y="912223"/>
                  <a:pt x="2762795" y="914400"/>
                </a:cubicBezTo>
              </a:path>
            </a:pathLst>
          </a:cu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5157242" y="2873938"/>
            <a:ext cx="914400" cy="182880"/>
          </a:xfrm>
          <a:custGeom>
            <a:avLst/>
            <a:gdLst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62795" h="920931">
                <a:moveTo>
                  <a:pt x="0" y="917666"/>
                </a:moveTo>
                <a:cubicBezTo>
                  <a:pt x="112122" y="910862"/>
                  <a:pt x="315686" y="2722"/>
                  <a:pt x="470263" y="3266"/>
                </a:cubicBezTo>
                <a:cubicBezTo>
                  <a:pt x="624840" y="3810"/>
                  <a:pt x="775063" y="921475"/>
                  <a:pt x="927463" y="920931"/>
                </a:cubicBezTo>
                <a:cubicBezTo>
                  <a:pt x="1079863" y="920387"/>
                  <a:pt x="1232807" y="544"/>
                  <a:pt x="1384663" y="0"/>
                </a:cubicBezTo>
                <a:cubicBezTo>
                  <a:pt x="1536519" y="-544"/>
                  <a:pt x="1686197" y="917122"/>
                  <a:pt x="1838597" y="917666"/>
                </a:cubicBezTo>
                <a:cubicBezTo>
                  <a:pt x="1990997" y="918210"/>
                  <a:pt x="2145030" y="3810"/>
                  <a:pt x="2299063" y="3266"/>
                </a:cubicBezTo>
                <a:cubicBezTo>
                  <a:pt x="2453096" y="2722"/>
                  <a:pt x="2661013" y="912223"/>
                  <a:pt x="2762795" y="914400"/>
                </a:cubicBezTo>
              </a:path>
            </a:pathLst>
          </a:cu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7850346" y="4129582"/>
            <a:ext cx="914400" cy="365760"/>
          </a:xfrm>
          <a:custGeom>
            <a:avLst/>
            <a:gdLst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62795" h="920931">
                <a:moveTo>
                  <a:pt x="0" y="917666"/>
                </a:moveTo>
                <a:cubicBezTo>
                  <a:pt x="112122" y="910862"/>
                  <a:pt x="315686" y="2722"/>
                  <a:pt x="470263" y="3266"/>
                </a:cubicBezTo>
                <a:cubicBezTo>
                  <a:pt x="624840" y="3810"/>
                  <a:pt x="775063" y="921475"/>
                  <a:pt x="927463" y="920931"/>
                </a:cubicBezTo>
                <a:cubicBezTo>
                  <a:pt x="1079863" y="920387"/>
                  <a:pt x="1232807" y="544"/>
                  <a:pt x="1384663" y="0"/>
                </a:cubicBezTo>
                <a:cubicBezTo>
                  <a:pt x="1536519" y="-544"/>
                  <a:pt x="1686197" y="917122"/>
                  <a:pt x="1838597" y="917666"/>
                </a:cubicBezTo>
                <a:cubicBezTo>
                  <a:pt x="1990997" y="918210"/>
                  <a:pt x="2145030" y="3810"/>
                  <a:pt x="2299063" y="3266"/>
                </a:cubicBezTo>
                <a:cubicBezTo>
                  <a:pt x="2453096" y="2722"/>
                  <a:pt x="2661013" y="912223"/>
                  <a:pt x="2762795" y="914400"/>
                </a:cubicBezTo>
              </a:path>
            </a:pathLst>
          </a:cu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9301775" y="4123742"/>
            <a:ext cx="457200" cy="365760"/>
          </a:xfrm>
          <a:custGeom>
            <a:avLst/>
            <a:gdLst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  <a:gd name="connsiteX0" fmla="*/ 0 w 2762795"/>
              <a:gd name="connsiteY0" fmla="*/ 917666 h 920931"/>
              <a:gd name="connsiteX1" fmla="*/ 470263 w 2762795"/>
              <a:gd name="connsiteY1" fmla="*/ 3266 h 920931"/>
              <a:gd name="connsiteX2" fmla="*/ 927463 w 2762795"/>
              <a:gd name="connsiteY2" fmla="*/ 920931 h 920931"/>
              <a:gd name="connsiteX3" fmla="*/ 1384663 w 2762795"/>
              <a:gd name="connsiteY3" fmla="*/ 0 h 920931"/>
              <a:gd name="connsiteX4" fmla="*/ 1838597 w 2762795"/>
              <a:gd name="connsiteY4" fmla="*/ 917666 h 920931"/>
              <a:gd name="connsiteX5" fmla="*/ 2299063 w 2762795"/>
              <a:gd name="connsiteY5" fmla="*/ 3266 h 920931"/>
              <a:gd name="connsiteX6" fmla="*/ 2762795 w 2762795"/>
              <a:gd name="connsiteY6" fmla="*/ 914400 h 92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62795" h="920931">
                <a:moveTo>
                  <a:pt x="0" y="917666"/>
                </a:moveTo>
                <a:cubicBezTo>
                  <a:pt x="112122" y="910862"/>
                  <a:pt x="315686" y="2722"/>
                  <a:pt x="470263" y="3266"/>
                </a:cubicBezTo>
                <a:cubicBezTo>
                  <a:pt x="624840" y="3810"/>
                  <a:pt x="775063" y="921475"/>
                  <a:pt x="927463" y="920931"/>
                </a:cubicBezTo>
                <a:cubicBezTo>
                  <a:pt x="1079863" y="920387"/>
                  <a:pt x="1232807" y="544"/>
                  <a:pt x="1384663" y="0"/>
                </a:cubicBezTo>
                <a:cubicBezTo>
                  <a:pt x="1536519" y="-544"/>
                  <a:pt x="1686197" y="917122"/>
                  <a:pt x="1838597" y="917666"/>
                </a:cubicBezTo>
                <a:cubicBezTo>
                  <a:pt x="1990997" y="918210"/>
                  <a:pt x="2145030" y="3810"/>
                  <a:pt x="2299063" y="3266"/>
                </a:cubicBezTo>
                <a:cubicBezTo>
                  <a:pt x="2453096" y="2722"/>
                  <a:pt x="2661013" y="912223"/>
                  <a:pt x="2762795" y="914400"/>
                </a:cubicBezTo>
              </a:path>
            </a:pathLst>
          </a:cu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8556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Thomson scattering clearly shows the need for a non-</a:t>
            </a:r>
            <a:r>
              <a:rPr lang="en-US" dirty="0" err="1"/>
              <a:t>Maxwellian</a:t>
            </a:r>
            <a:r>
              <a:rPr lang="en-US" dirty="0"/>
              <a:t> distribution function; a </a:t>
            </a:r>
            <a:r>
              <a:rPr lang="en-US" dirty="0" err="1"/>
              <a:t>Maxwellian</a:t>
            </a:r>
            <a:r>
              <a:rPr lang="en-US" dirty="0"/>
              <a:t> assumption would give O(10’s%) errors in n</a:t>
            </a:r>
            <a:r>
              <a:rPr lang="en-US" baseline="-25000" dirty="0"/>
              <a:t>e</a:t>
            </a:r>
            <a:r>
              <a:rPr lang="en-US" dirty="0"/>
              <a:t>, </a:t>
            </a:r>
            <a:r>
              <a:rPr lang="en-US" dirty="0" err="1"/>
              <a:t>T</a:t>
            </a:r>
            <a:r>
              <a:rPr lang="en-US" baseline="-25000" dirty="0" err="1"/>
              <a:t>e</a:t>
            </a:r>
            <a:r>
              <a:rPr lang="en-US" dirty="0"/>
              <a:t>, and </a:t>
            </a:r>
            <a:r>
              <a:rPr lang="en-US" dirty="0" err="1"/>
              <a:t>T</a:t>
            </a:r>
            <a:r>
              <a:rPr lang="en-US" baseline="-25000" dirty="0" err="1"/>
              <a:t>i</a:t>
            </a:r>
            <a:r>
              <a:rPr lang="en-US" dirty="0"/>
              <a:t>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</a:t>
            </a:r>
            <a:r>
              <a:rPr lang="en-US" dirty="0">
                <a:cs typeface="Arial"/>
              </a:rPr>
              <a:t>D. Turnbull </a:t>
            </a:r>
            <a:r>
              <a:rPr lang="en-US" i="1" dirty="0">
                <a:cs typeface="Arial"/>
              </a:rPr>
              <a:t>et al</a:t>
            </a:r>
            <a:r>
              <a:rPr lang="en-US" dirty="0">
                <a:cs typeface="Arial"/>
              </a:rPr>
              <a:t>, submitted to Nat. Phys. (2019).</a:t>
            </a:r>
          </a:p>
        </p:txBody>
      </p:sp>
      <p:sp>
        <p:nvSpPr>
          <p:cNvPr id="7" name="AutoShape 6"/>
          <p:cNvSpPr>
            <a:spLocks noChangeAspect="1" noChangeArrowheads="1" noTextEdit="1"/>
          </p:cNvSpPr>
          <p:nvPr/>
        </p:nvSpPr>
        <p:spPr bwMode="auto">
          <a:xfrm>
            <a:off x="1175278" y="1121516"/>
            <a:ext cx="5115513" cy="4742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4800" b="1" dirty="0"/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1895659" y="1639163"/>
            <a:ext cx="12054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EPW Features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9" name="Rectangle 438"/>
          <p:cNvSpPr>
            <a:spLocks noChangeArrowheads="1"/>
          </p:cNvSpPr>
          <p:nvPr/>
        </p:nvSpPr>
        <p:spPr bwMode="auto">
          <a:xfrm>
            <a:off x="3736172" y="1638633"/>
            <a:ext cx="113467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IAW Features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967102" y="1515566"/>
            <a:ext cx="99386" cy="1482840"/>
            <a:chOff x="4407451" y="1913555"/>
            <a:chExt cx="78186" cy="1166532"/>
          </a:xfrm>
        </p:grpSpPr>
        <p:sp>
          <p:nvSpPr>
            <p:cNvPr id="11" name="Rectangle 104"/>
            <p:cNvSpPr>
              <a:spLocks noChangeArrowheads="1"/>
            </p:cNvSpPr>
            <p:nvPr/>
          </p:nvSpPr>
          <p:spPr bwMode="auto">
            <a:xfrm>
              <a:off x="4407451" y="2910600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" name="Rectangle 109"/>
            <p:cNvSpPr>
              <a:spLocks noChangeArrowheads="1"/>
            </p:cNvSpPr>
            <p:nvPr/>
          </p:nvSpPr>
          <p:spPr bwMode="auto">
            <a:xfrm>
              <a:off x="4407451" y="1913555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150297" y="1592034"/>
            <a:ext cx="3226040" cy="1288149"/>
            <a:chOff x="4558548" y="1973712"/>
            <a:chExt cx="2537887" cy="1013371"/>
          </a:xfrm>
        </p:grpSpPr>
        <p:sp>
          <p:nvSpPr>
            <p:cNvPr id="17" name="Rectangle 64"/>
            <p:cNvSpPr>
              <a:spLocks noChangeArrowheads="1"/>
            </p:cNvSpPr>
            <p:nvPr/>
          </p:nvSpPr>
          <p:spPr bwMode="auto">
            <a:xfrm>
              <a:off x="4558549" y="1983147"/>
              <a:ext cx="111121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" name="Line 65"/>
            <p:cNvSpPr>
              <a:spLocks noChangeShapeType="1"/>
            </p:cNvSpPr>
            <p:nvPr/>
          </p:nvSpPr>
          <p:spPr bwMode="auto">
            <a:xfrm>
              <a:off x="4558549" y="2981178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" name="Line 66"/>
            <p:cNvSpPr>
              <a:spLocks noChangeShapeType="1"/>
            </p:cNvSpPr>
            <p:nvPr/>
          </p:nvSpPr>
          <p:spPr bwMode="auto">
            <a:xfrm>
              <a:off x="4558549" y="1983147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" name="Line 67"/>
            <p:cNvSpPr>
              <a:spLocks noChangeShapeType="1"/>
            </p:cNvSpPr>
            <p:nvPr/>
          </p:nvSpPr>
          <p:spPr bwMode="auto">
            <a:xfrm flipV="1">
              <a:off x="4558549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" name="Line 68"/>
            <p:cNvSpPr>
              <a:spLocks noChangeShapeType="1"/>
            </p:cNvSpPr>
            <p:nvPr/>
          </p:nvSpPr>
          <p:spPr bwMode="auto">
            <a:xfrm flipV="1">
              <a:off x="4743588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" name="Line 69"/>
            <p:cNvSpPr>
              <a:spLocks noChangeShapeType="1"/>
            </p:cNvSpPr>
            <p:nvPr/>
          </p:nvSpPr>
          <p:spPr bwMode="auto">
            <a:xfrm flipV="1">
              <a:off x="4928627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" name="Line 70"/>
            <p:cNvSpPr>
              <a:spLocks noChangeShapeType="1"/>
            </p:cNvSpPr>
            <p:nvPr/>
          </p:nvSpPr>
          <p:spPr bwMode="auto">
            <a:xfrm flipV="1">
              <a:off x="5113666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" name="Line 71"/>
            <p:cNvSpPr>
              <a:spLocks noChangeShapeType="1"/>
            </p:cNvSpPr>
            <p:nvPr/>
          </p:nvSpPr>
          <p:spPr bwMode="auto">
            <a:xfrm flipV="1">
              <a:off x="5298705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" name="Line 72"/>
            <p:cNvSpPr>
              <a:spLocks noChangeShapeType="1"/>
            </p:cNvSpPr>
            <p:nvPr/>
          </p:nvSpPr>
          <p:spPr bwMode="auto">
            <a:xfrm flipV="1">
              <a:off x="5484728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" name="Line 73"/>
            <p:cNvSpPr>
              <a:spLocks noChangeShapeType="1"/>
            </p:cNvSpPr>
            <p:nvPr/>
          </p:nvSpPr>
          <p:spPr bwMode="auto">
            <a:xfrm flipV="1">
              <a:off x="5669767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" name="Line 74"/>
            <p:cNvSpPr>
              <a:spLocks noChangeShapeType="1"/>
            </p:cNvSpPr>
            <p:nvPr/>
          </p:nvSpPr>
          <p:spPr bwMode="auto">
            <a:xfrm>
              <a:off x="4558549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" name="Line 75"/>
            <p:cNvSpPr>
              <a:spLocks noChangeShapeType="1"/>
            </p:cNvSpPr>
            <p:nvPr/>
          </p:nvSpPr>
          <p:spPr bwMode="auto">
            <a:xfrm>
              <a:off x="4743588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" name="Line 76"/>
            <p:cNvSpPr>
              <a:spLocks noChangeShapeType="1"/>
            </p:cNvSpPr>
            <p:nvPr/>
          </p:nvSpPr>
          <p:spPr bwMode="auto">
            <a:xfrm>
              <a:off x="4928627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" name="Line 77"/>
            <p:cNvSpPr>
              <a:spLocks noChangeShapeType="1"/>
            </p:cNvSpPr>
            <p:nvPr/>
          </p:nvSpPr>
          <p:spPr bwMode="auto">
            <a:xfrm>
              <a:off x="5113666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" name="Line 78"/>
            <p:cNvSpPr>
              <a:spLocks noChangeShapeType="1"/>
            </p:cNvSpPr>
            <p:nvPr/>
          </p:nvSpPr>
          <p:spPr bwMode="auto">
            <a:xfrm>
              <a:off x="5298705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" name="Line 79"/>
            <p:cNvSpPr>
              <a:spLocks noChangeShapeType="1"/>
            </p:cNvSpPr>
            <p:nvPr/>
          </p:nvSpPr>
          <p:spPr bwMode="auto">
            <a:xfrm>
              <a:off x="5484728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" name="Line 80"/>
            <p:cNvSpPr>
              <a:spLocks noChangeShapeType="1"/>
            </p:cNvSpPr>
            <p:nvPr/>
          </p:nvSpPr>
          <p:spPr bwMode="auto">
            <a:xfrm>
              <a:off x="5669767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" name="Line 90"/>
            <p:cNvSpPr>
              <a:spLocks noChangeShapeType="1"/>
            </p:cNvSpPr>
            <p:nvPr/>
          </p:nvSpPr>
          <p:spPr bwMode="auto">
            <a:xfrm flipV="1">
              <a:off x="4558549" y="198314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" name="Line 91"/>
            <p:cNvSpPr>
              <a:spLocks noChangeShapeType="1"/>
            </p:cNvSpPr>
            <p:nvPr/>
          </p:nvSpPr>
          <p:spPr bwMode="auto">
            <a:xfrm flipV="1">
              <a:off x="5669767" y="198314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" name="Line 92"/>
            <p:cNvSpPr>
              <a:spLocks noChangeShapeType="1"/>
            </p:cNvSpPr>
            <p:nvPr/>
          </p:nvSpPr>
          <p:spPr bwMode="auto">
            <a:xfrm>
              <a:off x="4558549" y="298117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" name="Line 93"/>
            <p:cNvSpPr>
              <a:spLocks noChangeShapeType="1"/>
            </p:cNvSpPr>
            <p:nvPr/>
          </p:nvSpPr>
          <p:spPr bwMode="auto">
            <a:xfrm>
              <a:off x="4558549" y="278235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" name="Line 94"/>
            <p:cNvSpPr>
              <a:spLocks noChangeShapeType="1"/>
            </p:cNvSpPr>
            <p:nvPr/>
          </p:nvSpPr>
          <p:spPr bwMode="auto">
            <a:xfrm>
              <a:off x="4558549" y="258255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" name="Line 95"/>
            <p:cNvSpPr>
              <a:spLocks noChangeShapeType="1"/>
            </p:cNvSpPr>
            <p:nvPr/>
          </p:nvSpPr>
          <p:spPr bwMode="auto">
            <a:xfrm>
              <a:off x="4558549" y="238275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" name="Line 96"/>
            <p:cNvSpPr>
              <a:spLocks noChangeShapeType="1"/>
            </p:cNvSpPr>
            <p:nvPr/>
          </p:nvSpPr>
          <p:spPr bwMode="auto">
            <a:xfrm>
              <a:off x="4558549" y="21829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" name="Line 97"/>
            <p:cNvSpPr>
              <a:spLocks noChangeShapeType="1"/>
            </p:cNvSpPr>
            <p:nvPr/>
          </p:nvSpPr>
          <p:spPr bwMode="auto">
            <a:xfrm>
              <a:off x="4558549" y="198314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2" name="Line 98"/>
            <p:cNvSpPr>
              <a:spLocks noChangeShapeType="1"/>
            </p:cNvSpPr>
            <p:nvPr/>
          </p:nvSpPr>
          <p:spPr bwMode="auto">
            <a:xfrm flipH="1">
              <a:off x="5625476" y="298117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3" name="Line 99"/>
            <p:cNvSpPr>
              <a:spLocks noChangeShapeType="1"/>
            </p:cNvSpPr>
            <p:nvPr/>
          </p:nvSpPr>
          <p:spPr bwMode="auto">
            <a:xfrm flipH="1">
              <a:off x="5625476" y="278235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4" name="Line 100"/>
            <p:cNvSpPr>
              <a:spLocks noChangeShapeType="1"/>
            </p:cNvSpPr>
            <p:nvPr/>
          </p:nvSpPr>
          <p:spPr bwMode="auto">
            <a:xfrm flipH="1">
              <a:off x="5625476" y="258255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5" name="Line 101"/>
            <p:cNvSpPr>
              <a:spLocks noChangeShapeType="1"/>
            </p:cNvSpPr>
            <p:nvPr/>
          </p:nvSpPr>
          <p:spPr bwMode="auto">
            <a:xfrm flipH="1">
              <a:off x="5625476" y="238275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6" name="Line 102"/>
            <p:cNvSpPr>
              <a:spLocks noChangeShapeType="1"/>
            </p:cNvSpPr>
            <p:nvPr/>
          </p:nvSpPr>
          <p:spPr bwMode="auto">
            <a:xfrm flipH="1">
              <a:off x="5625476" y="21829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7" name="Line 103"/>
            <p:cNvSpPr>
              <a:spLocks noChangeShapeType="1"/>
            </p:cNvSpPr>
            <p:nvPr/>
          </p:nvSpPr>
          <p:spPr bwMode="auto">
            <a:xfrm flipH="1">
              <a:off x="5625476" y="198314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8" name="Oval 124"/>
            <p:cNvSpPr>
              <a:spLocks noChangeArrowheads="1"/>
            </p:cNvSpPr>
            <p:nvPr/>
          </p:nvSpPr>
          <p:spPr bwMode="auto">
            <a:xfrm>
              <a:off x="4568391" y="296936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9" name="Oval 125"/>
            <p:cNvSpPr>
              <a:spLocks noChangeArrowheads="1"/>
            </p:cNvSpPr>
            <p:nvPr/>
          </p:nvSpPr>
          <p:spPr bwMode="auto">
            <a:xfrm>
              <a:off x="4625478" y="297232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0" name="Oval 126"/>
            <p:cNvSpPr>
              <a:spLocks noChangeArrowheads="1"/>
            </p:cNvSpPr>
            <p:nvPr/>
          </p:nvSpPr>
          <p:spPr bwMode="auto">
            <a:xfrm>
              <a:off x="4629415" y="2968383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1" name="Oval 127"/>
            <p:cNvSpPr>
              <a:spLocks noChangeArrowheads="1"/>
            </p:cNvSpPr>
            <p:nvPr/>
          </p:nvSpPr>
          <p:spPr bwMode="auto">
            <a:xfrm>
              <a:off x="4633352" y="294082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2" name="Oval 128"/>
            <p:cNvSpPr>
              <a:spLocks noChangeArrowheads="1"/>
            </p:cNvSpPr>
            <p:nvPr/>
          </p:nvSpPr>
          <p:spPr bwMode="auto">
            <a:xfrm>
              <a:off x="4637289" y="290046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3" name="Oval 129"/>
            <p:cNvSpPr>
              <a:spLocks noChangeArrowheads="1"/>
            </p:cNvSpPr>
            <p:nvPr/>
          </p:nvSpPr>
          <p:spPr bwMode="auto">
            <a:xfrm>
              <a:off x="4641226" y="283452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4" name="Oval 130"/>
            <p:cNvSpPr>
              <a:spLocks noChangeArrowheads="1"/>
            </p:cNvSpPr>
            <p:nvPr/>
          </p:nvSpPr>
          <p:spPr bwMode="auto">
            <a:xfrm>
              <a:off x="4644179" y="275480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5" name="Oval 131"/>
            <p:cNvSpPr>
              <a:spLocks noChangeArrowheads="1"/>
            </p:cNvSpPr>
            <p:nvPr/>
          </p:nvSpPr>
          <p:spPr bwMode="auto">
            <a:xfrm>
              <a:off x="4648116" y="268984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6" name="Oval 132"/>
            <p:cNvSpPr>
              <a:spLocks noChangeArrowheads="1"/>
            </p:cNvSpPr>
            <p:nvPr/>
          </p:nvSpPr>
          <p:spPr bwMode="auto">
            <a:xfrm>
              <a:off x="4652053" y="260224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7" name="Oval 133"/>
            <p:cNvSpPr>
              <a:spLocks noChangeArrowheads="1"/>
            </p:cNvSpPr>
            <p:nvPr/>
          </p:nvSpPr>
          <p:spPr bwMode="auto">
            <a:xfrm>
              <a:off x="4655990" y="2535312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8" name="Oval 134"/>
            <p:cNvSpPr>
              <a:spLocks noChangeArrowheads="1"/>
            </p:cNvSpPr>
            <p:nvPr/>
          </p:nvSpPr>
          <p:spPr bwMode="auto">
            <a:xfrm>
              <a:off x="4659927" y="25323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9" name="Oval 135"/>
            <p:cNvSpPr>
              <a:spLocks noChangeArrowheads="1"/>
            </p:cNvSpPr>
            <p:nvPr/>
          </p:nvSpPr>
          <p:spPr bwMode="auto">
            <a:xfrm>
              <a:off x="4663864" y="251070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0" name="Oval 136"/>
            <p:cNvSpPr>
              <a:spLocks noChangeArrowheads="1"/>
            </p:cNvSpPr>
            <p:nvPr/>
          </p:nvSpPr>
          <p:spPr bwMode="auto">
            <a:xfrm>
              <a:off x="4667801" y="251464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1" name="Oval 137"/>
            <p:cNvSpPr>
              <a:spLocks noChangeArrowheads="1"/>
            </p:cNvSpPr>
            <p:nvPr/>
          </p:nvSpPr>
          <p:spPr bwMode="auto">
            <a:xfrm>
              <a:off x="4670753" y="248905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2" name="Oval 138"/>
            <p:cNvSpPr>
              <a:spLocks noChangeArrowheads="1"/>
            </p:cNvSpPr>
            <p:nvPr/>
          </p:nvSpPr>
          <p:spPr bwMode="auto">
            <a:xfrm>
              <a:off x="4675675" y="250283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3" name="Oval 139"/>
            <p:cNvSpPr>
              <a:spLocks noChangeArrowheads="1"/>
            </p:cNvSpPr>
            <p:nvPr/>
          </p:nvSpPr>
          <p:spPr bwMode="auto">
            <a:xfrm>
              <a:off x="4678627" y="253137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4" name="Oval 140"/>
            <p:cNvSpPr>
              <a:spLocks noChangeArrowheads="1"/>
            </p:cNvSpPr>
            <p:nvPr/>
          </p:nvSpPr>
          <p:spPr bwMode="auto">
            <a:xfrm>
              <a:off x="4682564" y="255302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5" name="Oval 141"/>
            <p:cNvSpPr>
              <a:spLocks noChangeArrowheads="1"/>
            </p:cNvSpPr>
            <p:nvPr/>
          </p:nvSpPr>
          <p:spPr bwMode="auto">
            <a:xfrm>
              <a:off x="4686501" y="254220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6" name="Oval 142"/>
            <p:cNvSpPr>
              <a:spLocks noChangeArrowheads="1"/>
            </p:cNvSpPr>
            <p:nvPr/>
          </p:nvSpPr>
          <p:spPr bwMode="auto">
            <a:xfrm>
              <a:off x="4690438" y="25235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7" name="Oval 143"/>
            <p:cNvSpPr>
              <a:spLocks noChangeArrowheads="1"/>
            </p:cNvSpPr>
            <p:nvPr/>
          </p:nvSpPr>
          <p:spPr bwMode="auto">
            <a:xfrm>
              <a:off x="4694375" y="252054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8" name="Oval 144"/>
            <p:cNvSpPr>
              <a:spLocks noChangeArrowheads="1"/>
            </p:cNvSpPr>
            <p:nvPr/>
          </p:nvSpPr>
          <p:spPr bwMode="auto">
            <a:xfrm>
              <a:off x="4697328" y="24870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9" name="Oval 145"/>
            <p:cNvSpPr>
              <a:spLocks noChangeArrowheads="1"/>
            </p:cNvSpPr>
            <p:nvPr/>
          </p:nvSpPr>
          <p:spPr bwMode="auto">
            <a:xfrm>
              <a:off x="4702249" y="252645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0" name="Oval 146"/>
            <p:cNvSpPr>
              <a:spLocks noChangeArrowheads="1"/>
            </p:cNvSpPr>
            <p:nvPr/>
          </p:nvSpPr>
          <p:spPr bwMode="auto">
            <a:xfrm>
              <a:off x="4705202" y="254515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1" name="Oval 147"/>
            <p:cNvSpPr>
              <a:spLocks noChangeArrowheads="1"/>
            </p:cNvSpPr>
            <p:nvPr/>
          </p:nvSpPr>
          <p:spPr bwMode="auto">
            <a:xfrm>
              <a:off x="4709139" y="253137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2" name="Oval 148"/>
            <p:cNvSpPr>
              <a:spLocks noChangeArrowheads="1"/>
            </p:cNvSpPr>
            <p:nvPr/>
          </p:nvSpPr>
          <p:spPr bwMode="auto">
            <a:xfrm>
              <a:off x="4713076" y="254121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3" name="Oval 149"/>
            <p:cNvSpPr>
              <a:spLocks noChangeArrowheads="1"/>
            </p:cNvSpPr>
            <p:nvPr/>
          </p:nvSpPr>
          <p:spPr bwMode="auto">
            <a:xfrm>
              <a:off x="4717013" y="256090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4" name="Oval 150"/>
            <p:cNvSpPr>
              <a:spLocks noChangeArrowheads="1"/>
            </p:cNvSpPr>
            <p:nvPr/>
          </p:nvSpPr>
          <p:spPr bwMode="auto">
            <a:xfrm>
              <a:off x="4720950" y="257960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5" name="Oval 151"/>
            <p:cNvSpPr>
              <a:spLocks noChangeArrowheads="1"/>
            </p:cNvSpPr>
            <p:nvPr/>
          </p:nvSpPr>
          <p:spPr bwMode="auto">
            <a:xfrm>
              <a:off x="4724887" y="26258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6" name="Oval 152"/>
            <p:cNvSpPr>
              <a:spLocks noChangeArrowheads="1"/>
            </p:cNvSpPr>
            <p:nvPr/>
          </p:nvSpPr>
          <p:spPr bwMode="auto">
            <a:xfrm>
              <a:off x="4727840" y="26160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7" name="Oval 153"/>
            <p:cNvSpPr>
              <a:spLocks noChangeArrowheads="1"/>
            </p:cNvSpPr>
            <p:nvPr/>
          </p:nvSpPr>
          <p:spPr bwMode="auto">
            <a:xfrm>
              <a:off x="4731777" y="258058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8" name="Oval 154"/>
            <p:cNvSpPr>
              <a:spLocks noChangeArrowheads="1"/>
            </p:cNvSpPr>
            <p:nvPr/>
          </p:nvSpPr>
          <p:spPr bwMode="auto">
            <a:xfrm>
              <a:off x="4735714" y="2559918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9" name="Oval 155"/>
            <p:cNvSpPr>
              <a:spLocks noChangeArrowheads="1"/>
            </p:cNvSpPr>
            <p:nvPr/>
          </p:nvSpPr>
          <p:spPr bwMode="auto">
            <a:xfrm>
              <a:off x="4739651" y="25313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0" name="Oval 156"/>
            <p:cNvSpPr>
              <a:spLocks noChangeArrowheads="1"/>
            </p:cNvSpPr>
            <p:nvPr/>
          </p:nvSpPr>
          <p:spPr bwMode="auto">
            <a:xfrm>
              <a:off x="4743588" y="25540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1" name="Oval 157"/>
            <p:cNvSpPr>
              <a:spLocks noChangeArrowheads="1"/>
            </p:cNvSpPr>
            <p:nvPr/>
          </p:nvSpPr>
          <p:spPr bwMode="auto">
            <a:xfrm>
              <a:off x="4747525" y="25805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" name="Oval 158"/>
            <p:cNvSpPr>
              <a:spLocks noChangeArrowheads="1"/>
            </p:cNvSpPr>
            <p:nvPr/>
          </p:nvSpPr>
          <p:spPr bwMode="auto">
            <a:xfrm>
              <a:off x="4751462" y="25599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" name="Oval 159"/>
            <p:cNvSpPr>
              <a:spLocks noChangeArrowheads="1"/>
            </p:cNvSpPr>
            <p:nvPr/>
          </p:nvSpPr>
          <p:spPr bwMode="auto">
            <a:xfrm>
              <a:off x="4754415" y="254417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" name="Oval 160"/>
            <p:cNvSpPr>
              <a:spLocks noChangeArrowheads="1"/>
            </p:cNvSpPr>
            <p:nvPr/>
          </p:nvSpPr>
          <p:spPr bwMode="auto">
            <a:xfrm>
              <a:off x="4758352" y="255401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" name="Oval 161"/>
            <p:cNvSpPr>
              <a:spLocks noChangeArrowheads="1"/>
            </p:cNvSpPr>
            <p:nvPr/>
          </p:nvSpPr>
          <p:spPr bwMode="auto">
            <a:xfrm>
              <a:off x="4762289" y="259535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" name="Oval 162"/>
            <p:cNvSpPr>
              <a:spLocks noChangeArrowheads="1"/>
            </p:cNvSpPr>
            <p:nvPr/>
          </p:nvSpPr>
          <p:spPr bwMode="auto">
            <a:xfrm>
              <a:off x="4766226" y="26199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" name="Oval 163"/>
            <p:cNvSpPr>
              <a:spLocks noChangeArrowheads="1"/>
            </p:cNvSpPr>
            <p:nvPr/>
          </p:nvSpPr>
          <p:spPr bwMode="auto">
            <a:xfrm>
              <a:off x="4770163" y="257271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" name="Oval 164"/>
            <p:cNvSpPr>
              <a:spLocks noChangeArrowheads="1"/>
            </p:cNvSpPr>
            <p:nvPr/>
          </p:nvSpPr>
          <p:spPr bwMode="auto">
            <a:xfrm>
              <a:off x="4774100" y="258452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9" name="Oval 165"/>
            <p:cNvSpPr>
              <a:spLocks noChangeArrowheads="1"/>
            </p:cNvSpPr>
            <p:nvPr/>
          </p:nvSpPr>
          <p:spPr bwMode="auto">
            <a:xfrm>
              <a:off x="4778037" y="259928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" name="Oval 166"/>
            <p:cNvSpPr>
              <a:spLocks noChangeArrowheads="1"/>
            </p:cNvSpPr>
            <p:nvPr/>
          </p:nvSpPr>
          <p:spPr bwMode="auto">
            <a:xfrm>
              <a:off x="4780989" y="260519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" name="Oval 167"/>
            <p:cNvSpPr>
              <a:spLocks noChangeArrowheads="1"/>
            </p:cNvSpPr>
            <p:nvPr/>
          </p:nvSpPr>
          <p:spPr bwMode="auto">
            <a:xfrm>
              <a:off x="4784926" y="25864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" name="Oval 168"/>
            <p:cNvSpPr>
              <a:spLocks noChangeArrowheads="1"/>
            </p:cNvSpPr>
            <p:nvPr/>
          </p:nvSpPr>
          <p:spPr bwMode="auto">
            <a:xfrm>
              <a:off x="4788863" y="25668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" name="Oval 169"/>
            <p:cNvSpPr>
              <a:spLocks noChangeArrowheads="1"/>
            </p:cNvSpPr>
            <p:nvPr/>
          </p:nvSpPr>
          <p:spPr bwMode="auto">
            <a:xfrm>
              <a:off x="4792800" y="256287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" name="Oval 170"/>
            <p:cNvSpPr>
              <a:spLocks noChangeArrowheads="1"/>
            </p:cNvSpPr>
            <p:nvPr/>
          </p:nvSpPr>
          <p:spPr bwMode="auto">
            <a:xfrm>
              <a:off x="4796737" y="258550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" name="Oval 171"/>
            <p:cNvSpPr>
              <a:spLocks noChangeArrowheads="1"/>
            </p:cNvSpPr>
            <p:nvPr/>
          </p:nvSpPr>
          <p:spPr bwMode="auto">
            <a:xfrm>
              <a:off x="4800674" y="260814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" name="Oval 172"/>
            <p:cNvSpPr>
              <a:spLocks noChangeArrowheads="1"/>
            </p:cNvSpPr>
            <p:nvPr/>
          </p:nvSpPr>
          <p:spPr bwMode="auto">
            <a:xfrm>
              <a:off x="4804611" y="26150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" name="Oval 173"/>
            <p:cNvSpPr>
              <a:spLocks noChangeArrowheads="1"/>
            </p:cNvSpPr>
            <p:nvPr/>
          </p:nvSpPr>
          <p:spPr bwMode="auto">
            <a:xfrm>
              <a:off x="4807564" y="2607162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" name="Oval 174"/>
            <p:cNvSpPr>
              <a:spLocks noChangeArrowheads="1"/>
            </p:cNvSpPr>
            <p:nvPr/>
          </p:nvSpPr>
          <p:spPr bwMode="auto">
            <a:xfrm>
              <a:off x="4811501" y="25983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" name="Oval 175"/>
            <p:cNvSpPr>
              <a:spLocks noChangeArrowheads="1"/>
            </p:cNvSpPr>
            <p:nvPr/>
          </p:nvSpPr>
          <p:spPr bwMode="auto">
            <a:xfrm>
              <a:off x="4815438" y="258354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" name="Oval 176"/>
            <p:cNvSpPr>
              <a:spLocks noChangeArrowheads="1"/>
            </p:cNvSpPr>
            <p:nvPr/>
          </p:nvSpPr>
          <p:spPr bwMode="auto">
            <a:xfrm>
              <a:off x="4819375" y="260322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" name="Oval 177"/>
            <p:cNvSpPr>
              <a:spLocks noChangeArrowheads="1"/>
            </p:cNvSpPr>
            <p:nvPr/>
          </p:nvSpPr>
          <p:spPr bwMode="auto">
            <a:xfrm>
              <a:off x="4823312" y="262684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" name="Oval 178"/>
            <p:cNvSpPr>
              <a:spLocks noChangeArrowheads="1"/>
            </p:cNvSpPr>
            <p:nvPr/>
          </p:nvSpPr>
          <p:spPr bwMode="auto">
            <a:xfrm>
              <a:off x="4827249" y="263669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" name="Oval 179"/>
            <p:cNvSpPr>
              <a:spLocks noChangeArrowheads="1"/>
            </p:cNvSpPr>
            <p:nvPr/>
          </p:nvSpPr>
          <p:spPr bwMode="auto">
            <a:xfrm>
              <a:off x="4831186" y="262094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" name="Oval 180"/>
            <p:cNvSpPr>
              <a:spLocks noChangeArrowheads="1"/>
            </p:cNvSpPr>
            <p:nvPr/>
          </p:nvSpPr>
          <p:spPr bwMode="auto">
            <a:xfrm>
              <a:off x="4834139" y="260617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" name="Oval 181"/>
            <p:cNvSpPr>
              <a:spLocks noChangeArrowheads="1"/>
            </p:cNvSpPr>
            <p:nvPr/>
          </p:nvSpPr>
          <p:spPr bwMode="auto">
            <a:xfrm>
              <a:off x="4838076" y="260913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" name="Oval 182"/>
            <p:cNvSpPr>
              <a:spLocks noChangeArrowheads="1"/>
            </p:cNvSpPr>
            <p:nvPr/>
          </p:nvSpPr>
          <p:spPr bwMode="auto">
            <a:xfrm>
              <a:off x="4842013" y="26120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7" name="Oval 183"/>
            <p:cNvSpPr>
              <a:spLocks noChangeArrowheads="1"/>
            </p:cNvSpPr>
            <p:nvPr/>
          </p:nvSpPr>
          <p:spPr bwMode="auto">
            <a:xfrm>
              <a:off x="4845950" y="263373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8" name="Oval 184"/>
            <p:cNvSpPr>
              <a:spLocks noChangeArrowheads="1"/>
            </p:cNvSpPr>
            <p:nvPr/>
          </p:nvSpPr>
          <p:spPr bwMode="auto">
            <a:xfrm>
              <a:off x="4849887" y="26160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9" name="Oval 185"/>
            <p:cNvSpPr>
              <a:spLocks noChangeArrowheads="1"/>
            </p:cNvSpPr>
            <p:nvPr/>
          </p:nvSpPr>
          <p:spPr bwMode="auto">
            <a:xfrm>
              <a:off x="4853824" y="261897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0" name="Oval 186"/>
            <p:cNvSpPr>
              <a:spLocks noChangeArrowheads="1"/>
            </p:cNvSpPr>
            <p:nvPr/>
          </p:nvSpPr>
          <p:spPr bwMode="auto">
            <a:xfrm>
              <a:off x="4857761" y="262684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1" name="Oval 187"/>
            <p:cNvSpPr>
              <a:spLocks noChangeArrowheads="1"/>
            </p:cNvSpPr>
            <p:nvPr/>
          </p:nvSpPr>
          <p:spPr bwMode="auto">
            <a:xfrm>
              <a:off x="4860714" y="262291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2" name="Oval 188"/>
            <p:cNvSpPr>
              <a:spLocks noChangeArrowheads="1"/>
            </p:cNvSpPr>
            <p:nvPr/>
          </p:nvSpPr>
          <p:spPr bwMode="auto">
            <a:xfrm>
              <a:off x="4865635" y="260913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3" name="Oval 189"/>
            <p:cNvSpPr>
              <a:spLocks noChangeArrowheads="1"/>
            </p:cNvSpPr>
            <p:nvPr/>
          </p:nvSpPr>
          <p:spPr bwMode="auto">
            <a:xfrm>
              <a:off x="4868588" y="261208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4" name="Oval 190"/>
            <p:cNvSpPr>
              <a:spLocks noChangeArrowheads="1"/>
            </p:cNvSpPr>
            <p:nvPr/>
          </p:nvSpPr>
          <p:spPr bwMode="auto">
            <a:xfrm>
              <a:off x="4872525" y="264062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5" name="Oval 191"/>
            <p:cNvSpPr>
              <a:spLocks noChangeArrowheads="1"/>
            </p:cNvSpPr>
            <p:nvPr/>
          </p:nvSpPr>
          <p:spPr bwMode="auto">
            <a:xfrm>
              <a:off x="4876462" y="26357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6" name="Oval 192"/>
            <p:cNvSpPr>
              <a:spLocks noChangeArrowheads="1"/>
            </p:cNvSpPr>
            <p:nvPr/>
          </p:nvSpPr>
          <p:spPr bwMode="auto">
            <a:xfrm>
              <a:off x="4880399" y="263472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7" name="Oval 193"/>
            <p:cNvSpPr>
              <a:spLocks noChangeArrowheads="1"/>
            </p:cNvSpPr>
            <p:nvPr/>
          </p:nvSpPr>
          <p:spPr bwMode="auto">
            <a:xfrm>
              <a:off x="4884336" y="262881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8" name="Oval 194"/>
            <p:cNvSpPr>
              <a:spLocks noChangeArrowheads="1"/>
            </p:cNvSpPr>
            <p:nvPr/>
          </p:nvSpPr>
          <p:spPr bwMode="auto">
            <a:xfrm>
              <a:off x="4888273" y="262192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9" name="Oval 195"/>
            <p:cNvSpPr>
              <a:spLocks noChangeArrowheads="1"/>
            </p:cNvSpPr>
            <p:nvPr/>
          </p:nvSpPr>
          <p:spPr bwMode="auto">
            <a:xfrm>
              <a:off x="4892210" y="261602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0" name="Oval 196"/>
            <p:cNvSpPr>
              <a:spLocks noChangeArrowheads="1"/>
            </p:cNvSpPr>
            <p:nvPr/>
          </p:nvSpPr>
          <p:spPr bwMode="auto">
            <a:xfrm>
              <a:off x="4895162" y="262192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1" name="Oval 197"/>
            <p:cNvSpPr>
              <a:spLocks noChangeArrowheads="1"/>
            </p:cNvSpPr>
            <p:nvPr/>
          </p:nvSpPr>
          <p:spPr bwMode="auto">
            <a:xfrm>
              <a:off x="4899099" y="2628816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2" name="Oval 198"/>
            <p:cNvSpPr>
              <a:spLocks noChangeArrowheads="1"/>
            </p:cNvSpPr>
            <p:nvPr/>
          </p:nvSpPr>
          <p:spPr bwMode="auto">
            <a:xfrm>
              <a:off x="4903036" y="265047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3" name="Oval 199"/>
            <p:cNvSpPr>
              <a:spLocks noChangeArrowheads="1"/>
            </p:cNvSpPr>
            <p:nvPr/>
          </p:nvSpPr>
          <p:spPr bwMode="auto">
            <a:xfrm>
              <a:off x="4906973" y="26435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4" name="Oval 200"/>
            <p:cNvSpPr>
              <a:spLocks noChangeArrowheads="1"/>
            </p:cNvSpPr>
            <p:nvPr/>
          </p:nvSpPr>
          <p:spPr bwMode="auto">
            <a:xfrm>
              <a:off x="4910910" y="262783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5" name="Oval 201"/>
            <p:cNvSpPr>
              <a:spLocks noChangeArrowheads="1"/>
            </p:cNvSpPr>
            <p:nvPr/>
          </p:nvSpPr>
          <p:spPr bwMode="auto">
            <a:xfrm>
              <a:off x="4914847" y="264062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6" name="Oval 202"/>
            <p:cNvSpPr>
              <a:spLocks noChangeArrowheads="1"/>
            </p:cNvSpPr>
            <p:nvPr/>
          </p:nvSpPr>
          <p:spPr bwMode="auto">
            <a:xfrm>
              <a:off x="4918784" y="265243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7" name="Oval 203"/>
            <p:cNvSpPr>
              <a:spLocks noChangeArrowheads="1"/>
            </p:cNvSpPr>
            <p:nvPr/>
          </p:nvSpPr>
          <p:spPr bwMode="auto">
            <a:xfrm>
              <a:off x="4921737" y="266621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8" name="Oval 204"/>
            <p:cNvSpPr>
              <a:spLocks noChangeArrowheads="1"/>
            </p:cNvSpPr>
            <p:nvPr/>
          </p:nvSpPr>
          <p:spPr bwMode="auto">
            <a:xfrm>
              <a:off x="4925674" y="263669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9" name="Oval 205"/>
            <p:cNvSpPr>
              <a:spLocks noChangeArrowheads="1"/>
            </p:cNvSpPr>
            <p:nvPr/>
          </p:nvSpPr>
          <p:spPr bwMode="auto">
            <a:xfrm>
              <a:off x="4929611" y="262783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130" name="Group 407"/>
            <p:cNvGrpSpPr>
              <a:grpSpLocks/>
            </p:cNvGrpSpPr>
            <p:nvPr/>
          </p:nvGrpSpPr>
          <p:grpSpPr bwMode="auto">
            <a:xfrm>
              <a:off x="4933548" y="1987084"/>
              <a:ext cx="739172" cy="999999"/>
              <a:chOff x="3351" y="1777"/>
              <a:chExt cx="751" cy="1016"/>
            </a:xfrm>
          </p:grpSpPr>
          <p:sp>
            <p:nvSpPr>
              <p:cNvPr id="618" name="Oval 207"/>
              <p:cNvSpPr>
                <a:spLocks noChangeArrowheads="1"/>
              </p:cNvSpPr>
              <p:nvPr/>
            </p:nvSpPr>
            <p:spPr bwMode="auto">
              <a:xfrm>
                <a:off x="3351" y="244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9" name="Oval 208"/>
              <p:cNvSpPr>
                <a:spLocks noChangeArrowheads="1"/>
              </p:cNvSpPr>
              <p:nvPr/>
            </p:nvSpPr>
            <p:spPr bwMode="auto">
              <a:xfrm>
                <a:off x="3355" y="24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0" name="Oval 209"/>
              <p:cNvSpPr>
                <a:spLocks noChangeArrowheads="1"/>
              </p:cNvSpPr>
              <p:nvPr/>
            </p:nvSpPr>
            <p:spPr bwMode="auto">
              <a:xfrm>
                <a:off x="3359" y="24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1" name="Oval 210"/>
              <p:cNvSpPr>
                <a:spLocks noChangeArrowheads="1"/>
              </p:cNvSpPr>
              <p:nvPr/>
            </p:nvSpPr>
            <p:spPr bwMode="auto">
              <a:xfrm>
                <a:off x="3363" y="24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2" name="Oval 211"/>
              <p:cNvSpPr>
                <a:spLocks noChangeArrowheads="1"/>
              </p:cNvSpPr>
              <p:nvPr/>
            </p:nvSpPr>
            <p:spPr bwMode="auto">
              <a:xfrm>
                <a:off x="3366" y="247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3" name="Oval 212"/>
              <p:cNvSpPr>
                <a:spLocks noChangeArrowheads="1"/>
              </p:cNvSpPr>
              <p:nvPr/>
            </p:nvSpPr>
            <p:spPr bwMode="auto">
              <a:xfrm>
                <a:off x="3370" y="24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4" name="Oval 213"/>
              <p:cNvSpPr>
                <a:spLocks noChangeArrowheads="1"/>
              </p:cNvSpPr>
              <p:nvPr/>
            </p:nvSpPr>
            <p:spPr bwMode="auto">
              <a:xfrm>
                <a:off x="3374" y="244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5" name="Oval 214"/>
              <p:cNvSpPr>
                <a:spLocks noChangeArrowheads="1"/>
              </p:cNvSpPr>
              <p:nvPr/>
            </p:nvSpPr>
            <p:spPr bwMode="auto">
              <a:xfrm>
                <a:off x="3378" y="244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6" name="Oval 215"/>
              <p:cNvSpPr>
                <a:spLocks noChangeArrowheads="1"/>
              </p:cNvSpPr>
              <p:nvPr/>
            </p:nvSpPr>
            <p:spPr bwMode="auto">
              <a:xfrm>
                <a:off x="3382" y="244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7" name="Oval 216"/>
              <p:cNvSpPr>
                <a:spLocks noChangeArrowheads="1"/>
              </p:cNvSpPr>
              <p:nvPr/>
            </p:nvSpPr>
            <p:spPr bwMode="auto">
              <a:xfrm>
                <a:off x="3386" y="243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8" name="Oval 217"/>
              <p:cNvSpPr>
                <a:spLocks noChangeArrowheads="1"/>
              </p:cNvSpPr>
              <p:nvPr/>
            </p:nvSpPr>
            <p:spPr bwMode="auto">
              <a:xfrm>
                <a:off x="3390" y="243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9" name="Oval 218"/>
              <p:cNvSpPr>
                <a:spLocks noChangeArrowheads="1"/>
              </p:cNvSpPr>
              <p:nvPr/>
            </p:nvSpPr>
            <p:spPr bwMode="auto">
              <a:xfrm>
                <a:off x="3393" y="243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0" name="Oval 219"/>
              <p:cNvSpPr>
                <a:spLocks noChangeArrowheads="1"/>
              </p:cNvSpPr>
              <p:nvPr/>
            </p:nvSpPr>
            <p:spPr bwMode="auto">
              <a:xfrm>
                <a:off x="3397" y="244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1" name="Oval 220"/>
              <p:cNvSpPr>
                <a:spLocks noChangeArrowheads="1"/>
              </p:cNvSpPr>
              <p:nvPr/>
            </p:nvSpPr>
            <p:spPr bwMode="auto">
              <a:xfrm>
                <a:off x="3401" y="24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2" name="Oval 221"/>
              <p:cNvSpPr>
                <a:spLocks noChangeArrowheads="1"/>
              </p:cNvSpPr>
              <p:nvPr/>
            </p:nvSpPr>
            <p:spPr bwMode="auto">
              <a:xfrm>
                <a:off x="3405" y="247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3" name="Oval 222"/>
              <p:cNvSpPr>
                <a:spLocks noChangeArrowheads="1"/>
              </p:cNvSpPr>
              <p:nvPr/>
            </p:nvSpPr>
            <p:spPr bwMode="auto">
              <a:xfrm>
                <a:off x="3409" y="245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4" name="Oval 223"/>
              <p:cNvSpPr>
                <a:spLocks noChangeArrowheads="1"/>
              </p:cNvSpPr>
              <p:nvPr/>
            </p:nvSpPr>
            <p:spPr bwMode="auto">
              <a:xfrm>
                <a:off x="3413" y="243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5" name="Oval 224"/>
              <p:cNvSpPr>
                <a:spLocks noChangeArrowheads="1"/>
              </p:cNvSpPr>
              <p:nvPr/>
            </p:nvSpPr>
            <p:spPr bwMode="auto">
              <a:xfrm>
                <a:off x="3416" y="244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6" name="Oval 225"/>
              <p:cNvSpPr>
                <a:spLocks noChangeArrowheads="1"/>
              </p:cNvSpPr>
              <p:nvPr/>
            </p:nvSpPr>
            <p:spPr bwMode="auto">
              <a:xfrm>
                <a:off x="3420" y="24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7" name="Oval 226"/>
              <p:cNvSpPr>
                <a:spLocks noChangeArrowheads="1"/>
              </p:cNvSpPr>
              <p:nvPr/>
            </p:nvSpPr>
            <p:spPr bwMode="auto">
              <a:xfrm>
                <a:off x="3424" y="247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8" name="Oval 227"/>
              <p:cNvSpPr>
                <a:spLocks noChangeArrowheads="1"/>
              </p:cNvSpPr>
              <p:nvPr/>
            </p:nvSpPr>
            <p:spPr bwMode="auto">
              <a:xfrm>
                <a:off x="3428" y="248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9" name="Oval 228"/>
              <p:cNvSpPr>
                <a:spLocks noChangeArrowheads="1"/>
              </p:cNvSpPr>
              <p:nvPr/>
            </p:nvSpPr>
            <p:spPr bwMode="auto">
              <a:xfrm>
                <a:off x="3432" y="247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0" name="Oval 229"/>
              <p:cNvSpPr>
                <a:spLocks noChangeArrowheads="1"/>
              </p:cNvSpPr>
              <p:nvPr/>
            </p:nvSpPr>
            <p:spPr bwMode="auto">
              <a:xfrm>
                <a:off x="3436" y="24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1" name="Oval 230"/>
              <p:cNvSpPr>
                <a:spLocks noChangeArrowheads="1"/>
              </p:cNvSpPr>
              <p:nvPr/>
            </p:nvSpPr>
            <p:spPr bwMode="auto">
              <a:xfrm>
                <a:off x="3440" y="244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2" name="Oval 231"/>
              <p:cNvSpPr>
                <a:spLocks noChangeArrowheads="1"/>
              </p:cNvSpPr>
              <p:nvPr/>
            </p:nvSpPr>
            <p:spPr bwMode="auto">
              <a:xfrm>
                <a:off x="3443" y="245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3" name="Oval 232"/>
              <p:cNvSpPr>
                <a:spLocks noChangeArrowheads="1"/>
              </p:cNvSpPr>
              <p:nvPr/>
            </p:nvSpPr>
            <p:spPr bwMode="auto">
              <a:xfrm>
                <a:off x="3448" y="245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4" name="Oval 233"/>
              <p:cNvSpPr>
                <a:spLocks noChangeArrowheads="1"/>
              </p:cNvSpPr>
              <p:nvPr/>
            </p:nvSpPr>
            <p:spPr bwMode="auto">
              <a:xfrm>
                <a:off x="3451" y="246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5" name="Oval 234"/>
              <p:cNvSpPr>
                <a:spLocks noChangeArrowheads="1"/>
              </p:cNvSpPr>
              <p:nvPr/>
            </p:nvSpPr>
            <p:spPr bwMode="auto">
              <a:xfrm>
                <a:off x="3455" y="246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6" name="Oval 235"/>
              <p:cNvSpPr>
                <a:spLocks noChangeArrowheads="1"/>
              </p:cNvSpPr>
              <p:nvPr/>
            </p:nvSpPr>
            <p:spPr bwMode="auto">
              <a:xfrm>
                <a:off x="3459" y="246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7" name="Oval 236"/>
              <p:cNvSpPr>
                <a:spLocks noChangeArrowheads="1"/>
              </p:cNvSpPr>
              <p:nvPr/>
            </p:nvSpPr>
            <p:spPr bwMode="auto">
              <a:xfrm>
                <a:off x="3463" y="24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8" name="Oval 237"/>
              <p:cNvSpPr>
                <a:spLocks noChangeArrowheads="1"/>
              </p:cNvSpPr>
              <p:nvPr/>
            </p:nvSpPr>
            <p:spPr bwMode="auto">
              <a:xfrm>
                <a:off x="3467" y="245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9" name="Oval 238"/>
              <p:cNvSpPr>
                <a:spLocks noChangeArrowheads="1"/>
              </p:cNvSpPr>
              <p:nvPr/>
            </p:nvSpPr>
            <p:spPr bwMode="auto">
              <a:xfrm>
                <a:off x="3470" y="24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0" name="Oval 239"/>
              <p:cNvSpPr>
                <a:spLocks noChangeArrowheads="1"/>
              </p:cNvSpPr>
              <p:nvPr/>
            </p:nvSpPr>
            <p:spPr bwMode="auto">
              <a:xfrm>
                <a:off x="3475" y="24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1" name="Oval 240"/>
              <p:cNvSpPr>
                <a:spLocks noChangeArrowheads="1"/>
              </p:cNvSpPr>
              <p:nvPr/>
            </p:nvSpPr>
            <p:spPr bwMode="auto">
              <a:xfrm>
                <a:off x="3478" y="239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2" name="Oval 241"/>
              <p:cNvSpPr>
                <a:spLocks noChangeArrowheads="1"/>
              </p:cNvSpPr>
              <p:nvPr/>
            </p:nvSpPr>
            <p:spPr bwMode="auto">
              <a:xfrm>
                <a:off x="3482" y="240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3" name="Oval 242"/>
              <p:cNvSpPr>
                <a:spLocks noChangeArrowheads="1"/>
              </p:cNvSpPr>
              <p:nvPr/>
            </p:nvSpPr>
            <p:spPr bwMode="auto">
              <a:xfrm>
                <a:off x="3486" y="242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4" name="Oval 243"/>
              <p:cNvSpPr>
                <a:spLocks noChangeArrowheads="1"/>
              </p:cNvSpPr>
              <p:nvPr/>
            </p:nvSpPr>
            <p:spPr bwMode="auto">
              <a:xfrm>
                <a:off x="3490" y="24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5" name="Oval 244"/>
              <p:cNvSpPr>
                <a:spLocks noChangeArrowheads="1"/>
              </p:cNvSpPr>
              <p:nvPr/>
            </p:nvSpPr>
            <p:spPr bwMode="auto">
              <a:xfrm>
                <a:off x="3494" y="240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6" name="Oval 245"/>
              <p:cNvSpPr>
                <a:spLocks noChangeArrowheads="1"/>
              </p:cNvSpPr>
              <p:nvPr/>
            </p:nvSpPr>
            <p:spPr bwMode="auto">
              <a:xfrm>
                <a:off x="3498" y="23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7" name="Oval 246"/>
              <p:cNvSpPr>
                <a:spLocks noChangeArrowheads="1"/>
              </p:cNvSpPr>
              <p:nvPr/>
            </p:nvSpPr>
            <p:spPr bwMode="auto">
              <a:xfrm>
                <a:off x="3502" y="23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8" name="Oval 247"/>
              <p:cNvSpPr>
                <a:spLocks noChangeArrowheads="1"/>
              </p:cNvSpPr>
              <p:nvPr/>
            </p:nvSpPr>
            <p:spPr bwMode="auto">
              <a:xfrm>
                <a:off x="3505" y="236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9" name="Oval 248"/>
              <p:cNvSpPr>
                <a:spLocks noChangeArrowheads="1"/>
              </p:cNvSpPr>
              <p:nvPr/>
            </p:nvSpPr>
            <p:spPr bwMode="auto">
              <a:xfrm>
                <a:off x="3509" y="23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0" name="Oval 249"/>
              <p:cNvSpPr>
                <a:spLocks noChangeArrowheads="1"/>
              </p:cNvSpPr>
              <p:nvPr/>
            </p:nvSpPr>
            <p:spPr bwMode="auto">
              <a:xfrm>
                <a:off x="3513" y="236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1" name="Oval 250"/>
              <p:cNvSpPr>
                <a:spLocks noChangeArrowheads="1"/>
              </p:cNvSpPr>
              <p:nvPr/>
            </p:nvSpPr>
            <p:spPr bwMode="auto">
              <a:xfrm>
                <a:off x="3517" y="233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2" name="Oval 251"/>
              <p:cNvSpPr>
                <a:spLocks noChangeArrowheads="1"/>
              </p:cNvSpPr>
              <p:nvPr/>
            </p:nvSpPr>
            <p:spPr bwMode="auto">
              <a:xfrm>
                <a:off x="3521" y="23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3" name="Oval 252"/>
              <p:cNvSpPr>
                <a:spLocks noChangeArrowheads="1"/>
              </p:cNvSpPr>
              <p:nvPr/>
            </p:nvSpPr>
            <p:spPr bwMode="auto">
              <a:xfrm>
                <a:off x="3525" y="23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4" name="Oval 253"/>
              <p:cNvSpPr>
                <a:spLocks noChangeArrowheads="1"/>
              </p:cNvSpPr>
              <p:nvPr/>
            </p:nvSpPr>
            <p:spPr bwMode="auto">
              <a:xfrm>
                <a:off x="3529" y="23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5" name="Oval 254"/>
              <p:cNvSpPr>
                <a:spLocks noChangeArrowheads="1"/>
              </p:cNvSpPr>
              <p:nvPr/>
            </p:nvSpPr>
            <p:spPr bwMode="auto">
              <a:xfrm>
                <a:off x="3532" y="233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6" name="Oval 255"/>
              <p:cNvSpPr>
                <a:spLocks noChangeArrowheads="1"/>
              </p:cNvSpPr>
              <p:nvPr/>
            </p:nvSpPr>
            <p:spPr bwMode="auto">
              <a:xfrm>
                <a:off x="3536" y="231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7" name="Oval 256"/>
              <p:cNvSpPr>
                <a:spLocks noChangeArrowheads="1"/>
              </p:cNvSpPr>
              <p:nvPr/>
            </p:nvSpPr>
            <p:spPr bwMode="auto">
              <a:xfrm>
                <a:off x="3540" y="22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8" name="Oval 257"/>
              <p:cNvSpPr>
                <a:spLocks noChangeArrowheads="1"/>
              </p:cNvSpPr>
              <p:nvPr/>
            </p:nvSpPr>
            <p:spPr bwMode="auto">
              <a:xfrm>
                <a:off x="3544" y="229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9" name="Oval 258"/>
              <p:cNvSpPr>
                <a:spLocks noChangeArrowheads="1"/>
              </p:cNvSpPr>
              <p:nvPr/>
            </p:nvSpPr>
            <p:spPr bwMode="auto">
              <a:xfrm>
                <a:off x="3548" y="231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0" name="Oval 259"/>
              <p:cNvSpPr>
                <a:spLocks noChangeArrowheads="1"/>
              </p:cNvSpPr>
              <p:nvPr/>
            </p:nvSpPr>
            <p:spPr bwMode="auto">
              <a:xfrm>
                <a:off x="3552" y="229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1" name="Oval 260"/>
              <p:cNvSpPr>
                <a:spLocks noChangeArrowheads="1"/>
              </p:cNvSpPr>
              <p:nvPr/>
            </p:nvSpPr>
            <p:spPr bwMode="auto">
              <a:xfrm>
                <a:off x="3556" y="23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2" name="Oval 261"/>
              <p:cNvSpPr>
                <a:spLocks noChangeArrowheads="1"/>
              </p:cNvSpPr>
              <p:nvPr/>
            </p:nvSpPr>
            <p:spPr bwMode="auto">
              <a:xfrm>
                <a:off x="3559" y="22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3" name="Oval 262"/>
              <p:cNvSpPr>
                <a:spLocks noChangeArrowheads="1"/>
              </p:cNvSpPr>
              <p:nvPr/>
            </p:nvSpPr>
            <p:spPr bwMode="auto">
              <a:xfrm>
                <a:off x="3563" y="22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4" name="Oval 263"/>
              <p:cNvSpPr>
                <a:spLocks noChangeArrowheads="1"/>
              </p:cNvSpPr>
              <p:nvPr/>
            </p:nvSpPr>
            <p:spPr bwMode="auto">
              <a:xfrm>
                <a:off x="3567" y="225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5" name="Oval 264"/>
              <p:cNvSpPr>
                <a:spLocks noChangeArrowheads="1"/>
              </p:cNvSpPr>
              <p:nvPr/>
            </p:nvSpPr>
            <p:spPr bwMode="auto">
              <a:xfrm>
                <a:off x="3571" y="22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6" name="Oval 265"/>
              <p:cNvSpPr>
                <a:spLocks noChangeArrowheads="1"/>
              </p:cNvSpPr>
              <p:nvPr/>
            </p:nvSpPr>
            <p:spPr bwMode="auto">
              <a:xfrm>
                <a:off x="3575" y="224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7" name="Oval 266"/>
              <p:cNvSpPr>
                <a:spLocks noChangeArrowheads="1"/>
              </p:cNvSpPr>
              <p:nvPr/>
            </p:nvSpPr>
            <p:spPr bwMode="auto">
              <a:xfrm>
                <a:off x="3579" y="219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8" name="Oval 267"/>
              <p:cNvSpPr>
                <a:spLocks noChangeArrowheads="1"/>
              </p:cNvSpPr>
              <p:nvPr/>
            </p:nvSpPr>
            <p:spPr bwMode="auto">
              <a:xfrm>
                <a:off x="3583" y="21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9" name="Oval 268"/>
              <p:cNvSpPr>
                <a:spLocks noChangeArrowheads="1"/>
              </p:cNvSpPr>
              <p:nvPr/>
            </p:nvSpPr>
            <p:spPr bwMode="auto">
              <a:xfrm>
                <a:off x="3586" y="21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0" name="Oval 269"/>
              <p:cNvSpPr>
                <a:spLocks noChangeArrowheads="1"/>
              </p:cNvSpPr>
              <p:nvPr/>
            </p:nvSpPr>
            <p:spPr bwMode="auto">
              <a:xfrm>
                <a:off x="3590" y="216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1" name="Oval 270"/>
              <p:cNvSpPr>
                <a:spLocks noChangeArrowheads="1"/>
              </p:cNvSpPr>
              <p:nvPr/>
            </p:nvSpPr>
            <p:spPr bwMode="auto">
              <a:xfrm>
                <a:off x="3594" y="214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2" name="Oval 271"/>
              <p:cNvSpPr>
                <a:spLocks noChangeArrowheads="1"/>
              </p:cNvSpPr>
              <p:nvPr/>
            </p:nvSpPr>
            <p:spPr bwMode="auto">
              <a:xfrm>
                <a:off x="3598" y="210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3" name="Oval 272"/>
              <p:cNvSpPr>
                <a:spLocks noChangeArrowheads="1"/>
              </p:cNvSpPr>
              <p:nvPr/>
            </p:nvSpPr>
            <p:spPr bwMode="auto">
              <a:xfrm>
                <a:off x="3602" y="20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4" name="Oval 273"/>
              <p:cNvSpPr>
                <a:spLocks noChangeArrowheads="1"/>
              </p:cNvSpPr>
              <p:nvPr/>
            </p:nvSpPr>
            <p:spPr bwMode="auto">
              <a:xfrm>
                <a:off x="3606" y="206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5" name="Oval 274"/>
              <p:cNvSpPr>
                <a:spLocks noChangeArrowheads="1"/>
              </p:cNvSpPr>
              <p:nvPr/>
            </p:nvSpPr>
            <p:spPr bwMode="auto">
              <a:xfrm>
                <a:off x="3610" y="203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6" name="Oval 275"/>
              <p:cNvSpPr>
                <a:spLocks noChangeArrowheads="1"/>
              </p:cNvSpPr>
              <p:nvPr/>
            </p:nvSpPr>
            <p:spPr bwMode="auto">
              <a:xfrm>
                <a:off x="3614" y="198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7" name="Oval 276"/>
              <p:cNvSpPr>
                <a:spLocks noChangeArrowheads="1"/>
              </p:cNvSpPr>
              <p:nvPr/>
            </p:nvSpPr>
            <p:spPr bwMode="auto">
              <a:xfrm>
                <a:off x="3617" y="197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8" name="Oval 277"/>
              <p:cNvSpPr>
                <a:spLocks noChangeArrowheads="1"/>
              </p:cNvSpPr>
              <p:nvPr/>
            </p:nvSpPr>
            <p:spPr bwMode="auto">
              <a:xfrm>
                <a:off x="3621" y="19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9" name="Oval 278"/>
              <p:cNvSpPr>
                <a:spLocks noChangeArrowheads="1"/>
              </p:cNvSpPr>
              <p:nvPr/>
            </p:nvSpPr>
            <p:spPr bwMode="auto">
              <a:xfrm>
                <a:off x="3625" y="19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0" name="Oval 279"/>
              <p:cNvSpPr>
                <a:spLocks noChangeArrowheads="1"/>
              </p:cNvSpPr>
              <p:nvPr/>
            </p:nvSpPr>
            <p:spPr bwMode="auto">
              <a:xfrm>
                <a:off x="3629" y="181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1" name="Oval 280"/>
              <p:cNvSpPr>
                <a:spLocks noChangeArrowheads="1"/>
              </p:cNvSpPr>
              <p:nvPr/>
            </p:nvSpPr>
            <p:spPr bwMode="auto">
              <a:xfrm>
                <a:off x="3633" y="179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2" name="Oval 281"/>
              <p:cNvSpPr>
                <a:spLocks noChangeArrowheads="1"/>
              </p:cNvSpPr>
              <p:nvPr/>
            </p:nvSpPr>
            <p:spPr bwMode="auto">
              <a:xfrm>
                <a:off x="3637" y="18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3" name="Oval 282"/>
              <p:cNvSpPr>
                <a:spLocks noChangeArrowheads="1"/>
              </p:cNvSpPr>
              <p:nvPr/>
            </p:nvSpPr>
            <p:spPr bwMode="auto">
              <a:xfrm>
                <a:off x="3641" y="18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4" name="Oval 283"/>
              <p:cNvSpPr>
                <a:spLocks noChangeArrowheads="1"/>
              </p:cNvSpPr>
              <p:nvPr/>
            </p:nvSpPr>
            <p:spPr bwMode="auto">
              <a:xfrm>
                <a:off x="3644" y="182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5" name="Oval 284"/>
              <p:cNvSpPr>
                <a:spLocks noChangeArrowheads="1"/>
              </p:cNvSpPr>
              <p:nvPr/>
            </p:nvSpPr>
            <p:spPr bwMode="auto">
              <a:xfrm>
                <a:off x="3648" y="180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6" name="Oval 285"/>
              <p:cNvSpPr>
                <a:spLocks noChangeArrowheads="1"/>
              </p:cNvSpPr>
              <p:nvPr/>
            </p:nvSpPr>
            <p:spPr bwMode="auto">
              <a:xfrm>
                <a:off x="3652" y="179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7" name="Oval 286"/>
              <p:cNvSpPr>
                <a:spLocks noChangeArrowheads="1"/>
              </p:cNvSpPr>
              <p:nvPr/>
            </p:nvSpPr>
            <p:spPr bwMode="auto">
              <a:xfrm>
                <a:off x="3656" y="18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8" name="Oval 287"/>
              <p:cNvSpPr>
                <a:spLocks noChangeArrowheads="1"/>
              </p:cNvSpPr>
              <p:nvPr/>
            </p:nvSpPr>
            <p:spPr bwMode="auto">
              <a:xfrm>
                <a:off x="3660" y="177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9" name="Oval 288"/>
              <p:cNvSpPr>
                <a:spLocks noChangeArrowheads="1"/>
              </p:cNvSpPr>
              <p:nvPr/>
            </p:nvSpPr>
            <p:spPr bwMode="auto">
              <a:xfrm>
                <a:off x="3664" y="17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0" name="Oval 289"/>
              <p:cNvSpPr>
                <a:spLocks noChangeArrowheads="1"/>
              </p:cNvSpPr>
              <p:nvPr/>
            </p:nvSpPr>
            <p:spPr bwMode="auto">
              <a:xfrm>
                <a:off x="3668" y="18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1" name="Oval 290"/>
              <p:cNvSpPr>
                <a:spLocks noChangeArrowheads="1"/>
              </p:cNvSpPr>
              <p:nvPr/>
            </p:nvSpPr>
            <p:spPr bwMode="auto">
              <a:xfrm>
                <a:off x="3671" y="188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2" name="Oval 291"/>
              <p:cNvSpPr>
                <a:spLocks noChangeArrowheads="1"/>
              </p:cNvSpPr>
              <p:nvPr/>
            </p:nvSpPr>
            <p:spPr bwMode="auto">
              <a:xfrm>
                <a:off x="3675" y="19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3" name="Oval 292"/>
              <p:cNvSpPr>
                <a:spLocks noChangeArrowheads="1"/>
              </p:cNvSpPr>
              <p:nvPr/>
            </p:nvSpPr>
            <p:spPr bwMode="auto">
              <a:xfrm>
                <a:off x="3679" y="19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4" name="Oval 293"/>
              <p:cNvSpPr>
                <a:spLocks noChangeArrowheads="1"/>
              </p:cNvSpPr>
              <p:nvPr/>
            </p:nvSpPr>
            <p:spPr bwMode="auto">
              <a:xfrm>
                <a:off x="3683" y="199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5" name="Oval 294"/>
              <p:cNvSpPr>
                <a:spLocks noChangeArrowheads="1"/>
              </p:cNvSpPr>
              <p:nvPr/>
            </p:nvSpPr>
            <p:spPr bwMode="auto">
              <a:xfrm>
                <a:off x="3687" y="204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6" name="Oval 295"/>
              <p:cNvSpPr>
                <a:spLocks noChangeArrowheads="1"/>
              </p:cNvSpPr>
              <p:nvPr/>
            </p:nvSpPr>
            <p:spPr bwMode="auto">
              <a:xfrm>
                <a:off x="3691" y="21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7" name="Oval 296"/>
              <p:cNvSpPr>
                <a:spLocks noChangeArrowheads="1"/>
              </p:cNvSpPr>
              <p:nvPr/>
            </p:nvSpPr>
            <p:spPr bwMode="auto">
              <a:xfrm>
                <a:off x="3695" y="22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8" name="Oval 297"/>
              <p:cNvSpPr>
                <a:spLocks noChangeArrowheads="1"/>
              </p:cNvSpPr>
              <p:nvPr/>
            </p:nvSpPr>
            <p:spPr bwMode="auto">
              <a:xfrm>
                <a:off x="3698" y="222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9" name="Oval 298"/>
              <p:cNvSpPr>
                <a:spLocks noChangeArrowheads="1"/>
              </p:cNvSpPr>
              <p:nvPr/>
            </p:nvSpPr>
            <p:spPr bwMode="auto">
              <a:xfrm>
                <a:off x="3702" y="222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0" name="Oval 299"/>
              <p:cNvSpPr>
                <a:spLocks noChangeArrowheads="1"/>
              </p:cNvSpPr>
              <p:nvPr/>
            </p:nvSpPr>
            <p:spPr bwMode="auto">
              <a:xfrm>
                <a:off x="3706" y="224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1" name="Oval 300"/>
              <p:cNvSpPr>
                <a:spLocks noChangeArrowheads="1"/>
              </p:cNvSpPr>
              <p:nvPr/>
            </p:nvSpPr>
            <p:spPr bwMode="auto">
              <a:xfrm>
                <a:off x="3710" y="230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2" name="Oval 301"/>
              <p:cNvSpPr>
                <a:spLocks noChangeArrowheads="1"/>
              </p:cNvSpPr>
              <p:nvPr/>
            </p:nvSpPr>
            <p:spPr bwMode="auto">
              <a:xfrm>
                <a:off x="3714" y="234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3" name="Oval 302"/>
              <p:cNvSpPr>
                <a:spLocks noChangeArrowheads="1"/>
              </p:cNvSpPr>
              <p:nvPr/>
            </p:nvSpPr>
            <p:spPr bwMode="auto">
              <a:xfrm>
                <a:off x="3718" y="23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4" name="Oval 303"/>
              <p:cNvSpPr>
                <a:spLocks noChangeArrowheads="1"/>
              </p:cNvSpPr>
              <p:nvPr/>
            </p:nvSpPr>
            <p:spPr bwMode="auto">
              <a:xfrm>
                <a:off x="3722" y="24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5" name="Oval 304"/>
              <p:cNvSpPr>
                <a:spLocks noChangeArrowheads="1"/>
              </p:cNvSpPr>
              <p:nvPr/>
            </p:nvSpPr>
            <p:spPr bwMode="auto">
              <a:xfrm>
                <a:off x="3725" y="241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6" name="Oval 305"/>
              <p:cNvSpPr>
                <a:spLocks noChangeArrowheads="1"/>
              </p:cNvSpPr>
              <p:nvPr/>
            </p:nvSpPr>
            <p:spPr bwMode="auto">
              <a:xfrm>
                <a:off x="3729" y="24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7" name="Oval 306"/>
              <p:cNvSpPr>
                <a:spLocks noChangeArrowheads="1"/>
              </p:cNvSpPr>
              <p:nvPr/>
            </p:nvSpPr>
            <p:spPr bwMode="auto">
              <a:xfrm>
                <a:off x="3733" y="247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8" name="Oval 307"/>
              <p:cNvSpPr>
                <a:spLocks noChangeArrowheads="1"/>
              </p:cNvSpPr>
              <p:nvPr/>
            </p:nvSpPr>
            <p:spPr bwMode="auto">
              <a:xfrm>
                <a:off x="3737" y="250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9" name="Oval 308"/>
              <p:cNvSpPr>
                <a:spLocks noChangeArrowheads="1"/>
              </p:cNvSpPr>
              <p:nvPr/>
            </p:nvSpPr>
            <p:spPr bwMode="auto">
              <a:xfrm>
                <a:off x="3741" y="25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0" name="Oval 309"/>
              <p:cNvSpPr>
                <a:spLocks noChangeArrowheads="1"/>
              </p:cNvSpPr>
              <p:nvPr/>
            </p:nvSpPr>
            <p:spPr bwMode="auto">
              <a:xfrm>
                <a:off x="3745" y="25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1" name="Oval 310"/>
              <p:cNvSpPr>
                <a:spLocks noChangeArrowheads="1"/>
              </p:cNvSpPr>
              <p:nvPr/>
            </p:nvSpPr>
            <p:spPr bwMode="auto">
              <a:xfrm>
                <a:off x="3749" y="253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2" name="Oval 311"/>
              <p:cNvSpPr>
                <a:spLocks noChangeArrowheads="1"/>
              </p:cNvSpPr>
              <p:nvPr/>
            </p:nvSpPr>
            <p:spPr bwMode="auto">
              <a:xfrm>
                <a:off x="3752" y="255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3" name="Oval 312"/>
              <p:cNvSpPr>
                <a:spLocks noChangeArrowheads="1"/>
              </p:cNvSpPr>
              <p:nvPr/>
            </p:nvSpPr>
            <p:spPr bwMode="auto">
              <a:xfrm>
                <a:off x="3756" y="255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4" name="Oval 313"/>
              <p:cNvSpPr>
                <a:spLocks noChangeArrowheads="1"/>
              </p:cNvSpPr>
              <p:nvPr/>
            </p:nvSpPr>
            <p:spPr bwMode="auto">
              <a:xfrm>
                <a:off x="3760" y="25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5" name="Oval 314"/>
              <p:cNvSpPr>
                <a:spLocks noChangeArrowheads="1"/>
              </p:cNvSpPr>
              <p:nvPr/>
            </p:nvSpPr>
            <p:spPr bwMode="auto">
              <a:xfrm>
                <a:off x="3764" y="258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6" name="Oval 315"/>
              <p:cNvSpPr>
                <a:spLocks noChangeArrowheads="1"/>
              </p:cNvSpPr>
              <p:nvPr/>
            </p:nvSpPr>
            <p:spPr bwMode="auto">
              <a:xfrm>
                <a:off x="3768" y="260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7" name="Oval 316"/>
              <p:cNvSpPr>
                <a:spLocks noChangeArrowheads="1"/>
              </p:cNvSpPr>
              <p:nvPr/>
            </p:nvSpPr>
            <p:spPr bwMode="auto">
              <a:xfrm>
                <a:off x="3772" y="262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8" name="Oval 317"/>
              <p:cNvSpPr>
                <a:spLocks noChangeArrowheads="1"/>
              </p:cNvSpPr>
              <p:nvPr/>
            </p:nvSpPr>
            <p:spPr bwMode="auto">
              <a:xfrm>
                <a:off x="3776" y="263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9" name="Oval 318"/>
              <p:cNvSpPr>
                <a:spLocks noChangeArrowheads="1"/>
              </p:cNvSpPr>
              <p:nvPr/>
            </p:nvSpPr>
            <p:spPr bwMode="auto">
              <a:xfrm>
                <a:off x="3779" y="264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0" name="Oval 319"/>
              <p:cNvSpPr>
                <a:spLocks noChangeArrowheads="1"/>
              </p:cNvSpPr>
              <p:nvPr/>
            </p:nvSpPr>
            <p:spPr bwMode="auto">
              <a:xfrm>
                <a:off x="3783" y="264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1" name="Oval 320"/>
              <p:cNvSpPr>
                <a:spLocks noChangeArrowheads="1"/>
              </p:cNvSpPr>
              <p:nvPr/>
            </p:nvSpPr>
            <p:spPr bwMode="auto">
              <a:xfrm>
                <a:off x="3787" y="266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2" name="Oval 321"/>
              <p:cNvSpPr>
                <a:spLocks noChangeArrowheads="1"/>
              </p:cNvSpPr>
              <p:nvPr/>
            </p:nvSpPr>
            <p:spPr bwMode="auto">
              <a:xfrm>
                <a:off x="3791" y="26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3" name="Oval 322"/>
              <p:cNvSpPr>
                <a:spLocks noChangeArrowheads="1"/>
              </p:cNvSpPr>
              <p:nvPr/>
            </p:nvSpPr>
            <p:spPr bwMode="auto">
              <a:xfrm>
                <a:off x="3795" y="26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4" name="Oval 323"/>
              <p:cNvSpPr>
                <a:spLocks noChangeArrowheads="1"/>
              </p:cNvSpPr>
              <p:nvPr/>
            </p:nvSpPr>
            <p:spPr bwMode="auto">
              <a:xfrm>
                <a:off x="3799" y="268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5" name="Oval 324"/>
              <p:cNvSpPr>
                <a:spLocks noChangeArrowheads="1"/>
              </p:cNvSpPr>
              <p:nvPr/>
            </p:nvSpPr>
            <p:spPr bwMode="auto">
              <a:xfrm>
                <a:off x="3803" y="268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6" name="Oval 325"/>
              <p:cNvSpPr>
                <a:spLocks noChangeArrowheads="1"/>
              </p:cNvSpPr>
              <p:nvPr/>
            </p:nvSpPr>
            <p:spPr bwMode="auto">
              <a:xfrm>
                <a:off x="3807" y="269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7" name="Oval 326"/>
              <p:cNvSpPr>
                <a:spLocks noChangeArrowheads="1"/>
              </p:cNvSpPr>
              <p:nvPr/>
            </p:nvSpPr>
            <p:spPr bwMode="auto">
              <a:xfrm>
                <a:off x="3810" y="270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8" name="Oval 327"/>
              <p:cNvSpPr>
                <a:spLocks noChangeArrowheads="1"/>
              </p:cNvSpPr>
              <p:nvPr/>
            </p:nvSpPr>
            <p:spPr bwMode="auto">
              <a:xfrm>
                <a:off x="3814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9" name="Oval 328"/>
              <p:cNvSpPr>
                <a:spLocks noChangeArrowheads="1"/>
              </p:cNvSpPr>
              <p:nvPr/>
            </p:nvSpPr>
            <p:spPr bwMode="auto">
              <a:xfrm>
                <a:off x="3818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0" name="Oval 329"/>
              <p:cNvSpPr>
                <a:spLocks noChangeArrowheads="1"/>
              </p:cNvSpPr>
              <p:nvPr/>
            </p:nvSpPr>
            <p:spPr bwMode="auto">
              <a:xfrm>
                <a:off x="3822" y="270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1" name="Oval 330"/>
              <p:cNvSpPr>
                <a:spLocks noChangeArrowheads="1"/>
              </p:cNvSpPr>
              <p:nvPr/>
            </p:nvSpPr>
            <p:spPr bwMode="auto">
              <a:xfrm>
                <a:off x="3826" y="271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2" name="Oval 331"/>
              <p:cNvSpPr>
                <a:spLocks noChangeArrowheads="1"/>
              </p:cNvSpPr>
              <p:nvPr/>
            </p:nvSpPr>
            <p:spPr bwMode="auto">
              <a:xfrm>
                <a:off x="3830" y="272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3" name="Oval 332"/>
              <p:cNvSpPr>
                <a:spLocks noChangeArrowheads="1"/>
              </p:cNvSpPr>
              <p:nvPr/>
            </p:nvSpPr>
            <p:spPr bwMode="auto">
              <a:xfrm>
                <a:off x="3834" y="27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4" name="Oval 333"/>
              <p:cNvSpPr>
                <a:spLocks noChangeArrowheads="1"/>
              </p:cNvSpPr>
              <p:nvPr/>
            </p:nvSpPr>
            <p:spPr bwMode="auto">
              <a:xfrm>
                <a:off x="3837" y="271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5" name="Oval 334"/>
              <p:cNvSpPr>
                <a:spLocks noChangeArrowheads="1"/>
              </p:cNvSpPr>
              <p:nvPr/>
            </p:nvSpPr>
            <p:spPr bwMode="auto">
              <a:xfrm>
                <a:off x="3841" y="271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6" name="Oval 335"/>
              <p:cNvSpPr>
                <a:spLocks noChangeArrowheads="1"/>
              </p:cNvSpPr>
              <p:nvPr/>
            </p:nvSpPr>
            <p:spPr bwMode="auto">
              <a:xfrm>
                <a:off x="3845" y="272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7" name="Oval 336"/>
              <p:cNvSpPr>
                <a:spLocks noChangeArrowheads="1"/>
              </p:cNvSpPr>
              <p:nvPr/>
            </p:nvSpPr>
            <p:spPr bwMode="auto">
              <a:xfrm>
                <a:off x="3849" y="273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8" name="Oval 337"/>
              <p:cNvSpPr>
                <a:spLocks noChangeArrowheads="1"/>
              </p:cNvSpPr>
              <p:nvPr/>
            </p:nvSpPr>
            <p:spPr bwMode="auto">
              <a:xfrm>
                <a:off x="3853" y="274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9" name="Oval 338"/>
              <p:cNvSpPr>
                <a:spLocks noChangeArrowheads="1"/>
              </p:cNvSpPr>
              <p:nvPr/>
            </p:nvSpPr>
            <p:spPr bwMode="auto">
              <a:xfrm>
                <a:off x="3857" y="275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0" name="Oval 339"/>
              <p:cNvSpPr>
                <a:spLocks noChangeArrowheads="1"/>
              </p:cNvSpPr>
              <p:nvPr/>
            </p:nvSpPr>
            <p:spPr bwMode="auto">
              <a:xfrm>
                <a:off x="3861" y="27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1" name="Oval 340"/>
              <p:cNvSpPr>
                <a:spLocks noChangeArrowheads="1"/>
              </p:cNvSpPr>
              <p:nvPr/>
            </p:nvSpPr>
            <p:spPr bwMode="auto">
              <a:xfrm>
                <a:off x="3864" y="275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2" name="Oval 341"/>
              <p:cNvSpPr>
                <a:spLocks noChangeArrowheads="1"/>
              </p:cNvSpPr>
              <p:nvPr/>
            </p:nvSpPr>
            <p:spPr bwMode="auto">
              <a:xfrm>
                <a:off x="3868" y="27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3" name="Oval 342"/>
              <p:cNvSpPr>
                <a:spLocks noChangeArrowheads="1"/>
              </p:cNvSpPr>
              <p:nvPr/>
            </p:nvSpPr>
            <p:spPr bwMode="auto">
              <a:xfrm>
                <a:off x="3872" y="275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4" name="Oval 343"/>
              <p:cNvSpPr>
                <a:spLocks noChangeArrowheads="1"/>
              </p:cNvSpPr>
              <p:nvPr/>
            </p:nvSpPr>
            <p:spPr bwMode="auto">
              <a:xfrm>
                <a:off x="3876" y="275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5" name="Oval 344"/>
              <p:cNvSpPr>
                <a:spLocks noChangeArrowheads="1"/>
              </p:cNvSpPr>
              <p:nvPr/>
            </p:nvSpPr>
            <p:spPr bwMode="auto">
              <a:xfrm>
                <a:off x="3880" y="276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6" name="Oval 345"/>
              <p:cNvSpPr>
                <a:spLocks noChangeArrowheads="1"/>
              </p:cNvSpPr>
              <p:nvPr/>
            </p:nvSpPr>
            <p:spPr bwMode="auto">
              <a:xfrm>
                <a:off x="3884" y="277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7" name="Oval 346"/>
              <p:cNvSpPr>
                <a:spLocks noChangeArrowheads="1"/>
              </p:cNvSpPr>
              <p:nvPr/>
            </p:nvSpPr>
            <p:spPr bwMode="auto">
              <a:xfrm>
                <a:off x="3888" y="277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8" name="Oval 347"/>
              <p:cNvSpPr>
                <a:spLocks noChangeArrowheads="1"/>
              </p:cNvSpPr>
              <p:nvPr/>
            </p:nvSpPr>
            <p:spPr bwMode="auto">
              <a:xfrm>
                <a:off x="3891" y="27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9" name="Oval 348"/>
              <p:cNvSpPr>
                <a:spLocks noChangeArrowheads="1"/>
              </p:cNvSpPr>
              <p:nvPr/>
            </p:nvSpPr>
            <p:spPr bwMode="auto">
              <a:xfrm>
                <a:off x="3895" y="27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0" name="Oval 349"/>
              <p:cNvSpPr>
                <a:spLocks noChangeArrowheads="1"/>
              </p:cNvSpPr>
              <p:nvPr/>
            </p:nvSpPr>
            <p:spPr bwMode="auto">
              <a:xfrm>
                <a:off x="3899" y="276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1" name="Oval 350"/>
              <p:cNvSpPr>
                <a:spLocks noChangeArrowheads="1"/>
              </p:cNvSpPr>
              <p:nvPr/>
            </p:nvSpPr>
            <p:spPr bwMode="auto">
              <a:xfrm>
                <a:off x="3903" y="27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2" name="Oval 351"/>
              <p:cNvSpPr>
                <a:spLocks noChangeArrowheads="1"/>
              </p:cNvSpPr>
              <p:nvPr/>
            </p:nvSpPr>
            <p:spPr bwMode="auto">
              <a:xfrm>
                <a:off x="3907" y="27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3" name="Oval 352"/>
              <p:cNvSpPr>
                <a:spLocks noChangeArrowheads="1"/>
              </p:cNvSpPr>
              <p:nvPr/>
            </p:nvSpPr>
            <p:spPr bwMode="auto">
              <a:xfrm>
                <a:off x="3911" y="276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4" name="Oval 353"/>
              <p:cNvSpPr>
                <a:spLocks noChangeArrowheads="1"/>
              </p:cNvSpPr>
              <p:nvPr/>
            </p:nvSpPr>
            <p:spPr bwMode="auto">
              <a:xfrm>
                <a:off x="3915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5" name="Oval 354"/>
              <p:cNvSpPr>
                <a:spLocks noChangeArrowheads="1"/>
              </p:cNvSpPr>
              <p:nvPr/>
            </p:nvSpPr>
            <p:spPr bwMode="auto">
              <a:xfrm>
                <a:off x="3922" y="277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6" name="Oval 355"/>
              <p:cNvSpPr>
                <a:spLocks noChangeArrowheads="1"/>
              </p:cNvSpPr>
              <p:nvPr/>
            </p:nvSpPr>
            <p:spPr bwMode="auto">
              <a:xfrm>
                <a:off x="3926" y="277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7" name="Oval 356"/>
              <p:cNvSpPr>
                <a:spLocks noChangeArrowheads="1"/>
              </p:cNvSpPr>
              <p:nvPr/>
            </p:nvSpPr>
            <p:spPr bwMode="auto">
              <a:xfrm>
                <a:off x="3930" y="27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8" name="Oval 357"/>
              <p:cNvSpPr>
                <a:spLocks noChangeArrowheads="1"/>
              </p:cNvSpPr>
              <p:nvPr/>
            </p:nvSpPr>
            <p:spPr bwMode="auto">
              <a:xfrm>
                <a:off x="3934" y="27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9" name="Oval 358"/>
              <p:cNvSpPr>
                <a:spLocks noChangeArrowheads="1"/>
              </p:cNvSpPr>
              <p:nvPr/>
            </p:nvSpPr>
            <p:spPr bwMode="auto">
              <a:xfrm>
                <a:off x="3945" y="27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0" name="Oval 359"/>
              <p:cNvSpPr>
                <a:spLocks noChangeArrowheads="1"/>
              </p:cNvSpPr>
              <p:nvPr/>
            </p:nvSpPr>
            <p:spPr bwMode="auto">
              <a:xfrm>
                <a:off x="3949" y="277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1" name="Oval 360"/>
              <p:cNvSpPr>
                <a:spLocks noChangeArrowheads="1"/>
              </p:cNvSpPr>
              <p:nvPr/>
            </p:nvSpPr>
            <p:spPr bwMode="auto">
              <a:xfrm>
                <a:off x="3953" y="277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2" name="Oval 361"/>
              <p:cNvSpPr>
                <a:spLocks noChangeArrowheads="1"/>
              </p:cNvSpPr>
              <p:nvPr/>
            </p:nvSpPr>
            <p:spPr bwMode="auto">
              <a:xfrm>
                <a:off x="3957" y="27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3" name="Oval 362"/>
              <p:cNvSpPr>
                <a:spLocks noChangeArrowheads="1"/>
              </p:cNvSpPr>
              <p:nvPr/>
            </p:nvSpPr>
            <p:spPr bwMode="auto">
              <a:xfrm>
                <a:off x="3961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4" name="Oval 363"/>
              <p:cNvSpPr>
                <a:spLocks noChangeArrowheads="1"/>
              </p:cNvSpPr>
              <p:nvPr/>
            </p:nvSpPr>
            <p:spPr bwMode="auto">
              <a:xfrm>
                <a:off x="3965" y="27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5" name="Oval 364"/>
              <p:cNvSpPr>
                <a:spLocks noChangeArrowheads="1"/>
              </p:cNvSpPr>
              <p:nvPr/>
            </p:nvSpPr>
            <p:spPr bwMode="auto">
              <a:xfrm>
                <a:off x="3969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6" name="Oval 365"/>
              <p:cNvSpPr>
                <a:spLocks noChangeArrowheads="1"/>
              </p:cNvSpPr>
              <p:nvPr/>
            </p:nvSpPr>
            <p:spPr bwMode="auto">
              <a:xfrm>
                <a:off x="3973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7" name="Oval 366"/>
              <p:cNvSpPr>
                <a:spLocks noChangeArrowheads="1"/>
              </p:cNvSpPr>
              <p:nvPr/>
            </p:nvSpPr>
            <p:spPr bwMode="auto">
              <a:xfrm>
                <a:off x="3976" y="27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8" name="Oval 367"/>
              <p:cNvSpPr>
                <a:spLocks noChangeArrowheads="1"/>
              </p:cNvSpPr>
              <p:nvPr/>
            </p:nvSpPr>
            <p:spPr bwMode="auto">
              <a:xfrm>
                <a:off x="3980" y="27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9" name="Oval 368"/>
              <p:cNvSpPr>
                <a:spLocks noChangeArrowheads="1"/>
              </p:cNvSpPr>
              <p:nvPr/>
            </p:nvSpPr>
            <p:spPr bwMode="auto">
              <a:xfrm>
                <a:off x="3984" y="27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0" name="Oval 369"/>
              <p:cNvSpPr>
                <a:spLocks noChangeArrowheads="1"/>
              </p:cNvSpPr>
              <p:nvPr/>
            </p:nvSpPr>
            <p:spPr bwMode="auto">
              <a:xfrm>
                <a:off x="3996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1" name="Oval 370"/>
              <p:cNvSpPr>
                <a:spLocks noChangeArrowheads="1"/>
              </p:cNvSpPr>
              <p:nvPr/>
            </p:nvSpPr>
            <p:spPr bwMode="auto">
              <a:xfrm>
                <a:off x="4000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2" name="Oval 371"/>
              <p:cNvSpPr>
                <a:spLocks noChangeArrowheads="1"/>
              </p:cNvSpPr>
              <p:nvPr/>
            </p:nvSpPr>
            <p:spPr bwMode="auto">
              <a:xfrm>
                <a:off x="4007" y="27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3" name="Oval 372"/>
              <p:cNvSpPr>
                <a:spLocks noChangeArrowheads="1"/>
              </p:cNvSpPr>
              <p:nvPr/>
            </p:nvSpPr>
            <p:spPr bwMode="auto">
              <a:xfrm>
                <a:off x="4011" y="27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4" name="Oval 373"/>
              <p:cNvSpPr>
                <a:spLocks noChangeArrowheads="1"/>
              </p:cNvSpPr>
              <p:nvPr/>
            </p:nvSpPr>
            <p:spPr bwMode="auto">
              <a:xfrm>
                <a:off x="4015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5" name="Oval 374"/>
              <p:cNvSpPr>
                <a:spLocks noChangeArrowheads="1"/>
              </p:cNvSpPr>
              <p:nvPr/>
            </p:nvSpPr>
            <p:spPr bwMode="auto">
              <a:xfrm>
                <a:off x="4023" y="277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6" name="Oval 375"/>
              <p:cNvSpPr>
                <a:spLocks noChangeArrowheads="1"/>
              </p:cNvSpPr>
              <p:nvPr/>
            </p:nvSpPr>
            <p:spPr bwMode="auto">
              <a:xfrm>
                <a:off x="4027" y="277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7" name="Oval 376"/>
              <p:cNvSpPr>
                <a:spLocks noChangeArrowheads="1"/>
              </p:cNvSpPr>
              <p:nvPr/>
            </p:nvSpPr>
            <p:spPr bwMode="auto">
              <a:xfrm>
                <a:off x="4030" y="27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8" name="Oval 377"/>
              <p:cNvSpPr>
                <a:spLocks noChangeArrowheads="1"/>
              </p:cNvSpPr>
              <p:nvPr/>
            </p:nvSpPr>
            <p:spPr bwMode="auto">
              <a:xfrm>
                <a:off x="4034" y="277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9" name="Oval 378"/>
              <p:cNvSpPr>
                <a:spLocks noChangeArrowheads="1"/>
              </p:cNvSpPr>
              <p:nvPr/>
            </p:nvSpPr>
            <p:spPr bwMode="auto">
              <a:xfrm>
                <a:off x="4038" y="27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0" name="Oval 379"/>
              <p:cNvSpPr>
                <a:spLocks noChangeArrowheads="1"/>
              </p:cNvSpPr>
              <p:nvPr/>
            </p:nvSpPr>
            <p:spPr bwMode="auto">
              <a:xfrm>
                <a:off x="4042" y="277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1" name="Oval 380"/>
              <p:cNvSpPr>
                <a:spLocks noChangeArrowheads="1"/>
              </p:cNvSpPr>
              <p:nvPr/>
            </p:nvSpPr>
            <p:spPr bwMode="auto">
              <a:xfrm>
                <a:off x="4046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2" name="Oval 381"/>
              <p:cNvSpPr>
                <a:spLocks noChangeArrowheads="1"/>
              </p:cNvSpPr>
              <p:nvPr/>
            </p:nvSpPr>
            <p:spPr bwMode="auto">
              <a:xfrm>
                <a:off x="4054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3" name="Oval 382"/>
              <p:cNvSpPr>
                <a:spLocks noChangeArrowheads="1"/>
              </p:cNvSpPr>
              <p:nvPr/>
            </p:nvSpPr>
            <p:spPr bwMode="auto">
              <a:xfrm>
                <a:off x="4069" y="277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4" name="Oval 383"/>
              <p:cNvSpPr>
                <a:spLocks noChangeArrowheads="1"/>
              </p:cNvSpPr>
              <p:nvPr/>
            </p:nvSpPr>
            <p:spPr bwMode="auto">
              <a:xfrm>
                <a:off x="4073" y="276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5" name="Oval 384"/>
              <p:cNvSpPr>
                <a:spLocks noChangeArrowheads="1"/>
              </p:cNvSpPr>
              <p:nvPr/>
            </p:nvSpPr>
            <p:spPr bwMode="auto">
              <a:xfrm>
                <a:off x="4077" y="277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6" name="Oval 385"/>
              <p:cNvSpPr>
                <a:spLocks noChangeArrowheads="1"/>
              </p:cNvSpPr>
              <p:nvPr/>
            </p:nvSpPr>
            <p:spPr bwMode="auto">
              <a:xfrm>
                <a:off x="4081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7" name="Oval 386"/>
              <p:cNvSpPr>
                <a:spLocks noChangeArrowheads="1"/>
              </p:cNvSpPr>
              <p:nvPr/>
            </p:nvSpPr>
            <p:spPr bwMode="auto">
              <a:xfrm>
                <a:off x="4084" y="27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8" name="Oval 387"/>
              <p:cNvSpPr>
                <a:spLocks noChangeArrowheads="1"/>
              </p:cNvSpPr>
              <p:nvPr/>
            </p:nvSpPr>
            <p:spPr bwMode="auto">
              <a:xfrm>
                <a:off x="4088" y="277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9" name="Freeform 388"/>
              <p:cNvSpPr>
                <a:spLocks/>
              </p:cNvSpPr>
              <p:nvPr/>
            </p:nvSpPr>
            <p:spPr bwMode="auto">
              <a:xfrm>
                <a:off x="3970" y="2773"/>
                <a:ext cx="17" cy="14"/>
              </a:xfrm>
              <a:custGeom>
                <a:avLst/>
                <a:gdLst>
                  <a:gd name="T0" fmla="*/ 17 w 17"/>
                  <a:gd name="T1" fmla="*/ 14 h 14"/>
                  <a:gd name="T2" fmla="*/ 17 w 17"/>
                  <a:gd name="T3" fmla="*/ 14 h 14"/>
                  <a:gd name="T4" fmla="*/ 17 w 17"/>
                  <a:gd name="T5" fmla="*/ 14 h 14"/>
                  <a:gd name="T6" fmla="*/ 16 w 17"/>
                  <a:gd name="T7" fmla="*/ 14 h 14"/>
                  <a:gd name="T8" fmla="*/ 16 w 17"/>
                  <a:gd name="T9" fmla="*/ 6 h 14"/>
                  <a:gd name="T10" fmla="*/ 16 w 17"/>
                  <a:gd name="T11" fmla="*/ 6 h 14"/>
                  <a:gd name="T12" fmla="*/ 15 w 17"/>
                  <a:gd name="T13" fmla="*/ 6 h 14"/>
                  <a:gd name="T14" fmla="*/ 15 w 17"/>
                  <a:gd name="T15" fmla="*/ 6 h 14"/>
                  <a:gd name="T16" fmla="*/ 15 w 17"/>
                  <a:gd name="T17" fmla="*/ 6 h 14"/>
                  <a:gd name="T18" fmla="*/ 14 w 17"/>
                  <a:gd name="T19" fmla="*/ 5 h 14"/>
                  <a:gd name="T20" fmla="*/ 14 w 17"/>
                  <a:gd name="T21" fmla="*/ 5 h 14"/>
                  <a:gd name="T22" fmla="*/ 14 w 17"/>
                  <a:gd name="T23" fmla="*/ 5 h 14"/>
                  <a:gd name="T24" fmla="*/ 13 w 17"/>
                  <a:gd name="T25" fmla="*/ 5 h 14"/>
                  <a:gd name="T26" fmla="*/ 13 w 17"/>
                  <a:gd name="T27" fmla="*/ 5 h 14"/>
                  <a:gd name="T28" fmla="*/ 12 w 17"/>
                  <a:gd name="T29" fmla="*/ 5 h 14"/>
                  <a:gd name="T30" fmla="*/ 12 w 17"/>
                  <a:gd name="T31" fmla="*/ 5 h 14"/>
                  <a:gd name="T32" fmla="*/ 12 w 17"/>
                  <a:gd name="T33" fmla="*/ 5 h 14"/>
                  <a:gd name="T34" fmla="*/ 11 w 17"/>
                  <a:gd name="T35" fmla="*/ 4 h 14"/>
                  <a:gd name="T36" fmla="*/ 11 w 17"/>
                  <a:gd name="T37" fmla="*/ 4 h 14"/>
                  <a:gd name="T38" fmla="*/ 11 w 17"/>
                  <a:gd name="T39" fmla="*/ 4 h 14"/>
                  <a:gd name="T40" fmla="*/ 10 w 17"/>
                  <a:gd name="T41" fmla="*/ 4 h 14"/>
                  <a:gd name="T42" fmla="*/ 10 w 17"/>
                  <a:gd name="T43" fmla="*/ 4 h 14"/>
                  <a:gd name="T44" fmla="*/ 10 w 17"/>
                  <a:gd name="T45" fmla="*/ 4 h 14"/>
                  <a:gd name="T46" fmla="*/ 9 w 17"/>
                  <a:gd name="T47" fmla="*/ 4 h 14"/>
                  <a:gd name="T48" fmla="*/ 9 w 17"/>
                  <a:gd name="T49" fmla="*/ 4 h 14"/>
                  <a:gd name="T50" fmla="*/ 9 w 17"/>
                  <a:gd name="T51" fmla="*/ 4 h 14"/>
                  <a:gd name="T52" fmla="*/ 8 w 17"/>
                  <a:gd name="T53" fmla="*/ 3 h 14"/>
                  <a:gd name="T54" fmla="*/ 8 w 17"/>
                  <a:gd name="T55" fmla="*/ 3 h 14"/>
                  <a:gd name="T56" fmla="*/ 8 w 17"/>
                  <a:gd name="T57" fmla="*/ 3 h 14"/>
                  <a:gd name="T58" fmla="*/ 7 w 17"/>
                  <a:gd name="T59" fmla="*/ 3 h 14"/>
                  <a:gd name="T60" fmla="*/ 7 w 17"/>
                  <a:gd name="T61" fmla="*/ 3 h 14"/>
                  <a:gd name="T62" fmla="*/ 7 w 17"/>
                  <a:gd name="T63" fmla="*/ 3 h 14"/>
                  <a:gd name="T64" fmla="*/ 6 w 17"/>
                  <a:gd name="T65" fmla="*/ 2 h 14"/>
                  <a:gd name="T66" fmla="*/ 6 w 17"/>
                  <a:gd name="T67" fmla="*/ 2 h 14"/>
                  <a:gd name="T68" fmla="*/ 5 w 17"/>
                  <a:gd name="T69" fmla="*/ 2 h 14"/>
                  <a:gd name="T70" fmla="*/ 5 w 17"/>
                  <a:gd name="T71" fmla="*/ 2 h 14"/>
                  <a:gd name="T72" fmla="*/ 5 w 17"/>
                  <a:gd name="T73" fmla="*/ 2 h 14"/>
                  <a:gd name="T74" fmla="*/ 4 w 17"/>
                  <a:gd name="T75" fmla="*/ 2 h 14"/>
                  <a:gd name="T76" fmla="*/ 4 w 17"/>
                  <a:gd name="T77" fmla="*/ 2 h 14"/>
                  <a:gd name="T78" fmla="*/ 4 w 17"/>
                  <a:gd name="T79" fmla="*/ 2 h 14"/>
                  <a:gd name="T80" fmla="*/ 3 w 17"/>
                  <a:gd name="T81" fmla="*/ 1 h 14"/>
                  <a:gd name="T82" fmla="*/ 3 w 17"/>
                  <a:gd name="T83" fmla="*/ 1 h 14"/>
                  <a:gd name="T84" fmla="*/ 3 w 17"/>
                  <a:gd name="T85" fmla="*/ 1 h 14"/>
                  <a:gd name="T86" fmla="*/ 2 w 17"/>
                  <a:gd name="T87" fmla="*/ 1 h 14"/>
                  <a:gd name="T88" fmla="*/ 2 w 17"/>
                  <a:gd name="T89" fmla="*/ 1 h 14"/>
                  <a:gd name="T90" fmla="*/ 2 w 17"/>
                  <a:gd name="T91" fmla="*/ 1 h 14"/>
                  <a:gd name="T92" fmla="*/ 1 w 17"/>
                  <a:gd name="T93" fmla="*/ 1 h 14"/>
                  <a:gd name="T94" fmla="*/ 1 w 17"/>
                  <a:gd name="T95" fmla="*/ 1 h 14"/>
                  <a:gd name="T96" fmla="*/ 1 w 17"/>
                  <a:gd name="T97" fmla="*/ 0 h 14"/>
                  <a:gd name="T98" fmla="*/ 0 w 17"/>
                  <a:gd name="T9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" h="14">
                    <a:moveTo>
                      <a:pt x="17" y="14"/>
                    </a:moveTo>
                    <a:lnTo>
                      <a:pt x="17" y="14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0" name="Freeform 389"/>
              <p:cNvSpPr>
                <a:spLocks/>
              </p:cNvSpPr>
              <p:nvPr/>
            </p:nvSpPr>
            <p:spPr bwMode="auto">
              <a:xfrm>
                <a:off x="3953" y="2767"/>
                <a:ext cx="18" cy="6"/>
              </a:xfrm>
              <a:custGeom>
                <a:avLst/>
                <a:gdLst>
                  <a:gd name="T0" fmla="*/ 18 w 18"/>
                  <a:gd name="T1" fmla="*/ 6 h 6"/>
                  <a:gd name="T2" fmla="*/ 17 w 18"/>
                  <a:gd name="T3" fmla="*/ 6 h 6"/>
                  <a:gd name="T4" fmla="*/ 17 w 18"/>
                  <a:gd name="T5" fmla="*/ 6 h 6"/>
                  <a:gd name="T6" fmla="*/ 17 w 18"/>
                  <a:gd name="T7" fmla="*/ 6 h 6"/>
                  <a:gd name="T8" fmla="*/ 16 w 18"/>
                  <a:gd name="T9" fmla="*/ 6 h 6"/>
                  <a:gd name="T10" fmla="*/ 16 w 18"/>
                  <a:gd name="T11" fmla="*/ 6 h 6"/>
                  <a:gd name="T12" fmla="*/ 15 w 18"/>
                  <a:gd name="T13" fmla="*/ 5 h 6"/>
                  <a:gd name="T14" fmla="*/ 15 w 18"/>
                  <a:gd name="T15" fmla="*/ 5 h 6"/>
                  <a:gd name="T16" fmla="*/ 15 w 18"/>
                  <a:gd name="T17" fmla="*/ 5 h 6"/>
                  <a:gd name="T18" fmla="*/ 14 w 18"/>
                  <a:gd name="T19" fmla="*/ 5 h 6"/>
                  <a:gd name="T20" fmla="*/ 14 w 18"/>
                  <a:gd name="T21" fmla="*/ 5 h 6"/>
                  <a:gd name="T22" fmla="*/ 14 w 18"/>
                  <a:gd name="T23" fmla="*/ 5 h 6"/>
                  <a:gd name="T24" fmla="*/ 13 w 18"/>
                  <a:gd name="T25" fmla="*/ 5 h 6"/>
                  <a:gd name="T26" fmla="*/ 13 w 18"/>
                  <a:gd name="T27" fmla="*/ 5 h 6"/>
                  <a:gd name="T28" fmla="*/ 13 w 18"/>
                  <a:gd name="T29" fmla="*/ 5 h 6"/>
                  <a:gd name="T30" fmla="*/ 12 w 18"/>
                  <a:gd name="T31" fmla="*/ 4 h 6"/>
                  <a:gd name="T32" fmla="*/ 12 w 18"/>
                  <a:gd name="T33" fmla="*/ 4 h 6"/>
                  <a:gd name="T34" fmla="*/ 12 w 18"/>
                  <a:gd name="T35" fmla="*/ 4 h 6"/>
                  <a:gd name="T36" fmla="*/ 11 w 18"/>
                  <a:gd name="T37" fmla="*/ 4 h 6"/>
                  <a:gd name="T38" fmla="*/ 11 w 18"/>
                  <a:gd name="T39" fmla="*/ 4 h 6"/>
                  <a:gd name="T40" fmla="*/ 11 w 18"/>
                  <a:gd name="T41" fmla="*/ 4 h 6"/>
                  <a:gd name="T42" fmla="*/ 10 w 18"/>
                  <a:gd name="T43" fmla="*/ 4 h 6"/>
                  <a:gd name="T44" fmla="*/ 10 w 18"/>
                  <a:gd name="T45" fmla="*/ 4 h 6"/>
                  <a:gd name="T46" fmla="*/ 9 w 18"/>
                  <a:gd name="T47" fmla="*/ 3 h 6"/>
                  <a:gd name="T48" fmla="*/ 9 w 18"/>
                  <a:gd name="T49" fmla="*/ 3 h 6"/>
                  <a:gd name="T50" fmla="*/ 9 w 18"/>
                  <a:gd name="T51" fmla="*/ 3 h 6"/>
                  <a:gd name="T52" fmla="*/ 8 w 18"/>
                  <a:gd name="T53" fmla="*/ 3 h 6"/>
                  <a:gd name="T54" fmla="*/ 8 w 18"/>
                  <a:gd name="T55" fmla="*/ 3 h 6"/>
                  <a:gd name="T56" fmla="*/ 8 w 18"/>
                  <a:gd name="T57" fmla="*/ 3 h 6"/>
                  <a:gd name="T58" fmla="*/ 8 w 18"/>
                  <a:gd name="T59" fmla="*/ 3 h 6"/>
                  <a:gd name="T60" fmla="*/ 7 w 18"/>
                  <a:gd name="T61" fmla="*/ 2 h 6"/>
                  <a:gd name="T62" fmla="*/ 7 w 18"/>
                  <a:gd name="T63" fmla="*/ 2 h 6"/>
                  <a:gd name="T64" fmla="*/ 7 w 18"/>
                  <a:gd name="T65" fmla="*/ 2 h 6"/>
                  <a:gd name="T66" fmla="*/ 6 w 18"/>
                  <a:gd name="T67" fmla="*/ 2 h 6"/>
                  <a:gd name="T68" fmla="*/ 6 w 18"/>
                  <a:gd name="T69" fmla="*/ 2 h 6"/>
                  <a:gd name="T70" fmla="*/ 5 w 18"/>
                  <a:gd name="T71" fmla="*/ 2 h 6"/>
                  <a:gd name="T72" fmla="*/ 5 w 18"/>
                  <a:gd name="T73" fmla="*/ 2 h 6"/>
                  <a:gd name="T74" fmla="*/ 5 w 18"/>
                  <a:gd name="T75" fmla="*/ 2 h 6"/>
                  <a:gd name="T76" fmla="*/ 4 w 18"/>
                  <a:gd name="T77" fmla="*/ 2 h 6"/>
                  <a:gd name="T78" fmla="*/ 4 w 18"/>
                  <a:gd name="T79" fmla="*/ 1 h 6"/>
                  <a:gd name="T80" fmla="*/ 4 w 18"/>
                  <a:gd name="T81" fmla="*/ 1 h 6"/>
                  <a:gd name="T82" fmla="*/ 3 w 18"/>
                  <a:gd name="T83" fmla="*/ 1 h 6"/>
                  <a:gd name="T84" fmla="*/ 3 w 18"/>
                  <a:gd name="T85" fmla="*/ 1 h 6"/>
                  <a:gd name="T86" fmla="*/ 3 w 18"/>
                  <a:gd name="T87" fmla="*/ 1 h 6"/>
                  <a:gd name="T88" fmla="*/ 2 w 18"/>
                  <a:gd name="T89" fmla="*/ 1 h 6"/>
                  <a:gd name="T90" fmla="*/ 2 w 18"/>
                  <a:gd name="T91" fmla="*/ 1 h 6"/>
                  <a:gd name="T92" fmla="*/ 2 w 18"/>
                  <a:gd name="T93" fmla="*/ 1 h 6"/>
                  <a:gd name="T94" fmla="*/ 1 w 18"/>
                  <a:gd name="T95" fmla="*/ 1 h 6"/>
                  <a:gd name="T96" fmla="*/ 1 w 18"/>
                  <a:gd name="T97" fmla="*/ 0 h 6"/>
                  <a:gd name="T98" fmla="*/ 1 w 18"/>
                  <a:gd name="T99" fmla="*/ 0 h 6"/>
                  <a:gd name="T100" fmla="*/ 0 w 18"/>
                  <a:gd name="T101" fmla="*/ 0 h 6"/>
                  <a:gd name="T102" fmla="*/ 0 w 18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6">
                    <a:moveTo>
                      <a:pt x="18" y="6"/>
                    </a:move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1" name="Freeform 390"/>
              <p:cNvSpPr>
                <a:spLocks/>
              </p:cNvSpPr>
              <p:nvPr/>
            </p:nvSpPr>
            <p:spPr bwMode="auto">
              <a:xfrm>
                <a:off x="3935" y="2761"/>
                <a:ext cx="18" cy="6"/>
              </a:xfrm>
              <a:custGeom>
                <a:avLst/>
                <a:gdLst>
                  <a:gd name="T0" fmla="*/ 18 w 18"/>
                  <a:gd name="T1" fmla="*/ 6 h 6"/>
                  <a:gd name="T2" fmla="*/ 18 w 18"/>
                  <a:gd name="T3" fmla="*/ 6 h 6"/>
                  <a:gd name="T4" fmla="*/ 17 w 18"/>
                  <a:gd name="T5" fmla="*/ 6 h 6"/>
                  <a:gd name="T6" fmla="*/ 17 w 18"/>
                  <a:gd name="T7" fmla="*/ 6 h 6"/>
                  <a:gd name="T8" fmla="*/ 17 w 18"/>
                  <a:gd name="T9" fmla="*/ 6 h 6"/>
                  <a:gd name="T10" fmla="*/ 16 w 18"/>
                  <a:gd name="T11" fmla="*/ 6 h 6"/>
                  <a:gd name="T12" fmla="*/ 16 w 18"/>
                  <a:gd name="T13" fmla="*/ 6 h 6"/>
                  <a:gd name="T14" fmla="*/ 16 w 18"/>
                  <a:gd name="T15" fmla="*/ 5 h 6"/>
                  <a:gd name="T16" fmla="*/ 15 w 18"/>
                  <a:gd name="T17" fmla="*/ 5 h 6"/>
                  <a:gd name="T18" fmla="*/ 15 w 18"/>
                  <a:gd name="T19" fmla="*/ 5 h 6"/>
                  <a:gd name="T20" fmla="*/ 15 w 18"/>
                  <a:gd name="T21" fmla="*/ 5 h 6"/>
                  <a:gd name="T22" fmla="*/ 14 w 18"/>
                  <a:gd name="T23" fmla="*/ 5 h 6"/>
                  <a:gd name="T24" fmla="*/ 14 w 18"/>
                  <a:gd name="T25" fmla="*/ 5 h 6"/>
                  <a:gd name="T26" fmla="*/ 14 w 18"/>
                  <a:gd name="T27" fmla="*/ 5 h 6"/>
                  <a:gd name="T28" fmla="*/ 13 w 18"/>
                  <a:gd name="T29" fmla="*/ 4 h 6"/>
                  <a:gd name="T30" fmla="*/ 13 w 18"/>
                  <a:gd name="T31" fmla="*/ 4 h 6"/>
                  <a:gd name="T32" fmla="*/ 13 w 18"/>
                  <a:gd name="T33" fmla="*/ 4 h 6"/>
                  <a:gd name="T34" fmla="*/ 12 w 18"/>
                  <a:gd name="T35" fmla="*/ 4 h 6"/>
                  <a:gd name="T36" fmla="*/ 12 w 18"/>
                  <a:gd name="T37" fmla="*/ 4 h 6"/>
                  <a:gd name="T38" fmla="*/ 12 w 18"/>
                  <a:gd name="T39" fmla="*/ 4 h 6"/>
                  <a:gd name="T40" fmla="*/ 11 w 18"/>
                  <a:gd name="T41" fmla="*/ 4 h 6"/>
                  <a:gd name="T42" fmla="*/ 11 w 18"/>
                  <a:gd name="T43" fmla="*/ 4 h 6"/>
                  <a:gd name="T44" fmla="*/ 10 w 18"/>
                  <a:gd name="T45" fmla="*/ 4 h 6"/>
                  <a:gd name="T46" fmla="*/ 10 w 18"/>
                  <a:gd name="T47" fmla="*/ 3 h 6"/>
                  <a:gd name="T48" fmla="*/ 10 w 18"/>
                  <a:gd name="T49" fmla="*/ 3 h 6"/>
                  <a:gd name="T50" fmla="*/ 10 w 18"/>
                  <a:gd name="T51" fmla="*/ 3 h 6"/>
                  <a:gd name="T52" fmla="*/ 9 w 18"/>
                  <a:gd name="T53" fmla="*/ 3 h 6"/>
                  <a:gd name="T54" fmla="*/ 9 w 18"/>
                  <a:gd name="T55" fmla="*/ 3 h 6"/>
                  <a:gd name="T56" fmla="*/ 9 w 18"/>
                  <a:gd name="T57" fmla="*/ 3 h 6"/>
                  <a:gd name="T58" fmla="*/ 8 w 18"/>
                  <a:gd name="T59" fmla="*/ 3 h 6"/>
                  <a:gd name="T60" fmla="*/ 8 w 18"/>
                  <a:gd name="T61" fmla="*/ 3 h 6"/>
                  <a:gd name="T62" fmla="*/ 7 w 18"/>
                  <a:gd name="T63" fmla="*/ 3 h 6"/>
                  <a:gd name="T64" fmla="*/ 7 w 18"/>
                  <a:gd name="T65" fmla="*/ 2 h 6"/>
                  <a:gd name="T66" fmla="*/ 7 w 18"/>
                  <a:gd name="T67" fmla="*/ 2 h 6"/>
                  <a:gd name="T68" fmla="*/ 6 w 18"/>
                  <a:gd name="T69" fmla="*/ 2 h 6"/>
                  <a:gd name="T70" fmla="*/ 6 w 18"/>
                  <a:gd name="T71" fmla="*/ 2 h 6"/>
                  <a:gd name="T72" fmla="*/ 6 w 18"/>
                  <a:gd name="T73" fmla="*/ 2 h 6"/>
                  <a:gd name="T74" fmla="*/ 5 w 18"/>
                  <a:gd name="T75" fmla="*/ 2 h 6"/>
                  <a:gd name="T76" fmla="*/ 5 w 18"/>
                  <a:gd name="T77" fmla="*/ 1 h 6"/>
                  <a:gd name="T78" fmla="*/ 5 w 18"/>
                  <a:gd name="T79" fmla="*/ 1 h 6"/>
                  <a:gd name="T80" fmla="*/ 4 w 18"/>
                  <a:gd name="T81" fmla="*/ 1 h 6"/>
                  <a:gd name="T82" fmla="*/ 4 w 18"/>
                  <a:gd name="T83" fmla="*/ 1 h 6"/>
                  <a:gd name="T84" fmla="*/ 4 w 18"/>
                  <a:gd name="T85" fmla="*/ 1 h 6"/>
                  <a:gd name="T86" fmla="*/ 3 w 18"/>
                  <a:gd name="T87" fmla="*/ 1 h 6"/>
                  <a:gd name="T88" fmla="*/ 3 w 18"/>
                  <a:gd name="T89" fmla="*/ 1 h 6"/>
                  <a:gd name="T90" fmla="*/ 3 w 18"/>
                  <a:gd name="T91" fmla="*/ 1 h 6"/>
                  <a:gd name="T92" fmla="*/ 2 w 18"/>
                  <a:gd name="T93" fmla="*/ 1 h 6"/>
                  <a:gd name="T94" fmla="*/ 2 w 18"/>
                  <a:gd name="T95" fmla="*/ 0 h 6"/>
                  <a:gd name="T96" fmla="*/ 2 w 18"/>
                  <a:gd name="T97" fmla="*/ 0 h 6"/>
                  <a:gd name="T98" fmla="*/ 1 w 18"/>
                  <a:gd name="T99" fmla="*/ 0 h 6"/>
                  <a:gd name="T100" fmla="*/ 1 w 18"/>
                  <a:gd name="T101" fmla="*/ 0 h 6"/>
                  <a:gd name="T102" fmla="*/ 0 w 18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6">
                    <a:moveTo>
                      <a:pt x="18" y="6"/>
                    </a:moveTo>
                    <a:lnTo>
                      <a:pt x="18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2" name="Freeform 391"/>
              <p:cNvSpPr>
                <a:spLocks/>
              </p:cNvSpPr>
              <p:nvPr/>
            </p:nvSpPr>
            <p:spPr bwMode="auto">
              <a:xfrm>
                <a:off x="3918" y="2754"/>
                <a:ext cx="18" cy="7"/>
              </a:xfrm>
              <a:custGeom>
                <a:avLst/>
                <a:gdLst>
                  <a:gd name="T0" fmla="*/ 18 w 18"/>
                  <a:gd name="T1" fmla="*/ 7 h 7"/>
                  <a:gd name="T2" fmla="*/ 17 w 18"/>
                  <a:gd name="T3" fmla="*/ 7 h 7"/>
                  <a:gd name="T4" fmla="*/ 17 w 18"/>
                  <a:gd name="T5" fmla="*/ 7 h 7"/>
                  <a:gd name="T6" fmla="*/ 17 w 18"/>
                  <a:gd name="T7" fmla="*/ 7 h 7"/>
                  <a:gd name="T8" fmla="*/ 17 w 18"/>
                  <a:gd name="T9" fmla="*/ 7 h 7"/>
                  <a:gd name="T10" fmla="*/ 16 w 18"/>
                  <a:gd name="T11" fmla="*/ 6 h 7"/>
                  <a:gd name="T12" fmla="*/ 16 w 18"/>
                  <a:gd name="T13" fmla="*/ 6 h 7"/>
                  <a:gd name="T14" fmla="*/ 16 w 18"/>
                  <a:gd name="T15" fmla="*/ 6 h 7"/>
                  <a:gd name="T16" fmla="*/ 15 w 18"/>
                  <a:gd name="T17" fmla="*/ 6 h 7"/>
                  <a:gd name="T18" fmla="*/ 15 w 18"/>
                  <a:gd name="T19" fmla="*/ 6 h 7"/>
                  <a:gd name="T20" fmla="*/ 14 w 18"/>
                  <a:gd name="T21" fmla="*/ 6 h 7"/>
                  <a:gd name="T22" fmla="*/ 14 w 18"/>
                  <a:gd name="T23" fmla="*/ 5 h 7"/>
                  <a:gd name="T24" fmla="*/ 14 w 18"/>
                  <a:gd name="T25" fmla="*/ 5 h 7"/>
                  <a:gd name="T26" fmla="*/ 13 w 18"/>
                  <a:gd name="T27" fmla="*/ 5 h 7"/>
                  <a:gd name="T28" fmla="*/ 13 w 18"/>
                  <a:gd name="T29" fmla="*/ 5 h 7"/>
                  <a:gd name="T30" fmla="*/ 13 w 18"/>
                  <a:gd name="T31" fmla="*/ 5 h 7"/>
                  <a:gd name="T32" fmla="*/ 12 w 18"/>
                  <a:gd name="T33" fmla="*/ 5 h 7"/>
                  <a:gd name="T34" fmla="*/ 12 w 18"/>
                  <a:gd name="T35" fmla="*/ 5 h 7"/>
                  <a:gd name="T36" fmla="*/ 12 w 18"/>
                  <a:gd name="T37" fmla="*/ 4 h 7"/>
                  <a:gd name="T38" fmla="*/ 11 w 18"/>
                  <a:gd name="T39" fmla="*/ 4 h 7"/>
                  <a:gd name="T40" fmla="*/ 11 w 18"/>
                  <a:gd name="T41" fmla="*/ 4 h 7"/>
                  <a:gd name="T42" fmla="*/ 11 w 18"/>
                  <a:gd name="T43" fmla="*/ 4 h 7"/>
                  <a:gd name="T44" fmla="*/ 10 w 18"/>
                  <a:gd name="T45" fmla="*/ 4 h 7"/>
                  <a:gd name="T46" fmla="*/ 10 w 18"/>
                  <a:gd name="T47" fmla="*/ 4 h 7"/>
                  <a:gd name="T48" fmla="*/ 10 w 18"/>
                  <a:gd name="T49" fmla="*/ 4 h 7"/>
                  <a:gd name="T50" fmla="*/ 9 w 18"/>
                  <a:gd name="T51" fmla="*/ 4 h 7"/>
                  <a:gd name="T52" fmla="*/ 9 w 18"/>
                  <a:gd name="T53" fmla="*/ 3 h 7"/>
                  <a:gd name="T54" fmla="*/ 9 w 18"/>
                  <a:gd name="T55" fmla="*/ 3 h 7"/>
                  <a:gd name="T56" fmla="*/ 8 w 18"/>
                  <a:gd name="T57" fmla="*/ 3 h 7"/>
                  <a:gd name="T58" fmla="*/ 8 w 18"/>
                  <a:gd name="T59" fmla="*/ 3 h 7"/>
                  <a:gd name="T60" fmla="*/ 8 w 18"/>
                  <a:gd name="T61" fmla="*/ 3 h 7"/>
                  <a:gd name="T62" fmla="*/ 7 w 18"/>
                  <a:gd name="T63" fmla="*/ 2 h 7"/>
                  <a:gd name="T64" fmla="*/ 7 w 18"/>
                  <a:gd name="T65" fmla="*/ 2 h 7"/>
                  <a:gd name="T66" fmla="*/ 7 w 18"/>
                  <a:gd name="T67" fmla="*/ 2 h 7"/>
                  <a:gd name="T68" fmla="*/ 6 w 18"/>
                  <a:gd name="T69" fmla="*/ 2 h 7"/>
                  <a:gd name="T70" fmla="*/ 6 w 18"/>
                  <a:gd name="T71" fmla="*/ 2 h 7"/>
                  <a:gd name="T72" fmla="*/ 6 w 18"/>
                  <a:gd name="T73" fmla="*/ 2 h 7"/>
                  <a:gd name="T74" fmla="*/ 5 w 18"/>
                  <a:gd name="T75" fmla="*/ 2 h 7"/>
                  <a:gd name="T76" fmla="*/ 5 w 18"/>
                  <a:gd name="T77" fmla="*/ 1 h 7"/>
                  <a:gd name="T78" fmla="*/ 4 w 18"/>
                  <a:gd name="T79" fmla="*/ 1 h 7"/>
                  <a:gd name="T80" fmla="*/ 4 w 18"/>
                  <a:gd name="T81" fmla="*/ 1 h 7"/>
                  <a:gd name="T82" fmla="*/ 4 w 18"/>
                  <a:gd name="T83" fmla="*/ 1 h 7"/>
                  <a:gd name="T84" fmla="*/ 3 w 18"/>
                  <a:gd name="T85" fmla="*/ 1 h 7"/>
                  <a:gd name="T86" fmla="*/ 3 w 18"/>
                  <a:gd name="T87" fmla="*/ 1 h 7"/>
                  <a:gd name="T88" fmla="*/ 3 w 18"/>
                  <a:gd name="T89" fmla="*/ 1 h 7"/>
                  <a:gd name="T90" fmla="*/ 3 w 18"/>
                  <a:gd name="T91" fmla="*/ 0 h 7"/>
                  <a:gd name="T92" fmla="*/ 2 w 18"/>
                  <a:gd name="T93" fmla="*/ 0 h 7"/>
                  <a:gd name="T94" fmla="*/ 2 w 18"/>
                  <a:gd name="T95" fmla="*/ 0 h 7"/>
                  <a:gd name="T96" fmla="*/ 1 w 18"/>
                  <a:gd name="T97" fmla="*/ 0 h 7"/>
                  <a:gd name="T98" fmla="*/ 1 w 18"/>
                  <a:gd name="T99" fmla="*/ 0 h 7"/>
                  <a:gd name="T100" fmla="*/ 1 w 18"/>
                  <a:gd name="T101" fmla="*/ 0 h 7"/>
                  <a:gd name="T102" fmla="*/ 0 w 18"/>
                  <a:gd name="T10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7">
                    <a:moveTo>
                      <a:pt x="18" y="7"/>
                    </a:move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3" name="Freeform 392"/>
              <p:cNvSpPr>
                <a:spLocks/>
              </p:cNvSpPr>
              <p:nvPr/>
            </p:nvSpPr>
            <p:spPr bwMode="auto">
              <a:xfrm>
                <a:off x="3901" y="2744"/>
                <a:ext cx="18" cy="10"/>
              </a:xfrm>
              <a:custGeom>
                <a:avLst/>
                <a:gdLst>
                  <a:gd name="T0" fmla="*/ 18 w 18"/>
                  <a:gd name="T1" fmla="*/ 10 h 10"/>
                  <a:gd name="T2" fmla="*/ 17 w 18"/>
                  <a:gd name="T3" fmla="*/ 10 h 10"/>
                  <a:gd name="T4" fmla="*/ 17 w 18"/>
                  <a:gd name="T5" fmla="*/ 9 h 10"/>
                  <a:gd name="T6" fmla="*/ 17 w 18"/>
                  <a:gd name="T7" fmla="*/ 9 h 10"/>
                  <a:gd name="T8" fmla="*/ 16 w 18"/>
                  <a:gd name="T9" fmla="*/ 9 h 10"/>
                  <a:gd name="T10" fmla="*/ 16 w 18"/>
                  <a:gd name="T11" fmla="*/ 9 h 10"/>
                  <a:gd name="T12" fmla="*/ 16 w 18"/>
                  <a:gd name="T13" fmla="*/ 9 h 10"/>
                  <a:gd name="T14" fmla="*/ 15 w 18"/>
                  <a:gd name="T15" fmla="*/ 8 h 10"/>
                  <a:gd name="T16" fmla="*/ 15 w 18"/>
                  <a:gd name="T17" fmla="*/ 8 h 10"/>
                  <a:gd name="T18" fmla="*/ 15 w 18"/>
                  <a:gd name="T19" fmla="*/ 8 h 10"/>
                  <a:gd name="T20" fmla="*/ 14 w 18"/>
                  <a:gd name="T21" fmla="*/ 8 h 10"/>
                  <a:gd name="T22" fmla="*/ 14 w 18"/>
                  <a:gd name="T23" fmla="*/ 8 h 10"/>
                  <a:gd name="T24" fmla="*/ 14 w 18"/>
                  <a:gd name="T25" fmla="*/ 8 h 10"/>
                  <a:gd name="T26" fmla="*/ 13 w 18"/>
                  <a:gd name="T27" fmla="*/ 7 h 10"/>
                  <a:gd name="T28" fmla="*/ 13 w 18"/>
                  <a:gd name="T29" fmla="*/ 7 h 10"/>
                  <a:gd name="T30" fmla="*/ 13 w 18"/>
                  <a:gd name="T31" fmla="*/ 7 h 10"/>
                  <a:gd name="T32" fmla="*/ 12 w 18"/>
                  <a:gd name="T33" fmla="*/ 7 h 10"/>
                  <a:gd name="T34" fmla="*/ 12 w 18"/>
                  <a:gd name="T35" fmla="*/ 7 h 10"/>
                  <a:gd name="T36" fmla="*/ 12 w 18"/>
                  <a:gd name="T37" fmla="*/ 7 h 10"/>
                  <a:gd name="T38" fmla="*/ 11 w 18"/>
                  <a:gd name="T39" fmla="*/ 6 h 10"/>
                  <a:gd name="T40" fmla="*/ 11 w 18"/>
                  <a:gd name="T41" fmla="*/ 6 h 10"/>
                  <a:gd name="T42" fmla="*/ 11 w 18"/>
                  <a:gd name="T43" fmla="*/ 6 h 10"/>
                  <a:gd name="T44" fmla="*/ 10 w 18"/>
                  <a:gd name="T45" fmla="*/ 6 h 10"/>
                  <a:gd name="T46" fmla="*/ 10 w 18"/>
                  <a:gd name="T47" fmla="*/ 5 h 10"/>
                  <a:gd name="T48" fmla="*/ 10 w 18"/>
                  <a:gd name="T49" fmla="*/ 5 h 10"/>
                  <a:gd name="T50" fmla="*/ 9 w 18"/>
                  <a:gd name="T51" fmla="*/ 5 h 10"/>
                  <a:gd name="T52" fmla="*/ 9 w 18"/>
                  <a:gd name="T53" fmla="*/ 5 h 10"/>
                  <a:gd name="T54" fmla="*/ 8 w 18"/>
                  <a:gd name="T55" fmla="*/ 5 h 10"/>
                  <a:gd name="T56" fmla="*/ 8 w 18"/>
                  <a:gd name="T57" fmla="*/ 5 h 10"/>
                  <a:gd name="T58" fmla="*/ 8 w 18"/>
                  <a:gd name="T59" fmla="*/ 4 h 10"/>
                  <a:gd name="T60" fmla="*/ 7 w 18"/>
                  <a:gd name="T61" fmla="*/ 4 h 10"/>
                  <a:gd name="T62" fmla="*/ 7 w 18"/>
                  <a:gd name="T63" fmla="*/ 4 h 10"/>
                  <a:gd name="T64" fmla="*/ 7 w 18"/>
                  <a:gd name="T65" fmla="*/ 4 h 10"/>
                  <a:gd name="T66" fmla="*/ 7 w 18"/>
                  <a:gd name="T67" fmla="*/ 4 h 10"/>
                  <a:gd name="T68" fmla="*/ 6 w 18"/>
                  <a:gd name="T69" fmla="*/ 4 h 10"/>
                  <a:gd name="T70" fmla="*/ 6 w 18"/>
                  <a:gd name="T71" fmla="*/ 3 h 10"/>
                  <a:gd name="T72" fmla="*/ 6 w 18"/>
                  <a:gd name="T73" fmla="*/ 3 h 10"/>
                  <a:gd name="T74" fmla="*/ 5 w 18"/>
                  <a:gd name="T75" fmla="*/ 3 h 10"/>
                  <a:gd name="T76" fmla="*/ 5 w 18"/>
                  <a:gd name="T77" fmla="*/ 3 h 10"/>
                  <a:gd name="T78" fmla="*/ 4 w 18"/>
                  <a:gd name="T79" fmla="*/ 2 h 10"/>
                  <a:gd name="T80" fmla="*/ 4 w 18"/>
                  <a:gd name="T81" fmla="*/ 2 h 10"/>
                  <a:gd name="T82" fmla="*/ 4 w 18"/>
                  <a:gd name="T83" fmla="*/ 2 h 10"/>
                  <a:gd name="T84" fmla="*/ 3 w 18"/>
                  <a:gd name="T85" fmla="*/ 2 h 10"/>
                  <a:gd name="T86" fmla="*/ 3 w 18"/>
                  <a:gd name="T87" fmla="*/ 2 h 10"/>
                  <a:gd name="T88" fmla="*/ 3 w 18"/>
                  <a:gd name="T89" fmla="*/ 1 h 10"/>
                  <a:gd name="T90" fmla="*/ 3 w 18"/>
                  <a:gd name="T91" fmla="*/ 1 h 10"/>
                  <a:gd name="T92" fmla="*/ 2 w 18"/>
                  <a:gd name="T93" fmla="*/ 1 h 10"/>
                  <a:gd name="T94" fmla="*/ 2 w 18"/>
                  <a:gd name="T95" fmla="*/ 1 h 10"/>
                  <a:gd name="T96" fmla="*/ 1 w 18"/>
                  <a:gd name="T97" fmla="*/ 1 h 10"/>
                  <a:gd name="T98" fmla="*/ 1 w 18"/>
                  <a:gd name="T99" fmla="*/ 1 h 10"/>
                  <a:gd name="T100" fmla="*/ 1 w 18"/>
                  <a:gd name="T101" fmla="*/ 0 h 10"/>
                  <a:gd name="T102" fmla="*/ 0 w 18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10">
                    <a:moveTo>
                      <a:pt x="18" y="10"/>
                    </a:moveTo>
                    <a:lnTo>
                      <a:pt x="17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4" name="Freeform 393"/>
              <p:cNvSpPr>
                <a:spLocks/>
              </p:cNvSpPr>
              <p:nvPr/>
            </p:nvSpPr>
            <p:spPr bwMode="auto">
              <a:xfrm>
                <a:off x="3885" y="2732"/>
                <a:ext cx="17" cy="12"/>
              </a:xfrm>
              <a:custGeom>
                <a:avLst/>
                <a:gdLst>
                  <a:gd name="T0" fmla="*/ 17 w 17"/>
                  <a:gd name="T1" fmla="*/ 12 h 12"/>
                  <a:gd name="T2" fmla="*/ 16 w 17"/>
                  <a:gd name="T3" fmla="*/ 12 h 12"/>
                  <a:gd name="T4" fmla="*/ 16 w 17"/>
                  <a:gd name="T5" fmla="*/ 12 h 12"/>
                  <a:gd name="T6" fmla="*/ 16 w 17"/>
                  <a:gd name="T7" fmla="*/ 11 h 12"/>
                  <a:gd name="T8" fmla="*/ 15 w 17"/>
                  <a:gd name="T9" fmla="*/ 11 h 12"/>
                  <a:gd name="T10" fmla="*/ 15 w 17"/>
                  <a:gd name="T11" fmla="*/ 11 h 12"/>
                  <a:gd name="T12" fmla="*/ 15 w 17"/>
                  <a:gd name="T13" fmla="*/ 11 h 12"/>
                  <a:gd name="T14" fmla="*/ 14 w 17"/>
                  <a:gd name="T15" fmla="*/ 11 h 12"/>
                  <a:gd name="T16" fmla="*/ 14 w 17"/>
                  <a:gd name="T17" fmla="*/ 10 h 12"/>
                  <a:gd name="T18" fmla="*/ 14 w 17"/>
                  <a:gd name="T19" fmla="*/ 10 h 12"/>
                  <a:gd name="T20" fmla="*/ 13 w 17"/>
                  <a:gd name="T21" fmla="*/ 10 h 12"/>
                  <a:gd name="T22" fmla="*/ 13 w 17"/>
                  <a:gd name="T23" fmla="*/ 10 h 12"/>
                  <a:gd name="T24" fmla="*/ 13 w 17"/>
                  <a:gd name="T25" fmla="*/ 10 h 12"/>
                  <a:gd name="T26" fmla="*/ 12 w 17"/>
                  <a:gd name="T27" fmla="*/ 9 h 12"/>
                  <a:gd name="T28" fmla="*/ 12 w 17"/>
                  <a:gd name="T29" fmla="*/ 9 h 12"/>
                  <a:gd name="T30" fmla="*/ 12 w 17"/>
                  <a:gd name="T31" fmla="*/ 9 h 12"/>
                  <a:gd name="T32" fmla="*/ 11 w 17"/>
                  <a:gd name="T33" fmla="*/ 9 h 12"/>
                  <a:gd name="T34" fmla="*/ 11 w 17"/>
                  <a:gd name="T35" fmla="*/ 9 h 12"/>
                  <a:gd name="T36" fmla="*/ 11 w 17"/>
                  <a:gd name="T37" fmla="*/ 8 h 12"/>
                  <a:gd name="T38" fmla="*/ 10 w 17"/>
                  <a:gd name="T39" fmla="*/ 8 h 12"/>
                  <a:gd name="T40" fmla="*/ 10 w 17"/>
                  <a:gd name="T41" fmla="*/ 8 h 12"/>
                  <a:gd name="T42" fmla="*/ 10 w 17"/>
                  <a:gd name="T43" fmla="*/ 8 h 12"/>
                  <a:gd name="T44" fmla="*/ 9 w 17"/>
                  <a:gd name="T45" fmla="*/ 7 h 12"/>
                  <a:gd name="T46" fmla="*/ 9 w 17"/>
                  <a:gd name="T47" fmla="*/ 7 h 12"/>
                  <a:gd name="T48" fmla="*/ 9 w 17"/>
                  <a:gd name="T49" fmla="*/ 7 h 12"/>
                  <a:gd name="T50" fmla="*/ 8 w 17"/>
                  <a:gd name="T51" fmla="*/ 7 h 12"/>
                  <a:gd name="T52" fmla="*/ 8 w 17"/>
                  <a:gd name="T53" fmla="*/ 6 h 12"/>
                  <a:gd name="T54" fmla="*/ 8 w 17"/>
                  <a:gd name="T55" fmla="*/ 6 h 12"/>
                  <a:gd name="T56" fmla="*/ 7 w 17"/>
                  <a:gd name="T57" fmla="*/ 6 h 12"/>
                  <a:gd name="T58" fmla="*/ 7 w 17"/>
                  <a:gd name="T59" fmla="*/ 6 h 12"/>
                  <a:gd name="T60" fmla="*/ 7 w 17"/>
                  <a:gd name="T61" fmla="*/ 6 h 12"/>
                  <a:gd name="T62" fmla="*/ 6 w 17"/>
                  <a:gd name="T63" fmla="*/ 5 h 12"/>
                  <a:gd name="T64" fmla="*/ 6 w 17"/>
                  <a:gd name="T65" fmla="*/ 5 h 12"/>
                  <a:gd name="T66" fmla="*/ 6 w 17"/>
                  <a:gd name="T67" fmla="*/ 5 h 12"/>
                  <a:gd name="T68" fmla="*/ 5 w 17"/>
                  <a:gd name="T69" fmla="*/ 4 h 12"/>
                  <a:gd name="T70" fmla="*/ 5 w 17"/>
                  <a:gd name="T71" fmla="*/ 4 h 12"/>
                  <a:gd name="T72" fmla="*/ 4 w 17"/>
                  <a:gd name="T73" fmla="*/ 4 h 12"/>
                  <a:gd name="T74" fmla="*/ 4 w 17"/>
                  <a:gd name="T75" fmla="*/ 4 h 12"/>
                  <a:gd name="T76" fmla="*/ 4 w 17"/>
                  <a:gd name="T77" fmla="*/ 3 h 12"/>
                  <a:gd name="T78" fmla="*/ 4 w 17"/>
                  <a:gd name="T79" fmla="*/ 3 h 12"/>
                  <a:gd name="T80" fmla="*/ 3 w 17"/>
                  <a:gd name="T81" fmla="*/ 3 h 12"/>
                  <a:gd name="T82" fmla="*/ 3 w 17"/>
                  <a:gd name="T83" fmla="*/ 3 h 12"/>
                  <a:gd name="T84" fmla="*/ 3 w 17"/>
                  <a:gd name="T85" fmla="*/ 2 h 12"/>
                  <a:gd name="T86" fmla="*/ 2 w 17"/>
                  <a:gd name="T87" fmla="*/ 2 h 12"/>
                  <a:gd name="T88" fmla="*/ 2 w 17"/>
                  <a:gd name="T89" fmla="*/ 2 h 12"/>
                  <a:gd name="T90" fmla="*/ 2 w 17"/>
                  <a:gd name="T91" fmla="*/ 2 h 12"/>
                  <a:gd name="T92" fmla="*/ 1 w 17"/>
                  <a:gd name="T93" fmla="*/ 1 h 12"/>
                  <a:gd name="T94" fmla="*/ 1 w 17"/>
                  <a:gd name="T95" fmla="*/ 1 h 12"/>
                  <a:gd name="T96" fmla="*/ 0 w 17"/>
                  <a:gd name="T97" fmla="*/ 1 h 12"/>
                  <a:gd name="T98" fmla="*/ 0 w 17"/>
                  <a:gd name="T99" fmla="*/ 1 h 12"/>
                  <a:gd name="T100" fmla="*/ 0 w 17"/>
                  <a:gd name="T101" fmla="*/ 0 h 12"/>
                  <a:gd name="T102" fmla="*/ 0 w 17"/>
                  <a:gd name="T10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2">
                    <a:moveTo>
                      <a:pt x="17" y="12"/>
                    </a:moveTo>
                    <a:lnTo>
                      <a:pt x="16" y="12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5" name="Freeform 394"/>
              <p:cNvSpPr>
                <a:spLocks/>
              </p:cNvSpPr>
              <p:nvPr/>
            </p:nvSpPr>
            <p:spPr bwMode="auto">
              <a:xfrm>
                <a:off x="3868" y="2717"/>
                <a:ext cx="17" cy="15"/>
              </a:xfrm>
              <a:custGeom>
                <a:avLst/>
                <a:gdLst>
                  <a:gd name="T0" fmla="*/ 17 w 17"/>
                  <a:gd name="T1" fmla="*/ 15 h 15"/>
                  <a:gd name="T2" fmla="*/ 17 w 17"/>
                  <a:gd name="T3" fmla="*/ 15 h 15"/>
                  <a:gd name="T4" fmla="*/ 16 w 17"/>
                  <a:gd name="T5" fmla="*/ 15 h 15"/>
                  <a:gd name="T6" fmla="*/ 16 w 17"/>
                  <a:gd name="T7" fmla="*/ 15 h 15"/>
                  <a:gd name="T8" fmla="*/ 16 w 17"/>
                  <a:gd name="T9" fmla="*/ 14 h 15"/>
                  <a:gd name="T10" fmla="*/ 15 w 17"/>
                  <a:gd name="T11" fmla="*/ 14 h 15"/>
                  <a:gd name="T12" fmla="*/ 15 w 17"/>
                  <a:gd name="T13" fmla="*/ 14 h 15"/>
                  <a:gd name="T14" fmla="*/ 14 w 17"/>
                  <a:gd name="T15" fmla="*/ 14 h 15"/>
                  <a:gd name="T16" fmla="*/ 14 w 17"/>
                  <a:gd name="T17" fmla="*/ 13 h 15"/>
                  <a:gd name="T18" fmla="*/ 14 w 17"/>
                  <a:gd name="T19" fmla="*/ 13 h 15"/>
                  <a:gd name="T20" fmla="*/ 13 w 17"/>
                  <a:gd name="T21" fmla="*/ 13 h 15"/>
                  <a:gd name="T22" fmla="*/ 13 w 17"/>
                  <a:gd name="T23" fmla="*/ 12 h 15"/>
                  <a:gd name="T24" fmla="*/ 13 w 17"/>
                  <a:gd name="T25" fmla="*/ 12 h 15"/>
                  <a:gd name="T26" fmla="*/ 13 w 17"/>
                  <a:gd name="T27" fmla="*/ 12 h 15"/>
                  <a:gd name="T28" fmla="*/ 12 w 17"/>
                  <a:gd name="T29" fmla="*/ 11 h 15"/>
                  <a:gd name="T30" fmla="*/ 12 w 17"/>
                  <a:gd name="T31" fmla="*/ 11 h 15"/>
                  <a:gd name="T32" fmla="*/ 11 w 17"/>
                  <a:gd name="T33" fmla="*/ 11 h 15"/>
                  <a:gd name="T34" fmla="*/ 11 w 17"/>
                  <a:gd name="T35" fmla="*/ 11 h 15"/>
                  <a:gd name="T36" fmla="*/ 11 w 17"/>
                  <a:gd name="T37" fmla="*/ 10 h 15"/>
                  <a:gd name="T38" fmla="*/ 10 w 17"/>
                  <a:gd name="T39" fmla="*/ 10 h 15"/>
                  <a:gd name="T40" fmla="*/ 10 w 17"/>
                  <a:gd name="T41" fmla="*/ 10 h 15"/>
                  <a:gd name="T42" fmla="*/ 10 w 17"/>
                  <a:gd name="T43" fmla="*/ 9 h 15"/>
                  <a:gd name="T44" fmla="*/ 10 w 17"/>
                  <a:gd name="T45" fmla="*/ 9 h 15"/>
                  <a:gd name="T46" fmla="*/ 9 w 17"/>
                  <a:gd name="T47" fmla="*/ 9 h 15"/>
                  <a:gd name="T48" fmla="*/ 9 w 17"/>
                  <a:gd name="T49" fmla="*/ 9 h 15"/>
                  <a:gd name="T50" fmla="*/ 9 w 17"/>
                  <a:gd name="T51" fmla="*/ 8 h 15"/>
                  <a:gd name="T52" fmla="*/ 8 w 17"/>
                  <a:gd name="T53" fmla="*/ 8 h 15"/>
                  <a:gd name="T54" fmla="*/ 8 w 17"/>
                  <a:gd name="T55" fmla="*/ 8 h 15"/>
                  <a:gd name="T56" fmla="*/ 7 w 17"/>
                  <a:gd name="T57" fmla="*/ 7 h 15"/>
                  <a:gd name="T58" fmla="*/ 7 w 17"/>
                  <a:gd name="T59" fmla="*/ 7 h 15"/>
                  <a:gd name="T60" fmla="*/ 7 w 17"/>
                  <a:gd name="T61" fmla="*/ 7 h 15"/>
                  <a:gd name="T62" fmla="*/ 6 w 17"/>
                  <a:gd name="T63" fmla="*/ 6 h 15"/>
                  <a:gd name="T64" fmla="*/ 6 w 17"/>
                  <a:gd name="T65" fmla="*/ 6 h 15"/>
                  <a:gd name="T66" fmla="*/ 6 w 17"/>
                  <a:gd name="T67" fmla="*/ 6 h 15"/>
                  <a:gd name="T68" fmla="*/ 6 w 17"/>
                  <a:gd name="T69" fmla="*/ 5 h 15"/>
                  <a:gd name="T70" fmla="*/ 5 w 17"/>
                  <a:gd name="T71" fmla="*/ 5 h 15"/>
                  <a:gd name="T72" fmla="*/ 5 w 17"/>
                  <a:gd name="T73" fmla="*/ 5 h 15"/>
                  <a:gd name="T74" fmla="*/ 4 w 17"/>
                  <a:gd name="T75" fmla="*/ 5 h 15"/>
                  <a:gd name="T76" fmla="*/ 4 w 17"/>
                  <a:gd name="T77" fmla="*/ 4 h 15"/>
                  <a:gd name="T78" fmla="*/ 4 w 17"/>
                  <a:gd name="T79" fmla="*/ 4 h 15"/>
                  <a:gd name="T80" fmla="*/ 3 w 17"/>
                  <a:gd name="T81" fmla="*/ 3 h 15"/>
                  <a:gd name="T82" fmla="*/ 3 w 17"/>
                  <a:gd name="T83" fmla="*/ 3 h 15"/>
                  <a:gd name="T84" fmla="*/ 3 w 17"/>
                  <a:gd name="T85" fmla="*/ 3 h 15"/>
                  <a:gd name="T86" fmla="*/ 3 w 17"/>
                  <a:gd name="T87" fmla="*/ 3 h 15"/>
                  <a:gd name="T88" fmla="*/ 2 w 17"/>
                  <a:gd name="T89" fmla="*/ 2 h 15"/>
                  <a:gd name="T90" fmla="*/ 2 w 17"/>
                  <a:gd name="T91" fmla="*/ 2 h 15"/>
                  <a:gd name="T92" fmla="*/ 1 w 17"/>
                  <a:gd name="T93" fmla="*/ 2 h 15"/>
                  <a:gd name="T94" fmla="*/ 1 w 17"/>
                  <a:gd name="T95" fmla="*/ 1 h 15"/>
                  <a:gd name="T96" fmla="*/ 1 w 17"/>
                  <a:gd name="T97" fmla="*/ 1 h 15"/>
                  <a:gd name="T98" fmla="*/ 0 w 17"/>
                  <a:gd name="T99" fmla="*/ 1 h 15"/>
                  <a:gd name="T100" fmla="*/ 0 w 17"/>
                  <a:gd name="T101" fmla="*/ 0 h 15"/>
                  <a:gd name="T102" fmla="*/ 0 w 17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lnTo>
                      <a:pt x="17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6" name="Freeform 395"/>
              <p:cNvSpPr>
                <a:spLocks/>
              </p:cNvSpPr>
              <p:nvPr/>
            </p:nvSpPr>
            <p:spPr bwMode="auto">
              <a:xfrm>
                <a:off x="3851" y="2698"/>
                <a:ext cx="17" cy="19"/>
              </a:xfrm>
              <a:custGeom>
                <a:avLst/>
                <a:gdLst>
                  <a:gd name="T0" fmla="*/ 17 w 17"/>
                  <a:gd name="T1" fmla="*/ 19 h 19"/>
                  <a:gd name="T2" fmla="*/ 17 w 17"/>
                  <a:gd name="T3" fmla="*/ 19 h 19"/>
                  <a:gd name="T4" fmla="*/ 16 w 17"/>
                  <a:gd name="T5" fmla="*/ 18 h 19"/>
                  <a:gd name="T6" fmla="*/ 16 w 17"/>
                  <a:gd name="T7" fmla="*/ 18 h 19"/>
                  <a:gd name="T8" fmla="*/ 16 w 17"/>
                  <a:gd name="T9" fmla="*/ 18 h 19"/>
                  <a:gd name="T10" fmla="*/ 16 w 17"/>
                  <a:gd name="T11" fmla="*/ 18 h 19"/>
                  <a:gd name="T12" fmla="*/ 15 w 17"/>
                  <a:gd name="T13" fmla="*/ 17 h 19"/>
                  <a:gd name="T14" fmla="*/ 15 w 17"/>
                  <a:gd name="T15" fmla="*/ 17 h 19"/>
                  <a:gd name="T16" fmla="*/ 14 w 17"/>
                  <a:gd name="T17" fmla="*/ 17 h 19"/>
                  <a:gd name="T18" fmla="*/ 14 w 17"/>
                  <a:gd name="T19" fmla="*/ 16 h 19"/>
                  <a:gd name="T20" fmla="*/ 14 w 17"/>
                  <a:gd name="T21" fmla="*/ 16 h 19"/>
                  <a:gd name="T22" fmla="*/ 13 w 17"/>
                  <a:gd name="T23" fmla="*/ 15 h 19"/>
                  <a:gd name="T24" fmla="*/ 13 w 17"/>
                  <a:gd name="T25" fmla="*/ 15 h 19"/>
                  <a:gd name="T26" fmla="*/ 13 w 17"/>
                  <a:gd name="T27" fmla="*/ 15 h 19"/>
                  <a:gd name="T28" fmla="*/ 13 w 17"/>
                  <a:gd name="T29" fmla="*/ 14 h 19"/>
                  <a:gd name="T30" fmla="*/ 12 w 17"/>
                  <a:gd name="T31" fmla="*/ 14 h 19"/>
                  <a:gd name="T32" fmla="*/ 12 w 17"/>
                  <a:gd name="T33" fmla="*/ 14 h 19"/>
                  <a:gd name="T34" fmla="*/ 11 w 17"/>
                  <a:gd name="T35" fmla="*/ 13 h 19"/>
                  <a:gd name="T36" fmla="*/ 11 w 17"/>
                  <a:gd name="T37" fmla="*/ 13 h 19"/>
                  <a:gd name="T38" fmla="*/ 11 w 17"/>
                  <a:gd name="T39" fmla="*/ 12 h 19"/>
                  <a:gd name="T40" fmla="*/ 10 w 17"/>
                  <a:gd name="T41" fmla="*/ 12 h 19"/>
                  <a:gd name="T42" fmla="*/ 10 w 17"/>
                  <a:gd name="T43" fmla="*/ 12 h 19"/>
                  <a:gd name="T44" fmla="*/ 10 w 17"/>
                  <a:gd name="T45" fmla="*/ 11 h 19"/>
                  <a:gd name="T46" fmla="*/ 10 w 17"/>
                  <a:gd name="T47" fmla="*/ 11 h 19"/>
                  <a:gd name="T48" fmla="*/ 9 w 17"/>
                  <a:gd name="T49" fmla="*/ 11 h 19"/>
                  <a:gd name="T50" fmla="*/ 9 w 17"/>
                  <a:gd name="T51" fmla="*/ 10 h 19"/>
                  <a:gd name="T52" fmla="*/ 8 w 17"/>
                  <a:gd name="T53" fmla="*/ 10 h 19"/>
                  <a:gd name="T54" fmla="*/ 8 w 17"/>
                  <a:gd name="T55" fmla="*/ 9 h 19"/>
                  <a:gd name="T56" fmla="*/ 8 w 17"/>
                  <a:gd name="T57" fmla="*/ 9 h 19"/>
                  <a:gd name="T58" fmla="*/ 7 w 17"/>
                  <a:gd name="T59" fmla="*/ 9 h 19"/>
                  <a:gd name="T60" fmla="*/ 7 w 17"/>
                  <a:gd name="T61" fmla="*/ 8 h 19"/>
                  <a:gd name="T62" fmla="*/ 7 w 17"/>
                  <a:gd name="T63" fmla="*/ 8 h 19"/>
                  <a:gd name="T64" fmla="*/ 7 w 17"/>
                  <a:gd name="T65" fmla="*/ 8 h 19"/>
                  <a:gd name="T66" fmla="*/ 6 w 17"/>
                  <a:gd name="T67" fmla="*/ 7 h 19"/>
                  <a:gd name="T68" fmla="*/ 6 w 17"/>
                  <a:gd name="T69" fmla="*/ 7 h 19"/>
                  <a:gd name="T70" fmla="*/ 6 w 17"/>
                  <a:gd name="T71" fmla="*/ 6 h 19"/>
                  <a:gd name="T72" fmla="*/ 5 w 17"/>
                  <a:gd name="T73" fmla="*/ 6 h 19"/>
                  <a:gd name="T74" fmla="*/ 5 w 17"/>
                  <a:gd name="T75" fmla="*/ 6 h 19"/>
                  <a:gd name="T76" fmla="*/ 4 w 17"/>
                  <a:gd name="T77" fmla="*/ 5 h 19"/>
                  <a:gd name="T78" fmla="*/ 4 w 17"/>
                  <a:gd name="T79" fmla="*/ 5 h 19"/>
                  <a:gd name="T80" fmla="*/ 4 w 17"/>
                  <a:gd name="T81" fmla="*/ 4 h 19"/>
                  <a:gd name="T82" fmla="*/ 4 w 17"/>
                  <a:gd name="T83" fmla="*/ 4 h 19"/>
                  <a:gd name="T84" fmla="*/ 3 w 17"/>
                  <a:gd name="T85" fmla="*/ 4 h 19"/>
                  <a:gd name="T86" fmla="*/ 3 w 17"/>
                  <a:gd name="T87" fmla="*/ 3 h 19"/>
                  <a:gd name="T88" fmla="*/ 3 w 17"/>
                  <a:gd name="T89" fmla="*/ 3 h 19"/>
                  <a:gd name="T90" fmla="*/ 2 w 17"/>
                  <a:gd name="T91" fmla="*/ 2 h 19"/>
                  <a:gd name="T92" fmla="*/ 2 w 17"/>
                  <a:gd name="T93" fmla="*/ 2 h 19"/>
                  <a:gd name="T94" fmla="*/ 1 w 17"/>
                  <a:gd name="T95" fmla="*/ 1 h 19"/>
                  <a:gd name="T96" fmla="*/ 1 w 17"/>
                  <a:gd name="T97" fmla="*/ 1 h 19"/>
                  <a:gd name="T98" fmla="*/ 1 w 17"/>
                  <a:gd name="T99" fmla="*/ 1 h 19"/>
                  <a:gd name="T100" fmla="*/ 1 w 17"/>
                  <a:gd name="T101" fmla="*/ 0 h 19"/>
                  <a:gd name="T102" fmla="*/ 0 w 17"/>
                  <a:gd name="T10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lnTo>
                      <a:pt x="17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7" name="Freeform 396"/>
              <p:cNvSpPr>
                <a:spLocks/>
              </p:cNvSpPr>
              <p:nvPr/>
            </p:nvSpPr>
            <p:spPr bwMode="auto">
              <a:xfrm>
                <a:off x="3835" y="2674"/>
                <a:ext cx="17" cy="24"/>
              </a:xfrm>
              <a:custGeom>
                <a:avLst/>
                <a:gdLst>
                  <a:gd name="T0" fmla="*/ 17 w 17"/>
                  <a:gd name="T1" fmla="*/ 24 h 24"/>
                  <a:gd name="T2" fmla="*/ 16 w 17"/>
                  <a:gd name="T3" fmla="*/ 24 h 24"/>
                  <a:gd name="T4" fmla="*/ 16 w 17"/>
                  <a:gd name="T5" fmla="*/ 23 h 24"/>
                  <a:gd name="T6" fmla="*/ 16 w 17"/>
                  <a:gd name="T7" fmla="*/ 23 h 24"/>
                  <a:gd name="T8" fmla="*/ 15 w 17"/>
                  <a:gd name="T9" fmla="*/ 22 h 24"/>
                  <a:gd name="T10" fmla="*/ 15 w 17"/>
                  <a:gd name="T11" fmla="*/ 22 h 24"/>
                  <a:gd name="T12" fmla="*/ 14 w 17"/>
                  <a:gd name="T13" fmla="*/ 22 h 24"/>
                  <a:gd name="T14" fmla="*/ 14 w 17"/>
                  <a:gd name="T15" fmla="*/ 21 h 24"/>
                  <a:gd name="T16" fmla="*/ 14 w 17"/>
                  <a:gd name="T17" fmla="*/ 21 h 24"/>
                  <a:gd name="T18" fmla="*/ 13 w 17"/>
                  <a:gd name="T19" fmla="*/ 20 h 24"/>
                  <a:gd name="T20" fmla="*/ 13 w 17"/>
                  <a:gd name="T21" fmla="*/ 20 h 24"/>
                  <a:gd name="T22" fmla="*/ 13 w 17"/>
                  <a:gd name="T23" fmla="*/ 19 h 24"/>
                  <a:gd name="T24" fmla="*/ 13 w 17"/>
                  <a:gd name="T25" fmla="*/ 19 h 24"/>
                  <a:gd name="T26" fmla="*/ 12 w 17"/>
                  <a:gd name="T27" fmla="*/ 19 h 24"/>
                  <a:gd name="T28" fmla="*/ 12 w 17"/>
                  <a:gd name="T29" fmla="*/ 18 h 24"/>
                  <a:gd name="T30" fmla="*/ 12 w 17"/>
                  <a:gd name="T31" fmla="*/ 18 h 24"/>
                  <a:gd name="T32" fmla="*/ 11 w 17"/>
                  <a:gd name="T33" fmla="*/ 17 h 24"/>
                  <a:gd name="T34" fmla="*/ 11 w 17"/>
                  <a:gd name="T35" fmla="*/ 17 h 24"/>
                  <a:gd name="T36" fmla="*/ 11 w 17"/>
                  <a:gd name="T37" fmla="*/ 16 h 24"/>
                  <a:gd name="T38" fmla="*/ 10 w 17"/>
                  <a:gd name="T39" fmla="*/ 16 h 24"/>
                  <a:gd name="T40" fmla="*/ 10 w 17"/>
                  <a:gd name="T41" fmla="*/ 15 h 24"/>
                  <a:gd name="T42" fmla="*/ 10 w 17"/>
                  <a:gd name="T43" fmla="*/ 15 h 24"/>
                  <a:gd name="T44" fmla="*/ 9 w 17"/>
                  <a:gd name="T45" fmla="*/ 15 h 24"/>
                  <a:gd name="T46" fmla="*/ 9 w 17"/>
                  <a:gd name="T47" fmla="*/ 14 h 24"/>
                  <a:gd name="T48" fmla="*/ 9 w 17"/>
                  <a:gd name="T49" fmla="*/ 13 h 24"/>
                  <a:gd name="T50" fmla="*/ 8 w 17"/>
                  <a:gd name="T51" fmla="*/ 13 h 24"/>
                  <a:gd name="T52" fmla="*/ 8 w 17"/>
                  <a:gd name="T53" fmla="*/ 13 h 24"/>
                  <a:gd name="T54" fmla="*/ 8 w 17"/>
                  <a:gd name="T55" fmla="*/ 12 h 24"/>
                  <a:gd name="T56" fmla="*/ 7 w 17"/>
                  <a:gd name="T57" fmla="*/ 12 h 24"/>
                  <a:gd name="T58" fmla="*/ 7 w 17"/>
                  <a:gd name="T59" fmla="*/ 11 h 24"/>
                  <a:gd name="T60" fmla="*/ 7 w 17"/>
                  <a:gd name="T61" fmla="*/ 10 h 24"/>
                  <a:gd name="T62" fmla="*/ 6 w 17"/>
                  <a:gd name="T63" fmla="*/ 10 h 24"/>
                  <a:gd name="T64" fmla="*/ 6 w 17"/>
                  <a:gd name="T65" fmla="*/ 10 h 24"/>
                  <a:gd name="T66" fmla="*/ 6 w 17"/>
                  <a:gd name="T67" fmla="*/ 9 h 24"/>
                  <a:gd name="T68" fmla="*/ 5 w 17"/>
                  <a:gd name="T69" fmla="*/ 9 h 24"/>
                  <a:gd name="T70" fmla="*/ 5 w 17"/>
                  <a:gd name="T71" fmla="*/ 8 h 24"/>
                  <a:gd name="T72" fmla="*/ 5 w 17"/>
                  <a:gd name="T73" fmla="*/ 8 h 24"/>
                  <a:gd name="T74" fmla="*/ 4 w 17"/>
                  <a:gd name="T75" fmla="*/ 7 h 24"/>
                  <a:gd name="T76" fmla="*/ 4 w 17"/>
                  <a:gd name="T77" fmla="*/ 7 h 24"/>
                  <a:gd name="T78" fmla="*/ 4 w 17"/>
                  <a:gd name="T79" fmla="*/ 6 h 24"/>
                  <a:gd name="T80" fmla="*/ 3 w 17"/>
                  <a:gd name="T81" fmla="*/ 6 h 24"/>
                  <a:gd name="T82" fmla="*/ 3 w 17"/>
                  <a:gd name="T83" fmla="*/ 5 h 24"/>
                  <a:gd name="T84" fmla="*/ 3 w 17"/>
                  <a:gd name="T85" fmla="*/ 5 h 24"/>
                  <a:gd name="T86" fmla="*/ 2 w 17"/>
                  <a:gd name="T87" fmla="*/ 4 h 24"/>
                  <a:gd name="T88" fmla="*/ 2 w 17"/>
                  <a:gd name="T89" fmla="*/ 4 h 24"/>
                  <a:gd name="T90" fmla="*/ 2 w 17"/>
                  <a:gd name="T91" fmla="*/ 3 h 24"/>
                  <a:gd name="T92" fmla="*/ 1 w 17"/>
                  <a:gd name="T93" fmla="*/ 3 h 24"/>
                  <a:gd name="T94" fmla="*/ 1 w 17"/>
                  <a:gd name="T95" fmla="*/ 2 h 24"/>
                  <a:gd name="T96" fmla="*/ 1 w 17"/>
                  <a:gd name="T97" fmla="*/ 2 h 24"/>
                  <a:gd name="T98" fmla="*/ 0 w 17"/>
                  <a:gd name="T99" fmla="*/ 1 h 24"/>
                  <a:gd name="T100" fmla="*/ 0 w 17"/>
                  <a:gd name="T101" fmla="*/ 0 h 24"/>
                  <a:gd name="T102" fmla="*/ 0 w 17"/>
                  <a:gd name="T10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24">
                    <a:moveTo>
                      <a:pt x="17" y="24"/>
                    </a:move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8" name="Freeform 397"/>
              <p:cNvSpPr>
                <a:spLocks/>
              </p:cNvSpPr>
              <p:nvPr/>
            </p:nvSpPr>
            <p:spPr bwMode="auto">
              <a:xfrm>
                <a:off x="3818" y="2644"/>
                <a:ext cx="17" cy="30"/>
              </a:xfrm>
              <a:custGeom>
                <a:avLst/>
                <a:gdLst>
                  <a:gd name="T0" fmla="*/ 17 w 17"/>
                  <a:gd name="T1" fmla="*/ 30 h 30"/>
                  <a:gd name="T2" fmla="*/ 17 w 17"/>
                  <a:gd name="T3" fmla="*/ 30 h 30"/>
                  <a:gd name="T4" fmla="*/ 16 w 17"/>
                  <a:gd name="T5" fmla="*/ 29 h 30"/>
                  <a:gd name="T6" fmla="*/ 16 w 17"/>
                  <a:gd name="T7" fmla="*/ 29 h 30"/>
                  <a:gd name="T8" fmla="*/ 16 w 17"/>
                  <a:gd name="T9" fmla="*/ 28 h 30"/>
                  <a:gd name="T10" fmla="*/ 15 w 17"/>
                  <a:gd name="T11" fmla="*/ 28 h 30"/>
                  <a:gd name="T12" fmla="*/ 15 w 17"/>
                  <a:gd name="T13" fmla="*/ 27 h 30"/>
                  <a:gd name="T14" fmla="*/ 15 w 17"/>
                  <a:gd name="T15" fmla="*/ 27 h 30"/>
                  <a:gd name="T16" fmla="*/ 14 w 17"/>
                  <a:gd name="T17" fmla="*/ 26 h 30"/>
                  <a:gd name="T18" fmla="*/ 14 w 17"/>
                  <a:gd name="T19" fmla="*/ 26 h 30"/>
                  <a:gd name="T20" fmla="*/ 14 w 17"/>
                  <a:gd name="T21" fmla="*/ 25 h 30"/>
                  <a:gd name="T22" fmla="*/ 13 w 17"/>
                  <a:gd name="T23" fmla="*/ 25 h 30"/>
                  <a:gd name="T24" fmla="*/ 13 w 17"/>
                  <a:gd name="T25" fmla="*/ 24 h 30"/>
                  <a:gd name="T26" fmla="*/ 13 w 17"/>
                  <a:gd name="T27" fmla="*/ 23 h 30"/>
                  <a:gd name="T28" fmla="*/ 13 w 17"/>
                  <a:gd name="T29" fmla="*/ 23 h 30"/>
                  <a:gd name="T30" fmla="*/ 12 w 17"/>
                  <a:gd name="T31" fmla="*/ 22 h 30"/>
                  <a:gd name="T32" fmla="*/ 12 w 17"/>
                  <a:gd name="T33" fmla="*/ 22 h 30"/>
                  <a:gd name="T34" fmla="*/ 11 w 17"/>
                  <a:gd name="T35" fmla="*/ 21 h 30"/>
                  <a:gd name="T36" fmla="*/ 11 w 17"/>
                  <a:gd name="T37" fmla="*/ 21 h 30"/>
                  <a:gd name="T38" fmla="*/ 11 w 17"/>
                  <a:gd name="T39" fmla="*/ 20 h 30"/>
                  <a:gd name="T40" fmla="*/ 10 w 17"/>
                  <a:gd name="T41" fmla="*/ 19 h 30"/>
                  <a:gd name="T42" fmla="*/ 10 w 17"/>
                  <a:gd name="T43" fmla="*/ 19 h 30"/>
                  <a:gd name="T44" fmla="*/ 10 w 17"/>
                  <a:gd name="T45" fmla="*/ 18 h 30"/>
                  <a:gd name="T46" fmla="*/ 10 w 17"/>
                  <a:gd name="T47" fmla="*/ 18 h 30"/>
                  <a:gd name="T48" fmla="*/ 9 w 17"/>
                  <a:gd name="T49" fmla="*/ 17 h 30"/>
                  <a:gd name="T50" fmla="*/ 9 w 17"/>
                  <a:gd name="T51" fmla="*/ 17 h 30"/>
                  <a:gd name="T52" fmla="*/ 9 w 17"/>
                  <a:gd name="T53" fmla="*/ 16 h 30"/>
                  <a:gd name="T54" fmla="*/ 8 w 17"/>
                  <a:gd name="T55" fmla="*/ 15 h 30"/>
                  <a:gd name="T56" fmla="*/ 8 w 17"/>
                  <a:gd name="T57" fmla="*/ 15 h 30"/>
                  <a:gd name="T58" fmla="*/ 7 w 17"/>
                  <a:gd name="T59" fmla="*/ 14 h 30"/>
                  <a:gd name="T60" fmla="*/ 7 w 17"/>
                  <a:gd name="T61" fmla="*/ 14 h 30"/>
                  <a:gd name="T62" fmla="*/ 7 w 17"/>
                  <a:gd name="T63" fmla="*/ 13 h 30"/>
                  <a:gd name="T64" fmla="*/ 7 w 17"/>
                  <a:gd name="T65" fmla="*/ 12 h 30"/>
                  <a:gd name="T66" fmla="*/ 6 w 17"/>
                  <a:gd name="T67" fmla="*/ 12 h 30"/>
                  <a:gd name="T68" fmla="*/ 6 w 17"/>
                  <a:gd name="T69" fmla="*/ 11 h 30"/>
                  <a:gd name="T70" fmla="*/ 6 w 17"/>
                  <a:gd name="T71" fmla="*/ 10 h 30"/>
                  <a:gd name="T72" fmla="*/ 5 w 17"/>
                  <a:gd name="T73" fmla="*/ 10 h 30"/>
                  <a:gd name="T74" fmla="*/ 5 w 17"/>
                  <a:gd name="T75" fmla="*/ 9 h 30"/>
                  <a:gd name="T76" fmla="*/ 5 w 17"/>
                  <a:gd name="T77" fmla="*/ 9 h 30"/>
                  <a:gd name="T78" fmla="*/ 4 w 17"/>
                  <a:gd name="T79" fmla="*/ 8 h 30"/>
                  <a:gd name="T80" fmla="*/ 4 w 17"/>
                  <a:gd name="T81" fmla="*/ 7 h 30"/>
                  <a:gd name="T82" fmla="*/ 4 w 17"/>
                  <a:gd name="T83" fmla="*/ 7 h 30"/>
                  <a:gd name="T84" fmla="*/ 3 w 17"/>
                  <a:gd name="T85" fmla="*/ 6 h 30"/>
                  <a:gd name="T86" fmla="*/ 3 w 17"/>
                  <a:gd name="T87" fmla="*/ 6 h 30"/>
                  <a:gd name="T88" fmla="*/ 3 w 17"/>
                  <a:gd name="T89" fmla="*/ 5 h 30"/>
                  <a:gd name="T90" fmla="*/ 2 w 17"/>
                  <a:gd name="T91" fmla="*/ 4 h 30"/>
                  <a:gd name="T92" fmla="*/ 2 w 17"/>
                  <a:gd name="T93" fmla="*/ 4 h 30"/>
                  <a:gd name="T94" fmla="*/ 2 w 17"/>
                  <a:gd name="T95" fmla="*/ 3 h 30"/>
                  <a:gd name="T96" fmla="*/ 1 w 17"/>
                  <a:gd name="T97" fmla="*/ 2 h 30"/>
                  <a:gd name="T98" fmla="*/ 1 w 17"/>
                  <a:gd name="T99" fmla="*/ 2 h 30"/>
                  <a:gd name="T100" fmla="*/ 1 w 17"/>
                  <a:gd name="T101" fmla="*/ 1 h 30"/>
                  <a:gd name="T102" fmla="*/ 0 w 17"/>
                  <a:gd name="T10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30">
                    <a:moveTo>
                      <a:pt x="17" y="30"/>
                    </a:moveTo>
                    <a:lnTo>
                      <a:pt x="17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9" name="Freeform 398"/>
              <p:cNvSpPr>
                <a:spLocks/>
              </p:cNvSpPr>
              <p:nvPr/>
            </p:nvSpPr>
            <p:spPr bwMode="auto">
              <a:xfrm>
                <a:off x="3802" y="2608"/>
                <a:ext cx="17" cy="37"/>
              </a:xfrm>
              <a:custGeom>
                <a:avLst/>
                <a:gdLst>
                  <a:gd name="T0" fmla="*/ 17 w 17"/>
                  <a:gd name="T1" fmla="*/ 37 h 37"/>
                  <a:gd name="T2" fmla="*/ 16 w 17"/>
                  <a:gd name="T3" fmla="*/ 36 h 37"/>
                  <a:gd name="T4" fmla="*/ 16 w 17"/>
                  <a:gd name="T5" fmla="*/ 36 h 37"/>
                  <a:gd name="T6" fmla="*/ 16 w 17"/>
                  <a:gd name="T7" fmla="*/ 35 h 37"/>
                  <a:gd name="T8" fmla="*/ 15 w 17"/>
                  <a:gd name="T9" fmla="*/ 35 h 37"/>
                  <a:gd name="T10" fmla="*/ 15 w 17"/>
                  <a:gd name="T11" fmla="*/ 34 h 37"/>
                  <a:gd name="T12" fmla="*/ 15 w 17"/>
                  <a:gd name="T13" fmla="*/ 33 h 37"/>
                  <a:gd name="T14" fmla="*/ 14 w 17"/>
                  <a:gd name="T15" fmla="*/ 32 h 37"/>
                  <a:gd name="T16" fmla="*/ 14 w 17"/>
                  <a:gd name="T17" fmla="*/ 32 h 37"/>
                  <a:gd name="T18" fmla="*/ 14 w 17"/>
                  <a:gd name="T19" fmla="*/ 31 h 37"/>
                  <a:gd name="T20" fmla="*/ 13 w 17"/>
                  <a:gd name="T21" fmla="*/ 30 h 37"/>
                  <a:gd name="T22" fmla="*/ 13 w 17"/>
                  <a:gd name="T23" fmla="*/ 30 h 37"/>
                  <a:gd name="T24" fmla="*/ 13 w 17"/>
                  <a:gd name="T25" fmla="*/ 29 h 37"/>
                  <a:gd name="T26" fmla="*/ 12 w 17"/>
                  <a:gd name="T27" fmla="*/ 28 h 37"/>
                  <a:gd name="T28" fmla="*/ 12 w 17"/>
                  <a:gd name="T29" fmla="*/ 28 h 37"/>
                  <a:gd name="T30" fmla="*/ 12 w 17"/>
                  <a:gd name="T31" fmla="*/ 27 h 37"/>
                  <a:gd name="T32" fmla="*/ 12 w 17"/>
                  <a:gd name="T33" fmla="*/ 26 h 37"/>
                  <a:gd name="T34" fmla="*/ 11 w 17"/>
                  <a:gd name="T35" fmla="*/ 26 h 37"/>
                  <a:gd name="T36" fmla="*/ 11 w 17"/>
                  <a:gd name="T37" fmla="*/ 25 h 37"/>
                  <a:gd name="T38" fmla="*/ 10 w 17"/>
                  <a:gd name="T39" fmla="*/ 24 h 37"/>
                  <a:gd name="T40" fmla="*/ 10 w 17"/>
                  <a:gd name="T41" fmla="*/ 23 h 37"/>
                  <a:gd name="T42" fmla="*/ 10 w 17"/>
                  <a:gd name="T43" fmla="*/ 23 h 37"/>
                  <a:gd name="T44" fmla="*/ 10 w 17"/>
                  <a:gd name="T45" fmla="*/ 22 h 37"/>
                  <a:gd name="T46" fmla="*/ 9 w 17"/>
                  <a:gd name="T47" fmla="*/ 21 h 37"/>
                  <a:gd name="T48" fmla="*/ 9 w 17"/>
                  <a:gd name="T49" fmla="*/ 21 h 37"/>
                  <a:gd name="T50" fmla="*/ 9 w 17"/>
                  <a:gd name="T51" fmla="*/ 20 h 37"/>
                  <a:gd name="T52" fmla="*/ 8 w 17"/>
                  <a:gd name="T53" fmla="*/ 19 h 37"/>
                  <a:gd name="T54" fmla="*/ 8 w 17"/>
                  <a:gd name="T55" fmla="*/ 19 h 37"/>
                  <a:gd name="T56" fmla="*/ 7 w 17"/>
                  <a:gd name="T57" fmla="*/ 18 h 37"/>
                  <a:gd name="T58" fmla="*/ 7 w 17"/>
                  <a:gd name="T59" fmla="*/ 17 h 37"/>
                  <a:gd name="T60" fmla="*/ 7 w 17"/>
                  <a:gd name="T61" fmla="*/ 16 h 37"/>
                  <a:gd name="T62" fmla="*/ 7 w 17"/>
                  <a:gd name="T63" fmla="*/ 16 h 37"/>
                  <a:gd name="T64" fmla="*/ 6 w 17"/>
                  <a:gd name="T65" fmla="*/ 15 h 37"/>
                  <a:gd name="T66" fmla="*/ 6 w 17"/>
                  <a:gd name="T67" fmla="*/ 14 h 37"/>
                  <a:gd name="T68" fmla="*/ 6 w 17"/>
                  <a:gd name="T69" fmla="*/ 13 h 37"/>
                  <a:gd name="T70" fmla="*/ 5 w 17"/>
                  <a:gd name="T71" fmla="*/ 13 h 37"/>
                  <a:gd name="T72" fmla="*/ 5 w 17"/>
                  <a:gd name="T73" fmla="*/ 12 h 37"/>
                  <a:gd name="T74" fmla="*/ 5 w 17"/>
                  <a:gd name="T75" fmla="*/ 11 h 37"/>
                  <a:gd name="T76" fmla="*/ 4 w 17"/>
                  <a:gd name="T77" fmla="*/ 10 h 37"/>
                  <a:gd name="T78" fmla="*/ 4 w 17"/>
                  <a:gd name="T79" fmla="*/ 10 h 37"/>
                  <a:gd name="T80" fmla="*/ 4 w 17"/>
                  <a:gd name="T81" fmla="*/ 9 h 37"/>
                  <a:gd name="T82" fmla="*/ 3 w 17"/>
                  <a:gd name="T83" fmla="*/ 8 h 37"/>
                  <a:gd name="T84" fmla="*/ 3 w 17"/>
                  <a:gd name="T85" fmla="*/ 7 h 37"/>
                  <a:gd name="T86" fmla="*/ 3 w 17"/>
                  <a:gd name="T87" fmla="*/ 6 h 37"/>
                  <a:gd name="T88" fmla="*/ 2 w 17"/>
                  <a:gd name="T89" fmla="*/ 6 h 37"/>
                  <a:gd name="T90" fmla="*/ 2 w 17"/>
                  <a:gd name="T91" fmla="*/ 5 h 37"/>
                  <a:gd name="T92" fmla="*/ 2 w 17"/>
                  <a:gd name="T93" fmla="*/ 4 h 37"/>
                  <a:gd name="T94" fmla="*/ 2 w 17"/>
                  <a:gd name="T95" fmla="*/ 3 h 37"/>
                  <a:gd name="T96" fmla="*/ 1 w 17"/>
                  <a:gd name="T97" fmla="*/ 3 h 37"/>
                  <a:gd name="T98" fmla="*/ 1 w 17"/>
                  <a:gd name="T99" fmla="*/ 2 h 37"/>
                  <a:gd name="T100" fmla="*/ 0 w 17"/>
                  <a:gd name="T101" fmla="*/ 1 h 37"/>
                  <a:gd name="T102" fmla="*/ 0 w 1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37">
                    <a:moveTo>
                      <a:pt x="17" y="37"/>
                    </a:moveTo>
                    <a:lnTo>
                      <a:pt x="16" y="36"/>
                    </a:lnTo>
                    <a:lnTo>
                      <a:pt x="16" y="36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1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0" name="Freeform 399"/>
              <p:cNvSpPr>
                <a:spLocks/>
              </p:cNvSpPr>
              <p:nvPr/>
            </p:nvSpPr>
            <p:spPr bwMode="auto">
              <a:xfrm>
                <a:off x="3786" y="2563"/>
                <a:ext cx="16" cy="46"/>
              </a:xfrm>
              <a:custGeom>
                <a:avLst/>
                <a:gdLst>
                  <a:gd name="T0" fmla="*/ 16 w 16"/>
                  <a:gd name="T1" fmla="*/ 46 h 46"/>
                  <a:gd name="T2" fmla="*/ 16 w 16"/>
                  <a:gd name="T3" fmla="*/ 45 h 46"/>
                  <a:gd name="T4" fmla="*/ 16 w 16"/>
                  <a:gd name="T5" fmla="*/ 44 h 46"/>
                  <a:gd name="T6" fmla="*/ 15 w 16"/>
                  <a:gd name="T7" fmla="*/ 44 h 46"/>
                  <a:gd name="T8" fmla="*/ 15 w 16"/>
                  <a:gd name="T9" fmla="*/ 43 h 46"/>
                  <a:gd name="T10" fmla="*/ 15 w 16"/>
                  <a:gd name="T11" fmla="*/ 42 h 46"/>
                  <a:gd name="T12" fmla="*/ 15 w 16"/>
                  <a:gd name="T13" fmla="*/ 41 h 46"/>
                  <a:gd name="T14" fmla="*/ 14 w 16"/>
                  <a:gd name="T15" fmla="*/ 40 h 46"/>
                  <a:gd name="T16" fmla="*/ 14 w 16"/>
                  <a:gd name="T17" fmla="*/ 39 h 46"/>
                  <a:gd name="T18" fmla="*/ 13 w 16"/>
                  <a:gd name="T19" fmla="*/ 39 h 46"/>
                  <a:gd name="T20" fmla="*/ 13 w 16"/>
                  <a:gd name="T21" fmla="*/ 38 h 46"/>
                  <a:gd name="T22" fmla="*/ 13 w 16"/>
                  <a:gd name="T23" fmla="*/ 37 h 46"/>
                  <a:gd name="T24" fmla="*/ 13 w 16"/>
                  <a:gd name="T25" fmla="*/ 36 h 46"/>
                  <a:gd name="T26" fmla="*/ 12 w 16"/>
                  <a:gd name="T27" fmla="*/ 35 h 46"/>
                  <a:gd name="T28" fmla="*/ 12 w 16"/>
                  <a:gd name="T29" fmla="*/ 34 h 46"/>
                  <a:gd name="T30" fmla="*/ 12 w 16"/>
                  <a:gd name="T31" fmla="*/ 33 h 46"/>
                  <a:gd name="T32" fmla="*/ 11 w 16"/>
                  <a:gd name="T33" fmla="*/ 33 h 46"/>
                  <a:gd name="T34" fmla="*/ 11 w 16"/>
                  <a:gd name="T35" fmla="*/ 32 h 46"/>
                  <a:gd name="T36" fmla="*/ 10 w 16"/>
                  <a:gd name="T37" fmla="*/ 31 h 46"/>
                  <a:gd name="T38" fmla="*/ 10 w 16"/>
                  <a:gd name="T39" fmla="*/ 30 h 46"/>
                  <a:gd name="T40" fmla="*/ 10 w 16"/>
                  <a:gd name="T41" fmla="*/ 29 h 46"/>
                  <a:gd name="T42" fmla="*/ 10 w 16"/>
                  <a:gd name="T43" fmla="*/ 28 h 46"/>
                  <a:gd name="T44" fmla="*/ 9 w 16"/>
                  <a:gd name="T45" fmla="*/ 28 h 46"/>
                  <a:gd name="T46" fmla="*/ 9 w 16"/>
                  <a:gd name="T47" fmla="*/ 26 h 46"/>
                  <a:gd name="T48" fmla="*/ 9 w 16"/>
                  <a:gd name="T49" fmla="*/ 26 h 46"/>
                  <a:gd name="T50" fmla="*/ 8 w 16"/>
                  <a:gd name="T51" fmla="*/ 25 h 46"/>
                  <a:gd name="T52" fmla="*/ 8 w 16"/>
                  <a:gd name="T53" fmla="*/ 24 h 46"/>
                  <a:gd name="T54" fmla="*/ 8 w 16"/>
                  <a:gd name="T55" fmla="*/ 23 h 46"/>
                  <a:gd name="T56" fmla="*/ 8 w 16"/>
                  <a:gd name="T57" fmla="*/ 22 h 46"/>
                  <a:gd name="T58" fmla="*/ 7 w 16"/>
                  <a:gd name="T59" fmla="*/ 21 h 46"/>
                  <a:gd name="T60" fmla="*/ 7 w 16"/>
                  <a:gd name="T61" fmla="*/ 20 h 46"/>
                  <a:gd name="T62" fmla="*/ 6 w 16"/>
                  <a:gd name="T63" fmla="*/ 19 h 46"/>
                  <a:gd name="T64" fmla="*/ 6 w 16"/>
                  <a:gd name="T65" fmla="*/ 18 h 46"/>
                  <a:gd name="T66" fmla="*/ 6 w 16"/>
                  <a:gd name="T67" fmla="*/ 18 h 46"/>
                  <a:gd name="T68" fmla="*/ 5 w 16"/>
                  <a:gd name="T69" fmla="*/ 17 h 46"/>
                  <a:gd name="T70" fmla="*/ 5 w 16"/>
                  <a:gd name="T71" fmla="*/ 16 h 46"/>
                  <a:gd name="T72" fmla="*/ 5 w 16"/>
                  <a:gd name="T73" fmla="*/ 15 h 46"/>
                  <a:gd name="T74" fmla="*/ 5 w 16"/>
                  <a:gd name="T75" fmla="*/ 14 h 46"/>
                  <a:gd name="T76" fmla="*/ 4 w 16"/>
                  <a:gd name="T77" fmla="*/ 13 h 46"/>
                  <a:gd name="T78" fmla="*/ 4 w 16"/>
                  <a:gd name="T79" fmla="*/ 12 h 46"/>
                  <a:gd name="T80" fmla="*/ 3 w 16"/>
                  <a:gd name="T81" fmla="*/ 11 h 46"/>
                  <a:gd name="T82" fmla="*/ 3 w 16"/>
                  <a:gd name="T83" fmla="*/ 10 h 46"/>
                  <a:gd name="T84" fmla="*/ 3 w 16"/>
                  <a:gd name="T85" fmla="*/ 9 h 46"/>
                  <a:gd name="T86" fmla="*/ 3 w 16"/>
                  <a:gd name="T87" fmla="*/ 8 h 46"/>
                  <a:gd name="T88" fmla="*/ 2 w 16"/>
                  <a:gd name="T89" fmla="*/ 7 h 46"/>
                  <a:gd name="T90" fmla="*/ 2 w 16"/>
                  <a:gd name="T91" fmla="*/ 6 h 46"/>
                  <a:gd name="T92" fmla="*/ 2 w 16"/>
                  <a:gd name="T93" fmla="*/ 5 h 46"/>
                  <a:gd name="T94" fmla="*/ 1 w 16"/>
                  <a:gd name="T95" fmla="*/ 4 h 46"/>
                  <a:gd name="T96" fmla="*/ 1 w 16"/>
                  <a:gd name="T97" fmla="*/ 3 h 46"/>
                  <a:gd name="T98" fmla="*/ 1 w 16"/>
                  <a:gd name="T99" fmla="*/ 2 h 46"/>
                  <a:gd name="T100" fmla="*/ 0 w 16"/>
                  <a:gd name="T101" fmla="*/ 1 h 46"/>
                  <a:gd name="T102" fmla="*/ 0 w 16"/>
                  <a:gd name="T10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46">
                    <a:moveTo>
                      <a:pt x="16" y="46"/>
                    </a:moveTo>
                    <a:lnTo>
                      <a:pt x="16" y="45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5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1" name="Freeform 400"/>
              <p:cNvSpPr>
                <a:spLocks/>
              </p:cNvSpPr>
              <p:nvPr/>
            </p:nvSpPr>
            <p:spPr bwMode="auto">
              <a:xfrm>
                <a:off x="3770" y="2508"/>
                <a:ext cx="16" cy="56"/>
              </a:xfrm>
              <a:custGeom>
                <a:avLst/>
                <a:gdLst>
                  <a:gd name="T0" fmla="*/ 16 w 16"/>
                  <a:gd name="T1" fmla="*/ 56 h 56"/>
                  <a:gd name="T2" fmla="*/ 16 w 16"/>
                  <a:gd name="T3" fmla="*/ 55 h 56"/>
                  <a:gd name="T4" fmla="*/ 16 w 16"/>
                  <a:gd name="T5" fmla="*/ 54 h 56"/>
                  <a:gd name="T6" fmla="*/ 15 w 16"/>
                  <a:gd name="T7" fmla="*/ 53 h 56"/>
                  <a:gd name="T8" fmla="*/ 15 w 16"/>
                  <a:gd name="T9" fmla="*/ 52 h 56"/>
                  <a:gd name="T10" fmla="*/ 15 w 16"/>
                  <a:gd name="T11" fmla="*/ 51 h 56"/>
                  <a:gd name="T12" fmla="*/ 14 w 16"/>
                  <a:gd name="T13" fmla="*/ 50 h 56"/>
                  <a:gd name="T14" fmla="*/ 14 w 16"/>
                  <a:gd name="T15" fmla="*/ 49 h 56"/>
                  <a:gd name="T16" fmla="*/ 14 w 16"/>
                  <a:gd name="T17" fmla="*/ 48 h 56"/>
                  <a:gd name="T18" fmla="*/ 14 w 16"/>
                  <a:gd name="T19" fmla="*/ 47 h 56"/>
                  <a:gd name="T20" fmla="*/ 13 w 16"/>
                  <a:gd name="T21" fmla="*/ 46 h 56"/>
                  <a:gd name="T22" fmla="*/ 13 w 16"/>
                  <a:gd name="T23" fmla="*/ 45 h 56"/>
                  <a:gd name="T24" fmla="*/ 12 w 16"/>
                  <a:gd name="T25" fmla="*/ 44 h 56"/>
                  <a:gd name="T26" fmla="*/ 12 w 16"/>
                  <a:gd name="T27" fmla="*/ 43 h 56"/>
                  <a:gd name="T28" fmla="*/ 12 w 16"/>
                  <a:gd name="T29" fmla="*/ 42 h 56"/>
                  <a:gd name="T30" fmla="*/ 12 w 16"/>
                  <a:gd name="T31" fmla="*/ 41 h 56"/>
                  <a:gd name="T32" fmla="*/ 11 w 16"/>
                  <a:gd name="T33" fmla="*/ 40 h 56"/>
                  <a:gd name="T34" fmla="*/ 11 w 16"/>
                  <a:gd name="T35" fmla="*/ 39 h 56"/>
                  <a:gd name="T36" fmla="*/ 11 w 16"/>
                  <a:gd name="T37" fmla="*/ 38 h 56"/>
                  <a:gd name="T38" fmla="*/ 10 w 16"/>
                  <a:gd name="T39" fmla="*/ 37 h 56"/>
                  <a:gd name="T40" fmla="*/ 10 w 16"/>
                  <a:gd name="T41" fmla="*/ 36 h 56"/>
                  <a:gd name="T42" fmla="*/ 10 w 16"/>
                  <a:gd name="T43" fmla="*/ 35 h 56"/>
                  <a:gd name="T44" fmla="*/ 9 w 16"/>
                  <a:gd name="T45" fmla="*/ 34 h 56"/>
                  <a:gd name="T46" fmla="*/ 9 w 16"/>
                  <a:gd name="T47" fmla="*/ 32 h 56"/>
                  <a:gd name="T48" fmla="*/ 9 w 16"/>
                  <a:gd name="T49" fmla="*/ 31 h 56"/>
                  <a:gd name="T50" fmla="*/ 8 w 16"/>
                  <a:gd name="T51" fmla="*/ 30 h 56"/>
                  <a:gd name="T52" fmla="*/ 8 w 16"/>
                  <a:gd name="T53" fmla="*/ 29 h 56"/>
                  <a:gd name="T54" fmla="*/ 8 w 16"/>
                  <a:gd name="T55" fmla="*/ 28 h 56"/>
                  <a:gd name="T56" fmla="*/ 7 w 16"/>
                  <a:gd name="T57" fmla="*/ 27 h 56"/>
                  <a:gd name="T58" fmla="*/ 7 w 16"/>
                  <a:gd name="T59" fmla="*/ 26 h 56"/>
                  <a:gd name="T60" fmla="*/ 7 w 16"/>
                  <a:gd name="T61" fmla="*/ 25 h 56"/>
                  <a:gd name="T62" fmla="*/ 6 w 16"/>
                  <a:gd name="T63" fmla="*/ 24 h 56"/>
                  <a:gd name="T64" fmla="*/ 6 w 16"/>
                  <a:gd name="T65" fmla="*/ 23 h 56"/>
                  <a:gd name="T66" fmla="*/ 6 w 16"/>
                  <a:gd name="T67" fmla="*/ 21 h 56"/>
                  <a:gd name="T68" fmla="*/ 5 w 16"/>
                  <a:gd name="T69" fmla="*/ 20 h 56"/>
                  <a:gd name="T70" fmla="*/ 5 w 16"/>
                  <a:gd name="T71" fmla="*/ 19 h 56"/>
                  <a:gd name="T72" fmla="*/ 5 w 16"/>
                  <a:gd name="T73" fmla="*/ 18 h 56"/>
                  <a:gd name="T74" fmla="*/ 5 w 16"/>
                  <a:gd name="T75" fmla="*/ 17 h 56"/>
                  <a:gd name="T76" fmla="*/ 4 w 16"/>
                  <a:gd name="T77" fmla="*/ 16 h 56"/>
                  <a:gd name="T78" fmla="*/ 4 w 16"/>
                  <a:gd name="T79" fmla="*/ 15 h 56"/>
                  <a:gd name="T80" fmla="*/ 4 w 16"/>
                  <a:gd name="T81" fmla="*/ 13 h 56"/>
                  <a:gd name="T82" fmla="*/ 3 w 16"/>
                  <a:gd name="T83" fmla="*/ 12 h 56"/>
                  <a:gd name="T84" fmla="*/ 3 w 16"/>
                  <a:gd name="T85" fmla="*/ 11 h 56"/>
                  <a:gd name="T86" fmla="*/ 3 w 16"/>
                  <a:gd name="T87" fmla="*/ 10 h 56"/>
                  <a:gd name="T88" fmla="*/ 2 w 16"/>
                  <a:gd name="T89" fmla="*/ 9 h 56"/>
                  <a:gd name="T90" fmla="*/ 2 w 16"/>
                  <a:gd name="T91" fmla="*/ 8 h 56"/>
                  <a:gd name="T92" fmla="*/ 2 w 16"/>
                  <a:gd name="T93" fmla="*/ 6 h 56"/>
                  <a:gd name="T94" fmla="*/ 1 w 16"/>
                  <a:gd name="T95" fmla="*/ 5 h 56"/>
                  <a:gd name="T96" fmla="*/ 1 w 16"/>
                  <a:gd name="T97" fmla="*/ 4 h 56"/>
                  <a:gd name="T98" fmla="*/ 1 w 16"/>
                  <a:gd name="T99" fmla="*/ 3 h 56"/>
                  <a:gd name="T100" fmla="*/ 0 w 16"/>
                  <a:gd name="T101" fmla="*/ 1 h 56"/>
                  <a:gd name="T102" fmla="*/ 0 w 16"/>
                  <a:gd name="T10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56">
                    <a:moveTo>
                      <a:pt x="16" y="56"/>
                    </a:moveTo>
                    <a:lnTo>
                      <a:pt x="16" y="55"/>
                    </a:lnTo>
                    <a:lnTo>
                      <a:pt x="16" y="54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15" y="51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2" y="41"/>
                    </a:lnTo>
                    <a:lnTo>
                      <a:pt x="11" y="40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2" name="Freeform 401"/>
              <p:cNvSpPr>
                <a:spLocks/>
              </p:cNvSpPr>
              <p:nvPr/>
            </p:nvSpPr>
            <p:spPr bwMode="auto">
              <a:xfrm>
                <a:off x="3754" y="2439"/>
                <a:ext cx="16" cy="70"/>
              </a:xfrm>
              <a:custGeom>
                <a:avLst/>
                <a:gdLst>
                  <a:gd name="T0" fmla="*/ 16 w 16"/>
                  <a:gd name="T1" fmla="*/ 70 h 70"/>
                  <a:gd name="T2" fmla="*/ 16 w 16"/>
                  <a:gd name="T3" fmla="*/ 69 h 70"/>
                  <a:gd name="T4" fmla="*/ 16 w 16"/>
                  <a:gd name="T5" fmla="*/ 68 h 70"/>
                  <a:gd name="T6" fmla="*/ 15 w 16"/>
                  <a:gd name="T7" fmla="*/ 67 h 70"/>
                  <a:gd name="T8" fmla="*/ 15 w 16"/>
                  <a:gd name="T9" fmla="*/ 65 h 70"/>
                  <a:gd name="T10" fmla="*/ 15 w 16"/>
                  <a:gd name="T11" fmla="*/ 64 h 70"/>
                  <a:gd name="T12" fmla="*/ 14 w 16"/>
                  <a:gd name="T13" fmla="*/ 63 h 70"/>
                  <a:gd name="T14" fmla="*/ 14 w 16"/>
                  <a:gd name="T15" fmla="*/ 62 h 70"/>
                  <a:gd name="T16" fmla="*/ 14 w 16"/>
                  <a:gd name="T17" fmla="*/ 61 h 70"/>
                  <a:gd name="T18" fmla="*/ 14 w 16"/>
                  <a:gd name="T19" fmla="*/ 59 h 70"/>
                  <a:gd name="T20" fmla="*/ 13 w 16"/>
                  <a:gd name="T21" fmla="*/ 58 h 70"/>
                  <a:gd name="T22" fmla="*/ 13 w 16"/>
                  <a:gd name="T23" fmla="*/ 57 h 70"/>
                  <a:gd name="T24" fmla="*/ 12 w 16"/>
                  <a:gd name="T25" fmla="*/ 55 h 70"/>
                  <a:gd name="T26" fmla="*/ 12 w 16"/>
                  <a:gd name="T27" fmla="*/ 54 h 70"/>
                  <a:gd name="T28" fmla="*/ 12 w 16"/>
                  <a:gd name="T29" fmla="*/ 53 h 70"/>
                  <a:gd name="T30" fmla="*/ 12 w 16"/>
                  <a:gd name="T31" fmla="*/ 52 h 70"/>
                  <a:gd name="T32" fmla="*/ 11 w 16"/>
                  <a:gd name="T33" fmla="*/ 50 h 70"/>
                  <a:gd name="T34" fmla="*/ 11 w 16"/>
                  <a:gd name="T35" fmla="*/ 49 h 70"/>
                  <a:gd name="T36" fmla="*/ 11 w 16"/>
                  <a:gd name="T37" fmla="*/ 48 h 70"/>
                  <a:gd name="T38" fmla="*/ 10 w 16"/>
                  <a:gd name="T39" fmla="*/ 46 h 70"/>
                  <a:gd name="T40" fmla="*/ 10 w 16"/>
                  <a:gd name="T41" fmla="*/ 45 h 70"/>
                  <a:gd name="T42" fmla="*/ 10 w 16"/>
                  <a:gd name="T43" fmla="*/ 44 h 70"/>
                  <a:gd name="T44" fmla="*/ 9 w 16"/>
                  <a:gd name="T45" fmla="*/ 42 h 70"/>
                  <a:gd name="T46" fmla="*/ 9 w 16"/>
                  <a:gd name="T47" fmla="*/ 41 h 70"/>
                  <a:gd name="T48" fmla="*/ 9 w 16"/>
                  <a:gd name="T49" fmla="*/ 39 h 70"/>
                  <a:gd name="T50" fmla="*/ 8 w 16"/>
                  <a:gd name="T51" fmla="*/ 38 h 70"/>
                  <a:gd name="T52" fmla="*/ 8 w 16"/>
                  <a:gd name="T53" fmla="*/ 37 h 70"/>
                  <a:gd name="T54" fmla="*/ 8 w 16"/>
                  <a:gd name="T55" fmla="*/ 35 h 70"/>
                  <a:gd name="T56" fmla="*/ 7 w 16"/>
                  <a:gd name="T57" fmla="*/ 34 h 70"/>
                  <a:gd name="T58" fmla="*/ 7 w 16"/>
                  <a:gd name="T59" fmla="*/ 33 h 70"/>
                  <a:gd name="T60" fmla="*/ 7 w 16"/>
                  <a:gd name="T61" fmla="*/ 31 h 70"/>
                  <a:gd name="T62" fmla="*/ 7 w 16"/>
                  <a:gd name="T63" fmla="*/ 30 h 70"/>
                  <a:gd name="T64" fmla="*/ 6 w 16"/>
                  <a:gd name="T65" fmla="*/ 28 h 70"/>
                  <a:gd name="T66" fmla="*/ 6 w 16"/>
                  <a:gd name="T67" fmla="*/ 27 h 70"/>
                  <a:gd name="T68" fmla="*/ 5 w 16"/>
                  <a:gd name="T69" fmla="*/ 26 h 70"/>
                  <a:gd name="T70" fmla="*/ 5 w 16"/>
                  <a:gd name="T71" fmla="*/ 24 h 70"/>
                  <a:gd name="T72" fmla="*/ 5 w 16"/>
                  <a:gd name="T73" fmla="*/ 23 h 70"/>
                  <a:gd name="T74" fmla="*/ 5 w 16"/>
                  <a:gd name="T75" fmla="*/ 21 h 70"/>
                  <a:gd name="T76" fmla="*/ 4 w 16"/>
                  <a:gd name="T77" fmla="*/ 20 h 70"/>
                  <a:gd name="T78" fmla="*/ 4 w 16"/>
                  <a:gd name="T79" fmla="*/ 19 h 70"/>
                  <a:gd name="T80" fmla="*/ 4 w 16"/>
                  <a:gd name="T81" fmla="*/ 17 h 70"/>
                  <a:gd name="T82" fmla="*/ 3 w 16"/>
                  <a:gd name="T83" fmla="*/ 16 h 70"/>
                  <a:gd name="T84" fmla="*/ 3 w 16"/>
                  <a:gd name="T85" fmla="*/ 14 h 70"/>
                  <a:gd name="T86" fmla="*/ 3 w 16"/>
                  <a:gd name="T87" fmla="*/ 13 h 70"/>
                  <a:gd name="T88" fmla="*/ 2 w 16"/>
                  <a:gd name="T89" fmla="*/ 11 h 70"/>
                  <a:gd name="T90" fmla="*/ 2 w 16"/>
                  <a:gd name="T91" fmla="*/ 10 h 70"/>
                  <a:gd name="T92" fmla="*/ 2 w 16"/>
                  <a:gd name="T93" fmla="*/ 8 h 70"/>
                  <a:gd name="T94" fmla="*/ 1 w 16"/>
                  <a:gd name="T95" fmla="*/ 7 h 70"/>
                  <a:gd name="T96" fmla="*/ 1 w 16"/>
                  <a:gd name="T97" fmla="*/ 5 h 70"/>
                  <a:gd name="T98" fmla="*/ 1 w 16"/>
                  <a:gd name="T99" fmla="*/ 4 h 70"/>
                  <a:gd name="T100" fmla="*/ 1 w 16"/>
                  <a:gd name="T101" fmla="*/ 2 h 70"/>
                  <a:gd name="T102" fmla="*/ 0 w 16"/>
                  <a:gd name="T10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70">
                    <a:moveTo>
                      <a:pt x="16" y="70"/>
                    </a:moveTo>
                    <a:lnTo>
                      <a:pt x="16" y="69"/>
                    </a:lnTo>
                    <a:lnTo>
                      <a:pt x="16" y="68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0" y="46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8" y="35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3" name="Freeform 402"/>
              <p:cNvSpPr>
                <a:spLocks/>
              </p:cNvSpPr>
              <p:nvPr/>
            </p:nvSpPr>
            <p:spPr bwMode="auto">
              <a:xfrm>
                <a:off x="3738" y="2354"/>
                <a:ext cx="17" cy="87"/>
              </a:xfrm>
              <a:custGeom>
                <a:avLst/>
                <a:gdLst>
                  <a:gd name="T0" fmla="*/ 17 w 17"/>
                  <a:gd name="T1" fmla="*/ 87 h 87"/>
                  <a:gd name="T2" fmla="*/ 16 w 17"/>
                  <a:gd name="T3" fmla="*/ 85 h 87"/>
                  <a:gd name="T4" fmla="*/ 16 w 17"/>
                  <a:gd name="T5" fmla="*/ 84 h 87"/>
                  <a:gd name="T6" fmla="*/ 16 w 17"/>
                  <a:gd name="T7" fmla="*/ 82 h 87"/>
                  <a:gd name="T8" fmla="*/ 15 w 17"/>
                  <a:gd name="T9" fmla="*/ 81 h 87"/>
                  <a:gd name="T10" fmla="*/ 15 w 17"/>
                  <a:gd name="T11" fmla="*/ 80 h 87"/>
                  <a:gd name="T12" fmla="*/ 15 w 17"/>
                  <a:gd name="T13" fmla="*/ 78 h 87"/>
                  <a:gd name="T14" fmla="*/ 14 w 17"/>
                  <a:gd name="T15" fmla="*/ 76 h 87"/>
                  <a:gd name="T16" fmla="*/ 14 w 17"/>
                  <a:gd name="T17" fmla="*/ 75 h 87"/>
                  <a:gd name="T18" fmla="*/ 14 w 17"/>
                  <a:gd name="T19" fmla="*/ 73 h 87"/>
                  <a:gd name="T20" fmla="*/ 13 w 17"/>
                  <a:gd name="T21" fmla="*/ 71 h 87"/>
                  <a:gd name="T22" fmla="*/ 13 w 17"/>
                  <a:gd name="T23" fmla="*/ 70 h 87"/>
                  <a:gd name="T24" fmla="*/ 13 w 17"/>
                  <a:gd name="T25" fmla="*/ 68 h 87"/>
                  <a:gd name="T26" fmla="*/ 12 w 17"/>
                  <a:gd name="T27" fmla="*/ 67 h 87"/>
                  <a:gd name="T28" fmla="*/ 12 w 17"/>
                  <a:gd name="T29" fmla="*/ 65 h 87"/>
                  <a:gd name="T30" fmla="*/ 12 w 17"/>
                  <a:gd name="T31" fmla="*/ 64 h 87"/>
                  <a:gd name="T32" fmla="*/ 11 w 17"/>
                  <a:gd name="T33" fmla="*/ 62 h 87"/>
                  <a:gd name="T34" fmla="*/ 11 w 17"/>
                  <a:gd name="T35" fmla="*/ 60 h 87"/>
                  <a:gd name="T36" fmla="*/ 11 w 17"/>
                  <a:gd name="T37" fmla="*/ 59 h 87"/>
                  <a:gd name="T38" fmla="*/ 10 w 17"/>
                  <a:gd name="T39" fmla="*/ 57 h 87"/>
                  <a:gd name="T40" fmla="*/ 10 w 17"/>
                  <a:gd name="T41" fmla="*/ 55 h 87"/>
                  <a:gd name="T42" fmla="*/ 10 w 17"/>
                  <a:gd name="T43" fmla="*/ 54 h 87"/>
                  <a:gd name="T44" fmla="*/ 10 w 17"/>
                  <a:gd name="T45" fmla="*/ 52 h 87"/>
                  <a:gd name="T46" fmla="*/ 9 w 17"/>
                  <a:gd name="T47" fmla="*/ 50 h 87"/>
                  <a:gd name="T48" fmla="*/ 9 w 17"/>
                  <a:gd name="T49" fmla="*/ 48 h 87"/>
                  <a:gd name="T50" fmla="*/ 8 w 17"/>
                  <a:gd name="T51" fmla="*/ 47 h 87"/>
                  <a:gd name="T52" fmla="*/ 8 w 17"/>
                  <a:gd name="T53" fmla="*/ 45 h 87"/>
                  <a:gd name="T54" fmla="*/ 8 w 17"/>
                  <a:gd name="T55" fmla="*/ 43 h 87"/>
                  <a:gd name="T56" fmla="*/ 8 w 17"/>
                  <a:gd name="T57" fmla="*/ 42 h 87"/>
                  <a:gd name="T58" fmla="*/ 7 w 17"/>
                  <a:gd name="T59" fmla="*/ 40 h 87"/>
                  <a:gd name="T60" fmla="*/ 7 w 17"/>
                  <a:gd name="T61" fmla="*/ 38 h 87"/>
                  <a:gd name="T62" fmla="*/ 7 w 17"/>
                  <a:gd name="T63" fmla="*/ 36 h 87"/>
                  <a:gd name="T64" fmla="*/ 6 w 17"/>
                  <a:gd name="T65" fmla="*/ 35 h 87"/>
                  <a:gd name="T66" fmla="*/ 6 w 17"/>
                  <a:gd name="T67" fmla="*/ 33 h 87"/>
                  <a:gd name="T68" fmla="*/ 6 w 17"/>
                  <a:gd name="T69" fmla="*/ 31 h 87"/>
                  <a:gd name="T70" fmla="*/ 6 w 17"/>
                  <a:gd name="T71" fmla="*/ 29 h 87"/>
                  <a:gd name="T72" fmla="*/ 5 w 17"/>
                  <a:gd name="T73" fmla="*/ 28 h 87"/>
                  <a:gd name="T74" fmla="*/ 5 w 17"/>
                  <a:gd name="T75" fmla="*/ 26 h 87"/>
                  <a:gd name="T76" fmla="*/ 4 w 17"/>
                  <a:gd name="T77" fmla="*/ 24 h 87"/>
                  <a:gd name="T78" fmla="*/ 4 w 17"/>
                  <a:gd name="T79" fmla="*/ 22 h 87"/>
                  <a:gd name="T80" fmla="*/ 4 w 17"/>
                  <a:gd name="T81" fmla="*/ 20 h 87"/>
                  <a:gd name="T82" fmla="*/ 4 w 17"/>
                  <a:gd name="T83" fmla="*/ 19 h 87"/>
                  <a:gd name="T84" fmla="*/ 3 w 17"/>
                  <a:gd name="T85" fmla="*/ 17 h 87"/>
                  <a:gd name="T86" fmla="*/ 3 w 17"/>
                  <a:gd name="T87" fmla="*/ 15 h 87"/>
                  <a:gd name="T88" fmla="*/ 3 w 17"/>
                  <a:gd name="T89" fmla="*/ 13 h 87"/>
                  <a:gd name="T90" fmla="*/ 2 w 17"/>
                  <a:gd name="T91" fmla="*/ 11 h 87"/>
                  <a:gd name="T92" fmla="*/ 2 w 17"/>
                  <a:gd name="T93" fmla="*/ 9 h 87"/>
                  <a:gd name="T94" fmla="*/ 2 w 17"/>
                  <a:gd name="T95" fmla="*/ 7 h 87"/>
                  <a:gd name="T96" fmla="*/ 1 w 17"/>
                  <a:gd name="T97" fmla="*/ 6 h 87"/>
                  <a:gd name="T98" fmla="*/ 1 w 17"/>
                  <a:gd name="T99" fmla="*/ 4 h 87"/>
                  <a:gd name="T100" fmla="*/ 1 w 17"/>
                  <a:gd name="T101" fmla="*/ 2 h 87"/>
                  <a:gd name="T102" fmla="*/ 0 w 17"/>
                  <a:gd name="T10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87">
                    <a:moveTo>
                      <a:pt x="17" y="87"/>
                    </a:moveTo>
                    <a:lnTo>
                      <a:pt x="16" y="85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3" y="71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2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4" name="Freeform 403"/>
              <p:cNvSpPr>
                <a:spLocks/>
              </p:cNvSpPr>
              <p:nvPr/>
            </p:nvSpPr>
            <p:spPr bwMode="auto">
              <a:xfrm>
                <a:off x="3723" y="2249"/>
                <a:ext cx="16" cy="107"/>
              </a:xfrm>
              <a:custGeom>
                <a:avLst/>
                <a:gdLst>
                  <a:gd name="T0" fmla="*/ 16 w 16"/>
                  <a:gd name="T1" fmla="*/ 107 h 107"/>
                  <a:gd name="T2" fmla="*/ 15 w 16"/>
                  <a:gd name="T3" fmla="*/ 105 h 107"/>
                  <a:gd name="T4" fmla="*/ 15 w 16"/>
                  <a:gd name="T5" fmla="*/ 103 h 107"/>
                  <a:gd name="T6" fmla="*/ 15 w 16"/>
                  <a:gd name="T7" fmla="*/ 101 h 107"/>
                  <a:gd name="T8" fmla="*/ 15 w 16"/>
                  <a:gd name="T9" fmla="*/ 99 h 107"/>
                  <a:gd name="T10" fmla="*/ 14 w 16"/>
                  <a:gd name="T11" fmla="*/ 97 h 107"/>
                  <a:gd name="T12" fmla="*/ 14 w 16"/>
                  <a:gd name="T13" fmla="*/ 95 h 107"/>
                  <a:gd name="T14" fmla="*/ 13 w 16"/>
                  <a:gd name="T15" fmla="*/ 93 h 107"/>
                  <a:gd name="T16" fmla="*/ 13 w 16"/>
                  <a:gd name="T17" fmla="*/ 91 h 107"/>
                  <a:gd name="T18" fmla="*/ 13 w 16"/>
                  <a:gd name="T19" fmla="*/ 89 h 107"/>
                  <a:gd name="T20" fmla="*/ 13 w 16"/>
                  <a:gd name="T21" fmla="*/ 87 h 107"/>
                  <a:gd name="T22" fmla="*/ 12 w 16"/>
                  <a:gd name="T23" fmla="*/ 85 h 107"/>
                  <a:gd name="T24" fmla="*/ 12 w 16"/>
                  <a:gd name="T25" fmla="*/ 84 h 107"/>
                  <a:gd name="T26" fmla="*/ 12 w 16"/>
                  <a:gd name="T27" fmla="*/ 81 h 107"/>
                  <a:gd name="T28" fmla="*/ 11 w 16"/>
                  <a:gd name="T29" fmla="*/ 79 h 107"/>
                  <a:gd name="T30" fmla="*/ 11 w 16"/>
                  <a:gd name="T31" fmla="*/ 78 h 107"/>
                  <a:gd name="T32" fmla="*/ 11 w 16"/>
                  <a:gd name="T33" fmla="*/ 75 h 107"/>
                  <a:gd name="T34" fmla="*/ 11 w 16"/>
                  <a:gd name="T35" fmla="*/ 73 h 107"/>
                  <a:gd name="T36" fmla="*/ 10 w 16"/>
                  <a:gd name="T37" fmla="*/ 71 h 107"/>
                  <a:gd name="T38" fmla="*/ 10 w 16"/>
                  <a:gd name="T39" fmla="*/ 69 h 107"/>
                  <a:gd name="T40" fmla="*/ 9 w 16"/>
                  <a:gd name="T41" fmla="*/ 67 h 107"/>
                  <a:gd name="T42" fmla="*/ 9 w 16"/>
                  <a:gd name="T43" fmla="*/ 65 h 107"/>
                  <a:gd name="T44" fmla="*/ 9 w 16"/>
                  <a:gd name="T45" fmla="*/ 63 h 107"/>
                  <a:gd name="T46" fmla="*/ 9 w 16"/>
                  <a:gd name="T47" fmla="*/ 61 h 107"/>
                  <a:gd name="T48" fmla="*/ 8 w 16"/>
                  <a:gd name="T49" fmla="*/ 59 h 107"/>
                  <a:gd name="T50" fmla="*/ 8 w 16"/>
                  <a:gd name="T51" fmla="*/ 57 h 107"/>
                  <a:gd name="T52" fmla="*/ 8 w 16"/>
                  <a:gd name="T53" fmla="*/ 55 h 107"/>
                  <a:gd name="T54" fmla="*/ 7 w 16"/>
                  <a:gd name="T55" fmla="*/ 53 h 107"/>
                  <a:gd name="T56" fmla="*/ 7 w 16"/>
                  <a:gd name="T57" fmla="*/ 50 h 107"/>
                  <a:gd name="T58" fmla="*/ 7 w 16"/>
                  <a:gd name="T59" fmla="*/ 48 h 107"/>
                  <a:gd name="T60" fmla="*/ 6 w 16"/>
                  <a:gd name="T61" fmla="*/ 46 h 107"/>
                  <a:gd name="T62" fmla="*/ 6 w 16"/>
                  <a:gd name="T63" fmla="*/ 44 h 107"/>
                  <a:gd name="T64" fmla="*/ 6 w 16"/>
                  <a:gd name="T65" fmla="*/ 42 h 107"/>
                  <a:gd name="T66" fmla="*/ 5 w 16"/>
                  <a:gd name="T67" fmla="*/ 40 h 107"/>
                  <a:gd name="T68" fmla="*/ 5 w 16"/>
                  <a:gd name="T69" fmla="*/ 38 h 107"/>
                  <a:gd name="T70" fmla="*/ 5 w 16"/>
                  <a:gd name="T71" fmla="*/ 36 h 107"/>
                  <a:gd name="T72" fmla="*/ 5 w 16"/>
                  <a:gd name="T73" fmla="*/ 33 h 107"/>
                  <a:gd name="T74" fmla="*/ 4 w 16"/>
                  <a:gd name="T75" fmla="*/ 31 h 107"/>
                  <a:gd name="T76" fmla="*/ 4 w 16"/>
                  <a:gd name="T77" fmla="*/ 29 h 107"/>
                  <a:gd name="T78" fmla="*/ 3 w 16"/>
                  <a:gd name="T79" fmla="*/ 27 h 107"/>
                  <a:gd name="T80" fmla="*/ 3 w 16"/>
                  <a:gd name="T81" fmla="*/ 24 h 107"/>
                  <a:gd name="T82" fmla="*/ 3 w 16"/>
                  <a:gd name="T83" fmla="*/ 22 h 107"/>
                  <a:gd name="T84" fmla="*/ 3 w 16"/>
                  <a:gd name="T85" fmla="*/ 20 h 107"/>
                  <a:gd name="T86" fmla="*/ 2 w 16"/>
                  <a:gd name="T87" fmla="*/ 18 h 107"/>
                  <a:gd name="T88" fmla="*/ 2 w 16"/>
                  <a:gd name="T89" fmla="*/ 16 h 107"/>
                  <a:gd name="T90" fmla="*/ 2 w 16"/>
                  <a:gd name="T91" fmla="*/ 13 h 107"/>
                  <a:gd name="T92" fmla="*/ 1 w 16"/>
                  <a:gd name="T93" fmla="*/ 11 h 107"/>
                  <a:gd name="T94" fmla="*/ 1 w 16"/>
                  <a:gd name="T95" fmla="*/ 9 h 107"/>
                  <a:gd name="T96" fmla="*/ 1 w 16"/>
                  <a:gd name="T97" fmla="*/ 7 h 107"/>
                  <a:gd name="T98" fmla="*/ 1 w 16"/>
                  <a:gd name="T99" fmla="*/ 4 h 107"/>
                  <a:gd name="T100" fmla="*/ 0 w 16"/>
                  <a:gd name="T101" fmla="*/ 2 h 107"/>
                  <a:gd name="T102" fmla="*/ 0 w 16"/>
                  <a:gd name="T10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07">
                    <a:moveTo>
                      <a:pt x="16" y="107"/>
                    </a:moveTo>
                    <a:lnTo>
                      <a:pt x="15" y="105"/>
                    </a:lnTo>
                    <a:lnTo>
                      <a:pt x="15" y="103"/>
                    </a:lnTo>
                    <a:lnTo>
                      <a:pt x="15" y="101"/>
                    </a:lnTo>
                    <a:lnTo>
                      <a:pt x="15" y="99"/>
                    </a:lnTo>
                    <a:lnTo>
                      <a:pt x="14" y="97"/>
                    </a:lnTo>
                    <a:lnTo>
                      <a:pt x="14" y="95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13" y="89"/>
                    </a:lnTo>
                    <a:lnTo>
                      <a:pt x="13" y="87"/>
                    </a:lnTo>
                    <a:lnTo>
                      <a:pt x="12" y="85"/>
                    </a:lnTo>
                    <a:lnTo>
                      <a:pt x="12" y="84"/>
                    </a:lnTo>
                    <a:lnTo>
                      <a:pt x="12" y="81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5"/>
                    </a:lnTo>
                    <a:lnTo>
                      <a:pt x="11" y="73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9" y="67"/>
                    </a:lnTo>
                    <a:lnTo>
                      <a:pt x="9" y="65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7" y="53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5" name="Freeform 404"/>
              <p:cNvSpPr>
                <a:spLocks/>
              </p:cNvSpPr>
              <p:nvPr/>
            </p:nvSpPr>
            <p:spPr bwMode="auto">
              <a:xfrm>
                <a:off x="3707" y="2126"/>
                <a:ext cx="16" cy="125"/>
              </a:xfrm>
              <a:custGeom>
                <a:avLst/>
                <a:gdLst>
                  <a:gd name="T0" fmla="*/ 16 w 16"/>
                  <a:gd name="T1" fmla="*/ 125 h 125"/>
                  <a:gd name="T2" fmla="*/ 16 w 16"/>
                  <a:gd name="T3" fmla="*/ 123 h 125"/>
                  <a:gd name="T4" fmla="*/ 15 w 16"/>
                  <a:gd name="T5" fmla="*/ 120 h 125"/>
                  <a:gd name="T6" fmla="*/ 15 w 16"/>
                  <a:gd name="T7" fmla="*/ 118 h 125"/>
                  <a:gd name="T8" fmla="*/ 15 w 16"/>
                  <a:gd name="T9" fmla="*/ 116 h 125"/>
                  <a:gd name="T10" fmla="*/ 15 w 16"/>
                  <a:gd name="T11" fmla="*/ 113 h 125"/>
                  <a:gd name="T12" fmla="*/ 14 w 16"/>
                  <a:gd name="T13" fmla="*/ 111 h 125"/>
                  <a:gd name="T14" fmla="*/ 14 w 16"/>
                  <a:gd name="T15" fmla="*/ 109 h 125"/>
                  <a:gd name="T16" fmla="*/ 14 w 16"/>
                  <a:gd name="T17" fmla="*/ 106 h 125"/>
                  <a:gd name="T18" fmla="*/ 13 w 16"/>
                  <a:gd name="T19" fmla="*/ 104 h 125"/>
                  <a:gd name="T20" fmla="*/ 13 w 16"/>
                  <a:gd name="T21" fmla="*/ 102 h 125"/>
                  <a:gd name="T22" fmla="*/ 13 w 16"/>
                  <a:gd name="T23" fmla="*/ 99 h 125"/>
                  <a:gd name="T24" fmla="*/ 12 w 16"/>
                  <a:gd name="T25" fmla="*/ 97 h 125"/>
                  <a:gd name="T26" fmla="*/ 12 w 16"/>
                  <a:gd name="T27" fmla="*/ 95 h 125"/>
                  <a:gd name="T28" fmla="*/ 12 w 16"/>
                  <a:gd name="T29" fmla="*/ 92 h 125"/>
                  <a:gd name="T30" fmla="*/ 11 w 16"/>
                  <a:gd name="T31" fmla="*/ 90 h 125"/>
                  <a:gd name="T32" fmla="*/ 11 w 16"/>
                  <a:gd name="T33" fmla="*/ 87 h 125"/>
                  <a:gd name="T34" fmla="*/ 11 w 16"/>
                  <a:gd name="T35" fmla="*/ 85 h 125"/>
                  <a:gd name="T36" fmla="*/ 11 w 16"/>
                  <a:gd name="T37" fmla="*/ 83 h 125"/>
                  <a:gd name="T38" fmla="*/ 10 w 16"/>
                  <a:gd name="T39" fmla="*/ 80 h 125"/>
                  <a:gd name="T40" fmla="*/ 10 w 16"/>
                  <a:gd name="T41" fmla="*/ 78 h 125"/>
                  <a:gd name="T42" fmla="*/ 9 w 16"/>
                  <a:gd name="T43" fmla="*/ 75 h 125"/>
                  <a:gd name="T44" fmla="*/ 9 w 16"/>
                  <a:gd name="T45" fmla="*/ 73 h 125"/>
                  <a:gd name="T46" fmla="*/ 9 w 16"/>
                  <a:gd name="T47" fmla="*/ 71 h 125"/>
                  <a:gd name="T48" fmla="*/ 9 w 16"/>
                  <a:gd name="T49" fmla="*/ 68 h 125"/>
                  <a:gd name="T50" fmla="*/ 8 w 16"/>
                  <a:gd name="T51" fmla="*/ 66 h 125"/>
                  <a:gd name="T52" fmla="*/ 8 w 16"/>
                  <a:gd name="T53" fmla="*/ 63 h 125"/>
                  <a:gd name="T54" fmla="*/ 8 w 16"/>
                  <a:gd name="T55" fmla="*/ 61 h 125"/>
                  <a:gd name="T56" fmla="*/ 7 w 16"/>
                  <a:gd name="T57" fmla="*/ 58 h 125"/>
                  <a:gd name="T58" fmla="*/ 7 w 16"/>
                  <a:gd name="T59" fmla="*/ 56 h 125"/>
                  <a:gd name="T60" fmla="*/ 7 w 16"/>
                  <a:gd name="T61" fmla="*/ 53 h 125"/>
                  <a:gd name="T62" fmla="*/ 6 w 16"/>
                  <a:gd name="T63" fmla="*/ 51 h 125"/>
                  <a:gd name="T64" fmla="*/ 6 w 16"/>
                  <a:gd name="T65" fmla="*/ 48 h 125"/>
                  <a:gd name="T66" fmla="*/ 6 w 16"/>
                  <a:gd name="T67" fmla="*/ 46 h 125"/>
                  <a:gd name="T68" fmla="*/ 5 w 16"/>
                  <a:gd name="T69" fmla="*/ 43 h 125"/>
                  <a:gd name="T70" fmla="*/ 5 w 16"/>
                  <a:gd name="T71" fmla="*/ 41 h 125"/>
                  <a:gd name="T72" fmla="*/ 5 w 16"/>
                  <a:gd name="T73" fmla="*/ 38 h 125"/>
                  <a:gd name="T74" fmla="*/ 5 w 16"/>
                  <a:gd name="T75" fmla="*/ 36 h 125"/>
                  <a:gd name="T76" fmla="*/ 4 w 16"/>
                  <a:gd name="T77" fmla="*/ 33 h 125"/>
                  <a:gd name="T78" fmla="*/ 4 w 16"/>
                  <a:gd name="T79" fmla="*/ 31 h 125"/>
                  <a:gd name="T80" fmla="*/ 4 w 16"/>
                  <a:gd name="T81" fmla="*/ 28 h 125"/>
                  <a:gd name="T82" fmla="*/ 3 w 16"/>
                  <a:gd name="T83" fmla="*/ 26 h 125"/>
                  <a:gd name="T84" fmla="*/ 3 w 16"/>
                  <a:gd name="T85" fmla="*/ 23 h 125"/>
                  <a:gd name="T86" fmla="*/ 3 w 16"/>
                  <a:gd name="T87" fmla="*/ 21 h 125"/>
                  <a:gd name="T88" fmla="*/ 2 w 16"/>
                  <a:gd name="T89" fmla="*/ 18 h 125"/>
                  <a:gd name="T90" fmla="*/ 2 w 16"/>
                  <a:gd name="T91" fmla="*/ 15 h 125"/>
                  <a:gd name="T92" fmla="*/ 2 w 16"/>
                  <a:gd name="T93" fmla="*/ 13 h 125"/>
                  <a:gd name="T94" fmla="*/ 2 w 16"/>
                  <a:gd name="T95" fmla="*/ 10 h 125"/>
                  <a:gd name="T96" fmla="*/ 1 w 16"/>
                  <a:gd name="T97" fmla="*/ 8 h 125"/>
                  <a:gd name="T98" fmla="*/ 1 w 16"/>
                  <a:gd name="T99" fmla="*/ 5 h 125"/>
                  <a:gd name="T100" fmla="*/ 1 w 16"/>
                  <a:gd name="T101" fmla="*/ 3 h 125"/>
                  <a:gd name="T102" fmla="*/ 0 w 16"/>
                  <a:gd name="T10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25">
                    <a:moveTo>
                      <a:pt x="16" y="125"/>
                    </a:moveTo>
                    <a:lnTo>
                      <a:pt x="16" y="123"/>
                    </a:lnTo>
                    <a:lnTo>
                      <a:pt x="15" y="120"/>
                    </a:lnTo>
                    <a:lnTo>
                      <a:pt x="15" y="118"/>
                    </a:lnTo>
                    <a:lnTo>
                      <a:pt x="15" y="116"/>
                    </a:lnTo>
                    <a:lnTo>
                      <a:pt x="15" y="113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6"/>
                    </a:lnTo>
                    <a:lnTo>
                      <a:pt x="13" y="104"/>
                    </a:lnTo>
                    <a:lnTo>
                      <a:pt x="13" y="102"/>
                    </a:lnTo>
                    <a:lnTo>
                      <a:pt x="13" y="99"/>
                    </a:lnTo>
                    <a:lnTo>
                      <a:pt x="12" y="97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11" y="90"/>
                    </a:lnTo>
                    <a:lnTo>
                      <a:pt x="11" y="87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0" y="80"/>
                    </a:lnTo>
                    <a:lnTo>
                      <a:pt x="10" y="78"/>
                    </a:lnTo>
                    <a:lnTo>
                      <a:pt x="9" y="75"/>
                    </a:lnTo>
                    <a:lnTo>
                      <a:pt x="9" y="73"/>
                    </a:lnTo>
                    <a:lnTo>
                      <a:pt x="9" y="71"/>
                    </a:lnTo>
                    <a:lnTo>
                      <a:pt x="9" y="68"/>
                    </a:lnTo>
                    <a:lnTo>
                      <a:pt x="8" y="66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7" y="53"/>
                    </a:lnTo>
                    <a:lnTo>
                      <a:pt x="6" y="51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6" name="Freeform 405"/>
              <p:cNvSpPr>
                <a:spLocks/>
              </p:cNvSpPr>
              <p:nvPr/>
            </p:nvSpPr>
            <p:spPr bwMode="auto">
              <a:xfrm>
                <a:off x="3692" y="1997"/>
                <a:ext cx="16" cy="132"/>
              </a:xfrm>
              <a:custGeom>
                <a:avLst/>
                <a:gdLst>
                  <a:gd name="T0" fmla="*/ 16 w 16"/>
                  <a:gd name="T1" fmla="*/ 132 h 132"/>
                  <a:gd name="T2" fmla="*/ 15 w 16"/>
                  <a:gd name="T3" fmla="*/ 129 h 132"/>
                  <a:gd name="T4" fmla="*/ 15 w 16"/>
                  <a:gd name="T5" fmla="*/ 127 h 132"/>
                  <a:gd name="T6" fmla="*/ 15 w 16"/>
                  <a:gd name="T7" fmla="*/ 124 h 132"/>
                  <a:gd name="T8" fmla="*/ 14 w 16"/>
                  <a:gd name="T9" fmla="*/ 121 h 132"/>
                  <a:gd name="T10" fmla="*/ 14 w 16"/>
                  <a:gd name="T11" fmla="*/ 119 h 132"/>
                  <a:gd name="T12" fmla="*/ 14 w 16"/>
                  <a:gd name="T13" fmla="*/ 116 h 132"/>
                  <a:gd name="T14" fmla="*/ 13 w 16"/>
                  <a:gd name="T15" fmla="*/ 114 h 132"/>
                  <a:gd name="T16" fmla="*/ 13 w 16"/>
                  <a:gd name="T17" fmla="*/ 111 h 132"/>
                  <a:gd name="T18" fmla="*/ 13 w 16"/>
                  <a:gd name="T19" fmla="*/ 108 h 132"/>
                  <a:gd name="T20" fmla="*/ 13 w 16"/>
                  <a:gd name="T21" fmla="*/ 106 h 132"/>
                  <a:gd name="T22" fmla="*/ 12 w 16"/>
                  <a:gd name="T23" fmla="*/ 103 h 132"/>
                  <a:gd name="T24" fmla="*/ 12 w 16"/>
                  <a:gd name="T25" fmla="*/ 101 h 132"/>
                  <a:gd name="T26" fmla="*/ 11 w 16"/>
                  <a:gd name="T27" fmla="*/ 98 h 132"/>
                  <a:gd name="T28" fmla="*/ 11 w 16"/>
                  <a:gd name="T29" fmla="*/ 95 h 132"/>
                  <a:gd name="T30" fmla="*/ 11 w 16"/>
                  <a:gd name="T31" fmla="*/ 93 h 132"/>
                  <a:gd name="T32" fmla="*/ 11 w 16"/>
                  <a:gd name="T33" fmla="*/ 90 h 132"/>
                  <a:gd name="T34" fmla="*/ 10 w 16"/>
                  <a:gd name="T35" fmla="*/ 88 h 132"/>
                  <a:gd name="T36" fmla="*/ 10 w 16"/>
                  <a:gd name="T37" fmla="*/ 85 h 132"/>
                  <a:gd name="T38" fmla="*/ 10 w 16"/>
                  <a:gd name="T39" fmla="*/ 82 h 132"/>
                  <a:gd name="T40" fmla="*/ 9 w 16"/>
                  <a:gd name="T41" fmla="*/ 80 h 132"/>
                  <a:gd name="T42" fmla="*/ 9 w 16"/>
                  <a:gd name="T43" fmla="*/ 77 h 132"/>
                  <a:gd name="T44" fmla="*/ 9 w 16"/>
                  <a:gd name="T45" fmla="*/ 75 h 132"/>
                  <a:gd name="T46" fmla="*/ 9 w 16"/>
                  <a:gd name="T47" fmla="*/ 72 h 132"/>
                  <a:gd name="T48" fmla="*/ 8 w 16"/>
                  <a:gd name="T49" fmla="*/ 69 h 132"/>
                  <a:gd name="T50" fmla="*/ 8 w 16"/>
                  <a:gd name="T51" fmla="*/ 67 h 132"/>
                  <a:gd name="T52" fmla="*/ 8 w 16"/>
                  <a:gd name="T53" fmla="*/ 64 h 132"/>
                  <a:gd name="T54" fmla="*/ 7 w 16"/>
                  <a:gd name="T55" fmla="*/ 62 h 132"/>
                  <a:gd name="T56" fmla="*/ 7 w 16"/>
                  <a:gd name="T57" fmla="*/ 59 h 132"/>
                  <a:gd name="T58" fmla="*/ 7 w 16"/>
                  <a:gd name="T59" fmla="*/ 56 h 132"/>
                  <a:gd name="T60" fmla="*/ 6 w 16"/>
                  <a:gd name="T61" fmla="*/ 54 h 132"/>
                  <a:gd name="T62" fmla="*/ 6 w 16"/>
                  <a:gd name="T63" fmla="*/ 51 h 132"/>
                  <a:gd name="T64" fmla="*/ 6 w 16"/>
                  <a:gd name="T65" fmla="*/ 49 h 132"/>
                  <a:gd name="T66" fmla="*/ 6 w 16"/>
                  <a:gd name="T67" fmla="*/ 46 h 132"/>
                  <a:gd name="T68" fmla="*/ 5 w 16"/>
                  <a:gd name="T69" fmla="*/ 43 h 132"/>
                  <a:gd name="T70" fmla="*/ 5 w 16"/>
                  <a:gd name="T71" fmla="*/ 41 h 132"/>
                  <a:gd name="T72" fmla="*/ 4 w 16"/>
                  <a:gd name="T73" fmla="*/ 38 h 132"/>
                  <a:gd name="T74" fmla="*/ 4 w 16"/>
                  <a:gd name="T75" fmla="*/ 36 h 132"/>
                  <a:gd name="T76" fmla="*/ 4 w 16"/>
                  <a:gd name="T77" fmla="*/ 33 h 132"/>
                  <a:gd name="T78" fmla="*/ 4 w 16"/>
                  <a:gd name="T79" fmla="*/ 31 h 132"/>
                  <a:gd name="T80" fmla="*/ 3 w 16"/>
                  <a:gd name="T81" fmla="*/ 28 h 132"/>
                  <a:gd name="T82" fmla="*/ 3 w 16"/>
                  <a:gd name="T83" fmla="*/ 26 h 132"/>
                  <a:gd name="T84" fmla="*/ 3 w 16"/>
                  <a:gd name="T85" fmla="*/ 23 h 132"/>
                  <a:gd name="T86" fmla="*/ 2 w 16"/>
                  <a:gd name="T87" fmla="*/ 20 h 132"/>
                  <a:gd name="T88" fmla="*/ 2 w 16"/>
                  <a:gd name="T89" fmla="*/ 18 h 132"/>
                  <a:gd name="T90" fmla="*/ 2 w 16"/>
                  <a:gd name="T91" fmla="*/ 15 h 132"/>
                  <a:gd name="T92" fmla="*/ 1 w 16"/>
                  <a:gd name="T93" fmla="*/ 13 h 132"/>
                  <a:gd name="T94" fmla="*/ 1 w 16"/>
                  <a:gd name="T95" fmla="*/ 10 h 132"/>
                  <a:gd name="T96" fmla="*/ 1 w 16"/>
                  <a:gd name="T97" fmla="*/ 8 h 132"/>
                  <a:gd name="T98" fmla="*/ 0 w 16"/>
                  <a:gd name="T99" fmla="*/ 5 h 132"/>
                  <a:gd name="T100" fmla="*/ 0 w 16"/>
                  <a:gd name="T101" fmla="*/ 3 h 132"/>
                  <a:gd name="T102" fmla="*/ 0 w 16"/>
                  <a:gd name="T10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32">
                    <a:moveTo>
                      <a:pt x="16" y="132"/>
                    </a:moveTo>
                    <a:lnTo>
                      <a:pt x="15" y="129"/>
                    </a:lnTo>
                    <a:lnTo>
                      <a:pt x="15" y="127"/>
                    </a:lnTo>
                    <a:lnTo>
                      <a:pt x="15" y="124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6"/>
                    </a:lnTo>
                    <a:lnTo>
                      <a:pt x="13" y="114"/>
                    </a:lnTo>
                    <a:lnTo>
                      <a:pt x="13" y="111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2" y="103"/>
                    </a:lnTo>
                    <a:lnTo>
                      <a:pt x="12" y="101"/>
                    </a:lnTo>
                    <a:lnTo>
                      <a:pt x="11" y="98"/>
                    </a:lnTo>
                    <a:lnTo>
                      <a:pt x="11" y="95"/>
                    </a:lnTo>
                    <a:lnTo>
                      <a:pt x="11" y="93"/>
                    </a:lnTo>
                    <a:lnTo>
                      <a:pt x="11" y="90"/>
                    </a:lnTo>
                    <a:lnTo>
                      <a:pt x="10" y="88"/>
                    </a:lnTo>
                    <a:lnTo>
                      <a:pt x="10" y="85"/>
                    </a:lnTo>
                    <a:lnTo>
                      <a:pt x="10" y="82"/>
                    </a:lnTo>
                    <a:lnTo>
                      <a:pt x="9" y="80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2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4"/>
                    </a:lnTo>
                    <a:lnTo>
                      <a:pt x="7" y="62"/>
                    </a:lnTo>
                    <a:lnTo>
                      <a:pt x="7" y="59"/>
                    </a:lnTo>
                    <a:lnTo>
                      <a:pt x="7" y="56"/>
                    </a:lnTo>
                    <a:lnTo>
                      <a:pt x="6" y="54"/>
                    </a:lnTo>
                    <a:lnTo>
                      <a:pt x="6" y="51"/>
                    </a:lnTo>
                    <a:lnTo>
                      <a:pt x="6" y="49"/>
                    </a:lnTo>
                    <a:lnTo>
                      <a:pt x="6" y="46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7" name="Freeform 406"/>
              <p:cNvSpPr>
                <a:spLocks/>
              </p:cNvSpPr>
              <p:nvPr/>
            </p:nvSpPr>
            <p:spPr bwMode="auto">
              <a:xfrm>
                <a:off x="3677" y="1881"/>
                <a:ext cx="15" cy="119"/>
              </a:xfrm>
              <a:custGeom>
                <a:avLst/>
                <a:gdLst>
                  <a:gd name="T0" fmla="*/ 15 w 15"/>
                  <a:gd name="T1" fmla="*/ 119 h 119"/>
                  <a:gd name="T2" fmla="*/ 15 w 15"/>
                  <a:gd name="T3" fmla="*/ 116 h 119"/>
                  <a:gd name="T4" fmla="*/ 15 w 15"/>
                  <a:gd name="T5" fmla="*/ 113 h 119"/>
                  <a:gd name="T6" fmla="*/ 14 w 15"/>
                  <a:gd name="T7" fmla="*/ 111 h 119"/>
                  <a:gd name="T8" fmla="*/ 14 w 15"/>
                  <a:gd name="T9" fmla="*/ 108 h 119"/>
                  <a:gd name="T10" fmla="*/ 14 w 15"/>
                  <a:gd name="T11" fmla="*/ 106 h 119"/>
                  <a:gd name="T12" fmla="*/ 13 w 15"/>
                  <a:gd name="T13" fmla="*/ 103 h 119"/>
                  <a:gd name="T14" fmla="*/ 13 w 15"/>
                  <a:gd name="T15" fmla="*/ 101 h 119"/>
                  <a:gd name="T16" fmla="*/ 13 w 15"/>
                  <a:gd name="T17" fmla="*/ 98 h 119"/>
                  <a:gd name="T18" fmla="*/ 12 w 15"/>
                  <a:gd name="T19" fmla="*/ 96 h 119"/>
                  <a:gd name="T20" fmla="*/ 12 w 15"/>
                  <a:gd name="T21" fmla="*/ 94 h 119"/>
                  <a:gd name="T22" fmla="*/ 12 w 15"/>
                  <a:gd name="T23" fmla="*/ 91 h 119"/>
                  <a:gd name="T24" fmla="*/ 12 w 15"/>
                  <a:gd name="T25" fmla="*/ 88 h 119"/>
                  <a:gd name="T26" fmla="*/ 11 w 15"/>
                  <a:gd name="T27" fmla="*/ 86 h 119"/>
                  <a:gd name="T28" fmla="*/ 11 w 15"/>
                  <a:gd name="T29" fmla="*/ 84 h 119"/>
                  <a:gd name="T30" fmla="*/ 11 w 15"/>
                  <a:gd name="T31" fmla="*/ 81 h 119"/>
                  <a:gd name="T32" fmla="*/ 10 w 15"/>
                  <a:gd name="T33" fmla="*/ 79 h 119"/>
                  <a:gd name="T34" fmla="*/ 10 w 15"/>
                  <a:gd name="T35" fmla="*/ 76 h 119"/>
                  <a:gd name="T36" fmla="*/ 10 w 15"/>
                  <a:gd name="T37" fmla="*/ 74 h 119"/>
                  <a:gd name="T38" fmla="*/ 9 w 15"/>
                  <a:gd name="T39" fmla="*/ 72 h 119"/>
                  <a:gd name="T40" fmla="*/ 9 w 15"/>
                  <a:gd name="T41" fmla="*/ 69 h 119"/>
                  <a:gd name="T42" fmla="*/ 9 w 15"/>
                  <a:gd name="T43" fmla="*/ 67 h 119"/>
                  <a:gd name="T44" fmla="*/ 8 w 15"/>
                  <a:gd name="T45" fmla="*/ 64 h 119"/>
                  <a:gd name="T46" fmla="*/ 8 w 15"/>
                  <a:gd name="T47" fmla="*/ 62 h 119"/>
                  <a:gd name="T48" fmla="*/ 8 w 15"/>
                  <a:gd name="T49" fmla="*/ 60 h 119"/>
                  <a:gd name="T50" fmla="*/ 8 w 15"/>
                  <a:gd name="T51" fmla="*/ 57 h 119"/>
                  <a:gd name="T52" fmla="*/ 7 w 15"/>
                  <a:gd name="T53" fmla="*/ 55 h 119"/>
                  <a:gd name="T54" fmla="*/ 7 w 15"/>
                  <a:gd name="T55" fmla="*/ 53 h 119"/>
                  <a:gd name="T56" fmla="*/ 7 w 15"/>
                  <a:gd name="T57" fmla="*/ 50 h 119"/>
                  <a:gd name="T58" fmla="*/ 6 w 15"/>
                  <a:gd name="T59" fmla="*/ 48 h 119"/>
                  <a:gd name="T60" fmla="*/ 6 w 15"/>
                  <a:gd name="T61" fmla="*/ 46 h 119"/>
                  <a:gd name="T62" fmla="*/ 6 w 15"/>
                  <a:gd name="T63" fmla="*/ 44 h 119"/>
                  <a:gd name="T64" fmla="*/ 5 w 15"/>
                  <a:gd name="T65" fmla="*/ 41 h 119"/>
                  <a:gd name="T66" fmla="*/ 5 w 15"/>
                  <a:gd name="T67" fmla="*/ 39 h 119"/>
                  <a:gd name="T68" fmla="*/ 5 w 15"/>
                  <a:gd name="T69" fmla="*/ 37 h 119"/>
                  <a:gd name="T70" fmla="*/ 5 w 15"/>
                  <a:gd name="T71" fmla="*/ 35 h 119"/>
                  <a:gd name="T72" fmla="*/ 4 w 15"/>
                  <a:gd name="T73" fmla="*/ 32 h 119"/>
                  <a:gd name="T74" fmla="*/ 4 w 15"/>
                  <a:gd name="T75" fmla="*/ 30 h 119"/>
                  <a:gd name="T76" fmla="*/ 4 w 15"/>
                  <a:gd name="T77" fmla="*/ 28 h 119"/>
                  <a:gd name="T78" fmla="*/ 3 w 15"/>
                  <a:gd name="T79" fmla="*/ 26 h 119"/>
                  <a:gd name="T80" fmla="*/ 3 w 15"/>
                  <a:gd name="T81" fmla="*/ 23 h 119"/>
                  <a:gd name="T82" fmla="*/ 3 w 15"/>
                  <a:gd name="T83" fmla="*/ 21 h 119"/>
                  <a:gd name="T84" fmla="*/ 2 w 15"/>
                  <a:gd name="T85" fmla="*/ 19 h 119"/>
                  <a:gd name="T86" fmla="*/ 2 w 15"/>
                  <a:gd name="T87" fmla="*/ 17 h 119"/>
                  <a:gd name="T88" fmla="*/ 2 w 15"/>
                  <a:gd name="T89" fmla="*/ 15 h 119"/>
                  <a:gd name="T90" fmla="*/ 1 w 15"/>
                  <a:gd name="T91" fmla="*/ 13 h 119"/>
                  <a:gd name="T92" fmla="*/ 1 w 15"/>
                  <a:gd name="T93" fmla="*/ 11 h 119"/>
                  <a:gd name="T94" fmla="*/ 1 w 15"/>
                  <a:gd name="T95" fmla="*/ 9 h 119"/>
                  <a:gd name="T96" fmla="*/ 1 w 15"/>
                  <a:gd name="T97" fmla="*/ 7 h 119"/>
                  <a:gd name="T98" fmla="*/ 0 w 15"/>
                  <a:gd name="T99" fmla="*/ 5 h 119"/>
                  <a:gd name="T100" fmla="*/ 0 w 15"/>
                  <a:gd name="T101" fmla="*/ 3 h 119"/>
                  <a:gd name="T102" fmla="*/ 0 w 15"/>
                  <a:gd name="T10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119">
                    <a:moveTo>
                      <a:pt x="15" y="119"/>
                    </a:moveTo>
                    <a:lnTo>
                      <a:pt x="15" y="116"/>
                    </a:lnTo>
                    <a:lnTo>
                      <a:pt x="15" y="113"/>
                    </a:lnTo>
                    <a:lnTo>
                      <a:pt x="14" y="111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3" y="103"/>
                    </a:lnTo>
                    <a:lnTo>
                      <a:pt x="13" y="101"/>
                    </a:lnTo>
                    <a:lnTo>
                      <a:pt x="13" y="98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2" y="91"/>
                    </a:lnTo>
                    <a:lnTo>
                      <a:pt x="12" y="88"/>
                    </a:lnTo>
                    <a:lnTo>
                      <a:pt x="11" y="86"/>
                    </a:lnTo>
                    <a:lnTo>
                      <a:pt x="11" y="84"/>
                    </a:lnTo>
                    <a:lnTo>
                      <a:pt x="11" y="81"/>
                    </a:lnTo>
                    <a:lnTo>
                      <a:pt x="10" y="79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9" y="72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7" y="55"/>
                    </a:lnTo>
                    <a:lnTo>
                      <a:pt x="7" y="53"/>
                    </a:lnTo>
                    <a:lnTo>
                      <a:pt x="7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sp>
          <p:nvSpPr>
            <p:cNvPr id="131" name="Freeform 408"/>
            <p:cNvSpPr>
              <a:spLocks/>
            </p:cNvSpPr>
            <p:nvPr/>
          </p:nvSpPr>
          <p:spPr bwMode="auto">
            <a:xfrm>
              <a:off x="5238665" y="2011690"/>
              <a:ext cx="15748" cy="80709"/>
            </a:xfrm>
            <a:custGeom>
              <a:avLst/>
              <a:gdLst>
                <a:gd name="T0" fmla="*/ 16 w 16"/>
                <a:gd name="T1" fmla="*/ 82 h 82"/>
                <a:gd name="T2" fmla="*/ 16 w 16"/>
                <a:gd name="T3" fmla="*/ 79 h 82"/>
                <a:gd name="T4" fmla="*/ 15 w 16"/>
                <a:gd name="T5" fmla="*/ 78 h 82"/>
                <a:gd name="T6" fmla="*/ 15 w 16"/>
                <a:gd name="T7" fmla="*/ 75 h 82"/>
                <a:gd name="T8" fmla="*/ 15 w 16"/>
                <a:gd name="T9" fmla="*/ 74 h 82"/>
                <a:gd name="T10" fmla="*/ 14 w 16"/>
                <a:gd name="T11" fmla="*/ 72 h 82"/>
                <a:gd name="T12" fmla="*/ 14 w 16"/>
                <a:gd name="T13" fmla="*/ 70 h 82"/>
                <a:gd name="T14" fmla="*/ 14 w 16"/>
                <a:gd name="T15" fmla="*/ 68 h 82"/>
                <a:gd name="T16" fmla="*/ 14 w 16"/>
                <a:gd name="T17" fmla="*/ 66 h 82"/>
                <a:gd name="T18" fmla="*/ 13 w 16"/>
                <a:gd name="T19" fmla="*/ 64 h 82"/>
                <a:gd name="T20" fmla="*/ 13 w 16"/>
                <a:gd name="T21" fmla="*/ 62 h 82"/>
                <a:gd name="T22" fmla="*/ 12 w 16"/>
                <a:gd name="T23" fmla="*/ 60 h 82"/>
                <a:gd name="T24" fmla="*/ 12 w 16"/>
                <a:gd name="T25" fmla="*/ 58 h 82"/>
                <a:gd name="T26" fmla="*/ 12 w 16"/>
                <a:gd name="T27" fmla="*/ 56 h 82"/>
                <a:gd name="T28" fmla="*/ 12 w 16"/>
                <a:gd name="T29" fmla="*/ 55 h 82"/>
                <a:gd name="T30" fmla="*/ 11 w 16"/>
                <a:gd name="T31" fmla="*/ 53 h 82"/>
                <a:gd name="T32" fmla="*/ 11 w 16"/>
                <a:gd name="T33" fmla="*/ 51 h 82"/>
                <a:gd name="T34" fmla="*/ 11 w 16"/>
                <a:gd name="T35" fmla="*/ 49 h 82"/>
                <a:gd name="T36" fmla="*/ 10 w 16"/>
                <a:gd name="T37" fmla="*/ 48 h 82"/>
                <a:gd name="T38" fmla="*/ 10 w 16"/>
                <a:gd name="T39" fmla="*/ 46 h 82"/>
                <a:gd name="T40" fmla="*/ 10 w 16"/>
                <a:gd name="T41" fmla="*/ 44 h 82"/>
                <a:gd name="T42" fmla="*/ 10 w 16"/>
                <a:gd name="T43" fmla="*/ 42 h 82"/>
                <a:gd name="T44" fmla="*/ 9 w 16"/>
                <a:gd name="T45" fmla="*/ 41 h 82"/>
                <a:gd name="T46" fmla="*/ 9 w 16"/>
                <a:gd name="T47" fmla="*/ 39 h 82"/>
                <a:gd name="T48" fmla="*/ 9 w 16"/>
                <a:gd name="T49" fmla="*/ 37 h 82"/>
                <a:gd name="T50" fmla="*/ 8 w 16"/>
                <a:gd name="T51" fmla="*/ 36 h 82"/>
                <a:gd name="T52" fmla="*/ 8 w 16"/>
                <a:gd name="T53" fmla="*/ 34 h 82"/>
                <a:gd name="T54" fmla="*/ 8 w 16"/>
                <a:gd name="T55" fmla="*/ 33 h 82"/>
                <a:gd name="T56" fmla="*/ 7 w 16"/>
                <a:gd name="T57" fmla="*/ 31 h 82"/>
                <a:gd name="T58" fmla="*/ 7 w 16"/>
                <a:gd name="T59" fmla="*/ 30 h 82"/>
                <a:gd name="T60" fmla="*/ 7 w 16"/>
                <a:gd name="T61" fmla="*/ 28 h 82"/>
                <a:gd name="T62" fmla="*/ 7 w 16"/>
                <a:gd name="T63" fmla="*/ 26 h 82"/>
                <a:gd name="T64" fmla="*/ 6 w 16"/>
                <a:gd name="T65" fmla="*/ 25 h 82"/>
                <a:gd name="T66" fmla="*/ 6 w 16"/>
                <a:gd name="T67" fmla="*/ 23 h 82"/>
                <a:gd name="T68" fmla="*/ 6 w 16"/>
                <a:gd name="T69" fmla="*/ 22 h 82"/>
                <a:gd name="T70" fmla="*/ 5 w 16"/>
                <a:gd name="T71" fmla="*/ 21 h 82"/>
                <a:gd name="T72" fmla="*/ 5 w 16"/>
                <a:gd name="T73" fmla="*/ 19 h 82"/>
                <a:gd name="T74" fmla="*/ 5 w 16"/>
                <a:gd name="T75" fmla="*/ 18 h 82"/>
                <a:gd name="T76" fmla="*/ 4 w 16"/>
                <a:gd name="T77" fmla="*/ 16 h 82"/>
                <a:gd name="T78" fmla="*/ 4 w 16"/>
                <a:gd name="T79" fmla="*/ 15 h 82"/>
                <a:gd name="T80" fmla="*/ 4 w 16"/>
                <a:gd name="T81" fmla="*/ 14 h 82"/>
                <a:gd name="T82" fmla="*/ 4 w 16"/>
                <a:gd name="T83" fmla="*/ 13 h 82"/>
                <a:gd name="T84" fmla="*/ 3 w 16"/>
                <a:gd name="T85" fmla="*/ 11 h 82"/>
                <a:gd name="T86" fmla="*/ 3 w 16"/>
                <a:gd name="T87" fmla="*/ 10 h 82"/>
                <a:gd name="T88" fmla="*/ 2 w 16"/>
                <a:gd name="T89" fmla="*/ 9 h 82"/>
                <a:gd name="T90" fmla="*/ 2 w 16"/>
                <a:gd name="T91" fmla="*/ 7 h 82"/>
                <a:gd name="T92" fmla="*/ 2 w 16"/>
                <a:gd name="T93" fmla="*/ 6 h 82"/>
                <a:gd name="T94" fmla="*/ 2 w 16"/>
                <a:gd name="T95" fmla="*/ 5 h 82"/>
                <a:gd name="T96" fmla="*/ 1 w 16"/>
                <a:gd name="T97" fmla="*/ 4 h 82"/>
                <a:gd name="T98" fmla="*/ 1 w 16"/>
                <a:gd name="T99" fmla="*/ 3 h 82"/>
                <a:gd name="T100" fmla="*/ 1 w 16"/>
                <a:gd name="T101" fmla="*/ 1 h 82"/>
                <a:gd name="T102" fmla="*/ 0 w 16"/>
                <a:gd name="T10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82">
                  <a:moveTo>
                    <a:pt x="16" y="82"/>
                  </a:moveTo>
                  <a:lnTo>
                    <a:pt x="16" y="79"/>
                  </a:lnTo>
                  <a:lnTo>
                    <a:pt x="15" y="78"/>
                  </a:lnTo>
                  <a:lnTo>
                    <a:pt x="15" y="75"/>
                  </a:lnTo>
                  <a:lnTo>
                    <a:pt x="15" y="74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5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2" name="Freeform 409"/>
            <p:cNvSpPr>
              <a:spLocks/>
            </p:cNvSpPr>
            <p:nvPr/>
          </p:nvSpPr>
          <p:spPr bwMode="auto">
            <a:xfrm>
              <a:off x="5223901" y="1984131"/>
              <a:ext cx="15748" cy="28544"/>
            </a:xfrm>
            <a:custGeom>
              <a:avLst/>
              <a:gdLst>
                <a:gd name="T0" fmla="*/ 16 w 16"/>
                <a:gd name="T1" fmla="*/ 29 h 29"/>
                <a:gd name="T2" fmla="*/ 15 w 16"/>
                <a:gd name="T3" fmla="*/ 28 h 29"/>
                <a:gd name="T4" fmla="*/ 15 w 16"/>
                <a:gd name="T5" fmla="*/ 27 h 29"/>
                <a:gd name="T6" fmla="*/ 15 w 16"/>
                <a:gd name="T7" fmla="*/ 26 h 29"/>
                <a:gd name="T8" fmla="*/ 15 w 16"/>
                <a:gd name="T9" fmla="*/ 25 h 29"/>
                <a:gd name="T10" fmla="*/ 14 w 16"/>
                <a:gd name="T11" fmla="*/ 24 h 29"/>
                <a:gd name="T12" fmla="*/ 14 w 16"/>
                <a:gd name="T13" fmla="*/ 23 h 29"/>
                <a:gd name="T14" fmla="*/ 14 w 16"/>
                <a:gd name="T15" fmla="*/ 22 h 29"/>
                <a:gd name="T16" fmla="*/ 13 w 16"/>
                <a:gd name="T17" fmla="*/ 21 h 29"/>
                <a:gd name="T18" fmla="*/ 13 w 16"/>
                <a:gd name="T19" fmla="*/ 20 h 29"/>
                <a:gd name="T20" fmla="*/ 13 w 16"/>
                <a:gd name="T21" fmla="*/ 19 h 29"/>
                <a:gd name="T22" fmla="*/ 12 w 16"/>
                <a:gd name="T23" fmla="*/ 19 h 29"/>
                <a:gd name="T24" fmla="*/ 12 w 16"/>
                <a:gd name="T25" fmla="*/ 18 h 29"/>
                <a:gd name="T26" fmla="*/ 12 w 16"/>
                <a:gd name="T27" fmla="*/ 17 h 29"/>
                <a:gd name="T28" fmla="*/ 12 w 16"/>
                <a:gd name="T29" fmla="*/ 16 h 29"/>
                <a:gd name="T30" fmla="*/ 11 w 16"/>
                <a:gd name="T31" fmla="*/ 15 h 29"/>
                <a:gd name="T32" fmla="*/ 11 w 16"/>
                <a:gd name="T33" fmla="*/ 14 h 29"/>
                <a:gd name="T34" fmla="*/ 11 w 16"/>
                <a:gd name="T35" fmla="*/ 14 h 29"/>
                <a:gd name="T36" fmla="*/ 10 w 16"/>
                <a:gd name="T37" fmla="*/ 13 h 29"/>
                <a:gd name="T38" fmla="*/ 10 w 16"/>
                <a:gd name="T39" fmla="*/ 12 h 29"/>
                <a:gd name="T40" fmla="*/ 10 w 16"/>
                <a:gd name="T41" fmla="*/ 11 h 29"/>
                <a:gd name="T42" fmla="*/ 9 w 16"/>
                <a:gd name="T43" fmla="*/ 11 h 29"/>
                <a:gd name="T44" fmla="*/ 9 w 16"/>
                <a:gd name="T45" fmla="*/ 10 h 29"/>
                <a:gd name="T46" fmla="*/ 9 w 16"/>
                <a:gd name="T47" fmla="*/ 9 h 29"/>
                <a:gd name="T48" fmla="*/ 9 w 16"/>
                <a:gd name="T49" fmla="*/ 9 h 29"/>
                <a:gd name="T50" fmla="*/ 8 w 16"/>
                <a:gd name="T51" fmla="*/ 8 h 29"/>
                <a:gd name="T52" fmla="*/ 8 w 16"/>
                <a:gd name="T53" fmla="*/ 8 h 29"/>
                <a:gd name="T54" fmla="*/ 7 w 16"/>
                <a:gd name="T55" fmla="*/ 7 h 29"/>
                <a:gd name="T56" fmla="*/ 7 w 16"/>
                <a:gd name="T57" fmla="*/ 6 h 29"/>
                <a:gd name="T58" fmla="*/ 7 w 16"/>
                <a:gd name="T59" fmla="*/ 6 h 29"/>
                <a:gd name="T60" fmla="*/ 7 w 16"/>
                <a:gd name="T61" fmla="*/ 5 h 29"/>
                <a:gd name="T62" fmla="*/ 6 w 16"/>
                <a:gd name="T63" fmla="*/ 5 h 29"/>
                <a:gd name="T64" fmla="*/ 6 w 16"/>
                <a:gd name="T65" fmla="*/ 5 h 29"/>
                <a:gd name="T66" fmla="*/ 6 w 16"/>
                <a:gd name="T67" fmla="*/ 4 h 29"/>
                <a:gd name="T68" fmla="*/ 6 w 16"/>
                <a:gd name="T69" fmla="*/ 4 h 29"/>
                <a:gd name="T70" fmla="*/ 5 w 16"/>
                <a:gd name="T71" fmla="*/ 3 h 29"/>
                <a:gd name="T72" fmla="*/ 5 w 16"/>
                <a:gd name="T73" fmla="*/ 3 h 29"/>
                <a:gd name="T74" fmla="*/ 5 w 16"/>
                <a:gd name="T75" fmla="*/ 2 h 29"/>
                <a:gd name="T76" fmla="*/ 4 w 16"/>
                <a:gd name="T77" fmla="*/ 2 h 29"/>
                <a:gd name="T78" fmla="*/ 4 w 16"/>
                <a:gd name="T79" fmla="*/ 2 h 29"/>
                <a:gd name="T80" fmla="*/ 4 w 16"/>
                <a:gd name="T81" fmla="*/ 2 h 29"/>
                <a:gd name="T82" fmla="*/ 3 w 16"/>
                <a:gd name="T83" fmla="*/ 1 h 29"/>
                <a:gd name="T84" fmla="*/ 3 w 16"/>
                <a:gd name="T85" fmla="*/ 1 h 29"/>
                <a:gd name="T86" fmla="*/ 3 w 16"/>
                <a:gd name="T87" fmla="*/ 1 h 29"/>
                <a:gd name="T88" fmla="*/ 3 w 16"/>
                <a:gd name="T89" fmla="*/ 1 h 29"/>
                <a:gd name="T90" fmla="*/ 2 w 16"/>
                <a:gd name="T91" fmla="*/ 1 h 29"/>
                <a:gd name="T92" fmla="*/ 2 w 16"/>
                <a:gd name="T93" fmla="*/ 0 h 29"/>
                <a:gd name="T94" fmla="*/ 2 w 16"/>
                <a:gd name="T95" fmla="*/ 0 h 29"/>
                <a:gd name="T96" fmla="*/ 1 w 16"/>
                <a:gd name="T97" fmla="*/ 0 h 29"/>
                <a:gd name="T98" fmla="*/ 1 w 16"/>
                <a:gd name="T99" fmla="*/ 0 h 29"/>
                <a:gd name="T100" fmla="*/ 1 w 16"/>
                <a:gd name="T101" fmla="*/ 0 h 29"/>
                <a:gd name="T102" fmla="*/ 0 w 16"/>
                <a:gd name="T10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9">
                  <a:moveTo>
                    <a:pt x="16" y="29"/>
                  </a:moveTo>
                  <a:lnTo>
                    <a:pt x="15" y="28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3" name="Freeform 410"/>
            <p:cNvSpPr>
              <a:spLocks/>
            </p:cNvSpPr>
            <p:nvPr/>
          </p:nvSpPr>
          <p:spPr bwMode="auto">
            <a:xfrm>
              <a:off x="5210122" y="1983147"/>
              <a:ext cx="14764" cy="19685"/>
            </a:xfrm>
            <a:custGeom>
              <a:avLst/>
              <a:gdLst>
                <a:gd name="T0" fmla="*/ 15 w 15"/>
                <a:gd name="T1" fmla="*/ 1 h 20"/>
                <a:gd name="T2" fmla="*/ 14 w 15"/>
                <a:gd name="T3" fmla="*/ 1 h 20"/>
                <a:gd name="T4" fmla="*/ 14 w 15"/>
                <a:gd name="T5" fmla="*/ 1 h 20"/>
                <a:gd name="T6" fmla="*/ 14 w 15"/>
                <a:gd name="T7" fmla="*/ 1 h 20"/>
                <a:gd name="T8" fmla="*/ 13 w 15"/>
                <a:gd name="T9" fmla="*/ 0 h 20"/>
                <a:gd name="T10" fmla="*/ 13 w 15"/>
                <a:gd name="T11" fmla="*/ 0 h 20"/>
                <a:gd name="T12" fmla="*/ 13 w 15"/>
                <a:gd name="T13" fmla="*/ 1 h 20"/>
                <a:gd name="T14" fmla="*/ 13 w 15"/>
                <a:gd name="T15" fmla="*/ 1 h 20"/>
                <a:gd name="T16" fmla="*/ 12 w 15"/>
                <a:gd name="T17" fmla="*/ 1 h 20"/>
                <a:gd name="T18" fmla="*/ 12 w 15"/>
                <a:gd name="T19" fmla="*/ 1 h 20"/>
                <a:gd name="T20" fmla="*/ 12 w 15"/>
                <a:gd name="T21" fmla="*/ 1 h 20"/>
                <a:gd name="T22" fmla="*/ 11 w 15"/>
                <a:gd name="T23" fmla="*/ 1 h 20"/>
                <a:gd name="T24" fmla="*/ 11 w 15"/>
                <a:gd name="T25" fmla="*/ 1 h 20"/>
                <a:gd name="T26" fmla="*/ 11 w 15"/>
                <a:gd name="T27" fmla="*/ 1 h 20"/>
                <a:gd name="T28" fmla="*/ 10 w 15"/>
                <a:gd name="T29" fmla="*/ 2 h 20"/>
                <a:gd name="T30" fmla="*/ 10 w 15"/>
                <a:gd name="T31" fmla="*/ 2 h 20"/>
                <a:gd name="T32" fmla="*/ 10 w 15"/>
                <a:gd name="T33" fmla="*/ 2 h 20"/>
                <a:gd name="T34" fmla="*/ 10 w 15"/>
                <a:gd name="T35" fmla="*/ 2 h 20"/>
                <a:gd name="T36" fmla="*/ 9 w 15"/>
                <a:gd name="T37" fmla="*/ 2 h 20"/>
                <a:gd name="T38" fmla="*/ 9 w 15"/>
                <a:gd name="T39" fmla="*/ 3 h 20"/>
                <a:gd name="T40" fmla="*/ 9 w 15"/>
                <a:gd name="T41" fmla="*/ 3 h 20"/>
                <a:gd name="T42" fmla="*/ 9 w 15"/>
                <a:gd name="T43" fmla="*/ 3 h 20"/>
                <a:gd name="T44" fmla="*/ 8 w 15"/>
                <a:gd name="T45" fmla="*/ 3 h 20"/>
                <a:gd name="T46" fmla="*/ 8 w 15"/>
                <a:gd name="T47" fmla="*/ 4 h 20"/>
                <a:gd name="T48" fmla="*/ 7 w 15"/>
                <a:gd name="T49" fmla="*/ 4 h 20"/>
                <a:gd name="T50" fmla="*/ 7 w 15"/>
                <a:gd name="T51" fmla="*/ 4 h 20"/>
                <a:gd name="T52" fmla="*/ 7 w 15"/>
                <a:gd name="T53" fmla="*/ 5 h 20"/>
                <a:gd name="T54" fmla="*/ 7 w 15"/>
                <a:gd name="T55" fmla="*/ 5 h 20"/>
                <a:gd name="T56" fmla="*/ 6 w 15"/>
                <a:gd name="T57" fmla="*/ 6 h 20"/>
                <a:gd name="T58" fmla="*/ 6 w 15"/>
                <a:gd name="T59" fmla="*/ 6 h 20"/>
                <a:gd name="T60" fmla="*/ 6 w 15"/>
                <a:gd name="T61" fmla="*/ 7 h 20"/>
                <a:gd name="T62" fmla="*/ 6 w 15"/>
                <a:gd name="T63" fmla="*/ 7 h 20"/>
                <a:gd name="T64" fmla="*/ 5 w 15"/>
                <a:gd name="T65" fmla="*/ 7 h 20"/>
                <a:gd name="T66" fmla="*/ 5 w 15"/>
                <a:gd name="T67" fmla="*/ 8 h 20"/>
                <a:gd name="T68" fmla="*/ 4 w 15"/>
                <a:gd name="T69" fmla="*/ 9 h 20"/>
                <a:gd name="T70" fmla="*/ 4 w 15"/>
                <a:gd name="T71" fmla="*/ 9 h 20"/>
                <a:gd name="T72" fmla="*/ 4 w 15"/>
                <a:gd name="T73" fmla="*/ 10 h 20"/>
                <a:gd name="T74" fmla="*/ 4 w 15"/>
                <a:gd name="T75" fmla="*/ 10 h 20"/>
                <a:gd name="T76" fmla="*/ 3 w 15"/>
                <a:gd name="T77" fmla="*/ 11 h 20"/>
                <a:gd name="T78" fmla="*/ 3 w 15"/>
                <a:gd name="T79" fmla="*/ 11 h 20"/>
                <a:gd name="T80" fmla="*/ 3 w 15"/>
                <a:gd name="T81" fmla="*/ 12 h 20"/>
                <a:gd name="T82" fmla="*/ 3 w 15"/>
                <a:gd name="T83" fmla="*/ 13 h 20"/>
                <a:gd name="T84" fmla="*/ 2 w 15"/>
                <a:gd name="T85" fmla="*/ 13 h 20"/>
                <a:gd name="T86" fmla="*/ 2 w 15"/>
                <a:gd name="T87" fmla="*/ 14 h 20"/>
                <a:gd name="T88" fmla="*/ 1 w 15"/>
                <a:gd name="T89" fmla="*/ 15 h 20"/>
                <a:gd name="T90" fmla="*/ 1 w 15"/>
                <a:gd name="T91" fmla="*/ 15 h 20"/>
                <a:gd name="T92" fmla="*/ 1 w 15"/>
                <a:gd name="T93" fmla="*/ 16 h 20"/>
                <a:gd name="T94" fmla="*/ 1 w 15"/>
                <a:gd name="T95" fmla="*/ 17 h 20"/>
                <a:gd name="T96" fmla="*/ 0 w 15"/>
                <a:gd name="T97" fmla="*/ 17 h 20"/>
                <a:gd name="T98" fmla="*/ 0 w 15"/>
                <a:gd name="T99" fmla="*/ 18 h 20"/>
                <a:gd name="T100" fmla="*/ 0 w 15"/>
                <a:gd name="T101" fmla="*/ 19 h 20"/>
                <a:gd name="T102" fmla="*/ 0 w 15"/>
                <a:gd name="T10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0">
                  <a:moveTo>
                    <a:pt x="15" y="1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4" name="Freeform 411"/>
            <p:cNvSpPr>
              <a:spLocks/>
            </p:cNvSpPr>
            <p:nvPr/>
          </p:nvSpPr>
          <p:spPr bwMode="auto">
            <a:xfrm>
              <a:off x="5195358" y="2001848"/>
              <a:ext cx="14764" cy="52166"/>
            </a:xfrm>
            <a:custGeom>
              <a:avLst/>
              <a:gdLst>
                <a:gd name="T0" fmla="*/ 15 w 15"/>
                <a:gd name="T1" fmla="*/ 0 h 53"/>
                <a:gd name="T2" fmla="*/ 15 w 15"/>
                <a:gd name="T3" fmla="*/ 1 h 53"/>
                <a:gd name="T4" fmla="*/ 14 w 15"/>
                <a:gd name="T5" fmla="*/ 1 h 53"/>
                <a:gd name="T6" fmla="*/ 14 w 15"/>
                <a:gd name="T7" fmla="*/ 2 h 53"/>
                <a:gd name="T8" fmla="*/ 14 w 15"/>
                <a:gd name="T9" fmla="*/ 3 h 53"/>
                <a:gd name="T10" fmla="*/ 13 w 15"/>
                <a:gd name="T11" fmla="*/ 4 h 53"/>
                <a:gd name="T12" fmla="*/ 13 w 15"/>
                <a:gd name="T13" fmla="*/ 5 h 53"/>
                <a:gd name="T14" fmla="*/ 13 w 15"/>
                <a:gd name="T15" fmla="*/ 6 h 53"/>
                <a:gd name="T16" fmla="*/ 12 w 15"/>
                <a:gd name="T17" fmla="*/ 6 h 53"/>
                <a:gd name="T18" fmla="*/ 12 w 15"/>
                <a:gd name="T19" fmla="*/ 7 h 53"/>
                <a:gd name="T20" fmla="*/ 12 w 15"/>
                <a:gd name="T21" fmla="*/ 8 h 53"/>
                <a:gd name="T22" fmla="*/ 12 w 15"/>
                <a:gd name="T23" fmla="*/ 9 h 53"/>
                <a:gd name="T24" fmla="*/ 11 w 15"/>
                <a:gd name="T25" fmla="*/ 10 h 53"/>
                <a:gd name="T26" fmla="*/ 11 w 15"/>
                <a:gd name="T27" fmla="*/ 11 h 53"/>
                <a:gd name="T28" fmla="*/ 11 w 15"/>
                <a:gd name="T29" fmla="*/ 12 h 53"/>
                <a:gd name="T30" fmla="*/ 10 w 15"/>
                <a:gd name="T31" fmla="*/ 13 h 53"/>
                <a:gd name="T32" fmla="*/ 10 w 15"/>
                <a:gd name="T33" fmla="*/ 14 h 53"/>
                <a:gd name="T34" fmla="*/ 10 w 15"/>
                <a:gd name="T35" fmla="*/ 14 h 53"/>
                <a:gd name="T36" fmla="*/ 9 w 15"/>
                <a:gd name="T37" fmla="*/ 16 h 53"/>
                <a:gd name="T38" fmla="*/ 9 w 15"/>
                <a:gd name="T39" fmla="*/ 17 h 53"/>
                <a:gd name="T40" fmla="*/ 9 w 15"/>
                <a:gd name="T41" fmla="*/ 17 h 53"/>
                <a:gd name="T42" fmla="*/ 9 w 15"/>
                <a:gd name="T43" fmla="*/ 19 h 53"/>
                <a:gd name="T44" fmla="*/ 8 w 15"/>
                <a:gd name="T45" fmla="*/ 20 h 53"/>
                <a:gd name="T46" fmla="*/ 8 w 15"/>
                <a:gd name="T47" fmla="*/ 20 h 53"/>
                <a:gd name="T48" fmla="*/ 8 w 15"/>
                <a:gd name="T49" fmla="*/ 22 h 53"/>
                <a:gd name="T50" fmla="*/ 7 w 15"/>
                <a:gd name="T51" fmla="*/ 23 h 53"/>
                <a:gd name="T52" fmla="*/ 7 w 15"/>
                <a:gd name="T53" fmla="*/ 24 h 53"/>
                <a:gd name="T54" fmla="*/ 7 w 15"/>
                <a:gd name="T55" fmla="*/ 25 h 53"/>
                <a:gd name="T56" fmla="*/ 6 w 15"/>
                <a:gd name="T57" fmla="*/ 26 h 53"/>
                <a:gd name="T58" fmla="*/ 6 w 15"/>
                <a:gd name="T59" fmla="*/ 27 h 53"/>
                <a:gd name="T60" fmla="*/ 6 w 15"/>
                <a:gd name="T61" fmla="*/ 28 h 53"/>
                <a:gd name="T62" fmla="*/ 6 w 15"/>
                <a:gd name="T63" fmla="*/ 29 h 53"/>
                <a:gd name="T64" fmla="*/ 5 w 15"/>
                <a:gd name="T65" fmla="*/ 30 h 53"/>
                <a:gd name="T66" fmla="*/ 5 w 15"/>
                <a:gd name="T67" fmla="*/ 31 h 53"/>
                <a:gd name="T68" fmla="*/ 5 w 15"/>
                <a:gd name="T69" fmla="*/ 32 h 53"/>
                <a:gd name="T70" fmla="*/ 4 w 15"/>
                <a:gd name="T71" fmla="*/ 33 h 53"/>
                <a:gd name="T72" fmla="*/ 4 w 15"/>
                <a:gd name="T73" fmla="*/ 35 h 53"/>
                <a:gd name="T74" fmla="*/ 4 w 15"/>
                <a:gd name="T75" fmla="*/ 36 h 53"/>
                <a:gd name="T76" fmla="*/ 4 w 15"/>
                <a:gd name="T77" fmla="*/ 37 h 53"/>
                <a:gd name="T78" fmla="*/ 3 w 15"/>
                <a:gd name="T79" fmla="*/ 38 h 53"/>
                <a:gd name="T80" fmla="*/ 3 w 15"/>
                <a:gd name="T81" fmla="*/ 39 h 53"/>
                <a:gd name="T82" fmla="*/ 3 w 15"/>
                <a:gd name="T83" fmla="*/ 40 h 53"/>
                <a:gd name="T84" fmla="*/ 2 w 15"/>
                <a:gd name="T85" fmla="*/ 42 h 53"/>
                <a:gd name="T86" fmla="*/ 2 w 15"/>
                <a:gd name="T87" fmla="*/ 43 h 53"/>
                <a:gd name="T88" fmla="*/ 2 w 15"/>
                <a:gd name="T89" fmla="*/ 44 h 53"/>
                <a:gd name="T90" fmla="*/ 1 w 15"/>
                <a:gd name="T91" fmla="*/ 45 h 53"/>
                <a:gd name="T92" fmla="*/ 1 w 15"/>
                <a:gd name="T93" fmla="*/ 46 h 53"/>
                <a:gd name="T94" fmla="*/ 1 w 15"/>
                <a:gd name="T95" fmla="*/ 48 h 53"/>
                <a:gd name="T96" fmla="*/ 1 w 15"/>
                <a:gd name="T97" fmla="*/ 49 h 53"/>
                <a:gd name="T98" fmla="*/ 0 w 15"/>
                <a:gd name="T99" fmla="*/ 50 h 53"/>
                <a:gd name="T100" fmla="*/ 0 w 15"/>
                <a:gd name="T101" fmla="*/ 52 h 53"/>
                <a:gd name="T102" fmla="*/ 0 w 15"/>
                <a:gd name="T10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53">
                  <a:moveTo>
                    <a:pt x="15" y="0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5" name="Freeform 412"/>
            <p:cNvSpPr>
              <a:spLocks/>
            </p:cNvSpPr>
            <p:nvPr/>
          </p:nvSpPr>
          <p:spPr bwMode="auto">
            <a:xfrm>
              <a:off x="5180594" y="2053029"/>
              <a:ext cx="14764" cy="66929"/>
            </a:xfrm>
            <a:custGeom>
              <a:avLst/>
              <a:gdLst>
                <a:gd name="T0" fmla="*/ 15 w 15"/>
                <a:gd name="T1" fmla="*/ 0 h 68"/>
                <a:gd name="T2" fmla="*/ 15 w 15"/>
                <a:gd name="T3" fmla="*/ 1 h 68"/>
                <a:gd name="T4" fmla="*/ 14 w 15"/>
                <a:gd name="T5" fmla="*/ 2 h 68"/>
                <a:gd name="T6" fmla="*/ 14 w 15"/>
                <a:gd name="T7" fmla="*/ 3 h 68"/>
                <a:gd name="T8" fmla="*/ 14 w 15"/>
                <a:gd name="T9" fmla="*/ 4 h 68"/>
                <a:gd name="T10" fmla="*/ 13 w 15"/>
                <a:gd name="T11" fmla="*/ 6 h 68"/>
                <a:gd name="T12" fmla="*/ 13 w 15"/>
                <a:gd name="T13" fmla="*/ 7 h 68"/>
                <a:gd name="T14" fmla="*/ 13 w 15"/>
                <a:gd name="T15" fmla="*/ 8 h 68"/>
                <a:gd name="T16" fmla="*/ 13 w 15"/>
                <a:gd name="T17" fmla="*/ 10 h 68"/>
                <a:gd name="T18" fmla="*/ 12 w 15"/>
                <a:gd name="T19" fmla="*/ 11 h 68"/>
                <a:gd name="T20" fmla="*/ 12 w 15"/>
                <a:gd name="T21" fmla="*/ 12 h 68"/>
                <a:gd name="T22" fmla="*/ 12 w 15"/>
                <a:gd name="T23" fmla="*/ 13 h 68"/>
                <a:gd name="T24" fmla="*/ 11 w 15"/>
                <a:gd name="T25" fmla="*/ 15 h 68"/>
                <a:gd name="T26" fmla="*/ 11 w 15"/>
                <a:gd name="T27" fmla="*/ 16 h 68"/>
                <a:gd name="T28" fmla="*/ 11 w 15"/>
                <a:gd name="T29" fmla="*/ 17 h 68"/>
                <a:gd name="T30" fmla="*/ 10 w 15"/>
                <a:gd name="T31" fmla="*/ 19 h 68"/>
                <a:gd name="T32" fmla="*/ 10 w 15"/>
                <a:gd name="T33" fmla="*/ 20 h 68"/>
                <a:gd name="T34" fmla="*/ 10 w 15"/>
                <a:gd name="T35" fmla="*/ 21 h 68"/>
                <a:gd name="T36" fmla="*/ 10 w 15"/>
                <a:gd name="T37" fmla="*/ 23 h 68"/>
                <a:gd name="T38" fmla="*/ 9 w 15"/>
                <a:gd name="T39" fmla="*/ 24 h 68"/>
                <a:gd name="T40" fmla="*/ 9 w 15"/>
                <a:gd name="T41" fmla="*/ 25 h 68"/>
                <a:gd name="T42" fmla="*/ 9 w 15"/>
                <a:gd name="T43" fmla="*/ 27 h 68"/>
                <a:gd name="T44" fmla="*/ 9 w 15"/>
                <a:gd name="T45" fmla="*/ 28 h 68"/>
                <a:gd name="T46" fmla="*/ 8 w 15"/>
                <a:gd name="T47" fmla="*/ 29 h 68"/>
                <a:gd name="T48" fmla="*/ 8 w 15"/>
                <a:gd name="T49" fmla="*/ 31 h 68"/>
                <a:gd name="T50" fmla="*/ 7 w 15"/>
                <a:gd name="T51" fmla="*/ 32 h 68"/>
                <a:gd name="T52" fmla="*/ 7 w 15"/>
                <a:gd name="T53" fmla="*/ 33 h 68"/>
                <a:gd name="T54" fmla="*/ 7 w 15"/>
                <a:gd name="T55" fmla="*/ 35 h 68"/>
                <a:gd name="T56" fmla="*/ 7 w 15"/>
                <a:gd name="T57" fmla="*/ 36 h 68"/>
                <a:gd name="T58" fmla="*/ 6 w 15"/>
                <a:gd name="T59" fmla="*/ 37 h 68"/>
                <a:gd name="T60" fmla="*/ 6 w 15"/>
                <a:gd name="T61" fmla="*/ 39 h 68"/>
                <a:gd name="T62" fmla="*/ 6 w 15"/>
                <a:gd name="T63" fmla="*/ 40 h 68"/>
                <a:gd name="T64" fmla="*/ 6 w 15"/>
                <a:gd name="T65" fmla="*/ 42 h 68"/>
                <a:gd name="T66" fmla="*/ 5 w 15"/>
                <a:gd name="T67" fmla="*/ 43 h 68"/>
                <a:gd name="T68" fmla="*/ 5 w 15"/>
                <a:gd name="T69" fmla="*/ 45 h 68"/>
                <a:gd name="T70" fmla="*/ 5 w 15"/>
                <a:gd name="T71" fmla="*/ 46 h 68"/>
                <a:gd name="T72" fmla="*/ 4 w 15"/>
                <a:gd name="T73" fmla="*/ 47 h 68"/>
                <a:gd name="T74" fmla="*/ 4 w 15"/>
                <a:gd name="T75" fmla="*/ 49 h 68"/>
                <a:gd name="T76" fmla="*/ 4 w 15"/>
                <a:gd name="T77" fmla="*/ 50 h 68"/>
                <a:gd name="T78" fmla="*/ 3 w 15"/>
                <a:gd name="T79" fmla="*/ 51 h 68"/>
                <a:gd name="T80" fmla="*/ 3 w 15"/>
                <a:gd name="T81" fmla="*/ 53 h 68"/>
                <a:gd name="T82" fmla="*/ 3 w 15"/>
                <a:gd name="T83" fmla="*/ 54 h 68"/>
                <a:gd name="T84" fmla="*/ 3 w 15"/>
                <a:gd name="T85" fmla="*/ 56 h 68"/>
                <a:gd name="T86" fmla="*/ 2 w 15"/>
                <a:gd name="T87" fmla="*/ 57 h 68"/>
                <a:gd name="T88" fmla="*/ 2 w 15"/>
                <a:gd name="T89" fmla="*/ 58 h 68"/>
                <a:gd name="T90" fmla="*/ 2 w 15"/>
                <a:gd name="T91" fmla="*/ 60 h 68"/>
                <a:gd name="T92" fmla="*/ 1 w 15"/>
                <a:gd name="T93" fmla="*/ 61 h 68"/>
                <a:gd name="T94" fmla="*/ 1 w 15"/>
                <a:gd name="T95" fmla="*/ 63 h 68"/>
                <a:gd name="T96" fmla="*/ 1 w 15"/>
                <a:gd name="T97" fmla="*/ 64 h 68"/>
                <a:gd name="T98" fmla="*/ 0 w 15"/>
                <a:gd name="T99" fmla="*/ 65 h 68"/>
                <a:gd name="T100" fmla="*/ 0 w 15"/>
                <a:gd name="T101" fmla="*/ 67 h 68"/>
                <a:gd name="T102" fmla="*/ 0 w 15"/>
                <a:gd name="T10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6" name="Freeform 413"/>
            <p:cNvSpPr>
              <a:spLocks/>
            </p:cNvSpPr>
            <p:nvPr/>
          </p:nvSpPr>
          <p:spPr bwMode="auto">
            <a:xfrm>
              <a:off x="5165831" y="2118974"/>
              <a:ext cx="14764" cy="69882"/>
            </a:xfrm>
            <a:custGeom>
              <a:avLst/>
              <a:gdLst>
                <a:gd name="T0" fmla="*/ 15 w 15"/>
                <a:gd name="T1" fmla="*/ 0 h 71"/>
                <a:gd name="T2" fmla="*/ 15 w 15"/>
                <a:gd name="T3" fmla="*/ 1 h 71"/>
                <a:gd name="T4" fmla="*/ 15 w 15"/>
                <a:gd name="T5" fmla="*/ 3 h 71"/>
                <a:gd name="T6" fmla="*/ 14 w 15"/>
                <a:gd name="T7" fmla="*/ 4 h 71"/>
                <a:gd name="T8" fmla="*/ 14 w 15"/>
                <a:gd name="T9" fmla="*/ 5 h 71"/>
                <a:gd name="T10" fmla="*/ 14 w 15"/>
                <a:gd name="T11" fmla="*/ 7 h 71"/>
                <a:gd name="T12" fmla="*/ 13 w 15"/>
                <a:gd name="T13" fmla="*/ 8 h 71"/>
                <a:gd name="T14" fmla="*/ 13 w 15"/>
                <a:gd name="T15" fmla="*/ 10 h 71"/>
                <a:gd name="T16" fmla="*/ 13 w 15"/>
                <a:gd name="T17" fmla="*/ 11 h 71"/>
                <a:gd name="T18" fmla="*/ 13 w 15"/>
                <a:gd name="T19" fmla="*/ 12 h 71"/>
                <a:gd name="T20" fmla="*/ 12 w 15"/>
                <a:gd name="T21" fmla="*/ 14 h 71"/>
                <a:gd name="T22" fmla="*/ 12 w 15"/>
                <a:gd name="T23" fmla="*/ 15 h 71"/>
                <a:gd name="T24" fmla="*/ 12 w 15"/>
                <a:gd name="T25" fmla="*/ 17 h 71"/>
                <a:gd name="T26" fmla="*/ 11 w 15"/>
                <a:gd name="T27" fmla="*/ 18 h 71"/>
                <a:gd name="T28" fmla="*/ 11 w 15"/>
                <a:gd name="T29" fmla="*/ 19 h 71"/>
                <a:gd name="T30" fmla="*/ 11 w 15"/>
                <a:gd name="T31" fmla="*/ 21 h 71"/>
                <a:gd name="T32" fmla="*/ 11 w 15"/>
                <a:gd name="T33" fmla="*/ 22 h 71"/>
                <a:gd name="T34" fmla="*/ 10 w 15"/>
                <a:gd name="T35" fmla="*/ 24 h 71"/>
                <a:gd name="T36" fmla="*/ 10 w 15"/>
                <a:gd name="T37" fmla="*/ 25 h 71"/>
                <a:gd name="T38" fmla="*/ 10 w 15"/>
                <a:gd name="T39" fmla="*/ 27 h 71"/>
                <a:gd name="T40" fmla="*/ 9 w 15"/>
                <a:gd name="T41" fmla="*/ 28 h 71"/>
                <a:gd name="T42" fmla="*/ 9 w 15"/>
                <a:gd name="T43" fmla="*/ 29 h 71"/>
                <a:gd name="T44" fmla="*/ 9 w 15"/>
                <a:gd name="T45" fmla="*/ 31 h 71"/>
                <a:gd name="T46" fmla="*/ 8 w 15"/>
                <a:gd name="T47" fmla="*/ 32 h 71"/>
                <a:gd name="T48" fmla="*/ 8 w 15"/>
                <a:gd name="T49" fmla="*/ 34 h 71"/>
                <a:gd name="T50" fmla="*/ 8 w 15"/>
                <a:gd name="T51" fmla="*/ 35 h 71"/>
                <a:gd name="T52" fmla="*/ 8 w 15"/>
                <a:gd name="T53" fmla="*/ 36 h 71"/>
                <a:gd name="T54" fmla="*/ 7 w 15"/>
                <a:gd name="T55" fmla="*/ 38 h 71"/>
                <a:gd name="T56" fmla="*/ 7 w 15"/>
                <a:gd name="T57" fmla="*/ 39 h 71"/>
                <a:gd name="T58" fmla="*/ 7 w 15"/>
                <a:gd name="T59" fmla="*/ 40 h 71"/>
                <a:gd name="T60" fmla="*/ 6 w 15"/>
                <a:gd name="T61" fmla="*/ 42 h 71"/>
                <a:gd name="T62" fmla="*/ 6 w 15"/>
                <a:gd name="T63" fmla="*/ 43 h 71"/>
                <a:gd name="T64" fmla="*/ 6 w 15"/>
                <a:gd name="T65" fmla="*/ 45 h 71"/>
                <a:gd name="T66" fmla="*/ 6 w 15"/>
                <a:gd name="T67" fmla="*/ 46 h 71"/>
                <a:gd name="T68" fmla="*/ 5 w 15"/>
                <a:gd name="T69" fmla="*/ 47 h 71"/>
                <a:gd name="T70" fmla="*/ 5 w 15"/>
                <a:gd name="T71" fmla="*/ 49 h 71"/>
                <a:gd name="T72" fmla="*/ 5 w 15"/>
                <a:gd name="T73" fmla="*/ 50 h 71"/>
                <a:gd name="T74" fmla="*/ 4 w 15"/>
                <a:gd name="T75" fmla="*/ 51 h 71"/>
                <a:gd name="T76" fmla="*/ 4 w 15"/>
                <a:gd name="T77" fmla="*/ 53 h 71"/>
                <a:gd name="T78" fmla="*/ 4 w 15"/>
                <a:gd name="T79" fmla="*/ 54 h 71"/>
                <a:gd name="T80" fmla="*/ 3 w 15"/>
                <a:gd name="T81" fmla="*/ 56 h 71"/>
                <a:gd name="T82" fmla="*/ 3 w 15"/>
                <a:gd name="T83" fmla="*/ 57 h 71"/>
                <a:gd name="T84" fmla="*/ 3 w 15"/>
                <a:gd name="T85" fmla="*/ 58 h 71"/>
                <a:gd name="T86" fmla="*/ 3 w 15"/>
                <a:gd name="T87" fmla="*/ 60 h 71"/>
                <a:gd name="T88" fmla="*/ 2 w 15"/>
                <a:gd name="T89" fmla="*/ 61 h 71"/>
                <a:gd name="T90" fmla="*/ 2 w 15"/>
                <a:gd name="T91" fmla="*/ 63 h 71"/>
                <a:gd name="T92" fmla="*/ 2 w 15"/>
                <a:gd name="T93" fmla="*/ 64 h 71"/>
                <a:gd name="T94" fmla="*/ 1 w 15"/>
                <a:gd name="T95" fmla="*/ 65 h 71"/>
                <a:gd name="T96" fmla="*/ 1 w 15"/>
                <a:gd name="T97" fmla="*/ 67 h 71"/>
                <a:gd name="T98" fmla="*/ 1 w 15"/>
                <a:gd name="T99" fmla="*/ 68 h 71"/>
                <a:gd name="T100" fmla="*/ 1 w 15"/>
                <a:gd name="T101" fmla="*/ 69 h 71"/>
                <a:gd name="T102" fmla="*/ 0 w 15"/>
                <a:gd name="T10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71">
                  <a:moveTo>
                    <a:pt x="15" y="0"/>
                  </a:moveTo>
                  <a:lnTo>
                    <a:pt x="15" y="1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5" y="47"/>
                  </a:lnTo>
                  <a:lnTo>
                    <a:pt x="5" y="49"/>
                  </a:lnTo>
                  <a:lnTo>
                    <a:pt x="5" y="50"/>
                  </a:lnTo>
                  <a:lnTo>
                    <a:pt x="4" y="51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3" y="56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3" y="60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1" y="68"/>
                  </a:lnTo>
                  <a:lnTo>
                    <a:pt x="1" y="69"/>
                  </a:lnTo>
                  <a:lnTo>
                    <a:pt x="0" y="7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7" name="Freeform 414"/>
            <p:cNvSpPr>
              <a:spLocks/>
            </p:cNvSpPr>
            <p:nvPr/>
          </p:nvSpPr>
          <p:spPr bwMode="auto">
            <a:xfrm>
              <a:off x="5152051" y="2186887"/>
              <a:ext cx="14764" cy="62992"/>
            </a:xfrm>
            <a:custGeom>
              <a:avLst/>
              <a:gdLst>
                <a:gd name="T0" fmla="*/ 15 w 15"/>
                <a:gd name="T1" fmla="*/ 0 h 64"/>
                <a:gd name="T2" fmla="*/ 14 w 15"/>
                <a:gd name="T3" fmla="*/ 2 h 64"/>
                <a:gd name="T4" fmla="*/ 14 w 15"/>
                <a:gd name="T5" fmla="*/ 3 h 64"/>
                <a:gd name="T6" fmla="*/ 14 w 15"/>
                <a:gd name="T7" fmla="*/ 4 h 64"/>
                <a:gd name="T8" fmla="*/ 13 w 15"/>
                <a:gd name="T9" fmla="*/ 5 h 64"/>
                <a:gd name="T10" fmla="*/ 13 w 15"/>
                <a:gd name="T11" fmla="*/ 7 h 64"/>
                <a:gd name="T12" fmla="*/ 13 w 15"/>
                <a:gd name="T13" fmla="*/ 8 h 64"/>
                <a:gd name="T14" fmla="*/ 13 w 15"/>
                <a:gd name="T15" fmla="*/ 9 h 64"/>
                <a:gd name="T16" fmla="*/ 12 w 15"/>
                <a:gd name="T17" fmla="*/ 11 h 64"/>
                <a:gd name="T18" fmla="*/ 12 w 15"/>
                <a:gd name="T19" fmla="*/ 12 h 64"/>
                <a:gd name="T20" fmla="*/ 12 w 15"/>
                <a:gd name="T21" fmla="*/ 14 h 64"/>
                <a:gd name="T22" fmla="*/ 11 w 15"/>
                <a:gd name="T23" fmla="*/ 15 h 64"/>
                <a:gd name="T24" fmla="*/ 11 w 15"/>
                <a:gd name="T25" fmla="*/ 16 h 64"/>
                <a:gd name="T26" fmla="*/ 11 w 15"/>
                <a:gd name="T27" fmla="*/ 17 h 64"/>
                <a:gd name="T28" fmla="*/ 10 w 15"/>
                <a:gd name="T29" fmla="*/ 19 h 64"/>
                <a:gd name="T30" fmla="*/ 10 w 15"/>
                <a:gd name="T31" fmla="*/ 20 h 64"/>
                <a:gd name="T32" fmla="*/ 10 w 15"/>
                <a:gd name="T33" fmla="*/ 21 h 64"/>
                <a:gd name="T34" fmla="*/ 10 w 15"/>
                <a:gd name="T35" fmla="*/ 22 h 64"/>
                <a:gd name="T36" fmla="*/ 9 w 15"/>
                <a:gd name="T37" fmla="*/ 24 h 64"/>
                <a:gd name="T38" fmla="*/ 9 w 15"/>
                <a:gd name="T39" fmla="*/ 25 h 64"/>
                <a:gd name="T40" fmla="*/ 9 w 15"/>
                <a:gd name="T41" fmla="*/ 27 h 64"/>
                <a:gd name="T42" fmla="*/ 9 w 15"/>
                <a:gd name="T43" fmla="*/ 28 h 64"/>
                <a:gd name="T44" fmla="*/ 8 w 15"/>
                <a:gd name="T45" fmla="*/ 29 h 64"/>
                <a:gd name="T46" fmla="*/ 8 w 15"/>
                <a:gd name="T47" fmla="*/ 30 h 64"/>
                <a:gd name="T48" fmla="*/ 7 w 15"/>
                <a:gd name="T49" fmla="*/ 31 h 64"/>
                <a:gd name="T50" fmla="*/ 7 w 15"/>
                <a:gd name="T51" fmla="*/ 33 h 64"/>
                <a:gd name="T52" fmla="*/ 7 w 15"/>
                <a:gd name="T53" fmla="*/ 34 h 64"/>
                <a:gd name="T54" fmla="*/ 7 w 15"/>
                <a:gd name="T55" fmla="*/ 35 h 64"/>
                <a:gd name="T56" fmla="*/ 6 w 15"/>
                <a:gd name="T57" fmla="*/ 37 h 64"/>
                <a:gd name="T58" fmla="*/ 6 w 15"/>
                <a:gd name="T59" fmla="*/ 38 h 64"/>
                <a:gd name="T60" fmla="*/ 6 w 15"/>
                <a:gd name="T61" fmla="*/ 39 h 64"/>
                <a:gd name="T62" fmla="*/ 6 w 15"/>
                <a:gd name="T63" fmla="*/ 40 h 64"/>
                <a:gd name="T64" fmla="*/ 5 w 15"/>
                <a:gd name="T65" fmla="*/ 41 h 64"/>
                <a:gd name="T66" fmla="*/ 5 w 15"/>
                <a:gd name="T67" fmla="*/ 43 h 64"/>
                <a:gd name="T68" fmla="*/ 5 w 15"/>
                <a:gd name="T69" fmla="*/ 44 h 64"/>
                <a:gd name="T70" fmla="*/ 5 w 15"/>
                <a:gd name="T71" fmla="*/ 45 h 64"/>
                <a:gd name="T72" fmla="*/ 4 w 15"/>
                <a:gd name="T73" fmla="*/ 46 h 64"/>
                <a:gd name="T74" fmla="*/ 4 w 15"/>
                <a:gd name="T75" fmla="*/ 48 h 64"/>
                <a:gd name="T76" fmla="*/ 3 w 15"/>
                <a:gd name="T77" fmla="*/ 49 h 64"/>
                <a:gd name="T78" fmla="*/ 3 w 15"/>
                <a:gd name="T79" fmla="*/ 50 h 64"/>
                <a:gd name="T80" fmla="*/ 3 w 15"/>
                <a:gd name="T81" fmla="*/ 51 h 64"/>
                <a:gd name="T82" fmla="*/ 3 w 15"/>
                <a:gd name="T83" fmla="*/ 52 h 64"/>
                <a:gd name="T84" fmla="*/ 2 w 15"/>
                <a:gd name="T85" fmla="*/ 54 h 64"/>
                <a:gd name="T86" fmla="*/ 2 w 15"/>
                <a:gd name="T87" fmla="*/ 55 h 64"/>
                <a:gd name="T88" fmla="*/ 2 w 15"/>
                <a:gd name="T89" fmla="*/ 56 h 64"/>
                <a:gd name="T90" fmla="*/ 2 w 15"/>
                <a:gd name="T91" fmla="*/ 57 h 64"/>
                <a:gd name="T92" fmla="*/ 1 w 15"/>
                <a:gd name="T93" fmla="*/ 58 h 64"/>
                <a:gd name="T94" fmla="*/ 1 w 15"/>
                <a:gd name="T95" fmla="*/ 59 h 64"/>
                <a:gd name="T96" fmla="*/ 1 w 15"/>
                <a:gd name="T97" fmla="*/ 61 h 64"/>
                <a:gd name="T98" fmla="*/ 0 w 15"/>
                <a:gd name="T99" fmla="*/ 62 h 64"/>
                <a:gd name="T100" fmla="*/ 0 w 15"/>
                <a:gd name="T101" fmla="*/ 63 h 64"/>
                <a:gd name="T102" fmla="*/ 0 w 15"/>
                <a:gd name="T10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4">
                  <a:moveTo>
                    <a:pt x="15" y="0"/>
                  </a:move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0" y="6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8" name="Freeform 415"/>
            <p:cNvSpPr>
              <a:spLocks/>
            </p:cNvSpPr>
            <p:nvPr/>
          </p:nvSpPr>
          <p:spPr bwMode="auto">
            <a:xfrm>
              <a:off x="5137287" y="2248895"/>
              <a:ext cx="14764" cy="49213"/>
            </a:xfrm>
            <a:custGeom>
              <a:avLst/>
              <a:gdLst>
                <a:gd name="T0" fmla="*/ 15 w 15"/>
                <a:gd name="T1" fmla="*/ 0 h 50"/>
                <a:gd name="T2" fmla="*/ 15 w 15"/>
                <a:gd name="T3" fmla="*/ 1 h 50"/>
                <a:gd name="T4" fmla="*/ 14 w 15"/>
                <a:gd name="T5" fmla="*/ 2 h 50"/>
                <a:gd name="T6" fmla="*/ 14 w 15"/>
                <a:gd name="T7" fmla="*/ 3 h 50"/>
                <a:gd name="T8" fmla="*/ 14 w 15"/>
                <a:gd name="T9" fmla="*/ 4 h 50"/>
                <a:gd name="T10" fmla="*/ 14 w 15"/>
                <a:gd name="T11" fmla="*/ 6 h 50"/>
                <a:gd name="T12" fmla="*/ 13 w 15"/>
                <a:gd name="T13" fmla="*/ 7 h 50"/>
                <a:gd name="T14" fmla="*/ 13 w 15"/>
                <a:gd name="T15" fmla="*/ 8 h 50"/>
                <a:gd name="T16" fmla="*/ 13 w 15"/>
                <a:gd name="T17" fmla="*/ 9 h 50"/>
                <a:gd name="T18" fmla="*/ 12 w 15"/>
                <a:gd name="T19" fmla="*/ 10 h 50"/>
                <a:gd name="T20" fmla="*/ 12 w 15"/>
                <a:gd name="T21" fmla="*/ 11 h 50"/>
                <a:gd name="T22" fmla="*/ 12 w 15"/>
                <a:gd name="T23" fmla="*/ 12 h 50"/>
                <a:gd name="T24" fmla="*/ 12 w 15"/>
                <a:gd name="T25" fmla="*/ 13 h 50"/>
                <a:gd name="T26" fmla="*/ 11 w 15"/>
                <a:gd name="T27" fmla="*/ 14 h 50"/>
                <a:gd name="T28" fmla="*/ 11 w 15"/>
                <a:gd name="T29" fmla="*/ 15 h 50"/>
                <a:gd name="T30" fmla="*/ 11 w 15"/>
                <a:gd name="T31" fmla="*/ 16 h 50"/>
                <a:gd name="T32" fmla="*/ 10 w 15"/>
                <a:gd name="T33" fmla="*/ 17 h 50"/>
                <a:gd name="T34" fmla="*/ 10 w 15"/>
                <a:gd name="T35" fmla="*/ 19 h 50"/>
                <a:gd name="T36" fmla="*/ 10 w 15"/>
                <a:gd name="T37" fmla="*/ 20 h 50"/>
                <a:gd name="T38" fmla="*/ 10 w 15"/>
                <a:gd name="T39" fmla="*/ 20 h 50"/>
                <a:gd name="T40" fmla="*/ 9 w 15"/>
                <a:gd name="T41" fmla="*/ 21 h 50"/>
                <a:gd name="T42" fmla="*/ 9 w 15"/>
                <a:gd name="T43" fmla="*/ 23 h 50"/>
                <a:gd name="T44" fmla="*/ 9 w 15"/>
                <a:gd name="T45" fmla="*/ 24 h 50"/>
                <a:gd name="T46" fmla="*/ 8 w 15"/>
                <a:gd name="T47" fmla="*/ 25 h 50"/>
                <a:gd name="T48" fmla="*/ 8 w 15"/>
                <a:gd name="T49" fmla="*/ 26 h 50"/>
                <a:gd name="T50" fmla="*/ 8 w 15"/>
                <a:gd name="T51" fmla="*/ 27 h 50"/>
                <a:gd name="T52" fmla="*/ 8 w 15"/>
                <a:gd name="T53" fmla="*/ 28 h 50"/>
                <a:gd name="T54" fmla="*/ 7 w 15"/>
                <a:gd name="T55" fmla="*/ 29 h 50"/>
                <a:gd name="T56" fmla="*/ 7 w 15"/>
                <a:gd name="T57" fmla="*/ 30 h 50"/>
                <a:gd name="T58" fmla="*/ 7 w 15"/>
                <a:gd name="T59" fmla="*/ 30 h 50"/>
                <a:gd name="T60" fmla="*/ 7 w 15"/>
                <a:gd name="T61" fmla="*/ 31 h 50"/>
                <a:gd name="T62" fmla="*/ 6 w 15"/>
                <a:gd name="T63" fmla="*/ 33 h 50"/>
                <a:gd name="T64" fmla="*/ 6 w 15"/>
                <a:gd name="T65" fmla="*/ 33 h 50"/>
                <a:gd name="T66" fmla="*/ 5 w 15"/>
                <a:gd name="T67" fmla="*/ 34 h 50"/>
                <a:gd name="T68" fmla="*/ 5 w 15"/>
                <a:gd name="T69" fmla="*/ 35 h 50"/>
                <a:gd name="T70" fmla="*/ 5 w 15"/>
                <a:gd name="T71" fmla="*/ 36 h 50"/>
                <a:gd name="T72" fmla="*/ 5 w 15"/>
                <a:gd name="T73" fmla="*/ 37 h 50"/>
                <a:gd name="T74" fmla="*/ 4 w 15"/>
                <a:gd name="T75" fmla="*/ 38 h 50"/>
                <a:gd name="T76" fmla="*/ 4 w 15"/>
                <a:gd name="T77" fmla="*/ 39 h 50"/>
                <a:gd name="T78" fmla="*/ 4 w 15"/>
                <a:gd name="T79" fmla="*/ 40 h 50"/>
                <a:gd name="T80" fmla="*/ 4 w 15"/>
                <a:gd name="T81" fmla="*/ 41 h 50"/>
                <a:gd name="T82" fmla="*/ 3 w 15"/>
                <a:gd name="T83" fmla="*/ 42 h 50"/>
                <a:gd name="T84" fmla="*/ 3 w 15"/>
                <a:gd name="T85" fmla="*/ 43 h 50"/>
                <a:gd name="T86" fmla="*/ 3 w 15"/>
                <a:gd name="T87" fmla="*/ 44 h 50"/>
                <a:gd name="T88" fmla="*/ 2 w 15"/>
                <a:gd name="T89" fmla="*/ 44 h 50"/>
                <a:gd name="T90" fmla="*/ 2 w 15"/>
                <a:gd name="T91" fmla="*/ 45 h 50"/>
                <a:gd name="T92" fmla="*/ 2 w 15"/>
                <a:gd name="T93" fmla="*/ 46 h 50"/>
                <a:gd name="T94" fmla="*/ 1 w 15"/>
                <a:gd name="T95" fmla="*/ 47 h 50"/>
                <a:gd name="T96" fmla="*/ 1 w 15"/>
                <a:gd name="T97" fmla="*/ 48 h 50"/>
                <a:gd name="T98" fmla="*/ 1 w 15"/>
                <a:gd name="T99" fmla="*/ 49 h 50"/>
                <a:gd name="T100" fmla="*/ 1 w 15"/>
                <a:gd name="T101" fmla="*/ 50 h 50"/>
                <a:gd name="T102" fmla="*/ 0 w 15"/>
                <a:gd name="T10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50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5" y="34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0" y="5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9" name="Freeform 416"/>
            <p:cNvSpPr>
              <a:spLocks/>
            </p:cNvSpPr>
            <p:nvPr/>
          </p:nvSpPr>
          <p:spPr bwMode="auto">
            <a:xfrm>
              <a:off x="5123508" y="2298108"/>
              <a:ext cx="14764" cy="36418"/>
            </a:xfrm>
            <a:custGeom>
              <a:avLst/>
              <a:gdLst>
                <a:gd name="T0" fmla="*/ 15 w 15"/>
                <a:gd name="T1" fmla="*/ 0 h 37"/>
                <a:gd name="T2" fmla="*/ 14 w 15"/>
                <a:gd name="T3" fmla="*/ 0 h 37"/>
                <a:gd name="T4" fmla="*/ 14 w 15"/>
                <a:gd name="T5" fmla="*/ 1 h 37"/>
                <a:gd name="T6" fmla="*/ 14 w 15"/>
                <a:gd name="T7" fmla="*/ 2 h 37"/>
                <a:gd name="T8" fmla="*/ 14 w 15"/>
                <a:gd name="T9" fmla="*/ 3 h 37"/>
                <a:gd name="T10" fmla="*/ 13 w 15"/>
                <a:gd name="T11" fmla="*/ 4 h 37"/>
                <a:gd name="T12" fmla="*/ 13 w 15"/>
                <a:gd name="T13" fmla="*/ 5 h 37"/>
                <a:gd name="T14" fmla="*/ 13 w 15"/>
                <a:gd name="T15" fmla="*/ 5 h 37"/>
                <a:gd name="T16" fmla="*/ 12 w 15"/>
                <a:gd name="T17" fmla="*/ 6 h 37"/>
                <a:gd name="T18" fmla="*/ 12 w 15"/>
                <a:gd name="T19" fmla="*/ 7 h 37"/>
                <a:gd name="T20" fmla="*/ 12 w 15"/>
                <a:gd name="T21" fmla="*/ 8 h 37"/>
                <a:gd name="T22" fmla="*/ 12 w 15"/>
                <a:gd name="T23" fmla="*/ 9 h 37"/>
                <a:gd name="T24" fmla="*/ 11 w 15"/>
                <a:gd name="T25" fmla="*/ 9 h 37"/>
                <a:gd name="T26" fmla="*/ 11 w 15"/>
                <a:gd name="T27" fmla="*/ 10 h 37"/>
                <a:gd name="T28" fmla="*/ 11 w 15"/>
                <a:gd name="T29" fmla="*/ 11 h 37"/>
                <a:gd name="T30" fmla="*/ 10 w 15"/>
                <a:gd name="T31" fmla="*/ 12 h 37"/>
                <a:gd name="T32" fmla="*/ 10 w 15"/>
                <a:gd name="T33" fmla="*/ 12 h 37"/>
                <a:gd name="T34" fmla="*/ 10 w 15"/>
                <a:gd name="T35" fmla="*/ 13 h 37"/>
                <a:gd name="T36" fmla="*/ 9 w 15"/>
                <a:gd name="T37" fmla="*/ 14 h 37"/>
                <a:gd name="T38" fmla="*/ 9 w 15"/>
                <a:gd name="T39" fmla="*/ 15 h 37"/>
                <a:gd name="T40" fmla="*/ 9 w 15"/>
                <a:gd name="T41" fmla="*/ 16 h 37"/>
                <a:gd name="T42" fmla="*/ 9 w 15"/>
                <a:gd name="T43" fmla="*/ 16 h 37"/>
                <a:gd name="T44" fmla="*/ 8 w 15"/>
                <a:gd name="T45" fmla="*/ 17 h 37"/>
                <a:gd name="T46" fmla="*/ 8 w 15"/>
                <a:gd name="T47" fmla="*/ 18 h 37"/>
                <a:gd name="T48" fmla="*/ 8 w 15"/>
                <a:gd name="T49" fmla="*/ 18 h 37"/>
                <a:gd name="T50" fmla="*/ 8 w 15"/>
                <a:gd name="T51" fmla="*/ 19 h 37"/>
                <a:gd name="T52" fmla="*/ 7 w 15"/>
                <a:gd name="T53" fmla="*/ 20 h 37"/>
                <a:gd name="T54" fmla="*/ 7 w 15"/>
                <a:gd name="T55" fmla="*/ 20 h 37"/>
                <a:gd name="T56" fmla="*/ 7 w 15"/>
                <a:gd name="T57" fmla="*/ 21 h 37"/>
                <a:gd name="T58" fmla="*/ 6 w 15"/>
                <a:gd name="T59" fmla="*/ 22 h 37"/>
                <a:gd name="T60" fmla="*/ 6 w 15"/>
                <a:gd name="T61" fmla="*/ 23 h 37"/>
                <a:gd name="T62" fmla="*/ 6 w 15"/>
                <a:gd name="T63" fmla="*/ 23 h 37"/>
                <a:gd name="T64" fmla="*/ 5 w 15"/>
                <a:gd name="T65" fmla="*/ 24 h 37"/>
                <a:gd name="T66" fmla="*/ 5 w 15"/>
                <a:gd name="T67" fmla="*/ 25 h 37"/>
                <a:gd name="T68" fmla="*/ 5 w 15"/>
                <a:gd name="T69" fmla="*/ 25 h 37"/>
                <a:gd name="T70" fmla="*/ 5 w 15"/>
                <a:gd name="T71" fmla="*/ 26 h 37"/>
                <a:gd name="T72" fmla="*/ 4 w 15"/>
                <a:gd name="T73" fmla="*/ 27 h 37"/>
                <a:gd name="T74" fmla="*/ 4 w 15"/>
                <a:gd name="T75" fmla="*/ 28 h 37"/>
                <a:gd name="T76" fmla="*/ 4 w 15"/>
                <a:gd name="T77" fmla="*/ 28 h 37"/>
                <a:gd name="T78" fmla="*/ 4 w 15"/>
                <a:gd name="T79" fmla="*/ 29 h 37"/>
                <a:gd name="T80" fmla="*/ 3 w 15"/>
                <a:gd name="T81" fmla="*/ 29 h 37"/>
                <a:gd name="T82" fmla="*/ 3 w 15"/>
                <a:gd name="T83" fmla="*/ 30 h 37"/>
                <a:gd name="T84" fmla="*/ 3 w 15"/>
                <a:gd name="T85" fmla="*/ 31 h 37"/>
                <a:gd name="T86" fmla="*/ 2 w 15"/>
                <a:gd name="T87" fmla="*/ 32 h 37"/>
                <a:gd name="T88" fmla="*/ 2 w 15"/>
                <a:gd name="T89" fmla="*/ 32 h 37"/>
                <a:gd name="T90" fmla="*/ 2 w 15"/>
                <a:gd name="T91" fmla="*/ 33 h 37"/>
                <a:gd name="T92" fmla="*/ 2 w 15"/>
                <a:gd name="T93" fmla="*/ 33 h 37"/>
                <a:gd name="T94" fmla="*/ 1 w 15"/>
                <a:gd name="T95" fmla="*/ 34 h 37"/>
                <a:gd name="T96" fmla="*/ 1 w 15"/>
                <a:gd name="T97" fmla="*/ 35 h 37"/>
                <a:gd name="T98" fmla="*/ 1 w 15"/>
                <a:gd name="T99" fmla="*/ 36 h 37"/>
                <a:gd name="T100" fmla="*/ 0 w 15"/>
                <a:gd name="T101" fmla="*/ 36 h 37"/>
                <a:gd name="T102" fmla="*/ 0 w 15"/>
                <a:gd name="T10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7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0" name="Freeform 417"/>
            <p:cNvSpPr>
              <a:spLocks/>
            </p:cNvSpPr>
            <p:nvPr/>
          </p:nvSpPr>
          <p:spPr bwMode="auto">
            <a:xfrm>
              <a:off x="5109728" y="2333541"/>
              <a:ext cx="13779" cy="35433"/>
            </a:xfrm>
            <a:custGeom>
              <a:avLst/>
              <a:gdLst>
                <a:gd name="T0" fmla="*/ 14 w 14"/>
                <a:gd name="T1" fmla="*/ 0 h 36"/>
                <a:gd name="T2" fmla="*/ 14 w 14"/>
                <a:gd name="T3" fmla="*/ 1 h 36"/>
                <a:gd name="T4" fmla="*/ 14 w 14"/>
                <a:gd name="T5" fmla="*/ 2 h 36"/>
                <a:gd name="T6" fmla="*/ 13 w 14"/>
                <a:gd name="T7" fmla="*/ 2 h 36"/>
                <a:gd name="T8" fmla="*/ 13 w 14"/>
                <a:gd name="T9" fmla="*/ 3 h 36"/>
                <a:gd name="T10" fmla="*/ 13 w 14"/>
                <a:gd name="T11" fmla="*/ 3 h 36"/>
                <a:gd name="T12" fmla="*/ 13 w 14"/>
                <a:gd name="T13" fmla="*/ 4 h 36"/>
                <a:gd name="T14" fmla="*/ 12 w 14"/>
                <a:gd name="T15" fmla="*/ 5 h 36"/>
                <a:gd name="T16" fmla="*/ 12 w 14"/>
                <a:gd name="T17" fmla="*/ 6 h 36"/>
                <a:gd name="T18" fmla="*/ 12 w 14"/>
                <a:gd name="T19" fmla="*/ 6 h 36"/>
                <a:gd name="T20" fmla="*/ 12 w 14"/>
                <a:gd name="T21" fmla="*/ 7 h 36"/>
                <a:gd name="T22" fmla="*/ 11 w 14"/>
                <a:gd name="T23" fmla="*/ 7 h 36"/>
                <a:gd name="T24" fmla="*/ 11 w 14"/>
                <a:gd name="T25" fmla="*/ 8 h 36"/>
                <a:gd name="T26" fmla="*/ 11 w 14"/>
                <a:gd name="T27" fmla="*/ 9 h 36"/>
                <a:gd name="T28" fmla="*/ 10 w 14"/>
                <a:gd name="T29" fmla="*/ 9 h 36"/>
                <a:gd name="T30" fmla="*/ 10 w 14"/>
                <a:gd name="T31" fmla="*/ 10 h 36"/>
                <a:gd name="T32" fmla="*/ 10 w 14"/>
                <a:gd name="T33" fmla="*/ 11 h 36"/>
                <a:gd name="T34" fmla="*/ 9 w 14"/>
                <a:gd name="T35" fmla="*/ 12 h 36"/>
                <a:gd name="T36" fmla="*/ 9 w 14"/>
                <a:gd name="T37" fmla="*/ 12 h 36"/>
                <a:gd name="T38" fmla="*/ 9 w 14"/>
                <a:gd name="T39" fmla="*/ 13 h 36"/>
                <a:gd name="T40" fmla="*/ 9 w 14"/>
                <a:gd name="T41" fmla="*/ 13 h 36"/>
                <a:gd name="T42" fmla="*/ 8 w 14"/>
                <a:gd name="T43" fmla="*/ 14 h 36"/>
                <a:gd name="T44" fmla="*/ 8 w 14"/>
                <a:gd name="T45" fmla="*/ 15 h 36"/>
                <a:gd name="T46" fmla="*/ 8 w 14"/>
                <a:gd name="T47" fmla="*/ 15 h 36"/>
                <a:gd name="T48" fmla="*/ 8 w 14"/>
                <a:gd name="T49" fmla="*/ 16 h 36"/>
                <a:gd name="T50" fmla="*/ 7 w 14"/>
                <a:gd name="T51" fmla="*/ 17 h 36"/>
                <a:gd name="T52" fmla="*/ 7 w 14"/>
                <a:gd name="T53" fmla="*/ 18 h 36"/>
                <a:gd name="T54" fmla="*/ 7 w 14"/>
                <a:gd name="T55" fmla="*/ 18 h 36"/>
                <a:gd name="T56" fmla="*/ 6 w 14"/>
                <a:gd name="T57" fmla="*/ 19 h 36"/>
                <a:gd name="T58" fmla="*/ 6 w 14"/>
                <a:gd name="T59" fmla="*/ 20 h 36"/>
                <a:gd name="T60" fmla="*/ 6 w 14"/>
                <a:gd name="T61" fmla="*/ 20 h 36"/>
                <a:gd name="T62" fmla="*/ 6 w 14"/>
                <a:gd name="T63" fmla="*/ 21 h 36"/>
                <a:gd name="T64" fmla="*/ 5 w 14"/>
                <a:gd name="T65" fmla="*/ 22 h 36"/>
                <a:gd name="T66" fmla="*/ 5 w 14"/>
                <a:gd name="T67" fmla="*/ 22 h 36"/>
                <a:gd name="T68" fmla="*/ 5 w 14"/>
                <a:gd name="T69" fmla="*/ 23 h 36"/>
                <a:gd name="T70" fmla="*/ 5 w 14"/>
                <a:gd name="T71" fmla="*/ 24 h 36"/>
                <a:gd name="T72" fmla="*/ 4 w 14"/>
                <a:gd name="T73" fmla="*/ 25 h 36"/>
                <a:gd name="T74" fmla="*/ 4 w 14"/>
                <a:gd name="T75" fmla="*/ 25 h 36"/>
                <a:gd name="T76" fmla="*/ 3 w 14"/>
                <a:gd name="T77" fmla="*/ 26 h 36"/>
                <a:gd name="T78" fmla="*/ 3 w 14"/>
                <a:gd name="T79" fmla="*/ 27 h 36"/>
                <a:gd name="T80" fmla="*/ 3 w 14"/>
                <a:gd name="T81" fmla="*/ 28 h 36"/>
                <a:gd name="T82" fmla="*/ 3 w 14"/>
                <a:gd name="T83" fmla="*/ 28 h 36"/>
                <a:gd name="T84" fmla="*/ 2 w 14"/>
                <a:gd name="T85" fmla="*/ 29 h 36"/>
                <a:gd name="T86" fmla="*/ 2 w 14"/>
                <a:gd name="T87" fmla="*/ 30 h 36"/>
                <a:gd name="T88" fmla="*/ 2 w 14"/>
                <a:gd name="T89" fmla="*/ 30 h 36"/>
                <a:gd name="T90" fmla="*/ 2 w 14"/>
                <a:gd name="T91" fmla="*/ 31 h 36"/>
                <a:gd name="T92" fmla="*/ 1 w 14"/>
                <a:gd name="T93" fmla="*/ 32 h 36"/>
                <a:gd name="T94" fmla="*/ 1 w 14"/>
                <a:gd name="T95" fmla="*/ 33 h 36"/>
                <a:gd name="T96" fmla="*/ 1 w 14"/>
                <a:gd name="T97" fmla="*/ 33 h 36"/>
                <a:gd name="T98" fmla="*/ 0 w 14"/>
                <a:gd name="T99" fmla="*/ 34 h 36"/>
                <a:gd name="T100" fmla="*/ 0 w 14"/>
                <a:gd name="T101" fmla="*/ 35 h 36"/>
                <a:gd name="T102" fmla="*/ 0 w 14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6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1" name="Freeform 418"/>
            <p:cNvSpPr>
              <a:spLocks/>
            </p:cNvSpPr>
            <p:nvPr/>
          </p:nvSpPr>
          <p:spPr bwMode="auto">
            <a:xfrm>
              <a:off x="5095949" y="2367989"/>
              <a:ext cx="13779" cy="41339"/>
            </a:xfrm>
            <a:custGeom>
              <a:avLst/>
              <a:gdLst>
                <a:gd name="T0" fmla="*/ 14 w 14"/>
                <a:gd name="T1" fmla="*/ 0 h 42"/>
                <a:gd name="T2" fmla="*/ 14 w 14"/>
                <a:gd name="T3" fmla="*/ 1 h 42"/>
                <a:gd name="T4" fmla="*/ 14 w 14"/>
                <a:gd name="T5" fmla="*/ 1 h 42"/>
                <a:gd name="T6" fmla="*/ 13 w 14"/>
                <a:gd name="T7" fmla="*/ 2 h 42"/>
                <a:gd name="T8" fmla="*/ 13 w 14"/>
                <a:gd name="T9" fmla="*/ 3 h 42"/>
                <a:gd name="T10" fmla="*/ 13 w 14"/>
                <a:gd name="T11" fmla="*/ 4 h 42"/>
                <a:gd name="T12" fmla="*/ 13 w 14"/>
                <a:gd name="T13" fmla="*/ 4 h 42"/>
                <a:gd name="T14" fmla="*/ 12 w 14"/>
                <a:gd name="T15" fmla="*/ 5 h 42"/>
                <a:gd name="T16" fmla="*/ 12 w 14"/>
                <a:gd name="T17" fmla="*/ 6 h 42"/>
                <a:gd name="T18" fmla="*/ 12 w 14"/>
                <a:gd name="T19" fmla="*/ 7 h 42"/>
                <a:gd name="T20" fmla="*/ 11 w 14"/>
                <a:gd name="T21" fmla="*/ 8 h 42"/>
                <a:gd name="T22" fmla="*/ 11 w 14"/>
                <a:gd name="T23" fmla="*/ 9 h 42"/>
                <a:gd name="T24" fmla="*/ 11 w 14"/>
                <a:gd name="T25" fmla="*/ 9 h 42"/>
                <a:gd name="T26" fmla="*/ 10 w 14"/>
                <a:gd name="T27" fmla="*/ 10 h 42"/>
                <a:gd name="T28" fmla="*/ 10 w 14"/>
                <a:gd name="T29" fmla="*/ 11 h 42"/>
                <a:gd name="T30" fmla="*/ 10 w 14"/>
                <a:gd name="T31" fmla="*/ 12 h 42"/>
                <a:gd name="T32" fmla="*/ 10 w 14"/>
                <a:gd name="T33" fmla="*/ 13 h 42"/>
                <a:gd name="T34" fmla="*/ 9 w 14"/>
                <a:gd name="T35" fmla="*/ 13 h 42"/>
                <a:gd name="T36" fmla="*/ 9 w 14"/>
                <a:gd name="T37" fmla="*/ 14 h 42"/>
                <a:gd name="T38" fmla="*/ 9 w 14"/>
                <a:gd name="T39" fmla="*/ 15 h 42"/>
                <a:gd name="T40" fmla="*/ 9 w 14"/>
                <a:gd name="T41" fmla="*/ 16 h 42"/>
                <a:gd name="T42" fmla="*/ 8 w 14"/>
                <a:gd name="T43" fmla="*/ 17 h 42"/>
                <a:gd name="T44" fmla="*/ 8 w 14"/>
                <a:gd name="T45" fmla="*/ 17 h 42"/>
                <a:gd name="T46" fmla="*/ 8 w 14"/>
                <a:gd name="T47" fmla="*/ 18 h 42"/>
                <a:gd name="T48" fmla="*/ 7 w 14"/>
                <a:gd name="T49" fmla="*/ 19 h 42"/>
                <a:gd name="T50" fmla="*/ 7 w 14"/>
                <a:gd name="T51" fmla="*/ 20 h 42"/>
                <a:gd name="T52" fmla="*/ 7 w 14"/>
                <a:gd name="T53" fmla="*/ 21 h 42"/>
                <a:gd name="T54" fmla="*/ 7 w 14"/>
                <a:gd name="T55" fmla="*/ 22 h 42"/>
                <a:gd name="T56" fmla="*/ 6 w 14"/>
                <a:gd name="T57" fmla="*/ 23 h 42"/>
                <a:gd name="T58" fmla="*/ 6 w 14"/>
                <a:gd name="T59" fmla="*/ 23 h 42"/>
                <a:gd name="T60" fmla="*/ 6 w 14"/>
                <a:gd name="T61" fmla="*/ 24 h 42"/>
                <a:gd name="T62" fmla="*/ 5 w 14"/>
                <a:gd name="T63" fmla="*/ 25 h 42"/>
                <a:gd name="T64" fmla="*/ 5 w 14"/>
                <a:gd name="T65" fmla="*/ 26 h 42"/>
                <a:gd name="T66" fmla="*/ 5 w 14"/>
                <a:gd name="T67" fmla="*/ 27 h 42"/>
                <a:gd name="T68" fmla="*/ 4 w 14"/>
                <a:gd name="T69" fmla="*/ 27 h 42"/>
                <a:gd name="T70" fmla="*/ 4 w 14"/>
                <a:gd name="T71" fmla="*/ 28 h 42"/>
                <a:gd name="T72" fmla="*/ 4 w 14"/>
                <a:gd name="T73" fmla="*/ 29 h 42"/>
                <a:gd name="T74" fmla="*/ 4 w 14"/>
                <a:gd name="T75" fmla="*/ 30 h 42"/>
                <a:gd name="T76" fmla="*/ 3 w 14"/>
                <a:gd name="T77" fmla="*/ 31 h 42"/>
                <a:gd name="T78" fmla="*/ 3 w 14"/>
                <a:gd name="T79" fmla="*/ 32 h 42"/>
                <a:gd name="T80" fmla="*/ 3 w 14"/>
                <a:gd name="T81" fmla="*/ 33 h 42"/>
                <a:gd name="T82" fmla="*/ 3 w 14"/>
                <a:gd name="T83" fmla="*/ 33 h 42"/>
                <a:gd name="T84" fmla="*/ 2 w 14"/>
                <a:gd name="T85" fmla="*/ 34 h 42"/>
                <a:gd name="T86" fmla="*/ 2 w 14"/>
                <a:gd name="T87" fmla="*/ 35 h 42"/>
                <a:gd name="T88" fmla="*/ 2 w 14"/>
                <a:gd name="T89" fmla="*/ 36 h 42"/>
                <a:gd name="T90" fmla="*/ 2 w 14"/>
                <a:gd name="T91" fmla="*/ 37 h 42"/>
                <a:gd name="T92" fmla="*/ 1 w 14"/>
                <a:gd name="T93" fmla="*/ 38 h 42"/>
                <a:gd name="T94" fmla="*/ 1 w 14"/>
                <a:gd name="T95" fmla="*/ 39 h 42"/>
                <a:gd name="T96" fmla="*/ 1 w 14"/>
                <a:gd name="T97" fmla="*/ 40 h 42"/>
                <a:gd name="T98" fmla="*/ 0 w 14"/>
                <a:gd name="T99" fmla="*/ 40 h 42"/>
                <a:gd name="T100" fmla="*/ 0 w 14"/>
                <a:gd name="T101" fmla="*/ 41 h 42"/>
                <a:gd name="T102" fmla="*/ 0 w 14"/>
                <a:gd name="T10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2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2" name="Freeform 419"/>
            <p:cNvSpPr>
              <a:spLocks/>
            </p:cNvSpPr>
            <p:nvPr/>
          </p:nvSpPr>
          <p:spPr bwMode="auto">
            <a:xfrm>
              <a:off x="5082169" y="2408344"/>
              <a:ext cx="13779" cy="40355"/>
            </a:xfrm>
            <a:custGeom>
              <a:avLst/>
              <a:gdLst>
                <a:gd name="T0" fmla="*/ 14 w 14"/>
                <a:gd name="T1" fmla="*/ 0 h 41"/>
                <a:gd name="T2" fmla="*/ 14 w 14"/>
                <a:gd name="T3" fmla="*/ 1 h 41"/>
                <a:gd name="T4" fmla="*/ 14 w 14"/>
                <a:gd name="T5" fmla="*/ 2 h 41"/>
                <a:gd name="T6" fmla="*/ 13 w 14"/>
                <a:gd name="T7" fmla="*/ 3 h 41"/>
                <a:gd name="T8" fmla="*/ 13 w 14"/>
                <a:gd name="T9" fmla="*/ 4 h 41"/>
                <a:gd name="T10" fmla="*/ 13 w 14"/>
                <a:gd name="T11" fmla="*/ 5 h 41"/>
                <a:gd name="T12" fmla="*/ 12 w 14"/>
                <a:gd name="T13" fmla="*/ 5 h 41"/>
                <a:gd name="T14" fmla="*/ 12 w 14"/>
                <a:gd name="T15" fmla="*/ 6 h 41"/>
                <a:gd name="T16" fmla="*/ 12 w 14"/>
                <a:gd name="T17" fmla="*/ 7 h 41"/>
                <a:gd name="T18" fmla="*/ 11 w 14"/>
                <a:gd name="T19" fmla="*/ 8 h 41"/>
                <a:gd name="T20" fmla="*/ 11 w 14"/>
                <a:gd name="T21" fmla="*/ 9 h 41"/>
                <a:gd name="T22" fmla="*/ 11 w 14"/>
                <a:gd name="T23" fmla="*/ 9 h 41"/>
                <a:gd name="T24" fmla="*/ 11 w 14"/>
                <a:gd name="T25" fmla="*/ 10 h 41"/>
                <a:gd name="T26" fmla="*/ 10 w 14"/>
                <a:gd name="T27" fmla="*/ 11 h 41"/>
                <a:gd name="T28" fmla="*/ 10 w 14"/>
                <a:gd name="T29" fmla="*/ 12 h 41"/>
                <a:gd name="T30" fmla="*/ 10 w 14"/>
                <a:gd name="T31" fmla="*/ 13 h 41"/>
                <a:gd name="T32" fmla="*/ 10 w 14"/>
                <a:gd name="T33" fmla="*/ 14 h 41"/>
                <a:gd name="T34" fmla="*/ 9 w 14"/>
                <a:gd name="T35" fmla="*/ 15 h 41"/>
                <a:gd name="T36" fmla="*/ 9 w 14"/>
                <a:gd name="T37" fmla="*/ 15 h 41"/>
                <a:gd name="T38" fmla="*/ 9 w 14"/>
                <a:gd name="T39" fmla="*/ 16 h 41"/>
                <a:gd name="T40" fmla="*/ 8 w 14"/>
                <a:gd name="T41" fmla="*/ 17 h 41"/>
                <a:gd name="T42" fmla="*/ 8 w 14"/>
                <a:gd name="T43" fmla="*/ 18 h 41"/>
                <a:gd name="T44" fmla="*/ 8 w 14"/>
                <a:gd name="T45" fmla="*/ 19 h 41"/>
                <a:gd name="T46" fmla="*/ 8 w 14"/>
                <a:gd name="T47" fmla="*/ 19 h 41"/>
                <a:gd name="T48" fmla="*/ 7 w 14"/>
                <a:gd name="T49" fmla="*/ 20 h 41"/>
                <a:gd name="T50" fmla="*/ 7 w 14"/>
                <a:gd name="T51" fmla="*/ 21 h 41"/>
                <a:gd name="T52" fmla="*/ 7 w 14"/>
                <a:gd name="T53" fmla="*/ 22 h 41"/>
                <a:gd name="T54" fmla="*/ 7 w 14"/>
                <a:gd name="T55" fmla="*/ 23 h 41"/>
                <a:gd name="T56" fmla="*/ 6 w 14"/>
                <a:gd name="T57" fmla="*/ 24 h 41"/>
                <a:gd name="T58" fmla="*/ 6 w 14"/>
                <a:gd name="T59" fmla="*/ 24 h 41"/>
                <a:gd name="T60" fmla="*/ 6 w 14"/>
                <a:gd name="T61" fmla="*/ 25 h 41"/>
                <a:gd name="T62" fmla="*/ 6 w 14"/>
                <a:gd name="T63" fmla="*/ 26 h 41"/>
                <a:gd name="T64" fmla="*/ 5 w 14"/>
                <a:gd name="T65" fmla="*/ 27 h 41"/>
                <a:gd name="T66" fmla="*/ 5 w 14"/>
                <a:gd name="T67" fmla="*/ 27 h 41"/>
                <a:gd name="T68" fmla="*/ 4 w 14"/>
                <a:gd name="T69" fmla="*/ 28 h 41"/>
                <a:gd name="T70" fmla="*/ 4 w 14"/>
                <a:gd name="T71" fmla="*/ 29 h 41"/>
                <a:gd name="T72" fmla="*/ 4 w 14"/>
                <a:gd name="T73" fmla="*/ 30 h 41"/>
                <a:gd name="T74" fmla="*/ 4 w 14"/>
                <a:gd name="T75" fmla="*/ 30 h 41"/>
                <a:gd name="T76" fmla="*/ 3 w 14"/>
                <a:gd name="T77" fmla="*/ 31 h 41"/>
                <a:gd name="T78" fmla="*/ 3 w 14"/>
                <a:gd name="T79" fmla="*/ 32 h 41"/>
                <a:gd name="T80" fmla="*/ 3 w 14"/>
                <a:gd name="T81" fmla="*/ 33 h 41"/>
                <a:gd name="T82" fmla="*/ 3 w 14"/>
                <a:gd name="T83" fmla="*/ 34 h 41"/>
                <a:gd name="T84" fmla="*/ 2 w 14"/>
                <a:gd name="T85" fmla="*/ 34 h 41"/>
                <a:gd name="T86" fmla="*/ 2 w 14"/>
                <a:gd name="T87" fmla="*/ 35 h 41"/>
                <a:gd name="T88" fmla="*/ 2 w 14"/>
                <a:gd name="T89" fmla="*/ 36 h 41"/>
                <a:gd name="T90" fmla="*/ 1 w 14"/>
                <a:gd name="T91" fmla="*/ 36 h 41"/>
                <a:gd name="T92" fmla="*/ 1 w 14"/>
                <a:gd name="T93" fmla="*/ 37 h 41"/>
                <a:gd name="T94" fmla="*/ 1 w 14"/>
                <a:gd name="T95" fmla="*/ 38 h 41"/>
                <a:gd name="T96" fmla="*/ 1 w 14"/>
                <a:gd name="T97" fmla="*/ 38 h 41"/>
                <a:gd name="T98" fmla="*/ 0 w 14"/>
                <a:gd name="T99" fmla="*/ 39 h 41"/>
                <a:gd name="T100" fmla="*/ 0 w 14"/>
                <a:gd name="T101" fmla="*/ 40 h 41"/>
                <a:gd name="T102" fmla="*/ 0 w 14"/>
                <a:gd name="T10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1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3" name="Freeform 420"/>
            <p:cNvSpPr>
              <a:spLocks/>
            </p:cNvSpPr>
            <p:nvPr/>
          </p:nvSpPr>
          <p:spPr bwMode="auto">
            <a:xfrm>
              <a:off x="5068390" y="2447714"/>
              <a:ext cx="13779" cy="30512"/>
            </a:xfrm>
            <a:custGeom>
              <a:avLst/>
              <a:gdLst>
                <a:gd name="T0" fmla="*/ 14 w 14"/>
                <a:gd name="T1" fmla="*/ 0 h 31"/>
                <a:gd name="T2" fmla="*/ 14 w 14"/>
                <a:gd name="T3" fmla="*/ 1 h 31"/>
                <a:gd name="T4" fmla="*/ 14 w 14"/>
                <a:gd name="T5" fmla="*/ 1 h 31"/>
                <a:gd name="T6" fmla="*/ 13 w 14"/>
                <a:gd name="T7" fmla="*/ 2 h 31"/>
                <a:gd name="T8" fmla="*/ 13 w 14"/>
                <a:gd name="T9" fmla="*/ 3 h 31"/>
                <a:gd name="T10" fmla="*/ 13 w 14"/>
                <a:gd name="T11" fmla="*/ 4 h 31"/>
                <a:gd name="T12" fmla="*/ 12 w 14"/>
                <a:gd name="T13" fmla="*/ 4 h 31"/>
                <a:gd name="T14" fmla="*/ 12 w 14"/>
                <a:gd name="T15" fmla="*/ 5 h 31"/>
                <a:gd name="T16" fmla="*/ 12 w 14"/>
                <a:gd name="T17" fmla="*/ 5 h 31"/>
                <a:gd name="T18" fmla="*/ 12 w 14"/>
                <a:gd name="T19" fmla="*/ 6 h 31"/>
                <a:gd name="T20" fmla="*/ 11 w 14"/>
                <a:gd name="T21" fmla="*/ 7 h 31"/>
                <a:gd name="T22" fmla="*/ 11 w 14"/>
                <a:gd name="T23" fmla="*/ 8 h 31"/>
                <a:gd name="T24" fmla="*/ 11 w 14"/>
                <a:gd name="T25" fmla="*/ 8 h 31"/>
                <a:gd name="T26" fmla="*/ 10 w 14"/>
                <a:gd name="T27" fmla="*/ 9 h 31"/>
                <a:gd name="T28" fmla="*/ 10 w 14"/>
                <a:gd name="T29" fmla="*/ 10 h 31"/>
                <a:gd name="T30" fmla="*/ 10 w 14"/>
                <a:gd name="T31" fmla="*/ 10 h 31"/>
                <a:gd name="T32" fmla="*/ 9 w 14"/>
                <a:gd name="T33" fmla="*/ 11 h 31"/>
                <a:gd name="T34" fmla="*/ 9 w 14"/>
                <a:gd name="T35" fmla="*/ 11 h 31"/>
                <a:gd name="T36" fmla="*/ 9 w 14"/>
                <a:gd name="T37" fmla="*/ 12 h 31"/>
                <a:gd name="T38" fmla="*/ 9 w 14"/>
                <a:gd name="T39" fmla="*/ 13 h 31"/>
                <a:gd name="T40" fmla="*/ 8 w 14"/>
                <a:gd name="T41" fmla="*/ 13 h 31"/>
                <a:gd name="T42" fmla="*/ 8 w 14"/>
                <a:gd name="T43" fmla="*/ 14 h 31"/>
                <a:gd name="T44" fmla="*/ 8 w 14"/>
                <a:gd name="T45" fmla="*/ 15 h 31"/>
                <a:gd name="T46" fmla="*/ 8 w 14"/>
                <a:gd name="T47" fmla="*/ 15 h 31"/>
                <a:gd name="T48" fmla="*/ 7 w 14"/>
                <a:gd name="T49" fmla="*/ 16 h 31"/>
                <a:gd name="T50" fmla="*/ 7 w 14"/>
                <a:gd name="T51" fmla="*/ 16 h 31"/>
                <a:gd name="T52" fmla="*/ 7 w 14"/>
                <a:gd name="T53" fmla="*/ 17 h 31"/>
                <a:gd name="T54" fmla="*/ 7 w 14"/>
                <a:gd name="T55" fmla="*/ 18 h 31"/>
                <a:gd name="T56" fmla="*/ 6 w 14"/>
                <a:gd name="T57" fmla="*/ 18 h 31"/>
                <a:gd name="T58" fmla="*/ 6 w 14"/>
                <a:gd name="T59" fmla="*/ 19 h 31"/>
                <a:gd name="T60" fmla="*/ 6 w 14"/>
                <a:gd name="T61" fmla="*/ 19 h 31"/>
                <a:gd name="T62" fmla="*/ 5 w 14"/>
                <a:gd name="T63" fmla="*/ 20 h 31"/>
                <a:gd name="T64" fmla="*/ 5 w 14"/>
                <a:gd name="T65" fmla="*/ 21 h 31"/>
                <a:gd name="T66" fmla="*/ 5 w 14"/>
                <a:gd name="T67" fmla="*/ 21 h 31"/>
                <a:gd name="T68" fmla="*/ 5 w 14"/>
                <a:gd name="T69" fmla="*/ 22 h 31"/>
                <a:gd name="T70" fmla="*/ 4 w 14"/>
                <a:gd name="T71" fmla="*/ 22 h 31"/>
                <a:gd name="T72" fmla="*/ 4 w 14"/>
                <a:gd name="T73" fmla="*/ 23 h 31"/>
                <a:gd name="T74" fmla="*/ 4 w 14"/>
                <a:gd name="T75" fmla="*/ 23 h 31"/>
                <a:gd name="T76" fmla="*/ 4 w 14"/>
                <a:gd name="T77" fmla="*/ 24 h 31"/>
                <a:gd name="T78" fmla="*/ 3 w 14"/>
                <a:gd name="T79" fmla="*/ 24 h 31"/>
                <a:gd name="T80" fmla="*/ 3 w 14"/>
                <a:gd name="T81" fmla="*/ 25 h 31"/>
                <a:gd name="T82" fmla="*/ 3 w 14"/>
                <a:gd name="T83" fmla="*/ 26 h 31"/>
                <a:gd name="T84" fmla="*/ 2 w 14"/>
                <a:gd name="T85" fmla="*/ 26 h 31"/>
                <a:gd name="T86" fmla="*/ 2 w 14"/>
                <a:gd name="T87" fmla="*/ 27 h 31"/>
                <a:gd name="T88" fmla="*/ 2 w 14"/>
                <a:gd name="T89" fmla="*/ 27 h 31"/>
                <a:gd name="T90" fmla="*/ 2 w 14"/>
                <a:gd name="T91" fmla="*/ 28 h 31"/>
                <a:gd name="T92" fmla="*/ 1 w 14"/>
                <a:gd name="T93" fmla="*/ 28 h 31"/>
                <a:gd name="T94" fmla="*/ 1 w 14"/>
                <a:gd name="T95" fmla="*/ 29 h 31"/>
                <a:gd name="T96" fmla="*/ 1 w 14"/>
                <a:gd name="T97" fmla="*/ 29 h 31"/>
                <a:gd name="T98" fmla="*/ 0 w 14"/>
                <a:gd name="T99" fmla="*/ 30 h 31"/>
                <a:gd name="T100" fmla="*/ 0 w 14"/>
                <a:gd name="T101" fmla="*/ 30 h 31"/>
                <a:gd name="T102" fmla="*/ 0 w 14"/>
                <a:gd name="T10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4" name="Freeform 421"/>
            <p:cNvSpPr>
              <a:spLocks/>
            </p:cNvSpPr>
            <p:nvPr/>
          </p:nvSpPr>
          <p:spPr bwMode="auto">
            <a:xfrm>
              <a:off x="5054610" y="2477241"/>
              <a:ext cx="13779" cy="23622"/>
            </a:xfrm>
            <a:custGeom>
              <a:avLst/>
              <a:gdLst>
                <a:gd name="T0" fmla="*/ 14 w 14"/>
                <a:gd name="T1" fmla="*/ 0 h 24"/>
                <a:gd name="T2" fmla="*/ 14 w 14"/>
                <a:gd name="T3" fmla="*/ 1 h 24"/>
                <a:gd name="T4" fmla="*/ 13 w 14"/>
                <a:gd name="T5" fmla="*/ 1 h 24"/>
                <a:gd name="T6" fmla="*/ 13 w 14"/>
                <a:gd name="T7" fmla="*/ 2 h 24"/>
                <a:gd name="T8" fmla="*/ 13 w 14"/>
                <a:gd name="T9" fmla="*/ 3 h 24"/>
                <a:gd name="T10" fmla="*/ 13 w 14"/>
                <a:gd name="T11" fmla="*/ 3 h 24"/>
                <a:gd name="T12" fmla="*/ 12 w 14"/>
                <a:gd name="T13" fmla="*/ 4 h 24"/>
                <a:gd name="T14" fmla="*/ 12 w 14"/>
                <a:gd name="T15" fmla="*/ 4 h 24"/>
                <a:gd name="T16" fmla="*/ 12 w 14"/>
                <a:gd name="T17" fmla="*/ 4 h 24"/>
                <a:gd name="T18" fmla="*/ 12 w 14"/>
                <a:gd name="T19" fmla="*/ 5 h 24"/>
                <a:gd name="T20" fmla="*/ 11 w 14"/>
                <a:gd name="T21" fmla="*/ 6 h 24"/>
                <a:gd name="T22" fmla="*/ 11 w 14"/>
                <a:gd name="T23" fmla="*/ 6 h 24"/>
                <a:gd name="T24" fmla="*/ 11 w 14"/>
                <a:gd name="T25" fmla="*/ 7 h 24"/>
                <a:gd name="T26" fmla="*/ 11 w 14"/>
                <a:gd name="T27" fmla="*/ 7 h 24"/>
                <a:gd name="T28" fmla="*/ 10 w 14"/>
                <a:gd name="T29" fmla="*/ 7 h 24"/>
                <a:gd name="T30" fmla="*/ 10 w 14"/>
                <a:gd name="T31" fmla="*/ 8 h 24"/>
                <a:gd name="T32" fmla="*/ 10 w 14"/>
                <a:gd name="T33" fmla="*/ 9 h 24"/>
                <a:gd name="T34" fmla="*/ 9 w 14"/>
                <a:gd name="T35" fmla="*/ 9 h 24"/>
                <a:gd name="T36" fmla="*/ 9 w 14"/>
                <a:gd name="T37" fmla="*/ 9 h 24"/>
                <a:gd name="T38" fmla="*/ 9 w 14"/>
                <a:gd name="T39" fmla="*/ 10 h 24"/>
                <a:gd name="T40" fmla="*/ 9 w 14"/>
                <a:gd name="T41" fmla="*/ 10 h 24"/>
                <a:gd name="T42" fmla="*/ 8 w 14"/>
                <a:gd name="T43" fmla="*/ 11 h 24"/>
                <a:gd name="T44" fmla="*/ 8 w 14"/>
                <a:gd name="T45" fmla="*/ 11 h 24"/>
                <a:gd name="T46" fmla="*/ 8 w 14"/>
                <a:gd name="T47" fmla="*/ 12 h 24"/>
                <a:gd name="T48" fmla="*/ 8 w 14"/>
                <a:gd name="T49" fmla="*/ 12 h 24"/>
                <a:gd name="T50" fmla="*/ 7 w 14"/>
                <a:gd name="T51" fmla="*/ 13 h 24"/>
                <a:gd name="T52" fmla="*/ 7 w 14"/>
                <a:gd name="T53" fmla="*/ 13 h 24"/>
                <a:gd name="T54" fmla="*/ 7 w 14"/>
                <a:gd name="T55" fmla="*/ 13 h 24"/>
                <a:gd name="T56" fmla="*/ 6 w 14"/>
                <a:gd name="T57" fmla="*/ 14 h 24"/>
                <a:gd name="T58" fmla="*/ 6 w 14"/>
                <a:gd name="T59" fmla="*/ 14 h 24"/>
                <a:gd name="T60" fmla="*/ 6 w 14"/>
                <a:gd name="T61" fmla="*/ 15 h 24"/>
                <a:gd name="T62" fmla="*/ 6 w 14"/>
                <a:gd name="T63" fmla="*/ 15 h 24"/>
                <a:gd name="T64" fmla="*/ 5 w 14"/>
                <a:gd name="T65" fmla="*/ 16 h 24"/>
                <a:gd name="T66" fmla="*/ 5 w 14"/>
                <a:gd name="T67" fmla="*/ 16 h 24"/>
                <a:gd name="T68" fmla="*/ 5 w 14"/>
                <a:gd name="T69" fmla="*/ 17 h 24"/>
                <a:gd name="T70" fmla="*/ 5 w 14"/>
                <a:gd name="T71" fmla="*/ 17 h 24"/>
                <a:gd name="T72" fmla="*/ 4 w 14"/>
                <a:gd name="T73" fmla="*/ 17 h 24"/>
                <a:gd name="T74" fmla="*/ 4 w 14"/>
                <a:gd name="T75" fmla="*/ 18 h 24"/>
                <a:gd name="T76" fmla="*/ 4 w 14"/>
                <a:gd name="T77" fmla="*/ 18 h 24"/>
                <a:gd name="T78" fmla="*/ 3 w 14"/>
                <a:gd name="T79" fmla="*/ 19 h 24"/>
                <a:gd name="T80" fmla="*/ 3 w 14"/>
                <a:gd name="T81" fmla="*/ 19 h 24"/>
                <a:gd name="T82" fmla="*/ 3 w 14"/>
                <a:gd name="T83" fmla="*/ 20 h 24"/>
                <a:gd name="T84" fmla="*/ 3 w 14"/>
                <a:gd name="T85" fmla="*/ 20 h 24"/>
                <a:gd name="T86" fmla="*/ 2 w 14"/>
                <a:gd name="T87" fmla="*/ 20 h 24"/>
                <a:gd name="T88" fmla="*/ 2 w 14"/>
                <a:gd name="T89" fmla="*/ 21 h 24"/>
                <a:gd name="T90" fmla="*/ 2 w 14"/>
                <a:gd name="T91" fmla="*/ 21 h 24"/>
                <a:gd name="T92" fmla="*/ 1 w 14"/>
                <a:gd name="T93" fmla="*/ 22 h 24"/>
                <a:gd name="T94" fmla="*/ 1 w 14"/>
                <a:gd name="T95" fmla="*/ 22 h 24"/>
                <a:gd name="T96" fmla="*/ 1 w 14"/>
                <a:gd name="T97" fmla="*/ 23 h 24"/>
                <a:gd name="T98" fmla="*/ 1 w 14"/>
                <a:gd name="T99" fmla="*/ 23 h 24"/>
                <a:gd name="T100" fmla="*/ 0 w 14"/>
                <a:gd name="T101" fmla="*/ 23 h 24"/>
                <a:gd name="T102" fmla="*/ 0 w 14"/>
                <a:gd name="T10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4">
                  <a:moveTo>
                    <a:pt x="14" y="0"/>
                  </a:move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5" name="Freeform 422"/>
            <p:cNvSpPr>
              <a:spLocks/>
            </p:cNvSpPr>
            <p:nvPr/>
          </p:nvSpPr>
          <p:spPr bwMode="auto">
            <a:xfrm>
              <a:off x="5040831" y="2499879"/>
              <a:ext cx="13779" cy="18701"/>
            </a:xfrm>
            <a:custGeom>
              <a:avLst/>
              <a:gdLst>
                <a:gd name="T0" fmla="*/ 14 w 14"/>
                <a:gd name="T1" fmla="*/ 0 h 19"/>
                <a:gd name="T2" fmla="*/ 14 w 14"/>
                <a:gd name="T3" fmla="*/ 1 h 19"/>
                <a:gd name="T4" fmla="*/ 14 w 14"/>
                <a:gd name="T5" fmla="*/ 1 h 19"/>
                <a:gd name="T6" fmla="*/ 13 w 14"/>
                <a:gd name="T7" fmla="*/ 1 h 19"/>
                <a:gd name="T8" fmla="*/ 13 w 14"/>
                <a:gd name="T9" fmla="*/ 2 h 19"/>
                <a:gd name="T10" fmla="*/ 13 w 14"/>
                <a:gd name="T11" fmla="*/ 2 h 19"/>
                <a:gd name="T12" fmla="*/ 13 w 14"/>
                <a:gd name="T13" fmla="*/ 3 h 19"/>
                <a:gd name="T14" fmla="*/ 12 w 14"/>
                <a:gd name="T15" fmla="*/ 3 h 19"/>
                <a:gd name="T16" fmla="*/ 12 w 14"/>
                <a:gd name="T17" fmla="*/ 3 h 19"/>
                <a:gd name="T18" fmla="*/ 12 w 14"/>
                <a:gd name="T19" fmla="*/ 4 h 19"/>
                <a:gd name="T20" fmla="*/ 12 w 14"/>
                <a:gd name="T21" fmla="*/ 4 h 19"/>
                <a:gd name="T22" fmla="*/ 11 w 14"/>
                <a:gd name="T23" fmla="*/ 5 h 19"/>
                <a:gd name="T24" fmla="*/ 11 w 14"/>
                <a:gd name="T25" fmla="*/ 5 h 19"/>
                <a:gd name="T26" fmla="*/ 11 w 14"/>
                <a:gd name="T27" fmla="*/ 6 h 19"/>
                <a:gd name="T28" fmla="*/ 10 w 14"/>
                <a:gd name="T29" fmla="*/ 6 h 19"/>
                <a:gd name="T30" fmla="*/ 10 w 14"/>
                <a:gd name="T31" fmla="*/ 6 h 19"/>
                <a:gd name="T32" fmla="*/ 10 w 14"/>
                <a:gd name="T33" fmla="*/ 7 h 19"/>
                <a:gd name="T34" fmla="*/ 10 w 14"/>
                <a:gd name="T35" fmla="*/ 7 h 19"/>
                <a:gd name="T36" fmla="*/ 9 w 14"/>
                <a:gd name="T37" fmla="*/ 7 h 19"/>
                <a:gd name="T38" fmla="*/ 9 w 14"/>
                <a:gd name="T39" fmla="*/ 8 h 19"/>
                <a:gd name="T40" fmla="*/ 9 w 14"/>
                <a:gd name="T41" fmla="*/ 8 h 19"/>
                <a:gd name="T42" fmla="*/ 9 w 14"/>
                <a:gd name="T43" fmla="*/ 9 h 19"/>
                <a:gd name="T44" fmla="*/ 8 w 14"/>
                <a:gd name="T45" fmla="*/ 9 h 19"/>
                <a:gd name="T46" fmla="*/ 8 w 14"/>
                <a:gd name="T47" fmla="*/ 9 h 19"/>
                <a:gd name="T48" fmla="*/ 8 w 14"/>
                <a:gd name="T49" fmla="*/ 10 h 19"/>
                <a:gd name="T50" fmla="*/ 7 w 14"/>
                <a:gd name="T51" fmla="*/ 10 h 19"/>
                <a:gd name="T52" fmla="*/ 7 w 14"/>
                <a:gd name="T53" fmla="*/ 10 h 19"/>
                <a:gd name="T54" fmla="*/ 7 w 14"/>
                <a:gd name="T55" fmla="*/ 11 h 19"/>
                <a:gd name="T56" fmla="*/ 7 w 14"/>
                <a:gd name="T57" fmla="*/ 11 h 19"/>
                <a:gd name="T58" fmla="*/ 6 w 14"/>
                <a:gd name="T59" fmla="*/ 12 h 19"/>
                <a:gd name="T60" fmla="*/ 6 w 14"/>
                <a:gd name="T61" fmla="*/ 12 h 19"/>
                <a:gd name="T62" fmla="*/ 6 w 14"/>
                <a:gd name="T63" fmla="*/ 12 h 19"/>
                <a:gd name="T64" fmla="*/ 6 w 14"/>
                <a:gd name="T65" fmla="*/ 13 h 19"/>
                <a:gd name="T66" fmla="*/ 5 w 14"/>
                <a:gd name="T67" fmla="*/ 13 h 19"/>
                <a:gd name="T68" fmla="*/ 5 w 14"/>
                <a:gd name="T69" fmla="*/ 13 h 19"/>
                <a:gd name="T70" fmla="*/ 5 w 14"/>
                <a:gd name="T71" fmla="*/ 13 h 19"/>
                <a:gd name="T72" fmla="*/ 5 w 14"/>
                <a:gd name="T73" fmla="*/ 14 h 19"/>
                <a:gd name="T74" fmla="*/ 4 w 14"/>
                <a:gd name="T75" fmla="*/ 14 h 19"/>
                <a:gd name="T76" fmla="*/ 4 w 14"/>
                <a:gd name="T77" fmla="*/ 14 h 19"/>
                <a:gd name="T78" fmla="*/ 4 w 14"/>
                <a:gd name="T79" fmla="*/ 15 h 19"/>
                <a:gd name="T80" fmla="*/ 3 w 14"/>
                <a:gd name="T81" fmla="*/ 15 h 19"/>
                <a:gd name="T82" fmla="*/ 3 w 14"/>
                <a:gd name="T83" fmla="*/ 16 h 19"/>
                <a:gd name="T84" fmla="*/ 3 w 14"/>
                <a:gd name="T85" fmla="*/ 16 h 19"/>
                <a:gd name="T86" fmla="*/ 3 w 14"/>
                <a:gd name="T87" fmla="*/ 16 h 19"/>
                <a:gd name="T88" fmla="*/ 2 w 14"/>
                <a:gd name="T89" fmla="*/ 17 h 19"/>
                <a:gd name="T90" fmla="*/ 2 w 14"/>
                <a:gd name="T91" fmla="*/ 17 h 19"/>
                <a:gd name="T92" fmla="*/ 2 w 14"/>
                <a:gd name="T93" fmla="*/ 17 h 19"/>
                <a:gd name="T94" fmla="*/ 2 w 14"/>
                <a:gd name="T95" fmla="*/ 18 h 19"/>
                <a:gd name="T96" fmla="*/ 1 w 14"/>
                <a:gd name="T97" fmla="*/ 18 h 19"/>
                <a:gd name="T98" fmla="*/ 1 w 14"/>
                <a:gd name="T99" fmla="*/ 18 h 19"/>
                <a:gd name="T100" fmla="*/ 1 w 14"/>
                <a:gd name="T101" fmla="*/ 19 h 19"/>
                <a:gd name="T102" fmla="*/ 0 w 14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6" name="Freeform 423"/>
            <p:cNvSpPr>
              <a:spLocks/>
            </p:cNvSpPr>
            <p:nvPr/>
          </p:nvSpPr>
          <p:spPr bwMode="auto">
            <a:xfrm>
              <a:off x="5028036" y="2518580"/>
              <a:ext cx="13779" cy="14764"/>
            </a:xfrm>
            <a:custGeom>
              <a:avLst/>
              <a:gdLst>
                <a:gd name="T0" fmla="*/ 14 w 14"/>
                <a:gd name="T1" fmla="*/ 0 h 15"/>
                <a:gd name="T2" fmla="*/ 13 w 14"/>
                <a:gd name="T3" fmla="*/ 0 h 15"/>
                <a:gd name="T4" fmla="*/ 13 w 14"/>
                <a:gd name="T5" fmla="*/ 0 h 15"/>
                <a:gd name="T6" fmla="*/ 13 w 14"/>
                <a:gd name="T7" fmla="*/ 1 h 15"/>
                <a:gd name="T8" fmla="*/ 13 w 14"/>
                <a:gd name="T9" fmla="*/ 1 h 15"/>
                <a:gd name="T10" fmla="*/ 12 w 14"/>
                <a:gd name="T11" fmla="*/ 1 h 15"/>
                <a:gd name="T12" fmla="*/ 12 w 14"/>
                <a:gd name="T13" fmla="*/ 2 h 15"/>
                <a:gd name="T14" fmla="*/ 12 w 14"/>
                <a:gd name="T15" fmla="*/ 2 h 15"/>
                <a:gd name="T16" fmla="*/ 12 w 14"/>
                <a:gd name="T17" fmla="*/ 2 h 15"/>
                <a:gd name="T18" fmla="*/ 11 w 14"/>
                <a:gd name="T19" fmla="*/ 3 h 15"/>
                <a:gd name="T20" fmla="*/ 11 w 14"/>
                <a:gd name="T21" fmla="*/ 3 h 15"/>
                <a:gd name="T22" fmla="*/ 11 w 14"/>
                <a:gd name="T23" fmla="*/ 3 h 15"/>
                <a:gd name="T24" fmla="*/ 10 w 14"/>
                <a:gd name="T25" fmla="*/ 4 h 15"/>
                <a:gd name="T26" fmla="*/ 10 w 14"/>
                <a:gd name="T27" fmla="*/ 4 h 15"/>
                <a:gd name="T28" fmla="*/ 10 w 14"/>
                <a:gd name="T29" fmla="*/ 4 h 15"/>
                <a:gd name="T30" fmla="*/ 10 w 14"/>
                <a:gd name="T31" fmla="*/ 4 h 15"/>
                <a:gd name="T32" fmla="*/ 9 w 14"/>
                <a:gd name="T33" fmla="*/ 5 h 15"/>
                <a:gd name="T34" fmla="*/ 9 w 14"/>
                <a:gd name="T35" fmla="*/ 5 h 15"/>
                <a:gd name="T36" fmla="*/ 9 w 14"/>
                <a:gd name="T37" fmla="*/ 5 h 15"/>
                <a:gd name="T38" fmla="*/ 9 w 14"/>
                <a:gd name="T39" fmla="*/ 6 h 15"/>
                <a:gd name="T40" fmla="*/ 8 w 14"/>
                <a:gd name="T41" fmla="*/ 6 h 15"/>
                <a:gd name="T42" fmla="*/ 8 w 14"/>
                <a:gd name="T43" fmla="*/ 6 h 15"/>
                <a:gd name="T44" fmla="*/ 8 w 14"/>
                <a:gd name="T45" fmla="*/ 7 h 15"/>
                <a:gd name="T46" fmla="*/ 8 w 14"/>
                <a:gd name="T47" fmla="*/ 7 h 15"/>
                <a:gd name="T48" fmla="*/ 7 w 14"/>
                <a:gd name="T49" fmla="*/ 7 h 15"/>
                <a:gd name="T50" fmla="*/ 7 w 14"/>
                <a:gd name="T51" fmla="*/ 8 h 15"/>
                <a:gd name="T52" fmla="*/ 6 w 14"/>
                <a:gd name="T53" fmla="*/ 8 h 15"/>
                <a:gd name="T54" fmla="*/ 6 w 14"/>
                <a:gd name="T55" fmla="*/ 8 h 15"/>
                <a:gd name="T56" fmla="*/ 6 w 14"/>
                <a:gd name="T57" fmla="*/ 8 h 15"/>
                <a:gd name="T58" fmla="*/ 6 w 14"/>
                <a:gd name="T59" fmla="*/ 9 h 15"/>
                <a:gd name="T60" fmla="*/ 5 w 14"/>
                <a:gd name="T61" fmla="*/ 9 h 15"/>
                <a:gd name="T62" fmla="*/ 5 w 14"/>
                <a:gd name="T63" fmla="*/ 9 h 15"/>
                <a:gd name="T64" fmla="*/ 5 w 14"/>
                <a:gd name="T65" fmla="*/ 10 h 15"/>
                <a:gd name="T66" fmla="*/ 5 w 14"/>
                <a:gd name="T67" fmla="*/ 10 h 15"/>
                <a:gd name="T68" fmla="*/ 4 w 14"/>
                <a:gd name="T69" fmla="*/ 10 h 15"/>
                <a:gd name="T70" fmla="*/ 4 w 14"/>
                <a:gd name="T71" fmla="*/ 11 h 15"/>
                <a:gd name="T72" fmla="*/ 4 w 14"/>
                <a:gd name="T73" fmla="*/ 11 h 15"/>
                <a:gd name="T74" fmla="*/ 3 w 14"/>
                <a:gd name="T75" fmla="*/ 11 h 15"/>
                <a:gd name="T76" fmla="*/ 3 w 14"/>
                <a:gd name="T77" fmla="*/ 11 h 15"/>
                <a:gd name="T78" fmla="*/ 3 w 14"/>
                <a:gd name="T79" fmla="*/ 12 h 15"/>
                <a:gd name="T80" fmla="*/ 3 w 14"/>
                <a:gd name="T81" fmla="*/ 12 h 15"/>
                <a:gd name="T82" fmla="*/ 2 w 14"/>
                <a:gd name="T83" fmla="*/ 12 h 15"/>
                <a:gd name="T84" fmla="*/ 2 w 14"/>
                <a:gd name="T85" fmla="*/ 13 h 15"/>
                <a:gd name="T86" fmla="*/ 2 w 14"/>
                <a:gd name="T87" fmla="*/ 13 h 15"/>
                <a:gd name="T88" fmla="*/ 2 w 14"/>
                <a:gd name="T89" fmla="*/ 13 h 15"/>
                <a:gd name="T90" fmla="*/ 1 w 14"/>
                <a:gd name="T91" fmla="*/ 13 h 15"/>
                <a:gd name="T92" fmla="*/ 1 w 14"/>
                <a:gd name="T93" fmla="*/ 14 h 15"/>
                <a:gd name="T94" fmla="*/ 1 w 14"/>
                <a:gd name="T95" fmla="*/ 14 h 15"/>
                <a:gd name="T96" fmla="*/ 0 w 14"/>
                <a:gd name="T97" fmla="*/ 14 h 15"/>
                <a:gd name="T98" fmla="*/ 0 w 14"/>
                <a:gd name="T99" fmla="*/ 15 h 15"/>
                <a:gd name="T100" fmla="*/ 0 w 14"/>
                <a:gd name="T101" fmla="*/ 15 h 15"/>
                <a:gd name="T102" fmla="*/ 0 w 14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7" name="Freeform 424"/>
            <p:cNvSpPr>
              <a:spLocks/>
            </p:cNvSpPr>
            <p:nvPr/>
          </p:nvSpPr>
          <p:spPr bwMode="auto">
            <a:xfrm>
              <a:off x="5014256" y="2533343"/>
              <a:ext cx="13779" cy="12796"/>
            </a:xfrm>
            <a:custGeom>
              <a:avLst/>
              <a:gdLst>
                <a:gd name="T0" fmla="*/ 14 w 14"/>
                <a:gd name="T1" fmla="*/ 0 h 13"/>
                <a:gd name="T2" fmla="*/ 14 w 14"/>
                <a:gd name="T3" fmla="*/ 0 h 13"/>
                <a:gd name="T4" fmla="*/ 13 w 14"/>
                <a:gd name="T5" fmla="*/ 1 h 13"/>
                <a:gd name="T6" fmla="*/ 13 w 14"/>
                <a:gd name="T7" fmla="*/ 1 h 13"/>
                <a:gd name="T8" fmla="*/ 13 w 14"/>
                <a:gd name="T9" fmla="*/ 1 h 13"/>
                <a:gd name="T10" fmla="*/ 13 w 14"/>
                <a:gd name="T11" fmla="*/ 1 h 13"/>
                <a:gd name="T12" fmla="*/ 12 w 14"/>
                <a:gd name="T13" fmla="*/ 2 h 13"/>
                <a:gd name="T14" fmla="*/ 12 w 14"/>
                <a:gd name="T15" fmla="*/ 2 h 13"/>
                <a:gd name="T16" fmla="*/ 12 w 14"/>
                <a:gd name="T17" fmla="*/ 2 h 13"/>
                <a:gd name="T18" fmla="*/ 12 w 14"/>
                <a:gd name="T19" fmla="*/ 2 h 13"/>
                <a:gd name="T20" fmla="*/ 11 w 14"/>
                <a:gd name="T21" fmla="*/ 3 h 13"/>
                <a:gd name="T22" fmla="*/ 11 w 14"/>
                <a:gd name="T23" fmla="*/ 3 h 13"/>
                <a:gd name="T24" fmla="*/ 11 w 14"/>
                <a:gd name="T25" fmla="*/ 3 h 13"/>
                <a:gd name="T26" fmla="*/ 10 w 14"/>
                <a:gd name="T27" fmla="*/ 3 h 13"/>
                <a:gd name="T28" fmla="*/ 10 w 14"/>
                <a:gd name="T29" fmla="*/ 4 h 13"/>
                <a:gd name="T30" fmla="*/ 10 w 14"/>
                <a:gd name="T31" fmla="*/ 4 h 13"/>
                <a:gd name="T32" fmla="*/ 10 w 14"/>
                <a:gd name="T33" fmla="*/ 4 h 13"/>
                <a:gd name="T34" fmla="*/ 9 w 14"/>
                <a:gd name="T35" fmla="*/ 5 h 13"/>
                <a:gd name="T36" fmla="*/ 9 w 14"/>
                <a:gd name="T37" fmla="*/ 5 h 13"/>
                <a:gd name="T38" fmla="*/ 9 w 14"/>
                <a:gd name="T39" fmla="*/ 5 h 13"/>
                <a:gd name="T40" fmla="*/ 9 w 14"/>
                <a:gd name="T41" fmla="*/ 5 h 13"/>
                <a:gd name="T42" fmla="*/ 8 w 14"/>
                <a:gd name="T43" fmla="*/ 6 h 13"/>
                <a:gd name="T44" fmla="*/ 8 w 14"/>
                <a:gd name="T45" fmla="*/ 6 h 13"/>
                <a:gd name="T46" fmla="*/ 8 w 14"/>
                <a:gd name="T47" fmla="*/ 6 h 13"/>
                <a:gd name="T48" fmla="*/ 7 w 14"/>
                <a:gd name="T49" fmla="*/ 6 h 13"/>
                <a:gd name="T50" fmla="*/ 7 w 14"/>
                <a:gd name="T51" fmla="*/ 6 h 13"/>
                <a:gd name="T52" fmla="*/ 7 w 14"/>
                <a:gd name="T53" fmla="*/ 7 h 13"/>
                <a:gd name="T54" fmla="*/ 7 w 14"/>
                <a:gd name="T55" fmla="*/ 7 h 13"/>
                <a:gd name="T56" fmla="*/ 6 w 14"/>
                <a:gd name="T57" fmla="*/ 7 h 13"/>
                <a:gd name="T58" fmla="*/ 6 w 14"/>
                <a:gd name="T59" fmla="*/ 8 h 13"/>
                <a:gd name="T60" fmla="*/ 6 w 14"/>
                <a:gd name="T61" fmla="*/ 8 h 13"/>
                <a:gd name="T62" fmla="*/ 6 w 14"/>
                <a:gd name="T63" fmla="*/ 8 h 13"/>
                <a:gd name="T64" fmla="*/ 5 w 14"/>
                <a:gd name="T65" fmla="*/ 8 h 13"/>
                <a:gd name="T66" fmla="*/ 5 w 14"/>
                <a:gd name="T67" fmla="*/ 9 h 13"/>
                <a:gd name="T68" fmla="*/ 5 w 14"/>
                <a:gd name="T69" fmla="*/ 9 h 13"/>
                <a:gd name="T70" fmla="*/ 4 w 14"/>
                <a:gd name="T71" fmla="*/ 9 h 13"/>
                <a:gd name="T72" fmla="*/ 4 w 14"/>
                <a:gd name="T73" fmla="*/ 9 h 13"/>
                <a:gd name="T74" fmla="*/ 4 w 14"/>
                <a:gd name="T75" fmla="*/ 10 h 13"/>
                <a:gd name="T76" fmla="*/ 4 w 14"/>
                <a:gd name="T77" fmla="*/ 10 h 13"/>
                <a:gd name="T78" fmla="*/ 3 w 14"/>
                <a:gd name="T79" fmla="*/ 10 h 13"/>
                <a:gd name="T80" fmla="*/ 3 w 14"/>
                <a:gd name="T81" fmla="*/ 10 h 13"/>
                <a:gd name="T82" fmla="*/ 3 w 14"/>
                <a:gd name="T83" fmla="*/ 11 h 13"/>
                <a:gd name="T84" fmla="*/ 3 w 14"/>
                <a:gd name="T85" fmla="*/ 11 h 13"/>
                <a:gd name="T86" fmla="*/ 2 w 14"/>
                <a:gd name="T87" fmla="*/ 11 h 13"/>
                <a:gd name="T88" fmla="*/ 2 w 14"/>
                <a:gd name="T89" fmla="*/ 11 h 13"/>
                <a:gd name="T90" fmla="*/ 2 w 14"/>
                <a:gd name="T91" fmla="*/ 12 h 13"/>
                <a:gd name="T92" fmla="*/ 2 w 14"/>
                <a:gd name="T93" fmla="*/ 12 h 13"/>
                <a:gd name="T94" fmla="*/ 1 w 14"/>
                <a:gd name="T95" fmla="*/ 12 h 13"/>
                <a:gd name="T96" fmla="*/ 1 w 14"/>
                <a:gd name="T97" fmla="*/ 12 h 13"/>
                <a:gd name="T98" fmla="*/ 1 w 14"/>
                <a:gd name="T99" fmla="*/ 12 h 13"/>
                <a:gd name="T100" fmla="*/ 0 w 14"/>
                <a:gd name="T101" fmla="*/ 13 h 13"/>
                <a:gd name="T102" fmla="*/ 0 w 14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8" name="Freeform 425"/>
            <p:cNvSpPr>
              <a:spLocks/>
            </p:cNvSpPr>
            <p:nvPr/>
          </p:nvSpPr>
          <p:spPr bwMode="auto">
            <a:xfrm>
              <a:off x="5001461" y="2546139"/>
              <a:ext cx="12796" cy="10827"/>
            </a:xfrm>
            <a:custGeom>
              <a:avLst/>
              <a:gdLst>
                <a:gd name="T0" fmla="*/ 13 w 13"/>
                <a:gd name="T1" fmla="*/ 0 h 11"/>
                <a:gd name="T2" fmla="*/ 13 w 13"/>
                <a:gd name="T3" fmla="*/ 0 h 11"/>
                <a:gd name="T4" fmla="*/ 13 w 13"/>
                <a:gd name="T5" fmla="*/ 0 h 11"/>
                <a:gd name="T6" fmla="*/ 13 w 13"/>
                <a:gd name="T7" fmla="*/ 1 h 11"/>
                <a:gd name="T8" fmla="*/ 12 w 13"/>
                <a:gd name="T9" fmla="*/ 1 h 11"/>
                <a:gd name="T10" fmla="*/ 12 w 13"/>
                <a:gd name="T11" fmla="*/ 1 h 11"/>
                <a:gd name="T12" fmla="*/ 12 w 13"/>
                <a:gd name="T13" fmla="*/ 1 h 11"/>
                <a:gd name="T14" fmla="*/ 12 w 13"/>
                <a:gd name="T15" fmla="*/ 1 h 11"/>
                <a:gd name="T16" fmla="*/ 11 w 13"/>
                <a:gd name="T17" fmla="*/ 2 h 11"/>
                <a:gd name="T18" fmla="*/ 11 w 13"/>
                <a:gd name="T19" fmla="*/ 2 h 11"/>
                <a:gd name="T20" fmla="*/ 11 w 13"/>
                <a:gd name="T21" fmla="*/ 2 h 11"/>
                <a:gd name="T22" fmla="*/ 10 w 13"/>
                <a:gd name="T23" fmla="*/ 2 h 11"/>
                <a:gd name="T24" fmla="*/ 10 w 13"/>
                <a:gd name="T25" fmla="*/ 2 h 11"/>
                <a:gd name="T26" fmla="*/ 10 w 13"/>
                <a:gd name="T27" fmla="*/ 3 h 11"/>
                <a:gd name="T28" fmla="*/ 10 w 13"/>
                <a:gd name="T29" fmla="*/ 3 h 11"/>
                <a:gd name="T30" fmla="*/ 9 w 13"/>
                <a:gd name="T31" fmla="*/ 3 h 11"/>
                <a:gd name="T32" fmla="*/ 9 w 13"/>
                <a:gd name="T33" fmla="*/ 3 h 11"/>
                <a:gd name="T34" fmla="*/ 9 w 13"/>
                <a:gd name="T35" fmla="*/ 4 h 11"/>
                <a:gd name="T36" fmla="*/ 9 w 13"/>
                <a:gd name="T37" fmla="*/ 4 h 11"/>
                <a:gd name="T38" fmla="*/ 8 w 13"/>
                <a:gd name="T39" fmla="*/ 4 h 11"/>
                <a:gd name="T40" fmla="*/ 8 w 13"/>
                <a:gd name="T41" fmla="*/ 4 h 11"/>
                <a:gd name="T42" fmla="*/ 8 w 13"/>
                <a:gd name="T43" fmla="*/ 5 h 11"/>
                <a:gd name="T44" fmla="*/ 7 w 13"/>
                <a:gd name="T45" fmla="*/ 5 h 11"/>
                <a:gd name="T46" fmla="*/ 7 w 13"/>
                <a:gd name="T47" fmla="*/ 5 h 11"/>
                <a:gd name="T48" fmla="*/ 7 w 13"/>
                <a:gd name="T49" fmla="*/ 5 h 11"/>
                <a:gd name="T50" fmla="*/ 7 w 13"/>
                <a:gd name="T51" fmla="*/ 5 h 11"/>
                <a:gd name="T52" fmla="*/ 7 w 13"/>
                <a:gd name="T53" fmla="*/ 6 h 11"/>
                <a:gd name="T54" fmla="*/ 6 w 13"/>
                <a:gd name="T55" fmla="*/ 6 h 11"/>
                <a:gd name="T56" fmla="*/ 6 w 13"/>
                <a:gd name="T57" fmla="*/ 6 h 11"/>
                <a:gd name="T58" fmla="*/ 6 w 13"/>
                <a:gd name="T59" fmla="*/ 6 h 11"/>
                <a:gd name="T60" fmla="*/ 6 w 13"/>
                <a:gd name="T61" fmla="*/ 6 h 11"/>
                <a:gd name="T62" fmla="*/ 5 w 13"/>
                <a:gd name="T63" fmla="*/ 7 h 11"/>
                <a:gd name="T64" fmla="*/ 5 w 13"/>
                <a:gd name="T65" fmla="*/ 7 h 11"/>
                <a:gd name="T66" fmla="*/ 5 w 13"/>
                <a:gd name="T67" fmla="*/ 7 h 11"/>
                <a:gd name="T68" fmla="*/ 5 w 13"/>
                <a:gd name="T69" fmla="*/ 7 h 11"/>
                <a:gd name="T70" fmla="*/ 4 w 13"/>
                <a:gd name="T71" fmla="*/ 8 h 11"/>
                <a:gd name="T72" fmla="*/ 4 w 13"/>
                <a:gd name="T73" fmla="*/ 8 h 11"/>
                <a:gd name="T74" fmla="*/ 4 w 13"/>
                <a:gd name="T75" fmla="*/ 8 h 11"/>
                <a:gd name="T76" fmla="*/ 3 w 13"/>
                <a:gd name="T77" fmla="*/ 8 h 11"/>
                <a:gd name="T78" fmla="*/ 3 w 13"/>
                <a:gd name="T79" fmla="*/ 8 h 11"/>
                <a:gd name="T80" fmla="*/ 3 w 13"/>
                <a:gd name="T81" fmla="*/ 9 h 11"/>
                <a:gd name="T82" fmla="*/ 3 w 13"/>
                <a:gd name="T83" fmla="*/ 9 h 11"/>
                <a:gd name="T84" fmla="*/ 2 w 13"/>
                <a:gd name="T85" fmla="*/ 9 h 11"/>
                <a:gd name="T86" fmla="*/ 2 w 13"/>
                <a:gd name="T87" fmla="*/ 9 h 11"/>
                <a:gd name="T88" fmla="*/ 2 w 13"/>
                <a:gd name="T89" fmla="*/ 9 h 11"/>
                <a:gd name="T90" fmla="*/ 2 w 13"/>
                <a:gd name="T91" fmla="*/ 10 h 11"/>
                <a:gd name="T92" fmla="*/ 1 w 13"/>
                <a:gd name="T93" fmla="*/ 10 h 11"/>
                <a:gd name="T94" fmla="*/ 1 w 13"/>
                <a:gd name="T95" fmla="*/ 10 h 11"/>
                <a:gd name="T96" fmla="*/ 1 w 13"/>
                <a:gd name="T97" fmla="*/ 10 h 11"/>
                <a:gd name="T98" fmla="*/ 0 w 13"/>
                <a:gd name="T99" fmla="*/ 11 h 11"/>
                <a:gd name="T100" fmla="*/ 0 w 13"/>
                <a:gd name="T101" fmla="*/ 11 h 11"/>
                <a:gd name="T102" fmla="*/ 0 w 13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9" name="Freeform 426"/>
            <p:cNvSpPr>
              <a:spLocks/>
            </p:cNvSpPr>
            <p:nvPr/>
          </p:nvSpPr>
          <p:spPr bwMode="auto">
            <a:xfrm>
              <a:off x="4987681" y="2556965"/>
              <a:ext cx="13779" cy="8859"/>
            </a:xfrm>
            <a:custGeom>
              <a:avLst/>
              <a:gdLst>
                <a:gd name="T0" fmla="*/ 14 w 14"/>
                <a:gd name="T1" fmla="*/ 0 h 9"/>
                <a:gd name="T2" fmla="*/ 14 w 14"/>
                <a:gd name="T3" fmla="*/ 0 h 9"/>
                <a:gd name="T4" fmla="*/ 14 w 14"/>
                <a:gd name="T5" fmla="*/ 0 h 9"/>
                <a:gd name="T6" fmla="*/ 13 w 14"/>
                <a:gd name="T7" fmla="*/ 0 h 9"/>
                <a:gd name="T8" fmla="*/ 13 w 14"/>
                <a:gd name="T9" fmla="*/ 0 h 9"/>
                <a:gd name="T10" fmla="*/ 13 w 14"/>
                <a:gd name="T11" fmla="*/ 1 h 9"/>
                <a:gd name="T12" fmla="*/ 13 w 14"/>
                <a:gd name="T13" fmla="*/ 1 h 9"/>
                <a:gd name="T14" fmla="*/ 12 w 14"/>
                <a:gd name="T15" fmla="*/ 1 h 9"/>
                <a:gd name="T16" fmla="*/ 12 w 14"/>
                <a:gd name="T17" fmla="*/ 1 h 9"/>
                <a:gd name="T18" fmla="*/ 12 w 14"/>
                <a:gd name="T19" fmla="*/ 1 h 9"/>
                <a:gd name="T20" fmla="*/ 11 w 14"/>
                <a:gd name="T21" fmla="*/ 2 h 9"/>
                <a:gd name="T22" fmla="*/ 11 w 14"/>
                <a:gd name="T23" fmla="*/ 2 h 9"/>
                <a:gd name="T24" fmla="*/ 11 w 14"/>
                <a:gd name="T25" fmla="*/ 2 h 9"/>
                <a:gd name="T26" fmla="*/ 11 w 14"/>
                <a:gd name="T27" fmla="*/ 2 h 9"/>
                <a:gd name="T28" fmla="*/ 10 w 14"/>
                <a:gd name="T29" fmla="*/ 2 h 9"/>
                <a:gd name="T30" fmla="*/ 10 w 14"/>
                <a:gd name="T31" fmla="*/ 3 h 9"/>
                <a:gd name="T32" fmla="*/ 10 w 14"/>
                <a:gd name="T33" fmla="*/ 3 h 9"/>
                <a:gd name="T34" fmla="*/ 10 w 14"/>
                <a:gd name="T35" fmla="*/ 3 h 9"/>
                <a:gd name="T36" fmla="*/ 9 w 14"/>
                <a:gd name="T37" fmla="*/ 3 h 9"/>
                <a:gd name="T38" fmla="*/ 9 w 14"/>
                <a:gd name="T39" fmla="*/ 3 h 9"/>
                <a:gd name="T40" fmla="*/ 9 w 14"/>
                <a:gd name="T41" fmla="*/ 4 h 9"/>
                <a:gd name="T42" fmla="*/ 9 w 14"/>
                <a:gd name="T43" fmla="*/ 4 h 9"/>
                <a:gd name="T44" fmla="*/ 8 w 14"/>
                <a:gd name="T45" fmla="*/ 4 h 9"/>
                <a:gd name="T46" fmla="*/ 8 w 14"/>
                <a:gd name="T47" fmla="*/ 4 h 9"/>
                <a:gd name="T48" fmla="*/ 8 w 14"/>
                <a:gd name="T49" fmla="*/ 4 h 9"/>
                <a:gd name="T50" fmla="*/ 7 w 14"/>
                <a:gd name="T51" fmla="*/ 4 h 9"/>
                <a:gd name="T52" fmla="*/ 7 w 14"/>
                <a:gd name="T53" fmla="*/ 5 h 9"/>
                <a:gd name="T54" fmla="*/ 7 w 14"/>
                <a:gd name="T55" fmla="*/ 5 h 9"/>
                <a:gd name="T56" fmla="*/ 7 w 14"/>
                <a:gd name="T57" fmla="*/ 5 h 9"/>
                <a:gd name="T58" fmla="*/ 6 w 14"/>
                <a:gd name="T59" fmla="*/ 5 h 9"/>
                <a:gd name="T60" fmla="*/ 6 w 14"/>
                <a:gd name="T61" fmla="*/ 5 h 9"/>
                <a:gd name="T62" fmla="*/ 6 w 14"/>
                <a:gd name="T63" fmla="*/ 5 h 9"/>
                <a:gd name="T64" fmla="*/ 6 w 14"/>
                <a:gd name="T65" fmla="*/ 6 h 9"/>
                <a:gd name="T66" fmla="*/ 5 w 14"/>
                <a:gd name="T67" fmla="*/ 6 h 9"/>
                <a:gd name="T68" fmla="*/ 5 w 14"/>
                <a:gd name="T69" fmla="*/ 6 h 9"/>
                <a:gd name="T70" fmla="*/ 5 w 14"/>
                <a:gd name="T71" fmla="*/ 6 h 9"/>
                <a:gd name="T72" fmla="*/ 4 w 14"/>
                <a:gd name="T73" fmla="*/ 6 h 9"/>
                <a:gd name="T74" fmla="*/ 4 w 14"/>
                <a:gd name="T75" fmla="*/ 7 h 9"/>
                <a:gd name="T76" fmla="*/ 4 w 14"/>
                <a:gd name="T77" fmla="*/ 7 h 9"/>
                <a:gd name="T78" fmla="*/ 4 w 14"/>
                <a:gd name="T79" fmla="*/ 7 h 9"/>
                <a:gd name="T80" fmla="*/ 3 w 14"/>
                <a:gd name="T81" fmla="*/ 7 h 9"/>
                <a:gd name="T82" fmla="*/ 3 w 14"/>
                <a:gd name="T83" fmla="*/ 7 h 9"/>
                <a:gd name="T84" fmla="*/ 3 w 14"/>
                <a:gd name="T85" fmla="*/ 7 h 9"/>
                <a:gd name="T86" fmla="*/ 3 w 14"/>
                <a:gd name="T87" fmla="*/ 8 h 9"/>
                <a:gd name="T88" fmla="*/ 2 w 14"/>
                <a:gd name="T89" fmla="*/ 8 h 9"/>
                <a:gd name="T90" fmla="*/ 2 w 14"/>
                <a:gd name="T91" fmla="*/ 8 h 9"/>
                <a:gd name="T92" fmla="*/ 2 w 14"/>
                <a:gd name="T93" fmla="*/ 8 h 9"/>
                <a:gd name="T94" fmla="*/ 1 w 14"/>
                <a:gd name="T95" fmla="*/ 8 h 9"/>
                <a:gd name="T96" fmla="*/ 1 w 14"/>
                <a:gd name="T97" fmla="*/ 8 h 9"/>
                <a:gd name="T98" fmla="*/ 1 w 14"/>
                <a:gd name="T99" fmla="*/ 9 h 9"/>
                <a:gd name="T100" fmla="*/ 1 w 14"/>
                <a:gd name="T101" fmla="*/ 9 h 9"/>
                <a:gd name="T102" fmla="*/ 0 w 14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0" name="Freeform 427"/>
            <p:cNvSpPr>
              <a:spLocks/>
            </p:cNvSpPr>
            <p:nvPr/>
          </p:nvSpPr>
          <p:spPr bwMode="auto">
            <a:xfrm>
              <a:off x="4974886" y="2565824"/>
              <a:ext cx="13779" cy="7874"/>
            </a:xfrm>
            <a:custGeom>
              <a:avLst/>
              <a:gdLst>
                <a:gd name="T0" fmla="*/ 14 w 14"/>
                <a:gd name="T1" fmla="*/ 0 h 8"/>
                <a:gd name="T2" fmla="*/ 13 w 14"/>
                <a:gd name="T3" fmla="*/ 0 h 8"/>
                <a:gd name="T4" fmla="*/ 13 w 14"/>
                <a:gd name="T5" fmla="*/ 0 h 8"/>
                <a:gd name="T6" fmla="*/ 13 w 14"/>
                <a:gd name="T7" fmla="*/ 0 h 8"/>
                <a:gd name="T8" fmla="*/ 13 w 14"/>
                <a:gd name="T9" fmla="*/ 1 h 8"/>
                <a:gd name="T10" fmla="*/ 13 w 14"/>
                <a:gd name="T11" fmla="*/ 1 h 8"/>
                <a:gd name="T12" fmla="*/ 12 w 14"/>
                <a:gd name="T13" fmla="*/ 1 h 8"/>
                <a:gd name="T14" fmla="*/ 12 w 14"/>
                <a:gd name="T15" fmla="*/ 1 h 8"/>
                <a:gd name="T16" fmla="*/ 12 w 14"/>
                <a:gd name="T17" fmla="*/ 1 h 8"/>
                <a:gd name="T18" fmla="*/ 12 w 14"/>
                <a:gd name="T19" fmla="*/ 1 h 8"/>
                <a:gd name="T20" fmla="*/ 11 w 14"/>
                <a:gd name="T21" fmla="*/ 2 h 8"/>
                <a:gd name="T22" fmla="*/ 11 w 14"/>
                <a:gd name="T23" fmla="*/ 2 h 8"/>
                <a:gd name="T24" fmla="*/ 11 w 14"/>
                <a:gd name="T25" fmla="*/ 2 h 8"/>
                <a:gd name="T26" fmla="*/ 10 w 14"/>
                <a:gd name="T27" fmla="*/ 2 h 8"/>
                <a:gd name="T28" fmla="*/ 10 w 14"/>
                <a:gd name="T29" fmla="*/ 2 h 8"/>
                <a:gd name="T30" fmla="*/ 10 w 14"/>
                <a:gd name="T31" fmla="*/ 2 h 8"/>
                <a:gd name="T32" fmla="*/ 10 w 14"/>
                <a:gd name="T33" fmla="*/ 2 h 8"/>
                <a:gd name="T34" fmla="*/ 9 w 14"/>
                <a:gd name="T35" fmla="*/ 3 h 8"/>
                <a:gd name="T36" fmla="*/ 9 w 14"/>
                <a:gd name="T37" fmla="*/ 3 h 8"/>
                <a:gd name="T38" fmla="*/ 9 w 14"/>
                <a:gd name="T39" fmla="*/ 3 h 8"/>
                <a:gd name="T40" fmla="*/ 9 w 14"/>
                <a:gd name="T41" fmla="*/ 3 h 8"/>
                <a:gd name="T42" fmla="*/ 8 w 14"/>
                <a:gd name="T43" fmla="*/ 3 h 8"/>
                <a:gd name="T44" fmla="*/ 8 w 14"/>
                <a:gd name="T45" fmla="*/ 4 h 8"/>
                <a:gd name="T46" fmla="*/ 8 w 14"/>
                <a:gd name="T47" fmla="*/ 4 h 8"/>
                <a:gd name="T48" fmla="*/ 7 w 14"/>
                <a:gd name="T49" fmla="*/ 4 h 8"/>
                <a:gd name="T50" fmla="*/ 7 w 14"/>
                <a:gd name="T51" fmla="*/ 4 h 8"/>
                <a:gd name="T52" fmla="*/ 7 w 14"/>
                <a:gd name="T53" fmla="*/ 4 h 8"/>
                <a:gd name="T54" fmla="*/ 7 w 14"/>
                <a:gd name="T55" fmla="*/ 4 h 8"/>
                <a:gd name="T56" fmla="*/ 6 w 14"/>
                <a:gd name="T57" fmla="*/ 4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5 w 14"/>
                <a:gd name="T65" fmla="*/ 5 h 8"/>
                <a:gd name="T66" fmla="*/ 5 w 14"/>
                <a:gd name="T67" fmla="*/ 5 h 8"/>
                <a:gd name="T68" fmla="*/ 5 w 14"/>
                <a:gd name="T69" fmla="*/ 5 h 8"/>
                <a:gd name="T70" fmla="*/ 4 w 14"/>
                <a:gd name="T71" fmla="*/ 5 h 8"/>
                <a:gd name="T72" fmla="*/ 4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3 w 14"/>
                <a:gd name="T79" fmla="*/ 6 h 8"/>
                <a:gd name="T80" fmla="*/ 3 w 14"/>
                <a:gd name="T81" fmla="*/ 6 h 8"/>
                <a:gd name="T82" fmla="*/ 3 w 14"/>
                <a:gd name="T83" fmla="*/ 7 h 8"/>
                <a:gd name="T84" fmla="*/ 3 w 14"/>
                <a:gd name="T85" fmla="*/ 7 h 8"/>
                <a:gd name="T86" fmla="*/ 2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1 w 14"/>
                <a:gd name="T93" fmla="*/ 7 h 8"/>
                <a:gd name="T94" fmla="*/ 1 w 14"/>
                <a:gd name="T95" fmla="*/ 7 h 8"/>
                <a:gd name="T96" fmla="*/ 1 w 14"/>
                <a:gd name="T97" fmla="*/ 7 h 8"/>
                <a:gd name="T98" fmla="*/ 1 w 14"/>
                <a:gd name="T99" fmla="*/ 8 h 8"/>
                <a:gd name="T100" fmla="*/ 0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1" name="Freeform 428"/>
            <p:cNvSpPr>
              <a:spLocks/>
            </p:cNvSpPr>
            <p:nvPr/>
          </p:nvSpPr>
          <p:spPr bwMode="auto">
            <a:xfrm>
              <a:off x="4962091" y="2573698"/>
              <a:ext cx="12796" cy="5906"/>
            </a:xfrm>
            <a:custGeom>
              <a:avLst/>
              <a:gdLst>
                <a:gd name="T0" fmla="*/ 13 w 13"/>
                <a:gd name="T1" fmla="*/ 0 h 6"/>
                <a:gd name="T2" fmla="*/ 13 w 13"/>
                <a:gd name="T3" fmla="*/ 0 h 6"/>
                <a:gd name="T4" fmla="*/ 13 w 13"/>
                <a:gd name="T5" fmla="*/ 0 h 6"/>
                <a:gd name="T6" fmla="*/ 13 w 13"/>
                <a:gd name="T7" fmla="*/ 0 h 6"/>
                <a:gd name="T8" fmla="*/ 13 w 13"/>
                <a:gd name="T9" fmla="*/ 0 h 6"/>
                <a:gd name="T10" fmla="*/ 12 w 13"/>
                <a:gd name="T11" fmla="*/ 0 h 6"/>
                <a:gd name="T12" fmla="*/ 12 w 13"/>
                <a:gd name="T13" fmla="*/ 1 h 6"/>
                <a:gd name="T14" fmla="*/ 12 w 13"/>
                <a:gd name="T15" fmla="*/ 1 h 6"/>
                <a:gd name="T16" fmla="*/ 12 w 13"/>
                <a:gd name="T17" fmla="*/ 1 h 6"/>
                <a:gd name="T18" fmla="*/ 11 w 13"/>
                <a:gd name="T19" fmla="*/ 1 h 6"/>
                <a:gd name="T20" fmla="*/ 11 w 13"/>
                <a:gd name="T21" fmla="*/ 1 h 6"/>
                <a:gd name="T22" fmla="*/ 11 w 13"/>
                <a:gd name="T23" fmla="*/ 1 h 6"/>
                <a:gd name="T24" fmla="*/ 10 w 13"/>
                <a:gd name="T25" fmla="*/ 1 h 6"/>
                <a:gd name="T26" fmla="*/ 10 w 13"/>
                <a:gd name="T27" fmla="*/ 1 h 6"/>
                <a:gd name="T28" fmla="*/ 10 w 13"/>
                <a:gd name="T29" fmla="*/ 2 h 6"/>
                <a:gd name="T30" fmla="*/ 10 w 13"/>
                <a:gd name="T31" fmla="*/ 2 h 6"/>
                <a:gd name="T32" fmla="*/ 9 w 13"/>
                <a:gd name="T33" fmla="*/ 2 h 6"/>
                <a:gd name="T34" fmla="*/ 9 w 13"/>
                <a:gd name="T35" fmla="*/ 2 h 6"/>
                <a:gd name="T36" fmla="*/ 9 w 13"/>
                <a:gd name="T37" fmla="*/ 2 h 6"/>
                <a:gd name="T38" fmla="*/ 9 w 13"/>
                <a:gd name="T39" fmla="*/ 2 h 6"/>
                <a:gd name="T40" fmla="*/ 8 w 13"/>
                <a:gd name="T41" fmla="*/ 3 h 6"/>
                <a:gd name="T42" fmla="*/ 8 w 13"/>
                <a:gd name="T43" fmla="*/ 3 h 6"/>
                <a:gd name="T44" fmla="*/ 8 w 13"/>
                <a:gd name="T45" fmla="*/ 3 h 6"/>
                <a:gd name="T46" fmla="*/ 7 w 13"/>
                <a:gd name="T47" fmla="*/ 3 h 6"/>
                <a:gd name="T48" fmla="*/ 7 w 13"/>
                <a:gd name="T49" fmla="*/ 3 h 6"/>
                <a:gd name="T50" fmla="*/ 7 w 13"/>
                <a:gd name="T51" fmla="*/ 3 h 6"/>
                <a:gd name="T52" fmla="*/ 7 w 13"/>
                <a:gd name="T53" fmla="*/ 3 h 6"/>
                <a:gd name="T54" fmla="*/ 6 w 13"/>
                <a:gd name="T55" fmla="*/ 3 h 6"/>
                <a:gd name="T56" fmla="*/ 6 w 13"/>
                <a:gd name="T57" fmla="*/ 4 h 6"/>
                <a:gd name="T58" fmla="*/ 6 w 13"/>
                <a:gd name="T59" fmla="*/ 4 h 6"/>
                <a:gd name="T60" fmla="*/ 6 w 13"/>
                <a:gd name="T61" fmla="*/ 4 h 6"/>
                <a:gd name="T62" fmla="*/ 5 w 13"/>
                <a:gd name="T63" fmla="*/ 4 h 6"/>
                <a:gd name="T64" fmla="*/ 5 w 13"/>
                <a:gd name="T65" fmla="*/ 4 h 6"/>
                <a:gd name="T66" fmla="*/ 5 w 13"/>
                <a:gd name="T67" fmla="*/ 4 h 6"/>
                <a:gd name="T68" fmla="*/ 4 w 13"/>
                <a:gd name="T69" fmla="*/ 4 h 6"/>
                <a:gd name="T70" fmla="*/ 4 w 13"/>
                <a:gd name="T71" fmla="*/ 4 h 6"/>
                <a:gd name="T72" fmla="*/ 4 w 13"/>
                <a:gd name="T73" fmla="*/ 5 h 6"/>
                <a:gd name="T74" fmla="*/ 4 w 13"/>
                <a:gd name="T75" fmla="*/ 5 h 6"/>
                <a:gd name="T76" fmla="*/ 4 w 13"/>
                <a:gd name="T77" fmla="*/ 5 h 6"/>
                <a:gd name="T78" fmla="*/ 3 w 13"/>
                <a:gd name="T79" fmla="*/ 5 h 6"/>
                <a:gd name="T80" fmla="*/ 3 w 13"/>
                <a:gd name="T81" fmla="*/ 5 h 6"/>
                <a:gd name="T82" fmla="*/ 3 w 13"/>
                <a:gd name="T83" fmla="*/ 5 h 6"/>
                <a:gd name="T84" fmla="*/ 3 w 13"/>
                <a:gd name="T85" fmla="*/ 5 h 6"/>
                <a:gd name="T86" fmla="*/ 2 w 13"/>
                <a:gd name="T87" fmla="*/ 6 h 6"/>
                <a:gd name="T88" fmla="*/ 2 w 13"/>
                <a:gd name="T89" fmla="*/ 6 h 6"/>
                <a:gd name="T90" fmla="*/ 2 w 13"/>
                <a:gd name="T91" fmla="*/ 6 h 6"/>
                <a:gd name="T92" fmla="*/ 2 w 13"/>
                <a:gd name="T93" fmla="*/ 6 h 6"/>
                <a:gd name="T94" fmla="*/ 1 w 13"/>
                <a:gd name="T95" fmla="*/ 6 h 6"/>
                <a:gd name="T96" fmla="*/ 1 w 13"/>
                <a:gd name="T97" fmla="*/ 6 h 6"/>
                <a:gd name="T98" fmla="*/ 1 w 13"/>
                <a:gd name="T99" fmla="*/ 6 h 6"/>
                <a:gd name="T100" fmla="*/ 0 w 13"/>
                <a:gd name="T101" fmla="*/ 6 h 6"/>
                <a:gd name="T102" fmla="*/ 0 w 13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2" name="Freeform 429"/>
            <p:cNvSpPr>
              <a:spLocks/>
            </p:cNvSpPr>
            <p:nvPr/>
          </p:nvSpPr>
          <p:spPr bwMode="auto">
            <a:xfrm>
              <a:off x="4949296" y="2579603"/>
              <a:ext cx="12796" cy="5906"/>
            </a:xfrm>
            <a:custGeom>
              <a:avLst/>
              <a:gdLst>
                <a:gd name="T0" fmla="*/ 13 w 13"/>
                <a:gd name="T1" fmla="*/ 0 h 6"/>
                <a:gd name="T2" fmla="*/ 13 w 13"/>
                <a:gd name="T3" fmla="*/ 0 h 6"/>
                <a:gd name="T4" fmla="*/ 13 w 13"/>
                <a:gd name="T5" fmla="*/ 1 h 6"/>
                <a:gd name="T6" fmla="*/ 13 w 13"/>
                <a:gd name="T7" fmla="*/ 1 h 6"/>
                <a:gd name="T8" fmla="*/ 12 w 13"/>
                <a:gd name="T9" fmla="*/ 1 h 6"/>
                <a:gd name="T10" fmla="*/ 12 w 13"/>
                <a:gd name="T11" fmla="*/ 1 h 6"/>
                <a:gd name="T12" fmla="*/ 12 w 13"/>
                <a:gd name="T13" fmla="*/ 1 h 6"/>
                <a:gd name="T14" fmla="*/ 12 w 13"/>
                <a:gd name="T15" fmla="*/ 1 h 6"/>
                <a:gd name="T16" fmla="*/ 11 w 13"/>
                <a:gd name="T17" fmla="*/ 1 h 6"/>
                <a:gd name="T18" fmla="*/ 11 w 13"/>
                <a:gd name="T19" fmla="*/ 1 h 6"/>
                <a:gd name="T20" fmla="*/ 11 w 13"/>
                <a:gd name="T21" fmla="*/ 1 h 6"/>
                <a:gd name="T22" fmla="*/ 10 w 13"/>
                <a:gd name="T23" fmla="*/ 2 h 6"/>
                <a:gd name="T24" fmla="*/ 10 w 13"/>
                <a:gd name="T25" fmla="*/ 2 h 6"/>
                <a:gd name="T26" fmla="*/ 10 w 13"/>
                <a:gd name="T27" fmla="*/ 2 h 6"/>
                <a:gd name="T28" fmla="*/ 10 w 13"/>
                <a:gd name="T29" fmla="*/ 2 h 6"/>
                <a:gd name="T30" fmla="*/ 9 w 13"/>
                <a:gd name="T31" fmla="*/ 2 h 6"/>
                <a:gd name="T32" fmla="*/ 9 w 13"/>
                <a:gd name="T33" fmla="*/ 2 h 6"/>
                <a:gd name="T34" fmla="*/ 9 w 13"/>
                <a:gd name="T35" fmla="*/ 2 h 6"/>
                <a:gd name="T36" fmla="*/ 9 w 13"/>
                <a:gd name="T37" fmla="*/ 3 h 6"/>
                <a:gd name="T38" fmla="*/ 8 w 13"/>
                <a:gd name="T39" fmla="*/ 3 h 6"/>
                <a:gd name="T40" fmla="*/ 8 w 13"/>
                <a:gd name="T41" fmla="*/ 3 h 6"/>
                <a:gd name="T42" fmla="*/ 8 w 13"/>
                <a:gd name="T43" fmla="*/ 3 h 6"/>
                <a:gd name="T44" fmla="*/ 8 w 13"/>
                <a:gd name="T45" fmla="*/ 3 h 6"/>
                <a:gd name="T46" fmla="*/ 7 w 13"/>
                <a:gd name="T47" fmla="*/ 3 h 6"/>
                <a:gd name="T48" fmla="*/ 7 w 13"/>
                <a:gd name="T49" fmla="*/ 3 h 6"/>
                <a:gd name="T50" fmla="*/ 7 w 13"/>
                <a:gd name="T51" fmla="*/ 3 h 6"/>
                <a:gd name="T52" fmla="*/ 7 w 13"/>
                <a:gd name="T53" fmla="*/ 3 h 6"/>
                <a:gd name="T54" fmla="*/ 6 w 13"/>
                <a:gd name="T55" fmla="*/ 4 h 6"/>
                <a:gd name="T56" fmla="*/ 6 w 13"/>
                <a:gd name="T57" fmla="*/ 4 h 6"/>
                <a:gd name="T58" fmla="*/ 6 w 13"/>
                <a:gd name="T59" fmla="*/ 4 h 6"/>
                <a:gd name="T60" fmla="*/ 6 w 13"/>
                <a:gd name="T61" fmla="*/ 4 h 6"/>
                <a:gd name="T62" fmla="*/ 5 w 13"/>
                <a:gd name="T63" fmla="*/ 4 h 6"/>
                <a:gd name="T64" fmla="*/ 5 w 13"/>
                <a:gd name="T65" fmla="*/ 4 h 6"/>
                <a:gd name="T66" fmla="*/ 5 w 13"/>
                <a:gd name="T67" fmla="*/ 4 h 6"/>
                <a:gd name="T68" fmla="*/ 5 w 13"/>
                <a:gd name="T69" fmla="*/ 4 h 6"/>
                <a:gd name="T70" fmla="*/ 4 w 13"/>
                <a:gd name="T71" fmla="*/ 4 h 6"/>
                <a:gd name="T72" fmla="*/ 4 w 13"/>
                <a:gd name="T73" fmla="*/ 4 h 6"/>
                <a:gd name="T74" fmla="*/ 4 w 13"/>
                <a:gd name="T75" fmla="*/ 5 h 6"/>
                <a:gd name="T76" fmla="*/ 3 w 13"/>
                <a:gd name="T77" fmla="*/ 5 h 6"/>
                <a:gd name="T78" fmla="*/ 3 w 13"/>
                <a:gd name="T79" fmla="*/ 5 h 6"/>
                <a:gd name="T80" fmla="*/ 3 w 13"/>
                <a:gd name="T81" fmla="*/ 5 h 6"/>
                <a:gd name="T82" fmla="*/ 3 w 13"/>
                <a:gd name="T83" fmla="*/ 5 h 6"/>
                <a:gd name="T84" fmla="*/ 2 w 13"/>
                <a:gd name="T85" fmla="*/ 5 h 6"/>
                <a:gd name="T86" fmla="*/ 2 w 13"/>
                <a:gd name="T87" fmla="*/ 5 h 6"/>
                <a:gd name="T88" fmla="*/ 2 w 13"/>
                <a:gd name="T89" fmla="*/ 5 h 6"/>
                <a:gd name="T90" fmla="*/ 2 w 13"/>
                <a:gd name="T91" fmla="*/ 5 h 6"/>
                <a:gd name="T92" fmla="*/ 1 w 13"/>
                <a:gd name="T93" fmla="*/ 5 h 6"/>
                <a:gd name="T94" fmla="*/ 1 w 13"/>
                <a:gd name="T95" fmla="*/ 5 h 6"/>
                <a:gd name="T96" fmla="*/ 1 w 13"/>
                <a:gd name="T97" fmla="*/ 6 h 6"/>
                <a:gd name="T98" fmla="*/ 1 w 13"/>
                <a:gd name="T99" fmla="*/ 6 h 6"/>
                <a:gd name="T100" fmla="*/ 0 w 13"/>
                <a:gd name="T101" fmla="*/ 6 h 6"/>
                <a:gd name="T102" fmla="*/ 0 w 13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3" name="Freeform 430"/>
            <p:cNvSpPr>
              <a:spLocks/>
            </p:cNvSpPr>
            <p:nvPr/>
          </p:nvSpPr>
          <p:spPr bwMode="auto">
            <a:xfrm>
              <a:off x="4936500" y="2585509"/>
              <a:ext cx="12796" cy="492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3 w 13"/>
                <a:gd name="T5" fmla="*/ 0 h 5"/>
                <a:gd name="T6" fmla="*/ 13 w 13"/>
                <a:gd name="T7" fmla="*/ 0 h 5"/>
                <a:gd name="T8" fmla="*/ 12 w 13"/>
                <a:gd name="T9" fmla="*/ 0 h 5"/>
                <a:gd name="T10" fmla="*/ 12 w 13"/>
                <a:gd name="T11" fmla="*/ 0 h 5"/>
                <a:gd name="T12" fmla="*/ 12 w 13"/>
                <a:gd name="T13" fmla="*/ 1 h 5"/>
                <a:gd name="T14" fmla="*/ 12 w 13"/>
                <a:gd name="T15" fmla="*/ 1 h 5"/>
                <a:gd name="T16" fmla="*/ 11 w 13"/>
                <a:gd name="T17" fmla="*/ 1 h 5"/>
                <a:gd name="T18" fmla="*/ 11 w 13"/>
                <a:gd name="T19" fmla="*/ 1 h 5"/>
                <a:gd name="T20" fmla="*/ 11 w 13"/>
                <a:gd name="T21" fmla="*/ 1 h 5"/>
                <a:gd name="T22" fmla="*/ 10 w 13"/>
                <a:gd name="T23" fmla="*/ 1 h 5"/>
                <a:gd name="T24" fmla="*/ 10 w 13"/>
                <a:gd name="T25" fmla="*/ 1 h 5"/>
                <a:gd name="T26" fmla="*/ 10 w 13"/>
                <a:gd name="T27" fmla="*/ 1 h 5"/>
                <a:gd name="T28" fmla="*/ 10 w 13"/>
                <a:gd name="T29" fmla="*/ 1 h 5"/>
                <a:gd name="T30" fmla="*/ 9 w 13"/>
                <a:gd name="T31" fmla="*/ 1 h 5"/>
                <a:gd name="T32" fmla="*/ 9 w 13"/>
                <a:gd name="T33" fmla="*/ 1 h 5"/>
                <a:gd name="T34" fmla="*/ 9 w 13"/>
                <a:gd name="T35" fmla="*/ 2 h 5"/>
                <a:gd name="T36" fmla="*/ 9 w 13"/>
                <a:gd name="T37" fmla="*/ 2 h 5"/>
                <a:gd name="T38" fmla="*/ 8 w 13"/>
                <a:gd name="T39" fmla="*/ 2 h 5"/>
                <a:gd name="T40" fmla="*/ 8 w 13"/>
                <a:gd name="T41" fmla="*/ 2 h 5"/>
                <a:gd name="T42" fmla="*/ 8 w 13"/>
                <a:gd name="T43" fmla="*/ 2 h 5"/>
                <a:gd name="T44" fmla="*/ 8 w 13"/>
                <a:gd name="T45" fmla="*/ 2 h 5"/>
                <a:gd name="T46" fmla="*/ 8 w 13"/>
                <a:gd name="T47" fmla="*/ 2 h 5"/>
                <a:gd name="T48" fmla="*/ 7 w 13"/>
                <a:gd name="T49" fmla="*/ 2 h 5"/>
                <a:gd name="T50" fmla="*/ 7 w 13"/>
                <a:gd name="T51" fmla="*/ 2 h 5"/>
                <a:gd name="T52" fmla="*/ 7 w 13"/>
                <a:gd name="T53" fmla="*/ 2 h 5"/>
                <a:gd name="T54" fmla="*/ 6 w 13"/>
                <a:gd name="T55" fmla="*/ 2 h 5"/>
                <a:gd name="T56" fmla="*/ 6 w 13"/>
                <a:gd name="T57" fmla="*/ 3 h 5"/>
                <a:gd name="T58" fmla="*/ 6 w 13"/>
                <a:gd name="T59" fmla="*/ 3 h 5"/>
                <a:gd name="T60" fmla="*/ 6 w 13"/>
                <a:gd name="T61" fmla="*/ 3 h 5"/>
                <a:gd name="T62" fmla="*/ 5 w 13"/>
                <a:gd name="T63" fmla="*/ 3 h 5"/>
                <a:gd name="T64" fmla="*/ 5 w 13"/>
                <a:gd name="T65" fmla="*/ 3 h 5"/>
                <a:gd name="T66" fmla="*/ 5 w 13"/>
                <a:gd name="T67" fmla="*/ 3 h 5"/>
                <a:gd name="T68" fmla="*/ 5 w 13"/>
                <a:gd name="T69" fmla="*/ 3 h 5"/>
                <a:gd name="T70" fmla="*/ 4 w 13"/>
                <a:gd name="T71" fmla="*/ 3 h 5"/>
                <a:gd name="T72" fmla="*/ 4 w 13"/>
                <a:gd name="T73" fmla="*/ 3 h 5"/>
                <a:gd name="T74" fmla="*/ 4 w 13"/>
                <a:gd name="T75" fmla="*/ 4 h 5"/>
                <a:gd name="T76" fmla="*/ 3 w 13"/>
                <a:gd name="T77" fmla="*/ 4 h 5"/>
                <a:gd name="T78" fmla="*/ 3 w 13"/>
                <a:gd name="T79" fmla="*/ 4 h 5"/>
                <a:gd name="T80" fmla="*/ 3 w 13"/>
                <a:gd name="T81" fmla="*/ 4 h 5"/>
                <a:gd name="T82" fmla="*/ 3 w 13"/>
                <a:gd name="T83" fmla="*/ 4 h 5"/>
                <a:gd name="T84" fmla="*/ 2 w 13"/>
                <a:gd name="T85" fmla="*/ 4 h 5"/>
                <a:gd name="T86" fmla="*/ 2 w 13"/>
                <a:gd name="T87" fmla="*/ 4 h 5"/>
                <a:gd name="T88" fmla="*/ 2 w 13"/>
                <a:gd name="T89" fmla="*/ 4 h 5"/>
                <a:gd name="T90" fmla="*/ 2 w 13"/>
                <a:gd name="T91" fmla="*/ 4 h 5"/>
                <a:gd name="T92" fmla="*/ 1 w 13"/>
                <a:gd name="T93" fmla="*/ 4 h 5"/>
                <a:gd name="T94" fmla="*/ 1 w 13"/>
                <a:gd name="T95" fmla="*/ 4 h 5"/>
                <a:gd name="T96" fmla="*/ 1 w 13"/>
                <a:gd name="T97" fmla="*/ 4 h 5"/>
                <a:gd name="T98" fmla="*/ 1 w 13"/>
                <a:gd name="T99" fmla="*/ 5 h 5"/>
                <a:gd name="T100" fmla="*/ 0 w 13"/>
                <a:gd name="T101" fmla="*/ 5 h 5"/>
                <a:gd name="T102" fmla="*/ 0 w 13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4" name="Freeform 431"/>
            <p:cNvSpPr>
              <a:spLocks/>
            </p:cNvSpPr>
            <p:nvPr/>
          </p:nvSpPr>
          <p:spPr bwMode="auto">
            <a:xfrm>
              <a:off x="4923705" y="2590430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3 w 13"/>
                <a:gd name="T7" fmla="*/ 0 h 3"/>
                <a:gd name="T8" fmla="*/ 12 w 13"/>
                <a:gd name="T9" fmla="*/ 0 h 3"/>
                <a:gd name="T10" fmla="*/ 12 w 13"/>
                <a:gd name="T11" fmla="*/ 0 h 3"/>
                <a:gd name="T12" fmla="*/ 12 w 13"/>
                <a:gd name="T13" fmla="*/ 0 h 3"/>
                <a:gd name="T14" fmla="*/ 12 w 13"/>
                <a:gd name="T15" fmla="*/ 0 h 3"/>
                <a:gd name="T16" fmla="*/ 11 w 13"/>
                <a:gd name="T17" fmla="*/ 0 h 3"/>
                <a:gd name="T18" fmla="*/ 11 w 13"/>
                <a:gd name="T19" fmla="*/ 0 h 3"/>
                <a:gd name="T20" fmla="*/ 11 w 13"/>
                <a:gd name="T21" fmla="*/ 0 h 3"/>
                <a:gd name="T22" fmla="*/ 11 w 13"/>
                <a:gd name="T23" fmla="*/ 0 h 3"/>
                <a:gd name="T24" fmla="*/ 10 w 13"/>
                <a:gd name="T25" fmla="*/ 1 h 3"/>
                <a:gd name="T26" fmla="*/ 10 w 13"/>
                <a:gd name="T27" fmla="*/ 1 h 3"/>
                <a:gd name="T28" fmla="*/ 10 w 13"/>
                <a:gd name="T29" fmla="*/ 1 h 3"/>
                <a:gd name="T30" fmla="*/ 9 w 13"/>
                <a:gd name="T31" fmla="*/ 1 h 3"/>
                <a:gd name="T32" fmla="*/ 9 w 13"/>
                <a:gd name="T33" fmla="*/ 1 h 3"/>
                <a:gd name="T34" fmla="*/ 9 w 13"/>
                <a:gd name="T35" fmla="*/ 1 h 3"/>
                <a:gd name="T36" fmla="*/ 9 w 13"/>
                <a:gd name="T37" fmla="*/ 1 h 3"/>
                <a:gd name="T38" fmla="*/ 9 w 13"/>
                <a:gd name="T39" fmla="*/ 1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1 h 3"/>
                <a:gd name="T46" fmla="*/ 8 w 13"/>
                <a:gd name="T47" fmla="*/ 2 h 3"/>
                <a:gd name="T48" fmla="*/ 7 w 13"/>
                <a:gd name="T49" fmla="*/ 2 h 3"/>
                <a:gd name="T50" fmla="*/ 7 w 13"/>
                <a:gd name="T51" fmla="*/ 2 h 3"/>
                <a:gd name="T52" fmla="*/ 7 w 13"/>
                <a:gd name="T53" fmla="*/ 2 h 3"/>
                <a:gd name="T54" fmla="*/ 6 w 13"/>
                <a:gd name="T55" fmla="*/ 2 h 3"/>
                <a:gd name="T56" fmla="*/ 6 w 13"/>
                <a:gd name="T57" fmla="*/ 2 h 3"/>
                <a:gd name="T58" fmla="*/ 6 w 13"/>
                <a:gd name="T59" fmla="*/ 2 h 3"/>
                <a:gd name="T60" fmla="*/ 6 w 13"/>
                <a:gd name="T61" fmla="*/ 2 h 3"/>
                <a:gd name="T62" fmla="*/ 5 w 13"/>
                <a:gd name="T63" fmla="*/ 2 h 3"/>
                <a:gd name="T64" fmla="*/ 5 w 13"/>
                <a:gd name="T65" fmla="*/ 2 h 3"/>
                <a:gd name="T66" fmla="*/ 5 w 13"/>
                <a:gd name="T67" fmla="*/ 2 h 3"/>
                <a:gd name="T68" fmla="*/ 5 w 13"/>
                <a:gd name="T69" fmla="*/ 2 h 3"/>
                <a:gd name="T70" fmla="*/ 4 w 13"/>
                <a:gd name="T71" fmla="*/ 2 h 3"/>
                <a:gd name="T72" fmla="*/ 4 w 13"/>
                <a:gd name="T73" fmla="*/ 2 h 3"/>
                <a:gd name="T74" fmla="*/ 4 w 13"/>
                <a:gd name="T75" fmla="*/ 3 h 3"/>
                <a:gd name="T76" fmla="*/ 3 w 13"/>
                <a:gd name="T77" fmla="*/ 3 h 3"/>
                <a:gd name="T78" fmla="*/ 3 w 13"/>
                <a:gd name="T79" fmla="*/ 3 h 3"/>
                <a:gd name="T80" fmla="*/ 3 w 13"/>
                <a:gd name="T81" fmla="*/ 3 h 3"/>
                <a:gd name="T82" fmla="*/ 3 w 13"/>
                <a:gd name="T83" fmla="*/ 3 h 3"/>
                <a:gd name="T84" fmla="*/ 3 w 13"/>
                <a:gd name="T85" fmla="*/ 3 h 3"/>
                <a:gd name="T86" fmla="*/ 2 w 13"/>
                <a:gd name="T87" fmla="*/ 3 h 3"/>
                <a:gd name="T88" fmla="*/ 2 w 13"/>
                <a:gd name="T89" fmla="*/ 3 h 3"/>
                <a:gd name="T90" fmla="*/ 2 w 13"/>
                <a:gd name="T91" fmla="*/ 3 h 3"/>
                <a:gd name="T92" fmla="*/ 2 w 13"/>
                <a:gd name="T93" fmla="*/ 3 h 3"/>
                <a:gd name="T94" fmla="*/ 1 w 13"/>
                <a:gd name="T95" fmla="*/ 3 h 3"/>
                <a:gd name="T96" fmla="*/ 1 w 13"/>
                <a:gd name="T97" fmla="*/ 3 h 3"/>
                <a:gd name="T98" fmla="*/ 1 w 13"/>
                <a:gd name="T99" fmla="*/ 3 h 3"/>
                <a:gd name="T100" fmla="*/ 1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5" name="Freeform 432"/>
            <p:cNvSpPr>
              <a:spLocks/>
            </p:cNvSpPr>
            <p:nvPr/>
          </p:nvSpPr>
          <p:spPr bwMode="auto">
            <a:xfrm>
              <a:off x="4911894" y="2593383"/>
              <a:ext cx="12796" cy="3937"/>
            </a:xfrm>
            <a:custGeom>
              <a:avLst/>
              <a:gdLst>
                <a:gd name="T0" fmla="*/ 13 w 13"/>
                <a:gd name="T1" fmla="*/ 0 h 4"/>
                <a:gd name="T2" fmla="*/ 12 w 13"/>
                <a:gd name="T3" fmla="*/ 0 h 4"/>
                <a:gd name="T4" fmla="*/ 12 w 13"/>
                <a:gd name="T5" fmla="*/ 1 h 4"/>
                <a:gd name="T6" fmla="*/ 12 w 13"/>
                <a:gd name="T7" fmla="*/ 1 h 4"/>
                <a:gd name="T8" fmla="*/ 11 w 13"/>
                <a:gd name="T9" fmla="*/ 1 h 4"/>
                <a:gd name="T10" fmla="*/ 11 w 13"/>
                <a:gd name="T11" fmla="*/ 1 h 4"/>
                <a:gd name="T12" fmla="*/ 11 w 13"/>
                <a:gd name="T13" fmla="*/ 1 h 4"/>
                <a:gd name="T14" fmla="*/ 11 w 13"/>
                <a:gd name="T15" fmla="*/ 1 h 4"/>
                <a:gd name="T16" fmla="*/ 10 w 13"/>
                <a:gd name="T17" fmla="*/ 1 h 4"/>
                <a:gd name="T18" fmla="*/ 10 w 13"/>
                <a:gd name="T19" fmla="*/ 1 h 4"/>
                <a:gd name="T20" fmla="*/ 10 w 13"/>
                <a:gd name="T21" fmla="*/ 1 h 4"/>
                <a:gd name="T22" fmla="*/ 10 w 13"/>
                <a:gd name="T23" fmla="*/ 1 h 4"/>
                <a:gd name="T24" fmla="*/ 10 w 13"/>
                <a:gd name="T25" fmla="*/ 1 h 4"/>
                <a:gd name="T26" fmla="*/ 9 w 13"/>
                <a:gd name="T27" fmla="*/ 1 h 4"/>
                <a:gd name="T28" fmla="*/ 9 w 13"/>
                <a:gd name="T29" fmla="*/ 2 h 4"/>
                <a:gd name="T30" fmla="*/ 9 w 13"/>
                <a:gd name="T31" fmla="*/ 2 h 4"/>
                <a:gd name="T32" fmla="*/ 8 w 13"/>
                <a:gd name="T33" fmla="*/ 2 h 4"/>
                <a:gd name="T34" fmla="*/ 8 w 13"/>
                <a:gd name="T35" fmla="*/ 2 h 4"/>
                <a:gd name="T36" fmla="*/ 8 w 13"/>
                <a:gd name="T37" fmla="*/ 2 h 4"/>
                <a:gd name="T38" fmla="*/ 8 w 13"/>
                <a:gd name="T39" fmla="*/ 2 h 4"/>
                <a:gd name="T40" fmla="*/ 7 w 13"/>
                <a:gd name="T41" fmla="*/ 2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6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5 w 13"/>
                <a:gd name="T55" fmla="*/ 2 h 4"/>
                <a:gd name="T56" fmla="*/ 5 w 13"/>
                <a:gd name="T57" fmla="*/ 2 h 4"/>
                <a:gd name="T58" fmla="*/ 5 w 13"/>
                <a:gd name="T59" fmla="*/ 2 h 4"/>
                <a:gd name="T60" fmla="*/ 5 w 13"/>
                <a:gd name="T61" fmla="*/ 2 h 4"/>
                <a:gd name="T62" fmla="*/ 5 w 13"/>
                <a:gd name="T63" fmla="*/ 3 h 4"/>
                <a:gd name="T64" fmla="*/ 4 w 13"/>
                <a:gd name="T65" fmla="*/ 3 h 4"/>
                <a:gd name="T66" fmla="*/ 4 w 13"/>
                <a:gd name="T67" fmla="*/ 3 h 4"/>
                <a:gd name="T68" fmla="*/ 4 w 13"/>
                <a:gd name="T69" fmla="*/ 3 h 4"/>
                <a:gd name="T70" fmla="*/ 4 w 13"/>
                <a:gd name="T71" fmla="*/ 3 h 4"/>
                <a:gd name="T72" fmla="*/ 3 w 13"/>
                <a:gd name="T73" fmla="*/ 3 h 4"/>
                <a:gd name="T74" fmla="*/ 3 w 13"/>
                <a:gd name="T75" fmla="*/ 3 h 4"/>
                <a:gd name="T76" fmla="*/ 3 w 13"/>
                <a:gd name="T77" fmla="*/ 3 h 4"/>
                <a:gd name="T78" fmla="*/ 3 w 13"/>
                <a:gd name="T79" fmla="*/ 3 h 4"/>
                <a:gd name="T80" fmla="*/ 2 w 13"/>
                <a:gd name="T81" fmla="*/ 3 h 4"/>
                <a:gd name="T82" fmla="*/ 2 w 13"/>
                <a:gd name="T83" fmla="*/ 3 h 4"/>
                <a:gd name="T84" fmla="*/ 2 w 13"/>
                <a:gd name="T85" fmla="*/ 3 h 4"/>
                <a:gd name="T86" fmla="*/ 1 w 13"/>
                <a:gd name="T87" fmla="*/ 3 h 4"/>
                <a:gd name="T88" fmla="*/ 1 w 13"/>
                <a:gd name="T89" fmla="*/ 3 h 4"/>
                <a:gd name="T90" fmla="*/ 1 w 13"/>
                <a:gd name="T91" fmla="*/ 3 h 4"/>
                <a:gd name="T92" fmla="*/ 1 w 13"/>
                <a:gd name="T93" fmla="*/ 3 h 4"/>
                <a:gd name="T94" fmla="*/ 1 w 13"/>
                <a:gd name="T95" fmla="*/ 3 h 4"/>
                <a:gd name="T96" fmla="*/ 0 w 13"/>
                <a:gd name="T97" fmla="*/ 3 h 4"/>
                <a:gd name="T98" fmla="*/ 0 w 13"/>
                <a:gd name="T99" fmla="*/ 3 h 4"/>
                <a:gd name="T100" fmla="*/ 0 w 13"/>
                <a:gd name="T101" fmla="*/ 4 h 4"/>
                <a:gd name="T102" fmla="*/ 0 w 13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6" name="Freeform 433"/>
            <p:cNvSpPr>
              <a:spLocks/>
            </p:cNvSpPr>
            <p:nvPr/>
          </p:nvSpPr>
          <p:spPr bwMode="auto">
            <a:xfrm>
              <a:off x="4899099" y="2597320"/>
              <a:ext cx="12796" cy="1969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2 w 13"/>
                <a:gd name="T5" fmla="*/ 0 h 2"/>
                <a:gd name="T6" fmla="*/ 12 w 13"/>
                <a:gd name="T7" fmla="*/ 0 h 2"/>
                <a:gd name="T8" fmla="*/ 12 w 13"/>
                <a:gd name="T9" fmla="*/ 0 h 2"/>
                <a:gd name="T10" fmla="*/ 11 w 13"/>
                <a:gd name="T11" fmla="*/ 0 h 2"/>
                <a:gd name="T12" fmla="*/ 11 w 13"/>
                <a:gd name="T13" fmla="*/ 0 h 2"/>
                <a:gd name="T14" fmla="*/ 11 w 13"/>
                <a:gd name="T15" fmla="*/ 0 h 2"/>
                <a:gd name="T16" fmla="*/ 11 w 13"/>
                <a:gd name="T17" fmla="*/ 0 h 2"/>
                <a:gd name="T18" fmla="*/ 10 w 13"/>
                <a:gd name="T19" fmla="*/ 0 h 2"/>
                <a:gd name="T20" fmla="*/ 10 w 13"/>
                <a:gd name="T21" fmla="*/ 0 h 2"/>
                <a:gd name="T22" fmla="*/ 10 w 13"/>
                <a:gd name="T23" fmla="*/ 0 h 2"/>
                <a:gd name="T24" fmla="*/ 10 w 13"/>
                <a:gd name="T25" fmla="*/ 0 h 2"/>
                <a:gd name="T26" fmla="*/ 9 w 13"/>
                <a:gd name="T27" fmla="*/ 0 h 2"/>
                <a:gd name="T28" fmla="*/ 9 w 13"/>
                <a:gd name="T29" fmla="*/ 0 h 2"/>
                <a:gd name="T30" fmla="*/ 9 w 13"/>
                <a:gd name="T31" fmla="*/ 0 h 2"/>
                <a:gd name="T32" fmla="*/ 9 w 13"/>
                <a:gd name="T33" fmla="*/ 0 h 2"/>
                <a:gd name="T34" fmla="*/ 8 w 13"/>
                <a:gd name="T35" fmla="*/ 0 h 2"/>
                <a:gd name="T36" fmla="*/ 8 w 13"/>
                <a:gd name="T37" fmla="*/ 0 h 2"/>
                <a:gd name="T38" fmla="*/ 8 w 13"/>
                <a:gd name="T39" fmla="*/ 0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6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5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4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2 h 2"/>
                <a:gd name="T74" fmla="*/ 3 w 13"/>
                <a:gd name="T75" fmla="*/ 2 h 2"/>
                <a:gd name="T76" fmla="*/ 3 w 13"/>
                <a:gd name="T77" fmla="*/ 2 h 2"/>
                <a:gd name="T78" fmla="*/ 3 w 13"/>
                <a:gd name="T79" fmla="*/ 2 h 2"/>
                <a:gd name="T80" fmla="*/ 3 w 13"/>
                <a:gd name="T81" fmla="*/ 2 h 2"/>
                <a:gd name="T82" fmla="*/ 2 w 13"/>
                <a:gd name="T83" fmla="*/ 2 h 2"/>
                <a:gd name="T84" fmla="*/ 2 w 13"/>
                <a:gd name="T85" fmla="*/ 2 h 2"/>
                <a:gd name="T86" fmla="*/ 2 w 13"/>
                <a:gd name="T87" fmla="*/ 2 h 2"/>
                <a:gd name="T88" fmla="*/ 1 w 13"/>
                <a:gd name="T89" fmla="*/ 2 h 2"/>
                <a:gd name="T90" fmla="*/ 1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0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7" name="Freeform 434"/>
            <p:cNvSpPr>
              <a:spLocks/>
            </p:cNvSpPr>
            <p:nvPr/>
          </p:nvSpPr>
          <p:spPr bwMode="auto">
            <a:xfrm>
              <a:off x="4886304" y="2599288"/>
              <a:ext cx="12796" cy="1969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2 w 13"/>
                <a:gd name="T7" fmla="*/ 0 h 2"/>
                <a:gd name="T8" fmla="*/ 12 w 13"/>
                <a:gd name="T9" fmla="*/ 0 h 2"/>
                <a:gd name="T10" fmla="*/ 12 w 13"/>
                <a:gd name="T11" fmla="*/ 0 h 2"/>
                <a:gd name="T12" fmla="*/ 11 w 13"/>
                <a:gd name="T13" fmla="*/ 0 h 2"/>
                <a:gd name="T14" fmla="*/ 11 w 13"/>
                <a:gd name="T15" fmla="*/ 0 h 2"/>
                <a:gd name="T16" fmla="*/ 11 w 13"/>
                <a:gd name="T17" fmla="*/ 0 h 2"/>
                <a:gd name="T18" fmla="*/ 11 w 13"/>
                <a:gd name="T19" fmla="*/ 0 h 2"/>
                <a:gd name="T20" fmla="*/ 10 w 13"/>
                <a:gd name="T21" fmla="*/ 0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2 h 2"/>
                <a:gd name="T80" fmla="*/ 3 w 13"/>
                <a:gd name="T81" fmla="*/ 2 h 2"/>
                <a:gd name="T82" fmla="*/ 3 w 13"/>
                <a:gd name="T83" fmla="*/ 2 h 2"/>
                <a:gd name="T84" fmla="*/ 3 w 13"/>
                <a:gd name="T85" fmla="*/ 2 h 2"/>
                <a:gd name="T86" fmla="*/ 2 w 13"/>
                <a:gd name="T87" fmla="*/ 2 h 2"/>
                <a:gd name="T88" fmla="*/ 2 w 13"/>
                <a:gd name="T89" fmla="*/ 2 h 2"/>
                <a:gd name="T90" fmla="*/ 2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1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8" name="Freeform 435"/>
            <p:cNvSpPr>
              <a:spLocks/>
            </p:cNvSpPr>
            <p:nvPr/>
          </p:nvSpPr>
          <p:spPr bwMode="auto">
            <a:xfrm>
              <a:off x="4874493" y="2601257"/>
              <a:ext cx="11811" cy="985"/>
            </a:xfrm>
            <a:custGeom>
              <a:avLst/>
              <a:gdLst>
                <a:gd name="T0" fmla="*/ 12 w 12"/>
                <a:gd name="T1" fmla="*/ 0 h 1"/>
                <a:gd name="T2" fmla="*/ 12 w 12"/>
                <a:gd name="T3" fmla="*/ 0 h 1"/>
                <a:gd name="T4" fmla="*/ 12 w 12"/>
                <a:gd name="T5" fmla="*/ 0 h 1"/>
                <a:gd name="T6" fmla="*/ 12 w 12"/>
                <a:gd name="T7" fmla="*/ 0 h 1"/>
                <a:gd name="T8" fmla="*/ 11 w 12"/>
                <a:gd name="T9" fmla="*/ 0 h 1"/>
                <a:gd name="T10" fmla="*/ 11 w 12"/>
                <a:gd name="T11" fmla="*/ 0 h 1"/>
                <a:gd name="T12" fmla="*/ 11 w 12"/>
                <a:gd name="T13" fmla="*/ 0 h 1"/>
                <a:gd name="T14" fmla="*/ 11 w 12"/>
                <a:gd name="T15" fmla="*/ 0 h 1"/>
                <a:gd name="T16" fmla="*/ 11 w 12"/>
                <a:gd name="T17" fmla="*/ 0 h 1"/>
                <a:gd name="T18" fmla="*/ 10 w 12"/>
                <a:gd name="T19" fmla="*/ 0 h 1"/>
                <a:gd name="T20" fmla="*/ 10 w 12"/>
                <a:gd name="T21" fmla="*/ 0 h 1"/>
                <a:gd name="T22" fmla="*/ 10 w 12"/>
                <a:gd name="T23" fmla="*/ 0 h 1"/>
                <a:gd name="T24" fmla="*/ 9 w 12"/>
                <a:gd name="T25" fmla="*/ 0 h 1"/>
                <a:gd name="T26" fmla="*/ 9 w 12"/>
                <a:gd name="T27" fmla="*/ 1 h 1"/>
                <a:gd name="T28" fmla="*/ 9 w 12"/>
                <a:gd name="T29" fmla="*/ 1 h 1"/>
                <a:gd name="T30" fmla="*/ 9 w 12"/>
                <a:gd name="T31" fmla="*/ 1 h 1"/>
                <a:gd name="T32" fmla="*/ 8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8 w 12"/>
                <a:gd name="T39" fmla="*/ 1 h 1"/>
                <a:gd name="T40" fmla="*/ 8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7 w 12"/>
                <a:gd name="T47" fmla="*/ 1 h 1"/>
                <a:gd name="T48" fmla="*/ 6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6 w 12"/>
                <a:gd name="T55" fmla="*/ 1 h 1"/>
                <a:gd name="T56" fmla="*/ 5 w 12"/>
                <a:gd name="T57" fmla="*/ 1 h 1"/>
                <a:gd name="T58" fmla="*/ 5 w 12"/>
                <a:gd name="T59" fmla="*/ 1 h 1"/>
                <a:gd name="T60" fmla="*/ 5 w 12"/>
                <a:gd name="T61" fmla="*/ 1 h 1"/>
                <a:gd name="T62" fmla="*/ 5 w 12"/>
                <a:gd name="T63" fmla="*/ 1 h 1"/>
                <a:gd name="T64" fmla="*/ 4 w 12"/>
                <a:gd name="T65" fmla="*/ 1 h 1"/>
                <a:gd name="T66" fmla="*/ 4 w 12"/>
                <a:gd name="T67" fmla="*/ 1 h 1"/>
                <a:gd name="T68" fmla="*/ 4 w 12"/>
                <a:gd name="T69" fmla="*/ 1 h 1"/>
                <a:gd name="T70" fmla="*/ 4 w 12"/>
                <a:gd name="T71" fmla="*/ 1 h 1"/>
                <a:gd name="T72" fmla="*/ 3 w 12"/>
                <a:gd name="T73" fmla="*/ 1 h 1"/>
                <a:gd name="T74" fmla="*/ 3 w 12"/>
                <a:gd name="T75" fmla="*/ 1 h 1"/>
                <a:gd name="T76" fmla="*/ 3 w 12"/>
                <a:gd name="T77" fmla="*/ 1 h 1"/>
                <a:gd name="T78" fmla="*/ 3 w 12"/>
                <a:gd name="T79" fmla="*/ 1 h 1"/>
                <a:gd name="T80" fmla="*/ 2 w 12"/>
                <a:gd name="T81" fmla="*/ 1 h 1"/>
                <a:gd name="T82" fmla="*/ 2 w 12"/>
                <a:gd name="T83" fmla="*/ 1 h 1"/>
                <a:gd name="T84" fmla="*/ 2 w 12"/>
                <a:gd name="T85" fmla="*/ 1 h 1"/>
                <a:gd name="T86" fmla="*/ 2 w 12"/>
                <a:gd name="T87" fmla="*/ 1 h 1"/>
                <a:gd name="T88" fmla="*/ 1 w 12"/>
                <a:gd name="T89" fmla="*/ 1 h 1"/>
                <a:gd name="T90" fmla="*/ 1 w 12"/>
                <a:gd name="T91" fmla="*/ 1 h 1"/>
                <a:gd name="T92" fmla="*/ 1 w 12"/>
                <a:gd name="T93" fmla="*/ 1 h 1"/>
                <a:gd name="T94" fmla="*/ 1 w 12"/>
                <a:gd name="T95" fmla="*/ 1 h 1"/>
                <a:gd name="T96" fmla="*/ 1 w 12"/>
                <a:gd name="T97" fmla="*/ 1 h 1"/>
                <a:gd name="T98" fmla="*/ 0 w 12"/>
                <a:gd name="T99" fmla="*/ 1 h 1"/>
                <a:gd name="T100" fmla="*/ 0 w 12"/>
                <a:gd name="T101" fmla="*/ 1 h 1"/>
                <a:gd name="T102" fmla="*/ 0 w 12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9" name="Freeform 436"/>
            <p:cNvSpPr>
              <a:spLocks/>
            </p:cNvSpPr>
            <p:nvPr/>
          </p:nvSpPr>
          <p:spPr bwMode="auto">
            <a:xfrm>
              <a:off x="4861697" y="2602241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2 w 13"/>
                <a:gd name="T9" fmla="*/ 1 h 1"/>
                <a:gd name="T10" fmla="*/ 12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1 w 13"/>
                <a:gd name="T17" fmla="*/ 1 h 1"/>
                <a:gd name="T18" fmla="*/ 11 w 13"/>
                <a:gd name="T19" fmla="*/ 1 h 1"/>
                <a:gd name="T20" fmla="*/ 11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7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5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4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3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2 w 13"/>
                <a:gd name="T89" fmla="*/ 1 h 1"/>
                <a:gd name="T90" fmla="*/ 2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1 w 13"/>
                <a:gd name="T99" fmla="*/ 1 h 1"/>
                <a:gd name="T100" fmla="*/ 1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0" name="Freeform 437"/>
            <p:cNvSpPr>
              <a:spLocks/>
            </p:cNvSpPr>
            <p:nvPr/>
          </p:nvSpPr>
          <p:spPr bwMode="auto">
            <a:xfrm>
              <a:off x="4849886" y="2603225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2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1 w 13"/>
                <a:gd name="T9" fmla="*/ 0 h 1"/>
                <a:gd name="T10" fmla="*/ 11 w 13"/>
                <a:gd name="T11" fmla="*/ 0 h 1"/>
                <a:gd name="T12" fmla="*/ 11 w 13"/>
                <a:gd name="T13" fmla="*/ 0 h 1"/>
                <a:gd name="T14" fmla="*/ 11 w 13"/>
                <a:gd name="T15" fmla="*/ 0 h 1"/>
                <a:gd name="T16" fmla="*/ 10 w 13"/>
                <a:gd name="T17" fmla="*/ 0 h 1"/>
                <a:gd name="T18" fmla="*/ 10 w 13"/>
                <a:gd name="T19" fmla="*/ 0 h 1"/>
                <a:gd name="T20" fmla="*/ 10 w 13"/>
                <a:gd name="T21" fmla="*/ 0 h 1"/>
                <a:gd name="T22" fmla="*/ 10 w 13"/>
                <a:gd name="T23" fmla="*/ 0 h 1"/>
                <a:gd name="T24" fmla="*/ 10 w 13"/>
                <a:gd name="T25" fmla="*/ 0 h 1"/>
                <a:gd name="T26" fmla="*/ 9 w 13"/>
                <a:gd name="T27" fmla="*/ 0 h 1"/>
                <a:gd name="T28" fmla="*/ 9 w 13"/>
                <a:gd name="T29" fmla="*/ 0 h 1"/>
                <a:gd name="T30" fmla="*/ 9 w 13"/>
                <a:gd name="T31" fmla="*/ 0 h 1"/>
                <a:gd name="T32" fmla="*/ 8 w 13"/>
                <a:gd name="T33" fmla="*/ 0 h 1"/>
                <a:gd name="T34" fmla="*/ 8 w 13"/>
                <a:gd name="T35" fmla="*/ 0 h 1"/>
                <a:gd name="T36" fmla="*/ 8 w 13"/>
                <a:gd name="T37" fmla="*/ 0 h 1"/>
                <a:gd name="T38" fmla="*/ 8 w 13"/>
                <a:gd name="T39" fmla="*/ 0 h 1"/>
                <a:gd name="T40" fmla="*/ 7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5 w 13"/>
                <a:gd name="T57" fmla="*/ 1 h 1"/>
                <a:gd name="T58" fmla="*/ 5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4 w 13"/>
                <a:gd name="T65" fmla="*/ 1 h 1"/>
                <a:gd name="T66" fmla="*/ 4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3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2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1 w 13"/>
                <a:gd name="T89" fmla="*/ 1 h 1"/>
                <a:gd name="T90" fmla="*/ 1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0 w 13"/>
                <a:gd name="T99" fmla="*/ 1 h 1"/>
                <a:gd name="T100" fmla="*/ 0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1" name="Freeform 438"/>
            <p:cNvSpPr>
              <a:spLocks/>
            </p:cNvSpPr>
            <p:nvPr/>
          </p:nvSpPr>
          <p:spPr bwMode="auto">
            <a:xfrm>
              <a:off x="4838075" y="2604209"/>
              <a:ext cx="11811" cy="0"/>
            </a:xfrm>
            <a:custGeom>
              <a:avLst/>
              <a:gdLst>
                <a:gd name="T0" fmla="*/ 12 w 12"/>
                <a:gd name="T1" fmla="*/ 12 w 12"/>
                <a:gd name="T2" fmla="*/ 12 w 12"/>
                <a:gd name="T3" fmla="*/ 11 w 12"/>
                <a:gd name="T4" fmla="*/ 11 w 12"/>
                <a:gd name="T5" fmla="*/ 11 w 12"/>
                <a:gd name="T6" fmla="*/ 11 w 12"/>
                <a:gd name="T7" fmla="*/ 10 w 12"/>
                <a:gd name="T8" fmla="*/ 10 w 12"/>
                <a:gd name="T9" fmla="*/ 10 w 12"/>
                <a:gd name="T10" fmla="*/ 10 w 12"/>
                <a:gd name="T11" fmla="*/ 9 w 12"/>
                <a:gd name="T12" fmla="*/ 9 w 12"/>
                <a:gd name="T13" fmla="*/ 9 w 12"/>
                <a:gd name="T14" fmla="*/ 9 w 12"/>
                <a:gd name="T15" fmla="*/ 8 w 12"/>
                <a:gd name="T16" fmla="*/ 8 w 12"/>
                <a:gd name="T17" fmla="*/ 8 w 12"/>
                <a:gd name="T18" fmla="*/ 8 w 12"/>
                <a:gd name="T19" fmla="*/ 7 w 12"/>
                <a:gd name="T20" fmla="*/ 7 w 12"/>
                <a:gd name="T21" fmla="*/ 7 w 12"/>
                <a:gd name="T22" fmla="*/ 7 w 12"/>
                <a:gd name="T23" fmla="*/ 6 w 12"/>
                <a:gd name="T24" fmla="*/ 6 w 12"/>
                <a:gd name="T25" fmla="*/ 6 w 12"/>
                <a:gd name="T26" fmla="*/ 6 w 12"/>
                <a:gd name="T27" fmla="*/ 5 w 12"/>
                <a:gd name="T28" fmla="*/ 5 w 12"/>
                <a:gd name="T29" fmla="*/ 5 w 12"/>
                <a:gd name="T30" fmla="*/ 5 w 12"/>
                <a:gd name="T31" fmla="*/ 5 w 12"/>
                <a:gd name="T32" fmla="*/ 4 w 12"/>
                <a:gd name="T33" fmla="*/ 4 w 12"/>
                <a:gd name="T34" fmla="*/ 4 w 12"/>
                <a:gd name="T35" fmla="*/ 3 w 12"/>
                <a:gd name="T36" fmla="*/ 3 w 12"/>
                <a:gd name="T37" fmla="*/ 3 w 12"/>
                <a:gd name="T38" fmla="*/ 3 w 12"/>
                <a:gd name="T39" fmla="*/ 3 w 12"/>
                <a:gd name="T40" fmla="*/ 2 w 12"/>
                <a:gd name="T41" fmla="*/ 2 w 12"/>
                <a:gd name="T42" fmla="*/ 2 w 12"/>
                <a:gd name="T43" fmla="*/ 2 w 12"/>
                <a:gd name="T44" fmla="*/ 1 w 12"/>
                <a:gd name="T45" fmla="*/ 1 w 12"/>
                <a:gd name="T46" fmla="*/ 1 w 12"/>
                <a:gd name="T47" fmla="*/ 0 w 12"/>
                <a:gd name="T48" fmla="*/ 0 w 12"/>
                <a:gd name="T49" fmla="*/ 0 w 12"/>
                <a:gd name="T50" fmla="*/ 0 w 12"/>
                <a:gd name="T51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2" name="Freeform 439"/>
            <p:cNvSpPr>
              <a:spLocks/>
            </p:cNvSpPr>
            <p:nvPr/>
          </p:nvSpPr>
          <p:spPr bwMode="auto">
            <a:xfrm>
              <a:off x="4825280" y="2604209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2 w 13"/>
                <a:gd name="T3" fmla="*/ 12 w 13"/>
                <a:gd name="T4" fmla="*/ 12 w 13"/>
                <a:gd name="T5" fmla="*/ 12 w 13"/>
                <a:gd name="T6" fmla="*/ 11 w 13"/>
                <a:gd name="T7" fmla="*/ 11 w 13"/>
                <a:gd name="T8" fmla="*/ 11 w 13"/>
                <a:gd name="T9" fmla="*/ 10 w 13"/>
                <a:gd name="T10" fmla="*/ 10 w 13"/>
                <a:gd name="T11" fmla="*/ 10 w 13"/>
                <a:gd name="T12" fmla="*/ 10 w 13"/>
                <a:gd name="T13" fmla="*/ 10 w 13"/>
                <a:gd name="T14" fmla="*/ 9 w 13"/>
                <a:gd name="T15" fmla="*/ 9 w 13"/>
                <a:gd name="T16" fmla="*/ 9 w 13"/>
                <a:gd name="T17" fmla="*/ 9 w 13"/>
                <a:gd name="T18" fmla="*/ 8 w 13"/>
                <a:gd name="T19" fmla="*/ 8 w 13"/>
                <a:gd name="T20" fmla="*/ 8 w 13"/>
                <a:gd name="T21" fmla="*/ 8 w 13"/>
                <a:gd name="T22" fmla="*/ 8 w 13"/>
                <a:gd name="T23" fmla="*/ 7 w 13"/>
                <a:gd name="T24" fmla="*/ 7 w 13"/>
                <a:gd name="T25" fmla="*/ 7 w 13"/>
                <a:gd name="T26" fmla="*/ 6 w 13"/>
                <a:gd name="T27" fmla="*/ 6 w 13"/>
                <a:gd name="T28" fmla="*/ 6 w 13"/>
                <a:gd name="T29" fmla="*/ 6 w 13"/>
                <a:gd name="T30" fmla="*/ 5 w 13"/>
                <a:gd name="T31" fmla="*/ 5 w 13"/>
                <a:gd name="T32" fmla="*/ 5 w 13"/>
                <a:gd name="T33" fmla="*/ 5 w 13"/>
                <a:gd name="T34" fmla="*/ 5 w 13"/>
                <a:gd name="T35" fmla="*/ 4 w 13"/>
                <a:gd name="T36" fmla="*/ 4 w 13"/>
                <a:gd name="T37" fmla="*/ 4 w 13"/>
                <a:gd name="T38" fmla="*/ 3 w 13"/>
                <a:gd name="T39" fmla="*/ 3 w 13"/>
                <a:gd name="T40" fmla="*/ 3 w 13"/>
                <a:gd name="T41" fmla="*/ 3 w 13"/>
                <a:gd name="T42" fmla="*/ 3 w 13"/>
                <a:gd name="T43" fmla="*/ 2 w 13"/>
                <a:gd name="T44" fmla="*/ 2 w 13"/>
                <a:gd name="T45" fmla="*/ 2 w 13"/>
                <a:gd name="T46" fmla="*/ 2 w 13"/>
                <a:gd name="T47" fmla="*/ 1 w 13"/>
                <a:gd name="T48" fmla="*/ 1 w 13"/>
                <a:gd name="T49" fmla="*/ 1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3" name="Freeform 440"/>
            <p:cNvSpPr>
              <a:spLocks/>
            </p:cNvSpPr>
            <p:nvPr/>
          </p:nvSpPr>
          <p:spPr bwMode="auto">
            <a:xfrm>
              <a:off x="4813469" y="2603225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1 w 12"/>
                <a:gd name="T15" fmla="*/ 0 h 1"/>
                <a:gd name="T16" fmla="*/ 11 w 12"/>
                <a:gd name="T17" fmla="*/ 0 h 1"/>
                <a:gd name="T18" fmla="*/ 10 w 12"/>
                <a:gd name="T19" fmla="*/ 0 h 1"/>
                <a:gd name="T20" fmla="*/ 10 w 12"/>
                <a:gd name="T21" fmla="*/ 0 h 1"/>
                <a:gd name="T22" fmla="*/ 10 w 12"/>
                <a:gd name="T23" fmla="*/ 0 h 1"/>
                <a:gd name="T24" fmla="*/ 10 w 12"/>
                <a:gd name="T25" fmla="*/ 0 h 1"/>
                <a:gd name="T26" fmla="*/ 10 w 12"/>
                <a:gd name="T27" fmla="*/ 0 h 1"/>
                <a:gd name="T28" fmla="*/ 9 w 12"/>
                <a:gd name="T29" fmla="*/ 0 h 1"/>
                <a:gd name="T30" fmla="*/ 9 w 12"/>
                <a:gd name="T31" fmla="*/ 0 h 1"/>
                <a:gd name="T32" fmla="*/ 9 w 12"/>
                <a:gd name="T33" fmla="*/ 0 h 1"/>
                <a:gd name="T34" fmla="*/ 8 w 12"/>
                <a:gd name="T35" fmla="*/ 0 h 1"/>
                <a:gd name="T36" fmla="*/ 8 w 12"/>
                <a:gd name="T37" fmla="*/ 0 h 1"/>
                <a:gd name="T38" fmla="*/ 8 w 12"/>
                <a:gd name="T39" fmla="*/ 0 h 1"/>
                <a:gd name="T40" fmla="*/ 8 w 12"/>
                <a:gd name="T41" fmla="*/ 0 h 1"/>
                <a:gd name="T42" fmla="*/ 8 w 12"/>
                <a:gd name="T43" fmla="*/ 0 h 1"/>
                <a:gd name="T44" fmla="*/ 7 w 12"/>
                <a:gd name="T45" fmla="*/ 0 h 1"/>
                <a:gd name="T46" fmla="*/ 7 w 12"/>
                <a:gd name="T47" fmla="*/ 0 h 1"/>
                <a:gd name="T48" fmla="*/ 7 w 12"/>
                <a:gd name="T49" fmla="*/ 0 h 1"/>
                <a:gd name="T50" fmla="*/ 7 w 12"/>
                <a:gd name="T51" fmla="*/ 0 h 1"/>
                <a:gd name="T52" fmla="*/ 6 w 12"/>
                <a:gd name="T53" fmla="*/ 0 h 1"/>
                <a:gd name="T54" fmla="*/ 6 w 12"/>
                <a:gd name="T55" fmla="*/ 0 h 1"/>
                <a:gd name="T56" fmla="*/ 6 w 12"/>
                <a:gd name="T57" fmla="*/ 0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4" name="Freeform 441"/>
            <p:cNvSpPr>
              <a:spLocks/>
            </p:cNvSpPr>
            <p:nvPr/>
          </p:nvSpPr>
          <p:spPr bwMode="auto">
            <a:xfrm>
              <a:off x="4801658" y="2602241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2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1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0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9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8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4 w 13"/>
                <a:gd name="T67" fmla="*/ 0 h 1"/>
                <a:gd name="T68" fmla="*/ 4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5" name="Freeform 442"/>
            <p:cNvSpPr>
              <a:spLocks/>
            </p:cNvSpPr>
            <p:nvPr/>
          </p:nvSpPr>
          <p:spPr bwMode="auto">
            <a:xfrm>
              <a:off x="4789847" y="2601257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1 w 12"/>
                <a:gd name="T15" fmla="*/ 1 h 1"/>
                <a:gd name="T16" fmla="*/ 11 w 12"/>
                <a:gd name="T17" fmla="*/ 1 h 1"/>
                <a:gd name="T18" fmla="*/ 10 w 12"/>
                <a:gd name="T19" fmla="*/ 1 h 1"/>
                <a:gd name="T20" fmla="*/ 10 w 12"/>
                <a:gd name="T21" fmla="*/ 1 h 1"/>
                <a:gd name="T22" fmla="*/ 10 w 12"/>
                <a:gd name="T23" fmla="*/ 1 h 1"/>
                <a:gd name="T24" fmla="*/ 9 w 12"/>
                <a:gd name="T25" fmla="*/ 1 h 1"/>
                <a:gd name="T26" fmla="*/ 9 w 12"/>
                <a:gd name="T27" fmla="*/ 1 h 1"/>
                <a:gd name="T28" fmla="*/ 9 w 12"/>
                <a:gd name="T29" fmla="*/ 1 h 1"/>
                <a:gd name="T30" fmla="*/ 9 w 12"/>
                <a:gd name="T31" fmla="*/ 1 h 1"/>
                <a:gd name="T32" fmla="*/ 9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8 w 12"/>
                <a:gd name="T39" fmla="*/ 1 h 1"/>
                <a:gd name="T40" fmla="*/ 8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7 w 12"/>
                <a:gd name="T47" fmla="*/ 1 h 1"/>
                <a:gd name="T48" fmla="*/ 7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6 w 12"/>
                <a:gd name="T55" fmla="*/ 1 h 1"/>
                <a:gd name="T56" fmla="*/ 6 w 12"/>
                <a:gd name="T57" fmla="*/ 1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6" name="Freeform 443"/>
            <p:cNvSpPr>
              <a:spLocks/>
            </p:cNvSpPr>
            <p:nvPr/>
          </p:nvSpPr>
          <p:spPr bwMode="auto">
            <a:xfrm>
              <a:off x="4778036" y="2599288"/>
              <a:ext cx="12796" cy="1969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9 w 13"/>
                <a:gd name="T27" fmla="*/ 1 h 2"/>
                <a:gd name="T28" fmla="*/ 9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0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7" name="Freeform 444"/>
            <p:cNvSpPr>
              <a:spLocks/>
            </p:cNvSpPr>
            <p:nvPr/>
          </p:nvSpPr>
          <p:spPr bwMode="auto">
            <a:xfrm>
              <a:off x="4766225" y="2597320"/>
              <a:ext cx="12796" cy="1969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9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8 w 13"/>
                <a:gd name="T37" fmla="*/ 2 h 2"/>
                <a:gd name="T38" fmla="*/ 8 w 13"/>
                <a:gd name="T39" fmla="*/ 2 h 2"/>
                <a:gd name="T40" fmla="*/ 8 w 13"/>
                <a:gd name="T41" fmla="*/ 2 h 2"/>
                <a:gd name="T42" fmla="*/ 8 w 13"/>
                <a:gd name="T43" fmla="*/ 2 h 2"/>
                <a:gd name="T44" fmla="*/ 8 w 13"/>
                <a:gd name="T45" fmla="*/ 2 h 2"/>
                <a:gd name="T46" fmla="*/ 7 w 13"/>
                <a:gd name="T47" fmla="*/ 2 h 2"/>
                <a:gd name="T48" fmla="*/ 7 w 13"/>
                <a:gd name="T49" fmla="*/ 2 h 2"/>
                <a:gd name="T50" fmla="*/ 7 w 13"/>
                <a:gd name="T51" fmla="*/ 2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4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2 w 13"/>
                <a:gd name="T93" fmla="*/ 1 h 2"/>
                <a:gd name="T94" fmla="*/ 2 w 13"/>
                <a:gd name="T95" fmla="*/ 1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8" name="Freeform 445"/>
            <p:cNvSpPr>
              <a:spLocks/>
            </p:cNvSpPr>
            <p:nvPr/>
          </p:nvSpPr>
          <p:spPr bwMode="auto">
            <a:xfrm>
              <a:off x="4755398" y="2595351"/>
              <a:ext cx="11811" cy="1969"/>
            </a:xfrm>
            <a:custGeom>
              <a:avLst/>
              <a:gdLst>
                <a:gd name="T0" fmla="*/ 12 w 12"/>
                <a:gd name="T1" fmla="*/ 2 h 2"/>
                <a:gd name="T2" fmla="*/ 11 w 12"/>
                <a:gd name="T3" fmla="*/ 2 h 2"/>
                <a:gd name="T4" fmla="*/ 11 w 12"/>
                <a:gd name="T5" fmla="*/ 2 h 2"/>
                <a:gd name="T6" fmla="*/ 11 w 12"/>
                <a:gd name="T7" fmla="*/ 2 h 2"/>
                <a:gd name="T8" fmla="*/ 11 w 12"/>
                <a:gd name="T9" fmla="*/ 2 h 2"/>
                <a:gd name="T10" fmla="*/ 11 w 12"/>
                <a:gd name="T11" fmla="*/ 2 h 2"/>
                <a:gd name="T12" fmla="*/ 10 w 12"/>
                <a:gd name="T13" fmla="*/ 2 h 2"/>
                <a:gd name="T14" fmla="*/ 10 w 12"/>
                <a:gd name="T15" fmla="*/ 2 h 2"/>
                <a:gd name="T16" fmla="*/ 10 w 12"/>
                <a:gd name="T17" fmla="*/ 2 h 2"/>
                <a:gd name="T18" fmla="*/ 10 w 12"/>
                <a:gd name="T19" fmla="*/ 2 h 2"/>
                <a:gd name="T20" fmla="*/ 10 w 12"/>
                <a:gd name="T21" fmla="*/ 2 h 2"/>
                <a:gd name="T22" fmla="*/ 9 w 12"/>
                <a:gd name="T23" fmla="*/ 2 h 2"/>
                <a:gd name="T24" fmla="*/ 9 w 12"/>
                <a:gd name="T25" fmla="*/ 2 h 2"/>
                <a:gd name="T26" fmla="*/ 9 w 12"/>
                <a:gd name="T27" fmla="*/ 2 h 2"/>
                <a:gd name="T28" fmla="*/ 8 w 12"/>
                <a:gd name="T29" fmla="*/ 2 h 2"/>
                <a:gd name="T30" fmla="*/ 8 w 12"/>
                <a:gd name="T31" fmla="*/ 2 h 2"/>
                <a:gd name="T32" fmla="*/ 8 w 12"/>
                <a:gd name="T33" fmla="*/ 2 h 2"/>
                <a:gd name="T34" fmla="*/ 8 w 12"/>
                <a:gd name="T35" fmla="*/ 2 h 2"/>
                <a:gd name="T36" fmla="*/ 8 w 12"/>
                <a:gd name="T37" fmla="*/ 2 h 2"/>
                <a:gd name="T38" fmla="*/ 7 w 12"/>
                <a:gd name="T39" fmla="*/ 2 h 2"/>
                <a:gd name="T40" fmla="*/ 7 w 12"/>
                <a:gd name="T41" fmla="*/ 2 h 2"/>
                <a:gd name="T42" fmla="*/ 7 w 12"/>
                <a:gd name="T43" fmla="*/ 2 h 2"/>
                <a:gd name="T44" fmla="*/ 7 w 12"/>
                <a:gd name="T45" fmla="*/ 2 h 2"/>
                <a:gd name="T46" fmla="*/ 6 w 12"/>
                <a:gd name="T47" fmla="*/ 2 h 2"/>
                <a:gd name="T48" fmla="*/ 6 w 12"/>
                <a:gd name="T49" fmla="*/ 2 h 2"/>
                <a:gd name="T50" fmla="*/ 6 w 12"/>
                <a:gd name="T51" fmla="*/ 1 h 2"/>
                <a:gd name="T52" fmla="*/ 6 w 12"/>
                <a:gd name="T53" fmla="*/ 1 h 2"/>
                <a:gd name="T54" fmla="*/ 6 w 12"/>
                <a:gd name="T55" fmla="*/ 1 h 2"/>
                <a:gd name="T56" fmla="*/ 5 w 12"/>
                <a:gd name="T57" fmla="*/ 1 h 2"/>
                <a:gd name="T58" fmla="*/ 5 w 12"/>
                <a:gd name="T59" fmla="*/ 1 h 2"/>
                <a:gd name="T60" fmla="*/ 5 w 12"/>
                <a:gd name="T61" fmla="*/ 1 h 2"/>
                <a:gd name="T62" fmla="*/ 4 w 12"/>
                <a:gd name="T63" fmla="*/ 1 h 2"/>
                <a:gd name="T64" fmla="*/ 4 w 12"/>
                <a:gd name="T65" fmla="*/ 1 h 2"/>
                <a:gd name="T66" fmla="*/ 4 w 12"/>
                <a:gd name="T67" fmla="*/ 1 h 2"/>
                <a:gd name="T68" fmla="*/ 4 w 12"/>
                <a:gd name="T69" fmla="*/ 1 h 2"/>
                <a:gd name="T70" fmla="*/ 4 w 12"/>
                <a:gd name="T71" fmla="*/ 1 h 2"/>
                <a:gd name="T72" fmla="*/ 3 w 12"/>
                <a:gd name="T73" fmla="*/ 1 h 2"/>
                <a:gd name="T74" fmla="*/ 3 w 12"/>
                <a:gd name="T75" fmla="*/ 1 h 2"/>
                <a:gd name="T76" fmla="*/ 3 w 12"/>
                <a:gd name="T77" fmla="*/ 1 h 2"/>
                <a:gd name="T78" fmla="*/ 3 w 12"/>
                <a:gd name="T79" fmla="*/ 1 h 2"/>
                <a:gd name="T80" fmla="*/ 3 w 12"/>
                <a:gd name="T81" fmla="*/ 1 h 2"/>
                <a:gd name="T82" fmla="*/ 2 w 12"/>
                <a:gd name="T83" fmla="*/ 1 h 2"/>
                <a:gd name="T84" fmla="*/ 2 w 12"/>
                <a:gd name="T85" fmla="*/ 1 h 2"/>
                <a:gd name="T86" fmla="*/ 2 w 12"/>
                <a:gd name="T87" fmla="*/ 1 h 2"/>
                <a:gd name="T88" fmla="*/ 1 w 12"/>
                <a:gd name="T89" fmla="*/ 1 h 2"/>
                <a:gd name="T90" fmla="*/ 1 w 12"/>
                <a:gd name="T91" fmla="*/ 1 h 2"/>
                <a:gd name="T92" fmla="*/ 1 w 12"/>
                <a:gd name="T93" fmla="*/ 1 h 2"/>
                <a:gd name="T94" fmla="*/ 1 w 12"/>
                <a:gd name="T95" fmla="*/ 1 h 2"/>
                <a:gd name="T96" fmla="*/ 1 w 12"/>
                <a:gd name="T97" fmla="*/ 1 h 2"/>
                <a:gd name="T98" fmla="*/ 0 w 12"/>
                <a:gd name="T99" fmla="*/ 1 h 2"/>
                <a:gd name="T100" fmla="*/ 0 w 12"/>
                <a:gd name="T101" fmla="*/ 1 h 2"/>
                <a:gd name="T102" fmla="*/ 0 w 12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9" name="Freeform 446"/>
            <p:cNvSpPr>
              <a:spLocks/>
            </p:cNvSpPr>
            <p:nvPr/>
          </p:nvSpPr>
          <p:spPr bwMode="auto">
            <a:xfrm>
              <a:off x="4743587" y="2593383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2 h 3"/>
                <a:gd name="T4" fmla="*/ 12 w 12"/>
                <a:gd name="T5" fmla="*/ 2 h 3"/>
                <a:gd name="T6" fmla="*/ 11 w 12"/>
                <a:gd name="T7" fmla="*/ 2 h 3"/>
                <a:gd name="T8" fmla="*/ 11 w 12"/>
                <a:gd name="T9" fmla="*/ 2 h 3"/>
                <a:gd name="T10" fmla="*/ 11 w 12"/>
                <a:gd name="T11" fmla="*/ 2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10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8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2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1 h 3"/>
                <a:gd name="T84" fmla="*/ 2 w 12"/>
                <a:gd name="T85" fmla="*/ 1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" name="Freeform 447"/>
            <p:cNvSpPr>
              <a:spLocks/>
            </p:cNvSpPr>
            <p:nvPr/>
          </p:nvSpPr>
          <p:spPr bwMode="auto">
            <a:xfrm>
              <a:off x="4732761" y="2591414"/>
              <a:ext cx="10827" cy="1969"/>
            </a:xfrm>
            <a:custGeom>
              <a:avLst/>
              <a:gdLst>
                <a:gd name="T0" fmla="*/ 11 w 11"/>
                <a:gd name="T1" fmla="*/ 2 h 2"/>
                <a:gd name="T2" fmla="*/ 11 w 11"/>
                <a:gd name="T3" fmla="*/ 2 h 2"/>
                <a:gd name="T4" fmla="*/ 11 w 11"/>
                <a:gd name="T5" fmla="*/ 2 h 2"/>
                <a:gd name="T6" fmla="*/ 11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10 w 11"/>
                <a:gd name="T13" fmla="*/ 2 h 2"/>
                <a:gd name="T14" fmla="*/ 10 w 11"/>
                <a:gd name="T15" fmla="*/ 2 h 2"/>
                <a:gd name="T16" fmla="*/ 10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9 w 11"/>
                <a:gd name="T25" fmla="*/ 2 h 2"/>
                <a:gd name="T26" fmla="*/ 9 w 11"/>
                <a:gd name="T27" fmla="*/ 2 h 2"/>
                <a:gd name="T28" fmla="*/ 8 w 11"/>
                <a:gd name="T29" fmla="*/ 2 h 2"/>
                <a:gd name="T30" fmla="*/ 8 w 11"/>
                <a:gd name="T31" fmla="*/ 1 h 2"/>
                <a:gd name="T32" fmla="*/ 8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7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4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3 w 11"/>
                <a:gd name="T71" fmla="*/ 1 h 2"/>
                <a:gd name="T72" fmla="*/ 3 w 11"/>
                <a:gd name="T73" fmla="*/ 1 h 2"/>
                <a:gd name="T74" fmla="*/ 3 w 11"/>
                <a:gd name="T75" fmla="*/ 0 h 2"/>
                <a:gd name="T76" fmla="*/ 3 w 11"/>
                <a:gd name="T77" fmla="*/ 0 h 2"/>
                <a:gd name="T78" fmla="*/ 2 w 11"/>
                <a:gd name="T79" fmla="*/ 0 h 2"/>
                <a:gd name="T80" fmla="*/ 2 w 11"/>
                <a:gd name="T81" fmla="*/ 0 h 2"/>
                <a:gd name="T82" fmla="*/ 2 w 11"/>
                <a:gd name="T83" fmla="*/ 0 h 2"/>
                <a:gd name="T84" fmla="*/ 2 w 11"/>
                <a:gd name="T85" fmla="*/ 0 h 2"/>
                <a:gd name="T86" fmla="*/ 1 w 11"/>
                <a:gd name="T87" fmla="*/ 0 h 2"/>
                <a:gd name="T88" fmla="*/ 1 w 11"/>
                <a:gd name="T89" fmla="*/ 0 h 2"/>
                <a:gd name="T90" fmla="*/ 1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0 w 11"/>
                <a:gd name="T97" fmla="*/ 0 h 2"/>
                <a:gd name="T98" fmla="*/ 0 w 11"/>
                <a:gd name="T99" fmla="*/ 0 h 2"/>
                <a:gd name="T100" fmla="*/ 0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" name="Freeform 448"/>
            <p:cNvSpPr>
              <a:spLocks/>
            </p:cNvSpPr>
            <p:nvPr/>
          </p:nvSpPr>
          <p:spPr bwMode="auto">
            <a:xfrm>
              <a:off x="4720950" y="2588461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1 w 12"/>
                <a:gd name="T5" fmla="*/ 2 h 3"/>
                <a:gd name="T6" fmla="*/ 11 w 12"/>
                <a:gd name="T7" fmla="*/ 2 h 3"/>
                <a:gd name="T8" fmla="*/ 11 w 12"/>
                <a:gd name="T9" fmla="*/ 2 h 3"/>
                <a:gd name="T10" fmla="*/ 11 w 12"/>
                <a:gd name="T11" fmla="*/ 2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9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8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1 h 3"/>
                <a:gd name="T46" fmla="*/ 6 w 12"/>
                <a:gd name="T47" fmla="*/ 1 h 3"/>
                <a:gd name="T48" fmla="*/ 6 w 12"/>
                <a:gd name="T49" fmla="*/ 1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5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3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2 w 12"/>
                <a:gd name="T83" fmla="*/ 1 h 3"/>
                <a:gd name="T84" fmla="*/ 2 w 12"/>
                <a:gd name="T85" fmla="*/ 0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" name="Freeform 449"/>
            <p:cNvSpPr>
              <a:spLocks/>
            </p:cNvSpPr>
            <p:nvPr/>
          </p:nvSpPr>
          <p:spPr bwMode="auto">
            <a:xfrm>
              <a:off x="4710123" y="2585509"/>
              <a:ext cx="10827" cy="2953"/>
            </a:xfrm>
            <a:custGeom>
              <a:avLst/>
              <a:gdLst>
                <a:gd name="T0" fmla="*/ 11 w 11"/>
                <a:gd name="T1" fmla="*/ 3 h 3"/>
                <a:gd name="T2" fmla="*/ 11 w 11"/>
                <a:gd name="T3" fmla="*/ 3 h 3"/>
                <a:gd name="T4" fmla="*/ 11 w 11"/>
                <a:gd name="T5" fmla="*/ 3 h 3"/>
                <a:gd name="T6" fmla="*/ 11 w 11"/>
                <a:gd name="T7" fmla="*/ 3 h 3"/>
                <a:gd name="T8" fmla="*/ 10 w 11"/>
                <a:gd name="T9" fmla="*/ 3 h 3"/>
                <a:gd name="T10" fmla="*/ 10 w 11"/>
                <a:gd name="T11" fmla="*/ 3 h 3"/>
                <a:gd name="T12" fmla="*/ 10 w 11"/>
                <a:gd name="T13" fmla="*/ 2 h 3"/>
                <a:gd name="T14" fmla="*/ 10 w 11"/>
                <a:gd name="T15" fmla="*/ 2 h 3"/>
                <a:gd name="T16" fmla="*/ 10 w 11"/>
                <a:gd name="T17" fmla="*/ 2 h 3"/>
                <a:gd name="T18" fmla="*/ 9 w 11"/>
                <a:gd name="T19" fmla="*/ 2 h 3"/>
                <a:gd name="T20" fmla="*/ 9 w 11"/>
                <a:gd name="T21" fmla="*/ 2 h 3"/>
                <a:gd name="T22" fmla="*/ 9 w 11"/>
                <a:gd name="T23" fmla="*/ 2 h 3"/>
                <a:gd name="T24" fmla="*/ 9 w 11"/>
                <a:gd name="T25" fmla="*/ 2 h 3"/>
                <a:gd name="T26" fmla="*/ 8 w 11"/>
                <a:gd name="T27" fmla="*/ 2 h 3"/>
                <a:gd name="T28" fmla="*/ 8 w 11"/>
                <a:gd name="T29" fmla="*/ 2 h 3"/>
                <a:gd name="T30" fmla="*/ 8 w 11"/>
                <a:gd name="T31" fmla="*/ 2 h 3"/>
                <a:gd name="T32" fmla="*/ 8 w 11"/>
                <a:gd name="T33" fmla="*/ 2 h 3"/>
                <a:gd name="T34" fmla="*/ 7 w 11"/>
                <a:gd name="T35" fmla="*/ 2 h 3"/>
                <a:gd name="T36" fmla="*/ 7 w 11"/>
                <a:gd name="T37" fmla="*/ 2 h 3"/>
                <a:gd name="T38" fmla="*/ 7 w 11"/>
                <a:gd name="T39" fmla="*/ 2 h 3"/>
                <a:gd name="T40" fmla="*/ 7 w 11"/>
                <a:gd name="T41" fmla="*/ 2 h 3"/>
                <a:gd name="T42" fmla="*/ 7 w 11"/>
                <a:gd name="T43" fmla="*/ 2 h 3"/>
                <a:gd name="T44" fmla="*/ 6 w 11"/>
                <a:gd name="T45" fmla="*/ 2 h 3"/>
                <a:gd name="T46" fmla="*/ 6 w 11"/>
                <a:gd name="T47" fmla="*/ 2 h 3"/>
                <a:gd name="T48" fmla="*/ 6 w 11"/>
                <a:gd name="T49" fmla="*/ 2 h 3"/>
                <a:gd name="T50" fmla="*/ 6 w 11"/>
                <a:gd name="T51" fmla="*/ 1 h 3"/>
                <a:gd name="T52" fmla="*/ 5 w 11"/>
                <a:gd name="T53" fmla="*/ 1 h 3"/>
                <a:gd name="T54" fmla="*/ 5 w 11"/>
                <a:gd name="T55" fmla="*/ 1 h 3"/>
                <a:gd name="T56" fmla="*/ 5 w 11"/>
                <a:gd name="T57" fmla="*/ 1 h 3"/>
                <a:gd name="T58" fmla="*/ 5 w 11"/>
                <a:gd name="T59" fmla="*/ 1 h 3"/>
                <a:gd name="T60" fmla="*/ 4 w 11"/>
                <a:gd name="T61" fmla="*/ 1 h 3"/>
                <a:gd name="T62" fmla="*/ 4 w 11"/>
                <a:gd name="T63" fmla="*/ 1 h 3"/>
                <a:gd name="T64" fmla="*/ 4 w 11"/>
                <a:gd name="T65" fmla="*/ 1 h 3"/>
                <a:gd name="T66" fmla="*/ 4 w 11"/>
                <a:gd name="T67" fmla="*/ 1 h 3"/>
                <a:gd name="T68" fmla="*/ 4 w 11"/>
                <a:gd name="T69" fmla="*/ 1 h 3"/>
                <a:gd name="T70" fmla="*/ 3 w 11"/>
                <a:gd name="T71" fmla="*/ 1 h 3"/>
                <a:gd name="T72" fmla="*/ 3 w 11"/>
                <a:gd name="T73" fmla="*/ 1 h 3"/>
                <a:gd name="T74" fmla="*/ 3 w 11"/>
                <a:gd name="T75" fmla="*/ 1 h 3"/>
                <a:gd name="T76" fmla="*/ 3 w 11"/>
                <a:gd name="T77" fmla="*/ 1 h 3"/>
                <a:gd name="T78" fmla="*/ 2 w 11"/>
                <a:gd name="T79" fmla="*/ 1 h 3"/>
                <a:gd name="T80" fmla="*/ 2 w 11"/>
                <a:gd name="T81" fmla="*/ 1 h 3"/>
                <a:gd name="T82" fmla="*/ 2 w 11"/>
                <a:gd name="T83" fmla="*/ 1 h 3"/>
                <a:gd name="T84" fmla="*/ 2 w 11"/>
                <a:gd name="T85" fmla="*/ 1 h 3"/>
                <a:gd name="T86" fmla="*/ 2 w 11"/>
                <a:gd name="T87" fmla="*/ 0 h 3"/>
                <a:gd name="T88" fmla="*/ 1 w 11"/>
                <a:gd name="T89" fmla="*/ 0 h 3"/>
                <a:gd name="T90" fmla="*/ 1 w 11"/>
                <a:gd name="T91" fmla="*/ 0 h 3"/>
                <a:gd name="T92" fmla="*/ 1 w 11"/>
                <a:gd name="T93" fmla="*/ 0 h 3"/>
                <a:gd name="T94" fmla="*/ 1 w 11"/>
                <a:gd name="T95" fmla="*/ 0 h 3"/>
                <a:gd name="T96" fmla="*/ 0 w 11"/>
                <a:gd name="T97" fmla="*/ 0 h 3"/>
                <a:gd name="T98" fmla="*/ 0 w 11"/>
                <a:gd name="T99" fmla="*/ 0 h 3"/>
                <a:gd name="T100" fmla="*/ 0 w 11"/>
                <a:gd name="T101" fmla="*/ 0 h 3"/>
                <a:gd name="T102" fmla="*/ 0 w 11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"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" name="Freeform 450"/>
            <p:cNvSpPr>
              <a:spLocks/>
            </p:cNvSpPr>
            <p:nvPr/>
          </p:nvSpPr>
          <p:spPr bwMode="auto">
            <a:xfrm>
              <a:off x="4698312" y="2582556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1 w 12"/>
                <a:gd name="T11" fmla="*/ 3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10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1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4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0 h 3"/>
                <a:gd name="T84" fmla="*/ 2 w 12"/>
                <a:gd name="T85" fmla="*/ 0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2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1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" name="Freeform 451"/>
            <p:cNvSpPr>
              <a:spLocks/>
            </p:cNvSpPr>
            <p:nvPr/>
          </p:nvSpPr>
          <p:spPr bwMode="auto">
            <a:xfrm>
              <a:off x="4687485" y="2578619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1 w 12"/>
                <a:gd name="T3" fmla="*/ 4 h 4"/>
                <a:gd name="T4" fmla="*/ 11 w 12"/>
                <a:gd name="T5" fmla="*/ 4 h 4"/>
                <a:gd name="T6" fmla="*/ 11 w 12"/>
                <a:gd name="T7" fmla="*/ 4 h 4"/>
                <a:gd name="T8" fmla="*/ 11 w 12"/>
                <a:gd name="T9" fmla="*/ 4 h 4"/>
                <a:gd name="T10" fmla="*/ 10 w 12"/>
                <a:gd name="T11" fmla="*/ 4 h 4"/>
                <a:gd name="T12" fmla="*/ 10 w 12"/>
                <a:gd name="T13" fmla="*/ 4 h 4"/>
                <a:gd name="T14" fmla="*/ 10 w 12"/>
                <a:gd name="T15" fmla="*/ 3 h 4"/>
                <a:gd name="T16" fmla="*/ 10 w 12"/>
                <a:gd name="T17" fmla="*/ 3 h 4"/>
                <a:gd name="T18" fmla="*/ 10 w 12"/>
                <a:gd name="T19" fmla="*/ 3 h 4"/>
                <a:gd name="T20" fmla="*/ 9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8 w 12"/>
                <a:gd name="T31" fmla="*/ 3 h 4"/>
                <a:gd name="T32" fmla="*/ 8 w 12"/>
                <a:gd name="T33" fmla="*/ 3 h 4"/>
                <a:gd name="T34" fmla="*/ 8 w 12"/>
                <a:gd name="T35" fmla="*/ 3 h 4"/>
                <a:gd name="T36" fmla="*/ 7 w 12"/>
                <a:gd name="T37" fmla="*/ 3 h 4"/>
                <a:gd name="T38" fmla="*/ 7 w 12"/>
                <a:gd name="T39" fmla="*/ 2 h 4"/>
                <a:gd name="T40" fmla="*/ 7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6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2 h 4"/>
                <a:gd name="T62" fmla="*/ 5 w 12"/>
                <a:gd name="T63" fmla="*/ 2 h 4"/>
                <a:gd name="T64" fmla="*/ 4 w 12"/>
                <a:gd name="T65" fmla="*/ 2 h 4"/>
                <a:gd name="T66" fmla="*/ 4 w 12"/>
                <a:gd name="T67" fmla="*/ 2 h 4"/>
                <a:gd name="T68" fmla="*/ 4 w 12"/>
                <a:gd name="T69" fmla="*/ 2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2 w 12"/>
                <a:gd name="T89" fmla="*/ 1 h 4"/>
                <a:gd name="T90" fmla="*/ 2 w 12"/>
                <a:gd name="T91" fmla="*/ 1 h 4"/>
                <a:gd name="T92" fmla="*/ 1 w 12"/>
                <a:gd name="T93" fmla="*/ 1 h 4"/>
                <a:gd name="T94" fmla="*/ 1 w 12"/>
                <a:gd name="T95" fmla="*/ 1 h 4"/>
                <a:gd name="T96" fmla="*/ 1 w 12"/>
                <a:gd name="T97" fmla="*/ 1 h 4"/>
                <a:gd name="T98" fmla="*/ 0 w 12"/>
                <a:gd name="T99" fmla="*/ 1 h 4"/>
                <a:gd name="T100" fmla="*/ 0 w 12"/>
                <a:gd name="T101" fmla="*/ 1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" name="Freeform 452"/>
            <p:cNvSpPr>
              <a:spLocks/>
            </p:cNvSpPr>
            <p:nvPr/>
          </p:nvSpPr>
          <p:spPr bwMode="auto">
            <a:xfrm>
              <a:off x="4676658" y="2575666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3 h 4"/>
                <a:gd name="T4" fmla="*/ 11 w 11"/>
                <a:gd name="T5" fmla="*/ 3 h 4"/>
                <a:gd name="T6" fmla="*/ 11 w 11"/>
                <a:gd name="T7" fmla="*/ 3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10 w 11"/>
                <a:gd name="T15" fmla="*/ 3 h 4"/>
                <a:gd name="T16" fmla="*/ 10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9 w 11"/>
                <a:gd name="T25" fmla="*/ 3 h 4"/>
                <a:gd name="T26" fmla="*/ 8 w 11"/>
                <a:gd name="T27" fmla="*/ 2 h 4"/>
                <a:gd name="T28" fmla="*/ 8 w 11"/>
                <a:gd name="T29" fmla="*/ 2 h 4"/>
                <a:gd name="T30" fmla="*/ 8 w 11"/>
                <a:gd name="T31" fmla="*/ 2 h 4"/>
                <a:gd name="T32" fmla="*/ 8 w 11"/>
                <a:gd name="T33" fmla="*/ 2 h 4"/>
                <a:gd name="T34" fmla="*/ 7 w 11"/>
                <a:gd name="T35" fmla="*/ 2 h 4"/>
                <a:gd name="T36" fmla="*/ 7 w 11"/>
                <a:gd name="T37" fmla="*/ 2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6 w 11"/>
                <a:gd name="T51" fmla="*/ 2 h 4"/>
                <a:gd name="T52" fmla="*/ 6 w 11"/>
                <a:gd name="T53" fmla="*/ 2 h 4"/>
                <a:gd name="T54" fmla="*/ 5 w 11"/>
                <a:gd name="T55" fmla="*/ 2 h 4"/>
                <a:gd name="T56" fmla="*/ 5 w 11"/>
                <a:gd name="T57" fmla="*/ 1 h 4"/>
                <a:gd name="T58" fmla="*/ 5 w 11"/>
                <a:gd name="T59" fmla="*/ 1 h 4"/>
                <a:gd name="T60" fmla="*/ 5 w 11"/>
                <a:gd name="T61" fmla="*/ 1 h 4"/>
                <a:gd name="T62" fmla="*/ 4 w 11"/>
                <a:gd name="T63" fmla="*/ 1 h 4"/>
                <a:gd name="T64" fmla="*/ 4 w 11"/>
                <a:gd name="T65" fmla="*/ 1 h 4"/>
                <a:gd name="T66" fmla="*/ 4 w 11"/>
                <a:gd name="T67" fmla="*/ 1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3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0 h 4"/>
                <a:gd name="T88" fmla="*/ 1 w 11"/>
                <a:gd name="T89" fmla="*/ 0 h 4"/>
                <a:gd name="T90" fmla="*/ 1 w 11"/>
                <a:gd name="T91" fmla="*/ 0 h 4"/>
                <a:gd name="T92" fmla="*/ 1 w 11"/>
                <a:gd name="T93" fmla="*/ 0 h 4"/>
                <a:gd name="T94" fmla="*/ 1 w 11"/>
                <a:gd name="T95" fmla="*/ 0 h 4"/>
                <a:gd name="T96" fmla="*/ 1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" name="Freeform 453"/>
            <p:cNvSpPr>
              <a:spLocks/>
            </p:cNvSpPr>
            <p:nvPr/>
          </p:nvSpPr>
          <p:spPr bwMode="auto">
            <a:xfrm>
              <a:off x="4665832" y="2571729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1 w 11"/>
                <a:gd name="T5" fmla="*/ 4 h 4"/>
                <a:gd name="T6" fmla="*/ 11 w 11"/>
                <a:gd name="T7" fmla="*/ 4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9 w 11"/>
                <a:gd name="T15" fmla="*/ 3 h 4"/>
                <a:gd name="T16" fmla="*/ 9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8 w 11"/>
                <a:gd name="T25" fmla="*/ 3 h 4"/>
                <a:gd name="T26" fmla="*/ 8 w 11"/>
                <a:gd name="T27" fmla="*/ 3 h 4"/>
                <a:gd name="T28" fmla="*/ 8 w 11"/>
                <a:gd name="T29" fmla="*/ 3 h 4"/>
                <a:gd name="T30" fmla="*/ 8 w 11"/>
                <a:gd name="T31" fmla="*/ 3 h 4"/>
                <a:gd name="T32" fmla="*/ 8 w 11"/>
                <a:gd name="T33" fmla="*/ 3 h 4"/>
                <a:gd name="T34" fmla="*/ 7 w 11"/>
                <a:gd name="T35" fmla="*/ 3 h 4"/>
                <a:gd name="T36" fmla="*/ 7 w 11"/>
                <a:gd name="T37" fmla="*/ 3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5 w 11"/>
                <a:gd name="T51" fmla="*/ 2 h 4"/>
                <a:gd name="T52" fmla="*/ 5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2 h 4"/>
                <a:gd name="T60" fmla="*/ 4 w 11"/>
                <a:gd name="T61" fmla="*/ 2 h 4"/>
                <a:gd name="T62" fmla="*/ 4 w 11"/>
                <a:gd name="T63" fmla="*/ 2 h 4"/>
                <a:gd name="T64" fmla="*/ 4 w 11"/>
                <a:gd name="T65" fmla="*/ 2 h 4"/>
                <a:gd name="T66" fmla="*/ 4 w 11"/>
                <a:gd name="T67" fmla="*/ 2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1 h 4"/>
                <a:gd name="T88" fmla="*/ 1 w 11"/>
                <a:gd name="T89" fmla="*/ 1 h 4"/>
                <a:gd name="T90" fmla="*/ 1 w 11"/>
                <a:gd name="T91" fmla="*/ 1 h 4"/>
                <a:gd name="T92" fmla="*/ 1 w 11"/>
                <a:gd name="T93" fmla="*/ 1 h 4"/>
                <a:gd name="T94" fmla="*/ 1 w 11"/>
                <a:gd name="T95" fmla="*/ 1 h 4"/>
                <a:gd name="T96" fmla="*/ 0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" name="Freeform 454"/>
            <p:cNvSpPr>
              <a:spLocks/>
            </p:cNvSpPr>
            <p:nvPr/>
          </p:nvSpPr>
          <p:spPr bwMode="auto">
            <a:xfrm>
              <a:off x="4655005" y="2567792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0 w 11"/>
                <a:gd name="T5" fmla="*/ 4 h 4"/>
                <a:gd name="T6" fmla="*/ 10 w 11"/>
                <a:gd name="T7" fmla="*/ 4 h 4"/>
                <a:gd name="T8" fmla="*/ 10 w 11"/>
                <a:gd name="T9" fmla="*/ 4 h 4"/>
                <a:gd name="T10" fmla="*/ 10 w 11"/>
                <a:gd name="T11" fmla="*/ 4 h 4"/>
                <a:gd name="T12" fmla="*/ 10 w 11"/>
                <a:gd name="T13" fmla="*/ 4 h 4"/>
                <a:gd name="T14" fmla="*/ 9 w 11"/>
                <a:gd name="T15" fmla="*/ 4 h 4"/>
                <a:gd name="T16" fmla="*/ 9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8 w 11"/>
                <a:gd name="T25" fmla="*/ 3 h 4"/>
                <a:gd name="T26" fmla="*/ 8 w 11"/>
                <a:gd name="T27" fmla="*/ 3 h 4"/>
                <a:gd name="T28" fmla="*/ 8 w 11"/>
                <a:gd name="T29" fmla="*/ 3 h 4"/>
                <a:gd name="T30" fmla="*/ 8 w 11"/>
                <a:gd name="T31" fmla="*/ 3 h 4"/>
                <a:gd name="T32" fmla="*/ 7 w 11"/>
                <a:gd name="T33" fmla="*/ 3 h 4"/>
                <a:gd name="T34" fmla="*/ 7 w 11"/>
                <a:gd name="T35" fmla="*/ 3 h 4"/>
                <a:gd name="T36" fmla="*/ 7 w 11"/>
                <a:gd name="T37" fmla="*/ 3 h 4"/>
                <a:gd name="T38" fmla="*/ 7 w 11"/>
                <a:gd name="T39" fmla="*/ 3 h 4"/>
                <a:gd name="T40" fmla="*/ 6 w 11"/>
                <a:gd name="T41" fmla="*/ 3 h 4"/>
                <a:gd name="T42" fmla="*/ 6 w 11"/>
                <a:gd name="T43" fmla="*/ 3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5 w 11"/>
                <a:gd name="T51" fmla="*/ 2 h 4"/>
                <a:gd name="T52" fmla="*/ 5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2 h 4"/>
                <a:gd name="T60" fmla="*/ 4 w 11"/>
                <a:gd name="T61" fmla="*/ 2 h 4"/>
                <a:gd name="T62" fmla="*/ 4 w 11"/>
                <a:gd name="T63" fmla="*/ 2 h 4"/>
                <a:gd name="T64" fmla="*/ 4 w 11"/>
                <a:gd name="T65" fmla="*/ 2 h 4"/>
                <a:gd name="T66" fmla="*/ 4 w 11"/>
                <a:gd name="T67" fmla="*/ 2 h 4"/>
                <a:gd name="T68" fmla="*/ 3 w 11"/>
                <a:gd name="T69" fmla="*/ 2 h 4"/>
                <a:gd name="T70" fmla="*/ 3 w 11"/>
                <a:gd name="T71" fmla="*/ 2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1 h 4"/>
                <a:gd name="T88" fmla="*/ 1 w 11"/>
                <a:gd name="T89" fmla="*/ 1 h 4"/>
                <a:gd name="T90" fmla="*/ 1 w 11"/>
                <a:gd name="T91" fmla="*/ 1 h 4"/>
                <a:gd name="T92" fmla="*/ 1 w 11"/>
                <a:gd name="T93" fmla="*/ 0 h 4"/>
                <a:gd name="T94" fmla="*/ 0 w 11"/>
                <a:gd name="T95" fmla="*/ 0 h 4"/>
                <a:gd name="T96" fmla="*/ 0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" name="Freeform 455"/>
            <p:cNvSpPr>
              <a:spLocks/>
            </p:cNvSpPr>
            <p:nvPr/>
          </p:nvSpPr>
          <p:spPr bwMode="auto">
            <a:xfrm>
              <a:off x="4644178" y="2566808"/>
              <a:ext cx="10827" cy="414370"/>
            </a:xfrm>
            <a:custGeom>
              <a:avLst/>
              <a:gdLst>
                <a:gd name="T0" fmla="*/ 11 w 11"/>
                <a:gd name="T1" fmla="*/ 1 h 421"/>
                <a:gd name="T2" fmla="*/ 11 w 11"/>
                <a:gd name="T3" fmla="*/ 1 h 421"/>
                <a:gd name="T4" fmla="*/ 10 w 11"/>
                <a:gd name="T5" fmla="*/ 1 h 421"/>
                <a:gd name="T6" fmla="*/ 10 w 11"/>
                <a:gd name="T7" fmla="*/ 1 h 421"/>
                <a:gd name="T8" fmla="*/ 10 w 11"/>
                <a:gd name="T9" fmla="*/ 1 h 421"/>
                <a:gd name="T10" fmla="*/ 10 w 11"/>
                <a:gd name="T11" fmla="*/ 1 h 421"/>
                <a:gd name="T12" fmla="*/ 10 w 11"/>
                <a:gd name="T13" fmla="*/ 1 h 421"/>
                <a:gd name="T14" fmla="*/ 9 w 11"/>
                <a:gd name="T15" fmla="*/ 1 h 421"/>
                <a:gd name="T16" fmla="*/ 9 w 11"/>
                <a:gd name="T17" fmla="*/ 1 h 421"/>
                <a:gd name="T18" fmla="*/ 9 w 11"/>
                <a:gd name="T19" fmla="*/ 1 h 421"/>
                <a:gd name="T20" fmla="*/ 9 w 11"/>
                <a:gd name="T21" fmla="*/ 0 h 421"/>
                <a:gd name="T22" fmla="*/ 8 w 11"/>
                <a:gd name="T23" fmla="*/ 0 h 421"/>
                <a:gd name="T24" fmla="*/ 8 w 11"/>
                <a:gd name="T25" fmla="*/ 0 h 421"/>
                <a:gd name="T26" fmla="*/ 8 w 11"/>
                <a:gd name="T27" fmla="*/ 0 h 421"/>
                <a:gd name="T28" fmla="*/ 8 w 11"/>
                <a:gd name="T29" fmla="*/ 421 h 421"/>
                <a:gd name="T30" fmla="*/ 8 w 11"/>
                <a:gd name="T31" fmla="*/ 421 h 421"/>
                <a:gd name="T32" fmla="*/ 7 w 11"/>
                <a:gd name="T33" fmla="*/ 421 h 421"/>
                <a:gd name="T34" fmla="*/ 7 w 11"/>
                <a:gd name="T35" fmla="*/ 421 h 421"/>
                <a:gd name="T36" fmla="*/ 7 w 11"/>
                <a:gd name="T37" fmla="*/ 421 h 421"/>
                <a:gd name="T38" fmla="*/ 7 w 11"/>
                <a:gd name="T39" fmla="*/ 421 h 421"/>
                <a:gd name="T40" fmla="*/ 7 w 11"/>
                <a:gd name="T41" fmla="*/ 421 h 421"/>
                <a:gd name="T42" fmla="*/ 6 w 11"/>
                <a:gd name="T43" fmla="*/ 421 h 421"/>
                <a:gd name="T44" fmla="*/ 6 w 11"/>
                <a:gd name="T45" fmla="*/ 421 h 421"/>
                <a:gd name="T46" fmla="*/ 6 w 11"/>
                <a:gd name="T47" fmla="*/ 421 h 421"/>
                <a:gd name="T48" fmla="*/ 6 w 11"/>
                <a:gd name="T49" fmla="*/ 421 h 421"/>
                <a:gd name="T50" fmla="*/ 6 w 11"/>
                <a:gd name="T51" fmla="*/ 421 h 421"/>
                <a:gd name="T52" fmla="*/ 5 w 11"/>
                <a:gd name="T53" fmla="*/ 421 h 421"/>
                <a:gd name="T54" fmla="*/ 5 w 11"/>
                <a:gd name="T55" fmla="*/ 421 h 421"/>
                <a:gd name="T56" fmla="*/ 5 w 11"/>
                <a:gd name="T57" fmla="*/ 421 h 421"/>
                <a:gd name="T58" fmla="*/ 4 w 11"/>
                <a:gd name="T59" fmla="*/ 421 h 421"/>
                <a:gd name="T60" fmla="*/ 4 w 11"/>
                <a:gd name="T61" fmla="*/ 421 h 421"/>
                <a:gd name="T62" fmla="*/ 4 w 11"/>
                <a:gd name="T63" fmla="*/ 421 h 421"/>
                <a:gd name="T64" fmla="*/ 4 w 11"/>
                <a:gd name="T65" fmla="*/ 421 h 421"/>
                <a:gd name="T66" fmla="*/ 4 w 11"/>
                <a:gd name="T67" fmla="*/ 421 h 421"/>
                <a:gd name="T68" fmla="*/ 3 w 11"/>
                <a:gd name="T69" fmla="*/ 421 h 421"/>
                <a:gd name="T70" fmla="*/ 3 w 11"/>
                <a:gd name="T71" fmla="*/ 421 h 421"/>
                <a:gd name="T72" fmla="*/ 3 w 11"/>
                <a:gd name="T73" fmla="*/ 421 h 421"/>
                <a:gd name="T74" fmla="*/ 3 w 11"/>
                <a:gd name="T75" fmla="*/ 421 h 421"/>
                <a:gd name="T76" fmla="*/ 3 w 11"/>
                <a:gd name="T77" fmla="*/ 421 h 421"/>
                <a:gd name="T78" fmla="*/ 2 w 11"/>
                <a:gd name="T79" fmla="*/ 421 h 421"/>
                <a:gd name="T80" fmla="*/ 2 w 11"/>
                <a:gd name="T81" fmla="*/ 421 h 421"/>
                <a:gd name="T82" fmla="*/ 2 w 11"/>
                <a:gd name="T83" fmla="*/ 421 h 421"/>
                <a:gd name="T84" fmla="*/ 2 w 11"/>
                <a:gd name="T85" fmla="*/ 421 h 421"/>
                <a:gd name="T86" fmla="*/ 1 w 11"/>
                <a:gd name="T87" fmla="*/ 421 h 421"/>
                <a:gd name="T88" fmla="*/ 1 w 11"/>
                <a:gd name="T89" fmla="*/ 421 h 421"/>
                <a:gd name="T90" fmla="*/ 1 w 11"/>
                <a:gd name="T91" fmla="*/ 421 h 421"/>
                <a:gd name="T92" fmla="*/ 1 w 11"/>
                <a:gd name="T93" fmla="*/ 421 h 421"/>
                <a:gd name="T94" fmla="*/ 1 w 11"/>
                <a:gd name="T95" fmla="*/ 421 h 421"/>
                <a:gd name="T96" fmla="*/ 0 w 11"/>
                <a:gd name="T97" fmla="*/ 421 h 421"/>
                <a:gd name="T98" fmla="*/ 0 w 11"/>
                <a:gd name="T99" fmla="*/ 421 h 421"/>
                <a:gd name="T100" fmla="*/ 0 w 11"/>
                <a:gd name="T101" fmla="*/ 421 h 421"/>
                <a:gd name="T102" fmla="*/ 0 w 11"/>
                <a:gd name="T103" fmla="*/ 4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21">
                  <a:moveTo>
                    <a:pt x="11" y="1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0" y="421"/>
                  </a:lnTo>
                  <a:lnTo>
                    <a:pt x="0" y="421"/>
                  </a:lnTo>
                  <a:lnTo>
                    <a:pt x="0" y="421"/>
                  </a:lnTo>
                  <a:lnTo>
                    <a:pt x="0" y="42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" name="Freeform 456"/>
            <p:cNvSpPr>
              <a:spLocks/>
            </p:cNvSpPr>
            <p:nvPr/>
          </p:nvSpPr>
          <p:spPr bwMode="auto">
            <a:xfrm>
              <a:off x="4633351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" name="Freeform 457"/>
            <p:cNvSpPr>
              <a:spLocks/>
            </p:cNvSpPr>
            <p:nvPr/>
          </p:nvSpPr>
          <p:spPr bwMode="auto">
            <a:xfrm>
              <a:off x="4622525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" name="Freeform 458"/>
            <p:cNvSpPr>
              <a:spLocks/>
            </p:cNvSpPr>
            <p:nvPr/>
          </p:nvSpPr>
          <p:spPr bwMode="auto">
            <a:xfrm>
              <a:off x="4611698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" name="Freeform 459"/>
            <p:cNvSpPr>
              <a:spLocks/>
            </p:cNvSpPr>
            <p:nvPr/>
          </p:nvSpPr>
          <p:spPr bwMode="auto">
            <a:xfrm>
              <a:off x="4600871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" name="Freeform 460"/>
            <p:cNvSpPr>
              <a:spLocks/>
            </p:cNvSpPr>
            <p:nvPr/>
          </p:nvSpPr>
          <p:spPr bwMode="auto">
            <a:xfrm>
              <a:off x="4591029" y="2981178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" name="Freeform 461"/>
            <p:cNvSpPr>
              <a:spLocks/>
            </p:cNvSpPr>
            <p:nvPr/>
          </p:nvSpPr>
          <p:spPr bwMode="auto">
            <a:xfrm>
              <a:off x="4580202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" name="Freeform 462"/>
            <p:cNvSpPr>
              <a:spLocks/>
            </p:cNvSpPr>
            <p:nvPr/>
          </p:nvSpPr>
          <p:spPr bwMode="auto">
            <a:xfrm>
              <a:off x="4570359" y="2981178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" name="Freeform 463"/>
            <p:cNvSpPr>
              <a:spLocks/>
            </p:cNvSpPr>
            <p:nvPr/>
          </p:nvSpPr>
          <p:spPr bwMode="auto">
            <a:xfrm>
              <a:off x="4559533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" name="Freeform 464"/>
            <p:cNvSpPr>
              <a:spLocks/>
            </p:cNvSpPr>
            <p:nvPr/>
          </p:nvSpPr>
          <p:spPr bwMode="auto">
            <a:xfrm>
              <a:off x="4558548" y="2981178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" name="Rectangle 518"/>
            <p:cNvSpPr>
              <a:spLocks noChangeArrowheads="1"/>
            </p:cNvSpPr>
            <p:nvPr/>
          </p:nvSpPr>
          <p:spPr bwMode="auto">
            <a:xfrm>
              <a:off x="5975375" y="1979617"/>
              <a:ext cx="111613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" name="Line 519"/>
            <p:cNvSpPr>
              <a:spLocks noChangeShapeType="1"/>
            </p:cNvSpPr>
            <p:nvPr/>
          </p:nvSpPr>
          <p:spPr bwMode="auto">
            <a:xfrm>
              <a:off x="5975375" y="2977648"/>
              <a:ext cx="111613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" name="Line 520"/>
            <p:cNvSpPr>
              <a:spLocks noChangeShapeType="1"/>
            </p:cNvSpPr>
            <p:nvPr/>
          </p:nvSpPr>
          <p:spPr bwMode="auto">
            <a:xfrm>
              <a:off x="5975375" y="1979617"/>
              <a:ext cx="111613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" name="Line 521"/>
            <p:cNvSpPr>
              <a:spLocks noChangeShapeType="1"/>
            </p:cNvSpPr>
            <p:nvPr/>
          </p:nvSpPr>
          <p:spPr bwMode="auto">
            <a:xfrm flipV="1">
              <a:off x="5975375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" name="Line 522"/>
            <p:cNvSpPr>
              <a:spLocks noChangeShapeType="1"/>
            </p:cNvSpPr>
            <p:nvPr/>
          </p:nvSpPr>
          <p:spPr bwMode="auto">
            <a:xfrm flipV="1">
              <a:off x="6254902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" name="Line 523"/>
            <p:cNvSpPr>
              <a:spLocks noChangeShapeType="1"/>
            </p:cNvSpPr>
            <p:nvPr/>
          </p:nvSpPr>
          <p:spPr bwMode="auto">
            <a:xfrm flipV="1">
              <a:off x="6533445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" name="Line 524"/>
            <p:cNvSpPr>
              <a:spLocks noChangeShapeType="1"/>
            </p:cNvSpPr>
            <p:nvPr/>
          </p:nvSpPr>
          <p:spPr bwMode="auto">
            <a:xfrm flipV="1">
              <a:off x="6811987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" name="Line 525"/>
            <p:cNvSpPr>
              <a:spLocks noChangeShapeType="1"/>
            </p:cNvSpPr>
            <p:nvPr/>
          </p:nvSpPr>
          <p:spPr bwMode="auto">
            <a:xfrm flipV="1">
              <a:off x="7091514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" name="Line 526"/>
            <p:cNvSpPr>
              <a:spLocks noChangeShapeType="1"/>
            </p:cNvSpPr>
            <p:nvPr/>
          </p:nvSpPr>
          <p:spPr bwMode="auto">
            <a:xfrm>
              <a:off x="5975375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" name="Line 527"/>
            <p:cNvSpPr>
              <a:spLocks noChangeShapeType="1"/>
            </p:cNvSpPr>
            <p:nvPr/>
          </p:nvSpPr>
          <p:spPr bwMode="auto">
            <a:xfrm>
              <a:off x="6254902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" name="Line 528"/>
            <p:cNvSpPr>
              <a:spLocks noChangeShapeType="1"/>
            </p:cNvSpPr>
            <p:nvPr/>
          </p:nvSpPr>
          <p:spPr bwMode="auto">
            <a:xfrm>
              <a:off x="6533445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" name="Line 529"/>
            <p:cNvSpPr>
              <a:spLocks noChangeShapeType="1"/>
            </p:cNvSpPr>
            <p:nvPr/>
          </p:nvSpPr>
          <p:spPr bwMode="auto">
            <a:xfrm>
              <a:off x="6811987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" name="Line 530"/>
            <p:cNvSpPr>
              <a:spLocks noChangeShapeType="1"/>
            </p:cNvSpPr>
            <p:nvPr/>
          </p:nvSpPr>
          <p:spPr bwMode="auto">
            <a:xfrm>
              <a:off x="7091514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" name="Line 538"/>
            <p:cNvSpPr>
              <a:spLocks noChangeShapeType="1"/>
            </p:cNvSpPr>
            <p:nvPr/>
          </p:nvSpPr>
          <p:spPr bwMode="auto">
            <a:xfrm flipV="1">
              <a:off x="5975375" y="197961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" name="Line 539"/>
            <p:cNvSpPr>
              <a:spLocks noChangeShapeType="1"/>
            </p:cNvSpPr>
            <p:nvPr/>
          </p:nvSpPr>
          <p:spPr bwMode="auto">
            <a:xfrm flipV="1">
              <a:off x="7091514" y="197961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" name="Line 540"/>
            <p:cNvSpPr>
              <a:spLocks noChangeShapeType="1"/>
            </p:cNvSpPr>
            <p:nvPr/>
          </p:nvSpPr>
          <p:spPr bwMode="auto">
            <a:xfrm>
              <a:off x="5975375" y="2977648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" name="Line 541"/>
            <p:cNvSpPr>
              <a:spLocks noChangeShapeType="1"/>
            </p:cNvSpPr>
            <p:nvPr/>
          </p:nvSpPr>
          <p:spPr bwMode="auto">
            <a:xfrm>
              <a:off x="5975375" y="2778829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" name="Line 542"/>
            <p:cNvSpPr>
              <a:spLocks noChangeShapeType="1"/>
            </p:cNvSpPr>
            <p:nvPr/>
          </p:nvSpPr>
          <p:spPr bwMode="auto">
            <a:xfrm>
              <a:off x="5975375" y="2579026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" name="Line 543"/>
            <p:cNvSpPr>
              <a:spLocks noChangeShapeType="1"/>
            </p:cNvSpPr>
            <p:nvPr/>
          </p:nvSpPr>
          <p:spPr bwMode="auto">
            <a:xfrm>
              <a:off x="5975375" y="2379223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7" name="Line 544"/>
            <p:cNvSpPr>
              <a:spLocks noChangeShapeType="1"/>
            </p:cNvSpPr>
            <p:nvPr/>
          </p:nvSpPr>
          <p:spPr bwMode="auto">
            <a:xfrm>
              <a:off x="5975375" y="2179420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8" name="Line 545"/>
            <p:cNvSpPr>
              <a:spLocks noChangeShapeType="1"/>
            </p:cNvSpPr>
            <p:nvPr/>
          </p:nvSpPr>
          <p:spPr bwMode="auto">
            <a:xfrm>
              <a:off x="5975375" y="1979617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9" name="Line 546"/>
            <p:cNvSpPr>
              <a:spLocks noChangeShapeType="1"/>
            </p:cNvSpPr>
            <p:nvPr/>
          </p:nvSpPr>
          <p:spPr bwMode="auto">
            <a:xfrm flipH="1">
              <a:off x="7046239" y="2977648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0" name="Line 547"/>
            <p:cNvSpPr>
              <a:spLocks noChangeShapeType="1"/>
            </p:cNvSpPr>
            <p:nvPr/>
          </p:nvSpPr>
          <p:spPr bwMode="auto">
            <a:xfrm flipH="1">
              <a:off x="7046239" y="2778829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1" name="Line 548"/>
            <p:cNvSpPr>
              <a:spLocks noChangeShapeType="1"/>
            </p:cNvSpPr>
            <p:nvPr/>
          </p:nvSpPr>
          <p:spPr bwMode="auto">
            <a:xfrm flipH="1">
              <a:off x="7046239" y="2579026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2" name="Line 549"/>
            <p:cNvSpPr>
              <a:spLocks noChangeShapeType="1"/>
            </p:cNvSpPr>
            <p:nvPr/>
          </p:nvSpPr>
          <p:spPr bwMode="auto">
            <a:xfrm flipH="1">
              <a:off x="7046239" y="2379223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3" name="Line 550"/>
            <p:cNvSpPr>
              <a:spLocks noChangeShapeType="1"/>
            </p:cNvSpPr>
            <p:nvPr/>
          </p:nvSpPr>
          <p:spPr bwMode="auto">
            <a:xfrm flipH="1">
              <a:off x="7046239" y="2179420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4" name="Line 551"/>
            <p:cNvSpPr>
              <a:spLocks noChangeShapeType="1"/>
            </p:cNvSpPr>
            <p:nvPr/>
          </p:nvSpPr>
          <p:spPr bwMode="auto">
            <a:xfrm flipH="1">
              <a:off x="7046239" y="1979617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5" name="Oval 572"/>
            <p:cNvSpPr>
              <a:spLocks noChangeArrowheads="1"/>
            </p:cNvSpPr>
            <p:nvPr/>
          </p:nvSpPr>
          <p:spPr bwMode="auto">
            <a:xfrm>
              <a:off x="7082656" y="296977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6" name="Oval 573"/>
            <p:cNvSpPr>
              <a:spLocks noChangeArrowheads="1"/>
            </p:cNvSpPr>
            <p:nvPr/>
          </p:nvSpPr>
          <p:spPr bwMode="auto">
            <a:xfrm>
              <a:off x="7078719" y="296977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7" name="Oval 574"/>
            <p:cNvSpPr>
              <a:spLocks noChangeArrowheads="1"/>
            </p:cNvSpPr>
            <p:nvPr/>
          </p:nvSpPr>
          <p:spPr bwMode="auto">
            <a:xfrm>
              <a:off x="7074782" y="296878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8" name="Oval 575"/>
            <p:cNvSpPr>
              <a:spLocks noChangeArrowheads="1"/>
            </p:cNvSpPr>
            <p:nvPr/>
          </p:nvSpPr>
          <p:spPr bwMode="auto">
            <a:xfrm>
              <a:off x="7070845" y="296977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9" name="Oval 576"/>
            <p:cNvSpPr>
              <a:spLocks noChangeArrowheads="1"/>
            </p:cNvSpPr>
            <p:nvPr/>
          </p:nvSpPr>
          <p:spPr bwMode="auto">
            <a:xfrm>
              <a:off x="7066908" y="297075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0" name="Oval 577"/>
            <p:cNvSpPr>
              <a:spLocks noChangeArrowheads="1"/>
            </p:cNvSpPr>
            <p:nvPr/>
          </p:nvSpPr>
          <p:spPr bwMode="auto">
            <a:xfrm>
              <a:off x="7063955" y="29707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1" name="Oval 578"/>
            <p:cNvSpPr>
              <a:spLocks noChangeArrowheads="1"/>
            </p:cNvSpPr>
            <p:nvPr/>
          </p:nvSpPr>
          <p:spPr bwMode="auto">
            <a:xfrm>
              <a:off x="7059034" y="2970758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2" name="Oval 579"/>
            <p:cNvSpPr>
              <a:spLocks noChangeArrowheads="1"/>
            </p:cNvSpPr>
            <p:nvPr/>
          </p:nvSpPr>
          <p:spPr bwMode="auto">
            <a:xfrm>
              <a:off x="7048207" y="2968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3" name="Oval 580"/>
            <p:cNvSpPr>
              <a:spLocks noChangeArrowheads="1"/>
            </p:cNvSpPr>
            <p:nvPr/>
          </p:nvSpPr>
          <p:spPr bwMode="auto">
            <a:xfrm>
              <a:off x="7044270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4" name="Oval 581"/>
            <p:cNvSpPr>
              <a:spLocks noChangeArrowheads="1"/>
            </p:cNvSpPr>
            <p:nvPr/>
          </p:nvSpPr>
          <p:spPr bwMode="auto">
            <a:xfrm>
              <a:off x="7040333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5" name="Oval 582"/>
            <p:cNvSpPr>
              <a:spLocks noChangeArrowheads="1"/>
            </p:cNvSpPr>
            <p:nvPr/>
          </p:nvSpPr>
          <p:spPr bwMode="auto">
            <a:xfrm>
              <a:off x="7036396" y="29658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6" name="Oval 583"/>
            <p:cNvSpPr>
              <a:spLocks noChangeArrowheads="1"/>
            </p:cNvSpPr>
            <p:nvPr/>
          </p:nvSpPr>
          <p:spPr bwMode="auto">
            <a:xfrm>
              <a:off x="7032459" y="29658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7" name="Oval 584"/>
            <p:cNvSpPr>
              <a:spLocks noChangeArrowheads="1"/>
            </p:cNvSpPr>
            <p:nvPr/>
          </p:nvSpPr>
          <p:spPr bwMode="auto">
            <a:xfrm>
              <a:off x="7028522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8" name="Oval 585"/>
            <p:cNvSpPr>
              <a:spLocks noChangeArrowheads="1"/>
            </p:cNvSpPr>
            <p:nvPr/>
          </p:nvSpPr>
          <p:spPr bwMode="auto">
            <a:xfrm>
              <a:off x="7024585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9" name="Oval 586"/>
            <p:cNvSpPr>
              <a:spLocks noChangeArrowheads="1"/>
            </p:cNvSpPr>
            <p:nvPr/>
          </p:nvSpPr>
          <p:spPr bwMode="auto">
            <a:xfrm>
              <a:off x="7020648" y="29668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0" name="Oval 587"/>
            <p:cNvSpPr>
              <a:spLocks noChangeArrowheads="1"/>
            </p:cNvSpPr>
            <p:nvPr/>
          </p:nvSpPr>
          <p:spPr bwMode="auto">
            <a:xfrm>
              <a:off x="7016711" y="29668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1" name="Oval 588"/>
            <p:cNvSpPr>
              <a:spLocks noChangeArrowheads="1"/>
            </p:cNvSpPr>
            <p:nvPr/>
          </p:nvSpPr>
          <p:spPr bwMode="auto">
            <a:xfrm>
              <a:off x="7012774" y="296583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2" name="Oval 589"/>
            <p:cNvSpPr>
              <a:spLocks noChangeArrowheads="1"/>
            </p:cNvSpPr>
            <p:nvPr/>
          </p:nvSpPr>
          <p:spPr bwMode="auto">
            <a:xfrm>
              <a:off x="7009822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3" name="Oval 590"/>
            <p:cNvSpPr>
              <a:spLocks noChangeArrowheads="1"/>
            </p:cNvSpPr>
            <p:nvPr/>
          </p:nvSpPr>
          <p:spPr bwMode="auto">
            <a:xfrm>
              <a:off x="7005885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4" name="Oval 591"/>
            <p:cNvSpPr>
              <a:spLocks noChangeArrowheads="1"/>
            </p:cNvSpPr>
            <p:nvPr/>
          </p:nvSpPr>
          <p:spPr bwMode="auto">
            <a:xfrm>
              <a:off x="7001948" y="29658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5" name="Oval 592"/>
            <p:cNvSpPr>
              <a:spLocks noChangeArrowheads="1"/>
            </p:cNvSpPr>
            <p:nvPr/>
          </p:nvSpPr>
          <p:spPr bwMode="auto">
            <a:xfrm>
              <a:off x="6998011" y="296288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6" name="Oval 593"/>
            <p:cNvSpPr>
              <a:spLocks noChangeArrowheads="1"/>
            </p:cNvSpPr>
            <p:nvPr/>
          </p:nvSpPr>
          <p:spPr bwMode="auto">
            <a:xfrm>
              <a:off x="6994074" y="296190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7" name="Oval 594"/>
            <p:cNvSpPr>
              <a:spLocks noChangeArrowheads="1"/>
            </p:cNvSpPr>
            <p:nvPr/>
          </p:nvSpPr>
          <p:spPr bwMode="auto">
            <a:xfrm>
              <a:off x="6990137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8" name="Oval 595"/>
            <p:cNvSpPr>
              <a:spLocks noChangeArrowheads="1"/>
            </p:cNvSpPr>
            <p:nvPr/>
          </p:nvSpPr>
          <p:spPr bwMode="auto">
            <a:xfrm>
              <a:off x="6986200" y="295894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9" name="Oval 596"/>
            <p:cNvSpPr>
              <a:spLocks noChangeArrowheads="1"/>
            </p:cNvSpPr>
            <p:nvPr/>
          </p:nvSpPr>
          <p:spPr bwMode="auto">
            <a:xfrm>
              <a:off x="6982263" y="295796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0" name="Oval 597"/>
            <p:cNvSpPr>
              <a:spLocks noChangeArrowheads="1"/>
            </p:cNvSpPr>
            <p:nvPr/>
          </p:nvSpPr>
          <p:spPr bwMode="auto">
            <a:xfrm>
              <a:off x="6978326" y="295796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1" name="Oval 598"/>
            <p:cNvSpPr>
              <a:spLocks noChangeArrowheads="1"/>
            </p:cNvSpPr>
            <p:nvPr/>
          </p:nvSpPr>
          <p:spPr bwMode="auto">
            <a:xfrm>
              <a:off x="6974389" y="295894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2" name="Oval 599"/>
            <p:cNvSpPr>
              <a:spLocks noChangeArrowheads="1"/>
            </p:cNvSpPr>
            <p:nvPr/>
          </p:nvSpPr>
          <p:spPr bwMode="auto">
            <a:xfrm>
              <a:off x="6970452" y="29559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3" name="Oval 600"/>
            <p:cNvSpPr>
              <a:spLocks noChangeArrowheads="1"/>
            </p:cNvSpPr>
            <p:nvPr/>
          </p:nvSpPr>
          <p:spPr bwMode="auto">
            <a:xfrm>
              <a:off x="6966515" y="295501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4" name="Oval 601"/>
            <p:cNvSpPr>
              <a:spLocks noChangeArrowheads="1"/>
            </p:cNvSpPr>
            <p:nvPr/>
          </p:nvSpPr>
          <p:spPr bwMode="auto">
            <a:xfrm>
              <a:off x="6963562" y="295402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5" name="Oval 602"/>
            <p:cNvSpPr>
              <a:spLocks noChangeArrowheads="1"/>
            </p:cNvSpPr>
            <p:nvPr/>
          </p:nvSpPr>
          <p:spPr bwMode="auto">
            <a:xfrm>
              <a:off x="6959625" y="295304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6" name="Oval 603"/>
            <p:cNvSpPr>
              <a:spLocks noChangeArrowheads="1"/>
            </p:cNvSpPr>
            <p:nvPr/>
          </p:nvSpPr>
          <p:spPr bwMode="auto">
            <a:xfrm>
              <a:off x="6955688" y="295107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7" name="Oval 604"/>
            <p:cNvSpPr>
              <a:spLocks noChangeArrowheads="1"/>
            </p:cNvSpPr>
            <p:nvPr/>
          </p:nvSpPr>
          <p:spPr bwMode="auto">
            <a:xfrm>
              <a:off x="6951751" y="29491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8" name="Oval 605"/>
            <p:cNvSpPr>
              <a:spLocks noChangeArrowheads="1"/>
            </p:cNvSpPr>
            <p:nvPr/>
          </p:nvSpPr>
          <p:spPr bwMode="auto">
            <a:xfrm>
              <a:off x="6947814" y="294418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9" name="Oval 606"/>
            <p:cNvSpPr>
              <a:spLocks noChangeArrowheads="1"/>
            </p:cNvSpPr>
            <p:nvPr/>
          </p:nvSpPr>
          <p:spPr bwMode="auto">
            <a:xfrm>
              <a:off x="6943877" y="29422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" name="Oval 607"/>
            <p:cNvSpPr>
              <a:spLocks noChangeArrowheads="1"/>
            </p:cNvSpPr>
            <p:nvPr/>
          </p:nvSpPr>
          <p:spPr bwMode="auto">
            <a:xfrm>
              <a:off x="6939940" y="293827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251" name="Group 809"/>
            <p:cNvGrpSpPr>
              <a:grpSpLocks/>
            </p:cNvGrpSpPr>
            <p:nvPr/>
          </p:nvGrpSpPr>
          <p:grpSpPr bwMode="auto">
            <a:xfrm>
              <a:off x="6168288" y="1973712"/>
              <a:ext cx="781494" cy="979330"/>
              <a:chOff x="4688" y="1767"/>
              <a:chExt cx="794" cy="995"/>
            </a:xfrm>
          </p:grpSpPr>
          <p:sp>
            <p:nvSpPr>
              <p:cNvPr id="418" name="Oval 609"/>
              <p:cNvSpPr>
                <a:spLocks noChangeArrowheads="1"/>
              </p:cNvSpPr>
              <p:nvPr/>
            </p:nvSpPr>
            <p:spPr bwMode="auto">
              <a:xfrm>
                <a:off x="5468" y="27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19" name="Oval 610"/>
              <p:cNvSpPr>
                <a:spLocks noChangeArrowheads="1"/>
              </p:cNvSpPr>
              <p:nvPr/>
            </p:nvSpPr>
            <p:spPr bwMode="auto">
              <a:xfrm>
                <a:off x="5464" y="274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0" name="Oval 611"/>
              <p:cNvSpPr>
                <a:spLocks noChangeArrowheads="1"/>
              </p:cNvSpPr>
              <p:nvPr/>
            </p:nvSpPr>
            <p:spPr bwMode="auto">
              <a:xfrm>
                <a:off x="5460" y="27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1" name="Oval 612"/>
              <p:cNvSpPr>
                <a:spLocks noChangeArrowheads="1"/>
              </p:cNvSpPr>
              <p:nvPr/>
            </p:nvSpPr>
            <p:spPr bwMode="auto">
              <a:xfrm>
                <a:off x="5456" y="27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2" name="Oval 613"/>
              <p:cNvSpPr>
                <a:spLocks noChangeArrowheads="1"/>
              </p:cNvSpPr>
              <p:nvPr/>
            </p:nvSpPr>
            <p:spPr bwMode="auto">
              <a:xfrm>
                <a:off x="5452" y="274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3" name="Oval 614"/>
              <p:cNvSpPr>
                <a:spLocks noChangeArrowheads="1"/>
              </p:cNvSpPr>
              <p:nvPr/>
            </p:nvSpPr>
            <p:spPr bwMode="auto">
              <a:xfrm>
                <a:off x="5449" y="273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4" name="Oval 615"/>
              <p:cNvSpPr>
                <a:spLocks noChangeArrowheads="1"/>
              </p:cNvSpPr>
              <p:nvPr/>
            </p:nvSpPr>
            <p:spPr bwMode="auto">
              <a:xfrm>
                <a:off x="5445" y="272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5" name="Oval 616"/>
              <p:cNvSpPr>
                <a:spLocks noChangeArrowheads="1"/>
              </p:cNvSpPr>
              <p:nvPr/>
            </p:nvSpPr>
            <p:spPr bwMode="auto">
              <a:xfrm>
                <a:off x="5441" y="27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6" name="Oval 617"/>
              <p:cNvSpPr>
                <a:spLocks noChangeArrowheads="1"/>
              </p:cNvSpPr>
              <p:nvPr/>
            </p:nvSpPr>
            <p:spPr bwMode="auto">
              <a:xfrm>
                <a:off x="5437" y="271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7" name="Oval 618"/>
              <p:cNvSpPr>
                <a:spLocks noChangeArrowheads="1"/>
              </p:cNvSpPr>
              <p:nvPr/>
            </p:nvSpPr>
            <p:spPr bwMode="auto">
              <a:xfrm>
                <a:off x="5433" y="270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8" name="Oval 619"/>
              <p:cNvSpPr>
                <a:spLocks noChangeArrowheads="1"/>
              </p:cNvSpPr>
              <p:nvPr/>
            </p:nvSpPr>
            <p:spPr bwMode="auto">
              <a:xfrm>
                <a:off x="5429" y="2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9" name="Oval 620"/>
              <p:cNvSpPr>
                <a:spLocks noChangeArrowheads="1"/>
              </p:cNvSpPr>
              <p:nvPr/>
            </p:nvSpPr>
            <p:spPr bwMode="auto">
              <a:xfrm>
                <a:off x="5425" y="268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0" name="Oval 621"/>
              <p:cNvSpPr>
                <a:spLocks noChangeArrowheads="1"/>
              </p:cNvSpPr>
              <p:nvPr/>
            </p:nvSpPr>
            <p:spPr bwMode="auto">
              <a:xfrm>
                <a:off x="5421" y="26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1" name="Oval 622"/>
              <p:cNvSpPr>
                <a:spLocks noChangeArrowheads="1"/>
              </p:cNvSpPr>
              <p:nvPr/>
            </p:nvSpPr>
            <p:spPr bwMode="auto">
              <a:xfrm>
                <a:off x="5417" y="266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2" name="Oval 623"/>
              <p:cNvSpPr>
                <a:spLocks noChangeArrowheads="1"/>
              </p:cNvSpPr>
              <p:nvPr/>
            </p:nvSpPr>
            <p:spPr bwMode="auto">
              <a:xfrm>
                <a:off x="5413" y="265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3" name="Oval 624"/>
              <p:cNvSpPr>
                <a:spLocks noChangeArrowheads="1"/>
              </p:cNvSpPr>
              <p:nvPr/>
            </p:nvSpPr>
            <p:spPr bwMode="auto">
              <a:xfrm>
                <a:off x="5409" y="264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4" name="Oval 625"/>
              <p:cNvSpPr>
                <a:spLocks noChangeArrowheads="1"/>
              </p:cNvSpPr>
              <p:nvPr/>
            </p:nvSpPr>
            <p:spPr bwMode="auto">
              <a:xfrm>
                <a:off x="5405" y="26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5" name="Oval 626"/>
              <p:cNvSpPr>
                <a:spLocks noChangeArrowheads="1"/>
              </p:cNvSpPr>
              <p:nvPr/>
            </p:nvSpPr>
            <p:spPr bwMode="auto">
              <a:xfrm>
                <a:off x="5401" y="261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6" name="Oval 627"/>
              <p:cNvSpPr>
                <a:spLocks noChangeArrowheads="1"/>
              </p:cNvSpPr>
              <p:nvPr/>
            </p:nvSpPr>
            <p:spPr bwMode="auto">
              <a:xfrm>
                <a:off x="5397" y="259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7" name="Oval 628"/>
              <p:cNvSpPr>
                <a:spLocks noChangeArrowheads="1"/>
              </p:cNvSpPr>
              <p:nvPr/>
            </p:nvSpPr>
            <p:spPr bwMode="auto">
              <a:xfrm>
                <a:off x="5393" y="257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8" name="Oval 629"/>
              <p:cNvSpPr>
                <a:spLocks noChangeArrowheads="1"/>
              </p:cNvSpPr>
              <p:nvPr/>
            </p:nvSpPr>
            <p:spPr bwMode="auto">
              <a:xfrm>
                <a:off x="5390" y="25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9" name="Oval 630"/>
              <p:cNvSpPr>
                <a:spLocks noChangeArrowheads="1"/>
              </p:cNvSpPr>
              <p:nvPr/>
            </p:nvSpPr>
            <p:spPr bwMode="auto">
              <a:xfrm>
                <a:off x="5386" y="25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0" name="Oval 631"/>
              <p:cNvSpPr>
                <a:spLocks noChangeArrowheads="1"/>
              </p:cNvSpPr>
              <p:nvPr/>
            </p:nvSpPr>
            <p:spPr bwMode="auto">
              <a:xfrm>
                <a:off x="5382" y="252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1" name="Oval 632"/>
              <p:cNvSpPr>
                <a:spLocks noChangeArrowheads="1"/>
              </p:cNvSpPr>
              <p:nvPr/>
            </p:nvSpPr>
            <p:spPr bwMode="auto">
              <a:xfrm>
                <a:off x="5378" y="250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2" name="Oval 633"/>
              <p:cNvSpPr>
                <a:spLocks noChangeArrowheads="1"/>
              </p:cNvSpPr>
              <p:nvPr/>
            </p:nvSpPr>
            <p:spPr bwMode="auto">
              <a:xfrm>
                <a:off x="5374" y="247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3" name="Oval 634"/>
              <p:cNvSpPr>
                <a:spLocks noChangeArrowheads="1"/>
              </p:cNvSpPr>
              <p:nvPr/>
            </p:nvSpPr>
            <p:spPr bwMode="auto">
              <a:xfrm>
                <a:off x="5370" y="24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4" name="Oval 635"/>
              <p:cNvSpPr>
                <a:spLocks noChangeArrowheads="1"/>
              </p:cNvSpPr>
              <p:nvPr/>
            </p:nvSpPr>
            <p:spPr bwMode="auto">
              <a:xfrm>
                <a:off x="5366" y="24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5" name="Oval 636"/>
              <p:cNvSpPr>
                <a:spLocks noChangeArrowheads="1"/>
              </p:cNvSpPr>
              <p:nvPr/>
            </p:nvSpPr>
            <p:spPr bwMode="auto">
              <a:xfrm>
                <a:off x="5362" y="236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6" name="Oval 637"/>
              <p:cNvSpPr>
                <a:spLocks noChangeArrowheads="1"/>
              </p:cNvSpPr>
              <p:nvPr/>
            </p:nvSpPr>
            <p:spPr bwMode="auto">
              <a:xfrm>
                <a:off x="5358" y="23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7" name="Oval 638"/>
              <p:cNvSpPr>
                <a:spLocks noChangeArrowheads="1"/>
              </p:cNvSpPr>
              <p:nvPr/>
            </p:nvSpPr>
            <p:spPr bwMode="auto">
              <a:xfrm>
                <a:off x="5354" y="229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8" name="Oval 639"/>
              <p:cNvSpPr>
                <a:spLocks noChangeArrowheads="1"/>
              </p:cNvSpPr>
              <p:nvPr/>
            </p:nvSpPr>
            <p:spPr bwMode="auto">
              <a:xfrm>
                <a:off x="5350" y="227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9" name="Oval 640"/>
              <p:cNvSpPr>
                <a:spLocks noChangeArrowheads="1"/>
              </p:cNvSpPr>
              <p:nvPr/>
            </p:nvSpPr>
            <p:spPr bwMode="auto">
              <a:xfrm>
                <a:off x="5346" y="223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0" name="Oval 641"/>
              <p:cNvSpPr>
                <a:spLocks noChangeArrowheads="1"/>
              </p:cNvSpPr>
              <p:nvPr/>
            </p:nvSpPr>
            <p:spPr bwMode="auto">
              <a:xfrm>
                <a:off x="5343" y="21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1" name="Oval 642"/>
              <p:cNvSpPr>
                <a:spLocks noChangeArrowheads="1"/>
              </p:cNvSpPr>
              <p:nvPr/>
            </p:nvSpPr>
            <p:spPr bwMode="auto">
              <a:xfrm>
                <a:off x="5339" y="214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2" name="Oval 643"/>
              <p:cNvSpPr>
                <a:spLocks noChangeArrowheads="1"/>
              </p:cNvSpPr>
              <p:nvPr/>
            </p:nvSpPr>
            <p:spPr bwMode="auto">
              <a:xfrm>
                <a:off x="5335" y="210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3" name="Oval 644"/>
              <p:cNvSpPr>
                <a:spLocks noChangeArrowheads="1"/>
              </p:cNvSpPr>
              <p:nvPr/>
            </p:nvSpPr>
            <p:spPr bwMode="auto">
              <a:xfrm>
                <a:off x="5331" y="20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4" name="Oval 645"/>
              <p:cNvSpPr>
                <a:spLocks noChangeArrowheads="1"/>
              </p:cNvSpPr>
              <p:nvPr/>
            </p:nvSpPr>
            <p:spPr bwMode="auto">
              <a:xfrm>
                <a:off x="5327" y="202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5" name="Oval 646"/>
              <p:cNvSpPr>
                <a:spLocks noChangeArrowheads="1"/>
              </p:cNvSpPr>
              <p:nvPr/>
            </p:nvSpPr>
            <p:spPr bwMode="auto">
              <a:xfrm>
                <a:off x="5323" y="19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6" name="Oval 647"/>
              <p:cNvSpPr>
                <a:spLocks noChangeArrowheads="1"/>
              </p:cNvSpPr>
              <p:nvPr/>
            </p:nvSpPr>
            <p:spPr bwMode="auto">
              <a:xfrm>
                <a:off x="5319" y="194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7" name="Oval 648"/>
              <p:cNvSpPr>
                <a:spLocks noChangeArrowheads="1"/>
              </p:cNvSpPr>
              <p:nvPr/>
            </p:nvSpPr>
            <p:spPr bwMode="auto">
              <a:xfrm>
                <a:off x="5315" y="190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8" name="Oval 649"/>
              <p:cNvSpPr>
                <a:spLocks noChangeArrowheads="1"/>
              </p:cNvSpPr>
              <p:nvPr/>
            </p:nvSpPr>
            <p:spPr bwMode="auto">
              <a:xfrm>
                <a:off x="5311" y="185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9" name="Oval 650"/>
              <p:cNvSpPr>
                <a:spLocks noChangeArrowheads="1"/>
              </p:cNvSpPr>
              <p:nvPr/>
            </p:nvSpPr>
            <p:spPr bwMode="auto">
              <a:xfrm>
                <a:off x="5307" y="18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0" name="Oval 651"/>
              <p:cNvSpPr>
                <a:spLocks noChangeArrowheads="1"/>
              </p:cNvSpPr>
              <p:nvPr/>
            </p:nvSpPr>
            <p:spPr bwMode="auto">
              <a:xfrm>
                <a:off x="5303" y="176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1" name="Oval 652"/>
              <p:cNvSpPr>
                <a:spLocks noChangeArrowheads="1"/>
              </p:cNvSpPr>
              <p:nvPr/>
            </p:nvSpPr>
            <p:spPr bwMode="auto">
              <a:xfrm>
                <a:off x="5299" y="176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2" name="Oval 653"/>
              <p:cNvSpPr>
                <a:spLocks noChangeArrowheads="1"/>
              </p:cNvSpPr>
              <p:nvPr/>
            </p:nvSpPr>
            <p:spPr bwMode="auto">
              <a:xfrm>
                <a:off x="5296" y="178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3" name="Oval 654"/>
              <p:cNvSpPr>
                <a:spLocks noChangeArrowheads="1"/>
              </p:cNvSpPr>
              <p:nvPr/>
            </p:nvSpPr>
            <p:spPr bwMode="auto">
              <a:xfrm>
                <a:off x="5292" y="182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4" name="Oval 655"/>
              <p:cNvSpPr>
                <a:spLocks noChangeArrowheads="1"/>
              </p:cNvSpPr>
              <p:nvPr/>
            </p:nvSpPr>
            <p:spPr bwMode="auto">
              <a:xfrm>
                <a:off x="5288" y="18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5" name="Oval 656"/>
              <p:cNvSpPr>
                <a:spLocks noChangeArrowheads="1"/>
              </p:cNvSpPr>
              <p:nvPr/>
            </p:nvSpPr>
            <p:spPr bwMode="auto">
              <a:xfrm>
                <a:off x="5284" y="194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6" name="Oval 657"/>
              <p:cNvSpPr>
                <a:spLocks noChangeArrowheads="1"/>
              </p:cNvSpPr>
              <p:nvPr/>
            </p:nvSpPr>
            <p:spPr bwMode="auto">
              <a:xfrm>
                <a:off x="5280" y="198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7" name="Oval 658"/>
              <p:cNvSpPr>
                <a:spLocks noChangeArrowheads="1"/>
              </p:cNvSpPr>
              <p:nvPr/>
            </p:nvSpPr>
            <p:spPr bwMode="auto">
              <a:xfrm>
                <a:off x="5276" y="203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8" name="Oval 659"/>
              <p:cNvSpPr>
                <a:spLocks noChangeArrowheads="1"/>
              </p:cNvSpPr>
              <p:nvPr/>
            </p:nvSpPr>
            <p:spPr bwMode="auto">
              <a:xfrm>
                <a:off x="5272" y="20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9" name="Oval 660"/>
              <p:cNvSpPr>
                <a:spLocks noChangeArrowheads="1"/>
              </p:cNvSpPr>
              <p:nvPr/>
            </p:nvSpPr>
            <p:spPr bwMode="auto">
              <a:xfrm>
                <a:off x="5268" y="21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0" name="Oval 661"/>
              <p:cNvSpPr>
                <a:spLocks noChangeArrowheads="1"/>
              </p:cNvSpPr>
              <p:nvPr/>
            </p:nvSpPr>
            <p:spPr bwMode="auto">
              <a:xfrm>
                <a:off x="5264" y="216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1" name="Oval 662"/>
              <p:cNvSpPr>
                <a:spLocks noChangeArrowheads="1"/>
              </p:cNvSpPr>
              <p:nvPr/>
            </p:nvSpPr>
            <p:spPr bwMode="auto">
              <a:xfrm>
                <a:off x="5260" y="222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2" name="Oval 663"/>
              <p:cNvSpPr>
                <a:spLocks noChangeArrowheads="1"/>
              </p:cNvSpPr>
              <p:nvPr/>
            </p:nvSpPr>
            <p:spPr bwMode="auto">
              <a:xfrm>
                <a:off x="5256" y="227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3" name="Oval 664"/>
              <p:cNvSpPr>
                <a:spLocks noChangeArrowheads="1"/>
              </p:cNvSpPr>
              <p:nvPr/>
            </p:nvSpPr>
            <p:spPr bwMode="auto">
              <a:xfrm>
                <a:off x="5252" y="233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4" name="Oval 665"/>
              <p:cNvSpPr>
                <a:spLocks noChangeArrowheads="1"/>
              </p:cNvSpPr>
              <p:nvPr/>
            </p:nvSpPr>
            <p:spPr bwMode="auto">
              <a:xfrm>
                <a:off x="5249" y="23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5" name="Oval 666"/>
              <p:cNvSpPr>
                <a:spLocks noChangeArrowheads="1"/>
              </p:cNvSpPr>
              <p:nvPr/>
            </p:nvSpPr>
            <p:spPr bwMode="auto">
              <a:xfrm>
                <a:off x="5244" y="241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6" name="Oval 667"/>
              <p:cNvSpPr>
                <a:spLocks noChangeArrowheads="1"/>
              </p:cNvSpPr>
              <p:nvPr/>
            </p:nvSpPr>
            <p:spPr bwMode="auto">
              <a:xfrm>
                <a:off x="5241" y="24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7" name="Oval 668"/>
              <p:cNvSpPr>
                <a:spLocks noChangeArrowheads="1"/>
              </p:cNvSpPr>
              <p:nvPr/>
            </p:nvSpPr>
            <p:spPr bwMode="auto">
              <a:xfrm>
                <a:off x="5237" y="248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8" name="Oval 669"/>
              <p:cNvSpPr>
                <a:spLocks noChangeArrowheads="1"/>
              </p:cNvSpPr>
              <p:nvPr/>
            </p:nvSpPr>
            <p:spPr bwMode="auto">
              <a:xfrm>
                <a:off x="5233" y="251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9" name="Oval 670"/>
              <p:cNvSpPr>
                <a:spLocks noChangeArrowheads="1"/>
              </p:cNvSpPr>
              <p:nvPr/>
            </p:nvSpPr>
            <p:spPr bwMode="auto">
              <a:xfrm>
                <a:off x="5229" y="25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0" name="Oval 671"/>
              <p:cNvSpPr>
                <a:spLocks noChangeArrowheads="1"/>
              </p:cNvSpPr>
              <p:nvPr/>
            </p:nvSpPr>
            <p:spPr bwMode="auto">
              <a:xfrm>
                <a:off x="5225" y="25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1" name="Oval 672"/>
              <p:cNvSpPr>
                <a:spLocks noChangeArrowheads="1"/>
              </p:cNvSpPr>
              <p:nvPr/>
            </p:nvSpPr>
            <p:spPr bwMode="auto">
              <a:xfrm>
                <a:off x="5221" y="25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2" name="Oval 673"/>
              <p:cNvSpPr>
                <a:spLocks noChangeArrowheads="1"/>
              </p:cNvSpPr>
              <p:nvPr/>
            </p:nvSpPr>
            <p:spPr bwMode="auto">
              <a:xfrm>
                <a:off x="5217" y="260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3" name="Oval 674"/>
              <p:cNvSpPr>
                <a:spLocks noChangeArrowheads="1"/>
              </p:cNvSpPr>
              <p:nvPr/>
            </p:nvSpPr>
            <p:spPr bwMode="auto">
              <a:xfrm>
                <a:off x="5213" y="262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4" name="Oval 675"/>
              <p:cNvSpPr>
                <a:spLocks noChangeArrowheads="1"/>
              </p:cNvSpPr>
              <p:nvPr/>
            </p:nvSpPr>
            <p:spPr bwMode="auto">
              <a:xfrm>
                <a:off x="5209" y="26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5" name="Oval 676"/>
              <p:cNvSpPr>
                <a:spLocks noChangeArrowheads="1"/>
              </p:cNvSpPr>
              <p:nvPr/>
            </p:nvSpPr>
            <p:spPr bwMode="auto">
              <a:xfrm>
                <a:off x="5205" y="26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6" name="Oval 677"/>
              <p:cNvSpPr>
                <a:spLocks noChangeArrowheads="1"/>
              </p:cNvSpPr>
              <p:nvPr/>
            </p:nvSpPr>
            <p:spPr bwMode="auto">
              <a:xfrm>
                <a:off x="5201" y="266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7" name="Oval 678"/>
              <p:cNvSpPr>
                <a:spLocks noChangeArrowheads="1"/>
              </p:cNvSpPr>
              <p:nvPr/>
            </p:nvSpPr>
            <p:spPr bwMode="auto">
              <a:xfrm>
                <a:off x="5197" y="267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8" name="Oval 679"/>
              <p:cNvSpPr>
                <a:spLocks noChangeArrowheads="1"/>
              </p:cNvSpPr>
              <p:nvPr/>
            </p:nvSpPr>
            <p:spPr bwMode="auto">
              <a:xfrm>
                <a:off x="5194" y="268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9" name="Oval 680"/>
              <p:cNvSpPr>
                <a:spLocks noChangeArrowheads="1"/>
              </p:cNvSpPr>
              <p:nvPr/>
            </p:nvSpPr>
            <p:spPr bwMode="auto">
              <a:xfrm>
                <a:off x="5190" y="26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0" name="Oval 681"/>
              <p:cNvSpPr>
                <a:spLocks noChangeArrowheads="1"/>
              </p:cNvSpPr>
              <p:nvPr/>
            </p:nvSpPr>
            <p:spPr bwMode="auto">
              <a:xfrm>
                <a:off x="5186" y="2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1" name="Oval 682"/>
              <p:cNvSpPr>
                <a:spLocks noChangeArrowheads="1"/>
              </p:cNvSpPr>
              <p:nvPr/>
            </p:nvSpPr>
            <p:spPr bwMode="auto">
              <a:xfrm>
                <a:off x="5182" y="27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2" name="Oval 683"/>
              <p:cNvSpPr>
                <a:spLocks noChangeArrowheads="1"/>
              </p:cNvSpPr>
              <p:nvPr/>
            </p:nvSpPr>
            <p:spPr bwMode="auto">
              <a:xfrm>
                <a:off x="5178" y="270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3" name="Oval 684"/>
              <p:cNvSpPr>
                <a:spLocks noChangeArrowheads="1"/>
              </p:cNvSpPr>
              <p:nvPr/>
            </p:nvSpPr>
            <p:spPr bwMode="auto">
              <a:xfrm>
                <a:off x="5174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4" name="Oval 685"/>
              <p:cNvSpPr>
                <a:spLocks noChangeArrowheads="1"/>
              </p:cNvSpPr>
              <p:nvPr/>
            </p:nvSpPr>
            <p:spPr bwMode="auto">
              <a:xfrm>
                <a:off x="5170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5" name="Oval 686"/>
              <p:cNvSpPr>
                <a:spLocks noChangeArrowheads="1"/>
              </p:cNvSpPr>
              <p:nvPr/>
            </p:nvSpPr>
            <p:spPr bwMode="auto">
              <a:xfrm>
                <a:off x="5166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6" name="Oval 687"/>
              <p:cNvSpPr>
                <a:spLocks noChangeArrowheads="1"/>
              </p:cNvSpPr>
              <p:nvPr/>
            </p:nvSpPr>
            <p:spPr bwMode="auto">
              <a:xfrm>
                <a:off x="5162" y="270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7" name="Oval 688"/>
              <p:cNvSpPr>
                <a:spLocks noChangeArrowheads="1"/>
              </p:cNvSpPr>
              <p:nvPr/>
            </p:nvSpPr>
            <p:spPr bwMode="auto">
              <a:xfrm>
                <a:off x="5158" y="27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8" name="Oval 689"/>
              <p:cNvSpPr>
                <a:spLocks noChangeArrowheads="1"/>
              </p:cNvSpPr>
              <p:nvPr/>
            </p:nvSpPr>
            <p:spPr bwMode="auto">
              <a:xfrm>
                <a:off x="5154" y="27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9" name="Oval 690"/>
              <p:cNvSpPr>
                <a:spLocks noChangeArrowheads="1"/>
              </p:cNvSpPr>
              <p:nvPr/>
            </p:nvSpPr>
            <p:spPr bwMode="auto">
              <a:xfrm>
                <a:off x="5150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0" name="Oval 691"/>
              <p:cNvSpPr>
                <a:spLocks noChangeArrowheads="1"/>
              </p:cNvSpPr>
              <p:nvPr/>
            </p:nvSpPr>
            <p:spPr bwMode="auto">
              <a:xfrm>
                <a:off x="5147" y="270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1" name="Oval 692"/>
              <p:cNvSpPr>
                <a:spLocks noChangeArrowheads="1"/>
              </p:cNvSpPr>
              <p:nvPr/>
            </p:nvSpPr>
            <p:spPr bwMode="auto">
              <a:xfrm>
                <a:off x="5143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2" name="Oval 693"/>
              <p:cNvSpPr>
                <a:spLocks noChangeArrowheads="1"/>
              </p:cNvSpPr>
              <p:nvPr/>
            </p:nvSpPr>
            <p:spPr bwMode="auto">
              <a:xfrm>
                <a:off x="5139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3" name="Oval 694"/>
              <p:cNvSpPr>
                <a:spLocks noChangeArrowheads="1"/>
              </p:cNvSpPr>
              <p:nvPr/>
            </p:nvSpPr>
            <p:spPr bwMode="auto">
              <a:xfrm>
                <a:off x="5135" y="270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4" name="Oval 695"/>
              <p:cNvSpPr>
                <a:spLocks noChangeArrowheads="1"/>
              </p:cNvSpPr>
              <p:nvPr/>
            </p:nvSpPr>
            <p:spPr bwMode="auto">
              <a:xfrm>
                <a:off x="5131" y="270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5" name="Oval 696"/>
              <p:cNvSpPr>
                <a:spLocks noChangeArrowheads="1"/>
              </p:cNvSpPr>
              <p:nvPr/>
            </p:nvSpPr>
            <p:spPr bwMode="auto">
              <a:xfrm>
                <a:off x="5127" y="271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6" name="Oval 697"/>
              <p:cNvSpPr>
                <a:spLocks noChangeArrowheads="1"/>
              </p:cNvSpPr>
              <p:nvPr/>
            </p:nvSpPr>
            <p:spPr bwMode="auto">
              <a:xfrm>
                <a:off x="5123" y="271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7" name="Oval 698"/>
              <p:cNvSpPr>
                <a:spLocks noChangeArrowheads="1"/>
              </p:cNvSpPr>
              <p:nvPr/>
            </p:nvSpPr>
            <p:spPr bwMode="auto">
              <a:xfrm>
                <a:off x="5119" y="271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8" name="Oval 699"/>
              <p:cNvSpPr>
                <a:spLocks noChangeArrowheads="1"/>
              </p:cNvSpPr>
              <p:nvPr/>
            </p:nvSpPr>
            <p:spPr bwMode="auto">
              <a:xfrm>
                <a:off x="5115" y="27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9" name="Oval 700"/>
              <p:cNvSpPr>
                <a:spLocks noChangeArrowheads="1"/>
              </p:cNvSpPr>
              <p:nvPr/>
            </p:nvSpPr>
            <p:spPr bwMode="auto">
              <a:xfrm>
                <a:off x="5111" y="271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0" name="Oval 701"/>
              <p:cNvSpPr>
                <a:spLocks noChangeArrowheads="1"/>
              </p:cNvSpPr>
              <p:nvPr/>
            </p:nvSpPr>
            <p:spPr bwMode="auto">
              <a:xfrm>
                <a:off x="5107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1" name="Oval 702"/>
              <p:cNvSpPr>
                <a:spLocks noChangeArrowheads="1"/>
              </p:cNvSpPr>
              <p:nvPr/>
            </p:nvSpPr>
            <p:spPr bwMode="auto">
              <a:xfrm>
                <a:off x="5103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2" name="Oval 703"/>
              <p:cNvSpPr>
                <a:spLocks noChangeArrowheads="1"/>
              </p:cNvSpPr>
              <p:nvPr/>
            </p:nvSpPr>
            <p:spPr bwMode="auto">
              <a:xfrm>
                <a:off x="5100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3" name="Oval 704"/>
              <p:cNvSpPr>
                <a:spLocks noChangeArrowheads="1"/>
              </p:cNvSpPr>
              <p:nvPr/>
            </p:nvSpPr>
            <p:spPr bwMode="auto">
              <a:xfrm>
                <a:off x="5096" y="271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4" name="Oval 705"/>
              <p:cNvSpPr>
                <a:spLocks noChangeArrowheads="1"/>
              </p:cNvSpPr>
              <p:nvPr/>
            </p:nvSpPr>
            <p:spPr bwMode="auto">
              <a:xfrm>
                <a:off x="5092" y="271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5" name="Oval 706"/>
              <p:cNvSpPr>
                <a:spLocks noChangeArrowheads="1"/>
              </p:cNvSpPr>
              <p:nvPr/>
            </p:nvSpPr>
            <p:spPr bwMode="auto">
              <a:xfrm>
                <a:off x="5088" y="271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6" name="Oval 707"/>
              <p:cNvSpPr>
                <a:spLocks noChangeArrowheads="1"/>
              </p:cNvSpPr>
              <p:nvPr/>
            </p:nvSpPr>
            <p:spPr bwMode="auto">
              <a:xfrm>
                <a:off x="5084" y="272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7" name="Oval 708"/>
              <p:cNvSpPr>
                <a:spLocks noChangeArrowheads="1"/>
              </p:cNvSpPr>
              <p:nvPr/>
            </p:nvSpPr>
            <p:spPr bwMode="auto">
              <a:xfrm>
                <a:off x="5080" y="272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8" name="Oval 709"/>
              <p:cNvSpPr>
                <a:spLocks noChangeArrowheads="1"/>
              </p:cNvSpPr>
              <p:nvPr/>
            </p:nvSpPr>
            <p:spPr bwMode="auto">
              <a:xfrm>
                <a:off x="5076" y="271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9" name="Oval 710"/>
              <p:cNvSpPr>
                <a:spLocks noChangeArrowheads="1"/>
              </p:cNvSpPr>
              <p:nvPr/>
            </p:nvSpPr>
            <p:spPr bwMode="auto">
              <a:xfrm>
                <a:off x="5072" y="271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0" name="Oval 711"/>
              <p:cNvSpPr>
                <a:spLocks noChangeArrowheads="1"/>
              </p:cNvSpPr>
              <p:nvPr/>
            </p:nvSpPr>
            <p:spPr bwMode="auto">
              <a:xfrm>
                <a:off x="5068" y="271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1" name="Oval 712"/>
              <p:cNvSpPr>
                <a:spLocks noChangeArrowheads="1"/>
              </p:cNvSpPr>
              <p:nvPr/>
            </p:nvSpPr>
            <p:spPr bwMode="auto">
              <a:xfrm>
                <a:off x="5064" y="271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2" name="Oval 713"/>
              <p:cNvSpPr>
                <a:spLocks noChangeArrowheads="1"/>
              </p:cNvSpPr>
              <p:nvPr/>
            </p:nvSpPr>
            <p:spPr bwMode="auto">
              <a:xfrm>
                <a:off x="5060" y="271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3" name="Oval 714"/>
              <p:cNvSpPr>
                <a:spLocks noChangeArrowheads="1"/>
              </p:cNvSpPr>
              <p:nvPr/>
            </p:nvSpPr>
            <p:spPr bwMode="auto">
              <a:xfrm>
                <a:off x="5056" y="272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4" name="Oval 715"/>
              <p:cNvSpPr>
                <a:spLocks noChangeArrowheads="1"/>
              </p:cNvSpPr>
              <p:nvPr/>
            </p:nvSpPr>
            <p:spPr bwMode="auto">
              <a:xfrm>
                <a:off x="5053" y="272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5" name="Oval 716"/>
              <p:cNvSpPr>
                <a:spLocks noChangeArrowheads="1"/>
              </p:cNvSpPr>
              <p:nvPr/>
            </p:nvSpPr>
            <p:spPr bwMode="auto">
              <a:xfrm>
                <a:off x="5048" y="272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6" name="Oval 717"/>
              <p:cNvSpPr>
                <a:spLocks noChangeArrowheads="1"/>
              </p:cNvSpPr>
              <p:nvPr/>
            </p:nvSpPr>
            <p:spPr bwMode="auto">
              <a:xfrm>
                <a:off x="5045" y="27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7" name="Oval 718"/>
              <p:cNvSpPr>
                <a:spLocks noChangeArrowheads="1"/>
              </p:cNvSpPr>
              <p:nvPr/>
            </p:nvSpPr>
            <p:spPr bwMode="auto">
              <a:xfrm>
                <a:off x="5041" y="273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8" name="Oval 719"/>
              <p:cNvSpPr>
                <a:spLocks noChangeArrowheads="1"/>
              </p:cNvSpPr>
              <p:nvPr/>
            </p:nvSpPr>
            <p:spPr bwMode="auto">
              <a:xfrm>
                <a:off x="5037" y="272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9" name="Oval 720"/>
              <p:cNvSpPr>
                <a:spLocks noChangeArrowheads="1"/>
              </p:cNvSpPr>
              <p:nvPr/>
            </p:nvSpPr>
            <p:spPr bwMode="auto">
              <a:xfrm>
                <a:off x="5033" y="27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0" name="Oval 721"/>
              <p:cNvSpPr>
                <a:spLocks noChangeArrowheads="1"/>
              </p:cNvSpPr>
              <p:nvPr/>
            </p:nvSpPr>
            <p:spPr bwMode="auto">
              <a:xfrm>
                <a:off x="5029" y="27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1" name="Oval 722"/>
              <p:cNvSpPr>
                <a:spLocks noChangeArrowheads="1"/>
              </p:cNvSpPr>
              <p:nvPr/>
            </p:nvSpPr>
            <p:spPr bwMode="auto">
              <a:xfrm>
                <a:off x="5025" y="271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2" name="Oval 723"/>
              <p:cNvSpPr>
                <a:spLocks noChangeArrowheads="1"/>
              </p:cNvSpPr>
              <p:nvPr/>
            </p:nvSpPr>
            <p:spPr bwMode="auto">
              <a:xfrm>
                <a:off x="5021" y="271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3" name="Oval 724"/>
              <p:cNvSpPr>
                <a:spLocks noChangeArrowheads="1"/>
              </p:cNvSpPr>
              <p:nvPr/>
            </p:nvSpPr>
            <p:spPr bwMode="auto">
              <a:xfrm>
                <a:off x="5017" y="270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4" name="Oval 725"/>
              <p:cNvSpPr>
                <a:spLocks noChangeArrowheads="1"/>
              </p:cNvSpPr>
              <p:nvPr/>
            </p:nvSpPr>
            <p:spPr bwMode="auto">
              <a:xfrm>
                <a:off x="5013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5" name="Oval 726"/>
              <p:cNvSpPr>
                <a:spLocks noChangeArrowheads="1"/>
              </p:cNvSpPr>
              <p:nvPr/>
            </p:nvSpPr>
            <p:spPr bwMode="auto">
              <a:xfrm>
                <a:off x="5009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6" name="Oval 727"/>
              <p:cNvSpPr>
                <a:spLocks noChangeArrowheads="1"/>
              </p:cNvSpPr>
              <p:nvPr/>
            </p:nvSpPr>
            <p:spPr bwMode="auto">
              <a:xfrm>
                <a:off x="5005" y="271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7" name="Oval 728"/>
              <p:cNvSpPr>
                <a:spLocks noChangeArrowheads="1"/>
              </p:cNvSpPr>
              <p:nvPr/>
            </p:nvSpPr>
            <p:spPr bwMode="auto">
              <a:xfrm>
                <a:off x="5001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8" name="Oval 729"/>
              <p:cNvSpPr>
                <a:spLocks noChangeArrowheads="1"/>
              </p:cNvSpPr>
              <p:nvPr/>
            </p:nvSpPr>
            <p:spPr bwMode="auto">
              <a:xfrm>
                <a:off x="4997" y="27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9" name="Oval 730"/>
              <p:cNvSpPr>
                <a:spLocks noChangeArrowheads="1"/>
              </p:cNvSpPr>
              <p:nvPr/>
            </p:nvSpPr>
            <p:spPr bwMode="auto">
              <a:xfrm>
                <a:off x="4994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0" name="Oval 731"/>
              <p:cNvSpPr>
                <a:spLocks noChangeArrowheads="1"/>
              </p:cNvSpPr>
              <p:nvPr/>
            </p:nvSpPr>
            <p:spPr bwMode="auto">
              <a:xfrm>
                <a:off x="4990" y="270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1" name="Oval 732"/>
              <p:cNvSpPr>
                <a:spLocks noChangeArrowheads="1"/>
              </p:cNvSpPr>
              <p:nvPr/>
            </p:nvSpPr>
            <p:spPr bwMode="auto">
              <a:xfrm>
                <a:off x="4986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2" name="Oval 733"/>
              <p:cNvSpPr>
                <a:spLocks noChangeArrowheads="1"/>
              </p:cNvSpPr>
              <p:nvPr/>
            </p:nvSpPr>
            <p:spPr bwMode="auto">
              <a:xfrm>
                <a:off x="4982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3" name="Oval 734"/>
              <p:cNvSpPr>
                <a:spLocks noChangeArrowheads="1"/>
              </p:cNvSpPr>
              <p:nvPr/>
            </p:nvSpPr>
            <p:spPr bwMode="auto">
              <a:xfrm>
                <a:off x="4978" y="270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4" name="Oval 735"/>
              <p:cNvSpPr>
                <a:spLocks noChangeArrowheads="1"/>
              </p:cNvSpPr>
              <p:nvPr/>
            </p:nvSpPr>
            <p:spPr bwMode="auto">
              <a:xfrm>
                <a:off x="4974" y="270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5" name="Oval 736"/>
              <p:cNvSpPr>
                <a:spLocks noChangeArrowheads="1"/>
              </p:cNvSpPr>
              <p:nvPr/>
            </p:nvSpPr>
            <p:spPr bwMode="auto">
              <a:xfrm>
                <a:off x="4970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6" name="Oval 737"/>
              <p:cNvSpPr>
                <a:spLocks noChangeArrowheads="1"/>
              </p:cNvSpPr>
              <p:nvPr/>
            </p:nvSpPr>
            <p:spPr bwMode="auto">
              <a:xfrm>
                <a:off x="4966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7" name="Oval 738"/>
              <p:cNvSpPr>
                <a:spLocks noChangeArrowheads="1"/>
              </p:cNvSpPr>
              <p:nvPr/>
            </p:nvSpPr>
            <p:spPr bwMode="auto">
              <a:xfrm>
                <a:off x="4962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8" name="Oval 739"/>
              <p:cNvSpPr>
                <a:spLocks noChangeArrowheads="1"/>
              </p:cNvSpPr>
              <p:nvPr/>
            </p:nvSpPr>
            <p:spPr bwMode="auto">
              <a:xfrm>
                <a:off x="4958" y="27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9" name="Oval 740"/>
              <p:cNvSpPr>
                <a:spLocks noChangeArrowheads="1"/>
              </p:cNvSpPr>
              <p:nvPr/>
            </p:nvSpPr>
            <p:spPr bwMode="auto">
              <a:xfrm>
                <a:off x="4954" y="269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0" name="Oval 741"/>
              <p:cNvSpPr>
                <a:spLocks noChangeArrowheads="1"/>
              </p:cNvSpPr>
              <p:nvPr/>
            </p:nvSpPr>
            <p:spPr bwMode="auto">
              <a:xfrm>
                <a:off x="4950" y="26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1" name="Oval 742"/>
              <p:cNvSpPr>
                <a:spLocks noChangeArrowheads="1"/>
              </p:cNvSpPr>
              <p:nvPr/>
            </p:nvSpPr>
            <p:spPr bwMode="auto">
              <a:xfrm>
                <a:off x="4947" y="269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2" name="Oval 743"/>
              <p:cNvSpPr>
                <a:spLocks noChangeArrowheads="1"/>
              </p:cNvSpPr>
              <p:nvPr/>
            </p:nvSpPr>
            <p:spPr bwMode="auto">
              <a:xfrm>
                <a:off x="4942" y="269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3" name="Oval 744"/>
              <p:cNvSpPr>
                <a:spLocks noChangeArrowheads="1"/>
              </p:cNvSpPr>
              <p:nvPr/>
            </p:nvSpPr>
            <p:spPr bwMode="auto">
              <a:xfrm>
                <a:off x="4939" y="269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4" name="Oval 745"/>
              <p:cNvSpPr>
                <a:spLocks noChangeArrowheads="1"/>
              </p:cNvSpPr>
              <p:nvPr/>
            </p:nvSpPr>
            <p:spPr bwMode="auto">
              <a:xfrm>
                <a:off x="4935" y="269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5" name="Oval 746"/>
              <p:cNvSpPr>
                <a:spLocks noChangeArrowheads="1"/>
              </p:cNvSpPr>
              <p:nvPr/>
            </p:nvSpPr>
            <p:spPr bwMode="auto">
              <a:xfrm>
                <a:off x="4931" y="269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6" name="Oval 747"/>
              <p:cNvSpPr>
                <a:spLocks noChangeArrowheads="1"/>
              </p:cNvSpPr>
              <p:nvPr/>
            </p:nvSpPr>
            <p:spPr bwMode="auto">
              <a:xfrm>
                <a:off x="4927" y="269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7" name="Oval 748"/>
              <p:cNvSpPr>
                <a:spLocks noChangeArrowheads="1"/>
              </p:cNvSpPr>
              <p:nvPr/>
            </p:nvSpPr>
            <p:spPr bwMode="auto">
              <a:xfrm>
                <a:off x="4923" y="268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8" name="Oval 749"/>
              <p:cNvSpPr>
                <a:spLocks noChangeArrowheads="1"/>
              </p:cNvSpPr>
              <p:nvPr/>
            </p:nvSpPr>
            <p:spPr bwMode="auto">
              <a:xfrm>
                <a:off x="4919" y="267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9" name="Oval 750"/>
              <p:cNvSpPr>
                <a:spLocks noChangeArrowheads="1"/>
              </p:cNvSpPr>
              <p:nvPr/>
            </p:nvSpPr>
            <p:spPr bwMode="auto">
              <a:xfrm>
                <a:off x="4915" y="26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0" name="Oval 751"/>
              <p:cNvSpPr>
                <a:spLocks noChangeArrowheads="1"/>
              </p:cNvSpPr>
              <p:nvPr/>
            </p:nvSpPr>
            <p:spPr bwMode="auto">
              <a:xfrm>
                <a:off x="4911" y="26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1" name="Oval 752"/>
              <p:cNvSpPr>
                <a:spLocks noChangeArrowheads="1"/>
              </p:cNvSpPr>
              <p:nvPr/>
            </p:nvSpPr>
            <p:spPr bwMode="auto">
              <a:xfrm>
                <a:off x="4907" y="264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2" name="Oval 753"/>
              <p:cNvSpPr>
                <a:spLocks noChangeArrowheads="1"/>
              </p:cNvSpPr>
              <p:nvPr/>
            </p:nvSpPr>
            <p:spPr bwMode="auto">
              <a:xfrm>
                <a:off x="4903" y="263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3" name="Oval 754"/>
              <p:cNvSpPr>
                <a:spLocks noChangeArrowheads="1"/>
              </p:cNvSpPr>
              <p:nvPr/>
            </p:nvSpPr>
            <p:spPr bwMode="auto">
              <a:xfrm>
                <a:off x="4900" y="26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4" name="Oval 755"/>
              <p:cNvSpPr>
                <a:spLocks noChangeArrowheads="1"/>
              </p:cNvSpPr>
              <p:nvPr/>
            </p:nvSpPr>
            <p:spPr bwMode="auto">
              <a:xfrm>
                <a:off x="4895" y="261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5" name="Oval 756"/>
              <p:cNvSpPr>
                <a:spLocks noChangeArrowheads="1"/>
              </p:cNvSpPr>
              <p:nvPr/>
            </p:nvSpPr>
            <p:spPr bwMode="auto">
              <a:xfrm>
                <a:off x="4892" y="260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6" name="Oval 757"/>
              <p:cNvSpPr>
                <a:spLocks noChangeArrowheads="1"/>
              </p:cNvSpPr>
              <p:nvPr/>
            </p:nvSpPr>
            <p:spPr bwMode="auto">
              <a:xfrm>
                <a:off x="4888" y="26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7" name="Oval 758"/>
              <p:cNvSpPr>
                <a:spLocks noChangeArrowheads="1"/>
              </p:cNvSpPr>
              <p:nvPr/>
            </p:nvSpPr>
            <p:spPr bwMode="auto">
              <a:xfrm>
                <a:off x="4884" y="259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8" name="Oval 759"/>
              <p:cNvSpPr>
                <a:spLocks noChangeArrowheads="1"/>
              </p:cNvSpPr>
              <p:nvPr/>
            </p:nvSpPr>
            <p:spPr bwMode="auto">
              <a:xfrm>
                <a:off x="4880" y="258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9" name="Oval 760"/>
              <p:cNvSpPr>
                <a:spLocks noChangeArrowheads="1"/>
              </p:cNvSpPr>
              <p:nvPr/>
            </p:nvSpPr>
            <p:spPr bwMode="auto">
              <a:xfrm>
                <a:off x="4876" y="258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0" name="Oval 761"/>
              <p:cNvSpPr>
                <a:spLocks noChangeArrowheads="1"/>
              </p:cNvSpPr>
              <p:nvPr/>
            </p:nvSpPr>
            <p:spPr bwMode="auto">
              <a:xfrm>
                <a:off x="4872" y="256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1" name="Oval 762"/>
              <p:cNvSpPr>
                <a:spLocks noChangeArrowheads="1"/>
              </p:cNvSpPr>
              <p:nvPr/>
            </p:nvSpPr>
            <p:spPr bwMode="auto">
              <a:xfrm>
                <a:off x="4868" y="255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2" name="Oval 763"/>
              <p:cNvSpPr>
                <a:spLocks noChangeArrowheads="1"/>
              </p:cNvSpPr>
              <p:nvPr/>
            </p:nvSpPr>
            <p:spPr bwMode="auto">
              <a:xfrm>
                <a:off x="4864" y="25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3" name="Oval 764"/>
              <p:cNvSpPr>
                <a:spLocks noChangeArrowheads="1"/>
              </p:cNvSpPr>
              <p:nvPr/>
            </p:nvSpPr>
            <p:spPr bwMode="auto">
              <a:xfrm>
                <a:off x="4860" y="25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4" name="Oval 765"/>
              <p:cNvSpPr>
                <a:spLocks noChangeArrowheads="1"/>
              </p:cNvSpPr>
              <p:nvPr/>
            </p:nvSpPr>
            <p:spPr bwMode="auto">
              <a:xfrm>
                <a:off x="4856" y="252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5" name="Oval 766"/>
              <p:cNvSpPr>
                <a:spLocks noChangeArrowheads="1"/>
              </p:cNvSpPr>
              <p:nvPr/>
            </p:nvSpPr>
            <p:spPr bwMode="auto">
              <a:xfrm>
                <a:off x="4852" y="252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6" name="Oval 767"/>
              <p:cNvSpPr>
                <a:spLocks noChangeArrowheads="1"/>
              </p:cNvSpPr>
              <p:nvPr/>
            </p:nvSpPr>
            <p:spPr bwMode="auto">
              <a:xfrm>
                <a:off x="4848" y="253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7" name="Oval 768"/>
              <p:cNvSpPr>
                <a:spLocks noChangeArrowheads="1"/>
              </p:cNvSpPr>
              <p:nvPr/>
            </p:nvSpPr>
            <p:spPr bwMode="auto">
              <a:xfrm>
                <a:off x="4845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8" name="Oval 769"/>
              <p:cNvSpPr>
                <a:spLocks noChangeArrowheads="1"/>
              </p:cNvSpPr>
              <p:nvPr/>
            </p:nvSpPr>
            <p:spPr bwMode="auto">
              <a:xfrm>
                <a:off x="4841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9" name="Oval 770"/>
              <p:cNvSpPr>
                <a:spLocks noChangeArrowheads="1"/>
              </p:cNvSpPr>
              <p:nvPr/>
            </p:nvSpPr>
            <p:spPr bwMode="auto">
              <a:xfrm>
                <a:off x="4837" y="2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0" name="Oval 771"/>
              <p:cNvSpPr>
                <a:spLocks noChangeArrowheads="1"/>
              </p:cNvSpPr>
              <p:nvPr/>
            </p:nvSpPr>
            <p:spPr bwMode="auto">
              <a:xfrm>
                <a:off x="4833" y="2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1" name="Oval 772"/>
              <p:cNvSpPr>
                <a:spLocks noChangeArrowheads="1"/>
              </p:cNvSpPr>
              <p:nvPr/>
            </p:nvSpPr>
            <p:spPr bwMode="auto">
              <a:xfrm>
                <a:off x="4829" y="253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2" name="Oval 773"/>
              <p:cNvSpPr>
                <a:spLocks noChangeArrowheads="1"/>
              </p:cNvSpPr>
              <p:nvPr/>
            </p:nvSpPr>
            <p:spPr bwMode="auto">
              <a:xfrm>
                <a:off x="4825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3" name="Oval 774"/>
              <p:cNvSpPr>
                <a:spLocks noChangeArrowheads="1"/>
              </p:cNvSpPr>
              <p:nvPr/>
            </p:nvSpPr>
            <p:spPr bwMode="auto">
              <a:xfrm>
                <a:off x="4821" y="25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4" name="Oval 775"/>
              <p:cNvSpPr>
                <a:spLocks noChangeArrowheads="1"/>
              </p:cNvSpPr>
              <p:nvPr/>
            </p:nvSpPr>
            <p:spPr bwMode="auto">
              <a:xfrm>
                <a:off x="4817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5" name="Oval 776"/>
              <p:cNvSpPr>
                <a:spLocks noChangeArrowheads="1"/>
              </p:cNvSpPr>
              <p:nvPr/>
            </p:nvSpPr>
            <p:spPr bwMode="auto">
              <a:xfrm>
                <a:off x="4813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6" name="Oval 777"/>
              <p:cNvSpPr>
                <a:spLocks noChangeArrowheads="1"/>
              </p:cNvSpPr>
              <p:nvPr/>
            </p:nvSpPr>
            <p:spPr bwMode="auto">
              <a:xfrm>
                <a:off x="4809" y="253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7" name="Oval 778"/>
              <p:cNvSpPr>
                <a:spLocks noChangeArrowheads="1"/>
              </p:cNvSpPr>
              <p:nvPr/>
            </p:nvSpPr>
            <p:spPr bwMode="auto">
              <a:xfrm>
                <a:off x="4805" y="254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8" name="Oval 779"/>
              <p:cNvSpPr>
                <a:spLocks noChangeArrowheads="1"/>
              </p:cNvSpPr>
              <p:nvPr/>
            </p:nvSpPr>
            <p:spPr bwMode="auto">
              <a:xfrm>
                <a:off x="4801" y="254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9" name="Oval 780"/>
              <p:cNvSpPr>
                <a:spLocks noChangeArrowheads="1"/>
              </p:cNvSpPr>
              <p:nvPr/>
            </p:nvSpPr>
            <p:spPr bwMode="auto">
              <a:xfrm>
                <a:off x="4798" y="25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0" name="Oval 781"/>
              <p:cNvSpPr>
                <a:spLocks noChangeArrowheads="1"/>
              </p:cNvSpPr>
              <p:nvPr/>
            </p:nvSpPr>
            <p:spPr bwMode="auto">
              <a:xfrm>
                <a:off x="4794" y="25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1" name="Oval 782"/>
              <p:cNvSpPr>
                <a:spLocks noChangeArrowheads="1"/>
              </p:cNvSpPr>
              <p:nvPr/>
            </p:nvSpPr>
            <p:spPr bwMode="auto">
              <a:xfrm>
                <a:off x="4790" y="257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2" name="Oval 783"/>
              <p:cNvSpPr>
                <a:spLocks noChangeArrowheads="1"/>
              </p:cNvSpPr>
              <p:nvPr/>
            </p:nvSpPr>
            <p:spPr bwMode="auto">
              <a:xfrm>
                <a:off x="4786" y="257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3" name="Oval 784"/>
              <p:cNvSpPr>
                <a:spLocks noChangeArrowheads="1"/>
              </p:cNvSpPr>
              <p:nvPr/>
            </p:nvSpPr>
            <p:spPr bwMode="auto">
              <a:xfrm>
                <a:off x="4782" y="25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4" name="Oval 785"/>
              <p:cNvSpPr>
                <a:spLocks noChangeArrowheads="1"/>
              </p:cNvSpPr>
              <p:nvPr/>
            </p:nvSpPr>
            <p:spPr bwMode="auto">
              <a:xfrm>
                <a:off x="4778" y="259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5" name="Oval 786"/>
              <p:cNvSpPr>
                <a:spLocks noChangeArrowheads="1"/>
              </p:cNvSpPr>
              <p:nvPr/>
            </p:nvSpPr>
            <p:spPr bwMode="auto">
              <a:xfrm>
                <a:off x="4774" y="260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6" name="Oval 787"/>
              <p:cNvSpPr>
                <a:spLocks noChangeArrowheads="1"/>
              </p:cNvSpPr>
              <p:nvPr/>
            </p:nvSpPr>
            <p:spPr bwMode="auto">
              <a:xfrm>
                <a:off x="4770" y="26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7" name="Oval 788"/>
              <p:cNvSpPr>
                <a:spLocks noChangeArrowheads="1"/>
              </p:cNvSpPr>
              <p:nvPr/>
            </p:nvSpPr>
            <p:spPr bwMode="auto">
              <a:xfrm>
                <a:off x="4766" y="261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8" name="Oval 789"/>
              <p:cNvSpPr>
                <a:spLocks noChangeArrowheads="1"/>
              </p:cNvSpPr>
              <p:nvPr/>
            </p:nvSpPr>
            <p:spPr bwMode="auto">
              <a:xfrm>
                <a:off x="4762" y="261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9" name="Oval 790"/>
              <p:cNvSpPr>
                <a:spLocks noChangeArrowheads="1"/>
              </p:cNvSpPr>
              <p:nvPr/>
            </p:nvSpPr>
            <p:spPr bwMode="auto">
              <a:xfrm>
                <a:off x="4758" y="262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0" name="Oval 791"/>
              <p:cNvSpPr>
                <a:spLocks noChangeArrowheads="1"/>
              </p:cNvSpPr>
              <p:nvPr/>
            </p:nvSpPr>
            <p:spPr bwMode="auto">
              <a:xfrm>
                <a:off x="4754" y="263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1" name="Oval 792"/>
              <p:cNvSpPr>
                <a:spLocks noChangeArrowheads="1"/>
              </p:cNvSpPr>
              <p:nvPr/>
            </p:nvSpPr>
            <p:spPr bwMode="auto">
              <a:xfrm>
                <a:off x="4751" y="263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2" name="Oval 793"/>
              <p:cNvSpPr>
                <a:spLocks noChangeArrowheads="1"/>
              </p:cNvSpPr>
              <p:nvPr/>
            </p:nvSpPr>
            <p:spPr bwMode="auto">
              <a:xfrm>
                <a:off x="4746" y="26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3" name="Oval 794"/>
              <p:cNvSpPr>
                <a:spLocks noChangeArrowheads="1"/>
              </p:cNvSpPr>
              <p:nvPr/>
            </p:nvSpPr>
            <p:spPr bwMode="auto">
              <a:xfrm>
                <a:off x="4743" y="265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4" name="Oval 795"/>
              <p:cNvSpPr>
                <a:spLocks noChangeArrowheads="1"/>
              </p:cNvSpPr>
              <p:nvPr/>
            </p:nvSpPr>
            <p:spPr bwMode="auto">
              <a:xfrm>
                <a:off x="4739" y="26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5" name="Oval 796"/>
              <p:cNvSpPr>
                <a:spLocks noChangeArrowheads="1"/>
              </p:cNvSpPr>
              <p:nvPr/>
            </p:nvSpPr>
            <p:spPr bwMode="auto">
              <a:xfrm>
                <a:off x="4735" y="26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6" name="Oval 797"/>
              <p:cNvSpPr>
                <a:spLocks noChangeArrowheads="1"/>
              </p:cNvSpPr>
              <p:nvPr/>
            </p:nvSpPr>
            <p:spPr bwMode="auto">
              <a:xfrm>
                <a:off x="4731" y="26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7" name="Oval 798"/>
              <p:cNvSpPr>
                <a:spLocks noChangeArrowheads="1"/>
              </p:cNvSpPr>
              <p:nvPr/>
            </p:nvSpPr>
            <p:spPr bwMode="auto">
              <a:xfrm>
                <a:off x="4727" y="266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8" name="Oval 799"/>
              <p:cNvSpPr>
                <a:spLocks noChangeArrowheads="1"/>
              </p:cNvSpPr>
              <p:nvPr/>
            </p:nvSpPr>
            <p:spPr bwMode="auto">
              <a:xfrm>
                <a:off x="4723" y="26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9" name="Oval 800"/>
              <p:cNvSpPr>
                <a:spLocks noChangeArrowheads="1"/>
              </p:cNvSpPr>
              <p:nvPr/>
            </p:nvSpPr>
            <p:spPr bwMode="auto">
              <a:xfrm>
                <a:off x="4719" y="26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0" name="Oval 801"/>
              <p:cNvSpPr>
                <a:spLocks noChangeArrowheads="1"/>
              </p:cNvSpPr>
              <p:nvPr/>
            </p:nvSpPr>
            <p:spPr bwMode="auto">
              <a:xfrm>
                <a:off x="4715" y="268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1" name="Oval 802"/>
              <p:cNvSpPr>
                <a:spLocks noChangeArrowheads="1"/>
              </p:cNvSpPr>
              <p:nvPr/>
            </p:nvSpPr>
            <p:spPr bwMode="auto">
              <a:xfrm>
                <a:off x="4711" y="269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2" name="Oval 803"/>
              <p:cNvSpPr>
                <a:spLocks noChangeArrowheads="1"/>
              </p:cNvSpPr>
              <p:nvPr/>
            </p:nvSpPr>
            <p:spPr bwMode="auto">
              <a:xfrm>
                <a:off x="4707" y="27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3" name="Oval 804"/>
              <p:cNvSpPr>
                <a:spLocks noChangeArrowheads="1"/>
              </p:cNvSpPr>
              <p:nvPr/>
            </p:nvSpPr>
            <p:spPr bwMode="auto">
              <a:xfrm>
                <a:off x="4704" y="270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4" name="Oval 805"/>
              <p:cNvSpPr>
                <a:spLocks noChangeArrowheads="1"/>
              </p:cNvSpPr>
              <p:nvPr/>
            </p:nvSpPr>
            <p:spPr bwMode="auto">
              <a:xfrm>
                <a:off x="4699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5" name="Oval 806"/>
              <p:cNvSpPr>
                <a:spLocks noChangeArrowheads="1"/>
              </p:cNvSpPr>
              <p:nvPr/>
            </p:nvSpPr>
            <p:spPr bwMode="auto">
              <a:xfrm>
                <a:off x="4696" y="271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6" name="Oval 807"/>
              <p:cNvSpPr>
                <a:spLocks noChangeArrowheads="1"/>
              </p:cNvSpPr>
              <p:nvPr/>
            </p:nvSpPr>
            <p:spPr bwMode="auto">
              <a:xfrm>
                <a:off x="4692" y="271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7" name="Oval 808"/>
              <p:cNvSpPr>
                <a:spLocks noChangeArrowheads="1"/>
              </p:cNvSpPr>
              <p:nvPr/>
            </p:nvSpPr>
            <p:spPr bwMode="auto">
              <a:xfrm>
                <a:off x="4688" y="27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sp>
          <p:nvSpPr>
            <p:cNvPr id="252" name="Oval 810"/>
            <p:cNvSpPr>
              <a:spLocks noChangeArrowheads="1"/>
            </p:cNvSpPr>
            <p:nvPr/>
          </p:nvSpPr>
          <p:spPr bwMode="auto">
            <a:xfrm>
              <a:off x="6164351" y="291957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" name="Oval 811"/>
            <p:cNvSpPr>
              <a:spLocks noChangeArrowheads="1"/>
            </p:cNvSpPr>
            <p:nvPr/>
          </p:nvSpPr>
          <p:spPr bwMode="auto">
            <a:xfrm>
              <a:off x="6160414" y="292745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" name="Oval 812"/>
            <p:cNvSpPr>
              <a:spLocks noChangeArrowheads="1"/>
            </p:cNvSpPr>
            <p:nvPr/>
          </p:nvSpPr>
          <p:spPr bwMode="auto">
            <a:xfrm>
              <a:off x="6156477" y="293237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" name="Oval 813"/>
            <p:cNvSpPr>
              <a:spLocks noChangeArrowheads="1"/>
            </p:cNvSpPr>
            <p:nvPr/>
          </p:nvSpPr>
          <p:spPr bwMode="auto">
            <a:xfrm>
              <a:off x="6152540" y="29343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" name="Oval 814"/>
            <p:cNvSpPr>
              <a:spLocks noChangeArrowheads="1"/>
            </p:cNvSpPr>
            <p:nvPr/>
          </p:nvSpPr>
          <p:spPr bwMode="auto">
            <a:xfrm>
              <a:off x="6148603" y="29363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" name="Oval 815"/>
            <p:cNvSpPr>
              <a:spLocks noChangeArrowheads="1"/>
            </p:cNvSpPr>
            <p:nvPr/>
          </p:nvSpPr>
          <p:spPr bwMode="auto">
            <a:xfrm>
              <a:off x="6144666" y="29363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" name="Oval 816"/>
            <p:cNvSpPr>
              <a:spLocks noChangeArrowheads="1"/>
            </p:cNvSpPr>
            <p:nvPr/>
          </p:nvSpPr>
          <p:spPr bwMode="auto">
            <a:xfrm>
              <a:off x="6140729" y="293729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" name="Oval 817"/>
            <p:cNvSpPr>
              <a:spLocks noChangeArrowheads="1"/>
            </p:cNvSpPr>
            <p:nvPr/>
          </p:nvSpPr>
          <p:spPr bwMode="auto">
            <a:xfrm>
              <a:off x="6136792" y="2940246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" name="Oval 818"/>
            <p:cNvSpPr>
              <a:spLocks noChangeArrowheads="1"/>
            </p:cNvSpPr>
            <p:nvPr/>
          </p:nvSpPr>
          <p:spPr bwMode="auto">
            <a:xfrm>
              <a:off x="6132855" y="294123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" name="Oval 819"/>
            <p:cNvSpPr>
              <a:spLocks noChangeArrowheads="1"/>
            </p:cNvSpPr>
            <p:nvPr/>
          </p:nvSpPr>
          <p:spPr bwMode="auto">
            <a:xfrm>
              <a:off x="6129902" y="294319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" name="Oval 820"/>
            <p:cNvSpPr>
              <a:spLocks noChangeArrowheads="1"/>
            </p:cNvSpPr>
            <p:nvPr/>
          </p:nvSpPr>
          <p:spPr bwMode="auto">
            <a:xfrm>
              <a:off x="6125965" y="294516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" name="Oval 821"/>
            <p:cNvSpPr>
              <a:spLocks noChangeArrowheads="1"/>
            </p:cNvSpPr>
            <p:nvPr/>
          </p:nvSpPr>
          <p:spPr bwMode="auto">
            <a:xfrm>
              <a:off x="6122028" y="294713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" name="Oval 822"/>
            <p:cNvSpPr>
              <a:spLocks noChangeArrowheads="1"/>
            </p:cNvSpPr>
            <p:nvPr/>
          </p:nvSpPr>
          <p:spPr bwMode="auto">
            <a:xfrm>
              <a:off x="6118091" y="2950089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" name="Oval 823"/>
            <p:cNvSpPr>
              <a:spLocks noChangeArrowheads="1"/>
            </p:cNvSpPr>
            <p:nvPr/>
          </p:nvSpPr>
          <p:spPr bwMode="auto">
            <a:xfrm>
              <a:off x="6114154" y="29530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" name="Oval 824"/>
            <p:cNvSpPr>
              <a:spLocks noChangeArrowheads="1"/>
            </p:cNvSpPr>
            <p:nvPr/>
          </p:nvSpPr>
          <p:spPr bwMode="auto">
            <a:xfrm>
              <a:off x="6110217" y="295304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" name="Oval 825"/>
            <p:cNvSpPr>
              <a:spLocks noChangeArrowheads="1"/>
            </p:cNvSpPr>
            <p:nvPr/>
          </p:nvSpPr>
          <p:spPr bwMode="auto">
            <a:xfrm>
              <a:off x="6106280" y="29559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" name="Oval 826"/>
            <p:cNvSpPr>
              <a:spLocks noChangeArrowheads="1"/>
            </p:cNvSpPr>
            <p:nvPr/>
          </p:nvSpPr>
          <p:spPr bwMode="auto">
            <a:xfrm>
              <a:off x="6102343" y="29559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" name="Oval 827"/>
            <p:cNvSpPr>
              <a:spLocks noChangeArrowheads="1"/>
            </p:cNvSpPr>
            <p:nvPr/>
          </p:nvSpPr>
          <p:spPr bwMode="auto">
            <a:xfrm>
              <a:off x="6098406" y="295894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" name="Oval 828"/>
            <p:cNvSpPr>
              <a:spLocks noChangeArrowheads="1"/>
            </p:cNvSpPr>
            <p:nvPr/>
          </p:nvSpPr>
          <p:spPr bwMode="auto">
            <a:xfrm>
              <a:off x="6094469" y="295894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" name="Oval 829"/>
            <p:cNvSpPr>
              <a:spLocks noChangeArrowheads="1"/>
            </p:cNvSpPr>
            <p:nvPr/>
          </p:nvSpPr>
          <p:spPr bwMode="auto">
            <a:xfrm>
              <a:off x="6090532" y="296190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" name="Oval 830"/>
            <p:cNvSpPr>
              <a:spLocks noChangeArrowheads="1"/>
            </p:cNvSpPr>
            <p:nvPr/>
          </p:nvSpPr>
          <p:spPr bwMode="auto">
            <a:xfrm>
              <a:off x="6086595" y="296190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" name="Oval 831"/>
            <p:cNvSpPr>
              <a:spLocks noChangeArrowheads="1"/>
            </p:cNvSpPr>
            <p:nvPr/>
          </p:nvSpPr>
          <p:spPr bwMode="auto">
            <a:xfrm>
              <a:off x="6083642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" name="Oval 832"/>
            <p:cNvSpPr>
              <a:spLocks noChangeArrowheads="1"/>
            </p:cNvSpPr>
            <p:nvPr/>
          </p:nvSpPr>
          <p:spPr bwMode="auto">
            <a:xfrm>
              <a:off x="6079705" y="295796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" name="Oval 833"/>
            <p:cNvSpPr>
              <a:spLocks noChangeArrowheads="1"/>
            </p:cNvSpPr>
            <p:nvPr/>
          </p:nvSpPr>
          <p:spPr bwMode="auto">
            <a:xfrm>
              <a:off x="6075768" y="2959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" name="Oval 834"/>
            <p:cNvSpPr>
              <a:spLocks noChangeArrowheads="1"/>
            </p:cNvSpPr>
            <p:nvPr/>
          </p:nvSpPr>
          <p:spPr bwMode="auto">
            <a:xfrm>
              <a:off x="6071831" y="2959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" name="Oval 835"/>
            <p:cNvSpPr>
              <a:spLocks noChangeArrowheads="1"/>
            </p:cNvSpPr>
            <p:nvPr/>
          </p:nvSpPr>
          <p:spPr bwMode="auto">
            <a:xfrm>
              <a:off x="6067894" y="296091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" name="Oval 836"/>
            <p:cNvSpPr>
              <a:spLocks noChangeArrowheads="1"/>
            </p:cNvSpPr>
            <p:nvPr/>
          </p:nvSpPr>
          <p:spPr bwMode="auto">
            <a:xfrm>
              <a:off x="6063957" y="29638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" name="Oval 837"/>
            <p:cNvSpPr>
              <a:spLocks noChangeArrowheads="1"/>
            </p:cNvSpPr>
            <p:nvPr/>
          </p:nvSpPr>
          <p:spPr bwMode="auto">
            <a:xfrm>
              <a:off x="6060020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" name="Oval 838"/>
            <p:cNvSpPr>
              <a:spLocks noChangeArrowheads="1"/>
            </p:cNvSpPr>
            <p:nvPr/>
          </p:nvSpPr>
          <p:spPr bwMode="auto">
            <a:xfrm>
              <a:off x="6056083" y="296583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" name="Oval 839"/>
            <p:cNvSpPr>
              <a:spLocks noChangeArrowheads="1"/>
            </p:cNvSpPr>
            <p:nvPr/>
          </p:nvSpPr>
          <p:spPr bwMode="auto">
            <a:xfrm>
              <a:off x="6052146" y="2968789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" name="Oval 840"/>
            <p:cNvSpPr>
              <a:spLocks noChangeArrowheads="1"/>
            </p:cNvSpPr>
            <p:nvPr/>
          </p:nvSpPr>
          <p:spPr bwMode="auto">
            <a:xfrm>
              <a:off x="6048209" y="296878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" name="Oval 841"/>
            <p:cNvSpPr>
              <a:spLocks noChangeArrowheads="1"/>
            </p:cNvSpPr>
            <p:nvPr/>
          </p:nvSpPr>
          <p:spPr bwMode="auto">
            <a:xfrm>
              <a:off x="6044272" y="296878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" name="Oval 842"/>
            <p:cNvSpPr>
              <a:spLocks noChangeArrowheads="1"/>
            </p:cNvSpPr>
            <p:nvPr/>
          </p:nvSpPr>
          <p:spPr bwMode="auto">
            <a:xfrm>
              <a:off x="6040335" y="296682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" name="Oval 843"/>
            <p:cNvSpPr>
              <a:spLocks noChangeArrowheads="1"/>
            </p:cNvSpPr>
            <p:nvPr/>
          </p:nvSpPr>
          <p:spPr bwMode="auto">
            <a:xfrm>
              <a:off x="6037383" y="2968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" name="Oval 844"/>
            <p:cNvSpPr>
              <a:spLocks noChangeArrowheads="1"/>
            </p:cNvSpPr>
            <p:nvPr/>
          </p:nvSpPr>
          <p:spPr bwMode="auto">
            <a:xfrm>
              <a:off x="6033446" y="296682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" name="Oval 845"/>
            <p:cNvSpPr>
              <a:spLocks noChangeArrowheads="1"/>
            </p:cNvSpPr>
            <p:nvPr/>
          </p:nvSpPr>
          <p:spPr bwMode="auto">
            <a:xfrm>
              <a:off x="6029509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" name="Oval 846"/>
            <p:cNvSpPr>
              <a:spLocks noChangeArrowheads="1"/>
            </p:cNvSpPr>
            <p:nvPr/>
          </p:nvSpPr>
          <p:spPr bwMode="auto">
            <a:xfrm>
              <a:off x="6025572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" name="Oval 847"/>
            <p:cNvSpPr>
              <a:spLocks noChangeArrowheads="1"/>
            </p:cNvSpPr>
            <p:nvPr/>
          </p:nvSpPr>
          <p:spPr bwMode="auto">
            <a:xfrm>
              <a:off x="6021635" y="29658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" name="Oval 848"/>
            <p:cNvSpPr>
              <a:spLocks noChangeArrowheads="1"/>
            </p:cNvSpPr>
            <p:nvPr/>
          </p:nvSpPr>
          <p:spPr bwMode="auto">
            <a:xfrm>
              <a:off x="6017698" y="296288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" name="Oval 849"/>
            <p:cNvSpPr>
              <a:spLocks noChangeArrowheads="1"/>
            </p:cNvSpPr>
            <p:nvPr/>
          </p:nvSpPr>
          <p:spPr bwMode="auto">
            <a:xfrm>
              <a:off x="6013761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" name="Oval 850"/>
            <p:cNvSpPr>
              <a:spLocks noChangeArrowheads="1"/>
            </p:cNvSpPr>
            <p:nvPr/>
          </p:nvSpPr>
          <p:spPr bwMode="auto">
            <a:xfrm>
              <a:off x="6009824" y="295993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" name="Oval 851"/>
            <p:cNvSpPr>
              <a:spLocks noChangeArrowheads="1"/>
            </p:cNvSpPr>
            <p:nvPr/>
          </p:nvSpPr>
          <p:spPr bwMode="auto">
            <a:xfrm>
              <a:off x="6005887" y="296091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" name="Oval 852"/>
            <p:cNvSpPr>
              <a:spLocks noChangeArrowheads="1"/>
            </p:cNvSpPr>
            <p:nvPr/>
          </p:nvSpPr>
          <p:spPr bwMode="auto">
            <a:xfrm>
              <a:off x="6001950" y="29628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" name="Oval 853"/>
            <p:cNvSpPr>
              <a:spLocks noChangeArrowheads="1"/>
            </p:cNvSpPr>
            <p:nvPr/>
          </p:nvSpPr>
          <p:spPr bwMode="auto">
            <a:xfrm>
              <a:off x="5998013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" name="Oval 854"/>
            <p:cNvSpPr>
              <a:spLocks noChangeArrowheads="1"/>
            </p:cNvSpPr>
            <p:nvPr/>
          </p:nvSpPr>
          <p:spPr bwMode="auto">
            <a:xfrm>
              <a:off x="5994076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" name="Oval 855"/>
            <p:cNvSpPr>
              <a:spLocks noChangeArrowheads="1"/>
            </p:cNvSpPr>
            <p:nvPr/>
          </p:nvSpPr>
          <p:spPr bwMode="auto">
            <a:xfrm>
              <a:off x="5990139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" name="Oval 856"/>
            <p:cNvSpPr>
              <a:spLocks noChangeArrowheads="1"/>
            </p:cNvSpPr>
            <p:nvPr/>
          </p:nvSpPr>
          <p:spPr bwMode="auto">
            <a:xfrm>
              <a:off x="5986202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" name="Oval 857"/>
            <p:cNvSpPr>
              <a:spLocks noChangeArrowheads="1"/>
            </p:cNvSpPr>
            <p:nvPr/>
          </p:nvSpPr>
          <p:spPr bwMode="auto">
            <a:xfrm>
              <a:off x="5982265" y="2967805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" name="Oval 858"/>
            <p:cNvSpPr>
              <a:spLocks noChangeArrowheads="1"/>
            </p:cNvSpPr>
            <p:nvPr/>
          </p:nvSpPr>
          <p:spPr bwMode="auto">
            <a:xfrm>
              <a:off x="5979312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" name="Oval 859"/>
            <p:cNvSpPr>
              <a:spLocks noChangeArrowheads="1"/>
            </p:cNvSpPr>
            <p:nvPr/>
          </p:nvSpPr>
          <p:spPr bwMode="auto">
            <a:xfrm>
              <a:off x="5975375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" name="Oval 860"/>
            <p:cNvSpPr>
              <a:spLocks noChangeArrowheads="1"/>
            </p:cNvSpPr>
            <p:nvPr/>
          </p:nvSpPr>
          <p:spPr bwMode="auto">
            <a:xfrm>
              <a:off x="5971438" y="296780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" name="Freeform 861"/>
            <p:cNvSpPr>
              <a:spLocks/>
            </p:cNvSpPr>
            <p:nvPr/>
          </p:nvSpPr>
          <p:spPr bwMode="auto">
            <a:xfrm>
              <a:off x="7081672" y="2976663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1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0 w 10"/>
                <a:gd name="T97" fmla="*/ 0 h 1"/>
                <a:gd name="T98" fmla="*/ 0 w 10"/>
                <a:gd name="T9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" name="Freeform 862"/>
            <p:cNvSpPr>
              <a:spLocks/>
            </p:cNvSpPr>
            <p:nvPr/>
          </p:nvSpPr>
          <p:spPr bwMode="auto">
            <a:xfrm>
              <a:off x="7071829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" name="Freeform 863"/>
            <p:cNvSpPr>
              <a:spLocks/>
            </p:cNvSpPr>
            <p:nvPr/>
          </p:nvSpPr>
          <p:spPr bwMode="auto">
            <a:xfrm>
              <a:off x="7061987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" name="Freeform 864"/>
            <p:cNvSpPr>
              <a:spLocks/>
            </p:cNvSpPr>
            <p:nvPr/>
          </p:nvSpPr>
          <p:spPr bwMode="auto">
            <a:xfrm>
              <a:off x="7052144" y="2975679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" name="Freeform 865"/>
            <p:cNvSpPr>
              <a:spLocks/>
            </p:cNvSpPr>
            <p:nvPr/>
          </p:nvSpPr>
          <p:spPr bwMode="auto">
            <a:xfrm>
              <a:off x="7042302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" name="Freeform 866"/>
            <p:cNvSpPr>
              <a:spLocks/>
            </p:cNvSpPr>
            <p:nvPr/>
          </p:nvSpPr>
          <p:spPr bwMode="auto">
            <a:xfrm>
              <a:off x="7032459" y="2974695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" name="Freeform 867"/>
            <p:cNvSpPr>
              <a:spLocks/>
            </p:cNvSpPr>
            <p:nvPr/>
          </p:nvSpPr>
          <p:spPr bwMode="auto">
            <a:xfrm>
              <a:off x="7022617" y="2974695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" name="Freeform 868"/>
            <p:cNvSpPr>
              <a:spLocks/>
            </p:cNvSpPr>
            <p:nvPr/>
          </p:nvSpPr>
          <p:spPr bwMode="auto">
            <a:xfrm>
              <a:off x="7012774" y="2973711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" name="Freeform 869"/>
            <p:cNvSpPr>
              <a:spLocks/>
            </p:cNvSpPr>
            <p:nvPr/>
          </p:nvSpPr>
          <p:spPr bwMode="auto">
            <a:xfrm>
              <a:off x="7002932" y="2972726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" name="Freeform 870"/>
            <p:cNvSpPr>
              <a:spLocks/>
            </p:cNvSpPr>
            <p:nvPr/>
          </p:nvSpPr>
          <p:spPr bwMode="auto">
            <a:xfrm>
              <a:off x="6993089" y="2971742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" name="Freeform 871"/>
            <p:cNvSpPr>
              <a:spLocks/>
            </p:cNvSpPr>
            <p:nvPr/>
          </p:nvSpPr>
          <p:spPr bwMode="auto">
            <a:xfrm>
              <a:off x="6983247" y="2969774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" name="Freeform 872"/>
            <p:cNvSpPr>
              <a:spLocks/>
            </p:cNvSpPr>
            <p:nvPr/>
          </p:nvSpPr>
          <p:spPr bwMode="auto">
            <a:xfrm>
              <a:off x="6973404" y="2967805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" name="Freeform 873"/>
            <p:cNvSpPr>
              <a:spLocks/>
            </p:cNvSpPr>
            <p:nvPr/>
          </p:nvSpPr>
          <p:spPr bwMode="auto">
            <a:xfrm>
              <a:off x="6963562" y="2965837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8 w 10"/>
                <a:gd name="T29" fmla="*/ 2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" name="Freeform 874"/>
            <p:cNvSpPr>
              <a:spLocks/>
            </p:cNvSpPr>
            <p:nvPr/>
          </p:nvSpPr>
          <p:spPr bwMode="auto">
            <a:xfrm>
              <a:off x="6953719" y="2961900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4 h 4"/>
                <a:gd name="T4" fmla="*/ 10 w 10"/>
                <a:gd name="T5" fmla="*/ 3 h 4"/>
                <a:gd name="T6" fmla="*/ 10 w 10"/>
                <a:gd name="T7" fmla="*/ 3 h 4"/>
                <a:gd name="T8" fmla="*/ 10 w 10"/>
                <a:gd name="T9" fmla="*/ 3 h 4"/>
                <a:gd name="T10" fmla="*/ 10 w 10"/>
                <a:gd name="T11" fmla="*/ 3 h 4"/>
                <a:gd name="T12" fmla="*/ 9 w 10"/>
                <a:gd name="T13" fmla="*/ 3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3 h 4"/>
                <a:gd name="T36" fmla="*/ 7 w 10"/>
                <a:gd name="T37" fmla="*/ 3 h 4"/>
                <a:gd name="T38" fmla="*/ 7 w 10"/>
                <a:gd name="T39" fmla="*/ 3 h 4"/>
                <a:gd name="T40" fmla="*/ 7 w 10"/>
                <a:gd name="T41" fmla="*/ 3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2 h 4"/>
                <a:gd name="T66" fmla="*/ 4 w 10"/>
                <a:gd name="T67" fmla="*/ 2 h 4"/>
                <a:gd name="T68" fmla="*/ 4 w 10"/>
                <a:gd name="T69" fmla="*/ 2 h 4"/>
                <a:gd name="T70" fmla="*/ 4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1 h 4"/>
                <a:gd name="T86" fmla="*/ 2 w 10"/>
                <a:gd name="T87" fmla="*/ 1 h 4"/>
                <a:gd name="T88" fmla="*/ 2 w 10"/>
                <a:gd name="T89" fmla="*/ 1 h 4"/>
                <a:gd name="T90" fmla="*/ 1 w 10"/>
                <a:gd name="T91" fmla="*/ 1 h 4"/>
                <a:gd name="T92" fmla="*/ 1 w 10"/>
                <a:gd name="T93" fmla="*/ 1 h 4"/>
                <a:gd name="T94" fmla="*/ 1 w 10"/>
                <a:gd name="T95" fmla="*/ 1 h 4"/>
                <a:gd name="T96" fmla="*/ 1 w 10"/>
                <a:gd name="T97" fmla="*/ 1 h 4"/>
                <a:gd name="T98" fmla="*/ 1 w 10"/>
                <a:gd name="T99" fmla="*/ 1 h 4"/>
                <a:gd name="T100" fmla="*/ 0 w 10"/>
                <a:gd name="T101" fmla="*/ 1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" name="Freeform 875"/>
            <p:cNvSpPr>
              <a:spLocks/>
            </p:cNvSpPr>
            <p:nvPr/>
          </p:nvSpPr>
          <p:spPr bwMode="auto">
            <a:xfrm>
              <a:off x="6943877" y="2958947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3 h 4"/>
                <a:gd name="T4" fmla="*/ 10 w 10"/>
                <a:gd name="T5" fmla="*/ 3 h 4"/>
                <a:gd name="T6" fmla="*/ 10 w 10"/>
                <a:gd name="T7" fmla="*/ 3 h 4"/>
                <a:gd name="T8" fmla="*/ 10 w 10"/>
                <a:gd name="T9" fmla="*/ 3 h 4"/>
                <a:gd name="T10" fmla="*/ 10 w 10"/>
                <a:gd name="T11" fmla="*/ 3 h 4"/>
                <a:gd name="T12" fmla="*/ 9 w 10"/>
                <a:gd name="T13" fmla="*/ 3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7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1 h 4"/>
                <a:gd name="T58" fmla="*/ 5 w 10"/>
                <a:gd name="T59" fmla="*/ 1 h 4"/>
                <a:gd name="T60" fmla="*/ 4 w 10"/>
                <a:gd name="T61" fmla="*/ 1 h 4"/>
                <a:gd name="T62" fmla="*/ 4 w 10"/>
                <a:gd name="T63" fmla="*/ 1 h 4"/>
                <a:gd name="T64" fmla="*/ 4 w 10"/>
                <a:gd name="T65" fmla="*/ 1 h 4"/>
                <a:gd name="T66" fmla="*/ 4 w 10"/>
                <a:gd name="T67" fmla="*/ 1 h 4"/>
                <a:gd name="T68" fmla="*/ 4 w 10"/>
                <a:gd name="T69" fmla="*/ 1 h 4"/>
                <a:gd name="T70" fmla="*/ 4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0 h 4"/>
                <a:gd name="T86" fmla="*/ 2 w 10"/>
                <a:gd name="T87" fmla="*/ 0 h 4"/>
                <a:gd name="T88" fmla="*/ 2 w 10"/>
                <a:gd name="T89" fmla="*/ 0 h 4"/>
                <a:gd name="T90" fmla="*/ 1 w 10"/>
                <a:gd name="T91" fmla="*/ 0 h 4"/>
                <a:gd name="T92" fmla="*/ 1 w 10"/>
                <a:gd name="T93" fmla="*/ 0 h 4"/>
                <a:gd name="T94" fmla="*/ 1 w 10"/>
                <a:gd name="T95" fmla="*/ 0 h 4"/>
                <a:gd name="T96" fmla="*/ 1 w 10"/>
                <a:gd name="T97" fmla="*/ 0 h 4"/>
                <a:gd name="T98" fmla="*/ 1 w 10"/>
                <a:gd name="T99" fmla="*/ 0 h 4"/>
                <a:gd name="T100" fmla="*/ 1 w 10"/>
                <a:gd name="T101" fmla="*/ 0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" name="Freeform 876"/>
            <p:cNvSpPr>
              <a:spLocks/>
            </p:cNvSpPr>
            <p:nvPr/>
          </p:nvSpPr>
          <p:spPr bwMode="auto">
            <a:xfrm>
              <a:off x="6934034" y="2954026"/>
              <a:ext cx="10827" cy="4922"/>
            </a:xfrm>
            <a:custGeom>
              <a:avLst/>
              <a:gdLst>
                <a:gd name="T0" fmla="*/ 11 w 11"/>
                <a:gd name="T1" fmla="*/ 5 h 5"/>
                <a:gd name="T2" fmla="*/ 10 w 11"/>
                <a:gd name="T3" fmla="*/ 5 h 5"/>
                <a:gd name="T4" fmla="*/ 10 w 11"/>
                <a:gd name="T5" fmla="*/ 5 h 5"/>
                <a:gd name="T6" fmla="*/ 10 w 11"/>
                <a:gd name="T7" fmla="*/ 5 h 5"/>
                <a:gd name="T8" fmla="*/ 10 w 11"/>
                <a:gd name="T9" fmla="*/ 5 h 5"/>
                <a:gd name="T10" fmla="*/ 10 w 11"/>
                <a:gd name="T11" fmla="*/ 4 h 5"/>
                <a:gd name="T12" fmla="*/ 9 w 11"/>
                <a:gd name="T13" fmla="*/ 4 h 5"/>
                <a:gd name="T14" fmla="*/ 9 w 11"/>
                <a:gd name="T15" fmla="*/ 4 h 5"/>
                <a:gd name="T16" fmla="*/ 9 w 11"/>
                <a:gd name="T17" fmla="*/ 4 h 5"/>
                <a:gd name="T18" fmla="*/ 9 w 11"/>
                <a:gd name="T19" fmla="*/ 4 h 5"/>
                <a:gd name="T20" fmla="*/ 8 w 11"/>
                <a:gd name="T21" fmla="*/ 4 h 5"/>
                <a:gd name="T22" fmla="*/ 8 w 11"/>
                <a:gd name="T23" fmla="*/ 4 h 5"/>
                <a:gd name="T24" fmla="*/ 8 w 11"/>
                <a:gd name="T25" fmla="*/ 4 h 5"/>
                <a:gd name="T26" fmla="*/ 8 w 11"/>
                <a:gd name="T27" fmla="*/ 4 h 5"/>
                <a:gd name="T28" fmla="*/ 8 w 11"/>
                <a:gd name="T29" fmla="*/ 4 h 5"/>
                <a:gd name="T30" fmla="*/ 7 w 11"/>
                <a:gd name="T31" fmla="*/ 4 h 5"/>
                <a:gd name="T32" fmla="*/ 7 w 11"/>
                <a:gd name="T33" fmla="*/ 4 h 5"/>
                <a:gd name="T34" fmla="*/ 7 w 11"/>
                <a:gd name="T35" fmla="*/ 3 h 5"/>
                <a:gd name="T36" fmla="*/ 7 w 11"/>
                <a:gd name="T37" fmla="*/ 3 h 5"/>
                <a:gd name="T38" fmla="*/ 7 w 11"/>
                <a:gd name="T39" fmla="*/ 3 h 5"/>
                <a:gd name="T40" fmla="*/ 7 w 11"/>
                <a:gd name="T41" fmla="*/ 3 h 5"/>
                <a:gd name="T42" fmla="*/ 6 w 11"/>
                <a:gd name="T43" fmla="*/ 3 h 5"/>
                <a:gd name="T44" fmla="*/ 6 w 11"/>
                <a:gd name="T45" fmla="*/ 3 h 5"/>
                <a:gd name="T46" fmla="*/ 6 w 11"/>
                <a:gd name="T47" fmla="*/ 3 h 5"/>
                <a:gd name="T48" fmla="*/ 6 w 11"/>
                <a:gd name="T49" fmla="*/ 3 h 5"/>
                <a:gd name="T50" fmla="*/ 6 w 11"/>
                <a:gd name="T51" fmla="*/ 3 h 5"/>
                <a:gd name="T52" fmla="*/ 5 w 11"/>
                <a:gd name="T53" fmla="*/ 2 h 5"/>
                <a:gd name="T54" fmla="*/ 5 w 11"/>
                <a:gd name="T55" fmla="*/ 2 h 5"/>
                <a:gd name="T56" fmla="*/ 5 w 11"/>
                <a:gd name="T57" fmla="*/ 2 h 5"/>
                <a:gd name="T58" fmla="*/ 5 w 11"/>
                <a:gd name="T59" fmla="*/ 2 h 5"/>
                <a:gd name="T60" fmla="*/ 4 w 11"/>
                <a:gd name="T61" fmla="*/ 2 h 5"/>
                <a:gd name="T62" fmla="*/ 4 w 11"/>
                <a:gd name="T63" fmla="*/ 2 h 5"/>
                <a:gd name="T64" fmla="*/ 4 w 11"/>
                <a:gd name="T65" fmla="*/ 2 h 5"/>
                <a:gd name="T66" fmla="*/ 4 w 11"/>
                <a:gd name="T67" fmla="*/ 2 h 5"/>
                <a:gd name="T68" fmla="*/ 4 w 11"/>
                <a:gd name="T69" fmla="*/ 2 h 5"/>
                <a:gd name="T70" fmla="*/ 4 w 11"/>
                <a:gd name="T71" fmla="*/ 2 h 5"/>
                <a:gd name="T72" fmla="*/ 3 w 11"/>
                <a:gd name="T73" fmla="*/ 2 h 5"/>
                <a:gd name="T74" fmla="*/ 3 w 11"/>
                <a:gd name="T75" fmla="*/ 1 h 5"/>
                <a:gd name="T76" fmla="*/ 3 w 11"/>
                <a:gd name="T77" fmla="*/ 1 h 5"/>
                <a:gd name="T78" fmla="*/ 3 w 11"/>
                <a:gd name="T79" fmla="*/ 1 h 5"/>
                <a:gd name="T80" fmla="*/ 3 w 11"/>
                <a:gd name="T81" fmla="*/ 1 h 5"/>
                <a:gd name="T82" fmla="*/ 2 w 11"/>
                <a:gd name="T83" fmla="*/ 1 h 5"/>
                <a:gd name="T84" fmla="*/ 2 w 11"/>
                <a:gd name="T85" fmla="*/ 1 h 5"/>
                <a:gd name="T86" fmla="*/ 2 w 11"/>
                <a:gd name="T87" fmla="*/ 1 h 5"/>
                <a:gd name="T88" fmla="*/ 2 w 11"/>
                <a:gd name="T89" fmla="*/ 1 h 5"/>
                <a:gd name="T90" fmla="*/ 1 w 11"/>
                <a:gd name="T91" fmla="*/ 1 h 5"/>
                <a:gd name="T92" fmla="*/ 1 w 11"/>
                <a:gd name="T93" fmla="*/ 1 h 5"/>
                <a:gd name="T94" fmla="*/ 1 w 11"/>
                <a:gd name="T95" fmla="*/ 1 h 5"/>
                <a:gd name="T96" fmla="*/ 1 w 11"/>
                <a:gd name="T97" fmla="*/ 0 h 5"/>
                <a:gd name="T98" fmla="*/ 1 w 11"/>
                <a:gd name="T99" fmla="*/ 0 h 5"/>
                <a:gd name="T100" fmla="*/ 1 w 11"/>
                <a:gd name="T101" fmla="*/ 0 h 5"/>
                <a:gd name="T102" fmla="*/ 0 w 11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" name="Freeform 877"/>
            <p:cNvSpPr>
              <a:spLocks/>
            </p:cNvSpPr>
            <p:nvPr/>
          </p:nvSpPr>
          <p:spPr bwMode="auto">
            <a:xfrm>
              <a:off x="6924192" y="2948120"/>
              <a:ext cx="10827" cy="5906"/>
            </a:xfrm>
            <a:custGeom>
              <a:avLst/>
              <a:gdLst>
                <a:gd name="T0" fmla="*/ 11 w 11"/>
                <a:gd name="T1" fmla="*/ 6 h 6"/>
                <a:gd name="T2" fmla="*/ 10 w 11"/>
                <a:gd name="T3" fmla="*/ 6 h 6"/>
                <a:gd name="T4" fmla="*/ 10 w 11"/>
                <a:gd name="T5" fmla="*/ 6 h 6"/>
                <a:gd name="T6" fmla="*/ 10 w 11"/>
                <a:gd name="T7" fmla="*/ 6 h 6"/>
                <a:gd name="T8" fmla="*/ 10 w 11"/>
                <a:gd name="T9" fmla="*/ 6 h 6"/>
                <a:gd name="T10" fmla="*/ 10 w 11"/>
                <a:gd name="T11" fmla="*/ 6 h 6"/>
                <a:gd name="T12" fmla="*/ 9 w 11"/>
                <a:gd name="T13" fmla="*/ 5 h 6"/>
                <a:gd name="T14" fmla="*/ 9 w 11"/>
                <a:gd name="T15" fmla="*/ 5 h 6"/>
                <a:gd name="T16" fmla="*/ 9 w 11"/>
                <a:gd name="T17" fmla="*/ 5 h 6"/>
                <a:gd name="T18" fmla="*/ 9 w 11"/>
                <a:gd name="T19" fmla="*/ 5 h 6"/>
                <a:gd name="T20" fmla="*/ 8 w 11"/>
                <a:gd name="T21" fmla="*/ 5 h 6"/>
                <a:gd name="T22" fmla="*/ 8 w 11"/>
                <a:gd name="T23" fmla="*/ 5 h 6"/>
                <a:gd name="T24" fmla="*/ 8 w 11"/>
                <a:gd name="T25" fmla="*/ 5 h 6"/>
                <a:gd name="T26" fmla="*/ 8 w 11"/>
                <a:gd name="T27" fmla="*/ 5 h 6"/>
                <a:gd name="T28" fmla="*/ 8 w 11"/>
                <a:gd name="T29" fmla="*/ 5 h 6"/>
                <a:gd name="T30" fmla="*/ 8 w 11"/>
                <a:gd name="T31" fmla="*/ 5 h 6"/>
                <a:gd name="T32" fmla="*/ 7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4 h 6"/>
                <a:gd name="T40" fmla="*/ 7 w 11"/>
                <a:gd name="T41" fmla="*/ 4 h 6"/>
                <a:gd name="T42" fmla="*/ 6 w 11"/>
                <a:gd name="T43" fmla="*/ 4 h 6"/>
                <a:gd name="T44" fmla="*/ 6 w 11"/>
                <a:gd name="T45" fmla="*/ 4 h 6"/>
                <a:gd name="T46" fmla="*/ 6 w 11"/>
                <a:gd name="T47" fmla="*/ 4 h 6"/>
                <a:gd name="T48" fmla="*/ 6 w 11"/>
                <a:gd name="T49" fmla="*/ 4 h 6"/>
                <a:gd name="T50" fmla="*/ 6 w 11"/>
                <a:gd name="T51" fmla="*/ 3 h 6"/>
                <a:gd name="T52" fmla="*/ 5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3 h 6"/>
                <a:gd name="T60" fmla="*/ 4 w 11"/>
                <a:gd name="T61" fmla="*/ 3 h 6"/>
                <a:gd name="T62" fmla="*/ 4 w 11"/>
                <a:gd name="T63" fmla="*/ 3 h 6"/>
                <a:gd name="T64" fmla="*/ 4 w 11"/>
                <a:gd name="T65" fmla="*/ 2 h 6"/>
                <a:gd name="T66" fmla="*/ 4 w 11"/>
                <a:gd name="T67" fmla="*/ 2 h 6"/>
                <a:gd name="T68" fmla="*/ 4 w 11"/>
                <a:gd name="T69" fmla="*/ 2 h 6"/>
                <a:gd name="T70" fmla="*/ 4 w 11"/>
                <a:gd name="T71" fmla="*/ 2 h 6"/>
                <a:gd name="T72" fmla="*/ 3 w 11"/>
                <a:gd name="T73" fmla="*/ 2 h 6"/>
                <a:gd name="T74" fmla="*/ 3 w 11"/>
                <a:gd name="T75" fmla="*/ 2 h 6"/>
                <a:gd name="T76" fmla="*/ 3 w 11"/>
                <a:gd name="T77" fmla="*/ 2 h 6"/>
                <a:gd name="T78" fmla="*/ 3 w 11"/>
                <a:gd name="T79" fmla="*/ 2 h 6"/>
                <a:gd name="T80" fmla="*/ 3 w 11"/>
                <a:gd name="T81" fmla="*/ 2 h 6"/>
                <a:gd name="T82" fmla="*/ 2 w 11"/>
                <a:gd name="T83" fmla="*/ 1 h 6"/>
                <a:gd name="T84" fmla="*/ 2 w 11"/>
                <a:gd name="T85" fmla="*/ 1 h 6"/>
                <a:gd name="T86" fmla="*/ 2 w 11"/>
                <a:gd name="T87" fmla="*/ 1 h 6"/>
                <a:gd name="T88" fmla="*/ 2 w 11"/>
                <a:gd name="T89" fmla="*/ 1 h 6"/>
                <a:gd name="T90" fmla="*/ 1 w 11"/>
                <a:gd name="T91" fmla="*/ 1 h 6"/>
                <a:gd name="T92" fmla="*/ 1 w 11"/>
                <a:gd name="T93" fmla="*/ 1 h 6"/>
                <a:gd name="T94" fmla="*/ 1 w 11"/>
                <a:gd name="T95" fmla="*/ 1 h 6"/>
                <a:gd name="T96" fmla="*/ 1 w 11"/>
                <a:gd name="T97" fmla="*/ 1 h 6"/>
                <a:gd name="T98" fmla="*/ 1 w 11"/>
                <a:gd name="T99" fmla="*/ 1 h 6"/>
                <a:gd name="T100" fmla="*/ 1 w 11"/>
                <a:gd name="T101" fmla="*/ 0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" name="Freeform 878"/>
            <p:cNvSpPr>
              <a:spLocks/>
            </p:cNvSpPr>
            <p:nvPr/>
          </p:nvSpPr>
          <p:spPr bwMode="auto">
            <a:xfrm>
              <a:off x="6914349" y="2941230"/>
              <a:ext cx="10827" cy="6890"/>
            </a:xfrm>
            <a:custGeom>
              <a:avLst/>
              <a:gdLst>
                <a:gd name="T0" fmla="*/ 11 w 11"/>
                <a:gd name="T1" fmla="*/ 7 h 7"/>
                <a:gd name="T2" fmla="*/ 10 w 11"/>
                <a:gd name="T3" fmla="*/ 7 h 7"/>
                <a:gd name="T4" fmla="*/ 10 w 11"/>
                <a:gd name="T5" fmla="*/ 7 h 7"/>
                <a:gd name="T6" fmla="*/ 10 w 11"/>
                <a:gd name="T7" fmla="*/ 7 h 7"/>
                <a:gd name="T8" fmla="*/ 10 w 11"/>
                <a:gd name="T9" fmla="*/ 7 h 7"/>
                <a:gd name="T10" fmla="*/ 10 w 11"/>
                <a:gd name="T11" fmla="*/ 7 h 7"/>
                <a:gd name="T12" fmla="*/ 9 w 11"/>
                <a:gd name="T13" fmla="*/ 6 h 7"/>
                <a:gd name="T14" fmla="*/ 9 w 11"/>
                <a:gd name="T15" fmla="*/ 6 h 7"/>
                <a:gd name="T16" fmla="*/ 9 w 11"/>
                <a:gd name="T17" fmla="*/ 6 h 7"/>
                <a:gd name="T18" fmla="*/ 9 w 11"/>
                <a:gd name="T19" fmla="*/ 6 h 7"/>
                <a:gd name="T20" fmla="*/ 8 w 11"/>
                <a:gd name="T21" fmla="*/ 6 h 7"/>
                <a:gd name="T22" fmla="*/ 8 w 11"/>
                <a:gd name="T23" fmla="*/ 6 h 7"/>
                <a:gd name="T24" fmla="*/ 8 w 11"/>
                <a:gd name="T25" fmla="*/ 6 h 7"/>
                <a:gd name="T26" fmla="*/ 8 w 11"/>
                <a:gd name="T27" fmla="*/ 6 h 7"/>
                <a:gd name="T28" fmla="*/ 8 w 11"/>
                <a:gd name="T29" fmla="*/ 5 h 7"/>
                <a:gd name="T30" fmla="*/ 8 w 11"/>
                <a:gd name="T31" fmla="*/ 5 h 7"/>
                <a:gd name="T32" fmla="*/ 7 w 11"/>
                <a:gd name="T33" fmla="*/ 5 h 7"/>
                <a:gd name="T34" fmla="*/ 7 w 11"/>
                <a:gd name="T35" fmla="*/ 5 h 7"/>
                <a:gd name="T36" fmla="*/ 7 w 11"/>
                <a:gd name="T37" fmla="*/ 5 h 7"/>
                <a:gd name="T38" fmla="*/ 7 w 11"/>
                <a:gd name="T39" fmla="*/ 5 h 7"/>
                <a:gd name="T40" fmla="*/ 7 w 11"/>
                <a:gd name="T41" fmla="*/ 5 h 7"/>
                <a:gd name="T42" fmla="*/ 6 w 11"/>
                <a:gd name="T43" fmla="*/ 5 h 7"/>
                <a:gd name="T44" fmla="*/ 6 w 11"/>
                <a:gd name="T45" fmla="*/ 4 h 7"/>
                <a:gd name="T46" fmla="*/ 6 w 11"/>
                <a:gd name="T47" fmla="*/ 4 h 7"/>
                <a:gd name="T48" fmla="*/ 6 w 11"/>
                <a:gd name="T49" fmla="*/ 4 h 7"/>
                <a:gd name="T50" fmla="*/ 6 w 11"/>
                <a:gd name="T51" fmla="*/ 4 h 7"/>
                <a:gd name="T52" fmla="*/ 5 w 11"/>
                <a:gd name="T53" fmla="*/ 4 h 7"/>
                <a:gd name="T54" fmla="*/ 5 w 11"/>
                <a:gd name="T55" fmla="*/ 4 h 7"/>
                <a:gd name="T56" fmla="*/ 5 w 11"/>
                <a:gd name="T57" fmla="*/ 4 h 7"/>
                <a:gd name="T58" fmla="*/ 5 w 11"/>
                <a:gd name="T59" fmla="*/ 3 h 7"/>
                <a:gd name="T60" fmla="*/ 5 w 11"/>
                <a:gd name="T61" fmla="*/ 3 h 7"/>
                <a:gd name="T62" fmla="*/ 4 w 11"/>
                <a:gd name="T63" fmla="*/ 3 h 7"/>
                <a:gd name="T64" fmla="*/ 4 w 11"/>
                <a:gd name="T65" fmla="*/ 3 h 7"/>
                <a:gd name="T66" fmla="*/ 4 w 11"/>
                <a:gd name="T67" fmla="*/ 3 h 7"/>
                <a:gd name="T68" fmla="*/ 4 w 11"/>
                <a:gd name="T69" fmla="*/ 3 h 7"/>
                <a:gd name="T70" fmla="*/ 4 w 11"/>
                <a:gd name="T71" fmla="*/ 2 h 7"/>
                <a:gd name="T72" fmla="*/ 3 w 11"/>
                <a:gd name="T73" fmla="*/ 2 h 7"/>
                <a:gd name="T74" fmla="*/ 3 w 11"/>
                <a:gd name="T75" fmla="*/ 2 h 7"/>
                <a:gd name="T76" fmla="*/ 3 w 11"/>
                <a:gd name="T77" fmla="*/ 2 h 7"/>
                <a:gd name="T78" fmla="*/ 3 w 11"/>
                <a:gd name="T79" fmla="*/ 2 h 7"/>
                <a:gd name="T80" fmla="*/ 3 w 11"/>
                <a:gd name="T81" fmla="*/ 2 h 7"/>
                <a:gd name="T82" fmla="*/ 2 w 11"/>
                <a:gd name="T83" fmla="*/ 2 h 7"/>
                <a:gd name="T84" fmla="*/ 2 w 11"/>
                <a:gd name="T85" fmla="*/ 1 h 7"/>
                <a:gd name="T86" fmla="*/ 2 w 11"/>
                <a:gd name="T87" fmla="*/ 1 h 7"/>
                <a:gd name="T88" fmla="*/ 2 w 11"/>
                <a:gd name="T89" fmla="*/ 1 h 7"/>
                <a:gd name="T90" fmla="*/ 1 w 11"/>
                <a:gd name="T91" fmla="*/ 1 h 7"/>
                <a:gd name="T92" fmla="*/ 1 w 11"/>
                <a:gd name="T93" fmla="*/ 1 h 7"/>
                <a:gd name="T94" fmla="*/ 1 w 11"/>
                <a:gd name="T95" fmla="*/ 1 h 7"/>
                <a:gd name="T96" fmla="*/ 1 w 11"/>
                <a:gd name="T97" fmla="*/ 0 h 7"/>
                <a:gd name="T98" fmla="*/ 1 w 11"/>
                <a:gd name="T99" fmla="*/ 0 h 7"/>
                <a:gd name="T100" fmla="*/ 1 w 11"/>
                <a:gd name="T101" fmla="*/ 0 h 7"/>
                <a:gd name="T102" fmla="*/ 0 w 11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" name="Freeform 879"/>
            <p:cNvSpPr>
              <a:spLocks/>
            </p:cNvSpPr>
            <p:nvPr/>
          </p:nvSpPr>
          <p:spPr bwMode="auto">
            <a:xfrm>
              <a:off x="6904507" y="2932372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0 w 11"/>
                <a:gd name="T3" fmla="*/ 9 h 9"/>
                <a:gd name="T4" fmla="*/ 10 w 11"/>
                <a:gd name="T5" fmla="*/ 9 h 9"/>
                <a:gd name="T6" fmla="*/ 10 w 11"/>
                <a:gd name="T7" fmla="*/ 8 h 9"/>
                <a:gd name="T8" fmla="*/ 10 w 11"/>
                <a:gd name="T9" fmla="*/ 8 h 9"/>
                <a:gd name="T10" fmla="*/ 10 w 11"/>
                <a:gd name="T11" fmla="*/ 8 h 9"/>
                <a:gd name="T12" fmla="*/ 9 w 11"/>
                <a:gd name="T13" fmla="*/ 8 h 9"/>
                <a:gd name="T14" fmla="*/ 9 w 11"/>
                <a:gd name="T15" fmla="*/ 8 h 9"/>
                <a:gd name="T16" fmla="*/ 9 w 11"/>
                <a:gd name="T17" fmla="*/ 8 h 9"/>
                <a:gd name="T18" fmla="*/ 9 w 11"/>
                <a:gd name="T19" fmla="*/ 8 h 9"/>
                <a:gd name="T20" fmla="*/ 8 w 11"/>
                <a:gd name="T21" fmla="*/ 7 h 9"/>
                <a:gd name="T22" fmla="*/ 8 w 11"/>
                <a:gd name="T23" fmla="*/ 7 h 9"/>
                <a:gd name="T24" fmla="*/ 8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7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6 h 9"/>
                <a:gd name="T42" fmla="*/ 6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5 h 9"/>
                <a:gd name="T52" fmla="*/ 6 w 11"/>
                <a:gd name="T53" fmla="*/ 5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5 w 11"/>
                <a:gd name="T61" fmla="*/ 4 h 9"/>
                <a:gd name="T62" fmla="*/ 4 w 11"/>
                <a:gd name="T63" fmla="*/ 4 h 9"/>
                <a:gd name="T64" fmla="*/ 4 w 11"/>
                <a:gd name="T65" fmla="*/ 4 h 9"/>
                <a:gd name="T66" fmla="*/ 4 w 11"/>
                <a:gd name="T67" fmla="*/ 3 h 9"/>
                <a:gd name="T68" fmla="*/ 4 w 11"/>
                <a:gd name="T69" fmla="*/ 3 h 9"/>
                <a:gd name="T70" fmla="*/ 4 w 11"/>
                <a:gd name="T71" fmla="*/ 3 h 9"/>
                <a:gd name="T72" fmla="*/ 3 w 11"/>
                <a:gd name="T73" fmla="*/ 3 h 9"/>
                <a:gd name="T74" fmla="*/ 3 w 11"/>
                <a:gd name="T75" fmla="*/ 2 h 9"/>
                <a:gd name="T76" fmla="*/ 3 w 11"/>
                <a:gd name="T77" fmla="*/ 2 h 9"/>
                <a:gd name="T78" fmla="*/ 3 w 11"/>
                <a:gd name="T79" fmla="*/ 2 h 9"/>
                <a:gd name="T80" fmla="*/ 3 w 11"/>
                <a:gd name="T81" fmla="*/ 2 h 9"/>
                <a:gd name="T82" fmla="*/ 2 w 11"/>
                <a:gd name="T83" fmla="*/ 2 h 9"/>
                <a:gd name="T84" fmla="*/ 2 w 11"/>
                <a:gd name="T85" fmla="*/ 1 h 9"/>
                <a:gd name="T86" fmla="*/ 2 w 11"/>
                <a:gd name="T87" fmla="*/ 1 h 9"/>
                <a:gd name="T88" fmla="*/ 2 w 11"/>
                <a:gd name="T89" fmla="*/ 1 h 9"/>
                <a:gd name="T90" fmla="*/ 2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1 w 11"/>
                <a:gd name="T97" fmla="*/ 0 h 9"/>
                <a:gd name="T98" fmla="*/ 1 w 11"/>
                <a:gd name="T99" fmla="*/ 0 h 9"/>
                <a:gd name="T100" fmla="*/ 1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" name="Freeform 880"/>
            <p:cNvSpPr>
              <a:spLocks/>
            </p:cNvSpPr>
            <p:nvPr/>
          </p:nvSpPr>
          <p:spPr bwMode="auto">
            <a:xfrm>
              <a:off x="6894664" y="2920561"/>
              <a:ext cx="10827" cy="11811"/>
            </a:xfrm>
            <a:custGeom>
              <a:avLst/>
              <a:gdLst>
                <a:gd name="T0" fmla="*/ 11 w 11"/>
                <a:gd name="T1" fmla="*/ 12 h 12"/>
                <a:gd name="T2" fmla="*/ 10 w 11"/>
                <a:gd name="T3" fmla="*/ 12 h 12"/>
                <a:gd name="T4" fmla="*/ 10 w 11"/>
                <a:gd name="T5" fmla="*/ 12 h 12"/>
                <a:gd name="T6" fmla="*/ 10 w 11"/>
                <a:gd name="T7" fmla="*/ 11 h 12"/>
                <a:gd name="T8" fmla="*/ 10 w 11"/>
                <a:gd name="T9" fmla="*/ 11 h 12"/>
                <a:gd name="T10" fmla="*/ 10 w 11"/>
                <a:gd name="T11" fmla="*/ 11 h 12"/>
                <a:gd name="T12" fmla="*/ 9 w 11"/>
                <a:gd name="T13" fmla="*/ 11 h 12"/>
                <a:gd name="T14" fmla="*/ 9 w 11"/>
                <a:gd name="T15" fmla="*/ 10 h 12"/>
                <a:gd name="T16" fmla="*/ 9 w 11"/>
                <a:gd name="T17" fmla="*/ 10 h 12"/>
                <a:gd name="T18" fmla="*/ 9 w 11"/>
                <a:gd name="T19" fmla="*/ 10 h 12"/>
                <a:gd name="T20" fmla="*/ 8 w 11"/>
                <a:gd name="T21" fmla="*/ 10 h 12"/>
                <a:gd name="T22" fmla="*/ 8 w 11"/>
                <a:gd name="T23" fmla="*/ 10 h 12"/>
                <a:gd name="T24" fmla="*/ 8 w 11"/>
                <a:gd name="T25" fmla="*/ 9 h 12"/>
                <a:gd name="T26" fmla="*/ 8 w 11"/>
                <a:gd name="T27" fmla="*/ 9 h 12"/>
                <a:gd name="T28" fmla="*/ 8 w 11"/>
                <a:gd name="T29" fmla="*/ 9 h 12"/>
                <a:gd name="T30" fmla="*/ 8 w 11"/>
                <a:gd name="T31" fmla="*/ 9 h 12"/>
                <a:gd name="T32" fmla="*/ 7 w 11"/>
                <a:gd name="T33" fmla="*/ 9 h 12"/>
                <a:gd name="T34" fmla="*/ 7 w 11"/>
                <a:gd name="T35" fmla="*/ 8 h 12"/>
                <a:gd name="T36" fmla="*/ 7 w 11"/>
                <a:gd name="T37" fmla="*/ 8 h 12"/>
                <a:gd name="T38" fmla="*/ 7 w 11"/>
                <a:gd name="T39" fmla="*/ 8 h 12"/>
                <a:gd name="T40" fmla="*/ 7 w 11"/>
                <a:gd name="T41" fmla="*/ 8 h 12"/>
                <a:gd name="T42" fmla="*/ 6 w 11"/>
                <a:gd name="T43" fmla="*/ 7 h 12"/>
                <a:gd name="T44" fmla="*/ 6 w 11"/>
                <a:gd name="T45" fmla="*/ 7 h 12"/>
                <a:gd name="T46" fmla="*/ 6 w 11"/>
                <a:gd name="T47" fmla="*/ 7 h 12"/>
                <a:gd name="T48" fmla="*/ 6 w 11"/>
                <a:gd name="T49" fmla="*/ 7 h 12"/>
                <a:gd name="T50" fmla="*/ 6 w 11"/>
                <a:gd name="T51" fmla="*/ 6 h 12"/>
                <a:gd name="T52" fmla="*/ 6 w 11"/>
                <a:gd name="T53" fmla="*/ 6 h 12"/>
                <a:gd name="T54" fmla="*/ 5 w 11"/>
                <a:gd name="T55" fmla="*/ 6 h 12"/>
                <a:gd name="T56" fmla="*/ 5 w 11"/>
                <a:gd name="T57" fmla="*/ 6 h 12"/>
                <a:gd name="T58" fmla="*/ 5 w 11"/>
                <a:gd name="T59" fmla="*/ 6 h 12"/>
                <a:gd name="T60" fmla="*/ 5 w 11"/>
                <a:gd name="T61" fmla="*/ 5 h 12"/>
                <a:gd name="T62" fmla="*/ 4 w 11"/>
                <a:gd name="T63" fmla="*/ 5 h 12"/>
                <a:gd name="T64" fmla="*/ 4 w 11"/>
                <a:gd name="T65" fmla="*/ 5 h 12"/>
                <a:gd name="T66" fmla="*/ 4 w 11"/>
                <a:gd name="T67" fmla="*/ 4 h 12"/>
                <a:gd name="T68" fmla="*/ 4 w 11"/>
                <a:gd name="T69" fmla="*/ 4 h 12"/>
                <a:gd name="T70" fmla="*/ 4 w 11"/>
                <a:gd name="T71" fmla="*/ 4 h 12"/>
                <a:gd name="T72" fmla="*/ 3 w 11"/>
                <a:gd name="T73" fmla="*/ 4 h 12"/>
                <a:gd name="T74" fmla="*/ 3 w 11"/>
                <a:gd name="T75" fmla="*/ 4 h 12"/>
                <a:gd name="T76" fmla="*/ 3 w 11"/>
                <a:gd name="T77" fmla="*/ 3 h 12"/>
                <a:gd name="T78" fmla="*/ 3 w 11"/>
                <a:gd name="T79" fmla="*/ 3 h 12"/>
                <a:gd name="T80" fmla="*/ 3 w 11"/>
                <a:gd name="T81" fmla="*/ 3 h 12"/>
                <a:gd name="T82" fmla="*/ 3 w 11"/>
                <a:gd name="T83" fmla="*/ 3 h 12"/>
                <a:gd name="T84" fmla="*/ 2 w 11"/>
                <a:gd name="T85" fmla="*/ 2 h 12"/>
                <a:gd name="T86" fmla="*/ 2 w 11"/>
                <a:gd name="T87" fmla="*/ 2 h 12"/>
                <a:gd name="T88" fmla="*/ 2 w 11"/>
                <a:gd name="T89" fmla="*/ 2 h 12"/>
                <a:gd name="T90" fmla="*/ 2 w 11"/>
                <a:gd name="T91" fmla="*/ 2 h 12"/>
                <a:gd name="T92" fmla="*/ 1 w 11"/>
                <a:gd name="T93" fmla="*/ 2 h 12"/>
                <a:gd name="T94" fmla="*/ 1 w 11"/>
                <a:gd name="T95" fmla="*/ 1 h 12"/>
                <a:gd name="T96" fmla="*/ 1 w 11"/>
                <a:gd name="T97" fmla="*/ 1 h 12"/>
                <a:gd name="T98" fmla="*/ 1 w 11"/>
                <a:gd name="T99" fmla="*/ 1 h 12"/>
                <a:gd name="T100" fmla="*/ 1 w 11"/>
                <a:gd name="T101" fmla="*/ 0 h 12"/>
                <a:gd name="T102" fmla="*/ 0 w 11"/>
                <a:gd name="T10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10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" name="Freeform 881"/>
            <p:cNvSpPr>
              <a:spLocks/>
            </p:cNvSpPr>
            <p:nvPr/>
          </p:nvSpPr>
          <p:spPr bwMode="auto">
            <a:xfrm>
              <a:off x="6884822" y="2906782"/>
              <a:ext cx="10827" cy="13780"/>
            </a:xfrm>
            <a:custGeom>
              <a:avLst/>
              <a:gdLst>
                <a:gd name="T0" fmla="*/ 11 w 11"/>
                <a:gd name="T1" fmla="*/ 14 h 14"/>
                <a:gd name="T2" fmla="*/ 10 w 11"/>
                <a:gd name="T3" fmla="*/ 14 h 14"/>
                <a:gd name="T4" fmla="*/ 10 w 11"/>
                <a:gd name="T5" fmla="*/ 14 h 14"/>
                <a:gd name="T6" fmla="*/ 10 w 11"/>
                <a:gd name="T7" fmla="*/ 14 h 14"/>
                <a:gd name="T8" fmla="*/ 10 w 11"/>
                <a:gd name="T9" fmla="*/ 13 h 14"/>
                <a:gd name="T10" fmla="*/ 10 w 11"/>
                <a:gd name="T11" fmla="*/ 13 h 14"/>
                <a:gd name="T12" fmla="*/ 10 w 11"/>
                <a:gd name="T13" fmla="*/ 13 h 14"/>
                <a:gd name="T14" fmla="*/ 9 w 11"/>
                <a:gd name="T15" fmla="*/ 13 h 14"/>
                <a:gd name="T16" fmla="*/ 9 w 11"/>
                <a:gd name="T17" fmla="*/ 12 h 14"/>
                <a:gd name="T18" fmla="*/ 9 w 11"/>
                <a:gd name="T19" fmla="*/ 12 h 14"/>
                <a:gd name="T20" fmla="*/ 9 w 11"/>
                <a:gd name="T21" fmla="*/ 12 h 14"/>
                <a:gd name="T22" fmla="*/ 8 w 11"/>
                <a:gd name="T23" fmla="*/ 11 h 14"/>
                <a:gd name="T24" fmla="*/ 8 w 11"/>
                <a:gd name="T25" fmla="*/ 11 h 14"/>
                <a:gd name="T26" fmla="*/ 8 w 11"/>
                <a:gd name="T27" fmla="*/ 11 h 14"/>
                <a:gd name="T28" fmla="*/ 8 w 11"/>
                <a:gd name="T29" fmla="*/ 11 h 14"/>
                <a:gd name="T30" fmla="*/ 8 w 11"/>
                <a:gd name="T31" fmla="*/ 10 h 14"/>
                <a:gd name="T32" fmla="*/ 7 w 11"/>
                <a:gd name="T33" fmla="*/ 10 h 14"/>
                <a:gd name="T34" fmla="*/ 7 w 11"/>
                <a:gd name="T35" fmla="*/ 10 h 14"/>
                <a:gd name="T36" fmla="*/ 7 w 11"/>
                <a:gd name="T37" fmla="*/ 10 h 14"/>
                <a:gd name="T38" fmla="*/ 7 w 11"/>
                <a:gd name="T39" fmla="*/ 9 h 14"/>
                <a:gd name="T40" fmla="*/ 7 w 11"/>
                <a:gd name="T41" fmla="*/ 9 h 14"/>
                <a:gd name="T42" fmla="*/ 6 w 11"/>
                <a:gd name="T43" fmla="*/ 9 h 14"/>
                <a:gd name="T44" fmla="*/ 6 w 11"/>
                <a:gd name="T45" fmla="*/ 8 h 14"/>
                <a:gd name="T46" fmla="*/ 6 w 11"/>
                <a:gd name="T47" fmla="*/ 8 h 14"/>
                <a:gd name="T48" fmla="*/ 6 w 11"/>
                <a:gd name="T49" fmla="*/ 8 h 14"/>
                <a:gd name="T50" fmla="*/ 6 w 11"/>
                <a:gd name="T51" fmla="*/ 7 h 14"/>
                <a:gd name="T52" fmla="*/ 6 w 11"/>
                <a:gd name="T53" fmla="*/ 7 h 14"/>
                <a:gd name="T54" fmla="*/ 5 w 11"/>
                <a:gd name="T55" fmla="*/ 7 h 14"/>
                <a:gd name="T56" fmla="*/ 5 w 11"/>
                <a:gd name="T57" fmla="*/ 7 h 14"/>
                <a:gd name="T58" fmla="*/ 5 w 11"/>
                <a:gd name="T59" fmla="*/ 6 h 14"/>
                <a:gd name="T60" fmla="*/ 5 w 11"/>
                <a:gd name="T61" fmla="*/ 6 h 14"/>
                <a:gd name="T62" fmla="*/ 4 w 11"/>
                <a:gd name="T63" fmla="*/ 6 h 14"/>
                <a:gd name="T64" fmla="*/ 4 w 11"/>
                <a:gd name="T65" fmla="*/ 5 h 14"/>
                <a:gd name="T66" fmla="*/ 4 w 11"/>
                <a:gd name="T67" fmla="*/ 5 h 14"/>
                <a:gd name="T68" fmla="*/ 4 w 11"/>
                <a:gd name="T69" fmla="*/ 5 h 14"/>
                <a:gd name="T70" fmla="*/ 4 w 11"/>
                <a:gd name="T71" fmla="*/ 4 h 14"/>
                <a:gd name="T72" fmla="*/ 3 w 11"/>
                <a:gd name="T73" fmla="*/ 4 h 14"/>
                <a:gd name="T74" fmla="*/ 3 w 11"/>
                <a:gd name="T75" fmla="*/ 4 h 14"/>
                <a:gd name="T76" fmla="*/ 3 w 11"/>
                <a:gd name="T77" fmla="*/ 4 h 14"/>
                <a:gd name="T78" fmla="*/ 3 w 11"/>
                <a:gd name="T79" fmla="*/ 3 h 14"/>
                <a:gd name="T80" fmla="*/ 3 w 11"/>
                <a:gd name="T81" fmla="*/ 3 h 14"/>
                <a:gd name="T82" fmla="*/ 3 w 11"/>
                <a:gd name="T83" fmla="*/ 3 h 14"/>
                <a:gd name="T84" fmla="*/ 2 w 11"/>
                <a:gd name="T85" fmla="*/ 2 h 14"/>
                <a:gd name="T86" fmla="*/ 2 w 11"/>
                <a:gd name="T87" fmla="*/ 2 h 14"/>
                <a:gd name="T88" fmla="*/ 2 w 11"/>
                <a:gd name="T89" fmla="*/ 2 h 14"/>
                <a:gd name="T90" fmla="*/ 2 w 11"/>
                <a:gd name="T91" fmla="*/ 1 h 14"/>
                <a:gd name="T92" fmla="*/ 1 w 11"/>
                <a:gd name="T93" fmla="*/ 1 h 14"/>
                <a:gd name="T94" fmla="*/ 1 w 11"/>
                <a:gd name="T95" fmla="*/ 1 h 14"/>
                <a:gd name="T96" fmla="*/ 1 w 11"/>
                <a:gd name="T97" fmla="*/ 0 h 14"/>
                <a:gd name="T98" fmla="*/ 1 w 11"/>
                <a:gd name="T99" fmla="*/ 0 h 14"/>
                <a:gd name="T100" fmla="*/ 1 w 11"/>
                <a:gd name="T101" fmla="*/ 0 h 14"/>
                <a:gd name="T102" fmla="*/ 0 w 11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" name="Freeform 882"/>
            <p:cNvSpPr>
              <a:spLocks/>
            </p:cNvSpPr>
            <p:nvPr/>
          </p:nvSpPr>
          <p:spPr bwMode="auto">
            <a:xfrm>
              <a:off x="6874979" y="2888081"/>
              <a:ext cx="10827" cy="18701"/>
            </a:xfrm>
            <a:custGeom>
              <a:avLst/>
              <a:gdLst>
                <a:gd name="T0" fmla="*/ 11 w 11"/>
                <a:gd name="T1" fmla="*/ 19 h 19"/>
                <a:gd name="T2" fmla="*/ 10 w 11"/>
                <a:gd name="T3" fmla="*/ 19 h 19"/>
                <a:gd name="T4" fmla="*/ 10 w 11"/>
                <a:gd name="T5" fmla="*/ 18 h 19"/>
                <a:gd name="T6" fmla="*/ 10 w 11"/>
                <a:gd name="T7" fmla="*/ 18 h 19"/>
                <a:gd name="T8" fmla="*/ 10 w 11"/>
                <a:gd name="T9" fmla="*/ 17 h 19"/>
                <a:gd name="T10" fmla="*/ 10 w 11"/>
                <a:gd name="T11" fmla="*/ 17 h 19"/>
                <a:gd name="T12" fmla="*/ 10 w 11"/>
                <a:gd name="T13" fmla="*/ 17 h 19"/>
                <a:gd name="T14" fmla="*/ 9 w 11"/>
                <a:gd name="T15" fmla="*/ 16 h 19"/>
                <a:gd name="T16" fmla="*/ 9 w 11"/>
                <a:gd name="T17" fmla="*/ 16 h 19"/>
                <a:gd name="T18" fmla="*/ 9 w 11"/>
                <a:gd name="T19" fmla="*/ 16 h 19"/>
                <a:gd name="T20" fmla="*/ 9 w 11"/>
                <a:gd name="T21" fmla="*/ 15 h 19"/>
                <a:gd name="T22" fmla="*/ 8 w 11"/>
                <a:gd name="T23" fmla="*/ 15 h 19"/>
                <a:gd name="T24" fmla="*/ 8 w 11"/>
                <a:gd name="T25" fmla="*/ 15 h 19"/>
                <a:gd name="T26" fmla="*/ 8 w 11"/>
                <a:gd name="T27" fmla="*/ 14 h 19"/>
                <a:gd name="T28" fmla="*/ 8 w 11"/>
                <a:gd name="T29" fmla="*/ 14 h 19"/>
                <a:gd name="T30" fmla="*/ 8 w 11"/>
                <a:gd name="T31" fmla="*/ 14 h 19"/>
                <a:gd name="T32" fmla="*/ 7 w 11"/>
                <a:gd name="T33" fmla="*/ 13 h 19"/>
                <a:gd name="T34" fmla="*/ 7 w 11"/>
                <a:gd name="T35" fmla="*/ 13 h 19"/>
                <a:gd name="T36" fmla="*/ 7 w 11"/>
                <a:gd name="T37" fmla="*/ 13 h 19"/>
                <a:gd name="T38" fmla="*/ 7 w 11"/>
                <a:gd name="T39" fmla="*/ 12 h 19"/>
                <a:gd name="T40" fmla="*/ 7 w 11"/>
                <a:gd name="T41" fmla="*/ 12 h 19"/>
                <a:gd name="T42" fmla="*/ 7 w 11"/>
                <a:gd name="T43" fmla="*/ 11 h 19"/>
                <a:gd name="T44" fmla="*/ 6 w 11"/>
                <a:gd name="T45" fmla="*/ 11 h 19"/>
                <a:gd name="T46" fmla="*/ 6 w 11"/>
                <a:gd name="T47" fmla="*/ 11 h 19"/>
                <a:gd name="T48" fmla="*/ 6 w 11"/>
                <a:gd name="T49" fmla="*/ 10 h 19"/>
                <a:gd name="T50" fmla="*/ 6 w 11"/>
                <a:gd name="T51" fmla="*/ 10 h 19"/>
                <a:gd name="T52" fmla="*/ 5 w 11"/>
                <a:gd name="T53" fmla="*/ 10 h 19"/>
                <a:gd name="T54" fmla="*/ 5 w 11"/>
                <a:gd name="T55" fmla="*/ 9 h 19"/>
                <a:gd name="T56" fmla="*/ 5 w 11"/>
                <a:gd name="T57" fmla="*/ 9 h 19"/>
                <a:gd name="T58" fmla="*/ 5 w 11"/>
                <a:gd name="T59" fmla="*/ 9 h 19"/>
                <a:gd name="T60" fmla="*/ 5 w 11"/>
                <a:gd name="T61" fmla="*/ 8 h 19"/>
                <a:gd name="T62" fmla="*/ 4 w 11"/>
                <a:gd name="T63" fmla="*/ 8 h 19"/>
                <a:gd name="T64" fmla="*/ 4 w 11"/>
                <a:gd name="T65" fmla="*/ 7 h 19"/>
                <a:gd name="T66" fmla="*/ 4 w 11"/>
                <a:gd name="T67" fmla="*/ 7 h 19"/>
                <a:gd name="T68" fmla="*/ 4 w 11"/>
                <a:gd name="T69" fmla="*/ 7 h 19"/>
                <a:gd name="T70" fmla="*/ 4 w 11"/>
                <a:gd name="T71" fmla="*/ 6 h 19"/>
                <a:gd name="T72" fmla="*/ 3 w 11"/>
                <a:gd name="T73" fmla="*/ 6 h 19"/>
                <a:gd name="T74" fmla="*/ 3 w 11"/>
                <a:gd name="T75" fmla="*/ 6 h 19"/>
                <a:gd name="T76" fmla="*/ 3 w 11"/>
                <a:gd name="T77" fmla="*/ 5 h 19"/>
                <a:gd name="T78" fmla="*/ 3 w 11"/>
                <a:gd name="T79" fmla="*/ 5 h 19"/>
                <a:gd name="T80" fmla="*/ 3 w 11"/>
                <a:gd name="T81" fmla="*/ 4 h 19"/>
                <a:gd name="T82" fmla="*/ 3 w 11"/>
                <a:gd name="T83" fmla="*/ 4 h 19"/>
                <a:gd name="T84" fmla="*/ 2 w 11"/>
                <a:gd name="T85" fmla="*/ 3 h 19"/>
                <a:gd name="T86" fmla="*/ 2 w 11"/>
                <a:gd name="T87" fmla="*/ 3 h 19"/>
                <a:gd name="T88" fmla="*/ 2 w 11"/>
                <a:gd name="T89" fmla="*/ 3 h 19"/>
                <a:gd name="T90" fmla="*/ 2 w 11"/>
                <a:gd name="T91" fmla="*/ 2 h 19"/>
                <a:gd name="T92" fmla="*/ 1 w 11"/>
                <a:gd name="T93" fmla="*/ 2 h 19"/>
                <a:gd name="T94" fmla="*/ 1 w 11"/>
                <a:gd name="T95" fmla="*/ 1 h 19"/>
                <a:gd name="T96" fmla="*/ 1 w 11"/>
                <a:gd name="T97" fmla="*/ 1 h 19"/>
                <a:gd name="T98" fmla="*/ 1 w 11"/>
                <a:gd name="T99" fmla="*/ 1 h 19"/>
                <a:gd name="T100" fmla="*/ 1 w 11"/>
                <a:gd name="T101" fmla="*/ 0 h 19"/>
                <a:gd name="T102" fmla="*/ 0 w 11"/>
                <a:gd name="T10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9">
                  <a:moveTo>
                    <a:pt x="11" y="19"/>
                  </a:moveTo>
                  <a:lnTo>
                    <a:pt x="10" y="19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" name="Freeform 883"/>
            <p:cNvSpPr>
              <a:spLocks/>
            </p:cNvSpPr>
            <p:nvPr/>
          </p:nvSpPr>
          <p:spPr bwMode="auto">
            <a:xfrm>
              <a:off x="6865137" y="2864459"/>
              <a:ext cx="10827" cy="23622"/>
            </a:xfrm>
            <a:custGeom>
              <a:avLst/>
              <a:gdLst>
                <a:gd name="T0" fmla="*/ 11 w 11"/>
                <a:gd name="T1" fmla="*/ 24 h 24"/>
                <a:gd name="T2" fmla="*/ 10 w 11"/>
                <a:gd name="T3" fmla="*/ 24 h 24"/>
                <a:gd name="T4" fmla="*/ 10 w 11"/>
                <a:gd name="T5" fmla="*/ 23 h 24"/>
                <a:gd name="T6" fmla="*/ 10 w 11"/>
                <a:gd name="T7" fmla="*/ 23 h 24"/>
                <a:gd name="T8" fmla="*/ 10 w 11"/>
                <a:gd name="T9" fmla="*/ 22 h 24"/>
                <a:gd name="T10" fmla="*/ 10 w 11"/>
                <a:gd name="T11" fmla="*/ 22 h 24"/>
                <a:gd name="T12" fmla="*/ 10 w 11"/>
                <a:gd name="T13" fmla="*/ 22 h 24"/>
                <a:gd name="T14" fmla="*/ 9 w 11"/>
                <a:gd name="T15" fmla="*/ 21 h 24"/>
                <a:gd name="T16" fmla="*/ 9 w 11"/>
                <a:gd name="T17" fmla="*/ 21 h 24"/>
                <a:gd name="T18" fmla="*/ 9 w 11"/>
                <a:gd name="T19" fmla="*/ 20 h 24"/>
                <a:gd name="T20" fmla="*/ 9 w 11"/>
                <a:gd name="T21" fmla="*/ 20 h 24"/>
                <a:gd name="T22" fmla="*/ 8 w 11"/>
                <a:gd name="T23" fmla="*/ 20 h 24"/>
                <a:gd name="T24" fmla="*/ 8 w 11"/>
                <a:gd name="T25" fmla="*/ 19 h 24"/>
                <a:gd name="T26" fmla="*/ 8 w 11"/>
                <a:gd name="T27" fmla="*/ 18 h 24"/>
                <a:gd name="T28" fmla="*/ 8 w 11"/>
                <a:gd name="T29" fmla="*/ 18 h 24"/>
                <a:gd name="T30" fmla="*/ 8 w 11"/>
                <a:gd name="T31" fmla="*/ 18 h 24"/>
                <a:gd name="T32" fmla="*/ 7 w 11"/>
                <a:gd name="T33" fmla="*/ 17 h 24"/>
                <a:gd name="T34" fmla="*/ 7 w 11"/>
                <a:gd name="T35" fmla="*/ 17 h 24"/>
                <a:gd name="T36" fmla="*/ 7 w 11"/>
                <a:gd name="T37" fmla="*/ 16 h 24"/>
                <a:gd name="T38" fmla="*/ 7 w 11"/>
                <a:gd name="T39" fmla="*/ 16 h 24"/>
                <a:gd name="T40" fmla="*/ 7 w 11"/>
                <a:gd name="T41" fmla="*/ 15 h 24"/>
                <a:gd name="T42" fmla="*/ 7 w 11"/>
                <a:gd name="T43" fmla="*/ 15 h 24"/>
                <a:gd name="T44" fmla="*/ 6 w 11"/>
                <a:gd name="T45" fmla="*/ 14 h 24"/>
                <a:gd name="T46" fmla="*/ 6 w 11"/>
                <a:gd name="T47" fmla="*/ 14 h 24"/>
                <a:gd name="T48" fmla="*/ 6 w 11"/>
                <a:gd name="T49" fmla="*/ 14 h 24"/>
                <a:gd name="T50" fmla="*/ 6 w 11"/>
                <a:gd name="T51" fmla="*/ 13 h 24"/>
                <a:gd name="T52" fmla="*/ 5 w 11"/>
                <a:gd name="T53" fmla="*/ 12 h 24"/>
                <a:gd name="T54" fmla="*/ 5 w 11"/>
                <a:gd name="T55" fmla="*/ 12 h 24"/>
                <a:gd name="T56" fmla="*/ 5 w 11"/>
                <a:gd name="T57" fmla="*/ 12 h 24"/>
                <a:gd name="T58" fmla="*/ 5 w 11"/>
                <a:gd name="T59" fmla="*/ 11 h 24"/>
                <a:gd name="T60" fmla="*/ 5 w 11"/>
                <a:gd name="T61" fmla="*/ 11 h 24"/>
                <a:gd name="T62" fmla="*/ 4 w 11"/>
                <a:gd name="T63" fmla="*/ 10 h 24"/>
                <a:gd name="T64" fmla="*/ 4 w 11"/>
                <a:gd name="T65" fmla="*/ 9 h 24"/>
                <a:gd name="T66" fmla="*/ 4 w 11"/>
                <a:gd name="T67" fmla="*/ 9 h 24"/>
                <a:gd name="T68" fmla="*/ 4 w 11"/>
                <a:gd name="T69" fmla="*/ 9 h 24"/>
                <a:gd name="T70" fmla="*/ 4 w 11"/>
                <a:gd name="T71" fmla="*/ 8 h 24"/>
                <a:gd name="T72" fmla="*/ 4 w 11"/>
                <a:gd name="T73" fmla="*/ 8 h 24"/>
                <a:gd name="T74" fmla="*/ 3 w 11"/>
                <a:gd name="T75" fmla="*/ 7 h 24"/>
                <a:gd name="T76" fmla="*/ 3 w 11"/>
                <a:gd name="T77" fmla="*/ 7 h 24"/>
                <a:gd name="T78" fmla="*/ 3 w 11"/>
                <a:gd name="T79" fmla="*/ 6 h 24"/>
                <a:gd name="T80" fmla="*/ 3 w 11"/>
                <a:gd name="T81" fmla="*/ 6 h 24"/>
                <a:gd name="T82" fmla="*/ 3 w 11"/>
                <a:gd name="T83" fmla="*/ 5 h 24"/>
                <a:gd name="T84" fmla="*/ 2 w 11"/>
                <a:gd name="T85" fmla="*/ 5 h 24"/>
                <a:gd name="T86" fmla="*/ 2 w 11"/>
                <a:gd name="T87" fmla="*/ 4 h 24"/>
                <a:gd name="T88" fmla="*/ 2 w 11"/>
                <a:gd name="T89" fmla="*/ 4 h 24"/>
                <a:gd name="T90" fmla="*/ 2 w 11"/>
                <a:gd name="T91" fmla="*/ 3 h 24"/>
                <a:gd name="T92" fmla="*/ 1 w 11"/>
                <a:gd name="T93" fmla="*/ 2 h 24"/>
                <a:gd name="T94" fmla="*/ 1 w 11"/>
                <a:gd name="T95" fmla="*/ 2 h 24"/>
                <a:gd name="T96" fmla="*/ 1 w 11"/>
                <a:gd name="T97" fmla="*/ 1 h 24"/>
                <a:gd name="T98" fmla="*/ 1 w 11"/>
                <a:gd name="T99" fmla="*/ 1 h 24"/>
                <a:gd name="T100" fmla="*/ 1 w 11"/>
                <a:gd name="T101" fmla="*/ 0 h 24"/>
                <a:gd name="T102" fmla="*/ 0 w 11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4">
                  <a:moveTo>
                    <a:pt x="11" y="24"/>
                  </a:moveTo>
                  <a:lnTo>
                    <a:pt x="10" y="24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" name="Freeform 884"/>
            <p:cNvSpPr>
              <a:spLocks/>
            </p:cNvSpPr>
            <p:nvPr/>
          </p:nvSpPr>
          <p:spPr bwMode="auto">
            <a:xfrm>
              <a:off x="6856279" y="2833947"/>
              <a:ext cx="9842" cy="30512"/>
            </a:xfrm>
            <a:custGeom>
              <a:avLst/>
              <a:gdLst>
                <a:gd name="T0" fmla="*/ 10 w 10"/>
                <a:gd name="T1" fmla="*/ 31 h 31"/>
                <a:gd name="T2" fmla="*/ 9 w 10"/>
                <a:gd name="T3" fmla="*/ 31 h 31"/>
                <a:gd name="T4" fmla="*/ 9 w 10"/>
                <a:gd name="T5" fmla="*/ 30 h 31"/>
                <a:gd name="T6" fmla="*/ 9 w 10"/>
                <a:gd name="T7" fmla="*/ 30 h 31"/>
                <a:gd name="T8" fmla="*/ 9 w 10"/>
                <a:gd name="T9" fmla="*/ 29 h 31"/>
                <a:gd name="T10" fmla="*/ 9 w 10"/>
                <a:gd name="T11" fmla="*/ 29 h 31"/>
                <a:gd name="T12" fmla="*/ 9 w 10"/>
                <a:gd name="T13" fmla="*/ 28 h 31"/>
                <a:gd name="T14" fmla="*/ 8 w 10"/>
                <a:gd name="T15" fmla="*/ 28 h 31"/>
                <a:gd name="T16" fmla="*/ 8 w 10"/>
                <a:gd name="T17" fmla="*/ 27 h 31"/>
                <a:gd name="T18" fmla="*/ 8 w 10"/>
                <a:gd name="T19" fmla="*/ 26 h 31"/>
                <a:gd name="T20" fmla="*/ 8 w 10"/>
                <a:gd name="T21" fmla="*/ 26 h 31"/>
                <a:gd name="T22" fmla="*/ 7 w 10"/>
                <a:gd name="T23" fmla="*/ 25 h 31"/>
                <a:gd name="T24" fmla="*/ 7 w 10"/>
                <a:gd name="T25" fmla="*/ 25 h 31"/>
                <a:gd name="T26" fmla="*/ 7 w 10"/>
                <a:gd name="T27" fmla="*/ 24 h 31"/>
                <a:gd name="T28" fmla="*/ 7 w 10"/>
                <a:gd name="T29" fmla="*/ 23 h 31"/>
                <a:gd name="T30" fmla="*/ 7 w 10"/>
                <a:gd name="T31" fmla="*/ 23 h 31"/>
                <a:gd name="T32" fmla="*/ 6 w 10"/>
                <a:gd name="T33" fmla="*/ 22 h 31"/>
                <a:gd name="T34" fmla="*/ 6 w 10"/>
                <a:gd name="T35" fmla="*/ 22 h 31"/>
                <a:gd name="T36" fmla="*/ 6 w 10"/>
                <a:gd name="T37" fmla="*/ 21 h 31"/>
                <a:gd name="T38" fmla="*/ 6 w 10"/>
                <a:gd name="T39" fmla="*/ 21 h 31"/>
                <a:gd name="T40" fmla="*/ 6 w 10"/>
                <a:gd name="T41" fmla="*/ 20 h 31"/>
                <a:gd name="T42" fmla="*/ 6 w 10"/>
                <a:gd name="T43" fmla="*/ 19 h 31"/>
                <a:gd name="T44" fmla="*/ 5 w 10"/>
                <a:gd name="T45" fmla="*/ 19 h 31"/>
                <a:gd name="T46" fmla="*/ 5 w 10"/>
                <a:gd name="T47" fmla="*/ 18 h 31"/>
                <a:gd name="T48" fmla="*/ 5 w 10"/>
                <a:gd name="T49" fmla="*/ 18 h 31"/>
                <a:gd name="T50" fmla="*/ 5 w 10"/>
                <a:gd name="T51" fmla="*/ 17 h 31"/>
                <a:gd name="T52" fmla="*/ 4 w 10"/>
                <a:gd name="T53" fmla="*/ 16 h 31"/>
                <a:gd name="T54" fmla="*/ 4 w 10"/>
                <a:gd name="T55" fmla="*/ 16 h 31"/>
                <a:gd name="T56" fmla="*/ 4 w 10"/>
                <a:gd name="T57" fmla="*/ 15 h 31"/>
                <a:gd name="T58" fmla="*/ 4 w 10"/>
                <a:gd name="T59" fmla="*/ 15 h 31"/>
                <a:gd name="T60" fmla="*/ 4 w 10"/>
                <a:gd name="T61" fmla="*/ 14 h 31"/>
                <a:gd name="T62" fmla="*/ 3 w 10"/>
                <a:gd name="T63" fmla="*/ 13 h 31"/>
                <a:gd name="T64" fmla="*/ 3 w 10"/>
                <a:gd name="T65" fmla="*/ 13 h 31"/>
                <a:gd name="T66" fmla="*/ 3 w 10"/>
                <a:gd name="T67" fmla="*/ 12 h 31"/>
                <a:gd name="T68" fmla="*/ 3 w 10"/>
                <a:gd name="T69" fmla="*/ 12 h 31"/>
                <a:gd name="T70" fmla="*/ 3 w 10"/>
                <a:gd name="T71" fmla="*/ 11 h 31"/>
                <a:gd name="T72" fmla="*/ 3 w 10"/>
                <a:gd name="T73" fmla="*/ 10 h 31"/>
                <a:gd name="T74" fmla="*/ 2 w 10"/>
                <a:gd name="T75" fmla="*/ 10 h 31"/>
                <a:gd name="T76" fmla="*/ 2 w 10"/>
                <a:gd name="T77" fmla="*/ 9 h 31"/>
                <a:gd name="T78" fmla="*/ 2 w 10"/>
                <a:gd name="T79" fmla="*/ 8 h 31"/>
                <a:gd name="T80" fmla="*/ 2 w 10"/>
                <a:gd name="T81" fmla="*/ 7 h 31"/>
                <a:gd name="T82" fmla="*/ 2 w 10"/>
                <a:gd name="T83" fmla="*/ 7 h 31"/>
                <a:gd name="T84" fmla="*/ 1 w 10"/>
                <a:gd name="T85" fmla="*/ 6 h 31"/>
                <a:gd name="T86" fmla="*/ 1 w 10"/>
                <a:gd name="T87" fmla="*/ 6 h 31"/>
                <a:gd name="T88" fmla="*/ 1 w 10"/>
                <a:gd name="T89" fmla="*/ 5 h 31"/>
                <a:gd name="T90" fmla="*/ 1 w 10"/>
                <a:gd name="T91" fmla="*/ 4 h 31"/>
                <a:gd name="T92" fmla="*/ 0 w 10"/>
                <a:gd name="T93" fmla="*/ 4 h 31"/>
                <a:gd name="T94" fmla="*/ 0 w 10"/>
                <a:gd name="T95" fmla="*/ 3 h 31"/>
                <a:gd name="T96" fmla="*/ 0 w 10"/>
                <a:gd name="T97" fmla="*/ 2 h 31"/>
                <a:gd name="T98" fmla="*/ 0 w 10"/>
                <a:gd name="T99" fmla="*/ 2 h 31"/>
                <a:gd name="T100" fmla="*/ 0 w 10"/>
                <a:gd name="T101" fmla="*/ 1 h 31"/>
                <a:gd name="T102" fmla="*/ 0 w 10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1">
                  <a:moveTo>
                    <a:pt x="10" y="31"/>
                  </a:move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" name="Freeform 885"/>
            <p:cNvSpPr>
              <a:spLocks/>
            </p:cNvSpPr>
            <p:nvPr/>
          </p:nvSpPr>
          <p:spPr bwMode="auto">
            <a:xfrm>
              <a:off x="6846436" y="2795561"/>
              <a:ext cx="9842" cy="39370"/>
            </a:xfrm>
            <a:custGeom>
              <a:avLst/>
              <a:gdLst>
                <a:gd name="T0" fmla="*/ 10 w 10"/>
                <a:gd name="T1" fmla="*/ 40 h 40"/>
                <a:gd name="T2" fmla="*/ 10 w 10"/>
                <a:gd name="T3" fmla="*/ 39 h 40"/>
                <a:gd name="T4" fmla="*/ 9 w 10"/>
                <a:gd name="T5" fmla="*/ 38 h 40"/>
                <a:gd name="T6" fmla="*/ 9 w 10"/>
                <a:gd name="T7" fmla="*/ 38 h 40"/>
                <a:gd name="T8" fmla="*/ 9 w 10"/>
                <a:gd name="T9" fmla="*/ 37 h 40"/>
                <a:gd name="T10" fmla="*/ 9 w 10"/>
                <a:gd name="T11" fmla="*/ 36 h 40"/>
                <a:gd name="T12" fmla="*/ 9 w 10"/>
                <a:gd name="T13" fmla="*/ 36 h 40"/>
                <a:gd name="T14" fmla="*/ 8 w 10"/>
                <a:gd name="T15" fmla="*/ 35 h 40"/>
                <a:gd name="T16" fmla="*/ 8 w 10"/>
                <a:gd name="T17" fmla="*/ 34 h 40"/>
                <a:gd name="T18" fmla="*/ 8 w 10"/>
                <a:gd name="T19" fmla="*/ 33 h 40"/>
                <a:gd name="T20" fmla="*/ 8 w 10"/>
                <a:gd name="T21" fmla="*/ 33 h 40"/>
                <a:gd name="T22" fmla="*/ 7 w 10"/>
                <a:gd name="T23" fmla="*/ 32 h 40"/>
                <a:gd name="T24" fmla="*/ 7 w 10"/>
                <a:gd name="T25" fmla="*/ 31 h 40"/>
                <a:gd name="T26" fmla="*/ 7 w 10"/>
                <a:gd name="T27" fmla="*/ 30 h 40"/>
                <a:gd name="T28" fmla="*/ 7 w 10"/>
                <a:gd name="T29" fmla="*/ 30 h 40"/>
                <a:gd name="T30" fmla="*/ 7 w 10"/>
                <a:gd name="T31" fmla="*/ 29 h 40"/>
                <a:gd name="T32" fmla="*/ 7 w 10"/>
                <a:gd name="T33" fmla="*/ 28 h 40"/>
                <a:gd name="T34" fmla="*/ 6 w 10"/>
                <a:gd name="T35" fmla="*/ 28 h 40"/>
                <a:gd name="T36" fmla="*/ 6 w 10"/>
                <a:gd name="T37" fmla="*/ 27 h 40"/>
                <a:gd name="T38" fmla="*/ 6 w 10"/>
                <a:gd name="T39" fmla="*/ 26 h 40"/>
                <a:gd name="T40" fmla="*/ 6 w 10"/>
                <a:gd name="T41" fmla="*/ 25 h 40"/>
                <a:gd name="T42" fmla="*/ 6 w 10"/>
                <a:gd name="T43" fmla="*/ 25 h 40"/>
                <a:gd name="T44" fmla="*/ 5 w 10"/>
                <a:gd name="T45" fmla="*/ 24 h 40"/>
                <a:gd name="T46" fmla="*/ 5 w 10"/>
                <a:gd name="T47" fmla="*/ 23 h 40"/>
                <a:gd name="T48" fmla="*/ 5 w 10"/>
                <a:gd name="T49" fmla="*/ 22 h 40"/>
                <a:gd name="T50" fmla="*/ 5 w 10"/>
                <a:gd name="T51" fmla="*/ 21 h 40"/>
                <a:gd name="T52" fmla="*/ 4 w 10"/>
                <a:gd name="T53" fmla="*/ 21 h 40"/>
                <a:gd name="T54" fmla="*/ 4 w 10"/>
                <a:gd name="T55" fmla="*/ 20 h 40"/>
                <a:gd name="T56" fmla="*/ 4 w 10"/>
                <a:gd name="T57" fmla="*/ 19 h 40"/>
                <a:gd name="T58" fmla="*/ 4 w 10"/>
                <a:gd name="T59" fmla="*/ 18 h 40"/>
                <a:gd name="T60" fmla="*/ 4 w 10"/>
                <a:gd name="T61" fmla="*/ 17 h 40"/>
                <a:gd name="T62" fmla="*/ 3 w 10"/>
                <a:gd name="T63" fmla="*/ 17 h 40"/>
                <a:gd name="T64" fmla="*/ 3 w 10"/>
                <a:gd name="T65" fmla="*/ 16 h 40"/>
                <a:gd name="T66" fmla="*/ 3 w 10"/>
                <a:gd name="T67" fmla="*/ 15 h 40"/>
                <a:gd name="T68" fmla="*/ 3 w 10"/>
                <a:gd name="T69" fmla="*/ 14 h 40"/>
                <a:gd name="T70" fmla="*/ 3 w 10"/>
                <a:gd name="T71" fmla="*/ 13 h 40"/>
                <a:gd name="T72" fmla="*/ 3 w 10"/>
                <a:gd name="T73" fmla="*/ 13 h 40"/>
                <a:gd name="T74" fmla="*/ 2 w 10"/>
                <a:gd name="T75" fmla="*/ 12 h 40"/>
                <a:gd name="T76" fmla="*/ 2 w 10"/>
                <a:gd name="T77" fmla="*/ 11 h 40"/>
                <a:gd name="T78" fmla="*/ 2 w 10"/>
                <a:gd name="T79" fmla="*/ 10 h 40"/>
                <a:gd name="T80" fmla="*/ 2 w 10"/>
                <a:gd name="T81" fmla="*/ 9 h 40"/>
                <a:gd name="T82" fmla="*/ 2 w 10"/>
                <a:gd name="T83" fmla="*/ 8 h 40"/>
                <a:gd name="T84" fmla="*/ 1 w 10"/>
                <a:gd name="T85" fmla="*/ 7 h 40"/>
                <a:gd name="T86" fmla="*/ 1 w 10"/>
                <a:gd name="T87" fmla="*/ 7 h 40"/>
                <a:gd name="T88" fmla="*/ 1 w 10"/>
                <a:gd name="T89" fmla="*/ 6 h 40"/>
                <a:gd name="T90" fmla="*/ 1 w 10"/>
                <a:gd name="T91" fmla="*/ 5 h 40"/>
                <a:gd name="T92" fmla="*/ 0 w 10"/>
                <a:gd name="T93" fmla="*/ 4 h 40"/>
                <a:gd name="T94" fmla="*/ 0 w 10"/>
                <a:gd name="T95" fmla="*/ 3 h 40"/>
                <a:gd name="T96" fmla="*/ 0 w 10"/>
                <a:gd name="T97" fmla="*/ 2 h 40"/>
                <a:gd name="T98" fmla="*/ 0 w 10"/>
                <a:gd name="T99" fmla="*/ 2 h 40"/>
                <a:gd name="T100" fmla="*/ 0 w 10"/>
                <a:gd name="T101" fmla="*/ 0 h 40"/>
                <a:gd name="T102" fmla="*/ 0 w 10"/>
                <a:gd name="T10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0">
                  <a:moveTo>
                    <a:pt x="10" y="40"/>
                  </a:moveTo>
                  <a:lnTo>
                    <a:pt x="10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" name="Freeform 886"/>
            <p:cNvSpPr>
              <a:spLocks/>
            </p:cNvSpPr>
            <p:nvPr/>
          </p:nvSpPr>
          <p:spPr bwMode="auto">
            <a:xfrm>
              <a:off x="6836594" y="2746349"/>
              <a:ext cx="9842" cy="49213"/>
            </a:xfrm>
            <a:custGeom>
              <a:avLst/>
              <a:gdLst>
                <a:gd name="T0" fmla="*/ 10 w 10"/>
                <a:gd name="T1" fmla="*/ 50 h 50"/>
                <a:gd name="T2" fmla="*/ 10 w 10"/>
                <a:gd name="T3" fmla="*/ 50 h 50"/>
                <a:gd name="T4" fmla="*/ 9 w 10"/>
                <a:gd name="T5" fmla="*/ 49 h 50"/>
                <a:gd name="T6" fmla="*/ 9 w 10"/>
                <a:gd name="T7" fmla="*/ 48 h 50"/>
                <a:gd name="T8" fmla="*/ 9 w 10"/>
                <a:gd name="T9" fmla="*/ 47 h 50"/>
                <a:gd name="T10" fmla="*/ 9 w 10"/>
                <a:gd name="T11" fmla="*/ 46 h 50"/>
                <a:gd name="T12" fmla="*/ 9 w 10"/>
                <a:gd name="T13" fmla="*/ 45 h 50"/>
                <a:gd name="T14" fmla="*/ 8 w 10"/>
                <a:gd name="T15" fmla="*/ 44 h 50"/>
                <a:gd name="T16" fmla="*/ 8 w 10"/>
                <a:gd name="T17" fmla="*/ 43 h 50"/>
                <a:gd name="T18" fmla="*/ 8 w 10"/>
                <a:gd name="T19" fmla="*/ 42 h 50"/>
                <a:gd name="T20" fmla="*/ 8 w 10"/>
                <a:gd name="T21" fmla="*/ 42 h 50"/>
                <a:gd name="T22" fmla="*/ 7 w 10"/>
                <a:gd name="T23" fmla="*/ 41 h 50"/>
                <a:gd name="T24" fmla="*/ 7 w 10"/>
                <a:gd name="T25" fmla="*/ 40 h 50"/>
                <a:gd name="T26" fmla="*/ 7 w 10"/>
                <a:gd name="T27" fmla="*/ 39 h 50"/>
                <a:gd name="T28" fmla="*/ 7 w 10"/>
                <a:gd name="T29" fmla="*/ 38 h 50"/>
                <a:gd name="T30" fmla="*/ 7 w 10"/>
                <a:gd name="T31" fmla="*/ 37 h 50"/>
                <a:gd name="T32" fmla="*/ 7 w 10"/>
                <a:gd name="T33" fmla="*/ 36 h 50"/>
                <a:gd name="T34" fmla="*/ 6 w 10"/>
                <a:gd name="T35" fmla="*/ 35 h 50"/>
                <a:gd name="T36" fmla="*/ 6 w 10"/>
                <a:gd name="T37" fmla="*/ 34 h 50"/>
                <a:gd name="T38" fmla="*/ 6 w 10"/>
                <a:gd name="T39" fmla="*/ 33 h 50"/>
                <a:gd name="T40" fmla="*/ 6 w 10"/>
                <a:gd name="T41" fmla="*/ 32 h 50"/>
                <a:gd name="T42" fmla="*/ 6 w 10"/>
                <a:gd name="T43" fmla="*/ 31 h 50"/>
                <a:gd name="T44" fmla="*/ 5 w 10"/>
                <a:gd name="T45" fmla="*/ 30 h 50"/>
                <a:gd name="T46" fmla="*/ 5 w 10"/>
                <a:gd name="T47" fmla="*/ 29 h 50"/>
                <a:gd name="T48" fmla="*/ 5 w 10"/>
                <a:gd name="T49" fmla="*/ 28 h 50"/>
                <a:gd name="T50" fmla="*/ 5 w 10"/>
                <a:gd name="T51" fmla="*/ 27 h 50"/>
                <a:gd name="T52" fmla="*/ 4 w 10"/>
                <a:gd name="T53" fmla="*/ 26 h 50"/>
                <a:gd name="T54" fmla="*/ 4 w 10"/>
                <a:gd name="T55" fmla="*/ 25 h 50"/>
                <a:gd name="T56" fmla="*/ 4 w 10"/>
                <a:gd name="T57" fmla="*/ 24 h 50"/>
                <a:gd name="T58" fmla="*/ 4 w 10"/>
                <a:gd name="T59" fmla="*/ 23 h 50"/>
                <a:gd name="T60" fmla="*/ 4 w 10"/>
                <a:gd name="T61" fmla="*/ 22 h 50"/>
                <a:gd name="T62" fmla="*/ 4 w 10"/>
                <a:gd name="T63" fmla="*/ 21 h 50"/>
                <a:gd name="T64" fmla="*/ 3 w 10"/>
                <a:gd name="T65" fmla="*/ 20 h 50"/>
                <a:gd name="T66" fmla="*/ 3 w 10"/>
                <a:gd name="T67" fmla="*/ 19 h 50"/>
                <a:gd name="T68" fmla="*/ 3 w 10"/>
                <a:gd name="T69" fmla="*/ 18 h 50"/>
                <a:gd name="T70" fmla="*/ 3 w 10"/>
                <a:gd name="T71" fmla="*/ 17 h 50"/>
                <a:gd name="T72" fmla="*/ 3 w 10"/>
                <a:gd name="T73" fmla="*/ 16 h 50"/>
                <a:gd name="T74" fmla="*/ 2 w 10"/>
                <a:gd name="T75" fmla="*/ 15 h 50"/>
                <a:gd name="T76" fmla="*/ 2 w 10"/>
                <a:gd name="T77" fmla="*/ 14 h 50"/>
                <a:gd name="T78" fmla="*/ 2 w 10"/>
                <a:gd name="T79" fmla="*/ 13 h 50"/>
                <a:gd name="T80" fmla="*/ 2 w 10"/>
                <a:gd name="T81" fmla="*/ 11 h 50"/>
                <a:gd name="T82" fmla="*/ 2 w 10"/>
                <a:gd name="T83" fmla="*/ 10 h 50"/>
                <a:gd name="T84" fmla="*/ 1 w 10"/>
                <a:gd name="T85" fmla="*/ 9 h 50"/>
                <a:gd name="T86" fmla="*/ 1 w 10"/>
                <a:gd name="T87" fmla="*/ 8 h 50"/>
                <a:gd name="T88" fmla="*/ 1 w 10"/>
                <a:gd name="T89" fmla="*/ 7 h 50"/>
                <a:gd name="T90" fmla="*/ 1 w 10"/>
                <a:gd name="T91" fmla="*/ 6 h 50"/>
                <a:gd name="T92" fmla="*/ 0 w 10"/>
                <a:gd name="T93" fmla="*/ 5 h 50"/>
                <a:gd name="T94" fmla="*/ 0 w 10"/>
                <a:gd name="T95" fmla="*/ 4 h 50"/>
                <a:gd name="T96" fmla="*/ 0 w 10"/>
                <a:gd name="T97" fmla="*/ 3 h 50"/>
                <a:gd name="T98" fmla="*/ 0 w 10"/>
                <a:gd name="T99" fmla="*/ 2 h 50"/>
                <a:gd name="T100" fmla="*/ 0 w 10"/>
                <a:gd name="T101" fmla="*/ 1 h 50"/>
                <a:gd name="T102" fmla="*/ 0 w 10"/>
                <a:gd name="T10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0">
                  <a:moveTo>
                    <a:pt x="10" y="50"/>
                  </a:moveTo>
                  <a:lnTo>
                    <a:pt x="10" y="50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" name="Freeform 887"/>
            <p:cNvSpPr>
              <a:spLocks/>
            </p:cNvSpPr>
            <p:nvPr/>
          </p:nvSpPr>
          <p:spPr bwMode="auto">
            <a:xfrm>
              <a:off x="6826751" y="2683357"/>
              <a:ext cx="9842" cy="63977"/>
            </a:xfrm>
            <a:custGeom>
              <a:avLst/>
              <a:gdLst>
                <a:gd name="T0" fmla="*/ 10 w 10"/>
                <a:gd name="T1" fmla="*/ 65 h 65"/>
                <a:gd name="T2" fmla="*/ 10 w 10"/>
                <a:gd name="T3" fmla="*/ 64 h 65"/>
                <a:gd name="T4" fmla="*/ 9 w 10"/>
                <a:gd name="T5" fmla="*/ 62 h 65"/>
                <a:gd name="T6" fmla="*/ 9 w 10"/>
                <a:gd name="T7" fmla="*/ 61 h 65"/>
                <a:gd name="T8" fmla="*/ 9 w 10"/>
                <a:gd name="T9" fmla="*/ 60 h 65"/>
                <a:gd name="T10" fmla="*/ 9 w 10"/>
                <a:gd name="T11" fmla="*/ 59 h 65"/>
                <a:gd name="T12" fmla="*/ 9 w 10"/>
                <a:gd name="T13" fmla="*/ 58 h 65"/>
                <a:gd name="T14" fmla="*/ 8 w 10"/>
                <a:gd name="T15" fmla="*/ 57 h 65"/>
                <a:gd name="T16" fmla="*/ 8 w 10"/>
                <a:gd name="T17" fmla="*/ 55 h 65"/>
                <a:gd name="T18" fmla="*/ 8 w 10"/>
                <a:gd name="T19" fmla="*/ 54 h 65"/>
                <a:gd name="T20" fmla="*/ 8 w 10"/>
                <a:gd name="T21" fmla="*/ 53 h 65"/>
                <a:gd name="T22" fmla="*/ 7 w 10"/>
                <a:gd name="T23" fmla="*/ 52 h 65"/>
                <a:gd name="T24" fmla="*/ 7 w 10"/>
                <a:gd name="T25" fmla="*/ 51 h 65"/>
                <a:gd name="T26" fmla="*/ 7 w 10"/>
                <a:gd name="T27" fmla="*/ 49 h 65"/>
                <a:gd name="T28" fmla="*/ 7 w 10"/>
                <a:gd name="T29" fmla="*/ 48 h 65"/>
                <a:gd name="T30" fmla="*/ 7 w 10"/>
                <a:gd name="T31" fmla="*/ 47 h 65"/>
                <a:gd name="T32" fmla="*/ 7 w 10"/>
                <a:gd name="T33" fmla="*/ 46 h 65"/>
                <a:gd name="T34" fmla="*/ 6 w 10"/>
                <a:gd name="T35" fmla="*/ 45 h 65"/>
                <a:gd name="T36" fmla="*/ 6 w 10"/>
                <a:gd name="T37" fmla="*/ 44 h 65"/>
                <a:gd name="T38" fmla="*/ 6 w 10"/>
                <a:gd name="T39" fmla="*/ 42 h 65"/>
                <a:gd name="T40" fmla="*/ 6 w 10"/>
                <a:gd name="T41" fmla="*/ 41 h 65"/>
                <a:gd name="T42" fmla="*/ 6 w 10"/>
                <a:gd name="T43" fmla="*/ 40 h 65"/>
                <a:gd name="T44" fmla="*/ 5 w 10"/>
                <a:gd name="T45" fmla="*/ 39 h 65"/>
                <a:gd name="T46" fmla="*/ 5 w 10"/>
                <a:gd name="T47" fmla="*/ 37 h 65"/>
                <a:gd name="T48" fmla="*/ 5 w 10"/>
                <a:gd name="T49" fmla="*/ 36 h 65"/>
                <a:gd name="T50" fmla="*/ 5 w 10"/>
                <a:gd name="T51" fmla="*/ 35 h 65"/>
                <a:gd name="T52" fmla="*/ 4 w 10"/>
                <a:gd name="T53" fmla="*/ 33 h 65"/>
                <a:gd name="T54" fmla="*/ 4 w 10"/>
                <a:gd name="T55" fmla="*/ 32 h 65"/>
                <a:gd name="T56" fmla="*/ 4 w 10"/>
                <a:gd name="T57" fmla="*/ 31 h 65"/>
                <a:gd name="T58" fmla="*/ 4 w 10"/>
                <a:gd name="T59" fmla="*/ 30 h 65"/>
                <a:gd name="T60" fmla="*/ 4 w 10"/>
                <a:gd name="T61" fmla="*/ 29 h 65"/>
                <a:gd name="T62" fmla="*/ 4 w 10"/>
                <a:gd name="T63" fmla="*/ 27 h 65"/>
                <a:gd name="T64" fmla="*/ 3 w 10"/>
                <a:gd name="T65" fmla="*/ 26 h 65"/>
                <a:gd name="T66" fmla="*/ 3 w 10"/>
                <a:gd name="T67" fmla="*/ 25 h 65"/>
                <a:gd name="T68" fmla="*/ 3 w 10"/>
                <a:gd name="T69" fmla="*/ 23 h 65"/>
                <a:gd name="T70" fmla="*/ 3 w 10"/>
                <a:gd name="T71" fmla="*/ 22 h 65"/>
                <a:gd name="T72" fmla="*/ 3 w 10"/>
                <a:gd name="T73" fmla="*/ 21 h 65"/>
                <a:gd name="T74" fmla="*/ 2 w 10"/>
                <a:gd name="T75" fmla="*/ 19 h 65"/>
                <a:gd name="T76" fmla="*/ 2 w 10"/>
                <a:gd name="T77" fmla="*/ 18 h 65"/>
                <a:gd name="T78" fmla="*/ 2 w 10"/>
                <a:gd name="T79" fmla="*/ 17 h 65"/>
                <a:gd name="T80" fmla="*/ 2 w 10"/>
                <a:gd name="T81" fmla="*/ 15 h 65"/>
                <a:gd name="T82" fmla="*/ 2 w 10"/>
                <a:gd name="T83" fmla="*/ 14 h 65"/>
                <a:gd name="T84" fmla="*/ 2 w 10"/>
                <a:gd name="T85" fmla="*/ 13 h 65"/>
                <a:gd name="T86" fmla="*/ 1 w 10"/>
                <a:gd name="T87" fmla="*/ 11 h 65"/>
                <a:gd name="T88" fmla="*/ 1 w 10"/>
                <a:gd name="T89" fmla="*/ 10 h 65"/>
                <a:gd name="T90" fmla="*/ 1 w 10"/>
                <a:gd name="T91" fmla="*/ 9 h 65"/>
                <a:gd name="T92" fmla="*/ 1 w 10"/>
                <a:gd name="T93" fmla="*/ 7 h 65"/>
                <a:gd name="T94" fmla="*/ 0 w 10"/>
                <a:gd name="T95" fmla="*/ 6 h 65"/>
                <a:gd name="T96" fmla="*/ 0 w 10"/>
                <a:gd name="T97" fmla="*/ 5 h 65"/>
                <a:gd name="T98" fmla="*/ 0 w 10"/>
                <a:gd name="T99" fmla="*/ 3 h 65"/>
                <a:gd name="T100" fmla="*/ 0 w 10"/>
                <a:gd name="T101" fmla="*/ 2 h 65"/>
                <a:gd name="T102" fmla="*/ 0 w 10"/>
                <a:gd name="T10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5">
                  <a:moveTo>
                    <a:pt x="10" y="65"/>
                  </a:moveTo>
                  <a:lnTo>
                    <a:pt x="10" y="64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0" name="Freeform 888"/>
            <p:cNvSpPr>
              <a:spLocks/>
            </p:cNvSpPr>
            <p:nvPr/>
          </p:nvSpPr>
          <p:spPr bwMode="auto">
            <a:xfrm>
              <a:off x="6816909" y="2608553"/>
              <a:ext cx="9842" cy="76772"/>
            </a:xfrm>
            <a:custGeom>
              <a:avLst/>
              <a:gdLst>
                <a:gd name="T0" fmla="*/ 10 w 10"/>
                <a:gd name="T1" fmla="*/ 78 h 78"/>
                <a:gd name="T2" fmla="*/ 10 w 10"/>
                <a:gd name="T3" fmla="*/ 76 h 78"/>
                <a:gd name="T4" fmla="*/ 9 w 10"/>
                <a:gd name="T5" fmla="*/ 75 h 78"/>
                <a:gd name="T6" fmla="*/ 9 w 10"/>
                <a:gd name="T7" fmla="*/ 74 h 78"/>
                <a:gd name="T8" fmla="*/ 9 w 10"/>
                <a:gd name="T9" fmla="*/ 72 h 78"/>
                <a:gd name="T10" fmla="*/ 9 w 10"/>
                <a:gd name="T11" fmla="*/ 71 h 78"/>
                <a:gd name="T12" fmla="*/ 9 w 10"/>
                <a:gd name="T13" fmla="*/ 69 h 78"/>
                <a:gd name="T14" fmla="*/ 8 w 10"/>
                <a:gd name="T15" fmla="*/ 68 h 78"/>
                <a:gd name="T16" fmla="*/ 8 w 10"/>
                <a:gd name="T17" fmla="*/ 66 h 78"/>
                <a:gd name="T18" fmla="*/ 8 w 10"/>
                <a:gd name="T19" fmla="*/ 65 h 78"/>
                <a:gd name="T20" fmla="*/ 8 w 10"/>
                <a:gd name="T21" fmla="*/ 64 h 78"/>
                <a:gd name="T22" fmla="*/ 8 w 10"/>
                <a:gd name="T23" fmla="*/ 62 h 78"/>
                <a:gd name="T24" fmla="*/ 7 w 10"/>
                <a:gd name="T25" fmla="*/ 61 h 78"/>
                <a:gd name="T26" fmla="*/ 7 w 10"/>
                <a:gd name="T27" fmla="*/ 59 h 78"/>
                <a:gd name="T28" fmla="*/ 7 w 10"/>
                <a:gd name="T29" fmla="*/ 58 h 78"/>
                <a:gd name="T30" fmla="*/ 7 w 10"/>
                <a:gd name="T31" fmla="*/ 56 h 78"/>
                <a:gd name="T32" fmla="*/ 7 w 10"/>
                <a:gd name="T33" fmla="*/ 55 h 78"/>
                <a:gd name="T34" fmla="*/ 6 w 10"/>
                <a:gd name="T35" fmla="*/ 53 h 78"/>
                <a:gd name="T36" fmla="*/ 6 w 10"/>
                <a:gd name="T37" fmla="*/ 52 h 78"/>
                <a:gd name="T38" fmla="*/ 6 w 10"/>
                <a:gd name="T39" fmla="*/ 50 h 78"/>
                <a:gd name="T40" fmla="*/ 6 w 10"/>
                <a:gd name="T41" fmla="*/ 49 h 78"/>
                <a:gd name="T42" fmla="*/ 6 w 10"/>
                <a:gd name="T43" fmla="*/ 47 h 78"/>
                <a:gd name="T44" fmla="*/ 5 w 10"/>
                <a:gd name="T45" fmla="*/ 46 h 78"/>
                <a:gd name="T46" fmla="*/ 5 w 10"/>
                <a:gd name="T47" fmla="*/ 44 h 78"/>
                <a:gd name="T48" fmla="*/ 5 w 10"/>
                <a:gd name="T49" fmla="*/ 43 h 78"/>
                <a:gd name="T50" fmla="*/ 5 w 10"/>
                <a:gd name="T51" fmla="*/ 41 h 78"/>
                <a:gd name="T52" fmla="*/ 4 w 10"/>
                <a:gd name="T53" fmla="*/ 40 h 78"/>
                <a:gd name="T54" fmla="*/ 4 w 10"/>
                <a:gd name="T55" fmla="*/ 38 h 78"/>
                <a:gd name="T56" fmla="*/ 4 w 10"/>
                <a:gd name="T57" fmla="*/ 37 h 78"/>
                <a:gd name="T58" fmla="*/ 4 w 10"/>
                <a:gd name="T59" fmla="*/ 35 h 78"/>
                <a:gd name="T60" fmla="*/ 4 w 10"/>
                <a:gd name="T61" fmla="*/ 34 h 78"/>
                <a:gd name="T62" fmla="*/ 4 w 10"/>
                <a:gd name="T63" fmla="*/ 32 h 78"/>
                <a:gd name="T64" fmla="*/ 3 w 10"/>
                <a:gd name="T65" fmla="*/ 30 h 78"/>
                <a:gd name="T66" fmla="*/ 3 w 10"/>
                <a:gd name="T67" fmla="*/ 29 h 78"/>
                <a:gd name="T68" fmla="*/ 3 w 10"/>
                <a:gd name="T69" fmla="*/ 27 h 78"/>
                <a:gd name="T70" fmla="*/ 3 w 10"/>
                <a:gd name="T71" fmla="*/ 26 h 78"/>
                <a:gd name="T72" fmla="*/ 3 w 10"/>
                <a:gd name="T73" fmla="*/ 24 h 78"/>
                <a:gd name="T74" fmla="*/ 2 w 10"/>
                <a:gd name="T75" fmla="*/ 23 h 78"/>
                <a:gd name="T76" fmla="*/ 2 w 10"/>
                <a:gd name="T77" fmla="*/ 21 h 78"/>
                <a:gd name="T78" fmla="*/ 2 w 10"/>
                <a:gd name="T79" fmla="*/ 19 h 78"/>
                <a:gd name="T80" fmla="*/ 2 w 10"/>
                <a:gd name="T81" fmla="*/ 18 h 78"/>
                <a:gd name="T82" fmla="*/ 2 w 10"/>
                <a:gd name="T83" fmla="*/ 16 h 78"/>
                <a:gd name="T84" fmla="*/ 2 w 10"/>
                <a:gd name="T85" fmla="*/ 14 h 78"/>
                <a:gd name="T86" fmla="*/ 1 w 10"/>
                <a:gd name="T87" fmla="*/ 13 h 78"/>
                <a:gd name="T88" fmla="*/ 1 w 10"/>
                <a:gd name="T89" fmla="*/ 11 h 78"/>
                <a:gd name="T90" fmla="*/ 1 w 10"/>
                <a:gd name="T91" fmla="*/ 10 h 78"/>
                <a:gd name="T92" fmla="*/ 1 w 10"/>
                <a:gd name="T93" fmla="*/ 8 h 78"/>
                <a:gd name="T94" fmla="*/ 0 w 10"/>
                <a:gd name="T95" fmla="*/ 6 h 78"/>
                <a:gd name="T96" fmla="*/ 0 w 10"/>
                <a:gd name="T97" fmla="*/ 4 h 78"/>
                <a:gd name="T98" fmla="*/ 0 w 10"/>
                <a:gd name="T99" fmla="*/ 3 h 78"/>
                <a:gd name="T100" fmla="*/ 0 w 10"/>
                <a:gd name="T101" fmla="*/ 1 h 78"/>
                <a:gd name="T102" fmla="*/ 0 w 10"/>
                <a:gd name="T10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8">
                  <a:moveTo>
                    <a:pt x="10" y="78"/>
                  </a:moveTo>
                  <a:lnTo>
                    <a:pt x="10" y="76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1" name="Freeform 889"/>
            <p:cNvSpPr>
              <a:spLocks/>
            </p:cNvSpPr>
            <p:nvPr/>
          </p:nvSpPr>
          <p:spPr bwMode="auto">
            <a:xfrm>
              <a:off x="6807066" y="2518002"/>
              <a:ext cx="9842" cy="91536"/>
            </a:xfrm>
            <a:custGeom>
              <a:avLst/>
              <a:gdLst>
                <a:gd name="T0" fmla="*/ 10 w 10"/>
                <a:gd name="T1" fmla="*/ 93 h 93"/>
                <a:gd name="T2" fmla="*/ 10 w 10"/>
                <a:gd name="T3" fmla="*/ 92 h 93"/>
                <a:gd name="T4" fmla="*/ 9 w 10"/>
                <a:gd name="T5" fmla="*/ 90 h 93"/>
                <a:gd name="T6" fmla="*/ 9 w 10"/>
                <a:gd name="T7" fmla="*/ 88 h 93"/>
                <a:gd name="T8" fmla="*/ 9 w 10"/>
                <a:gd name="T9" fmla="*/ 86 h 93"/>
                <a:gd name="T10" fmla="*/ 9 w 10"/>
                <a:gd name="T11" fmla="*/ 85 h 93"/>
                <a:gd name="T12" fmla="*/ 9 w 10"/>
                <a:gd name="T13" fmla="*/ 83 h 93"/>
                <a:gd name="T14" fmla="*/ 9 w 10"/>
                <a:gd name="T15" fmla="*/ 81 h 93"/>
                <a:gd name="T16" fmla="*/ 8 w 10"/>
                <a:gd name="T17" fmla="*/ 80 h 93"/>
                <a:gd name="T18" fmla="*/ 8 w 10"/>
                <a:gd name="T19" fmla="*/ 78 h 93"/>
                <a:gd name="T20" fmla="*/ 8 w 10"/>
                <a:gd name="T21" fmla="*/ 76 h 93"/>
                <a:gd name="T22" fmla="*/ 8 w 10"/>
                <a:gd name="T23" fmla="*/ 75 h 93"/>
                <a:gd name="T24" fmla="*/ 7 w 10"/>
                <a:gd name="T25" fmla="*/ 73 h 93"/>
                <a:gd name="T26" fmla="*/ 7 w 10"/>
                <a:gd name="T27" fmla="*/ 71 h 93"/>
                <a:gd name="T28" fmla="*/ 7 w 10"/>
                <a:gd name="T29" fmla="*/ 69 h 93"/>
                <a:gd name="T30" fmla="*/ 7 w 10"/>
                <a:gd name="T31" fmla="*/ 67 h 93"/>
                <a:gd name="T32" fmla="*/ 7 w 10"/>
                <a:gd name="T33" fmla="*/ 66 h 93"/>
                <a:gd name="T34" fmla="*/ 6 w 10"/>
                <a:gd name="T35" fmla="*/ 64 h 93"/>
                <a:gd name="T36" fmla="*/ 6 w 10"/>
                <a:gd name="T37" fmla="*/ 62 h 93"/>
                <a:gd name="T38" fmla="*/ 6 w 10"/>
                <a:gd name="T39" fmla="*/ 60 h 93"/>
                <a:gd name="T40" fmla="*/ 6 w 10"/>
                <a:gd name="T41" fmla="*/ 59 h 93"/>
                <a:gd name="T42" fmla="*/ 6 w 10"/>
                <a:gd name="T43" fmla="*/ 57 h 93"/>
                <a:gd name="T44" fmla="*/ 6 w 10"/>
                <a:gd name="T45" fmla="*/ 55 h 93"/>
                <a:gd name="T46" fmla="*/ 5 w 10"/>
                <a:gd name="T47" fmla="*/ 53 h 93"/>
                <a:gd name="T48" fmla="*/ 5 w 10"/>
                <a:gd name="T49" fmla="*/ 52 h 93"/>
                <a:gd name="T50" fmla="*/ 5 w 10"/>
                <a:gd name="T51" fmla="*/ 50 h 93"/>
                <a:gd name="T52" fmla="*/ 5 w 10"/>
                <a:gd name="T53" fmla="*/ 48 h 93"/>
                <a:gd name="T54" fmla="*/ 4 w 10"/>
                <a:gd name="T55" fmla="*/ 46 h 93"/>
                <a:gd name="T56" fmla="*/ 4 w 10"/>
                <a:gd name="T57" fmla="*/ 44 h 93"/>
                <a:gd name="T58" fmla="*/ 4 w 10"/>
                <a:gd name="T59" fmla="*/ 42 h 93"/>
                <a:gd name="T60" fmla="*/ 4 w 10"/>
                <a:gd name="T61" fmla="*/ 40 h 93"/>
                <a:gd name="T62" fmla="*/ 4 w 10"/>
                <a:gd name="T63" fmla="*/ 39 h 93"/>
                <a:gd name="T64" fmla="*/ 3 w 10"/>
                <a:gd name="T65" fmla="*/ 37 h 93"/>
                <a:gd name="T66" fmla="*/ 3 w 10"/>
                <a:gd name="T67" fmla="*/ 35 h 93"/>
                <a:gd name="T68" fmla="*/ 3 w 10"/>
                <a:gd name="T69" fmla="*/ 33 h 93"/>
                <a:gd name="T70" fmla="*/ 3 w 10"/>
                <a:gd name="T71" fmla="*/ 31 h 93"/>
                <a:gd name="T72" fmla="*/ 3 w 10"/>
                <a:gd name="T73" fmla="*/ 29 h 93"/>
                <a:gd name="T74" fmla="*/ 2 w 10"/>
                <a:gd name="T75" fmla="*/ 27 h 93"/>
                <a:gd name="T76" fmla="*/ 2 w 10"/>
                <a:gd name="T77" fmla="*/ 26 h 93"/>
                <a:gd name="T78" fmla="*/ 2 w 10"/>
                <a:gd name="T79" fmla="*/ 24 h 93"/>
                <a:gd name="T80" fmla="*/ 2 w 10"/>
                <a:gd name="T81" fmla="*/ 22 h 93"/>
                <a:gd name="T82" fmla="*/ 2 w 10"/>
                <a:gd name="T83" fmla="*/ 20 h 93"/>
                <a:gd name="T84" fmla="*/ 2 w 10"/>
                <a:gd name="T85" fmla="*/ 18 h 93"/>
                <a:gd name="T86" fmla="*/ 1 w 10"/>
                <a:gd name="T87" fmla="*/ 16 h 93"/>
                <a:gd name="T88" fmla="*/ 1 w 10"/>
                <a:gd name="T89" fmla="*/ 14 h 93"/>
                <a:gd name="T90" fmla="*/ 1 w 10"/>
                <a:gd name="T91" fmla="*/ 12 h 93"/>
                <a:gd name="T92" fmla="*/ 1 w 10"/>
                <a:gd name="T93" fmla="*/ 10 h 93"/>
                <a:gd name="T94" fmla="*/ 0 w 10"/>
                <a:gd name="T95" fmla="*/ 8 h 93"/>
                <a:gd name="T96" fmla="*/ 0 w 10"/>
                <a:gd name="T97" fmla="*/ 6 h 93"/>
                <a:gd name="T98" fmla="*/ 0 w 10"/>
                <a:gd name="T99" fmla="*/ 4 h 93"/>
                <a:gd name="T100" fmla="*/ 0 w 10"/>
                <a:gd name="T101" fmla="*/ 2 h 93"/>
                <a:gd name="T102" fmla="*/ 0 w 10"/>
                <a:gd name="T10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3">
                  <a:moveTo>
                    <a:pt x="10" y="93"/>
                  </a:moveTo>
                  <a:lnTo>
                    <a:pt x="10" y="92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6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2" name="Freeform 890"/>
            <p:cNvSpPr>
              <a:spLocks/>
            </p:cNvSpPr>
            <p:nvPr/>
          </p:nvSpPr>
          <p:spPr bwMode="auto">
            <a:xfrm>
              <a:off x="6797224" y="2414656"/>
              <a:ext cx="9842" cy="105315"/>
            </a:xfrm>
            <a:custGeom>
              <a:avLst/>
              <a:gdLst>
                <a:gd name="T0" fmla="*/ 10 w 10"/>
                <a:gd name="T1" fmla="*/ 107 h 107"/>
                <a:gd name="T2" fmla="*/ 10 w 10"/>
                <a:gd name="T3" fmla="*/ 105 h 107"/>
                <a:gd name="T4" fmla="*/ 9 w 10"/>
                <a:gd name="T5" fmla="*/ 103 h 107"/>
                <a:gd name="T6" fmla="*/ 9 w 10"/>
                <a:gd name="T7" fmla="*/ 102 h 107"/>
                <a:gd name="T8" fmla="*/ 9 w 10"/>
                <a:gd name="T9" fmla="*/ 99 h 107"/>
                <a:gd name="T10" fmla="*/ 9 w 10"/>
                <a:gd name="T11" fmla="*/ 97 h 107"/>
                <a:gd name="T12" fmla="*/ 9 w 10"/>
                <a:gd name="T13" fmla="*/ 96 h 107"/>
                <a:gd name="T14" fmla="*/ 9 w 10"/>
                <a:gd name="T15" fmla="*/ 93 h 107"/>
                <a:gd name="T16" fmla="*/ 8 w 10"/>
                <a:gd name="T17" fmla="*/ 92 h 107"/>
                <a:gd name="T18" fmla="*/ 8 w 10"/>
                <a:gd name="T19" fmla="*/ 89 h 107"/>
                <a:gd name="T20" fmla="*/ 8 w 10"/>
                <a:gd name="T21" fmla="*/ 87 h 107"/>
                <a:gd name="T22" fmla="*/ 8 w 10"/>
                <a:gd name="T23" fmla="*/ 85 h 107"/>
                <a:gd name="T24" fmla="*/ 7 w 10"/>
                <a:gd name="T25" fmla="*/ 83 h 107"/>
                <a:gd name="T26" fmla="*/ 7 w 10"/>
                <a:gd name="T27" fmla="*/ 81 h 107"/>
                <a:gd name="T28" fmla="*/ 7 w 10"/>
                <a:gd name="T29" fmla="*/ 79 h 107"/>
                <a:gd name="T30" fmla="*/ 7 w 10"/>
                <a:gd name="T31" fmla="*/ 77 h 107"/>
                <a:gd name="T32" fmla="*/ 7 w 10"/>
                <a:gd name="T33" fmla="*/ 75 h 107"/>
                <a:gd name="T34" fmla="*/ 6 w 10"/>
                <a:gd name="T35" fmla="*/ 73 h 107"/>
                <a:gd name="T36" fmla="*/ 6 w 10"/>
                <a:gd name="T37" fmla="*/ 71 h 107"/>
                <a:gd name="T38" fmla="*/ 6 w 10"/>
                <a:gd name="T39" fmla="*/ 69 h 107"/>
                <a:gd name="T40" fmla="*/ 6 w 10"/>
                <a:gd name="T41" fmla="*/ 67 h 107"/>
                <a:gd name="T42" fmla="*/ 6 w 10"/>
                <a:gd name="T43" fmla="*/ 65 h 107"/>
                <a:gd name="T44" fmla="*/ 6 w 10"/>
                <a:gd name="T45" fmla="*/ 63 h 107"/>
                <a:gd name="T46" fmla="*/ 5 w 10"/>
                <a:gd name="T47" fmla="*/ 61 h 107"/>
                <a:gd name="T48" fmla="*/ 5 w 10"/>
                <a:gd name="T49" fmla="*/ 58 h 107"/>
                <a:gd name="T50" fmla="*/ 5 w 10"/>
                <a:gd name="T51" fmla="*/ 57 h 107"/>
                <a:gd name="T52" fmla="*/ 5 w 10"/>
                <a:gd name="T53" fmla="*/ 54 h 107"/>
                <a:gd name="T54" fmla="*/ 4 w 10"/>
                <a:gd name="T55" fmla="*/ 52 h 107"/>
                <a:gd name="T56" fmla="*/ 4 w 10"/>
                <a:gd name="T57" fmla="*/ 50 h 107"/>
                <a:gd name="T58" fmla="*/ 4 w 10"/>
                <a:gd name="T59" fmla="*/ 48 h 107"/>
                <a:gd name="T60" fmla="*/ 4 w 10"/>
                <a:gd name="T61" fmla="*/ 46 h 107"/>
                <a:gd name="T62" fmla="*/ 4 w 10"/>
                <a:gd name="T63" fmla="*/ 44 h 107"/>
                <a:gd name="T64" fmla="*/ 3 w 10"/>
                <a:gd name="T65" fmla="*/ 42 h 107"/>
                <a:gd name="T66" fmla="*/ 3 w 10"/>
                <a:gd name="T67" fmla="*/ 40 h 107"/>
                <a:gd name="T68" fmla="*/ 3 w 10"/>
                <a:gd name="T69" fmla="*/ 37 h 107"/>
                <a:gd name="T70" fmla="*/ 3 w 10"/>
                <a:gd name="T71" fmla="*/ 35 h 107"/>
                <a:gd name="T72" fmla="*/ 3 w 10"/>
                <a:gd name="T73" fmla="*/ 33 h 107"/>
                <a:gd name="T74" fmla="*/ 3 w 10"/>
                <a:gd name="T75" fmla="*/ 31 h 107"/>
                <a:gd name="T76" fmla="*/ 2 w 10"/>
                <a:gd name="T77" fmla="*/ 29 h 107"/>
                <a:gd name="T78" fmla="*/ 2 w 10"/>
                <a:gd name="T79" fmla="*/ 27 h 107"/>
                <a:gd name="T80" fmla="*/ 2 w 10"/>
                <a:gd name="T81" fmla="*/ 24 h 107"/>
                <a:gd name="T82" fmla="*/ 2 w 10"/>
                <a:gd name="T83" fmla="*/ 22 h 107"/>
                <a:gd name="T84" fmla="*/ 2 w 10"/>
                <a:gd name="T85" fmla="*/ 20 h 107"/>
                <a:gd name="T86" fmla="*/ 1 w 10"/>
                <a:gd name="T87" fmla="*/ 18 h 107"/>
                <a:gd name="T88" fmla="*/ 1 w 10"/>
                <a:gd name="T89" fmla="*/ 15 h 107"/>
                <a:gd name="T90" fmla="*/ 1 w 10"/>
                <a:gd name="T91" fmla="*/ 13 h 107"/>
                <a:gd name="T92" fmla="*/ 1 w 10"/>
                <a:gd name="T93" fmla="*/ 11 h 107"/>
                <a:gd name="T94" fmla="*/ 0 w 10"/>
                <a:gd name="T95" fmla="*/ 9 h 107"/>
                <a:gd name="T96" fmla="*/ 0 w 10"/>
                <a:gd name="T97" fmla="*/ 7 h 107"/>
                <a:gd name="T98" fmla="*/ 0 w 10"/>
                <a:gd name="T99" fmla="*/ 4 h 107"/>
                <a:gd name="T100" fmla="*/ 0 w 10"/>
                <a:gd name="T101" fmla="*/ 2 h 107"/>
                <a:gd name="T102" fmla="*/ 0 w 10"/>
                <a:gd name="T10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7">
                  <a:moveTo>
                    <a:pt x="10" y="107"/>
                  </a:moveTo>
                  <a:lnTo>
                    <a:pt x="10" y="105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9" y="93"/>
                  </a:lnTo>
                  <a:lnTo>
                    <a:pt x="8" y="92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5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77"/>
                  </a:lnTo>
                  <a:lnTo>
                    <a:pt x="7" y="75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3" name="Freeform 891"/>
            <p:cNvSpPr>
              <a:spLocks/>
            </p:cNvSpPr>
            <p:nvPr/>
          </p:nvSpPr>
          <p:spPr bwMode="auto">
            <a:xfrm>
              <a:off x="6787381" y="2296546"/>
              <a:ext cx="9842" cy="120079"/>
            </a:xfrm>
            <a:custGeom>
              <a:avLst/>
              <a:gdLst>
                <a:gd name="T0" fmla="*/ 10 w 10"/>
                <a:gd name="T1" fmla="*/ 122 h 122"/>
                <a:gd name="T2" fmla="*/ 10 w 10"/>
                <a:gd name="T3" fmla="*/ 120 h 122"/>
                <a:gd name="T4" fmla="*/ 9 w 10"/>
                <a:gd name="T5" fmla="*/ 118 h 122"/>
                <a:gd name="T6" fmla="*/ 9 w 10"/>
                <a:gd name="T7" fmla="*/ 115 h 122"/>
                <a:gd name="T8" fmla="*/ 9 w 10"/>
                <a:gd name="T9" fmla="*/ 113 h 122"/>
                <a:gd name="T10" fmla="*/ 9 w 10"/>
                <a:gd name="T11" fmla="*/ 111 h 122"/>
                <a:gd name="T12" fmla="*/ 9 w 10"/>
                <a:gd name="T13" fmla="*/ 108 h 122"/>
                <a:gd name="T14" fmla="*/ 9 w 10"/>
                <a:gd name="T15" fmla="*/ 106 h 122"/>
                <a:gd name="T16" fmla="*/ 8 w 10"/>
                <a:gd name="T17" fmla="*/ 104 h 122"/>
                <a:gd name="T18" fmla="*/ 8 w 10"/>
                <a:gd name="T19" fmla="*/ 102 h 122"/>
                <a:gd name="T20" fmla="*/ 8 w 10"/>
                <a:gd name="T21" fmla="*/ 99 h 122"/>
                <a:gd name="T22" fmla="*/ 8 w 10"/>
                <a:gd name="T23" fmla="*/ 97 h 122"/>
                <a:gd name="T24" fmla="*/ 7 w 10"/>
                <a:gd name="T25" fmla="*/ 95 h 122"/>
                <a:gd name="T26" fmla="*/ 7 w 10"/>
                <a:gd name="T27" fmla="*/ 92 h 122"/>
                <a:gd name="T28" fmla="*/ 7 w 10"/>
                <a:gd name="T29" fmla="*/ 90 h 122"/>
                <a:gd name="T30" fmla="*/ 7 w 10"/>
                <a:gd name="T31" fmla="*/ 88 h 122"/>
                <a:gd name="T32" fmla="*/ 7 w 10"/>
                <a:gd name="T33" fmla="*/ 85 h 122"/>
                <a:gd name="T34" fmla="*/ 6 w 10"/>
                <a:gd name="T35" fmla="*/ 83 h 122"/>
                <a:gd name="T36" fmla="*/ 6 w 10"/>
                <a:gd name="T37" fmla="*/ 81 h 122"/>
                <a:gd name="T38" fmla="*/ 6 w 10"/>
                <a:gd name="T39" fmla="*/ 78 h 122"/>
                <a:gd name="T40" fmla="*/ 6 w 10"/>
                <a:gd name="T41" fmla="*/ 76 h 122"/>
                <a:gd name="T42" fmla="*/ 6 w 10"/>
                <a:gd name="T43" fmla="*/ 74 h 122"/>
                <a:gd name="T44" fmla="*/ 6 w 10"/>
                <a:gd name="T45" fmla="*/ 71 h 122"/>
                <a:gd name="T46" fmla="*/ 5 w 10"/>
                <a:gd name="T47" fmla="*/ 69 h 122"/>
                <a:gd name="T48" fmla="*/ 5 w 10"/>
                <a:gd name="T49" fmla="*/ 66 h 122"/>
                <a:gd name="T50" fmla="*/ 5 w 10"/>
                <a:gd name="T51" fmla="*/ 64 h 122"/>
                <a:gd name="T52" fmla="*/ 5 w 10"/>
                <a:gd name="T53" fmla="*/ 62 h 122"/>
                <a:gd name="T54" fmla="*/ 4 w 10"/>
                <a:gd name="T55" fmla="*/ 59 h 122"/>
                <a:gd name="T56" fmla="*/ 4 w 10"/>
                <a:gd name="T57" fmla="*/ 57 h 122"/>
                <a:gd name="T58" fmla="*/ 4 w 10"/>
                <a:gd name="T59" fmla="*/ 54 h 122"/>
                <a:gd name="T60" fmla="*/ 4 w 10"/>
                <a:gd name="T61" fmla="*/ 52 h 122"/>
                <a:gd name="T62" fmla="*/ 4 w 10"/>
                <a:gd name="T63" fmla="*/ 50 h 122"/>
                <a:gd name="T64" fmla="*/ 3 w 10"/>
                <a:gd name="T65" fmla="*/ 47 h 122"/>
                <a:gd name="T66" fmla="*/ 3 w 10"/>
                <a:gd name="T67" fmla="*/ 45 h 122"/>
                <a:gd name="T68" fmla="*/ 3 w 10"/>
                <a:gd name="T69" fmla="*/ 42 h 122"/>
                <a:gd name="T70" fmla="*/ 3 w 10"/>
                <a:gd name="T71" fmla="*/ 40 h 122"/>
                <a:gd name="T72" fmla="*/ 3 w 10"/>
                <a:gd name="T73" fmla="*/ 37 h 122"/>
                <a:gd name="T74" fmla="*/ 3 w 10"/>
                <a:gd name="T75" fmla="*/ 35 h 122"/>
                <a:gd name="T76" fmla="*/ 2 w 10"/>
                <a:gd name="T77" fmla="*/ 33 h 122"/>
                <a:gd name="T78" fmla="*/ 2 w 10"/>
                <a:gd name="T79" fmla="*/ 30 h 122"/>
                <a:gd name="T80" fmla="*/ 2 w 10"/>
                <a:gd name="T81" fmla="*/ 28 h 122"/>
                <a:gd name="T82" fmla="*/ 2 w 10"/>
                <a:gd name="T83" fmla="*/ 25 h 122"/>
                <a:gd name="T84" fmla="*/ 2 w 10"/>
                <a:gd name="T85" fmla="*/ 23 h 122"/>
                <a:gd name="T86" fmla="*/ 1 w 10"/>
                <a:gd name="T87" fmla="*/ 20 h 122"/>
                <a:gd name="T88" fmla="*/ 1 w 10"/>
                <a:gd name="T89" fmla="*/ 18 h 122"/>
                <a:gd name="T90" fmla="*/ 1 w 10"/>
                <a:gd name="T91" fmla="*/ 16 h 122"/>
                <a:gd name="T92" fmla="*/ 1 w 10"/>
                <a:gd name="T93" fmla="*/ 13 h 122"/>
                <a:gd name="T94" fmla="*/ 0 w 10"/>
                <a:gd name="T95" fmla="*/ 10 h 122"/>
                <a:gd name="T96" fmla="*/ 0 w 10"/>
                <a:gd name="T97" fmla="*/ 8 h 122"/>
                <a:gd name="T98" fmla="*/ 0 w 10"/>
                <a:gd name="T99" fmla="*/ 5 h 122"/>
                <a:gd name="T100" fmla="*/ 0 w 10"/>
                <a:gd name="T101" fmla="*/ 3 h 122"/>
                <a:gd name="T102" fmla="*/ 0 w 10"/>
                <a:gd name="T10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122"/>
                  </a:moveTo>
                  <a:lnTo>
                    <a:pt x="10" y="120"/>
                  </a:lnTo>
                  <a:lnTo>
                    <a:pt x="9" y="118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8"/>
                  </a:lnTo>
                  <a:lnTo>
                    <a:pt x="9" y="106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7" y="95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5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6" y="71"/>
                  </a:lnTo>
                  <a:lnTo>
                    <a:pt x="5" y="69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4" name="Freeform 892"/>
            <p:cNvSpPr>
              <a:spLocks/>
            </p:cNvSpPr>
            <p:nvPr/>
          </p:nvSpPr>
          <p:spPr bwMode="auto">
            <a:xfrm>
              <a:off x="6777539" y="2170562"/>
              <a:ext cx="9842" cy="128937"/>
            </a:xfrm>
            <a:custGeom>
              <a:avLst/>
              <a:gdLst>
                <a:gd name="T0" fmla="*/ 10 w 10"/>
                <a:gd name="T1" fmla="*/ 131 h 131"/>
                <a:gd name="T2" fmla="*/ 10 w 10"/>
                <a:gd name="T3" fmla="*/ 128 h 131"/>
                <a:gd name="T4" fmla="*/ 10 w 10"/>
                <a:gd name="T5" fmla="*/ 126 h 131"/>
                <a:gd name="T6" fmla="*/ 9 w 10"/>
                <a:gd name="T7" fmla="*/ 123 h 131"/>
                <a:gd name="T8" fmla="*/ 9 w 10"/>
                <a:gd name="T9" fmla="*/ 121 h 131"/>
                <a:gd name="T10" fmla="*/ 9 w 10"/>
                <a:gd name="T11" fmla="*/ 118 h 131"/>
                <a:gd name="T12" fmla="*/ 9 w 10"/>
                <a:gd name="T13" fmla="*/ 116 h 131"/>
                <a:gd name="T14" fmla="*/ 9 w 10"/>
                <a:gd name="T15" fmla="*/ 113 h 131"/>
                <a:gd name="T16" fmla="*/ 8 w 10"/>
                <a:gd name="T17" fmla="*/ 111 h 131"/>
                <a:gd name="T18" fmla="*/ 8 w 10"/>
                <a:gd name="T19" fmla="*/ 108 h 131"/>
                <a:gd name="T20" fmla="*/ 8 w 10"/>
                <a:gd name="T21" fmla="*/ 106 h 131"/>
                <a:gd name="T22" fmla="*/ 8 w 10"/>
                <a:gd name="T23" fmla="*/ 103 h 131"/>
                <a:gd name="T24" fmla="*/ 7 w 10"/>
                <a:gd name="T25" fmla="*/ 101 h 131"/>
                <a:gd name="T26" fmla="*/ 7 w 10"/>
                <a:gd name="T27" fmla="*/ 98 h 131"/>
                <a:gd name="T28" fmla="*/ 7 w 10"/>
                <a:gd name="T29" fmla="*/ 96 h 131"/>
                <a:gd name="T30" fmla="*/ 7 w 10"/>
                <a:gd name="T31" fmla="*/ 93 h 131"/>
                <a:gd name="T32" fmla="*/ 7 w 10"/>
                <a:gd name="T33" fmla="*/ 90 h 131"/>
                <a:gd name="T34" fmla="*/ 7 w 10"/>
                <a:gd name="T35" fmla="*/ 88 h 131"/>
                <a:gd name="T36" fmla="*/ 6 w 10"/>
                <a:gd name="T37" fmla="*/ 85 h 131"/>
                <a:gd name="T38" fmla="*/ 6 w 10"/>
                <a:gd name="T39" fmla="*/ 83 h 131"/>
                <a:gd name="T40" fmla="*/ 6 w 10"/>
                <a:gd name="T41" fmla="*/ 80 h 131"/>
                <a:gd name="T42" fmla="*/ 6 w 10"/>
                <a:gd name="T43" fmla="*/ 78 h 131"/>
                <a:gd name="T44" fmla="*/ 6 w 10"/>
                <a:gd name="T45" fmla="*/ 75 h 131"/>
                <a:gd name="T46" fmla="*/ 5 w 10"/>
                <a:gd name="T47" fmla="*/ 73 h 131"/>
                <a:gd name="T48" fmla="*/ 5 w 10"/>
                <a:gd name="T49" fmla="*/ 70 h 131"/>
                <a:gd name="T50" fmla="*/ 5 w 10"/>
                <a:gd name="T51" fmla="*/ 67 h 131"/>
                <a:gd name="T52" fmla="*/ 5 w 10"/>
                <a:gd name="T53" fmla="*/ 65 h 131"/>
                <a:gd name="T54" fmla="*/ 4 w 10"/>
                <a:gd name="T55" fmla="*/ 62 h 131"/>
                <a:gd name="T56" fmla="*/ 4 w 10"/>
                <a:gd name="T57" fmla="*/ 60 h 131"/>
                <a:gd name="T58" fmla="*/ 4 w 10"/>
                <a:gd name="T59" fmla="*/ 57 h 131"/>
                <a:gd name="T60" fmla="*/ 4 w 10"/>
                <a:gd name="T61" fmla="*/ 54 h 131"/>
                <a:gd name="T62" fmla="*/ 4 w 10"/>
                <a:gd name="T63" fmla="*/ 52 h 131"/>
                <a:gd name="T64" fmla="*/ 4 w 10"/>
                <a:gd name="T65" fmla="*/ 49 h 131"/>
                <a:gd name="T66" fmla="*/ 3 w 10"/>
                <a:gd name="T67" fmla="*/ 47 h 131"/>
                <a:gd name="T68" fmla="*/ 3 w 10"/>
                <a:gd name="T69" fmla="*/ 44 h 131"/>
                <a:gd name="T70" fmla="*/ 3 w 10"/>
                <a:gd name="T71" fmla="*/ 41 h 131"/>
                <a:gd name="T72" fmla="*/ 3 w 10"/>
                <a:gd name="T73" fmla="*/ 39 h 131"/>
                <a:gd name="T74" fmla="*/ 3 w 10"/>
                <a:gd name="T75" fmla="*/ 36 h 131"/>
                <a:gd name="T76" fmla="*/ 2 w 10"/>
                <a:gd name="T77" fmla="*/ 34 h 131"/>
                <a:gd name="T78" fmla="*/ 2 w 10"/>
                <a:gd name="T79" fmla="*/ 31 h 131"/>
                <a:gd name="T80" fmla="*/ 2 w 10"/>
                <a:gd name="T81" fmla="*/ 29 h 131"/>
                <a:gd name="T82" fmla="*/ 2 w 10"/>
                <a:gd name="T83" fmla="*/ 26 h 131"/>
                <a:gd name="T84" fmla="*/ 2 w 10"/>
                <a:gd name="T85" fmla="*/ 24 h 131"/>
                <a:gd name="T86" fmla="*/ 1 w 10"/>
                <a:gd name="T87" fmla="*/ 21 h 131"/>
                <a:gd name="T88" fmla="*/ 1 w 10"/>
                <a:gd name="T89" fmla="*/ 18 h 131"/>
                <a:gd name="T90" fmla="*/ 1 w 10"/>
                <a:gd name="T91" fmla="*/ 16 h 131"/>
                <a:gd name="T92" fmla="*/ 1 w 10"/>
                <a:gd name="T93" fmla="*/ 13 h 131"/>
                <a:gd name="T94" fmla="*/ 0 w 10"/>
                <a:gd name="T95" fmla="*/ 11 h 131"/>
                <a:gd name="T96" fmla="*/ 0 w 10"/>
                <a:gd name="T97" fmla="*/ 8 h 131"/>
                <a:gd name="T98" fmla="*/ 0 w 10"/>
                <a:gd name="T99" fmla="*/ 5 h 131"/>
                <a:gd name="T100" fmla="*/ 0 w 10"/>
                <a:gd name="T101" fmla="*/ 3 h 131"/>
                <a:gd name="T102" fmla="*/ 0 w 10"/>
                <a:gd name="T10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1">
                  <a:moveTo>
                    <a:pt x="10" y="131"/>
                  </a:moveTo>
                  <a:lnTo>
                    <a:pt x="10" y="128"/>
                  </a:lnTo>
                  <a:lnTo>
                    <a:pt x="10" y="126"/>
                  </a:lnTo>
                  <a:lnTo>
                    <a:pt x="9" y="123"/>
                  </a:lnTo>
                  <a:lnTo>
                    <a:pt x="9" y="121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3"/>
                  </a:lnTo>
                  <a:lnTo>
                    <a:pt x="8" y="111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8" y="103"/>
                  </a:lnTo>
                  <a:lnTo>
                    <a:pt x="7" y="101"/>
                  </a:lnTo>
                  <a:lnTo>
                    <a:pt x="7" y="98"/>
                  </a:lnTo>
                  <a:lnTo>
                    <a:pt x="7" y="96"/>
                  </a:lnTo>
                  <a:lnTo>
                    <a:pt x="7" y="93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5"/>
                  </a:lnTo>
                  <a:lnTo>
                    <a:pt x="5" y="73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57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49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5" name="Freeform 893"/>
            <p:cNvSpPr>
              <a:spLocks/>
            </p:cNvSpPr>
            <p:nvPr/>
          </p:nvSpPr>
          <p:spPr bwMode="auto">
            <a:xfrm>
              <a:off x="6767696" y="2054420"/>
              <a:ext cx="9842" cy="119095"/>
            </a:xfrm>
            <a:custGeom>
              <a:avLst/>
              <a:gdLst>
                <a:gd name="T0" fmla="*/ 10 w 10"/>
                <a:gd name="T1" fmla="*/ 121 h 121"/>
                <a:gd name="T2" fmla="*/ 10 w 10"/>
                <a:gd name="T3" fmla="*/ 118 h 121"/>
                <a:gd name="T4" fmla="*/ 10 w 10"/>
                <a:gd name="T5" fmla="*/ 116 h 121"/>
                <a:gd name="T6" fmla="*/ 9 w 10"/>
                <a:gd name="T7" fmla="*/ 113 h 121"/>
                <a:gd name="T8" fmla="*/ 9 w 10"/>
                <a:gd name="T9" fmla="*/ 111 h 121"/>
                <a:gd name="T10" fmla="*/ 9 w 10"/>
                <a:gd name="T11" fmla="*/ 108 h 121"/>
                <a:gd name="T12" fmla="*/ 9 w 10"/>
                <a:gd name="T13" fmla="*/ 106 h 121"/>
                <a:gd name="T14" fmla="*/ 9 w 10"/>
                <a:gd name="T15" fmla="*/ 103 h 121"/>
                <a:gd name="T16" fmla="*/ 8 w 10"/>
                <a:gd name="T17" fmla="*/ 100 h 121"/>
                <a:gd name="T18" fmla="*/ 8 w 10"/>
                <a:gd name="T19" fmla="*/ 98 h 121"/>
                <a:gd name="T20" fmla="*/ 8 w 10"/>
                <a:gd name="T21" fmla="*/ 96 h 121"/>
                <a:gd name="T22" fmla="*/ 8 w 10"/>
                <a:gd name="T23" fmla="*/ 93 h 121"/>
                <a:gd name="T24" fmla="*/ 7 w 10"/>
                <a:gd name="T25" fmla="*/ 90 h 121"/>
                <a:gd name="T26" fmla="*/ 7 w 10"/>
                <a:gd name="T27" fmla="*/ 88 h 121"/>
                <a:gd name="T28" fmla="*/ 7 w 10"/>
                <a:gd name="T29" fmla="*/ 86 h 121"/>
                <a:gd name="T30" fmla="*/ 7 w 10"/>
                <a:gd name="T31" fmla="*/ 83 h 121"/>
                <a:gd name="T32" fmla="*/ 7 w 10"/>
                <a:gd name="T33" fmla="*/ 80 h 121"/>
                <a:gd name="T34" fmla="*/ 7 w 10"/>
                <a:gd name="T35" fmla="*/ 78 h 121"/>
                <a:gd name="T36" fmla="*/ 6 w 10"/>
                <a:gd name="T37" fmla="*/ 76 h 121"/>
                <a:gd name="T38" fmla="*/ 6 w 10"/>
                <a:gd name="T39" fmla="*/ 73 h 121"/>
                <a:gd name="T40" fmla="*/ 6 w 10"/>
                <a:gd name="T41" fmla="*/ 71 h 121"/>
                <a:gd name="T42" fmla="*/ 6 w 10"/>
                <a:gd name="T43" fmla="*/ 68 h 121"/>
                <a:gd name="T44" fmla="*/ 6 w 10"/>
                <a:gd name="T45" fmla="*/ 66 h 121"/>
                <a:gd name="T46" fmla="*/ 5 w 10"/>
                <a:gd name="T47" fmla="*/ 63 h 121"/>
                <a:gd name="T48" fmla="*/ 5 w 10"/>
                <a:gd name="T49" fmla="*/ 61 h 121"/>
                <a:gd name="T50" fmla="*/ 5 w 10"/>
                <a:gd name="T51" fmla="*/ 58 h 121"/>
                <a:gd name="T52" fmla="*/ 5 w 10"/>
                <a:gd name="T53" fmla="*/ 56 h 121"/>
                <a:gd name="T54" fmla="*/ 4 w 10"/>
                <a:gd name="T55" fmla="*/ 54 h 121"/>
                <a:gd name="T56" fmla="*/ 4 w 10"/>
                <a:gd name="T57" fmla="*/ 51 h 121"/>
                <a:gd name="T58" fmla="*/ 4 w 10"/>
                <a:gd name="T59" fmla="*/ 49 h 121"/>
                <a:gd name="T60" fmla="*/ 4 w 10"/>
                <a:gd name="T61" fmla="*/ 47 h 121"/>
                <a:gd name="T62" fmla="*/ 4 w 10"/>
                <a:gd name="T63" fmla="*/ 44 h 121"/>
                <a:gd name="T64" fmla="*/ 4 w 10"/>
                <a:gd name="T65" fmla="*/ 42 h 121"/>
                <a:gd name="T66" fmla="*/ 3 w 10"/>
                <a:gd name="T67" fmla="*/ 40 h 121"/>
                <a:gd name="T68" fmla="*/ 3 w 10"/>
                <a:gd name="T69" fmla="*/ 37 h 121"/>
                <a:gd name="T70" fmla="*/ 3 w 10"/>
                <a:gd name="T71" fmla="*/ 35 h 121"/>
                <a:gd name="T72" fmla="*/ 3 w 10"/>
                <a:gd name="T73" fmla="*/ 32 h 121"/>
                <a:gd name="T74" fmla="*/ 3 w 10"/>
                <a:gd name="T75" fmla="*/ 30 h 121"/>
                <a:gd name="T76" fmla="*/ 2 w 10"/>
                <a:gd name="T77" fmla="*/ 28 h 121"/>
                <a:gd name="T78" fmla="*/ 2 w 10"/>
                <a:gd name="T79" fmla="*/ 26 h 121"/>
                <a:gd name="T80" fmla="*/ 2 w 10"/>
                <a:gd name="T81" fmla="*/ 24 h 121"/>
                <a:gd name="T82" fmla="*/ 2 w 10"/>
                <a:gd name="T83" fmla="*/ 21 h 121"/>
                <a:gd name="T84" fmla="*/ 1 w 10"/>
                <a:gd name="T85" fmla="*/ 19 h 121"/>
                <a:gd name="T86" fmla="*/ 1 w 10"/>
                <a:gd name="T87" fmla="*/ 17 h 121"/>
                <a:gd name="T88" fmla="*/ 1 w 10"/>
                <a:gd name="T89" fmla="*/ 15 h 121"/>
                <a:gd name="T90" fmla="*/ 1 w 10"/>
                <a:gd name="T91" fmla="*/ 13 h 121"/>
                <a:gd name="T92" fmla="*/ 1 w 10"/>
                <a:gd name="T93" fmla="*/ 11 h 121"/>
                <a:gd name="T94" fmla="*/ 1 w 10"/>
                <a:gd name="T95" fmla="*/ 8 h 121"/>
                <a:gd name="T96" fmla="*/ 0 w 10"/>
                <a:gd name="T97" fmla="*/ 6 h 121"/>
                <a:gd name="T98" fmla="*/ 0 w 10"/>
                <a:gd name="T99" fmla="*/ 4 h 121"/>
                <a:gd name="T100" fmla="*/ 0 w 10"/>
                <a:gd name="T101" fmla="*/ 2 h 121"/>
                <a:gd name="T102" fmla="*/ 0 w 10"/>
                <a:gd name="T10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1">
                  <a:moveTo>
                    <a:pt x="10" y="121"/>
                  </a:moveTo>
                  <a:lnTo>
                    <a:pt x="10" y="118"/>
                  </a:lnTo>
                  <a:lnTo>
                    <a:pt x="10" y="116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8"/>
                  </a:lnTo>
                  <a:lnTo>
                    <a:pt x="9" y="106"/>
                  </a:lnTo>
                  <a:lnTo>
                    <a:pt x="9" y="103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7" y="78"/>
                  </a:lnTo>
                  <a:lnTo>
                    <a:pt x="6" y="76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4" y="54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6" name="Freeform 894"/>
            <p:cNvSpPr>
              <a:spLocks/>
            </p:cNvSpPr>
            <p:nvPr/>
          </p:nvSpPr>
          <p:spPr bwMode="auto">
            <a:xfrm>
              <a:off x="6757854" y="1985523"/>
              <a:ext cx="9842" cy="70866"/>
            </a:xfrm>
            <a:custGeom>
              <a:avLst/>
              <a:gdLst>
                <a:gd name="T0" fmla="*/ 10 w 10"/>
                <a:gd name="T1" fmla="*/ 72 h 72"/>
                <a:gd name="T2" fmla="*/ 10 w 10"/>
                <a:gd name="T3" fmla="*/ 70 h 72"/>
                <a:gd name="T4" fmla="*/ 10 w 10"/>
                <a:gd name="T5" fmla="*/ 68 h 72"/>
                <a:gd name="T6" fmla="*/ 9 w 10"/>
                <a:gd name="T7" fmla="*/ 66 h 72"/>
                <a:gd name="T8" fmla="*/ 9 w 10"/>
                <a:gd name="T9" fmla="*/ 64 h 72"/>
                <a:gd name="T10" fmla="*/ 9 w 10"/>
                <a:gd name="T11" fmla="*/ 62 h 72"/>
                <a:gd name="T12" fmla="*/ 9 w 10"/>
                <a:gd name="T13" fmla="*/ 60 h 72"/>
                <a:gd name="T14" fmla="*/ 9 w 10"/>
                <a:gd name="T15" fmla="*/ 58 h 72"/>
                <a:gd name="T16" fmla="*/ 8 w 10"/>
                <a:gd name="T17" fmla="*/ 56 h 72"/>
                <a:gd name="T18" fmla="*/ 8 w 10"/>
                <a:gd name="T19" fmla="*/ 54 h 72"/>
                <a:gd name="T20" fmla="*/ 8 w 10"/>
                <a:gd name="T21" fmla="*/ 52 h 72"/>
                <a:gd name="T22" fmla="*/ 8 w 10"/>
                <a:gd name="T23" fmla="*/ 50 h 72"/>
                <a:gd name="T24" fmla="*/ 8 w 10"/>
                <a:gd name="T25" fmla="*/ 49 h 72"/>
                <a:gd name="T26" fmla="*/ 7 w 10"/>
                <a:gd name="T27" fmla="*/ 47 h 72"/>
                <a:gd name="T28" fmla="*/ 7 w 10"/>
                <a:gd name="T29" fmla="*/ 45 h 72"/>
                <a:gd name="T30" fmla="*/ 7 w 10"/>
                <a:gd name="T31" fmla="*/ 43 h 72"/>
                <a:gd name="T32" fmla="*/ 7 w 10"/>
                <a:gd name="T33" fmla="*/ 42 h 72"/>
                <a:gd name="T34" fmla="*/ 7 w 10"/>
                <a:gd name="T35" fmla="*/ 40 h 72"/>
                <a:gd name="T36" fmla="*/ 6 w 10"/>
                <a:gd name="T37" fmla="*/ 38 h 72"/>
                <a:gd name="T38" fmla="*/ 6 w 10"/>
                <a:gd name="T39" fmla="*/ 37 h 72"/>
                <a:gd name="T40" fmla="*/ 6 w 10"/>
                <a:gd name="T41" fmla="*/ 35 h 72"/>
                <a:gd name="T42" fmla="*/ 6 w 10"/>
                <a:gd name="T43" fmla="*/ 33 h 72"/>
                <a:gd name="T44" fmla="*/ 6 w 10"/>
                <a:gd name="T45" fmla="*/ 32 h 72"/>
                <a:gd name="T46" fmla="*/ 5 w 10"/>
                <a:gd name="T47" fmla="*/ 30 h 72"/>
                <a:gd name="T48" fmla="*/ 5 w 10"/>
                <a:gd name="T49" fmla="*/ 29 h 72"/>
                <a:gd name="T50" fmla="*/ 5 w 10"/>
                <a:gd name="T51" fmla="*/ 27 h 72"/>
                <a:gd name="T52" fmla="*/ 5 w 10"/>
                <a:gd name="T53" fmla="*/ 26 h 72"/>
                <a:gd name="T54" fmla="*/ 4 w 10"/>
                <a:gd name="T55" fmla="*/ 24 h 72"/>
                <a:gd name="T56" fmla="*/ 4 w 10"/>
                <a:gd name="T57" fmla="*/ 23 h 72"/>
                <a:gd name="T58" fmla="*/ 4 w 10"/>
                <a:gd name="T59" fmla="*/ 22 h 72"/>
                <a:gd name="T60" fmla="*/ 4 w 10"/>
                <a:gd name="T61" fmla="*/ 20 h 72"/>
                <a:gd name="T62" fmla="*/ 4 w 10"/>
                <a:gd name="T63" fmla="*/ 19 h 72"/>
                <a:gd name="T64" fmla="*/ 4 w 10"/>
                <a:gd name="T65" fmla="*/ 18 h 72"/>
                <a:gd name="T66" fmla="*/ 3 w 10"/>
                <a:gd name="T67" fmla="*/ 16 h 72"/>
                <a:gd name="T68" fmla="*/ 3 w 10"/>
                <a:gd name="T69" fmla="*/ 15 h 72"/>
                <a:gd name="T70" fmla="*/ 3 w 10"/>
                <a:gd name="T71" fmla="*/ 14 h 72"/>
                <a:gd name="T72" fmla="*/ 3 w 10"/>
                <a:gd name="T73" fmla="*/ 13 h 72"/>
                <a:gd name="T74" fmla="*/ 3 w 10"/>
                <a:gd name="T75" fmla="*/ 12 h 72"/>
                <a:gd name="T76" fmla="*/ 2 w 10"/>
                <a:gd name="T77" fmla="*/ 11 h 72"/>
                <a:gd name="T78" fmla="*/ 2 w 10"/>
                <a:gd name="T79" fmla="*/ 10 h 72"/>
                <a:gd name="T80" fmla="*/ 2 w 10"/>
                <a:gd name="T81" fmla="*/ 9 h 72"/>
                <a:gd name="T82" fmla="*/ 2 w 10"/>
                <a:gd name="T83" fmla="*/ 7 h 72"/>
                <a:gd name="T84" fmla="*/ 1 w 10"/>
                <a:gd name="T85" fmla="*/ 7 h 72"/>
                <a:gd name="T86" fmla="*/ 1 w 10"/>
                <a:gd name="T87" fmla="*/ 6 h 72"/>
                <a:gd name="T88" fmla="*/ 1 w 10"/>
                <a:gd name="T89" fmla="*/ 5 h 72"/>
                <a:gd name="T90" fmla="*/ 1 w 10"/>
                <a:gd name="T91" fmla="*/ 4 h 72"/>
                <a:gd name="T92" fmla="*/ 1 w 10"/>
                <a:gd name="T93" fmla="*/ 3 h 72"/>
                <a:gd name="T94" fmla="*/ 1 w 10"/>
                <a:gd name="T95" fmla="*/ 2 h 72"/>
                <a:gd name="T96" fmla="*/ 0 w 10"/>
                <a:gd name="T97" fmla="*/ 1 h 72"/>
                <a:gd name="T98" fmla="*/ 0 w 10"/>
                <a:gd name="T99" fmla="*/ 1 h 72"/>
                <a:gd name="T100" fmla="*/ 0 w 10"/>
                <a:gd name="T101" fmla="*/ 0 h 72"/>
                <a:gd name="T102" fmla="*/ 0 w 10"/>
                <a:gd name="T10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2">
                  <a:moveTo>
                    <a:pt x="10" y="72"/>
                  </a:moveTo>
                  <a:lnTo>
                    <a:pt x="10" y="70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7" name="Freeform 895"/>
            <p:cNvSpPr>
              <a:spLocks/>
            </p:cNvSpPr>
            <p:nvPr/>
          </p:nvSpPr>
          <p:spPr bwMode="auto">
            <a:xfrm>
              <a:off x="6748011" y="1979617"/>
              <a:ext cx="9842" cy="25591"/>
            </a:xfrm>
            <a:custGeom>
              <a:avLst/>
              <a:gdLst>
                <a:gd name="T0" fmla="*/ 10 w 10"/>
                <a:gd name="T1" fmla="*/ 6 h 26"/>
                <a:gd name="T2" fmla="*/ 10 w 10"/>
                <a:gd name="T3" fmla="*/ 6 h 26"/>
                <a:gd name="T4" fmla="*/ 10 w 10"/>
                <a:gd name="T5" fmla="*/ 5 h 26"/>
                <a:gd name="T6" fmla="*/ 9 w 10"/>
                <a:gd name="T7" fmla="*/ 4 h 26"/>
                <a:gd name="T8" fmla="*/ 9 w 10"/>
                <a:gd name="T9" fmla="*/ 4 h 26"/>
                <a:gd name="T10" fmla="*/ 9 w 10"/>
                <a:gd name="T11" fmla="*/ 3 h 26"/>
                <a:gd name="T12" fmla="*/ 9 w 10"/>
                <a:gd name="T13" fmla="*/ 3 h 26"/>
                <a:gd name="T14" fmla="*/ 9 w 10"/>
                <a:gd name="T15" fmla="*/ 2 h 26"/>
                <a:gd name="T16" fmla="*/ 9 w 10"/>
                <a:gd name="T17" fmla="*/ 2 h 26"/>
                <a:gd name="T18" fmla="*/ 8 w 10"/>
                <a:gd name="T19" fmla="*/ 2 h 26"/>
                <a:gd name="T20" fmla="*/ 8 w 10"/>
                <a:gd name="T21" fmla="*/ 2 h 26"/>
                <a:gd name="T22" fmla="*/ 8 w 10"/>
                <a:gd name="T23" fmla="*/ 1 h 26"/>
                <a:gd name="T24" fmla="*/ 8 w 10"/>
                <a:gd name="T25" fmla="*/ 1 h 26"/>
                <a:gd name="T26" fmla="*/ 7 w 10"/>
                <a:gd name="T27" fmla="*/ 1 h 26"/>
                <a:gd name="T28" fmla="*/ 7 w 10"/>
                <a:gd name="T29" fmla="*/ 1 h 26"/>
                <a:gd name="T30" fmla="*/ 7 w 10"/>
                <a:gd name="T31" fmla="*/ 1 h 26"/>
                <a:gd name="T32" fmla="*/ 7 w 10"/>
                <a:gd name="T33" fmla="*/ 0 h 26"/>
                <a:gd name="T34" fmla="*/ 7 w 10"/>
                <a:gd name="T35" fmla="*/ 0 h 26"/>
                <a:gd name="T36" fmla="*/ 6 w 10"/>
                <a:gd name="T37" fmla="*/ 1 h 26"/>
                <a:gd name="T38" fmla="*/ 6 w 10"/>
                <a:gd name="T39" fmla="*/ 1 h 26"/>
                <a:gd name="T40" fmla="*/ 6 w 10"/>
                <a:gd name="T41" fmla="*/ 1 h 26"/>
                <a:gd name="T42" fmla="*/ 6 w 10"/>
                <a:gd name="T43" fmla="*/ 1 h 26"/>
                <a:gd name="T44" fmla="*/ 6 w 10"/>
                <a:gd name="T45" fmla="*/ 1 h 26"/>
                <a:gd name="T46" fmla="*/ 6 w 10"/>
                <a:gd name="T47" fmla="*/ 2 h 26"/>
                <a:gd name="T48" fmla="*/ 5 w 10"/>
                <a:gd name="T49" fmla="*/ 2 h 26"/>
                <a:gd name="T50" fmla="*/ 5 w 10"/>
                <a:gd name="T51" fmla="*/ 2 h 26"/>
                <a:gd name="T52" fmla="*/ 5 w 10"/>
                <a:gd name="T53" fmla="*/ 2 h 26"/>
                <a:gd name="T54" fmla="*/ 5 w 10"/>
                <a:gd name="T55" fmla="*/ 3 h 26"/>
                <a:gd name="T56" fmla="*/ 4 w 10"/>
                <a:gd name="T57" fmla="*/ 3 h 26"/>
                <a:gd name="T58" fmla="*/ 4 w 10"/>
                <a:gd name="T59" fmla="*/ 4 h 26"/>
                <a:gd name="T60" fmla="*/ 4 w 10"/>
                <a:gd name="T61" fmla="*/ 4 h 26"/>
                <a:gd name="T62" fmla="*/ 4 w 10"/>
                <a:gd name="T63" fmla="*/ 5 h 26"/>
                <a:gd name="T64" fmla="*/ 4 w 10"/>
                <a:gd name="T65" fmla="*/ 6 h 26"/>
                <a:gd name="T66" fmla="*/ 3 w 10"/>
                <a:gd name="T67" fmla="*/ 6 h 26"/>
                <a:gd name="T68" fmla="*/ 3 w 10"/>
                <a:gd name="T69" fmla="*/ 7 h 26"/>
                <a:gd name="T70" fmla="*/ 3 w 10"/>
                <a:gd name="T71" fmla="*/ 8 h 26"/>
                <a:gd name="T72" fmla="*/ 3 w 10"/>
                <a:gd name="T73" fmla="*/ 9 h 26"/>
                <a:gd name="T74" fmla="*/ 3 w 10"/>
                <a:gd name="T75" fmla="*/ 10 h 26"/>
                <a:gd name="T76" fmla="*/ 3 w 10"/>
                <a:gd name="T77" fmla="*/ 10 h 26"/>
                <a:gd name="T78" fmla="*/ 2 w 10"/>
                <a:gd name="T79" fmla="*/ 11 h 26"/>
                <a:gd name="T80" fmla="*/ 2 w 10"/>
                <a:gd name="T81" fmla="*/ 12 h 26"/>
                <a:gd name="T82" fmla="*/ 2 w 10"/>
                <a:gd name="T83" fmla="*/ 13 h 26"/>
                <a:gd name="T84" fmla="*/ 2 w 10"/>
                <a:gd name="T85" fmla="*/ 15 h 26"/>
                <a:gd name="T86" fmla="*/ 1 w 10"/>
                <a:gd name="T87" fmla="*/ 16 h 26"/>
                <a:gd name="T88" fmla="*/ 1 w 10"/>
                <a:gd name="T89" fmla="*/ 17 h 26"/>
                <a:gd name="T90" fmla="*/ 1 w 10"/>
                <a:gd name="T91" fmla="*/ 18 h 26"/>
                <a:gd name="T92" fmla="*/ 1 w 10"/>
                <a:gd name="T93" fmla="*/ 19 h 26"/>
                <a:gd name="T94" fmla="*/ 1 w 10"/>
                <a:gd name="T95" fmla="*/ 20 h 26"/>
                <a:gd name="T96" fmla="*/ 0 w 10"/>
                <a:gd name="T97" fmla="*/ 22 h 26"/>
                <a:gd name="T98" fmla="*/ 0 w 10"/>
                <a:gd name="T99" fmla="*/ 23 h 26"/>
                <a:gd name="T100" fmla="*/ 0 w 10"/>
                <a:gd name="T101" fmla="*/ 25 h 26"/>
                <a:gd name="T102" fmla="*/ 0 w 10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6">
                  <a:moveTo>
                    <a:pt x="10" y="6"/>
                  </a:moveTo>
                  <a:lnTo>
                    <a:pt x="10" y="6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8" name="Freeform 896"/>
            <p:cNvSpPr>
              <a:spLocks/>
            </p:cNvSpPr>
            <p:nvPr/>
          </p:nvSpPr>
          <p:spPr bwMode="auto">
            <a:xfrm>
              <a:off x="6738169" y="2004223"/>
              <a:ext cx="9842" cy="125000"/>
            </a:xfrm>
            <a:custGeom>
              <a:avLst/>
              <a:gdLst>
                <a:gd name="T0" fmla="*/ 10 w 10"/>
                <a:gd name="T1" fmla="*/ 0 h 127"/>
                <a:gd name="T2" fmla="*/ 10 w 10"/>
                <a:gd name="T3" fmla="*/ 1 h 127"/>
                <a:gd name="T4" fmla="*/ 10 w 10"/>
                <a:gd name="T5" fmla="*/ 3 h 127"/>
                <a:gd name="T6" fmla="*/ 9 w 10"/>
                <a:gd name="T7" fmla="*/ 4 h 127"/>
                <a:gd name="T8" fmla="*/ 9 w 10"/>
                <a:gd name="T9" fmla="*/ 6 h 127"/>
                <a:gd name="T10" fmla="*/ 9 w 10"/>
                <a:gd name="T11" fmla="*/ 8 h 127"/>
                <a:gd name="T12" fmla="*/ 9 w 10"/>
                <a:gd name="T13" fmla="*/ 9 h 127"/>
                <a:gd name="T14" fmla="*/ 9 w 10"/>
                <a:gd name="T15" fmla="*/ 11 h 127"/>
                <a:gd name="T16" fmla="*/ 9 w 10"/>
                <a:gd name="T17" fmla="*/ 13 h 127"/>
                <a:gd name="T18" fmla="*/ 8 w 10"/>
                <a:gd name="T19" fmla="*/ 15 h 127"/>
                <a:gd name="T20" fmla="*/ 8 w 10"/>
                <a:gd name="T21" fmla="*/ 17 h 127"/>
                <a:gd name="T22" fmla="*/ 8 w 10"/>
                <a:gd name="T23" fmla="*/ 18 h 127"/>
                <a:gd name="T24" fmla="*/ 8 w 10"/>
                <a:gd name="T25" fmla="*/ 20 h 127"/>
                <a:gd name="T26" fmla="*/ 7 w 10"/>
                <a:gd name="T27" fmla="*/ 22 h 127"/>
                <a:gd name="T28" fmla="*/ 7 w 10"/>
                <a:gd name="T29" fmla="*/ 24 h 127"/>
                <a:gd name="T30" fmla="*/ 7 w 10"/>
                <a:gd name="T31" fmla="*/ 27 h 127"/>
                <a:gd name="T32" fmla="*/ 7 w 10"/>
                <a:gd name="T33" fmla="*/ 29 h 127"/>
                <a:gd name="T34" fmla="*/ 7 w 10"/>
                <a:gd name="T35" fmla="*/ 31 h 127"/>
                <a:gd name="T36" fmla="*/ 6 w 10"/>
                <a:gd name="T37" fmla="*/ 33 h 127"/>
                <a:gd name="T38" fmla="*/ 6 w 10"/>
                <a:gd name="T39" fmla="*/ 35 h 127"/>
                <a:gd name="T40" fmla="*/ 6 w 10"/>
                <a:gd name="T41" fmla="*/ 37 h 127"/>
                <a:gd name="T42" fmla="*/ 6 w 10"/>
                <a:gd name="T43" fmla="*/ 40 h 127"/>
                <a:gd name="T44" fmla="*/ 6 w 10"/>
                <a:gd name="T45" fmla="*/ 42 h 127"/>
                <a:gd name="T46" fmla="*/ 6 w 10"/>
                <a:gd name="T47" fmla="*/ 45 h 127"/>
                <a:gd name="T48" fmla="*/ 5 w 10"/>
                <a:gd name="T49" fmla="*/ 47 h 127"/>
                <a:gd name="T50" fmla="*/ 5 w 10"/>
                <a:gd name="T51" fmla="*/ 50 h 127"/>
                <a:gd name="T52" fmla="*/ 5 w 10"/>
                <a:gd name="T53" fmla="*/ 52 h 127"/>
                <a:gd name="T54" fmla="*/ 5 w 10"/>
                <a:gd name="T55" fmla="*/ 55 h 127"/>
                <a:gd name="T56" fmla="*/ 4 w 10"/>
                <a:gd name="T57" fmla="*/ 57 h 127"/>
                <a:gd name="T58" fmla="*/ 4 w 10"/>
                <a:gd name="T59" fmla="*/ 60 h 127"/>
                <a:gd name="T60" fmla="*/ 4 w 10"/>
                <a:gd name="T61" fmla="*/ 63 h 127"/>
                <a:gd name="T62" fmla="*/ 4 w 10"/>
                <a:gd name="T63" fmla="*/ 65 h 127"/>
                <a:gd name="T64" fmla="*/ 4 w 10"/>
                <a:gd name="T65" fmla="*/ 68 h 127"/>
                <a:gd name="T66" fmla="*/ 3 w 10"/>
                <a:gd name="T67" fmla="*/ 71 h 127"/>
                <a:gd name="T68" fmla="*/ 3 w 10"/>
                <a:gd name="T69" fmla="*/ 74 h 127"/>
                <a:gd name="T70" fmla="*/ 3 w 10"/>
                <a:gd name="T71" fmla="*/ 76 h 127"/>
                <a:gd name="T72" fmla="*/ 3 w 10"/>
                <a:gd name="T73" fmla="*/ 79 h 127"/>
                <a:gd name="T74" fmla="*/ 3 w 10"/>
                <a:gd name="T75" fmla="*/ 82 h 127"/>
                <a:gd name="T76" fmla="*/ 3 w 10"/>
                <a:gd name="T77" fmla="*/ 85 h 127"/>
                <a:gd name="T78" fmla="*/ 2 w 10"/>
                <a:gd name="T79" fmla="*/ 88 h 127"/>
                <a:gd name="T80" fmla="*/ 2 w 10"/>
                <a:gd name="T81" fmla="*/ 91 h 127"/>
                <a:gd name="T82" fmla="*/ 2 w 10"/>
                <a:gd name="T83" fmla="*/ 94 h 127"/>
                <a:gd name="T84" fmla="*/ 2 w 10"/>
                <a:gd name="T85" fmla="*/ 97 h 127"/>
                <a:gd name="T86" fmla="*/ 1 w 10"/>
                <a:gd name="T87" fmla="*/ 101 h 127"/>
                <a:gd name="T88" fmla="*/ 1 w 10"/>
                <a:gd name="T89" fmla="*/ 104 h 127"/>
                <a:gd name="T90" fmla="*/ 1 w 10"/>
                <a:gd name="T91" fmla="*/ 107 h 127"/>
                <a:gd name="T92" fmla="*/ 1 w 10"/>
                <a:gd name="T93" fmla="*/ 110 h 127"/>
                <a:gd name="T94" fmla="*/ 1 w 10"/>
                <a:gd name="T95" fmla="*/ 113 h 127"/>
                <a:gd name="T96" fmla="*/ 0 w 10"/>
                <a:gd name="T97" fmla="*/ 116 h 127"/>
                <a:gd name="T98" fmla="*/ 0 w 10"/>
                <a:gd name="T99" fmla="*/ 120 h 127"/>
                <a:gd name="T100" fmla="*/ 0 w 10"/>
                <a:gd name="T101" fmla="*/ 123 h 127"/>
                <a:gd name="T102" fmla="*/ 0 w 10"/>
                <a:gd name="T103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7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5" y="55"/>
                  </a:lnTo>
                  <a:lnTo>
                    <a:pt x="4" y="57"/>
                  </a:lnTo>
                  <a:lnTo>
                    <a:pt x="4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4" y="68"/>
                  </a:lnTo>
                  <a:lnTo>
                    <a:pt x="3" y="71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2" y="88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1" y="101"/>
                  </a:lnTo>
                  <a:lnTo>
                    <a:pt x="1" y="104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9" name="Freeform 897"/>
            <p:cNvSpPr>
              <a:spLocks/>
            </p:cNvSpPr>
            <p:nvPr/>
          </p:nvSpPr>
          <p:spPr bwMode="auto">
            <a:xfrm>
              <a:off x="6728326" y="2125286"/>
              <a:ext cx="9842" cy="192913"/>
            </a:xfrm>
            <a:custGeom>
              <a:avLst/>
              <a:gdLst>
                <a:gd name="T0" fmla="*/ 10 w 10"/>
                <a:gd name="T1" fmla="*/ 0 h 196"/>
                <a:gd name="T2" fmla="*/ 10 w 10"/>
                <a:gd name="T3" fmla="*/ 4 h 196"/>
                <a:gd name="T4" fmla="*/ 10 w 10"/>
                <a:gd name="T5" fmla="*/ 7 h 196"/>
                <a:gd name="T6" fmla="*/ 10 w 10"/>
                <a:gd name="T7" fmla="*/ 10 h 196"/>
                <a:gd name="T8" fmla="*/ 9 w 10"/>
                <a:gd name="T9" fmla="*/ 14 h 196"/>
                <a:gd name="T10" fmla="*/ 9 w 10"/>
                <a:gd name="T11" fmla="*/ 17 h 196"/>
                <a:gd name="T12" fmla="*/ 9 w 10"/>
                <a:gd name="T13" fmla="*/ 21 h 196"/>
                <a:gd name="T14" fmla="*/ 9 w 10"/>
                <a:gd name="T15" fmla="*/ 24 h 196"/>
                <a:gd name="T16" fmla="*/ 9 w 10"/>
                <a:gd name="T17" fmla="*/ 28 h 196"/>
                <a:gd name="T18" fmla="*/ 8 w 10"/>
                <a:gd name="T19" fmla="*/ 31 h 196"/>
                <a:gd name="T20" fmla="*/ 8 w 10"/>
                <a:gd name="T21" fmla="*/ 35 h 196"/>
                <a:gd name="T22" fmla="*/ 8 w 10"/>
                <a:gd name="T23" fmla="*/ 39 h 196"/>
                <a:gd name="T24" fmla="*/ 8 w 10"/>
                <a:gd name="T25" fmla="*/ 42 h 196"/>
                <a:gd name="T26" fmla="*/ 7 w 10"/>
                <a:gd name="T27" fmla="*/ 46 h 196"/>
                <a:gd name="T28" fmla="*/ 7 w 10"/>
                <a:gd name="T29" fmla="*/ 50 h 196"/>
                <a:gd name="T30" fmla="*/ 7 w 10"/>
                <a:gd name="T31" fmla="*/ 53 h 196"/>
                <a:gd name="T32" fmla="*/ 7 w 10"/>
                <a:gd name="T33" fmla="*/ 57 h 196"/>
                <a:gd name="T34" fmla="*/ 7 w 10"/>
                <a:gd name="T35" fmla="*/ 61 h 196"/>
                <a:gd name="T36" fmla="*/ 7 w 10"/>
                <a:gd name="T37" fmla="*/ 64 h 196"/>
                <a:gd name="T38" fmla="*/ 6 w 10"/>
                <a:gd name="T39" fmla="*/ 68 h 196"/>
                <a:gd name="T40" fmla="*/ 6 w 10"/>
                <a:gd name="T41" fmla="*/ 72 h 196"/>
                <a:gd name="T42" fmla="*/ 6 w 10"/>
                <a:gd name="T43" fmla="*/ 76 h 196"/>
                <a:gd name="T44" fmla="*/ 6 w 10"/>
                <a:gd name="T45" fmla="*/ 80 h 196"/>
                <a:gd name="T46" fmla="*/ 6 w 10"/>
                <a:gd name="T47" fmla="*/ 84 h 196"/>
                <a:gd name="T48" fmla="*/ 5 w 10"/>
                <a:gd name="T49" fmla="*/ 87 h 196"/>
                <a:gd name="T50" fmla="*/ 5 w 10"/>
                <a:gd name="T51" fmla="*/ 91 h 196"/>
                <a:gd name="T52" fmla="*/ 5 w 10"/>
                <a:gd name="T53" fmla="*/ 95 h 196"/>
                <a:gd name="T54" fmla="*/ 5 w 10"/>
                <a:gd name="T55" fmla="*/ 99 h 196"/>
                <a:gd name="T56" fmla="*/ 4 w 10"/>
                <a:gd name="T57" fmla="*/ 103 h 196"/>
                <a:gd name="T58" fmla="*/ 4 w 10"/>
                <a:gd name="T59" fmla="*/ 107 h 196"/>
                <a:gd name="T60" fmla="*/ 4 w 10"/>
                <a:gd name="T61" fmla="*/ 111 h 196"/>
                <a:gd name="T62" fmla="*/ 4 w 10"/>
                <a:gd name="T63" fmla="*/ 115 h 196"/>
                <a:gd name="T64" fmla="*/ 4 w 10"/>
                <a:gd name="T65" fmla="*/ 119 h 196"/>
                <a:gd name="T66" fmla="*/ 3 w 10"/>
                <a:gd name="T67" fmla="*/ 123 h 196"/>
                <a:gd name="T68" fmla="*/ 3 w 10"/>
                <a:gd name="T69" fmla="*/ 127 h 196"/>
                <a:gd name="T70" fmla="*/ 3 w 10"/>
                <a:gd name="T71" fmla="*/ 131 h 196"/>
                <a:gd name="T72" fmla="*/ 3 w 10"/>
                <a:gd name="T73" fmla="*/ 135 h 196"/>
                <a:gd name="T74" fmla="*/ 3 w 10"/>
                <a:gd name="T75" fmla="*/ 139 h 196"/>
                <a:gd name="T76" fmla="*/ 3 w 10"/>
                <a:gd name="T77" fmla="*/ 143 h 196"/>
                <a:gd name="T78" fmla="*/ 2 w 10"/>
                <a:gd name="T79" fmla="*/ 147 h 196"/>
                <a:gd name="T80" fmla="*/ 2 w 10"/>
                <a:gd name="T81" fmla="*/ 151 h 196"/>
                <a:gd name="T82" fmla="*/ 2 w 10"/>
                <a:gd name="T83" fmla="*/ 155 h 196"/>
                <a:gd name="T84" fmla="*/ 2 w 10"/>
                <a:gd name="T85" fmla="*/ 159 h 196"/>
                <a:gd name="T86" fmla="*/ 1 w 10"/>
                <a:gd name="T87" fmla="*/ 163 h 196"/>
                <a:gd name="T88" fmla="*/ 1 w 10"/>
                <a:gd name="T89" fmla="*/ 167 h 196"/>
                <a:gd name="T90" fmla="*/ 1 w 10"/>
                <a:gd name="T91" fmla="*/ 171 h 196"/>
                <a:gd name="T92" fmla="*/ 1 w 10"/>
                <a:gd name="T93" fmla="*/ 175 h 196"/>
                <a:gd name="T94" fmla="*/ 1 w 10"/>
                <a:gd name="T95" fmla="*/ 179 h 196"/>
                <a:gd name="T96" fmla="*/ 0 w 10"/>
                <a:gd name="T97" fmla="*/ 184 h 196"/>
                <a:gd name="T98" fmla="*/ 0 w 10"/>
                <a:gd name="T99" fmla="*/ 188 h 196"/>
                <a:gd name="T100" fmla="*/ 0 w 10"/>
                <a:gd name="T101" fmla="*/ 192 h 196"/>
                <a:gd name="T102" fmla="*/ 0 w 10"/>
                <a:gd name="T103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6">
                  <a:moveTo>
                    <a:pt x="10" y="0"/>
                  </a:moveTo>
                  <a:lnTo>
                    <a:pt x="10" y="4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8" y="31"/>
                  </a:lnTo>
                  <a:lnTo>
                    <a:pt x="8" y="35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7" y="46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7" y="57"/>
                  </a:lnTo>
                  <a:lnTo>
                    <a:pt x="7" y="61"/>
                  </a:lnTo>
                  <a:lnTo>
                    <a:pt x="7" y="64"/>
                  </a:lnTo>
                  <a:lnTo>
                    <a:pt x="6" y="68"/>
                  </a:lnTo>
                  <a:lnTo>
                    <a:pt x="6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6" y="84"/>
                  </a:lnTo>
                  <a:lnTo>
                    <a:pt x="5" y="87"/>
                  </a:lnTo>
                  <a:lnTo>
                    <a:pt x="5" y="91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4" y="103"/>
                  </a:lnTo>
                  <a:lnTo>
                    <a:pt x="4" y="107"/>
                  </a:lnTo>
                  <a:lnTo>
                    <a:pt x="4" y="111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3" y="123"/>
                  </a:lnTo>
                  <a:lnTo>
                    <a:pt x="3" y="127"/>
                  </a:lnTo>
                  <a:lnTo>
                    <a:pt x="3" y="131"/>
                  </a:lnTo>
                  <a:lnTo>
                    <a:pt x="3" y="135"/>
                  </a:lnTo>
                  <a:lnTo>
                    <a:pt x="3" y="139"/>
                  </a:lnTo>
                  <a:lnTo>
                    <a:pt x="3" y="143"/>
                  </a:lnTo>
                  <a:lnTo>
                    <a:pt x="2" y="147"/>
                  </a:lnTo>
                  <a:lnTo>
                    <a:pt x="2" y="151"/>
                  </a:lnTo>
                  <a:lnTo>
                    <a:pt x="2" y="155"/>
                  </a:lnTo>
                  <a:lnTo>
                    <a:pt x="2" y="159"/>
                  </a:lnTo>
                  <a:lnTo>
                    <a:pt x="1" y="163"/>
                  </a:lnTo>
                  <a:lnTo>
                    <a:pt x="1" y="167"/>
                  </a:lnTo>
                  <a:lnTo>
                    <a:pt x="1" y="171"/>
                  </a:lnTo>
                  <a:lnTo>
                    <a:pt x="1" y="175"/>
                  </a:lnTo>
                  <a:lnTo>
                    <a:pt x="1" y="179"/>
                  </a:lnTo>
                  <a:lnTo>
                    <a:pt x="0" y="184"/>
                  </a:lnTo>
                  <a:lnTo>
                    <a:pt x="0" y="188"/>
                  </a:lnTo>
                  <a:lnTo>
                    <a:pt x="0" y="192"/>
                  </a:lnTo>
                  <a:lnTo>
                    <a:pt x="0" y="19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0" name="Freeform 898"/>
            <p:cNvSpPr>
              <a:spLocks/>
            </p:cNvSpPr>
            <p:nvPr/>
          </p:nvSpPr>
          <p:spPr bwMode="auto">
            <a:xfrm>
              <a:off x="6718484" y="2314263"/>
              <a:ext cx="9842" cy="197835"/>
            </a:xfrm>
            <a:custGeom>
              <a:avLst/>
              <a:gdLst>
                <a:gd name="T0" fmla="*/ 10 w 10"/>
                <a:gd name="T1" fmla="*/ 0 h 201"/>
                <a:gd name="T2" fmla="*/ 10 w 10"/>
                <a:gd name="T3" fmla="*/ 4 h 201"/>
                <a:gd name="T4" fmla="*/ 10 w 10"/>
                <a:gd name="T5" fmla="*/ 8 h 201"/>
                <a:gd name="T6" fmla="*/ 10 w 10"/>
                <a:gd name="T7" fmla="*/ 12 h 201"/>
                <a:gd name="T8" fmla="*/ 9 w 10"/>
                <a:gd name="T9" fmla="*/ 16 h 201"/>
                <a:gd name="T10" fmla="*/ 9 w 10"/>
                <a:gd name="T11" fmla="*/ 20 h 201"/>
                <a:gd name="T12" fmla="*/ 9 w 10"/>
                <a:gd name="T13" fmla="*/ 24 h 201"/>
                <a:gd name="T14" fmla="*/ 9 w 10"/>
                <a:gd name="T15" fmla="*/ 28 h 201"/>
                <a:gd name="T16" fmla="*/ 9 w 10"/>
                <a:gd name="T17" fmla="*/ 32 h 201"/>
                <a:gd name="T18" fmla="*/ 8 w 10"/>
                <a:gd name="T19" fmla="*/ 37 h 201"/>
                <a:gd name="T20" fmla="*/ 8 w 10"/>
                <a:gd name="T21" fmla="*/ 41 h 201"/>
                <a:gd name="T22" fmla="*/ 8 w 10"/>
                <a:gd name="T23" fmla="*/ 45 h 201"/>
                <a:gd name="T24" fmla="*/ 8 w 10"/>
                <a:gd name="T25" fmla="*/ 49 h 201"/>
                <a:gd name="T26" fmla="*/ 7 w 10"/>
                <a:gd name="T27" fmla="*/ 53 h 201"/>
                <a:gd name="T28" fmla="*/ 7 w 10"/>
                <a:gd name="T29" fmla="*/ 57 h 201"/>
                <a:gd name="T30" fmla="*/ 7 w 10"/>
                <a:gd name="T31" fmla="*/ 61 h 201"/>
                <a:gd name="T32" fmla="*/ 7 w 10"/>
                <a:gd name="T33" fmla="*/ 65 h 201"/>
                <a:gd name="T34" fmla="*/ 7 w 10"/>
                <a:gd name="T35" fmla="*/ 69 h 201"/>
                <a:gd name="T36" fmla="*/ 7 w 10"/>
                <a:gd name="T37" fmla="*/ 73 h 201"/>
                <a:gd name="T38" fmla="*/ 6 w 10"/>
                <a:gd name="T39" fmla="*/ 77 h 201"/>
                <a:gd name="T40" fmla="*/ 6 w 10"/>
                <a:gd name="T41" fmla="*/ 81 h 201"/>
                <a:gd name="T42" fmla="*/ 6 w 10"/>
                <a:gd name="T43" fmla="*/ 85 h 201"/>
                <a:gd name="T44" fmla="*/ 6 w 10"/>
                <a:gd name="T45" fmla="*/ 90 h 201"/>
                <a:gd name="T46" fmla="*/ 6 w 10"/>
                <a:gd name="T47" fmla="*/ 93 h 201"/>
                <a:gd name="T48" fmla="*/ 5 w 10"/>
                <a:gd name="T49" fmla="*/ 97 h 201"/>
                <a:gd name="T50" fmla="*/ 5 w 10"/>
                <a:gd name="T51" fmla="*/ 101 h 201"/>
                <a:gd name="T52" fmla="*/ 5 w 10"/>
                <a:gd name="T53" fmla="*/ 106 h 201"/>
                <a:gd name="T54" fmla="*/ 5 w 10"/>
                <a:gd name="T55" fmla="*/ 109 h 201"/>
                <a:gd name="T56" fmla="*/ 4 w 10"/>
                <a:gd name="T57" fmla="*/ 113 h 201"/>
                <a:gd name="T58" fmla="*/ 4 w 10"/>
                <a:gd name="T59" fmla="*/ 117 h 201"/>
                <a:gd name="T60" fmla="*/ 4 w 10"/>
                <a:gd name="T61" fmla="*/ 121 h 201"/>
                <a:gd name="T62" fmla="*/ 4 w 10"/>
                <a:gd name="T63" fmla="*/ 125 h 201"/>
                <a:gd name="T64" fmla="*/ 4 w 10"/>
                <a:gd name="T65" fmla="*/ 129 h 201"/>
                <a:gd name="T66" fmla="*/ 4 w 10"/>
                <a:gd name="T67" fmla="*/ 133 h 201"/>
                <a:gd name="T68" fmla="*/ 3 w 10"/>
                <a:gd name="T69" fmla="*/ 137 h 201"/>
                <a:gd name="T70" fmla="*/ 3 w 10"/>
                <a:gd name="T71" fmla="*/ 141 h 201"/>
                <a:gd name="T72" fmla="*/ 3 w 10"/>
                <a:gd name="T73" fmla="*/ 145 h 201"/>
                <a:gd name="T74" fmla="*/ 3 w 10"/>
                <a:gd name="T75" fmla="*/ 149 h 201"/>
                <a:gd name="T76" fmla="*/ 3 w 10"/>
                <a:gd name="T77" fmla="*/ 152 h 201"/>
                <a:gd name="T78" fmla="*/ 2 w 10"/>
                <a:gd name="T79" fmla="*/ 156 h 201"/>
                <a:gd name="T80" fmla="*/ 2 w 10"/>
                <a:gd name="T81" fmla="*/ 160 h 201"/>
                <a:gd name="T82" fmla="*/ 2 w 10"/>
                <a:gd name="T83" fmla="*/ 164 h 201"/>
                <a:gd name="T84" fmla="*/ 2 w 10"/>
                <a:gd name="T85" fmla="*/ 168 h 201"/>
                <a:gd name="T86" fmla="*/ 1 w 10"/>
                <a:gd name="T87" fmla="*/ 172 h 201"/>
                <a:gd name="T88" fmla="*/ 1 w 10"/>
                <a:gd name="T89" fmla="*/ 175 h 201"/>
                <a:gd name="T90" fmla="*/ 1 w 10"/>
                <a:gd name="T91" fmla="*/ 179 h 201"/>
                <a:gd name="T92" fmla="*/ 1 w 10"/>
                <a:gd name="T93" fmla="*/ 183 h 201"/>
                <a:gd name="T94" fmla="*/ 1 w 10"/>
                <a:gd name="T95" fmla="*/ 186 h 201"/>
                <a:gd name="T96" fmla="*/ 1 w 10"/>
                <a:gd name="T97" fmla="*/ 190 h 201"/>
                <a:gd name="T98" fmla="*/ 0 w 10"/>
                <a:gd name="T99" fmla="*/ 194 h 201"/>
                <a:gd name="T100" fmla="*/ 0 w 10"/>
                <a:gd name="T101" fmla="*/ 198 h 201"/>
                <a:gd name="T102" fmla="*/ 0 w 10"/>
                <a:gd name="T10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01">
                  <a:moveTo>
                    <a:pt x="10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20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9" y="32"/>
                  </a:lnTo>
                  <a:lnTo>
                    <a:pt x="8" y="37"/>
                  </a:lnTo>
                  <a:lnTo>
                    <a:pt x="8" y="41"/>
                  </a:lnTo>
                  <a:lnTo>
                    <a:pt x="8" y="45"/>
                  </a:lnTo>
                  <a:lnTo>
                    <a:pt x="8" y="49"/>
                  </a:lnTo>
                  <a:lnTo>
                    <a:pt x="7" y="53"/>
                  </a:lnTo>
                  <a:lnTo>
                    <a:pt x="7" y="57"/>
                  </a:lnTo>
                  <a:lnTo>
                    <a:pt x="7" y="61"/>
                  </a:lnTo>
                  <a:lnTo>
                    <a:pt x="7" y="65"/>
                  </a:lnTo>
                  <a:lnTo>
                    <a:pt x="7" y="69"/>
                  </a:lnTo>
                  <a:lnTo>
                    <a:pt x="7" y="73"/>
                  </a:lnTo>
                  <a:lnTo>
                    <a:pt x="6" y="77"/>
                  </a:lnTo>
                  <a:lnTo>
                    <a:pt x="6" y="81"/>
                  </a:lnTo>
                  <a:lnTo>
                    <a:pt x="6" y="85"/>
                  </a:lnTo>
                  <a:lnTo>
                    <a:pt x="6" y="90"/>
                  </a:lnTo>
                  <a:lnTo>
                    <a:pt x="6" y="93"/>
                  </a:lnTo>
                  <a:lnTo>
                    <a:pt x="5" y="97"/>
                  </a:lnTo>
                  <a:lnTo>
                    <a:pt x="5" y="101"/>
                  </a:lnTo>
                  <a:lnTo>
                    <a:pt x="5" y="106"/>
                  </a:lnTo>
                  <a:lnTo>
                    <a:pt x="5" y="109"/>
                  </a:lnTo>
                  <a:lnTo>
                    <a:pt x="4" y="113"/>
                  </a:lnTo>
                  <a:lnTo>
                    <a:pt x="4" y="117"/>
                  </a:lnTo>
                  <a:lnTo>
                    <a:pt x="4" y="121"/>
                  </a:lnTo>
                  <a:lnTo>
                    <a:pt x="4" y="125"/>
                  </a:lnTo>
                  <a:lnTo>
                    <a:pt x="4" y="129"/>
                  </a:lnTo>
                  <a:lnTo>
                    <a:pt x="4" y="133"/>
                  </a:lnTo>
                  <a:lnTo>
                    <a:pt x="3" y="137"/>
                  </a:lnTo>
                  <a:lnTo>
                    <a:pt x="3" y="141"/>
                  </a:lnTo>
                  <a:lnTo>
                    <a:pt x="3" y="145"/>
                  </a:lnTo>
                  <a:lnTo>
                    <a:pt x="3" y="149"/>
                  </a:lnTo>
                  <a:lnTo>
                    <a:pt x="3" y="152"/>
                  </a:lnTo>
                  <a:lnTo>
                    <a:pt x="2" y="156"/>
                  </a:lnTo>
                  <a:lnTo>
                    <a:pt x="2" y="160"/>
                  </a:lnTo>
                  <a:lnTo>
                    <a:pt x="2" y="164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1" y="175"/>
                  </a:lnTo>
                  <a:lnTo>
                    <a:pt x="1" y="179"/>
                  </a:lnTo>
                  <a:lnTo>
                    <a:pt x="1" y="183"/>
                  </a:lnTo>
                  <a:lnTo>
                    <a:pt x="1" y="186"/>
                  </a:lnTo>
                  <a:lnTo>
                    <a:pt x="1" y="190"/>
                  </a:lnTo>
                  <a:lnTo>
                    <a:pt x="0" y="194"/>
                  </a:lnTo>
                  <a:lnTo>
                    <a:pt x="0" y="198"/>
                  </a:lnTo>
                  <a:lnTo>
                    <a:pt x="0" y="20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1" name="Freeform 899"/>
            <p:cNvSpPr>
              <a:spLocks/>
            </p:cNvSpPr>
            <p:nvPr/>
          </p:nvSpPr>
          <p:spPr bwMode="auto">
            <a:xfrm>
              <a:off x="6708641" y="2509144"/>
              <a:ext cx="9842" cy="159449"/>
            </a:xfrm>
            <a:custGeom>
              <a:avLst/>
              <a:gdLst>
                <a:gd name="T0" fmla="*/ 10 w 10"/>
                <a:gd name="T1" fmla="*/ 0 h 162"/>
                <a:gd name="T2" fmla="*/ 10 w 10"/>
                <a:gd name="T3" fmla="*/ 3 h 162"/>
                <a:gd name="T4" fmla="*/ 10 w 10"/>
                <a:gd name="T5" fmla="*/ 7 h 162"/>
                <a:gd name="T6" fmla="*/ 10 w 10"/>
                <a:gd name="T7" fmla="*/ 10 h 162"/>
                <a:gd name="T8" fmla="*/ 9 w 10"/>
                <a:gd name="T9" fmla="*/ 14 h 162"/>
                <a:gd name="T10" fmla="*/ 9 w 10"/>
                <a:gd name="T11" fmla="*/ 18 h 162"/>
                <a:gd name="T12" fmla="*/ 9 w 10"/>
                <a:gd name="T13" fmla="*/ 21 h 162"/>
                <a:gd name="T14" fmla="*/ 9 w 10"/>
                <a:gd name="T15" fmla="*/ 25 h 162"/>
                <a:gd name="T16" fmla="*/ 9 w 10"/>
                <a:gd name="T17" fmla="*/ 28 h 162"/>
                <a:gd name="T18" fmla="*/ 8 w 10"/>
                <a:gd name="T19" fmla="*/ 32 h 162"/>
                <a:gd name="T20" fmla="*/ 8 w 10"/>
                <a:gd name="T21" fmla="*/ 35 h 162"/>
                <a:gd name="T22" fmla="*/ 8 w 10"/>
                <a:gd name="T23" fmla="*/ 39 h 162"/>
                <a:gd name="T24" fmla="*/ 8 w 10"/>
                <a:gd name="T25" fmla="*/ 42 h 162"/>
                <a:gd name="T26" fmla="*/ 7 w 10"/>
                <a:gd name="T27" fmla="*/ 46 h 162"/>
                <a:gd name="T28" fmla="*/ 7 w 10"/>
                <a:gd name="T29" fmla="*/ 49 h 162"/>
                <a:gd name="T30" fmla="*/ 7 w 10"/>
                <a:gd name="T31" fmla="*/ 53 h 162"/>
                <a:gd name="T32" fmla="*/ 7 w 10"/>
                <a:gd name="T33" fmla="*/ 56 h 162"/>
                <a:gd name="T34" fmla="*/ 7 w 10"/>
                <a:gd name="T35" fmla="*/ 59 h 162"/>
                <a:gd name="T36" fmla="*/ 7 w 10"/>
                <a:gd name="T37" fmla="*/ 63 h 162"/>
                <a:gd name="T38" fmla="*/ 6 w 10"/>
                <a:gd name="T39" fmla="*/ 66 h 162"/>
                <a:gd name="T40" fmla="*/ 6 w 10"/>
                <a:gd name="T41" fmla="*/ 69 h 162"/>
                <a:gd name="T42" fmla="*/ 6 w 10"/>
                <a:gd name="T43" fmla="*/ 73 h 162"/>
                <a:gd name="T44" fmla="*/ 6 w 10"/>
                <a:gd name="T45" fmla="*/ 76 h 162"/>
                <a:gd name="T46" fmla="*/ 6 w 10"/>
                <a:gd name="T47" fmla="*/ 79 h 162"/>
                <a:gd name="T48" fmla="*/ 5 w 10"/>
                <a:gd name="T49" fmla="*/ 82 h 162"/>
                <a:gd name="T50" fmla="*/ 5 w 10"/>
                <a:gd name="T51" fmla="*/ 85 h 162"/>
                <a:gd name="T52" fmla="*/ 5 w 10"/>
                <a:gd name="T53" fmla="*/ 89 h 162"/>
                <a:gd name="T54" fmla="*/ 5 w 10"/>
                <a:gd name="T55" fmla="*/ 92 h 162"/>
                <a:gd name="T56" fmla="*/ 4 w 10"/>
                <a:gd name="T57" fmla="*/ 95 h 162"/>
                <a:gd name="T58" fmla="*/ 4 w 10"/>
                <a:gd name="T59" fmla="*/ 98 h 162"/>
                <a:gd name="T60" fmla="*/ 4 w 10"/>
                <a:gd name="T61" fmla="*/ 101 h 162"/>
                <a:gd name="T62" fmla="*/ 4 w 10"/>
                <a:gd name="T63" fmla="*/ 104 h 162"/>
                <a:gd name="T64" fmla="*/ 4 w 10"/>
                <a:gd name="T65" fmla="*/ 107 h 162"/>
                <a:gd name="T66" fmla="*/ 4 w 10"/>
                <a:gd name="T67" fmla="*/ 110 h 162"/>
                <a:gd name="T68" fmla="*/ 3 w 10"/>
                <a:gd name="T69" fmla="*/ 114 h 162"/>
                <a:gd name="T70" fmla="*/ 3 w 10"/>
                <a:gd name="T71" fmla="*/ 117 h 162"/>
                <a:gd name="T72" fmla="*/ 3 w 10"/>
                <a:gd name="T73" fmla="*/ 120 h 162"/>
                <a:gd name="T74" fmla="*/ 3 w 10"/>
                <a:gd name="T75" fmla="*/ 123 h 162"/>
                <a:gd name="T76" fmla="*/ 3 w 10"/>
                <a:gd name="T77" fmla="*/ 125 h 162"/>
                <a:gd name="T78" fmla="*/ 2 w 10"/>
                <a:gd name="T79" fmla="*/ 128 h 162"/>
                <a:gd name="T80" fmla="*/ 2 w 10"/>
                <a:gd name="T81" fmla="*/ 131 h 162"/>
                <a:gd name="T82" fmla="*/ 2 w 10"/>
                <a:gd name="T83" fmla="*/ 134 h 162"/>
                <a:gd name="T84" fmla="*/ 2 w 10"/>
                <a:gd name="T85" fmla="*/ 137 h 162"/>
                <a:gd name="T86" fmla="*/ 1 w 10"/>
                <a:gd name="T87" fmla="*/ 140 h 162"/>
                <a:gd name="T88" fmla="*/ 1 w 10"/>
                <a:gd name="T89" fmla="*/ 143 h 162"/>
                <a:gd name="T90" fmla="*/ 1 w 10"/>
                <a:gd name="T91" fmla="*/ 145 h 162"/>
                <a:gd name="T92" fmla="*/ 1 w 10"/>
                <a:gd name="T93" fmla="*/ 148 h 162"/>
                <a:gd name="T94" fmla="*/ 1 w 10"/>
                <a:gd name="T95" fmla="*/ 151 h 162"/>
                <a:gd name="T96" fmla="*/ 1 w 10"/>
                <a:gd name="T97" fmla="*/ 154 h 162"/>
                <a:gd name="T98" fmla="*/ 0 w 10"/>
                <a:gd name="T99" fmla="*/ 156 h 162"/>
                <a:gd name="T100" fmla="*/ 0 w 10"/>
                <a:gd name="T101" fmla="*/ 159 h 162"/>
                <a:gd name="T102" fmla="*/ 0 w 10"/>
                <a:gd name="T10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2">
                  <a:moveTo>
                    <a:pt x="10" y="0"/>
                  </a:moveTo>
                  <a:lnTo>
                    <a:pt x="10" y="3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9" y="28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7" y="46"/>
                  </a:lnTo>
                  <a:lnTo>
                    <a:pt x="7" y="49"/>
                  </a:lnTo>
                  <a:lnTo>
                    <a:pt x="7" y="53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6" y="73"/>
                  </a:lnTo>
                  <a:lnTo>
                    <a:pt x="6" y="76"/>
                  </a:lnTo>
                  <a:lnTo>
                    <a:pt x="6" y="79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5" y="89"/>
                  </a:lnTo>
                  <a:lnTo>
                    <a:pt x="5" y="92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4" y="110"/>
                  </a:lnTo>
                  <a:lnTo>
                    <a:pt x="3" y="114"/>
                  </a:lnTo>
                  <a:lnTo>
                    <a:pt x="3" y="117"/>
                  </a:lnTo>
                  <a:lnTo>
                    <a:pt x="3" y="120"/>
                  </a:lnTo>
                  <a:lnTo>
                    <a:pt x="3" y="123"/>
                  </a:lnTo>
                  <a:lnTo>
                    <a:pt x="3" y="125"/>
                  </a:lnTo>
                  <a:lnTo>
                    <a:pt x="2" y="128"/>
                  </a:lnTo>
                  <a:lnTo>
                    <a:pt x="2" y="131"/>
                  </a:lnTo>
                  <a:lnTo>
                    <a:pt x="2" y="134"/>
                  </a:lnTo>
                  <a:lnTo>
                    <a:pt x="2" y="137"/>
                  </a:lnTo>
                  <a:lnTo>
                    <a:pt x="1" y="140"/>
                  </a:lnTo>
                  <a:lnTo>
                    <a:pt x="1" y="143"/>
                  </a:lnTo>
                  <a:lnTo>
                    <a:pt x="1" y="145"/>
                  </a:lnTo>
                  <a:lnTo>
                    <a:pt x="1" y="148"/>
                  </a:lnTo>
                  <a:lnTo>
                    <a:pt x="1" y="151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9"/>
                  </a:lnTo>
                  <a:lnTo>
                    <a:pt x="0" y="16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2" name="Freeform 900"/>
            <p:cNvSpPr>
              <a:spLocks/>
            </p:cNvSpPr>
            <p:nvPr/>
          </p:nvSpPr>
          <p:spPr bwMode="auto">
            <a:xfrm>
              <a:off x="6698799" y="2665640"/>
              <a:ext cx="9842" cy="109252"/>
            </a:xfrm>
            <a:custGeom>
              <a:avLst/>
              <a:gdLst>
                <a:gd name="T0" fmla="*/ 10 w 10"/>
                <a:gd name="T1" fmla="*/ 0 h 111"/>
                <a:gd name="T2" fmla="*/ 10 w 10"/>
                <a:gd name="T3" fmla="*/ 3 h 111"/>
                <a:gd name="T4" fmla="*/ 10 w 10"/>
                <a:gd name="T5" fmla="*/ 5 h 111"/>
                <a:gd name="T6" fmla="*/ 10 w 10"/>
                <a:gd name="T7" fmla="*/ 8 h 111"/>
                <a:gd name="T8" fmla="*/ 9 w 10"/>
                <a:gd name="T9" fmla="*/ 11 h 111"/>
                <a:gd name="T10" fmla="*/ 9 w 10"/>
                <a:gd name="T11" fmla="*/ 13 h 111"/>
                <a:gd name="T12" fmla="*/ 9 w 10"/>
                <a:gd name="T13" fmla="*/ 16 h 111"/>
                <a:gd name="T14" fmla="*/ 9 w 10"/>
                <a:gd name="T15" fmla="*/ 18 h 111"/>
                <a:gd name="T16" fmla="*/ 9 w 10"/>
                <a:gd name="T17" fmla="*/ 21 h 111"/>
                <a:gd name="T18" fmla="*/ 9 w 10"/>
                <a:gd name="T19" fmla="*/ 23 h 111"/>
                <a:gd name="T20" fmla="*/ 8 w 10"/>
                <a:gd name="T21" fmla="*/ 26 h 111"/>
                <a:gd name="T22" fmla="*/ 8 w 10"/>
                <a:gd name="T23" fmla="*/ 28 h 111"/>
                <a:gd name="T24" fmla="*/ 8 w 10"/>
                <a:gd name="T25" fmla="*/ 31 h 111"/>
                <a:gd name="T26" fmla="*/ 8 w 10"/>
                <a:gd name="T27" fmla="*/ 33 h 111"/>
                <a:gd name="T28" fmla="*/ 7 w 10"/>
                <a:gd name="T29" fmla="*/ 36 h 111"/>
                <a:gd name="T30" fmla="*/ 7 w 10"/>
                <a:gd name="T31" fmla="*/ 38 h 111"/>
                <a:gd name="T32" fmla="*/ 7 w 10"/>
                <a:gd name="T33" fmla="*/ 40 h 111"/>
                <a:gd name="T34" fmla="*/ 7 w 10"/>
                <a:gd name="T35" fmla="*/ 43 h 111"/>
                <a:gd name="T36" fmla="*/ 7 w 10"/>
                <a:gd name="T37" fmla="*/ 45 h 111"/>
                <a:gd name="T38" fmla="*/ 6 w 10"/>
                <a:gd name="T39" fmla="*/ 47 h 111"/>
                <a:gd name="T40" fmla="*/ 6 w 10"/>
                <a:gd name="T41" fmla="*/ 50 h 111"/>
                <a:gd name="T42" fmla="*/ 6 w 10"/>
                <a:gd name="T43" fmla="*/ 52 h 111"/>
                <a:gd name="T44" fmla="*/ 6 w 10"/>
                <a:gd name="T45" fmla="*/ 54 h 111"/>
                <a:gd name="T46" fmla="*/ 6 w 10"/>
                <a:gd name="T47" fmla="*/ 56 h 111"/>
                <a:gd name="T48" fmla="*/ 6 w 10"/>
                <a:gd name="T49" fmla="*/ 59 h 111"/>
                <a:gd name="T50" fmla="*/ 5 w 10"/>
                <a:gd name="T51" fmla="*/ 61 h 111"/>
                <a:gd name="T52" fmla="*/ 5 w 10"/>
                <a:gd name="T53" fmla="*/ 63 h 111"/>
                <a:gd name="T54" fmla="*/ 5 w 10"/>
                <a:gd name="T55" fmla="*/ 65 h 111"/>
                <a:gd name="T56" fmla="*/ 5 w 10"/>
                <a:gd name="T57" fmla="*/ 67 h 111"/>
                <a:gd name="T58" fmla="*/ 4 w 10"/>
                <a:gd name="T59" fmla="*/ 69 h 111"/>
                <a:gd name="T60" fmla="*/ 4 w 10"/>
                <a:gd name="T61" fmla="*/ 71 h 111"/>
                <a:gd name="T62" fmla="*/ 4 w 10"/>
                <a:gd name="T63" fmla="*/ 73 h 111"/>
                <a:gd name="T64" fmla="*/ 4 w 10"/>
                <a:gd name="T65" fmla="*/ 75 h 111"/>
                <a:gd name="T66" fmla="*/ 4 w 10"/>
                <a:gd name="T67" fmla="*/ 77 h 111"/>
                <a:gd name="T68" fmla="*/ 3 w 10"/>
                <a:gd name="T69" fmla="*/ 79 h 111"/>
                <a:gd name="T70" fmla="*/ 3 w 10"/>
                <a:gd name="T71" fmla="*/ 81 h 111"/>
                <a:gd name="T72" fmla="*/ 3 w 10"/>
                <a:gd name="T73" fmla="*/ 83 h 111"/>
                <a:gd name="T74" fmla="*/ 3 w 10"/>
                <a:gd name="T75" fmla="*/ 85 h 111"/>
                <a:gd name="T76" fmla="*/ 3 w 10"/>
                <a:gd name="T77" fmla="*/ 87 h 111"/>
                <a:gd name="T78" fmla="*/ 3 w 10"/>
                <a:gd name="T79" fmla="*/ 89 h 111"/>
                <a:gd name="T80" fmla="*/ 2 w 10"/>
                <a:gd name="T81" fmla="*/ 91 h 111"/>
                <a:gd name="T82" fmla="*/ 2 w 10"/>
                <a:gd name="T83" fmla="*/ 93 h 111"/>
                <a:gd name="T84" fmla="*/ 2 w 10"/>
                <a:gd name="T85" fmla="*/ 95 h 111"/>
                <a:gd name="T86" fmla="*/ 2 w 10"/>
                <a:gd name="T87" fmla="*/ 97 h 111"/>
                <a:gd name="T88" fmla="*/ 1 w 10"/>
                <a:gd name="T89" fmla="*/ 99 h 111"/>
                <a:gd name="T90" fmla="*/ 1 w 10"/>
                <a:gd name="T91" fmla="*/ 100 h 111"/>
                <a:gd name="T92" fmla="*/ 1 w 10"/>
                <a:gd name="T93" fmla="*/ 102 h 111"/>
                <a:gd name="T94" fmla="*/ 1 w 10"/>
                <a:gd name="T95" fmla="*/ 104 h 111"/>
                <a:gd name="T96" fmla="*/ 1 w 10"/>
                <a:gd name="T97" fmla="*/ 106 h 111"/>
                <a:gd name="T98" fmla="*/ 0 w 10"/>
                <a:gd name="T99" fmla="*/ 108 h 111"/>
                <a:gd name="T100" fmla="*/ 0 w 10"/>
                <a:gd name="T101" fmla="*/ 109 h 111"/>
                <a:gd name="T102" fmla="*/ 0 w 10"/>
                <a:gd name="T10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1">
                  <a:moveTo>
                    <a:pt x="10" y="0"/>
                  </a:moveTo>
                  <a:lnTo>
                    <a:pt x="10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6" y="47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4" y="69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99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3" name="Freeform 901"/>
            <p:cNvSpPr>
              <a:spLocks/>
            </p:cNvSpPr>
            <p:nvPr/>
          </p:nvSpPr>
          <p:spPr bwMode="auto">
            <a:xfrm>
              <a:off x="6688956" y="2772924"/>
              <a:ext cx="9842" cy="66929"/>
            </a:xfrm>
            <a:custGeom>
              <a:avLst/>
              <a:gdLst>
                <a:gd name="T0" fmla="*/ 10 w 10"/>
                <a:gd name="T1" fmla="*/ 0 h 68"/>
                <a:gd name="T2" fmla="*/ 10 w 10"/>
                <a:gd name="T3" fmla="*/ 2 h 68"/>
                <a:gd name="T4" fmla="*/ 10 w 10"/>
                <a:gd name="T5" fmla="*/ 3 h 68"/>
                <a:gd name="T6" fmla="*/ 10 w 10"/>
                <a:gd name="T7" fmla="*/ 5 h 68"/>
                <a:gd name="T8" fmla="*/ 9 w 10"/>
                <a:gd name="T9" fmla="*/ 7 h 68"/>
                <a:gd name="T10" fmla="*/ 9 w 10"/>
                <a:gd name="T11" fmla="*/ 9 h 68"/>
                <a:gd name="T12" fmla="*/ 9 w 10"/>
                <a:gd name="T13" fmla="*/ 10 h 68"/>
                <a:gd name="T14" fmla="*/ 9 w 10"/>
                <a:gd name="T15" fmla="*/ 12 h 68"/>
                <a:gd name="T16" fmla="*/ 9 w 10"/>
                <a:gd name="T17" fmla="*/ 13 h 68"/>
                <a:gd name="T18" fmla="*/ 9 w 10"/>
                <a:gd name="T19" fmla="*/ 15 h 68"/>
                <a:gd name="T20" fmla="*/ 8 w 10"/>
                <a:gd name="T21" fmla="*/ 16 h 68"/>
                <a:gd name="T22" fmla="*/ 8 w 10"/>
                <a:gd name="T23" fmla="*/ 18 h 68"/>
                <a:gd name="T24" fmla="*/ 8 w 10"/>
                <a:gd name="T25" fmla="*/ 20 h 68"/>
                <a:gd name="T26" fmla="*/ 8 w 10"/>
                <a:gd name="T27" fmla="*/ 21 h 68"/>
                <a:gd name="T28" fmla="*/ 7 w 10"/>
                <a:gd name="T29" fmla="*/ 23 h 68"/>
                <a:gd name="T30" fmla="*/ 7 w 10"/>
                <a:gd name="T31" fmla="*/ 24 h 68"/>
                <a:gd name="T32" fmla="*/ 7 w 10"/>
                <a:gd name="T33" fmla="*/ 26 h 68"/>
                <a:gd name="T34" fmla="*/ 7 w 10"/>
                <a:gd name="T35" fmla="*/ 27 h 68"/>
                <a:gd name="T36" fmla="*/ 7 w 10"/>
                <a:gd name="T37" fmla="*/ 28 h 68"/>
                <a:gd name="T38" fmla="*/ 6 w 10"/>
                <a:gd name="T39" fmla="*/ 30 h 68"/>
                <a:gd name="T40" fmla="*/ 6 w 10"/>
                <a:gd name="T41" fmla="*/ 31 h 68"/>
                <a:gd name="T42" fmla="*/ 6 w 10"/>
                <a:gd name="T43" fmla="*/ 33 h 68"/>
                <a:gd name="T44" fmla="*/ 6 w 10"/>
                <a:gd name="T45" fmla="*/ 34 h 68"/>
                <a:gd name="T46" fmla="*/ 6 w 10"/>
                <a:gd name="T47" fmla="*/ 35 h 68"/>
                <a:gd name="T48" fmla="*/ 6 w 10"/>
                <a:gd name="T49" fmla="*/ 37 h 68"/>
                <a:gd name="T50" fmla="*/ 5 w 10"/>
                <a:gd name="T51" fmla="*/ 38 h 68"/>
                <a:gd name="T52" fmla="*/ 5 w 10"/>
                <a:gd name="T53" fmla="*/ 39 h 68"/>
                <a:gd name="T54" fmla="*/ 5 w 10"/>
                <a:gd name="T55" fmla="*/ 41 h 68"/>
                <a:gd name="T56" fmla="*/ 5 w 10"/>
                <a:gd name="T57" fmla="*/ 42 h 68"/>
                <a:gd name="T58" fmla="*/ 4 w 10"/>
                <a:gd name="T59" fmla="*/ 43 h 68"/>
                <a:gd name="T60" fmla="*/ 4 w 10"/>
                <a:gd name="T61" fmla="*/ 45 h 68"/>
                <a:gd name="T62" fmla="*/ 4 w 10"/>
                <a:gd name="T63" fmla="*/ 46 h 68"/>
                <a:gd name="T64" fmla="*/ 4 w 10"/>
                <a:gd name="T65" fmla="*/ 47 h 68"/>
                <a:gd name="T66" fmla="*/ 4 w 10"/>
                <a:gd name="T67" fmla="*/ 48 h 68"/>
                <a:gd name="T68" fmla="*/ 3 w 10"/>
                <a:gd name="T69" fmla="*/ 49 h 68"/>
                <a:gd name="T70" fmla="*/ 3 w 10"/>
                <a:gd name="T71" fmla="*/ 51 h 68"/>
                <a:gd name="T72" fmla="*/ 3 w 10"/>
                <a:gd name="T73" fmla="*/ 52 h 68"/>
                <a:gd name="T74" fmla="*/ 3 w 10"/>
                <a:gd name="T75" fmla="*/ 53 h 68"/>
                <a:gd name="T76" fmla="*/ 3 w 10"/>
                <a:gd name="T77" fmla="*/ 54 h 68"/>
                <a:gd name="T78" fmla="*/ 3 w 10"/>
                <a:gd name="T79" fmla="*/ 55 h 68"/>
                <a:gd name="T80" fmla="*/ 2 w 10"/>
                <a:gd name="T81" fmla="*/ 56 h 68"/>
                <a:gd name="T82" fmla="*/ 2 w 10"/>
                <a:gd name="T83" fmla="*/ 58 h 68"/>
                <a:gd name="T84" fmla="*/ 2 w 10"/>
                <a:gd name="T85" fmla="*/ 59 h 68"/>
                <a:gd name="T86" fmla="*/ 2 w 10"/>
                <a:gd name="T87" fmla="*/ 60 h 68"/>
                <a:gd name="T88" fmla="*/ 1 w 10"/>
                <a:gd name="T89" fmla="*/ 61 h 68"/>
                <a:gd name="T90" fmla="*/ 1 w 10"/>
                <a:gd name="T91" fmla="*/ 62 h 68"/>
                <a:gd name="T92" fmla="*/ 1 w 10"/>
                <a:gd name="T93" fmla="*/ 63 h 68"/>
                <a:gd name="T94" fmla="*/ 1 w 10"/>
                <a:gd name="T95" fmla="*/ 64 h 68"/>
                <a:gd name="T96" fmla="*/ 1 w 10"/>
                <a:gd name="T97" fmla="*/ 65 h 68"/>
                <a:gd name="T98" fmla="*/ 0 w 10"/>
                <a:gd name="T99" fmla="*/ 66 h 68"/>
                <a:gd name="T100" fmla="*/ 0 w 10"/>
                <a:gd name="T101" fmla="*/ 67 h 68"/>
                <a:gd name="T102" fmla="*/ 0 w 10"/>
                <a:gd name="T10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8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2" y="60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4" name="Freeform 902"/>
            <p:cNvSpPr>
              <a:spLocks/>
            </p:cNvSpPr>
            <p:nvPr/>
          </p:nvSpPr>
          <p:spPr bwMode="auto">
            <a:xfrm>
              <a:off x="6679114" y="2838868"/>
              <a:ext cx="9842" cy="38386"/>
            </a:xfrm>
            <a:custGeom>
              <a:avLst/>
              <a:gdLst>
                <a:gd name="T0" fmla="*/ 10 w 10"/>
                <a:gd name="T1" fmla="*/ 0 h 39"/>
                <a:gd name="T2" fmla="*/ 10 w 10"/>
                <a:gd name="T3" fmla="*/ 1 h 39"/>
                <a:gd name="T4" fmla="*/ 10 w 10"/>
                <a:gd name="T5" fmla="*/ 2 h 39"/>
                <a:gd name="T6" fmla="*/ 10 w 10"/>
                <a:gd name="T7" fmla="*/ 3 h 39"/>
                <a:gd name="T8" fmla="*/ 10 w 10"/>
                <a:gd name="T9" fmla="*/ 4 h 39"/>
                <a:gd name="T10" fmla="*/ 9 w 10"/>
                <a:gd name="T11" fmla="*/ 5 h 39"/>
                <a:gd name="T12" fmla="*/ 9 w 10"/>
                <a:gd name="T13" fmla="*/ 6 h 39"/>
                <a:gd name="T14" fmla="*/ 9 w 10"/>
                <a:gd name="T15" fmla="*/ 7 h 39"/>
                <a:gd name="T16" fmla="*/ 9 w 10"/>
                <a:gd name="T17" fmla="*/ 8 h 39"/>
                <a:gd name="T18" fmla="*/ 9 w 10"/>
                <a:gd name="T19" fmla="*/ 9 h 39"/>
                <a:gd name="T20" fmla="*/ 8 w 10"/>
                <a:gd name="T21" fmla="*/ 10 h 39"/>
                <a:gd name="T22" fmla="*/ 8 w 10"/>
                <a:gd name="T23" fmla="*/ 11 h 39"/>
                <a:gd name="T24" fmla="*/ 8 w 10"/>
                <a:gd name="T25" fmla="*/ 12 h 39"/>
                <a:gd name="T26" fmla="*/ 8 w 10"/>
                <a:gd name="T27" fmla="*/ 12 h 39"/>
                <a:gd name="T28" fmla="*/ 7 w 10"/>
                <a:gd name="T29" fmla="*/ 13 h 39"/>
                <a:gd name="T30" fmla="*/ 7 w 10"/>
                <a:gd name="T31" fmla="*/ 14 h 39"/>
                <a:gd name="T32" fmla="*/ 7 w 10"/>
                <a:gd name="T33" fmla="*/ 15 h 39"/>
                <a:gd name="T34" fmla="*/ 7 w 10"/>
                <a:gd name="T35" fmla="*/ 16 h 39"/>
                <a:gd name="T36" fmla="*/ 7 w 10"/>
                <a:gd name="T37" fmla="*/ 17 h 39"/>
                <a:gd name="T38" fmla="*/ 7 w 10"/>
                <a:gd name="T39" fmla="*/ 18 h 39"/>
                <a:gd name="T40" fmla="*/ 6 w 10"/>
                <a:gd name="T41" fmla="*/ 18 h 39"/>
                <a:gd name="T42" fmla="*/ 6 w 10"/>
                <a:gd name="T43" fmla="*/ 19 h 39"/>
                <a:gd name="T44" fmla="*/ 6 w 10"/>
                <a:gd name="T45" fmla="*/ 20 h 39"/>
                <a:gd name="T46" fmla="*/ 6 w 10"/>
                <a:gd name="T47" fmla="*/ 21 h 39"/>
                <a:gd name="T48" fmla="*/ 6 w 10"/>
                <a:gd name="T49" fmla="*/ 21 h 39"/>
                <a:gd name="T50" fmla="*/ 5 w 10"/>
                <a:gd name="T51" fmla="*/ 22 h 39"/>
                <a:gd name="T52" fmla="*/ 5 w 10"/>
                <a:gd name="T53" fmla="*/ 23 h 39"/>
                <a:gd name="T54" fmla="*/ 5 w 10"/>
                <a:gd name="T55" fmla="*/ 24 h 39"/>
                <a:gd name="T56" fmla="*/ 5 w 10"/>
                <a:gd name="T57" fmla="*/ 24 h 39"/>
                <a:gd name="T58" fmla="*/ 4 w 10"/>
                <a:gd name="T59" fmla="*/ 25 h 39"/>
                <a:gd name="T60" fmla="*/ 4 w 10"/>
                <a:gd name="T61" fmla="*/ 26 h 39"/>
                <a:gd name="T62" fmla="*/ 4 w 10"/>
                <a:gd name="T63" fmla="*/ 27 h 39"/>
                <a:gd name="T64" fmla="*/ 4 w 10"/>
                <a:gd name="T65" fmla="*/ 27 h 39"/>
                <a:gd name="T66" fmla="*/ 4 w 10"/>
                <a:gd name="T67" fmla="*/ 28 h 39"/>
                <a:gd name="T68" fmla="*/ 4 w 10"/>
                <a:gd name="T69" fmla="*/ 29 h 39"/>
                <a:gd name="T70" fmla="*/ 3 w 10"/>
                <a:gd name="T71" fmla="*/ 29 h 39"/>
                <a:gd name="T72" fmla="*/ 3 w 10"/>
                <a:gd name="T73" fmla="*/ 30 h 39"/>
                <a:gd name="T74" fmla="*/ 3 w 10"/>
                <a:gd name="T75" fmla="*/ 31 h 39"/>
                <a:gd name="T76" fmla="*/ 3 w 10"/>
                <a:gd name="T77" fmla="*/ 31 h 39"/>
                <a:gd name="T78" fmla="*/ 3 w 10"/>
                <a:gd name="T79" fmla="*/ 32 h 39"/>
                <a:gd name="T80" fmla="*/ 2 w 10"/>
                <a:gd name="T81" fmla="*/ 33 h 39"/>
                <a:gd name="T82" fmla="*/ 2 w 10"/>
                <a:gd name="T83" fmla="*/ 33 h 39"/>
                <a:gd name="T84" fmla="*/ 2 w 10"/>
                <a:gd name="T85" fmla="*/ 34 h 39"/>
                <a:gd name="T86" fmla="*/ 2 w 10"/>
                <a:gd name="T87" fmla="*/ 34 h 39"/>
                <a:gd name="T88" fmla="*/ 1 w 10"/>
                <a:gd name="T89" fmla="*/ 35 h 39"/>
                <a:gd name="T90" fmla="*/ 1 w 10"/>
                <a:gd name="T91" fmla="*/ 36 h 39"/>
                <a:gd name="T92" fmla="*/ 1 w 10"/>
                <a:gd name="T93" fmla="*/ 36 h 39"/>
                <a:gd name="T94" fmla="*/ 1 w 10"/>
                <a:gd name="T95" fmla="*/ 37 h 39"/>
                <a:gd name="T96" fmla="*/ 1 w 10"/>
                <a:gd name="T97" fmla="*/ 37 h 39"/>
                <a:gd name="T98" fmla="*/ 0 w 10"/>
                <a:gd name="T99" fmla="*/ 38 h 39"/>
                <a:gd name="T100" fmla="*/ 0 w 10"/>
                <a:gd name="T101" fmla="*/ 39 h 39"/>
                <a:gd name="T102" fmla="*/ 0 w 10"/>
                <a:gd name="T10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9">
                  <a:moveTo>
                    <a:pt x="10" y="0"/>
                  </a:move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3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5" name="Freeform 903"/>
            <p:cNvSpPr>
              <a:spLocks/>
            </p:cNvSpPr>
            <p:nvPr/>
          </p:nvSpPr>
          <p:spPr bwMode="auto">
            <a:xfrm>
              <a:off x="6669271" y="2877254"/>
              <a:ext cx="9842" cy="20670"/>
            </a:xfrm>
            <a:custGeom>
              <a:avLst/>
              <a:gdLst>
                <a:gd name="T0" fmla="*/ 10 w 10"/>
                <a:gd name="T1" fmla="*/ 0 h 21"/>
                <a:gd name="T2" fmla="*/ 10 w 10"/>
                <a:gd name="T3" fmla="*/ 0 h 21"/>
                <a:gd name="T4" fmla="*/ 10 w 10"/>
                <a:gd name="T5" fmla="*/ 1 h 21"/>
                <a:gd name="T6" fmla="*/ 10 w 10"/>
                <a:gd name="T7" fmla="*/ 1 h 21"/>
                <a:gd name="T8" fmla="*/ 10 w 10"/>
                <a:gd name="T9" fmla="*/ 2 h 21"/>
                <a:gd name="T10" fmla="*/ 9 w 10"/>
                <a:gd name="T11" fmla="*/ 2 h 21"/>
                <a:gd name="T12" fmla="*/ 9 w 10"/>
                <a:gd name="T13" fmla="*/ 3 h 21"/>
                <a:gd name="T14" fmla="*/ 9 w 10"/>
                <a:gd name="T15" fmla="*/ 4 h 21"/>
                <a:gd name="T16" fmla="*/ 9 w 10"/>
                <a:gd name="T17" fmla="*/ 4 h 21"/>
                <a:gd name="T18" fmla="*/ 9 w 10"/>
                <a:gd name="T19" fmla="*/ 4 h 21"/>
                <a:gd name="T20" fmla="*/ 8 w 10"/>
                <a:gd name="T21" fmla="*/ 5 h 21"/>
                <a:gd name="T22" fmla="*/ 8 w 10"/>
                <a:gd name="T23" fmla="*/ 5 h 21"/>
                <a:gd name="T24" fmla="*/ 8 w 10"/>
                <a:gd name="T25" fmla="*/ 6 h 21"/>
                <a:gd name="T26" fmla="*/ 8 w 10"/>
                <a:gd name="T27" fmla="*/ 7 h 21"/>
                <a:gd name="T28" fmla="*/ 7 w 10"/>
                <a:gd name="T29" fmla="*/ 7 h 21"/>
                <a:gd name="T30" fmla="*/ 7 w 10"/>
                <a:gd name="T31" fmla="*/ 7 h 21"/>
                <a:gd name="T32" fmla="*/ 7 w 10"/>
                <a:gd name="T33" fmla="*/ 8 h 21"/>
                <a:gd name="T34" fmla="*/ 7 w 10"/>
                <a:gd name="T35" fmla="*/ 8 h 21"/>
                <a:gd name="T36" fmla="*/ 7 w 10"/>
                <a:gd name="T37" fmla="*/ 9 h 21"/>
                <a:gd name="T38" fmla="*/ 7 w 10"/>
                <a:gd name="T39" fmla="*/ 9 h 21"/>
                <a:gd name="T40" fmla="*/ 6 w 10"/>
                <a:gd name="T41" fmla="*/ 9 h 21"/>
                <a:gd name="T42" fmla="*/ 6 w 10"/>
                <a:gd name="T43" fmla="*/ 10 h 21"/>
                <a:gd name="T44" fmla="*/ 6 w 10"/>
                <a:gd name="T45" fmla="*/ 11 h 21"/>
                <a:gd name="T46" fmla="*/ 6 w 10"/>
                <a:gd name="T47" fmla="*/ 11 h 21"/>
                <a:gd name="T48" fmla="*/ 6 w 10"/>
                <a:gd name="T49" fmla="*/ 11 h 21"/>
                <a:gd name="T50" fmla="*/ 5 w 10"/>
                <a:gd name="T51" fmla="*/ 12 h 21"/>
                <a:gd name="T52" fmla="*/ 5 w 10"/>
                <a:gd name="T53" fmla="*/ 12 h 21"/>
                <a:gd name="T54" fmla="*/ 5 w 10"/>
                <a:gd name="T55" fmla="*/ 12 h 21"/>
                <a:gd name="T56" fmla="*/ 5 w 10"/>
                <a:gd name="T57" fmla="*/ 13 h 21"/>
                <a:gd name="T58" fmla="*/ 4 w 10"/>
                <a:gd name="T59" fmla="*/ 13 h 21"/>
                <a:gd name="T60" fmla="*/ 4 w 10"/>
                <a:gd name="T61" fmla="*/ 14 h 21"/>
                <a:gd name="T62" fmla="*/ 4 w 10"/>
                <a:gd name="T63" fmla="*/ 14 h 21"/>
                <a:gd name="T64" fmla="*/ 4 w 10"/>
                <a:gd name="T65" fmla="*/ 15 h 21"/>
                <a:gd name="T66" fmla="*/ 4 w 10"/>
                <a:gd name="T67" fmla="*/ 15 h 21"/>
                <a:gd name="T68" fmla="*/ 4 w 10"/>
                <a:gd name="T69" fmla="*/ 15 h 21"/>
                <a:gd name="T70" fmla="*/ 3 w 10"/>
                <a:gd name="T71" fmla="*/ 16 h 21"/>
                <a:gd name="T72" fmla="*/ 3 w 10"/>
                <a:gd name="T73" fmla="*/ 16 h 21"/>
                <a:gd name="T74" fmla="*/ 3 w 10"/>
                <a:gd name="T75" fmla="*/ 16 h 21"/>
                <a:gd name="T76" fmla="*/ 3 w 10"/>
                <a:gd name="T77" fmla="*/ 17 h 21"/>
                <a:gd name="T78" fmla="*/ 3 w 10"/>
                <a:gd name="T79" fmla="*/ 17 h 21"/>
                <a:gd name="T80" fmla="*/ 2 w 10"/>
                <a:gd name="T81" fmla="*/ 17 h 21"/>
                <a:gd name="T82" fmla="*/ 2 w 10"/>
                <a:gd name="T83" fmla="*/ 18 h 21"/>
                <a:gd name="T84" fmla="*/ 2 w 10"/>
                <a:gd name="T85" fmla="*/ 18 h 21"/>
                <a:gd name="T86" fmla="*/ 2 w 10"/>
                <a:gd name="T87" fmla="*/ 18 h 21"/>
                <a:gd name="T88" fmla="*/ 1 w 10"/>
                <a:gd name="T89" fmla="*/ 19 h 21"/>
                <a:gd name="T90" fmla="*/ 1 w 10"/>
                <a:gd name="T91" fmla="*/ 19 h 21"/>
                <a:gd name="T92" fmla="*/ 1 w 10"/>
                <a:gd name="T93" fmla="*/ 19 h 21"/>
                <a:gd name="T94" fmla="*/ 1 w 10"/>
                <a:gd name="T95" fmla="*/ 20 h 21"/>
                <a:gd name="T96" fmla="*/ 1 w 10"/>
                <a:gd name="T97" fmla="*/ 20 h 21"/>
                <a:gd name="T98" fmla="*/ 1 w 10"/>
                <a:gd name="T99" fmla="*/ 20 h 21"/>
                <a:gd name="T100" fmla="*/ 0 w 10"/>
                <a:gd name="T101" fmla="*/ 21 h 21"/>
                <a:gd name="T102" fmla="*/ 0 w 10"/>
                <a:gd name="T10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6" name="Freeform 904"/>
            <p:cNvSpPr>
              <a:spLocks/>
            </p:cNvSpPr>
            <p:nvPr/>
          </p:nvSpPr>
          <p:spPr bwMode="auto">
            <a:xfrm>
              <a:off x="6659429" y="2897923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10 w 10"/>
                <a:gd name="T9" fmla="*/ 1 h 11"/>
                <a:gd name="T10" fmla="*/ 9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2 h 11"/>
                <a:gd name="T18" fmla="*/ 8 w 10"/>
                <a:gd name="T19" fmla="*/ 2 h 11"/>
                <a:gd name="T20" fmla="*/ 8 w 10"/>
                <a:gd name="T21" fmla="*/ 2 h 11"/>
                <a:gd name="T22" fmla="*/ 8 w 10"/>
                <a:gd name="T23" fmla="*/ 3 h 11"/>
                <a:gd name="T24" fmla="*/ 8 w 10"/>
                <a:gd name="T25" fmla="*/ 3 h 11"/>
                <a:gd name="T26" fmla="*/ 8 w 10"/>
                <a:gd name="T27" fmla="*/ 3 h 11"/>
                <a:gd name="T28" fmla="*/ 8 w 10"/>
                <a:gd name="T29" fmla="*/ 3 h 11"/>
                <a:gd name="T30" fmla="*/ 7 w 10"/>
                <a:gd name="T31" fmla="*/ 4 h 11"/>
                <a:gd name="T32" fmla="*/ 7 w 10"/>
                <a:gd name="T33" fmla="*/ 4 h 11"/>
                <a:gd name="T34" fmla="*/ 7 w 10"/>
                <a:gd name="T35" fmla="*/ 4 h 11"/>
                <a:gd name="T36" fmla="*/ 7 w 10"/>
                <a:gd name="T37" fmla="*/ 4 h 11"/>
                <a:gd name="T38" fmla="*/ 7 w 10"/>
                <a:gd name="T39" fmla="*/ 5 h 11"/>
                <a:gd name="T40" fmla="*/ 6 w 10"/>
                <a:gd name="T41" fmla="*/ 5 h 11"/>
                <a:gd name="T42" fmla="*/ 6 w 10"/>
                <a:gd name="T43" fmla="*/ 5 h 11"/>
                <a:gd name="T44" fmla="*/ 6 w 10"/>
                <a:gd name="T45" fmla="*/ 5 h 11"/>
                <a:gd name="T46" fmla="*/ 6 w 10"/>
                <a:gd name="T47" fmla="*/ 6 h 11"/>
                <a:gd name="T48" fmla="*/ 6 w 10"/>
                <a:gd name="T49" fmla="*/ 6 h 11"/>
                <a:gd name="T50" fmla="*/ 6 w 10"/>
                <a:gd name="T51" fmla="*/ 6 h 11"/>
                <a:gd name="T52" fmla="*/ 5 w 10"/>
                <a:gd name="T53" fmla="*/ 6 h 11"/>
                <a:gd name="T54" fmla="*/ 5 w 10"/>
                <a:gd name="T55" fmla="*/ 6 h 11"/>
                <a:gd name="T56" fmla="*/ 5 w 10"/>
                <a:gd name="T57" fmla="*/ 7 h 11"/>
                <a:gd name="T58" fmla="*/ 5 w 10"/>
                <a:gd name="T59" fmla="*/ 7 h 11"/>
                <a:gd name="T60" fmla="*/ 4 w 10"/>
                <a:gd name="T61" fmla="*/ 7 h 11"/>
                <a:gd name="T62" fmla="*/ 4 w 10"/>
                <a:gd name="T63" fmla="*/ 7 h 11"/>
                <a:gd name="T64" fmla="*/ 4 w 10"/>
                <a:gd name="T65" fmla="*/ 7 h 11"/>
                <a:gd name="T66" fmla="*/ 4 w 10"/>
                <a:gd name="T67" fmla="*/ 8 h 11"/>
                <a:gd name="T68" fmla="*/ 4 w 10"/>
                <a:gd name="T69" fmla="*/ 8 h 11"/>
                <a:gd name="T70" fmla="*/ 3 w 10"/>
                <a:gd name="T71" fmla="*/ 8 h 11"/>
                <a:gd name="T72" fmla="*/ 3 w 10"/>
                <a:gd name="T73" fmla="*/ 8 h 11"/>
                <a:gd name="T74" fmla="*/ 3 w 10"/>
                <a:gd name="T75" fmla="*/ 8 h 11"/>
                <a:gd name="T76" fmla="*/ 3 w 10"/>
                <a:gd name="T77" fmla="*/ 9 h 11"/>
                <a:gd name="T78" fmla="*/ 3 w 10"/>
                <a:gd name="T79" fmla="*/ 9 h 11"/>
                <a:gd name="T80" fmla="*/ 2 w 10"/>
                <a:gd name="T81" fmla="*/ 9 h 11"/>
                <a:gd name="T82" fmla="*/ 2 w 10"/>
                <a:gd name="T83" fmla="*/ 9 h 11"/>
                <a:gd name="T84" fmla="*/ 2 w 10"/>
                <a:gd name="T85" fmla="*/ 9 h 11"/>
                <a:gd name="T86" fmla="*/ 2 w 10"/>
                <a:gd name="T87" fmla="*/ 9 h 11"/>
                <a:gd name="T88" fmla="*/ 2 w 10"/>
                <a:gd name="T89" fmla="*/ 10 h 11"/>
                <a:gd name="T90" fmla="*/ 1 w 10"/>
                <a:gd name="T91" fmla="*/ 10 h 11"/>
                <a:gd name="T92" fmla="*/ 1 w 10"/>
                <a:gd name="T93" fmla="*/ 10 h 11"/>
                <a:gd name="T94" fmla="*/ 1 w 10"/>
                <a:gd name="T95" fmla="*/ 10 h 11"/>
                <a:gd name="T96" fmla="*/ 1 w 10"/>
                <a:gd name="T97" fmla="*/ 10 h 11"/>
                <a:gd name="T98" fmla="*/ 1 w 10"/>
                <a:gd name="T99" fmla="*/ 10 h 11"/>
                <a:gd name="T100" fmla="*/ 0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7" name="Freeform 905"/>
            <p:cNvSpPr>
              <a:spLocks/>
            </p:cNvSpPr>
            <p:nvPr/>
          </p:nvSpPr>
          <p:spPr bwMode="auto">
            <a:xfrm>
              <a:off x="6649586" y="2908750"/>
              <a:ext cx="9842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9 w 10"/>
                <a:gd name="T11" fmla="*/ 0 h 5"/>
                <a:gd name="T12" fmla="*/ 9 w 10"/>
                <a:gd name="T13" fmla="*/ 1 h 5"/>
                <a:gd name="T14" fmla="*/ 9 w 10"/>
                <a:gd name="T15" fmla="*/ 1 h 5"/>
                <a:gd name="T16" fmla="*/ 9 w 10"/>
                <a:gd name="T17" fmla="*/ 1 h 5"/>
                <a:gd name="T18" fmla="*/ 8 w 10"/>
                <a:gd name="T19" fmla="*/ 1 h 5"/>
                <a:gd name="T20" fmla="*/ 8 w 10"/>
                <a:gd name="T21" fmla="*/ 1 h 5"/>
                <a:gd name="T22" fmla="*/ 8 w 10"/>
                <a:gd name="T23" fmla="*/ 1 h 5"/>
                <a:gd name="T24" fmla="*/ 8 w 10"/>
                <a:gd name="T25" fmla="*/ 1 h 5"/>
                <a:gd name="T26" fmla="*/ 8 w 10"/>
                <a:gd name="T27" fmla="*/ 1 h 5"/>
                <a:gd name="T28" fmla="*/ 8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7 w 10"/>
                <a:gd name="T37" fmla="*/ 2 h 5"/>
                <a:gd name="T38" fmla="*/ 7 w 10"/>
                <a:gd name="T39" fmla="*/ 2 h 5"/>
                <a:gd name="T40" fmla="*/ 6 w 10"/>
                <a:gd name="T41" fmla="*/ 2 h 5"/>
                <a:gd name="T42" fmla="*/ 6 w 10"/>
                <a:gd name="T43" fmla="*/ 2 h 5"/>
                <a:gd name="T44" fmla="*/ 6 w 10"/>
                <a:gd name="T45" fmla="*/ 2 h 5"/>
                <a:gd name="T46" fmla="*/ 6 w 10"/>
                <a:gd name="T47" fmla="*/ 3 h 5"/>
                <a:gd name="T48" fmla="*/ 6 w 10"/>
                <a:gd name="T49" fmla="*/ 3 h 5"/>
                <a:gd name="T50" fmla="*/ 6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3 h 5"/>
                <a:gd name="T58" fmla="*/ 5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3 h 5"/>
                <a:gd name="T66" fmla="*/ 4 w 10"/>
                <a:gd name="T67" fmla="*/ 4 h 5"/>
                <a:gd name="T68" fmla="*/ 4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3 w 10"/>
                <a:gd name="T75" fmla="*/ 4 h 5"/>
                <a:gd name="T76" fmla="*/ 3 w 10"/>
                <a:gd name="T77" fmla="*/ 4 h 5"/>
                <a:gd name="T78" fmla="*/ 3 w 10"/>
                <a:gd name="T79" fmla="*/ 4 h 5"/>
                <a:gd name="T80" fmla="*/ 3 w 10"/>
                <a:gd name="T81" fmla="*/ 4 h 5"/>
                <a:gd name="T82" fmla="*/ 2 w 10"/>
                <a:gd name="T83" fmla="*/ 4 h 5"/>
                <a:gd name="T84" fmla="*/ 2 w 10"/>
                <a:gd name="T85" fmla="*/ 5 h 5"/>
                <a:gd name="T86" fmla="*/ 2 w 10"/>
                <a:gd name="T87" fmla="*/ 5 h 5"/>
                <a:gd name="T88" fmla="*/ 2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1 w 10"/>
                <a:gd name="T97" fmla="*/ 5 h 5"/>
                <a:gd name="T98" fmla="*/ 1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8" name="Freeform 906"/>
            <p:cNvSpPr>
              <a:spLocks/>
            </p:cNvSpPr>
            <p:nvPr/>
          </p:nvSpPr>
          <p:spPr bwMode="auto">
            <a:xfrm>
              <a:off x="6639744" y="2913671"/>
              <a:ext cx="9842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10 w 10"/>
                <a:gd name="T9" fmla="*/ 0 h 3"/>
                <a:gd name="T10" fmla="*/ 10 w 10"/>
                <a:gd name="T11" fmla="*/ 0 h 3"/>
                <a:gd name="T12" fmla="*/ 9 w 10"/>
                <a:gd name="T13" fmla="*/ 1 h 3"/>
                <a:gd name="T14" fmla="*/ 9 w 10"/>
                <a:gd name="T15" fmla="*/ 1 h 3"/>
                <a:gd name="T16" fmla="*/ 9 w 10"/>
                <a:gd name="T17" fmla="*/ 1 h 3"/>
                <a:gd name="T18" fmla="*/ 9 w 10"/>
                <a:gd name="T19" fmla="*/ 1 h 3"/>
                <a:gd name="T20" fmla="*/ 8 w 10"/>
                <a:gd name="T21" fmla="*/ 1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7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3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3 w 10"/>
                <a:gd name="T79" fmla="*/ 3 h 3"/>
                <a:gd name="T80" fmla="*/ 3 w 10"/>
                <a:gd name="T81" fmla="*/ 3 h 3"/>
                <a:gd name="T82" fmla="*/ 2 w 10"/>
                <a:gd name="T83" fmla="*/ 3 h 3"/>
                <a:gd name="T84" fmla="*/ 2 w 10"/>
                <a:gd name="T85" fmla="*/ 3 h 3"/>
                <a:gd name="T86" fmla="*/ 2 w 10"/>
                <a:gd name="T87" fmla="*/ 3 h 3"/>
                <a:gd name="T88" fmla="*/ 2 w 10"/>
                <a:gd name="T89" fmla="*/ 3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0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9" name="Freeform 907"/>
            <p:cNvSpPr>
              <a:spLocks/>
            </p:cNvSpPr>
            <p:nvPr/>
          </p:nvSpPr>
          <p:spPr bwMode="auto">
            <a:xfrm>
              <a:off x="6629901" y="2916624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0" name="Freeform 908"/>
            <p:cNvSpPr>
              <a:spLocks/>
            </p:cNvSpPr>
            <p:nvPr/>
          </p:nvSpPr>
          <p:spPr bwMode="auto">
            <a:xfrm>
              <a:off x="6620059" y="2917608"/>
              <a:ext cx="10827" cy="985"/>
            </a:xfrm>
            <a:custGeom>
              <a:avLst/>
              <a:gdLst>
                <a:gd name="T0" fmla="*/ 11 w 11"/>
                <a:gd name="T1" fmla="*/ 0 h 1"/>
                <a:gd name="T2" fmla="*/ 10 w 11"/>
                <a:gd name="T3" fmla="*/ 0 h 1"/>
                <a:gd name="T4" fmla="*/ 10 w 11"/>
                <a:gd name="T5" fmla="*/ 0 h 1"/>
                <a:gd name="T6" fmla="*/ 10 w 11"/>
                <a:gd name="T7" fmla="*/ 0 h 1"/>
                <a:gd name="T8" fmla="*/ 10 w 11"/>
                <a:gd name="T9" fmla="*/ 0 h 1"/>
                <a:gd name="T10" fmla="*/ 10 w 11"/>
                <a:gd name="T11" fmla="*/ 0 h 1"/>
                <a:gd name="T12" fmla="*/ 9 w 11"/>
                <a:gd name="T13" fmla="*/ 0 h 1"/>
                <a:gd name="T14" fmla="*/ 9 w 11"/>
                <a:gd name="T15" fmla="*/ 0 h 1"/>
                <a:gd name="T16" fmla="*/ 9 w 11"/>
                <a:gd name="T17" fmla="*/ 0 h 1"/>
                <a:gd name="T18" fmla="*/ 9 w 11"/>
                <a:gd name="T19" fmla="*/ 0 h 1"/>
                <a:gd name="T20" fmla="*/ 8 w 11"/>
                <a:gd name="T21" fmla="*/ 0 h 1"/>
                <a:gd name="T22" fmla="*/ 8 w 11"/>
                <a:gd name="T23" fmla="*/ 0 h 1"/>
                <a:gd name="T24" fmla="*/ 8 w 11"/>
                <a:gd name="T25" fmla="*/ 0 h 1"/>
                <a:gd name="T26" fmla="*/ 8 w 11"/>
                <a:gd name="T27" fmla="*/ 0 h 1"/>
                <a:gd name="T28" fmla="*/ 8 w 11"/>
                <a:gd name="T29" fmla="*/ 0 h 1"/>
                <a:gd name="T30" fmla="*/ 8 w 11"/>
                <a:gd name="T31" fmla="*/ 0 h 1"/>
                <a:gd name="T32" fmla="*/ 7 w 11"/>
                <a:gd name="T33" fmla="*/ 0 h 1"/>
                <a:gd name="T34" fmla="*/ 7 w 11"/>
                <a:gd name="T35" fmla="*/ 0 h 1"/>
                <a:gd name="T36" fmla="*/ 7 w 11"/>
                <a:gd name="T37" fmla="*/ 0 h 1"/>
                <a:gd name="T38" fmla="*/ 7 w 11"/>
                <a:gd name="T39" fmla="*/ 0 h 1"/>
                <a:gd name="T40" fmla="*/ 7 w 11"/>
                <a:gd name="T41" fmla="*/ 0 h 1"/>
                <a:gd name="T42" fmla="*/ 6 w 11"/>
                <a:gd name="T43" fmla="*/ 0 h 1"/>
                <a:gd name="T44" fmla="*/ 6 w 11"/>
                <a:gd name="T45" fmla="*/ 0 h 1"/>
                <a:gd name="T46" fmla="*/ 6 w 11"/>
                <a:gd name="T47" fmla="*/ 0 h 1"/>
                <a:gd name="T48" fmla="*/ 6 w 11"/>
                <a:gd name="T49" fmla="*/ 0 h 1"/>
                <a:gd name="T50" fmla="*/ 6 w 11"/>
                <a:gd name="T51" fmla="*/ 0 h 1"/>
                <a:gd name="T52" fmla="*/ 5 w 11"/>
                <a:gd name="T53" fmla="*/ 0 h 1"/>
                <a:gd name="T54" fmla="*/ 5 w 11"/>
                <a:gd name="T55" fmla="*/ 0 h 1"/>
                <a:gd name="T56" fmla="*/ 5 w 11"/>
                <a:gd name="T57" fmla="*/ 0 h 1"/>
                <a:gd name="T58" fmla="*/ 5 w 11"/>
                <a:gd name="T59" fmla="*/ 0 h 1"/>
                <a:gd name="T60" fmla="*/ 5 w 11"/>
                <a:gd name="T61" fmla="*/ 0 h 1"/>
                <a:gd name="T62" fmla="*/ 4 w 11"/>
                <a:gd name="T63" fmla="*/ 0 h 1"/>
                <a:gd name="T64" fmla="*/ 4 w 11"/>
                <a:gd name="T65" fmla="*/ 0 h 1"/>
                <a:gd name="T66" fmla="*/ 4 w 11"/>
                <a:gd name="T67" fmla="*/ 1 h 1"/>
                <a:gd name="T68" fmla="*/ 4 w 11"/>
                <a:gd name="T69" fmla="*/ 1 h 1"/>
                <a:gd name="T70" fmla="*/ 4 w 11"/>
                <a:gd name="T71" fmla="*/ 1 h 1"/>
                <a:gd name="T72" fmla="*/ 3 w 11"/>
                <a:gd name="T73" fmla="*/ 1 h 1"/>
                <a:gd name="T74" fmla="*/ 3 w 11"/>
                <a:gd name="T75" fmla="*/ 1 h 1"/>
                <a:gd name="T76" fmla="*/ 3 w 11"/>
                <a:gd name="T77" fmla="*/ 1 h 1"/>
                <a:gd name="T78" fmla="*/ 3 w 11"/>
                <a:gd name="T79" fmla="*/ 1 h 1"/>
                <a:gd name="T80" fmla="*/ 3 w 11"/>
                <a:gd name="T81" fmla="*/ 1 h 1"/>
                <a:gd name="T82" fmla="*/ 2 w 11"/>
                <a:gd name="T83" fmla="*/ 1 h 1"/>
                <a:gd name="T84" fmla="*/ 2 w 11"/>
                <a:gd name="T85" fmla="*/ 1 h 1"/>
                <a:gd name="T86" fmla="*/ 2 w 11"/>
                <a:gd name="T87" fmla="*/ 1 h 1"/>
                <a:gd name="T88" fmla="*/ 2 w 11"/>
                <a:gd name="T89" fmla="*/ 1 h 1"/>
                <a:gd name="T90" fmla="*/ 1 w 11"/>
                <a:gd name="T91" fmla="*/ 1 h 1"/>
                <a:gd name="T92" fmla="*/ 1 w 11"/>
                <a:gd name="T93" fmla="*/ 1 h 1"/>
                <a:gd name="T94" fmla="*/ 1 w 11"/>
                <a:gd name="T95" fmla="*/ 1 h 1"/>
                <a:gd name="T96" fmla="*/ 1 w 11"/>
                <a:gd name="T97" fmla="*/ 1 h 1"/>
                <a:gd name="T98" fmla="*/ 1 w 11"/>
                <a:gd name="T99" fmla="*/ 1 h 1"/>
                <a:gd name="T100" fmla="*/ 1 w 11"/>
                <a:gd name="T101" fmla="*/ 1 h 1"/>
                <a:gd name="T102" fmla="*/ 0 w 11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1" name="Freeform 909"/>
            <p:cNvSpPr>
              <a:spLocks/>
            </p:cNvSpPr>
            <p:nvPr/>
          </p:nvSpPr>
          <p:spPr bwMode="auto">
            <a:xfrm>
              <a:off x="6610216" y="291859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2" name="Freeform 910"/>
            <p:cNvSpPr>
              <a:spLocks/>
            </p:cNvSpPr>
            <p:nvPr/>
          </p:nvSpPr>
          <p:spPr bwMode="auto">
            <a:xfrm>
              <a:off x="6600374" y="291859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3" name="Freeform 911"/>
            <p:cNvSpPr>
              <a:spLocks/>
            </p:cNvSpPr>
            <p:nvPr/>
          </p:nvSpPr>
          <p:spPr bwMode="auto">
            <a:xfrm>
              <a:off x="6591515" y="2918593"/>
              <a:ext cx="9842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0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4" name="Freeform 912"/>
            <p:cNvSpPr>
              <a:spLocks/>
            </p:cNvSpPr>
            <p:nvPr/>
          </p:nvSpPr>
          <p:spPr bwMode="auto">
            <a:xfrm>
              <a:off x="6581673" y="2918593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5" name="Freeform 913"/>
            <p:cNvSpPr>
              <a:spLocks/>
            </p:cNvSpPr>
            <p:nvPr/>
          </p:nvSpPr>
          <p:spPr bwMode="auto">
            <a:xfrm>
              <a:off x="6571830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6" name="Freeform 914"/>
            <p:cNvSpPr>
              <a:spLocks/>
            </p:cNvSpPr>
            <p:nvPr/>
          </p:nvSpPr>
          <p:spPr bwMode="auto">
            <a:xfrm>
              <a:off x="6561988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7" name="Freeform 915"/>
            <p:cNvSpPr>
              <a:spLocks/>
            </p:cNvSpPr>
            <p:nvPr/>
          </p:nvSpPr>
          <p:spPr bwMode="auto">
            <a:xfrm>
              <a:off x="6552145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8" name="Freeform 916"/>
            <p:cNvSpPr>
              <a:spLocks/>
            </p:cNvSpPr>
            <p:nvPr/>
          </p:nvSpPr>
          <p:spPr bwMode="auto">
            <a:xfrm>
              <a:off x="6542303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9" name="Freeform 917"/>
            <p:cNvSpPr>
              <a:spLocks/>
            </p:cNvSpPr>
            <p:nvPr/>
          </p:nvSpPr>
          <p:spPr bwMode="auto">
            <a:xfrm>
              <a:off x="6532460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0" name="Freeform 918"/>
            <p:cNvSpPr>
              <a:spLocks/>
            </p:cNvSpPr>
            <p:nvPr/>
          </p:nvSpPr>
          <p:spPr bwMode="auto">
            <a:xfrm>
              <a:off x="6522618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1" name="Freeform 919"/>
            <p:cNvSpPr>
              <a:spLocks/>
            </p:cNvSpPr>
            <p:nvPr/>
          </p:nvSpPr>
          <p:spPr bwMode="auto">
            <a:xfrm>
              <a:off x="6512775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2" name="Freeform 920"/>
            <p:cNvSpPr>
              <a:spLocks/>
            </p:cNvSpPr>
            <p:nvPr/>
          </p:nvSpPr>
          <p:spPr bwMode="auto">
            <a:xfrm>
              <a:off x="6502933" y="2917608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9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1 h 2"/>
                <a:gd name="T26" fmla="*/ 8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0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3" name="Freeform 921"/>
            <p:cNvSpPr>
              <a:spLocks/>
            </p:cNvSpPr>
            <p:nvPr/>
          </p:nvSpPr>
          <p:spPr bwMode="auto">
            <a:xfrm>
              <a:off x="6493090" y="2916624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0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4" name="Freeform 922"/>
            <p:cNvSpPr>
              <a:spLocks/>
            </p:cNvSpPr>
            <p:nvPr/>
          </p:nvSpPr>
          <p:spPr bwMode="auto">
            <a:xfrm>
              <a:off x="6483248" y="2913671"/>
              <a:ext cx="9842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2 h 3"/>
                <a:gd name="T8" fmla="*/ 10 w 10"/>
                <a:gd name="T9" fmla="*/ 2 h 3"/>
                <a:gd name="T10" fmla="*/ 9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8 w 10"/>
                <a:gd name="T21" fmla="*/ 2 h 3"/>
                <a:gd name="T22" fmla="*/ 8 w 10"/>
                <a:gd name="T23" fmla="*/ 2 h 3"/>
                <a:gd name="T24" fmla="*/ 8 w 10"/>
                <a:gd name="T25" fmla="*/ 2 h 3"/>
                <a:gd name="T26" fmla="*/ 8 w 10"/>
                <a:gd name="T27" fmla="*/ 2 h 3"/>
                <a:gd name="T28" fmla="*/ 7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6 w 10"/>
                <a:gd name="T49" fmla="*/ 1 h 3"/>
                <a:gd name="T50" fmla="*/ 5 w 10"/>
                <a:gd name="T51" fmla="*/ 1 h 3"/>
                <a:gd name="T52" fmla="*/ 5 w 10"/>
                <a:gd name="T53" fmla="*/ 1 h 3"/>
                <a:gd name="T54" fmla="*/ 5 w 10"/>
                <a:gd name="T55" fmla="*/ 1 h 3"/>
                <a:gd name="T56" fmla="*/ 5 w 10"/>
                <a:gd name="T57" fmla="*/ 1 h 3"/>
                <a:gd name="T58" fmla="*/ 4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2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2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5" name="Freeform 923"/>
            <p:cNvSpPr>
              <a:spLocks/>
            </p:cNvSpPr>
            <p:nvPr/>
          </p:nvSpPr>
          <p:spPr bwMode="auto">
            <a:xfrm>
              <a:off x="6473405" y="2911703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9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8 w 10"/>
                <a:gd name="T29" fmla="*/ 2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2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6" name="Freeform 924"/>
            <p:cNvSpPr>
              <a:spLocks/>
            </p:cNvSpPr>
            <p:nvPr/>
          </p:nvSpPr>
          <p:spPr bwMode="auto">
            <a:xfrm>
              <a:off x="6463563" y="2909734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7" name="Freeform 925"/>
            <p:cNvSpPr>
              <a:spLocks/>
            </p:cNvSpPr>
            <p:nvPr/>
          </p:nvSpPr>
          <p:spPr bwMode="auto">
            <a:xfrm>
              <a:off x="6453720" y="2909734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10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7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4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1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8" name="Freeform 926"/>
            <p:cNvSpPr>
              <a:spLocks/>
            </p:cNvSpPr>
            <p:nvPr/>
          </p:nvSpPr>
          <p:spPr bwMode="auto">
            <a:xfrm>
              <a:off x="6443878" y="2909734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9" name="Freeform 927"/>
            <p:cNvSpPr>
              <a:spLocks/>
            </p:cNvSpPr>
            <p:nvPr/>
          </p:nvSpPr>
          <p:spPr bwMode="auto">
            <a:xfrm>
              <a:off x="6434035" y="2907766"/>
              <a:ext cx="10827" cy="1969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1 h 2"/>
                <a:gd name="T18" fmla="*/ 9 w 11"/>
                <a:gd name="T19" fmla="*/ 1 h 2"/>
                <a:gd name="T20" fmla="*/ 9 w 11"/>
                <a:gd name="T21" fmla="*/ 1 h 2"/>
                <a:gd name="T22" fmla="*/ 9 w 11"/>
                <a:gd name="T23" fmla="*/ 1 h 2"/>
                <a:gd name="T24" fmla="*/ 8 w 11"/>
                <a:gd name="T25" fmla="*/ 1 h 2"/>
                <a:gd name="T26" fmla="*/ 8 w 11"/>
                <a:gd name="T27" fmla="*/ 1 h 2"/>
                <a:gd name="T28" fmla="*/ 8 w 11"/>
                <a:gd name="T29" fmla="*/ 1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3 w 11"/>
                <a:gd name="T83" fmla="*/ 1 h 2"/>
                <a:gd name="T84" fmla="*/ 2 w 11"/>
                <a:gd name="T85" fmla="*/ 1 h 2"/>
                <a:gd name="T86" fmla="*/ 2 w 11"/>
                <a:gd name="T87" fmla="*/ 1 h 2"/>
                <a:gd name="T88" fmla="*/ 2 w 11"/>
                <a:gd name="T89" fmla="*/ 1 h 2"/>
                <a:gd name="T90" fmla="*/ 2 w 11"/>
                <a:gd name="T91" fmla="*/ 1 h 2"/>
                <a:gd name="T92" fmla="*/ 1 w 11"/>
                <a:gd name="T93" fmla="*/ 1 h 2"/>
                <a:gd name="T94" fmla="*/ 1 w 11"/>
                <a:gd name="T95" fmla="*/ 1 h 2"/>
                <a:gd name="T96" fmla="*/ 1 w 11"/>
                <a:gd name="T97" fmla="*/ 1 h 2"/>
                <a:gd name="T98" fmla="*/ 1 w 11"/>
                <a:gd name="T99" fmla="*/ 1 h 2"/>
                <a:gd name="T100" fmla="*/ 1 w 11"/>
                <a:gd name="T101" fmla="*/ 1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0" name="Freeform 928"/>
            <p:cNvSpPr>
              <a:spLocks/>
            </p:cNvSpPr>
            <p:nvPr/>
          </p:nvSpPr>
          <p:spPr bwMode="auto">
            <a:xfrm>
              <a:off x="6425177" y="2904813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9 w 10"/>
                <a:gd name="T3" fmla="*/ 3 h 4"/>
                <a:gd name="T4" fmla="*/ 9 w 10"/>
                <a:gd name="T5" fmla="*/ 3 h 4"/>
                <a:gd name="T6" fmla="*/ 9 w 10"/>
                <a:gd name="T7" fmla="*/ 3 h 4"/>
                <a:gd name="T8" fmla="*/ 9 w 10"/>
                <a:gd name="T9" fmla="*/ 3 h 4"/>
                <a:gd name="T10" fmla="*/ 9 w 10"/>
                <a:gd name="T11" fmla="*/ 3 h 4"/>
                <a:gd name="T12" fmla="*/ 9 w 10"/>
                <a:gd name="T13" fmla="*/ 3 h 4"/>
                <a:gd name="T14" fmla="*/ 8 w 10"/>
                <a:gd name="T15" fmla="*/ 3 h 4"/>
                <a:gd name="T16" fmla="*/ 8 w 10"/>
                <a:gd name="T17" fmla="*/ 3 h 4"/>
                <a:gd name="T18" fmla="*/ 8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7 w 10"/>
                <a:gd name="T25" fmla="*/ 3 h 4"/>
                <a:gd name="T26" fmla="*/ 7 w 10"/>
                <a:gd name="T27" fmla="*/ 3 h 4"/>
                <a:gd name="T28" fmla="*/ 7 w 10"/>
                <a:gd name="T29" fmla="*/ 3 h 4"/>
                <a:gd name="T30" fmla="*/ 7 w 10"/>
                <a:gd name="T31" fmla="*/ 3 h 4"/>
                <a:gd name="T32" fmla="*/ 6 w 10"/>
                <a:gd name="T33" fmla="*/ 3 h 4"/>
                <a:gd name="T34" fmla="*/ 6 w 10"/>
                <a:gd name="T35" fmla="*/ 3 h 4"/>
                <a:gd name="T36" fmla="*/ 6 w 10"/>
                <a:gd name="T37" fmla="*/ 3 h 4"/>
                <a:gd name="T38" fmla="*/ 6 w 10"/>
                <a:gd name="T39" fmla="*/ 3 h 4"/>
                <a:gd name="T40" fmla="*/ 6 w 10"/>
                <a:gd name="T41" fmla="*/ 3 h 4"/>
                <a:gd name="T42" fmla="*/ 6 w 10"/>
                <a:gd name="T43" fmla="*/ 3 h 4"/>
                <a:gd name="T44" fmla="*/ 5 w 10"/>
                <a:gd name="T45" fmla="*/ 3 h 4"/>
                <a:gd name="T46" fmla="*/ 5 w 10"/>
                <a:gd name="T47" fmla="*/ 3 h 4"/>
                <a:gd name="T48" fmla="*/ 5 w 10"/>
                <a:gd name="T49" fmla="*/ 3 h 4"/>
                <a:gd name="T50" fmla="*/ 5 w 10"/>
                <a:gd name="T51" fmla="*/ 3 h 4"/>
                <a:gd name="T52" fmla="*/ 5 w 10"/>
                <a:gd name="T53" fmla="*/ 2 h 4"/>
                <a:gd name="T54" fmla="*/ 4 w 10"/>
                <a:gd name="T55" fmla="*/ 2 h 4"/>
                <a:gd name="T56" fmla="*/ 4 w 10"/>
                <a:gd name="T57" fmla="*/ 2 h 4"/>
                <a:gd name="T58" fmla="*/ 4 w 10"/>
                <a:gd name="T59" fmla="*/ 2 h 4"/>
                <a:gd name="T60" fmla="*/ 4 w 10"/>
                <a:gd name="T61" fmla="*/ 2 h 4"/>
                <a:gd name="T62" fmla="*/ 3 w 10"/>
                <a:gd name="T63" fmla="*/ 2 h 4"/>
                <a:gd name="T64" fmla="*/ 3 w 10"/>
                <a:gd name="T65" fmla="*/ 2 h 4"/>
                <a:gd name="T66" fmla="*/ 3 w 10"/>
                <a:gd name="T67" fmla="*/ 2 h 4"/>
                <a:gd name="T68" fmla="*/ 3 w 10"/>
                <a:gd name="T69" fmla="*/ 2 h 4"/>
                <a:gd name="T70" fmla="*/ 3 w 10"/>
                <a:gd name="T71" fmla="*/ 2 h 4"/>
                <a:gd name="T72" fmla="*/ 3 w 10"/>
                <a:gd name="T73" fmla="*/ 2 h 4"/>
                <a:gd name="T74" fmla="*/ 2 w 10"/>
                <a:gd name="T75" fmla="*/ 2 h 4"/>
                <a:gd name="T76" fmla="*/ 2 w 10"/>
                <a:gd name="T77" fmla="*/ 2 h 4"/>
                <a:gd name="T78" fmla="*/ 2 w 10"/>
                <a:gd name="T79" fmla="*/ 2 h 4"/>
                <a:gd name="T80" fmla="*/ 2 w 10"/>
                <a:gd name="T81" fmla="*/ 2 h 4"/>
                <a:gd name="T82" fmla="*/ 2 w 10"/>
                <a:gd name="T83" fmla="*/ 2 h 4"/>
                <a:gd name="T84" fmla="*/ 1 w 10"/>
                <a:gd name="T85" fmla="*/ 1 h 4"/>
                <a:gd name="T86" fmla="*/ 1 w 10"/>
                <a:gd name="T87" fmla="*/ 1 h 4"/>
                <a:gd name="T88" fmla="*/ 1 w 10"/>
                <a:gd name="T89" fmla="*/ 1 h 4"/>
                <a:gd name="T90" fmla="*/ 1 w 10"/>
                <a:gd name="T91" fmla="*/ 1 h 4"/>
                <a:gd name="T92" fmla="*/ 0 w 10"/>
                <a:gd name="T93" fmla="*/ 1 h 4"/>
                <a:gd name="T94" fmla="*/ 0 w 10"/>
                <a:gd name="T95" fmla="*/ 1 h 4"/>
                <a:gd name="T96" fmla="*/ 0 w 10"/>
                <a:gd name="T97" fmla="*/ 1 h 4"/>
                <a:gd name="T98" fmla="*/ 0 w 10"/>
                <a:gd name="T99" fmla="*/ 1 h 4"/>
                <a:gd name="T100" fmla="*/ 0 w 10"/>
                <a:gd name="T101" fmla="*/ 1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1" name="Freeform 929"/>
            <p:cNvSpPr>
              <a:spLocks/>
            </p:cNvSpPr>
            <p:nvPr/>
          </p:nvSpPr>
          <p:spPr bwMode="auto">
            <a:xfrm>
              <a:off x="6415335" y="2898908"/>
              <a:ext cx="9842" cy="6890"/>
            </a:xfrm>
            <a:custGeom>
              <a:avLst/>
              <a:gdLst>
                <a:gd name="T0" fmla="*/ 10 w 10"/>
                <a:gd name="T1" fmla="*/ 7 h 7"/>
                <a:gd name="T2" fmla="*/ 10 w 10"/>
                <a:gd name="T3" fmla="*/ 6 h 7"/>
                <a:gd name="T4" fmla="*/ 9 w 10"/>
                <a:gd name="T5" fmla="*/ 6 h 7"/>
                <a:gd name="T6" fmla="*/ 9 w 10"/>
                <a:gd name="T7" fmla="*/ 6 h 7"/>
                <a:gd name="T8" fmla="*/ 9 w 10"/>
                <a:gd name="T9" fmla="*/ 6 h 7"/>
                <a:gd name="T10" fmla="*/ 9 w 10"/>
                <a:gd name="T11" fmla="*/ 6 h 7"/>
                <a:gd name="T12" fmla="*/ 9 w 10"/>
                <a:gd name="T13" fmla="*/ 6 h 7"/>
                <a:gd name="T14" fmla="*/ 8 w 10"/>
                <a:gd name="T15" fmla="*/ 6 h 7"/>
                <a:gd name="T16" fmla="*/ 8 w 10"/>
                <a:gd name="T17" fmla="*/ 6 h 7"/>
                <a:gd name="T18" fmla="*/ 8 w 10"/>
                <a:gd name="T19" fmla="*/ 6 h 7"/>
                <a:gd name="T20" fmla="*/ 8 w 10"/>
                <a:gd name="T21" fmla="*/ 6 h 7"/>
                <a:gd name="T22" fmla="*/ 8 w 10"/>
                <a:gd name="T23" fmla="*/ 6 h 7"/>
                <a:gd name="T24" fmla="*/ 8 w 10"/>
                <a:gd name="T25" fmla="*/ 5 h 7"/>
                <a:gd name="T26" fmla="*/ 7 w 10"/>
                <a:gd name="T27" fmla="*/ 5 h 7"/>
                <a:gd name="T28" fmla="*/ 7 w 10"/>
                <a:gd name="T29" fmla="*/ 5 h 7"/>
                <a:gd name="T30" fmla="*/ 7 w 10"/>
                <a:gd name="T31" fmla="*/ 5 h 7"/>
                <a:gd name="T32" fmla="*/ 7 w 10"/>
                <a:gd name="T33" fmla="*/ 5 h 7"/>
                <a:gd name="T34" fmla="*/ 6 w 10"/>
                <a:gd name="T35" fmla="*/ 5 h 7"/>
                <a:gd name="T36" fmla="*/ 6 w 10"/>
                <a:gd name="T37" fmla="*/ 5 h 7"/>
                <a:gd name="T38" fmla="*/ 6 w 10"/>
                <a:gd name="T39" fmla="*/ 5 h 7"/>
                <a:gd name="T40" fmla="*/ 6 w 10"/>
                <a:gd name="T41" fmla="*/ 5 h 7"/>
                <a:gd name="T42" fmla="*/ 6 w 10"/>
                <a:gd name="T43" fmla="*/ 4 h 7"/>
                <a:gd name="T44" fmla="*/ 5 w 10"/>
                <a:gd name="T45" fmla="*/ 4 h 7"/>
                <a:gd name="T46" fmla="*/ 5 w 10"/>
                <a:gd name="T47" fmla="*/ 4 h 7"/>
                <a:gd name="T48" fmla="*/ 5 w 10"/>
                <a:gd name="T49" fmla="*/ 4 h 7"/>
                <a:gd name="T50" fmla="*/ 5 w 10"/>
                <a:gd name="T51" fmla="*/ 4 h 7"/>
                <a:gd name="T52" fmla="*/ 5 w 10"/>
                <a:gd name="T53" fmla="*/ 4 h 7"/>
                <a:gd name="T54" fmla="*/ 5 w 10"/>
                <a:gd name="T55" fmla="*/ 3 h 7"/>
                <a:gd name="T56" fmla="*/ 4 w 10"/>
                <a:gd name="T57" fmla="*/ 3 h 7"/>
                <a:gd name="T58" fmla="*/ 4 w 10"/>
                <a:gd name="T59" fmla="*/ 3 h 7"/>
                <a:gd name="T60" fmla="*/ 4 w 10"/>
                <a:gd name="T61" fmla="*/ 3 h 7"/>
                <a:gd name="T62" fmla="*/ 4 w 10"/>
                <a:gd name="T63" fmla="*/ 3 h 7"/>
                <a:gd name="T64" fmla="*/ 3 w 10"/>
                <a:gd name="T65" fmla="*/ 3 h 7"/>
                <a:gd name="T66" fmla="*/ 3 w 10"/>
                <a:gd name="T67" fmla="*/ 3 h 7"/>
                <a:gd name="T68" fmla="*/ 3 w 10"/>
                <a:gd name="T69" fmla="*/ 3 h 7"/>
                <a:gd name="T70" fmla="*/ 3 w 10"/>
                <a:gd name="T71" fmla="*/ 2 h 7"/>
                <a:gd name="T72" fmla="*/ 3 w 10"/>
                <a:gd name="T73" fmla="*/ 2 h 7"/>
                <a:gd name="T74" fmla="*/ 2 w 10"/>
                <a:gd name="T75" fmla="*/ 2 h 7"/>
                <a:gd name="T76" fmla="*/ 2 w 10"/>
                <a:gd name="T77" fmla="*/ 2 h 7"/>
                <a:gd name="T78" fmla="*/ 2 w 10"/>
                <a:gd name="T79" fmla="*/ 2 h 7"/>
                <a:gd name="T80" fmla="*/ 2 w 10"/>
                <a:gd name="T81" fmla="*/ 2 h 7"/>
                <a:gd name="T82" fmla="*/ 2 w 10"/>
                <a:gd name="T83" fmla="*/ 2 h 7"/>
                <a:gd name="T84" fmla="*/ 2 w 10"/>
                <a:gd name="T85" fmla="*/ 1 h 7"/>
                <a:gd name="T86" fmla="*/ 1 w 10"/>
                <a:gd name="T87" fmla="*/ 1 h 7"/>
                <a:gd name="T88" fmla="*/ 1 w 10"/>
                <a:gd name="T89" fmla="*/ 1 h 7"/>
                <a:gd name="T90" fmla="*/ 1 w 10"/>
                <a:gd name="T91" fmla="*/ 1 h 7"/>
                <a:gd name="T92" fmla="*/ 1 w 10"/>
                <a:gd name="T93" fmla="*/ 0 h 7"/>
                <a:gd name="T94" fmla="*/ 0 w 10"/>
                <a:gd name="T95" fmla="*/ 0 h 7"/>
                <a:gd name="T96" fmla="*/ 0 w 10"/>
                <a:gd name="T97" fmla="*/ 0 h 7"/>
                <a:gd name="T98" fmla="*/ 0 w 10"/>
                <a:gd name="T99" fmla="*/ 0 h 7"/>
                <a:gd name="T100" fmla="*/ 0 w 10"/>
                <a:gd name="T101" fmla="*/ 0 h 7"/>
                <a:gd name="T102" fmla="*/ 0 w 10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2" name="Freeform 930"/>
            <p:cNvSpPr>
              <a:spLocks/>
            </p:cNvSpPr>
            <p:nvPr/>
          </p:nvSpPr>
          <p:spPr bwMode="auto">
            <a:xfrm>
              <a:off x="6405492" y="2885128"/>
              <a:ext cx="9842" cy="13780"/>
            </a:xfrm>
            <a:custGeom>
              <a:avLst/>
              <a:gdLst>
                <a:gd name="T0" fmla="*/ 10 w 10"/>
                <a:gd name="T1" fmla="*/ 14 h 14"/>
                <a:gd name="T2" fmla="*/ 10 w 10"/>
                <a:gd name="T3" fmla="*/ 14 h 14"/>
                <a:gd name="T4" fmla="*/ 9 w 10"/>
                <a:gd name="T5" fmla="*/ 13 h 14"/>
                <a:gd name="T6" fmla="*/ 9 w 10"/>
                <a:gd name="T7" fmla="*/ 13 h 14"/>
                <a:gd name="T8" fmla="*/ 9 w 10"/>
                <a:gd name="T9" fmla="*/ 13 h 14"/>
                <a:gd name="T10" fmla="*/ 9 w 10"/>
                <a:gd name="T11" fmla="*/ 13 h 14"/>
                <a:gd name="T12" fmla="*/ 9 w 10"/>
                <a:gd name="T13" fmla="*/ 13 h 14"/>
                <a:gd name="T14" fmla="*/ 8 w 10"/>
                <a:gd name="T15" fmla="*/ 12 h 14"/>
                <a:gd name="T16" fmla="*/ 8 w 10"/>
                <a:gd name="T17" fmla="*/ 12 h 14"/>
                <a:gd name="T18" fmla="*/ 8 w 10"/>
                <a:gd name="T19" fmla="*/ 12 h 14"/>
                <a:gd name="T20" fmla="*/ 8 w 10"/>
                <a:gd name="T21" fmla="*/ 12 h 14"/>
                <a:gd name="T22" fmla="*/ 8 w 10"/>
                <a:gd name="T23" fmla="*/ 12 h 14"/>
                <a:gd name="T24" fmla="*/ 8 w 10"/>
                <a:gd name="T25" fmla="*/ 11 h 14"/>
                <a:gd name="T26" fmla="*/ 7 w 10"/>
                <a:gd name="T27" fmla="*/ 11 h 14"/>
                <a:gd name="T28" fmla="*/ 7 w 10"/>
                <a:gd name="T29" fmla="*/ 11 h 14"/>
                <a:gd name="T30" fmla="*/ 7 w 10"/>
                <a:gd name="T31" fmla="*/ 11 h 14"/>
                <a:gd name="T32" fmla="*/ 7 w 10"/>
                <a:gd name="T33" fmla="*/ 10 h 14"/>
                <a:gd name="T34" fmla="*/ 6 w 10"/>
                <a:gd name="T35" fmla="*/ 10 h 14"/>
                <a:gd name="T36" fmla="*/ 6 w 10"/>
                <a:gd name="T37" fmla="*/ 10 h 14"/>
                <a:gd name="T38" fmla="*/ 6 w 10"/>
                <a:gd name="T39" fmla="*/ 10 h 14"/>
                <a:gd name="T40" fmla="*/ 6 w 10"/>
                <a:gd name="T41" fmla="*/ 9 h 14"/>
                <a:gd name="T42" fmla="*/ 6 w 10"/>
                <a:gd name="T43" fmla="*/ 9 h 14"/>
                <a:gd name="T44" fmla="*/ 5 w 10"/>
                <a:gd name="T45" fmla="*/ 9 h 14"/>
                <a:gd name="T46" fmla="*/ 5 w 10"/>
                <a:gd name="T47" fmla="*/ 9 h 14"/>
                <a:gd name="T48" fmla="*/ 5 w 10"/>
                <a:gd name="T49" fmla="*/ 9 h 14"/>
                <a:gd name="T50" fmla="*/ 5 w 10"/>
                <a:gd name="T51" fmla="*/ 8 h 14"/>
                <a:gd name="T52" fmla="*/ 5 w 10"/>
                <a:gd name="T53" fmla="*/ 8 h 14"/>
                <a:gd name="T54" fmla="*/ 5 w 10"/>
                <a:gd name="T55" fmla="*/ 8 h 14"/>
                <a:gd name="T56" fmla="*/ 4 w 10"/>
                <a:gd name="T57" fmla="*/ 7 h 14"/>
                <a:gd name="T58" fmla="*/ 4 w 10"/>
                <a:gd name="T59" fmla="*/ 7 h 14"/>
                <a:gd name="T60" fmla="*/ 4 w 10"/>
                <a:gd name="T61" fmla="*/ 7 h 14"/>
                <a:gd name="T62" fmla="*/ 4 w 10"/>
                <a:gd name="T63" fmla="*/ 7 h 14"/>
                <a:gd name="T64" fmla="*/ 3 w 10"/>
                <a:gd name="T65" fmla="*/ 6 h 14"/>
                <a:gd name="T66" fmla="*/ 3 w 10"/>
                <a:gd name="T67" fmla="*/ 6 h 14"/>
                <a:gd name="T68" fmla="*/ 3 w 10"/>
                <a:gd name="T69" fmla="*/ 6 h 14"/>
                <a:gd name="T70" fmla="*/ 3 w 10"/>
                <a:gd name="T71" fmla="*/ 6 h 14"/>
                <a:gd name="T72" fmla="*/ 3 w 10"/>
                <a:gd name="T73" fmla="*/ 5 h 14"/>
                <a:gd name="T74" fmla="*/ 2 w 10"/>
                <a:gd name="T75" fmla="*/ 5 h 14"/>
                <a:gd name="T76" fmla="*/ 2 w 10"/>
                <a:gd name="T77" fmla="*/ 5 h 14"/>
                <a:gd name="T78" fmla="*/ 2 w 10"/>
                <a:gd name="T79" fmla="*/ 4 h 14"/>
                <a:gd name="T80" fmla="*/ 2 w 10"/>
                <a:gd name="T81" fmla="*/ 4 h 14"/>
                <a:gd name="T82" fmla="*/ 2 w 10"/>
                <a:gd name="T83" fmla="*/ 4 h 14"/>
                <a:gd name="T84" fmla="*/ 2 w 10"/>
                <a:gd name="T85" fmla="*/ 3 h 14"/>
                <a:gd name="T86" fmla="*/ 1 w 10"/>
                <a:gd name="T87" fmla="*/ 3 h 14"/>
                <a:gd name="T88" fmla="*/ 1 w 10"/>
                <a:gd name="T89" fmla="*/ 3 h 14"/>
                <a:gd name="T90" fmla="*/ 1 w 10"/>
                <a:gd name="T91" fmla="*/ 3 h 14"/>
                <a:gd name="T92" fmla="*/ 1 w 10"/>
                <a:gd name="T93" fmla="*/ 2 h 14"/>
                <a:gd name="T94" fmla="*/ 0 w 10"/>
                <a:gd name="T95" fmla="*/ 2 h 14"/>
                <a:gd name="T96" fmla="*/ 0 w 10"/>
                <a:gd name="T97" fmla="*/ 1 h 14"/>
                <a:gd name="T98" fmla="*/ 0 w 10"/>
                <a:gd name="T99" fmla="*/ 1 h 14"/>
                <a:gd name="T100" fmla="*/ 0 w 10"/>
                <a:gd name="T101" fmla="*/ 1 h 14"/>
                <a:gd name="T102" fmla="*/ 0 w 10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0" y="1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3" name="Freeform 931"/>
            <p:cNvSpPr>
              <a:spLocks/>
            </p:cNvSpPr>
            <p:nvPr/>
          </p:nvSpPr>
          <p:spPr bwMode="auto">
            <a:xfrm>
              <a:off x="6395650" y="2865443"/>
              <a:ext cx="9842" cy="20670"/>
            </a:xfrm>
            <a:custGeom>
              <a:avLst/>
              <a:gdLst>
                <a:gd name="T0" fmla="*/ 10 w 10"/>
                <a:gd name="T1" fmla="*/ 21 h 21"/>
                <a:gd name="T2" fmla="*/ 10 w 10"/>
                <a:gd name="T3" fmla="*/ 20 h 21"/>
                <a:gd name="T4" fmla="*/ 9 w 10"/>
                <a:gd name="T5" fmla="*/ 20 h 21"/>
                <a:gd name="T6" fmla="*/ 9 w 10"/>
                <a:gd name="T7" fmla="*/ 20 h 21"/>
                <a:gd name="T8" fmla="*/ 9 w 10"/>
                <a:gd name="T9" fmla="*/ 20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19 h 21"/>
                <a:gd name="T16" fmla="*/ 8 w 10"/>
                <a:gd name="T17" fmla="*/ 18 h 21"/>
                <a:gd name="T18" fmla="*/ 8 w 10"/>
                <a:gd name="T19" fmla="*/ 18 h 21"/>
                <a:gd name="T20" fmla="*/ 8 w 10"/>
                <a:gd name="T21" fmla="*/ 17 h 21"/>
                <a:gd name="T22" fmla="*/ 8 w 10"/>
                <a:gd name="T23" fmla="*/ 17 h 21"/>
                <a:gd name="T24" fmla="*/ 8 w 10"/>
                <a:gd name="T25" fmla="*/ 17 h 21"/>
                <a:gd name="T26" fmla="*/ 7 w 10"/>
                <a:gd name="T27" fmla="*/ 16 h 21"/>
                <a:gd name="T28" fmla="*/ 7 w 10"/>
                <a:gd name="T29" fmla="*/ 16 h 21"/>
                <a:gd name="T30" fmla="*/ 7 w 10"/>
                <a:gd name="T31" fmla="*/ 16 h 21"/>
                <a:gd name="T32" fmla="*/ 7 w 10"/>
                <a:gd name="T33" fmla="*/ 15 h 21"/>
                <a:gd name="T34" fmla="*/ 6 w 10"/>
                <a:gd name="T35" fmla="*/ 15 h 21"/>
                <a:gd name="T36" fmla="*/ 6 w 10"/>
                <a:gd name="T37" fmla="*/ 14 h 21"/>
                <a:gd name="T38" fmla="*/ 6 w 10"/>
                <a:gd name="T39" fmla="*/ 14 h 21"/>
                <a:gd name="T40" fmla="*/ 6 w 10"/>
                <a:gd name="T41" fmla="*/ 13 h 21"/>
                <a:gd name="T42" fmla="*/ 6 w 10"/>
                <a:gd name="T43" fmla="*/ 13 h 21"/>
                <a:gd name="T44" fmla="*/ 6 w 10"/>
                <a:gd name="T45" fmla="*/ 13 h 21"/>
                <a:gd name="T46" fmla="*/ 5 w 10"/>
                <a:gd name="T47" fmla="*/ 12 h 21"/>
                <a:gd name="T48" fmla="*/ 5 w 10"/>
                <a:gd name="T49" fmla="*/ 12 h 21"/>
                <a:gd name="T50" fmla="*/ 5 w 10"/>
                <a:gd name="T51" fmla="*/ 11 h 21"/>
                <a:gd name="T52" fmla="*/ 5 w 10"/>
                <a:gd name="T53" fmla="*/ 11 h 21"/>
                <a:gd name="T54" fmla="*/ 5 w 10"/>
                <a:gd name="T55" fmla="*/ 11 h 21"/>
                <a:gd name="T56" fmla="*/ 4 w 10"/>
                <a:gd name="T57" fmla="*/ 10 h 21"/>
                <a:gd name="T58" fmla="*/ 4 w 10"/>
                <a:gd name="T59" fmla="*/ 10 h 21"/>
                <a:gd name="T60" fmla="*/ 4 w 10"/>
                <a:gd name="T61" fmla="*/ 9 h 21"/>
                <a:gd name="T62" fmla="*/ 4 w 10"/>
                <a:gd name="T63" fmla="*/ 9 h 21"/>
                <a:gd name="T64" fmla="*/ 3 w 10"/>
                <a:gd name="T65" fmla="*/ 8 h 21"/>
                <a:gd name="T66" fmla="*/ 3 w 10"/>
                <a:gd name="T67" fmla="*/ 8 h 21"/>
                <a:gd name="T68" fmla="*/ 3 w 10"/>
                <a:gd name="T69" fmla="*/ 8 h 21"/>
                <a:gd name="T70" fmla="*/ 3 w 10"/>
                <a:gd name="T71" fmla="*/ 7 h 21"/>
                <a:gd name="T72" fmla="*/ 3 w 10"/>
                <a:gd name="T73" fmla="*/ 7 h 21"/>
                <a:gd name="T74" fmla="*/ 3 w 10"/>
                <a:gd name="T75" fmla="*/ 6 h 21"/>
                <a:gd name="T76" fmla="*/ 2 w 10"/>
                <a:gd name="T77" fmla="*/ 6 h 21"/>
                <a:gd name="T78" fmla="*/ 2 w 10"/>
                <a:gd name="T79" fmla="*/ 5 h 21"/>
                <a:gd name="T80" fmla="*/ 2 w 10"/>
                <a:gd name="T81" fmla="*/ 5 h 21"/>
                <a:gd name="T82" fmla="*/ 2 w 10"/>
                <a:gd name="T83" fmla="*/ 4 h 21"/>
                <a:gd name="T84" fmla="*/ 2 w 10"/>
                <a:gd name="T85" fmla="*/ 4 h 21"/>
                <a:gd name="T86" fmla="*/ 1 w 10"/>
                <a:gd name="T87" fmla="*/ 3 h 21"/>
                <a:gd name="T88" fmla="*/ 1 w 10"/>
                <a:gd name="T89" fmla="*/ 3 h 21"/>
                <a:gd name="T90" fmla="*/ 1 w 10"/>
                <a:gd name="T91" fmla="*/ 3 h 21"/>
                <a:gd name="T92" fmla="*/ 1 w 10"/>
                <a:gd name="T93" fmla="*/ 2 h 21"/>
                <a:gd name="T94" fmla="*/ 0 w 10"/>
                <a:gd name="T95" fmla="*/ 1 h 21"/>
                <a:gd name="T96" fmla="*/ 0 w 10"/>
                <a:gd name="T97" fmla="*/ 1 h 21"/>
                <a:gd name="T98" fmla="*/ 0 w 10"/>
                <a:gd name="T99" fmla="*/ 1 h 21"/>
                <a:gd name="T100" fmla="*/ 0 w 10"/>
                <a:gd name="T101" fmla="*/ 0 h 21"/>
                <a:gd name="T102" fmla="*/ 0 w 10"/>
                <a:gd name="T10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lnTo>
                    <a:pt x="10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4" name="Freeform 932"/>
            <p:cNvSpPr>
              <a:spLocks/>
            </p:cNvSpPr>
            <p:nvPr/>
          </p:nvSpPr>
          <p:spPr bwMode="auto">
            <a:xfrm>
              <a:off x="6385807" y="2836900"/>
              <a:ext cx="9842" cy="28544"/>
            </a:xfrm>
            <a:custGeom>
              <a:avLst/>
              <a:gdLst>
                <a:gd name="T0" fmla="*/ 10 w 10"/>
                <a:gd name="T1" fmla="*/ 29 h 29"/>
                <a:gd name="T2" fmla="*/ 10 w 10"/>
                <a:gd name="T3" fmla="*/ 29 h 29"/>
                <a:gd name="T4" fmla="*/ 10 w 10"/>
                <a:gd name="T5" fmla="*/ 28 h 29"/>
                <a:gd name="T6" fmla="*/ 9 w 10"/>
                <a:gd name="T7" fmla="*/ 27 h 29"/>
                <a:gd name="T8" fmla="*/ 9 w 10"/>
                <a:gd name="T9" fmla="*/ 27 h 29"/>
                <a:gd name="T10" fmla="*/ 9 w 10"/>
                <a:gd name="T11" fmla="*/ 27 h 29"/>
                <a:gd name="T12" fmla="*/ 9 w 10"/>
                <a:gd name="T13" fmla="*/ 26 h 29"/>
                <a:gd name="T14" fmla="*/ 9 w 10"/>
                <a:gd name="T15" fmla="*/ 26 h 29"/>
                <a:gd name="T16" fmla="*/ 8 w 10"/>
                <a:gd name="T17" fmla="*/ 25 h 29"/>
                <a:gd name="T18" fmla="*/ 8 w 10"/>
                <a:gd name="T19" fmla="*/ 25 h 29"/>
                <a:gd name="T20" fmla="*/ 8 w 10"/>
                <a:gd name="T21" fmla="*/ 24 h 29"/>
                <a:gd name="T22" fmla="*/ 8 w 10"/>
                <a:gd name="T23" fmla="*/ 23 h 29"/>
                <a:gd name="T24" fmla="*/ 8 w 10"/>
                <a:gd name="T25" fmla="*/ 23 h 29"/>
                <a:gd name="T26" fmla="*/ 8 w 10"/>
                <a:gd name="T27" fmla="*/ 22 h 29"/>
                <a:gd name="T28" fmla="*/ 7 w 10"/>
                <a:gd name="T29" fmla="*/ 22 h 29"/>
                <a:gd name="T30" fmla="*/ 7 w 10"/>
                <a:gd name="T31" fmla="*/ 21 h 29"/>
                <a:gd name="T32" fmla="*/ 7 w 10"/>
                <a:gd name="T33" fmla="*/ 21 h 29"/>
                <a:gd name="T34" fmla="*/ 7 w 10"/>
                <a:gd name="T35" fmla="*/ 20 h 29"/>
                <a:gd name="T36" fmla="*/ 6 w 10"/>
                <a:gd name="T37" fmla="*/ 20 h 29"/>
                <a:gd name="T38" fmla="*/ 6 w 10"/>
                <a:gd name="T39" fmla="*/ 19 h 29"/>
                <a:gd name="T40" fmla="*/ 6 w 10"/>
                <a:gd name="T41" fmla="*/ 19 h 29"/>
                <a:gd name="T42" fmla="*/ 6 w 10"/>
                <a:gd name="T43" fmla="*/ 18 h 29"/>
                <a:gd name="T44" fmla="*/ 6 w 10"/>
                <a:gd name="T45" fmla="*/ 17 h 29"/>
                <a:gd name="T46" fmla="*/ 5 w 10"/>
                <a:gd name="T47" fmla="*/ 17 h 29"/>
                <a:gd name="T48" fmla="*/ 5 w 10"/>
                <a:gd name="T49" fmla="*/ 16 h 29"/>
                <a:gd name="T50" fmla="*/ 5 w 10"/>
                <a:gd name="T51" fmla="*/ 16 h 29"/>
                <a:gd name="T52" fmla="*/ 5 w 10"/>
                <a:gd name="T53" fmla="*/ 15 h 29"/>
                <a:gd name="T54" fmla="*/ 5 w 10"/>
                <a:gd name="T55" fmla="*/ 14 h 29"/>
                <a:gd name="T56" fmla="*/ 5 w 10"/>
                <a:gd name="T57" fmla="*/ 14 h 29"/>
                <a:gd name="T58" fmla="*/ 4 w 10"/>
                <a:gd name="T59" fmla="*/ 13 h 29"/>
                <a:gd name="T60" fmla="*/ 4 w 10"/>
                <a:gd name="T61" fmla="*/ 13 h 29"/>
                <a:gd name="T62" fmla="*/ 4 w 10"/>
                <a:gd name="T63" fmla="*/ 12 h 29"/>
                <a:gd name="T64" fmla="*/ 4 w 10"/>
                <a:gd name="T65" fmla="*/ 12 h 29"/>
                <a:gd name="T66" fmla="*/ 3 w 10"/>
                <a:gd name="T67" fmla="*/ 11 h 29"/>
                <a:gd name="T68" fmla="*/ 3 w 10"/>
                <a:gd name="T69" fmla="*/ 10 h 29"/>
                <a:gd name="T70" fmla="*/ 3 w 10"/>
                <a:gd name="T71" fmla="*/ 10 h 29"/>
                <a:gd name="T72" fmla="*/ 3 w 10"/>
                <a:gd name="T73" fmla="*/ 9 h 29"/>
                <a:gd name="T74" fmla="*/ 3 w 10"/>
                <a:gd name="T75" fmla="*/ 9 h 29"/>
                <a:gd name="T76" fmla="*/ 2 w 10"/>
                <a:gd name="T77" fmla="*/ 8 h 29"/>
                <a:gd name="T78" fmla="*/ 2 w 10"/>
                <a:gd name="T79" fmla="*/ 7 h 29"/>
                <a:gd name="T80" fmla="*/ 2 w 10"/>
                <a:gd name="T81" fmla="*/ 7 h 29"/>
                <a:gd name="T82" fmla="*/ 2 w 10"/>
                <a:gd name="T83" fmla="*/ 6 h 29"/>
                <a:gd name="T84" fmla="*/ 2 w 10"/>
                <a:gd name="T85" fmla="*/ 6 h 29"/>
                <a:gd name="T86" fmla="*/ 2 w 10"/>
                <a:gd name="T87" fmla="*/ 5 h 29"/>
                <a:gd name="T88" fmla="*/ 1 w 10"/>
                <a:gd name="T89" fmla="*/ 4 h 29"/>
                <a:gd name="T90" fmla="*/ 1 w 10"/>
                <a:gd name="T91" fmla="*/ 4 h 29"/>
                <a:gd name="T92" fmla="*/ 1 w 10"/>
                <a:gd name="T93" fmla="*/ 3 h 29"/>
                <a:gd name="T94" fmla="*/ 1 w 10"/>
                <a:gd name="T95" fmla="*/ 3 h 29"/>
                <a:gd name="T96" fmla="*/ 0 w 10"/>
                <a:gd name="T97" fmla="*/ 2 h 29"/>
                <a:gd name="T98" fmla="*/ 0 w 10"/>
                <a:gd name="T99" fmla="*/ 1 h 29"/>
                <a:gd name="T100" fmla="*/ 0 w 10"/>
                <a:gd name="T101" fmla="*/ 1 h 29"/>
                <a:gd name="T102" fmla="*/ 0 w 10"/>
                <a:gd name="T10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9">
                  <a:moveTo>
                    <a:pt x="10" y="29"/>
                  </a:moveTo>
                  <a:lnTo>
                    <a:pt x="10" y="29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5" name="Freeform 933"/>
            <p:cNvSpPr>
              <a:spLocks/>
            </p:cNvSpPr>
            <p:nvPr/>
          </p:nvSpPr>
          <p:spPr bwMode="auto">
            <a:xfrm>
              <a:off x="6375965" y="2805404"/>
              <a:ext cx="9842" cy="32481"/>
            </a:xfrm>
            <a:custGeom>
              <a:avLst/>
              <a:gdLst>
                <a:gd name="T0" fmla="*/ 10 w 10"/>
                <a:gd name="T1" fmla="*/ 33 h 33"/>
                <a:gd name="T2" fmla="*/ 10 w 10"/>
                <a:gd name="T3" fmla="*/ 32 h 33"/>
                <a:gd name="T4" fmla="*/ 10 w 10"/>
                <a:gd name="T5" fmla="*/ 32 h 33"/>
                <a:gd name="T6" fmla="*/ 9 w 10"/>
                <a:gd name="T7" fmla="*/ 31 h 33"/>
                <a:gd name="T8" fmla="*/ 9 w 10"/>
                <a:gd name="T9" fmla="*/ 30 h 33"/>
                <a:gd name="T10" fmla="*/ 9 w 10"/>
                <a:gd name="T11" fmla="*/ 30 h 33"/>
                <a:gd name="T12" fmla="*/ 9 w 10"/>
                <a:gd name="T13" fmla="*/ 29 h 33"/>
                <a:gd name="T14" fmla="*/ 9 w 10"/>
                <a:gd name="T15" fmla="*/ 28 h 33"/>
                <a:gd name="T16" fmla="*/ 9 w 10"/>
                <a:gd name="T17" fmla="*/ 28 h 33"/>
                <a:gd name="T18" fmla="*/ 8 w 10"/>
                <a:gd name="T19" fmla="*/ 27 h 33"/>
                <a:gd name="T20" fmla="*/ 8 w 10"/>
                <a:gd name="T21" fmla="*/ 26 h 33"/>
                <a:gd name="T22" fmla="*/ 8 w 10"/>
                <a:gd name="T23" fmla="*/ 26 h 33"/>
                <a:gd name="T24" fmla="*/ 8 w 10"/>
                <a:gd name="T25" fmla="*/ 25 h 33"/>
                <a:gd name="T26" fmla="*/ 8 w 10"/>
                <a:gd name="T27" fmla="*/ 25 h 33"/>
                <a:gd name="T28" fmla="*/ 7 w 10"/>
                <a:gd name="T29" fmla="*/ 24 h 33"/>
                <a:gd name="T30" fmla="*/ 7 w 10"/>
                <a:gd name="T31" fmla="*/ 23 h 33"/>
                <a:gd name="T32" fmla="*/ 7 w 10"/>
                <a:gd name="T33" fmla="*/ 23 h 33"/>
                <a:gd name="T34" fmla="*/ 7 w 10"/>
                <a:gd name="T35" fmla="*/ 22 h 33"/>
                <a:gd name="T36" fmla="*/ 6 w 10"/>
                <a:gd name="T37" fmla="*/ 21 h 33"/>
                <a:gd name="T38" fmla="*/ 6 w 10"/>
                <a:gd name="T39" fmla="*/ 20 h 33"/>
                <a:gd name="T40" fmla="*/ 6 w 10"/>
                <a:gd name="T41" fmla="*/ 20 h 33"/>
                <a:gd name="T42" fmla="*/ 6 w 10"/>
                <a:gd name="T43" fmla="*/ 19 h 33"/>
                <a:gd name="T44" fmla="*/ 6 w 10"/>
                <a:gd name="T45" fmla="*/ 19 h 33"/>
                <a:gd name="T46" fmla="*/ 6 w 10"/>
                <a:gd name="T47" fmla="*/ 18 h 33"/>
                <a:gd name="T48" fmla="*/ 5 w 10"/>
                <a:gd name="T49" fmla="*/ 17 h 33"/>
                <a:gd name="T50" fmla="*/ 5 w 10"/>
                <a:gd name="T51" fmla="*/ 17 h 33"/>
                <a:gd name="T52" fmla="*/ 5 w 10"/>
                <a:gd name="T53" fmla="*/ 16 h 33"/>
                <a:gd name="T54" fmla="*/ 5 w 10"/>
                <a:gd name="T55" fmla="*/ 15 h 33"/>
                <a:gd name="T56" fmla="*/ 5 w 10"/>
                <a:gd name="T57" fmla="*/ 15 h 33"/>
                <a:gd name="T58" fmla="*/ 4 w 10"/>
                <a:gd name="T59" fmla="*/ 14 h 33"/>
                <a:gd name="T60" fmla="*/ 4 w 10"/>
                <a:gd name="T61" fmla="*/ 13 h 33"/>
                <a:gd name="T62" fmla="*/ 4 w 10"/>
                <a:gd name="T63" fmla="*/ 13 h 33"/>
                <a:gd name="T64" fmla="*/ 4 w 10"/>
                <a:gd name="T65" fmla="*/ 12 h 33"/>
                <a:gd name="T66" fmla="*/ 3 w 10"/>
                <a:gd name="T67" fmla="*/ 12 h 33"/>
                <a:gd name="T68" fmla="*/ 3 w 10"/>
                <a:gd name="T69" fmla="*/ 11 h 33"/>
                <a:gd name="T70" fmla="*/ 3 w 10"/>
                <a:gd name="T71" fmla="*/ 10 h 33"/>
                <a:gd name="T72" fmla="*/ 3 w 10"/>
                <a:gd name="T73" fmla="*/ 9 h 33"/>
                <a:gd name="T74" fmla="*/ 3 w 10"/>
                <a:gd name="T75" fmla="*/ 9 h 33"/>
                <a:gd name="T76" fmla="*/ 3 w 10"/>
                <a:gd name="T77" fmla="*/ 8 h 33"/>
                <a:gd name="T78" fmla="*/ 2 w 10"/>
                <a:gd name="T79" fmla="*/ 7 h 33"/>
                <a:gd name="T80" fmla="*/ 2 w 10"/>
                <a:gd name="T81" fmla="*/ 7 h 33"/>
                <a:gd name="T82" fmla="*/ 2 w 10"/>
                <a:gd name="T83" fmla="*/ 6 h 33"/>
                <a:gd name="T84" fmla="*/ 2 w 10"/>
                <a:gd name="T85" fmla="*/ 6 h 33"/>
                <a:gd name="T86" fmla="*/ 2 w 10"/>
                <a:gd name="T87" fmla="*/ 5 h 33"/>
                <a:gd name="T88" fmla="*/ 1 w 10"/>
                <a:gd name="T89" fmla="*/ 4 h 33"/>
                <a:gd name="T90" fmla="*/ 1 w 10"/>
                <a:gd name="T91" fmla="*/ 4 h 33"/>
                <a:gd name="T92" fmla="*/ 1 w 10"/>
                <a:gd name="T93" fmla="*/ 3 h 33"/>
                <a:gd name="T94" fmla="*/ 1 w 10"/>
                <a:gd name="T95" fmla="*/ 2 h 33"/>
                <a:gd name="T96" fmla="*/ 0 w 10"/>
                <a:gd name="T97" fmla="*/ 2 h 33"/>
                <a:gd name="T98" fmla="*/ 0 w 10"/>
                <a:gd name="T99" fmla="*/ 1 h 33"/>
                <a:gd name="T100" fmla="*/ 0 w 10"/>
                <a:gd name="T101" fmla="*/ 0 h 33"/>
                <a:gd name="T102" fmla="*/ 0 w 10"/>
                <a:gd name="T10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3">
                  <a:moveTo>
                    <a:pt x="10" y="33"/>
                  </a:moveTo>
                  <a:lnTo>
                    <a:pt x="10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6" name="Freeform 934"/>
            <p:cNvSpPr>
              <a:spLocks/>
            </p:cNvSpPr>
            <p:nvPr/>
          </p:nvSpPr>
          <p:spPr bwMode="auto">
            <a:xfrm>
              <a:off x="6366122" y="2774892"/>
              <a:ext cx="9842" cy="30512"/>
            </a:xfrm>
            <a:custGeom>
              <a:avLst/>
              <a:gdLst>
                <a:gd name="T0" fmla="*/ 10 w 10"/>
                <a:gd name="T1" fmla="*/ 31 h 31"/>
                <a:gd name="T2" fmla="*/ 10 w 10"/>
                <a:gd name="T3" fmla="*/ 31 h 31"/>
                <a:gd name="T4" fmla="*/ 10 w 10"/>
                <a:gd name="T5" fmla="*/ 30 h 31"/>
                <a:gd name="T6" fmla="*/ 10 w 10"/>
                <a:gd name="T7" fmla="*/ 29 h 31"/>
                <a:gd name="T8" fmla="*/ 9 w 10"/>
                <a:gd name="T9" fmla="*/ 29 h 31"/>
                <a:gd name="T10" fmla="*/ 9 w 10"/>
                <a:gd name="T11" fmla="*/ 28 h 31"/>
                <a:gd name="T12" fmla="*/ 9 w 10"/>
                <a:gd name="T13" fmla="*/ 27 h 31"/>
                <a:gd name="T14" fmla="*/ 9 w 10"/>
                <a:gd name="T15" fmla="*/ 27 h 31"/>
                <a:gd name="T16" fmla="*/ 9 w 10"/>
                <a:gd name="T17" fmla="*/ 26 h 31"/>
                <a:gd name="T18" fmla="*/ 8 w 10"/>
                <a:gd name="T19" fmla="*/ 26 h 31"/>
                <a:gd name="T20" fmla="*/ 8 w 10"/>
                <a:gd name="T21" fmla="*/ 25 h 31"/>
                <a:gd name="T22" fmla="*/ 8 w 10"/>
                <a:gd name="T23" fmla="*/ 24 h 31"/>
                <a:gd name="T24" fmla="*/ 8 w 10"/>
                <a:gd name="T25" fmla="*/ 24 h 31"/>
                <a:gd name="T26" fmla="*/ 8 w 10"/>
                <a:gd name="T27" fmla="*/ 23 h 31"/>
                <a:gd name="T28" fmla="*/ 7 w 10"/>
                <a:gd name="T29" fmla="*/ 22 h 31"/>
                <a:gd name="T30" fmla="*/ 7 w 10"/>
                <a:gd name="T31" fmla="*/ 22 h 31"/>
                <a:gd name="T32" fmla="*/ 7 w 10"/>
                <a:gd name="T33" fmla="*/ 21 h 31"/>
                <a:gd name="T34" fmla="*/ 7 w 10"/>
                <a:gd name="T35" fmla="*/ 20 h 31"/>
                <a:gd name="T36" fmla="*/ 6 w 10"/>
                <a:gd name="T37" fmla="*/ 20 h 31"/>
                <a:gd name="T38" fmla="*/ 6 w 10"/>
                <a:gd name="T39" fmla="*/ 19 h 31"/>
                <a:gd name="T40" fmla="*/ 6 w 10"/>
                <a:gd name="T41" fmla="*/ 18 h 31"/>
                <a:gd name="T42" fmla="*/ 6 w 10"/>
                <a:gd name="T43" fmla="*/ 18 h 31"/>
                <a:gd name="T44" fmla="*/ 6 w 10"/>
                <a:gd name="T45" fmla="*/ 17 h 31"/>
                <a:gd name="T46" fmla="*/ 6 w 10"/>
                <a:gd name="T47" fmla="*/ 17 h 31"/>
                <a:gd name="T48" fmla="*/ 5 w 10"/>
                <a:gd name="T49" fmla="*/ 16 h 31"/>
                <a:gd name="T50" fmla="*/ 5 w 10"/>
                <a:gd name="T51" fmla="*/ 15 h 31"/>
                <a:gd name="T52" fmla="*/ 5 w 10"/>
                <a:gd name="T53" fmla="*/ 15 h 31"/>
                <a:gd name="T54" fmla="*/ 5 w 10"/>
                <a:gd name="T55" fmla="*/ 14 h 31"/>
                <a:gd name="T56" fmla="*/ 5 w 10"/>
                <a:gd name="T57" fmla="*/ 14 h 31"/>
                <a:gd name="T58" fmla="*/ 4 w 10"/>
                <a:gd name="T59" fmla="*/ 13 h 31"/>
                <a:gd name="T60" fmla="*/ 4 w 10"/>
                <a:gd name="T61" fmla="*/ 12 h 31"/>
                <a:gd name="T62" fmla="*/ 4 w 10"/>
                <a:gd name="T63" fmla="*/ 12 h 31"/>
                <a:gd name="T64" fmla="*/ 4 w 10"/>
                <a:gd name="T65" fmla="*/ 11 h 31"/>
                <a:gd name="T66" fmla="*/ 3 w 10"/>
                <a:gd name="T67" fmla="*/ 10 h 31"/>
                <a:gd name="T68" fmla="*/ 3 w 10"/>
                <a:gd name="T69" fmla="*/ 10 h 31"/>
                <a:gd name="T70" fmla="*/ 3 w 10"/>
                <a:gd name="T71" fmla="*/ 9 h 31"/>
                <a:gd name="T72" fmla="*/ 3 w 10"/>
                <a:gd name="T73" fmla="*/ 9 h 31"/>
                <a:gd name="T74" fmla="*/ 3 w 10"/>
                <a:gd name="T75" fmla="*/ 8 h 31"/>
                <a:gd name="T76" fmla="*/ 3 w 10"/>
                <a:gd name="T77" fmla="*/ 7 h 31"/>
                <a:gd name="T78" fmla="*/ 2 w 10"/>
                <a:gd name="T79" fmla="*/ 7 h 31"/>
                <a:gd name="T80" fmla="*/ 2 w 10"/>
                <a:gd name="T81" fmla="*/ 6 h 31"/>
                <a:gd name="T82" fmla="*/ 2 w 10"/>
                <a:gd name="T83" fmla="*/ 6 h 31"/>
                <a:gd name="T84" fmla="*/ 2 w 10"/>
                <a:gd name="T85" fmla="*/ 5 h 31"/>
                <a:gd name="T86" fmla="*/ 2 w 10"/>
                <a:gd name="T87" fmla="*/ 5 h 31"/>
                <a:gd name="T88" fmla="*/ 1 w 10"/>
                <a:gd name="T89" fmla="*/ 4 h 31"/>
                <a:gd name="T90" fmla="*/ 1 w 10"/>
                <a:gd name="T91" fmla="*/ 3 h 31"/>
                <a:gd name="T92" fmla="*/ 1 w 10"/>
                <a:gd name="T93" fmla="*/ 3 h 31"/>
                <a:gd name="T94" fmla="*/ 1 w 10"/>
                <a:gd name="T95" fmla="*/ 2 h 31"/>
                <a:gd name="T96" fmla="*/ 0 w 10"/>
                <a:gd name="T97" fmla="*/ 2 h 31"/>
                <a:gd name="T98" fmla="*/ 0 w 10"/>
                <a:gd name="T99" fmla="*/ 1 h 31"/>
                <a:gd name="T100" fmla="*/ 0 w 10"/>
                <a:gd name="T101" fmla="*/ 1 h 31"/>
                <a:gd name="T102" fmla="*/ 0 w 10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1">
                  <a:moveTo>
                    <a:pt x="10" y="31"/>
                  </a:moveTo>
                  <a:lnTo>
                    <a:pt x="10" y="31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7" name="Freeform 935"/>
            <p:cNvSpPr>
              <a:spLocks/>
            </p:cNvSpPr>
            <p:nvPr/>
          </p:nvSpPr>
          <p:spPr bwMode="auto">
            <a:xfrm>
              <a:off x="6356280" y="2752254"/>
              <a:ext cx="9842" cy="23622"/>
            </a:xfrm>
            <a:custGeom>
              <a:avLst/>
              <a:gdLst>
                <a:gd name="T0" fmla="*/ 10 w 10"/>
                <a:gd name="T1" fmla="*/ 24 h 24"/>
                <a:gd name="T2" fmla="*/ 10 w 10"/>
                <a:gd name="T3" fmla="*/ 23 h 24"/>
                <a:gd name="T4" fmla="*/ 10 w 10"/>
                <a:gd name="T5" fmla="*/ 23 h 24"/>
                <a:gd name="T6" fmla="*/ 10 w 10"/>
                <a:gd name="T7" fmla="*/ 22 h 24"/>
                <a:gd name="T8" fmla="*/ 9 w 10"/>
                <a:gd name="T9" fmla="*/ 21 h 24"/>
                <a:gd name="T10" fmla="*/ 9 w 10"/>
                <a:gd name="T11" fmla="*/ 21 h 24"/>
                <a:gd name="T12" fmla="*/ 9 w 10"/>
                <a:gd name="T13" fmla="*/ 20 h 24"/>
                <a:gd name="T14" fmla="*/ 9 w 10"/>
                <a:gd name="T15" fmla="*/ 20 h 24"/>
                <a:gd name="T16" fmla="*/ 9 w 10"/>
                <a:gd name="T17" fmla="*/ 19 h 24"/>
                <a:gd name="T18" fmla="*/ 8 w 10"/>
                <a:gd name="T19" fmla="*/ 19 h 24"/>
                <a:gd name="T20" fmla="*/ 8 w 10"/>
                <a:gd name="T21" fmla="*/ 18 h 24"/>
                <a:gd name="T22" fmla="*/ 8 w 10"/>
                <a:gd name="T23" fmla="*/ 18 h 24"/>
                <a:gd name="T24" fmla="*/ 8 w 10"/>
                <a:gd name="T25" fmla="*/ 17 h 24"/>
                <a:gd name="T26" fmla="*/ 8 w 10"/>
                <a:gd name="T27" fmla="*/ 17 h 24"/>
                <a:gd name="T28" fmla="*/ 8 w 10"/>
                <a:gd name="T29" fmla="*/ 16 h 24"/>
                <a:gd name="T30" fmla="*/ 7 w 10"/>
                <a:gd name="T31" fmla="*/ 16 h 24"/>
                <a:gd name="T32" fmla="*/ 7 w 10"/>
                <a:gd name="T33" fmla="*/ 15 h 24"/>
                <a:gd name="T34" fmla="*/ 7 w 10"/>
                <a:gd name="T35" fmla="*/ 15 h 24"/>
                <a:gd name="T36" fmla="*/ 7 w 10"/>
                <a:gd name="T37" fmla="*/ 14 h 24"/>
                <a:gd name="T38" fmla="*/ 6 w 10"/>
                <a:gd name="T39" fmla="*/ 14 h 24"/>
                <a:gd name="T40" fmla="*/ 6 w 10"/>
                <a:gd name="T41" fmla="*/ 13 h 24"/>
                <a:gd name="T42" fmla="*/ 6 w 10"/>
                <a:gd name="T43" fmla="*/ 13 h 24"/>
                <a:gd name="T44" fmla="*/ 6 w 10"/>
                <a:gd name="T45" fmla="*/ 12 h 24"/>
                <a:gd name="T46" fmla="*/ 6 w 10"/>
                <a:gd name="T47" fmla="*/ 12 h 24"/>
                <a:gd name="T48" fmla="*/ 5 w 10"/>
                <a:gd name="T49" fmla="*/ 11 h 24"/>
                <a:gd name="T50" fmla="*/ 5 w 10"/>
                <a:gd name="T51" fmla="*/ 11 h 24"/>
                <a:gd name="T52" fmla="*/ 5 w 10"/>
                <a:gd name="T53" fmla="*/ 10 h 24"/>
                <a:gd name="T54" fmla="*/ 5 w 10"/>
                <a:gd name="T55" fmla="*/ 10 h 24"/>
                <a:gd name="T56" fmla="*/ 5 w 10"/>
                <a:gd name="T57" fmla="*/ 10 h 24"/>
                <a:gd name="T58" fmla="*/ 5 w 10"/>
                <a:gd name="T59" fmla="*/ 9 h 24"/>
                <a:gd name="T60" fmla="*/ 4 w 10"/>
                <a:gd name="T61" fmla="*/ 8 h 24"/>
                <a:gd name="T62" fmla="*/ 4 w 10"/>
                <a:gd name="T63" fmla="*/ 8 h 24"/>
                <a:gd name="T64" fmla="*/ 4 w 10"/>
                <a:gd name="T65" fmla="*/ 8 h 24"/>
                <a:gd name="T66" fmla="*/ 4 w 10"/>
                <a:gd name="T67" fmla="*/ 7 h 24"/>
                <a:gd name="T68" fmla="*/ 3 w 10"/>
                <a:gd name="T69" fmla="*/ 7 h 24"/>
                <a:gd name="T70" fmla="*/ 3 w 10"/>
                <a:gd name="T71" fmla="*/ 6 h 24"/>
                <a:gd name="T72" fmla="*/ 3 w 10"/>
                <a:gd name="T73" fmla="*/ 6 h 24"/>
                <a:gd name="T74" fmla="*/ 3 w 10"/>
                <a:gd name="T75" fmla="*/ 5 h 24"/>
                <a:gd name="T76" fmla="*/ 3 w 10"/>
                <a:gd name="T77" fmla="*/ 5 h 24"/>
                <a:gd name="T78" fmla="*/ 2 w 10"/>
                <a:gd name="T79" fmla="*/ 5 h 24"/>
                <a:gd name="T80" fmla="*/ 2 w 10"/>
                <a:gd name="T81" fmla="*/ 4 h 24"/>
                <a:gd name="T82" fmla="*/ 2 w 10"/>
                <a:gd name="T83" fmla="*/ 4 h 24"/>
                <a:gd name="T84" fmla="*/ 2 w 10"/>
                <a:gd name="T85" fmla="*/ 3 h 24"/>
                <a:gd name="T86" fmla="*/ 2 w 10"/>
                <a:gd name="T87" fmla="*/ 3 h 24"/>
                <a:gd name="T88" fmla="*/ 2 w 10"/>
                <a:gd name="T89" fmla="*/ 3 h 24"/>
                <a:gd name="T90" fmla="*/ 1 w 10"/>
                <a:gd name="T91" fmla="*/ 2 h 24"/>
                <a:gd name="T92" fmla="*/ 1 w 10"/>
                <a:gd name="T93" fmla="*/ 2 h 24"/>
                <a:gd name="T94" fmla="*/ 1 w 10"/>
                <a:gd name="T95" fmla="*/ 1 h 24"/>
                <a:gd name="T96" fmla="*/ 1 w 10"/>
                <a:gd name="T97" fmla="*/ 1 h 24"/>
                <a:gd name="T98" fmla="*/ 0 w 10"/>
                <a:gd name="T99" fmla="*/ 1 h 24"/>
                <a:gd name="T100" fmla="*/ 0 w 10"/>
                <a:gd name="T101" fmla="*/ 0 h 24"/>
                <a:gd name="T102" fmla="*/ 0 w 10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lnTo>
                    <a:pt x="10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8" name="Freeform 936"/>
            <p:cNvSpPr>
              <a:spLocks/>
            </p:cNvSpPr>
            <p:nvPr/>
          </p:nvSpPr>
          <p:spPr bwMode="auto">
            <a:xfrm>
              <a:off x="6346437" y="2740443"/>
              <a:ext cx="9842" cy="11811"/>
            </a:xfrm>
            <a:custGeom>
              <a:avLst/>
              <a:gdLst>
                <a:gd name="T0" fmla="*/ 10 w 10"/>
                <a:gd name="T1" fmla="*/ 12 h 12"/>
                <a:gd name="T2" fmla="*/ 10 w 10"/>
                <a:gd name="T3" fmla="*/ 12 h 12"/>
                <a:gd name="T4" fmla="*/ 10 w 10"/>
                <a:gd name="T5" fmla="*/ 12 h 12"/>
                <a:gd name="T6" fmla="*/ 10 w 10"/>
                <a:gd name="T7" fmla="*/ 11 h 12"/>
                <a:gd name="T8" fmla="*/ 9 w 10"/>
                <a:gd name="T9" fmla="*/ 11 h 12"/>
                <a:gd name="T10" fmla="*/ 9 w 10"/>
                <a:gd name="T11" fmla="*/ 11 h 12"/>
                <a:gd name="T12" fmla="*/ 9 w 10"/>
                <a:gd name="T13" fmla="*/ 10 h 12"/>
                <a:gd name="T14" fmla="*/ 9 w 10"/>
                <a:gd name="T15" fmla="*/ 10 h 12"/>
                <a:gd name="T16" fmla="*/ 9 w 10"/>
                <a:gd name="T17" fmla="*/ 10 h 12"/>
                <a:gd name="T18" fmla="*/ 9 w 10"/>
                <a:gd name="T19" fmla="*/ 9 h 12"/>
                <a:gd name="T20" fmla="*/ 8 w 10"/>
                <a:gd name="T21" fmla="*/ 9 h 12"/>
                <a:gd name="T22" fmla="*/ 8 w 10"/>
                <a:gd name="T23" fmla="*/ 9 h 12"/>
                <a:gd name="T24" fmla="*/ 8 w 10"/>
                <a:gd name="T25" fmla="*/ 8 h 12"/>
                <a:gd name="T26" fmla="*/ 8 w 10"/>
                <a:gd name="T27" fmla="*/ 8 h 12"/>
                <a:gd name="T28" fmla="*/ 7 w 10"/>
                <a:gd name="T29" fmla="*/ 8 h 12"/>
                <a:gd name="T30" fmla="*/ 7 w 10"/>
                <a:gd name="T31" fmla="*/ 7 h 12"/>
                <a:gd name="T32" fmla="*/ 7 w 10"/>
                <a:gd name="T33" fmla="*/ 7 h 12"/>
                <a:gd name="T34" fmla="*/ 7 w 10"/>
                <a:gd name="T35" fmla="*/ 7 h 12"/>
                <a:gd name="T36" fmla="*/ 7 w 10"/>
                <a:gd name="T37" fmla="*/ 7 h 12"/>
                <a:gd name="T38" fmla="*/ 6 w 10"/>
                <a:gd name="T39" fmla="*/ 6 h 12"/>
                <a:gd name="T40" fmla="*/ 6 w 10"/>
                <a:gd name="T41" fmla="*/ 6 h 12"/>
                <a:gd name="T42" fmla="*/ 6 w 10"/>
                <a:gd name="T43" fmla="*/ 6 h 12"/>
                <a:gd name="T44" fmla="*/ 6 w 10"/>
                <a:gd name="T45" fmla="*/ 6 h 12"/>
                <a:gd name="T46" fmla="*/ 6 w 10"/>
                <a:gd name="T47" fmla="*/ 5 h 12"/>
                <a:gd name="T48" fmla="*/ 6 w 10"/>
                <a:gd name="T49" fmla="*/ 5 h 12"/>
                <a:gd name="T50" fmla="*/ 5 w 10"/>
                <a:gd name="T51" fmla="*/ 5 h 12"/>
                <a:gd name="T52" fmla="*/ 5 w 10"/>
                <a:gd name="T53" fmla="*/ 4 h 12"/>
                <a:gd name="T54" fmla="*/ 5 w 10"/>
                <a:gd name="T55" fmla="*/ 4 h 12"/>
                <a:gd name="T56" fmla="*/ 5 w 10"/>
                <a:gd name="T57" fmla="*/ 4 h 12"/>
                <a:gd name="T58" fmla="*/ 5 w 10"/>
                <a:gd name="T59" fmla="*/ 4 h 12"/>
                <a:gd name="T60" fmla="*/ 4 w 10"/>
                <a:gd name="T61" fmla="*/ 3 h 12"/>
                <a:gd name="T62" fmla="*/ 4 w 10"/>
                <a:gd name="T63" fmla="*/ 3 h 12"/>
                <a:gd name="T64" fmla="*/ 4 w 10"/>
                <a:gd name="T65" fmla="*/ 3 h 12"/>
                <a:gd name="T66" fmla="*/ 4 w 10"/>
                <a:gd name="T67" fmla="*/ 3 h 12"/>
                <a:gd name="T68" fmla="*/ 3 w 10"/>
                <a:gd name="T69" fmla="*/ 3 h 12"/>
                <a:gd name="T70" fmla="*/ 3 w 10"/>
                <a:gd name="T71" fmla="*/ 2 h 12"/>
                <a:gd name="T72" fmla="*/ 3 w 10"/>
                <a:gd name="T73" fmla="*/ 2 h 12"/>
                <a:gd name="T74" fmla="*/ 3 w 10"/>
                <a:gd name="T75" fmla="*/ 2 h 12"/>
                <a:gd name="T76" fmla="*/ 3 w 10"/>
                <a:gd name="T77" fmla="*/ 2 h 12"/>
                <a:gd name="T78" fmla="*/ 3 w 10"/>
                <a:gd name="T79" fmla="*/ 1 h 12"/>
                <a:gd name="T80" fmla="*/ 2 w 10"/>
                <a:gd name="T81" fmla="*/ 1 h 12"/>
                <a:gd name="T82" fmla="*/ 2 w 10"/>
                <a:gd name="T83" fmla="*/ 1 h 12"/>
                <a:gd name="T84" fmla="*/ 2 w 10"/>
                <a:gd name="T85" fmla="*/ 1 h 12"/>
                <a:gd name="T86" fmla="*/ 2 w 10"/>
                <a:gd name="T87" fmla="*/ 1 h 12"/>
                <a:gd name="T88" fmla="*/ 2 w 10"/>
                <a:gd name="T89" fmla="*/ 1 h 12"/>
                <a:gd name="T90" fmla="*/ 1 w 10"/>
                <a:gd name="T91" fmla="*/ 0 h 12"/>
                <a:gd name="T92" fmla="*/ 1 w 10"/>
                <a:gd name="T93" fmla="*/ 0 h 12"/>
                <a:gd name="T94" fmla="*/ 1 w 10"/>
                <a:gd name="T95" fmla="*/ 0 h 12"/>
                <a:gd name="T96" fmla="*/ 1 w 10"/>
                <a:gd name="T97" fmla="*/ 0 h 12"/>
                <a:gd name="T98" fmla="*/ 0 w 10"/>
                <a:gd name="T99" fmla="*/ 0 h 12"/>
                <a:gd name="T100" fmla="*/ 0 w 10"/>
                <a:gd name="T101" fmla="*/ 0 h 12"/>
                <a:gd name="T102" fmla="*/ 0 w 10"/>
                <a:gd name="T10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lnTo>
                    <a:pt x="10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9" name="Freeform 937"/>
            <p:cNvSpPr>
              <a:spLocks/>
            </p:cNvSpPr>
            <p:nvPr/>
          </p:nvSpPr>
          <p:spPr bwMode="auto">
            <a:xfrm>
              <a:off x="6336595" y="2737491"/>
              <a:ext cx="9842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2 h 3"/>
                <a:gd name="T6" fmla="*/ 10 w 10"/>
                <a:gd name="T7" fmla="*/ 2 h 3"/>
                <a:gd name="T8" fmla="*/ 10 w 10"/>
                <a:gd name="T9" fmla="*/ 2 h 3"/>
                <a:gd name="T10" fmla="*/ 9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8 w 10"/>
                <a:gd name="T21" fmla="*/ 2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7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6 w 10"/>
                <a:gd name="T41" fmla="*/ 0 h 3"/>
                <a:gd name="T42" fmla="*/ 6 w 10"/>
                <a:gd name="T43" fmla="*/ 0 h 3"/>
                <a:gd name="T44" fmla="*/ 6 w 10"/>
                <a:gd name="T45" fmla="*/ 0 h 3"/>
                <a:gd name="T46" fmla="*/ 6 w 10"/>
                <a:gd name="T47" fmla="*/ 0 h 3"/>
                <a:gd name="T48" fmla="*/ 6 w 10"/>
                <a:gd name="T49" fmla="*/ 0 h 3"/>
                <a:gd name="T50" fmla="*/ 5 w 10"/>
                <a:gd name="T51" fmla="*/ 0 h 3"/>
                <a:gd name="T52" fmla="*/ 5 w 10"/>
                <a:gd name="T53" fmla="*/ 0 h 3"/>
                <a:gd name="T54" fmla="*/ 5 w 10"/>
                <a:gd name="T55" fmla="*/ 0 h 3"/>
                <a:gd name="T56" fmla="*/ 5 w 10"/>
                <a:gd name="T57" fmla="*/ 0 h 3"/>
                <a:gd name="T58" fmla="*/ 5 w 10"/>
                <a:gd name="T59" fmla="*/ 0 h 3"/>
                <a:gd name="T60" fmla="*/ 5 w 10"/>
                <a:gd name="T61" fmla="*/ 0 h 3"/>
                <a:gd name="T62" fmla="*/ 4 w 10"/>
                <a:gd name="T63" fmla="*/ 0 h 3"/>
                <a:gd name="T64" fmla="*/ 4 w 10"/>
                <a:gd name="T65" fmla="*/ 0 h 3"/>
                <a:gd name="T66" fmla="*/ 4 w 10"/>
                <a:gd name="T67" fmla="*/ 0 h 3"/>
                <a:gd name="T68" fmla="*/ 4 w 10"/>
                <a:gd name="T69" fmla="*/ 0 h 3"/>
                <a:gd name="T70" fmla="*/ 3 w 10"/>
                <a:gd name="T71" fmla="*/ 0 h 3"/>
                <a:gd name="T72" fmla="*/ 3 w 10"/>
                <a:gd name="T73" fmla="*/ 0 h 3"/>
                <a:gd name="T74" fmla="*/ 3 w 10"/>
                <a:gd name="T75" fmla="*/ 0 h 3"/>
                <a:gd name="T76" fmla="*/ 3 w 10"/>
                <a:gd name="T77" fmla="*/ 0 h 3"/>
                <a:gd name="T78" fmla="*/ 3 w 10"/>
                <a:gd name="T79" fmla="*/ 0 h 3"/>
                <a:gd name="T80" fmla="*/ 2 w 10"/>
                <a:gd name="T81" fmla="*/ 0 h 3"/>
                <a:gd name="T82" fmla="*/ 2 w 10"/>
                <a:gd name="T83" fmla="*/ 0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2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0" name="Freeform 938"/>
            <p:cNvSpPr>
              <a:spLocks/>
            </p:cNvSpPr>
            <p:nvPr/>
          </p:nvSpPr>
          <p:spPr bwMode="auto">
            <a:xfrm>
              <a:off x="6326752" y="2737491"/>
              <a:ext cx="9842" cy="590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10 w 10"/>
                <a:gd name="T9" fmla="*/ 0 h 6"/>
                <a:gd name="T10" fmla="*/ 9 w 10"/>
                <a:gd name="T11" fmla="*/ 0 h 6"/>
                <a:gd name="T12" fmla="*/ 9 w 10"/>
                <a:gd name="T13" fmla="*/ 0 h 6"/>
                <a:gd name="T14" fmla="*/ 9 w 10"/>
                <a:gd name="T15" fmla="*/ 0 h 6"/>
                <a:gd name="T16" fmla="*/ 9 w 10"/>
                <a:gd name="T17" fmla="*/ 1 h 6"/>
                <a:gd name="T18" fmla="*/ 9 w 10"/>
                <a:gd name="T19" fmla="*/ 1 h 6"/>
                <a:gd name="T20" fmla="*/ 9 w 10"/>
                <a:gd name="T21" fmla="*/ 1 h 6"/>
                <a:gd name="T22" fmla="*/ 8 w 10"/>
                <a:gd name="T23" fmla="*/ 1 h 6"/>
                <a:gd name="T24" fmla="*/ 8 w 10"/>
                <a:gd name="T25" fmla="*/ 1 h 6"/>
                <a:gd name="T26" fmla="*/ 8 w 10"/>
                <a:gd name="T27" fmla="*/ 1 h 6"/>
                <a:gd name="T28" fmla="*/ 8 w 10"/>
                <a:gd name="T29" fmla="*/ 1 h 6"/>
                <a:gd name="T30" fmla="*/ 7 w 10"/>
                <a:gd name="T31" fmla="*/ 1 h 6"/>
                <a:gd name="T32" fmla="*/ 7 w 10"/>
                <a:gd name="T33" fmla="*/ 1 h 6"/>
                <a:gd name="T34" fmla="*/ 7 w 10"/>
                <a:gd name="T35" fmla="*/ 1 h 6"/>
                <a:gd name="T36" fmla="*/ 7 w 10"/>
                <a:gd name="T37" fmla="*/ 2 h 6"/>
                <a:gd name="T38" fmla="*/ 7 w 10"/>
                <a:gd name="T39" fmla="*/ 2 h 6"/>
                <a:gd name="T40" fmla="*/ 6 w 10"/>
                <a:gd name="T41" fmla="*/ 2 h 6"/>
                <a:gd name="T42" fmla="*/ 6 w 10"/>
                <a:gd name="T43" fmla="*/ 2 h 6"/>
                <a:gd name="T44" fmla="*/ 6 w 10"/>
                <a:gd name="T45" fmla="*/ 2 h 6"/>
                <a:gd name="T46" fmla="*/ 6 w 10"/>
                <a:gd name="T47" fmla="*/ 2 h 6"/>
                <a:gd name="T48" fmla="*/ 6 w 10"/>
                <a:gd name="T49" fmla="*/ 2 h 6"/>
                <a:gd name="T50" fmla="*/ 6 w 10"/>
                <a:gd name="T51" fmla="*/ 2 h 6"/>
                <a:gd name="T52" fmla="*/ 5 w 10"/>
                <a:gd name="T53" fmla="*/ 2 h 6"/>
                <a:gd name="T54" fmla="*/ 5 w 10"/>
                <a:gd name="T55" fmla="*/ 2 h 6"/>
                <a:gd name="T56" fmla="*/ 5 w 10"/>
                <a:gd name="T57" fmla="*/ 3 h 6"/>
                <a:gd name="T58" fmla="*/ 5 w 10"/>
                <a:gd name="T59" fmla="*/ 3 h 6"/>
                <a:gd name="T60" fmla="*/ 5 w 10"/>
                <a:gd name="T61" fmla="*/ 3 h 6"/>
                <a:gd name="T62" fmla="*/ 4 w 10"/>
                <a:gd name="T63" fmla="*/ 3 h 6"/>
                <a:gd name="T64" fmla="*/ 4 w 10"/>
                <a:gd name="T65" fmla="*/ 3 h 6"/>
                <a:gd name="T66" fmla="*/ 4 w 10"/>
                <a:gd name="T67" fmla="*/ 3 h 6"/>
                <a:gd name="T68" fmla="*/ 4 w 10"/>
                <a:gd name="T69" fmla="*/ 3 h 6"/>
                <a:gd name="T70" fmla="*/ 3 w 10"/>
                <a:gd name="T71" fmla="*/ 3 h 6"/>
                <a:gd name="T72" fmla="*/ 3 w 10"/>
                <a:gd name="T73" fmla="*/ 4 h 6"/>
                <a:gd name="T74" fmla="*/ 3 w 10"/>
                <a:gd name="T75" fmla="*/ 4 h 6"/>
                <a:gd name="T76" fmla="*/ 3 w 10"/>
                <a:gd name="T77" fmla="*/ 4 h 6"/>
                <a:gd name="T78" fmla="*/ 3 w 10"/>
                <a:gd name="T79" fmla="*/ 4 h 6"/>
                <a:gd name="T80" fmla="*/ 3 w 10"/>
                <a:gd name="T81" fmla="*/ 4 h 6"/>
                <a:gd name="T82" fmla="*/ 2 w 10"/>
                <a:gd name="T83" fmla="*/ 4 h 6"/>
                <a:gd name="T84" fmla="*/ 2 w 10"/>
                <a:gd name="T85" fmla="*/ 4 h 6"/>
                <a:gd name="T86" fmla="*/ 2 w 10"/>
                <a:gd name="T87" fmla="*/ 5 h 6"/>
                <a:gd name="T88" fmla="*/ 2 w 10"/>
                <a:gd name="T89" fmla="*/ 5 h 6"/>
                <a:gd name="T90" fmla="*/ 2 w 10"/>
                <a:gd name="T91" fmla="*/ 5 h 6"/>
                <a:gd name="T92" fmla="*/ 1 w 10"/>
                <a:gd name="T93" fmla="*/ 5 h 6"/>
                <a:gd name="T94" fmla="*/ 1 w 10"/>
                <a:gd name="T95" fmla="*/ 5 h 6"/>
                <a:gd name="T96" fmla="*/ 1 w 10"/>
                <a:gd name="T97" fmla="*/ 6 h 6"/>
                <a:gd name="T98" fmla="*/ 1 w 10"/>
                <a:gd name="T99" fmla="*/ 6 h 6"/>
                <a:gd name="T100" fmla="*/ 0 w 10"/>
                <a:gd name="T101" fmla="*/ 6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1" name="Freeform 939"/>
            <p:cNvSpPr>
              <a:spLocks/>
            </p:cNvSpPr>
            <p:nvPr/>
          </p:nvSpPr>
          <p:spPr bwMode="auto">
            <a:xfrm>
              <a:off x="6316910" y="2743396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10 w 10"/>
                <a:gd name="T9" fmla="*/ 1 h 11"/>
                <a:gd name="T10" fmla="*/ 10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1 h 11"/>
                <a:gd name="T18" fmla="*/ 9 w 10"/>
                <a:gd name="T19" fmla="*/ 1 h 11"/>
                <a:gd name="T20" fmla="*/ 9 w 10"/>
                <a:gd name="T21" fmla="*/ 2 h 11"/>
                <a:gd name="T22" fmla="*/ 8 w 10"/>
                <a:gd name="T23" fmla="*/ 2 h 11"/>
                <a:gd name="T24" fmla="*/ 8 w 10"/>
                <a:gd name="T25" fmla="*/ 2 h 11"/>
                <a:gd name="T26" fmla="*/ 8 w 10"/>
                <a:gd name="T27" fmla="*/ 2 h 11"/>
                <a:gd name="T28" fmla="*/ 8 w 10"/>
                <a:gd name="T29" fmla="*/ 3 h 11"/>
                <a:gd name="T30" fmla="*/ 7 w 10"/>
                <a:gd name="T31" fmla="*/ 3 h 11"/>
                <a:gd name="T32" fmla="*/ 7 w 10"/>
                <a:gd name="T33" fmla="*/ 3 h 11"/>
                <a:gd name="T34" fmla="*/ 7 w 10"/>
                <a:gd name="T35" fmla="*/ 3 h 11"/>
                <a:gd name="T36" fmla="*/ 7 w 10"/>
                <a:gd name="T37" fmla="*/ 3 h 11"/>
                <a:gd name="T38" fmla="*/ 7 w 10"/>
                <a:gd name="T39" fmla="*/ 4 h 11"/>
                <a:gd name="T40" fmla="*/ 7 w 10"/>
                <a:gd name="T41" fmla="*/ 4 h 11"/>
                <a:gd name="T42" fmla="*/ 6 w 10"/>
                <a:gd name="T43" fmla="*/ 4 h 11"/>
                <a:gd name="T44" fmla="*/ 6 w 10"/>
                <a:gd name="T45" fmla="*/ 4 h 11"/>
                <a:gd name="T46" fmla="*/ 6 w 10"/>
                <a:gd name="T47" fmla="*/ 4 h 11"/>
                <a:gd name="T48" fmla="*/ 6 w 10"/>
                <a:gd name="T49" fmla="*/ 5 h 11"/>
                <a:gd name="T50" fmla="*/ 6 w 10"/>
                <a:gd name="T51" fmla="*/ 5 h 11"/>
                <a:gd name="T52" fmla="*/ 5 w 10"/>
                <a:gd name="T53" fmla="*/ 5 h 11"/>
                <a:gd name="T54" fmla="*/ 5 w 10"/>
                <a:gd name="T55" fmla="*/ 6 h 11"/>
                <a:gd name="T56" fmla="*/ 5 w 10"/>
                <a:gd name="T57" fmla="*/ 6 h 11"/>
                <a:gd name="T58" fmla="*/ 5 w 10"/>
                <a:gd name="T59" fmla="*/ 6 h 11"/>
                <a:gd name="T60" fmla="*/ 5 w 10"/>
                <a:gd name="T61" fmla="*/ 6 h 11"/>
                <a:gd name="T62" fmla="*/ 4 w 10"/>
                <a:gd name="T63" fmla="*/ 6 h 11"/>
                <a:gd name="T64" fmla="*/ 4 w 10"/>
                <a:gd name="T65" fmla="*/ 7 h 11"/>
                <a:gd name="T66" fmla="*/ 4 w 10"/>
                <a:gd name="T67" fmla="*/ 7 h 11"/>
                <a:gd name="T68" fmla="*/ 4 w 10"/>
                <a:gd name="T69" fmla="*/ 7 h 11"/>
                <a:gd name="T70" fmla="*/ 4 w 10"/>
                <a:gd name="T71" fmla="*/ 7 h 11"/>
                <a:gd name="T72" fmla="*/ 3 w 10"/>
                <a:gd name="T73" fmla="*/ 7 h 11"/>
                <a:gd name="T74" fmla="*/ 3 w 10"/>
                <a:gd name="T75" fmla="*/ 8 h 11"/>
                <a:gd name="T76" fmla="*/ 3 w 10"/>
                <a:gd name="T77" fmla="*/ 8 h 11"/>
                <a:gd name="T78" fmla="*/ 3 w 10"/>
                <a:gd name="T79" fmla="*/ 8 h 11"/>
                <a:gd name="T80" fmla="*/ 3 w 10"/>
                <a:gd name="T81" fmla="*/ 8 h 11"/>
                <a:gd name="T82" fmla="*/ 2 w 10"/>
                <a:gd name="T83" fmla="*/ 9 h 11"/>
                <a:gd name="T84" fmla="*/ 2 w 10"/>
                <a:gd name="T85" fmla="*/ 9 h 11"/>
                <a:gd name="T86" fmla="*/ 2 w 10"/>
                <a:gd name="T87" fmla="*/ 9 h 11"/>
                <a:gd name="T88" fmla="*/ 2 w 10"/>
                <a:gd name="T89" fmla="*/ 10 h 11"/>
                <a:gd name="T90" fmla="*/ 2 w 10"/>
                <a:gd name="T91" fmla="*/ 10 h 11"/>
                <a:gd name="T92" fmla="*/ 1 w 10"/>
                <a:gd name="T93" fmla="*/ 10 h 11"/>
                <a:gd name="T94" fmla="*/ 1 w 10"/>
                <a:gd name="T95" fmla="*/ 10 h 11"/>
                <a:gd name="T96" fmla="*/ 1 w 10"/>
                <a:gd name="T97" fmla="*/ 11 h 11"/>
                <a:gd name="T98" fmla="*/ 1 w 10"/>
                <a:gd name="T99" fmla="*/ 11 h 11"/>
                <a:gd name="T100" fmla="*/ 0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2" name="Freeform 940"/>
            <p:cNvSpPr>
              <a:spLocks/>
            </p:cNvSpPr>
            <p:nvPr/>
          </p:nvSpPr>
          <p:spPr bwMode="auto">
            <a:xfrm>
              <a:off x="6307067" y="2754223"/>
              <a:ext cx="9842" cy="14764"/>
            </a:xfrm>
            <a:custGeom>
              <a:avLst/>
              <a:gdLst>
                <a:gd name="T0" fmla="*/ 10 w 10"/>
                <a:gd name="T1" fmla="*/ 0 h 15"/>
                <a:gd name="T2" fmla="*/ 10 w 10"/>
                <a:gd name="T3" fmla="*/ 0 h 15"/>
                <a:gd name="T4" fmla="*/ 10 w 10"/>
                <a:gd name="T5" fmla="*/ 1 h 15"/>
                <a:gd name="T6" fmla="*/ 10 w 10"/>
                <a:gd name="T7" fmla="*/ 1 h 15"/>
                <a:gd name="T8" fmla="*/ 10 w 10"/>
                <a:gd name="T9" fmla="*/ 1 h 15"/>
                <a:gd name="T10" fmla="*/ 10 w 10"/>
                <a:gd name="T11" fmla="*/ 2 h 15"/>
                <a:gd name="T12" fmla="*/ 9 w 10"/>
                <a:gd name="T13" fmla="*/ 2 h 15"/>
                <a:gd name="T14" fmla="*/ 9 w 10"/>
                <a:gd name="T15" fmla="*/ 2 h 15"/>
                <a:gd name="T16" fmla="*/ 9 w 10"/>
                <a:gd name="T17" fmla="*/ 2 h 15"/>
                <a:gd name="T18" fmla="*/ 9 w 10"/>
                <a:gd name="T19" fmla="*/ 3 h 15"/>
                <a:gd name="T20" fmla="*/ 9 w 10"/>
                <a:gd name="T21" fmla="*/ 3 h 15"/>
                <a:gd name="T22" fmla="*/ 8 w 10"/>
                <a:gd name="T23" fmla="*/ 3 h 15"/>
                <a:gd name="T24" fmla="*/ 8 w 10"/>
                <a:gd name="T25" fmla="*/ 3 h 15"/>
                <a:gd name="T26" fmla="*/ 8 w 10"/>
                <a:gd name="T27" fmla="*/ 4 h 15"/>
                <a:gd name="T28" fmla="*/ 8 w 10"/>
                <a:gd name="T29" fmla="*/ 4 h 15"/>
                <a:gd name="T30" fmla="*/ 7 w 10"/>
                <a:gd name="T31" fmla="*/ 4 h 15"/>
                <a:gd name="T32" fmla="*/ 7 w 10"/>
                <a:gd name="T33" fmla="*/ 5 h 15"/>
                <a:gd name="T34" fmla="*/ 7 w 10"/>
                <a:gd name="T35" fmla="*/ 5 h 15"/>
                <a:gd name="T36" fmla="*/ 7 w 10"/>
                <a:gd name="T37" fmla="*/ 5 h 15"/>
                <a:gd name="T38" fmla="*/ 7 w 10"/>
                <a:gd name="T39" fmla="*/ 6 h 15"/>
                <a:gd name="T40" fmla="*/ 7 w 10"/>
                <a:gd name="T41" fmla="*/ 6 h 15"/>
                <a:gd name="T42" fmla="*/ 6 w 10"/>
                <a:gd name="T43" fmla="*/ 6 h 15"/>
                <a:gd name="T44" fmla="*/ 6 w 10"/>
                <a:gd name="T45" fmla="*/ 6 h 15"/>
                <a:gd name="T46" fmla="*/ 6 w 10"/>
                <a:gd name="T47" fmla="*/ 7 h 15"/>
                <a:gd name="T48" fmla="*/ 6 w 10"/>
                <a:gd name="T49" fmla="*/ 7 h 15"/>
                <a:gd name="T50" fmla="*/ 6 w 10"/>
                <a:gd name="T51" fmla="*/ 7 h 15"/>
                <a:gd name="T52" fmla="*/ 5 w 10"/>
                <a:gd name="T53" fmla="*/ 8 h 15"/>
                <a:gd name="T54" fmla="*/ 5 w 10"/>
                <a:gd name="T55" fmla="*/ 8 h 15"/>
                <a:gd name="T56" fmla="*/ 5 w 10"/>
                <a:gd name="T57" fmla="*/ 8 h 15"/>
                <a:gd name="T58" fmla="*/ 5 w 10"/>
                <a:gd name="T59" fmla="*/ 9 h 15"/>
                <a:gd name="T60" fmla="*/ 5 w 10"/>
                <a:gd name="T61" fmla="*/ 9 h 15"/>
                <a:gd name="T62" fmla="*/ 5 w 10"/>
                <a:gd name="T63" fmla="*/ 9 h 15"/>
                <a:gd name="T64" fmla="*/ 4 w 10"/>
                <a:gd name="T65" fmla="*/ 9 h 15"/>
                <a:gd name="T66" fmla="*/ 4 w 10"/>
                <a:gd name="T67" fmla="*/ 10 h 15"/>
                <a:gd name="T68" fmla="*/ 4 w 10"/>
                <a:gd name="T69" fmla="*/ 10 h 15"/>
                <a:gd name="T70" fmla="*/ 4 w 10"/>
                <a:gd name="T71" fmla="*/ 10 h 15"/>
                <a:gd name="T72" fmla="*/ 3 w 10"/>
                <a:gd name="T73" fmla="*/ 11 h 15"/>
                <a:gd name="T74" fmla="*/ 3 w 10"/>
                <a:gd name="T75" fmla="*/ 11 h 15"/>
                <a:gd name="T76" fmla="*/ 3 w 10"/>
                <a:gd name="T77" fmla="*/ 11 h 15"/>
                <a:gd name="T78" fmla="*/ 3 w 10"/>
                <a:gd name="T79" fmla="*/ 12 h 15"/>
                <a:gd name="T80" fmla="*/ 3 w 10"/>
                <a:gd name="T81" fmla="*/ 12 h 15"/>
                <a:gd name="T82" fmla="*/ 2 w 10"/>
                <a:gd name="T83" fmla="*/ 12 h 15"/>
                <a:gd name="T84" fmla="*/ 2 w 10"/>
                <a:gd name="T85" fmla="*/ 13 h 15"/>
                <a:gd name="T86" fmla="*/ 2 w 10"/>
                <a:gd name="T87" fmla="*/ 13 h 15"/>
                <a:gd name="T88" fmla="*/ 2 w 10"/>
                <a:gd name="T89" fmla="*/ 13 h 15"/>
                <a:gd name="T90" fmla="*/ 2 w 10"/>
                <a:gd name="T91" fmla="*/ 13 h 15"/>
                <a:gd name="T92" fmla="*/ 2 w 10"/>
                <a:gd name="T93" fmla="*/ 14 h 15"/>
                <a:gd name="T94" fmla="*/ 1 w 10"/>
                <a:gd name="T95" fmla="*/ 14 h 15"/>
                <a:gd name="T96" fmla="*/ 1 w 10"/>
                <a:gd name="T97" fmla="*/ 15 h 15"/>
                <a:gd name="T98" fmla="*/ 1 w 10"/>
                <a:gd name="T99" fmla="*/ 15 h 15"/>
                <a:gd name="T100" fmla="*/ 1 w 10"/>
                <a:gd name="T101" fmla="*/ 15 h 15"/>
                <a:gd name="T102" fmla="*/ 0 w 10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3" name="Freeform 941"/>
            <p:cNvSpPr>
              <a:spLocks/>
            </p:cNvSpPr>
            <p:nvPr/>
          </p:nvSpPr>
          <p:spPr bwMode="auto">
            <a:xfrm>
              <a:off x="6297225" y="2768987"/>
              <a:ext cx="10827" cy="17717"/>
            </a:xfrm>
            <a:custGeom>
              <a:avLst/>
              <a:gdLst>
                <a:gd name="T0" fmla="*/ 11 w 11"/>
                <a:gd name="T1" fmla="*/ 0 h 18"/>
                <a:gd name="T2" fmla="*/ 10 w 11"/>
                <a:gd name="T3" fmla="*/ 0 h 18"/>
                <a:gd name="T4" fmla="*/ 10 w 11"/>
                <a:gd name="T5" fmla="*/ 1 h 18"/>
                <a:gd name="T6" fmla="*/ 10 w 11"/>
                <a:gd name="T7" fmla="*/ 1 h 18"/>
                <a:gd name="T8" fmla="*/ 10 w 11"/>
                <a:gd name="T9" fmla="*/ 1 h 18"/>
                <a:gd name="T10" fmla="*/ 10 w 11"/>
                <a:gd name="T11" fmla="*/ 2 h 18"/>
                <a:gd name="T12" fmla="*/ 9 w 11"/>
                <a:gd name="T13" fmla="*/ 2 h 18"/>
                <a:gd name="T14" fmla="*/ 9 w 11"/>
                <a:gd name="T15" fmla="*/ 3 h 18"/>
                <a:gd name="T16" fmla="*/ 9 w 11"/>
                <a:gd name="T17" fmla="*/ 3 h 18"/>
                <a:gd name="T18" fmla="*/ 9 w 11"/>
                <a:gd name="T19" fmla="*/ 3 h 18"/>
                <a:gd name="T20" fmla="*/ 9 w 11"/>
                <a:gd name="T21" fmla="*/ 3 h 18"/>
                <a:gd name="T22" fmla="*/ 9 w 11"/>
                <a:gd name="T23" fmla="*/ 4 h 18"/>
                <a:gd name="T24" fmla="*/ 8 w 11"/>
                <a:gd name="T25" fmla="*/ 4 h 18"/>
                <a:gd name="T26" fmla="*/ 8 w 11"/>
                <a:gd name="T27" fmla="*/ 4 h 18"/>
                <a:gd name="T28" fmla="*/ 8 w 11"/>
                <a:gd name="T29" fmla="*/ 5 h 18"/>
                <a:gd name="T30" fmla="*/ 8 w 11"/>
                <a:gd name="T31" fmla="*/ 5 h 18"/>
                <a:gd name="T32" fmla="*/ 7 w 11"/>
                <a:gd name="T33" fmla="*/ 6 h 18"/>
                <a:gd name="T34" fmla="*/ 7 w 11"/>
                <a:gd name="T35" fmla="*/ 6 h 18"/>
                <a:gd name="T36" fmla="*/ 7 w 11"/>
                <a:gd name="T37" fmla="*/ 6 h 18"/>
                <a:gd name="T38" fmla="*/ 7 w 11"/>
                <a:gd name="T39" fmla="*/ 7 h 18"/>
                <a:gd name="T40" fmla="*/ 7 w 11"/>
                <a:gd name="T41" fmla="*/ 7 h 18"/>
                <a:gd name="T42" fmla="*/ 6 w 11"/>
                <a:gd name="T43" fmla="*/ 7 h 18"/>
                <a:gd name="T44" fmla="*/ 6 w 11"/>
                <a:gd name="T45" fmla="*/ 7 h 18"/>
                <a:gd name="T46" fmla="*/ 6 w 11"/>
                <a:gd name="T47" fmla="*/ 8 h 18"/>
                <a:gd name="T48" fmla="*/ 6 w 11"/>
                <a:gd name="T49" fmla="*/ 8 h 18"/>
                <a:gd name="T50" fmla="*/ 6 w 11"/>
                <a:gd name="T51" fmla="*/ 8 h 18"/>
                <a:gd name="T52" fmla="*/ 6 w 11"/>
                <a:gd name="T53" fmla="*/ 9 h 18"/>
                <a:gd name="T54" fmla="*/ 5 w 11"/>
                <a:gd name="T55" fmla="*/ 9 h 18"/>
                <a:gd name="T56" fmla="*/ 5 w 11"/>
                <a:gd name="T57" fmla="*/ 10 h 18"/>
                <a:gd name="T58" fmla="*/ 5 w 11"/>
                <a:gd name="T59" fmla="*/ 10 h 18"/>
                <a:gd name="T60" fmla="*/ 5 w 11"/>
                <a:gd name="T61" fmla="*/ 10 h 18"/>
                <a:gd name="T62" fmla="*/ 5 w 11"/>
                <a:gd name="T63" fmla="*/ 11 h 18"/>
                <a:gd name="T64" fmla="*/ 4 w 11"/>
                <a:gd name="T65" fmla="*/ 11 h 18"/>
                <a:gd name="T66" fmla="*/ 4 w 11"/>
                <a:gd name="T67" fmla="*/ 11 h 18"/>
                <a:gd name="T68" fmla="*/ 4 w 11"/>
                <a:gd name="T69" fmla="*/ 12 h 18"/>
                <a:gd name="T70" fmla="*/ 4 w 11"/>
                <a:gd name="T71" fmla="*/ 12 h 18"/>
                <a:gd name="T72" fmla="*/ 3 w 11"/>
                <a:gd name="T73" fmla="*/ 12 h 18"/>
                <a:gd name="T74" fmla="*/ 3 w 11"/>
                <a:gd name="T75" fmla="*/ 13 h 18"/>
                <a:gd name="T76" fmla="*/ 3 w 11"/>
                <a:gd name="T77" fmla="*/ 13 h 18"/>
                <a:gd name="T78" fmla="*/ 3 w 11"/>
                <a:gd name="T79" fmla="*/ 13 h 18"/>
                <a:gd name="T80" fmla="*/ 3 w 11"/>
                <a:gd name="T81" fmla="*/ 14 h 18"/>
                <a:gd name="T82" fmla="*/ 3 w 11"/>
                <a:gd name="T83" fmla="*/ 14 h 18"/>
                <a:gd name="T84" fmla="*/ 2 w 11"/>
                <a:gd name="T85" fmla="*/ 14 h 18"/>
                <a:gd name="T86" fmla="*/ 2 w 11"/>
                <a:gd name="T87" fmla="*/ 15 h 18"/>
                <a:gd name="T88" fmla="*/ 2 w 11"/>
                <a:gd name="T89" fmla="*/ 15 h 18"/>
                <a:gd name="T90" fmla="*/ 2 w 11"/>
                <a:gd name="T91" fmla="*/ 16 h 18"/>
                <a:gd name="T92" fmla="*/ 2 w 11"/>
                <a:gd name="T93" fmla="*/ 16 h 18"/>
                <a:gd name="T94" fmla="*/ 1 w 11"/>
                <a:gd name="T95" fmla="*/ 16 h 18"/>
                <a:gd name="T96" fmla="*/ 1 w 11"/>
                <a:gd name="T97" fmla="*/ 17 h 18"/>
                <a:gd name="T98" fmla="*/ 1 w 11"/>
                <a:gd name="T99" fmla="*/ 17 h 18"/>
                <a:gd name="T100" fmla="*/ 1 w 11"/>
                <a:gd name="T101" fmla="*/ 17 h 18"/>
                <a:gd name="T102" fmla="*/ 0 w 11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4" name="Freeform 942"/>
            <p:cNvSpPr>
              <a:spLocks/>
            </p:cNvSpPr>
            <p:nvPr/>
          </p:nvSpPr>
          <p:spPr bwMode="auto">
            <a:xfrm>
              <a:off x="6288366" y="2785719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9 w 10"/>
                <a:gd name="T3" fmla="*/ 1 h 19"/>
                <a:gd name="T4" fmla="*/ 9 w 10"/>
                <a:gd name="T5" fmla="*/ 1 h 19"/>
                <a:gd name="T6" fmla="*/ 9 w 10"/>
                <a:gd name="T7" fmla="*/ 2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3 h 19"/>
                <a:gd name="T14" fmla="*/ 8 w 10"/>
                <a:gd name="T15" fmla="*/ 3 h 19"/>
                <a:gd name="T16" fmla="*/ 8 w 10"/>
                <a:gd name="T17" fmla="*/ 3 h 19"/>
                <a:gd name="T18" fmla="*/ 8 w 10"/>
                <a:gd name="T19" fmla="*/ 4 h 19"/>
                <a:gd name="T20" fmla="*/ 8 w 10"/>
                <a:gd name="T21" fmla="*/ 4 h 19"/>
                <a:gd name="T22" fmla="*/ 8 w 10"/>
                <a:gd name="T23" fmla="*/ 4 h 19"/>
                <a:gd name="T24" fmla="*/ 7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6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5 w 10"/>
                <a:gd name="T45" fmla="*/ 8 h 19"/>
                <a:gd name="T46" fmla="*/ 5 w 10"/>
                <a:gd name="T47" fmla="*/ 9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4 w 10"/>
                <a:gd name="T55" fmla="*/ 10 h 19"/>
                <a:gd name="T56" fmla="*/ 4 w 10"/>
                <a:gd name="T57" fmla="*/ 10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3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3 h 19"/>
                <a:gd name="T74" fmla="*/ 2 w 10"/>
                <a:gd name="T75" fmla="*/ 14 h 19"/>
                <a:gd name="T76" fmla="*/ 2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1 w 10"/>
                <a:gd name="T85" fmla="*/ 16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7 h 19"/>
                <a:gd name="T96" fmla="*/ 0 w 10"/>
                <a:gd name="T97" fmla="*/ 18 h 19"/>
                <a:gd name="T98" fmla="*/ 0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5" name="Freeform 943"/>
            <p:cNvSpPr>
              <a:spLocks/>
            </p:cNvSpPr>
            <p:nvPr/>
          </p:nvSpPr>
          <p:spPr bwMode="auto">
            <a:xfrm>
              <a:off x="6278524" y="2804420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9 w 10"/>
                <a:gd name="T5" fmla="*/ 0 h 19"/>
                <a:gd name="T6" fmla="*/ 9 w 10"/>
                <a:gd name="T7" fmla="*/ 1 h 19"/>
                <a:gd name="T8" fmla="*/ 9 w 10"/>
                <a:gd name="T9" fmla="*/ 1 h 19"/>
                <a:gd name="T10" fmla="*/ 9 w 10"/>
                <a:gd name="T11" fmla="*/ 1 h 19"/>
                <a:gd name="T12" fmla="*/ 9 w 10"/>
                <a:gd name="T13" fmla="*/ 2 h 19"/>
                <a:gd name="T14" fmla="*/ 8 w 10"/>
                <a:gd name="T15" fmla="*/ 2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3 h 19"/>
                <a:gd name="T22" fmla="*/ 8 w 10"/>
                <a:gd name="T23" fmla="*/ 4 h 19"/>
                <a:gd name="T24" fmla="*/ 8 w 10"/>
                <a:gd name="T25" fmla="*/ 4 h 19"/>
                <a:gd name="T26" fmla="*/ 7 w 10"/>
                <a:gd name="T27" fmla="*/ 4 h 19"/>
                <a:gd name="T28" fmla="*/ 7 w 10"/>
                <a:gd name="T29" fmla="*/ 5 h 19"/>
                <a:gd name="T30" fmla="*/ 7 w 10"/>
                <a:gd name="T31" fmla="*/ 5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6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7 h 19"/>
                <a:gd name="T44" fmla="*/ 5 w 10"/>
                <a:gd name="T45" fmla="*/ 8 h 19"/>
                <a:gd name="T46" fmla="*/ 5 w 10"/>
                <a:gd name="T47" fmla="*/ 8 h 19"/>
                <a:gd name="T48" fmla="*/ 5 w 10"/>
                <a:gd name="T49" fmla="*/ 8 h 19"/>
                <a:gd name="T50" fmla="*/ 5 w 10"/>
                <a:gd name="T51" fmla="*/ 9 h 19"/>
                <a:gd name="T52" fmla="*/ 5 w 10"/>
                <a:gd name="T53" fmla="*/ 9 h 19"/>
                <a:gd name="T54" fmla="*/ 5 w 10"/>
                <a:gd name="T55" fmla="*/ 10 h 19"/>
                <a:gd name="T56" fmla="*/ 4 w 10"/>
                <a:gd name="T57" fmla="*/ 10 h 19"/>
                <a:gd name="T58" fmla="*/ 4 w 10"/>
                <a:gd name="T59" fmla="*/ 10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1 h 19"/>
                <a:gd name="T66" fmla="*/ 3 w 10"/>
                <a:gd name="T67" fmla="*/ 12 h 19"/>
                <a:gd name="T68" fmla="*/ 3 w 10"/>
                <a:gd name="T69" fmla="*/ 12 h 19"/>
                <a:gd name="T70" fmla="*/ 3 w 10"/>
                <a:gd name="T71" fmla="*/ 13 h 19"/>
                <a:gd name="T72" fmla="*/ 3 w 10"/>
                <a:gd name="T73" fmla="*/ 13 h 19"/>
                <a:gd name="T74" fmla="*/ 2 w 10"/>
                <a:gd name="T75" fmla="*/ 13 h 19"/>
                <a:gd name="T76" fmla="*/ 2 w 10"/>
                <a:gd name="T77" fmla="*/ 14 h 19"/>
                <a:gd name="T78" fmla="*/ 2 w 10"/>
                <a:gd name="T79" fmla="*/ 14 h 19"/>
                <a:gd name="T80" fmla="*/ 2 w 10"/>
                <a:gd name="T81" fmla="*/ 14 h 19"/>
                <a:gd name="T82" fmla="*/ 2 w 10"/>
                <a:gd name="T83" fmla="*/ 15 h 19"/>
                <a:gd name="T84" fmla="*/ 2 w 10"/>
                <a:gd name="T85" fmla="*/ 15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6 h 19"/>
                <a:gd name="T92" fmla="*/ 1 w 10"/>
                <a:gd name="T93" fmla="*/ 17 h 19"/>
                <a:gd name="T94" fmla="*/ 1 w 10"/>
                <a:gd name="T95" fmla="*/ 17 h 19"/>
                <a:gd name="T96" fmla="*/ 0 w 10"/>
                <a:gd name="T97" fmla="*/ 17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6" name="Freeform 944"/>
            <p:cNvSpPr>
              <a:spLocks/>
            </p:cNvSpPr>
            <p:nvPr/>
          </p:nvSpPr>
          <p:spPr bwMode="auto">
            <a:xfrm>
              <a:off x="6268681" y="2822136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 h 19"/>
                <a:gd name="T4" fmla="*/ 9 w 10"/>
                <a:gd name="T5" fmla="*/ 1 h 19"/>
                <a:gd name="T6" fmla="*/ 9 w 10"/>
                <a:gd name="T7" fmla="*/ 1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8 h 19"/>
                <a:gd name="T42" fmla="*/ 6 w 10"/>
                <a:gd name="T43" fmla="*/ 8 h 19"/>
                <a:gd name="T44" fmla="*/ 6 w 10"/>
                <a:gd name="T45" fmla="*/ 8 h 19"/>
                <a:gd name="T46" fmla="*/ 5 w 10"/>
                <a:gd name="T47" fmla="*/ 9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5 w 10"/>
                <a:gd name="T55" fmla="*/ 10 h 19"/>
                <a:gd name="T56" fmla="*/ 4 w 10"/>
                <a:gd name="T57" fmla="*/ 11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2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6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7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7" name="Freeform 945"/>
            <p:cNvSpPr>
              <a:spLocks/>
            </p:cNvSpPr>
            <p:nvPr/>
          </p:nvSpPr>
          <p:spPr bwMode="auto">
            <a:xfrm>
              <a:off x="6258839" y="2839853"/>
              <a:ext cx="9842" cy="17717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1 h 18"/>
                <a:gd name="T4" fmla="*/ 10 w 10"/>
                <a:gd name="T5" fmla="*/ 1 h 18"/>
                <a:gd name="T6" fmla="*/ 9 w 10"/>
                <a:gd name="T7" fmla="*/ 1 h 18"/>
                <a:gd name="T8" fmla="*/ 9 w 10"/>
                <a:gd name="T9" fmla="*/ 2 h 18"/>
                <a:gd name="T10" fmla="*/ 9 w 10"/>
                <a:gd name="T11" fmla="*/ 2 h 18"/>
                <a:gd name="T12" fmla="*/ 9 w 10"/>
                <a:gd name="T13" fmla="*/ 3 h 18"/>
                <a:gd name="T14" fmla="*/ 9 w 10"/>
                <a:gd name="T15" fmla="*/ 3 h 18"/>
                <a:gd name="T16" fmla="*/ 8 w 10"/>
                <a:gd name="T17" fmla="*/ 3 h 18"/>
                <a:gd name="T18" fmla="*/ 8 w 10"/>
                <a:gd name="T19" fmla="*/ 4 h 18"/>
                <a:gd name="T20" fmla="*/ 8 w 10"/>
                <a:gd name="T21" fmla="*/ 4 h 18"/>
                <a:gd name="T22" fmla="*/ 8 w 10"/>
                <a:gd name="T23" fmla="*/ 4 h 18"/>
                <a:gd name="T24" fmla="*/ 8 w 10"/>
                <a:gd name="T25" fmla="*/ 5 h 18"/>
                <a:gd name="T26" fmla="*/ 8 w 10"/>
                <a:gd name="T27" fmla="*/ 5 h 18"/>
                <a:gd name="T28" fmla="*/ 7 w 10"/>
                <a:gd name="T29" fmla="*/ 5 h 18"/>
                <a:gd name="T30" fmla="*/ 7 w 10"/>
                <a:gd name="T31" fmla="*/ 6 h 18"/>
                <a:gd name="T32" fmla="*/ 7 w 10"/>
                <a:gd name="T33" fmla="*/ 6 h 18"/>
                <a:gd name="T34" fmla="*/ 7 w 10"/>
                <a:gd name="T35" fmla="*/ 6 h 18"/>
                <a:gd name="T36" fmla="*/ 6 w 10"/>
                <a:gd name="T37" fmla="*/ 7 h 18"/>
                <a:gd name="T38" fmla="*/ 6 w 10"/>
                <a:gd name="T39" fmla="*/ 7 h 18"/>
                <a:gd name="T40" fmla="*/ 6 w 10"/>
                <a:gd name="T41" fmla="*/ 7 h 18"/>
                <a:gd name="T42" fmla="*/ 6 w 10"/>
                <a:gd name="T43" fmla="*/ 8 h 18"/>
                <a:gd name="T44" fmla="*/ 6 w 10"/>
                <a:gd name="T45" fmla="*/ 8 h 18"/>
                <a:gd name="T46" fmla="*/ 5 w 10"/>
                <a:gd name="T47" fmla="*/ 9 h 18"/>
                <a:gd name="T48" fmla="*/ 5 w 10"/>
                <a:gd name="T49" fmla="*/ 9 h 18"/>
                <a:gd name="T50" fmla="*/ 5 w 10"/>
                <a:gd name="T51" fmla="*/ 9 h 18"/>
                <a:gd name="T52" fmla="*/ 5 w 10"/>
                <a:gd name="T53" fmla="*/ 10 h 18"/>
                <a:gd name="T54" fmla="*/ 5 w 10"/>
                <a:gd name="T55" fmla="*/ 10 h 18"/>
                <a:gd name="T56" fmla="*/ 5 w 10"/>
                <a:gd name="T57" fmla="*/ 10 h 18"/>
                <a:gd name="T58" fmla="*/ 4 w 10"/>
                <a:gd name="T59" fmla="*/ 11 h 18"/>
                <a:gd name="T60" fmla="*/ 4 w 10"/>
                <a:gd name="T61" fmla="*/ 11 h 18"/>
                <a:gd name="T62" fmla="*/ 4 w 10"/>
                <a:gd name="T63" fmla="*/ 11 h 18"/>
                <a:gd name="T64" fmla="*/ 4 w 10"/>
                <a:gd name="T65" fmla="*/ 11 h 18"/>
                <a:gd name="T66" fmla="*/ 4 w 10"/>
                <a:gd name="T67" fmla="*/ 12 h 18"/>
                <a:gd name="T68" fmla="*/ 3 w 10"/>
                <a:gd name="T69" fmla="*/ 12 h 18"/>
                <a:gd name="T70" fmla="*/ 3 w 10"/>
                <a:gd name="T71" fmla="*/ 13 h 18"/>
                <a:gd name="T72" fmla="*/ 3 w 10"/>
                <a:gd name="T73" fmla="*/ 13 h 18"/>
                <a:gd name="T74" fmla="*/ 3 w 10"/>
                <a:gd name="T75" fmla="*/ 13 h 18"/>
                <a:gd name="T76" fmla="*/ 2 w 10"/>
                <a:gd name="T77" fmla="*/ 14 h 18"/>
                <a:gd name="T78" fmla="*/ 2 w 10"/>
                <a:gd name="T79" fmla="*/ 14 h 18"/>
                <a:gd name="T80" fmla="*/ 2 w 10"/>
                <a:gd name="T81" fmla="*/ 14 h 18"/>
                <a:gd name="T82" fmla="*/ 2 w 10"/>
                <a:gd name="T83" fmla="*/ 15 h 18"/>
                <a:gd name="T84" fmla="*/ 2 w 10"/>
                <a:gd name="T85" fmla="*/ 15 h 18"/>
                <a:gd name="T86" fmla="*/ 2 w 10"/>
                <a:gd name="T87" fmla="*/ 15 h 18"/>
                <a:gd name="T88" fmla="*/ 1 w 10"/>
                <a:gd name="T89" fmla="*/ 16 h 18"/>
                <a:gd name="T90" fmla="*/ 1 w 10"/>
                <a:gd name="T91" fmla="*/ 16 h 18"/>
                <a:gd name="T92" fmla="*/ 1 w 10"/>
                <a:gd name="T93" fmla="*/ 16 h 18"/>
                <a:gd name="T94" fmla="*/ 1 w 10"/>
                <a:gd name="T95" fmla="*/ 17 h 18"/>
                <a:gd name="T96" fmla="*/ 1 w 10"/>
                <a:gd name="T97" fmla="*/ 17 h 18"/>
                <a:gd name="T98" fmla="*/ 0 w 10"/>
                <a:gd name="T99" fmla="*/ 17 h 18"/>
                <a:gd name="T100" fmla="*/ 0 w 10"/>
                <a:gd name="T101" fmla="*/ 18 h 18"/>
                <a:gd name="T102" fmla="*/ 0 w 10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8" name="Freeform 946"/>
            <p:cNvSpPr>
              <a:spLocks/>
            </p:cNvSpPr>
            <p:nvPr/>
          </p:nvSpPr>
          <p:spPr bwMode="auto">
            <a:xfrm>
              <a:off x="6248996" y="2857569"/>
              <a:ext cx="9842" cy="15748"/>
            </a:xfrm>
            <a:custGeom>
              <a:avLst/>
              <a:gdLst>
                <a:gd name="T0" fmla="*/ 10 w 10"/>
                <a:gd name="T1" fmla="*/ 0 h 16"/>
                <a:gd name="T2" fmla="*/ 10 w 10"/>
                <a:gd name="T3" fmla="*/ 0 h 16"/>
                <a:gd name="T4" fmla="*/ 10 w 10"/>
                <a:gd name="T5" fmla="*/ 0 h 16"/>
                <a:gd name="T6" fmla="*/ 9 w 10"/>
                <a:gd name="T7" fmla="*/ 1 h 16"/>
                <a:gd name="T8" fmla="*/ 9 w 10"/>
                <a:gd name="T9" fmla="*/ 1 h 16"/>
                <a:gd name="T10" fmla="*/ 9 w 10"/>
                <a:gd name="T11" fmla="*/ 1 h 16"/>
                <a:gd name="T12" fmla="*/ 9 w 10"/>
                <a:gd name="T13" fmla="*/ 2 h 16"/>
                <a:gd name="T14" fmla="*/ 9 w 10"/>
                <a:gd name="T15" fmla="*/ 2 h 16"/>
                <a:gd name="T16" fmla="*/ 9 w 10"/>
                <a:gd name="T17" fmla="*/ 2 h 16"/>
                <a:gd name="T18" fmla="*/ 8 w 10"/>
                <a:gd name="T19" fmla="*/ 3 h 16"/>
                <a:gd name="T20" fmla="*/ 8 w 10"/>
                <a:gd name="T21" fmla="*/ 3 h 16"/>
                <a:gd name="T22" fmla="*/ 8 w 10"/>
                <a:gd name="T23" fmla="*/ 3 h 16"/>
                <a:gd name="T24" fmla="*/ 8 w 10"/>
                <a:gd name="T25" fmla="*/ 4 h 16"/>
                <a:gd name="T26" fmla="*/ 8 w 10"/>
                <a:gd name="T27" fmla="*/ 4 h 16"/>
                <a:gd name="T28" fmla="*/ 7 w 10"/>
                <a:gd name="T29" fmla="*/ 4 h 16"/>
                <a:gd name="T30" fmla="*/ 7 w 10"/>
                <a:gd name="T31" fmla="*/ 5 h 16"/>
                <a:gd name="T32" fmla="*/ 7 w 10"/>
                <a:gd name="T33" fmla="*/ 5 h 16"/>
                <a:gd name="T34" fmla="*/ 7 w 10"/>
                <a:gd name="T35" fmla="*/ 5 h 16"/>
                <a:gd name="T36" fmla="*/ 6 w 10"/>
                <a:gd name="T37" fmla="*/ 6 h 16"/>
                <a:gd name="T38" fmla="*/ 6 w 10"/>
                <a:gd name="T39" fmla="*/ 6 h 16"/>
                <a:gd name="T40" fmla="*/ 6 w 10"/>
                <a:gd name="T41" fmla="*/ 6 h 16"/>
                <a:gd name="T42" fmla="*/ 6 w 10"/>
                <a:gd name="T43" fmla="*/ 7 h 16"/>
                <a:gd name="T44" fmla="*/ 6 w 10"/>
                <a:gd name="T45" fmla="*/ 7 h 16"/>
                <a:gd name="T46" fmla="*/ 6 w 10"/>
                <a:gd name="T47" fmla="*/ 7 h 16"/>
                <a:gd name="T48" fmla="*/ 5 w 10"/>
                <a:gd name="T49" fmla="*/ 8 h 16"/>
                <a:gd name="T50" fmla="*/ 5 w 10"/>
                <a:gd name="T51" fmla="*/ 8 h 16"/>
                <a:gd name="T52" fmla="*/ 5 w 10"/>
                <a:gd name="T53" fmla="*/ 8 h 16"/>
                <a:gd name="T54" fmla="*/ 5 w 10"/>
                <a:gd name="T55" fmla="*/ 9 h 16"/>
                <a:gd name="T56" fmla="*/ 5 w 10"/>
                <a:gd name="T57" fmla="*/ 9 h 16"/>
                <a:gd name="T58" fmla="*/ 4 w 10"/>
                <a:gd name="T59" fmla="*/ 9 h 16"/>
                <a:gd name="T60" fmla="*/ 4 w 10"/>
                <a:gd name="T61" fmla="*/ 9 h 16"/>
                <a:gd name="T62" fmla="*/ 4 w 10"/>
                <a:gd name="T63" fmla="*/ 10 h 16"/>
                <a:gd name="T64" fmla="*/ 4 w 10"/>
                <a:gd name="T65" fmla="*/ 10 h 16"/>
                <a:gd name="T66" fmla="*/ 3 w 10"/>
                <a:gd name="T67" fmla="*/ 11 h 16"/>
                <a:gd name="T68" fmla="*/ 3 w 10"/>
                <a:gd name="T69" fmla="*/ 11 h 16"/>
                <a:gd name="T70" fmla="*/ 3 w 10"/>
                <a:gd name="T71" fmla="*/ 11 h 16"/>
                <a:gd name="T72" fmla="*/ 3 w 10"/>
                <a:gd name="T73" fmla="*/ 11 h 16"/>
                <a:gd name="T74" fmla="*/ 3 w 10"/>
                <a:gd name="T75" fmla="*/ 12 h 16"/>
                <a:gd name="T76" fmla="*/ 3 w 10"/>
                <a:gd name="T77" fmla="*/ 12 h 16"/>
                <a:gd name="T78" fmla="*/ 2 w 10"/>
                <a:gd name="T79" fmla="*/ 12 h 16"/>
                <a:gd name="T80" fmla="*/ 2 w 10"/>
                <a:gd name="T81" fmla="*/ 13 h 16"/>
                <a:gd name="T82" fmla="*/ 2 w 10"/>
                <a:gd name="T83" fmla="*/ 13 h 16"/>
                <a:gd name="T84" fmla="*/ 2 w 10"/>
                <a:gd name="T85" fmla="*/ 13 h 16"/>
                <a:gd name="T86" fmla="*/ 2 w 10"/>
                <a:gd name="T87" fmla="*/ 14 h 16"/>
                <a:gd name="T88" fmla="*/ 1 w 10"/>
                <a:gd name="T89" fmla="*/ 14 h 16"/>
                <a:gd name="T90" fmla="*/ 1 w 10"/>
                <a:gd name="T91" fmla="*/ 14 h 16"/>
                <a:gd name="T92" fmla="*/ 1 w 10"/>
                <a:gd name="T93" fmla="*/ 15 h 16"/>
                <a:gd name="T94" fmla="*/ 1 w 10"/>
                <a:gd name="T95" fmla="*/ 15 h 16"/>
                <a:gd name="T96" fmla="*/ 1 w 10"/>
                <a:gd name="T97" fmla="*/ 15 h 16"/>
                <a:gd name="T98" fmla="*/ 0 w 10"/>
                <a:gd name="T99" fmla="*/ 15 h 16"/>
                <a:gd name="T100" fmla="*/ 0 w 10"/>
                <a:gd name="T101" fmla="*/ 16 h 16"/>
                <a:gd name="T102" fmla="*/ 0 w 10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9" name="Freeform 947"/>
            <p:cNvSpPr>
              <a:spLocks/>
            </p:cNvSpPr>
            <p:nvPr/>
          </p:nvSpPr>
          <p:spPr bwMode="auto">
            <a:xfrm>
              <a:off x="6239154" y="2873317"/>
              <a:ext cx="9842" cy="14764"/>
            </a:xfrm>
            <a:custGeom>
              <a:avLst/>
              <a:gdLst>
                <a:gd name="T0" fmla="*/ 10 w 10"/>
                <a:gd name="T1" fmla="*/ 0 h 15"/>
                <a:gd name="T2" fmla="*/ 10 w 10"/>
                <a:gd name="T3" fmla="*/ 0 h 15"/>
                <a:gd name="T4" fmla="*/ 10 w 10"/>
                <a:gd name="T5" fmla="*/ 0 h 15"/>
                <a:gd name="T6" fmla="*/ 10 w 10"/>
                <a:gd name="T7" fmla="*/ 1 h 15"/>
                <a:gd name="T8" fmla="*/ 9 w 10"/>
                <a:gd name="T9" fmla="*/ 1 h 15"/>
                <a:gd name="T10" fmla="*/ 9 w 10"/>
                <a:gd name="T11" fmla="*/ 1 h 15"/>
                <a:gd name="T12" fmla="*/ 9 w 10"/>
                <a:gd name="T13" fmla="*/ 2 h 15"/>
                <a:gd name="T14" fmla="*/ 9 w 10"/>
                <a:gd name="T15" fmla="*/ 2 h 15"/>
                <a:gd name="T16" fmla="*/ 9 w 10"/>
                <a:gd name="T17" fmla="*/ 2 h 15"/>
                <a:gd name="T18" fmla="*/ 8 w 10"/>
                <a:gd name="T19" fmla="*/ 3 h 15"/>
                <a:gd name="T20" fmla="*/ 8 w 10"/>
                <a:gd name="T21" fmla="*/ 3 h 15"/>
                <a:gd name="T22" fmla="*/ 8 w 10"/>
                <a:gd name="T23" fmla="*/ 3 h 15"/>
                <a:gd name="T24" fmla="*/ 8 w 10"/>
                <a:gd name="T25" fmla="*/ 3 h 15"/>
                <a:gd name="T26" fmla="*/ 8 w 10"/>
                <a:gd name="T27" fmla="*/ 4 h 15"/>
                <a:gd name="T28" fmla="*/ 7 w 10"/>
                <a:gd name="T29" fmla="*/ 4 h 15"/>
                <a:gd name="T30" fmla="*/ 7 w 10"/>
                <a:gd name="T31" fmla="*/ 4 h 15"/>
                <a:gd name="T32" fmla="*/ 7 w 10"/>
                <a:gd name="T33" fmla="*/ 5 h 15"/>
                <a:gd name="T34" fmla="*/ 7 w 10"/>
                <a:gd name="T35" fmla="*/ 5 h 15"/>
                <a:gd name="T36" fmla="*/ 7 w 10"/>
                <a:gd name="T37" fmla="*/ 5 h 15"/>
                <a:gd name="T38" fmla="*/ 6 w 10"/>
                <a:gd name="T39" fmla="*/ 6 h 15"/>
                <a:gd name="T40" fmla="*/ 6 w 10"/>
                <a:gd name="T41" fmla="*/ 6 h 15"/>
                <a:gd name="T42" fmla="*/ 6 w 10"/>
                <a:gd name="T43" fmla="*/ 6 h 15"/>
                <a:gd name="T44" fmla="*/ 6 w 10"/>
                <a:gd name="T45" fmla="*/ 6 h 15"/>
                <a:gd name="T46" fmla="*/ 6 w 10"/>
                <a:gd name="T47" fmla="*/ 7 h 15"/>
                <a:gd name="T48" fmla="*/ 5 w 10"/>
                <a:gd name="T49" fmla="*/ 7 h 15"/>
                <a:gd name="T50" fmla="*/ 5 w 10"/>
                <a:gd name="T51" fmla="*/ 7 h 15"/>
                <a:gd name="T52" fmla="*/ 5 w 10"/>
                <a:gd name="T53" fmla="*/ 8 h 15"/>
                <a:gd name="T54" fmla="*/ 5 w 10"/>
                <a:gd name="T55" fmla="*/ 8 h 15"/>
                <a:gd name="T56" fmla="*/ 5 w 10"/>
                <a:gd name="T57" fmla="*/ 8 h 15"/>
                <a:gd name="T58" fmla="*/ 4 w 10"/>
                <a:gd name="T59" fmla="*/ 8 h 15"/>
                <a:gd name="T60" fmla="*/ 4 w 10"/>
                <a:gd name="T61" fmla="*/ 9 h 15"/>
                <a:gd name="T62" fmla="*/ 4 w 10"/>
                <a:gd name="T63" fmla="*/ 9 h 15"/>
                <a:gd name="T64" fmla="*/ 4 w 10"/>
                <a:gd name="T65" fmla="*/ 9 h 15"/>
                <a:gd name="T66" fmla="*/ 4 w 10"/>
                <a:gd name="T67" fmla="*/ 10 h 15"/>
                <a:gd name="T68" fmla="*/ 3 w 10"/>
                <a:gd name="T69" fmla="*/ 10 h 15"/>
                <a:gd name="T70" fmla="*/ 3 w 10"/>
                <a:gd name="T71" fmla="*/ 10 h 15"/>
                <a:gd name="T72" fmla="*/ 3 w 10"/>
                <a:gd name="T73" fmla="*/ 11 h 15"/>
                <a:gd name="T74" fmla="*/ 3 w 10"/>
                <a:gd name="T75" fmla="*/ 11 h 15"/>
                <a:gd name="T76" fmla="*/ 3 w 10"/>
                <a:gd name="T77" fmla="*/ 11 h 15"/>
                <a:gd name="T78" fmla="*/ 2 w 10"/>
                <a:gd name="T79" fmla="*/ 11 h 15"/>
                <a:gd name="T80" fmla="*/ 2 w 10"/>
                <a:gd name="T81" fmla="*/ 12 h 15"/>
                <a:gd name="T82" fmla="*/ 2 w 10"/>
                <a:gd name="T83" fmla="*/ 12 h 15"/>
                <a:gd name="T84" fmla="*/ 2 w 10"/>
                <a:gd name="T85" fmla="*/ 12 h 15"/>
                <a:gd name="T86" fmla="*/ 2 w 10"/>
                <a:gd name="T87" fmla="*/ 12 h 15"/>
                <a:gd name="T88" fmla="*/ 1 w 10"/>
                <a:gd name="T89" fmla="*/ 13 h 15"/>
                <a:gd name="T90" fmla="*/ 1 w 10"/>
                <a:gd name="T91" fmla="*/ 13 h 15"/>
                <a:gd name="T92" fmla="*/ 1 w 10"/>
                <a:gd name="T93" fmla="*/ 13 h 15"/>
                <a:gd name="T94" fmla="*/ 1 w 10"/>
                <a:gd name="T95" fmla="*/ 13 h 15"/>
                <a:gd name="T96" fmla="*/ 1 w 10"/>
                <a:gd name="T97" fmla="*/ 14 h 15"/>
                <a:gd name="T98" fmla="*/ 1 w 10"/>
                <a:gd name="T99" fmla="*/ 14 h 15"/>
                <a:gd name="T100" fmla="*/ 0 w 10"/>
                <a:gd name="T101" fmla="*/ 15 h 15"/>
                <a:gd name="T102" fmla="*/ 0 w 10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0" name="Freeform 948"/>
            <p:cNvSpPr>
              <a:spLocks/>
            </p:cNvSpPr>
            <p:nvPr/>
          </p:nvSpPr>
          <p:spPr bwMode="auto">
            <a:xfrm>
              <a:off x="6229311" y="2888081"/>
              <a:ext cx="9842" cy="12796"/>
            </a:xfrm>
            <a:custGeom>
              <a:avLst/>
              <a:gdLst>
                <a:gd name="T0" fmla="*/ 10 w 10"/>
                <a:gd name="T1" fmla="*/ 0 h 13"/>
                <a:gd name="T2" fmla="*/ 10 w 10"/>
                <a:gd name="T3" fmla="*/ 0 h 13"/>
                <a:gd name="T4" fmla="*/ 10 w 10"/>
                <a:gd name="T5" fmla="*/ 0 h 13"/>
                <a:gd name="T6" fmla="*/ 10 w 10"/>
                <a:gd name="T7" fmla="*/ 0 h 13"/>
                <a:gd name="T8" fmla="*/ 9 w 10"/>
                <a:gd name="T9" fmla="*/ 1 h 13"/>
                <a:gd name="T10" fmla="*/ 9 w 10"/>
                <a:gd name="T11" fmla="*/ 1 h 13"/>
                <a:gd name="T12" fmla="*/ 9 w 10"/>
                <a:gd name="T13" fmla="*/ 1 h 13"/>
                <a:gd name="T14" fmla="*/ 9 w 10"/>
                <a:gd name="T15" fmla="*/ 1 h 13"/>
                <a:gd name="T16" fmla="*/ 9 w 10"/>
                <a:gd name="T17" fmla="*/ 2 h 13"/>
                <a:gd name="T18" fmla="*/ 8 w 10"/>
                <a:gd name="T19" fmla="*/ 2 h 13"/>
                <a:gd name="T20" fmla="*/ 8 w 10"/>
                <a:gd name="T21" fmla="*/ 2 h 13"/>
                <a:gd name="T22" fmla="*/ 8 w 10"/>
                <a:gd name="T23" fmla="*/ 3 h 13"/>
                <a:gd name="T24" fmla="*/ 8 w 10"/>
                <a:gd name="T25" fmla="*/ 3 h 13"/>
                <a:gd name="T26" fmla="*/ 8 w 10"/>
                <a:gd name="T27" fmla="*/ 3 h 13"/>
                <a:gd name="T28" fmla="*/ 8 w 10"/>
                <a:gd name="T29" fmla="*/ 3 h 13"/>
                <a:gd name="T30" fmla="*/ 7 w 10"/>
                <a:gd name="T31" fmla="*/ 4 h 13"/>
                <a:gd name="T32" fmla="*/ 7 w 10"/>
                <a:gd name="T33" fmla="*/ 4 h 13"/>
                <a:gd name="T34" fmla="*/ 7 w 10"/>
                <a:gd name="T35" fmla="*/ 4 h 13"/>
                <a:gd name="T36" fmla="*/ 7 w 10"/>
                <a:gd name="T37" fmla="*/ 4 h 13"/>
                <a:gd name="T38" fmla="*/ 6 w 10"/>
                <a:gd name="T39" fmla="*/ 5 h 13"/>
                <a:gd name="T40" fmla="*/ 6 w 10"/>
                <a:gd name="T41" fmla="*/ 5 h 13"/>
                <a:gd name="T42" fmla="*/ 6 w 10"/>
                <a:gd name="T43" fmla="*/ 5 h 13"/>
                <a:gd name="T44" fmla="*/ 6 w 10"/>
                <a:gd name="T45" fmla="*/ 6 h 13"/>
                <a:gd name="T46" fmla="*/ 6 w 10"/>
                <a:gd name="T47" fmla="*/ 6 h 13"/>
                <a:gd name="T48" fmla="*/ 5 w 10"/>
                <a:gd name="T49" fmla="*/ 6 h 13"/>
                <a:gd name="T50" fmla="*/ 5 w 10"/>
                <a:gd name="T51" fmla="*/ 6 h 13"/>
                <a:gd name="T52" fmla="*/ 5 w 10"/>
                <a:gd name="T53" fmla="*/ 7 h 13"/>
                <a:gd name="T54" fmla="*/ 5 w 10"/>
                <a:gd name="T55" fmla="*/ 7 h 13"/>
                <a:gd name="T56" fmla="*/ 5 w 10"/>
                <a:gd name="T57" fmla="*/ 7 h 13"/>
                <a:gd name="T58" fmla="*/ 5 w 10"/>
                <a:gd name="T59" fmla="*/ 7 h 13"/>
                <a:gd name="T60" fmla="*/ 4 w 10"/>
                <a:gd name="T61" fmla="*/ 8 h 13"/>
                <a:gd name="T62" fmla="*/ 4 w 10"/>
                <a:gd name="T63" fmla="*/ 8 h 13"/>
                <a:gd name="T64" fmla="*/ 4 w 10"/>
                <a:gd name="T65" fmla="*/ 8 h 13"/>
                <a:gd name="T66" fmla="*/ 4 w 10"/>
                <a:gd name="T67" fmla="*/ 8 h 13"/>
                <a:gd name="T68" fmla="*/ 3 w 10"/>
                <a:gd name="T69" fmla="*/ 9 h 13"/>
                <a:gd name="T70" fmla="*/ 3 w 10"/>
                <a:gd name="T71" fmla="*/ 9 h 13"/>
                <a:gd name="T72" fmla="*/ 3 w 10"/>
                <a:gd name="T73" fmla="*/ 9 h 13"/>
                <a:gd name="T74" fmla="*/ 3 w 10"/>
                <a:gd name="T75" fmla="*/ 9 h 13"/>
                <a:gd name="T76" fmla="*/ 3 w 10"/>
                <a:gd name="T77" fmla="*/ 10 h 13"/>
                <a:gd name="T78" fmla="*/ 2 w 10"/>
                <a:gd name="T79" fmla="*/ 10 h 13"/>
                <a:gd name="T80" fmla="*/ 2 w 10"/>
                <a:gd name="T81" fmla="*/ 10 h 13"/>
                <a:gd name="T82" fmla="*/ 2 w 10"/>
                <a:gd name="T83" fmla="*/ 10 h 13"/>
                <a:gd name="T84" fmla="*/ 2 w 10"/>
                <a:gd name="T85" fmla="*/ 11 h 13"/>
                <a:gd name="T86" fmla="*/ 2 w 10"/>
                <a:gd name="T87" fmla="*/ 11 h 13"/>
                <a:gd name="T88" fmla="*/ 2 w 10"/>
                <a:gd name="T89" fmla="*/ 11 h 13"/>
                <a:gd name="T90" fmla="*/ 1 w 10"/>
                <a:gd name="T91" fmla="*/ 11 h 13"/>
                <a:gd name="T92" fmla="*/ 1 w 10"/>
                <a:gd name="T93" fmla="*/ 12 h 13"/>
                <a:gd name="T94" fmla="*/ 1 w 10"/>
                <a:gd name="T95" fmla="*/ 12 h 13"/>
                <a:gd name="T96" fmla="*/ 1 w 10"/>
                <a:gd name="T97" fmla="*/ 12 h 13"/>
                <a:gd name="T98" fmla="*/ 1 w 10"/>
                <a:gd name="T99" fmla="*/ 12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1" name="Freeform 949"/>
            <p:cNvSpPr>
              <a:spLocks/>
            </p:cNvSpPr>
            <p:nvPr/>
          </p:nvSpPr>
          <p:spPr bwMode="auto">
            <a:xfrm>
              <a:off x="6219469" y="2900876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9 w 10"/>
                <a:gd name="T9" fmla="*/ 1 h 11"/>
                <a:gd name="T10" fmla="*/ 9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2 h 11"/>
                <a:gd name="T18" fmla="*/ 9 w 10"/>
                <a:gd name="T19" fmla="*/ 2 h 11"/>
                <a:gd name="T20" fmla="*/ 8 w 10"/>
                <a:gd name="T21" fmla="*/ 2 h 11"/>
                <a:gd name="T22" fmla="*/ 8 w 10"/>
                <a:gd name="T23" fmla="*/ 2 h 11"/>
                <a:gd name="T24" fmla="*/ 8 w 10"/>
                <a:gd name="T25" fmla="*/ 3 h 11"/>
                <a:gd name="T26" fmla="*/ 8 w 10"/>
                <a:gd name="T27" fmla="*/ 3 h 11"/>
                <a:gd name="T28" fmla="*/ 8 w 10"/>
                <a:gd name="T29" fmla="*/ 3 h 11"/>
                <a:gd name="T30" fmla="*/ 7 w 10"/>
                <a:gd name="T31" fmla="*/ 3 h 11"/>
                <a:gd name="T32" fmla="*/ 7 w 10"/>
                <a:gd name="T33" fmla="*/ 4 h 11"/>
                <a:gd name="T34" fmla="*/ 7 w 10"/>
                <a:gd name="T35" fmla="*/ 4 h 11"/>
                <a:gd name="T36" fmla="*/ 7 w 10"/>
                <a:gd name="T37" fmla="*/ 4 h 11"/>
                <a:gd name="T38" fmla="*/ 6 w 10"/>
                <a:gd name="T39" fmla="*/ 4 h 11"/>
                <a:gd name="T40" fmla="*/ 6 w 10"/>
                <a:gd name="T41" fmla="*/ 4 h 11"/>
                <a:gd name="T42" fmla="*/ 6 w 10"/>
                <a:gd name="T43" fmla="*/ 5 h 11"/>
                <a:gd name="T44" fmla="*/ 6 w 10"/>
                <a:gd name="T45" fmla="*/ 5 h 11"/>
                <a:gd name="T46" fmla="*/ 6 w 10"/>
                <a:gd name="T47" fmla="*/ 5 h 11"/>
                <a:gd name="T48" fmla="*/ 6 w 10"/>
                <a:gd name="T49" fmla="*/ 6 h 11"/>
                <a:gd name="T50" fmla="*/ 5 w 10"/>
                <a:gd name="T51" fmla="*/ 6 h 11"/>
                <a:gd name="T52" fmla="*/ 5 w 10"/>
                <a:gd name="T53" fmla="*/ 6 h 11"/>
                <a:gd name="T54" fmla="*/ 5 w 10"/>
                <a:gd name="T55" fmla="*/ 6 h 11"/>
                <a:gd name="T56" fmla="*/ 5 w 10"/>
                <a:gd name="T57" fmla="*/ 6 h 11"/>
                <a:gd name="T58" fmla="*/ 5 w 10"/>
                <a:gd name="T59" fmla="*/ 7 h 11"/>
                <a:gd name="T60" fmla="*/ 4 w 10"/>
                <a:gd name="T61" fmla="*/ 7 h 11"/>
                <a:gd name="T62" fmla="*/ 4 w 10"/>
                <a:gd name="T63" fmla="*/ 7 h 11"/>
                <a:gd name="T64" fmla="*/ 4 w 10"/>
                <a:gd name="T65" fmla="*/ 7 h 11"/>
                <a:gd name="T66" fmla="*/ 4 w 10"/>
                <a:gd name="T67" fmla="*/ 8 h 11"/>
                <a:gd name="T68" fmla="*/ 3 w 10"/>
                <a:gd name="T69" fmla="*/ 8 h 11"/>
                <a:gd name="T70" fmla="*/ 3 w 10"/>
                <a:gd name="T71" fmla="*/ 8 h 11"/>
                <a:gd name="T72" fmla="*/ 3 w 10"/>
                <a:gd name="T73" fmla="*/ 8 h 11"/>
                <a:gd name="T74" fmla="*/ 3 w 10"/>
                <a:gd name="T75" fmla="*/ 9 h 11"/>
                <a:gd name="T76" fmla="*/ 3 w 10"/>
                <a:gd name="T77" fmla="*/ 9 h 11"/>
                <a:gd name="T78" fmla="*/ 3 w 10"/>
                <a:gd name="T79" fmla="*/ 9 h 11"/>
                <a:gd name="T80" fmla="*/ 2 w 10"/>
                <a:gd name="T81" fmla="*/ 9 h 11"/>
                <a:gd name="T82" fmla="*/ 2 w 10"/>
                <a:gd name="T83" fmla="*/ 9 h 11"/>
                <a:gd name="T84" fmla="*/ 2 w 10"/>
                <a:gd name="T85" fmla="*/ 10 h 11"/>
                <a:gd name="T86" fmla="*/ 2 w 10"/>
                <a:gd name="T87" fmla="*/ 10 h 11"/>
                <a:gd name="T88" fmla="*/ 2 w 10"/>
                <a:gd name="T89" fmla="*/ 10 h 11"/>
                <a:gd name="T90" fmla="*/ 1 w 10"/>
                <a:gd name="T91" fmla="*/ 10 h 11"/>
                <a:gd name="T92" fmla="*/ 1 w 10"/>
                <a:gd name="T93" fmla="*/ 10 h 11"/>
                <a:gd name="T94" fmla="*/ 1 w 10"/>
                <a:gd name="T95" fmla="*/ 11 h 11"/>
                <a:gd name="T96" fmla="*/ 1 w 10"/>
                <a:gd name="T97" fmla="*/ 11 h 11"/>
                <a:gd name="T98" fmla="*/ 1 w 10"/>
                <a:gd name="T99" fmla="*/ 11 h 11"/>
                <a:gd name="T100" fmla="*/ 1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2" name="Freeform 950"/>
            <p:cNvSpPr>
              <a:spLocks/>
            </p:cNvSpPr>
            <p:nvPr/>
          </p:nvSpPr>
          <p:spPr bwMode="auto">
            <a:xfrm>
              <a:off x="6209626" y="2911703"/>
              <a:ext cx="10827" cy="10827"/>
            </a:xfrm>
            <a:custGeom>
              <a:avLst/>
              <a:gdLst>
                <a:gd name="T0" fmla="*/ 11 w 11"/>
                <a:gd name="T1" fmla="*/ 0 h 11"/>
                <a:gd name="T2" fmla="*/ 10 w 11"/>
                <a:gd name="T3" fmla="*/ 0 h 11"/>
                <a:gd name="T4" fmla="*/ 10 w 11"/>
                <a:gd name="T5" fmla="*/ 1 h 11"/>
                <a:gd name="T6" fmla="*/ 10 w 11"/>
                <a:gd name="T7" fmla="*/ 1 h 11"/>
                <a:gd name="T8" fmla="*/ 10 w 11"/>
                <a:gd name="T9" fmla="*/ 1 h 11"/>
                <a:gd name="T10" fmla="*/ 9 w 11"/>
                <a:gd name="T11" fmla="*/ 2 h 11"/>
                <a:gd name="T12" fmla="*/ 9 w 11"/>
                <a:gd name="T13" fmla="*/ 2 h 11"/>
                <a:gd name="T14" fmla="*/ 9 w 11"/>
                <a:gd name="T15" fmla="*/ 2 h 11"/>
                <a:gd name="T16" fmla="*/ 9 w 11"/>
                <a:gd name="T17" fmla="*/ 2 h 11"/>
                <a:gd name="T18" fmla="*/ 9 w 11"/>
                <a:gd name="T19" fmla="*/ 2 h 11"/>
                <a:gd name="T20" fmla="*/ 8 w 11"/>
                <a:gd name="T21" fmla="*/ 3 h 11"/>
                <a:gd name="T22" fmla="*/ 8 w 11"/>
                <a:gd name="T23" fmla="*/ 3 h 11"/>
                <a:gd name="T24" fmla="*/ 8 w 11"/>
                <a:gd name="T25" fmla="*/ 3 h 11"/>
                <a:gd name="T26" fmla="*/ 8 w 11"/>
                <a:gd name="T27" fmla="*/ 3 h 11"/>
                <a:gd name="T28" fmla="*/ 8 w 11"/>
                <a:gd name="T29" fmla="*/ 3 h 11"/>
                <a:gd name="T30" fmla="*/ 8 w 11"/>
                <a:gd name="T31" fmla="*/ 4 h 11"/>
                <a:gd name="T32" fmla="*/ 7 w 11"/>
                <a:gd name="T33" fmla="*/ 4 h 11"/>
                <a:gd name="T34" fmla="*/ 7 w 11"/>
                <a:gd name="T35" fmla="*/ 4 h 11"/>
                <a:gd name="T36" fmla="*/ 7 w 11"/>
                <a:gd name="T37" fmla="*/ 4 h 11"/>
                <a:gd name="T38" fmla="*/ 7 w 11"/>
                <a:gd name="T39" fmla="*/ 5 h 11"/>
                <a:gd name="T40" fmla="*/ 6 w 11"/>
                <a:gd name="T41" fmla="*/ 5 h 11"/>
                <a:gd name="T42" fmla="*/ 6 w 11"/>
                <a:gd name="T43" fmla="*/ 5 h 11"/>
                <a:gd name="T44" fmla="*/ 6 w 11"/>
                <a:gd name="T45" fmla="*/ 5 h 11"/>
                <a:gd name="T46" fmla="*/ 6 w 11"/>
                <a:gd name="T47" fmla="*/ 5 h 11"/>
                <a:gd name="T48" fmla="*/ 6 w 11"/>
                <a:gd name="T49" fmla="*/ 6 h 11"/>
                <a:gd name="T50" fmla="*/ 5 w 11"/>
                <a:gd name="T51" fmla="*/ 6 h 11"/>
                <a:gd name="T52" fmla="*/ 5 w 11"/>
                <a:gd name="T53" fmla="*/ 6 h 11"/>
                <a:gd name="T54" fmla="*/ 5 w 11"/>
                <a:gd name="T55" fmla="*/ 6 h 11"/>
                <a:gd name="T56" fmla="*/ 5 w 11"/>
                <a:gd name="T57" fmla="*/ 6 h 11"/>
                <a:gd name="T58" fmla="*/ 5 w 11"/>
                <a:gd name="T59" fmla="*/ 6 h 11"/>
                <a:gd name="T60" fmla="*/ 5 w 11"/>
                <a:gd name="T61" fmla="*/ 7 h 11"/>
                <a:gd name="T62" fmla="*/ 4 w 11"/>
                <a:gd name="T63" fmla="*/ 7 h 11"/>
                <a:gd name="T64" fmla="*/ 4 w 11"/>
                <a:gd name="T65" fmla="*/ 7 h 11"/>
                <a:gd name="T66" fmla="*/ 4 w 11"/>
                <a:gd name="T67" fmla="*/ 7 h 11"/>
                <a:gd name="T68" fmla="*/ 4 w 11"/>
                <a:gd name="T69" fmla="*/ 8 h 11"/>
                <a:gd name="T70" fmla="*/ 3 w 11"/>
                <a:gd name="T71" fmla="*/ 8 h 11"/>
                <a:gd name="T72" fmla="*/ 3 w 11"/>
                <a:gd name="T73" fmla="*/ 8 h 11"/>
                <a:gd name="T74" fmla="*/ 3 w 11"/>
                <a:gd name="T75" fmla="*/ 8 h 11"/>
                <a:gd name="T76" fmla="*/ 3 w 11"/>
                <a:gd name="T77" fmla="*/ 8 h 11"/>
                <a:gd name="T78" fmla="*/ 3 w 11"/>
                <a:gd name="T79" fmla="*/ 9 h 11"/>
                <a:gd name="T80" fmla="*/ 2 w 11"/>
                <a:gd name="T81" fmla="*/ 9 h 11"/>
                <a:gd name="T82" fmla="*/ 2 w 11"/>
                <a:gd name="T83" fmla="*/ 9 h 11"/>
                <a:gd name="T84" fmla="*/ 2 w 11"/>
                <a:gd name="T85" fmla="*/ 9 h 11"/>
                <a:gd name="T86" fmla="*/ 2 w 11"/>
                <a:gd name="T87" fmla="*/ 9 h 11"/>
                <a:gd name="T88" fmla="*/ 2 w 11"/>
                <a:gd name="T89" fmla="*/ 9 h 11"/>
                <a:gd name="T90" fmla="*/ 2 w 11"/>
                <a:gd name="T91" fmla="*/ 10 h 11"/>
                <a:gd name="T92" fmla="*/ 1 w 11"/>
                <a:gd name="T93" fmla="*/ 10 h 11"/>
                <a:gd name="T94" fmla="*/ 1 w 11"/>
                <a:gd name="T95" fmla="*/ 10 h 11"/>
                <a:gd name="T96" fmla="*/ 1 w 11"/>
                <a:gd name="T97" fmla="*/ 10 h 11"/>
                <a:gd name="T98" fmla="*/ 1 w 11"/>
                <a:gd name="T99" fmla="*/ 11 h 11"/>
                <a:gd name="T100" fmla="*/ 1 w 11"/>
                <a:gd name="T101" fmla="*/ 11 h 11"/>
                <a:gd name="T102" fmla="*/ 0 w 11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3" name="Freeform 951"/>
            <p:cNvSpPr>
              <a:spLocks/>
            </p:cNvSpPr>
            <p:nvPr/>
          </p:nvSpPr>
          <p:spPr bwMode="auto">
            <a:xfrm>
              <a:off x="6200768" y="2922530"/>
              <a:ext cx="9842" cy="8859"/>
            </a:xfrm>
            <a:custGeom>
              <a:avLst/>
              <a:gdLst>
                <a:gd name="T0" fmla="*/ 10 w 10"/>
                <a:gd name="T1" fmla="*/ 0 h 9"/>
                <a:gd name="T2" fmla="*/ 9 w 10"/>
                <a:gd name="T3" fmla="*/ 0 h 9"/>
                <a:gd name="T4" fmla="*/ 9 w 10"/>
                <a:gd name="T5" fmla="*/ 0 h 9"/>
                <a:gd name="T6" fmla="*/ 9 w 10"/>
                <a:gd name="T7" fmla="*/ 0 h 9"/>
                <a:gd name="T8" fmla="*/ 9 w 10"/>
                <a:gd name="T9" fmla="*/ 0 h 9"/>
                <a:gd name="T10" fmla="*/ 8 w 10"/>
                <a:gd name="T11" fmla="*/ 1 h 9"/>
                <a:gd name="T12" fmla="*/ 8 w 10"/>
                <a:gd name="T13" fmla="*/ 1 h 9"/>
                <a:gd name="T14" fmla="*/ 8 w 10"/>
                <a:gd name="T15" fmla="*/ 1 h 9"/>
                <a:gd name="T16" fmla="*/ 8 w 10"/>
                <a:gd name="T17" fmla="*/ 1 h 9"/>
                <a:gd name="T18" fmla="*/ 8 w 10"/>
                <a:gd name="T19" fmla="*/ 1 h 9"/>
                <a:gd name="T20" fmla="*/ 8 w 10"/>
                <a:gd name="T21" fmla="*/ 2 h 9"/>
                <a:gd name="T22" fmla="*/ 7 w 10"/>
                <a:gd name="T23" fmla="*/ 2 h 9"/>
                <a:gd name="T24" fmla="*/ 7 w 10"/>
                <a:gd name="T25" fmla="*/ 2 h 9"/>
                <a:gd name="T26" fmla="*/ 7 w 10"/>
                <a:gd name="T27" fmla="*/ 2 h 9"/>
                <a:gd name="T28" fmla="*/ 7 w 10"/>
                <a:gd name="T29" fmla="*/ 2 h 9"/>
                <a:gd name="T30" fmla="*/ 7 w 10"/>
                <a:gd name="T31" fmla="*/ 2 h 9"/>
                <a:gd name="T32" fmla="*/ 6 w 10"/>
                <a:gd name="T33" fmla="*/ 3 h 9"/>
                <a:gd name="T34" fmla="*/ 6 w 10"/>
                <a:gd name="T35" fmla="*/ 3 h 9"/>
                <a:gd name="T36" fmla="*/ 6 w 10"/>
                <a:gd name="T37" fmla="*/ 3 h 9"/>
                <a:gd name="T38" fmla="*/ 6 w 10"/>
                <a:gd name="T39" fmla="*/ 3 h 9"/>
                <a:gd name="T40" fmla="*/ 5 w 10"/>
                <a:gd name="T41" fmla="*/ 3 h 9"/>
                <a:gd name="T42" fmla="*/ 5 w 10"/>
                <a:gd name="T43" fmla="*/ 4 h 9"/>
                <a:gd name="T44" fmla="*/ 5 w 10"/>
                <a:gd name="T45" fmla="*/ 4 h 9"/>
                <a:gd name="T46" fmla="*/ 5 w 10"/>
                <a:gd name="T47" fmla="*/ 4 h 9"/>
                <a:gd name="T48" fmla="*/ 5 w 10"/>
                <a:gd name="T49" fmla="*/ 4 h 9"/>
                <a:gd name="T50" fmla="*/ 5 w 10"/>
                <a:gd name="T51" fmla="*/ 4 h 9"/>
                <a:gd name="T52" fmla="*/ 4 w 10"/>
                <a:gd name="T53" fmla="*/ 4 h 9"/>
                <a:gd name="T54" fmla="*/ 4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5 h 9"/>
                <a:gd name="T62" fmla="*/ 3 w 10"/>
                <a:gd name="T63" fmla="*/ 5 h 9"/>
                <a:gd name="T64" fmla="*/ 3 w 10"/>
                <a:gd name="T65" fmla="*/ 5 h 9"/>
                <a:gd name="T66" fmla="*/ 3 w 10"/>
                <a:gd name="T67" fmla="*/ 6 h 9"/>
                <a:gd name="T68" fmla="*/ 3 w 10"/>
                <a:gd name="T69" fmla="*/ 6 h 9"/>
                <a:gd name="T70" fmla="*/ 2 w 10"/>
                <a:gd name="T71" fmla="*/ 6 h 9"/>
                <a:gd name="T72" fmla="*/ 2 w 10"/>
                <a:gd name="T73" fmla="*/ 6 h 9"/>
                <a:gd name="T74" fmla="*/ 2 w 10"/>
                <a:gd name="T75" fmla="*/ 7 h 9"/>
                <a:gd name="T76" fmla="*/ 2 w 10"/>
                <a:gd name="T77" fmla="*/ 7 h 9"/>
                <a:gd name="T78" fmla="*/ 2 w 10"/>
                <a:gd name="T79" fmla="*/ 7 h 9"/>
                <a:gd name="T80" fmla="*/ 2 w 10"/>
                <a:gd name="T81" fmla="*/ 7 h 9"/>
                <a:gd name="T82" fmla="*/ 1 w 10"/>
                <a:gd name="T83" fmla="*/ 7 h 9"/>
                <a:gd name="T84" fmla="*/ 1 w 10"/>
                <a:gd name="T85" fmla="*/ 7 h 9"/>
                <a:gd name="T86" fmla="*/ 1 w 10"/>
                <a:gd name="T87" fmla="*/ 7 h 9"/>
                <a:gd name="T88" fmla="*/ 1 w 10"/>
                <a:gd name="T89" fmla="*/ 8 h 9"/>
                <a:gd name="T90" fmla="*/ 1 w 10"/>
                <a:gd name="T91" fmla="*/ 8 h 9"/>
                <a:gd name="T92" fmla="*/ 0 w 10"/>
                <a:gd name="T93" fmla="*/ 8 h 9"/>
                <a:gd name="T94" fmla="*/ 0 w 10"/>
                <a:gd name="T95" fmla="*/ 8 h 9"/>
                <a:gd name="T96" fmla="*/ 0 w 10"/>
                <a:gd name="T97" fmla="*/ 8 h 9"/>
                <a:gd name="T98" fmla="*/ 0 w 10"/>
                <a:gd name="T99" fmla="*/ 8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4" name="Freeform 952"/>
            <p:cNvSpPr>
              <a:spLocks/>
            </p:cNvSpPr>
            <p:nvPr/>
          </p:nvSpPr>
          <p:spPr bwMode="auto">
            <a:xfrm>
              <a:off x="6190926" y="2931388"/>
              <a:ext cx="9842" cy="7874"/>
            </a:xfrm>
            <a:custGeom>
              <a:avLst/>
              <a:gdLst>
                <a:gd name="T0" fmla="*/ 10 w 10"/>
                <a:gd name="T1" fmla="*/ 0 h 8"/>
                <a:gd name="T2" fmla="*/ 10 w 10"/>
                <a:gd name="T3" fmla="*/ 0 h 8"/>
                <a:gd name="T4" fmla="*/ 9 w 10"/>
                <a:gd name="T5" fmla="*/ 0 h 8"/>
                <a:gd name="T6" fmla="*/ 9 w 10"/>
                <a:gd name="T7" fmla="*/ 0 h 8"/>
                <a:gd name="T8" fmla="*/ 9 w 10"/>
                <a:gd name="T9" fmla="*/ 0 h 8"/>
                <a:gd name="T10" fmla="*/ 9 w 10"/>
                <a:gd name="T11" fmla="*/ 1 h 8"/>
                <a:gd name="T12" fmla="*/ 8 w 10"/>
                <a:gd name="T13" fmla="*/ 1 h 8"/>
                <a:gd name="T14" fmla="*/ 8 w 10"/>
                <a:gd name="T15" fmla="*/ 1 h 8"/>
                <a:gd name="T16" fmla="*/ 8 w 10"/>
                <a:gd name="T17" fmla="*/ 1 h 8"/>
                <a:gd name="T18" fmla="*/ 8 w 10"/>
                <a:gd name="T19" fmla="*/ 1 h 8"/>
                <a:gd name="T20" fmla="*/ 8 w 10"/>
                <a:gd name="T21" fmla="*/ 1 h 8"/>
                <a:gd name="T22" fmla="*/ 7 w 10"/>
                <a:gd name="T23" fmla="*/ 1 h 8"/>
                <a:gd name="T24" fmla="*/ 7 w 10"/>
                <a:gd name="T25" fmla="*/ 2 h 8"/>
                <a:gd name="T26" fmla="*/ 7 w 10"/>
                <a:gd name="T27" fmla="*/ 2 h 8"/>
                <a:gd name="T28" fmla="*/ 7 w 10"/>
                <a:gd name="T29" fmla="*/ 2 h 8"/>
                <a:gd name="T30" fmla="*/ 7 w 10"/>
                <a:gd name="T31" fmla="*/ 2 h 8"/>
                <a:gd name="T32" fmla="*/ 7 w 10"/>
                <a:gd name="T33" fmla="*/ 2 h 8"/>
                <a:gd name="T34" fmla="*/ 6 w 10"/>
                <a:gd name="T35" fmla="*/ 2 h 8"/>
                <a:gd name="T36" fmla="*/ 6 w 10"/>
                <a:gd name="T37" fmla="*/ 2 h 8"/>
                <a:gd name="T38" fmla="*/ 6 w 10"/>
                <a:gd name="T39" fmla="*/ 3 h 8"/>
                <a:gd name="T40" fmla="*/ 6 w 10"/>
                <a:gd name="T41" fmla="*/ 3 h 8"/>
                <a:gd name="T42" fmla="*/ 5 w 10"/>
                <a:gd name="T43" fmla="*/ 3 h 8"/>
                <a:gd name="T44" fmla="*/ 5 w 10"/>
                <a:gd name="T45" fmla="*/ 3 h 8"/>
                <a:gd name="T46" fmla="*/ 5 w 10"/>
                <a:gd name="T47" fmla="*/ 3 h 8"/>
                <a:gd name="T48" fmla="*/ 5 w 10"/>
                <a:gd name="T49" fmla="*/ 3 h 8"/>
                <a:gd name="T50" fmla="*/ 5 w 10"/>
                <a:gd name="T51" fmla="*/ 3 h 8"/>
                <a:gd name="T52" fmla="*/ 4 w 10"/>
                <a:gd name="T53" fmla="*/ 4 h 8"/>
                <a:gd name="T54" fmla="*/ 4 w 10"/>
                <a:gd name="T55" fmla="*/ 4 h 8"/>
                <a:gd name="T56" fmla="*/ 4 w 10"/>
                <a:gd name="T57" fmla="*/ 4 h 8"/>
                <a:gd name="T58" fmla="*/ 4 w 10"/>
                <a:gd name="T59" fmla="*/ 4 h 8"/>
                <a:gd name="T60" fmla="*/ 4 w 10"/>
                <a:gd name="T61" fmla="*/ 4 h 8"/>
                <a:gd name="T62" fmla="*/ 4 w 10"/>
                <a:gd name="T63" fmla="*/ 5 h 8"/>
                <a:gd name="T64" fmla="*/ 3 w 10"/>
                <a:gd name="T65" fmla="*/ 5 h 8"/>
                <a:gd name="T66" fmla="*/ 3 w 10"/>
                <a:gd name="T67" fmla="*/ 5 h 8"/>
                <a:gd name="T68" fmla="*/ 3 w 10"/>
                <a:gd name="T69" fmla="*/ 5 h 8"/>
                <a:gd name="T70" fmla="*/ 3 w 10"/>
                <a:gd name="T71" fmla="*/ 5 h 8"/>
                <a:gd name="T72" fmla="*/ 2 w 10"/>
                <a:gd name="T73" fmla="*/ 5 h 8"/>
                <a:gd name="T74" fmla="*/ 2 w 10"/>
                <a:gd name="T75" fmla="*/ 5 h 8"/>
                <a:gd name="T76" fmla="*/ 2 w 10"/>
                <a:gd name="T77" fmla="*/ 6 h 8"/>
                <a:gd name="T78" fmla="*/ 2 w 10"/>
                <a:gd name="T79" fmla="*/ 6 h 8"/>
                <a:gd name="T80" fmla="*/ 2 w 10"/>
                <a:gd name="T81" fmla="*/ 6 h 8"/>
                <a:gd name="T82" fmla="*/ 1 w 10"/>
                <a:gd name="T83" fmla="*/ 6 h 8"/>
                <a:gd name="T84" fmla="*/ 1 w 10"/>
                <a:gd name="T85" fmla="*/ 6 h 8"/>
                <a:gd name="T86" fmla="*/ 1 w 10"/>
                <a:gd name="T87" fmla="*/ 6 h 8"/>
                <a:gd name="T88" fmla="*/ 1 w 10"/>
                <a:gd name="T89" fmla="*/ 6 h 8"/>
                <a:gd name="T90" fmla="*/ 1 w 10"/>
                <a:gd name="T91" fmla="*/ 6 h 8"/>
                <a:gd name="T92" fmla="*/ 1 w 10"/>
                <a:gd name="T93" fmla="*/ 7 h 8"/>
                <a:gd name="T94" fmla="*/ 0 w 10"/>
                <a:gd name="T95" fmla="*/ 7 h 8"/>
                <a:gd name="T96" fmla="*/ 0 w 10"/>
                <a:gd name="T97" fmla="*/ 7 h 8"/>
                <a:gd name="T98" fmla="*/ 0 w 10"/>
                <a:gd name="T99" fmla="*/ 7 h 8"/>
                <a:gd name="T100" fmla="*/ 0 w 10"/>
                <a:gd name="T101" fmla="*/ 7 h 8"/>
                <a:gd name="T102" fmla="*/ 0 w 10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5" name="Freeform 953"/>
            <p:cNvSpPr>
              <a:spLocks/>
            </p:cNvSpPr>
            <p:nvPr/>
          </p:nvSpPr>
          <p:spPr bwMode="auto">
            <a:xfrm>
              <a:off x="6181083" y="2938278"/>
              <a:ext cx="9842" cy="6890"/>
            </a:xfrm>
            <a:custGeom>
              <a:avLst/>
              <a:gdLst>
                <a:gd name="T0" fmla="*/ 10 w 10"/>
                <a:gd name="T1" fmla="*/ 0 h 7"/>
                <a:gd name="T2" fmla="*/ 10 w 10"/>
                <a:gd name="T3" fmla="*/ 1 h 7"/>
                <a:gd name="T4" fmla="*/ 9 w 10"/>
                <a:gd name="T5" fmla="*/ 1 h 7"/>
                <a:gd name="T6" fmla="*/ 9 w 10"/>
                <a:gd name="T7" fmla="*/ 1 h 7"/>
                <a:gd name="T8" fmla="*/ 9 w 10"/>
                <a:gd name="T9" fmla="*/ 1 h 7"/>
                <a:gd name="T10" fmla="*/ 9 w 10"/>
                <a:gd name="T11" fmla="*/ 1 h 7"/>
                <a:gd name="T12" fmla="*/ 8 w 10"/>
                <a:gd name="T13" fmla="*/ 1 h 7"/>
                <a:gd name="T14" fmla="*/ 8 w 10"/>
                <a:gd name="T15" fmla="*/ 1 h 7"/>
                <a:gd name="T16" fmla="*/ 8 w 10"/>
                <a:gd name="T17" fmla="*/ 1 h 7"/>
                <a:gd name="T18" fmla="*/ 8 w 10"/>
                <a:gd name="T19" fmla="*/ 2 h 7"/>
                <a:gd name="T20" fmla="*/ 8 w 10"/>
                <a:gd name="T21" fmla="*/ 2 h 7"/>
                <a:gd name="T22" fmla="*/ 8 w 10"/>
                <a:gd name="T23" fmla="*/ 2 h 7"/>
                <a:gd name="T24" fmla="*/ 7 w 10"/>
                <a:gd name="T25" fmla="*/ 2 h 7"/>
                <a:gd name="T26" fmla="*/ 7 w 10"/>
                <a:gd name="T27" fmla="*/ 2 h 7"/>
                <a:gd name="T28" fmla="*/ 7 w 10"/>
                <a:gd name="T29" fmla="*/ 2 h 7"/>
                <a:gd name="T30" fmla="*/ 7 w 10"/>
                <a:gd name="T31" fmla="*/ 2 h 7"/>
                <a:gd name="T32" fmla="*/ 7 w 10"/>
                <a:gd name="T33" fmla="*/ 2 h 7"/>
                <a:gd name="T34" fmla="*/ 6 w 10"/>
                <a:gd name="T35" fmla="*/ 3 h 7"/>
                <a:gd name="T36" fmla="*/ 6 w 10"/>
                <a:gd name="T37" fmla="*/ 3 h 7"/>
                <a:gd name="T38" fmla="*/ 6 w 10"/>
                <a:gd name="T39" fmla="*/ 3 h 7"/>
                <a:gd name="T40" fmla="*/ 6 w 10"/>
                <a:gd name="T41" fmla="*/ 3 h 7"/>
                <a:gd name="T42" fmla="*/ 5 w 10"/>
                <a:gd name="T43" fmla="*/ 3 h 7"/>
                <a:gd name="T44" fmla="*/ 5 w 10"/>
                <a:gd name="T45" fmla="*/ 3 h 7"/>
                <a:gd name="T46" fmla="*/ 5 w 10"/>
                <a:gd name="T47" fmla="*/ 4 h 7"/>
                <a:gd name="T48" fmla="*/ 5 w 10"/>
                <a:gd name="T49" fmla="*/ 4 h 7"/>
                <a:gd name="T50" fmla="*/ 5 w 10"/>
                <a:gd name="T51" fmla="*/ 4 h 7"/>
                <a:gd name="T52" fmla="*/ 5 w 10"/>
                <a:gd name="T53" fmla="*/ 4 h 7"/>
                <a:gd name="T54" fmla="*/ 4 w 10"/>
                <a:gd name="T55" fmla="*/ 4 h 7"/>
                <a:gd name="T56" fmla="*/ 4 w 10"/>
                <a:gd name="T57" fmla="*/ 4 h 7"/>
                <a:gd name="T58" fmla="*/ 4 w 10"/>
                <a:gd name="T59" fmla="*/ 4 h 7"/>
                <a:gd name="T60" fmla="*/ 4 w 10"/>
                <a:gd name="T61" fmla="*/ 4 h 7"/>
                <a:gd name="T62" fmla="*/ 4 w 10"/>
                <a:gd name="T63" fmla="*/ 5 h 7"/>
                <a:gd name="T64" fmla="*/ 3 w 10"/>
                <a:gd name="T65" fmla="*/ 5 h 7"/>
                <a:gd name="T66" fmla="*/ 3 w 10"/>
                <a:gd name="T67" fmla="*/ 5 h 7"/>
                <a:gd name="T68" fmla="*/ 3 w 10"/>
                <a:gd name="T69" fmla="*/ 5 h 7"/>
                <a:gd name="T70" fmla="*/ 3 w 10"/>
                <a:gd name="T71" fmla="*/ 5 h 7"/>
                <a:gd name="T72" fmla="*/ 2 w 10"/>
                <a:gd name="T73" fmla="*/ 5 h 7"/>
                <a:gd name="T74" fmla="*/ 2 w 10"/>
                <a:gd name="T75" fmla="*/ 5 h 7"/>
                <a:gd name="T76" fmla="*/ 2 w 10"/>
                <a:gd name="T77" fmla="*/ 5 h 7"/>
                <a:gd name="T78" fmla="*/ 2 w 10"/>
                <a:gd name="T79" fmla="*/ 5 h 7"/>
                <a:gd name="T80" fmla="*/ 2 w 10"/>
                <a:gd name="T81" fmla="*/ 6 h 7"/>
                <a:gd name="T82" fmla="*/ 2 w 10"/>
                <a:gd name="T83" fmla="*/ 6 h 7"/>
                <a:gd name="T84" fmla="*/ 1 w 10"/>
                <a:gd name="T85" fmla="*/ 6 h 7"/>
                <a:gd name="T86" fmla="*/ 1 w 10"/>
                <a:gd name="T87" fmla="*/ 6 h 7"/>
                <a:gd name="T88" fmla="*/ 1 w 10"/>
                <a:gd name="T89" fmla="*/ 6 h 7"/>
                <a:gd name="T90" fmla="*/ 1 w 10"/>
                <a:gd name="T91" fmla="*/ 6 h 7"/>
                <a:gd name="T92" fmla="*/ 1 w 10"/>
                <a:gd name="T93" fmla="*/ 7 h 7"/>
                <a:gd name="T94" fmla="*/ 0 w 10"/>
                <a:gd name="T95" fmla="*/ 7 h 7"/>
                <a:gd name="T96" fmla="*/ 0 w 10"/>
                <a:gd name="T97" fmla="*/ 7 h 7"/>
                <a:gd name="T98" fmla="*/ 0 w 10"/>
                <a:gd name="T99" fmla="*/ 7 h 7"/>
                <a:gd name="T100" fmla="*/ 0 w 10"/>
                <a:gd name="T101" fmla="*/ 7 h 7"/>
                <a:gd name="T102" fmla="*/ 0 w 10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6" name="Freeform 954"/>
            <p:cNvSpPr>
              <a:spLocks/>
            </p:cNvSpPr>
            <p:nvPr/>
          </p:nvSpPr>
          <p:spPr bwMode="auto">
            <a:xfrm>
              <a:off x="6171241" y="2945167"/>
              <a:ext cx="9842" cy="590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9 w 10"/>
                <a:gd name="T7" fmla="*/ 0 h 6"/>
                <a:gd name="T8" fmla="*/ 9 w 10"/>
                <a:gd name="T9" fmla="*/ 0 h 6"/>
                <a:gd name="T10" fmla="*/ 9 w 10"/>
                <a:gd name="T11" fmla="*/ 1 h 6"/>
                <a:gd name="T12" fmla="*/ 9 w 10"/>
                <a:gd name="T13" fmla="*/ 1 h 6"/>
                <a:gd name="T14" fmla="*/ 8 w 10"/>
                <a:gd name="T15" fmla="*/ 1 h 6"/>
                <a:gd name="T16" fmla="*/ 8 w 10"/>
                <a:gd name="T17" fmla="*/ 1 h 6"/>
                <a:gd name="T18" fmla="*/ 8 w 10"/>
                <a:gd name="T19" fmla="*/ 1 h 6"/>
                <a:gd name="T20" fmla="*/ 8 w 10"/>
                <a:gd name="T21" fmla="*/ 1 h 6"/>
                <a:gd name="T22" fmla="*/ 8 w 10"/>
                <a:gd name="T23" fmla="*/ 1 h 6"/>
                <a:gd name="T24" fmla="*/ 7 w 10"/>
                <a:gd name="T25" fmla="*/ 1 h 6"/>
                <a:gd name="T26" fmla="*/ 7 w 10"/>
                <a:gd name="T27" fmla="*/ 1 h 6"/>
                <a:gd name="T28" fmla="*/ 7 w 10"/>
                <a:gd name="T29" fmla="*/ 2 h 6"/>
                <a:gd name="T30" fmla="*/ 7 w 10"/>
                <a:gd name="T31" fmla="*/ 2 h 6"/>
                <a:gd name="T32" fmla="*/ 7 w 10"/>
                <a:gd name="T33" fmla="*/ 2 h 6"/>
                <a:gd name="T34" fmla="*/ 7 w 10"/>
                <a:gd name="T35" fmla="*/ 2 h 6"/>
                <a:gd name="T36" fmla="*/ 6 w 10"/>
                <a:gd name="T37" fmla="*/ 2 h 6"/>
                <a:gd name="T38" fmla="*/ 6 w 10"/>
                <a:gd name="T39" fmla="*/ 2 h 6"/>
                <a:gd name="T40" fmla="*/ 6 w 10"/>
                <a:gd name="T41" fmla="*/ 2 h 6"/>
                <a:gd name="T42" fmla="*/ 6 w 10"/>
                <a:gd name="T43" fmla="*/ 2 h 6"/>
                <a:gd name="T44" fmla="*/ 5 w 10"/>
                <a:gd name="T45" fmla="*/ 2 h 6"/>
                <a:gd name="T46" fmla="*/ 5 w 10"/>
                <a:gd name="T47" fmla="*/ 2 h 6"/>
                <a:gd name="T48" fmla="*/ 5 w 10"/>
                <a:gd name="T49" fmla="*/ 3 h 6"/>
                <a:gd name="T50" fmla="*/ 5 w 10"/>
                <a:gd name="T51" fmla="*/ 3 h 6"/>
                <a:gd name="T52" fmla="*/ 5 w 10"/>
                <a:gd name="T53" fmla="*/ 3 h 6"/>
                <a:gd name="T54" fmla="*/ 4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3 h 6"/>
                <a:gd name="T62" fmla="*/ 4 w 10"/>
                <a:gd name="T63" fmla="*/ 4 h 6"/>
                <a:gd name="T64" fmla="*/ 4 w 10"/>
                <a:gd name="T65" fmla="*/ 4 h 6"/>
                <a:gd name="T66" fmla="*/ 3 w 10"/>
                <a:gd name="T67" fmla="*/ 4 h 6"/>
                <a:gd name="T68" fmla="*/ 3 w 10"/>
                <a:gd name="T69" fmla="*/ 4 h 6"/>
                <a:gd name="T70" fmla="*/ 3 w 10"/>
                <a:gd name="T71" fmla="*/ 4 h 6"/>
                <a:gd name="T72" fmla="*/ 3 w 10"/>
                <a:gd name="T73" fmla="*/ 4 h 6"/>
                <a:gd name="T74" fmla="*/ 2 w 10"/>
                <a:gd name="T75" fmla="*/ 4 h 6"/>
                <a:gd name="T76" fmla="*/ 2 w 10"/>
                <a:gd name="T77" fmla="*/ 4 h 6"/>
                <a:gd name="T78" fmla="*/ 2 w 10"/>
                <a:gd name="T79" fmla="*/ 4 h 6"/>
                <a:gd name="T80" fmla="*/ 2 w 10"/>
                <a:gd name="T81" fmla="*/ 4 h 6"/>
                <a:gd name="T82" fmla="*/ 2 w 10"/>
                <a:gd name="T83" fmla="*/ 5 h 6"/>
                <a:gd name="T84" fmla="*/ 1 w 10"/>
                <a:gd name="T85" fmla="*/ 5 h 6"/>
                <a:gd name="T86" fmla="*/ 1 w 10"/>
                <a:gd name="T87" fmla="*/ 5 h 6"/>
                <a:gd name="T88" fmla="*/ 1 w 10"/>
                <a:gd name="T89" fmla="*/ 5 h 6"/>
                <a:gd name="T90" fmla="*/ 1 w 10"/>
                <a:gd name="T91" fmla="*/ 5 h 6"/>
                <a:gd name="T92" fmla="*/ 1 w 10"/>
                <a:gd name="T93" fmla="*/ 5 h 6"/>
                <a:gd name="T94" fmla="*/ 1 w 10"/>
                <a:gd name="T95" fmla="*/ 5 h 6"/>
                <a:gd name="T96" fmla="*/ 0 w 10"/>
                <a:gd name="T97" fmla="*/ 5 h 6"/>
                <a:gd name="T98" fmla="*/ 0 w 10"/>
                <a:gd name="T99" fmla="*/ 5 h 6"/>
                <a:gd name="T100" fmla="*/ 0 w 10"/>
                <a:gd name="T101" fmla="*/ 5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7" name="Freeform 955"/>
            <p:cNvSpPr>
              <a:spLocks/>
            </p:cNvSpPr>
            <p:nvPr/>
          </p:nvSpPr>
          <p:spPr bwMode="auto">
            <a:xfrm>
              <a:off x="6161398" y="2950089"/>
              <a:ext cx="9842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1 h 5"/>
                <a:gd name="T4" fmla="*/ 10 w 10"/>
                <a:gd name="T5" fmla="*/ 1 h 5"/>
                <a:gd name="T6" fmla="*/ 9 w 10"/>
                <a:gd name="T7" fmla="*/ 1 h 5"/>
                <a:gd name="T8" fmla="*/ 9 w 10"/>
                <a:gd name="T9" fmla="*/ 1 h 5"/>
                <a:gd name="T10" fmla="*/ 9 w 10"/>
                <a:gd name="T11" fmla="*/ 1 h 5"/>
                <a:gd name="T12" fmla="*/ 9 w 10"/>
                <a:gd name="T13" fmla="*/ 1 h 5"/>
                <a:gd name="T14" fmla="*/ 8 w 10"/>
                <a:gd name="T15" fmla="*/ 1 h 5"/>
                <a:gd name="T16" fmla="*/ 8 w 10"/>
                <a:gd name="T17" fmla="*/ 1 h 5"/>
                <a:gd name="T18" fmla="*/ 8 w 10"/>
                <a:gd name="T19" fmla="*/ 2 h 5"/>
                <a:gd name="T20" fmla="*/ 8 w 10"/>
                <a:gd name="T21" fmla="*/ 2 h 5"/>
                <a:gd name="T22" fmla="*/ 8 w 10"/>
                <a:gd name="T23" fmla="*/ 2 h 5"/>
                <a:gd name="T24" fmla="*/ 8 w 10"/>
                <a:gd name="T25" fmla="*/ 2 h 5"/>
                <a:gd name="T26" fmla="*/ 7 w 10"/>
                <a:gd name="T27" fmla="*/ 2 h 5"/>
                <a:gd name="T28" fmla="*/ 7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6 w 10"/>
                <a:gd name="T37" fmla="*/ 2 h 5"/>
                <a:gd name="T38" fmla="*/ 6 w 10"/>
                <a:gd name="T39" fmla="*/ 2 h 5"/>
                <a:gd name="T40" fmla="*/ 6 w 10"/>
                <a:gd name="T41" fmla="*/ 2 h 5"/>
                <a:gd name="T42" fmla="*/ 6 w 10"/>
                <a:gd name="T43" fmla="*/ 3 h 5"/>
                <a:gd name="T44" fmla="*/ 5 w 10"/>
                <a:gd name="T45" fmla="*/ 3 h 5"/>
                <a:gd name="T46" fmla="*/ 5 w 10"/>
                <a:gd name="T47" fmla="*/ 3 h 5"/>
                <a:gd name="T48" fmla="*/ 5 w 10"/>
                <a:gd name="T49" fmla="*/ 3 h 5"/>
                <a:gd name="T50" fmla="*/ 5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4 w 10"/>
                <a:gd name="T57" fmla="*/ 3 h 5"/>
                <a:gd name="T58" fmla="*/ 4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4 h 5"/>
                <a:gd name="T66" fmla="*/ 3 w 10"/>
                <a:gd name="T67" fmla="*/ 4 h 5"/>
                <a:gd name="T68" fmla="*/ 3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2 w 10"/>
                <a:gd name="T75" fmla="*/ 4 h 5"/>
                <a:gd name="T76" fmla="*/ 2 w 10"/>
                <a:gd name="T77" fmla="*/ 4 h 5"/>
                <a:gd name="T78" fmla="*/ 2 w 10"/>
                <a:gd name="T79" fmla="*/ 4 h 5"/>
                <a:gd name="T80" fmla="*/ 2 w 10"/>
                <a:gd name="T81" fmla="*/ 4 h 5"/>
                <a:gd name="T82" fmla="*/ 2 w 10"/>
                <a:gd name="T83" fmla="*/ 5 h 5"/>
                <a:gd name="T84" fmla="*/ 2 w 10"/>
                <a:gd name="T85" fmla="*/ 5 h 5"/>
                <a:gd name="T86" fmla="*/ 1 w 10"/>
                <a:gd name="T87" fmla="*/ 5 h 5"/>
                <a:gd name="T88" fmla="*/ 1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0 w 10"/>
                <a:gd name="T97" fmla="*/ 5 h 5"/>
                <a:gd name="T98" fmla="*/ 0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8" name="Freeform 956"/>
            <p:cNvSpPr>
              <a:spLocks/>
            </p:cNvSpPr>
            <p:nvPr/>
          </p:nvSpPr>
          <p:spPr bwMode="auto">
            <a:xfrm>
              <a:off x="6151556" y="2955010"/>
              <a:ext cx="9842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10 w 10"/>
                <a:gd name="T7" fmla="*/ 1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8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7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2 h 4"/>
                <a:gd name="T34" fmla="*/ 7 w 10"/>
                <a:gd name="T35" fmla="*/ 2 h 4"/>
                <a:gd name="T36" fmla="*/ 7 w 10"/>
                <a:gd name="T37" fmla="*/ 2 h 4"/>
                <a:gd name="T38" fmla="*/ 6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5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3 h 4"/>
                <a:gd name="T54" fmla="*/ 5 w 10"/>
                <a:gd name="T55" fmla="*/ 3 h 4"/>
                <a:gd name="T56" fmla="*/ 4 w 10"/>
                <a:gd name="T57" fmla="*/ 3 h 4"/>
                <a:gd name="T58" fmla="*/ 4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3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2 w 10"/>
                <a:gd name="T77" fmla="*/ 3 h 4"/>
                <a:gd name="T78" fmla="*/ 2 w 10"/>
                <a:gd name="T79" fmla="*/ 3 h 4"/>
                <a:gd name="T80" fmla="*/ 2 w 10"/>
                <a:gd name="T81" fmla="*/ 4 h 4"/>
                <a:gd name="T82" fmla="*/ 2 w 10"/>
                <a:gd name="T83" fmla="*/ 4 h 4"/>
                <a:gd name="T84" fmla="*/ 2 w 10"/>
                <a:gd name="T85" fmla="*/ 4 h 4"/>
                <a:gd name="T86" fmla="*/ 1 w 10"/>
                <a:gd name="T87" fmla="*/ 4 h 4"/>
                <a:gd name="T88" fmla="*/ 1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0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9" name="Freeform 957"/>
            <p:cNvSpPr>
              <a:spLocks/>
            </p:cNvSpPr>
            <p:nvPr/>
          </p:nvSpPr>
          <p:spPr bwMode="auto">
            <a:xfrm>
              <a:off x="6141713" y="2958947"/>
              <a:ext cx="9842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9 w 10"/>
                <a:gd name="T7" fmla="*/ 0 h 4"/>
                <a:gd name="T8" fmla="*/ 9 w 10"/>
                <a:gd name="T9" fmla="*/ 0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8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1 h 4"/>
                <a:gd name="T36" fmla="*/ 7 w 10"/>
                <a:gd name="T37" fmla="*/ 1 h 4"/>
                <a:gd name="T38" fmla="*/ 6 w 10"/>
                <a:gd name="T39" fmla="*/ 1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5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4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2 h 4"/>
                <a:gd name="T66" fmla="*/ 4 w 10"/>
                <a:gd name="T67" fmla="*/ 3 h 4"/>
                <a:gd name="T68" fmla="*/ 3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2 w 10"/>
                <a:gd name="T77" fmla="*/ 3 h 4"/>
                <a:gd name="T78" fmla="*/ 2 w 10"/>
                <a:gd name="T79" fmla="*/ 3 h 4"/>
                <a:gd name="T80" fmla="*/ 2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1 w 10"/>
                <a:gd name="T89" fmla="*/ 3 h 4"/>
                <a:gd name="T90" fmla="*/ 1 w 10"/>
                <a:gd name="T91" fmla="*/ 3 h 4"/>
                <a:gd name="T92" fmla="*/ 1 w 10"/>
                <a:gd name="T93" fmla="*/ 3 h 4"/>
                <a:gd name="T94" fmla="*/ 1 w 10"/>
                <a:gd name="T95" fmla="*/ 3 h 4"/>
                <a:gd name="T96" fmla="*/ 1 w 10"/>
                <a:gd name="T97" fmla="*/ 3 h 4"/>
                <a:gd name="T98" fmla="*/ 0 w 10"/>
                <a:gd name="T99" fmla="*/ 3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0" name="Freeform 958"/>
            <p:cNvSpPr>
              <a:spLocks/>
            </p:cNvSpPr>
            <p:nvPr/>
          </p:nvSpPr>
          <p:spPr bwMode="auto">
            <a:xfrm>
              <a:off x="6131871" y="2962884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8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0 h 2"/>
                <a:gd name="T28" fmla="*/ 7 w 10"/>
                <a:gd name="T29" fmla="*/ 0 h 2"/>
                <a:gd name="T30" fmla="*/ 7 w 10"/>
                <a:gd name="T31" fmla="*/ 0 h 2"/>
                <a:gd name="T32" fmla="*/ 7 w 10"/>
                <a:gd name="T33" fmla="*/ 0 h 2"/>
                <a:gd name="T34" fmla="*/ 7 w 10"/>
                <a:gd name="T35" fmla="*/ 0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2 h 2"/>
                <a:gd name="T68" fmla="*/ 4 w 10"/>
                <a:gd name="T69" fmla="*/ 2 h 2"/>
                <a:gd name="T70" fmla="*/ 3 w 10"/>
                <a:gd name="T71" fmla="*/ 2 h 2"/>
                <a:gd name="T72" fmla="*/ 3 w 10"/>
                <a:gd name="T73" fmla="*/ 2 h 2"/>
                <a:gd name="T74" fmla="*/ 3 w 10"/>
                <a:gd name="T75" fmla="*/ 2 h 2"/>
                <a:gd name="T76" fmla="*/ 3 w 10"/>
                <a:gd name="T77" fmla="*/ 2 h 2"/>
                <a:gd name="T78" fmla="*/ 2 w 10"/>
                <a:gd name="T79" fmla="*/ 2 h 2"/>
                <a:gd name="T80" fmla="*/ 2 w 10"/>
                <a:gd name="T81" fmla="*/ 2 h 2"/>
                <a:gd name="T82" fmla="*/ 2 w 10"/>
                <a:gd name="T83" fmla="*/ 2 h 2"/>
                <a:gd name="T84" fmla="*/ 2 w 10"/>
                <a:gd name="T85" fmla="*/ 2 h 2"/>
                <a:gd name="T86" fmla="*/ 2 w 10"/>
                <a:gd name="T87" fmla="*/ 2 h 2"/>
                <a:gd name="T88" fmla="*/ 1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1 w 10"/>
                <a:gd name="T95" fmla="*/ 2 h 2"/>
                <a:gd name="T96" fmla="*/ 1 w 10"/>
                <a:gd name="T97" fmla="*/ 2 h 2"/>
                <a:gd name="T98" fmla="*/ 1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1" name="Freeform 959"/>
            <p:cNvSpPr>
              <a:spLocks/>
            </p:cNvSpPr>
            <p:nvPr/>
          </p:nvSpPr>
          <p:spPr bwMode="auto">
            <a:xfrm>
              <a:off x="6122028" y="2964852"/>
              <a:ext cx="9842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9 w 10"/>
                <a:gd name="T9" fmla="*/ 1 h 3"/>
                <a:gd name="T10" fmla="*/ 9 w 10"/>
                <a:gd name="T11" fmla="*/ 1 h 3"/>
                <a:gd name="T12" fmla="*/ 9 w 10"/>
                <a:gd name="T13" fmla="*/ 1 h 3"/>
                <a:gd name="T14" fmla="*/ 9 w 10"/>
                <a:gd name="T15" fmla="*/ 1 h 3"/>
                <a:gd name="T16" fmla="*/ 9 w 10"/>
                <a:gd name="T17" fmla="*/ 1 h 3"/>
                <a:gd name="T18" fmla="*/ 8 w 10"/>
                <a:gd name="T19" fmla="*/ 1 h 3"/>
                <a:gd name="T20" fmla="*/ 8 w 10"/>
                <a:gd name="T21" fmla="*/ 1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6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5 w 10"/>
                <a:gd name="T49" fmla="*/ 1 h 3"/>
                <a:gd name="T50" fmla="*/ 5 w 10"/>
                <a:gd name="T51" fmla="*/ 1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3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2 w 10"/>
                <a:gd name="T79" fmla="*/ 2 h 3"/>
                <a:gd name="T80" fmla="*/ 2 w 10"/>
                <a:gd name="T81" fmla="*/ 2 h 3"/>
                <a:gd name="T82" fmla="*/ 2 w 10"/>
                <a:gd name="T83" fmla="*/ 2 h 3"/>
                <a:gd name="T84" fmla="*/ 2 w 10"/>
                <a:gd name="T85" fmla="*/ 2 h 3"/>
                <a:gd name="T86" fmla="*/ 2 w 10"/>
                <a:gd name="T87" fmla="*/ 2 h 3"/>
                <a:gd name="T88" fmla="*/ 2 w 10"/>
                <a:gd name="T89" fmla="*/ 3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0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2" name="Freeform 960"/>
            <p:cNvSpPr>
              <a:spLocks/>
            </p:cNvSpPr>
            <p:nvPr/>
          </p:nvSpPr>
          <p:spPr bwMode="auto">
            <a:xfrm>
              <a:off x="6112186" y="2967805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10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9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0 h 2"/>
                <a:gd name="T28" fmla="*/ 8 w 10"/>
                <a:gd name="T29" fmla="*/ 0 h 2"/>
                <a:gd name="T30" fmla="*/ 7 w 10"/>
                <a:gd name="T31" fmla="*/ 0 h 2"/>
                <a:gd name="T32" fmla="*/ 7 w 10"/>
                <a:gd name="T33" fmla="*/ 0 h 2"/>
                <a:gd name="T34" fmla="*/ 7 w 10"/>
                <a:gd name="T35" fmla="*/ 0 h 2"/>
                <a:gd name="T36" fmla="*/ 7 w 10"/>
                <a:gd name="T37" fmla="*/ 0 h 2"/>
                <a:gd name="T38" fmla="*/ 7 w 10"/>
                <a:gd name="T39" fmla="*/ 0 h 2"/>
                <a:gd name="T40" fmla="*/ 7 w 10"/>
                <a:gd name="T41" fmla="*/ 0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4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1 h 2"/>
                <a:gd name="T94" fmla="*/ 1 w 10"/>
                <a:gd name="T95" fmla="*/ 1 h 2"/>
                <a:gd name="T96" fmla="*/ 1 w 10"/>
                <a:gd name="T97" fmla="*/ 1 h 2"/>
                <a:gd name="T98" fmla="*/ 1 w 10"/>
                <a:gd name="T99" fmla="*/ 1 h 2"/>
                <a:gd name="T100" fmla="*/ 1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3" name="Freeform 961"/>
            <p:cNvSpPr>
              <a:spLocks/>
            </p:cNvSpPr>
            <p:nvPr/>
          </p:nvSpPr>
          <p:spPr bwMode="auto">
            <a:xfrm>
              <a:off x="6102343" y="2969774"/>
              <a:ext cx="10827" cy="985"/>
            </a:xfrm>
            <a:custGeom>
              <a:avLst/>
              <a:gdLst>
                <a:gd name="T0" fmla="*/ 11 w 11"/>
                <a:gd name="T1" fmla="*/ 0 h 1"/>
                <a:gd name="T2" fmla="*/ 10 w 11"/>
                <a:gd name="T3" fmla="*/ 0 h 1"/>
                <a:gd name="T4" fmla="*/ 10 w 11"/>
                <a:gd name="T5" fmla="*/ 0 h 1"/>
                <a:gd name="T6" fmla="*/ 10 w 11"/>
                <a:gd name="T7" fmla="*/ 0 h 1"/>
                <a:gd name="T8" fmla="*/ 10 w 11"/>
                <a:gd name="T9" fmla="*/ 0 h 1"/>
                <a:gd name="T10" fmla="*/ 9 w 11"/>
                <a:gd name="T11" fmla="*/ 0 h 1"/>
                <a:gd name="T12" fmla="*/ 9 w 11"/>
                <a:gd name="T13" fmla="*/ 0 h 1"/>
                <a:gd name="T14" fmla="*/ 9 w 11"/>
                <a:gd name="T15" fmla="*/ 0 h 1"/>
                <a:gd name="T16" fmla="*/ 9 w 11"/>
                <a:gd name="T17" fmla="*/ 0 h 1"/>
                <a:gd name="T18" fmla="*/ 9 w 11"/>
                <a:gd name="T19" fmla="*/ 0 h 1"/>
                <a:gd name="T20" fmla="*/ 8 w 11"/>
                <a:gd name="T21" fmla="*/ 0 h 1"/>
                <a:gd name="T22" fmla="*/ 8 w 11"/>
                <a:gd name="T23" fmla="*/ 0 h 1"/>
                <a:gd name="T24" fmla="*/ 8 w 11"/>
                <a:gd name="T25" fmla="*/ 0 h 1"/>
                <a:gd name="T26" fmla="*/ 8 w 11"/>
                <a:gd name="T27" fmla="*/ 0 h 1"/>
                <a:gd name="T28" fmla="*/ 8 w 11"/>
                <a:gd name="T29" fmla="*/ 0 h 1"/>
                <a:gd name="T30" fmla="*/ 8 w 11"/>
                <a:gd name="T31" fmla="*/ 0 h 1"/>
                <a:gd name="T32" fmla="*/ 7 w 11"/>
                <a:gd name="T33" fmla="*/ 0 h 1"/>
                <a:gd name="T34" fmla="*/ 7 w 11"/>
                <a:gd name="T35" fmla="*/ 0 h 1"/>
                <a:gd name="T36" fmla="*/ 7 w 11"/>
                <a:gd name="T37" fmla="*/ 0 h 1"/>
                <a:gd name="T38" fmla="*/ 7 w 11"/>
                <a:gd name="T39" fmla="*/ 0 h 1"/>
                <a:gd name="T40" fmla="*/ 7 w 11"/>
                <a:gd name="T41" fmla="*/ 0 h 1"/>
                <a:gd name="T42" fmla="*/ 6 w 11"/>
                <a:gd name="T43" fmla="*/ 0 h 1"/>
                <a:gd name="T44" fmla="*/ 6 w 11"/>
                <a:gd name="T45" fmla="*/ 0 h 1"/>
                <a:gd name="T46" fmla="*/ 6 w 11"/>
                <a:gd name="T47" fmla="*/ 0 h 1"/>
                <a:gd name="T48" fmla="*/ 6 w 11"/>
                <a:gd name="T49" fmla="*/ 1 h 1"/>
                <a:gd name="T50" fmla="*/ 5 w 11"/>
                <a:gd name="T51" fmla="*/ 1 h 1"/>
                <a:gd name="T52" fmla="*/ 5 w 11"/>
                <a:gd name="T53" fmla="*/ 1 h 1"/>
                <a:gd name="T54" fmla="*/ 5 w 11"/>
                <a:gd name="T55" fmla="*/ 1 h 1"/>
                <a:gd name="T56" fmla="*/ 5 w 11"/>
                <a:gd name="T57" fmla="*/ 1 h 1"/>
                <a:gd name="T58" fmla="*/ 5 w 11"/>
                <a:gd name="T59" fmla="*/ 1 h 1"/>
                <a:gd name="T60" fmla="*/ 5 w 11"/>
                <a:gd name="T61" fmla="*/ 1 h 1"/>
                <a:gd name="T62" fmla="*/ 4 w 11"/>
                <a:gd name="T63" fmla="*/ 1 h 1"/>
                <a:gd name="T64" fmla="*/ 4 w 11"/>
                <a:gd name="T65" fmla="*/ 1 h 1"/>
                <a:gd name="T66" fmla="*/ 4 w 11"/>
                <a:gd name="T67" fmla="*/ 1 h 1"/>
                <a:gd name="T68" fmla="*/ 4 w 11"/>
                <a:gd name="T69" fmla="*/ 1 h 1"/>
                <a:gd name="T70" fmla="*/ 4 w 11"/>
                <a:gd name="T71" fmla="*/ 1 h 1"/>
                <a:gd name="T72" fmla="*/ 3 w 11"/>
                <a:gd name="T73" fmla="*/ 1 h 1"/>
                <a:gd name="T74" fmla="*/ 3 w 11"/>
                <a:gd name="T75" fmla="*/ 1 h 1"/>
                <a:gd name="T76" fmla="*/ 3 w 11"/>
                <a:gd name="T77" fmla="*/ 1 h 1"/>
                <a:gd name="T78" fmla="*/ 3 w 11"/>
                <a:gd name="T79" fmla="*/ 1 h 1"/>
                <a:gd name="T80" fmla="*/ 2 w 11"/>
                <a:gd name="T81" fmla="*/ 1 h 1"/>
                <a:gd name="T82" fmla="*/ 2 w 11"/>
                <a:gd name="T83" fmla="*/ 1 h 1"/>
                <a:gd name="T84" fmla="*/ 2 w 11"/>
                <a:gd name="T85" fmla="*/ 1 h 1"/>
                <a:gd name="T86" fmla="*/ 2 w 11"/>
                <a:gd name="T87" fmla="*/ 1 h 1"/>
                <a:gd name="T88" fmla="*/ 2 w 11"/>
                <a:gd name="T89" fmla="*/ 1 h 1"/>
                <a:gd name="T90" fmla="*/ 2 w 11"/>
                <a:gd name="T91" fmla="*/ 1 h 1"/>
                <a:gd name="T92" fmla="*/ 1 w 11"/>
                <a:gd name="T93" fmla="*/ 1 h 1"/>
                <a:gd name="T94" fmla="*/ 1 w 11"/>
                <a:gd name="T95" fmla="*/ 1 h 1"/>
                <a:gd name="T96" fmla="*/ 1 w 11"/>
                <a:gd name="T97" fmla="*/ 1 h 1"/>
                <a:gd name="T98" fmla="*/ 1 w 11"/>
                <a:gd name="T99" fmla="*/ 1 h 1"/>
                <a:gd name="T100" fmla="*/ 1 w 11"/>
                <a:gd name="T101" fmla="*/ 1 h 1"/>
                <a:gd name="T102" fmla="*/ 0 w 11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4" name="Freeform 962"/>
            <p:cNvSpPr>
              <a:spLocks/>
            </p:cNvSpPr>
            <p:nvPr/>
          </p:nvSpPr>
          <p:spPr bwMode="auto">
            <a:xfrm>
              <a:off x="6093485" y="2970758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9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8 w 10"/>
                <a:gd name="T11" fmla="*/ 0 h 1"/>
                <a:gd name="T12" fmla="*/ 8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1 h 1"/>
                <a:gd name="T24" fmla="*/ 7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6 w 10"/>
                <a:gd name="T33" fmla="*/ 1 h 1"/>
                <a:gd name="T34" fmla="*/ 6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3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1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0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5" name="Freeform 963"/>
            <p:cNvSpPr>
              <a:spLocks/>
            </p:cNvSpPr>
            <p:nvPr/>
          </p:nvSpPr>
          <p:spPr bwMode="auto">
            <a:xfrm>
              <a:off x="6083642" y="2971742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8 w 10"/>
                <a:gd name="T13" fmla="*/ 1 h 1"/>
                <a:gd name="T14" fmla="*/ 8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7 w 10"/>
                <a:gd name="T23" fmla="*/ 1 h 1"/>
                <a:gd name="T24" fmla="*/ 7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6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1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6" name="Freeform 964"/>
            <p:cNvSpPr>
              <a:spLocks/>
            </p:cNvSpPr>
            <p:nvPr/>
          </p:nvSpPr>
          <p:spPr bwMode="auto">
            <a:xfrm>
              <a:off x="6073800" y="2972726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1 h 2"/>
                <a:gd name="T12" fmla="*/ 9 w 10"/>
                <a:gd name="T13" fmla="*/ 1 h 2"/>
                <a:gd name="T14" fmla="*/ 8 w 10"/>
                <a:gd name="T15" fmla="*/ 1 h 2"/>
                <a:gd name="T16" fmla="*/ 8 w 10"/>
                <a:gd name="T17" fmla="*/ 1 h 2"/>
                <a:gd name="T18" fmla="*/ 8 w 10"/>
                <a:gd name="T19" fmla="*/ 1 h 2"/>
                <a:gd name="T20" fmla="*/ 8 w 10"/>
                <a:gd name="T21" fmla="*/ 1 h 2"/>
                <a:gd name="T22" fmla="*/ 8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2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1 w 10"/>
                <a:gd name="T85" fmla="*/ 1 h 2"/>
                <a:gd name="T86" fmla="*/ 1 w 10"/>
                <a:gd name="T87" fmla="*/ 1 h 2"/>
                <a:gd name="T88" fmla="*/ 1 w 10"/>
                <a:gd name="T89" fmla="*/ 1 h 2"/>
                <a:gd name="T90" fmla="*/ 1 w 10"/>
                <a:gd name="T91" fmla="*/ 1 h 2"/>
                <a:gd name="T92" fmla="*/ 1 w 10"/>
                <a:gd name="T93" fmla="*/ 1 h 2"/>
                <a:gd name="T94" fmla="*/ 0 w 10"/>
                <a:gd name="T95" fmla="*/ 1 h 2"/>
                <a:gd name="T96" fmla="*/ 0 w 10"/>
                <a:gd name="T97" fmla="*/ 1 h 2"/>
                <a:gd name="T98" fmla="*/ 0 w 10"/>
                <a:gd name="T99" fmla="*/ 1 h 2"/>
                <a:gd name="T100" fmla="*/ 0 w 10"/>
                <a:gd name="T101" fmla="*/ 1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7" name="Freeform 965"/>
            <p:cNvSpPr>
              <a:spLocks/>
            </p:cNvSpPr>
            <p:nvPr/>
          </p:nvSpPr>
          <p:spPr bwMode="auto">
            <a:xfrm>
              <a:off x="6063957" y="2973711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1 h 1"/>
                <a:gd name="T4" fmla="*/ 10 w 10"/>
                <a:gd name="T5" fmla="*/ 1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8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8" name="Freeform 966"/>
            <p:cNvSpPr>
              <a:spLocks/>
            </p:cNvSpPr>
            <p:nvPr/>
          </p:nvSpPr>
          <p:spPr bwMode="auto">
            <a:xfrm>
              <a:off x="6054115" y="2974695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1 h 1"/>
                <a:gd name="T66" fmla="*/ 4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9" name="Freeform 967"/>
            <p:cNvSpPr>
              <a:spLocks/>
            </p:cNvSpPr>
            <p:nvPr/>
          </p:nvSpPr>
          <p:spPr bwMode="auto">
            <a:xfrm>
              <a:off x="6044272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0" name="Freeform 968"/>
            <p:cNvSpPr>
              <a:spLocks/>
            </p:cNvSpPr>
            <p:nvPr/>
          </p:nvSpPr>
          <p:spPr bwMode="auto">
            <a:xfrm>
              <a:off x="6034430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1" name="Freeform 969"/>
            <p:cNvSpPr>
              <a:spLocks/>
            </p:cNvSpPr>
            <p:nvPr/>
          </p:nvSpPr>
          <p:spPr bwMode="auto">
            <a:xfrm>
              <a:off x="6024587" y="2975679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2" name="Freeform 970"/>
            <p:cNvSpPr>
              <a:spLocks/>
            </p:cNvSpPr>
            <p:nvPr/>
          </p:nvSpPr>
          <p:spPr bwMode="auto">
            <a:xfrm>
              <a:off x="6014745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10 w 10"/>
                <a:gd name="T6" fmla="*/ 9 w 10"/>
                <a:gd name="T7" fmla="*/ 9 w 10"/>
                <a:gd name="T8" fmla="*/ 9 w 10"/>
                <a:gd name="T9" fmla="*/ 9 w 10"/>
                <a:gd name="T10" fmla="*/ 8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7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4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1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3" name="Freeform 971"/>
            <p:cNvSpPr>
              <a:spLocks/>
            </p:cNvSpPr>
            <p:nvPr/>
          </p:nvSpPr>
          <p:spPr bwMode="auto">
            <a:xfrm>
              <a:off x="6004902" y="297666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4" name="Freeform 972"/>
            <p:cNvSpPr>
              <a:spLocks/>
            </p:cNvSpPr>
            <p:nvPr/>
          </p:nvSpPr>
          <p:spPr bwMode="auto">
            <a:xfrm>
              <a:off x="5996044" y="2976663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9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6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5 w 10"/>
                <a:gd name="T45" fmla="*/ 0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3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5" name="Freeform 973"/>
            <p:cNvSpPr>
              <a:spLocks/>
            </p:cNvSpPr>
            <p:nvPr/>
          </p:nvSpPr>
          <p:spPr bwMode="auto">
            <a:xfrm>
              <a:off x="5986202" y="2977648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6" name="Freeform 974"/>
            <p:cNvSpPr>
              <a:spLocks/>
            </p:cNvSpPr>
            <p:nvPr/>
          </p:nvSpPr>
          <p:spPr bwMode="auto">
            <a:xfrm>
              <a:off x="5976359" y="2977648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7" name="Freeform 975"/>
            <p:cNvSpPr>
              <a:spLocks/>
            </p:cNvSpPr>
            <p:nvPr/>
          </p:nvSpPr>
          <p:spPr bwMode="auto">
            <a:xfrm>
              <a:off x="5975375" y="2977648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</p:grpSp>
      <p:grpSp>
        <p:nvGrpSpPr>
          <p:cNvPr id="818" name="Group 817"/>
          <p:cNvGrpSpPr/>
          <p:nvPr/>
        </p:nvGrpSpPr>
        <p:grpSpPr>
          <a:xfrm>
            <a:off x="1184247" y="1719662"/>
            <a:ext cx="3953819" cy="1801100"/>
            <a:chOff x="4073214" y="394886"/>
            <a:chExt cx="3110423" cy="1416901"/>
          </a:xfrm>
        </p:grpSpPr>
        <p:sp>
          <p:nvSpPr>
            <p:cNvPr id="819" name="Rectangle 8"/>
            <p:cNvSpPr>
              <a:spLocks noChangeArrowheads="1"/>
            </p:cNvSpPr>
            <p:nvPr/>
          </p:nvSpPr>
          <p:spPr bwMode="auto">
            <a:xfrm>
              <a:off x="4558331" y="547146"/>
              <a:ext cx="111121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pic>
          <p:nvPicPr>
            <p:cNvPr id="820" name="Picture 1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8331" y="547146"/>
              <a:ext cx="1111219" cy="998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1" name="Picture 1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8331" y="547146"/>
              <a:ext cx="1111219" cy="998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" name="Line 26"/>
            <p:cNvSpPr>
              <a:spLocks noChangeShapeType="1"/>
            </p:cNvSpPr>
            <p:nvPr/>
          </p:nvSpPr>
          <p:spPr bwMode="auto">
            <a:xfrm>
              <a:off x="4558331" y="1545177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3" name="Line 27"/>
            <p:cNvSpPr>
              <a:spLocks noChangeShapeType="1"/>
            </p:cNvSpPr>
            <p:nvPr/>
          </p:nvSpPr>
          <p:spPr bwMode="auto">
            <a:xfrm>
              <a:off x="4558331" y="547146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4" name="Line 28"/>
            <p:cNvSpPr>
              <a:spLocks noChangeShapeType="1"/>
            </p:cNvSpPr>
            <p:nvPr/>
          </p:nvSpPr>
          <p:spPr bwMode="auto">
            <a:xfrm flipV="1">
              <a:off x="4558331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5" name="Line 29"/>
            <p:cNvSpPr>
              <a:spLocks noChangeShapeType="1"/>
            </p:cNvSpPr>
            <p:nvPr/>
          </p:nvSpPr>
          <p:spPr bwMode="auto">
            <a:xfrm flipV="1">
              <a:off x="4928409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6" name="Line 30"/>
            <p:cNvSpPr>
              <a:spLocks noChangeShapeType="1"/>
            </p:cNvSpPr>
            <p:nvPr/>
          </p:nvSpPr>
          <p:spPr bwMode="auto">
            <a:xfrm flipV="1">
              <a:off x="5298487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7" name="Line 31"/>
            <p:cNvSpPr>
              <a:spLocks noChangeShapeType="1"/>
            </p:cNvSpPr>
            <p:nvPr/>
          </p:nvSpPr>
          <p:spPr bwMode="auto">
            <a:xfrm flipV="1">
              <a:off x="5669550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8" name="Line 32"/>
            <p:cNvSpPr>
              <a:spLocks noChangeShapeType="1"/>
            </p:cNvSpPr>
            <p:nvPr/>
          </p:nvSpPr>
          <p:spPr bwMode="auto">
            <a:xfrm>
              <a:off x="4558331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9" name="Line 33"/>
            <p:cNvSpPr>
              <a:spLocks noChangeShapeType="1"/>
            </p:cNvSpPr>
            <p:nvPr/>
          </p:nvSpPr>
          <p:spPr bwMode="auto">
            <a:xfrm>
              <a:off x="4928409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0" name="Line 34"/>
            <p:cNvSpPr>
              <a:spLocks noChangeShapeType="1"/>
            </p:cNvSpPr>
            <p:nvPr/>
          </p:nvSpPr>
          <p:spPr bwMode="auto">
            <a:xfrm>
              <a:off x="5298487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1" name="Line 35"/>
            <p:cNvSpPr>
              <a:spLocks noChangeShapeType="1"/>
            </p:cNvSpPr>
            <p:nvPr/>
          </p:nvSpPr>
          <p:spPr bwMode="auto">
            <a:xfrm>
              <a:off x="5669550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2" name="Rectangle 36"/>
            <p:cNvSpPr>
              <a:spLocks noChangeArrowheads="1"/>
            </p:cNvSpPr>
            <p:nvPr/>
          </p:nvSpPr>
          <p:spPr bwMode="auto">
            <a:xfrm>
              <a:off x="4528784" y="1576006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4" name="Rectangle 38"/>
            <p:cNvSpPr>
              <a:spLocks noChangeArrowheads="1"/>
            </p:cNvSpPr>
            <p:nvPr/>
          </p:nvSpPr>
          <p:spPr bwMode="auto">
            <a:xfrm>
              <a:off x="5530875" y="1576006"/>
              <a:ext cx="19546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1.5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6" name="Rectangle 40"/>
            <p:cNvSpPr>
              <a:spLocks noChangeArrowheads="1"/>
            </p:cNvSpPr>
            <p:nvPr/>
          </p:nvSpPr>
          <p:spPr bwMode="auto">
            <a:xfrm>
              <a:off x="4804954" y="1634488"/>
              <a:ext cx="6229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Time (ns)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7" name="Line 41"/>
            <p:cNvSpPr>
              <a:spLocks noChangeShapeType="1"/>
            </p:cNvSpPr>
            <p:nvPr/>
          </p:nvSpPr>
          <p:spPr bwMode="auto">
            <a:xfrm flipV="1">
              <a:off x="4558331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8" name="Line 42"/>
            <p:cNvSpPr>
              <a:spLocks noChangeShapeType="1"/>
            </p:cNvSpPr>
            <p:nvPr/>
          </p:nvSpPr>
          <p:spPr bwMode="auto">
            <a:xfrm flipV="1">
              <a:off x="5669550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9" name="Line 43"/>
            <p:cNvSpPr>
              <a:spLocks noChangeShapeType="1"/>
            </p:cNvSpPr>
            <p:nvPr/>
          </p:nvSpPr>
          <p:spPr bwMode="auto">
            <a:xfrm>
              <a:off x="4558331" y="154517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0" name="Line 44"/>
            <p:cNvSpPr>
              <a:spLocks noChangeShapeType="1"/>
            </p:cNvSpPr>
            <p:nvPr/>
          </p:nvSpPr>
          <p:spPr bwMode="auto">
            <a:xfrm>
              <a:off x="4558331" y="132864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1" name="Line 45"/>
            <p:cNvSpPr>
              <a:spLocks noChangeShapeType="1"/>
            </p:cNvSpPr>
            <p:nvPr/>
          </p:nvSpPr>
          <p:spPr bwMode="auto">
            <a:xfrm>
              <a:off x="4558331" y="111112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2" name="Line 46"/>
            <p:cNvSpPr>
              <a:spLocks noChangeShapeType="1"/>
            </p:cNvSpPr>
            <p:nvPr/>
          </p:nvSpPr>
          <p:spPr bwMode="auto">
            <a:xfrm>
              <a:off x="4558331" y="89458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3" name="Line 47"/>
            <p:cNvSpPr>
              <a:spLocks noChangeShapeType="1"/>
            </p:cNvSpPr>
            <p:nvPr/>
          </p:nvSpPr>
          <p:spPr bwMode="auto">
            <a:xfrm>
              <a:off x="4558331" y="6780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4" name="Line 48"/>
            <p:cNvSpPr>
              <a:spLocks noChangeShapeType="1"/>
            </p:cNvSpPr>
            <p:nvPr/>
          </p:nvSpPr>
          <p:spPr bwMode="auto">
            <a:xfrm flipH="1">
              <a:off x="5625258" y="154517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5" name="Line 49"/>
            <p:cNvSpPr>
              <a:spLocks noChangeShapeType="1"/>
            </p:cNvSpPr>
            <p:nvPr/>
          </p:nvSpPr>
          <p:spPr bwMode="auto">
            <a:xfrm flipH="1">
              <a:off x="5625258" y="132864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6" name="Line 50"/>
            <p:cNvSpPr>
              <a:spLocks noChangeShapeType="1"/>
            </p:cNvSpPr>
            <p:nvPr/>
          </p:nvSpPr>
          <p:spPr bwMode="auto">
            <a:xfrm flipH="1">
              <a:off x="5625258" y="111112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7" name="Line 51"/>
            <p:cNvSpPr>
              <a:spLocks noChangeShapeType="1"/>
            </p:cNvSpPr>
            <p:nvPr/>
          </p:nvSpPr>
          <p:spPr bwMode="auto">
            <a:xfrm flipH="1">
              <a:off x="5625258" y="89458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8" name="Line 52"/>
            <p:cNvSpPr>
              <a:spLocks noChangeShapeType="1"/>
            </p:cNvSpPr>
            <p:nvPr/>
          </p:nvSpPr>
          <p:spPr bwMode="auto">
            <a:xfrm flipH="1">
              <a:off x="5625258" y="6780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9" name="Rectangle 53"/>
            <p:cNvSpPr>
              <a:spLocks noChangeArrowheads="1"/>
            </p:cNvSpPr>
            <p:nvPr/>
          </p:nvSpPr>
          <p:spPr bwMode="auto">
            <a:xfrm>
              <a:off x="4275818" y="14580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250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0" name="Rectangle 55"/>
            <p:cNvSpPr>
              <a:spLocks noChangeArrowheads="1"/>
            </p:cNvSpPr>
            <p:nvPr/>
          </p:nvSpPr>
          <p:spPr bwMode="auto">
            <a:xfrm>
              <a:off x="4275818" y="1030040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1" name="Rectangle 57"/>
            <p:cNvSpPr>
              <a:spLocks noChangeArrowheads="1"/>
            </p:cNvSpPr>
            <p:nvPr/>
          </p:nvSpPr>
          <p:spPr bwMode="auto">
            <a:xfrm>
              <a:off x="4275818" y="592869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3" name="Rectangle 61"/>
            <p:cNvSpPr>
              <a:spLocks noChangeArrowheads="1"/>
            </p:cNvSpPr>
            <p:nvPr/>
          </p:nvSpPr>
          <p:spPr bwMode="auto">
            <a:xfrm rot="16200000">
              <a:off x="3549879" y="918221"/>
              <a:ext cx="12161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4" name="Rectangle 468"/>
            <p:cNvSpPr>
              <a:spLocks noChangeArrowheads="1"/>
            </p:cNvSpPr>
            <p:nvPr/>
          </p:nvSpPr>
          <p:spPr bwMode="auto">
            <a:xfrm>
              <a:off x="5974585" y="547146"/>
              <a:ext cx="1116140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pic>
          <p:nvPicPr>
            <p:cNvPr id="855" name="Picture 47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4585" y="547146"/>
              <a:ext cx="1116140" cy="10019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6" name="Line 480"/>
            <p:cNvSpPr>
              <a:spLocks noChangeShapeType="1"/>
            </p:cNvSpPr>
            <p:nvPr/>
          </p:nvSpPr>
          <p:spPr bwMode="auto">
            <a:xfrm>
              <a:off x="5974585" y="1545177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7" name="Line 481"/>
            <p:cNvSpPr>
              <a:spLocks noChangeShapeType="1"/>
            </p:cNvSpPr>
            <p:nvPr/>
          </p:nvSpPr>
          <p:spPr bwMode="auto">
            <a:xfrm>
              <a:off x="5974585" y="547146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8" name="Line 482"/>
            <p:cNvSpPr>
              <a:spLocks noChangeShapeType="1"/>
            </p:cNvSpPr>
            <p:nvPr/>
          </p:nvSpPr>
          <p:spPr bwMode="auto">
            <a:xfrm flipV="1">
              <a:off x="5974585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9" name="Line 483"/>
            <p:cNvSpPr>
              <a:spLocks noChangeShapeType="1"/>
            </p:cNvSpPr>
            <p:nvPr/>
          </p:nvSpPr>
          <p:spPr bwMode="auto">
            <a:xfrm flipV="1">
              <a:off x="6346632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0" name="Line 484"/>
            <p:cNvSpPr>
              <a:spLocks noChangeShapeType="1"/>
            </p:cNvSpPr>
            <p:nvPr/>
          </p:nvSpPr>
          <p:spPr bwMode="auto">
            <a:xfrm flipV="1">
              <a:off x="6718678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1" name="Line 485"/>
            <p:cNvSpPr>
              <a:spLocks noChangeShapeType="1"/>
            </p:cNvSpPr>
            <p:nvPr/>
          </p:nvSpPr>
          <p:spPr bwMode="auto">
            <a:xfrm flipV="1">
              <a:off x="7090725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2" name="Line 486"/>
            <p:cNvSpPr>
              <a:spLocks noChangeShapeType="1"/>
            </p:cNvSpPr>
            <p:nvPr/>
          </p:nvSpPr>
          <p:spPr bwMode="auto">
            <a:xfrm>
              <a:off x="5974585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3" name="Line 487"/>
            <p:cNvSpPr>
              <a:spLocks noChangeShapeType="1"/>
            </p:cNvSpPr>
            <p:nvPr/>
          </p:nvSpPr>
          <p:spPr bwMode="auto">
            <a:xfrm>
              <a:off x="6346632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4" name="Line 488"/>
            <p:cNvSpPr>
              <a:spLocks noChangeShapeType="1"/>
            </p:cNvSpPr>
            <p:nvPr/>
          </p:nvSpPr>
          <p:spPr bwMode="auto">
            <a:xfrm>
              <a:off x="6718678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5" name="Line 489"/>
            <p:cNvSpPr>
              <a:spLocks noChangeShapeType="1"/>
            </p:cNvSpPr>
            <p:nvPr/>
          </p:nvSpPr>
          <p:spPr bwMode="auto">
            <a:xfrm>
              <a:off x="7090725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6" name="Rectangle 490"/>
            <p:cNvSpPr>
              <a:spLocks noChangeArrowheads="1"/>
            </p:cNvSpPr>
            <p:nvPr/>
          </p:nvSpPr>
          <p:spPr bwMode="auto">
            <a:xfrm>
              <a:off x="5953945" y="1576006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68" name="Rectangle 492"/>
            <p:cNvSpPr>
              <a:spLocks noChangeArrowheads="1"/>
            </p:cNvSpPr>
            <p:nvPr/>
          </p:nvSpPr>
          <p:spPr bwMode="auto">
            <a:xfrm>
              <a:off x="6988172" y="1576006"/>
              <a:ext cx="19546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1.5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70" name="Rectangle 494"/>
            <p:cNvSpPr>
              <a:spLocks noChangeArrowheads="1"/>
            </p:cNvSpPr>
            <p:nvPr/>
          </p:nvSpPr>
          <p:spPr bwMode="auto">
            <a:xfrm>
              <a:off x="6226108" y="1642300"/>
              <a:ext cx="6229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Time (ns)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71" name="Line 495"/>
            <p:cNvSpPr>
              <a:spLocks noChangeShapeType="1"/>
            </p:cNvSpPr>
            <p:nvPr/>
          </p:nvSpPr>
          <p:spPr bwMode="auto">
            <a:xfrm flipV="1">
              <a:off x="5974585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2" name="Line 496"/>
            <p:cNvSpPr>
              <a:spLocks noChangeShapeType="1"/>
            </p:cNvSpPr>
            <p:nvPr/>
          </p:nvSpPr>
          <p:spPr bwMode="auto">
            <a:xfrm flipV="1">
              <a:off x="7090725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3" name="Line 497"/>
            <p:cNvSpPr>
              <a:spLocks noChangeShapeType="1"/>
            </p:cNvSpPr>
            <p:nvPr/>
          </p:nvSpPr>
          <p:spPr bwMode="auto">
            <a:xfrm>
              <a:off x="5974585" y="154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4" name="Line 498"/>
            <p:cNvSpPr>
              <a:spLocks noChangeShapeType="1"/>
            </p:cNvSpPr>
            <p:nvPr/>
          </p:nvSpPr>
          <p:spPr bwMode="auto">
            <a:xfrm>
              <a:off x="5974585" y="129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5" name="Line 499"/>
            <p:cNvSpPr>
              <a:spLocks noChangeShapeType="1"/>
            </p:cNvSpPr>
            <p:nvPr/>
          </p:nvSpPr>
          <p:spPr bwMode="auto">
            <a:xfrm>
              <a:off x="5974585" y="104616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6" name="Line 500"/>
            <p:cNvSpPr>
              <a:spLocks noChangeShapeType="1"/>
            </p:cNvSpPr>
            <p:nvPr/>
          </p:nvSpPr>
          <p:spPr bwMode="auto">
            <a:xfrm>
              <a:off x="5974585" y="79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7" name="Line 501"/>
            <p:cNvSpPr>
              <a:spLocks noChangeShapeType="1"/>
            </p:cNvSpPr>
            <p:nvPr/>
          </p:nvSpPr>
          <p:spPr bwMode="auto">
            <a:xfrm>
              <a:off x="5974585" y="54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8" name="Line 502"/>
            <p:cNvSpPr>
              <a:spLocks noChangeShapeType="1"/>
            </p:cNvSpPr>
            <p:nvPr/>
          </p:nvSpPr>
          <p:spPr bwMode="auto">
            <a:xfrm flipH="1">
              <a:off x="7045449" y="154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9" name="Line 503"/>
            <p:cNvSpPr>
              <a:spLocks noChangeShapeType="1"/>
            </p:cNvSpPr>
            <p:nvPr/>
          </p:nvSpPr>
          <p:spPr bwMode="auto">
            <a:xfrm flipH="1">
              <a:off x="7045449" y="129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0" name="Line 504"/>
            <p:cNvSpPr>
              <a:spLocks noChangeShapeType="1"/>
            </p:cNvSpPr>
            <p:nvPr/>
          </p:nvSpPr>
          <p:spPr bwMode="auto">
            <a:xfrm flipH="1">
              <a:off x="7045449" y="104616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1" name="Line 505"/>
            <p:cNvSpPr>
              <a:spLocks noChangeShapeType="1"/>
            </p:cNvSpPr>
            <p:nvPr/>
          </p:nvSpPr>
          <p:spPr bwMode="auto">
            <a:xfrm flipH="1">
              <a:off x="7045449" y="79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2" name="Line 506"/>
            <p:cNvSpPr>
              <a:spLocks noChangeShapeType="1"/>
            </p:cNvSpPr>
            <p:nvPr/>
          </p:nvSpPr>
          <p:spPr bwMode="auto">
            <a:xfrm flipH="1">
              <a:off x="7045449" y="54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3" name="Rectangle 507"/>
            <p:cNvSpPr>
              <a:spLocks noChangeArrowheads="1"/>
            </p:cNvSpPr>
            <p:nvPr/>
          </p:nvSpPr>
          <p:spPr bwMode="auto">
            <a:xfrm>
              <a:off x="5709439" y="145097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84" name="Rectangle 509"/>
            <p:cNvSpPr>
              <a:spLocks noChangeArrowheads="1"/>
            </p:cNvSpPr>
            <p:nvPr/>
          </p:nvSpPr>
          <p:spPr bwMode="auto">
            <a:xfrm>
              <a:off x="5712267" y="966065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85" name="Rectangle 511"/>
            <p:cNvSpPr>
              <a:spLocks noChangeArrowheads="1"/>
            </p:cNvSpPr>
            <p:nvPr/>
          </p:nvSpPr>
          <p:spPr bwMode="auto">
            <a:xfrm>
              <a:off x="5709439" y="482138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grpSp>
          <p:nvGrpSpPr>
            <p:cNvPr id="887" name="Group 886"/>
            <p:cNvGrpSpPr/>
            <p:nvPr/>
          </p:nvGrpSpPr>
          <p:grpSpPr>
            <a:xfrm>
              <a:off x="5202324" y="545348"/>
              <a:ext cx="41988" cy="1000106"/>
              <a:chOff x="5202324" y="545348"/>
              <a:chExt cx="41988" cy="1000106"/>
            </a:xfrm>
          </p:grpSpPr>
          <p:sp>
            <p:nvSpPr>
              <p:cNvPr id="892" name="Freeform 22"/>
              <p:cNvSpPr>
                <a:spLocks/>
              </p:cNvSpPr>
              <p:nvPr/>
            </p:nvSpPr>
            <p:spPr bwMode="auto">
              <a:xfrm>
                <a:off x="5221601" y="547483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3" name="Freeform 22"/>
              <p:cNvSpPr>
                <a:spLocks/>
              </p:cNvSpPr>
              <p:nvPr/>
            </p:nvSpPr>
            <p:spPr bwMode="auto">
              <a:xfrm>
                <a:off x="5244312" y="54534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4" name="Freeform 22"/>
              <p:cNvSpPr>
                <a:spLocks/>
              </p:cNvSpPr>
              <p:nvPr/>
            </p:nvSpPr>
            <p:spPr bwMode="auto">
              <a:xfrm>
                <a:off x="5202324" y="54875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grpSp>
          <p:nvGrpSpPr>
            <p:cNvPr id="888" name="Group 887"/>
            <p:cNvGrpSpPr/>
            <p:nvPr/>
          </p:nvGrpSpPr>
          <p:grpSpPr>
            <a:xfrm>
              <a:off x="6623195" y="545082"/>
              <a:ext cx="43694" cy="1001039"/>
              <a:chOff x="5199421" y="544415"/>
              <a:chExt cx="43694" cy="1001039"/>
            </a:xfrm>
          </p:grpSpPr>
          <p:sp>
            <p:nvSpPr>
              <p:cNvPr id="889" name="Freeform 22"/>
              <p:cNvSpPr>
                <a:spLocks/>
              </p:cNvSpPr>
              <p:nvPr/>
            </p:nvSpPr>
            <p:spPr bwMode="auto">
              <a:xfrm>
                <a:off x="5221601" y="544415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0" name="Freeform 22"/>
              <p:cNvSpPr>
                <a:spLocks/>
              </p:cNvSpPr>
              <p:nvPr/>
            </p:nvSpPr>
            <p:spPr bwMode="auto">
              <a:xfrm>
                <a:off x="5243115" y="546545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1" name="Freeform 22"/>
              <p:cNvSpPr>
                <a:spLocks/>
              </p:cNvSpPr>
              <p:nvPr/>
            </p:nvSpPr>
            <p:spPr bwMode="auto">
              <a:xfrm>
                <a:off x="5199421" y="54875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</p:grpSp>
      <p:grpSp>
        <p:nvGrpSpPr>
          <p:cNvPr id="895" name="Group 894"/>
          <p:cNvGrpSpPr/>
          <p:nvPr/>
        </p:nvGrpSpPr>
        <p:grpSpPr>
          <a:xfrm>
            <a:off x="6140941" y="4473611"/>
            <a:ext cx="3238094" cy="1284911"/>
            <a:chOff x="4556218" y="3355521"/>
            <a:chExt cx="2547370" cy="1010824"/>
          </a:xfrm>
        </p:grpSpPr>
        <p:sp>
          <p:nvSpPr>
            <p:cNvPr id="896" name="Rectangle 1041"/>
            <p:cNvSpPr>
              <a:spLocks noChangeArrowheads="1"/>
            </p:cNvSpPr>
            <p:nvPr/>
          </p:nvSpPr>
          <p:spPr bwMode="auto">
            <a:xfrm>
              <a:off x="4556218" y="3361426"/>
              <a:ext cx="1111219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97" name="Line 1042"/>
            <p:cNvSpPr>
              <a:spLocks noChangeShapeType="1"/>
            </p:cNvSpPr>
            <p:nvPr/>
          </p:nvSpPr>
          <p:spPr bwMode="auto">
            <a:xfrm>
              <a:off x="4556218" y="4359456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98" name="Line 1043"/>
            <p:cNvSpPr>
              <a:spLocks noChangeShapeType="1"/>
            </p:cNvSpPr>
            <p:nvPr/>
          </p:nvSpPr>
          <p:spPr bwMode="auto">
            <a:xfrm>
              <a:off x="4556218" y="3361426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99" name="Line 1044"/>
            <p:cNvSpPr>
              <a:spLocks noChangeShapeType="1"/>
            </p:cNvSpPr>
            <p:nvPr/>
          </p:nvSpPr>
          <p:spPr bwMode="auto">
            <a:xfrm flipV="1">
              <a:off x="4556218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0" name="Line 1045"/>
            <p:cNvSpPr>
              <a:spLocks noChangeShapeType="1"/>
            </p:cNvSpPr>
            <p:nvPr/>
          </p:nvSpPr>
          <p:spPr bwMode="auto">
            <a:xfrm flipV="1">
              <a:off x="4741257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1" name="Line 1046"/>
            <p:cNvSpPr>
              <a:spLocks noChangeShapeType="1"/>
            </p:cNvSpPr>
            <p:nvPr/>
          </p:nvSpPr>
          <p:spPr bwMode="auto">
            <a:xfrm flipV="1">
              <a:off x="4926296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2" name="Line 1047"/>
            <p:cNvSpPr>
              <a:spLocks noChangeShapeType="1"/>
            </p:cNvSpPr>
            <p:nvPr/>
          </p:nvSpPr>
          <p:spPr bwMode="auto">
            <a:xfrm flipV="1">
              <a:off x="5111335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3" name="Line 1048"/>
            <p:cNvSpPr>
              <a:spLocks noChangeShapeType="1"/>
            </p:cNvSpPr>
            <p:nvPr/>
          </p:nvSpPr>
          <p:spPr bwMode="auto">
            <a:xfrm flipV="1">
              <a:off x="5296375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4" name="Line 1049"/>
            <p:cNvSpPr>
              <a:spLocks noChangeShapeType="1"/>
            </p:cNvSpPr>
            <p:nvPr/>
          </p:nvSpPr>
          <p:spPr bwMode="auto">
            <a:xfrm flipV="1">
              <a:off x="5482398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5" name="Line 1050"/>
            <p:cNvSpPr>
              <a:spLocks noChangeShapeType="1"/>
            </p:cNvSpPr>
            <p:nvPr/>
          </p:nvSpPr>
          <p:spPr bwMode="auto">
            <a:xfrm flipV="1">
              <a:off x="5667437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6" name="Line 1051"/>
            <p:cNvSpPr>
              <a:spLocks noChangeShapeType="1"/>
            </p:cNvSpPr>
            <p:nvPr/>
          </p:nvSpPr>
          <p:spPr bwMode="auto">
            <a:xfrm>
              <a:off x="4556218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7" name="Line 1052"/>
            <p:cNvSpPr>
              <a:spLocks noChangeShapeType="1"/>
            </p:cNvSpPr>
            <p:nvPr/>
          </p:nvSpPr>
          <p:spPr bwMode="auto">
            <a:xfrm>
              <a:off x="4741257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8" name="Line 1053"/>
            <p:cNvSpPr>
              <a:spLocks noChangeShapeType="1"/>
            </p:cNvSpPr>
            <p:nvPr/>
          </p:nvSpPr>
          <p:spPr bwMode="auto">
            <a:xfrm>
              <a:off x="4926296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9" name="Line 1054"/>
            <p:cNvSpPr>
              <a:spLocks noChangeShapeType="1"/>
            </p:cNvSpPr>
            <p:nvPr/>
          </p:nvSpPr>
          <p:spPr bwMode="auto">
            <a:xfrm>
              <a:off x="5111335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0" name="Line 1055"/>
            <p:cNvSpPr>
              <a:spLocks noChangeShapeType="1"/>
            </p:cNvSpPr>
            <p:nvPr/>
          </p:nvSpPr>
          <p:spPr bwMode="auto">
            <a:xfrm>
              <a:off x="5296375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1" name="Line 1056"/>
            <p:cNvSpPr>
              <a:spLocks noChangeShapeType="1"/>
            </p:cNvSpPr>
            <p:nvPr/>
          </p:nvSpPr>
          <p:spPr bwMode="auto">
            <a:xfrm>
              <a:off x="5482398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2" name="Line 1057"/>
            <p:cNvSpPr>
              <a:spLocks noChangeShapeType="1"/>
            </p:cNvSpPr>
            <p:nvPr/>
          </p:nvSpPr>
          <p:spPr bwMode="auto">
            <a:xfrm>
              <a:off x="5667437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3" name="Line 1067"/>
            <p:cNvSpPr>
              <a:spLocks noChangeShapeType="1"/>
            </p:cNvSpPr>
            <p:nvPr/>
          </p:nvSpPr>
          <p:spPr bwMode="auto">
            <a:xfrm flipV="1">
              <a:off x="4556218" y="3361426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4" name="Line 1068"/>
            <p:cNvSpPr>
              <a:spLocks noChangeShapeType="1"/>
            </p:cNvSpPr>
            <p:nvPr/>
          </p:nvSpPr>
          <p:spPr bwMode="auto">
            <a:xfrm flipV="1">
              <a:off x="5667437" y="3361426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5" name="Line 1069"/>
            <p:cNvSpPr>
              <a:spLocks noChangeShapeType="1"/>
            </p:cNvSpPr>
            <p:nvPr/>
          </p:nvSpPr>
          <p:spPr bwMode="auto">
            <a:xfrm>
              <a:off x="4556218" y="435945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6" name="Line 1070"/>
            <p:cNvSpPr>
              <a:spLocks noChangeShapeType="1"/>
            </p:cNvSpPr>
            <p:nvPr/>
          </p:nvSpPr>
          <p:spPr bwMode="auto">
            <a:xfrm>
              <a:off x="4556218" y="416063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7" name="Line 1071"/>
            <p:cNvSpPr>
              <a:spLocks noChangeShapeType="1"/>
            </p:cNvSpPr>
            <p:nvPr/>
          </p:nvSpPr>
          <p:spPr bwMode="auto">
            <a:xfrm>
              <a:off x="4556218" y="3960834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8" name="Line 1072"/>
            <p:cNvSpPr>
              <a:spLocks noChangeShapeType="1"/>
            </p:cNvSpPr>
            <p:nvPr/>
          </p:nvSpPr>
          <p:spPr bwMode="auto">
            <a:xfrm>
              <a:off x="4556218" y="376103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9" name="Line 1073"/>
            <p:cNvSpPr>
              <a:spLocks noChangeShapeType="1"/>
            </p:cNvSpPr>
            <p:nvPr/>
          </p:nvSpPr>
          <p:spPr bwMode="auto">
            <a:xfrm>
              <a:off x="4556218" y="356122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0" name="Line 1074"/>
            <p:cNvSpPr>
              <a:spLocks noChangeShapeType="1"/>
            </p:cNvSpPr>
            <p:nvPr/>
          </p:nvSpPr>
          <p:spPr bwMode="auto">
            <a:xfrm>
              <a:off x="4556218" y="336142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1" name="Line 1075"/>
            <p:cNvSpPr>
              <a:spLocks noChangeShapeType="1"/>
            </p:cNvSpPr>
            <p:nvPr/>
          </p:nvSpPr>
          <p:spPr bwMode="auto">
            <a:xfrm flipH="1">
              <a:off x="5623146" y="435945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2" name="Line 1076"/>
            <p:cNvSpPr>
              <a:spLocks noChangeShapeType="1"/>
            </p:cNvSpPr>
            <p:nvPr/>
          </p:nvSpPr>
          <p:spPr bwMode="auto">
            <a:xfrm flipH="1">
              <a:off x="5623146" y="416063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3" name="Line 1077"/>
            <p:cNvSpPr>
              <a:spLocks noChangeShapeType="1"/>
            </p:cNvSpPr>
            <p:nvPr/>
          </p:nvSpPr>
          <p:spPr bwMode="auto">
            <a:xfrm flipH="1">
              <a:off x="5623146" y="3960834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4" name="Line 1078"/>
            <p:cNvSpPr>
              <a:spLocks noChangeShapeType="1"/>
            </p:cNvSpPr>
            <p:nvPr/>
          </p:nvSpPr>
          <p:spPr bwMode="auto">
            <a:xfrm flipH="1">
              <a:off x="5623146" y="376103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5" name="Line 1079"/>
            <p:cNvSpPr>
              <a:spLocks noChangeShapeType="1"/>
            </p:cNvSpPr>
            <p:nvPr/>
          </p:nvSpPr>
          <p:spPr bwMode="auto">
            <a:xfrm flipH="1">
              <a:off x="5623146" y="356122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6" name="Line 1080"/>
            <p:cNvSpPr>
              <a:spLocks noChangeShapeType="1"/>
            </p:cNvSpPr>
            <p:nvPr/>
          </p:nvSpPr>
          <p:spPr bwMode="auto">
            <a:xfrm flipH="1">
              <a:off x="5623146" y="336142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7" name="Oval 1101"/>
            <p:cNvSpPr>
              <a:spLocks noChangeArrowheads="1"/>
            </p:cNvSpPr>
            <p:nvPr/>
          </p:nvSpPr>
          <p:spPr bwMode="auto">
            <a:xfrm>
              <a:off x="4566061" y="434764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8" name="Oval 1102"/>
            <p:cNvSpPr>
              <a:spLocks noChangeArrowheads="1"/>
            </p:cNvSpPr>
            <p:nvPr/>
          </p:nvSpPr>
          <p:spPr bwMode="auto">
            <a:xfrm>
              <a:off x="4623147" y="435059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9" name="Oval 1103"/>
            <p:cNvSpPr>
              <a:spLocks noChangeArrowheads="1"/>
            </p:cNvSpPr>
            <p:nvPr/>
          </p:nvSpPr>
          <p:spPr bwMode="auto">
            <a:xfrm>
              <a:off x="4627084" y="43466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0" name="Oval 1104"/>
            <p:cNvSpPr>
              <a:spLocks noChangeArrowheads="1"/>
            </p:cNvSpPr>
            <p:nvPr/>
          </p:nvSpPr>
          <p:spPr bwMode="auto">
            <a:xfrm>
              <a:off x="4631021" y="431910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1" name="Oval 1105"/>
            <p:cNvSpPr>
              <a:spLocks noChangeArrowheads="1"/>
            </p:cNvSpPr>
            <p:nvPr/>
          </p:nvSpPr>
          <p:spPr bwMode="auto">
            <a:xfrm>
              <a:off x="4634958" y="427874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2" name="Oval 1106"/>
            <p:cNvSpPr>
              <a:spLocks noChangeArrowheads="1"/>
            </p:cNvSpPr>
            <p:nvPr/>
          </p:nvSpPr>
          <p:spPr bwMode="auto">
            <a:xfrm>
              <a:off x="4638895" y="42128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3" name="Oval 1107"/>
            <p:cNvSpPr>
              <a:spLocks noChangeArrowheads="1"/>
            </p:cNvSpPr>
            <p:nvPr/>
          </p:nvSpPr>
          <p:spPr bwMode="auto">
            <a:xfrm>
              <a:off x="4641848" y="41330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4" name="Oval 1108"/>
            <p:cNvSpPr>
              <a:spLocks noChangeArrowheads="1"/>
            </p:cNvSpPr>
            <p:nvPr/>
          </p:nvSpPr>
          <p:spPr bwMode="auto">
            <a:xfrm>
              <a:off x="4645785" y="406811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5" name="Oval 1109"/>
            <p:cNvSpPr>
              <a:spLocks noChangeArrowheads="1"/>
            </p:cNvSpPr>
            <p:nvPr/>
          </p:nvSpPr>
          <p:spPr bwMode="auto">
            <a:xfrm>
              <a:off x="4649722" y="398051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6" name="Oval 1110"/>
            <p:cNvSpPr>
              <a:spLocks noChangeArrowheads="1"/>
            </p:cNvSpPr>
            <p:nvPr/>
          </p:nvSpPr>
          <p:spPr bwMode="auto">
            <a:xfrm>
              <a:off x="4653659" y="391359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7" name="Oval 1111"/>
            <p:cNvSpPr>
              <a:spLocks noChangeArrowheads="1"/>
            </p:cNvSpPr>
            <p:nvPr/>
          </p:nvSpPr>
          <p:spPr bwMode="auto">
            <a:xfrm>
              <a:off x="4657596" y="39106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8" name="Oval 1112"/>
            <p:cNvSpPr>
              <a:spLocks noChangeArrowheads="1"/>
            </p:cNvSpPr>
            <p:nvPr/>
          </p:nvSpPr>
          <p:spPr bwMode="auto">
            <a:xfrm>
              <a:off x="4661533" y="38889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9" name="Oval 1113"/>
            <p:cNvSpPr>
              <a:spLocks noChangeArrowheads="1"/>
            </p:cNvSpPr>
            <p:nvPr/>
          </p:nvSpPr>
          <p:spPr bwMode="auto">
            <a:xfrm>
              <a:off x="4665470" y="38929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0" name="Oval 1114"/>
            <p:cNvSpPr>
              <a:spLocks noChangeArrowheads="1"/>
            </p:cNvSpPr>
            <p:nvPr/>
          </p:nvSpPr>
          <p:spPr bwMode="auto">
            <a:xfrm>
              <a:off x="4668423" y="38673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1" name="Oval 1115"/>
            <p:cNvSpPr>
              <a:spLocks noChangeArrowheads="1"/>
            </p:cNvSpPr>
            <p:nvPr/>
          </p:nvSpPr>
          <p:spPr bwMode="auto">
            <a:xfrm>
              <a:off x="4673344" y="388111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2" name="Oval 1116"/>
            <p:cNvSpPr>
              <a:spLocks noChangeArrowheads="1"/>
            </p:cNvSpPr>
            <p:nvPr/>
          </p:nvSpPr>
          <p:spPr bwMode="auto">
            <a:xfrm>
              <a:off x="4676297" y="390965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3" name="Oval 1117"/>
            <p:cNvSpPr>
              <a:spLocks noChangeArrowheads="1"/>
            </p:cNvSpPr>
            <p:nvPr/>
          </p:nvSpPr>
          <p:spPr bwMode="auto">
            <a:xfrm>
              <a:off x="4680234" y="393130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4" name="Oval 1118"/>
            <p:cNvSpPr>
              <a:spLocks noChangeArrowheads="1"/>
            </p:cNvSpPr>
            <p:nvPr/>
          </p:nvSpPr>
          <p:spPr bwMode="auto">
            <a:xfrm>
              <a:off x="4684171" y="392048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5" name="Oval 1119"/>
            <p:cNvSpPr>
              <a:spLocks noChangeArrowheads="1"/>
            </p:cNvSpPr>
            <p:nvPr/>
          </p:nvSpPr>
          <p:spPr bwMode="auto">
            <a:xfrm>
              <a:off x="4688108" y="39017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6" name="Oval 1120"/>
            <p:cNvSpPr>
              <a:spLocks noChangeArrowheads="1"/>
            </p:cNvSpPr>
            <p:nvPr/>
          </p:nvSpPr>
          <p:spPr bwMode="auto">
            <a:xfrm>
              <a:off x="4692045" y="389882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7" name="Oval 1121"/>
            <p:cNvSpPr>
              <a:spLocks noChangeArrowheads="1"/>
            </p:cNvSpPr>
            <p:nvPr/>
          </p:nvSpPr>
          <p:spPr bwMode="auto">
            <a:xfrm>
              <a:off x="4694998" y="386536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8" name="Oval 1122"/>
            <p:cNvSpPr>
              <a:spLocks noChangeArrowheads="1"/>
            </p:cNvSpPr>
            <p:nvPr/>
          </p:nvSpPr>
          <p:spPr bwMode="auto">
            <a:xfrm>
              <a:off x="4699919" y="390473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9" name="Oval 1123"/>
            <p:cNvSpPr>
              <a:spLocks noChangeArrowheads="1"/>
            </p:cNvSpPr>
            <p:nvPr/>
          </p:nvSpPr>
          <p:spPr bwMode="auto">
            <a:xfrm>
              <a:off x="4702872" y="392343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0" name="Oval 1124"/>
            <p:cNvSpPr>
              <a:spLocks noChangeArrowheads="1"/>
            </p:cNvSpPr>
            <p:nvPr/>
          </p:nvSpPr>
          <p:spPr bwMode="auto">
            <a:xfrm>
              <a:off x="4706809" y="390965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1" name="Oval 1125"/>
            <p:cNvSpPr>
              <a:spLocks noChangeArrowheads="1"/>
            </p:cNvSpPr>
            <p:nvPr/>
          </p:nvSpPr>
          <p:spPr bwMode="auto">
            <a:xfrm>
              <a:off x="4710746" y="39194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2" name="Oval 1126"/>
            <p:cNvSpPr>
              <a:spLocks noChangeArrowheads="1"/>
            </p:cNvSpPr>
            <p:nvPr/>
          </p:nvSpPr>
          <p:spPr bwMode="auto">
            <a:xfrm>
              <a:off x="4714683" y="39391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3" name="Oval 1127"/>
            <p:cNvSpPr>
              <a:spLocks noChangeArrowheads="1"/>
            </p:cNvSpPr>
            <p:nvPr/>
          </p:nvSpPr>
          <p:spPr bwMode="auto">
            <a:xfrm>
              <a:off x="4718620" y="39578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4" name="Oval 1128"/>
            <p:cNvSpPr>
              <a:spLocks noChangeArrowheads="1"/>
            </p:cNvSpPr>
            <p:nvPr/>
          </p:nvSpPr>
          <p:spPr bwMode="auto">
            <a:xfrm>
              <a:off x="4722557" y="40041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5" name="Oval 1129"/>
            <p:cNvSpPr>
              <a:spLocks noChangeArrowheads="1"/>
            </p:cNvSpPr>
            <p:nvPr/>
          </p:nvSpPr>
          <p:spPr bwMode="auto">
            <a:xfrm>
              <a:off x="4725509" y="399429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6" name="Oval 1130"/>
            <p:cNvSpPr>
              <a:spLocks noChangeArrowheads="1"/>
            </p:cNvSpPr>
            <p:nvPr/>
          </p:nvSpPr>
          <p:spPr bwMode="auto">
            <a:xfrm>
              <a:off x="4729446" y="395886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7" name="Oval 1131"/>
            <p:cNvSpPr>
              <a:spLocks noChangeArrowheads="1"/>
            </p:cNvSpPr>
            <p:nvPr/>
          </p:nvSpPr>
          <p:spPr bwMode="auto">
            <a:xfrm>
              <a:off x="4733383" y="393819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8" name="Oval 1132"/>
            <p:cNvSpPr>
              <a:spLocks noChangeArrowheads="1"/>
            </p:cNvSpPr>
            <p:nvPr/>
          </p:nvSpPr>
          <p:spPr bwMode="auto">
            <a:xfrm>
              <a:off x="4737320" y="390965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9" name="Oval 1133"/>
            <p:cNvSpPr>
              <a:spLocks noChangeArrowheads="1"/>
            </p:cNvSpPr>
            <p:nvPr/>
          </p:nvSpPr>
          <p:spPr bwMode="auto">
            <a:xfrm>
              <a:off x="4741257" y="393229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0" name="Oval 1134"/>
            <p:cNvSpPr>
              <a:spLocks noChangeArrowheads="1"/>
            </p:cNvSpPr>
            <p:nvPr/>
          </p:nvSpPr>
          <p:spPr bwMode="auto">
            <a:xfrm>
              <a:off x="4745194" y="39588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1" name="Oval 1135"/>
            <p:cNvSpPr>
              <a:spLocks noChangeArrowheads="1"/>
            </p:cNvSpPr>
            <p:nvPr/>
          </p:nvSpPr>
          <p:spPr bwMode="auto">
            <a:xfrm>
              <a:off x="4749131" y="39381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2" name="Oval 1136"/>
            <p:cNvSpPr>
              <a:spLocks noChangeArrowheads="1"/>
            </p:cNvSpPr>
            <p:nvPr/>
          </p:nvSpPr>
          <p:spPr bwMode="auto">
            <a:xfrm>
              <a:off x="4752084" y="39224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3" name="Oval 1137"/>
            <p:cNvSpPr>
              <a:spLocks noChangeArrowheads="1"/>
            </p:cNvSpPr>
            <p:nvPr/>
          </p:nvSpPr>
          <p:spPr bwMode="auto">
            <a:xfrm>
              <a:off x="4756021" y="393229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4" name="Oval 1138"/>
            <p:cNvSpPr>
              <a:spLocks noChangeArrowheads="1"/>
            </p:cNvSpPr>
            <p:nvPr/>
          </p:nvSpPr>
          <p:spPr bwMode="auto">
            <a:xfrm>
              <a:off x="4759958" y="39736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5" name="Oval 1139"/>
            <p:cNvSpPr>
              <a:spLocks noChangeArrowheads="1"/>
            </p:cNvSpPr>
            <p:nvPr/>
          </p:nvSpPr>
          <p:spPr bwMode="auto">
            <a:xfrm>
              <a:off x="4763895" y="39982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6" name="Oval 1140"/>
            <p:cNvSpPr>
              <a:spLocks noChangeArrowheads="1"/>
            </p:cNvSpPr>
            <p:nvPr/>
          </p:nvSpPr>
          <p:spPr bwMode="auto">
            <a:xfrm>
              <a:off x="4767832" y="39509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7" name="Oval 1141"/>
            <p:cNvSpPr>
              <a:spLocks noChangeArrowheads="1"/>
            </p:cNvSpPr>
            <p:nvPr/>
          </p:nvSpPr>
          <p:spPr bwMode="auto">
            <a:xfrm>
              <a:off x="4771769" y="39628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8" name="Oval 1142"/>
            <p:cNvSpPr>
              <a:spLocks noChangeArrowheads="1"/>
            </p:cNvSpPr>
            <p:nvPr/>
          </p:nvSpPr>
          <p:spPr bwMode="auto">
            <a:xfrm>
              <a:off x="4775706" y="397756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9" name="Oval 1143"/>
            <p:cNvSpPr>
              <a:spLocks noChangeArrowheads="1"/>
            </p:cNvSpPr>
            <p:nvPr/>
          </p:nvSpPr>
          <p:spPr bwMode="auto">
            <a:xfrm>
              <a:off x="4778659" y="39834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0" name="Oval 1144"/>
            <p:cNvSpPr>
              <a:spLocks noChangeArrowheads="1"/>
            </p:cNvSpPr>
            <p:nvPr/>
          </p:nvSpPr>
          <p:spPr bwMode="auto">
            <a:xfrm>
              <a:off x="4782596" y="39647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1" name="Oval 1145"/>
            <p:cNvSpPr>
              <a:spLocks noChangeArrowheads="1"/>
            </p:cNvSpPr>
            <p:nvPr/>
          </p:nvSpPr>
          <p:spPr bwMode="auto">
            <a:xfrm>
              <a:off x="4786533" y="39450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2" name="Oval 1146"/>
            <p:cNvSpPr>
              <a:spLocks noChangeArrowheads="1"/>
            </p:cNvSpPr>
            <p:nvPr/>
          </p:nvSpPr>
          <p:spPr bwMode="auto">
            <a:xfrm>
              <a:off x="4790470" y="39411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3" name="Oval 1147"/>
            <p:cNvSpPr>
              <a:spLocks noChangeArrowheads="1"/>
            </p:cNvSpPr>
            <p:nvPr/>
          </p:nvSpPr>
          <p:spPr bwMode="auto">
            <a:xfrm>
              <a:off x="4794407" y="396378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4" name="Oval 1148"/>
            <p:cNvSpPr>
              <a:spLocks noChangeArrowheads="1"/>
            </p:cNvSpPr>
            <p:nvPr/>
          </p:nvSpPr>
          <p:spPr bwMode="auto">
            <a:xfrm>
              <a:off x="4798344" y="39864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5" name="Oval 1149"/>
            <p:cNvSpPr>
              <a:spLocks noChangeArrowheads="1"/>
            </p:cNvSpPr>
            <p:nvPr/>
          </p:nvSpPr>
          <p:spPr bwMode="auto">
            <a:xfrm>
              <a:off x="4802281" y="39933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6" name="Oval 1150"/>
            <p:cNvSpPr>
              <a:spLocks noChangeArrowheads="1"/>
            </p:cNvSpPr>
            <p:nvPr/>
          </p:nvSpPr>
          <p:spPr bwMode="auto">
            <a:xfrm>
              <a:off x="4805234" y="39854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7" name="Oval 1151"/>
            <p:cNvSpPr>
              <a:spLocks noChangeArrowheads="1"/>
            </p:cNvSpPr>
            <p:nvPr/>
          </p:nvSpPr>
          <p:spPr bwMode="auto">
            <a:xfrm>
              <a:off x="4809171" y="39765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8" name="Oval 1152"/>
            <p:cNvSpPr>
              <a:spLocks noChangeArrowheads="1"/>
            </p:cNvSpPr>
            <p:nvPr/>
          </p:nvSpPr>
          <p:spPr bwMode="auto">
            <a:xfrm>
              <a:off x="4813108" y="396181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9" name="Oval 1153"/>
            <p:cNvSpPr>
              <a:spLocks noChangeArrowheads="1"/>
            </p:cNvSpPr>
            <p:nvPr/>
          </p:nvSpPr>
          <p:spPr bwMode="auto">
            <a:xfrm>
              <a:off x="4817045" y="39815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0" name="Oval 1154"/>
            <p:cNvSpPr>
              <a:spLocks noChangeArrowheads="1"/>
            </p:cNvSpPr>
            <p:nvPr/>
          </p:nvSpPr>
          <p:spPr bwMode="auto">
            <a:xfrm>
              <a:off x="4820982" y="40051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1" name="Oval 1155"/>
            <p:cNvSpPr>
              <a:spLocks noChangeArrowheads="1"/>
            </p:cNvSpPr>
            <p:nvPr/>
          </p:nvSpPr>
          <p:spPr bwMode="auto">
            <a:xfrm>
              <a:off x="4824919" y="40149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2" name="Oval 1156"/>
            <p:cNvSpPr>
              <a:spLocks noChangeArrowheads="1"/>
            </p:cNvSpPr>
            <p:nvPr/>
          </p:nvSpPr>
          <p:spPr bwMode="auto">
            <a:xfrm>
              <a:off x="4828856" y="39992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3" name="Oval 1157"/>
            <p:cNvSpPr>
              <a:spLocks noChangeArrowheads="1"/>
            </p:cNvSpPr>
            <p:nvPr/>
          </p:nvSpPr>
          <p:spPr bwMode="auto">
            <a:xfrm>
              <a:off x="4831808" y="39844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4" name="Oval 1158"/>
            <p:cNvSpPr>
              <a:spLocks noChangeArrowheads="1"/>
            </p:cNvSpPr>
            <p:nvPr/>
          </p:nvSpPr>
          <p:spPr bwMode="auto">
            <a:xfrm>
              <a:off x="4835745" y="39874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5" name="Oval 1159"/>
            <p:cNvSpPr>
              <a:spLocks noChangeArrowheads="1"/>
            </p:cNvSpPr>
            <p:nvPr/>
          </p:nvSpPr>
          <p:spPr bwMode="auto">
            <a:xfrm>
              <a:off x="4839682" y="399036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6" name="Oval 1160"/>
            <p:cNvSpPr>
              <a:spLocks noChangeArrowheads="1"/>
            </p:cNvSpPr>
            <p:nvPr/>
          </p:nvSpPr>
          <p:spPr bwMode="auto">
            <a:xfrm>
              <a:off x="4843619" y="401201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7" name="Oval 1161"/>
            <p:cNvSpPr>
              <a:spLocks noChangeArrowheads="1"/>
            </p:cNvSpPr>
            <p:nvPr/>
          </p:nvSpPr>
          <p:spPr bwMode="auto">
            <a:xfrm>
              <a:off x="4847556" y="399429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8" name="Oval 1162"/>
            <p:cNvSpPr>
              <a:spLocks noChangeArrowheads="1"/>
            </p:cNvSpPr>
            <p:nvPr/>
          </p:nvSpPr>
          <p:spPr bwMode="auto">
            <a:xfrm>
              <a:off x="4851493" y="39972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9" name="Oval 1163"/>
            <p:cNvSpPr>
              <a:spLocks noChangeArrowheads="1"/>
            </p:cNvSpPr>
            <p:nvPr/>
          </p:nvSpPr>
          <p:spPr bwMode="auto">
            <a:xfrm>
              <a:off x="4855430" y="400512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0" name="Oval 1164"/>
            <p:cNvSpPr>
              <a:spLocks noChangeArrowheads="1"/>
            </p:cNvSpPr>
            <p:nvPr/>
          </p:nvSpPr>
          <p:spPr bwMode="auto">
            <a:xfrm>
              <a:off x="4858383" y="40011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1" name="Oval 1165"/>
            <p:cNvSpPr>
              <a:spLocks noChangeArrowheads="1"/>
            </p:cNvSpPr>
            <p:nvPr/>
          </p:nvSpPr>
          <p:spPr bwMode="auto">
            <a:xfrm>
              <a:off x="4863304" y="39874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2" name="Oval 1166"/>
            <p:cNvSpPr>
              <a:spLocks noChangeArrowheads="1"/>
            </p:cNvSpPr>
            <p:nvPr/>
          </p:nvSpPr>
          <p:spPr bwMode="auto">
            <a:xfrm>
              <a:off x="4866257" y="399036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3" name="Oval 1167"/>
            <p:cNvSpPr>
              <a:spLocks noChangeArrowheads="1"/>
            </p:cNvSpPr>
            <p:nvPr/>
          </p:nvSpPr>
          <p:spPr bwMode="auto">
            <a:xfrm>
              <a:off x="4870194" y="40189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4" name="Oval 1168"/>
            <p:cNvSpPr>
              <a:spLocks noChangeArrowheads="1"/>
            </p:cNvSpPr>
            <p:nvPr/>
          </p:nvSpPr>
          <p:spPr bwMode="auto">
            <a:xfrm>
              <a:off x="4874131" y="40139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5" name="Oval 1169"/>
            <p:cNvSpPr>
              <a:spLocks noChangeArrowheads="1"/>
            </p:cNvSpPr>
            <p:nvPr/>
          </p:nvSpPr>
          <p:spPr bwMode="auto">
            <a:xfrm>
              <a:off x="4878068" y="401300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6" name="Oval 1170"/>
            <p:cNvSpPr>
              <a:spLocks noChangeArrowheads="1"/>
            </p:cNvSpPr>
            <p:nvPr/>
          </p:nvSpPr>
          <p:spPr bwMode="auto">
            <a:xfrm>
              <a:off x="4882005" y="40070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7" name="Oval 1171"/>
            <p:cNvSpPr>
              <a:spLocks noChangeArrowheads="1"/>
            </p:cNvSpPr>
            <p:nvPr/>
          </p:nvSpPr>
          <p:spPr bwMode="auto">
            <a:xfrm>
              <a:off x="4885942" y="40002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8" name="Oval 1172"/>
            <p:cNvSpPr>
              <a:spLocks noChangeArrowheads="1"/>
            </p:cNvSpPr>
            <p:nvPr/>
          </p:nvSpPr>
          <p:spPr bwMode="auto">
            <a:xfrm>
              <a:off x="4889879" y="399429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9" name="Oval 1173"/>
            <p:cNvSpPr>
              <a:spLocks noChangeArrowheads="1"/>
            </p:cNvSpPr>
            <p:nvPr/>
          </p:nvSpPr>
          <p:spPr bwMode="auto">
            <a:xfrm>
              <a:off x="4892832" y="40002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0" name="Oval 1174"/>
            <p:cNvSpPr>
              <a:spLocks noChangeArrowheads="1"/>
            </p:cNvSpPr>
            <p:nvPr/>
          </p:nvSpPr>
          <p:spPr bwMode="auto">
            <a:xfrm>
              <a:off x="4896769" y="40070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1" name="Oval 1175"/>
            <p:cNvSpPr>
              <a:spLocks noChangeArrowheads="1"/>
            </p:cNvSpPr>
            <p:nvPr/>
          </p:nvSpPr>
          <p:spPr bwMode="auto">
            <a:xfrm>
              <a:off x="4900706" y="402874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2" name="Oval 1176"/>
            <p:cNvSpPr>
              <a:spLocks noChangeArrowheads="1"/>
            </p:cNvSpPr>
            <p:nvPr/>
          </p:nvSpPr>
          <p:spPr bwMode="auto">
            <a:xfrm>
              <a:off x="4904643" y="40218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3" name="Oval 1177"/>
            <p:cNvSpPr>
              <a:spLocks noChangeArrowheads="1"/>
            </p:cNvSpPr>
            <p:nvPr/>
          </p:nvSpPr>
          <p:spPr bwMode="auto">
            <a:xfrm>
              <a:off x="4908580" y="400611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4" name="Oval 1178"/>
            <p:cNvSpPr>
              <a:spLocks noChangeArrowheads="1"/>
            </p:cNvSpPr>
            <p:nvPr/>
          </p:nvSpPr>
          <p:spPr bwMode="auto">
            <a:xfrm>
              <a:off x="4912517" y="401890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5" name="Oval 1179"/>
            <p:cNvSpPr>
              <a:spLocks noChangeArrowheads="1"/>
            </p:cNvSpPr>
            <p:nvPr/>
          </p:nvSpPr>
          <p:spPr bwMode="auto">
            <a:xfrm>
              <a:off x="4916454" y="40307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6" name="Oval 1180"/>
            <p:cNvSpPr>
              <a:spLocks noChangeArrowheads="1"/>
            </p:cNvSpPr>
            <p:nvPr/>
          </p:nvSpPr>
          <p:spPr bwMode="auto">
            <a:xfrm>
              <a:off x="4919407" y="404449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7" name="Oval 1181"/>
            <p:cNvSpPr>
              <a:spLocks noChangeArrowheads="1"/>
            </p:cNvSpPr>
            <p:nvPr/>
          </p:nvSpPr>
          <p:spPr bwMode="auto">
            <a:xfrm>
              <a:off x="4923344" y="40149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8" name="Oval 1182"/>
            <p:cNvSpPr>
              <a:spLocks noChangeArrowheads="1"/>
            </p:cNvSpPr>
            <p:nvPr/>
          </p:nvSpPr>
          <p:spPr bwMode="auto">
            <a:xfrm>
              <a:off x="4927281" y="400611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1009" name="Group 1384"/>
            <p:cNvGrpSpPr>
              <a:grpSpLocks/>
            </p:cNvGrpSpPr>
            <p:nvPr/>
          </p:nvGrpSpPr>
          <p:grpSpPr bwMode="auto">
            <a:xfrm>
              <a:off x="4931218" y="3365363"/>
              <a:ext cx="739172" cy="999998"/>
              <a:chOff x="-284" y="887"/>
              <a:chExt cx="751" cy="1016"/>
            </a:xfrm>
          </p:grpSpPr>
          <p:sp>
            <p:nvSpPr>
              <p:cNvPr id="1498" name="Oval 1184"/>
              <p:cNvSpPr>
                <a:spLocks noChangeArrowheads="1"/>
              </p:cNvSpPr>
              <p:nvPr/>
            </p:nvSpPr>
            <p:spPr bwMode="auto">
              <a:xfrm>
                <a:off x="-284" y="155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499" name="Oval 1185"/>
              <p:cNvSpPr>
                <a:spLocks noChangeArrowheads="1"/>
              </p:cNvSpPr>
              <p:nvPr/>
            </p:nvSpPr>
            <p:spPr bwMode="auto">
              <a:xfrm>
                <a:off x="-280" y="15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0" name="Oval 1186"/>
              <p:cNvSpPr>
                <a:spLocks noChangeArrowheads="1"/>
              </p:cNvSpPr>
              <p:nvPr/>
            </p:nvSpPr>
            <p:spPr bwMode="auto">
              <a:xfrm>
                <a:off x="-276" y="156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1" name="Oval 1187"/>
              <p:cNvSpPr>
                <a:spLocks noChangeArrowheads="1"/>
              </p:cNvSpPr>
              <p:nvPr/>
            </p:nvSpPr>
            <p:spPr bwMode="auto">
              <a:xfrm>
                <a:off x="-272" y="158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2" name="Oval 1188"/>
              <p:cNvSpPr>
                <a:spLocks noChangeArrowheads="1"/>
              </p:cNvSpPr>
              <p:nvPr/>
            </p:nvSpPr>
            <p:spPr bwMode="auto">
              <a:xfrm>
                <a:off x="-269" y="158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3" name="Oval 1189"/>
              <p:cNvSpPr>
                <a:spLocks noChangeArrowheads="1"/>
              </p:cNvSpPr>
              <p:nvPr/>
            </p:nvSpPr>
            <p:spPr bwMode="auto">
              <a:xfrm>
                <a:off x="-265" y="15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4" name="Oval 1190"/>
              <p:cNvSpPr>
                <a:spLocks noChangeArrowheads="1"/>
              </p:cNvSpPr>
              <p:nvPr/>
            </p:nvSpPr>
            <p:spPr bwMode="auto">
              <a:xfrm>
                <a:off x="-261" y="155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5" name="Oval 1191"/>
              <p:cNvSpPr>
                <a:spLocks noChangeArrowheads="1"/>
              </p:cNvSpPr>
              <p:nvPr/>
            </p:nvSpPr>
            <p:spPr bwMode="auto">
              <a:xfrm>
                <a:off x="-257" y="155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6" name="Oval 1192"/>
              <p:cNvSpPr>
                <a:spLocks noChangeArrowheads="1"/>
              </p:cNvSpPr>
              <p:nvPr/>
            </p:nvSpPr>
            <p:spPr bwMode="auto">
              <a:xfrm>
                <a:off x="-253" y="155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7" name="Oval 1193"/>
              <p:cNvSpPr>
                <a:spLocks noChangeArrowheads="1"/>
              </p:cNvSpPr>
              <p:nvPr/>
            </p:nvSpPr>
            <p:spPr bwMode="auto">
              <a:xfrm>
                <a:off x="-249" y="154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8" name="Oval 1194"/>
              <p:cNvSpPr>
                <a:spLocks noChangeArrowheads="1"/>
              </p:cNvSpPr>
              <p:nvPr/>
            </p:nvSpPr>
            <p:spPr bwMode="auto">
              <a:xfrm>
                <a:off x="-245" y="154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9" name="Oval 1195"/>
              <p:cNvSpPr>
                <a:spLocks noChangeArrowheads="1"/>
              </p:cNvSpPr>
              <p:nvPr/>
            </p:nvSpPr>
            <p:spPr bwMode="auto">
              <a:xfrm>
                <a:off x="-242" y="154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0" name="Oval 1196"/>
              <p:cNvSpPr>
                <a:spLocks noChangeArrowheads="1"/>
              </p:cNvSpPr>
              <p:nvPr/>
            </p:nvSpPr>
            <p:spPr bwMode="auto">
              <a:xfrm>
                <a:off x="-238" y="155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1" name="Oval 1197"/>
              <p:cNvSpPr>
                <a:spLocks noChangeArrowheads="1"/>
              </p:cNvSpPr>
              <p:nvPr/>
            </p:nvSpPr>
            <p:spPr bwMode="auto">
              <a:xfrm>
                <a:off x="-234" y="15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2" name="Oval 1198"/>
              <p:cNvSpPr>
                <a:spLocks noChangeArrowheads="1"/>
              </p:cNvSpPr>
              <p:nvPr/>
            </p:nvSpPr>
            <p:spPr bwMode="auto">
              <a:xfrm>
                <a:off x="-230" y="15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3" name="Oval 1199"/>
              <p:cNvSpPr>
                <a:spLocks noChangeArrowheads="1"/>
              </p:cNvSpPr>
              <p:nvPr/>
            </p:nvSpPr>
            <p:spPr bwMode="auto">
              <a:xfrm>
                <a:off x="-226" y="156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4" name="Oval 1200"/>
              <p:cNvSpPr>
                <a:spLocks noChangeArrowheads="1"/>
              </p:cNvSpPr>
              <p:nvPr/>
            </p:nvSpPr>
            <p:spPr bwMode="auto">
              <a:xfrm>
                <a:off x="-222" y="154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5" name="Oval 1201"/>
              <p:cNvSpPr>
                <a:spLocks noChangeArrowheads="1"/>
              </p:cNvSpPr>
              <p:nvPr/>
            </p:nvSpPr>
            <p:spPr bwMode="auto">
              <a:xfrm>
                <a:off x="-219" y="155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6" name="Oval 1202"/>
              <p:cNvSpPr>
                <a:spLocks noChangeArrowheads="1"/>
              </p:cNvSpPr>
              <p:nvPr/>
            </p:nvSpPr>
            <p:spPr bwMode="auto">
              <a:xfrm>
                <a:off x="-215" y="158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7" name="Oval 1203"/>
              <p:cNvSpPr>
                <a:spLocks noChangeArrowheads="1"/>
              </p:cNvSpPr>
              <p:nvPr/>
            </p:nvSpPr>
            <p:spPr bwMode="auto">
              <a:xfrm>
                <a:off x="-211" y="158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8" name="Oval 1204"/>
              <p:cNvSpPr>
                <a:spLocks noChangeArrowheads="1"/>
              </p:cNvSpPr>
              <p:nvPr/>
            </p:nvSpPr>
            <p:spPr bwMode="auto">
              <a:xfrm>
                <a:off x="-207" y="159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9" name="Oval 1205"/>
              <p:cNvSpPr>
                <a:spLocks noChangeArrowheads="1"/>
              </p:cNvSpPr>
              <p:nvPr/>
            </p:nvSpPr>
            <p:spPr bwMode="auto">
              <a:xfrm>
                <a:off x="-203" y="158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0" name="Oval 1206"/>
              <p:cNvSpPr>
                <a:spLocks noChangeArrowheads="1"/>
              </p:cNvSpPr>
              <p:nvPr/>
            </p:nvSpPr>
            <p:spPr bwMode="auto">
              <a:xfrm>
                <a:off x="-199" y="157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1" name="Oval 1207"/>
              <p:cNvSpPr>
                <a:spLocks noChangeArrowheads="1"/>
              </p:cNvSpPr>
              <p:nvPr/>
            </p:nvSpPr>
            <p:spPr bwMode="auto">
              <a:xfrm>
                <a:off x="-195" y="15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2" name="Oval 1208"/>
              <p:cNvSpPr>
                <a:spLocks noChangeArrowheads="1"/>
              </p:cNvSpPr>
              <p:nvPr/>
            </p:nvSpPr>
            <p:spPr bwMode="auto">
              <a:xfrm>
                <a:off x="-192" y="156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3" name="Oval 1209"/>
              <p:cNvSpPr>
                <a:spLocks noChangeArrowheads="1"/>
              </p:cNvSpPr>
              <p:nvPr/>
            </p:nvSpPr>
            <p:spPr bwMode="auto">
              <a:xfrm>
                <a:off x="-187" y="156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4" name="Oval 1210"/>
              <p:cNvSpPr>
                <a:spLocks noChangeArrowheads="1"/>
              </p:cNvSpPr>
              <p:nvPr/>
            </p:nvSpPr>
            <p:spPr bwMode="auto">
              <a:xfrm>
                <a:off x="-184" y="15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5" name="Oval 1211"/>
              <p:cNvSpPr>
                <a:spLocks noChangeArrowheads="1"/>
              </p:cNvSpPr>
              <p:nvPr/>
            </p:nvSpPr>
            <p:spPr bwMode="auto">
              <a:xfrm>
                <a:off x="-180" y="15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6" name="Oval 1212"/>
              <p:cNvSpPr>
                <a:spLocks noChangeArrowheads="1"/>
              </p:cNvSpPr>
              <p:nvPr/>
            </p:nvSpPr>
            <p:spPr bwMode="auto">
              <a:xfrm>
                <a:off x="-176" y="157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7" name="Oval 1213"/>
              <p:cNvSpPr>
                <a:spLocks noChangeArrowheads="1"/>
              </p:cNvSpPr>
              <p:nvPr/>
            </p:nvSpPr>
            <p:spPr bwMode="auto">
              <a:xfrm>
                <a:off x="-172" y="157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8" name="Oval 1214"/>
              <p:cNvSpPr>
                <a:spLocks noChangeArrowheads="1"/>
              </p:cNvSpPr>
              <p:nvPr/>
            </p:nvSpPr>
            <p:spPr bwMode="auto">
              <a:xfrm>
                <a:off x="-168" y="156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9" name="Oval 1215"/>
              <p:cNvSpPr>
                <a:spLocks noChangeArrowheads="1"/>
              </p:cNvSpPr>
              <p:nvPr/>
            </p:nvSpPr>
            <p:spPr bwMode="auto">
              <a:xfrm>
                <a:off x="-165" y="153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0" name="Oval 1216"/>
              <p:cNvSpPr>
                <a:spLocks noChangeArrowheads="1"/>
              </p:cNvSpPr>
              <p:nvPr/>
            </p:nvSpPr>
            <p:spPr bwMode="auto">
              <a:xfrm>
                <a:off x="-160" y="152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1" name="Oval 1217"/>
              <p:cNvSpPr>
                <a:spLocks noChangeArrowheads="1"/>
              </p:cNvSpPr>
              <p:nvPr/>
            </p:nvSpPr>
            <p:spPr bwMode="auto">
              <a:xfrm>
                <a:off x="-157" y="15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2" name="Oval 1218"/>
              <p:cNvSpPr>
                <a:spLocks noChangeArrowheads="1"/>
              </p:cNvSpPr>
              <p:nvPr/>
            </p:nvSpPr>
            <p:spPr bwMode="auto">
              <a:xfrm>
                <a:off x="-153" y="151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3" name="Oval 1219"/>
              <p:cNvSpPr>
                <a:spLocks noChangeArrowheads="1"/>
              </p:cNvSpPr>
              <p:nvPr/>
            </p:nvSpPr>
            <p:spPr bwMode="auto">
              <a:xfrm>
                <a:off x="-149" y="153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4" name="Oval 1220"/>
              <p:cNvSpPr>
                <a:spLocks noChangeArrowheads="1"/>
              </p:cNvSpPr>
              <p:nvPr/>
            </p:nvSpPr>
            <p:spPr bwMode="auto">
              <a:xfrm>
                <a:off x="-145" y="152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5" name="Oval 1221"/>
              <p:cNvSpPr>
                <a:spLocks noChangeArrowheads="1"/>
              </p:cNvSpPr>
              <p:nvPr/>
            </p:nvSpPr>
            <p:spPr bwMode="auto">
              <a:xfrm>
                <a:off x="-141" y="151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6" name="Oval 1222"/>
              <p:cNvSpPr>
                <a:spLocks noChangeArrowheads="1"/>
              </p:cNvSpPr>
              <p:nvPr/>
            </p:nvSpPr>
            <p:spPr bwMode="auto">
              <a:xfrm>
                <a:off x="-137" y="14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7" name="Oval 1223"/>
              <p:cNvSpPr>
                <a:spLocks noChangeArrowheads="1"/>
              </p:cNvSpPr>
              <p:nvPr/>
            </p:nvSpPr>
            <p:spPr bwMode="auto">
              <a:xfrm>
                <a:off x="-133" y="147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8" name="Oval 1224"/>
              <p:cNvSpPr>
                <a:spLocks noChangeArrowheads="1"/>
              </p:cNvSpPr>
              <p:nvPr/>
            </p:nvSpPr>
            <p:spPr bwMode="auto">
              <a:xfrm>
                <a:off x="-130" y="147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9" name="Oval 1225"/>
              <p:cNvSpPr>
                <a:spLocks noChangeArrowheads="1"/>
              </p:cNvSpPr>
              <p:nvPr/>
            </p:nvSpPr>
            <p:spPr bwMode="auto">
              <a:xfrm>
                <a:off x="-126" y="148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0" name="Oval 1226"/>
              <p:cNvSpPr>
                <a:spLocks noChangeArrowheads="1"/>
              </p:cNvSpPr>
              <p:nvPr/>
            </p:nvSpPr>
            <p:spPr bwMode="auto">
              <a:xfrm>
                <a:off x="-122" y="14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1" name="Oval 1227"/>
              <p:cNvSpPr>
                <a:spLocks noChangeArrowheads="1"/>
              </p:cNvSpPr>
              <p:nvPr/>
            </p:nvSpPr>
            <p:spPr bwMode="auto">
              <a:xfrm>
                <a:off x="-118" y="144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2" name="Oval 1228"/>
              <p:cNvSpPr>
                <a:spLocks noChangeArrowheads="1"/>
              </p:cNvSpPr>
              <p:nvPr/>
            </p:nvSpPr>
            <p:spPr bwMode="auto">
              <a:xfrm>
                <a:off x="-114" y="143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3" name="Oval 1229"/>
              <p:cNvSpPr>
                <a:spLocks noChangeArrowheads="1"/>
              </p:cNvSpPr>
              <p:nvPr/>
            </p:nvSpPr>
            <p:spPr bwMode="auto">
              <a:xfrm>
                <a:off x="-110" y="143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4" name="Oval 1230"/>
              <p:cNvSpPr>
                <a:spLocks noChangeArrowheads="1"/>
              </p:cNvSpPr>
              <p:nvPr/>
            </p:nvSpPr>
            <p:spPr bwMode="auto">
              <a:xfrm>
                <a:off x="-106" y="142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5" name="Oval 1231"/>
              <p:cNvSpPr>
                <a:spLocks noChangeArrowheads="1"/>
              </p:cNvSpPr>
              <p:nvPr/>
            </p:nvSpPr>
            <p:spPr bwMode="auto">
              <a:xfrm>
                <a:off x="-103" y="144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6" name="Oval 1232"/>
              <p:cNvSpPr>
                <a:spLocks noChangeArrowheads="1"/>
              </p:cNvSpPr>
              <p:nvPr/>
            </p:nvSpPr>
            <p:spPr bwMode="auto">
              <a:xfrm>
                <a:off x="-99" y="142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7" name="Oval 1233"/>
              <p:cNvSpPr>
                <a:spLocks noChangeArrowheads="1"/>
              </p:cNvSpPr>
              <p:nvPr/>
            </p:nvSpPr>
            <p:spPr bwMode="auto">
              <a:xfrm>
                <a:off x="-95" y="13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8" name="Oval 1234"/>
              <p:cNvSpPr>
                <a:spLocks noChangeArrowheads="1"/>
              </p:cNvSpPr>
              <p:nvPr/>
            </p:nvSpPr>
            <p:spPr bwMode="auto">
              <a:xfrm>
                <a:off x="-91" y="140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9" name="Oval 1235"/>
              <p:cNvSpPr>
                <a:spLocks noChangeArrowheads="1"/>
              </p:cNvSpPr>
              <p:nvPr/>
            </p:nvSpPr>
            <p:spPr bwMode="auto">
              <a:xfrm>
                <a:off x="-87" y="142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0" name="Oval 1236"/>
              <p:cNvSpPr>
                <a:spLocks noChangeArrowheads="1"/>
              </p:cNvSpPr>
              <p:nvPr/>
            </p:nvSpPr>
            <p:spPr bwMode="auto">
              <a:xfrm>
                <a:off x="-83" y="140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1" name="Oval 1237"/>
              <p:cNvSpPr>
                <a:spLocks noChangeArrowheads="1"/>
              </p:cNvSpPr>
              <p:nvPr/>
            </p:nvSpPr>
            <p:spPr bwMode="auto">
              <a:xfrm>
                <a:off x="-79" y="141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2" name="Oval 1238"/>
              <p:cNvSpPr>
                <a:spLocks noChangeArrowheads="1"/>
              </p:cNvSpPr>
              <p:nvPr/>
            </p:nvSpPr>
            <p:spPr bwMode="auto">
              <a:xfrm>
                <a:off x="-76" y="138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3" name="Oval 1239"/>
              <p:cNvSpPr>
                <a:spLocks noChangeArrowheads="1"/>
              </p:cNvSpPr>
              <p:nvPr/>
            </p:nvSpPr>
            <p:spPr bwMode="auto">
              <a:xfrm>
                <a:off x="-72" y="13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4" name="Oval 1240"/>
              <p:cNvSpPr>
                <a:spLocks noChangeArrowheads="1"/>
              </p:cNvSpPr>
              <p:nvPr/>
            </p:nvSpPr>
            <p:spPr bwMode="auto">
              <a:xfrm>
                <a:off x="-68" y="136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5" name="Oval 1241"/>
              <p:cNvSpPr>
                <a:spLocks noChangeArrowheads="1"/>
              </p:cNvSpPr>
              <p:nvPr/>
            </p:nvSpPr>
            <p:spPr bwMode="auto">
              <a:xfrm>
                <a:off x="-64" y="13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6" name="Oval 1242"/>
              <p:cNvSpPr>
                <a:spLocks noChangeArrowheads="1"/>
              </p:cNvSpPr>
              <p:nvPr/>
            </p:nvSpPr>
            <p:spPr bwMode="auto">
              <a:xfrm>
                <a:off x="-60" y="135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7" name="Oval 1243"/>
              <p:cNvSpPr>
                <a:spLocks noChangeArrowheads="1"/>
              </p:cNvSpPr>
              <p:nvPr/>
            </p:nvSpPr>
            <p:spPr bwMode="auto">
              <a:xfrm>
                <a:off x="-56" y="13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8" name="Oval 1244"/>
              <p:cNvSpPr>
                <a:spLocks noChangeArrowheads="1"/>
              </p:cNvSpPr>
              <p:nvPr/>
            </p:nvSpPr>
            <p:spPr bwMode="auto">
              <a:xfrm>
                <a:off x="-52" y="126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9" name="Oval 1245"/>
              <p:cNvSpPr>
                <a:spLocks noChangeArrowheads="1"/>
              </p:cNvSpPr>
              <p:nvPr/>
            </p:nvSpPr>
            <p:spPr bwMode="auto">
              <a:xfrm>
                <a:off x="-49" y="125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0" name="Oval 1246"/>
              <p:cNvSpPr>
                <a:spLocks noChangeArrowheads="1"/>
              </p:cNvSpPr>
              <p:nvPr/>
            </p:nvSpPr>
            <p:spPr bwMode="auto">
              <a:xfrm>
                <a:off x="-45" y="12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1" name="Oval 1247"/>
              <p:cNvSpPr>
                <a:spLocks noChangeArrowheads="1"/>
              </p:cNvSpPr>
              <p:nvPr/>
            </p:nvSpPr>
            <p:spPr bwMode="auto">
              <a:xfrm>
                <a:off x="-41" y="125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2" name="Oval 1248"/>
              <p:cNvSpPr>
                <a:spLocks noChangeArrowheads="1"/>
              </p:cNvSpPr>
              <p:nvPr/>
            </p:nvSpPr>
            <p:spPr bwMode="auto">
              <a:xfrm>
                <a:off x="-37" y="12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3" name="Oval 1249"/>
              <p:cNvSpPr>
                <a:spLocks noChangeArrowheads="1"/>
              </p:cNvSpPr>
              <p:nvPr/>
            </p:nvSpPr>
            <p:spPr bwMode="auto">
              <a:xfrm>
                <a:off x="-33" y="120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4" name="Oval 1250"/>
              <p:cNvSpPr>
                <a:spLocks noChangeArrowheads="1"/>
              </p:cNvSpPr>
              <p:nvPr/>
            </p:nvSpPr>
            <p:spPr bwMode="auto">
              <a:xfrm>
                <a:off x="-29" y="117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5" name="Oval 1251"/>
              <p:cNvSpPr>
                <a:spLocks noChangeArrowheads="1"/>
              </p:cNvSpPr>
              <p:nvPr/>
            </p:nvSpPr>
            <p:spPr bwMode="auto">
              <a:xfrm>
                <a:off x="-25" y="114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6" name="Oval 1252"/>
              <p:cNvSpPr>
                <a:spLocks noChangeArrowheads="1"/>
              </p:cNvSpPr>
              <p:nvPr/>
            </p:nvSpPr>
            <p:spPr bwMode="auto">
              <a:xfrm>
                <a:off x="-21" y="109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7" name="Oval 1253"/>
              <p:cNvSpPr>
                <a:spLocks noChangeArrowheads="1"/>
              </p:cNvSpPr>
              <p:nvPr/>
            </p:nvSpPr>
            <p:spPr bwMode="auto">
              <a:xfrm>
                <a:off x="-18" y="108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8" name="Oval 1254"/>
              <p:cNvSpPr>
                <a:spLocks noChangeArrowheads="1"/>
              </p:cNvSpPr>
              <p:nvPr/>
            </p:nvSpPr>
            <p:spPr bwMode="auto">
              <a:xfrm>
                <a:off x="-14" y="10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9" name="Oval 1255"/>
              <p:cNvSpPr>
                <a:spLocks noChangeArrowheads="1"/>
              </p:cNvSpPr>
              <p:nvPr/>
            </p:nvSpPr>
            <p:spPr bwMode="auto">
              <a:xfrm>
                <a:off x="-10" y="10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0" name="Oval 1256"/>
              <p:cNvSpPr>
                <a:spLocks noChangeArrowheads="1"/>
              </p:cNvSpPr>
              <p:nvPr/>
            </p:nvSpPr>
            <p:spPr bwMode="auto">
              <a:xfrm>
                <a:off x="-6" y="92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1" name="Oval 1257"/>
              <p:cNvSpPr>
                <a:spLocks noChangeArrowheads="1"/>
              </p:cNvSpPr>
              <p:nvPr/>
            </p:nvSpPr>
            <p:spPr bwMode="auto">
              <a:xfrm>
                <a:off x="-2" y="9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2" name="Oval 1258"/>
              <p:cNvSpPr>
                <a:spLocks noChangeArrowheads="1"/>
              </p:cNvSpPr>
              <p:nvPr/>
            </p:nvSpPr>
            <p:spPr bwMode="auto">
              <a:xfrm>
                <a:off x="2" y="9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3" name="Oval 1259"/>
              <p:cNvSpPr>
                <a:spLocks noChangeArrowheads="1"/>
              </p:cNvSpPr>
              <p:nvPr/>
            </p:nvSpPr>
            <p:spPr bwMode="auto">
              <a:xfrm>
                <a:off x="6" y="9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4" name="Oval 1260"/>
              <p:cNvSpPr>
                <a:spLocks noChangeArrowheads="1"/>
              </p:cNvSpPr>
              <p:nvPr/>
            </p:nvSpPr>
            <p:spPr bwMode="auto">
              <a:xfrm>
                <a:off x="9" y="93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5" name="Oval 1261"/>
              <p:cNvSpPr>
                <a:spLocks noChangeArrowheads="1"/>
              </p:cNvSpPr>
              <p:nvPr/>
            </p:nvSpPr>
            <p:spPr bwMode="auto">
              <a:xfrm>
                <a:off x="13" y="91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6" name="Oval 1262"/>
              <p:cNvSpPr>
                <a:spLocks noChangeArrowheads="1"/>
              </p:cNvSpPr>
              <p:nvPr/>
            </p:nvSpPr>
            <p:spPr bwMode="auto">
              <a:xfrm>
                <a:off x="17" y="90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7" name="Oval 1263"/>
              <p:cNvSpPr>
                <a:spLocks noChangeArrowheads="1"/>
              </p:cNvSpPr>
              <p:nvPr/>
            </p:nvSpPr>
            <p:spPr bwMode="auto">
              <a:xfrm>
                <a:off x="21" y="9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8" name="Oval 1264"/>
              <p:cNvSpPr>
                <a:spLocks noChangeArrowheads="1"/>
              </p:cNvSpPr>
              <p:nvPr/>
            </p:nvSpPr>
            <p:spPr bwMode="auto">
              <a:xfrm>
                <a:off x="25" y="88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9" name="Oval 1265"/>
              <p:cNvSpPr>
                <a:spLocks noChangeArrowheads="1"/>
              </p:cNvSpPr>
              <p:nvPr/>
            </p:nvSpPr>
            <p:spPr bwMode="auto">
              <a:xfrm>
                <a:off x="29" y="89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0" name="Oval 1266"/>
              <p:cNvSpPr>
                <a:spLocks noChangeArrowheads="1"/>
              </p:cNvSpPr>
              <p:nvPr/>
            </p:nvSpPr>
            <p:spPr bwMode="auto">
              <a:xfrm>
                <a:off x="33" y="93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1" name="Oval 1267"/>
              <p:cNvSpPr>
                <a:spLocks noChangeArrowheads="1"/>
              </p:cNvSpPr>
              <p:nvPr/>
            </p:nvSpPr>
            <p:spPr bwMode="auto">
              <a:xfrm>
                <a:off x="36" y="99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2" name="Oval 1268"/>
              <p:cNvSpPr>
                <a:spLocks noChangeArrowheads="1"/>
              </p:cNvSpPr>
              <p:nvPr/>
            </p:nvSpPr>
            <p:spPr bwMode="auto">
              <a:xfrm>
                <a:off x="40" y="103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3" name="Oval 1269"/>
              <p:cNvSpPr>
                <a:spLocks noChangeArrowheads="1"/>
              </p:cNvSpPr>
              <p:nvPr/>
            </p:nvSpPr>
            <p:spPr bwMode="auto">
              <a:xfrm>
                <a:off x="44" y="108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4" name="Oval 1270"/>
              <p:cNvSpPr>
                <a:spLocks noChangeArrowheads="1"/>
              </p:cNvSpPr>
              <p:nvPr/>
            </p:nvSpPr>
            <p:spPr bwMode="auto">
              <a:xfrm>
                <a:off x="48" y="110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5" name="Oval 1271"/>
              <p:cNvSpPr>
                <a:spLocks noChangeArrowheads="1"/>
              </p:cNvSpPr>
              <p:nvPr/>
            </p:nvSpPr>
            <p:spPr bwMode="auto">
              <a:xfrm>
                <a:off x="52" y="11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6" name="Oval 1272"/>
              <p:cNvSpPr>
                <a:spLocks noChangeArrowheads="1"/>
              </p:cNvSpPr>
              <p:nvPr/>
            </p:nvSpPr>
            <p:spPr bwMode="auto">
              <a:xfrm>
                <a:off x="56" y="12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7" name="Oval 1273"/>
              <p:cNvSpPr>
                <a:spLocks noChangeArrowheads="1"/>
              </p:cNvSpPr>
              <p:nvPr/>
            </p:nvSpPr>
            <p:spPr bwMode="auto">
              <a:xfrm>
                <a:off x="60" y="131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8" name="Oval 1274"/>
              <p:cNvSpPr>
                <a:spLocks noChangeArrowheads="1"/>
              </p:cNvSpPr>
              <p:nvPr/>
            </p:nvSpPr>
            <p:spPr bwMode="auto">
              <a:xfrm>
                <a:off x="63" y="133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9" name="Oval 1275"/>
              <p:cNvSpPr>
                <a:spLocks noChangeArrowheads="1"/>
              </p:cNvSpPr>
              <p:nvPr/>
            </p:nvSpPr>
            <p:spPr bwMode="auto">
              <a:xfrm>
                <a:off x="67" y="133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0" name="Oval 1276"/>
              <p:cNvSpPr>
                <a:spLocks noChangeArrowheads="1"/>
              </p:cNvSpPr>
              <p:nvPr/>
            </p:nvSpPr>
            <p:spPr bwMode="auto">
              <a:xfrm>
                <a:off x="71" y="135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1" name="Oval 1277"/>
              <p:cNvSpPr>
                <a:spLocks noChangeArrowheads="1"/>
              </p:cNvSpPr>
              <p:nvPr/>
            </p:nvSpPr>
            <p:spPr bwMode="auto">
              <a:xfrm>
                <a:off x="75" y="141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2" name="Oval 1278"/>
              <p:cNvSpPr>
                <a:spLocks noChangeArrowheads="1"/>
              </p:cNvSpPr>
              <p:nvPr/>
            </p:nvSpPr>
            <p:spPr bwMode="auto">
              <a:xfrm>
                <a:off x="79" y="145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3" name="Oval 1279"/>
              <p:cNvSpPr>
                <a:spLocks noChangeArrowheads="1"/>
              </p:cNvSpPr>
              <p:nvPr/>
            </p:nvSpPr>
            <p:spPr bwMode="auto">
              <a:xfrm>
                <a:off x="83" y="14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4" name="Oval 1280"/>
              <p:cNvSpPr>
                <a:spLocks noChangeArrowheads="1"/>
              </p:cNvSpPr>
              <p:nvPr/>
            </p:nvSpPr>
            <p:spPr bwMode="auto">
              <a:xfrm>
                <a:off x="87" y="15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5" name="Oval 1281"/>
              <p:cNvSpPr>
                <a:spLocks noChangeArrowheads="1"/>
              </p:cNvSpPr>
              <p:nvPr/>
            </p:nvSpPr>
            <p:spPr bwMode="auto">
              <a:xfrm>
                <a:off x="90" y="152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6" name="Oval 1282"/>
              <p:cNvSpPr>
                <a:spLocks noChangeArrowheads="1"/>
              </p:cNvSpPr>
              <p:nvPr/>
            </p:nvSpPr>
            <p:spPr bwMode="auto">
              <a:xfrm>
                <a:off x="94" y="155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7" name="Oval 1283"/>
              <p:cNvSpPr>
                <a:spLocks noChangeArrowheads="1"/>
              </p:cNvSpPr>
              <p:nvPr/>
            </p:nvSpPr>
            <p:spPr bwMode="auto">
              <a:xfrm>
                <a:off x="98" y="158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8" name="Oval 1284"/>
              <p:cNvSpPr>
                <a:spLocks noChangeArrowheads="1"/>
              </p:cNvSpPr>
              <p:nvPr/>
            </p:nvSpPr>
            <p:spPr bwMode="auto">
              <a:xfrm>
                <a:off x="102" y="16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9" name="Oval 1285"/>
              <p:cNvSpPr>
                <a:spLocks noChangeArrowheads="1"/>
              </p:cNvSpPr>
              <p:nvPr/>
            </p:nvSpPr>
            <p:spPr bwMode="auto">
              <a:xfrm>
                <a:off x="106" y="16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0" name="Oval 1286"/>
              <p:cNvSpPr>
                <a:spLocks noChangeArrowheads="1"/>
              </p:cNvSpPr>
              <p:nvPr/>
            </p:nvSpPr>
            <p:spPr bwMode="auto">
              <a:xfrm>
                <a:off x="110" y="16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1" name="Oval 1287"/>
              <p:cNvSpPr>
                <a:spLocks noChangeArrowheads="1"/>
              </p:cNvSpPr>
              <p:nvPr/>
            </p:nvSpPr>
            <p:spPr bwMode="auto">
              <a:xfrm>
                <a:off x="114" y="164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2" name="Oval 1288"/>
              <p:cNvSpPr>
                <a:spLocks noChangeArrowheads="1"/>
              </p:cNvSpPr>
              <p:nvPr/>
            </p:nvSpPr>
            <p:spPr bwMode="auto">
              <a:xfrm>
                <a:off x="117" y="166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3" name="Oval 1289"/>
              <p:cNvSpPr>
                <a:spLocks noChangeArrowheads="1"/>
              </p:cNvSpPr>
              <p:nvPr/>
            </p:nvSpPr>
            <p:spPr bwMode="auto">
              <a:xfrm>
                <a:off x="121" y="166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4" name="Oval 1290"/>
              <p:cNvSpPr>
                <a:spLocks noChangeArrowheads="1"/>
              </p:cNvSpPr>
              <p:nvPr/>
            </p:nvSpPr>
            <p:spPr bwMode="auto">
              <a:xfrm>
                <a:off x="125" y="16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5" name="Oval 1291"/>
              <p:cNvSpPr>
                <a:spLocks noChangeArrowheads="1"/>
              </p:cNvSpPr>
              <p:nvPr/>
            </p:nvSpPr>
            <p:spPr bwMode="auto">
              <a:xfrm>
                <a:off x="129" y="169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6" name="Oval 1292"/>
              <p:cNvSpPr>
                <a:spLocks noChangeArrowheads="1"/>
              </p:cNvSpPr>
              <p:nvPr/>
            </p:nvSpPr>
            <p:spPr bwMode="auto">
              <a:xfrm>
                <a:off x="133" y="171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7" name="Oval 1293"/>
              <p:cNvSpPr>
                <a:spLocks noChangeArrowheads="1"/>
              </p:cNvSpPr>
              <p:nvPr/>
            </p:nvSpPr>
            <p:spPr bwMode="auto">
              <a:xfrm>
                <a:off x="137" y="173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8" name="Oval 1294"/>
              <p:cNvSpPr>
                <a:spLocks noChangeArrowheads="1"/>
              </p:cNvSpPr>
              <p:nvPr/>
            </p:nvSpPr>
            <p:spPr bwMode="auto">
              <a:xfrm>
                <a:off x="141" y="174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9" name="Oval 1295"/>
              <p:cNvSpPr>
                <a:spLocks noChangeArrowheads="1"/>
              </p:cNvSpPr>
              <p:nvPr/>
            </p:nvSpPr>
            <p:spPr bwMode="auto">
              <a:xfrm>
                <a:off x="144" y="175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0" name="Oval 1296"/>
              <p:cNvSpPr>
                <a:spLocks noChangeArrowheads="1"/>
              </p:cNvSpPr>
              <p:nvPr/>
            </p:nvSpPr>
            <p:spPr bwMode="auto">
              <a:xfrm>
                <a:off x="148" y="175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1" name="Oval 1297"/>
              <p:cNvSpPr>
                <a:spLocks noChangeArrowheads="1"/>
              </p:cNvSpPr>
              <p:nvPr/>
            </p:nvSpPr>
            <p:spPr bwMode="auto">
              <a:xfrm>
                <a:off x="152" y="177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2" name="Oval 1298"/>
              <p:cNvSpPr>
                <a:spLocks noChangeArrowheads="1"/>
              </p:cNvSpPr>
              <p:nvPr/>
            </p:nvSpPr>
            <p:spPr bwMode="auto">
              <a:xfrm>
                <a:off x="156" y="17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3" name="Oval 1299"/>
              <p:cNvSpPr>
                <a:spLocks noChangeArrowheads="1"/>
              </p:cNvSpPr>
              <p:nvPr/>
            </p:nvSpPr>
            <p:spPr bwMode="auto">
              <a:xfrm>
                <a:off x="160" y="17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4" name="Oval 1300"/>
              <p:cNvSpPr>
                <a:spLocks noChangeArrowheads="1"/>
              </p:cNvSpPr>
              <p:nvPr/>
            </p:nvSpPr>
            <p:spPr bwMode="auto">
              <a:xfrm>
                <a:off x="164" y="179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5" name="Oval 1301"/>
              <p:cNvSpPr>
                <a:spLocks noChangeArrowheads="1"/>
              </p:cNvSpPr>
              <p:nvPr/>
            </p:nvSpPr>
            <p:spPr bwMode="auto">
              <a:xfrm>
                <a:off x="168" y="179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6" name="Oval 1302"/>
              <p:cNvSpPr>
                <a:spLocks noChangeArrowheads="1"/>
              </p:cNvSpPr>
              <p:nvPr/>
            </p:nvSpPr>
            <p:spPr bwMode="auto">
              <a:xfrm>
                <a:off x="172" y="18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7" name="Oval 1303"/>
              <p:cNvSpPr>
                <a:spLocks noChangeArrowheads="1"/>
              </p:cNvSpPr>
              <p:nvPr/>
            </p:nvSpPr>
            <p:spPr bwMode="auto">
              <a:xfrm>
                <a:off x="175" y="181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8" name="Oval 1304"/>
              <p:cNvSpPr>
                <a:spLocks noChangeArrowheads="1"/>
              </p:cNvSpPr>
              <p:nvPr/>
            </p:nvSpPr>
            <p:spPr bwMode="auto">
              <a:xfrm>
                <a:off x="179" y="181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9" name="Oval 1305"/>
              <p:cNvSpPr>
                <a:spLocks noChangeArrowheads="1"/>
              </p:cNvSpPr>
              <p:nvPr/>
            </p:nvSpPr>
            <p:spPr bwMode="auto">
              <a:xfrm>
                <a:off x="183" y="181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0" name="Oval 1306"/>
              <p:cNvSpPr>
                <a:spLocks noChangeArrowheads="1"/>
              </p:cNvSpPr>
              <p:nvPr/>
            </p:nvSpPr>
            <p:spPr bwMode="auto">
              <a:xfrm>
                <a:off x="187" y="181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1" name="Oval 1307"/>
              <p:cNvSpPr>
                <a:spLocks noChangeArrowheads="1"/>
              </p:cNvSpPr>
              <p:nvPr/>
            </p:nvSpPr>
            <p:spPr bwMode="auto">
              <a:xfrm>
                <a:off x="191" y="18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2" name="Oval 1308"/>
              <p:cNvSpPr>
                <a:spLocks noChangeArrowheads="1"/>
              </p:cNvSpPr>
              <p:nvPr/>
            </p:nvSpPr>
            <p:spPr bwMode="auto">
              <a:xfrm>
                <a:off x="195" y="183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3" name="Oval 1309"/>
              <p:cNvSpPr>
                <a:spLocks noChangeArrowheads="1"/>
              </p:cNvSpPr>
              <p:nvPr/>
            </p:nvSpPr>
            <p:spPr bwMode="auto">
              <a:xfrm>
                <a:off x="199" y="18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4" name="Oval 1310"/>
              <p:cNvSpPr>
                <a:spLocks noChangeArrowheads="1"/>
              </p:cNvSpPr>
              <p:nvPr/>
            </p:nvSpPr>
            <p:spPr bwMode="auto">
              <a:xfrm>
                <a:off x="202" y="18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5" name="Oval 1311"/>
              <p:cNvSpPr>
                <a:spLocks noChangeArrowheads="1"/>
              </p:cNvSpPr>
              <p:nvPr/>
            </p:nvSpPr>
            <p:spPr bwMode="auto">
              <a:xfrm>
                <a:off x="206" y="18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6" name="Oval 1312"/>
              <p:cNvSpPr>
                <a:spLocks noChangeArrowheads="1"/>
              </p:cNvSpPr>
              <p:nvPr/>
            </p:nvSpPr>
            <p:spPr bwMode="auto">
              <a:xfrm>
                <a:off x="210" y="183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7" name="Oval 1313"/>
              <p:cNvSpPr>
                <a:spLocks noChangeArrowheads="1"/>
              </p:cNvSpPr>
              <p:nvPr/>
            </p:nvSpPr>
            <p:spPr bwMode="auto">
              <a:xfrm>
                <a:off x="214" y="184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8" name="Oval 1314"/>
              <p:cNvSpPr>
                <a:spLocks noChangeArrowheads="1"/>
              </p:cNvSpPr>
              <p:nvPr/>
            </p:nvSpPr>
            <p:spPr bwMode="auto">
              <a:xfrm>
                <a:off x="218" y="18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9" name="Oval 1315"/>
              <p:cNvSpPr>
                <a:spLocks noChangeArrowheads="1"/>
              </p:cNvSpPr>
              <p:nvPr/>
            </p:nvSpPr>
            <p:spPr bwMode="auto">
              <a:xfrm>
                <a:off x="222" y="18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0" name="Oval 1316"/>
              <p:cNvSpPr>
                <a:spLocks noChangeArrowheads="1"/>
              </p:cNvSpPr>
              <p:nvPr/>
            </p:nvSpPr>
            <p:spPr bwMode="auto">
              <a:xfrm>
                <a:off x="226" y="185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1" name="Oval 1317"/>
              <p:cNvSpPr>
                <a:spLocks noChangeArrowheads="1"/>
              </p:cNvSpPr>
              <p:nvPr/>
            </p:nvSpPr>
            <p:spPr bwMode="auto">
              <a:xfrm>
                <a:off x="229" y="186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2" name="Oval 1318"/>
              <p:cNvSpPr>
                <a:spLocks noChangeArrowheads="1"/>
              </p:cNvSpPr>
              <p:nvPr/>
            </p:nvSpPr>
            <p:spPr bwMode="auto">
              <a:xfrm>
                <a:off x="233" y="186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3" name="Oval 1319"/>
              <p:cNvSpPr>
                <a:spLocks noChangeArrowheads="1"/>
              </p:cNvSpPr>
              <p:nvPr/>
            </p:nvSpPr>
            <p:spPr bwMode="auto">
              <a:xfrm>
                <a:off x="237" y="186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4" name="Oval 1320"/>
              <p:cNvSpPr>
                <a:spLocks noChangeArrowheads="1"/>
              </p:cNvSpPr>
              <p:nvPr/>
            </p:nvSpPr>
            <p:spPr bwMode="auto">
              <a:xfrm>
                <a:off x="241" y="186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5" name="Oval 1321"/>
              <p:cNvSpPr>
                <a:spLocks noChangeArrowheads="1"/>
              </p:cNvSpPr>
              <p:nvPr/>
            </p:nvSpPr>
            <p:spPr bwMode="auto">
              <a:xfrm>
                <a:off x="245" y="187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6" name="Oval 1322"/>
              <p:cNvSpPr>
                <a:spLocks noChangeArrowheads="1"/>
              </p:cNvSpPr>
              <p:nvPr/>
            </p:nvSpPr>
            <p:spPr bwMode="auto">
              <a:xfrm>
                <a:off x="249" y="188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7" name="Oval 1323"/>
              <p:cNvSpPr>
                <a:spLocks noChangeArrowheads="1"/>
              </p:cNvSpPr>
              <p:nvPr/>
            </p:nvSpPr>
            <p:spPr bwMode="auto">
              <a:xfrm>
                <a:off x="253" y="188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8" name="Oval 1324"/>
              <p:cNvSpPr>
                <a:spLocks noChangeArrowheads="1"/>
              </p:cNvSpPr>
              <p:nvPr/>
            </p:nvSpPr>
            <p:spPr bwMode="auto">
              <a:xfrm>
                <a:off x="256" y="18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9" name="Oval 1325"/>
              <p:cNvSpPr>
                <a:spLocks noChangeArrowheads="1"/>
              </p:cNvSpPr>
              <p:nvPr/>
            </p:nvSpPr>
            <p:spPr bwMode="auto">
              <a:xfrm>
                <a:off x="260" y="188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0" name="Oval 1326"/>
              <p:cNvSpPr>
                <a:spLocks noChangeArrowheads="1"/>
              </p:cNvSpPr>
              <p:nvPr/>
            </p:nvSpPr>
            <p:spPr bwMode="auto">
              <a:xfrm>
                <a:off x="264" y="187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1" name="Oval 1327"/>
              <p:cNvSpPr>
                <a:spLocks noChangeArrowheads="1"/>
              </p:cNvSpPr>
              <p:nvPr/>
            </p:nvSpPr>
            <p:spPr bwMode="auto">
              <a:xfrm>
                <a:off x="268" y="18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2" name="Oval 1328"/>
              <p:cNvSpPr>
                <a:spLocks noChangeArrowheads="1"/>
              </p:cNvSpPr>
              <p:nvPr/>
            </p:nvSpPr>
            <p:spPr bwMode="auto">
              <a:xfrm>
                <a:off x="272" y="18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3" name="Oval 1329"/>
              <p:cNvSpPr>
                <a:spLocks noChangeArrowheads="1"/>
              </p:cNvSpPr>
              <p:nvPr/>
            </p:nvSpPr>
            <p:spPr bwMode="auto">
              <a:xfrm>
                <a:off x="276" y="18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4" name="Oval 1330"/>
              <p:cNvSpPr>
                <a:spLocks noChangeArrowheads="1"/>
              </p:cNvSpPr>
              <p:nvPr/>
            </p:nvSpPr>
            <p:spPr bwMode="auto">
              <a:xfrm>
                <a:off x="280" y="18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5" name="Oval 1331"/>
              <p:cNvSpPr>
                <a:spLocks noChangeArrowheads="1"/>
              </p:cNvSpPr>
              <p:nvPr/>
            </p:nvSpPr>
            <p:spPr bwMode="auto">
              <a:xfrm>
                <a:off x="287" y="188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6" name="Oval 1332"/>
              <p:cNvSpPr>
                <a:spLocks noChangeArrowheads="1"/>
              </p:cNvSpPr>
              <p:nvPr/>
            </p:nvSpPr>
            <p:spPr bwMode="auto">
              <a:xfrm>
                <a:off x="291" y="188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7" name="Oval 1333"/>
              <p:cNvSpPr>
                <a:spLocks noChangeArrowheads="1"/>
              </p:cNvSpPr>
              <p:nvPr/>
            </p:nvSpPr>
            <p:spPr bwMode="auto">
              <a:xfrm>
                <a:off x="295" y="188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8" name="Oval 1334"/>
              <p:cNvSpPr>
                <a:spLocks noChangeArrowheads="1"/>
              </p:cNvSpPr>
              <p:nvPr/>
            </p:nvSpPr>
            <p:spPr bwMode="auto">
              <a:xfrm>
                <a:off x="299" y="18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9" name="Oval 1335"/>
              <p:cNvSpPr>
                <a:spLocks noChangeArrowheads="1"/>
              </p:cNvSpPr>
              <p:nvPr/>
            </p:nvSpPr>
            <p:spPr bwMode="auto">
              <a:xfrm>
                <a:off x="310" y="188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0" name="Oval 1336"/>
              <p:cNvSpPr>
                <a:spLocks noChangeArrowheads="1"/>
              </p:cNvSpPr>
              <p:nvPr/>
            </p:nvSpPr>
            <p:spPr bwMode="auto">
              <a:xfrm>
                <a:off x="314" y="188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1" name="Oval 1337"/>
              <p:cNvSpPr>
                <a:spLocks noChangeArrowheads="1"/>
              </p:cNvSpPr>
              <p:nvPr/>
            </p:nvSpPr>
            <p:spPr bwMode="auto">
              <a:xfrm>
                <a:off x="318" y="188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2" name="Oval 1338"/>
              <p:cNvSpPr>
                <a:spLocks noChangeArrowheads="1"/>
              </p:cNvSpPr>
              <p:nvPr/>
            </p:nvSpPr>
            <p:spPr bwMode="auto">
              <a:xfrm>
                <a:off x="322" y="188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3" name="Oval 1339"/>
              <p:cNvSpPr>
                <a:spLocks noChangeArrowheads="1"/>
              </p:cNvSpPr>
              <p:nvPr/>
            </p:nvSpPr>
            <p:spPr bwMode="auto">
              <a:xfrm>
                <a:off x="326" y="188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4" name="Oval 1340"/>
              <p:cNvSpPr>
                <a:spLocks noChangeArrowheads="1"/>
              </p:cNvSpPr>
              <p:nvPr/>
            </p:nvSpPr>
            <p:spPr bwMode="auto">
              <a:xfrm>
                <a:off x="330" y="188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5" name="Oval 1341"/>
              <p:cNvSpPr>
                <a:spLocks noChangeArrowheads="1"/>
              </p:cNvSpPr>
              <p:nvPr/>
            </p:nvSpPr>
            <p:spPr bwMode="auto">
              <a:xfrm>
                <a:off x="334" y="188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6" name="Oval 1342"/>
              <p:cNvSpPr>
                <a:spLocks noChangeArrowheads="1"/>
              </p:cNvSpPr>
              <p:nvPr/>
            </p:nvSpPr>
            <p:spPr bwMode="auto">
              <a:xfrm>
                <a:off x="338" y="18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7" name="Oval 1343"/>
              <p:cNvSpPr>
                <a:spLocks noChangeArrowheads="1"/>
              </p:cNvSpPr>
              <p:nvPr/>
            </p:nvSpPr>
            <p:spPr bwMode="auto">
              <a:xfrm>
                <a:off x="341" y="188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8" name="Oval 1344"/>
              <p:cNvSpPr>
                <a:spLocks noChangeArrowheads="1"/>
              </p:cNvSpPr>
              <p:nvPr/>
            </p:nvSpPr>
            <p:spPr bwMode="auto">
              <a:xfrm>
                <a:off x="345" y="189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9" name="Oval 1345"/>
              <p:cNvSpPr>
                <a:spLocks noChangeArrowheads="1"/>
              </p:cNvSpPr>
              <p:nvPr/>
            </p:nvSpPr>
            <p:spPr bwMode="auto">
              <a:xfrm>
                <a:off x="349" y="188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0" name="Oval 1346"/>
              <p:cNvSpPr>
                <a:spLocks noChangeArrowheads="1"/>
              </p:cNvSpPr>
              <p:nvPr/>
            </p:nvSpPr>
            <p:spPr bwMode="auto">
              <a:xfrm>
                <a:off x="361" y="18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1" name="Oval 1347"/>
              <p:cNvSpPr>
                <a:spLocks noChangeArrowheads="1"/>
              </p:cNvSpPr>
              <p:nvPr/>
            </p:nvSpPr>
            <p:spPr bwMode="auto">
              <a:xfrm>
                <a:off x="365" y="18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2" name="Oval 1348"/>
              <p:cNvSpPr>
                <a:spLocks noChangeArrowheads="1"/>
              </p:cNvSpPr>
              <p:nvPr/>
            </p:nvSpPr>
            <p:spPr bwMode="auto">
              <a:xfrm>
                <a:off x="372" y="189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3" name="Oval 1349"/>
              <p:cNvSpPr>
                <a:spLocks noChangeArrowheads="1"/>
              </p:cNvSpPr>
              <p:nvPr/>
            </p:nvSpPr>
            <p:spPr bwMode="auto">
              <a:xfrm>
                <a:off x="376" y="188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4" name="Oval 1350"/>
              <p:cNvSpPr>
                <a:spLocks noChangeArrowheads="1"/>
              </p:cNvSpPr>
              <p:nvPr/>
            </p:nvSpPr>
            <p:spPr bwMode="auto">
              <a:xfrm>
                <a:off x="380" y="18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5" name="Oval 1351"/>
              <p:cNvSpPr>
                <a:spLocks noChangeArrowheads="1"/>
              </p:cNvSpPr>
              <p:nvPr/>
            </p:nvSpPr>
            <p:spPr bwMode="auto">
              <a:xfrm>
                <a:off x="388" y="188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6" name="Oval 1352"/>
              <p:cNvSpPr>
                <a:spLocks noChangeArrowheads="1"/>
              </p:cNvSpPr>
              <p:nvPr/>
            </p:nvSpPr>
            <p:spPr bwMode="auto">
              <a:xfrm>
                <a:off x="392" y="188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7" name="Oval 1353"/>
              <p:cNvSpPr>
                <a:spLocks noChangeArrowheads="1"/>
              </p:cNvSpPr>
              <p:nvPr/>
            </p:nvSpPr>
            <p:spPr bwMode="auto">
              <a:xfrm>
                <a:off x="395" y="188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8" name="Oval 1354"/>
              <p:cNvSpPr>
                <a:spLocks noChangeArrowheads="1"/>
              </p:cNvSpPr>
              <p:nvPr/>
            </p:nvSpPr>
            <p:spPr bwMode="auto">
              <a:xfrm>
                <a:off x="399" y="188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9" name="Oval 1355"/>
              <p:cNvSpPr>
                <a:spLocks noChangeArrowheads="1"/>
              </p:cNvSpPr>
              <p:nvPr/>
            </p:nvSpPr>
            <p:spPr bwMode="auto">
              <a:xfrm>
                <a:off x="403" y="18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0" name="Oval 1356"/>
              <p:cNvSpPr>
                <a:spLocks noChangeArrowheads="1"/>
              </p:cNvSpPr>
              <p:nvPr/>
            </p:nvSpPr>
            <p:spPr bwMode="auto">
              <a:xfrm>
                <a:off x="407" y="18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1" name="Oval 1357"/>
              <p:cNvSpPr>
                <a:spLocks noChangeArrowheads="1"/>
              </p:cNvSpPr>
              <p:nvPr/>
            </p:nvSpPr>
            <p:spPr bwMode="auto">
              <a:xfrm>
                <a:off x="411" y="188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2" name="Oval 1358"/>
              <p:cNvSpPr>
                <a:spLocks noChangeArrowheads="1"/>
              </p:cNvSpPr>
              <p:nvPr/>
            </p:nvSpPr>
            <p:spPr bwMode="auto">
              <a:xfrm>
                <a:off x="419" y="18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3" name="Oval 1359"/>
              <p:cNvSpPr>
                <a:spLocks noChangeArrowheads="1"/>
              </p:cNvSpPr>
              <p:nvPr/>
            </p:nvSpPr>
            <p:spPr bwMode="auto">
              <a:xfrm>
                <a:off x="434" y="188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4" name="Oval 1360"/>
              <p:cNvSpPr>
                <a:spLocks noChangeArrowheads="1"/>
              </p:cNvSpPr>
              <p:nvPr/>
            </p:nvSpPr>
            <p:spPr bwMode="auto">
              <a:xfrm>
                <a:off x="438" y="187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5" name="Oval 1361"/>
              <p:cNvSpPr>
                <a:spLocks noChangeArrowheads="1"/>
              </p:cNvSpPr>
              <p:nvPr/>
            </p:nvSpPr>
            <p:spPr bwMode="auto">
              <a:xfrm>
                <a:off x="442" y="188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6" name="Oval 1362"/>
              <p:cNvSpPr>
                <a:spLocks noChangeArrowheads="1"/>
              </p:cNvSpPr>
              <p:nvPr/>
            </p:nvSpPr>
            <p:spPr bwMode="auto">
              <a:xfrm>
                <a:off x="446" y="18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7" name="Oval 1363"/>
              <p:cNvSpPr>
                <a:spLocks noChangeArrowheads="1"/>
              </p:cNvSpPr>
              <p:nvPr/>
            </p:nvSpPr>
            <p:spPr bwMode="auto">
              <a:xfrm>
                <a:off x="449" y="188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8" name="Oval 1364"/>
              <p:cNvSpPr>
                <a:spLocks noChangeArrowheads="1"/>
              </p:cNvSpPr>
              <p:nvPr/>
            </p:nvSpPr>
            <p:spPr bwMode="auto">
              <a:xfrm>
                <a:off x="453" y="188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9" name="Freeform 1365"/>
              <p:cNvSpPr>
                <a:spLocks/>
              </p:cNvSpPr>
              <p:nvPr/>
            </p:nvSpPr>
            <p:spPr bwMode="auto">
              <a:xfrm>
                <a:off x="335" y="1888"/>
                <a:ext cx="17" cy="9"/>
              </a:xfrm>
              <a:custGeom>
                <a:avLst/>
                <a:gdLst>
                  <a:gd name="T0" fmla="*/ 17 w 17"/>
                  <a:gd name="T1" fmla="*/ 9 h 9"/>
                  <a:gd name="T2" fmla="*/ 17 w 17"/>
                  <a:gd name="T3" fmla="*/ 9 h 9"/>
                  <a:gd name="T4" fmla="*/ 17 w 17"/>
                  <a:gd name="T5" fmla="*/ 9 h 9"/>
                  <a:gd name="T6" fmla="*/ 16 w 17"/>
                  <a:gd name="T7" fmla="*/ 9 h 9"/>
                  <a:gd name="T8" fmla="*/ 16 w 17"/>
                  <a:gd name="T9" fmla="*/ 4 h 9"/>
                  <a:gd name="T10" fmla="*/ 16 w 17"/>
                  <a:gd name="T11" fmla="*/ 4 h 9"/>
                  <a:gd name="T12" fmla="*/ 15 w 17"/>
                  <a:gd name="T13" fmla="*/ 4 h 9"/>
                  <a:gd name="T14" fmla="*/ 15 w 17"/>
                  <a:gd name="T15" fmla="*/ 3 h 9"/>
                  <a:gd name="T16" fmla="*/ 15 w 17"/>
                  <a:gd name="T17" fmla="*/ 3 h 9"/>
                  <a:gd name="T18" fmla="*/ 14 w 17"/>
                  <a:gd name="T19" fmla="*/ 3 h 9"/>
                  <a:gd name="T20" fmla="*/ 14 w 17"/>
                  <a:gd name="T21" fmla="*/ 3 h 9"/>
                  <a:gd name="T22" fmla="*/ 14 w 17"/>
                  <a:gd name="T23" fmla="*/ 3 h 9"/>
                  <a:gd name="T24" fmla="*/ 13 w 17"/>
                  <a:gd name="T25" fmla="*/ 3 h 9"/>
                  <a:gd name="T26" fmla="*/ 13 w 17"/>
                  <a:gd name="T27" fmla="*/ 3 h 9"/>
                  <a:gd name="T28" fmla="*/ 12 w 17"/>
                  <a:gd name="T29" fmla="*/ 3 h 9"/>
                  <a:gd name="T30" fmla="*/ 12 w 17"/>
                  <a:gd name="T31" fmla="*/ 3 h 9"/>
                  <a:gd name="T32" fmla="*/ 12 w 17"/>
                  <a:gd name="T33" fmla="*/ 3 h 9"/>
                  <a:gd name="T34" fmla="*/ 11 w 17"/>
                  <a:gd name="T35" fmla="*/ 3 h 9"/>
                  <a:gd name="T36" fmla="*/ 11 w 17"/>
                  <a:gd name="T37" fmla="*/ 3 h 9"/>
                  <a:gd name="T38" fmla="*/ 11 w 17"/>
                  <a:gd name="T39" fmla="*/ 2 h 9"/>
                  <a:gd name="T40" fmla="*/ 10 w 17"/>
                  <a:gd name="T41" fmla="*/ 2 h 9"/>
                  <a:gd name="T42" fmla="*/ 10 w 17"/>
                  <a:gd name="T43" fmla="*/ 2 h 9"/>
                  <a:gd name="T44" fmla="*/ 10 w 17"/>
                  <a:gd name="T45" fmla="*/ 2 h 9"/>
                  <a:gd name="T46" fmla="*/ 9 w 17"/>
                  <a:gd name="T47" fmla="*/ 2 h 9"/>
                  <a:gd name="T48" fmla="*/ 9 w 17"/>
                  <a:gd name="T49" fmla="*/ 2 h 9"/>
                  <a:gd name="T50" fmla="*/ 9 w 17"/>
                  <a:gd name="T51" fmla="*/ 2 h 9"/>
                  <a:gd name="T52" fmla="*/ 8 w 17"/>
                  <a:gd name="T53" fmla="*/ 2 h 9"/>
                  <a:gd name="T54" fmla="*/ 8 w 17"/>
                  <a:gd name="T55" fmla="*/ 2 h 9"/>
                  <a:gd name="T56" fmla="*/ 8 w 17"/>
                  <a:gd name="T57" fmla="*/ 2 h 9"/>
                  <a:gd name="T58" fmla="*/ 7 w 17"/>
                  <a:gd name="T59" fmla="*/ 2 h 9"/>
                  <a:gd name="T60" fmla="*/ 7 w 17"/>
                  <a:gd name="T61" fmla="*/ 2 h 9"/>
                  <a:gd name="T62" fmla="*/ 7 w 17"/>
                  <a:gd name="T63" fmla="*/ 1 h 9"/>
                  <a:gd name="T64" fmla="*/ 6 w 17"/>
                  <a:gd name="T65" fmla="*/ 1 h 9"/>
                  <a:gd name="T66" fmla="*/ 6 w 17"/>
                  <a:gd name="T67" fmla="*/ 1 h 9"/>
                  <a:gd name="T68" fmla="*/ 5 w 17"/>
                  <a:gd name="T69" fmla="*/ 1 h 9"/>
                  <a:gd name="T70" fmla="*/ 5 w 17"/>
                  <a:gd name="T71" fmla="*/ 1 h 9"/>
                  <a:gd name="T72" fmla="*/ 5 w 17"/>
                  <a:gd name="T73" fmla="*/ 1 h 9"/>
                  <a:gd name="T74" fmla="*/ 4 w 17"/>
                  <a:gd name="T75" fmla="*/ 1 h 9"/>
                  <a:gd name="T76" fmla="*/ 4 w 17"/>
                  <a:gd name="T77" fmla="*/ 1 h 9"/>
                  <a:gd name="T78" fmla="*/ 4 w 17"/>
                  <a:gd name="T79" fmla="*/ 0 h 9"/>
                  <a:gd name="T80" fmla="*/ 3 w 17"/>
                  <a:gd name="T81" fmla="*/ 0 h 9"/>
                  <a:gd name="T82" fmla="*/ 3 w 17"/>
                  <a:gd name="T83" fmla="*/ 0 h 9"/>
                  <a:gd name="T84" fmla="*/ 3 w 17"/>
                  <a:gd name="T85" fmla="*/ 0 h 9"/>
                  <a:gd name="T86" fmla="*/ 2 w 17"/>
                  <a:gd name="T87" fmla="*/ 0 h 9"/>
                  <a:gd name="T88" fmla="*/ 2 w 17"/>
                  <a:gd name="T89" fmla="*/ 0 h 9"/>
                  <a:gd name="T90" fmla="*/ 2 w 17"/>
                  <a:gd name="T91" fmla="*/ 0 h 9"/>
                  <a:gd name="T92" fmla="*/ 1 w 17"/>
                  <a:gd name="T93" fmla="*/ 0 h 9"/>
                  <a:gd name="T94" fmla="*/ 1 w 17"/>
                  <a:gd name="T95" fmla="*/ 0 h 9"/>
                  <a:gd name="T96" fmla="*/ 1 w 17"/>
                  <a:gd name="T97" fmla="*/ 0 h 9"/>
                  <a:gd name="T98" fmla="*/ 0 w 17"/>
                  <a:gd name="T9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" h="9">
                    <a:moveTo>
                      <a:pt x="17" y="9"/>
                    </a:move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0" name="Freeform 1366"/>
              <p:cNvSpPr>
                <a:spLocks/>
              </p:cNvSpPr>
              <p:nvPr/>
            </p:nvSpPr>
            <p:spPr bwMode="auto">
              <a:xfrm>
                <a:off x="318" y="1883"/>
                <a:ext cx="18" cy="5"/>
              </a:xfrm>
              <a:custGeom>
                <a:avLst/>
                <a:gdLst>
                  <a:gd name="T0" fmla="*/ 18 w 18"/>
                  <a:gd name="T1" fmla="*/ 5 h 5"/>
                  <a:gd name="T2" fmla="*/ 17 w 18"/>
                  <a:gd name="T3" fmla="*/ 5 h 5"/>
                  <a:gd name="T4" fmla="*/ 17 w 18"/>
                  <a:gd name="T5" fmla="*/ 5 h 5"/>
                  <a:gd name="T6" fmla="*/ 17 w 18"/>
                  <a:gd name="T7" fmla="*/ 4 h 5"/>
                  <a:gd name="T8" fmla="*/ 16 w 18"/>
                  <a:gd name="T9" fmla="*/ 4 h 5"/>
                  <a:gd name="T10" fmla="*/ 16 w 18"/>
                  <a:gd name="T11" fmla="*/ 4 h 5"/>
                  <a:gd name="T12" fmla="*/ 15 w 18"/>
                  <a:gd name="T13" fmla="*/ 4 h 5"/>
                  <a:gd name="T14" fmla="*/ 15 w 18"/>
                  <a:gd name="T15" fmla="*/ 4 h 5"/>
                  <a:gd name="T16" fmla="*/ 15 w 18"/>
                  <a:gd name="T17" fmla="*/ 4 h 5"/>
                  <a:gd name="T18" fmla="*/ 14 w 18"/>
                  <a:gd name="T19" fmla="*/ 4 h 5"/>
                  <a:gd name="T20" fmla="*/ 14 w 18"/>
                  <a:gd name="T21" fmla="*/ 4 h 5"/>
                  <a:gd name="T22" fmla="*/ 14 w 18"/>
                  <a:gd name="T23" fmla="*/ 4 h 5"/>
                  <a:gd name="T24" fmla="*/ 13 w 18"/>
                  <a:gd name="T25" fmla="*/ 4 h 5"/>
                  <a:gd name="T26" fmla="*/ 13 w 18"/>
                  <a:gd name="T27" fmla="*/ 4 h 5"/>
                  <a:gd name="T28" fmla="*/ 13 w 18"/>
                  <a:gd name="T29" fmla="*/ 4 h 5"/>
                  <a:gd name="T30" fmla="*/ 12 w 18"/>
                  <a:gd name="T31" fmla="*/ 3 h 5"/>
                  <a:gd name="T32" fmla="*/ 12 w 18"/>
                  <a:gd name="T33" fmla="*/ 3 h 5"/>
                  <a:gd name="T34" fmla="*/ 12 w 18"/>
                  <a:gd name="T35" fmla="*/ 3 h 5"/>
                  <a:gd name="T36" fmla="*/ 11 w 18"/>
                  <a:gd name="T37" fmla="*/ 3 h 5"/>
                  <a:gd name="T38" fmla="*/ 11 w 18"/>
                  <a:gd name="T39" fmla="*/ 3 h 5"/>
                  <a:gd name="T40" fmla="*/ 11 w 18"/>
                  <a:gd name="T41" fmla="*/ 3 h 5"/>
                  <a:gd name="T42" fmla="*/ 10 w 18"/>
                  <a:gd name="T43" fmla="*/ 3 h 5"/>
                  <a:gd name="T44" fmla="*/ 10 w 18"/>
                  <a:gd name="T45" fmla="*/ 3 h 5"/>
                  <a:gd name="T46" fmla="*/ 9 w 18"/>
                  <a:gd name="T47" fmla="*/ 3 h 5"/>
                  <a:gd name="T48" fmla="*/ 9 w 18"/>
                  <a:gd name="T49" fmla="*/ 2 h 5"/>
                  <a:gd name="T50" fmla="*/ 9 w 18"/>
                  <a:gd name="T51" fmla="*/ 2 h 5"/>
                  <a:gd name="T52" fmla="*/ 8 w 18"/>
                  <a:gd name="T53" fmla="*/ 2 h 5"/>
                  <a:gd name="T54" fmla="*/ 8 w 18"/>
                  <a:gd name="T55" fmla="*/ 2 h 5"/>
                  <a:gd name="T56" fmla="*/ 8 w 18"/>
                  <a:gd name="T57" fmla="*/ 2 h 5"/>
                  <a:gd name="T58" fmla="*/ 8 w 18"/>
                  <a:gd name="T59" fmla="*/ 2 h 5"/>
                  <a:gd name="T60" fmla="*/ 7 w 18"/>
                  <a:gd name="T61" fmla="*/ 2 h 5"/>
                  <a:gd name="T62" fmla="*/ 7 w 18"/>
                  <a:gd name="T63" fmla="*/ 2 h 5"/>
                  <a:gd name="T64" fmla="*/ 7 w 18"/>
                  <a:gd name="T65" fmla="*/ 2 h 5"/>
                  <a:gd name="T66" fmla="*/ 6 w 18"/>
                  <a:gd name="T67" fmla="*/ 2 h 5"/>
                  <a:gd name="T68" fmla="*/ 6 w 18"/>
                  <a:gd name="T69" fmla="*/ 2 h 5"/>
                  <a:gd name="T70" fmla="*/ 5 w 18"/>
                  <a:gd name="T71" fmla="*/ 2 h 5"/>
                  <a:gd name="T72" fmla="*/ 5 w 18"/>
                  <a:gd name="T73" fmla="*/ 2 h 5"/>
                  <a:gd name="T74" fmla="*/ 5 w 18"/>
                  <a:gd name="T75" fmla="*/ 1 h 5"/>
                  <a:gd name="T76" fmla="*/ 4 w 18"/>
                  <a:gd name="T77" fmla="*/ 1 h 5"/>
                  <a:gd name="T78" fmla="*/ 4 w 18"/>
                  <a:gd name="T79" fmla="*/ 1 h 5"/>
                  <a:gd name="T80" fmla="*/ 4 w 18"/>
                  <a:gd name="T81" fmla="*/ 1 h 5"/>
                  <a:gd name="T82" fmla="*/ 3 w 18"/>
                  <a:gd name="T83" fmla="*/ 1 h 5"/>
                  <a:gd name="T84" fmla="*/ 3 w 18"/>
                  <a:gd name="T85" fmla="*/ 1 h 5"/>
                  <a:gd name="T86" fmla="*/ 3 w 18"/>
                  <a:gd name="T87" fmla="*/ 1 h 5"/>
                  <a:gd name="T88" fmla="*/ 2 w 18"/>
                  <a:gd name="T89" fmla="*/ 1 h 5"/>
                  <a:gd name="T90" fmla="*/ 2 w 18"/>
                  <a:gd name="T91" fmla="*/ 1 h 5"/>
                  <a:gd name="T92" fmla="*/ 2 w 18"/>
                  <a:gd name="T93" fmla="*/ 1 h 5"/>
                  <a:gd name="T94" fmla="*/ 1 w 18"/>
                  <a:gd name="T95" fmla="*/ 1 h 5"/>
                  <a:gd name="T96" fmla="*/ 1 w 18"/>
                  <a:gd name="T97" fmla="*/ 1 h 5"/>
                  <a:gd name="T98" fmla="*/ 1 w 18"/>
                  <a:gd name="T99" fmla="*/ 0 h 5"/>
                  <a:gd name="T100" fmla="*/ 0 w 18"/>
                  <a:gd name="T101" fmla="*/ 0 h 5"/>
                  <a:gd name="T102" fmla="*/ 0 w 18"/>
                  <a:gd name="T10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5">
                    <a:moveTo>
                      <a:pt x="18" y="5"/>
                    </a:moveTo>
                    <a:lnTo>
                      <a:pt x="17" y="5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1" name="Freeform 1367"/>
              <p:cNvSpPr>
                <a:spLocks/>
              </p:cNvSpPr>
              <p:nvPr/>
            </p:nvSpPr>
            <p:spPr bwMode="auto">
              <a:xfrm>
                <a:off x="300" y="1879"/>
                <a:ext cx="18" cy="4"/>
              </a:xfrm>
              <a:custGeom>
                <a:avLst/>
                <a:gdLst>
                  <a:gd name="T0" fmla="*/ 18 w 18"/>
                  <a:gd name="T1" fmla="*/ 4 h 4"/>
                  <a:gd name="T2" fmla="*/ 18 w 18"/>
                  <a:gd name="T3" fmla="*/ 4 h 4"/>
                  <a:gd name="T4" fmla="*/ 17 w 18"/>
                  <a:gd name="T5" fmla="*/ 4 h 4"/>
                  <a:gd name="T6" fmla="*/ 17 w 18"/>
                  <a:gd name="T7" fmla="*/ 4 h 4"/>
                  <a:gd name="T8" fmla="*/ 17 w 18"/>
                  <a:gd name="T9" fmla="*/ 4 h 4"/>
                  <a:gd name="T10" fmla="*/ 16 w 18"/>
                  <a:gd name="T11" fmla="*/ 4 h 4"/>
                  <a:gd name="T12" fmla="*/ 16 w 18"/>
                  <a:gd name="T13" fmla="*/ 4 h 4"/>
                  <a:gd name="T14" fmla="*/ 16 w 18"/>
                  <a:gd name="T15" fmla="*/ 4 h 4"/>
                  <a:gd name="T16" fmla="*/ 15 w 18"/>
                  <a:gd name="T17" fmla="*/ 4 h 4"/>
                  <a:gd name="T18" fmla="*/ 15 w 18"/>
                  <a:gd name="T19" fmla="*/ 3 h 4"/>
                  <a:gd name="T20" fmla="*/ 15 w 18"/>
                  <a:gd name="T21" fmla="*/ 3 h 4"/>
                  <a:gd name="T22" fmla="*/ 14 w 18"/>
                  <a:gd name="T23" fmla="*/ 3 h 4"/>
                  <a:gd name="T24" fmla="*/ 14 w 18"/>
                  <a:gd name="T25" fmla="*/ 3 h 4"/>
                  <a:gd name="T26" fmla="*/ 14 w 18"/>
                  <a:gd name="T27" fmla="*/ 3 h 4"/>
                  <a:gd name="T28" fmla="*/ 13 w 18"/>
                  <a:gd name="T29" fmla="*/ 3 h 4"/>
                  <a:gd name="T30" fmla="*/ 13 w 18"/>
                  <a:gd name="T31" fmla="*/ 3 h 4"/>
                  <a:gd name="T32" fmla="*/ 13 w 18"/>
                  <a:gd name="T33" fmla="*/ 3 h 4"/>
                  <a:gd name="T34" fmla="*/ 12 w 18"/>
                  <a:gd name="T35" fmla="*/ 3 h 4"/>
                  <a:gd name="T36" fmla="*/ 12 w 18"/>
                  <a:gd name="T37" fmla="*/ 3 h 4"/>
                  <a:gd name="T38" fmla="*/ 12 w 18"/>
                  <a:gd name="T39" fmla="*/ 3 h 4"/>
                  <a:gd name="T40" fmla="*/ 11 w 18"/>
                  <a:gd name="T41" fmla="*/ 3 h 4"/>
                  <a:gd name="T42" fmla="*/ 11 w 18"/>
                  <a:gd name="T43" fmla="*/ 2 h 4"/>
                  <a:gd name="T44" fmla="*/ 10 w 18"/>
                  <a:gd name="T45" fmla="*/ 2 h 4"/>
                  <a:gd name="T46" fmla="*/ 10 w 18"/>
                  <a:gd name="T47" fmla="*/ 2 h 4"/>
                  <a:gd name="T48" fmla="*/ 10 w 18"/>
                  <a:gd name="T49" fmla="*/ 2 h 4"/>
                  <a:gd name="T50" fmla="*/ 10 w 18"/>
                  <a:gd name="T51" fmla="*/ 2 h 4"/>
                  <a:gd name="T52" fmla="*/ 9 w 18"/>
                  <a:gd name="T53" fmla="*/ 2 h 4"/>
                  <a:gd name="T54" fmla="*/ 9 w 18"/>
                  <a:gd name="T55" fmla="*/ 2 h 4"/>
                  <a:gd name="T56" fmla="*/ 9 w 18"/>
                  <a:gd name="T57" fmla="*/ 2 h 4"/>
                  <a:gd name="T58" fmla="*/ 8 w 18"/>
                  <a:gd name="T59" fmla="*/ 2 h 4"/>
                  <a:gd name="T60" fmla="*/ 8 w 18"/>
                  <a:gd name="T61" fmla="*/ 2 h 4"/>
                  <a:gd name="T62" fmla="*/ 7 w 18"/>
                  <a:gd name="T63" fmla="*/ 2 h 4"/>
                  <a:gd name="T64" fmla="*/ 7 w 18"/>
                  <a:gd name="T65" fmla="*/ 2 h 4"/>
                  <a:gd name="T66" fmla="*/ 7 w 18"/>
                  <a:gd name="T67" fmla="*/ 1 h 4"/>
                  <a:gd name="T68" fmla="*/ 6 w 18"/>
                  <a:gd name="T69" fmla="*/ 1 h 4"/>
                  <a:gd name="T70" fmla="*/ 6 w 18"/>
                  <a:gd name="T71" fmla="*/ 1 h 4"/>
                  <a:gd name="T72" fmla="*/ 6 w 18"/>
                  <a:gd name="T73" fmla="*/ 1 h 4"/>
                  <a:gd name="T74" fmla="*/ 5 w 18"/>
                  <a:gd name="T75" fmla="*/ 1 h 4"/>
                  <a:gd name="T76" fmla="*/ 5 w 18"/>
                  <a:gd name="T77" fmla="*/ 1 h 4"/>
                  <a:gd name="T78" fmla="*/ 5 w 18"/>
                  <a:gd name="T79" fmla="*/ 1 h 4"/>
                  <a:gd name="T80" fmla="*/ 4 w 18"/>
                  <a:gd name="T81" fmla="*/ 1 h 4"/>
                  <a:gd name="T82" fmla="*/ 4 w 18"/>
                  <a:gd name="T83" fmla="*/ 0 h 4"/>
                  <a:gd name="T84" fmla="*/ 4 w 18"/>
                  <a:gd name="T85" fmla="*/ 0 h 4"/>
                  <a:gd name="T86" fmla="*/ 3 w 18"/>
                  <a:gd name="T87" fmla="*/ 0 h 4"/>
                  <a:gd name="T88" fmla="*/ 3 w 18"/>
                  <a:gd name="T89" fmla="*/ 0 h 4"/>
                  <a:gd name="T90" fmla="*/ 3 w 18"/>
                  <a:gd name="T91" fmla="*/ 0 h 4"/>
                  <a:gd name="T92" fmla="*/ 2 w 18"/>
                  <a:gd name="T93" fmla="*/ 0 h 4"/>
                  <a:gd name="T94" fmla="*/ 2 w 18"/>
                  <a:gd name="T95" fmla="*/ 0 h 4"/>
                  <a:gd name="T96" fmla="*/ 2 w 18"/>
                  <a:gd name="T97" fmla="*/ 0 h 4"/>
                  <a:gd name="T98" fmla="*/ 1 w 18"/>
                  <a:gd name="T99" fmla="*/ 0 h 4"/>
                  <a:gd name="T100" fmla="*/ 1 w 18"/>
                  <a:gd name="T101" fmla="*/ 0 h 4"/>
                  <a:gd name="T102" fmla="*/ 0 w 18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4">
                    <a:moveTo>
                      <a:pt x="18" y="4"/>
                    </a:moveTo>
                    <a:lnTo>
                      <a:pt x="18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2" name="Freeform 1368"/>
              <p:cNvSpPr>
                <a:spLocks/>
              </p:cNvSpPr>
              <p:nvPr/>
            </p:nvSpPr>
            <p:spPr bwMode="auto">
              <a:xfrm>
                <a:off x="283" y="1873"/>
                <a:ext cx="18" cy="6"/>
              </a:xfrm>
              <a:custGeom>
                <a:avLst/>
                <a:gdLst>
                  <a:gd name="T0" fmla="*/ 18 w 18"/>
                  <a:gd name="T1" fmla="*/ 6 h 6"/>
                  <a:gd name="T2" fmla="*/ 17 w 18"/>
                  <a:gd name="T3" fmla="*/ 6 h 6"/>
                  <a:gd name="T4" fmla="*/ 17 w 18"/>
                  <a:gd name="T5" fmla="*/ 5 h 6"/>
                  <a:gd name="T6" fmla="*/ 17 w 18"/>
                  <a:gd name="T7" fmla="*/ 5 h 6"/>
                  <a:gd name="T8" fmla="*/ 17 w 18"/>
                  <a:gd name="T9" fmla="*/ 5 h 6"/>
                  <a:gd name="T10" fmla="*/ 16 w 18"/>
                  <a:gd name="T11" fmla="*/ 5 h 6"/>
                  <a:gd name="T12" fmla="*/ 16 w 18"/>
                  <a:gd name="T13" fmla="*/ 5 h 6"/>
                  <a:gd name="T14" fmla="*/ 16 w 18"/>
                  <a:gd name="T15" fmla="*/ 5 h 6"/>
                  <a:gd name="T16" fmla="*/ 15 w 18"/>
                  <a:gd name="T17" fmla="*/ 5 h 6"/>
                  <a:gd name="T18" fmla="*/ 15 w 18"/>
                  <a:gd name="T19" fmla="*/ 5 h 6"/>
                  <a:gd name="T20" fmla="*/ 14 w 18"/>
                  <a:gd name="T21" fmla="*/ 5 h 6"/>
                  <a:gd name="T22" fmla="*/ 14 w 18"/>
                  <a:gd name="T23" fmla="*/ 5 h 6"/>
                  <a:gd name="T24" fmla="*/ 14 w 18"/>
                  <a:gd name="T25" fmla="*/ 5 h 6"/>
                  <a:gd name="T26" fmla="*/ 13 w 18"/>
                  <a:gd name="T27" fmla="*/ 4 h 6"/>
                  <a:gd name="T28" fmla="*/ 13 w 18"/>
                  <a:gd name="T29" fmla="*/ 4 h 6"/>
                  <a:gd name="T30" fmla="*/ 13 w 18"/>
                  <a:gd name="T31" fmla="*/ 4 h 6"/>
                  <a:gd name="T32" fmla="*/ 12 w 18"/>
                  <a:gd name="T33" fmla="*/ 4 h 6"/>
                  <a:gd name="T34" fmla="*/ 12 w 18"/>
                  <a:gd name="T35" fmla="*/ 4 h 6"/>
                  <a:gd name="T36" fmla="*/ 12 w 18"/>
                  <a:gd name="T37" fmla="*/ 4 h 6"/>
                  <a:gd name="T38" fmla="*/ 11 w 18"/>
                  <a:gd name="T39" fmla="*/ 4 h 6"/>
                  <a:gd name="T40" fmla="*/ 11 w 18"/>
                  <a:gd name="T41" fmla="*/ 4 h 6"/>
                  <a:gd name="T42" fmla="*/ 11 w 18"/>
                  <a:gd name="T43" fmla="*/ 4 h 6"/>
                  <a:gd name="T44" fmla="*/ 10 w 18"/>
                  <a:gd name="T45" fmla="*/ 4 h 6"/>
                  <a:gd name="T46" fmla="*/ 10 w 18"/>
                  <a:gd name="T47" fmla="*/ 3 h 6"/>
                  <a:gd name="T48" fmla="*/ 10 w 18"/>
                  <a:gd name="T49" fmla="*/ 3 h 6"/>
                  <a:gd name="T50" fmla="*/ 9 w 18"/>
                  <a:gd name="T51" fmla="*/ 3 h 6"/>
                  <a:gd name="T52" fmla="*/ 9 w 18"/>
                  <a:gd name="T53" fmla="*/ 3 h 6"/>
                  <a:gd name="T54" fmla="*/ 9 w 18"/>
                  <a:gd name="T55" fmla="*/ 3 h 6"/>
                  <a:gd name="T56" fmla="*/ 8 w 18"/>
                  <a:gd name="T57" fmla="*/ 3 h 6"/>
                  <a:gd name="T58" fmla="*/ 8 w 18"/>
                  <a:gd name="T59" fmla="*/ 3 h 6"/>
                  <a:gd name="T60" fmla="*/ 8 w 18"/>
                  <a:gd name="T61" fmla="*/ 2 h 6"/>
                  <a:gd name="T62" fmla="*/ 7 w 18"/>
                  <a:gd name="T63" fmla="*/ 2 h 6"/>
                  <a:gd name="T64" fmla="*/ 7 w 18"/>
                  <a:gd name="T65" fmla="*/ 2 h 6"/>
                  <a:gd name="T66" fmla="*/ 7 w 18"/>
                  <a:gd name="T67" fmla="*/ 2 h 6"/>
                  <a:gd name="T68" fmla="*/ 6 w 18"/>
                  <a:gd name="T69" fmla="*/ 2 h 6"/>
                  <a:gd name="T70" fmla="*/ 6 w 18"/>
                  <a:gd name="T71" fmla="*/ 2 h 6"/>
                  <a:gd name="T72" fmla="*/ 6 w 18"/>
                  <a:gd name="T73" fmla="*/ 2 h 6"/>
                  <a:gd name="T74" fmla="*/ 5 w 18"/>
                  <a:gd name="T75" fmla="*/ 2 h 6"/>
                  <a:gd name="T76" fmla="*/ 5 w 18"/>
                  <a:gd name="T77" fmla="*/ 2 h 6"/>
                  <a:gd name="T78" fmla="*/ 4 w 18"/>
                  <a:gd name="T79" fmla="*/ 1 h 6"/>
                  <a:gd name="T80" fmla="*/ 4 w 18"/>
                  <a:gd name="T81" fmla="*/ 1 h 6"/>
                  <a:gd name="T82" fmla="*/ 4 w 18"/>
                  <a:gd name="T83" fmla="*/ 1 h 6"/>
                  <a:gd name="T84" fmla="*/ 3 w 18"/>
                  <a:gd name="T85" fmla="*/ 1 h 6"/>
                  <a:gd name="T86" fmla="*/ 3 w 18"/>
                  <a:gd name="T87" fmla="*/ 1 h 6"/>
                  <a:gd name="T88" fmla="*/ 3 w 18"/>
                  <a:gd name="T89" fmla="*/ 1 h 6"/>
                  <a:gd name="T90" fmla="*/ 3 w 18"/>
                  <a:gd name="T91" fmla="*/ 1 h 6"/>
                  <a:gd name="T92" fmla="*/ 2 w 18"/>
                  <a:gd name="T93" fmla="*/ 1 h 6"/>
                  <a:gd name="T94" fmla="*/ 2 w 18"/>
                  <a:gd name="T95" fmla="*/ 1 h 6"/>
                  <a:gd name="T96" fmla="*/ 1 w 18"/>
                  <a:gd name="T97" fmla="*/ 0 h 6"/>
                  <a:gd name="T98" fmla="*/ 1 w 18"/>
                  <a:gd name="T99" fmla="*/ 0 h 6"/>
                  <a:gd name="T100" fmla="*/ 1 w 18"/>
                  <a:gd name="T101" fmla="*/ 0 h 6"/>
                  <a:gd name="T102" fmla="*/ 0 w 18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6">
                    <a:moveTo>
                      <a:pt x="18" y="6"/>
                    </a:moveTo>
                    <a:lnTo>
                      <a:pt x="17" y="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3" name="Freeform 1369"/>
              <p:cNvSpPr>
                <a:spLocks/>
              </p:cNvSpPr>
              <p:nvPr/>
            </p:nvSpPr>
            <p:spPr bwMode="auto">
              <a:xfrm>
                <a:off x="266" y="1865"/>
                <a:ext cx="18" cy="8"/>
              </a:xfrm>
              <a:custGeom>
                <a:avLst/>
                <a:gdLst>
                  <a:gd name="T0" fmla="*/ 18 w 18"/>
                  <a:gd name="T1" fmla="*/ 8 h 8"/>
                  <a:gd name="T2" fmla="*/ 17 w 18"/>
                  <a:gd name="T3" fmla="*/ 8 h 8"/>
                  <a:gd name="T4" fmla="*/ 17 w 18"/>
                  <a:gd name="T5" fmla="*/ 8 h 8"/>
                  <a:gd name="T6" fmla="*/ 17 w 18"/>
                  <a:gd name="T7" fmla="*/ 8 h 8"/>
                  <a:gd name="T8" fmla="*/ 16 w 18"/>
                  <a:gd name="T9" fmla="*/ 7 h 8"/>
                  <a:gd name="T10" fmla="*/ 16 w 18"/>
                  <a:gd name="T11" fmla="*/ 7 h 8"/>
                  <a:gd name="T12" fmla="*/ 16 w 18"/>
                  <a:gd name="T13" fmla="*/ 7 h 8"/>
                  <a:gd name="T14" fmla="*/ 15 w 18"/>
                  <a:gd name="T15" fmla="*/ 7 h 8"/>
                  <a:gd name="T16" fmla="*/ 15 w 18"/>
                  <a:gd name="T17" fmla="*/ 7 h 8"/>
                  <a:gd name="T18" fmla="*/ 15 w 18"/>
                  <a:gd name="T19" fmla="*/ 7 h 8"/>
                  <a:gd name="T20" fmla="*/ 14 w 18"/>
                  <a:gd name="T21" fmla="*/ 7 h 8"/>
                  <a:gd name="T22" fmla="*/ 14 w 18"/>
                  <a:gd name="T23" fmla="*/ 7 h 8"/>
                  <a:gd name="T24" fmla="*/ 14 w 18"/>
                  <a:gd name="T25" fmla="*/ 6 h 8"/>
                  <a:gd name="T26" fmla="*/ 13 w 18"/>
                  <a:gd name="T27" fmla="*/ 6 h 8"/>
                  <a:gd name="T28" fmla="*/ 13 w 18"/>
                  <a:gd name="T29" fmla="*/ 6 h 8"/>
                  <a:gd name="T30" fmla="*/ 13 w 18"/>
                  <a:gd name="T31" fmla="*/ 6 h 8"/>
                  <a:gd name="T32" fmla="*/ 12 w 18"/>
                  <a:gd name="T33" fmla="*/ 6 h 8"/>
                  <a:gd name="T34" fmla="*/ 12 w 18"/>
                  <a:gd name="T35" fmla="*/ 6 h 8"/>
                  <a:gd name="T36" fmla="*/ 12 w 18"/>
                  <a:gd name="T37" fmla="*/ 6 h 8"/>
                  <a:gd name="T38" fmla="*/ 11 w 18"/>
                  <a:gd name="T39" fmla="*/ 6 h 8"/>
                  <a:gd name="T40" fmla="*/ 11 w 18"/>
                  <a:gd name="T41" fmla="*/ 5 h 8"/>
                  <a:gd name="T42" fmla="*/ 11 w 18"/>
                  <a:gd name="T43" fmla="*/ 5 h 8"/>
                  <a:gd name="T44" fmla="*/ 10 w 18"/>
                  <a:gd name="T45" fmla="*/ 5 h 8"/>
                  <a:gd name="T46" fmla="*/ 10 w 18"/>
                  <a:gd name="T47" fmla="*/ 5 h 8"/>
                  <a:gd name="T48" fmla="*/ 10 w 18"/>
                  <a:gd name="T49" fmla="*/ 5 h 8"/>
                  <a:gd name="T50" fmla="*/ 9 w 18"/>
                  <a:gd name="T51" fmla="*/ 4 h 8"/>
                  <a:gd name="T52" fmla="*/ 9 w 18"/>
                  <a:gd name="T53" fmla="*/ 4 h 8"/>
                  <a:gd name="T54" fmla="*/ 8 w 18"/>
                  <a:gd name="T55" fmla="*/ 4 h 8"/>
                  <a:gd name="T56" fmla="*/ 8 w 18"/>
                  <a:gd name="T57" fmla="*/ 4 h 8"/>
                  <a:gd name="T58" fmla="*/ 8 w 18"/>
                  <a:gd name="T59" fmla="*/ 4 h 8"/>
                  <a:gd name="T60" fmla="*/ 7 w 18"/>
                  <a:gd name="T61" fmla="*/ 4 h 8"/>
                  <a:gd name="T62" fmla="*/ 7 w 18"/>
                  <a:gd name="T63" fmla="*/ 4 h 8"/>
                  <a:gd name="T64" fmla="*/ 7 w 18"/>
                  <a:gd name="T65" fmla="*/ 4 h 8"/>
                  <a:gd name="T66" fmla="*/ 7 w 18"/>
                  <a:gd name="T67" fmla="*/ 3 h 8"/>
                  <a:gd name="T68" fmla="*/ 6 w 18"/>
                  <a:gd name="T69" fmla="*/ 3 h 8"/>
                  <a:gd name="T70" fmla="*/ 6 w 18"/>
                  <a:gd name="T71" fmla="*/ 3 h 8"/>
                  <a:gd name="T72" fmla="*/ 6 w 18"/>
                  <a:gd name="T73" fmla="*/ 3 h 8"/>
                  <a:gd name="T74" fmla="*/ 5 w 18"/>
                  <a:gd name="T75" fmla="*/ 3 h 8"/>
                  <a:gd name="T76" fmla="*/ 5 w 18"/>
                  <a:gd name="T77" fmla="*/ 3 h 8"/>
                  <a:gd name="T78" fmla="*/ 4 w 18"/>
                  <a:gd name="T79" fmla="*/ 2 h 8"/>
                  <a:gd name="T80" fmla="*/ 4 w 18"/>
                  <a:gd name="T81" fmla="*/ 2 h 8"/>
                  <a:gd name="T82" fmla="*/ 4 w 18"/>
                  <a:gd name="T83" fmla="*/ 2 h 8"/>
                  <a:gd name="T84" fmla="*/ 3 w 18"/>
                  <a:gd name="T85" fmla="*/ 2 h 8"/>
                  <a:gd name="T86" fmla="*/ 3 w 18"/>
                  <a:gd name="T87" fmla="*/ 2 h 8"/>
                  <a:gd name="T88" fmla="*/ 3 w 18"/>
                  <a:gd name="T89" fmla="*/ 2 h 8"/>
                  <a:gd name="T90" fmla="*/ 3 w 18"/>
                  <a:gd name="T91" fmla="*/ 1 h 8"/>
                  <a:gd name="T92" fmla="*/ 2 w 18"/>
                  <a:gd name="T93" fmla="*/ 1 h 8"/>
                  <a:gd name="T94" fmla="*/ 2 w 18"/>
                  <a:gd name="T95" fmla="*/ 1 h 8"/>
                  <a:gd name="T96" fmla="*/ 1 w 18"/>
                  <a:gd name="T97" fmla="*/ 1 h 8"/>
                  <a:gd name="T98" fmla="*/ 1 w 18"/>
                  <a:gd name="T99" fmla="*/ 1 h 8"/>
                  <a:gd name="T100" fmla="*/ 1 w 18"/>
                  <a:gd name="T101" fmla="*/ 1 h 8"/>
                  <a:gd name="T102" fmla="*/ 0 w 18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8">
                    <a:moveTo>
                      <a:pt x="18" y="8"/>
                    </a:move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4" name="Freeform 1370"/>
              <p:cNvSpPr>
                <a:spLocks/>
              </p:cNvSpPr>
              <p:nvPr/>
            </p:nvSpPr>
            <p:spPr bwMode="auto">
              <a:xfrm>
                <a:off x="250" y="1856"/>
                <a:ext cx="17" cy="10"/>
              </a:xfrm>
              <a:custGeom>
                <a:avLst/>
                <a:gdLst>
                  <a:gd name="T0" fmla="*/ 17 w 17"/>
                  <a:gd name="T1" fmla="*/ 10 h 10"/>
                  <a:gd name="T2" fmla="*/ 16 w 17"/>
                  <a:gd name="T3" fmla="*/ 9 h 10"/>
                  <a:gd name="T4" fmla="*/ 16 w 17"/>
                  <a:gd name="T5" fmla="*/ 9 h 10"/>
                  <a:gd name="T6" fmla="*/ 16 w 17"/>
                  <a:gd name="T7" fmla="*/ 9 h 10"/>
                  <a:gd name="T8" fmla="*/ 15 w 17"/>
                  <a:gd name="T9" fmla="*/ 9 h 10"/>
                  <a:gd name="T10" fmla="*/ 15 w 17"/>
                  <a:gd name="T11" fmla="*/ 9 h 10"/>
                  <a:gd name="T12" fmla="*/ 15 w 17"/>
                  <a:gd name="T13" fmla="*/ 9 h 10"/>
                  <a:gd name="T14" fmla="*/ 14 w 17"/>
                  <a:gd name="T15" fmla="*/ 8 h 10"/>
                  <a:gd name="T16" fmla="*/ 14 w 17"/>
                  <a:gd name="T17" fmla="*/ 8 h 10"/>
                  <a:gd name="T18" fmla="*/ 14 w 17"/>
                  <a:gd name="T19" fmla="*/ 8 h 10"/>
                  <a:gd name="T20" fmla="*/ 13 w 17"/>
                  <a:gd name="T21" fmla="*/ 8 h 10"/>
                  <a:gd name="T22" fmla="*/ 13 w 17"/>
                  <a:gd name="T23" fmla="*/ 8 h 10"/>
                  <a:gd name="T24" fmla="*/ 13 w 17"/>
                  <a:gd name="T25" fmla="*/ 8 h 10"/>
                  <a:gd name="T26" fmla="*/ 12 w 17"/>
                  <a:gd name="T27" fmla="*/ 7 h 10"/>
                  <a:gd name="T28" fmla="*/ 12 w 17"/>
                  <a:gd name="T29" fmla="*/ 7 h 10"/>
                  <a:gd name="T30" fmla="*/ 12 w 17"/>
                  <a:gd name="T31" fmla="*/ 7 h 10"/>
                  <a:gd name="T32" fmla="*/ 11 w 17"/>
                  <a:gd name="T33" fmla="*/ 7 h 10"/>
                  <a:gd name="T34" fmla="*/ 11 w 17"/>
                  <a:gd name="T35" fmla="*/ 7 h 10"/>
                  <a:gd name="T36" fmla="*/ 11 w 17"/>
                  <a:gd name="T37" fmla="*/ 6 h 10"/>
                  <a:gd name="T38" fmla="*/ 10 w 17"/>
                  <a:gd name="T39" fmla="*/ 6 h 10"/>
                  <a:gd name="T40" fmla="*/ 10 w 17"/>
                  <a:gd name="T41" fmla="*/ 6 h 10"/>
                  <a:gd name="T42" fmla="*/ 10 w 17"/>
                  <a:gd name="T43" fmla="*/ 6 h 10"/>
                  <a:gd name="T44" fmla="*/ 9 w 17"/>
                  <a:gd name="T45" fmla="*/ 6 h 10"/>
                  <a:gd name="T46" fmla="*/ 9 w 17"/>
                  <a:gd name="T47" fmla="*/ 6 h 10"/>
                  <a:gd name="T48" fmla="*/ 9 w 17"/>
                  <a:gd name="T49" fmla="*/ 5 h 10"/>
                  <a:gd name="T50" fmla="*/ 8 w 17"/>
                  <a:gd name="T51" fmla="*/ 5 h 10"/>
                  <a:gd name="T52" fmla="*/ 8 w 17"/>
                  <a:gd name="T53" fmla="*/ 5 h 10"/>
                  <a:gd name="T54" fmla="*/ 8 w 17"/>
                  <a:gd name="T55" fmla="*/ 5 h 10"/>
                  <a:gd name="T56" fmla="*/ 7 w 17"/>
                  <a:gd name="T57" fmla="*/ 5 h 10"/>
                  <a:gd name="T58" fmla="*/ 7 w 17"/>
                  <a:gd name="T59" fmla="*/ 4 h 10"/>
                  <a:gd name="T60" fmla="*/ 7 w 17"/>
                  <a:gd name="T61" fmla="*/ 4 h 10"/>
                  <a:gd name="T62" fmla="*/ 6 w 17"/>
                  <a:gd name="T63" fmla="*/ 4 h 10"/>
                  <a:gd name="T64" fmla="*/ 6 w 17"/>
                  <a:gd name="T65" fmla="*/ 4 h 10"/>
                  <a:gd name="T66" fmla="*/ 6 w 17"/>
                  <a:gd name="T67" fmla="*/ 3 h 10"/>
                  <a:gd name="T68" fmla="*/ 5 w 17"/>
                  <a:gd name="T69" fmla="*/ 3 h 10"/>
                  <a:gd name="T70" fmla="*/ 5 w 17"/>
                  <a:gd name="T71" fmla="*/ 3 h 10"/>
                  <a:gd name="T72" fmla="*/ 4 w 17"/>
                  <a:gd name="T73" fmla="*/ 3 h 10"/>
                  <a:gd name="T74" fmla="*/ 4 w 17"/>
                  <a:gd name="T75" fmla="*/ 3 h 10"/>
                  <a:gd name="T76" fmla="*/ 4 w 17"/>
                  <a:gd name="T77" fmla="*/ 3 h 10"/>
                  <a:gd name="T78" fmla="*/ 4 w 17"/>
                  <a:gd name="T79" fmla="*/ 2 h 10"/>
                  <a:gd name="T80" fmla="*/ 3 w 17"/>
                  <a:gd name="T81" fmla="*/ 2 h 10"/>
                  <a:gd name="T82" fmla="*/ 3 w 17"/>
                  <a:gd name="T83" fmla="*/ 2 h 10"/>
                  <a:gd name="T84" fmla="*/ 3 w 17"/>
                  <a:gd name="T85" fmla="*/ 2 h 10"/>
                  <a:gd name="T86" fmla="*/ 2 w 17"/>
                  <a:gd name="T87" fmla="*/ 2 h 10"/>
                  <a:gd name="T88" fmla="*/ 2 w 17"/>
                  <a:gd name="T89" fmla="*/ 1 h 10"/>
                  <a:gd name="T90" fmla="*/ 2 w 17"/>
                  <a:gd name="T91" fmla="*/ 1 h 10"/>
                  <a:gd name="T92" fmla="*/ 1 w 17"/>
                  <a:gd name="T93" fmla="*/ 1 h 10"/>
                  <a:gd name="T94" fmla="*/ 1 w 17"/>
                  <a:gd name="T95" fmla="*/ 1 h 10"/>
                  <a:gd name="T96" fmla="*/ 0 w 17"/>
                  <a:gd name="T97" fmla="*/ 0 h 10"/>
                  <a:gd name="T98" fmla="*/ 0 w 17"/>
                  <a:gd name="T99" fmla="*/ 0 h 10"/>
                  <a:gd name="T100" fmla="*/ 0 w 17"/>
                  <a:gd name="T101" fmla="*/ 0 h 10"/>
                  <a:gd name="T102" fmla="*/ 0 w 17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0">
                    <a:moveTo>
                      <a:pt x="17" y="10"/>
                    </a:move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5" name="Freeform 1371"/>
              <p:cNvSpPr>
                <a:spLocks/>
              </p:cNvSpPr>
              <p:nvPr/>
            </p:nvSpPr>
            <p:spPr bwMode="auto">
              <a:xfrm>
                <a:off x="233" y="1843"/>
                <a:ext cx="17" cy="13"/>
              </a:xfrm>
              <a:custGeom>
                <a:avLst/>
                <a:gdLst>
                  <a:gd name="T0" fmla="*/ 17 w 17"/>
                  <a:gd name="T1" fmla="*/ 13 h 13"/>
                  <a:gd name="T2" fmla="*/ 17 w 17"/>
                  <a:gd name="T3" fmla="*/ 13 h 13"/>
                  <a:gd name="T4" fmla="*/ 16 w 17"/>
                  <a:gd name="T5" fmla="*/ 12 h 13"/>
                  <a:gd name="T6" fmla="*/ 16 w 17"/>
                  <a:gd name="T7" fmla="*/ 12 h 13"/>
                  <a:gd name="T8" fmla="*/ 16 w 17"/>
                  <a:gd name="T9" fmla="*/ 12 h 13"/>
                  <a:gd name="T10" fmla="*/ 15 w 17"/>
                  <a:gd name="T11" fmla="*/ 12 h 13"/>
                  <a:gd name="T12" fmla="*/ 15 w 17"/>
                  <a:gd name="T13" fmla="*/ 12 h 13"/>
                  <a:gd name="T14" fmla="*/ 14 w 17"/>
                  <a:gd name="T15" fmla="*/ 11 h 13"/>
                  <a:gd name="T16" fmla="*/ 14 w 17"/>
                  <a:gd name="T17" fmla="*/ 11 h 13"/>
                  <a:gd name="T18" fmla="*/ 14 w 17"/>
                  <a:gd name="T19" fmla="*/ 11 h 13"/>
                  <a:gd name="T20" fmla="*/ 13 w 17"/>
                  <a:gd name="T21" fmla="*/ 11 h 13"/>
                  <a:gd name="T22" fmla="*/ 13 w 17"/>
                  <a:gd name="T23" fmla="*/ 10 h 13"/>
                  <a:gd name="T24" fmla="*/ 13 w 17"/>
                  <a:gd name="T25" fmla="*/ 10 h 13"/>
                  <a:gd name="T26" fmla="*/ 13 w 17"/>
                  <a:gd name="T27" fmla="*/ 10 h 13"/>
                  <a:gd name="T28" fmla="*/ 12 w 17"/>
                  <a:gd name="T29" fmla="*/ 10 h 13"/>
                  <a:gd name="T30" fmla="*/ 12 w 17"/>
                  <a:gd name="T31" fmla="*/ 9 h 13"/>
                  <a:gd name="T32" fmla="*/ 11 w 17"/>
                  <a:gd name="T33" fmla="*/ 9 h 13"/>
                  <a:gd name="T34" fmla="*/ 11 w 17"/>
                  <a:gd name="T35" fmla="*/ 9 h 13"/>
                  <a:gd name="T36" fmla="*/ 11 w 17"/>
                  <a:gd name="T37" fmla="*/ 9 h 13"/>
                  <a:gd name="T38" fmla="*/ 10 w 17"/>
                  <a:gd name="T39" fmla="*/ 9 h 13"/>
                  <a:gd name="T40" fmla="*/ 10 w 17"/>
                  <a:gd name="T41" fmla="*/ 8 h 13"/>
                  <a:gd name="T42" fmla="*/ 10 w 17"/>
                  <a:gd name="T43" fmla="*/ 8 h 13"/>
                  <a:gd name="T44" fmla="*/ 10 w 17"/>
                  <a:gd name="T45" fmla="*/ 8 h 13"/>
                  <a:gd name="T46" fmla="*/ 9 w 17"/>
                  <a:gd name="T47" fmla="*/ 8 h 13"/>
                  <a:gd name="T48" fmla="*/ 9 w 17"/>
                  <a:gd name="T49" fmla="*/ 7 h 13"/>
                  <a:gd name="T50" fmla="*/ 9 w 17"/>
                  <a:gd name="T51" fmla="*/ 7 h 13"/>
                  <a:gd name="T52" fmla="*/ 8 w 17"/>
                  <a:gd name="T53" fmla="*/ 7 h 13"/>
                  <a:gd name="T54" fmla="*/ 8 w 17"/>
                  <a:gd name="T55" fmla="*/ 6 h 13"/>
                  <a:gd name="T56" fmla="*/ 7 w 17"/>
                  <a:gd name="T57" fmla="*/ 6 h 13"/>
                  <a:gd name="T58" fmla="*/ 7 w 17"/>
                  <a:gd name="T59" fmla="*/ 6 h 13"/>
                  <a:gd name="T60" fmla="*/ 7 w 17"/>
                  <a:gd name="T61" fmla="*/ 6 h 13"/>
                  <a:gd name="T62" fmla="*/ 6 w 17"/>
                  <a:gd name="T63" fmla="*/ 6 h 13"/>
                  <a:gd name="T64" fmla="*/ 6 w 17"/>
                  <a:gd name="T65" fmla="*/ 5 h 13"/>
                  <a:gd name="T66" fmla="*/ 6 w 17"/>
                  <a:gd name="T67" fmla="*/ 5 h 13"/>
                  <a:gd name="T68" fmla="*/ 6 w 17"/>
                  <a:gd name="T69" fmla="*/ 5 h 13"/>
                  <a:gd name="T70" fmla="*/ 5 w 17"/>
                  <a:gd name="T71" fmla="*/ 5 h 13"/>
                  <a:gd name="T72" fmla="*/ 5 w 17"/>
                  <a:gd name="T73" fmla="*/ 4 h 13"/>
                  <a:gd name="T74" fmla="*/ 4 w 17"/>
                  <a:gd name="T75" fmla="*/ 4 h 13"/>
                  <a:gd name="T76" fmla="*/ 4 w 17"/>
                  <a:gd name="T77" fmla="*/ 4 h 13"/>
                  <a:gd name="T78" fmla="*/ 4 w 17"/>
                  <a:gd name="T79" fmla="*/ 3 h 13"/>
                  <a:gd name="T80" fmla="*/ 3 w 17"/>
                  <a:gd name="T81" fmla="*/ 3 h 13"/>
                  <a:gd name="T82" fmla="*/ 3 w 17"/>
                  <a:gd name="T83" fmla="*/ 3 h 13"/>
                  <a:gd name="T84" fmla="*/ 3 w 17"/>
                  <a:gd name="T85" fmla="*/ 3 h 13"/>
                  <a:gd name="T86" fmla="*/ 3 w 17"/>
                  <a:gd name="T87" fmla="*/ 2 h 13"/>
                  <a:gd name="T88" fmla="*/ 2 w 17"/>
                  <a:gd name="T89" fmla="*/ 2 h 13"/>
                  <a:gd name="T90" fmla="*/ 2 w 17"/>
                  <a:gd name="T91" fmla="*/ 2 h 13"/>
                  <a:gd name="T92" fmla="*/ 1 w 17"/>
                  <a:gd name="T93" fmla="*/ 2 h 13"/>
                  <a:gd name="T94" fmla="*/ 1 w 17"/>
                  <a:gd name="T95" fmla="*/ 1 h 13"/>
                  <a:gd name="T96" fmla="*/ 1 w 17"/>
                  <a:gd name="T97" fmla="*/ 1 h 13"/>
                  <a:gd name="T98" fmla="*/ 0 w 17"/>
                  <a:gd name="T99" fmla="*/ 1 h 13"/>
                  <a:gd name="T100" fmla="*/ 0 w 17"/>
                  <a:gd name="T101" fmla="*/ 0 h 13"/>
                  <a:gd name="T102" fmla="*/ 0 w 17"/>
                  <a:gd name="T10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3">
                    <a:moveTo>
                      <a:pt x="17" y="13"/>
                    </a:moveTo>
                    <a:lnTo>
                      <a:pt x="17" y="13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6" name="Freeform 1372"/>
              <p:cNvSpPr>
                <a:spLocks/>
              </p:cNvSpPr>
              <p:nvPr/>
            </p:nvSpPr>
            <p:spPr bwMode="auto">
              <a:xfrm>
                <a:off x="216" y="1827"/>
                <a:ext cx="17" cy="16"/>
              </a:xfrm>
              <a:custGeom>
                <a:avLst/>
                <a:gdLst>
                  <a:gd name="T0" fmla="*/ 17 w 17"/>
                  <a:gd name="T1" fmla="*/ 16 h 16"/>
                  <a:gd name="T2" fmla="*/ 17 w 17"/>
                  <a:gd name="T3" fmla="*/ 16 h 16"/>
                  <a:gd name="T4" fmla="*/ 16 w 17"/>
                  <a:gd name="T5" fmla="*/ 16 h 16"/>
                  <a:gd name="T6" fmla="*/ 16 w 17"/>
                  <a:gd name="T7" fmla="*/ 15 h 16"/>
                  <a:gd name="T8" fmla="*/ 16 w 17"/>
                  <a:gd name="T9" fmla="*/ 15 h 16"/>
                  <a:gd name="T10" fmla="*/ 16 w 17"/>
                  <a:gd name="T11" fmla="*/ 15 h 16"/>
                  <a:gd name="T12" fmla="*/ 15 w 17"/>
                  <a:gd name="T13" fmla="*/ 15 h 16"/>
                  <a:gd name="T14" fmla="*/ 15 w 17"/>
                  <a:gd name="T15" fmla="*/ 14 h 16"/>
                  <a:gd name="T16" fmla="*/ 14 w 17"/>
                  <a:gd name="T17" fmla="*/ 14 h 16"/>
                  <a:gd name="T18" fmla="*/ 14 w 17"/>
                  <a:gd name="T19" fmla="*/ 14 h 16"/>
                  <a:gd name="T20" fmla="*/ 14 w 17"/>
                  <a:gd name="T21" fmla="*/ 14 h 16"/>
                  <a:gd name="T22" fmla="*/ 13 w 17"/>
                  <a:gd name="T23" fmla="*/ 13 h 16"/>
                  <a:gd name="T24" fmla="*/ 13 w 17"/>
                  <a:gd name="T25" fmla="*/ 13 h 16"/>
                  <a:gd name="T26" fmla="*/ 13 w 17"/>
                  <a:gd name="T27" fmla="*/ 12 h 16"/>
                  <a:gd name="T28" fmla="*/ 13 w 17"/>
                  <a:gd name="T29" fmla="*/ 12 h 16"/>
                  <a:gd name="T30" fmla="*/ 12 w 17"/>
                  <a:gd name="T31" fmla="*/ 12 h 16"/>
                  <a:gd name="T32" fmla="*/ 12 w 17"/>
                  <a:gd name="T33" fmla="*/ 12 h 16"/>
                  <a:gd name="T34" fmla="*/ 11 w 17"/>
                  <a:gd name="T35" fmla="*/ 11 h 16"/>
                  <a:gd name="T36" fmla="*/ 11 w 17"/>
                  <a:gd name="T37" fmla="*/ 11 h 16"/>
                  <a:gd name="T38" fmla="*/ 11 w 17"/>
                  <a:gd name="T39" fmla="*/ 11 h 16"/>
                  <a:gd name="T40" fmla="*/ 10 w 17"/>
                  <a:gd name="T41" fmla="*/ 10 h 16"/>
                  <a:gd name="T42" fmla="*/ 10 w 17"/>
                  <a:gd name="T43" fmla="*/ 10 h 16"/>
                  <a:gd name="T44" fmla="*/ 10 w 17"/>
                  <a:gd name="T45" fmla="*/ 10 h 16"/>
                  <a:gd name="T46" fmla="*/ 10 w 17"/>
                  <a:gd name="T47" fmla="*/ 9 h 16"/>
                  <a:gd name="T48" fmla="*/ 9 w 17"/>
                  <a:gd name="T49" fmla="*/ 9 h 16"/>
                  <a:gd name="T50" fmla="*/ 9 w 17"/>
                  <a:gd name="T51" fmla="*/ 9 h 16"/>
                  <a:gd name="T52" fmla="*/ 8 w 17"/>
                  <a:gd name="T53" fmla="*/ 8 h 16"/>
                  <a:gd name="T54" fmla="*/ 8 w 17"/>
                  <a:gd name="T55" fmla="*/ 8 h 16"/>
                  <a:gd name="T56" fmla="*/ 8 w 17"/>
                  <a:gd name="T57" fmla="*/ 8 h 16"/>
                  <a:gd name="T58" fmla="*/ 7 w 17"/>
                  <a:gd name="T59" fmla="*/ 7 h 16"/>
                  <a:gd name="T60" fmla="*/ 7 w 17"/>
                  <a:gd name="T61" fmla="*/ 7 h 16"/>
                  <a:gd name="T62" fmla="*/ 7 w 17"/>
                  <a:gd name="T63" fmla="*/ 7 h 16"/>
                  <a:gd name="T64" fmla="*/ 7 w 17"/>
                  <a:gd name="T65" fmla="*/ 6 h 16"/>
                  <a:gd name="T66" fmla="*/ 6 w 17"/>
                  <a:gd name="T67" fmla="*/ 6 h 16"/>
                  <a:gd name="T68" fmla="*/ 6 w 17"/>
                  <a:gd name="T69" fmla="*/ 6 h 16"/>
                  <a:gd name="T70" fmla="*/ 6 w 17"/>
                  <a:gd name="T71" fmla="*/ 5 h 16"/>
                  <a:gd name="T72" fmla="*/ 5 w 17"/>
                  <a:gd name="T73" fmla="*/ 5 h 16"/>
                  <a:gd name="T74" fmla="*/ 5 w 17"/>
                  <a:gd name="T75" fmla="*/ 5 h 16"/>
                  <a:gd name="T76" fmla="*/ 4 w 17"/>
                  <a:gd name="T77" fmla="*/ 4 h 16"/>
                  <a:gd name="T78" fmla="*/ 4 w 17"/>
                  <a:gd name="T79" fmla="*/ 4 h 16"/>
                  <a:gd name="T80" fmla="*/ 4 w 17"/>
                  <a:gd name="T81" fmla="*/ 4 h 16"/>
                  <a:gd name="T82" fmla="*/ 4 w 17"/>
                  <a:gd name="T83" fmla="*/ 3 h 16"/>
                  <a:gd name="T84" fmla="*/ 3 w 17"/>
                  <a:gd name="T85" fmla="*/ 3 h 16"/>
                  <a:gd name="T86" fmla="*/ 3 w 17"/>
                  <a:gd name="T87" fmla="*/ 3 h 16"/>
                  <a:gd name="T88" fmla="*/ 3 w 17"/>
                  <a:gd name="T89" fmla="*/ 2 h 16"/>
                  <a:gd name="T90" fmla="*/ 2 w 17"/>
                  <a:gd name="T91" fmla="*/ 2 h 16"/>
                  <a:gd name="T92" fmla="*/ 2 w 17"/>
                  <a:gd name="T93" fmla="*/ 2 h 16"/>
                  <a:gd name="T94" fmla="*/ 1 w 17"/>
                  <a:gd name="T95" fmla="*/ 1 h 16"/>
                  <a:gd name="T96" fmla="*/ 1 w 17"/>
                  <a:gd name="T97" fmla="*/ 1 h 16"/>
                  <a:gd name="T98" fmla="*/ 1 w 17"/>
                  <a:gd name="T99" fmla="*/ 1 h 16"/>
                  <a:gd name="T100" fmla="*/ 1 w 17"/>
                  <a:gd name="T101" fmla="*/ 0 h 16"/>
                  <a:gd name="T102" fmla="*/ 0 w 17"/>
                  <a:gd name="T10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6">
                    <a:moveTo>
                      <a:pt x="17" y="16"/>
                    </a:moveTo>
                    <a:lnTo>
                      <a:pt x="17" y="16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7" name="Freeform 1373"/>
              <p:cNvSpPr>
                <a:spLocks/>
              </p:cNvSpPr>
              <p:nvPr/>
            </p:nvSpPr>
            <p:spPr bwMode="auto">
              <a:xfrm>
                <a:off x="200" y="1806"/>
                <a:ext cx="17" cy="21"/>
              </a:xfrm>
              <a:custGeom>
                <a:avLst/>
                <a:gdLst>
                  <a:gd name="T0" fmla="*/ 17 w 17"/>
                  <a:gd name="T1" fmla="*/ 21 h 21"/>
                  <a:gd name="T2" fmla="*/ 16 w 17"/>
                  <a:gd name="T3" fmla="*/ 21 h 21"/>
                  <a:gd name="T4" fmla="*/ 16 w 17"/>
                  <a:gd name="T5" fmla="*/ 20 h 21"/>
                  <a:gd name="T6" fmla="*/ 16 w 17"/>
                  <a:gd name="T7" fmla="*/ 20 h 21"/>
                  <a:gd name="T8" fmla="*/ 15 w 17"/>
                  <a:gd name="T9" fmla="*/ 20 h 21"/>
                  <a:gd name="T10" fmla="*/ 15 w 17"/>
                  <a:gd name="T11" fmla="*/ 19 h 21"/>
                  <a:gd name="T12" fmla="*/ 14 w 17"/>
                  <a:gd name="T13" fmla="*/ 19 h 21"/>
                  <a:gd name="T14" fmla="*/ 14 w 17"/>
                  <a:gd name="T15" fmla="*/ 18 h 21"/>
                  <a:gd name="T16" fmla="*/ 14 w 17"/>
                  <a:gd name="T17" fmla="*/ 18 h 21"/>
                  <a:gd name="T18" fmla="*/ 13 w 17"/>
                  <a:gd name="T19" fmla="*/ 18 h 21"/>
                  <a:gd name="T20" fmla="*/ 13 w 17"/>
                  <a:gd name="T21" fmla="*/ 17 h 21"/>
                  <a:gd name="T22" fmla="*/ 13 w 17"/>
                  <a:gd name="T23" fmla="*/ 17 h 21"/>
                  <a:gd name="T24" fmla="*/ 13 w 17"/>
                  <a:gd name="T25" fmla="*/ 16 h 21"/>
                  <a:gd name="T26" fmla="*/ 12 w 17"/>
                  <a:gd name="T27" fmla="*/ 16 h 21"/>
                  <a:gd name="T28" fmla="*/ 12 w 17"/>
                  <a:gd name="T29" fmla="*/ 16 h 21"/>
                  <a:gd name="T30" fmla="*/ 12 w 17"/>
                  <a:gd name="T31" fmla="*/ 15 h 21"/>
                  <a:gd name="T32" fmla="*/ 11 w 17"/>
                  <a:gd name="T33" fmla="*/ 15 h 21"/>
                  <a:gd name="T34" fmla="*/ 11 w 17"/>
                  <a:gd name="T35" fmla="*/ 14 h 21"/>
                  <a:gd name="T36" fmla="*/ 11 w 17"/>
                  <a:gd name="T37" fmla="*/ 14 h 21"/>
                  <a:gd name="T38" fmla="*/ 10 w 17"/>
                  <a:gd name="T39" fmla="*/ 14 h 21"/>
                  <a:gd name="T40" fmla="*/ 10 w 17"/>
                  <a:gd name="T41" fmla="*/ 13 h 21"/>
                  <a:gd name="T42" fmla="*/ 10 w 17"/>
                  <a:gd name="T43" fmla="*/ 13 h 21"/>
                  <a:gd name="T44" fmla="*/ 9 w 17"/>
                  <a:gd name="T45" fmla="*/ 12 h 21"/>
                  <a:gd name="T46" fmla="*/ 9 w 17"/>
                  <a:gd name="T47" fmla="*/ 12 h 21"/>
                  <a:gd name="T48" fmla="*/ 9 w 17"/>
                  <a:gd name="T49" fmla="*/ 11 h 21"/>
                  <a:gd name="T50" fmla="*/ 8 w 17"/>
                  <a:gd name="T51" fmla="*/ 11 h 21"/>
                  <a:gd name="T52" fmla="*/ 8 w 17"/>
                  <a:gd name="T53" fmla="*/ 11 h 21"/>
                  <a:gd name="T54" fmla="*/ 8 w 17"/>
                  <a:gd name="T55" fmla="*/ 10 h 21"/>
                  <a:gd name="T56" fmla="*/ 7 w 17"/>
                  <a:gd name="T57" fmla="*/ 10 h 21"/>
                  <a:gd name="T58" fmla="*/ 7 w 17"/>
                  <a:gd name="T59" fmla="*/ 10 h 21"/>
                  <a:gd name="T60" fmla="*/ 7 w 17"/>
                  <a:gd name="T61" fmla="*/ 9 h 21"/>
                  <a:gd name="T62" fmla="*/ 6 w 17"/>
                  <a:gd name="T63" fmla="*/ 9 h 21"/>
                  <a:gd name="T64" fmla="*/ 6 w 17"/>
                  <a:gd name="T65" fmla="*/ 8 h 21"/>
                  <a:gd name="T66" fmla="*/ 6 w 17"/>
                  <a:gd name="T67" fmla="*/ 8 h 21"/>
                  <a:gd name="T68" fmla="*/ 5 w 17"/>
                  <a:gd name="T69" fmla="*/ 7 h 21"/>
                  <a:gd name="T70" fmla="*/ 5 w 17"/>
                  <a:gd name="T71" fmla="*/ 7 h 21"/>
                  <a:gd name="T72" fmla="*/ 5 w 17"/>
                  <a:gd name="T73" fmla="*/ 6 h 21"/>
                  <a:gd name="T74" fmla="*/ 4 w 17"/>
                  <a:gd name="T75" fmla="*/ 6 h 21"/>
                  <a:gd name="T76" fmla="*/ 4 w 17"/>
                  <a:gd name="T77" fmla="*/ 6 h 21"/>
                  <a:gd name="T78" fmla="*/ 4 w 17"/>
                  <a:gd name="T79" fmla="*/ 5 h 21"/>
                  <a:gd name="T80" fmla="*/ 3 w 17"/>
                  <a:gd name="T81" fmla="*/ 5 h 21"/>
                  <a:gd name="T82" fmla="*/ 3 w 17"/>
                  <a:gd name="T83" fmla="*/ 4 h 21"/>
                  <a:gd name="T84" fmla="*/ 3 w 17"/>
                  <a:gd name="T85" fmla="*/ 4 h 21"/>
                  <a:gd name="T86" fmla="*/ 2 w 17"/>
                  <a:gd name="T87" fmla="*/ 3 h 21"/>
                  <a:gd name="T88" fmla="*/ 2 w 17"/>
                  <a:gd name="T89" fmla="*/ 3 h 21"/>
                  <a:gd name="T90" fmla="*/ 2 w 17"/>
                  <a:gd name="T91" fmla="*/ 2 h 21"/>
                  <a:gd name="T92" fmla="*/ 1 w 17"/>
                  <a:gd name="T93" fmla="*/ 2 h 21"/>
                  <a:gd name="T94" fmla="*/ 1 w 17"/>
                  <a:gd name="T95" fmla="*/ 1 h 21"/>
                  <a:gd name="T96" fmla="*/ 1 w 17"/>
                  <a:gd name="T97" fmla="*/ 1 h 21"/>
                  <a:gd name="T98" fmla="*/ 0 w 17"/>
                  <a:gd name="T99" fmla="*/ 1 h 21"/>
                  <a:gd name="T100" fmla="*/ 0 w 17"/>
                  <a:gd name="T101" fmla="*/ 0 h 21"/>
                  <a:gd name="T102" fmla="*/ 0 w 17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21">
                    <a:moveTo>
                      <a:pt x="17" y="21"/>
                    </a:moveTo>
                    <a:lnTo>
                      <a:pt x="16" y="21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8" name="Freeform 1374"/>
              <p:cNvSpPr>
                <a:spLocks/>
              </p:cNvSpPr>
              <p:nvPr/>
            </p:nvSpPr>
            <p:spPr bwMode="auto">
              <a:xfrm>
                <a:off x="183" y="1779"/>
                <a:ext cx="17" cy="27"/>
              </a:xfrm>
              <a:custGeom>
                <a:avLst/>
                <a:gdLst>
                  <a:gd name="T0" fmla="*/ 17 w 17"/>
                  <a:gd name="T1" fmla="*/ 27 h 27"/>
                  <a:gd name="T2" fmla="*/ 17 w 17"/>
                  <a:gd name="T3" fmla="*/ 27 h 27"/>
                  <a:gd name="T4" fmla="*/ 16 w 17"/>
                  <a:gd name="T5" fmla="*/ 26 h 27"/>
                  <a:gd name="T6" fmla="*/ 16 w 17"/>
                  <a:gd name="T7" fmla="*/ 26 h 27"/>
                  <a:gd name="T8" fmla="*/ 16 w 17"/>
                  <a:gd name="T9" fmla="*/ 25 h 27"/>
                  <a:gd name="T10" fmla="*/ 15 w 17"/>
                  <a:gd name="T11" fmla="*/ 25 h 27"/>
                  <a:gd name="T12" fmla="*/ 15 w 17"/>
                  <a:gd name="T13" fmla="*/ 24 h 27"/>
                  <a:gd name="T14" fmla="*/ 15 w 17"/>
                  <a:gd name="T15" fmla="*/ 24 h 27"/>
                  <a:gd name="T16" fmla="*/ 14 w 17"/>
                  <a:gd name="T17" fmla="*/ 23 h 27"/>
                  <a:gd name="T18" fmla="*/ 14 w 17"/>
                  <a:gd name="T19" fmla="*/ 23 h 27"/>
                  <a:gd name="T20" fmla="*/ 14 w 17"/>
                  <a:gd name="T21" fmla="*/ 22 h 27"/>
                  <a:gd name="T22" fmla="*/ 13 w 17"/>
                  <a:gd name="T23" fmla="*/ 22 h 27"/>
                  <a:gd name="T24" fmla="*/ 13 w 17"/>
                  <a:gd name="T25" fmla="*/ 21 h 27"/>
                  <a:gd name="T26" fmla="*/ 13 w 17"/>
                  <a:gd name="T27" fmla="*/ 21 h 27"/>
                  <a:gd name="T28" fmla="*/ 13 w 17"/>
                  <a:gd name="T29" fmla="*/ 20 h 27"/>
                  <a:gd name="T30" fmla="*/ 12 w 17"/>
                  <a:gd name="T31" fmla="*/ 20 h 27"/>
                  <a:gd name="T32" fmla="*/ 12 w 17"/>
                  <a:gd name="T33" fmla="*/ 19 h 27"/>
                  <a:gd name="T34" fmla="*/ 11 w 17"/>
                  <a:gd name="T35" fmla="*/ 19 h 27"/>
                  <a:gd name="T36" fmla="*/ 11 w 17"/>
                  <a:gd name="T37" fmla="*/ 18 h 27"/>
                  <a:gd name="T38" fmla="*/ 11 w 17"/>
                  <a:gd name="T39" fmla="*/ 18 h 27"/>
                  <a:gd name="T40" fmla="*/ 10 w 17"/>
                  <a:gd name="T41" fmla="*/ 17 h 27"/>
                  <a:gd name="T42" fmla="*/ 10 w 17"/>
                  <a:gd name="T43" fmla="*/ 17 h 27"/>
                  <a:gd name="T44" fmla="*/ 10 w 17"/>
                  <a:gd name="T45" fmla="*/ 16 h 27"/>
                  <a:gd name="T46" fmla="*/ 10 w 17"/>
                  <a:gd name="T47" fmla="*/ 16 h 27"/>
                  <a:gd name="T48" fmla="*/ 9 w 17"/>
                  <a:gd name="T49" fmla="*/ 15 h 27"/>
                  <a:gd name="T50" fmla="*/ 9 w 17"/>
                  <a:gd name="T51" fmla="*/ 15 h 27"/>
                  <a:gd name="T52" fmla="*/ 9 w 17"/>
                  <a:gd name="T53" fmla="*/ 14 h 27"/>
                  <a:gd name="T54" fmla="*/ 8 w 17"/>
                  <a:gd name="T55" fmla="*/ 14 h 27"/>
                  <a:gd name="T56" fmla="*/ 8 w 17"/>
                  <a:gd name="T57" fmla="*/ 13 h 27"/>
                  <a:gd name="T58" fmla="*/ 7 w 17"/>
                  <a:gd name="T59" fmla="*/ 12 h 27"/>
                  <a:gd name="T60" fmla="*/ 7 w 17"/>
                  <a:gd name="T61" fmla="*/ 12 h 27"/>
                  <a:gd name="T62" fmla="*/ 7 w 17"/>
                  <a:gd name="T63" fmla="*/ 11 h 27"/>
                  <a:gd name="T64" fmla="*/ 7 w 17"/>
                  <a:gd name="T65" fmla="*/ 11 h 27"/>
                  <a:gd name="T66" fmla="*/ 6 w 17"/>
                  <a:gd name="T67" fmla="*/ 10 h 27"/>
                  <a:gd name="T68" fmla="*/ 6 w 17"/>
                  <a:gd name="T69" fmla="*/ 10 h 27"/>
                  <a:gd name="T70" fmla="*/ 6 w 17"/>
                  <a:gd name="T71" fmla="*/ 9 h 27"/>
                  <a:gd name="T72" fmla="*/ 5 w 17"/>
                  <a:gd name="T73" fmla="*/ 9 h 27"/>
                  <a:gd name="T74" fmla="*/ 5 w 17"/>
                  <a:gd name="T75" fmla="*/ 8 h 27"/>
                  <a:gd name="T76" fmla="*/ 5 w 17"/>
                  <a:gd name="T77" fmla="*/ 7 h 27"/>
                  <a:gd name="T78" fmla="*/ 4 w 17"/>
                  <a:gd name="T79" fmla="*/ 7 h 27"/>
                  <a:gd name="T80" fmla="*/ 4 w 17"/>
                  <a:gd name="T81" fmla="*/ 6 h 27"/>
                  <a:gd name="T82" fmla="*/ 4 w 17"/>
                  <a:gd name="T83" fmla="*/ 6 h 27"/>
                  <a:gd name="T84" fmla="*/ 3 w 17"/>
                  <a:gd name="T85" fmla="*/ 5 h 27"/>
                  <a:gd name="T86" fmla="*/ 3 w 17"/>
                  <a:gd name="T87" fmla="*/ 5 h 27"/>
                  <a:gd name="T88" fmla="*/ 3 w 17"/>
                  <a:gd name="T89" fmla="*/ 4 h 27"/>
                  <a:gd name="T90" fmla="*/ 2 w 17"/>
                  <a:gd name="T91" fmla="*/ 4 h 27"/>
                  <a:gd name="T92" fmla="*/ 2 w 17"/>
                  <a:gd name="T93" fmla="*/ 3 h 27"/>
                  <a:gd name="T94" fmla="*/ 2 w 17"/>
                  <a:gd name="T95" fmla="*/ 2 h 27"/>
                  <a:gd name="T96" fmla="*/ 1 w 17"/>
                  <a:gd name="T97" fmla="*/ 2 h 27"/>
                  <a:gd name="T98" fmla="*/ 1 w 17"/>
                  <a:gd name="T99" fmla="*/ 1 h 27"/>
                  <a:gd name="T100" fmla="*/ 1 w 17"/>
                  <a:gd name="T101" fmla="*/ 1 h 27"/>
                  <a:gd name="T102" fmla="*/ 0 w 17"/>
                  <a:gd name="T10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27">
                    <a:moveTo>
                      <a:pt x="17" y="27"/>
                    </a:moveTo>
                    <a:lnTo>
                      <a:pt x="17" y="27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9" name="Freeform 1375"/>
              <p:cNvSpPr>
                <a:spLocks/>
              </p:cNvSpPr>
              <p:nvPr/>
            </p:nvSpPr>
            <p:spPr bwMode="auto">
              <a:xfrm>
                <a:off x="167" y="1746"/>
                <a:ext cx="17" cy="34"/>
              </a:xfrm>
              <a:custGeom>
                <a:avLst/>
                <a:gdLst>
                  <a:gd name="T0" fmla="*/ 17 w 17"/>
                  <a:gd name="T1" fmla="*/ 34 h 34"/>
                  <a:gd name="T2" fmla="*/ 16 w 17"/>
                  <a:gd name="T3" fmla="*/ 33 h 34"/>
                  <a:gd name="T4" fmla="*/ 16 w 17"/>
                  <a:gd name="T5" fmla="*/ 32 h 34"/>
                  <a:gd name="T6" fmla="*/ 16 w 17"/>
                  <a:gd name="T7" fmla="*/ 32 h 34"/>
                  <a:gd name="T8" fmla="*/ 15 w 17"/>
                  <a:gd name="T9" fmla="*/ 31 h 34"/>
                  <a:gd name="T10" fmla="*/ 15 w 17"/>
                  <a:gd name="T11" fmla="*/ 31 h 34"/>
                  <a:gd name="T12" fmla="*/ 15 w 17"/>
                  <a:gd name="T13" fmla="*/ 30 h 34"/>
                  <a:gd name="T14" fmla="*/ 14 w 17"/>
                  <a:gd name="T15" fmla="*/ 29 h 34"/>
                  <a:gd name="T16" fmla="*/ 14 w 17"/>
                  <a:gd name="T17" fmla="*/ 29 h 34"/>
                  <a:gd name="T18" fmla="*/ 14 w 17"/>
                  <a:gd name="T19" fmla="*/ 28 h 34"/>
                  <a:gd name="T20" fmla="*/ 13 w 17"/>
                  <a:gd name="T21" fmla="*/ 27 h 34"/>
                  <a:gd name="T22" fmla="*/ 13 w 17"/>
                  <a:gd name="T23" fmla="*/ 27 h 34"/>
                  <a:gd name="T24" fmla="*/ 13 w 17"/>
                  <a:gd name="T25" fmla="*/ 26 h 34"/>
                  <a:gd name="T26" fmla="*/ 12 w 17"/>
                  <a:gd name="T27" fmla="*/ 25 h 34"/>
                  <a:gd name="T28" fmla="*/ 12 w 17"/>
                  <a:gd name="T29" fmla="*/ 25 h 34"/>
                  <a:gd name="T30" fmla="*/ 12 w 17"/>
                  <a:gd name="T31" fmla="*/ 24 h 34"/>
                  <a:gd name="T32" fmla="*/ 12 w 17"/>
                  <a:gd name="T33" fmla="*/ 24 h 34"/>
                  <a:gd name="T34" fmla="*/ 11 w 17"/>
                  <a:gd name="T35" fmla="*/ 23 h 34"/>
                  <a:gd name="T36" fmla="*/ 11 w 17"/>
                  <a:gd name="T37" fmla="*/ 22 h 34"/>
                  <a:gd name="T38" fmla="*/ 10 w 17"/>
                  <a:gd name="T39" fmla="*/ 22 h 34"/>
                  <a:gd name="T40" fmla="*/ 10 w 17"/>
                  <a:gd name="T41" fmla="*/ 21 h 34"/>
                  <a:gd name="T42" fmla="*/ 10 w 17"/>
                  <a:gd name="T43" fmla="*/ 21 h 34"/>
                  <a:gd name="T44" fmla="*/ 10 w 17"/>
                  <a:gd name="T45" fmla="*/ 20 h 34"/>
                  <a:gd name="T46" fmla="*/ 9 w 17"/>
                  <a:gd name="T47" fmla="*/ 19 h 34"/>
                  <a:gd name="T48" fmla="*/ 9 w 17"/>
                  <a:gd name="T49" fmla="*/ 18 h 34"/>
                  <a:gd name="T50" fmla="*/ 9 w 17"/>
                  <a:gd name="T51" fmla="*/ 18 h 34"/>
                  <a:gd name="T52" fmla="*/ 8 w 17"/>
                  <a:gd name="T53" fmla="*/ 17 h 34"/>
                  <a:gd name="T54" fmla="*/ 8 w 17"/>
                  <a:gd name="T55" fmla="*/ 17 h 34"/>
                  <a:gd name="T56" fmla="*/ 7 w 17"/>
                  <a:gd name="T57" fmla="*/ 16 h 34"/>
                  <a:gd name="T58" fmla="*/ 7 w 17"/>
                  <a:gd name="T59" fmla="*/ 15 h 34"/>
                  <a:gd name="T60" fmla="*/ 7 w 17"/>
                  <a:gd name="T61" fmla="*/ 14 h 34"/>
                  <a:gd name="T62" fmla="*/ 7 w 17"/>
                  <a:gd name="T63" fmla="*/ 14 h 34"/>
                  <a:gd name="T64" fmla="*/ 6 w 17"/>
                  <a:gd name="T65" fmla="*/ 13 h 34"/>
                  <a:gd name="T66" fmla="*/ 6 w 17"/>
                  <a:gd name="T67" fmla="*/ 12 h 34"/>
                  <a:gd name="T68" fmla="*/ 6 w 17"/>
                  <a:gd name="T69" fmla="*/ 12 h 34"/>
                  <a:gd name="T70" fmla="*/ 5 w 17"/>
                  <a:gd name="T71" fmla="*/ 11 h 34"/>
                  <a:gd name="T72" fmla="*/ 5 w 17"/>
                  <a:gd name="T73" fmla="*/ 10 h 34"/>
                  <a:gd name="T74" fmla="*/ 5 w 17"/>
                  <a:gd name="T75" fmla="*/ 10 h 34"/>
                  <a:gd name="T76" fmla="*/ 4 w 17"/>
                  <a:gd name="T77" fmla="*/ 9 h 34"/>
                  <a:gd name="T78" fmla="*/ 4 w 17"/>
                  <a:gd name="T79" fmla="*/ 8 h 34"/>
                  <a:gd name="T80" fmla="*/ 4 w 17"/>
                  <a:gd name="T81" fmla="*/ 8 h 34"/>
                  <a:gd name="T82" fmla="*/ 3 w 17"/>
                  <a:gd name="T83" fmla="*/ 7 h 34"/>
                  <a:gd name="T84" fmla="*/ 3 w 17"/>
                  <a:gd name="T85" fmla="*/ 6 h 34"/>
                  <a:gd name="T86" fmla="*/ 3 w 17"/>
                  <a:gd name="T87" fmla="*/ 5 h 34"/>
                  <a:gd name="T88" fmla="*/ 2 w 17"/>
                  <a:gd name="T89" fmla="*/ 5 h 34"/>
                  <a:gd name="T90" fmla="*/ 2 w 17"/>
                  <a:gd name="T91" fmla="*/ 4 h 34"/>
                  <a:gd name="T92" fmla="*/ 2 w 17"/>
                  <a:gd name="T93" fmla="*/ 3 h 34"/>
                  <a:gd name="T94" fmla="*/ 2 w 17"/>
                  <a:gd name="T95" fmla="*/ 2 h 34"/>
                  <a:gd name="T96" fmla="*/ 1 w 17"/>
                  <a:gd name="T97" fmla="*/ 2 h 34"/>
                  <a:gd name="T98" fmla="*/ 1 w 17"/>
                  <a:gd name="T99" fmla="*/ 1 h 34"/>
                  <a:gd name="T100" fmla="*/ 0 w 17"/>
                  <a:gd name="T101" fmla="*/ 0 h 34"/>
                  <a:gd name="T102" fmla="*/ 0 w 17"/>
                  <a:gd name="T10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34">
                    <a:moveTo>
                      <a:pt x="17" y="34"/>
                    </a:moveTo>
                    <a:lnTo>
                      <a:pt x="16" y="33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0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8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0" name="Freeform 1376"/>
              <p:cNvSpPr>
                <a:spLocks/>
              </p:cNvSpPr>
              <p:nvPr/>
            </p:nvSpPr>
            <p:spPr bwMode="auto">
              <a:xfrm>
                <a:off x="151" y="1704"/>
                <a:ext cx="16" cy="42"/>
              </a:xfrm>
              <a:custGeom>
                <a:avLst/>
                <a:gdLst>
                  <a:gd name="T0" fmla="*/ 16 w 16"/>
                  <a:gd name="T1" fmla="*/ 42 h 42"/>
                  <a:gd name="T2" fmla="*/ 16 w 16"/>
                  <a:gd name="T3" fmla="*/ 42 h 42"/>
                  <a:gd name="T4" fmla="*/ 16 w 16"/>
                  <a:gd name="T5" fmla="*/ 41 h 42"/>
                  <a:gd name="T6" fmla="*/ 15 w 16"/>
                  <a:gd name="T7" fmla="*/ 40 h 42"/>
                  <a:gd name="T8" fmla="*/ 15 w 16"/>
                  <a:gd name="T9" fmla="*/ 39 h 42"/>
                  <a:gd name="T10" fmla="*/ 15 w 16"/>
                  <a:gd name="T11" fmla="*/ 38 h 42"/>
                  <a:gd name="T12" fmla="*/ 15 w 16"/>
                  <a:gd name="T13" fmla="*/ 38 h 42"/>
                  <a:gd name="T14" fmla="*/ 14 w 16"/>
                  <a:gd name="T15" fmla="*/ 37 h 42"/>
                  <a:gd name="T16" fmla="*/ 14 w 16"/>
                  <a:gd name="T17" fmla="*/ 36 h 42"/>
                  <a:gd name="T18" fmla="*/ 13 w 16"/>
                  <a:gd name="T19" fmla="*/ 36 h 42"/>
                  <a:gd name="T20" fmla="*/ 13 w 16"/>
                  <a:gd name="T21" fmla="*/ 35 h 42"/>
                  <a:gd name="T22" fmla="*/ 13 w 16"/>
                  <a:gd name="T23" fmla="*/ 34 h 42"/>
                  <a:gd name="T24" fmla="*/ 13 w 16"/>
                  <a:gd name="T25" fmla="*/ 33 h 42"/>
                  <a:gd name="T26" fmla="*/ 12 w 16"/>
                  <a:gd name="T27" fmla="*/ 33 h 42"/>
                  <a:gd name="T28" fmla="*/ 12 w 16"/>
                  <a:gd name="T29" fmla="*/ 32 h 42"/>
                  <a:gd name="T30" fmla="*/ 12 w 16"/>
                  <a:gd name="T31" fmla="*/ 31 h 42"/>
                  <a:gd name="T32" fmla="*/ 11 w 16"/>
                  <a:gd name="T33" fmla="*/ 30 h 42"/>
                  <a:gd name="T34" fmla="*/ 11 w 16"/>
                  <a:gd name="T35" fmla="*/ 29 h 42"/>
                  <a:gd name="T36" fmla="*/ 10 w 16"/>
                  <a:gd name="T37" fmla="*/ 28 h 42"/>
                  <a:gd name="T38" fmla="*/ 10 w 16"/>
                  <a:gd name="T39" fmla="*/ 28 h 42"/>
                  <a:gd name="T40" fmla="*/ 10 w 16"/>
                  <a:gd name="T41" fmla="*/ 27 h 42"/>
                  <a:gd name="T42" fmla="*/ 10 w 16"/>
                  <a:gd name="T43" fmla="*/ 26 h 42"/>
                  <a:gd name="T44" fmla="*/ 9 w 16"/>
                  <a:gd name="T45" fmla="*/ 25 h 42"/>
                  <a:gd name="T46" fmla="*/ 9 w 16"/>
                  <a:gd name="T47" fmla="*/ 24 h 42"/>
                  <a:gd name="T48" fmla="*/ 9 w 16"/>
                  <a:gd name="T49" fmla="*/ 24 h 42"/>
                  <a:gd name="T50" fmla="*/ 8 w 16"/>
                  <a:gd name="T51" fmla="*/ 23 h 42"/>
                  <a:gd name="T52" fmla="*/ 8 w 16"/>
                  <a:gd name="T53" fmla="*/ 22 h 42"/>
                  <a:gd name="T54" fmla="*/ 8 w 16"/>
                  <a:gd name="T55" fmla="*/ 21 h 42"/>
                  <a:gd name="T56" fmla="*/ 8 w 16"/>
                  <a:gd name="T57" fmla="*/ 20 h 42"/>
                  <a:gd name="T58" fmla="*/ 7 w 16"/>
                  <a:gd name="T59" fmla="*/ 20 h 42"/>
                  <a:gd name="T60" fmla="*/ 7 w 16"/>
                  <a:gd name="T61" fmla="*/ 19 h 42"/>
                  <a:gd name="T62" fmla="*/ 6 w 16"/>
                  <a:gd name="T63" fmla="*/ 18 h 42"/>
                  <a:gd name="T64" fmla="*/ 6 w 16"/>
                  <a:gd name="T65" fmla="*/ 17 h 42"/>
                  <a:gd name="T66" fmla="*/ 6 w 16"/>
                  <a:gd name="T67" fmla="*/ 16 h 42"/>
                  <a:gd name="T68" fmla="*/ 5 w 16"/>
                  <a:gd name="T69" fmla="*/ 15 h 42"/>
                  <a:gd name="T70" fmla="*/ 5 w 16"/>
                  <a:gd name="T71" fmla="*/ 14 h 42"/>
                  <a:gd name="T72" fmla="*/ 5 w 16"/>
                  <a:gd name="T73" fmla="*/ 14 h 42"/>
                  <a:gd name="T74" fmla="*/ 5 w 16"/>
                  <a:gd name="T75" fmla="*/ 13 h 42"/>
                  <a:gd name="T76" fmla="*/ 4 w 16"/>
                  <a:gd name="T77" fmla="*/ 12 h 42"/>
                  <a:gd name="T78" fmla="*/ 4 w 16"/>
                  <a:gd name="T79" fmla="*/ 11 h 42"/>
                  <a:gd name="T80" fmla="*/ 3 w 16"/>
                  <a:gd name="T81" fmla="*/ 10 h 42"/>
                  <a:gd name="T82" fmla="*/ 3 w 16"/>
                  <a:gd name="T83" fmla="*/ 9 h 42"/>
                  <a:gd name="T84" fmla="*/ 3 w 16"/>
                  <a:gd name="T85" fmla="*/ 8 h 42"/>
                  <a:gd name="T86" fmla="*/ 3 w 16"/>
                  <a:gd name="T87" fmla="*/ 8 h 42"/>
                  <a:gd name="T88" fmla="*/ 2 w 16"/>
                  <a:gd name="T89" fmla="*/ 7 h 42"/>
                  <a:gd name="T90" fmla="*/ 2 w 16"/>
                  <a:gd name="T91" fmla="*/ 6 h 42"/>
                  <a:gd name="T92" fmla="*/ 2 w 16"/>
                  <a:gd name="T93" fmla="*/ 5 h 42"/>
                  <a:gd name="T94" fmla="*/ 1 w 16"/>
                  <a:gd name="T95" fmla="*/ 4 h 42"/>
                  <a:gd name="T96" fmla="*/ 1 w 16"/>
                  <a:gd name="T97" fmla="*/ 3 h 42"/>
                  <a:gd name="T98" fmla="*/ 1 w 16"/>
                  <a:gd name="T99" fmla="*/ 2 h 42"/>
                  <a:gd name="T100" fmla="*/ 0 w 16"/>
                  <a:gd name="T101" fmla="*/ 1 h 42"/>
                  <a:gd name="T102" fmla="*/ 0 w 16"/>
                  <a:gd name="T10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42">
                    <a:moveTo>
                      <a:pt x="16" y="42"/>
                    </a:moveTo>
                    <a:lnTo>
                      <a:pt x="16" y="42"/>
                    </a:lnTo>
                    <a:lnTo>
                      <a:pt x="16" y="41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4" y="37"/>
                    </a:lnTo>
                    <a:lnTo>
                      <a:pt x="14" y="36"/>
                    </a:lnTo>
                    <a:lnTo>
                      <a:pt x="13" y="36"/>
                    </a:lnTo>
                    <a:lnTo>
                      <a:pt x="13" y="35"/>
                    </a:lnTo>
                    <a:lnTo>
                      <a:pt x="13" y="34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1" name="Freeform 1377"/>
              <p:cNvSpPr>
                <a:spLocks/>
              </p:cNvSpPr>
              <p:nvPr/>
            </p:nvSpPr>
            <p:spPr bwMode="auto">
              <a:xfrm>
                <a:off x="135" y="1653"/>
                <a:ext cx="16" cy="52"/>
              </a:xfrm>
              <a:custGeom>
                <a:avLst/>
                <a:gdLst>
                  <a:gd name="T0" fmla="*/ 16 w 16"/>
                  <a:gd name="T1" fmla="*/ 52 h 52"/>
                  <a:gd name="T2" fmla="*/ 16 w 16"/>
                  <a:gd name="T3" fmla="*/ 51 h 52"/>
                  <a:gd name="T4" fmla="*/ 16 w 16"/>
                  <a:gd name="T5" fmla="*/ 51 h 52"/>
                  <a:gd name="T6" fmla="*/ 15 w 16"/>
                  <a:gd name="T7" fmla="*/ 49 h 52"/>
                  <a:gd name="T8" fmla="*/ 15 w 16"/>
                  <a:gd name="T9" fmla="*/ 49 h 52"/>
                  <a:gd name="T10" fmla="*/ 15 w 16"/>
                  <a:gd name="T11" fmla="*/ 48 h 52"/>
                  <a:gd name="T12" fmla="*/ 14 w 16"/>
                  <a:gd name="T13" fmla="*/ 47 h 52"/>
                  <a:gd name="T14" fmla="*/ 14 w 16"/>
                  <a:gd name="T15" fmla="*/ 46 h 52"/>
                  <a:gd name="T16" fmla="*/ 14 w 16"/>
                  <a:gd name="T17" fmla="*/ 45 h 52"/>
                  <a:gd name="T18" fmla="*/ 14 w 16"/>
                  <a:gd name="T19" fmla="*/ 44 h 52"/>
                  <a:gd name="T20" fmla="*/ 13 w 16"/>
                  <a:gd name="T21" fmla="*/ 43 h 52"/>
                  <a:gd name="T22" fmla="*/ 13 w 16"/>
                  <a:gd name="T23" fmla="*/ 42 h 52"/>
                  <a:gd name="T24" fmla="*/ 12 w 16"/>
                  <a:gd name="T25" fmla="*/ 41 h 52"/>
                  <a:gd name="T26" fmla="*/ 12 w 16"/>
                  <a:gd name="T27" fmla="*/ 40 h 52"/>
                  <a:gd name="T28" fmla="*/ 12 w 16"/>
                  <a:gd name="T29" fmla="*/ 39 h 52"/>
                  <a:gd name="T30" fmla="*/ 12 w 16"/>
                  <a:gd name="T31" fmla="*/ 38 h 52"/>
                  <a:gd name="T32" fmla="*/ 11 w 16"/>
                  <a:gd name="T33" fmla="*/ 37 h 52"/>
                  <a:gd name="T34" fmla="*/ 11 w 16"/>
                  <a:gd name="T35" fmla="*/ 36 h 52"/>
                  <a:gd name="T36" fmla="*/ 11 w 16"/>
                  <a:gd name="T37" fmla="*/ 35 h 52"/>
                  <a:gd name="T38" fmla="*/ 10 w 16"/>
                  <a:gd name="T39" fmla="*/ 34 h 52"/>
                  <a:gd name="T40" fmla="*/ 10 w 16"/>
                  <a:gd name="T41" fmla="*/ 33 h 52"/>
                  <a:gd name="T42" fmla="*/ 10 w 16"/>
                  <a:gd name="T43" fmla="*/ 32 h 52"/>
                  <a:gd name="T44" fmla="*/ 9 w 16"/>
                  <a:gd name="T45" fmla="*/ 31 h 52"/>
                  <a:gd name="T46" fmla="*/ 9 w 16"/>
                  <a:gd name="T47" fmla="*/ 30 h 52"/>
                  <a:gd name="T48" fmla="*/ 9 w 16"/>
                  <a:gd name="T49" fmla="*/ 29 h 52"/>
                  <a:gd name="T50" fmla="*/ 8 w 16"/>
                  <a:gd name="T51" fmla="*/ 28 h 52"/>
                  <a:gd name="T52" fmla="*/ 8 w 16"/>
                  <a:gd name="T53" fmla="*/ 27 h 52"/>
                  <a:gd name="T54" fmla="*/ 8 w 16"/>
                  <a:gd name="T55" fmla="*/ 26 h 52"/>
                  <a:gd name="T56" fmla="*/ 7 w 16"/>
                  <a:gd name="T57" fmla="*/ 25 h 52"/>
                  <a:gd name="T58" fmla="*/ 7 w 16"/>
                  <a:gd name="T59" fmla="*/ 24 h 52"/>
                  <a:gd name="T60" fmla="*/ 7 w 16"/>
                  <a:gd name="T61" fmla="*/ 23 h 52"/>
                  <a:gd name="T62" fmla="*/ 6 w 16"/>
                  <a:gd name="T63" fmla="*/ 22 h 52"/>
                  <a:gd name="T64" fmla="*/ 6 w 16"/>
                  <a:gd name="T65" fmla="*/ 21 h 52"/>
                  <a:gd name="T66" fmla="*/ 6 w 16"/>
                  <a:gd name="T67" fmla="*/ 20 h 52"/>
                  <a:gd name="T68" fmla="*/ 5 w 16"/>
                  <a:gd name="T69" fmla="*/ 19 h 52"/>
                  <a:gd name="T70" fmla="*/ 5 w 16"/>
                  <a:gd name="T71" fmla="*/ 18 h 52"/>
                  <a:gd name="T72" fmla="*/ 5 w 16"/>
                  <a:gd name="T73" fmla="*/ 17 h 52"/>
                  <a:gd name="T74" fmla="*/ 5 w 16"/>
                  <a:gd name="T75" fmla="*/ 16 h 52"/>
                  <a:gd name="T76" fmla="*/ 4 w 16"/>
                  <a:gd name="T77" fmla="*/ 14 h 52"/>
                  <a:gd name="T78" fmla="*/ 4 w 16"/>
                  <a:gd name="T79" fmla="*/ 13 h 52"/>
                  <a:gd name="T80" fmla="*/ 4 w 16"/>
                  <a:gd name="T81" fmla="*/ 12 h 52"/>
                  <a:gd name="T82" fmla="*/ 3 w 16"/>
                  <a:gd name="T83" fmla="*/ 11 h 52"/>
                  <a:gd name="T84" fmla="*/ 3 w 16"/>
                  <a:gd name="T85" fmla="*/ 10 h 52"/>
                  <a:gd name="T86" fmla="*/ 3 w 16"/>
                  <a:gd name="T87" fmla="*/ 9 h 52"/>
                  <a:gd name="T88" fmla="*/ 2 w 16"/>
                  <a:gd name="T89" fmla="*/ 8 h 52"/>
                  <a:gd name="T90" fmla="*/ 2 w 16"/>
                  <a:gd name="T91" fmla="*/ 7 h 52"/>
                  <a:gd name="T92" fmla="*/ 2 w 16"/>
                  <a:gd name="T93" fmla="*/ 6 h 52"/>
                  <a:gd name="T94" fmla="*/ 1 w 16"/>
                  <a:gd name="T95" fmla="*/ 4 h 52"/>
                  <a:gd name="T96" fmla="*/ 1 w 16"/>
                  <a:gd name="T97" fmla="*/ 3 h 52"/>
                  <a:gd name="T98" fmla="*/ 1 w 16"/>
                  <a:gd name="T99" fmla="*/ 2 h 52"/>
                  <a:gd name="T100" fmla="*/ 0 w 16"/>
                  <a:gd name="T101" fmla="*/ 1 h 52"/>
                  <a:gd name="T102" fmla="*/ 0 w 16"/>
                  <a:gd name="T10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52">
                    <a:moveTo>
                      <a:pt x="16" y="52"/>
                    </a:moveTo>
                    <a:lnTo>
                      <a:pt x="16" y="51"/>
                    </a:lnTo>
                    <a:lnTo>
                      <a:pt x="16" y="51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5" y="48"/>
                    </a:lnTo>
                    <a:lnTo>
                      <a:pt x="14" y="47"/>
                    </a:lnTo>
                    <a:lnTo>
                      <a:pt x="14" y="46"/>
                    </a:lnTo>
                    <a:lnTo>
                      <a:pt x="14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3" y="42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6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2" name="Freeform 1378"/>
              <p:cNvSpPr>
                <a:spLocks/>
              </p:cNvSpPr>
              <p:nvPr/>
            </p:nvSpPr>
            <p:spPr bwMode="auto">
              <a:xfrm>
                <a:off x="119" y="1588"/>
                <a:ext cx="16" cy="66"/>
              </a:xfrm>
              <a:custGeom>
                <a:avLst/>
                <a:gdLst>
                  <a:gd name="T0" fmla="*/ 16 w 16"/>
                  <a:gd name="T1" fmla="*/ 66 h 66"/>
                  <a:gd name="T2" fmla="*/ 16 w 16"/>
                  <a:gd name="T3" fmla="*/ 65 h 66"/>
                  <a:gd name="T4" fmla="*/ 16 w 16"/>
                  <a:gd name="T5" fmla="*/ 64 h 66"/>
                  <a:gd name="T6" fmla="*/ 15 w 16"/>
                  <a:gd name="T7" fmla="*/ 63 h 66"/>
                  <a:gd name="T8" fmla="*/ 15 w 16"/>
                  <a:gd name="T9" fmla="*/ 62 h 66"/>
                  <a:gd name="T10" fmla="*/ 15 w 16"/>
                  <a:gd name="T11" fmla="*/ 61 h 66"/>
                  <a:gd name="T12" fmla="*/ 14 w 16"/>
                  <a:gd name="T13" fmla="*/ 59 h 66"/>
                  <a:gd name="T14" fmla="*/ 14 w 16"/>
                  <a:gd name="T15" fmla="*/ 58 h 66"/>
                  <a:gd name="T16" fmla="*/ 14 w 16"/>
                  <a:gd name="T17" fmla="*/ 57 h 66"/>
                  <a:gd name="T18" fmla="*/ 14 w 16"/>
                  <a:gd name="T19" fmla="*/ 56 h 66"/>
                  <a:gd name="T20" fmla="*/ 13 w 16"/>
                  <a:gd name="T21" fmla="*/ 55 h 66"/>
                  <a:gd name="T22" fmla="*/ 13 w 16"/>
                  <a:gd name="T23" fmla="*/ 53 h 66"/>
                  <a:gd name="T24" fmla="*/ 12 w 16"/>
                  <a:gd name="T25" fmla="*/ 52 h 66"/>
                  <a:gd name="T26" fmla="*/ 12 w 16"/>
                  <a:gd name="T27" fmla="*/ 51 h 66"/>
                  <a:gd name="T28" fmla="*/ 12 w 16"/>
                  <a:gd name="T29" fmla="*/ 50 h 66"/>
                  <a:gd name="T30" fmla="*/ 12 w 16"/>
                  <a:gd name="T31" fmla="*/ 48 h 66"/>
                  <a:gd name="T32" fmla="*/ 11 w 16"/>
                  <a:gd name="T33" fmla="*/ 47 h 66"/>
                  <a:gd name="T34" fmla="*/ 11 w 16"/>
                  <a:gd name="T35" fmla="*/ 46 h 66"/>
                  <a:gd name="T36" fmla="*/ 11 w 16"/>
                  <a:gd name="T37" fmla="*/ 45 h 66"/>
                  <a:gd name="T38" fmla="*/ 10 w 16"/>
                  <a:gd name="T39" fmla="*/ 43 h 66"/>
                  <a:gd name="T40" fmla="*/ 10 w 16"/>
                  <a:gd name="T41" fmla="*/ 42 h 66"/>
                  <a:gd name="T42" fmla="*/ 10 w 16"/>
                  <a:gd name="T43" fmla="*/ 41 h 66"/>
                  <a:gd name="T44" fmla="*/ 9 w 16"/>
                  <a:gd name="T45" fmla="*/ 40 h 66"/>
                  <a:gd name="T46" fmla="*/ 9 w 16"/>
                  <a:gd name="T47" fmla="*/ 39 h 66"/>
                  <a:gd name="T48" fmla="*/ 9 w 16"/>
                  <a:gd name="T49" fmla="*/ 37 h 66"/>
                  <a:gd name="T50" fmla="*/ 8 w 16"/>
                  <a:gd name="T51" fmla="*/ 36 h 66"/>
                  <a:gd name="T52" fmla="*/ 8 w 16"/>
                  <a:gd name="T53" fmla="*/ 35 h 66"/>
                  <a:gd name="T54" fmla="*/ 8 w 16"/>
                  <a:gd name="T55" fmla="*/ 33 h 66"/>
                  <a:gd name="T56" fmla="*/ 7 w 16"/>
                  <a:gd name="T57" fmla="*/ 32 h 66"/>
                  <a:gd name="T58" fmla="*/ 7 w 16"/>
                  <a:gd name="T59" fmla="*/ 31 h 66"/>
                  <a:gd name="T60" fmla="*/ 7 w 16"/>
                  <a:gd name="T61" fmla="*/ 29 h 66"/>
                  <a:gd name="T62" fmla="*/ 7 w 16"/>
                  <a:gd name="T63" fmla="*/ 28 h 66"/>
                  <a:gd name="T64" fmla="*/ 6 w 16"/>
                  <a:gd name="T65" fmla="*/ 27 h 66"/>
                  <a:gd name="T66" fmla="*/ 6 w 16"/>
                  <a:gd name="T67" fmla="*/ 25 h 66"/>
                  <a:gd name="T68" fmla="*/ 5 w 16"/>
                  <a:gd name="T69" fmla="*/ 24 h 66"/>
                  <a:gd name="T70" fmla="*/ 5 w 16"/>
                  <a:gd name="T71" fmla="*/ 23 h 66"/>
                  <a:gd name="T72" fmla="*/ 5 w 16"/>
                  <a:gd name="T73" fmla="*/ 22 h 66"/>
                  <a:gd name="T74" fmla="*/ 5 w 16"/>
                  <a:gd name="T75" fmla="*/ 20 h 66"/>
                  <a:gd name="T76" fmla="*/ 4 w 16"/>
                  <a:gd name="T77" fmla="*/ 19 h 66"/>
                  <a:gd name="T78" fmla="*/ 4 w 16"/>
                  <a:gd name="T79" fmla="*/ 17 h 66"/>
                  <a:gd name="T80" fmla="*/ 4 w 16"/>
                  <a:gd name="T81" fmla="*/ 16 h 66"/>
                  <a:gd name="T82" fmla="*/ 3 w 16"/>
                  <a:gd name="T83" fmla="*/ 15 h 66"/>
                  <a:gd name="T84" fmla="*/ 3 w 16"/>
                  <a:gd name="T85" fmla="*/ 13 h 66"/>
                  <a:gd name="T86" fmla="*/ 3 w 16"/>
                  <a:gd name="T87" fmla="*/ 12 h 66"/>
                  <a:gd name="T88" fmla="*/ 2 w 16"/>
                  <a:gd name="T89" fmla="*/ 10 h 66"/>
                  <a:gd name="T90" fmla="*/ 2 w 16"/>
                  <a:gd name="T91" fmla="*/ 9 h 66"/>
                  <a:gd name="T92" fmla="*/ 2 w 16"/>
                  <a:gd name="T93" fmla="*/ 7 h 66"/>
                  <a:gd name="T94" fmla="*/ 1 w 16"/>
                  <a:gd name="T95" fmla="*/ 6 h 66"/>
                  <a:gd name="T96" fmla="*/ 1 w 16"/>
                  <a:gd name="T97" fmla="*/ 5 h 66"/>
                  <a:gd name="T98" fmla="*/ 1 w 16"/>
                  <a:gd name="T99" fmla="*/ 3 h 66"/>
                  <a:gd name="T100" fmla="*/ 1 w 16"/>
                  <a:gd name="T101" fmla="*/ 2 h 66"/>
                  <a:gd name="T102" fmla="*/ 0 w 16"/>
                  <a:gd name="T10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66">
                    <a:moveTo>
                      <a:pt x="16" y="66"/>
                    </a:moveTo>
                    <a:lnTo>
                      <a:pt x="16" y="65"/>
                    </a:lnTo>
                    <a:lnTo>
                      <a:pt x="16" y="64"/>
                    </a:lnTo>
                    <a:lnTo>
                      <a:pt x="15" y="63"/>
                    </a:lnTo>
                    <a:lnTo>
                      <a:pt x="15" y="62"/>
                    </a:lnTo>
                    <a:lnTo>
                      <a:pt x="15" y="61"/>
                    </a:lnTo>
                    <a:lnTo>
                      <a:pt x="14" y="59"/>
                    </a:lnTo>
                    <a:lnTo>
                      <a:pt x="14" y="58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2" y="52"/>
                    </a:lnTo>
                    <a:lnTo>
                      <a:pt x="12" y="51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9" y="37"/>
                    </a:lnTo>
                    <a:lnTo>
                      <a:pt x="8" y="36"/>
                    </a:lnTo>
                    <a:lnTo>
                      <a:pt x="8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3" name="Freeform 1379"/>
              <p:cNvSpPr>
                <a:spLocks/>
              </p:cNvSpPr>
              <p:nvPr/>
            </p:nvSpPr>
            <p:spPr bwMode="auto">
              <a:xfrm>
                <a:off x="103" y="1505"/>
                <a:ext cx="17" cy="85"/>
              </a:xfrm>
              <a:custGeom>
                <a:avLst/>
                <a:gdLst>
                  <a:gd name="T0" fmla="*/ 17 w 17"/>
                  <a:gd name="T1" fmla="*/ 85 h 85"/>
                  <a:gd name="T2" fmla="*/ 16 w 17"/>
                  <a:gd name="T3" fmla="*/ 83 h 85"/>
                  <a:gd name="T4" fmla="*/ 16 w 17"/>
                  <a:gd name="T5" fmla="*/ 82 h 85"/>
                  <a:gd name="T6" fmla="*/ 16 w 17"/>
                  <a:gd name="T7" fmla="*/ 80 h 85"/>
                  <a:gd name="T8" fmla="*/ 15 w 17"/>
                  <a:gd name="T9" fmla="*/ 79 h 85"/>
                  <a:gd name="T10" fmla="*/ 15 w 17"/>
                  <a:gd name="T11" fmla="*/ 77 h 85"/>
                  <a:gd name="T12" fmla="*/ 15 w 17"/>
                  <a:gd name="T13" fmla="*/ 76 h 85"/>
                  <a:gd name="T14" fmla="*/ 14 w 17"/>
                  <a:gd name="T15" fmla="*/ 75 h 85"/>
                  <a:gd name="T16" fmla="*/ 14 w 17"/>
                  <a:gd name="T17" fmla="*/ 73 h 85"/>
                  <a:gd name="T18" fmla="*/ 14 w 17"/>
                  <a:gd name="T19" fmla="*/ 71 h 85"/>
                  <a:gd name="T20" fmla="*/ 13 w 17"/>
                  <a:gd name="T21" fmla="*/ 70 h 85"/>
                  <a:gd name="T22" fmla="*/ 13 w 17"/>
                  <a:gd name="T23" fmla="*/ 68 h 85"/>
                  <a:gd name="T24" fmla="*/ 13 w 17"/>
                  <a:gd name="T25" fmla="*/ 67 h 85"/>
                  <a:gd name="T26" fmla="*/ 12 w 17"/>
                  <a:gd name="T27" fmla="*/ 65 h 85"/>
                  <a:gd name="T28" fmla="*/ 12 w 17"/>
                  <a:gd name="T29" fmla="*/ 64 h 85"/>
                  <a:gd name="T30" fmla="*/ 12 w 17"/>
                  <a:gd name="T31" fmla="*/ 62 h 85"/>
                  <a:gd name="T32" fmla="*/ 11 w 17"/>
                  <a:gd name="T33" fmla="*/ 60 h 85"/>
                  <a:gd name="T34" fmla="*/ 11 w 17"/>
                  <a:gd name="T35" fmla="*/ 59 h 85"/>
                  <a:gd name="T36" fmla="*/ 11 w 17"/>
                  <a:gd name="T37" fmla="*/ 57 h 85"/>
                  <a:gd name="T38" fmla="*/ 10 w 17"/>
                  <a:gd name="T39" fmla="*/ 56 h 85"/>
                  <a:gd name="T40" fmla="*/ 10 w 17"/>
                  <a:gd name="T41" fmla="*/ 54 h 85"/>
                  <a:gd name="T42" fmla="*/ 10 w 17"/>
                  <a:gd name="T43" fmla="*/ 53 h 85"/>
                  <a:gd name="T44" fmla="*/ 10 w 17"/>
                  <a:gd name="T45" fmla="*/ 51 h 85"/>
                  <a:gd name="T46" fmla="*/ 9 w 17"/>
                  <a:gd name="T47" fmla="*/ 49 h 85"/>
                  <a:gd name="T48" fmla="*/ 9 w 17"/>
                  <a:gd name="T49" fmla="*/ 48 h 85"/>
                  <a:gd name="T50" fmla="*/ 8 w 17"/>
                  <a:gd name="T51" fmla="*/ 46 h 85"/>
                  <a:gd name="T52" fmla="*/ 8 w 17"/>
                  <a:gd name="T53" fmla="*/ 44 h 85"/>
                  <a:gd name="T54" fmla="*/ 8 w 17"/>
                  <a:gd name="T55" fmla="*/ 43 h 85"/>
                  <a:gd name="T56" fmla="*/ 8 w 17"/>
                  <a:gd name="T57" fmla="*/ 41 h 85"/>
                  <a:gd name="T58" fmla="*/ 7 w 17"/>
                  <a:gd name="T59" fmla="*/ 39 h 85"/>
                  <a:gd name="T60" fmla="*/ 7 w 17"/>
                  <a:gd name="T61" fmla="*/ 38 h 85"/>
                  <a:gd name="T62" fmla="*/ 7 w 17"/>
                  <a:gd name="T63" fmla="*/ 36 h 85"/>
                  <a:gd name="T64" fmla="*/ 6 w 17"/>
                  <a:gd name="T65" fmla="*/ 34 h 85"/>
                  <a:gd name="T66" fmla="*/ 6 w 17"/>
                  <a:gd name="T67" fmla="*/ 33 h 85"/>
                  <a:gd name="T68" fmla="*/ 6 w 17"/>
                  <a:gd name="T69" fmla="*/ 31 h 85"/>
                  <a:gd name="T70" fmla="*/ 6 w 17"/>
                  <a:gd name="T71" fmla="*/ 29 h 85"/>
                  <a:gd name="T72" fmla="*/ 5 w 17"/>
                  <a:gd name="T73" fmla="*/ 27 h 85"/>
                  <a:gd name="T74" fmla="*/ 5 w 17"/>
                  <a:gd name="T75" fmla="*/ 26 h 85"/>
                  <a:gd name="T76" fmla="*/ 4 w 17"/>
                  <a:gd name="T77" fmla="*/ 24 h 85"/>
                  <a:gd name="T78" fmla="*/ 4 w 17"/>
                  <a:gd name="T79" fmla="*/ 22 h 85"/>
                  <a:gd name="T80" fmla="*/ 4 w 17"/>
                  <a:gd name="T81" fmla="*/ 20 h 85"/>
                  <a:gd name="T82" fmla="*/ 4 w 17"/>
                  <a:gd name="T83" fmla="*/ 18 h 85"/>
                  <a:gd name="T84" fmla="*/ 3 w 17"/>
                  <a:gd name="T85" fmla="*/ 17 h 85"/>
                  <a:gd name="T86" fmla="*/ 3 w 17"/>
                  <a:gd name="T87" fmla="*/ 15 h 85"/>
                  <a:gd name="T88" fmla="*/ 3 w 17"/>
                  <a:gd name="T89" fmla="*/ 13 h 85"/>
                  <a:gd name="T90" fmla="*/ 2 w 17"/>
                  <a:gd name="T91" fmla="*/ 11 h 85"/>
                  <a:gd name="T92" fmla="*/ 2 w 17"/>
                  <a:gd name="T93" fmla="*/ 9 h 85"/>
                  <a:gd name="T94" fmla="*/ 2 w 17"/>
                  <a:gd name="T95" fmla="*/ 7 h 85"/>
                  <a:gd name="T96" fmla="*/ 1 w 17"/>
                  <a:gd name="T97" fmla="*/ 5 h 85"/>
                  <a:gd name="T98" fmla="*/ 1 w 17"/>
                  <a:gd name="T99" fmla="*/ 4 h 85"/>
                  <a:gd name="T100" fmla="*/ 1 w 17"/>
                  <a:gd name="T101" fmla="*/ 2 h 85"/>
                  <a:gd name="T102" fmla="*/ 0 w 17"/>
                  <a:gd name="T10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85">
                    <a:moveTo>
                      <a:pt x="17" y="85"/>
                    </a:moveTo>
                    <a:lnTo>
                      <a:pt x="16" y="83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5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2" y="65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1" y="57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3"/>
                    </a:lnTo>
                    <a:lnTo>
                      <a:pt x="10" y="51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1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4" name="Freeform 1380"/>
              <p:cNvSpPr>
                <a:spLocks/>
              </p:cNvSpPr>
              <p:nvPr/>
            </p:nvSpPr>
            <p:spPr bwMode="auto">
              <a:xfrm>
                <a:off x="88" y="1396"/>
                <a:ext cx="16" cy="111"/>
              </a:xfrm>
              <a:custGeom>
                <a:avLst/>
                <a:gdLst>
                  <a:gd name="T0" fmla="*/ 16 w 16"/>
                  <a:gd name="T1" fmla="*/ 111 h 111"/>
                  <a:gd name="T2" fmla="*/ 15 w 16"/>
                  <a:gd name="T3" fmla="*/ 109 h 111"/>
                  <a:gd name="T4" fmla="*/ 15 w 16"/>
                  <a:gd name="T5" fmla="*/ 107 h 111"/>
                  <a:gd name="T6" fmla="*/ 15 w 16"/>
                  <a:gd name="T7" fmla="*/ 105 h 111"/>
                  <a:gd name="T8" fmla="*/ 15 w 16"/>
                  <a:gd name="T9" fmla="*/ 103 h 111"/>
                  <a:gd name="T10" fmla="*/ 14 w 16"/>
                  <a:gd name="T11" fmla="*/ 101 h 111"/>
                  <a:gd name="T12" fmla="*/ 14 w 16"/>
                  <a:gd name="T13" fmla="*/ 99 h 111"/>
                  <a:gd name="T14" fmla="*/ 13 w 16"/>
                  <a:gd name="T15" fmla="*/ 97 h 111"/>
                  <a:gd name="T16" fmla="*/ 13 w 16"/>
                  <a:gd name="T17" fmla="*/ 95 h 111"/>
                  <a:gd name="T18" fmla="*/ 13 w 16"/>
                  <a:gd name="T19" fmla="*/ 93 h 111"/>
                  <a:gd name="T20" fmla="*/ 13 w 16"/>
                  <a:gd name="T21" fmla="*/ 91 h 111"/>
                  <a:gd name="T22" fmla="*/ 12 w 16"/>
                  <a:gd name="T23" fmla="*/ 89 h 111"/>
                  <a:gd name="T24" fmla="*/ 12 w 16"/>
                  <a:gd name="T25" fmla="*/ 87 h 111"/>
                  <a:gd name="T26" fmla="*/ 12 w 16"/>
                  <a:gd name="T27" fmla="*/ 85 h 111"/>
                  <a:gd name="T28" fmla="*/ 11 w 16"/>
                  <a:gd name="T29" fmla="*/ 83 h 111"/>
                  <a:gd name="T30" fmla="*/ 11 w 16"/>
                  <a:gd name="T31" fmla="*/ 81 h 111"/>
                  <a:gd name="T32" fmla="*/ 11 w 16"/>
                  <a:gd name="T33" fmla="*/ 79 h 111"/>
                  <a:gd name="T34" fmla="*/ 11 w 16"/>
                  <a:gd name="T35" fmla="*/ 77 h 111"/>
                  <a:gd name="T36" fmla="*/ 10 w 16"/>
                  <a:gd name="T37" fmla="*/ 75 h 111"/>
                  <a:gd name="T38" fmla="*/ 10 w 16"/>
                  <a:gd name="T39" fmla="*/ 73 h 111"/>
                  <a:gd name="T40" fmla="*/ 9 w 16"/>
                  <a:gd name="T41" fmla="*/ 71 h 111"/>
                  <a:gd name="T42" fmla="*/ 9 w 16"/>
                  <a:gd name="T43" fmla="*/ 69 h 111"/>
                  <a:gd name="T44" fmla="*/ 9 w 16"/>
                  <a:gd name="T45" fmla="*/ 67 h 111"/>
                  <a:gd name="T46" fmla="*/ 9 w 16"/>
                  <a:gd name="T47" fmla="*/ 64 h 111"/>
                  <a:gd name="T48" fmla="*/ 8 w 16"/>
                  <a:gd name="T49" fmla="*/ 62 h 111"/>
                  <a:gd name="T50" fmla="*/ 8 w 16"/>
                  <a:gd name="T51" fmla="*/ 60 h 111"/>
                  <a:gd name="T52" fmla="*/ 8 w 16"/>
                  <a:gd name="T53" fmla="*/ 58 h 111"/>
                  <a:gd name="T54" fmla="*/ 7 w 16"/>
                  <a:gd name="T55" fmla="*/ 56 h 111"/>
                  <a:gd name="T56" fmla="*/ 7 w 16"/>
                  <a:gd name="T57" fmla="*/ 54 h 111"/>
                  <a:gd name="T58" fmla="*/ 7 w 16"/>
                  <a:gd name="T59" fmla="*/ 51 h 111"/>
                  <a:gd name="T60" fmla="*/ 6 w 16"/>
                  <a:gd name="T61" fmla="*/ 49 h 111"/>
                  <a:gd name="T62" fmla="*/ 6 w 16"/>
                  <a:gd name="T63" fmla="*/ 47 h 111"/>
                  <a:gd name="T64" fmla="*/ 6 w 16"/>
                  <a:gd name="T65" fmla="*/ 45 h 111"/>
                  <a:gd name="T66" fmla="*/ 5 w 16"/>
                  <a:gd name="T67" fmla="*/ 42 h 111"/>
                  <a:gd name="T68" fmla="*/ 5 w 16"/>
                  <a:gd name="T69" fmla="*/ 40 h 111"/>
                  <a:gd name="T70" fmla="*/ 5 w 16"/>
                  <a:gd name="T71" fmla="*/ 38 h 111"/>
                  <a:gd name="T72" fmla="*/ 5 w 16"/>
                  <a:gd name="T73" fmla="*/ 36 h 111"/>
                  <a:gd name="T74" fmla="*/ 4 w 16"/>
                  <a:gd name="T75" fmla="*/ 34 h 111"/>
                  <a:gd name="T76" fmla="*/ 4 w 16"/>
                  <a:gd name="T77" fmla="*/ 31 h 111"/>
                  <a:gd name="T78" fmla="*/ 3 w 16"/>
                  <a:gd name="T79" fmla="*/ 29 h 111"/>
                  <a:gd name="T80" fmla="*/ 3 w 16"/>
                  <a:gd name="T81" fmla="*/ 26 h 111"/>
                  <a:gd name="T82" fmla="*/ 3 w 16"/>
                  <a:gd name="T83" fmla="*/ 24 h 111"/>
                  <a:gd name="T84" fmla="*/ 3 w 16"/>
                  <a:gd name="T85" fmla="*/ 22 h 111"/>
                  <a:gd name="T86" fmla="*/ 2 w 16"/>
                  <a:gd name="T87" fmla="*/ 19 h 111"/>
                  <a:gd name="T88" fmla="*/ 2 w 16"/>
                  <a:gd name="T89" fmla="*/ 17 h 111"/>
                  <a:gd name="T90" fmla="*/ 2 w 16"/>
                  <a:gd name="T91" fmla="*/ 15 h 111"/>
                  <a:gd name="T92" fmla="*/ 1 w 16"/>
                  <a:gd name="T93" fmla="*/ 12 h 111"/>
                  <a:gd name="T94" fmla="*/ 1 w 16"/>
                  <a:gd name="T95" fmla="*/ 10 h 111"/>
                  <a:gd name="T96" fmla="*/ 1 w 16"/>
                  <a:gd name="T97" fmla="*/ 8 h 111"/>
                  <a:gd name="T98" fmla="*/ 1 w 16"/>
                  <a:gd name="T99" fmla="*/ 5 h 111"/>
                  <a:gd name="T100" fmla="*/ 0 w 16"/>
                  <a:gd name="T101" fmla="*/ 3 h 111"/>
                  <a:gd name="T102" fmla="*/ 0 w 16"/>
                  <a:gd name="T10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11">
                    <a:moveTo>
                      <a:pt x="16" y="111"/>
                    </a:moveTo>
                    <a:lnTo>
                      <a:pt x="15" y="109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5" y="103"/>
                    </a:lnTo>
                    <a:lnTo>
                      <a:pt x="14" y="101"/>
                    </a:lnTo>
                    <a:lnTo>
                      <a:pt x="14" y="99"/>
                    </a:lnTo>
                    <a:lnTo>
                      <a:pt x="13" y="97"/>
                    </a:lnTo>
                    <a:lnTo>
                      <a:pt x="13" y="95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12" y="89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9" y="71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9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7" y="51"/>
                    </a:lnTo>
                    <a:lnTo>
                      <a:pt x="6" y="49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5" name="Freeform 1381"/>
              <p:cNvSpPr>
                <a:spLocks/>
              </p:cNvSpPr>
              <p:nvPr/>
            </p:nvSpPr>
            <p:spPr bwMode="auto">
              <a:xfrm>
                <a:off x="72" y="1262"/>
                <a:ext cx="16" cy="137"/>
              </a:xfrm>
              <a:custGeom>
                <a:avLst/>
                <a:gdLst>
                  <a:gd name="T0" fmla="*/ 16 w 16"/>
                  <a:gd name="T1" fmla="*/ 137 h 137"/>
                  <a:gd name="T2" fmla="*/ 16 w 16"/>
                  <a:gd name="T3" fmla="*/ 134 h 137"/>
                  <a:gd name="T4" fmla="*/ 15 w 16"/>
                  <a:gd name="T5" fmla="*/ 132 h 137"/>
                  <a:gd name="T6" fmla="*/ 15 w 16"/>
                  <a:gd name="T7" fmla="*/ 130 h 137"/>
                  <a:gd name="T8" fmla="*/ 15 w 16"/>
                  <a:gd name="T9" fmla="*/ 127 h 137"/>
                  <a:gd name="T10" fmla="*/ 15 w 16"/>
                  <a:gd name="T11" fmla="*/ 124 h 137"/>
                  <a:gd name="T12" fmla="*/ 14 w 16"/>
                  <a:gd name="T13" fmla="*/ 122 h 137"/>
                  <a:gd name="T14" fmla="*/ 14 w 16"/>
                  <a:gd name="T15" fmla="*/ 120 h 137"/>
                  <a:gd name="T16" fmla="*/ 14 w 16"/>
                  <a:gd name="T17" fmla="*/ 117 h 137"/>
                  <a:gd name="T18" fmla="*/ 13 w 16"/>
                  <a:gd name="T19" fmla="*/ 114 h 137"/>
                  <a:gd name="T20" fmla="*/ 13 w 16"/>
                  <a:gd name="T21" fmla="*/ 112 h 137"/>
                  <a:gd name="T22" fmla="*/ 13 w 16"/>
                  <a:gd name="T23" fmla="*/ 109 h 137"/>
                  <a:gd name="T24" fmla="*/ 12 w 16"/>
                  <a:gd name="T25" fmla="*/ 107 h 137"/>
                  <a:gd name="T26" fmla="*/ 12 w 16"/>
                  <a:gd name="T27" fmla="*/ 104 h 137"/>
                  <a:gd name="T28" fmla="*/ 12 w 16"/>
                  <a:gd name="T29" fmla="*/ 102 h 137"/>
                  <a:gd name="T30" fmla="*/ 11 w 16"/>
                  <a:gd name="T31" fmla="*/ 99 h 137"/>
                  <a:gd name="T32" fmla="*/ 11 w 16"/>
                  <a:gd name="T33" fmla="*/ 97 h 137"/>
                  <a:gd name="T34" fmla="*/ 11 w 16"/>
                  <a:gd name="T35" fmla="*/ 94 h 137"/>
                  <a:gd name="T36" fmla="*/ 11 w 16"/>
                  <a:gd name="T37" fmla="*/ 91 h 137"/>
                  <a:gd name="T38" fmla="*/ 10 w 16"/>
                  <a:gd name="T39" fmla="*/ 89 h 137"/>
                  <a:gd name="T40" fmla="*/ 10 w 16"/>
                  <a:gd name="T41" fmla="*/ 86 h 137"/>
                  <a:gd name="T42" fmla="*/ 9 w 16"/>
                  <a:gd name="T43" fmla="*/ 83 h 137"/>
                  <a:gd name="T44" fmla="*/ 9 w 16"/>
                  <a:gd name="T45" fmla="*/ 81 h 137"/>
                  <a:gd name="T46" fmla="*/ 9 w 16"/>
                  <a:gd name="T47" fmla="*/ 78 h 137"/>
                  <a:gd name="T48" fmla="*/ 9 w 16"/>
                  <a:gd name="T49" fmla="*/ 75 h 137"/>
                  <a:gd name="T50" fmla="*/ 8 w 16"/>
                  <a:gd name="T51" fmla="*/ 73 h 137"/>
                  <a:gd name="T52" fmla="*/ 8 w 16"/>
                  <a:gd name="T53" fmla="*/ 70 h 137"/>
                  <a:gd name="T54" fmla="*/ 8 w 16"/>
                  <a:gd name="T55" fmla="*/ 67 h 137"/>
                  <a:gd name="T56" fmla="*/ 7 w 16"/>
                  <a:gd name="T57" fmla="*/ 65 h 137"/>
                  <a:gd name="T58" fmla="*/ 7 w 16"/>
                  <a:gd name="T59" fmla="*/ 62 h 137"/>
                  <a:gd name="T60" fmla="*/ 7 w 16"/>
                  <a:gd name="T61" fmla="*/ 59 h 137"/>
                  <a:gd name="T62" fmla="*/ 6 w 16"/>
                  <a:gd name="T63" fmla="*/ 56 h 137"/>
                  <a:gd name="T64" fmla="*/ 6 w 16"/>
                  <a:gd name="T65" fmla="*/ 54 h 137"/>
                  <a:gd name="T66" fmla="*/ 6 w 16"/>
                  <a:gd name="T67" fmla="*/ 51 h 137"/>
                  <a:gd name="T68" fmla="*/ 5 w 16"/>
                  <a:gd name="T69" fmla="*/ 48 h 137"/>
                  <a:gd name="T70" fmla="*/ 5 w 16"/>
                  <a:gd name="T71" fmla="*/ 45 h 137"/>
                  <a:gd name="T72" fmla="*/ 5 w 16"/>
                  <a:gd name="T73" fmla="*/ 42 h 137"/>
                  <a:gd name="T74" fmla="*/ 5 w 16"/>
                  <a:gd name="T75" fmla="*/ 40 h 137"/>
                  <a:gd name="T76" fmla="*/ 4 w 16"/>
                  <a:gd name="T77" fmla="*/ 37 h 137"/>
                  <a:gd name="T78" fmla="*/ 4 w 16"/>
                  <a:gd name="T79" fmla="*/ 34 h 137"/>
                  <a:gd name="T80" fmla="*/ 4 w 16"/>
                  <a:gd name="T81" fmla="*/ 31 h 137"/>
                  <a:gd name="T82" fmla="*/ 3 w 16"/>
                  <a:gd name="T83" fmla="*/ 28 h 137"/>
                  <a:gd name="T84" fmla="*/ 3 w 16"/>
                  <a:gd name="T85" fmla="*/ 26 h 137"/>
                  <a:gd name="T86" fmla="*/ 3 w 16"/>
                  <a:gd name="T87" fmla="*/ 23 h 137"/>
                  <a:gd name="T88" fmla="*/ 2 w 16"/>
                  <a:gd name="T89" fmla="*/ 20 h 137"/>
                  <a:gd name="T90" fmla="*/ 2 w 16"/>
                  <a:gd name="T91" fmla="*/ 17 h 137"/>
                  <a:gd name="T92" fmla="*/ 2 w 16"/>
                  <a:gd name="T93" fmla="*/ 14 h 137"/>
                  <a:gd name="T94" fmla="*/ 2 w 16"/>
                  <a:gd name="T95" fmla="*/ 11 h 137"/>
                  <a:gd name="T96" fmla="*/ 1 w 16"/>
                  <a:gd name="T97" fmla="*/ 8 h 137"/>
                  <a:gd name="T98" fmla="*/ 1 w 16"/>
                  <a:gd name="T99" fmla="*/ 6 h 137"/>
                  <a:gd name="T100" fmla="*/ 1 w 16"/>
                  <a:gd name="T101" fmla="*/ 3 h 137"/>
                  <a:gd name="T102" fmla="*/ 0 w 16"/>
                  <a:gd name="T10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37">
                    <a:moveTo>
                      <a:pt x="16" y="137"/>
                    </a:moveTo>
                    <a:lnTo>
                      <a:pt x="16" y="134"/>
                    </a:lnTo>
                    <a:lnTo>
                      <a:pt x="15" y="132"/>
                    </a:lnTo>
                    <a:lnTo>
                      <a:pt x="15" y="130"/>
                    </a:lnTo>
                    <a:lnTo>
                      <a:pt x="15" y="127"/>
                    </a:lnTo>
                    <a:lnTo>
                      <a:pt x="15" y="124"/>
                    </a:lnTo>
                    <a:lnTo>
                      <a:pt x="14" y="122"/>
                    </a:lnTo>
                    <a:lnTo>
                      <a:pt x="14" y="120"/>
                    </a:lnTo>
                    <a:lnTo>
                      <a:pt x="14" y="117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3" y="109"/>
                    </a:lnTo>
                    <a:lnTo>
                      <a:pt x="12" y="107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1" y="99"/>
                    </a:lnTo>
                    <a:lnTo>
                      <a:pt x="11" y="97"/>
                    </a:lnTo>
                    <a:lnTo>
                      <a:pt x="11" y="94"/>
                    </a:lnTo>
                    <a:lnTo>
                      <a:pt x="11" y="91"/>
                    </a:lnTo>
                    <a:lnTo>
                      <a:pt x="10" y="89"/>
                    </a:lnTo>
                    <a:lnTo>
                      <a:pt x="10" y="86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78"/>
                    </a:lnTo>
                    <a:lnTo>
                      <a:pt x="9" y="75"/>
                    </a:lnTo>
                    <a:lnTo>
                      <a:pt x="8" y="73"/>
                    </a:lnTo>
                    <a:lnTo>
                      <a:pt x="8" y="70"/>
                    </a:lnTo>
                    <a:lnTo>
                      <a:pt x="8" y="67"/>
                    </a:lnTo>
                    <a:lnTo>
                      <a:pt x="7" y="65"/>
                    </a:lnTo>
                    <a:lnTo>
                      <a:pt x="7" y="62"/>
                    </a:lnTo>
                    <a:lnTo>
                      <a:pt x="7" y="59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1"/>
                    </a:lnTo>
                    <a:lnTo>
                      <a:pt x="5" y="48"/>
                    </a:lnTo>
                    <a:lnTo>
                      <a:pt x="5" y="45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4" y="37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6" name="Freeform 1382"/>
              <p:cNvSpPr>
                <a:spLocks/>
              </p:cNvSpPr>
              <p:nvPr/>
            </p:nvSpPr>
            <p:spPr bwMode="auto">
              <a:xfrm>
                <a:off x="57" y="1113"/>
                <a:ext cx="16" cy="152"/>
              </a:xfrm>
              <a:custGeom>
                <a:avLst/>
                <a:gdLst>
                  <a:gd name="T0" fmla="*/ 16 w 16"/>
                  <a:gd name="T1" fmla="*/ 152 h 152"/>
                  <a:gd name="T2" fmla="*/ 15 w 16"/>
                  <a:gd name="T3" fmla="*/ 149 h 152"/>
                  <a:gd name="T4" fmla="*/ 15 w 16"/>
                  <a:gd name="T5" fmla="*/ 146 h 152"/>
                  <a:gd name="T6" fmla="*/ 15 w 16"/>
                  <a:gd name="T7" fmla="*/ 143 h 152"/>
                  <a:gd name="T8" fmla="*/ 14 w 16"/>
                  <a:gd name="T9" fmla="*/ 140 h 152"/>
                  <a:gd name="T10" fmla="*/ 14 w 16"/>
                  <a:gd name="T11" fmla="*/ 137 h 152"/>
                  <a:gd name="T12" fmla="*/ 14 w 16"/>
                  <a:gd name="T13" fmla="*/ 134 h 152"/>
                  <a:gd name="T14" fmla="*/ 13 w 16"/>
                  <a:gd name="T15" fmla="*/ 131 h 152"/>
                  <a:gd name="T16" fmla="*/ 13 w 16"/>
                  <a:gd name="T17" fmla="*/ 128 h 152"/>
                  <a:gd name="T18" fmla="*/ 13 w 16"/>
                  <a:gd name="T19" fmla="*/ 125 h 152"/>
                  <a:gd name="T20" fmla="*/ 13 w 16"/>
                  <a:gd name="T21" fmla="*/ 122 h 152"/>
                  <a:gd name="T22" fmla="*/ 12 w 16"/>
                  <a:gd name="T23" fmla="*/ 119 h 152"/>
                  <a:gd name="T24" fmla="*/ 12 w 16"/>
                  <a:gd name="T25" fmla="*/ 116 h 152"/>
                  <a:gd name="T26" fmla="*/ 11 w 16"/>
                  <a:gd name="T27" fmla="*/ 113 h 152"/>
                  <a:gd name="T28" fmla="*/ 11 w 16"/>
                  <a:gd name="T29" fmla="*/ 110 h 152"/>
                  <a:gd name="T30" fmla="*/ 11 w 16"/>
                  <a:gd name="T31" fmla="*/ 108 h 152"/>
                  <a:gd name="T32" fmla="*/ 11 w 16"/>
                  <a:gd name="T33" fmla="*/ 105 h 152"/>
                  <a:gd name="T34" fmla="*/ 10 w 16"/>
                  <a:gd name="T35" fmla="*/ 102 h 152"/>
                  <a:gd name="T36" fmla="*/ 10 w 16"/>
                  <a:gd name="T37" fmla="*/ 99 h 152"/>
                  <a:gd name="T38" fmla="*/ 10 w 16"/>
                  <a:gd name="T39" fmla="*/ 96 h 152"/>
                  <a:gd name="T40" fmla="*/ 9 w 16"/>
                  <a:gd name="T41" fmla="*/ 93 h 152"/>
                  <a:gd name="T42" fmla="*/ 9 w 16"/>
                  <a:gd name="T43" fmla="*/ 90 h 152"/>
                  <a:gd name="T44" fmla="*/ 9 w 16"/>
                  <a:gd name="T45" fmla="*/ 86 h 152"/>
                  <a:gd name="T46" fmla="*/ 9 w 16"/>
                  <a:gd name="T47" fmla="*/ 83 h 152"/>
                  <a:gd name="T48" fmla="*/ 8 w 16"/>
                  <a:gd name="T49" fmla="*/ 80 h 152"/>
                  <a:gd name="T50" fmla="*/ 8 w 16"/>
                  <a:gd name="T51" fmla="*/ 77 h 152"/>
                  <a:gd name="T52" fmla="*/ 8 w 16"/>
                  <a:gd name="T53" fmla="*/ 74 h 152"/>
                  <a:gd name="T54" fmla="*/ 7 w 16"/>
                  <a:gd name="T55" fmla="*/ 71 h 152"/>
                  <a:gd name="T56" fmla="*/ 7 w 16"/>
                  <a:gd name="T57" fmla="*/ 69 h 152"/>
                  <a:gd name="T58" fmla="*/ 7 w 16"/>
                  <a:gd name="T59" fmla="*/ 66 h 152"/>
                  <a:gd name="T60" fmla="*/ 6 w 16"/>
                  <a:gd name="T61" fmla="*/ 63 h 152"/>
                  <a:gd name="T62" fmla="*/ 6 w 16"/>
                  <a:gd name="T63" fmla="*/ 59 h 152"/>
                  <a:gd name="T64" fmla="*/ 6 w 16"/>
                  <a:gd name="T65" fmla="*/ 56 h 152"/>
                  <a:gd name="T66" fmla="*/ 6 w 16"/>
                  <a:gd name="T67" fmla="*/ 53 h 152"/>
                  <a:gd name="T68" fmla="*/ 5 w 16"/>
                  <a:gd name="T69" fmla="*/ 50 h 152"/>
                  <a:gd name="T70" fmla="*/ 5 w 16"/>
                  <a:gd name="T71" fmla="*/ 47 h 152"/>
                  <a:gd name="T72" fmla="*/ 4 w 16"/>
                  <a:gd name="T73" fmla="*/ 44 h 152"/>
                  <a:gd name="T74" fmla="*/ 4 w 16"/>
                  <a:gd name="T75" fmla="*/ 41 h 152"/>
                  <a:gd name="T76" fmla="*/ 4 w 16"/>
                  <a:gd name="T77" fmla="*/ 38 h 152"/>
                  <a:gd name="T78" fmla="*/ 4 w 16"/>
                  <a:gd name="T79" fmla="*/ 35 h 152"/>
                  <a:gd name="T80" fmla="*/ 3 w 16"/>
                  <a:gd name="T81" fmla="*/ 33 h 152"/>
                  <a:gd name="T82" fmla="*/ 3 w 16"/>
                  <a:gd name="T83" fmla="*/ 30 h 152"/>
                  <a:gd name="T84" fmla="*/ 3 w 16"/>
                  <a:gd name="T85" fmla="*/ 26 h 152"/>
                  <a:gd name="T86" fmla="*/ 2 w 16"/>
                  <a:gd name="T87" fmla="*/ 23 h 152"/>
                  <a:gd name="T88" fmla="*/ 2 w 16"/>
                  <a:gd name="T89" fmla="*/ 20 h 152"/>
                  <a:gd name="T90" fmla="*/ 2 w 16"/>
                  <a:gd name="T91" fmla="*/ 17 h 152"/>
                  <a:gd name="T92" fmla="*/ 1 w 16"/>
                  <a:gd name="T93" fmla="*/ 14 h 152"/>
                  <a:gd name="T94" fmla="*/ 1 w 16"/>
                  <a:gd name="T95" fmla="*/ 11 h 152"/>
                  <a:gd name="T96" fmla="*/ 1 w 16"/>
                  <a:gd name="T97" fmla="*/ 8 h 152"/>
                  <a:gd name="T98" fmla="*/ 0 w 16"/>
                  <a:gd name="T99" fmla="*/ 5 h 152"/>
                  <a:gd name="T100" fmla="*/ 0 w 16"/>
                  <a:gd name="T101" fmla="*/ 3 h 152"/>
                  <a:gd name="T102" fmla="*/ 0 w 16"/>
                  <a:gd name="T10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52">
                    <a:moveTo>
                      <a:pt x="16" y="152"/>
                    </a:moveTo>
                    <a:lnTo>
                      <a:pt x="15" y="149"/>
                    </a:lnTo>
                    <a:lnTo>
                      <a:pt x="15" y="146"/>
                    </a:lnTo>
                    <a:lnTo>
                      <a:pt x="15" y="143"/>
                    </a:lnTo>
                    <a:lnTo>
                      <a:pt x="14" y="140"/>
                    </a:lnTo>
                    <a:lnTo>
                      <a:pt x="14" y="137"/>
                    </a:lnTo>
                    <a:lnTo>
                      <a:pt x="14" y="134"/>
                    </a:lnTo>
                    <a:lnTo>
                      <a:pt x="13" y="131"/>
                    </a:lnTo>
                    <a:lnTo>
                      <a:pt x="13" y="128"/>
                    </a:lnTo>
                    <a:lnTo>
                      <a:pt x="13" y="125"/>
                    </a:lnTo>
                    <a:lnTo>
                      <a:pt x="13" y="122"/>
                    </a:lnTo>
                    <a:lnTo>
                      <a:pt x="12" y="119"/>
                    </a:lnTo>
                    <a:lnTo>
                      <a:pt x="12" y="116"/>
                    </a:lnTo>
                    <a:lnTo>
                      <a:pt x="11" y="113"/>
                    </a:lnTo>
                    <a:lnTo>
                      <a:pt x="11" y="110"/>
                    </a:lnTo>
                    <a:lnTo>
                      <a:pt x="11" y="108"/>
                    </a:lnTo>
                    <a:lnTo>
                      <a:pt x="11" y="105"/>
                    </a:lnTo>
                    <a:lnTo>
                      <a:pt x="10" y="102"/>
                    </a:lnTo>
                    <a:lnTo>
                      <a:pt x="10" y="99"/>
                    </a:lnTo>
                    <a:lnTo>
                      <a:pt x="10" y="96"/>
                    </a:lnTo>
                    <a:lnTo>
                      <a:pt x="9" y="93"/>
                    </a:lnTo>
                    <a:lnTo>
                      <a:pt x="9" y="90"/>
                    </a:lnTo>
                    <a:lnTo>
                      <a:pt x="9" y="86"/>
                    </a:lnTo>
                    <a:lnTo>
                      <a:pt x="9" y="83"/>
                    </a:lnTo>
                    <a:lnTo>
                      <a:pt x="8" y="80"/>
                    </a:lnTo>
                    <a:lnTo>
                      <a:pt x="8" y="77"/>
                    </a:lnTo>
                    <a:lnTo>
                      <a:pt x="8" y="74"/>
                    </a:lnTo>
                    <a:lnTo>
                      <a:pt x="7" y="71"/>
                    </a:lnTo>
                    <a:lnTo>
                      <a:pt x="7" y="69"/>
                    </a:lnTo>
                    <a:lnTo>
                      <a:pt x="7" y="66"/>
                    </a:lnTo>
                    <a:lnTo>
                      <a:pt x="6" y="63"/>
                    </a:lnTo>
                    <a:lnTo>
                      <a:pt x="6" y="59"/>
                    </a:lnTo>
                    <a:lnTo>
                      <a:pt x="6" y="56"/>
                    </a:lnTo>
                    <a:lnTo>
                      <a:pt x="6" y="53"/>
                    </a:lnTo>
                    <a:lnTo>
                      <a:pt x="5" y="50"/>
                    </a:lnTo>
                    <a:lnTo>
                      <a:pt x="5" y="47"/>
                    </a:lnTo>
                    <a:lnTo>
                      <a:pt x="4" y="44"/>
                    </a:lnTo>
                    <a:lnTo>
                      <a:pt x="4" y="41"/>
                    </a:lnTo>
                    <a:lnTo>
                      <a:pt x="4" y="38"/>
                    </a:lnTo>
                    <a:lnTo>
                      <a:pt x="4" y="35"/>
                    </a:lnTo>
                    <a:lnTo>
                      <a:pt x="3" y="33"/>
                    </a:lnTo>
                    <a:lnTo>
                      <a:pt x="3" y="30"/>
                    </a:lnTo>
                    <a:lnTo>
                      <a:pt x="3" y="26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7" name="Freeform 1383"/>
              <p:cNvSpPr>
                <a:spLocks/>
              </p:cNvSpPr>
              <p:nvPr/>
            </p:nvSpPr>
            <p:spPr bwMode="auto">
              <a:xfrm>
                <a:off x="42" y="979"/>
                <a:ext cx="15" cy="137"/>
              </a:xfrm>
              <a:custGeom>
                <a:avLst/>
                <a:gdLst>
                  <a:gd name="T0" fmla="*/ 15 w 15"/>
                  <a:gd name="T1" fmla="*/ 137 h 137"/>
                  <a:gd name="T2" fmla="*/ 15 w 15"/>
                  <a:gd name="T3" fmla="*/ 134 h 137"/>
                  <a:gd name="T4" fmla="*/ 15 w 15"/>
                  <a:gd name="T5" fmla="*/ 131 h 137"/>
                  <a:gd name="T6" fmla="*/ 14 w 15"/>
                  <a:gd name="T7" fmla="*/ 128 h 137"/>
                  <a:gd name="T8" fmla="*/ 14 w 15"/>
                  <a:gd name="T9" fmla="*/ 125 h 137"/>
                  <a:gd name="T10" fmla="*/ 14 w 15"/>
                  <a:gd name="T11" fmla="*/ 122 h 137"/>
                  <a:gd name="T12" fmla="*/ 13 w 15"/>
                  <a:gd name="T13" fmla="*/ 119 h 137"/>
                  <a:gd name="T14" fmla="*/ 13 w 15"/>
                  <a:gd name="T15" fmla="*/ 116 h 137"/>
                  <a:gd name="T16" fmla="*/ 13 w 15"/>
                  <a:gd name="T17" fmla="*/ 113 h 137"/>
                  <a:gd name="T18" fmla="*/ 12 w 15"/>
                  <a:gd name="T19" fmla="*/ 110 h 137"/>
                  <a:gd name="T20" fmla="*/ 12 w 15"/>
                  <a:gd name="T21" fmla="*/ 107 h 137"/>
                  <a:gd name="T22" fmla="*/ 12 w 15"/>
                  <a:gd name="T23" fmla="*/ 105 h 137"/>
                  <a:gd name="T24" fmla="*/ 12 w 15"/>
                  <a:gd name="T25" fmla="*/ 102 h 137"/>
                  <a:gd name="T26" fmla="*/ 11 w 15"/>
                  <a:gd name="T27" fmla="*/ 99 h 137"/>
                  <a:gd name="T28" fmla="*/ 11 w 15"/>
                  <a:gd name="T29" fmla="*/ 96 h 137"/>
                  <a:gd name="T30" fmla="*/ 11 w 15"/>
                  <a:gd name="T31" fmla="*/ 93 h 137"/>
                  <a:gd name="T32" fmla="*/ 10 w 15"/>
                  <a:gd name="T33" fmla="*/ 90 h 137"/>
                  <a:gd name="T34" fmla="*/ 10 w 15"/>
                  <a:gd name="T35" fmla="*/ 87 h 137"/>
                  <a:gd name="T36" fmla="*/ 10 w 15"/>
                  <a:gd name="T37" fmla="*/ 85 h 137"/>
                  <a:gd name="T38" fmla="*/ 9 w 15"/>
                  <a:gd name="T39" fmla="*/ 82 h 137"/>
                  <a:gd name="T40" fmla="*/ 9 w 15"/>
                  <a:gd name="T41" fmla="*/ 79 h 137"/>
                  <a:gd name="T42" fmla="*/ 9 w 15"/>
                  <a:gd name="T43" fmla="*/ 76 h 137"/>
                  <a:gd name="T44" fmla="*/ 8 w 15"/>
                  <a:gd name="T45" fmla="*/ 73 h 137"/>
                  <a:gd name="T46" fmla="*/ 8 w 15"/>
                  <a:gd name="T47" fmla="*/ 71 h 137"/>
                  <a:gd name="T48" fmla="*/ 8 w 15"/>
                  <a:gd name="T49" fmla="*/ 68 h 137"/>
                  <a:gd name="T50" fmla="*/ 8 w 15"/>
                  <a:gd name="T51" fmla="*/ 65 h 137"/>
                  <a:gd name="T52" fmla="*/ 7 w 15"/>
                  <a:gd name="T53" fmla="*/ 63 h 137"/>
                  <a:gd name="T54" fmla="*/ 7 w 15"/>
                  <a:gd name="T55" fmla="*/ 60 h 137"/>
                  <a:gd name="T56" fmla="*/ 7 w 15"/>
                  <a:gd name="T57" fmla="*/ 57 h 137"/>
                  <a:gd name="T58" fmla="*/ 6 w 15"/>
                  <a:gd name="T59" fmla="*/ 54 h 137"/>
                  <a:gd name="T60" fmla="*/ 6 w 15"/>
                  <a:gd name="T61" fmla="*/ 52 h 137"/>
                  <a:gd name="T62" fmla="*/ 6 w 15"/>
                  <a:gd name="T63" fmla="*/ 49 h 137"/>
                  <a:gd name="T64" fmla="*/ 5 w 15"/>
                  <a:gd name="T65" fmla="*/ 47 h 137"/>
                  <a:gd name="T66" fmla="*/ 5 w 15"/>
                  <a:gd name="T67" fmla="*/ 44 h 137"/>
                  <a:gd name="T68" fmla="*/ 5 w 15"/>
                  <a:gd name="T69" fmla="*/ 41 h 137"/>
                  <a:gd name="T70" fmla="*/ 5 w 15"/>
                  <a:gd name="T71" fmla="*/ 39 h 137"/>
                  <a:gd name="T72" fmla="*/ 4 w 15"/>
                  <a:gd name="T73" fmla="*/ 36 h 137"/>
                  <a:gd name="T74" fmla="*/ 4 w 15"/>
                  <a:gd name="T75" fmla="*/ 34 h 137"/>
                  <a:gd name="T76" fmla="*/ 4 w 15"/>
                  <a:gd name="T77" fmla="*/ 31 h 137"/>
                  <a:gd name="T78" fmla="*/ 3 w 15"/>
                  <a:gd name="T79" fmla="*/ 29 h 137"/>
                  <a:gd name="T80" fmla="*/ 3 w 15"/>
                  <a:gd name="T81" fmla="*/ 26 h 137"/>
                  <a:gd name="T82" fmla="*/ 3 w 15"/>
                  <a:gd name="T83" fmla="*/ 24 h 137"/>
                  <a:gd name="T84" fmla="*/ 2 w 15"/>
                  <a:gd name="T85" fmla="*/ 21 h 137"/>
                  <a:gd name="T86" fmla="*/ 2 w 15"/>
                  <a:gd name="T87" fmla="*/ 19 h 137"/>
                  <a:gd name="T88" fmla="*/ 2 w 15"/>
                  <a:gd name="T89" fmla="*/ 17 h 137"/>
                  <a:gd name="T90" fmla="*/ 1 w 15"/>
                  <a:gd name="T91" fmla="*/ 14 h 137"/>
                  <a:gd name="T92" fmla="*/ 1 w 15"/>
                  <a:gd name="T93" fmla="*/ 12 h 137"/>
                  <a:gd name="T94" fmla="*/ 1 w 15"/>
                  <a:gd name="T95" fmla="*/ 9 h 137"/>
                  <a:gd name="T96" fmla="*/ 1 w 15"/>
                  <a:gd name="T97" fmla="*/ 7 h 137"/>
                  <a:gd name="T98" fmla="*/ 0 w 15"/>
                  <a:gd name="T99" fmla="*/ 5 h 137"/>
                  <a:gd name="T100" fmla="*/ 0 w 15"/>
                  <a:gd name="T101" fmla="*/ 2 h 137"/>
                  <a:gd name="T102" fmla="*/ 0 w 15"/>
                  <a:gd name="T10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137">
                    <a:moveTo>
                      <a:pt x="15" y="137"/>
                    </a:moveTo>
                    <a:lnTo>
                      <a:pt x="15" y="134"/>
                    </a:lnTo>
                    <a:lnTo>
                      <a:pt x="15" y="131"/>
                    </a:lnTo>
                    <a:lnTo>
                      <a:pt x="14" y="128"/>
                    </a:lnTo>
                    <a:lnTo>
                      <a:pt x="14" y="125"/>
                    </a:lnTo>
                    <a:lnTo>
                      <a:pt x="14" y="122"/>
                    </a:lnTo>
                    <a:lnTo>
                      <a:pt x="13" y="119"/>
                    </a:lnTo>
                    <a:lnTo>
                      <a:pt x="13" y="116"/>
                    </a:lnTo>
                    <a:lnTo>
                      <a:pt x="13" y="113"/>
                    </a:lnTo>
                    <a:lnTo>
                      <a:pt x="12" y="110"/>
                    </a:lnTo>
                    <a:lnTo>
                      <a:pt x="12" y="107"/>
                    </a:lnTo>
                    <a:lnTo>
                      <a:pt x="12" y="105"/>
                    </a:lnTo>
                    <a:lnTo>
                      <a:pt x="12" y="102"/>
                    </a:lnTo>
                    <a:lnTo>
                      <a:pt x="11" y="99"/>
                    </a:lnTo>
                    <a:lnTo>
                      <a:pt x="11" y="96"/>
                    </a:lnTo>
                    <a:lnTo>
                      <a:pt x="11" y="93"/>
                    </a:lnTo>
                    <a:lnTo>
                      <a:pt x="10" y="90"/>
                    </a:lnTo>
                    <a:lnTo>
                      <a:pt x="10" y="87"/>
                    </a:lnTo>
                    <a:lnTo>
                      <a:pt x="10" y="85"/>
                    </a:lnTo>
                    <a:lnTo>
                      <a:pt x="9" y="82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8"/>
                    </a:lnTo>
                    <a:lnTo>
                      <a:pt x="8" y="65"/>
                    </a:lnTo>
                    <a:lnTo>
                      <a:pt x="7" y="63"/>
                    </a:lnTo>
                    <a:lnTo>
                      <a:pt x="7" y="60"/>
                    </a:lnTo>
                    <a:lnTo>
                      <a:pt x="7" y="57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49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sp>
          <p:nvSpPr>
            <p:cNvPr id="1010" name="Freeform 1385"/>
            <p:cNvSpPr>
              <a:spLocks/>
            </p:cNvSpPr>
            <p:nvPr/>
          </p:nvSpPr>
          <p:spPr bwMode="auto">
            <a:xfrm>
              <a:off x="5236335" y="3376190"/>
              <a:ext cx="15748" cy="81693"/>
            </a:xfrm>
            <a:custGeom>
              <a:avLst/>
              <a:gdLst>
                <a:gd name="T0" fmla="*/ 16 w 16"/>
                <a:gd name="T1" fmla="*/ 83 h 83"/>
                <a:gd name="T2" fmla="*/ 16 w 16"/>
                <a:gd name="T3" fmla="*/ 81 h 83"/>
                <a:gd name="T4" fmla="*/ 15 w 16"/>
                <a:gd name="T5" fmla="*/ 79 h 83"/>
                <a:gd name="T6" fmla="*/ 15 w 16"/>
                <a:gd name="T7" fmla="*/ 77 h 83"/>
                <a:gd name="T8" fmla="*/ 15 w 16"/>
                <a:gd name="T9" fmla="*/ 75 h 83"/>
                <a:gd name="T10" fmla="*/ 14 w 16"/>
                <a:gd name="T11" fmla="*/ 72 h 83"/>
                <a:gd name="T12" fmla="*/ 14 w 16"/>
                <a:gd name="T13" fmla="*/ 70 h 83"/>
                <a:gd name="T14" fmla="*/ 14 w 16"/>
                <a:gd name="T15" fmla="*/ 68 h 83"/>
                <a:gd name="T16" fmla="*/ 14 w 16"/>
                <a:gd name="T17" fmla="*/ 66 h 83"/>
                <a:gd name="T18" fmla="*/ 13 w 16"/>
                <a:gd name="T19" fmla="*/ 64 h 83"/>
                <a:gd name="T20" fmla="*/ 13 w 16"/>
                <a:gd name="T21" fmla="*/ 62 h 83"/>
                <a:gd name="T22" fmla="*/ 12 w 16"/>
                <a:gd name="T23" fmla="*/ 60 h 83"/>
                <a:gd name="T24" fmla="*/ 12 w 16"/>
                <a:gd name="T25" fmla="*/ 58 h 83"/>
                <a:gd name="T26" fmla="*/ 12 w 16"/>
                <a:gd name="T27" fmla="*/ 56 h 83"/>
                <a:gd name="T28" fmla="*/ 12 w 16"/>
                <a:gd name="T29" fmla="*/ 54 h 83"/>
                <a:gd name="T30" fmla="*/ 11 w 16"/>
                <a:gd name="T31" fmla="*/ 52 h 83"/>
                <a:gd name="T32" fmla="*/ 11 w 16"/>
                <a:gd name="T33" fmla="*/ 50 h 83"/>
                <a:gd name="T34" fmla="*/ 11 w 16"/>
                <a:gd name="T35" fmla="*/ 48 h 83"/>
                <a:gd name="T36" fmla="*/ 10 w 16"/>
                <a:gd name="T37" fmla="*/ 46 h 83"/>
                <a:gd name="T38" fmla="*/ 10 w 16"/>
                <a:gd name="T39" fmla="*/ 44 h 83"/>
                <a:gd name="T40" fmla="*/ 10 w 16"/>
                <a:gd name="T41" fmla="*/ 43 h 83"/>
                <a:gd name="T42" fmla="*/ 10 w 16"/>
                <a:gd name="T43" fmla="*/ 41 h 83"/>
                <a:gd name="T44" fmla="*/ 9 w 16"/>
                <a:gd name="T45" fmla="*/ 39 h 83"/>
                <a:gd name="T46" fmla="*/ 9 w 16"/>
                <a:gd name="T47" fmla="*/ 37 h 83"/>
                <a:gd name="T48" fmla="*/ 9 w 16"/>
                <a:gd name="T49" fmla="*/ 36 h 83"/>
                <a:gd name="T50" fmla="*/ 8 w 16"/>
                <a:gd name="T51" fmla="*/ 34 h 83"/>
                <a:gd name="T52" fmla="*/ 8 w 16"/>
                <a:gd name="T53" fmla="*/ 32 h 83"/>
                <a:gd name="T54" fmla="*/ 8 w 16"/>
                <a:gd name="T55" fmla="*/ 30 h 83"/>
                <a:gd name="T56" fmla="*/ 7 w 16"/>
                <a:gd name="T57" fmla="*/ 29 h 83"/>
                <a:gd name="T58" fmla="*/ 7 w 16"/>
                <a:gd name="T59" fmla="*/ 27 h 83"/>
                <a:gd name="T60" fmla="*/ 7 w 16"/>
                <a:gd name="T61" fmla="*/ 26 h 83"/>
                <a:gd name="T62" fmla="*/ 7 w 16"/>
                <a:gd name="T63" fmla="*/ 24 h 83"/>
                <a:gd name="T64" fmla="*/ 6 w 16"/>
                <a:gd name="T65" fmla="*/ 23 h 83"/>
                <a:gd name="T66" fmla="*/ 6 w 16"/>
                <a:gd name="T67" fmla="*/ 21 h 83"/>
                <a:gd name="T68" fmla="*/ 6 w 16"/>
                <a:gd name="T69" fmla="*/ 20 h 83"/>
                <a:gd name="T70" fmla="*/ 5 w 16"/>
                <a:gd name="T71" fmla="*/ 18 h 83"/>
                <a:gd name="T72" fmla="*/ 5 w 16"/>
                <a:gd name="T73" fmla="*/ 17 h 83"/>
                <a:gd name="T74" fmla="*/ 5 w 16"/>
                <a:gd name="T75" fmla="*/ 16 h 83"/>
                <a:gd name="T76" fmla="*/ 4 w 16"/>
                <a:gd name="T77" fmla="*/ 14 h 83"/>
                <a:gd name="T78" fmla="*/ 4 w 16"/>
                <a:gd name="T79" fmla="*/ 13 h 83"/>
                <a:gd name="T80" fmla="*/ 4 w 16"/>
                <a:gd name="T81" fmla="*/ 12 h 83"/>
                <a:gd name="T82" fmla="*/ 4 w 16"/>
                <a:gd name="T83" fmla="*/ 11 h 83"/>
                <a:gd name="T84" fmla="*/ 3 w 16"/>
                <a:gd name="T85" fmla="*/ 10 h 83"/>
                <a:gd name="T86" fmla="*/ 3 w 16"/>
                <a:gd name="T87" fmla="*/ 8 h 83"/>
                <a:gd name="T88" fmla="*/ 2 w 16"/>
                <a:gd name="T89" fmla="*/ 7 h 83"/>
                <a:gd name="T90" fmla="*/ 2 w 16"/>
                <a:gd name="T91" fmla="*/ 6 h 83"/>
                <a:gd name="T92" fmla="*/ 2 w 16"/>
                <a:gd name="T93" fmla="*/ 5 h 83"/>
                <a:gd name="T94" fmla="*/ 2 w 16"/>
                <a:gd name="T95" fmla="*/ 4 h 83"/>
                <a:gd name="T96" fmla="*/ 1 w 16"/>
                <a:gd name="T97" fmla="*/ 3 h 83"/>
                <a:gd name="T98" fmla="*/ 1 w 16"/>
                <a:gd name="T99" fmla="*/ 2 h 83"/>
                <a:gd name="T100" fmla="*/ 1 w 16"/>
                <a:gd name="T101" fmla="*/ 1 h 83"/>
                <a:gd name="T102" fmla="*/ 0 w 16"/>
                <a:gd name="T10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83">
                  <a:moveTo>
                    <a:pt x="16" y="83"/>
                  </a:moveTo>
                  <a:lnTo>
                    <a:pt x="16" y="81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1" name="Freeform 1386"/>
            <p:cNvSpPr>
              <a:spLocks/>
            </p:cNvSpPr>
            <p:nvPr/>
          </p:nvSpPr>
          <p:spPr bwMode="auto">
            <a:xfrm>
              <a:off x="5221571" y="3361426"/>
              <a:ext cx="15748" cy="15748"/>
            </a:xfrm>
            <a:custGeom>
              <a:avLst/>
              <a:gdLst>
                <a:gd name="T0" fmla="*/ 16 w 16"/>
                <a:gd name="T1" fmla="*/ 16 h 16"/>
                <a:gd name="T2" fmla="*/ 15 w 16"/>
                <a:gd name="T3" fmla="*/ 15 h 16"/>
                <a:gd name="T4" fmla="*/ 15 w 16"/>
                <a:gd name="T5" fmla="*/ 14 h 16"/>
                <a:gd name="T6" fmla="*/ 15 w 16"/>
                <a:gd name="T7" fmla="*/ 13 h 16"/>
                <a:gd name="T8" fmla="*/ 15 w 16"/>
                <a:gd name="T9" fmla="*/ 12 h 16"/>
                <a:gd name="T10" fmla="*/ 14 w 16"/>
                <a:gd name="T11" fmla="*/ 12 h 16"/>
                <a:gd name="T12" fmla="*/ 14 w 16"/>
                <a:gd name="T13" fmla="*/ 11 h 16"/>
                <a:gd name="T14" fmla="*/ 14 w 16"/>
                <a:gd name="T15" fmla="*/ 10 h 16"/>
                <a:gd name="T16" fmla="*/ 13 w 16"/>
                <a:gd name="T17" fmla="*/ 9 h 16"/>
                <a:gd name="T18" fmla="*/ 13 w 16"/>
                <a:gd name="T19" fmla="*/ 9 h 16"/>
                <a:gd name="T20" fmla="*/ 13 w 16"/>
                <a:gd name="T21" fmla="*/ 8 h 16"/>
                <a:gd name="T22" fmla="*/ 12 w 16"/>
                <a:gd name="T23" fmla="*/ 7 h 16"/>
                <a:gd name="T24" fmla="*/ 12 w 16"/>
                <a:gd name="T25" fmla="*/ 7 h 16"/>
                <a:gd name="T26" fmla="*/ 12 w 16"/>
                <a:gd name="T27" fmla="*/ 6 h 16"/>
                <a:gd name="T28" fmla="*/ 12 w 16"/>
                <a:gd name="T29" fmla="*/ 5 h 16"/>
                <a:gd name="T30" fmla="*/ 11 w 16"/>
                <a:gd name="T31" fmla="*/ 5 h 16"/>
                <a:gd name="T32" fmla="*/ 11 w 16"/>
                <a:gd name="T33" fmla="*/ 4 h 16"/>
                <a:gd name="T34" fmla="*/ 11 w 16"/>
                <a:gd name="T35" fmla="*/ 4 h 16"/>
                <a:gd name="T36" fmla="*/ 10 w 16"/>
                <a:gd name="T37" fmla="*/ 3 h 16"/>
                <a:gd name="T38" fmla="*/ 10 w 16"/>
                <a:gd name="T39" fmla="*/ 3 h 16"/>
                <a:gd name="T40" fmla="*/ 10 w 16"/>
                <a:gd name="T41" fmla="*/ 3 h 16"/>
                <a:gd name="T42" fmla="*/ 9 w 16"/>
                <a:gd name="T43" fmla="*/ 2 h 16"/>
                <a:gd name="T44" fmla="*/ 9 w 16"/>
                <a:gd name="T45" fmla="*/ 2 h 16"/>
                <a:gd name="T46" fmla="*/ 9 w 16"/>
                <a:gd name="T47" fmla="*/ 2 h 16"/>
                <a:gd name="T48" fmla="*/ 9 w 16"/>
                <a:gd name="T49" fmla="*/ 2 h 16"/>
                <a:gd name="T50" fmla="*/ 8 w 16"/>
                <a:gd name="T51" fmla="*/ 1 h 16"/>
                <a:gd name="T52" fmla="*/ 8 w 16"/>
                <a:gd name="T53" fmla="*/ 1 h 16"/>
                <a:gd name="T54" fmla="*/ 7 w 16"/>
                <a:gd name="T55" fmla="*/ 1 h 16"/>
                <a:gd name="T56" fmla="*/ 7 w 16"/>
                <a:gd name="T57" fmla="*/ 1 h 16"/>
                <a:gd name="T58" fmla="*/ 7 w 16"/>
                <a:gd name="T59" fmla="*/ 1 h 16"/>
                <a:gd name="T60" fmla="*/ 7 w 16"/>
                <a:gd name="T61" fmla="*/ 1 h 16"/>
                <a:gd name="T62" fmla="*/ 6 w 16"/>
                <a:gd name="T63" fmla="*/ 1 h 16"/>
                <a:gd name="T64" fmla="*/ 6 w 16"/>
                <a:gd name="T65" fmla="*/ 0 h 16"/>
                <a:gd name="T66" fmla="*/ 6 w 16"/>
                <a:gd name="T67" fmla="*/ 0 h 16"/>
                <a:gd name="T68" fmla="*/ 6 w 16"/>
                <a:gd name="T69" fmla="*/ 1 h 16"/>
                <a:gd name="T70" fmla="*/ 5 w 16"/>
                <a:gd name="T71" fmla="*/ 1 h 16"/>
                <a:gd name="T72" fmla="*/ 5 w 16"/>
                <a:gd name="T73" fmla="*/ 1 h 16"/>
                <a:gd name="T74" fmla="*/ 5 w 16"/>
                <a:gd name="T75" fmla="*/ 1 h 16"/>
                <a:gd name="T76" fmla="*/ 4 w 16"/>
                <a:gd name="T77" fmla="*/ 1 h 16"/>
                <a:gd name="T78" fmla="*/ 4 w 16"/>
                <a:gd name="T79" fmla="*/ 1 h 16"/>
                <a:gd name="T80" fmla="*/ 4 w 16"/>
                <a:gd name="T81" fmla="*/ 2 h 16"/>
                <a:gd name="T82" fmla="*/ 3 w 16"/>
                <a:gd name="T83" fmla="*/ 2 h 16"/>
                <a:gd name="T84" fmla="*/ 3 w 16"/>
                <a:gd name="T85" fmla="*/ 2 h 16"/>
                <a:gd name="T86" fmla="*/ 3 w 16"/>
                <a:gd name="T87" fmla="*/ 2 h 16"/>
                <a:gd name="T88" fmla="*/ 3 w 16"/>
                <a:gd name="T89" fmla="*/ 3 h 16"/>
                <a:gd name="T90" fmla="*/ 2 w 16"/>
                <a:gd name="T91" fmla="*/ 3 h 16"/>
                <a:gd name="T92" fmla="*/ 2 w 16"/>
                <a:gd name="T93" fmla="*/ 3 h 16"/>
                <a:gd name="T94" fmla="*/ 2 w 16"/>
                <a:gd name="T95" fmla="*/ 4 h 16"/>
                <a:gd name="T96" fmla="*/ 1 w 16"/>
                <a:gd name="T97" fmla="*/ 4 h 16"/>
                <a:gd name="T98" fmla="*/ 1 w 16"/>
                <a:gd name="T99" fmla="*/ 4 h 16"/>
                <a:gd name="T100" fmla="*/ 1 w 16"/>
                <a:gd name="T101" fmla="*/ 5 h 16"/>
                <a:gd name="T102" fmla="*/ 0 w 16"/>
                <a:gd name="T10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lnTo>
                    <a:pt x="15" y="15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2" name="Freeform 1387"/>
            <p:cNvSpPr>
              <a:spLocks/>
            </p:cNvSpPr>
            <p:nvPr/>
          </p:nvSpPr>
          <p:spPr bwMode="auto">
            <a:xfrm>
              <a:off x="5207792" y="3366347"/>
              <a:ext cx="14764" cy="52166"/>
            </a:xfrm>
            <a:custGeom>
              <a:avLst/>
              <a:gdLst>
                <a:gd name="T0" fmla="*/ 15 w 15"/>
                <a:gd name="T1" fmla="*/ 0 h 53"/>
                <a:gd name="T2" fmla="*/ 14 w 15"/>
                <a:gd name="T3" fmla="*/ 0 h 53"/>
                <a:gd name="T4" fmla="*/ 14 w 15"/>
                <a:gd name="T5" fmla="*/ 1 h 53"/>
                <a:gd name="T6" fmla="*/ 14 w 15"/>
                <a:gd name="T7" fmla="*/ 1 h 53"/>
                <a:gd name="T8" fmla="*/ 13 w 15"/>
                <a:gd name="T9" fmla="*/ 2 h 53"/>
                <a:gd name="T10" fmla="*/ 13 w 15"/>
                <a:gd name="T11" fmla="*/ 2 h 53"/>
                <a:gd name="T12" fmla="*/ 13 w 15"/>
                <a:gd name="T13" fmla="*/ 3 h 53"/>
                <a:gd name="T14" fmla="*/ 13 w 15"/>
                <a:gd name="T15" fmla="*/ 4 h 53"/>
                <a:gd name="T16" fmla="*/ 12 w 15"/>
                <a:gd name="T17" fmla="*/ 5 h 53"/>
                <a:gd name="T18" fmla="*/ 12 w 15"/>
                <a:gd name="T19" fmla="*/ 5 h 53"/>
                <a:gd name="T20" fmla="*/ 12 w 15"/>
                <a:gd name="T21" fmla="*/ 6 h 53"/>
                <a:gd name="T22" fmla="*/ 11 w 15"/>
                <a:gd name="T23" fmla="*/ 7 h 53"/>
                <a:gd name="T24" fmla="*/ 11 w 15"/>
                <a:gd name="T25" fmla="*/ 7 h 53"/>
                <a:gd name="T26" fmla="*/ 11 w 15"/>
                <a:gd name="T27" fmla="*/ 8 h 53"/>
                <a:gd name="T28" fmla="*/ 10 w 15"/>
                <a:gd name="T29" fmla="*/ 9 h 53"/>
                <a:gd name="T30" fmla="*/ 10 w 15"/>
                <a:gd name="T31" fmla="*/ 10 h 53"/>
                <a:gd name="T32" fmla="*/ 10 w 15"/>
                <a:gd name="T33" fmla="*/ 11 h 53"/>
                <a:gd name="T34" fmla="*/ 10 w 15"/>
                <a:gd name="T35" fmla="*/ 12 h 53"/>
                <a:gd name="T36" fmla="*/ 9 w 15"/>
                <a:gd name="T37" fmla="*/ 12 h 53"/>
                <a:gd name="T38" fmla="*/ 9 w 15"/>
                <a:gd name="T39" fmla="*/ 13 h 53"/>
                <a:gd name="T40" fmla="*/ 9 w 15"/>
                <a:gd name="T41" fmla="*/ 14 h 53"/>
                <a:gd name="T42" fmla="*/ 9 w 15"/>
                <a:gd name="T43" fmla="*/ 15 h 53"/>
                <a:gd name="T44" fmla="*/ 8 w 15"/>
                <a:gd name="T45" fmla="*/ 16 h 53"/>
                <a:gd name="T46" fmla="*/ 8 w 15"/>
                <a:gd name="T47" fmla="*/ 17 h 53"/>
                <a:gd name="T48" fmla="*/ 7 w 15"/>
                <a:gd name="T49" fmla="*/ 18 h 53"/>
                <a:gd name="T50" fmla="*/ 7 w 15"/>
                <a:gd name="T51" fmla="*/ 19 h 53"/>
                <a:gd name="T52" fmla="*/ 7 w 15"/>
                <a:gd name="T53" fmla="*/ 20 h 53"/>
                <a:gd name="T54" fmla="*/ 7 w 15"/>
                <a:gd name="T55" fmla="*/ 21 h 53"/>
                <a:gd name="T56" fmla="*/ 6 w 15"/>
                <a:gd name="T57" fmla="*/ 23 h 53"/>
                <a:gd name="T58" fmla="*/ 6 w 15"/>
                <a:gd name="T59" fmla="*/ 24 h 53"/>
                <a:gd name="T60" fmla="*/ 6 w 15"/>
                <a:gd name="T61" fmla="*/ 25 h 53"/>
                <a:gd name="T62" fmla="*/ 6 w 15"/>
                <a:gd name="T63" fmla="*/ 26 h 53"/>
                <a:gd name="T64" fmla="*/ 5 w 15"/>
                <a:gd name="T65" fmla="*/ 27 h 53"/>
                <a:gd name="T66" fmla="*/ 5 w 15"/>
                <a:gd name="T67" fmla="*/ 28 h 53"/>
                <a:gd name="T68" fmla="*/ 4 w 15"/>
                <a:gd name="T69" fmla="*/ 30 h 53"/>
                <a:gd name="T70" fmla="*/ 4 w 15"/>
                <a:gd name="T71" fmla="*/ 31 h 53"/>
                <a:gd name="T72" fmla="*/ 4 w 15"/>
                <a:gd name="T73" fmla="*/ 32 h 53"/>
                <a:gd name="T74" fmla="*/ 4 w 15"/>
                <a:gd name="T75" fmla="*/ 33 h 53"/>
                <a:gd name="T76" fmla="*/ 3 w 15"/>
                <a:gd name="T77" fmla="*/ 35 h 53"/>
                <a:gd name="T78" fmla="*/ 3 w 15"/>
                <a:gd name="T79" fmla="*/ 36 h 53"/>
                <a:gd name="T80" fmla="*/ 3 w 15"/>
                <a:gd name="T81" fmla="*/ 37 h 53"/>
                <a:gd name="T82" fmla="*/ 3 w 15"/>
                <a:gd name="T83" fmla="*/ 38 h 53"/>
                <a:gd name="T84" fmla="*/ 2 w 15"/>
                <a:gd name="T85" fmla="*/ 40 h 53"/>
                <a:gd name="T86" fmla="*/ 2 w 15"/>
                <a:gd name="T87" fmla="*/ 41 h 53"/>
                <a:gd name="T88" fmla="*/ 1 w 15"/>
                <a:gd name="T89" fmla="*/ 43 h 53"/>
                <a:gd name="T90" fmla="*/ 1 w 15"/>
                <a:gd name="T91" fmla="*/ 44 h 53"/>
                <a:gd name="T92" fmla="*/ 1 w 15"/>
                <a:gd name="T93" fmla="*/ 46 h 53"/>
                <a:gd name="T94" fmla="*/ 1 w 15"/>
                <a:gd name="T95" fmla="*/ 47 h 53"/>
                <a:gd name="T96" fmla="*/ 0 w 15"/>
                <a:gd name="T97" fmla="*/ 48 h 53"/>
                <a:gd name="T98" fmla="*/ 0 w 15"/>
                <a:gd name="T99" fmla="*/ 50 h 53"/>
                <a:gd name="T100" fmla="*/ 0 w 15"/>
                <a:gd name="T101" fmla="*/ 51 h 53"/>
                <a:gd name="T102" fmla="*/ 0 w 15"/>
                <a:gd name="T10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53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3" name="Freeform 1388"/>
            <p:cNvSpPr>
              <a:spLocks/>
            </p:cNvSpPr>
            <p:nvPr/>
          </p:nvSpPr>
          <p:spPr bwMode="auto">
            <a:xfrm>
              <a:off x="5193028" y="3416544"/>
              <a:ext cx="14764" cy="85630"/>
            </a:xfrm>
            <a:custGeom>
              <a:avLst/>
              <a:gdLst>
                <a:gd name="T0" fmla="*/ 15 w 15"/>
                <a:gd name="T1" fmla="*/ 0 h 87"/>
                <a:gd name="T2" fmla="*/ 15 w 15"/>
                <a:gd name="T3" fmla="*/ 2 h 87"/>
                <a:gd name="T4" fmla="*/ 14 w 15"/>
                <a:gd name="T5" fmla="*/ 3 h 87"/>
                <a:gd name="T6" fmla="*/ 14 w 15"/>
                <a:gd name="T7" fmla="*/ 5 h 87"/>
                <a:gd name="T8" fmla="*/ 14 w 15"/>
                <a:gd name="T9" fmla="*/ 6 h 87"/>
                <a:gd name="T10" fmla="*/ 13 w 15"/>
                <a:gd name="T11" fmla="*/ 8 h 87"/>
                <a:gd name="T12" fmla="*/ 13 w 15"/>
                <a:gd name="T13" fmla="*/ 9 h 87"/>
                <a:gd name="T14" fmla="*/ 13 w 15"/>
                <a:gd name="T15" fmla="*/ 11 h 87"/>
                <a:gd name="T16" fmla="*/ 12 w 15"/>
                <a:gd name="T17" fmla="*/ 12 h 87"/>
                <a:gd name="T18" fmla="*/ 12 w 15"/>
                <a:gd name="T19" fmla="*/ 14 h 87"/>
                <a:gd name="T20" fmla="*/ 12 w 15"/>
                <a:gd name="T21" fmla="*/ 16 h 87"/>
                <a:gd name="T22" fmla="*/ 12 w 15"/>
                <a:gd name="T23" fmla="*/ 17 h 87"/>
                <a:gd name="T24" fmla="*/ 11 w 15"/>
                <a:gd name="T25" fmla="*/ 19 h 87"/>
                <a:gd name="T26" fmla="*/ 11 w 15"/>
                <a:gd name="T27" fmla="*/ 20 h 87"/>
                <a:gd name="T28" fmla="*/ 11 w 15"/>
                <a:gd name="T29" fmla="*/ 22 h 87"/>
                <a:gd name="T30" fmla="*/ 10 w 15"/>
                <a:gd name="T31" fmla="*/ 24 h 87"/>
                <a:gd name="T32" fmla="*/ 10 w 15"/>
                <a:gd name="T33" fmla="*/ 25 h 87"/>
                <a:gd name="T34" fmla="*/ 10 w 15"/>
                <a:gd name="T35" fmla="*/ 27 h 87"/>
                <a:gd name="T36" fmla="*/ 9 w 15"/>
                <a:gd name="T37" fmla="*/ 29 h 87"/>
                <a:gd name="T38" fmla="*/ 9 w 15"/>
                <a:gd name="T39" fmla="*/ 30 h 87"/>
                <a:gd name="T40" fmla="*/ 9 w 15"/>
                <a:gd name="T41" fmla="*/ 32 h 87"/>
                <a:gd name="T42" fmla="*/ 9 w 15"/>
                <a:gd name="T43" fmla="*/ 34 h 87"/>
                <a:gd name="T44" fmla="*/ 8 w 15"/>
                <a:gd name="T45" fmla="*/ 35 h 87"/>
                <a:gd name="T46" fmla="*/ 8 w 15"/>
                <a:gd name="T47" fmla="*/ 37 h 87"/>
                <a:gd name="T48" fmla="*/ 8 w 15"/>
                <a:gd name="T49" fmla="*/ 39 h 87"/>
                <a:gd name="T50" fmla="*/ 7 w 15"/>
                <a:gd name="T51" fmla="*/ 41 h 87"/>
                <a:gd name="T52" fmla="*/ 7 w 15"/>
                <a:gd name="T53" fmla="*/ 42 h 87"/>
                <a:gd name="T54" fmla="*/ 7 w 15"/>
                <a:gd name="T55" fmla="*/ 44 h 87"/>
                <a:gd name="T56" fmla="*/ 6 w 15"/>
                <a:gd name="T57" fmla="*/ 46 h 87"/>
                <a:gd name="T58" fmla="*/ 6 w 15"/>
                <a:gd name="T59" fmla="*/ 48 h 87"/>
                <a:gd name="T60" fmla="*/ 6 w 15"/>
                <a:gd name="T61" fmla="*/ 49 h 87"/>
                <a:gd name="T62" fmla="*/ 6 w 15"/>
                <a:gd name="T63" fmla="*/ 51 h 87"/>
                <a:gd name="T64" fmla="*/ 5 w 15"/>
                <a:gd name="T65" fmla="*/ 53 h 87"/>
                <a:gd name="T66" fmla="*/ 5 w 15"/>
                <a:gd name="T67" fmla="*/ 55 h 87"/>
                <a:gd name="T68" fmla="*/ 5 w 15"/>
                <a:gd name="T69" fmla="*/ 57 h 87"/>
                <a:gd name="T70" fmla="*/ 4 w 15"/>
                <a:gd name="T71" fmla="*/ 58 h 87"/>
                <a:gd name="T72" fmla="*/ 4 w 15"/>
                <a:gd name="T73" fmla="*/ 60 h 87"/>
                <a:gd name="T74" fmla="*/ 4 w 15"/>
                <a:gd name="T75" fmla="*/ 62 h 87"/>
                <a:gd name="T76" fmla="*/ 4 w 15"/>
                <a:gd name="T77" fmla="*/ 64 h 87"/>
                <a:gd name="T78" fmla="*/ 3 w 15"/>
                <a:gd name="T79" fmla="*/ 65 h 87"/>
                <a:gd name="T80" fmla="*/ 3 w 15"/>
                <a:gd name="T81" fmla="*/ 67 h 87"/>
                <a:gd name="T82" fmla="*/ 3 w 15"/>
                <a:gd name="T83" fmla="*/ 69 h 87"/>
                <a:gd name="T84" fmla="*/ 2 w 15"/>
                <a:gd name="T85" fmla="*/ 71 h 87"/>
                <a:gd name="T86" fmla="*/ 2 w 15"/>
                <a:gd name="T87" fmla="*/ 73 h 87"/>
                <a:gd name="T88" fmla="*/ 2 w 15"/>
                <a:gd name="T89" fmla="*/ 75 h 87"/>
                <a:gd name="T90" fmla="*/ 1 w 15"/>
                <a:gd name="T91" fmla="*/ 76 h 87"/>
                <a:gd name="T92" fmla="*/ 1 w 15"/>
                <a:gd name="T93" fmla="*/ 78 h 87"/>
                <a:gd name="T94" fmla="*/ 1 w 15"/>
                <a:gd name="T95" fmla="*/ 80 h 87"/>
                <a:gd name="T96" fmla="*/ 1 w 15"/>
                <a:gd name="T97" fmla="*/ 82 h 87"/>
                <a:gd name="T98" fmla="*/ 0 w 15"/>
                <a:gd name="T99" fmla="*/ 84 h 87"/>
                <a:gd name="T100" fmla="*/ 0 w 15"/>
                <a:gd name="T101" fmla="*/ 86 h 87"/>
                <a:gd name="T102" fmla="*/ 0 w 15"/>
                <a:gd name="T10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87">
                  <a:moveTo>
                    <a:pt x="15" y="0"/>
                  </a:moveTo>
                  <a:lnTo>
                    <a:pt x="15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2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1" y="76"/>
                  </a:lnTo>
                  <a:lnTo>
                    <a:pt x="1" y="78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4" name="Freeform 1389"/>
            <p:cNvSpPr>
              <a:spLocks/>
            </p:cNvSpPr>
            <p:nvPr/>
          </p:nvSpPr>
          <p:spPr bwMode="auto">
            <a:xfrm>
              <a:off x="5178264" y="3501190"/>
              <a:ext cx="14764" cy="92519"/>
            </a:xfrm>
            <a:custGeom>
              <a:avLst/>
              <a:gdLst>
                <a:gd name="T0" fmla="*/ 15 w 15"/>
                <a:gd name="T1" fmla="*/ 0 h 94"/>
                <a:gd name="T2" fmla="*/ 15 w 15"/>
                <a:gd name="T3" fmla="*/ 1 h 94"/>
                <a:gd name="T4" fmla="*/ 14 w 15"/>
                <a:gd name="T5" fmla="*/ 3 h 94"/>
                <a:gd name="T6" fmla="*/ 14 w 15"/>
                <a:gd name="T7" fmla="*/ 5 h 94"/>
                <a:gd name="T8" fmla="*/ 14 w 15"/>
                <a:gd name="T9" fmla="*/ 7 h 94"/>
                <a:gd name="T10" fmla="*/ 13 w 15"/>
                <a:gd name="T11" fmla="*/ 9 h 94"/>
                <a:gd name="T12" fmla="*/ 13 w 15"/>
                <a:gd name="T13" fmla="*/ 11 h 94"/>
                <a:gd name="T14" fmla="*/ 13 w 15"/>
                <a:gd name="T15" fmla="*/ 13 h 94"/>
                <a:gd name="T16" fmla="*/ 13 w 15"/>
                <a:gd name="T17" fmla="*/ 15 h 94"/>
                <a:gd name="T18" fmla="*/ 12 w 15"/>
                <a:gd name="T19" fmla="*/ 17 h 94"/>
                <a:gd name="T20" fmla="*/ 12 w 15"/>
                <a:gd name="T21" fmla="*/ 18 h 94"/>
                <a:gd name="T22" fmla="*/ 12 w 15"/>
                <a:gd name="T23" fmla="*/ 20 h 94"/>
                <a:gd name="T24" fmla="*/ 11 w 15"/>
                <a:gd name="T25" fmla="*/ 22 h 94"/>
                <a:gd name="T26" fmla="*/ 11 w 15"/>
                <a:gd name="T27" fmla="*/ 24 h 94"/>
                <a:gd name="T28" fmla="*/ 11 w 15"/>
                <a:gd name="T29" fmla="*/ 26 h 94"/>
                <a:gd name="T30" fmla="*/ 10 w 15"/>
                <a:gd name="T31" fmla="*/ 28 h 94"/>
                <a:gd name="T32" fmla="*/ 10 w 15"/>
                <a:gd name="T33" fmla="*/ 30 h 94"/>
                <a:gd name="T34" fmla="*/ 10 w 15"/>
                <a:gd name="T35" fmla="*/ 31 h 94"/>
                <a:gd name="T36" fmla="*/ 10 w 15"/>
                <a:gd name="T37" fmla="*/ 33 h 94"/>
                <a:gd name="T38" fmla="*/ 9 w 15"/>
                <a:gd name="T39" fmla="*/ 35 h 94"/>
                <a:gd name="T40" fmla="*/ 9 w 15"/>
                <a:gd name="T41" fmla="*/ 37 h 94"/>
                <a:gd name="T42" fmla="*/ 9 w 15"/>
                <a:gd name="T43" fmla="*/ 39 h 94"/>
                <a:gd name="T44" fmla="*/ 9 w 15"/>
                <a:gd name="T45" fmla="*/ 41 h 94"/>
                <a:gd name="T46" fmla="*/ 8 w 15"/>
                <a:gd name="T47" fmla="*/ 43 h 94"/>
                <a:gd name="T48" fmla="*/ 8 w 15"/>
                <a:gd name="T49" fmla="*/ 44 h 94"/>
                <a:gd name="T50" fmla="*/ 7 w 15"/>
                <a:gd name="T51" fmla="*/ 46 h 94"/>
                <a:gd name="T52" fmla="*/ 7 w 15"/>
                <a:gd name="T53" fmla="*/ 48 h 94"/>
                <a:gd name="T54" fmla="*/ 7 w 15"/>
                <a:gd name="T55" fmla="*/ 50 h 94"/>
                <a:gd name="T56" fmla="*/ 7 w 15"/>
                <a:gd name="T57" fmla="*/ 52 h 94"/>
                <a:gd name="T58" fmla="*/ 6 w 15"/>
                <a:gd name="T59" fmla="*/ 54 h 94"/>
                <a:gd name="T60" fmla="*/ 6 w 15"/>
                <a:gd name="T61" fmla="*/ 56 h 94"/>
                <a:gd name="T62" fmla="*/ 6 w 15"/>
                <a:gd name="T63" fmla="*/ 58 h 94"/>
                <a:gd name="T64" fmla="*/ 6 w 15"/>
                <a:gd name="T65" fmla="*/ 59 h 94"/>
                <a:gd name="T66" fmla="*/ 5 w 15"/>
                <a:gd name="T67" fmla="*/ 61 h 94"/>
                <a:gd name="T68" fmla="*/ 5 w 15"/>
                <a:gd name="T69" fmla="*/ 63 h 94"/>
                <a:gd name="T70" fmla="*/ 5 w 15"/>
                <a:gd name="T71" fmla="*/ 65 h 94"/>
                <a:gd name="T72" fmla="*/ 4 w 15"/>
                <a:gd name="T73" fmla="*/ 67 h 94"/>
                <a:gd name="T74" fmla="*/ 4 w 15"/>
                <a:gd name="T75" fmla="*/ 69 h 94"/>
                <a:gd name="T76" fmla="*/ 4 w 15"/>
                <a:gd name="T77" fmla="*/ 70 h 94"/>
                <a:gd name="T78" fmla="*/ 3 w 15"/>
                <a:gd name="T79" fmla="*/ 72 h 94"/>
                <a:gd name="T80" fmla="*/ 3 w 15"/>
                <a:gd name="T81" fmla="*/ 74 h 94"/>
                <a:gd name="T82" fmla="*/ 3 w 15"/>
                <a:gd name="T83" fmla="*/ 76 h 94"/>
                <a:gd name="T84" fmla="*/ 3 w 15"/>
                <a:gd name="T85" fmla="*/ 78 h 94"/>
                <a:gd name="T86" fmla="*/ 2 w 15"/>
                <a:gd name="T87" fmla="*/ 80 h 94"/>
                <a:gd name="T88" fmla="*/ 2 w 15"/>
                <a:gd name="T89" fmla="*/ 82 h 94"/>
                <a:gd name="T90" fmla="*/ 2 w 15"/>
                <a:gd name="T91" fmla="*/ 83 h 94"/>
                <a:gd name="T92" fmla="*/ 1 w 15"/>
                <a:gd name="T93" fmla="*/ 85 h 94"/>
                <a:gd name="T94" fmla="*/ 1 w 15"/>
                <a:gd name="T95" fmla="*/ 87 h 94"/>
                <a:gd name="T96" fmla="*/ 1 w 15"/>
                <a:gd name="T97" fmla="*/ 89 h 94"/>
                <a:gd name="T98" fmla="*/ 0 w 15"/>
                <a:gd name="T99" fmla="*/ 91 h 94"/>
                <a:gd name="T100" fmla="*/ 0 w 15"/>
                <a:gd name="T101" fmla="*/ 92 h 94"/>
                <a:gd name="T102" fmla="*/ 0 w 15"/>
                <a:gd name="T10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94">
                  <a:moveTo>
                    <a:pt x="15" y="0"/>
                  </a:move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0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8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4" y="67"/>
                  </a:lnTo>
                  <a:lnTo>
                    <a:pt x="4" y="69"/>
                  </a:lnTo>
                  <a:lnTo>
                    <a:pt x="4" y="70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2" y="80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5" name="Freeform 1390"/>
            <p:cNvSpPr>
              <a:spLocks/>
            </p:cNvSpPr>
            <p:nvPr/>
          </p:nvSpPr>
          <p:spPr bwMode="auto">
            <a:xfrm>
              <a:off x="5163501" y="3591741"/>
              <a:ext cx="14764" cy="84645"/>
            </a:xfrm>
            <a:custGeom>
              <a:avLst/>
              <a:gdLst>
                <a:gd name="T0" fmla="*/ 15 w 15"/>
                <a:gd name="T1" fmla="*/ 0 h 86"/>
                <a:gd name="T2" fmla="*/ 15 w 15"/>
                <a:gd name="T3" fmla="*/ 2 h 86"/>
                <a:gd name="T4" fmla="*/ 15 w 15"/>
                <a:gd name="T5" fmla="*/ 4 h 86"/>
                <a:gd name="T6" fmla="*/ 14 w 15"/>
                <a:gd name="T7" fmla="*/ 6 h 86"/>
                <a:gd name="T8" fmla="*/ 14 w 15"/>
                <a:gd name="T9" fmla="*/ 8 h 86"/>
                <a:gd name="T10" fmla="*/ 14 w 15"/>
                <a:gd name="T11" fmla="*/ 9 h 86"/>
                <a:gd name="T12" fmla="*/ 13 w 15"/>
                <a:gd name="T13" fmla="*/ 11 h 86"/>
                <a:gd name="T14" fmla="*/ 13 w 15"/>
                <a:gd name="T15" fmla="*/ 13 h 86"/>
                <a:gd name="T16" fmla="*/ 13 w 15"/>
                <a:gd name="T17" fmla="*/ 15 h 86"/>
                <a:gd name="T18" fmla="*/ 13 w 15"/>
                <a:gd name="T19" fmla="*/ 17 h 86"/>
                <a:gd name="T20" fmla="*/ 12 w 15"/>
                <a:gd name="T21" fmla="*/ 18 h 86"/>
                <a:gd name="T22" fmla="*/ 12 w 15"/>
                <a:gd name="T23" fmla="*/ 20 h 86"/>
                <a:gd name="T24" fmla="*/ 12 w 15"/>
                <a:gd name="T25" fmla="*/ 22 h 86"/>
                <a:gd name="T26" fmla="*/ 11 w 15"/>
                <a:gd name="T27" fmla="*/ 24 h 86"/>
                <a:gd name="T28" fmla="*/ 11 w 15"/>
                <a:gd name="T29" fmla="*/ 25 h 86"/>
                <a:gd name="T30" fmla="*/ 11 w 15"/>
                <a:gd name="T31" fmla="*/ 27 h 86"/>
                <a:gd name="T32" fmla="*/ 11 w 15"/>
                <a:gd name="T33" fmla="*/ 29 h 86"/>
                <a:gd name="T34" fmla="*/ 10 w 15"/>
                <a:gd name="T35" fmla="*/ 30 h 86"/>
                <a:gd name="T36" fmla="*/ 10 w 15"/>
                <a:gd name="T37" fmla="*/ 32 h 86"/>
                <a:gd name="T38" fmla="*/ 10 w 15"/>
                <a:gd name="T39" fmla="*/ 34 h 86"/>
                <a:gd name="T40" fmla="*/ 9 w 15"/>
                <a:gd name="T41" fmla="*/ 36 h 86"/>
                <a:gd name="T42" fmla="*/ 9 w 15"/>
                <a:gd name="T43" fmla="*/ 37 h 86"/>
                <a:gd name="T44" fmla="*/ 9 w 15"/>
                <a:gd name="T45" fmla="*/ 39 h 86"/>
                <a:gd name="T46" fmla="*/ 8 w 15"/>
                <a:gd name="T47" fmla="*/ 41 h 86"/>
                <a:gd name="T48" fmla="*/ 8 w 15"/>
                <a:gd name="T49" fmla="*/ 42 h 86"/>
                <a:gd name="T50" fmla="*/ 8 w 15"/>
                <a:gd name="T51" fmla="*/ 44 h 86"/>
                <a:gd name="T52" fmla="*/ 8 w 15"/>
                <a:gd name="T53" fmla="*/ 46 h 86"/>
                <a:gd name="T54" fmla="*/ 7 w 15"/>
                <a:gd name="T55" fmla="*/ 47 h 86"/>
                <a:gd name="T56" fmla="*/ 7 w 15"/>
                <a:gd name="T57" fmla="*/ 49 h 86"/>
                <a:gd name="T58" fmla="*/ 7 w 15"/>
                <a:gd name="T59" fmla="*/ 51 h 86"/>
                <a:gd name="T60" fmla="*/ 6 w 15"/>
                <a:gd name="T61" fmla="*/ 53 h 86"/>
                <a:gd name="T62" fmla="*/ 6 w 15"/>
                <a:gd name="T63" fmla="*/ 54 h 86"/>
                <a:gd name="T64" fmla="*/ 6 w 15"/>
                <a:gd name="T65" fmla="*/ 56 h 86"/>
                <a:gd name="T66" fmla="*/ 6 w 15"/>
                <a:gd name="T67" fmla="*/ 57 h 86"/>
                <a:gd name="T68" fmla="*/ 5 w 15"/>
                <a:gd name="T69" fmla="*/ 59 h 86"/>
                <a:gd name="T70" fmla="*/ 5 w 15"/>
                <a:gd name="T71" fmla="*/ 61 h 86"/>
                <a:gd name="T72" fmla="*/ 5 w 15"/>
                <a:gd name="T73" fmla="*/ 62 h 86"/>
                <a:gd name="T74" fmla="*/ 4 w 15"/>
                <a:gd name="T75" fmla="*/ 64 h 86"/>
                <a:gd name="T76" fmla="*/ 4 w 15"/>
                <a:gd name="T77" fmla="*/ 66 h 86"/>
                <a:gd name="T78" fmla="*/ 4 w 15"/>
                <a:gd name="T79" fmla="*/ 67 h 86"/>
                <a:gd name="T80" fmla="*/ 3 w 15"/>
                <a:gd name="T81" fmla="*/ 69 h 86"/>
                <a:gd name="T82" fmla="*/ 3 w 15"/>
                <a:gd name="T83" fmla="*/ 70 h 86"/>
                <a:gd name="T84" fmla="*/ 3 w 15"/>
                <a:gd name="T85" fmla="*/ 72 h 86"/>
                <a:gd name="T86" fmla="*/ 3 w 15"/>
                <a:gd name="T87" fmla="*/ 73 h 86"/>
                <a:gd name="T88" fmla="*/ 2 w 15"/>
                <a:gd name="T89" fmla="*/ 75 h 86"/>
                <a:gd name="T90" fmla="*/ 2 w 15"/>
                <a:gd name="T91" fmla="*/ 77 h 86"/>
                <a:gd name="T92" fmla="*/ 2 w 15"/>
                <a:gd name="T93" fmla="*/ 78 h 86"/>
                <a:gd name="T94" fmla="*/ 1 w 15"/>
                <a:gd name="T95" fmla="*/ 80 h 86"/>
                <a:gd name="T96" fmla="*/ 1 w 15"/>
                <a:gd name="T97" fmla="*/ 81 h 86"/>
                <a:gd name="T98" fmla="*/ 1 w 15"/>
                <a:gd name="T99" fmla="*/ 83 h 86"/>
                <a:gd name="T100" fmla="*/ 1 w 15"/>
                <a:gd name="T101" fmla="*/ 85 h 86"/>
                <a:gd name="T102" fmla="*/ 0 w 15"/>
                <a:gd name="T10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86">
                  <a:moveTo>
                    <a:pt x="15" y="0"/>
                  </a:moveTo>
                  <a:lnTo>
                    <a:pt x="15" y="2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8" y="41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4" y="67"/>
                  </a:lnTo>
                  <a:lnTo>
                    <a:pt x="3" y="69"/>
                  </a:lnTo>
                  <a:lnTo>
                    <a:pt x="3" y="70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1" y="80"/>
                  </a:lnTo>
                  <a:lnTo>
                    <a:pt x="1" y="81"/>
                  </a:lnTo>
                  <a:lnTo>
                    <a:pt x="1" y="83"/>
                  </a:lnTo>
                  <a:lnTo>
                    <a:pt x="1" y="85"/>
                  </a:lnTo>
                  <a:lnTo>
                    <a:pt x="0" y="8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6" name="Freeform 1391"/>
            <p:cNvSpPr>
              <a:spLocks/>
            </p:cNvSpPr>
            <p:nvPr/>
          </p:nvSpPr>
          <p:spPr bwMode="auto">
            <a:xfrm>
              <a:off x="5149721" y="3675402"/>
              <a:ext cx="14764" cy="66929"/>
            </a:xfrm>
            <a:custGeom>
              <a:avLst/>
              <a:gdLst>
                <a:gd name="T0" fmla="*/ 15 w 15"/>
                <a:gd name="T1" fmla="*/ 0 h 68"/>
                <a:gd name="T2" fmla="*/ 14 w 15"/>
                <a:gd name="T3" fmla="*/ 1 h 68"/>
                <a:gd name="T4" fmla="*/ 14 w 15"/>
                <a:gd name="T5" fmla="*/ 3 h 68"/>
                <a:gd name="T6" fmla="*/ 14 w 15"/>
                <a:gd name="T7" fmla="*/ 4 h 68"/>
                <a:gd name="T8" fmla="*/ 13 w 15"/>
                <a:gd name="T9" fmla="*/ 6 h 68"/>
                <a:gd name="T10" fmla="*/ 13 w 15"/>
                <a:gd name="T11" fmla="*/ 7 h 68"/>
                <a:gd name="T12" fmla="*/ 13 w 15"/>
                <a:gd name="T13" fmla="*/ 8 h 68"/>
                <a:gd name="T14" fmla="*/ 13 w 15"/>
                <a:gd name="T15" fmla="*/ 10 h 68"/>
                <a:gd name="T16" fmla="*/ 12 w 15"/>
                <a:gd name="T17" fmla="*/ 11 h 68"/>
                <a:gd name="T18" fmla="*/ 12 w 15"/>
                <a:gd name="T19" fmla="*/ 13 h 68"/>
                <a:gd name="T20" fmla="*/ 12 w 15"/>
                <a:gd name="T21" fmla="*/ 14 h 68"/>
                <a:gd name="T22" fmla="*/ 11 w 15"/>
                <a:gd name="T23" fmla="*/ 16 h 68"/>
                <a:gd name="T24" fmla="*/ 11 w 15"/>
                <a:gd name="T25" fmla="*/ 17 h 68"/>
                <a:gd name="T26" fmla="*/ 11 w 15"/>
                <a:gd name="T27" fmla="*/ 19 h 68"/>
                <a:gd name="T28" fmla="*/ 10 w 15"/>
                <a:gd name="T29" fmla="*/ 20 h 68"/>
                <a:gd name="T30" fmla="*/ 10 w 15"/>
                <a:gd name="T31" fmla="*/ 22 h 68"/>
                <a:gd name="T32" fmla="*/ 10 w 15"/>
                <a:gd name="T33" fmla="*/ 23 h 68"/>
                <a:gd name="T34" fmla="*/ 10 w 15"/>
                <a:gd name="T35" fmla="*/ 25 h 68"/>
                <a:gd name="T36" fmla="*/ 9 w 15"/>
                <a:gd name="T37" fmla="*/ 26 h 68"/>
                <a:gd name="T38" fmla="*/ 9 w 15"/>
                <a:gd name="T39" fmla="*/ 27 h 68"/>
                <a:gd name="T40" fmla="*/ 9 w 15"/>
                <a:gd name="T41" fmla="*/ 29 h 68"/>
                <a:gd name="T42" fmla="*/ 9 w 15"/>
                <a:gd name="T43" fmla="*/ 30 h 68"/>
                <a:gd name="T44" fmla="*/ 8 w 15"/>
                <a:gd name="T45" fmla="*/ 32 h 68"/>
                <a:gd name="T46" fmla="*/ 8 w 15"/>
                <a:gd name="T47" fmla="*/ 33 h 68"/>
                <a:gd name="T48" fmla="*/ 7 w 15"/>
                <a:gd name="T49" fmla="*/ 34 h 68"/>
                <a:gd name="T50" fmla="*/ 7 w 15"/>
                <a:gd name="T51" fmla="*/ 36 h 68"/>
                <a:gd name="T52" fmla="*/ 7 w 15"/>
                <a:gd name="T53" fmla="*/ 37 h 68"/>
                <a:gd name="T54" fmla="*/ 7 w 15"/>
                <a:gd name="T55" fmla="*/ 39 h 68"/>
                <a:gd name="T56" fmla="*/ 6 w 15"/>
                <a:gd name="T57" fmla="*/ 40 h 68"/>
                <a:gd name="T58" fmla="*/ 6 w 15"/>
                <a:gd name="T59" fmla="*/ 41 h 68"/>
                <a:gd name="T60" fmla="*/ 6 w 15"/>
                <a:gd name="T61" fmla="*/ 42 h 68"/>
                <a:gd name="T62" fmla="*/ 6 w 15"/>
                <a:gd name="T63" fmla="*/ 44 h 68"/>
                <a:gd name="T64" fmla="*/ 5 w 15"/>
                <a:gd name="T65" fmla="*/ 45 h 68"/>
                <a:gd name="T66" fmla="*/ 5 w 15"/>
                <a:gd name="T67" fmla="*/ 46 h 68"/>
                <a:gd name="T68" fmla="*/ 5 w 15"/>
                <a:gd name="T69" fmla="*/ 48 h 68"/>
                <a:gd name="T70" fmla="*/ 5 w 15"/>
                <a:gd name="T71" fmla="*/ 49 h 68"/>
                <a:gd name="T72" fmla="*/ 4 w 15"/>
                <a:gd name="T73" fmla="*/ 50 h 68"/>
                <a:gd name="T74" fmla="*/ 4 w 15"/>
                <a:gd name="T75" fmla="*/ 52 h 68"/>
                <a:gd name="T76" fmla="*/ 3 w 15"/>
                <a:gd name="T77" fmla="*/ 53 h 68"/>
                <a:gd name="T78" fmla="*/ 3 w 15"/>
                <a:gd name="T79" fmla="*/ 54 h 68"/>
                <a:gd name="T80" fmla="*/ 3 w 15"/>
                <a:gd name="T81" fmla="*/ 55 h 68"/>
                <a:gd name="T82" fmla="*/ 3 w 15"/>
                <a:gd name="T83" fmla="*/ 56 h 68"/>
                <a:gd name="T84" fmla="*/ 2 w 15"/>
                <a:gd name="T85" fmla="*/ 58 h 68"/>
                <a:gd name="T86" fmla="*/ 2 w 15"/>
                <a:gd name="T87" fmla="*/ 59 h 68"/>
                <a:gd name="T88" fmla="*/ 2 w 15"/>
                <a:gd name="T89" fmla="*/ 60 h 68"/>
                <a:gd name="T90" fmla="*/ 2 w 15"/>
                <a:gd name="T91" fmla="*/ 61 h 68"/>
                <a:gd name="T92" fmla="*/ 1 w 15"/>
                <a:gd name="T93" fmla="*/ 63 h 68"/>
                <a:gd name="T94" fmla="*/ 1 w 15"/>
                <a:gd name="T95" fmla="*/ 64 h 68"/>
                <a:gd name="T96" fmla="*/ 1 w 15"/>
                <a:gd name="T97" fmla="*/ 65 h 68"/>
                <a:gd name="T98" fmla="*/ 0 w 15"/>
                <a:gd name="T99" fmla="*/ 66 h 68"/>
                <a:gd name="T100" fmla="*/ 0 w 15"/>
                <a:gd name="T101" fmla="*/ 67 h 68"/>
                <a:gd name="T102" fmla="*/ 0 w 15"/>
                <a:gd name="T10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6" y="40"/>
                  </a:lnTo>
                  <a:lnTo>
                    <a:pt x="6" y="41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2" y="60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7" name="Freeform 1392"/>
            <p:cNvSpPr>
              <a:spLocks/>
            </p:cNvSpPr>
            <p:nvPr/>
          </p:nvSpPr>
          <p:spPr bwMode="auto">
            <a:xfrm>
              <a:off x="5134957" y="3741347"/>
              <a:ext cx="14764" cy="48229"/>
            </a:xfrm>
            <a:custGeom>
              <a:avLst/>
              <a:gdLst>
                <a:gd name="T0" fmla="*/ 15 w 15"/>
                <a:gd name="T1" fmla="*/ 0 h 49"/>
                <a:gd name="T2" fmla="*/ 15 w 15"/>
                <a:gd name="T3" fmla="*/ 1 h 49"/>
                <a:gd name="T4" fmla="*/ 14 w 15"/>
                <a:gd name="T5" fmla="*/ 2 h 49"/>
                <a:gd name="T6" fmla="*/ 14 w 15"/>
                <a:gd name="T7" fmla="*/ 4 h 49"/>
                <a:gd name="T8" fmla="*/ 14 w 15"/>
                <a:gd name="T9" fmla="*/ 5 h 49"/>
                <a:gd name="T10" fmla="*/ 14 w 15"/>
                <a:gd name="T11" fmla="*/ 6 h 49"/>
                <a:gd name="T12" fmla="*/ 13 w 15"/>
                <a:gd name="T13" fmla="*/ 7 h 49"/>
                <a:gd name="T14" fmla="*/ 13 w 15"/>
                <a:gd name="T15" fmla="*/ 8 h 49"/>
                <a:gd name="T16" fmla="*/ 13 w 15"/>
                <a:gd name="T17" fmla="*/ 9 h 49"/>
                <a:gd name="T18" fmla="*/ 12 w 15"/>
                <a:gd name="T19" fmla="*/ 10 h 49"/>
                <a:gd name="T20" fmla="*/ 12 w 15"/>
                <a:gd name="T21" fmla="*/ 11 h 49"/>
                <a:gd name="T22" fmla="*/ 12 w 15"/>
                <a:gd name="T23" fmla="*/ 12 h 49"/>
                <a:gd name="T24" fmla="*/ 12 w 15"/>
                <a:gd name="T25" fmla="*/ 14 h 49"/>
                <a:gd name="T26" fmla="*/ 11 w 15"/>
                <a:gd name="T27" fmla="*/ 15 h 49"/>
                <a:gd name="T28" fmla="*/ 11 w 15"/>
                <a:gd name="T29" fmla="*/ 16 h 49"/>
                <a:gd name="T30" fmla="*/ 11 w 15"/>
                <a:gd name="T31" fmla="*/ 17 h 49"/>
                <a:gd name="T32" fmla="*/ 10 w 15"/>
                <a:gd name="T33" fmla="*/ 18 h 49"/>
                <a:gd name="T34" fmla="*/ 10 w 15"/>
                <a:gd name="T35" fmla="*/ 19 h 49"/>
                <a:gd name="T36" fmla="*/ 10 w 15"/>
                <a:gd name="T37" fmla="*/ 20 h 49"/>
                <a:gd name="T38" fmla="*/ 10 w 15"/>
                <a:gd name="T39" fmla="*/ 21 h 49"/>
                <a:gd name="T40" fmla="*/ 9 w 15"/>
                <a:gd name="T41" fmla="*/ 22 h 49"/>
                <a:gd name="T42" fmla="*/ 9 w 15"/>
                <a:gd name="T43" fmla="*/ 23 h 49"/>
                <a:gd name="T44" fmla="*/ 9 w 15"/>
                <a:gd name="T45" fmla="*/ 24 h 49"/>
                <a:gd name="T46" fmla="*/ 8 w 15"/>
                <a:gd name="T47" fmla="*/ 25 h 49"/>
                <a:gd name="T48" fmla="*/ 8 w 15"/>
                <a:gd name="T49" fmla="*/ 26 h 49"/>
                <a:gd name="T50" fmla="*/ 8 w 15"/>
                <a:gd name="T51" fmla="*/ 27 h 49"/>
                <a:gd name="T52" fmla="*/ 8 w 15"/>
                <a:gd name="T53" fmla="*/ 28 h 49"/>
                <a:gd name="T54" fmla="*/ 7 w 15"/>
                <a:gd name="T55" fmla="*/ 28 h 49"/>
                <a:gd name="T56" fmla="*/ 7 w 15"/>
                <a:gd name="T57" fmla="*/ 29 h 49"/>
                <a:gd name="T58" fmla="*/ 7 w 15"/>
                <a:gd name="T59" fmla="*/ 30 h 49"/>
                <a:gd name="T60" fmla="*/ 7 w 15"/>
                <a:gd name="T61" fmla="*/ 31 h 49"/>
                <a:gd name="T62" fmla="*/ 6 w 15"/>
                <a:gd name="T63" fmla="*/ 32 h 49"/>
                <a:gd name="T64" fmla="*/ 6 w 15"/>
                <a:gd name="T65" fmla="*/ 33 h 49"/>
                <a:gd name="T66" fmla="*/ 5 w 15"/>
                <a:gd name="T67" fmla="*/ 34 h 49"/>
                <a:gd name="T68" fmla="*/ 5 w 15"/>
                <a:gd name="T69" fmla="*/ 35 h 49"/>
                <a:gd name="T70" fmla="*/ 5 w 15"/>
                <a:gd name="T71" fmla="*/ 36 h 49"/>
                <a:gd name="T72" fmla="*/ 5 w 15"/>
                <a:gd name="T73" fmla="*/ 37 h 49"/>
                <a:gd name="T74" fmla="*/ 4 w 15"/>
                <a:gd name="T75" fmla="*/ 38 h 49"/>
                <a:gd name="T76" fmla="*/ 4 w 15"/>
                <a:gd name="T77" fmla="*/ 38 h 49"/>
                <a:gd name="T78" fmla="*/ 4 w 15"/>
                <a:gd name="T79" fmla="*/ 39 h 49"/>
                <a:gd name="T80" fmla="*/ 4 w 15"/>
                <a:gd name="T81" fmla="*/ 40 h 49"/>
                <a:gd name="T82" fmla="*/ 3 w 15"/>
                <a:gd name="T83" fmla="*/ 41 h 49"/>
                <a:gd name="T84" fmla="*/ 3 w 15"/>
                <a:gd name="T85" fmla="*/ 42 h 49"/>
                <a:gd name="T86" fmla="*/ 3 w 15"/>
                <a:gd name="T87" fmla="*/ 42 h 49"/>
                <a:gd name="T88" fmla="*/ 2 w 15"/>
                <a:gd name="T89" fmla="*/ 43 h 49"/>
                <a:gd name="T90" fmla="*/ 2 w 15"/>
                <a:gd name="T91" fmla="*/ 44 h 49"/>
                <a:gd name="T92" fmla="*/ 2 w 15"/>
                <a:gd name="T93" fmla="*/ 45 h 49"/>
                <a:gd name="T94" fmla="*/ 1 w 15"/>
                <a:gd name="T95" fmla="*/ 46 h 49"/>
                <a:gd name="T96" fmla="*/ 1 w 15"/>
                <a:gd name="T97" fmla="*/ 47 h 49"/>
                <a:gd name="T98" fmla="*/ 1 w 15"/>
                <a:gd name="T99" fmla="*/ 47 h 49"/>
                <a:gd name="T100" fmla="*/ 1 w 15"/>
                <a:gd name="T101" fmla="*/ 48 h 49"/>
                <a:gd name="T102" fmla="*/ 0 w 15"/>
                <a:gd name="T10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9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5" y="34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0" y="4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8" name="Freeform 1393"/>
            <p:cNvSpPr>
              <a:spLocks/>
            </p:cNvSpPr>
            <p:nvPr/>
          </p:nvSpPr>
          <p:spPr bwMode="auto">
            <a:xfrm>
              <a:off x="5121178" y="3788591"/>
              <a:ext cx="14764" cy="35433"/>
            </a:xfrm>
            <a:custGeom>
              <a:avLst/>
              <a:gdLst>
                <a:gd name="T0" fmla="*/ 15 w 15"/>
                <a:gd name="T1" fmla="*/ 0 h 36"/>
                <a:gd name="T2" fmla="*/ 14 w 15"/>
                <a:gd name="T3" fmla="*/ 1 h 36"/>
                <a:gd name="T4" fmla="*/ 14 w 15"/>
                <a:gd name="T5" fmla="*/ 2 h 36"/>
                <a:gd name="T6" fmla="*/ 14 w 15"/>
                <a:gd name="T7" fmla="*/ 3 h 36"/>
                <a:gd name="T8" fmla="*/ 14 w 15"/>
                <a:gd name="T9" fmla="*/ 3 h 36"/>
                <a:gd name="T10" fmla="*/ 13 w 15"/>
                <a:gd name="T11" fmla="*/ 4 h 36"/>
                <a:gd name="T12" fmla="*/ 13 w 15"/>
                <a:gd name="T13" fmla="*/ 5 h 36"/>
                <a:gd name="T14" fmla="*/ 13 w 15"/>
                <a:gd name="T15" fmla="*/ 6 h 36"/>
                <a:gd name="T16" fmla="*/ 12 w 15"/>
                <a:gd name="T17" fmla="*/ 6 h 36"/>
                <a:gd name="T18" fmla="*/ 12 w 15"/>
                <a:gd name="T19" fmla="*/ 7 h 36"/>
                <a:gd name="T20" fmla="*/ 12 w 15"/>
                <a:gd name="T21" fmla="*/ 8 h 36"/>
                <a:gd name="T22" fmla="*/ 12 w 15"/>
                <a:gd name="T23" fmla="*/ 9 h 36"/>
                <a:gd name="T24" fmla="*/ 11 w 15"/>
                <a:gd name="T25" fmla="*/ 9 h 36"/>
                <a:gd name="T26" fmla="*/ 11 w 15"/>
                <a:gd name="T27" fmla="*/ 10 h 36"/>
                <a:gd name="T28" fmla="*/ 11 w 15"/>
                <a:gd name="T29" fmla="*/ 11 h 36"/>
                <a:gd name="T30" fmla="*/ 10 w 15"/>
                <a:gd name="T31" fmla="*/ 12 h 36"/>
                <a:gd name="T32" fmla="*/ 10 w 15"/>
                <a:gd name="T33" fmla="*/ 12 h 36"/>
                <a:gd name="T34" fmla="*/ 10 w 15"/>
                <a:gd name="T35" fmla="*/ 13 h 36"/>
                <a:gd name="T36" fmla="*/ 9 w 15"/>
                <a:gd name="T37" fmla="*/ 13 h 36"/>
                <a:gd name="T38" fmla="*/ 9 w 15"/>
                <a:gd name="T39" fmla="*/ 14 h 36"/>
                <a:gd name="T40" fmla="*/ 9 w 15"/>
                <a:gd name="T41" fmla="*/ 15 h 36"/>
                <a:gd name="T42" fmla="*/ 9 w 15"/>
                <a:gd name="T43" fmla="*/ 16 h 36"/>
                <a:gd name="T44" fmla="*/ 8 w 15"/>
                <a:gd name="T45" fmla="*/ 16 h 36"/>
                <a:gd name="T46" fmla="*/ 8 w 15"/>
                <a:gd name="T47" fmla="*/ 17 h 36"/>
                <a:gd name="T48" fmla="*/ 8 w 15"/>
                <a:gd name="T49" fmla="*/ 18 h 36"/>
                <a:gd name="T50" fmla="*/ 8 w 15"/>
                <a:gd name="T51" fmla="*/ 19 h 36"/>
                <a:gd name="T52" fmla="*/ 7 w 15"/>
                <a:gd name="T53" fmla="*/ 19 h 36"/>
                <a:gd name="T54" fmla="*/ 7 w 15"/>
                <a:gd name="T55" fmla="*/ 20 h 36"/>
                <a:gd name="T56" fmla="*/ 7 w 15"/>
                <a:gd name="T57" fmla="*/ 20 h 36"/>
                <a:gd name="T58" fmla="*/ 6 w 15"/>
                <a:gd name="T59" fmla="*/ 21 h 36"/>
                <a:gd name="T60" fmla="*/ 6 w 15"/>
                <a:gd name="T61" fmla="*/ 22 h 36"/>
                <a:gd name="T62" fmla="*/ 6 w 15"/>
                <a:gd name="T63" fmla="*/ 23 h 36"/>
                <a:gd name="T64" fmla="*/ 5 w 15"/>
                <a:gd name="T65" fmla="*/ 23 h 36"/>
                <a:gd name="T66" fmla="*/ 5 w 15"/>
                <a:gd name="T67" fmla="*/ 24 h 36"/>
                <a:gd name="T68" fmla="*/ 5 w 15"/>
                <a:gd name="T69" fmla="*/ 25 h 36"/>
                <a:gd name="T70" fmla="*/ 5 w 15"/>
                <a:gd name="T71" fmla="*/ 25 h 36"/>
                <a:gd name="T72" fmla="*/ 4 w 15"/>
                <a:gd name="T73" fmla="*/ 26 h 36"/>
                <a:gd name="T74" fmla="*/ 4 w 15"/>
                <a:gd name="T75" fmla="*/ 27 h 36"/>
                <a:gd name="T76" fmla="*/ 4 w 15"/>
                <a:gd name="T77" fmla="*/ 28 h 36"/>
                <a:gd name="T78" fmla="*/ 4 w 15"/>
                <a:gd name="T79" fmla="*/ 28 h 36"/>
                <a:gd name="T80" fmla="*/ 3 w 15"/>
                <a:gd name="T81" fmla="*/ 29 h 36"/>
                <a:gd name="T82" fmla="*/ 3 w 15"/>
                <a:gd name="T83" fmla="*/ 29 h 36"/>
                <a:gd name="T84" fmla="*/ 3 w 15"/>
                <a:gd name="T85" fmla="*/ 30 h 36"/>
                <a:gd name="T86" fmla="*/ 2 w 15"/>
                <a:gd name="T87" fmla="*/ 31 h 36"/>
                <a:gd name="T88" fmla="*/ 2 w 15"/>
                <a:gd name="T89" fmla="*/ 32 h 36"/>
                <a:gd name="T90" fmla="*/ 2 w 15"/>
                <a:gd name="T91" fmla="*/ 32 h 36"/>
                <a:gd name="T92" fmla="*/ 2 w 15"/>
                <a:gd name="T93" fmla="*/ 33 h 36"/>
                <a:gd name="T94" fmla="*/ 1 w 15"/>
                <a:gd name="T95" fmla="*/ 34 h 36"/>
                <a:gd name="T96" fmla="*/ 1 w 15"/>
                <a:gd name="T97" fmla="*/ 34 h 36"/>
                <a:gd name="T98" fmla="*/ 1 w 15"/>
                <a:gd name="T99" fmla="*/ 35 h 36"/>
                <a:gd name="T100" fmla="*/ 0 w 15"/>
                <a:gd name="T101" fmla="*/ 36 h 36"/>
                <a:gd name="T102" fmla="*/ 0 w 15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9" name="Freeform 1394"/>
            <p:cNvSpPr>
              <a:spLocks/>
            </p:cNvSpPr>
            <p:nvPr/>
          </p:nvSpPr>
          <p:spPr bwMode="auto">
            <a:xfrm>
              <a:off x="5107398" y="3824024"/>
              <a:ext cx="13780" cy="39370"/>
            </a:xfrm>
            <a:custGeom>
              <a:avLst/>
              <a:gdLst>
                <a:gd name="T0" fmla="*/ 14 w 14"/>
                <a:gd name="T1" fmla="*/ 0 h 40"/>
                <a:gd name="T2" fmla="*/ 14 w 14"/>
                <a:gd name="T3" fmla="*/ 0 h 40"/>
                <a:gd name="T4" fmla="*/ 14 w 14"/>
                <a:gd name="T5" fmla="*/ 1 h 40"/>
                <a:gd name="T6" fmla="*/ 13 w 14"/>
                <a:gd name="T7" fmla="*/ 2 h 40"/>
                <a:gd name="T8" fmla="*/ 13 w 14"/>
                <a:gd name="T9" fmla="*/ 3 h 40"/>
                <a:gd name="T10" fmla="*/ 13 w 14"/>
                <a:gd name="T11" fmla="*/ 3 h 40"/>
                <a:gd name="T12" fmla="*/ 13 w 14"/>
                <a:gd name="T13" fmla="*/ 4 h 40"/>
                <a:gd name="T14" fmla="*/ 12 w 14"/>
                <a:gd name="T15" fmla="*/ 5 h 40"/>
                <a:gd name="T16" fmla="*/ 12 w 14"/>
                <a:gd name="T17" fmla="*/ 6 h 40"/>
                <a:gd name="T18" fmla="*/ 12 w 14"/>
                <a:gd name="T19" fmla="*/ 6 h 40"/>
                <a:gd name="T20" fmla="*/ 12 w 14"/>
                <a:gd name="T21" fmla="*/ 7 h 40"/>
                <a:gd name="T22" fmla="*/ 11 w 14"/>
                <a:gd name="T23" fmla="*/ 8 h 40"/>
                <a:gd name="T24" fmla="*/ 11 w 14"/>
                <a:gd name="T25" fmla="*/ 9 h 40"/>
                <a:gd name="T26" fmla="*/ 11 w 14"/>
                <a:gd name="T27" fmla="*/ 9 h 40"/>
                <a:gd name="T28" fmla="*/ 10 w 14"/>
                <a:gd name="T29" fmla="*/ 10 h 40"/>
                <a:gd name="T30" fmla="*/ 10 w 14"/>
                <a:gd name="T31" fmla="*/ 11 h 40"/>
                <a:gd name="T32" fmla="*/ 10 w 14"/>
                <a:gd name="T33" fmla="*/ 12 h 40"/>
                <a:gd name="T34" fmla="*/ 9 w 14"/>
                <a:gd name="T35" fmla="*/ 12 h 40"/>
                <a:gd name="T36" fmla="*/ 9 w 14"/>
                <a:gd name="T37" fmla="*/ 13 h 40"/>
                <a:gd name="T38" fmla="*/ 9 w 14"/>
                <a:gd name="T39" fmla="*/ 14 h 40"/>
                <a:gd name="T40" fmla="*/ 9 w 14"/>
                <a:gd name="T41" fmla="*/ 15 h 40"/>
                <a:gd name="T42" fmla="*/ 8 w 14"/>
                <a:gd name="T43" fmla="*/ 15 h 40"/>
                <a:gd name="T44" fmla="*/ 8 w 14"/>
                <a:gd name="T45" fmla="*/ 16 h 40"/>
                <a:gd name="T46" fmla="*/ 8 w 14"/>
                <a:gd name="T47" fmla="*/ 17 h 40"/>
                <a:gd name="T48" fmla="*/ 8 w 14"/>
                <a:gd name="T49" fmla="*/ 17 h 40"/>
                <a:gd name="T50" fmla="*/ 7 w 14"/>
                <a:gd name="T51" fmla="*/ 18 h 40"/>
                <a:gd name="T52" fmla="*/ 7 w 14"/>
                <a:gd name="T53" fmla="*/ 19 h 40"/>
                <a:gd name="T54" fmla="*/ 7 w 14"/>
                <a:gd name="T55" fmla="*/ 20 h 40"/>
                <a:gd name="T56" fmla="*/ 6 w 14"/>
                <a:gd name="T57" fmla="*/ 21 h 40"/>
                <a:gd name="T58" fmla="*/ 6 w 14"/>
                <a:gd name="T59" fmla="*/ 22 h 40"/>
                <a:gd name="T60" fmla="*/ 6 w 14"/>
                <a:gd name="T61" fmla="*/ 22 h 40"/>
                <a:gd name="T62" fmla="*/ 6 w 14"/>
                <a:gd name="T63" fmla="*/ 23 h 40"/>
                <a:gd name="T64" fmla="*/ 5 w 14"/>
                <a:gd name="T65" fmla="*/ 24 h 40"/>
                <a:gd name="T66" fmla="*/ 5 w 14"/>
                <a:gd name="T67" fmla="*/ 25 h 40"/>
                <a:gd name="T68" fmla="*/ 5 w 14"/>
                <a:gd name="T69" fmla="*/ 26 h 40"/>
                <a:gd name="T70" fmla="*/ 5 w 14"/>
                <a:gd name="T71" fmla="*/ 26 h 40"/>
                <a:gd name="T72" fmla="*/ 4 w 14"/>
                <a:gd name="T73" fmla="*/ 27 h 40"/>
                <a:gd name="T74" fmla="*/ 4 w 14"/>
                <a:gd name="T75" fmla="*/ 28 h 40"/>
                <a:gd name="T76" fmla="*/ 3 w 14"/>
                <a:gd name="T77" fmla="*/ 29 h 40"/>
                <a:gd name="T78" fmla="*/ 3 w 14"/>
                <a:gd name="T79" fmla="*/ 30 h 40"/>
                <a:gd name="T80" fmla="*/ 3 w 14"/>
                <a:gd name="T81" fmla="*/ 30 h 40"/>
                <a:gd name="T82" fmla="*/ 3 w 14"/>
                <a:gd name="T83" fmla="*/ 32 h 40"/>
                <a:gd name="T84" fmla="*/ 2 w 14"/>
                <a:gd name="T85" fmla="*/ 32 h 40"/>
                <a:gd name="T86" fmla="*/ 2 w 14"/>
                <a:gd name="T87" fmla="*/ 33 h 40"/>
                <a:gd name="T88" fmla="*/ 2 w 14"/>
                <a:gd name="T89" fmla="*/ 34 h 40"/>
                <a:gd name="T90" fmla="*/ 2 w 14"/>
                <a:gd name="T91" fmla="*/ 35 h 40"/>
                <a:gd name="T92" fmla="*/ 1 w 14"/>
                <a:gd name="T93" fmla="*/ 36 h 40"/>
                <a:gd name="T94" fmla="*/ 1 w 14"/>
                <a:gd name="T95" fmla="*/ 36 h 40"/>
                <a:gd name="T96" fmla="*/ 1 w 14"/>
                <a:gd name="T97" fmla="*/ 38 h 40"/>
                <a:gd name="T98" fmla="*/ 0 w 14"/>
                <a:gd name="T99" fmla="*/ 38 h 40"/>
                <a:gd name="T100" fmla="*/ 0 w 14"/>
                <a:gd name="T101" fmla="*/ 39 h 40"/>
                <a:gd name="T102" fmla="*/ 0 w 14"/>
                <a:gd name="T10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0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0" name="Freeform 1395"/>
            <p:cNvSpPr>
              <a:spLocks/>
            </p:cNvSpPr>
            <p:nvPr/>
          </p:nvSpPr>
          <p:spPr bwMode="auto">
            <a:xfrm>
              <a:off x="5093619" y="3862409"/>
              <a:ext cx="13780" cy="42323"/>
            </a:xfrm>
            <a:custGeom>
              <a:avLst/>
              <a:gdLst>
                <a:gd name="T0" fmla="*/ 14 w 14"/>
                <a:gd name="T1" fmla="*/ 0 h 43"/>
                <a:gd name="T2" fmla="*/ 14 w 14"/>
                <a:gd name="T3" fmla="*/ 1 h 43"/>
                <a:gd name="T4" fmla="*/ 14 w 14"/>
                <a:gd name="T5" fmla="*/ 2 h 43"/>
                <a:gd name="T6" fmla="*/ 13 w 14"/>
                <a:gd name="T7" fmla="*/ 3 h 43"/>
                <a:gd name="T8" fmla="*/ 13 w 14"/>
                <a:gd name="T9" fmla="*/ 4 h 43"/>
                <a:gd name="T10" fmla="*/ 13 w 14"/>
                <a:gd name="T11" fmla="*/ 4 h 43"/>
                <a:gd name="T12" fmla="*/ 13 w 14"/>
                <a:gd name="T13" fmla="*/ 5 h 43"/>
                <a:gd name="T14" fmla="*/ 12 w 14"/>
                <a:gd name="T15" fmla="*/ 6 h 43"/>
                <a:gd name="T16" fmla="*/ 12 w 14"/>
                <a:gd name="T17" fmla="*/ 7 h 43"/>
                <a:gd name="T18" fmla="*/ 12 w 14"/>
                <a:gd name="T19" fmla="*/ 8 h 43"/>
                <a:gd name="T20" fmla="*/ 11 w 14"/>
                <a:gd name="T21" fmla="*/ 9 h 43"/>
                <a:gd name="T22" fmla="*/ 11 w 14"/>
                <a:gd name="T23" fmla="*/ 10 h 43"/>
                <a:gd name="T24" fmla="*/ 11 w 14"/>
                <a:gd name="T25" fmla="*/ 10 h 43"/>
                <a:gd name="T26" fmla="*/ 10 w 14"/>
                <a:gd name="T27" fmla="*/ 12 h 43"/>
                <a:gd name="T28" fmla="*/ 10 w 14"/>
                <a:gd name="T29" fmla="*/ 12 h 43"/>
                <a:gd name="T30" fmla="*/ 10 w 14"/>
                <a:gd name="T31" fmla="*/ 13 h 43"/>
                <a:gd name="T32" fmla="*/ 10 w 14"/>
                <a:gd name="T33" fmla="*/ 14 h 43"/>
                <a:gd name="T34" fmla="*/ 9 w 14"/>
                <a:gd name="T35" fmla="*/ 15 h 43"/>
                <a:gd name="T36" fmla="*/ 9 w 14"/>
                <a:gd name="T37" fmla="*/ 16 h 43"/>
                <a:gd name="T38" fmla="*/ 9 w 14"/>
                <a:gd name="T39" fmla="*/ 17 h 43"/>
                <a:gd name="T40" fmla="*/ 9 w 14"/>
                <a:gd name="T41" fmla="*/ 17 h 43"/>
                <a:gd name="T42" fmla="*/ 8 w 14"/>
                <a:gd name="T43" fmla="*/ 18 h 43"/>
                <a:gd name="T44" fmla="*/ 8 w 14"/>
                <a:gd name="T45" fmla="*/ 19 h 43"/>
                <a:gd name="T46" fmla="*/ 8 w 14"/>
                <a:gd name="T47" fmla="*/ 20 h 43"/>
                <a:gd name="T48" fmla="*/ 7 w 14"/>
                <a:gd name="T49" fmla="*/ 21 h 43"/>
                <a:gd name="T50" fmla="*/ 7 w 14"/>
                <a:gd name="T51" fmla="*/ 22 h 43"/>
                <a:gd name="T52" fmla="*/ 7 w 14"/>
                <a:gd name="T53" fmla="*/ 23 h 43"/>
                <a:gd name="T54" fmla="*/ 7 w 14"/>
                <a:gd name="T55" fmla="*/ 24 h 43"/>
                <a:gd name="T56" fmla="*/ 6 w 14"/>
                <a:gd name="T57" fmla="*/ 25 h 43"/>
                <a:gd name="T58" fmla="*/ 6 w 14"/>
                <a:gd name="T59" fmla="*/ 25 h 43"/>
                <a:gd name="T60" fmla="*/ 6 w 14"/>
                <a:gd name="T61" fmla="*/ 26 h 43"/>
                <a:gd name="T62" fmla="*/ 5 w 14"/>
                <a:gd name="T63" fmla="*/ 27 h 43"/>
                <a:gd name="T64" fmla="*/ 5 w 14"/>
                <a:gd name="T65" fmla="*/ 28 h 43"/>
                <a:gd name="T66" fmla="*/ 5 w 14"/>
                <a:gd name="T67" fmla="*/ 29 h 43"/>
                <a:gd name="T68" fmla="*/ 4 w 14"/>
                <a:gd name="T69" fmla="*/ 30 h 43"/>
                <a:gd name="T70" fmla="*/ 4 w 14"/>
                <a:gd name="T71" fmla="*/ 30 h 43"/>
                <a:gd name="T72" fmla="*/ 4 w 14"/>
                <a:gd name="T73" fmla="*/ 31 h 43"/>
                <a:gd name="T74" fmla="*/ 4 w 14"/>
                <a:gd name="T75" fmla="*/ 32 h 43"/>
                <a:gd name="T76" fmla="*/ 3 w 14"/>
                <a:gd name="T77" fmla="*/ 33 h 43"/>
                <a:gd name="T78" fmla="*/ 3 w 14"/>
                <a:gd name="T79" fmla="*/ 34 h 43"/>
                <a:gd name="T80" fmla="*/ 3 w 14"/>
                <a:gd name="T81" fmla="*/ 35 h 43"/>
                <a:gd name="T82" fmla="*/ 3 w 14"/>
                <a:gd name="T83" fmla="*/ 35 h 43"/>
                <a:gd name="T84" fmla="*/ 2 w 14"/>
                <a:gd name="T85" fmla="*/ 36 h 43"/>
                <a:gd name="T86" fmla="*/ 2 w 14"/>
                <a:gd name="T87" fmla="*/ 37 h 43"/>
                <a:gd name="T88" fmla="*/ 2 w 14"/>
                <a:gd name="T89" fmla="*/ 38 h 43"/>
                <a:gd name="T90" fmla="*/ 2 w 14"/>
                <a:gd name="T91" fmla="*/ 39 h 43"/>
                <a:gd name="T92" fmla="*/ 1 w 14"/>
                <a:gd name="T93" fmla="*/ 39 h 43"/>
                <a:gd name="T94" fmla="*/ 1 w 14"/>
                <a:gd name="T95" fmla="*/ 40 h 43"/>
                <a:gd name="T96" fmla="*/ 1 w 14"/>
                <a:gd name="T97" fmla="*/ 41 h 43"/>
                <a:gd name="T98" fmla="*/ 0 w 14"/>
                <a:gd name="T99" fmla="*/ 42 h 43"/>
                <a:gd name="T100" fmla="*/ 0 w 14"/>
                <a:gd name="T101" fmla="*/ 43 h 43"/>
                <a:gd name="T102" fmla="*/ 0 w 14"/>
                <a:gd name="T10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3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1" name="Freeform 1396"/>
            <p:cNvSpPr>
              <a:spLocks/>
            </p:cNvSpPr>
            <p:nvPr/>
          </p:nvSpPr>
          <p:spPr bwMode="auto">
            <a:xfrm>
              <a:off x="5079839" y="3904732"/>
              <a:ext cx="13780" cy="33464"/>
            </a:xfrm>
            <a:custGeom>
              <a:avLst/>
              <a:gdLst>
                <a:gd name="T0" fmla="*/ 14 w 14"/>
                <a:gd name="T1" fmla="*/ 0 h 34"/>
                <a:gd name="T2" fmla="*/ 14 w 14"/>
                <a:gd name="T3" fmla="*/ 0 h 34"/>
                <a:gd name="T4" fmla="*/ 14 w 14"/>
                <a:gd name="T5" fmla="*/ 1 h 34"/>
                <a:gd name="T6" fmla="*/ 13 w 14"/>
                <a:gd name="T7" fmla="*/ 2 h 34"/>
                <a:gd name="T8" fmla="*/ 13 w 14"/>
                <a:gd name="T9" fmla="*/ 3 h 34"/>
                <a:gd name="T10" fmla="*/ 13 w 14"/>
                <a:gd name="T11" fmla="*/ 3 h 34"/>
                <a:gd name="T12" fmla="*/ 12 w 14"/>
                <a:gd name="T13" fmla="*/ 4 h 34"/>
                <a:gd name="T14" fmla="*/ 12 w 14"/>
                <a:gd name="T15" fmla="*/ 5 h 34"/>
                <a:gd name="T16" fmla="*/ 12 w 14"/>
                <a:gd name="T17" fmla="*/ 6 h 34"/>
                <a:gd name="T18" fmla="*/ 11 w 14"/>
                <a:gd name="T19" fmla="*/ 7 h 34"/>
                <a:gd name="T20" fmla="*/ 11 w 14"/>
                <a:gd name="T21" fmla="*/ 7 h 34"/>
                <a:gd name="T22" fmla="*/ 11 w 14"/>
                <a:gd name="T23" fmla="*/ 8 h 34"/>
                <a:gd name="T24" fmla="*/ 11 w 14"/>
                <a:gd name="T25" fmla="*/ 9 h 34"/>
                <a:gd name="T26" fmla="*/ 10 w 14"/>
                <a:gd name="T27" fmla="*/ 9 h 34"/>
                <a:gd name="T28" fmla="*/ 10 w 14"/>
                <a:gd name="T29" fmla="*/ 10 h 34"/>
                <a:gd name="T30" fmla="*/ 10 w 14"/>
                <a:gd name="T31" fmla="*/ 11 h 34"/>
                <a:gd name="T32" fmla="*/ 10 w 14"/>
                <a:gd name="T33" fmla="*/ 12 h 34"/>
                <a:gd name="T34" fmla="*/ 9 w 14"/>
                <a:gd name="T35" fmla="*/ 12 h 34"/>
                <a:gd name="T36" fmla="*/ 9 w 14"/>
                <a:gd name="T37" fmla="*/ 13 h 34"/>
                <a:gd name="T38" fmla="*/ 9 w 14"/>
                <a:gd name="T39" fmla="*/ 14 h 34"/>
                <a:gd name="T40" fmla="*/ 8 w 14"/>
                <a:gd name="T41" fmla="*/ 15 h 34"/>
                <a:gd name="T42" fmla="*/ 8 w 14"/>
                <a:gd name="T43" fmla="*/ 15 h 34"/>
                <a:gd name="T44" fmla="*/ 8 w 14"/>
                <a:gd name="T45" fmla="*/ 16 h 34"/>
                <a:gd name="T46" fmla="*/ 8 w 14"/>
                <a:gd name="T47" fmla="*/ 17 h 34"/>
                <a:gd name="T48" fmla="*/ 7 w 14"/>
                <a:gd name="T49" fmla="*/ 17 h 34"/>
                <a:gd name="T50" fmla="*/ 7 w 14"/>
                <a:gd name="T51" fmla="*/ 18 h 34"/>
                <a:gd name="T52" fmla="*/ 7 w 14"/>
                <a:gd name="T53" fmla="*/ 19 h 34"/>
                <a:gd name="T54" fmla="*/ 7 w 14"/>
                <a:gd name="T55" fmla="*/ 19 h 34"/>
                <a:gd name="T56" fmla="*/ 6 w 14"/>
                <a:gd name="T57" fmla="*/ 20 h 34"/>
                <a:gd name="T58" fmla="*/ 6 w 14"/>
                <a:gd name="T59" fmla="*/ 21 h 34"/>
                <a:gd name="T60" fmla="*/ 6 w 14"/>
                <a:gd name="T61" fmla="*/ 21 h 34"/>
                <a:gd name="T62" fmla="*/ 6 w 14"/>
                <a:gd name="T63" fmla="*/ 22 h 34"/>
                <a:gd name="T64" fmla="*/ 5 w 14"/>
                <a:gd name="T65" fmla="*/ 23 h 34"/>
                <a:gd name="T66" fmla="*/ 5 w 14"/>
                <a:gd name="T67" fmla="*/ 23 h 34"/>
                <a:gd name="T68" fmla="*/ 4 w 14"/>
                <a:gd name="T69" fmla="*/ 24 h 34"/>
                <a:gd name="T70" fmla="*/ 4 w 14"/>
                <a:gd name="T71" fmla="*/ 25 h 34"/>
                <a:gd name="T72" fmla="*/ 4 w 14"/>
                <a:gd name="T73" fmla="*/ 25 h 34"/>
                <a:gd name="T74" fmla="*/ 4 w 14"/>
                <a:gd name="T75" fmla="*/ 26 h 34"/>
                <a:gd name="T76" fmla="*/ 3 w 14"/>
                <a:gd name="T77" fmla="*/ 26 h 34"/>
                <a:gd name="T78" fmla="*/ 3 w 14"/>
                <a:gd name="T79" fmla="*/ 27 h 34"/>
                <a:gd name="T80" fmla="*/ 3 w 14"/>
                <a:gd name="T81" fmla="*/ 28 h 34"/>
                <a:gd name="T82" fmla="*/ 3 w 14"/>
                <a:gd name="T83" fmla="*/ 28 h 34"/>
                <a:gd name="T84" fmla="*/ 2 w 14"/>
                <a:gd name="T85" fmla="*/ 29 h 34"/>
                <a:gd name="T86" fmla="*/ 2 w 14"/>
                <a:gd name="T87" fmla="*/ 29 h 34"/>
                <a:gd name="T88" fmla="*/ 2 w 14"/>
                <a:gd name="T89" fmla="*/ 30 h 34"/>
                <a:gd name="T90" fmla="*/ 1 w 14"/>
                <a:gd name="T91" fmla="*/ 31 h 34"/>
                <a:gd name="T92" fmla="*/ 1 w 14"/>
                <a:gd name="T93" fmla="*/ 31 h 34"/>
                <a:gd name="T94" fmla="*/ 1 w 14"/>
                <a:gd name="T95" fmla="*/ 32 h 34"/>
                <a:gd name="T96" fmla="*/ 1 w 14"/>
                <a:gd name="T97" fmla="*/ 32 h 34"/>
                <a:gd name="T98" fmla="*/ 0 w 14"/>
                <a:gd name="T99" fmla="*/ 33 h 34"/>
                <a:gd name="T100" fmla="*/ 0 w 14"/>
                <a:gd name="T101" fmla="*/ 33 h 34"/>
                <a:gd name="T102" fmla="*/ 0 w 14"/>
                <a:gd name="T10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4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2" name="Freeform 1397"/>
            <p:cNvSpPr>
              <a:spLocks/>
            </p:cNvSpPr>
            <p:nvPr/>
          </p:nvSpPr>
          <p:spPr bwMode="auto">
            <a:xfrm>
              <a:off x="5066060" y="3937212"/>
              <a:ext cx="13780" cy="24607"/>
            </a:xfrm>
            <a:custGeom>
              <a:avLst/>
              <a:gdLst>
                <a:gd name="T0" fmla="*/ 14 w 14"/>
                <a:gd name="T1" fmla="*/ 0 h 25"/>
                <a:gd name="T2" fmla="*/ 14 w 14"/>
                <a:gd name="T3" fmla="*/ 1 h 25"/>
                <a:gd name="T4" fmla="*/ 14 w 14"/>
                <a:gd name="T5" fmla="*/ 2 h 25"/>
                <a:gd name="T6" fmla="*/ 13 w 14"/>
                <a:gd name="T7" fmla="*/ 2 h 25"/>
                <a:gd name="T8" fmla="*/ 13 w 14"/>
                <a:gd name="T9" fmla="*/ 3 h 25"/>
                <a:gd name="T10" fmla="*/ 13 w 14"/>
                <a:gd name="T11" fmla="*/ 3 h 25"/>
                <a:gd name="T12" fmla="*/ 12 w 14"/>
                <a:gd name="T13" fmla="*/ 4 h 25"/>
                <a:gd name="T14" fmla="*/ 12 w 14"/>
                <a:gd name="T15" fmla="*/ 4 h 25"/>
                <a:gd name="T16" fmla="*/ 12 w 14"/>
                <a:gd name="T17" fmla="*/ 5 h 25"/>
                <a:gd name="T18" fmla="*/ 12 w 14"/>
                <a:gd name="T19" fmla="*/ 5 h 25"/>
                <a:gd name="T20" fmla="*/ 11 w 14"/>
                <a:gd name="T21" fmla="*/ 6 h 25"/>
                <a:gd name="T22" fmla="*/ 11 w 14"/>
                <a:gd name="T23" fmla="*/ 6 h 25"/>
                <a:gd name="T24" fmla="*/ 11 w 14"/>
                <a:gd name="T25" fmla="*/ 7 h 25"/>
                <a:gd name="T26" fmla="*/ 10 w 14"/>
                <a:gd name="T27" fmla="*/ 7 h 25"/>
                <a:gd name="T28" fmla="*/ 10 w 14"/>
                <a:gd name="T29" fmla="*/ 8 h 25"/>
                <a:gd name="T30" fmla="*/ 10 w 14"/>
                <a:gd name="T31" fmla="*/ 8 h 25"/>
                <a:gd name="T32" fmla="*/ 9 w 14"/>
                <a:gd name="T33" fmla="*/ 9 h 25"/>
                <a:gd name="T34" fmla="*/ 9 w 14"/>
                <a:gd name="T35" fmla="*/ 9 h 25"/>
                <a:gd name="T36" fmla="*/ 9 w 14"/>
                <a:gd name="T37" fmla="*/ 10 h 25"/>
                <a:gd name="T38" fmla="*/ 9 w 14"/>
                <a:gd name="T39" fmla="*/ 10 h 25"/>
                <a:gd name="T40" fmla="*/ 8 w 14"/>
                <a:gd name="T41" fmla="*/ 11 h 25"/>
                <a:gd name="T42" fmla="*/ 8 w 14"/>
                <a:gd name="T43" fmla="*/ 11 h 25"/>
                <a:gd name="T44" fmla="*/ 8 w 14"/>
                <a:gd name="T45" fmla="*/ 12 h 25"/>
                <a:gd name="T46" fmla="*/ 8 w 14"/>
                <a:gd name="T47" fmla="*/ 12 h 25"/>
                <a:gd name="T48" fmla="*/ 7 w 14"/>
                <a:gd name="T49" fmla="*/ 13 h 25"/>
                <a:gd name="T50" fmla="*/ 7 w 14"/>
                <a:gd name="T51" fmla="*/ 13 h 25"/>
                <a:gd name="T52" fmla="*/ 7 w 14"/>
                <a:gd name="T53" fmla="*/ 14 h 25"/>
                <a:gd name="T54" fmla="*/ 7 w 14"/>
                <a:gd name="T55" fmla="*/ 14 h 25"/>
                <a:gd name="T56" fmla="*/ 6 w 14"/>
                <a:gd name="T57" fmla="*/ 15 h 25"/>
                <a:gd name="T58" fmla="*/ 6 w 14"/>
                <a:gd name="T59" fmla="*/ 15 h 25"/>
                <a:gd name="T60" fmla="*/ 6 w 14"/>
                <a:gd name="T61" fmla="*/ 15 h 25"/>
                <a:gd name="T62" fmla="*/ 5 w 14"/>
                <a:gd name="T63" fmla="*/ 16 h 25"/>
                <a:gd name="T64" fmla="*/ 5 w 14"/>
                <a:gd name="T65" fmla="*/ 16 h 25"/>
                <a:gd name="T66" fmla="*/ 5 w 14"/>
                <a:gd name="T67" fmla="*/ 17 h 25"/>
                <a:gd name="T68" fmla="*/ 5 w 14"/>
                <a:gd name="T69" fmla="*/ 17 h 25"/>
                <a:gd name="T70" fmla="*/ 4 w 14"/>
                <a:gd name="T71" fmla="*/ 18 h 25"/>
                <a:gd name="T72" fmla="*/ 4 w 14"/>
                <a:gd name="T73" fmla="*/ 18 h 25"/>
                <a:gd name="T74" fmla="*/ 4 w 14"/>
                <a:gd name="T75" fmla="*/ 19 h 25"/>
                <a:gd name="T76" fmla="*/ 4 w 14"/>
                <a:gd name="T77" fmla="*/ 19 h 25"/>
                <a:gd name="T78" fmla="*/ 3 w 14"/>
                <a:gd name="T79" fmla="*/ 19 h 25"/>
                <a:gd name="T80" fmla="*/ 3 w 14"/>
                <a:gd name="T81" fmla="*/ 20 h 25"/>
                <a:gd name="T82" fmla="*/ 3 w 14"/>
                <a:gd name="T83" fmla="*/ 20 h 25"/>
                <a:gd name="T84" fmla="*/ 2 w 14"/>
                <a:gd name="T85" fmla="*/ 21 h 25"/>
                <a:gd name="T86" fmla="*/ 2 w 14"/>
                <a:gd name="T87" fmla="*/ 21 h 25"/>
                <a:gd name="T88" fmla="*/ 2 w 14"/>
                <a:gd name="T89" fmla="*/ 22 h 25"/>
                <a:gd name="T90" fmla="*/ 2 w 14"/>
                <a:gd name="T91" fmla="*/ 22 h 25"/>
                <a:gd name="T92" fmla="*/ 1 w 14"/>
                <a:gd name="T93" fmla="*/ 22 h 25"/>
                <a:gd name="T94" fmla="*/ 1 w 14"/>
                <a:gd name="T95" fmla="*/ 23 h 25"/>
                <a:gd name="T96" fmla="*/ 1 w 14"/>
                <a:gd name="T97" fmla="*/ 23 h 25"/>
                <a:gd name="T98" fmla="*/ 0 w 14"/>
                <a:gd name="T99" fmla="*/ 24 h 25"/>
                <a:gd name="T100" fmla="*/ 0 w 14"/>
                <a:gd name="T101" fmla="*/ 24 h 25"/>
                <a:gd name="T102" fmla="*/ 0 w 14"/>
                <a:gd name="T10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5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3" name="Freeform 1398"/>
            <p:cNvSpPr>
              <a:spLocks/>
            </p:cNvSpPr>
            <p:nvPr/>
          </p:nvSpPr>
          <p:spPr bwMode="auto">
            <a:xfrm>
              <a:off x="5052280" y="3960834"/>
              <a:ext cx="13780" cy="17716"/>
            </a:xfrm>
            <a:custGeom>
              <a:avLst/>
              <a:gdLst>
                <a:gd name="T0" fmla="*/ 14 w 14"/>
                <a:gd name="T1" fmla="*/ 0 h 18"/>
                <a:gd name="T2" fmla="*/ 14 w 14"/>
                <a:gd name="T3" fmla="*/ 1 h 18"/>
                <a:gd name="T4" fmla="*/ 13 w 14"/>
                <a:gd name="T5" fmla="*/ 1 h 18"/>
                <a:gd name="T6" fmla="*/ 13 w 14"/>
                <a:gd name="T7" fmla="*/ 1 h 18"/>
                <a:gd name="T8" fmla="*/ 13 w 14"/>
                <a:gd name="T9" fmla="*/ 2 h 18"/>
                <a:gd name="T10" fmla="*/ 13 w 14"/>
                <a:gd name="T11" fmla="*/ 2 h 18"/>
                <a:gd name="T12" fmla="*/ 12 w 14"/>
                <a:gd name="T13" fmla="*/ 2 h 18"/>
                <a:gd name="T14" fmla="*/ 12 w 14"/>
                <a:gd name="T15" fmla="*/ 3 h 18"/>
                <a:gd name="T16" fmla="*/ 12 w 14"/>
                <a:gd name="T17" fmla="*/ 3 h 18"/>
                <a:gd name="T18" fmla="*/ 12 w 14"/>
                <a:gd name="T19" fmla="*/ 4 h 18"/>
                <a:gd name="T20" fmla="*/ 11 w 14"/>
                <a:gd name="T21" fmla="*/ 4 h 18"/>
                <a:gd name="T22" fmla="*/ 11 w 14"/>
                <a:gd name="T23" fmla="*/ 4 h 18"/>
                <a:gd name="T24" fmla="*/ 11 w 14"/>
                <a:gd name="T25" fmla="*/ 5 h 18"/>
                <a:gd name="T26" fmla="*/ 11 w 14"/>
                <a:gd name="T27" fmla="*/ 5 h 18"/>
                <a:gd name="T28" fmla="*/ 10 w 14"/>
                <a:gd name="T29" fmla="*/ 6 h 18"/>
                <a:gd name="T30" fmla="*/ 10 w 14"/>
                <a:gd name="T31" fmla="*/ 6 h 18"/>
                <a:gd name="T32" fmla="*/ 10 w 14"/>
                <a:gd name="T33" fmla="*/ 6 h 18"/>
                <a:gd name="T34" fmla="*/ 9 w 14"/>
                <a:gd name="T35" fmla="*/ 7 h 18"/>
                <a:gd name="T36" fmla="*/ 9 w 14"/>
                <a:gd name="T37" fmla="*/ 7 h 18"/>
                <a:gd name="T38" fmla="*/ 9 w 14"/>
                <a:gd name="T39" fmla="*/ 8 h 18"/>
                <a:gd name="T40" fmla="*/ 9 w 14"/>
                <a:gd name="T41" fmla="*/ 8 h 18"/>
                <a:gd name="T42" fmla="*/ 8 w 14"/>
                <a:gd name="T43" fmla="*/ 8 h 18"/>
                <a:gd name="T44" fmla="*/ 8 w 14"/>
                <a:gd name="T45" fmla="*/ 9 h 18"/>
                <a:gd name="T46" fmla="*/ 8 w 14"/>
                <a:gd name="T47" fmla="*/ 9 h 18"/>
                <a:gd name="T48" fmla="*/ 8 w 14"/>
                <a:gd name="T49" fmla="*/ 9 h 18"/>
                <a:gd name="T50" fmla="*/ 7 w 14"/>
                <a:gd name="T51" fmla="*/ 10 h 18"/>
                <a:gd name="T52" fmla="*/ 7 w 14"/>
                <a:gd name="T53" fmla="*/ 10 h 18"/>
                <a:gd name="T54" fmla="*/ 7 w 14"/>
                <a:gd name="T55" fmla="*/ 10 h 18"/>
                <a:gd name="T56" fmla="*/ 6 w 14"/>
                <a:gd name="T57" fmla="*/ 11 h 18"/>
                <a:gd name="T58" fmla="*/ 6 w 14"/>
                <a:gd name="T59" fmla="*/ 11 h 18"/>
                <a:gd name="T60" fmla="*/ 6 w 14"/>
                <a:gd name="T61" fmla="*/ 11 h 18"/>
                <a:gd name="T62" fmla="*/ 6 w 14"/>
                <a:gd name="T63" fmla="*/ 12 h 18"/>
                <a:gd name="T64" fmla="*/ 5 w 14"/>
                <a:gd name="T65" fmla="*/ 12 h 18"/>
                <a:gd name="T66" fmla="*/ 5 w 14"/>
                <a:gd name="T67" fmla="*/ 13 h 18"/>
                <a:gd name="T68" fmla="*/ 5 w 14"/>
                <a:gd name="T69" fmla="*/ 13 h 18"/>
                <a:gd name="T70" fmla="*/ 5 w 14"/>
                <a:gd name="T71" fmla="*/ 13 h 18"/>
                <a:gd name="T72" fmla="*/ 4 w 14"/>
                <a:gd name="T73" fmla="*/ 14 h 18"/>
                <a:gd name="T74" fmla="*/ 4 w 14"/>
                <a:gd name="T75" fmla="*/ 14 h 18"/>
                <a:gd name="T76" fmla="*/ 4 w 14"/>
                <a:gd name="T77" fmla="*/ 14 h 18"/>
                <a:gd name="T78" fmla="*/ 3 w 14"/>
                <a:gd name="T79" fmla="*/ 15 h 18"/>
                <a:gd name="T80" fmla="*/ 3 w 14"/>
                <a:gd name="T81" fmla="*/ 15 h 18"/>
                <a:gd name="T82" fmla="*/ 3 w 14"/>
                <a:gd name="T83" fmla="*/ 15 h 18"/>
                <a:gd name="T84" fmla="*/ 3 w 14"/>
                <a:gd name="T85" fmla="*/ 15 h 18"/>
                <a:gd name="T86" fmla="*/ 2 w 14"/>
                <a:gd name="T87" fmla="*/ 16 h 18"/>
                <a:gd name="T88" fmla="*/ 2 w 14"/>
                <a:gd name="T89" fmla="*/ 16 h 18"/>
                <a:gd name="T90" fmla="*/ 2 w 14"/>
                <a:gd name="T91" fmla="*/ 17 h 18"/>
                <a:gd name="T92" fmla="*/ 1 w 14"/>
                <a:gd name="T93" fmla="*/ 17 h 18"/>
                <a:gd name="T94" fmla="*/ 1 w 14"/>
                <a:gd name="T95" fmla="*/ 17 h 18"/>
                <a:gd name="T96" fmla="*/ 1 w 14"/>
                <a:gd name="T97" fmla="*/ 18 h 18"/>
                <a:gd name="T98" fmla="*/ 1 w 14"/>
                <a:gd name="T99" fmla="*/ 18 h 18"/>
                <a:gd name="T100" fmla="*/ 0 w 14"/>
                <a:gd name="T101" fmla="*/ 18 h 18"/>
                <a:gd name="T102" fmla="*/ 0 w 14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8">
                  <a:moveTo>
                    <a:pt x="14" y="0"/>
                  </a:move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4" name="Freeform 1399"/>
            <p:cNvSpPr>
              <a:spLocks/>
            </p:cNvSpPr>
            <p:nvPr/>
          </p:nvSpPr>
          <p:spPr bwMode="auto">
            <a:xfrm>
              <a:off x="5038501" y="3978551"/>
              <a:ext cx="13780" cy="14764"/>
            </a:xfrm>
            <a:custGeom>
              <a:avLst/>
              <a:gdLst>
                <a:gd name="T0" fmla="*/ 14 w 14"/>
                <a:gd name="T1" fmla="*/ 0 h 15"/>
                <a:gd name="T2" fmla="*/ 14 w 14"/>
                <a:gd name="T3" fmla="*/ 0 h 15"/>
                <a:gd name="T4" fmla="*/ 14 w 14"/>
                <a:gd name="T5" fmla="*/ 1 h 15"/>
                <a:gd name="T6" fmla="*/ 13 w 14"/>
                <a:gd name="T7" fmla="*/ 1 h 15"/>
                <a:gd name="T8" fmla="*/ 13 w 14"/>
                <a:gd name="T9" fmla="*/ 2 h 15"/>
                <a:gd name="T10" fmla="*/ 13 w 14"/>
                <a:gd name="T11" fmla="*/ 2 h 15"/>
                <a:gd name="T12" fmla="*/ 13 w 14"/>
                <a:gd name="T13" fmla="*/ 2 h 15"/>
                <a:gd name="T14" fmla="*/ 12 w 14"/>
                <a:gd name="T15" fmla="*/ 2 h 15"/>
                <a:gd name="T16" fmla="*/ 12 w 14"/>
                <a:gd name="T17" fmla="*/ 3 h 15"/>
                <a:gd name="T18" fmla="*/ 12 w 14"/>
                <a:gd name="T19" fmla="*/ 3 h 15"/>
                <a:gd name="T20" fmla="*/ 12 w 14"/>
                <a:gd name="T21" fmla="*/ 3 h 15"/>
                <a:gd name="T22" fmla="*/ 11 w 14"/>
                <a:gd name="T23" fmla="*/ 4 h 15"/>
                <a:gd name="T24" fmla="*/ 11 w 14"/>
                <a:gd name="T25" fmla="*/ 4 h 15"/>
                <a:gd name="T26" fmla="*/ 11 w 14"/>
                <a:gd name="T27" fmla="*/ 4 h 15"/>
                <a:gd name="T28" fmla="*/ 10 w 14"/>
                <a:gd name="T29" fmla="*/ 5 h 15"/>
                <a:gd name="T30" fmla="*/ 10 w 14"/>
                <a:gd name="T31" fmla="*/ 5 h 15"/>
                <a:gd name="T32" fmla="*/ 10 w 14"/>
                <a:gd name="T33" fmla="*/ 5 h 15"/>
                <a:gd name="T34" fmla="*/ 10 w 14"/>
                <a:gd name="T35" fmla="*/ 6 h 15"/>
                <a:gd name="T36" fmla="*/ 9 w 14"/>
                <a:gd name="T37" fmla="*/ 6 h 15"/>
                <a:gd name="T38" fmla="*/ 9 w 14"/>
                <a:gd name="T39" fmla="*/ 6 h 15"/>
                <a:gd name="T40" fmla="*/ 9 w 14"/>
                <a:gd name="T41" fmla="*/ 6 h 15"/>
                <a:gd name="T42" fmla="*/ 9 w 14"/>
                <a:gd name="T43" fmla="*/ 7 h 15"/>
                <a:gd name="T44" fmla="*/ 8 w 14"/>
                <a:gd name="T45" fmla="*/ 7 h 15"/>
                <a:gd name="T46" fmla="*/ 8 w 14"/>
                <a:gd name="T47" fmla="*/ 8 h 15"/>
                <a:gd name="T48" fmla="*/ 8 w 14"/>
                <a:gd name="T49" fmla="*/ 8 h 15"/>
                <a:gd name="T50" fmla="*/ 7 w 14"/>
                <a:gd name="T51" fmla="*/ 8 h 15"/>
                <a:gd name="T52" fmla="*/ 7 w 14"/>
                <a:gd name="T53" fmla="*/ 8 h 15"/>
                <a:gd name="T54" fmla="*/ 7 w 14"/>
                <a:gd name="T55" fmla="*/ 9 h 15"/>
                <a:gd name="T56" fmla="*/ 7 w 14"/>
                <a:gd name="T57" fmla="*/ 9 h 15"/>
                <a:gd name="T58" fmla="*/ 6 w 14"/>
                <a:gd name="T59" fmla="*/ 9 h 15"/>
                <a:gd name="T60" fmla="*/ 6 w 14"/>
                <a:gd name="T61" fmla="*/ 9 h 15"/>
                <a:gd name="T62" fmla="*/ 6 w 14"/>
                <a:gd name="T63" fmla="*/ 10 h 15"/>
                <a:gd name="T64" fmla="*/ 6 w 14"/>
                <a:gd name="T65" fmla="*/ 10 h 15"/>
                <a:gd name="T66" fmla="*/ 5 w 14"/>
                <a:gd name="T67" fmla="*/ 10 h 15"/>
                <a:gd name="T68" fmla="*/ 5 w 14"/>
                <a:gd name="T69" fmla="*/ 10 h 15"/>
                <a:gd name="T70" fmla="*/ 5 w 14"/>
                <a:gd name="T71" fmla="*/ 11 h 15"/>
                <a:gd name="T72" fmla="*/ 5 w 14"/>
                <a:gd name="T73" fmla="*/ 11 h 15"/>
                <a:gd name="T74" fmla="*/ 4 w 14"/>
                <a:gd name="T75" fmla="*/ 11 h 15"/>
                <a:gd name="T76" fmla="*/ 4 w 14"/>
                <a:gd name="T77" fmla="*/ 12 h 15"/>
                <a:gd name="T78" fmla="*/ 4 w 14"/>
                <a:gd name="T79" fmla="*/ 12 h 15"/>
                <a:gd name="T80" fmla="*/ 3 w 14"/>
                <a:gd name="T81" fmla="*/ 12 h 15"/>
                <a:gd name="T82" fmla="*/ 3 w 14"/>
                <a:gd name="T83" fmla="*/ 13 h 15"/>
                <a:gd name="T84" fmla="*/ 3 w 14"/>
                <a:gd name="T85" fmla="*/ 13 h 15"/>
                <a:gd name="T86" fmla="*/ 3 w 14"/>
                <a:gd name="T87" fmla="*/ 13 h 15"/>
                <a:gd name="T88" fmla="*/ 2 w 14"/>
                <a:gd name="T89" fmla="*/ 13 h 15"/>
                <a:gd name="T90" fmla="*/ 2 w 14"/>
                <a:gd name="T91" fmla="*/ 14 h 15"/>
                <a:gd name="T92" fmla="*/ 2 w 14"/>
                <a:gd name="T93" fmla="*/ 14 h 15"/>
                <a:gd name="T94" fmla="*/ 2 w 14"/>
                <a:gd name="T95" fmla="*/ 14 h 15"/>
                <a:gd name="T96" fmla="*/ 1 w 14"/>
                <a:gd name="T97" fmla="*/ 15 h 15"/>
                <a:gd name="T98" fmla="*/ 1 w 14"/>
                <a:gd name="T99" fmla="*/ 15 h 15"/>
                <a:gd name="T100" fmla="*/ 1 w 14"/>
                <a:gd name="T101" fmla="*/ 15 h 15"/>
                <a:gd name="T102" fmla="*/ 0 w 14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5" name="Freeform 1400"/>
            <p:cNvSpPr>
              <a:spLocks/>
            </p:cNvSpPr>
            <p:nvPr/>
          </p:nvSpPr>
          <p:spPr bwMode="auto">
            <a:xfrm>
              <a:off x="5025706" y="3993315"/>
              <a:ext cx="13780" cy="12796"/>
            </a:xfrm>
            <a:custGeom>
              <a:avLst/>
              <a:gdLst>
                <a:gd name="T0" fmla="*/ 14 w 14"/>
                <a:gd name="T1" fmla="*/ 0 h 13"/>
                <a:gd name="T2" fmla="*/ 13 w 14"/>
                <a:gd name="T3" fmla="*/ 0 h 13"/>
                <a:gd name="T4" fmla="*/ 13 w 14"/>
                <a:gd name="T5" fmla="*/ 1 h 13"/>
                <a:gd name="T6" fmla="*/ 13 w 14"/>
                <a:gd name="T7" fmla="*/ 1 h 13"/>
                <a:gd name="T8" fmla="*/ 13 w 14"/>
                <a:gd name="T9" fmla="*/ 1 h 13"/>
                <a:gd name="T10" fmla="*/ 12 w 14"/>
                <a:gd name="T11" fmla="*/ 1 h 13"/>
                <a:gd name="T12" fmla="*/ 12 w 14"/>
                <a:gd name="T13" fmla="*/ 2 h 13"/>
                <a:gd name="T14" fmla="*/ 12 w 14"/>
                <a:gd name="T15" fmla="*/ 2 h 13"/>
                <a:gd name="T16" fmla="*/ 12 w 14"/>
                <a:gd name="T17" fmla="*/ 2 h 13"/>
                <a:gd name="T18" fmla="*/ 11 w 14"/>
                <a:gd name="T19" fmla="*/ 2 h 13"/>
                <a:gd name="T20" fmla="*/ 11 w 14"/>
                <a:gd name="T21" fmla="*/ 3 h 13"/>
                <a:gd name="T22" fmla="*/ 11 w 14"/>
                <a:gd name="T23" fmla="*/ 3 h 13"/>
                <a:gd name="T24" fmla="*/ 10 w 14"/>
                <a:gd name="T25" fmla="*/ 3 h 13"/>
                <a:gd name="T26" fmla="*/ 10 w 14"/>
                <a:gd name="T27" fmla="*/ 3 h 13"/>
                <a:gd name="T28" fmla="*/ 10 w 14"/>
                <a:gd name="T29" fmla="*/ 4 h 13"/>
                <a:gd name="T30" fmla="*/ 10 w 14"/>
                <a:gd name="T31" fmla="*/ 4 h 13"/>
                <a:gd name="T32" fmla="*/ 9 w 14"/>
                <a:gd name="T33" fmla="*/ 4 h 13"/>
                <a:gd name="T34" fmla="*/ 9 w 14"/>
                <a:gd name="T35" fmla="*/ 4 h 13"/>
                <a:gd name="T36" fmla="*/ 9 w 14"/>
                <a:gd name="T37" fmla="*/ 5 h 13"/>
                <a:gd name="T38" fmla="*/ 9 w 14"/>
                <a:gd name="T39" fmla="*/ 5 h 13"/>
                <a:gd name="T40" fmla="*/ 8 w 14"/>
                <a:gd name="T41" fmla="*/ 5 h 13"/>
                <a:gd name="T42" fmla="*/ 8 w 14"/>
                <a:gd name="T43" fmla="*/ 6 h 13"/>
                <a:gd name="T44" fmla="*/ 8 w 14"/>
                <a:gd name="T45" fmla="*/ 6 h 13"/>
                <a:gd name="T46" fmla="*/ 8 w 14"/>
                <a:gd name="T47" fmla="*/ 6 h 13"/>
                <a:gd name="T48" fmla="*/ 7 w 14"/>
                <a:gd name="T49" fmla="*/ 6 h 13"/>
                <a:gd name="T50" fmla="*/ 7 w 14"/>
                <a:gd name="T51" fmla="*/ 6 h 13"/>
                <a:gd name="T52" fmla="*/ 6 w 14"/>
                <a:gd name="T53" fmla="*/ 7 h 13"/>
                <a:gd name="T54" fmla="*/ 6 w 14"/>
                <a:gd name="T55" fmla="*/ 7 h 13"/>
                <a:gd name="T56" fmla="*/ 6 w 14"/>
                <a:gd name="T57" fmla="*/ 7 h 13"/>
                <a:gd name="T58" fmla="*/ 6 w 14"/>
                <a:gd name="T59" fmla="*/ 7 h 13"/>
                <a:gd name="T60" fmla="*/ 5 w 14"/>
                <a:gd name="T61" fmla="*/ 8 h 13"/>
                <a:gd name="T62" fmla="*/ 5 w 14"/>
                <a:gd name="T63" fmla="*/ 8 h 13"/>
                <a:gd name="T64" fmla="*/ 5 w 14"/>
                <a:gd name="T65" fmla="*/ 8 h 13"/>
                <a:gd name="T66" fmla="*/ 5 w 14"/>
                <a:gd name="T67" fmla="*/ 8 h 13"/>
                <a:gd name="T68" fmla="*/ 4 w 14"/>
                <a:gd name="T69" fmla="*/ 8 h 13"/>
                <a:gd name="T70" fmla="*/ 4 w 14"/>
                <a:gd name="T71" fmla="*/ 9 h 13"/>
                <a:gd name="T72" fmla="*/ 4 w 14"/>
                <a:gd name="T73" fmla="*/ 9 h 13"/>
                <a:gd name="T74" fmla="*/ 3 w 14"/>
                <a:gd name="T75" fmla="*/ 9 h 13"/>
                <a:gd name="T76" fmla="*/ 3 w 14"/>
                <a:gd name="T77" fmla="*/ 10 h 13"/>
                <a:gd name="T78" fmla="*/ 3 w 14"/>
                <a:gd name="T79" fmla="*/ 10 h 13"/>
                <a:gd name="T80" fmla="*/ 3 w 14"/>
                <a:gd name="T81" fmla="*/ 10 h 13"/>
                <a:gd name="T82" fmla="*/ 2 w 14"/>
                <a:gd name="T83" fmla="*/ 10 h 13"/>
                <a:gd name="T84" fmla="*/ 2 w 14"/>
                <a:gd name="T85" fmla="*/ 10 h 13"/>
                <a:gd name="T86" fmla="*/ 2 w 14"/>
                <a:gd name="T87" fmla="*/ 11 h 13"/>
                <a:gd name="T88" fmla="*/ 2 w 14"/>
                <a:gd name="T89" fmla="*/ 11 h 13"/>
                <a:gd name="T90" fmla="*/ 1 w 14"/>
                <a:gd name="T91" fmla="*/ 11 h 13"/>
                <a:gd name="T92" fmla="*/ 1 w 14"/>
                <a:gd name="T93" fmla="*/ 11 h 13"/>
                <a:gd name="T94" fmla="*/ 1 w 14"/>
                <a:gd name="T95" fmla="*/ 11 h 13"/>
                <a:gd name="T96" fmla="*/ 0 w 14"/>
                <a:gd name="T97" fmla="*/ 12 h 13"/>
                <a:gd name="T98" fmla="*/ 0 w 14"/>
                <a:gd name="T99" fmla="*/ 12 h 13"/>
                <a:gd name="T100" fmla="*/ 0 w 14"/>
                <a:gd name="T101" fmla="*/ 12 h 13"/>
                <a:gd name="T102" fmla="*/ 0 w 14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6" name="Freeform 1401"/>
            <p:cNvSpPr>
              <a:spLocks/>
            </p:cNvSpPr>
            <p:nvPr/>
          </p:nvSpPr>
          <p:spPr bwMode="auto">
            <a:xfrm>
              <a:off x="5011926" y="4005126"/>
              <a:ext cx="13780" cy="10827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1 h 11"/>
                <a:gd name="T4" fmla="*/ 13 w 14"/>
                <a:gd name="T5" fmla="*/ 1 h 11"/>
                <a:gd name="T6" fmla="*/ 13 w 14"/>
                <a:gd name="T7" fmla="*/ 1 h 11"/>
                <a:gd name="T8" fmla="*/ 13 w 14"/>
                <a:gd name="T9" fmla="*/ 1 h 11"/>
                <a:gd name="T10" fmla="*/ 13 w 14"/>
                <a:gd name="T11" fmla="*/ 1 h 11"/>
                <a:gd name="T12" fmla="*/ 12 w 14"/>
                <a:gd name="T13" fmla="*/ 2 h 11"/>
                <a:gd name="T14" fmla="*/ 12 w 14"/>
                <a:gd name="T15" fmla="*/ 2 h 11"/>
                <a:gd name="T16" fmla="*/ 12 w 14"/>
                <a:gd name="T17" fmla="*/ 2 h 11"/>
                <a:gd name="T18" fmla="*/ 12 w 14"/>
                <a:gd name="T19" fmla="*/ 2 h 11"/>
                <a:gd name="T20" fmla="*/ 11 w 14"/>
                <a:gd name="T21" fmla="*/ 2 h 11"/>
                <a:gd name="T22" fmla="*/ 11 w 14"/>
                <a:gd name="T23" fmla="*/ 3 h 11"/>
                <a:gd name="T24" fmla="*/ 11 w 14"/>
                <a:gd name="T25" fmla="*/ 3 h 11"/>
                <a:gd name="T26" fmla="*/ 10 w 14"/>
                <a:gd name="T27" fmla="*/ 3 h 11"/>
                <a:gd name="T28" fmla="*/ 10 w 14"/>
                <a:gd name="T29" fmla="*/ 3 h 11"/>
                <a:gd name="T30" fmla="*/ 10 w 14"/>
                <a:gd name="T31" fmla="*/ 4 h 11"/>
                <a:gd name="T32" fmla="*/ 10 w 14"/>
                <a:gd name="T33" fmla="*/ 4 h 11"/>
                <a:gd name="T34" fmla="*/ 9 w 14"/>
                <a:gd name="T35" fmla="*/ 4 h 11"/>
                <a:gd name="T36" fmla="*/ 9 w 14"/>
                <a:gd name="T37" fmla="*/ 4 h 11"/>
                <a:gd name="T38" fmla="*/ 9 w 14"/>
                <a:gd name="T39" fmla="*/ 4 h 11"/>
                <a:gd name="T40" fmla="*/ 9 w 14"/>
                <a:gd name="T41" fmla="*/ 5 h 11"/>
                <a:gd name="T42" fmla="*/ 8 w 14"/>
                <a:gd name="T43" fmla="*/ 5 h 11"/>
                <a:gd name="T44" fmla="*/ 8 w 14"/>
                <a:gd name="T45" fmla="*/ 5 h 11"/>
                <a:gd name="T46" fmla="*/ 8 w 14"/>
                <a:gd name="T47" fmla="*/ 5 h 11"/>
                <a:gd name="T48" fmla="*/ 7 w 14"/>
                <a:gd name="T49" fmla="*/ 5 h 11"/>
                <a:gd name="T50" fmla="*/ 7 w 14"/>
                <a:gd name="T51" fmla="*/ 6 h 11"/>
                <a:gd name="T52" fmla="*/ 7 w 14"/>
                <a:gd name="T53" fmla="*/ 6 h 11"/>
                <a:gd name="T54" fmla="*/ 7 w 14"/>
                <a:gd name="T55" fmla="*/ 6 h 11"/>
                <a:gd name="T56" fmla="*/ 6 w 14"/>
                <a:gd name="T57" fmla="*/ 6 h 11"/>
                <a:gd name="T58" fmla="*/ 6 w 14"/>
                <a:gd name="T59" fmla="*/ 7 h 11"/>
                <a:gd name="T60" fmla="*/ 6 w 14"/>
                <a:gd name="T61" fmla="*/ 7 h 11"/>
                <a:gd name="T62" fmla="*/ 6 w 14"/>
                <a:gd name="T63" fmla="*/ 7 h 11"/>
                <a:gd name="T64" fmla="*/ 5 w 14"/>
                <a:gd name="T65" fmla="*/ 7 h 11"/>
                <a:gd name="T66" fmla="*/ 5 w 14"/>
                <a:gd name="T67" fmla="*/ 7 h 11"/>
                <a:gd name="T68" fmla="*/ 5 w 14"/>
                <a:gd name="T69" fmla="*/ 7 h 11"/>
                <a:gd name="T70" fmla="*/ 4 w 14"/>
                <a:gd name="T71" fmla="*/ 8 h 11"/>
                <a:gd name="T72" fmla="*/ 4 w 14"/>
                <a:gd name="T73" fmla="*/ 8 h 11"/>
                <a:gd name="T74" fmla="*/ 4 w 14"/>
                <a:gd name="T75" fmla="*/ 8 h 11"/>
                <a:gd name="T76" fmla="*/ 4 w 14"/>
                <a:gd name="T77" fmla="*/ 8 h 11"/>
                <a:gd name="T78" fmla="*/ 3 w 14"/>
                <a:gd name="T79" fmla="*/ 8 h 11"/>
                <a:gd name="T80" fmla="*/ 3 w 14"/>
                <a:gd name="T81" fmla="*/ 9 h 11"/>
                <a:gd name="T82" fmla="*/ 3 w 14"/>
                <a:gd name="T83" fmla="*/ 9 h 11"/>
                <a:gd name="T84" fmla="*/ 3 w 14"/>
                <a:gd name="T85" fmla="*/ 9 h 11"/>
                <a:gd name="T86" fmla="*/ 2 w 14"/>
                <a:gd name="T87" fmla="*/ 9 h 11"/>
                <a:gd name="T88" fmla="*/ 2 w 14"/>
                <a:gd name="T89" fmla="*/ 9 h 11"/>
                <a:gd name="T90" fmla="*/ 2 w 14"/>
                <a:gd name="T91" fmla="*/ 9 h 11"/>
                <a:gd name="T92" fmla="*/ 2 w 14"/>
                <a:gd name="T93" fmla="*/ 10 h 11"/>
                <a:gd name="T94" fmla="*/ 1 w 14"/>
                <a:gd name="T95" fmla="*/ 10 h 11"/>
                <a:gd name="T96" fmla="*/ 1 w 14"/>
                <a:gd name="T97" fmla="*/ 10 h 11"/>
                <a:gd name="T98" fmla="*/ 1 w 14"/>
                <a:gd name="T99" fmla="*/ 10 h 11"/>
                <a:gd name="T100" fmla="*/ 0 w 14"/>
                <a:gd name="T101" fmla="*/ 11 h 11"/>
                <a:gd name="T102" fmla="*/ 0 w 14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7" name="Freeform 1402"/>
            <p:cNvSpPr>
              <a:spLocks/>
            </p:cNvSpPr>
            <p:nvPr/>
          </p:nvSpPr>
          <p:spPr bwMode="auto">
            <a:xfrm>
              <a:off x="4999131" y="4015952"/>
              <a:ext cx="12796" cy="7874"/>
            </a:xfrm>
            <a:custGeom>
              <a:avLst/>
              <a:gdLst>
                <a:gd name="T0" fmla="*/ 13 w 13"/>
                <a:gd name="T1" fmla="*/ 0 h 8"/>
                <a:gd name="T2" fmla="*/ 13 w 13"/>
                <a:gd name="T3" fmla="*/ 0 h 8"/>
                <a:gd name="T4" fmla="*/ 13 w 13"/>
                <a:gd name="T5" fmla="*/ 0 h 8"/>
                <a:gd name="T6" fmla="*/ 13 w 13"/>
                <a:gd name="T7" fmla="*/ 0 h 8"/>
                <a:gd name="T8" fmla="*/ 12 w 13"/>
                <a:gd name="T9" fmla="*/ 0 h 8"/>
                <a:gd name="T10" fmla="*/ 12 w 13"/>
                <a:gd name="T11" fmla="*/ 0 h 8"/>
                <a:gd name="T12" fmla="*/ 12 w 13"/>
                <a:gd name="T13" fmla="*/ 1 h 8"/>
                <a:gd name="T14" fmla="*/ 12 w 13"/>
                <a:gd name="T15" fmla="*/ 1 h 8"/>
                <a:gd name="T16" fmla="*/ 11 w 13"/>
                <a:gd name="T17" fmla="*/ 1 h 8"/>
                <a:gd name="T18" fmla="*/ 11 w 13"/>
                <a:gd name="T19" fmla="*/ 1 h 8"/>
                <a:gd name="T20" fmla="*/ 11 w 13"/>
                <a:gd name="T21" fmla="*/ 1 h 8"/>
                <a:gd name="T22" fmla="*/ 10 w 13"/>
                <a:gd name="T23" fmla="*/ 1 h 8"/>
                <a:gd name="T24" fmla="*/ 10 w 13"/>
                <a:gd name="T25" fmla="*/ 2 h 8"/>
                <a:gd name="T26" fmla="*/ 10 w 13"/>
                <a:gd name="T27" fmla="*/ 2 h 8"/>
                <a:gd name="T28" fmla="*/ 10 w 13"/>
                <a:gd name="T29" fmla="*/ 2 h 8"/>
                <a:gd name="T30" fmla="*/ 9 w 13"/>
                <a:gd name="T31" fmla="*/ 2 h 8"/>
                <a:gd name="T32" fmla="*/ 9 w 13"/>
                <a:gd name="T33" fmla="*/ 3 h 8"/>
                <a:gd name="T34" fmla="*/ 9 w 13"/>
                <a:gd name="T35" fmla="*/ 3 h 8"/>
                <a:gd name="T36" fmla="*/ 9 w 13"/>
                <a:gd name="T37" fmla="*/ 3 h 8"/>
                <a:gd name="T38" fmla="*/ 8 w 13"/>
                <a:gd name="T39" fmla="*/ 3 h 8"/>
                <a:gd name="T40" fmla="*/ 8 w 13"/>
                <a:gd name="T41" fmla="*/ 3 h 8"/>
                <a:gd name="T42" fmla="*/ 8 w 13"/>
                <a:gd name="T43" fmla="*/ 3 h 8"/>
                <a:gd name="T44" fmla="*/ 7 w 13"/>
                <a:gd name="T45" fmla="*/ 3 h 8"/>
                <a:gd name="T46" fmla="*/ 7 w 13"/>
                <a:gd name="T47" fmla="*/ 4 h 8"/>
                <a:gd name="T48" fmla="*/ 7 w 13"/>
                <a:gd name="T49" fmla="*/ 4 h 8"/>
                <a:gd name="T50" fmla="*/ 7 w 13"/>
                <a:gd name="T51" fmla="*/ 4 h 8"/>
                <a:gd name="T52" fmla="*/ 7 w 13"/>
                <a:gd name="T53" fmla="*/ 4 h 8"/>
                <a:gd name="T54" fmla="*/ 6 w 13"/>
                <a:gd name="T55" fmla="*/ 4 h 8"/>
                <a:gd name="T56" fmla="*/ 6 w 13"/>
                <a:gd name="T57" fmla="*/ 4 h 8"/>
                <a:gd name="T58" fmla="*/ 6 w 13"/>
                <a:gd name="T59" fmla="*/ 5 h 8"/>
                <a:gd name="T60" fmla="*/ 6 w 13"/>
                <a:gd name="T61" fmla="*/ 5 h 8"/>
                <a:gd name="T62" fmla="*/ 5 w 13"/>
                <a:gd name="T63" fmla="*/ 5 h 8"/>
                <a:gd name="T64" fmla="*/ 5 w 13"/>
                <a:gd name="T65" fmla="*/ 5 h 8"/>
                <a:gd name="T66" fmla="*/ 5 w 13"/>
                <a:gd name="T67" fmla="*/ 5 h 8"/>
                <a:gd name="T68" fmla="*/ 5 w 13"/>
                <a:gd name="T69" fmla="*/ 6 h 8"/>
                <a:gd name="T70" fmla="*/ 4 w 13"/>
                <a:gd name="T71" fmla="*/ 6 h 8"/>
                <a:gd name="T72" fmla="*/ 4 w 13"/>
                <a:gd name="T73" fmla="*/ 6 h 8"/>
                <a:gd name="T74" fmla="*/ 4 w 13"/>
                <a:gd name="T75" fmla="*/ 6 h 8"/>
                <a:gd name="T76" fmla="*/ 3 w 13"/>
                <a:gd name="T77" fmla="*/ 6 h 8"/>
                <a:gd name="T78" fmla="*/ 3 w 13"/>
                <a:gd name="T79" fmla="*/ 6 h 8"/>
                <a:gd name="T80" fmla="*/ 3 w 13"/>
                <a:gd name="T81" fmla="*/ 7 h 8"/>
                <a:gd name="T82" fmla="*/ 3 w 13"/>
                <a:gd name="T83" fmla="*/ 7 h 8"/>
                <a:gd name="T84" fmla="*/ 2 w 13"/>
                <a:gd name="T85" fmla="*/ 7 h 8"/>
                <a:gd name="T86" fmla="*/ 2 w 13"/>
                <a:gd name="T87" fmla="*/ 7 h 8"/>
                <a:gd name="T88" fmla="*/ 2 w 13"/>
                <a:gd name="T89" fmla="*/ 7 h 8"/>
                <a:gd name="T90" fmla="*/ 2 w 13"/>
                <a:gd name="T91" fmla="*/ 7 h 8"/>
                <a:gd name="T92" fmla="*/ 1 w 13"/>
                <a:gd name="T93" fmla="*/ 7 h 8"/>
                <a:gd name="T94" fmla="*/ 1 w 13"/>
                <a:gd name="T95" fmla="*/ 8 h 8"/>
                <a:gd name="T96" fmla="*/ 1 w 13"/>
                <a:gd name="T97" fmla="*/ 8 h 8"/>
                <a:gd name="T98" fmla="*/ 0 w 13"/>
                <a:gd name="T99" fmla="*/ 8 h 8"/>
                <a:gd name="T100" fmla="*/ 0 w 13"/>
                <a:gd name="T101" fmla="*/ 8 h 8"/>
                <a:gd name="T102" fmla="*/ 0 w 13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8" name="Freeform 1403"/>
            <p:cNvSpPr>
              <a:spLocks/>
            </p:cNvSpPr>
            <p:nvPr/>
          </p:nvSpPr>
          <p:spPr bwMode="auto">
            <a:xfrm>
              <a:off x="4985351" y="4023826"/>
              <a:ext cx="13780" cy="7874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0 h 8"/>
                <a:gd name="T4" fmla="*/ 14 w 14"/>
                <a:gd name="T5" fmla="*/ 0 h 8"/>
                <a:gd name="T6" fmla="*/ 13 w 14"/>
                <a:gd name="T7" fmla="*/ 0 h 8"/>
                <a:gd name="T8" fmla="*/ 13 w 14"/>
                <a:gd name="T9" fmla="*/ 1 h 8"/>
                <a:gd name="T10" fmla="*/ 13 w 14"/>
                <a:gd name="T11" fmla="*/ 1 h 8"/>
                <a:gd name="T12" fmla="*/ 13 w 14"/>
                <a:gd name="T13" fmla="*/ 1 h 8"/>
                <a:gd name="T14" fmla="*/ 12 w 14"/>
                <a:gd name="T15" fmla="*/ 1 h 8"/>
                <a:gd name="T16" fmla="*/ 12 w 14"/>
                <a:gd name="T17" fmla="*/ 1 h 8"/>
                <a:gd name="T18" fmla="*/ 12 w 14"/>
                <a:gd name="T19" fmla="*/ 2 h 8"/>
                <a:gd name="T20" fmla="*/ 11 w 14"/>
                <a:gd name="T21" fmla="*/ 2 h 8"/>
                <a:gd name="T22" fmla="*/ 11 w 14"/>
                <a:gd name="T23" fmla="*/ 2 h 8"/>
                <a:gd name="T24" fmla="*/ 11 w 14"/>
                <a:gd name="T25" fmla="*/ 2 h 8"/>
                <a:gd name="T26" fmla="*/ 11 w 14"/>
                <a:gd name="T27" fmla="*/ 2 h 8"/>
                <a:gd name="T28" fmla="*/ 10 w 14"/>
                <a:gd name="T29" fmla="*/ 2 h 8"/>
                <a:gd name="T30" fmla="*/ 10 w 14"/>
                <a:gd name="T31" fmla="*/ 2 h 8"/>
                <a:gd name="T32" fmla="*/ 10 w 14"/>
                <a:gd name="T33" fmla="*/ 3 h 8"/>
                <a:gd name="T34" fmla="*/ 10 w 14"/>
                <a:gd name="T35" fmla="*/ 3 h 8"/>
                <a:gd name="T36" fmla="*/ 9 w 14"/>
                <a:gd name="T37" fmla="*/ 3 h 8"/>
                <a:gd name="T38" fmla="*/ 9 w 14"/>
                <a:gd name="T39" fmla="*/ 3 h 8"/>
                <a:gd name="T40" fmla="*/ 9 w 14"/>
                <a:gd name="T41" fmla="*/ 3 h 8"/>
                <a:gd name="T42" fmla="*/ 9 w 14"/>
                <a:gd name="T43" fmla="*/ 3 h 8"/>
                <a:gd name="T44" fmla="*/ 8 w 14"/>
                <a:gd name="T45" fmla="*/ 3 h 8"/>
                <a:gd name="T46" fmla="*/ 8 w 14"/>
                <a:gd name="T47" fmla="*/ 4 h 8"/>
                <a:gd name="T48" fmla="*/ 8 w 14"/>
                <a:gd name="T49" fmla="*/ 4 h 8"/>
                <a:gd name="T50" fmla="*/ 7 w 14"/>
                <a:gd name="T51" fmla="*/ 4 h 8"/>
                <a:gd name="T52" fmla="*/ 7 w 14"/>
                <a:gd name="T53" fmla="*/ 4 h 8"/>
                <a:gd name="T54" fmla="*/ 7 w 14"/>
                <a:gd name="T55" fmla="*/ 4 h 8"/>
                <a:gd name="T56" fmla="*/ 7 w 14"/>
                <a:gd name="T57" fmla="*/ 4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6 w 14"/>
                <a:gd name="T65" fmla="*/ 5 h 8"/>
                <a:gd name="T66" fmla="*/ 5 w 14"/>
                <a:gd name="T67" fmla="*/ 5 h 8"/>
                <a:gd name="T68" fmla="*/ 5 w 14"/>
                <a:gd name="T69" fmla="*/ 5 h 8"/>
                <a:gd name="T70" fmla="*/ 5 w 14"/>
                <a:gd name="T71" fmla="*/ 5 h 8"/>
                <a:gd name="T72" fmla="*/ 4 w 14"/>
                <a:gd name="T73" fmla="*/ 5 h 8"/>
                <a:gd name="T74" fmla="*/ 4 w 14"/>
                <a:gd name="T75" fmla="*/ 6 h 8"/>
                <a:gd name="T76" fmla="*/ 4 w 14"/>
                <a:gd name="T77" fmla="*/ 6 h 8"/>
                <a:gd name="T78" fmla="*/ 4 w 14"/>
                <a:gd name="T79" fmla="*/ 6 h 8"/>
                <a:gd name="T80" fmla="*/ 3 w 14"/>
                <a:gd name="T81" fmla="*/ 6 h 8"/>
                <a:gd name="T82" fmla="*/ 3 w 14"/>
                <a:gd name="T83" fmla="*/ 6 h 8"/>
                <a:gd name="T84" fmla="*/ 3 w 14"/>
                <a:gd name="T85" fmla="*/ 6 h 8"/>
                <a:gd name="T86" fmla="*/ 3 w 14"/>
                <a:gd name="T87" fmla="*/ 6 h 8"/>
                <a:gd name="T88" fmla="*/ 2 w 14"/>
                <a:gd name="T89" fmla="*/ 6 h 8"/>
                <a:gd name="T90" fmla="*/ 2 w 14"/>
                <a:gd name="T91" fmla="*/ 7 h 8"/>
                <a:gd name="T92" fmla="*/ 2 w 14"/>
                <a:gd name="T93" fmla="*/ 7 h 8"/>
                <a:gd name="T94" fmla="*/ 1 w 14"/>
                <a:gd name="T95" fmla="*/ 7 h 8"/>
                <a:gd name="T96" fmla="*/ 1 w 14"/>
                <a:gd name="T97" fmla="*/ 7 h 8"/>
                <a:gd name="T98" fmla="*/ 1 w 14"/>
                <a:gd name="T99" fmla="*/ 7 h 8"/>
                <a:gd name="T100" fmla="*/ 1 w 14"/>
                <a:gd name="T101" fmla="*/ 7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9" name="Freeform 1404"/>
            <p:cNvSpPr>
              <a:spLocks/>
            </p:cNvSpPr>
            <p:nvPr/>
          </p:nvSpPr>
          <p:spPr bwMode="auto">
            <a:xfrm>
              <a:off x="4972556" y="4030716"/>
              <a:ext cx="13780" cy="5905"/>
            </a:xfrm>
            <a:custGeom>
              <a:avLst/>
              <a:gdLst>
                <a:gd name="T0" fmla="*/ 14 w 14"/>
                <a:gd name="T1" fmla="*/ 0 h 6"/>
                <a:gd name="T2" fmla="*/ 13 w 14"/>
                <a:gd name="T3" fmla="*/ 1 h 6"/>
                <a:gd name="T4" fmla="*/ 13 w 14"/>
                <a:gd name="T5" fmla="*/ 1 h 6"/>
                <a:gd name="T6" fmla="*/ 13 w 14"/>
                <a:gd name="T7" fmla="*/ 1 h 6"/>
                <a:gd name="T8" fmla="*/ 13 w 14"/>
                <a:gd name="T9" fmla="*/ 1 h 6"/>
                <a:gd name="T10" fmla="*/ 13 w 14"/>
                <a:gd name="T11" fmla="*/ 1 h 6"/>
                <a:gd name="T12" fmla="*/ 12 w 14"/>
                <a:gd name="T13" fmla="*/ 1 h 6"/>
                <a:gd name="T14" fmla="*/ 12 w 14"/>
                <a:gd name="T15" fmla="*/ 1 h 6"/>
                <a:gd name="T16" fmla="*/ 12 w 14"/>
                <a:gd name="T17" fmla="*/ 1 h 6"/>
                <a:gd name="T18" fmla="*/ 12 w 14"/>
                <a:gd name="T19" fmla="*/ 2 h 6"/>
                <a:gd name="T20" fmla="*/ 11 w 14"/>
                <a:gd name="T21" fmla="*/ 2 h 6"/>
                <a:gd name="T22" fmla="*/ 11 w 14"/>
                <a:gd name="T23" fmla="*/ 2 h 6"/>
                <a:gd name="T24" fmla="*/ 11 w 14"/>
                <a:gd name="T25" fmla="*/ 2 h 6"/>
                <a:gd name="T26" fmla="*/ 10 w 14"/>
                <a:gd name="T27" fmla="*/ 2 h 6"/>
                <a:gd name="T28" fmla="*/ 10 w 14"/>
                <a:gd name="T29" fmla="*/ 2 h 6"/>
                <a:gd name="T30" fmla="*/ 10 w 14"/>
                <a:gd name="T31" fmla="*/ 2 h 6"/>
                <a:gd name="T32" fmla="*/ 10 w 14"/>
                <a:gd name="T33" fmla="*/ 2 h 6"/>
                <a:gd name="T34" fmla="*/ 9 w 14"/>
                <a:gd name="T35" fmla="*/ 3 h 6"/>
                <a:gd name="T36" fmla="*/ 9 w 14"/>
                <a:gd name="T37" fmla="*/ 3 h 6"/>
                <a:gd name="T38" fmla="*/ 9 w 14"/>
                <a:gd name="T39" fmla="*/ 3 h 6"/>
                <a:gd name="T40" fmla="*/ 9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7 w 14"/>
                <a:gd name="T49" fmla="*/ 4 h 6"/>
                <a:gd name="T50" fmla="*/ 7 w 14"/>
                <a:gd name="T51" fmla="*/ 4 h 6"/>
                <a:gd name="T52" fmla="*/ 7 w 14"/>
                <a:gd name="T53" fmla="*/ 4 h 6"/>
                <a:gd name="T54" fmla="*/ 7 w 14"/>
                <a:gd name="T55" fmla="*/ 4 h 6"/>
                <a:gd name="T56" fmla="*/ 6 w 14"/>
                <a:gd name="T57" fmla="*/ 4 h 6"/>
                <a:gd name="T58" fmla="*/ 6 w 14"/>
                <a:gd name="T59" fmla="*/ 4 h 6"/>
                <a:gd name="T60" fmla="*/ 6 w 14"/>
                <a:gd name="T61" fmla="*/ 4 h 6"/>
                <a:gd name="T62" fmla="*/ 6 w 14"/>
                <a:gd name="T63" fmla="*/ 4 h 6"/>
                <a:gd name="T64" fmla="*/ 5 w 14"/>
                <a:gd name="T65" fmla="*/ 4 h 6"/>
                <a:gd name="T66" fmla="*/ 5 w 14"/>
                <a:gd name="T67" fmla="*/ 5 h 6"/>
                <a:gd name="T68" fmla="*/ 5 w 14"/>
                <a:gd name="T69" fmla="*/ 5 h 6"/>
                <a:gd name="T70" fmla="*/ 4 w 14"/>
                <a:gd name="T71" fmla="*/ 5 h 6"/>
                <a:gd name="T72" fmla="*/ 4 w 14"/>
                <a:gd name="T73" fmla="*/ 5 h 6"/>
                <a:gd name="T74" fmla="*/ 4 w 14"/>
                <a:gd name="T75" fmla="*/ 5 h 6"/>
                <a:gd name="T76" fmla="*/ 4 w 14"/>
                <a:gd name="T77" fmla="*/ 5 h 6"/>
                <a:gd name="T78" fmla="*/ 3 w 14"/>
                <a:gd name="T79" fmla="*/ 5 h 6"/>
                <a:gd name="T80" fmla="*/ 3 w 14"/>
                <a:gd name="T81" fmla="*/ 5 h 6"/>
                <a:gd name="T82" fmla="*/ 3 w 14"/>
                <a:gd name="T83" fmla="*/ 5 h 6"/>
                <a:gd name="T84" fmla="*/ 3 w 14"/>
                <a:gd name="T85" fmla="*/ 6 h 6"/>
                <a:gd name="T86" fmla="*/ 2 w 14"/>
                <a:gd name="T87" fmla="*/ 6 h 6"/>
                <a:gd name="T88" fmla="*/ 2 w 14"/>
                <a:gd name="T89" fmla="*/ 6 h 6"/>
                <a:gd name="T90" fmla="*/ 2 w 14"/>
                <a:gd name="T91" fmla="*/ 6 h 6"/>
                <a:gd name="T92" fmla="*/ 1 w 14"/>
                <a:gd name="T93" fmla="*/ 6 h 6"/>
                <a:gd name="T94" fmla="*/ 1 w 14"/>
                <a:gd name="T95" fmla="*/ 6 h 6"/>
                <a:gd name="T96" fmla="*/ 1 w 14"/>
                <a:gd name="T97" fmla="*/ 6 h 6"/>
                <a:gd name="T98" fmla="*/ 1 w 14"/>
                <a:gd name="T99" fmla="*/ 6 h 6"/>
                <a:gd name="T100" fmla="*/ 0 w 14"/>
                <a:gd name="T101" fmla="*/ 6 h 6"/>
                <a:gd name="T102" fmla="*/ 0 w 14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0" name="Freeform 1405"/>
            <p:cNvSpPr>
              <a:spLocks/>
            </p:cNvSpPr>
            <p:nvPr/>
          </p:nvSpPr>
          <p:spPr bwMode="auto">
            <a:xfrm>
              <a:off x="4959761" y="4036622"/>
              <a:ext cx="12796" cy="5905"/>
            </a:xfrm>
            <a:custGeom>
              <a:avLst/>
              <a:gdLst>
                <a:gd name="T0" fmla="*/ 13 w 13"/>
                <a:gd name="T1" fmla="*/ 0 h 6"/>
                <a:gd name="T2" fmla="*/ 13 w 13"/>
                <a:gd name="T3" fmla="*/ 0 h 6"/>
                <a:gd name="T4" fmla="*/ 13 w 13"/>
                <a:gd name="T5" fmla="*/ 1 h 6"/>
                <a:gd name="T6" fmla="*/ 13 w 13"/>
                <a:gd name="T7" fmla="*/ 1 h 6"/>
                <a:gd name="T8" fmla="*/ 13 w 13"/>
                <a:gd name="T9" fmla="*/ 1 h 6"/>
                <a:gd name="T10" fmla="*/ 12 w 13"/>
                <a:gd name="T11" fmla="*/ 1 h 6"/>
                <a:gd name="T12" fmla="*/ 12 w 13"/>
                <a:gd name="T13" fmla="*/ 1 h 6"/>
                <a:gd name="T14" fmla="*/ 12 w 13"/>
                <a:gd name="T15" fmla="*/ 1 h 6"/>
                <a:gd name="T16" fmla="*/ 12 w 13"/>
                <a:gd name="T17" fmla="*/ 1 h 6"/>
                <a:gd name="T18" fmla="*/ 11 w 13"/>
                <a:gd name="T19" fmla="*/ 2 h 6"/>
                <a:gd name="T20" fmla="*/ 11 w 13"/>
                <a:gd name="T21" fmla="*/ 2 h 6"/>
                <a:gd name="T22" fmla="*/ 11 w 13"/>
                <a:gd name="T23" fmla="*/ 2 h 6"/>
                <a:gd name="T24" fmla="*/ 10 w 13"/>
                <a:gd name="T25" fmla="*/ 2 h 6"/>
                <a:gd name="T26" fmla="*/ 10 w 13"/>
                <a:gd name="T27" fmla="*/ 2 h 6"/>
                <a:gd name="T28" fmla="*/ 10 w 13"/>
                <a:gd name="T29" fmla="*/ 2 h 6"/>
                <a:gd name="T30" fmla="*/ 10 w 13"/>
                <a:gd name="T31" fmla="*/ 2 h 6"/>
                <a:gd name="T32" fmla="*/ 9 w 13"/>
                <a:gd name="T33" fmla="*/ 2 h 6"/>
                <a:gd name="T34" fmla="*/ 9 w 13"/>
                <a:gd name="T35" fmla="*/ 2 h 6"/>
                <a:gd name="T36" fmla="*/ 9 w 13"/>
                <a:gd name="T37" fmla="*/ 2 h 6"/>
                <a:gd name="T38" fmla="*/ 9 w 13"/>
                <a:gd name="T39" fmla="*/ 3 h 6"/>
                <a:gd name="T40" fmla="*/ 8 w 13"/>
                <a:gd name="T41" fmla="*/ 3 h 6"/>
                <a:gd name="T42" fmla="*/ 8 w 13"/>
                <a:gd name="T43" fmla="*/ 3 h 6"/>
                <a:gd name="T44" fmla="*/ 8 w 13"/>
                <a:gd name="T45" fmla="*/ 3 h 6"/>
                <a:gd name="T46" fmla="*/ 7 w 13"/>
                <a:gd name="T47" fmla="*/ 3 h 6"/>
                <a:gd name="T48" fmla="*/ 7 w 13"/>
                <a:gd name="T49" fmla="*/ 3 h 6"/>
                <a:gd name="T50" fmla="*/ 7 w 13"/>
                <a:gd name="T51" fmla="*/ 3 h 6"/>
                <a:gd name="T52" fmla="*/ 7 w 13"/>
                <a:gd name="T53" fmla="*/ 3 h 6"/>
                <a:gd name="T54" fmla="*/ 6 w 13"/>
                <a:gd name="T55" fmla="*/ 3 h 6"/>
                <a:gd name="T56" fmla="*/ 6 w 13"/>
                <a:gd name="T57" fmla="*/ 3 h 6"/>
                <a:gd name="T58" fmla="*/ 6 w 13"/>
                <a:gd name="T59" fmla="*/ 3 h 6"/>
                <a:gd name="T60" fmla="*/ 6 w 13"/>
                <a:gd name="T61" fmla="*/ 4 h 6"/>
                <a:gd name="T62" fmla="*/ 5 w 13"/>
                <a:gd name="T63" fmla="*/ 4 h 6"/>
                <a:gd name="T64" fmla="*/ 5 w 13"/>
                <a:gd name="T65" fmla="*/ 4 h 6"/>
                <a:gd name="T66" fmla="*/ 5 w 13"/>
                <a:gd name="T67" fmla="*/ 4 h 6"/>
                <a:gd name="T68" fmla="*/ 4 w 13"/>
                <a:gd name="T69" fmla="*/ 4 h 6"/>
                <a:gd name="T70" fmla="*/ 4 w 13"/>
                <a:gd name="T71" fmla="*/ 4 h 6"/>
                <a:gd name="T72" fmla="*/ 4 w 13"/>
                <a:gd name="T73" fmla="*/ 4 h 6"/>
                <a:gd name="T74" fmla="*/ 4 w 13"/>
                <a:gd name="T75" fmla="*/ 4 h 6"/>
                <a:gd name="T76" fmla="*/ 4 w 13"/>
                <a:gd name="T77" fmla="*/ 5 h 6"/>
                <a:gd name="T78" fmla="*/ 3 w 13"/>
                <a:gd name="T79" fmla="*/ 5 h 6"/>
                <a:gd name="T80" fmla="*/ 3 w 13"/>
                <a:gd name="T81" fmla="*/ 5 h 6"/>
                <a:gd name="T82" fmla="*/ 3 w 13"/>
                <a:gd name="T83" fmla="*/ 5 h 6"/>
                <a:gd name="T84" fmla="*/ 3 w 13"/>
                <a:gd name="T85" fmla="*/ 5 h 6"/>
                <a:gd name="T86" fmla="*/ 2 w 13"/>
                <a:gd name="T87" fmla="*/ 5 h 6"/>
                <a:gd name="T88" fmla="*/ 2 w 13"/>
                <a:gd name="T89" fmla="*/ 5 h 6"/>
                <a:gd name="T90" fmla="*/ 2 w 13"/>
                <a:gd name="T91" fmla="*/ 5 h 6"/>
                <a:gd name="T92" fmla="*/ 2 w 13"/>
                <a:gd name="T93" fmla="*/ 5 h 6"/>
                <a:gd name="T94" fmla="*/ 1 w 13"/>
                <a:gd name="T95" fmla="*/ 5 h 6"/>
                <a:gd name="T96" fmla="*/ 1 w 13"/>
                <a:gd name="T97" fmla="*/ 5 h 6"/>
                <a:gd name="T98" fmla="*/ 1 w 13"/>
                <a:gd name="T99" fmla="*/ 5 h 6"/>
                <a:gd name="T100" fmla="*/ 0 w 13"/>
                <a:gd name="T101" fmla="*/ 6 h 6"/>
                <a:gd name="T102" fmla="*/ 0 w 13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1" name="Freeform 1406"/>
            <p:cNvSpPr>
              <a:spLocks/>
            </p:cNvSpPr>
            <p:nvPr/>
          </p:nvSpPr>
          <p:spPr bwMode="auto">
            <a:xfrm>
              <a:off x="4946966" y="4042527"/>
              <a:ext cx="12796" cy="3937"/>
            </a:xfrm>
            <a:custGeom>
              <a:avLst/>
              <a:gdLst>
                <a:gd name="T0" fmla="*/ 13 w 13"/>
                <a:gd name="T1" fmla="*/ 0 h 4"/>
                <a:gd name="T2" fmla="*/ 13 w 13"/>
                <a:gd name="T3" fmla="*/ 0 h 4"/>
                <a:gd name="T4" fmla="*/ 13 w 13"/>
                <a:gd name="T5" fmla="*/ 0 h 4"/>
                <a:gd name="T6" fmla="*/ 13 w 13"/>
                <a:gd name="T7" fmla="*/ 0 h 4"/>
                <a:gd name="T8" fmla="*/ 12 w 13"/>
                <a:gd name="T9" fmla="*/ 0 h 4"/>
                <a:gd name="T10" fmla="*/ 12 w 13"/>
                <a:gd name="T11" fmla="*/ 0 h 4"/>
                <a:gd name="T12" fmla="*/ 12 w 13"/>
                <a:gd name="T13" fmla="*/ 0 h 4"/>
                <a:gd name="T14" fmla="*/ 12 w 13"/>
                <a:gd name="T15" fmla="*/ 0 h 4"/>
                <a:gd name="T16" fmla="*/ 11 w 13"/>
                <a:gd name="T17" fmla="*/ 0 h 4"/>
                <a:gd name="T18" fmla="*/ 11 w 13"/>
                <a:gd name="T19" fmla="*/ 0 h 4"/>
                <a:gd name="T20" fmla="*/ 11 w 13"/>
                <a:gd name="T21" fmla="*/ 0 h 4"/>
                <a:gd name="T22" fmla="*/ 10 w 13"/>
                <a:gd name="T23" fmla="*/ 1 h 4"/>
                <a:gd name="T24" fmla="*/ 10 w 13"/>
                <a:gd name="T25" fmla="*/ 1 h 4"/>
                <a:gd name="T26" fmla="*/ 10 w 13"/>
                <a:gd name="T27" fmla="*/ 1 h 4"/>
                <a:gd name="T28" fmla="*/ 10 w 13"/>
                <a:gd name="T29" fmla="*/ 1 h 4"/>
                <a:gd name="T30" fmla="*/ 9 w 13"/>
                <a:gd name="T31" fmla="*/ 1 h 4"/>
                <a:gd name="T32" fmla="*/ 9 w 13"/>
                <a:gd name="T33" fmla="*/ 1 h 4"/>
                <a:gd name="T34" fmla="*/ 9 w 13"/>
                <a:gd name="T35" fmla="*/ 1 h 4"/>
                <a:gd name="T36" fmla="*/ 9 w 13"/>
                <a:gd name="T37" fmla="*/ 1 h 4"/>
                <a:gd name="T38" fmla="*/ 8 w 13"/>
                <a:gd name="T39" fmla="*/ 1 h 4"/>
                <a:gd name="T40" fmla="*/ 8 w 13"/>
                <a:gd name="T41" fmla="*/ 1 h 4"/>
                <a:gd name="T42" fmla="*/ 8 w 13"/>
                <a:gd name="T43" fmla="*/ 2 h 4"/>
                <a:gd name="T44" fmla="*/ 8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7 w 13"/>
                <a:gd name="T51" fmla="*/ 2 h 4"/>
                <a:gd name="T52" fmla="*/ 7 w 13"/>
                <a:gd name="T53" fmla="*/ 2 h 4"/>
                <a:gd name="T54" fmla="*/ 6 w 13"/>
                <a:gd name="T55" fmla="*/ 2 h 4"/>
                <a:gd name="T56" fmla="*/ 6 w 13"/>
                <a:gd name="T57" fmla="*/ 2 h 4"/>
                <a:gd name="T58" fmla="*/ 6 w 13"/>
                <a:gd name="T59" fmla="*/ 2 h 4"/>
                <a:gd name="T60" fmla="*/ 6 w 13"/>
                <a:gd name="T61" fmla="*/ 2 h 4"/>
                <a:gd name="T62" fmla="*/ 5 w 13"/>
                <a:gd name="T63" fmla="*/ 2 h 4"/>
                <a:gd name="T64" fmla="*/ 5 w 13"/>
                <a:gd name="T65" fmla="*/ 2 h 4"/>
                <a:gd name="T66" fmla="*/ 5 w 13"/>
                <a:gd name="T67" fmla="*/ 3 h 4"/>
                <a:gd name="T68" fmla="*/ 5 w 13"/>
                <a:gd name="T69" fmla="*/ 3 h 4"/>
                <a:gd name="T70" fmla="*/ 4 w 13"/>
                <a:gd name="T71" fmla="*/ 3 h 4"/>
                <a:gd name="T72" fmla="*/ 4 w 13"/>
                <a:gd name="T73" fmla="*/ 3 h 4"/>
                <a:gd name="T74" fmla="*/ 4 w 13"/>
                <a:gd name="T75" fmla="*/ 3 h 4"/>
                <a:gd name="T76" fmla="*/ 3 w 13"/>
                <a:gd name="T77" fmla="*/ 3 h 4"/>
                <a:gd name="T78" fmla="*/ 3 w 13"/>
                <a:gd name="T79" fmla="*/ 3 h 4"/>
                <a:gd name="T80" fmla="*/ 3 w 13"/>
                <a:gd name="T81" fmla="*/ 3 h 4"/>
                <a:gd name="T82" fmla="*/ 3 w 13"/>
                <a:gd name="T83" fmla="*/ 3 h 4"/>
                <a:gd name="T84" fmla="*/ 2 w 13"/>
                <a:gd name="T85" fmla="*/ 3 h 4"/>
                <a:gd name="T86" fmla="*/ 2 w 13"/>
                <a:gd name="T87" fmla="*/ 3 h 4"/>
                <a:gd name="T88" fmla="*/ 2 w 13"/>
                <a:gd name="T89" fmla="*/ 3 h 4"/>
                <a:gd name="T90" fmla="*/ 2 w 13"/>
                <a:gd name="T91" fmla="*/ 3 h 4"/>
                <a:gd name="T92" fmla="*/ 1 w 13"/>
                <a:gd name="T93" fmla="*/ 3 h 4"/>
                <a:gd name="T94" fmla="*/ 1 w 13"/>
                <a:gd name="T95" fmla="*/ 4 h 4"/>
                <a:gd name="T96" fmla="*/ 1 w 13"/>
                <a:gd name="T97" fmla="*/ 4 h 4"/>
                <a:gd name="T98" fmla="*/ 1 w 13"/>
                <a:gd name="T99" fmla="*/ 4 h 4"/>
                <a:gd name="T100" fmla="*/ 0 w 13"/>
                <a:gd name="T101" fmla="*/ 4 h 4"/>
                <a:gd name="T102" fmla="*/ 0 w 13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2" name="Freeform 1407"/>
            <p:cNvSpPr>
              <a:spLocks/>
            </p:cNvSpPr>
            <p:nvPr/>
          </p:nvSpPr>
          <p:spPr bwMode="auto">
            <a:xfrm>
              <a:off x="4934170" y="4046464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3 w 13"/>
                <a:gd name="T7" fmla="*/ 0 h 3"/>
                <a:gd name="T8" fmla="*/ 12 w 13"/>
                <a:gd name="T9" fmla="*/ 0 h 3"/>
                <a:gd name="T10" fmla="*/ 12 w 13"/>
                <a:gd name="T11" fmla="*/ 0 h 3"/>
                <a:gd name="T12" fmla="*/ 12 w 13"/>
                <a:gd name="T13" fmla="*/ 0 h 3"/>
                <a:gd name="T14" fmla="*/ 12 w 13"/>
                <a:gd name="T15" fmla="*/ 0 h 3"/>
                <a:gd name="T16" fmla="*/ 11 w 13"/>
                <a:gd name="T17" fmla="*/ 1 h 3"/>
                <a:gd name="T18" fmla="*/ 11 w 13"/>
                <a:gd name="T19" fmla="*/ 1 h 3"/>
                <a:gd name="T20" fmla="*/ 11 w 13"/>
                <a:gd name="T21" fmla="*/ 1 h 3"/>
                <a:gd name="T22" fmla="*/ 10 w 13"/>
                <a:gd name="T23" fmla="*/ 1 h 3"/>
                <a:gd name="T24" fmla="*/ 10 w 13"/>
                <a:gd name="T25" fmla="*/ 1 h 3"/>
                <a:gd name="T26" fmla="*/ 10 w 13"/>
                <a:gd name="T27" fmla="*/ 1 h 3"/>
                <a:gd name="T28" fmla="*/ 10 w 13"/>
                <a:gd name="T29" fmla="*/ 1 h 3"/>
                <a:gd name="T30" fmla="*/ 9 w 13"/>
                <a:gd name="T31" fmla="*/ 1 h 3"/>
                <a:gd name="T32" fmla="*/ 9 w 13"/>
                <a:gd name="T33" fmla="*/ 1 h 3"/>
                <a:gd name="T34" fmla="*/ 9 w 13"/>
                <a:gd name="T35" fmla="*/ 1 h 3"/>
                <a:gd name="T36" fmla="*/ 9 w 13"/>
                <a:gd name="T37" fmla="*/ 1 h 3"/>
                <a:gd name="T38" fmla="*/ 8 w 13"/>
                <a:gd name="T39" fmla="*/ 1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2 h 3"/>
                <a:gd name="T46" fmla="*/ 8 w 13"/>
                <a:gd name="T47" fmla="*/ 2 h 3"/>
                <a:gd name="T48" fmla="*/ 7 w 13"/>
                <a:gd name="T49" fmla="*/ 2 h 3"/>
                <a:gd name="T50" fmla="*/ 7 w 13"/>
                <a:gd name="T51" fmla="*/ 2 h 3"/>
                <a:gd name="T52" fmla="*/ 7 w 13"/>
                <a:gd name="T53" fmla="*/ 2 h 3"/>
                <a:gd name="T54" fmla="*/ 6 w 13"/>
                <a:gd name="T55" fmla="*/ 2 h 3"/>
                <a:gd name="T56" fmla="*/ 6 w 13"/>
                <a:gd name="T57" fmla="*/ 2 h 3"/>
                <a:gd name="T58" fmla="*/ 6 w 13"/>
                <a:gd name="T59" fmla="*/ 2 h 3"/>
                <a:gd name="T60" fmla="*/ 6 w 13"/>
                <a:gd name="T61" fmla="*/ 2 h 3"/>
                <a:gd name="T62" fmla="*/ 5 w 13"/>
                <a:gd name="T63" fmla="*/ 2 h 3"/>
                <a:gd name="T64" fmla="*/ 5 w 13"/>
                <a:gd name="T65" fmla="*/ 2 h 3"/>
                <a:gd name="T66" fmla="*/ 5 w 13"/>
                <a:gd name="T67" fmla="*/ 2 h 3"/>
                <a:gd name="T68" fmla="*/ 5 w 13"/>
                <a:gd name="T69" fmla="*/ 2 h 3"/>
                <a:gd name="T70" fmla="*/ 4 w 13"/>
                <a:gd name="T71" fmla="*/ 2 h 3"/>
                <a:gd name="T72" fmla="*/ 4 w 13"/>
                <a:gd name="T73" fmla="*/ 2 h 3"/>
                <a:gd name="T74" fmla="*/ 4 w 13"/>
                <a:gd name="T75" fmla="*/ 2 h 3"/>
                <a:gd name="T76" fmla="*/ 3 w 13"/>
                <a:gd name="T77" fmla="*/ 3 h 3"/>
                <a:gd name="T78" fmla="*/ 3 w 13"/>
                <a:gd name="T79" fmla="*/ 3 h 3"/>
                <a:gd name="T80" fmla="*/ 3 w 13"/>
                <a:gd name="T81" fmla="*/ 3 h 3"/>
                <a:gd name="T82" fmla="*/ 3 w 13"/>
                <a:gd name="T83" fmla="*/ 3 h 3"/>
                <a:gd name="T84" fmla="*/ 2 w 13"/>
                <a:gd name="T85" fmla="*/ 3 h 3"/>
                <a:gd name="T86" fmla="*/ 2 w 13"/>
                <a:gd name="T87" fmla="*/ 3 h 3"/>
                <a:gd name="T88" fmla="*/ 2 w 13"/>
                <a:gd name="T89" fmla="*/ 3 h 3"/>
                <a:gd name="T90" fmla="*/ 2 w 13"/>
                <a:gd name="T91" fmla="*/ 3 h 3"/>
                <a:gd name="T92" fmla="*/ 1 w 13"/>
                <a:gd name="T93" fmla="*/ 3 h 3"/>
                <a:gd name="T94" fmla="*/ 1 w 13"/>
                <a:gd name="T95" fmla="*/ 3 h 3"/>
                <a:gd name="T96" fmla="*/ 1 w 13"/>
                <a:gd name="T97" fmla="*/ 3 h 3"/>
                <a:gd name="T98" fmla="*/ 1 w 13"/>
                <a:gd name="T99" fmla="*/ 3 h 3"/>
                <a:gd name="T100" fmla="*/ 0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3" name="Freeform 1408"/>
            <p:cNvSpPr>
              <a:spLocks/>
            </p:cNvSpPr>
            <p:nvPr/>
          </p:nvSpPr>
          <p:spPr bwMode="auto">
            <a:xfrm>
              <a:off x="4921375" y="4049417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3 w 13"/>
                <a:gd name="T7" fmla="*/ 0 h 3"/>
                <a:gd name="T8" fmla="*/ 12 w 13"/>
                <a:gd name="T9" fmla="*/ 0 h 3"/>
                <a:gd name="T10" fmla="*/ 12 w 13"/>
                <a:gd name="T11" fmla="*/ 1 h 3"/>
                <a:gd name="T12" fmla="*/ 12 w 13"/>
                <a:gd name="T13" fmla="*/ 1 h 3"/>
                <a:gd name="T14" fmla="*/ 12 w 13"/>
                <a:gd name="T15" fmla="*/ 1 h 3"/>
                <a:gd name="T16" fmla="*/ 11 w 13"/>
                <a:gd name="T17" fmla="*/ 1 h 3"/>
                <a:gd name="T18" fmla="*/ 11 w 13"/>
                <a:gd name="T19" fmla="*/ 1 h 3"/>
                <a:gd name="T20" fmla="*/ 11 w 13"/>
                <a:gd name="T21" fmla="*/ 1 h 3"/>
                <a:gd name="T22" fmla="*/ 11 w 13"/>
                <a:gd name="T23" fmla="*/ 1 h 3"/>
                <a:gd name="T24" fmla="*/ 10 w 13"/>
                <a:gd name="T25" fmla="*/ 1 h 3"/>
                <a:gd name="T26" fmla="*/ 10 w 13"/>
                <a:gd name="T27" fmla="*/ 1 h 3"/>
                <a:gd name="T28" fmla="*/ 10 w 13"/>
                <a:gd name="T29" fmla="*/ 1 h 3"/>
                <a:gd name="T30" fmla="*/ 9 w 13"/>
                <a:gd name="T31" fmla="*/ 1 h 3"/>
                <a:gd name="T32" fmla="*/ 9 w 13"/>
                <a:gd name="T33" fmla="*/ 1 h 3"/>
                <a:gd name="T34" fmla="*/ 9 w 13"/>
                <a:gd name="T35" fmla="*/ 1 h 3"/>
                <a:gd name="T36" fmla="*/ 9 w 13"/>
                <a:gd name="T37" fmla="*/ 2 h 3"/>
                <a:gd name="T38" fmla="*/ 9 w 13"/>
                <a:gd name="T39" fmla="*/ 2 h 3"/>
                <a:gd name="T40" fmla="*/ 8 w 13"/>
                <a:gd name="T41" fmla="*/ 2 h 3"/>
                <a:gd name="T42" fmla="*/ 8 w 13"/>
                <a:gd name="T43" fmla="*/ 2 h 3"/>
                <a:gd name="T44" fmla="*/ 8 w 13"/>
                <a:gd name="T45" fmla="*/ 2 h 3"/>
                <a:gd name="T46" fmla="*/ 8 w 13"/>
                <a:gd name="T47" fmla="*/ 2 h 3"/>
                <a:gd name="T48" fmla="*/ 7 w 13"/>
                <a:gd name="T49" fmla="*/ 2 h 3"/>
                <a:gd name="T50" fmla="*/ 7 w 13"/>
                <a:gd name="T51" fmla="*/ 2 h 3"/>
                <a:gd name="T52" fmla="*/ 7 w 13"/>
                <a:gd name="T53" fmla="*/ 2 h 3"/>
                <a:gd name="T54" fmla="*/ 6 w 13"/>
                <a:gd name="T55" fmla="*/ 2 h 3"/>
                <a:gd name="T56" fmla="*/ 6 w 13"/>
                <a:gd name="T57" fmla="*/ 2 h 3"/>
                <a:gd name="T58" fmla="*/ 6 w 13"/>
                <a:gd name="T59" fmla="*/ 2 h 3"/>
                <a:gd name="T60" fmla="*/ 6 w 13"/>
                <a:gd name="T61" fmla="*/ 2 h 3"/>
                <a:gd name="T62" fmla="*/ 5 w 13"/>
                <a:gd name="T63" fmla="*/ 2 h 3"/>
                <a:gd name="T64" fmla="*/ 5 w 13"/>
                <a:gd name="T65" fmla="*/ 2 h 3"/>
                <a:gd name="T66" fmla="*/ 5 w 13"/>
                <a:gd name="T67" fmla="*/ 2 h 3"/>
                <a:gd name="T68" fmla="*/ 5 w 13"/>
                <a:gd name="T69" fmla="*/ 2 h 3"/>
                <a:gd name="T70" fmla="*/ 4 w 13"/>
                <a:gd name="T71" fmla="*/ 2 h 3"/>
                <a:gd name="T72" fmla="*/ 4 w 13"/>
                <a:gd name="T73" fmla="*/ 2 h 3"/>
                <a:gd name="T74" fmla="*/ 4 w 13"/>
                <a:gd name="T75" fmla="*/ 3 h 3"/>
                <a:gd name="T76" fmla="*/ 3 w 13"/>
                <a:gd name="T77" fmla="*/ 3 h 3"/>
                <a:gd name="T78" fmla="*/ 3 w 13"/>
                <a:gd name="T79" fmla="*/ 3 h 3"/>
                <a:gd name="T80" fmla="*/ 3 w 13"/>
                <a:gd name="T81" fmla="*/ 3 h 3"/>
                <a:gd name="T82" fmla="*/ 3 w 13"/>
                <a:gd name="T83" fmla="*/ 3 h 3"/>
                <a:gd name="T84" fmla="*/ 3 w 13"/>
                <a:gd name="T85" fmla="*/ 3 h 3"/>
                <a:gd name="T86" fmla="*/ 2 w 13"/>
                <a:gd name="T87" fmla="*/ 3 h 3"/>
                <a:gd name="T88" fmla="*/ 2 w 13"/>
                <a:gd name="T89" fmla="*/ 3 h 3"/>
                <a:gd name="T90" fmla="*/ 2 w 13"/>
                <a:gd name="T91" fmla="*/ 3 h 3"/>
                <a:gd name="T92" fmla="*/ 2 w 13"/>
                <a:gd name="T93" fmla="*/ 3 h 3"/>
                <a:gd name="T94" fmla="*/ 1 w 13"/>
                <a:gd name="T95" fmla="*/ 3 h 3"/>
                <a:gd name="T96" fmla="*/ 1 w 13"/>
                <a:gd name="T97" fmla="*/ 3 h 3"/>
                <a:gd name="T98" fmla="*/ 1 w 13"/>
                <a:gd name="T99" fmla="*/ 3 h 3"/>
                <a:gd name="T100" fmla="*/ 1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4" name="Freeform 1409"/>
            <p:cNvSpPr>
              <a:spLocks/>
            </p:cNvSpPr>
            <p:nvPr/>
          </p:nvSpPr>
          <p:spPr bwMode="auto">
            <a:xfrm>
              <a:off x="4909564" y="4052370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2 w 13"/>
                <a:gd name="T3" fmla="*/ 0 h 3"/>
                <a:gd name="T4" fmla="*/ 12 w 13"/>
                <a:gd name="T5" fmla="*/ 0 h 3"/>
                <a:gd name="T6" fmla="*/ 12 w 13"/>
                <a:gd name="T7" fmla="*/ 0 h 3"/>
                <a:gd name="T8" fmla="*/ 11 w 13"/>
                <a:gd name="T9" fmla="*/ 0 h 3"/>
                <a:gd name="T10" fmla="*/ 11 w 13"/>
                <a:gd name="T11" fmla="*/ 0 h 3"/>
                <a:gd name="T12" fmla="*/ 11 w 13"/>
                <a:gd name="T13" fmla="*/ 0 h 3"/>
                <a:gd name="T14" fmla="*/ 11 w 13"/>
                <a:gd name="T15" fmla="*/ 0 h 3"/>
                <a:gd name="T16" fmla="*/ 10 w 13"/>
                <a:gd name="T17" fmla="*/ 1 h 3"/>
                <a:gd name="T18" fmla="*/ 10 w 13"/>
                <a:gd name="T19" fmla="*/ 1 h 3"/>
                <a:gd name="T20" fmla="*/ 10 w 13"/>
                <a:gd name="T21" fmla="*/ 1 h 3"/>
                <a:gd name="T22" fmla="*/ 10 w 13"/>
                <a:gd name="T23" fmla="*/ 1 h 3"/>
                <a:gd name="T24" fmla="*/ 10 w 13"/>
                <a:gd name="T25" fmla="*/ 1 h 3"/>
                <a:gd name="T26" fmla="*/ 9 w 13"/>
                <a:gd name="T27" fmla="*/ 1 h 3"/>
                <a:gd name="T28" fmla="*/ 9 w 13"/>
                <a:gd name="T29" fmla="*/ 1 h 3"/>
                <a:gd name="T30" fmla="*/ 9 w 13"/>
                <a:gd name="T31" fmla="*/ 1 h 3"/>
                <a:gd name="T32" fmla="*/ 8 w 13"/>
                <a:gd name="T33" fmla="*/ 1 h 3"/>
                <a:gd name="T34" fmla="*/ 8 w 13"/>
                <a:gd name="T35" fmla="*/ 1 h 3"/>
                <a:gd name="T36" fmla="*/ 8 w 13"/>
                <a:gd name="T37" fmla="*/ 1 h 3"/>
                <a:gd name="T38" fmla="*/ 8 w 13"/>
                <a:gd name="T39" fmla="*/ 1 h 3"/>
                <a:gd name="T40" fmla="*/ 7 w 13"/>
                <a:gd name="T41" fmla="*/ 1 h 3"/>
                <a:gd name="T42" fmla="*/ 7 w 13"/>
                <a:gd name="T43" fmla="*/ 1 h 3"/>
                <a:gd name="T44" fmla="*/ 7 w 13"/>
                <a:gd name="T45" fmla="*/ 1 h 3"/>
                <a:gd name="T46" fmla="*/ 7 w 13"/>
                <a:gd name="T47" fmla="*/ 1 h 3"/>
                <a:gd name="T48" fmla="*/ 6 w 13"/>
                <a:gd name="T49" fmla="*/ 1 h 3"/>
                <a:gd name="T50" fmla="*/ 6 w 13"/>
                <a:gd name="T51" fmla="*/ 2 h 3"/>
                <a:gd name="T52" fmla="*/ 6 w 13"/>
                <a:gd name="T53" fmla="*/ 2 h 3"/>
                <a:gd name="T54" fmla="*/ 5 w 13"/>
                <a:gd name="T55" fmla="*/ 2 h 3"/>
                <a:gd name="T56" fmla="*/ 5 w 13"/>
                <a:gd name="T57" fmla="*/ 2 h 3"/>
                <a:gd name="T58" fmla="*/ 5 w 13"/>
                <a:gd name="T59" fmla="*/ 2 h 3"/>
                <a:gd name="T60" fmla="*/ 5 w 13"/>
                <a:gd name="T61" fmla="*/ 2 h 3"/>
                <a:gd name="T62" fmla="*/ 5 w 13"/>
                <a:gd name="T63" fmla="*/ 2 h 3"/>
                <a:gd name="T64" fmla="*/ 4 w 13"/>
                <a:gd name="T65" fmla="*/ 2 h 3"/>
                <a:gd name="T66" fmla="*/ 4 w 13"/>
                <a:gd name="T67" fmla="*/ 2 h 3"/>
                <a:gd name="T68" fmla="*/ 4 w 13"/>
                <a:gd name="T69" fmla="*/ 2 h 3"/>
                <a:gd name="T70" fmla="*/ 4 w 13"/>
                <a:gd name="T71" fmla="*/ 2 h 3"/>
                <a:gd name="T72" fmla="*/ 3 w 13"/>
                <a:gd name="T73" fmla="*/ 2 h 3"/>
                <a:gd name="T74" fmla="*/ 3 w 13"/>
                <a:gd name="T75" fmla="*/ 2 h 3"/>
                <a:gd name="T76" fmla="*/ 3 w 13"/>
                <a:gd name="T77" fmla="*/ 2 h 3"/>
                <a:gd name="T78" fmla="*/ 3 w 13"/>
                <a:gd name="T79" fmla="*/ 2 h 3"/>
                <a:gd name="T80" fmla="*/ 2 w 13"/>
                <a:gd name="T81" fmla="*/ 2 h 3"/>
                <a:gd name="T82" fmla="*/ 2 w 13"/>
                <a:gd name="T83" fmla="*/ 2 h 3"/>
                <a:gd name="T84" fmla="*/ 2 w 13"/>
                <a:gd name="T85" fmla="*/ 2 h 3"/>
                <a:gd name="T86" fmla="*/ 1 w 13"/>
                <a:gd name="T87" fmla="*/ 2 h 3"/>
                <a:gd name="T88" fmla="*/ 1 w 13"/>
                <a:gd name="T89" fmla="*/ 2 h 3"/>
                <a:gd name="T90" fmla="*/ 1 w 13"/>
                <a:gd name="T91" fmla="*/ 2 h 3"/>
                <a:gd name="T92" fmla="*/ 1 w 13"/>
                <a:gd name="T93" fmla="*/ 2 h 3"/>
                <a:gd name="T94" fmla="*/ 1 w 13"/>
                <a:gd name="T95" fmla="*/ 2 h 3"/>
                <a:gd name="T96" fmla="*/ 0 w 13"/>
                <a:gd name="T97" fmla="*/ 2 h 3"/>
                <a:gd name="T98" fmla="*/ 0 w 13"/>
                <a:gd name="T99" fmla="*/ 2 h 3"/>
                <a:gd name="T100" fmla="*/ 0 w 13"/>
                <a:gd name="T101" fmla="*/ 2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5" name="Freeform 1410"/>
            <p:cNvSpPr>
              <a:spLocks/>
            </p:cNvSpPr>
            <p:nvPr/>
          </p:nvSpPr>
          <p:spPr bwMode="auto">
            <a:xfrm>
              <a:off x="4896769" y="4054338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1 h 2"/>
                <a:gd name="T4" fmla="*/ 12 w 13"/>
                <a:gd name="T5" fmla="*/ 1 h 2"/>
                <a:gd name="T6" fmla="*/ 12 w 13"/>
                <a:gd name="T7" fmla="*/ 1 h 2"/>
                <a:gd name="T8" fmla="*/ 12 w 13"/>
                <a:gd name="T9" fmla="*/ 1 h 2"/>
                <a:gd name="T10" fmla="*/ 11 w 13"/>
                <a:gd name="T11" fmla="*/ 1 h 2"/>
                <a:gd name="T12" fmla="*/ 11 w 13"/>
                <a:gd name="T13" fmla="*/ 1 h 2"/>
                <a:gd name="T14" fmla="*/ 11 w 13"/>
                <a:gd name="T15" fmla="*/ 1 h 2"/>
                <a:gd name="T16" fmla="*/ 11 w 13"/>
                <a:gd name="T17" fmla="*/ 1 h 2"/>
                <a:gd name="T18" fmla="*/ 10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9 w 13"/>
                <a:gd name="T27" fmla="*/ 1 h 2"/>
                <a:gd name="T28" fmla="*/ 9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6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5 w 13"/>
                <a:gd name="T59" fmla="*/ 1 h 2"/>
                <a:gd name="T60" fmla="*/ 5 w 13"/>
                <a:gd name="T61" fmla="*/ 2 h 2"/>
                <a:gd name="T62" fmla="*/ 5 w 13"/>
                <a:gd name="T63" fmla="*/ 2 h 2"/>
                <a:gd name="T64" fmla="*/ 5 w 13"/>
                <a:gd name="T65" fmla="*/ 2 h 2"/>
                <a:gd name="T66" fmla="*/ 4 w 13"/>
                <a:gd name="T67" fmla="*/ 2 h 2"/>
                <a:gd name="T68" fmla="*/ 4 w 13"/>
                <a:gd name="T69" fmla="*/ 2 h 2"/>
                <a:gd name="T70" fmla="*/ 4 w 13"/>
                <a:gd name="T71" fmla="*/ 2 h 2"/>
                <a:gd name="T72" fmla="*/ 4 w 13"/>
                <a:gd name="T73" fmla="*/ 2 h 2"/>
                <a:gd name="T74" fmla="*/ 3 w 13"/>
                <a:gd name="T75" fmla="*/ 2 h 2"/>
                <a:gd name="T76" fmla="*/ 3 w 13"/>
                <a:gd name="T77" fmla="*/ 2 h 2"/>
                <a:gd name="T78" fmla="*/ 3 w 13"/>
                <a:gd name="T79" fmla="*/ 2 h 2"/>
                <a:gd name="T80" fmla="*/ 3 w 13"/>
                <a:gd name="T81" fmla="*/ 2 h 2"/>
                <a:gd name="T82" fmla="*/ 2 w 13"/>
                <a:gd name="T83" fmla="*/ 2 h 2"/>
                <a:gd name="T84" fmla="*/ 2 w 13"/>
                <a:gd name="T85" fmla="*/ 2 h 2"/>
                <a:gd name="T86" fmla="*/ 2 w 13"/>
                <a:gd name="T87" fmla="*/ 2 h 2"/>
                <a:gd name="T88" fmla="*/ 1 w 13"/>
                <a:gd name="T89" fmla="*/ 2 h 2"/>
                <a:gd name="T90" fmla="*/ 1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0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6" name="Freeform 1411"/>
            <p:cNvSpPr>
              <a:spLocks/>
            </p:cNvSpPr>
            <p:nvPr/>
          </p:nvSpPr>
          <p:spPr bwMode="auto">
            <a:xfrm>
              <a:off x="4883974" y="4056307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2 w 13"/>
                <a:gd name="T7" fmla="*/ 0 h 2"/>
                <a:gd name="T8" fmla="*/ 12 w 13"/>
                <a:gd name="T9" fmla="*/ 0 h 2"/>
                <a:gd name="T10" fmla="*/ 12 w 13"/>
                <a:gd name="T11" fmla="*/ 1 h 2"/>
                <a:gd name="T12" fmla="*/ 11 w 13"/>
                <a:gd name="T13" fmla="*/ 1 h 2"/>
                <a:gd name="T14" fmla="*/ 11 w 13"/>
                <a:gd name="T15" fmla="*/ 1 h 2"/>
                <a:gd name="T16" fmla="*/ 11 w 13"/>
                <a:gd name="T17" fmla="*/ 1 h 2"/>
                <a:gd name="T18" fmla="*/ 11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1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7" name="Freeform 1412"/>
            <p:cNvSpPr>
              <a:spLocks/>
            </p:cNvSpPr>
            <p:nvPr/>
          </p:nvSpPr>
          <p:spPr bwMode="auto">
            <a:xfrm>
              <a:off x="4872163" y="4058275"/>
              <a:ext cx="11811" cy="0"/>
            </a:xfrm>
            <a:custGeom>
              <a:avLst/>
              <a:gdLst>
                <a:gd name="T0" fmla="*/ 12 w 12"/>
                <a:gd name="T1" fmla="*/ 12 w 12"/>
                <a:gd name="T2" fmla="*/ 12 w 12"/>
                <a:gd name="T3" fmla="*/ 12 w 12"/>
                <a:gd name="T4" fmla="*/ 11 w 12"/>
                <a:gd name="T5" fmla="*/ 11 w 12"/>
                <a:gd name="T6" fmla="*/ 11 w 12"/>
                <a:gd name="T7" fmla="*/ 11 w 12"/>
                <a:gd name="T8" fmla="*/ 11 w 12"/>
                <a:gd name="T9" fmla="*/ 10 w 12"/>
                <a:gd name="T10" fmla="*/ 10 w 12"/>
                <a:gd name="T11" fmla="*/ 10 w 12"/>
                <a:gd name="T12" fmla="*/ 9 w 12"/>
                <a:gd name="T13" fmla="*/ 9 w 12"/>
                <a:gd name="T14" fmla="*/ 9 w 12"/>
                <a:gd name="T15" fmla="*/ 9 w 12"/>
                <a:gd name="T16" fmla="*/ 8 w 12"/>
                <a:gd name="T17" fmla="*/ 8 w 12"/>
                <a:gd name="T18" fmla="*/ 8 w 12"/>
                <a:gd name="T19" fmla="*/ 8 w 12"/>
                <a:gd name="T20" fmla="*/ 8 w 12"/>
                <a:gd name="T21" fmla="*/ 7 w 12"/>
                <a:gd name="T22" fmla="*/ 7 w 12"/>
                <a:gd name="T23" fmla="*/ 7 w 12"/>
                <a:gd name="T24" fmla="*/ 6 w 12"/>
                <a:gd name="T25" fmla="*/ 6 w 12"/>
                <a:gd name="T26" fmla="*/ 6 w 12"/>
                <a:gd name="T27" fmla="*/ 6 w 12"/>
                <a:gd name="T28" fmla="*/ 5 w 12"/>
                <a:gd name="T29" fmla="*/ 5 w 12"/>
                <a:gd name="T30" fmla="*/ 5 w 12"/>
                <a:gd name="T31" fmla="*/ 5 w 12"/>
                <a:gd name="T32" fmla="*/ 4 w 12"/>
                <a:gd name="T33" fmla="*/ 4 w 12"/>
                <a:gd name="T34" fmla="*/ 4 w 12"/>
                <a:gd name="T35" fmla="*/ 4 w 12"/>
                <a:gd name="T36" fmla="*/ 3 w 12"/>
                <a:gd name="T37" fmla="*/ 3 w 12"/>
                <a:gd name="T38" fmla="*/ 3 w 12"/>
                <a:gd name="T39" fmla="*/ 3 w 12"/>
                <a:gd name="T40" fmla="*/ 2 w 12"/>
                <a:gd name="T41" fmla="*/ 2 w 12"/>
                <a:gd name="T42" fmla="*/ 2 w 12"/>
                <a:gd name="T43" fmla="*/ 2 w 12"/>
                <a:gd name="T44" fmla="*/ 1 w 12"/>
                <a:gd name="T45" fmla="*/ 1 w 12"/>
                <a:gd name="T46" fmla="*/ 1 w 12"/>
                <a:gd name="T47" fmla="*/ 1 w 12"/>
                <a:gd name="T48" fmla="*/ 1 w 12"/>
                <a:gd name="T49" fmla="*/ 0 w 12"/>
                <a:gd name="T50" fmla="*/ 0 w 12"/>
                <a:gd name="T51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8" name="Freeform 1413"/>
            <p:cNvSpPr>
              <a:spLocks/>
            </p:cNvSpPr>
            <p:nvPr/>
          </p:nvSpPr>
          <p:spPr bwMode="auto">
            <a:xfrm>
              <a:off x="4859367" y="4058275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2 w 13"/>
                <a:gd name="T9" fmla="*/ 0 h 1"/>
                <a:gd name="T10" fmla="*/ 12 w 13"/>
                <a:gd name="T11" fmla="*/ 0 h 1"/>
                <a:gd name="T12" fmla="*/ 11 w 13"/>
                <a:gd name="T13" fmla="*/ 0 h 1"/>
                <a:gd name="T14" fmla="*/ 11 w 13"/>
                <a:gd name="T15" fmla="*/ 1 h 1"/>
                <a:gd name="T16" fmla="*/ 11 w 13"/>
                <a:gd name="T17" fmla="*/ 1 h 1"/>
                <a:gd name="T18" fmla="*/ 11 w 13"/>
                <a:gd name="T19" fmla="*/ 1 h 1"/>
                <a:gd name="T20" fmla="*/ 11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7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5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4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3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2 w 13"/>
                <a:gd name="T89" fmla="*/ 1 h 1"/>
                <a:gd name="T90" fmla="*/ 2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1 w 13"/>
                <a:gd name="T99" fmla="*/ 1 h 1"/>
                <a:gd name="T100" fmla="*/ 1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9" name="Freeform 1414"/>
            <p:cNvSpPr>
              <a:spLocks/>
            </p:cNvSpPr>
            <p:nvPr/>
          </p:nvSpPr>
          <p:spPr bwMode="auto">
            <a:xfrm>
              <a:off x="4847556" y="4059259"/>
              <a:ext cx="12796" cy="0"/>
            </a:xfrm>
            <a:custGeom>
              <a:avLst/>
              <a:gdLst>
                <a:gd name="T0" fmla="*/ 13 w 13"/>
                <a:gd name="T1" fmla="*/ 12 w 13"/>
                <a:gd name="T2" fmla="*/ 12 w 13"/>
                <a:gd name="T3" fmla="*/ 12 w 13"/>
                <a:gd name="T4" fmla="*/ 11 w 13"/>
                <a:gd name="T5" fmla="*/ 11 w 13"/>
                <a:gd name="T6" fmla="*/ 11 w 13"/>
                <a:gd name="T7" fmla="*/ 11 w 13"/>
                <a:gd name="T8" fmla="*/ 10 w 13"/>
                <a:gd name="T9" fmla="*/ 10 w 13"/>
                <a:gd name="T10" fmla="*/ 10 w 13"/>
                <a:gd name="T11" fmla="*/ 10 w 13"/>
                <a:gd name="T12" fmla="*/ 10 w 13"/>
                <a:gd name="T13" fmla="*/ 9 w 13"/>
                <a:gd name="T14" fmla="*/ 9 w 13"/>
                <a:gd name="T15" fmla="*/ 9 w 13"/>
                <a:gd name="T16" fmla="*/ 8 w 13"/>
                <a:gd name="T17" fmla="*/ 8 w 13"/>
                <a:gd name="T18" fmla="*/ 8 w 13"/>
                <a:gd name="T19" fmla="*/ 8 w 13"/>
                <a:gd name="T20" fmla="*/ 7 w 13"/>
                <a:gd name="T21" fmla="*/ 7 w 13"/>
                <a:gd name="T22" fmla="*/ 7 w 13"/>
                <a:gd name="T23" fmla="*/ 7 w 13"/>
                <a:gd name="T24" fmla="*/ 7 w 13"/>
                <a:gd name="T25" fmla="*/ 6 w 13"/>
                <a:gd name="T26" fmla="*/ 6 w 13"/>
                <a:gd name="T27" fmla="*/ 6 w 13"/>
                <a:gd name="T28" fmla="*/ 5 w 13"/>
                <a:gd name="T29" fmla="*/ 5 w 13"/>
                <a:gd name="T30" fmla="*/ 5 w 13"/>
                <a:gd name="T31" fmla="*/ 5 w 13"/>
                <a:gd name="T32" fmla="*/ 4 w 13"/>
                <a:gd name="T33" fmla="*/ 4 w 13"/>
                <a:gd name="T34" fmla="*/ 4 w 13"/>
                <a:gd name="T35" fmla="*/ 4 w 13"/>
                <a:gd name="T36" fmla="*/ 4 w 13"/>
                <a:gd name="T37" fmla="*/ 3 w 13"/>
                <a:gd name="T38" fmla="*/ 3 w 13"/>
                <a:gd name="T39" fmla="*/ 3 w 13"/>
                <a:gd name="T40" fmla="*/ 3 w 13"/>
                <a:gd name="T41" fmla="*/ 2 w 13"/>
                <a:gd name="T42" fmla="*/ 2 w 13"/>
                <a:gd name="T43" fmla="*/ 2 w 13"/>
                <a:gd name="T44" fmla="*/ 1 w 13"/>
                <a:gd name="T45" fmla="*/ 1 w 13"/>
                <a:gd name="T46" fmla="*/ 1 w 13"/>
                <a:gd name="T47" fmla="*/ 1 w 13"/>
                <a:gd name="T48" fmla="*/ 1 w 13"/>
                <a:gd name="T49" fmla="*/ 0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0" name="Freeform 1415"/>
            <p:cNvSpPr>
              <a:spLocks/>
            </p:cNvSpPr>
            <p:nvPr/>
          </p:nvSpPr>
          <p:spPr bwMode="auto">
            <a:xfrm>
              <a:off x="4835745" y="4059259"/>
              <a:ext cx="11811" cy="0"/>
            </a:xfrm>
            <a:custGeom>
              <a:avLst/>
              <a:gdLst>
                <a:gd name="T0" fmla="*/ 12 w 12"/>
                <a:gd name="T1" fmla="*/ 12 w 12"/>
                <a:gd name="T2" fmla="*/ 12 w 12"/>
                <a:gd name="T3" fmla="*/ 11 w 12"/>
                <a:gd name="T4" fmla="*/ 11 w 12"/>
                <a:gd name="T5" fmla="*/ 11 w 12"/>
                <a:gd name="T6" fmla="*/ 11 w 12"/>
                <a:gd name="T7" fmla="*/ 10 w 12"/>
                <a:gd name="T8" fmla="*/ 10 w 12"/>
                <a:gd name="T9" fmla="*/ 10 w 12"/>
                <a:gd name="T10" fmla="*/ 10 w 12"/>
                <a:gd name="T11" fmla="*/ 9 w 12"/>
                <a:gd name="T12" fmla="*/ 9 w 12"/>
                <a:gd name="T13" fmla="*/ 9 w 12"/>
                <a:gd name="T14" fmla="*/ 9 w 12"/>
                <a:gd name="T15" fmla="*/ 8 w 12"/>
                <a:gd name="T16" fmla="*/ 8 w 12"/>
                <a:gd name="T17" fmla="*/ 8 w 12"/>
                <a:gd name="T18" fmla="*/ 8 w 12"/>
                <a:gd name="T19" fmla="*/ 7 w 12"/>
                <a:gd name="T20" fmla="*/ 7 w 12"/>
                <a:gd name="T21" fmla="*/ 7 w 12"/>
                <a:gd name="T22" fmla="*/ 7 w 12"/>
                <a:gd name="T23" fmla="*/ 6 w 12"/>
                <a:gd name="T24" fmla="*/ 6 w 12"/>
                <a:gd name="T25" fmla="*/ 6 w 12"/>
                <a:gd name="T26" fmla="*/ 6 w 12"/>
                <a:gd name="T27" fmla="*/ 5 w 12"/>
                <a:gd name="T28" fmla="*/ 5 w 12"/>
                <a:gd name="T29" fmla="*/ 5 w 12"/>
                <a:gd name="T30" fmla="*/ 5 w 12"/>
                <a:gd name="T31" fmla="*/ 5 w 12"/>
                <a:gd name="T32" fmla="*/ 4 w 12"/>
                <a:gd name="T33" fmla="*/ 4 w 12"/>
                <a:gd name="T34" fmla="*/ 4 w 12"/>
                <a:gd name="T35" fmla="*/ 3 w 12"/>
                <a:gd name="T36" fmla="*/ 3 w 12"/>
                <a:gd name="T37" fmla="*/ 3 w 12"/>
                <a:gd name="T38" fmla="*/ 3 w 12"/>
                <a:gd name="T39" fmla="*/ 3 w 12"/>
                <a:gd name="T40" fmla="*/ 2 w 12"/>
                <a:gd name="T41" fmla="*/ 2 w 12"/>
                <a:gd name="T42" fmla="*/ 2 w 12"/>
                <a:gd name="T43" fmla="*/ 2 w 12"/>
                <a:gd name="T44" fmla="*/ 1 w 12"/>
                <a:gd name="T45" fmla="*/ 1 w 12"/>
                <a:gd name="T46" fmla="*/ 1 w 12"/>
                <a:gd name="T47" fmla="*/ 0 w 12"/>
                <a:gd name="T48" fmla="*/ 0 w 12"/>
                <a:gd name="T49" fmla="*/ 0 w 12"/>
                <a:gd name="T50" fmla="*/ 0 w 12"/>
                <a:gd name="T51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1" name="Freeform 1416"/>
            <p:cNvSpPr>
              <a:spLocks/>
            </p:cNvSpPr>
            <p:nvPr/>
          </p:nvSpPr>
          <p:spPr bwMode="auto">
            <a:xfrm>
              <a:off x="4822950" y="4059259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2 w 13"/>
                <a:gd name="T3" fmla="*/ 12 w 13"/>
                <a:gd name="T4" fmla="*/ 12 w 13"/>
                <a:gd name="T5" fmla="*/ 12 w 13"/>
                <a:gd name="T6" fmla="*/ 11 w 13"/>
                <a:gd name="T7" fmla="*/ 11 w 13"/>
                <a:gd name="T8" fmla="*/ 11 w 13"/>
                <a:gd name="T9" fmla="*/ 10 w 13"/>
                <a:gd name="T10" fmla="*/ 10 w 13"/>
                <a:gd name="T11" fmla="*/ 10 w 13"/>
                <a:gd name="T12" fmla="*/ 10 w 13"/>
                <a:gd name="T13" fmla="*/ 10 w 13"/>
                <a:gd name="T14" fmla="*/ 9 w 13"/>
                <a:gd name="T15" fmla="*/ 9 w 13"/>
                <a:gd name="T16" fmla="*/ 9 w 13"/>
                <a:gd name="T17" fmla="*/ 9 w 13"/>
                <a:gd name="T18" fmla="*/ 8 w 13"/>
                <a:gd name="T19" fmla="*/ 8 w 13"/>
                <a:gd name="T20" fmla="*/ 8 w 13"/>
                <a:gd name="T21" fmla="*/ 8 w 13"/>
                <a:gd name="T22" fmla="*/ 8 w 13"/>
                <a:gd name="T23" fmla="*/ 7 w 13"/>
                <a:gd name="T24" fmla="*/ 7 w 13"/>
                <a:gd name="T25" fmla="*/ 7 w 13"/>
                <a:gd name="T26" fmla="*/ 6 w 13"/>
                <a:gd name="T27" fmla="*/ 6 w 13"/>
                <a:gd name="T28" fmla="*/ 6 w 13"/>
                <a:gd name="T29" fmla="*/ 6 w 13"/>
                <a:gd name="T30" fmla="*/ 5 w 13"/>
                <a:gd name="T31" fmla="*/ 5 w 13"/>
                <a:gd name="T32" fmla="*/ 5 w 13"/>
                <a:gd name="T33" fmla="*/ 5 w 13"/>
                <a:gd name="T34" fmla="*/ 5 w 13"/>
                <a:gd name="T35" fmla="*/ 4 w 13"/>
                <a:gd name="T36" fmla="*/ 4 w 13"/>
                <a:gd name="T37" fmla="*/ 4 w 13"/>
                <a:gd name="T38" fmla="*/ 3 w 13"/>
                <a:gd name="T39" fmla="*/ 3 w 13"/>
                <a:gd name="T40" fmla="*/ 3 w 13"/>
                <a:gd name="T41" fmla="*/ 3 w 13"/>
                <a:gd name="T42" fmla="*/ 3 w 13"/>
                <a:gd name="T43" fmla="*/ 2 w 13"/>
                <a:gd name="T44" fmla="*/ 2 w 13"/>
                <a:gd name="T45" fmla="*/ 2 w 13"/>
                <a:gd name="T46" fmla="*/ 2 w 13"/>
                <a:gd name="T47" fmla="*/ 1 w 13"/>
                <a:gd name="T48" fmla="*/ 1 w 13"/>
                <a:gd name="T49" fmla="*/ 1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2" name="Freeform 1417"/>
            <p:cNvSpPr>
              <a:spLocks/>
            </p:cNvSpPr>
            <p:nvPr/>
          </p:nvSpPr>
          <p:spPr bwMode="auto">
            <a:xfrm>
              <a:off x="4811139" y="4058275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0 h 1"/>
                <a:gd name="T12" fmla="*/ 11 w 12"/>
                <a:gd name="T13" fmla="*/ 0 h 1"/>
                <a:gd name="T14" fmla="*/ 11 w 12"/>
                <a:gd name="T15" fmla="*/ 0 h 1"/>
                <a:gd name="T16" fmla="*/ 11 w 12"/>
                <a:gd name="T17" fmla="*/ 0 h 1"/>
                <a:gd name="T18" fmla="*/ 10 w 12"/>
                <a:gd name="T19" fmla="*/ 0 h 1"/>
                <a:gd name="T20" fmla="*/ 10 w 12"/>
                <a:gd name="T21" fmla="*/ 0 h 1"/>
                <a:gd name="T22" fmla="*/ 10 w 12"/>
                <a:gd name="T23" fmla="*/ 0 h 1"/>
                <a:gd name="T24" fmla="*/ 10 w 12"/>
                <a:gd name="T25" fmla="*/ 0 h 1"/>
                <a:gd name="T26" fmla="*/ 10 w 12"/>
                <a:gd name="T27" fmla="*/ 0 h 1"/>
                <a:gd name="T28" fmla="*/ 9 w 12"/>
                <a:gd name="T29" fmla="*/ 0 h 1"/>
                <a:gd name="T30" fmla="*/ 9 w 12"/>
                <a:gd name="T31" fmla="*/ 0 h 1"/>
                <a:gd name="T32" fmla="*/ 9 w 12"/>
                <a:gd name="T33" fmla="*/ 0 h 1"/>
                <a:gd name="T34" fmla="*/ 8 w 12"/>
                <a:gd name="T35" fmla="*/ 0 h 1"/>
                <a:gd name="T36" fmla="*/ 8 w 12"/>
                <a:gd name="T37" fmla="*/ 0 h 1"/>
                <a:gd name="T38" fmla="*/ 8 w 12"/>
                <a:gd name="T39" fmla="*/ 0 h 1"/>
                <a:gd name="T40" fmla="*/ 8 w 12"/>
                <a:gd name="T41" fmla="*/ 0 h 1"/>
                <a:gd name="T42" fmla="*/ 8 w 12"/>
                <a:gd name="T43" fmla="*/ 0 h 1"/>
                <a:gd name="T44" fmla="*/ 7 w 12"/>
                <a:gd name="T45" fmla="*/ 0 h 1"/>
                <a:gd name="T46" fmla="*/ 7 w 12"/>
                <a:gd name="T47" fmla="*/ 0 h 1"/>
                <a:gd name="T48" fmla="*/ 7 w 12"/>
                <a:gd name="T49" fmla="*/ 0 h 1"/>
                <a:gd name="T50" fmla="*/ 7 w 12"/>
                <a:gd name="T51" fmla="*/ 0 h 1"/>
                <a:gd name="T52" fmla="*/ 6 w 12"/>
                <a:gd name="T53" fmla="*/ 0 h 1"/>
                <a:gd name="T54" fmla="*/ 6 w 12"/>
                <a:gd name="T55" fmla="*/ 0 h 1"/>
                <a:gd name="T56" fmla="*/ 6 w 12"/>
                <a:gd name="T57" fmla="*/ 0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3" name="Freeform 1418"/>
            <p:cNvSpPr>
              <a:spLocks/>
            </p:cNvSpPr>
            <p:nvPr/>
          </p:nvSpPr>
          <p:spPr bwMode="auto">
            <a:xfrm>
              <a:off x="4799328" y="4057291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2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1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0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9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8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0 h 1"/>
                <a:gd name="T54" fmla="*/ 6 w 13"/>
                <a:gd name="T55" fmla="*/ 0 h 1"/>
                <a:gd name="T56" fmla="*/ 6 w 13"/>
                <a:gd name="T57" fmla="*/ 0 h 1"/>
                <a:gd name="T58" fmla="*/ 6 w 13"/>
                <a:gd name="T59" fmla="*/ 0 h 1"/>
                <a:gd name="T60" fmla="*/ 5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4 w 13"/>
                <a:gd name="T67" fmla="*/ 0 h 1"/>
                <a:gd name="T68" fmla="*/ 4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4" name="Freeform 1419"/>
            <p:cNvSpPr>
              <a:spLocks/>
            </p:cNvSpPr>
            <p:nvPr/>
          </p:nvSpPr>
          <p:spPr bwMode="auto">
            <a:xfrm>
              <a:off x="4787517" y="4056307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1 w 12"/>
                <a:gd name="T15" fmla="*/ 1 h 1"/>
                <a:gd name="T16" fmla="*/ 11 w 12"/>
                <a:gd name="T17" fmla="*/ 1 h 1"/>
                <a:gd name="T18" fmla="*/ 10 w 12"/>
                <a:gd name="T19" fmla="*/ 1 h 1"/>
                <a:gd name="T20" fmla="*/ 10 w 12"/>
                <a:gd name="T21" fmla="*/ 1 h 1"/>
                <a:gd name="T22" fmla="*/ 10 w 12"/>
                <a:gd name="T23" fmla="*/ 1 h 1"/>
                <a:gd name="T24" fmla="*/ 9 w 12"/>
                <a:gd name="T25" fmla="*/ 1 h 1"/>
                <a:gd name="T26" fmla="*/ 9 w 12"/>
                <a:gd name="T27" fmla="*/ 1 h 1"/>
                <a:gd name="T28" fmla="*/ 9 w 12"/>
                <a:gd name="T29" fmla="*/ 1 h 1"/>
                <a:gd name="T30" fmla="*/ 9 w 12"/>
                <a:gd name="T31" fmla="*/ 1 h 1"/>
                <a:gd name="T32" fmla="*/ 9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8 w 12"/>
                <a:gd name="T39" fmla="*/ 1 h 1"/>
                <a:gd name="T40" fmla="*/ 8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7 w 12"/>
                <a:gd name="T47" fmla="*/ 1 h 1"/>
                <a:gd name="T48" fmla="*/ 7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6 w 12"/>
                <a:gd name="T55" fmla="*/ 0 h 1"/>
                <a:gd name="T56" fmla="*/ 6 w 12"/>
                <a:gd name="T57" fmla="*/ 0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5" name="Freeform 1420"/>
            <p:cNvSpPr>
              <a:spLocks/>
            </p:cNvSpPr>
            <p:nvPr/>
          </p:nvSpPr>
          <p:spPr bwMode="auto">
            <a:xfrm>
              <a:off x="4775706" y="4054338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9 w 13"/>
                <a:gd name="T27" fmla="*/ 1 h 2"/>
                <a:gd name="T28" fmla="*/ 9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1 w 13"/>
                <a:gd name="T93" fmla="*/ 1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6" name="Freeform 1421"/>
            <p:cNvSpPr>
              <a:spLocks/>
            </p:cNvSpPr>
            <p:nvPr/>
          </p:nvSpPr>
          <p:spPr bwMode="auto">
            <a:xfrm>
              <a:off x="4763895" y="4053354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2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2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1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1 h 1"/>
                <a:gd name="T44" fmla="*/ 8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7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6 w 13"/>
                <a:gd name="T61" fmla="*/ 1 h 1"/>
                <a:gd name="T62" fmla="*/ 5 w 13"/>
                <a:gd name="T63" fmla="*/ 1 h 1"/>
                <a:gd name="T64" fmla="*/ 5 w 13"/>
                <a:gd name="T65" fmla="*/ 0 h 1"/>
                <a:gd name="T66" fmla="*/ 5 w 13"/>
                <a:gd name="T67" fmla="*/ 0 h 1"/>
                <a:gd name="T68" fmla="*/ 5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4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3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2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1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7" name="Freeform 1422"/>
            <p:cNvSpPr>
              <a:spLocks/>
            </p:cNvSpPr>
            <p:nvPr/>
          </p:nvSpPr>
          <p:spPr bwMode="auto">
            <a:xfrm>
              <a:off x="4753068" y="4051385"/>
              <a:ext cx="11811" cy="1968"/>
            </a:xfrm>
            <a:custGeom>
              <a:avLst/>
              <a:gdLst>
                <a:gd name="T0" fmla="*/ 12 w 12"/>
                <a:gd name="T1" fmla="*/ 2 h 2"/>
                <a:gd name="T2" fmla="*/ 11 w 12"/>
                <a:gd name="T3" fmla="*/ 2 h 2"/>
                <a:gd name="T4" fmla="*/ 11 w 12"/>
                <a:gd name="T5" fmla="*/ 2 h 2"/>
                <a:gd name="T6" fmla="*/ 11 w 12"/>
                <a:gd name="T7" fmla="*/ 2 h 2"/>
                <a:gd name="T8" fmla="*/ 11 w 12"/>
                <a:gd name="T9" fmla="*/ 2 h 2"/>
                <a:gd name="T10" fmla="*/ 11 w 12"/>
                <a:gd name="T11" fmla="*/ 2 h 2"/>
                <a:gd name="T12" fmla="*/ 10 w 12"/>
                <a:gd name="T13" fmla="*/ 1 h 2"/>
                <a:gd name="T14" fmla="*/ 10 w 12"/>
                <a:gd name="T15" fmla="*/ 1 h 2"/>
                <a:gd name="T16" fmla="*/ 10 w 12"/>
                <a:gd name="T17" fmla="*/ 1 h 2"/>
                <a:gd name="T18" fmla="*/ 10 w 12"/>
                <a:gd name="T19" fmla="*/ 1 h 2"/>
                <a:gd name="T20" fmla="*/ 10 w 12"/>
                <a:gd name="T21" fmla="*/ 1 h 2"/>
                <a:gd name="T22" fmla="*/ 9 w 12"/>
                <a:gd name="T23" fmla="*/ 1 h 2"/>
                <a:gd name="T24" fmla="*/ 9 w 12"/>
                <a:gd name="T25" fmla="*/ 1 h 2"/>
                <a:gd name="T26" fmla="*/ 9 w 12"/>
                <a:gd name="T27" fmla="*/ 1 h 2"/>
                <a:gd name="T28" fmla="*/ 8 w 12"/>
                <a:gd name="T29" fmla="*/ 1 h 2"/>
                <a:gd name="T30" fmla="*/ 8 w 12"/>
                <a:gd name="T31" fmla="*/ 1 h 2"/>
                <a:gd name="T32" fmla="*/ 8 w 12"/>
                <a:gd name="T33" fmla="*/ 1 h 2"/>
                <a:gd name="T34" fmla="*/ 8 w 12"/>
                <a:gd name="T35" fmla="*/ 1 h 2"/>
                <a:gd name="T36" fmla="*/ 8 w 12"/>
                <a:gd name="T37" fmla="*/ 1 h 2"/>
                <a:gd name="T38" fmla="*/ 7 w 12"/>
                <a:gd name="T39" fmla="*/ 1 h 2"/>
                <a:gd name="T40" fmla="*/ 7 w 12"/>
                <a:gd name="T41" fmla="*/ 1 h 2"/>
                <a:gd name="T42" fmla="*/ 7 w 12"/>
                <a:gd name="T43" fmla="*/ 1 h 2"/>
                <a:gd name="T44" fmla="*/ 7 w 12"/>
                <a:gd name="T45" fmla="*/ 1 h 2"/>
                <a:gd name="T46" fmla="*/ 6 w 12"/>
                <a:gd name="T47" fmla="*/ 1 h 2"/>
                <a:gd name="T48" fmla="*/ 6 w 12"/>
                <a:gd name="T49" fmla="*/ 1 h 2"/>
                <a:gd name="T50" fmla="*/ 6 w 12"/>
                <a:gd name="T51" fmla="*/ 1 h 2"/>
                <a:gd name="T52" fmla="*/ 6 w 12"/>
                <a:gd name="T53" fmla="*/ 1 h 2"/>
                <a:gd name="T54" fmla="*/ 6 w 12"/>
                <a:gd name="T55" fmla="*/ 1 h 2"/>
                <a:gd name="T56" fmla="*/ 5 w 12"/>
                <a:gd name="T57" fmla="*/ 1 h 2"/>
                <a:gd name="T58" fmla="*/ 5 w 12"/>
                <a:gd name="T59" fmla="*/ 1 h 2"/>
                <a:gd name="T60" fmla="*/ 5 w 12"/>
                <a:gd name="T61" fmla="*/ 1 h 2"/>
                <a:gd name="T62" fmla="*/ 4 w 12"/>
                <a:gd name="T63" fmla="*/ 1 h 2"/>
                <a:gd name="T64" fmla="*/ 4 w 12"/>
                <a:gd name="T65" fmla="*/ 1 h 2"/>
                <a:gd name="T66" fmla="*/ 4 w 12"/>
                <a:gd name="T67" fmla="*/ 1 h 2"/>
                <a:gd name="T68" fmla="*/ 4 w 12"/>
                <a:gd name="T69" fmla="*/ 1 h 2"/>
                <a:gd name="T70" fmla="*/ 4 w 12"/>
                <a:gd name="T71" fmla="*/ 1 h 2"/>
                <a:gd name="T72" fmla="*/ 3 w 12"/>
                <a:gd name="T73" fmla="*/ 0 h 2"/>
                <a:gd name="T74" fmla="*/ 3 w 12"/>
                <a:gd name="T75" fmla="*/ 0 h 2"/>
                <a:gd name="T76" fmla="*/ 3 w 12"/>
                <a:gd name="T77" fmla="*/ 0 h 2"/>
                <a:gd name="T78" fmla="*/ 3 w 12"/>
                <a:gd name="T79" fmla="*/ 0 h 2"/>
                <a:gd name="T80" fmla="*/ 3 w 12"/>
                <a:gd name="T81" fmla="*/ 0 h 2"/>
                <a:gd name="T82" fmla="*/ 2 w 12"/>
                <a:gd name="T83" fmla="*/ 0 h 2"/>
                <a:gd name="T84" fmla="*/ 2 w 12"/>
                <a:gd name="T85" fmla="*/ 0 h 2"/>
                <a:gd name="T86" fmla="*/ 2 w 12"/>
                <a:gd name="T87" fmla="*/ 0 h 2"/>
                <a:gd name="T88" fmla="*/ 1 w 12"/>
                <a:gd name="T89" fmla="*/ 0 h 2"/>
                <a:gd name="T90" fmla="*/ 1 w 12"/>
                <a:gd name="T91" fmla="*/ 0 h 2"/>
                <a:gd name="T92" fmla="*/ 1 w 12"/>
                <a:gd name="T93" fmla="*/ 0 h 2"/>
                <a:gd name="T94" fmla="*/ 1 w 12"/>
                <a:gd name="T95" fmla="*/ 0 h 2"/>
                <a:gd name="T96" fmla="*/ 1 w 12"/>
                <a:gd name="T97" fmla="*/ 0 h 2"/>
                <a:gd name="T98" fmla="*/ 0 w 12"/>
                <a:gd name="T99" fmla="*/ 0 h 2"/>
                <a:gd name="T100" fmla="*/ 0 w 12"/>
                <a:gd name="T101" fmla="*/ 0 h 2"/>
                <a:gd name="T102" fmla="*/ 0 w 12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8" name="Freeform 1423"/>
            <p:cNvSpPr>
              <a:spLocks/>
            </p:cNvSpPr>
            <p:nvPr/>
          </p:nvSpPr>
          <p:spPr bwMode="auto">
            <a:xfrm>
              <a:off x="4741257" y="4049417"/>
              <a:ext cx="11811" cy="1968"/>
            </a:xfrm>
            <a:custGeom>
              <a:avLst/>
              <a:gdLst>
                <a:gd name="T0" fmla="*/ 12 w 12"/>
                <a:gd name="T1" fmla="*/ 2 h 2"/>
                <a:gd name="T2" fmla="*/ 12 w 12"/>
                <a:gd name="T3" fmla="*/ 2 h 2"/>
                <a:gd name="T4" fmla="*/ 12 w 12"/>
                <a:gd name="T5" fmla="*/ 2 h 2"/>
                <a:gd name="T6" fmla="*/ 11 w 12"/>
                <a:gd name="T7" fmla="*/ 2 h 2"/>
                <a:gd name="T8" fmla="*/ 11 w 12"/>
                <a:gd name="T9" fmla="*/ 2 h 2"/>
                <a:gd name="T10" fmla="*/ 11 w 12"/>
                <a:gd name="T11" fmla="*/ 2 h 2"/>
                <a:gd name="T12" fmla="*/ 11 w 12"/>
                <a:gd name="T13" fmla="*/ 2 h 2"/>
                <a:gd name="T14" fmla="*/ 10 w 12"/>
                <a:gd name="T15" fmla="*/ 2 h 2"/>
                <a:gd name="T16" fmla="*/ 10 w 12"/>
                <a:gd name="T17" fmla="*/ 2 h 2"/>
                <a:gd name="T18" fmla="*/ 10 w 12"/>
                <a:gd name="T19" fmla="*/ 2 h 2"/>
                <a:gd name="T20" fmla="*/ 10 w 12"/>
                <a:gd name="T21" fmla="*/ 2 h 2"/>
                <a:gd name="T22" fmla="*/ 9 w 12"/>
                <a:gd name="T23" fmla="*/ 2 h 2"/>
                <a:gd name="T24" fmla="*/ 9 w 12"/>
                <a:gd name="T25" fmla="*/ 2 h 2"/>
                <a:gd name="T26" fmla="*/ 9 w 12"/>
                <a:gd name="T27" fmla="*/ 2 h 2"/>
                <a:gd name="T28" fmla="*/ 9 w 12"/>
                <a:gd name="T29" fmla="*/ 2 h 2"/>
                <a:gd name="T30" fmla="*/ 9 w 12"/>
                <a:gd name="T31" fmla="*/ 1 h 2"/>
                <a:gd name="T32" fmla="*/ 8 w 12"/>
                <a:gd name="T33" fmla="*/ 1 h 2"/>
                <a:gd name="T34" fmla="*/ 8 w 12"/>
                <a:gd name="T35" fmla="*/ 1 h 2"/>
                <a:gd name="T36" fmla="*/ 8 w 12"/>
                <a:gd name="T37" fmla="*/ 1 h 2"/>
                <a:gd name="T38" fmla="*/ 8 w 12"/>
                <a:gd name="T39" fmla="*/ 1 h 2"/>
                <a:gd name="T40" fmla="*/ 8 w 12"/>
                <a:gd name="T41" fmla="*/ 1 h 2"/>
                <a:gd name="T42" fmla="*/ 7 w 12"/>
                <a:gd name="T43" fmla="*/ 1 h 2"/>
                <a:gd name="T44" fmla="*/ 7 w 12"/>
                <a:gd name="T45" fmla="*/ 1 h 2"/>
                <a:gd name="T46" fmla="*/ 7 w 12"/>
                <a:gd name="T47" fmla="*/ 1 h 2"/>
                <a:gd name="T48" fmla="*/ 6 w 12"/>
                <a:gd name="T49" fmla="*/ 1 h 2"/>
                <a:gd name="T50" fmla="*/ 6 w 12"/>
                <a:gd name="T51" fmla="*/ 1 h 2"/>
                <a:gd name="T52" fmla="*/ 6 w 12"/>
                <a:gd name="T53" fmla="*/ 1 h 2"/>
                <a:gd name="T54" fmla="*/ 6 w 12"/>
                <a:gd name="T55" fmla="*/ 1 h 2"/>
                <a:gd name="T56" fmla="*/ 6 w 12"/>
                <a:gd name="T57" fmla="*/ 1 h 2"/>
                <a:gd name="T58" fmla="*/ 5 w 12"/>
                <a:gd name="T59" fmla="*/ 1 h 2"/>
                <a:gd name="T60" fmla="*/ 5 w 12"/>
                <a:gd name="T61" fmla="*/ 1 h 2"/>
                <a:gd name="T62" fmla="*/ 5 w 12"/>
                <a:gd name="T63" fmla="*/ 1 h 2"/>
                <a:gd name="T64" fmla="*/ 5 w 12"/>
                <a:gd name="T65" fmla="*/ 1 h 2"/>
                <a:gd name="T66" fmla="*/ 4 w 12"/>
                <a:gd name="T67" fmla="*/ 1 h 2"/>
                <a:gd name="T68" fmla="*/ 4 w 12"/>
                <a:gd name="T69" fmla="*/ 1 h 2"/>
                <a:gd name="T70" fmla="*/ 4 w 12"/>
                <a:gd name="T71" fmla="*/ 0 h 2"/>
                <a:gd name="T72" fmla="*/ 4 w 12"/>
                <a:gd name="T73" fmla="*/ 0 h 2"/>
                <a:gd name="T74" fmla="*/ 3 w 12"/>
                <a:gd name="T75" fmla="*/ 0 h 2"/>
                <a:gd name="T76" fmla="*/ 3 w 12"/>
                <a:gd name="T77" fmla="*/ 0 h 2"/>
                <a:gd name="T78" fmla="*/ 3 w 12"/>
                <a:gd name="T79" fmla="*/ 0 h 2"/>
                <a:gd name="T80" fmla="*/ 3 w 12"/>
                <a:gd name="T81" fmla="*/ 0 h 2"/>
                <a:gd name="T82" fmla="*/ 3 w 12"/>
                <a:gd name="T83" fmla="*/ 0 h 2"/>
                <a:gd name="T84" fmla="*/ 2 w 12"/>
                <a:gd name="T85" fmla="*/ 0 h 2"/>
                <a:gd name="T86" fmla="*/ 2 w 12"/>
                <a:gd name="T87" fmla="*/ 0 h 2"/>
                <a:gd name="T88" fmla="*/ 2 w 12"/>
                <a:gd name="T89" fmla="*/ 0 h 2"/>
                <a:gd name="T90" fmla="*/ 2 w 12"/>
                <a:gd name="T91" fmla="*/ 0 h 2"/>
                <a:gd name="T92" fmla="*/ 1 w 12"/>
                <a:gd name="T93" fmla="*/ 0 h 2"/>
                <a:gd name="T94" fmla="*/ 1 w 12"/>
                <a:gd name="T95" fmla="*/ 0 h 2"/>
                <a:gd name="T96" fmla="*/ 1 w 12"/>
                <a:gd name="T97" fmla="*/ 0 h 2"/>
                <a:gd name="T98" fmla="*/ 1 w 12"/>
                <a:gd name="T99" fmla="*/ 0 h 2"/>
                <a:gd name="T100" fmla="*/ 0 w 12"/>
                <a:gd name="T101" fmla="*/ 0 h 2"/>
                <a:gd name="T102" fmla="*/ 0 w 12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9" name="Freeform 1424"/>
            <p:cNvSpPr>
              <a:spLocks/>
            </p:cNvSpPr>
            <p:nvPr/>
          </p:nvSpPr>
          <p:spPr bwMode="auto">
            <a:xfrm>
              <a:off x="4730431" y="4047448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1 w 11"/>
                <a:gd name="T3" fmla="*/ 2 h 2"/>
                <a:gd name="T4" fmla="*/ 11 w 11"/>
                <a:gd name="T5" fmla="*/ 2 h 2"/>
                <a:gd name="T6" fmla="*/ 11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10 w 11"/>
                <a:gd name="T13" fmla="*/ 2 h 2"/>
                <a:gd name="T14" fmla="*/ 10 w 11"/>
                <a:gd name="T15" fmla="*/ 2 h 2"/>
                <a:gd name="T16" fmla="*/ 10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1 h 2"/>
                <a:gd name="T24" fmla="*/ 9 w 11"/>
                <a:gd name="T25" fmla="*/ 1 h 2"/>
                <a:gd name="T26" fmla="*/ 9 w 11"/>
                <a:gd name="T27" fmla="*/ 1 h 2"/>
                <a:gd name="T28" fmla="*/ 8 w 11"/>
                <a:gd name="T29" fmla="*/ 1 h 2"/>
                <a:gd name="T30" fmla="*/ 8 w 11"/>
                <a:gd name="T31" fmla="*/ 1 h 2"/>
                <a:gd name="T32" fmla="*/ 8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7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4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3 w 11"/>
                <a:gd name="T71" fmla="*/ 1 h 2"/>
                <a:gd name="T72" fmla="*/ 3 w 11"/>
                <a:gd name="T73" fmla="*/ 0 h 2"/>
                <a:gd name="T74" fmla="*/ 3 w 11"/>
                <a:gd name="T75" fmla="*/ 0 h 2"/>
                <a:gd name="T76" fmla="*/ 3 w 11"/>
                <a:gd name="T77" fmla="*/ 0 h 2"/>
                <a:gd name="T78" fmla="*/ 2 w 11"/>
                <a:gd name="T79" fmla="*/ 0 h 2"/>
                <a:gd name="T80" fmla="*/ 2 w 11"/>
                <a:gd name="T81" fmla="*/ 0 h 2"/>
                <a:gd name="T82" fmla="*/ 2 w 11"/>
                <a:gd name="T83" fmla="*/ 0 h 2"/>
                <a:gd name="T84" fmla="*/ 2 w 11"/>
                <a:gd name="T85" fmla="*/ 0 h 2"/>
                <a:gd name="T86" fmla="*/ 1 w 11"/>
                <a:gd name="T87" fmla="*/ 0 h 2"/>
                <a:gd name="T88" fmla="*/ 1 w 11"/>
                <a:gd name="T89" fmla="*/ 0 h 2"/>
                <a:gd name="T90" fmla="*/ 1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0 w 11"/>
                <a:gd name="T97" fmla="*/ 0 h 2"/>
                <a:gd name="T98" fmla="*/ 0 w 11"/>
                <a:gd name="T99" fmla="*/ 0 h 2"/>
                <a:gd name="T100" fmla="*/ 0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0" name="Freeform 1425"/>
            <p:cNvSpPr>
              <a:spLocks/>
            </p:cNvSpPr>
            <p:nvPr/>
          </p:nvSpPr>
          <p:spPr bwMode="auto">
            <a:xfrm>
              <a:off x="4718620" y="4044496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1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1 w 12"/>
                <a:gd name="T11" fmla="*/ 3 h 3"/>
                <a:gd name="T12" fmla="*/ 11 w 12"/>
                <a:gd name="T13" fmla="*/ 3 h 3"/>
                <a:gd name="T14" fmla="*/ 10 w 12"/>
                <a:gd name="T15" fmla="*/ 3 h 3"/>
                <a:gd name="T16" fmla="*/ 10 w 12"/>
                <a:gd name="T17" fmla="*/ 3 h 3"/>
                <a:gd name="T18" fmla="*/ 10 w 12"/>
                <a:gd name="T19" fmla="*/ 3 h 3"/>
                <a:gd name="T20" fmla="*/ 9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8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6 w 12"/>
                <a:gd name="T47" fmla="*/ 2 h 3"/>
                <a:gd name="T48" fmla="*/ 6 w 12"/>
                <a:gd name="T49" fmla="*/ 2 h 3"/>
                <a:gd name="T50" fmla="*/ 6 w 12"/>
                <a:gd name="T51" fmla="*/ 2 h 3"/>
                <a:gd name="T52" fmla="*/ 6 w 12"/>
                <a:gd name="T53" fmla="*/ 2 h 3"/>
                <a:gd name="T54" fmla="*/ 6 w 12"/>
                <a:gd name="T55" fmla="*/ 2 h 3"/>
                <a:gd name="T56" fmla="*/ 5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3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2 w 12"/>
                <a:gd name="T83" fmla="*/ 1 h 3"/>
                <a:gd name="T84" fmla="*/ 2 w 12"/>
                <a:gd name="T85" fmla="*/ 1 h 3"/>
                <a:gd name="T86" fmla="*/ 2 w 12"/>
                <a:gd name="T87" fmla="*/ 1 h 3"/>
                <a:gd name="T88" fmla="*/ 2 w 12"/>
                <a:gd name="T89" fmla="*/ 1 h 3"/>
                <a:gd name="T90" fmla="*/ 2 w 12"/>
                <a:gd name="T91" fmla="*/ 1 h 3"/>
                <a:gd name="T92" fmla="*/ 1 w 12"/>
                <a:gd name="T93" fmla="*/ 1 h 3"/>
                <a:gd name="T94" fmla="*/ 1 w 12"/>
                <a:gd name="T95" fmla="*/ 1 h 3"/>
                <a:gd name="T96" fmla="*/ 1 w 12"/>
                <a:gd name="T97" fmla="*/ 1 h 3"/>
                <a:gd name="T98" fmla="*/ 1 w 12"/>
                <a:gd name="T99" fmla="*/ 1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1" name="Freeform 1426"/>
            <p:cNvSpPr>
              <a:spLocks/>
            </p:cNvSpPr>
            <p:nvPr/>
          </p:nvSpPr>
          <p:spPr bwMode="auto">
            <a:xfrm>
              <a:off x="4707793" y="4042527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1 w 11"/>
                <a:gd name="T3" fmla="*/ 2 h 2"/>
                <a:gd name="T4" fmla="*/ 11 w 11"/>
                <a:gd name="T5" fmla="*/ 2 h 2"/>
                <a:gd name="T6" fmla="*/ 11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10 w 11"/>
                <a:gd name="T13" fmla="*/ 2 h 2"/>
                <a:gd name="T14" fmla="*/ 10 w 11"/>
                <a:gd name="T15" fmla="*/ 2 h 2"/>
                <a:gd name="T16" fmla="*/ 10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9 w 11"/>
                <a:gd name="T25" fmla="*/ 2 h 2"/>
                <a:gd name="T26" fmla="*/ 8 w 11"/>
                <a:gd name="T27" fmla="*/ 2 h 2"/>
                <a:gd name="T28" fmla="*/ 8 w 11"/>
                <a:gd name="T29" fmla="*/ 2 h 2"/>
                <a:gd name="T30" fmla="*/ 8 w 11"/>
                <a:gd name="T31" fmla="*/ 2 h 2"/>
                <a:gd name="T32" fmla="*/ 8 w 11"/>
                <a:gd name="T33" fmla="*/ 2 h 2"/>
                <a:gd name="T34" fmla="*/ 7 w 11"/>
                <a:gd name="T35" fmla="*/ 2 h 2"/>
                <a:gd name="T36" fmla="*/ 7 w 11"/>
                <a:gd name="T37" fmla="*/ 2 h 2"/>
                <a:gd name="T38" fmla="*/ 7 w 11"/>
                <a:gd name="T39" fmla="*/ 2 h 2"/>
                <a:gd name="T40" fmla="*/ 7 w 11"/>
                <a:gd name="T41" fmla="*/ 2 h 2"/>
                <a:gd name="T42" fmla="*/ 7 w 11"/>
                <a:gd name="T43" fmla="*/ 2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4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3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0 h 2"/>
                <a:gd name="T78" fmla="*/ 2 w 11"/>
                <a:gd name="T79" fmla="*/ 0 h 2"/>
                <a:gd name="T80" fmla="*/ 2 w 11"/>
                <a:gd name="T81" fmla="*/ 0 h 2"/>
                <a:gd name="T82" fmla="*/ 2 w 11"/>
                <a:gd name="T83" fmla="*/ 0 h 2"/>
                <a:gd name="T84" fmla="*/ 2 w 11"/>
                <a:gd name="T85" fmla="*/ 0 h 2"/>
                <a:gd name="T86" fmla="*/ 2 w 11"/>
                <a:gd name="T87" fmla="*/ 0 h 2"/>
                <a:gd name="T88" fmla="*/ 1 w 11"/>
                <a:gd name="T89" fmla="*/ 0 h 2"/>
                <a:gd name="T90" fmla="*/ 1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0 w 11"/>
                <a:gd name="T97" fmla="*/ 0 h 2"/>
                <a:gd name="T98" fmla="*/ 0 w 11"/>
                <a:gd name="T99" fmla="*/ 0 h 2"/>
                <a:gd name="T100" fmla="*/ 0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2" name="Freeform 1427"/>
            <p:cNvSpPr>
              <a:spLocks/>
            </p:cNvSpPr>
            <p:nvPr/>
          </p:nvSpPr>
          <p:spPr bwMode="auto">
            <a:xfrm>
              <a:off x="4695982" y="4039574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1 w 12"/>
                <a:gd name="T11" fmla="*/ 3 h 3"/>
                <a:gd name="T12" fmla="*/ 11 w 12"/>
                <a:gd name="T13" fmla="*/ 3 h 3"/>
                <a:gd name="T14" fmla="*/ 10 w 12"/>
                <a:gd name="T15" fmla="*/ 3 h 3"/>
                <a:gd name="T16" fmla="*/ 10 w 12"/>
                <a:gd name="T17" fmla="*/ 3 h 3"/>
                <a:gd name="T18" fmla="*/ 10 w 12"/>
                <a:gd name="T19" fmla="*/ 2 h 3"/>
                <a:gd name="T20" fmla="*/ 10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2 h 3"/>
                <a:gd name="T50" fmla="*/ 6 w 12"/>
                <a:gd name="T51" fmla="*/ 2 h 3"/>
                <a:gd name="T52" fmla="*/ 6 w 12"/>
                <a:gd name="T53" fmla="*/ 2 h 3"/>
                <a:gd name="T54" fmla="*/ 6 w 12"/>
                <a:gd name="T55" fmla="*/ 2 h 3"/>
                <a:gd name="T56" fmla="*/ 6 w 12"/>
                <a:gd name="T57" fmla="*/ 2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4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1 h 3"/>
                <a:gd name="T84" fmla="*/ 2 w 12"/>
                <a:gd name="T85" fmla="*/ 1 h 3"/>
                <a:gd name="T86" fmla="*/ 2 w 12"/>
                <a:gd name="T87" fmla="*/ 1 h 3"/>
                <a:gd name="T88" fmla="*/ 2 w 12"/>
                <a:gd name="T89" fmla="*/ 0 h 3"/>
                <a:gd name="T90" fmla="*/ 2 w 12"/>
                <a:gd name="T91" fmla="*/ 0 h 3"/>
                <a:gd name="T92" fmla="*/ 2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1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3" name="Freeform 1428"/>
            <p:cNvSpPr>
              <a:spLocks/>
            </p:cNvSpPr>
            <p:nvPr/>
          </p:nvSpPr>
          <p:spPr bwMode="auto">
            <a:xfrm>
              <a:off x="4685155" y="4036622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1 w 12"/>
                <a:gd name="T3" fmla="*/ 3 h 3"/>
                <a:gd name="T4" fmla="*/ 11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0 w 12"/>
                <a:gd name="T11" fmla="*/ 3 h 3"/>
                <a:gd name="T12" fmla="*/ 10 w 12"/>
                <a:gd name="T13" fmla="*/ 3 h 3"/>
                <a:gd name="T14" fmla="*/ 10 w 12"/>
                <a:gd name="T15" fmla="*/ 3 h 3"/>
                <a:gd name="T16" fmla="*/ 10 w 12"/>
                <a:gd name="T17" fmla="*/ 3 h 3"/>
                <a:gd name="T18" fmla="*/ 10 w 12"/>
                <a:gd name="T19" fmla="*/ 3 h 3"/>
                <a:gd name="T20" fmla="*/ 9 w 12"/>
                <a:gd name="T21" fmla="*/ 3 h 3"/>
                <a:gd name="T22" fmla="*/ 9 w 12"/>
                <a:gd name="T23" fmla="*/ 3 h 3"/>
                <a:gd name="T24" fmla="*/ 9 w 12"/>
                <a:gd name="T25" fmla="*/ 3 h 3"/>
                <a:gd name="T26" fmla="*/ 9 w 12"/>
                <a:gd name="T27" fmla="*/ 3 h 3"/>
                <a:gd name="T28" fmla="*/ 9 w 12"/>
                <a:gd name="T29" fmla="*/ 2 h 3"/>
                <a:gd name="T30" fmla="*/ 8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7 w 12"/>
                <a:gd name="T37" fmla="*/ 2 h 3"/>
                <a:gd name="T38" fmla="*/ 7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6 w 12"/>
                <a:gd name="T47" fmla="*/ 2 h 3"/>
                <a:gd name="T48" fmla="*/ 6 w 12"/>
                <a:gd name="T49" fmla="*/ 2 h 3"/>
                <a:gd name="T50" fmla="*/ 6 w 12"/>
                <a:gd name="T51" fmla="*/ 2 h 3"/>
                <a:gd name="T52" fmla="*/ 6 w 12"/>
                <a:gd name="T53" fmla="*/ 2 h 3"/>
                <a:gd name="T54" fmla="*/ 6 w 12"/>
                <a:gd name="T55" fmla="*/ 2 h 3"/>
                <a:gd name="T56" fmla="*/ 5 w 12"/>
                <a:gd name="T57" fmla="*/ 2 h 3"/>
                <a:gd name="T58" fmla="*/ 5 w 12"/>
                <a:gd name="T59" fmla="*/ 2 h 3"/>
                <a:gd name="T60" fmla="*/ 5 w 12"/>
                <a:gd name="T61" fmla="*/ 2 h 3"/>
                <a:gd name="T62" fmla="*/ 5 w 12"/>
                <a:gd name="T63" fmla="*/ 2 h 3"/>
                <a:gd name="T64" fmla="*/ 4 w 12"/>
                <a:gd name="T65" fmla="*/ 2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3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2 w 12"/>
                <a:gd name="T83" fmla="*/ 1 h 3"/>
                <a:gd name="T84" fmla="*/ 2 w 12"/>
                <a:gd name="T85" fmla="*/ 1 h 3"/>
                <a:gd name="T86" fmla="*/ 2 w 12"/>
                <a:gd name="T87" fmla="*/ 1 h 3"/>
                <a:gd name="T88" fmla="*/ 2 w 12"/>
                <a:gd name="T89" fmla="*/ 1 h 3"/>
                <a:gd name="T90" fmla="*/ 2 w 12"/>
                <a:gd name="T91" fmla="*/ 1 h 3"/>
                <a:gd name="T92" fmla="*/ 1 w 12"/>
                <a:gd name="T93" fmla="*/ 1 h 3"/>
                <a:gd name="T94" fmla="*/ 1 w 12"/>
                <a:gd name="T95" fmla="*/ 0 h 3"/>
                <a:gd name="T96" fmla="*/ 1 w 12"/>
                <a:gd name="T97" fmla="*/ 0 h 3"/>
                <a:gd name="T98" fmla="*/ 0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4" name="Freeform 1429"/>
            <p:cNvSpPr>
              <a:spLocks/>
            </p:cNvSpPr>
            <p:nvPr/>
          </p:nvSpPr>
          <p:spPr bwMode="auto">
            <a:xfrm>
              <a:off x="4674328" y="4034653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1 w 11"/>
                <a:gd name="T3" fmla="*/ 2 h 2"/>
                <a:gd name="T4" fmla="*/ 11 w 11"/>
                <a:gd name="T5" fmla="*/ 2 h 2"/>
                <a:gd name="T6" fmla="*/ 11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10 w 11"/>
                <a:gd name="T13" fmla="*/ 2 h 2"/>
                <a:gd name="T14" fmla="*/ 10 w 11"/>
                <a:gd name="T15" fmla="*/ 2 h 2"/>
                <a:gd name="T16" fmla="*/ 10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9 w 11"/>
                <a:gd name="T25" fmla="*/ 2 h 2"/>
                <a:gd name="T26" fmla="*/ 8 w 11"/>
                <a:gd name="T27" fmla="*/ 2 h 2"/>
                <a:gd name="T28" fmla="*/ 8 w 11"/>
                <a:gd name="T29" fmla="*/ 2 h 2"/>
                <a:gd name="T30" fmla="*/ 8 w 11"/>
                <a:gd name="T31" fmla="*/ 2 h 2"/>
                <a:gd name="T32" fmla="*/ 8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7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0 h 2"/>
                <a:gd name="T70" fmla="*/ 3 w 11"/>
                <a:gd name="T71" fmla="*/ 0 h 2"/>
                <a:gd name="T72" fmla="*/ 3 w 11"/>
                <a:gd name="T73" fmla="*/ 0 h 2"/>
                <a:gd name="T74" fmla="*/ 3 w 11"/>
                <a:gd name="T75" fmla="*/ 0 h 2"/>
                <a:gd name="T76" fmla="*/ 3 w 11"/>
                <a:gd name="T77" fmla="*/ 0 h 2"/>
                <a:gd name="T78" fmla="*/ 3 w 11"/>
                <a:gd name="T79" fmla="*/ 0 h 2"/>
                <a:gd name="T80" fmla="*/ 2 w 11"/>
                <a:gd name="T81" fmla="*/ 0 h 2"/>
                <a:gd name="T82" fmla="*/ 2 w 11"/>
                <a:gd name="T83" fmla="*/ 0 h 2"/>
                <a:gd name="T84" fmla="*/ 2 w 11"/>
                <a:gd name="T85" fmla="*/ 0 h 2"/>
                <a:gd name="T86" fmla="*/ 2 w 11"/>
                <a:gd name="T87" fmla="*/ 0 h 2"/>
                <a:gd name="T88" fmla="*/ 1 w 11"/>
                <a:gd name="T89" fmla="*/ 0 h 2"/>
                <a:gd name="T90" fmla="*/ 1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0 w 11"/>
                <a:gd name="T99" fmla="*/ 0 h 2"/>
                <a:gd name="T100" fmla="*/ 0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5" name="Freeform 1430"/>
            <p:cNvSpPr>
              <a:spLocks/>
            </p:cNvSpPr>
            <p:nvPr/>
          </p:nvSpPr>
          <p:spPr bwMode="auto">
            <a:xfrm>
              <a:off x="4663502" y="4030716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1 w 11"/>
                <a:gd name="T5" fmla="*/ 3 h 4"/>
                <a:gd name="T6" fmla="*/ 11 w 11"/>
                <a:gd name="T7" fmla="*/ 3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9 w 11"/>
                <a:gd name="T15" fmla="*/ 3 h 4"/>
                <a:gd name="T16" fmla="*/ 9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8 w 11"/>
                <a:gd name="T25" fmla="*/ 3 h 4"/>
                <a:gd name="T26" fmla="*/ 8 w 11"/>
                <a:gd name="T27" fmla="*/ 3 h 4"/>
                <a:gd name="T28" fmla="*/ 8 w 11"/>
                <a:gd name="T29" fmla="*/ 3 h 4"/>
                <a:gd name="T30" fmla="*/ 8 w 11"/>
                <a:gd name="T31" fmla="*/ 2 h 4"/>
                <a:gd name="T32" fmla="*/ 8 w 11"/>
                <a:gd name="T33" fmla="*/ 2 h 4"/>
                <a:gd name="T34" fmla="*/ 7 w 11"/>
                <a:gd name="T35" fmla="*/ 2 h 4"/>
                <a:gd name="T36" fmla="*/ 7 w 11"/>
                <a:gd name="T37" fmla="*/ 2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5 w 11"/>
                <a:gd name="T51" fmla="*/ 2 h 4"/>
                <a:gd name="T52" fmla="*/ 5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2 h 4"/>
                <a:gd name="T60" fmla="*/ 4 w 11"/>
                <a:gd name="T61" fmla="*/ 2 h 4"/>
                <a:gd name="T62" fmla="*/ 4 w 11"/>
                <a:gd name="T63" fmla="*/ 2 h 4"/>
                <a:gd name="T64" fmla="*/ 4 w 11"/>
                <a:gd name="T65" fmla="*/ 1 h 4"/>
                <a:gd name="T66" fmla="*/ 4 w 11"/>
                <a:gd name="T67" fmla="*/ 1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1 h 4"/>
                <a:gd name="T88" fmla="*/ 1 w 11"/>
                <a:gd name="T89" fmla="*/ 1 h 4"/>
                <a:gd name="T90" fmla="*/ 1 w 11"/>
                <a:gd name="T91" fmla="*/ 1 h 4"/>
                <a:gd name="T92" fmla="*/ 1 w 11"/>
                <a:gd name="T93" fmla="*/ 1 h 4"/>
                <a:gd name="T94" fmla="*/ 1 w 11"/>
                <a:gd name="T95" fmla="*/ 1 h 4"/>
                <a:gd name="T96" fmla="*/ 0 w 11"/>
                <a:gd name="T97" fmla="*/ 1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6" name="Freeform 1431"/>
            <p:cNvSpPr>
              <a:spLocks/>
            </p:cNvSpPr>
            <p:nvPr/>
          </p:nvSpPr>
          <p:spPr bwMode="auto">
            <a:xfrm>
              <a:off x="4652675" y="4027763"/>
              <a:ext cx="10827" cy="2953"/>
            </a:xfrm>
            <a:custGeom>
              <a:avLst/>
              <a:gdLst>
                <a:gd name="T0" fmla="*/ 11 w 11"/>
                <a:gd name="T1" fmla="*/ 3 h 3"/>
                <a:gd name="T2" fmla="*/ 11 w 11"/>
                <a:gd name="T3" fmla="*/ 3 h 3"/>
                <a:gd name="T4" fmla="*/ 10 w 11"/>
                <a:gd name="T5" fmla="*/ 3 h 3"/>
                <a:gd name="T6" fmla="*/ 10 w 11"/>
                <a:gd name="T7" fmla="*/ 3 h 3"/>
                <a:gd name="T8" fmla="*/ 10 w 11"/>
                <a:gd name="T9" fmla="*/ 3 h 3"/>
                <a:gd name="T10" fmla="*/ 10 w 11"/>
                <a:gd name="T11" fmla="*/ 3 h 3"/>
                <a:gd name="T12" fmla="*/ 10 w 11"/>
                <a:gd name="T13" fmla="*/ 3 h 3"/>
                <a:gd name="T14" fmla="*/ 9 w 11"/>
                <a:gd name="T15" fmla="*/ 3 h 3"/>
                <a:gd name="T16" fmla="*/ 9 w 11"/>
                <a:gd name="T17" fmla="*/ 3 h 3"/>
                <a:gd name="T18" fmla="*/ 9 w 11"/>
                <a:gd name="T19" fmla="*/ 3 h 3"/>
                <a:gd name="T20" fmla="*/ 9 w 11"/>
                <a:gd name="T21" fmla="*/ 3 h 3"/>
                <a:gd name="T22" fmla="*/ 9 w 11"/>
                <a:gd name="T23" fmla="*/ 3 h 3"/>
                <a:gd name="T24" fmla="*/ 8 w 11"/>
                <a:gd name="T25" fmla="*/ 2 h 3"/>
                <a:gd name="T26" fmla="*/ 8 w 11"/>
                <a:gd name="T27" fmla="*/ 2 h 3"/>
                <a:gd name="T28" fmla="*/ 8 w 11"/>
                <a:gd name="T29" fmla="*/ 2 h 3"/>
                <a:gd name="T30" fmla="*/ 8 w 11"/>
                <a:gd name="T31" fmla="*/ 2 h 3"/>
                <a:gd name="T32" fmla="*/ 7 w 11"/>
                <a:gd name="T33" fmla="*/ 2 h 3"/>
                <a:gd name="T34" fmla="*/ 7 w 11"/>
                <a:gd name="T35" fmla="*/ 2 h 3"/>
                <a:gd name="T36" fmla="*/ 7 w 11"/>
                <a:gd name="T37" fmla="*/ 2 h 3"/>
                <a:gd name="T38" fmla="*/ 7 w 11"/>
                <a:gd name="T39" fmla="*/ 2 h 3"/>
                <a:gd name="T40" fmla="*/ 6 w 11"/>
                <a:gd name="T41" fmla="*/ 2 h 3"/>
                <a:gd name="T42" fmla="*/ 6 w 11"/>
                <a:gd name="T43" fmla="*/ 2 h 3"/>
                <a:gd name="T44" fmla="*/ 6 w 11"/>
                <a:gd name="T45" fmla="*/ 2 h 3"/>
                <a:gd name="T46" fmla="*/ 6 w 11"/>
                <a:gd name="T47" fmla="*/ 2 h 3"/>
                <a:gd name="T48" fmla="*/ 6 w 11"/>
                <a:gd name="T49" fmla="*/ 2 h 3"/>
                <a:gd name="T50" fmla="*/ 5 w 11"/>
                <a:gd name="T51" fmla="*/ 2 h 3"/>
                <a:gd name="T52" fmla="*/ 5 w 11"/>
                <a:gd name="T53" fmla="*/ 2 h 3"/>
                <a:gd name="T54" fmla="*/ 5 w 11"/>
                <a:gd name="T55" fmla="*/ 2 h 3"/>
                <a:gd name="T56" fmla="*/ 5 w 11"/>
                <a:gd name="T57" fmla="*/ 2 h 3"/>
                <a:gd name="T58" fmla="*/ 5 w 11"/>
                <a:gd name="T59" fmla="*/ 1 h 3"/>
                <a:gd name="T60" fmla="*/ 4 w 11"/>
                <a:gd name="T61" fmla="*/ 1 h 3"/>
                <a:gd name="T62" fmla="*/ 4 w 11"/>
                <a:gd name="T63" fmla="*/ 1 h 3"/>
                <a:gd name="T64" fmla="*/ 4 w 11"/>
                <a:gd name="T65" fmla="*/ 1 h 3"/>
                <a:gd name="T66" fmla="*/ 4 w 11"/>
                <a:gd name="T67" fmla="*/ 1 h 3"/>
                <a:gd name="T68" fmla="*/ 3 w 11"/>
                <a:gd name="T69" fmla="*/ 1 h 3"/>
                <a:gd name="T70" fmla="*/ 3 w 11"/>
                <a:gd name="T71" fmla="*/ 1 h 3"/>
                <a:gd name="T72" fmla="*/ 3 w 11"/>
                <a:gd name="T73" fmla="*/ 1 h 3"/>
                <a:gd name="T74" fmla="*/ 3 w 11"/>
                <a:gd name="T75" fmla="*/ 1 h 3"/>
                <a:gd name="T76" fmla="*/ 3 w 11"/>
                <a:gd name="T77" fmla="*/ 1 h 3"/>
                <a:gd name="T78" fmla="*/ 2 w 11"/>
                <a:gd name="T79" fmla="*/ 1 h 3"/>
                <a:gd name="T80" fmla="*/ 2 w 11"/>
                <a:gd name="T81" fmla="*/ 1 h 3"/>
                <a:gd name="T82" fmla="*/ 2 w 11"/>
                <a:gd name="T83" fmla="*/ 1 h 3"/>
                <a:gd name="T84" fmla="*/ 2 w 11"/>
                <a:gd name="T85" fmla="*/ 1 h 3"/>
                <a:gd name="T86" fmla="*/ 2 w 11"/>
                <a:gd name="T87" fmla="*/ 1 h 3"/>
                <a:gd name="T88" fmla="*/ 1 w 11"/>
                <a:gd name="T89" fmla="*/ 1 h 3"/>
                <a:gd name="T90" fmla="*/ 1 w 11"/>
                <a:gd name="T91" fmla="*/ 0 h 3"/>
                <a:gd name="T92" fmla="*/ 1 w 11"/>
                <a:gd name="T93" fmla="*/ 0 h 3"/>
                <a:gd name="T94" fmla="*/ 0 w 11"/>
                <a:gd name="T95" fmla="*/ 0 h 3"/>
                <a:gd name="T96" fmla="*/ 0 w 11"/>
                <a:gd name="T97" fmla="*/ 0 h 3"/>
                <a:gd name="T98" fmla="*/ 0 w 11"/>
                <a:gd name="T99" fmla="*/ 0 h 3"/>
                <a:gd name="T100" fmla="*/ 0 w 11"/>
                <a:gd name="T101" fmla="*/ 0 h 3"/>
                <a:gd name="T102" fmla="*/ 0 w 11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">
                  <a:moveTo>
                    <a:pt x="11" y="3"/>
                  </a:move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7" name="Freeform 1432"/>
            <p:cNvSpPr>
              <a:spLocks/>
            </p:cNvSpPr>
            <p:nvPr/>
          </p:nvSpPr>
          <p:spPr bwMode="auto">
            <a:xfrm>
              <a:off x="4641848" y="4026779"/>
              <a:ext cx="10827" cy="332676"/>
            </a:xfrm>
            <a:custGeom>
              <a:avLst/>
              <a:gdLst>
                <a:gd name="T0" fmla="*/ 11 w 11"/>
                <a:gd name="T1" fmla="*/ 1 h 338"/>
                <a:gd name="T2" fmla="*/ 11 w 11"/>
                <a:gd name="T3" fmla="*/ 1 h 338"/>
                <a:gd name="T4" fmla="*/ 10 w 11"/>
                <a:gd name="T5" fmla="*/ 1 h 338"/>
                <a:gd name="T6" fmla="*/ 10 w 11"/>
                <a:gd name="T7" fmla="*/ 1 h 338"/>
                <a:gd name="T8" fmla="*/ 10 w 11"/>
                <a:gd name="T9" fmla="*/ 1 h 338"/>
                <a:gd name="T10" fmla="*/ 10 w 11"/>
                <a:gd name="T11" fmla="*/ 1 h 338"/>
                <a:gd name="T12" fmla="*/ 10 w 11"/>
                <a:gd name="T13" fmla="*/ 1 h 338"/>
                <a:gd name="T14" fmla="*/ 9 w 11"/>
                <a:gd name="T15" fmla="*/ 0 h 338"/>
                <a:gd name="T16" fmla="*/ 9 w 11"/>
                <a:gd name="T17" fmla="*/ 0 h 338"/>
                <a:gd name="T18" fmla="*/ 9 w 11"/>
                <a:gd name="T19" fmla="*/ 0 h 338"/>
                <a:gd name="T20" fmla="*/ 9 w 11"/>
                <a:gd name="T21" fmla="*/ 0 h 338"/>
                <a:gd name="T22" fmla="*/ 8 w 11"/>
                <a:gd name="T23" fmla="*/ 0 h 338"/>
                <a:gd name="T24" fmla="*/ 8 w 11"/>
                <a:gd name="T25" fmla="*/ 0 h 338"/>
                <a:gd name="T26" fmla="*/ 8 w 11"/>
                <a:gd name="T27" fmla="*/ 0 h 338"/>
                <a:gd name="T28" fmla="*/ 8 w 11"/>
                <a:gd name="T29" fmla="*/ 338 h 338"/>
                <a:gd name="T30" fmla="*/ 8 w 11"/>
                <a:gd name="T31" fmla="*/ 338 h 338"/>
                <a:gd name="T32" fmla="*/ 7 w 11"/>
                <a:gd name="T33" fmla="*/ 338 h 338"/>
                <a:gd name="T34" fmla="*/ 7 w 11"/>
                <a:gd name="T35" fmla="*/ 338 h 338"/>
                <a:gd name="T36" fmla="*/ 7 w 11"/>
                <a:gd name="T37" fmla="*/ 338 h 338"/>
                <a:gd name="T38" fmla="*/ 7 w 11"/>
                <a:gd name="T39" fmla="*/ 338 h 338"/>
                <a:gd name="T40" fmla="*/ 7 w 11"/>
                <a:gd name="T41" fmla="*/ 338 h 338"/>
                <a:gd name="T42" fmla="*/ 6 w 11"/>
                <a:gd name="T43" fmla="*/ 338 h 338"/>
                <a:gd name="T44" fmla="*/ 6 w 11"/>
                <a:gd name="T45" fmla="*/ 338 h 338"/>
                <a:gd name="T46" fmla="*/ 6 w 11"/>
                <a:gd name="T47" fmla="*/ 338 h 338"/>
                <a:gd name="T48" fmla="*/ 6 w 11"/>
                <a:gd name="T49" fmla="*/ 338 h 338"/>
                <a:gd name="T50" fmla="*/ 6 w 11"/>
                <a:gd name="T51" fmla="*/ 338 h 338"/>
                <a:gd name="T52" fmla="*/ 5 w 11"/>
                <a:gd name="T53" fmla="*/ 338 h 338"/>
                <a:gd name="T54" fmla="*/ 5 w 11"/>
                <a:gd name="T55" fmla="*/ 338 h 338"/>
                <a:gd name="T56" fmla="*/ 5 w 11"/>
                <a:gd name="T57" fmla="*/ 338 h 338"/>
                <a:gd name="T58" fmla="*/ 4 w 11"/>
                <a:gd name="T59" fmla="*/ 338 h 338"/>
                <a:gd name="T60" fmla="*/ 4 w 11"/>
                <a:gd name="T61" fmla="*/ 338 h 338"/>
                <a:gd name="T62" fmla="*/ 4 w 11"/>
                <a:gd name="T63" fmla="*/ 338 h 338"/>
                <a:gd name="T64" fmla="*/ 4 w 11"/>
                <a:gd name="T65" fmla="*/ 338 h 338"/>
                <a:gd name="T66" fmla="*/ 4 w 11"/>
                <a:gd name="T67" fmla="*/ 338 h 338"/>
                <a:gd name="T68" fmla="*/ 3 w 11"/>
                <a:gd name="T69" fmla="*/ 338 h 338"/>
                <a:gd name="T70" fmla="*/ 3 w 11"/>
                <a:gd name="T71" fmla="*/ 338 h 338"/>
                <a:gd name="T72" fmla="*/ 3 w 11"/>
                <a:gd name="T73" fmla="*/ 338 h 338"/>
                <a:gd name="T74" fmla="*/ 3 w 11"/>
                <a:gd name="T75" fmla="*/ 338 h 338"/>
                <a:gd name="T76" fmla="*/ 3 w 11"/>
                <a:gd name="T77" fmla="*/ 338 h 338"/>
                <a:gd name="T78" fmla="*/ 2 w 11"/>
                <a:gd name="T79" fmla="*/ 338 h 338"/>
                <a:gd name="T80" fmla="*/ 2 w 11"/>
                <a:gd name="T81" fmla="*/ 338 h 338"/>
                <a:gd name="T82" fmla="*/ 2 w 11"/>
                <a:gd name="T83" fmla="*/ 338 h 338"/>
                <a:gd name="T84" fmla="*/ 2 w 11"/>
                <a:gd name="T85" fmla="*/ 338 h 338"/>
                <a:gd name="T86" fmla="*/ 1 w 11"/>
                <a:gd name="T87" fmla="*/ 338 h 338"/>
                <a:gd name="T88" fmla="*/ 1 w 11"/>
                <a:gd name="T89" fmla="*/ 338 h 338"/>
                <a:gd name="T90" fmla="*/ 1 w 11"/>
                <a:gd name="T91" fmla="*/ 338 h 338"/>
                <a:gd name="T92" fmla="*/ 1 w 11"/>
                <a:gd name="T93" fmla="*/ 338 h 338"/>
                <a:gd name="T94" fmla="*/ 1 w 11"/>
                <a:gd name="T95" fmla="*/ 338 h 338"/>
                <a:gd name="T96" fmla="*/ 0 w 11"/>
                <a:gd name="T97" fmla="*/ 338 h 338"/>
                <a:gd name="T98" fmla="*/ 0 w 11"/>
                <a:gd name="T99" fmla="*/ 338 h 338"/>
                <a:gd name="T100" fmla="*/ 0 w 11"/>
                <a:gd name="T101" fmla="*/ 338 h 338"/>
                <a:gd name="T102" fmla="*/ 0 w 11"/>
                <a:gd name="T103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38">
                  <a:moveTo>
                    <a:pt x="11" y="1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38"/>
                  </a:lnTo>
                  <a:lnTo>
                    <a:pt x="8" y="338"/>
                  </a:lnTo>
                  <a:lnTo>
                    <a:pt x="7" y="338"/>
                  </a:lnTo>
                  <a:lnTo>
                    <a:pt x="7" y="338"/>
                  </a:lnTo>
                  <a:lnTo>
                    <a:pt x="7" y="338"/>
                  </a:lnTo>
                  <a:lnTo>
                    <a:pt x="7" y="338"/>
                  </a:lnTo>
                  <a:lnTo>
                    <a:pt x="7" y="338"/>
                  </a:lnTo>
                  <a:lnTo>
                    <a:pt x="6" y="338"/>
                  </a:lnTo>
                  <a:lnTo>
                    <a:pt x="6" y="338"/>
                  </a:lnTo>
                  <a:lnTo>
                    <a:pt x="6" y="338"/>
                  </a:lnTo>
                  <a:lnTo>
                    <a:pt x="6" y="338"/>
                  </a:lnTo>
                  <a:lnTo>
                    <a:pt x="6" y="338"/>
                  </a:lnTo>
                  <a:lnTo>
                    <a:pt x="5" y="338"/>
                  </a:lnTo>
                  <a:lnTo>
                    <a:pt x="5" y="338"/>
                  </a:lnTo>
                  <a:lnTo>
                    <a:pt x="5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1" y="338"/>
                  </a:lnTo>
                  <a:lnTo>
                    <a:pt x="1" y="338"/>
                  </a:lnTo>
                  <a:lnTo>
                    <a:pt x="1" y="338"/>
                  </a:lnTo>
                  <a:lnTo>
                    <a:pt x="1" y="338"/>
                  </a:lnTo>
                  <a:lnTo>
                    <a:pt x="1" y="338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0" y="33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8" name="Freeform 1433"/>
            <p:cNvSpPr>
              <a:spLocks/>
            </p:cNvSpPr>
            <p:nvPr/>
          </p:nvSpPr>
          <p:spPr bwMode="auto">
            <a:xfrm>
              <a:off x="4631021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9" name="Freeform 1434"/>
            <p:cNvSpPr>
              <a:spLocks/>
            </p:cNvSpPr>
            <p:nvPr/>
          </p:nvSpPr>
          <p:spPr bwMode="auto">
            <a:xfrm>
              <a:off x="4620195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0" name="Freeform 1435"/>
            <p:cNvSpPr>
              <a:spLocks/>
            </p:cNvSpPr>
            <p:nvPr/>
          </p:nvSpPr>
          <p:spPr bwMode="auto">
            <a:xfrm>
              <a:off x="4609368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1" name="Freeform 1436"/>
            <p:cNvSpPr>
              <a:spLocks/>
            </p:cNvSpPr>
            <p:nvPr/>
          </p:nvSpPr>
          <p:spPr bwMode="auto">
            <a:xfrm>
              <a:off x="4598541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2" name="Freeform 1437"/>
            <p:cNvSpPr>
              <a:spLocks/>
            </p:cNvSpPr>
            <p:nvPr/>
          </p:nvSpPr>
          <p:spPr bwMode="auto">
            <a:xfrm>
              <a:off x="4588699" y="4359456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3" name="Freeform 1438"/>
            <p:cNvSpPr>
              <a:spLocks/>
            </p:cNvSpPr>
            <p:nvPr/>
          </p:nvSpPr>
          <p:spPr bwMode="auto">
            <a:xfrm>
              <a:off x="4577872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4" name="Freeform 1439"/>
            <p:cNvSpPr>
              <a:spLocks/>
            </p:cNvSpPr>
            <p:nvPr/>
          </p:nvSpPr>
          <p:spPr bwMode="auto">
            <a:xfrm>
              <a:off x="4568029" y="4359456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5" name="Freeform 1440"/>
            <p:cNvSpPr>
              <a:spLocks/>
            </p:cNvSpPr>
            <p:nvPr/>
          </p:nvSpPr>
          <p:spPr bwMode="auto">
            <a:xfrm>
              <a:off x="4557203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6" name="Freeform 1441"/>
            <p:cNvSpPr>
              <a:spLocks/>
            </p:cNvSpPr>
            <p:nvPr/>
          </p:nvSpPr>
          <p:spPr bwMode="auto">
            <a:xfrm>
              <a:off x="4556218" y="4359456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1067" name="Group 1066"/>
            <p:cNvGrpSpPr/>
            <p:nvPr/>
          </p:nvGrpSpPr>
          <p:grpSpPr>
            <a:xfrm>
              <a:off x="5978590" y="3355521"/>
              <a:ext cx="1124998" cy="1010824"/>
              <a:chOff x="6050310" y="3355521"/>
              <a:chExt cx="1124998" cy="1010824"/>
            </a:xfrm>
          </p:grpSpPr>
          <p:sp>
            <p:nvSpPr>
              <p:cNvPr id="1068" name="Rectangle 1495"/>
              <p:cNvSpPr>
                <a:spLocks noChangeArrowheads="1"/>
              </p:cNvSpPr>
              <p:nvPr/>
            </p:nvSpPr>
            <p:spPr bwMode="auto">
              <a:xfrm>
                <a:off x="6054247" y="3361426"/>
                <a:ext cx="1116140" cy="99802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69" name="Line 1496"/>
              <p:cNvSpPr>
                <a:spLocks noChangeShapeType="1"/>
              </p:cNvSpPr>
              <p:nvPr/>
            </p:nvSpPr>
            <p:spPr bwMode="auto">
              <a:xfrm>
                <a:off x="6054247" y="4359456"/>
                <a:ext cx="1116140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0" name="Line 1497"/>
              <p:cNvSpPr>
                <a:spLocks noChangeShapeType="1"/>
              </p:cNvSpPr>
              <p:nvPr/>
            </p:nvSpPr>
            <p:spPr bwMode="auto">
              <a:xfrm>
                <a:off x="6054247" y="3361426"/>
                <a:ext cx="1116140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1" name="Line 1498"/>
              <p:cNvSpPr>
                <a:spLocks noChangeShapeType="1"/>
              </p:cNvSpPr>
              <p:nvPr/>
            </p:nvSpPr>
            <p:spPr bwMode="auto">
              <a:xfrm flipV="1">
                <a:off x="6054247" y="4315164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2" name="Line 1499"/>
              <p:cNvSpPr>
                <a:spLocks noChangeShapeType="1"/>
              </p:cNvSpPr>
              <p:nvPr/>
            </p:nvSpPr>
            <p:spPr bwMode="auto">
              <a:xfrm flipV="1">
                <a:off x="6333774" y="4315164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3" name="Line 1500"/>
              <p:cNvSpPr>
                <a:spLocks noChangeShapeType="1"/>
              </p:cNvSpPr>
              <p:nvPr/>
            </p:nvSpPr>
            <p:spPr bwMode="auto">
              <a:xfrm flipV="1">
                <a:off x="6612317" y="4315164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4" name="Line 1501"/>
              <p:cNvSpPr>
                <a:spLocks noChangeShapeType="1"/>
              </p:cNvSpPr>
              <p:nvPr/>
            </p:nvSpPr>
            <p:spPr bwMode="auto">
              <a:xfrm flipV="1">
                <a:off x="6890860" y="4315164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5" name="Line 1502"/>
              <p:cNvSpPr>
                <a:spLocks noChangeShapeType="1"/>
              </p:cNvSpPr>
              <p:nvPr/>
            </p:nvSpPr>
            <p:spPr bwMode="auto">
              <a:xfrm flipV="1">
                <a:off x="7170387" y="4315164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6" name="Line 1503"/>
              <p:cNvSpPr>
                <a:spLocks noChangeShapeType="1"/>
              </p:cNvSpPr>
              <p:nvPr/>
            </p:nvSpPr>
            <p:spPr bwMode="auto">
              <a:xfrm>
                <a:off x="6054247" y="3361426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7" name="Line 1504"/>
              <p:cNvSpPr>
                <a:spLocks noChangeShapeType="1"/>
              </p:cNvSpPr>
              <p:nvPr/>
            </p:nvSpPr>
            <p:spPr bwMode="auto">
              <a:xfrm>
                <a:off x="6333774" y="3361426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8" name="Line 1505"/>
              <p:cNvSpPr>
                <a:spLocks noChangeShapeType="1"/>
              </p:cNvSpPr>
              <p:nvPr/>
            </p:nvSpPr>
            <p:spPr bwMode="auto">
              <a:xfrm>
                <a:off x="6612317" y="3361426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9" name="Line 1506"/>
              <p:cNvSpPr>
                <a:spLocks noChangeShapeType="1"/>
              </p:cNvSpPr>
              <p:nvPr/>
            </p:nvSpPr>
            <p:spPr bwMode="auto">
              <a:xfrm>
                <a:off x="6890860" y="3361426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0" name="Line 1507"/>
              <p:cNvSpPr>
                <a:spLocks noChangeShapeType="1"/>
              </p:cNvSpPr>
              <p:nvPr/>
            </p:nvSpPr>
            <p:spPr bwMode="auto">
              <a:xfrm>
                <a:off x="7170387" y="3361426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1" name="Line 1515"/>
              <p:cNvSpPr>
                <a:spLocks noChangeShapeType="1"/>
              </p:cNvSpPr>
              <p:nvPr/>
            </p:nvSpPr>
            <p:spPr bwMode="auto">
              <a:xfrm flipV="1">
                <a:off x="6054247" y="3361426"/>
                <a:ext cx="0" cy="998029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2" name="Line 1516"/>
              <p:cNvSpPr>
                <a:spLocks noChangeShapeType="1"/>
              </p:cNvSpPr>
              <p:nvPr/>
            </p:nvSpPr>
            <p:spPr bwMode="auto">
              <a:xfrm flipV="1">
                <a:off x="7170387" y="3361426"/>
                <a:ext cx="0" cy="998029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3" name="Line 1517"/>
              <p:cNvSpPr>
                <a:spLocks noChangeShapeType="1"/>
              </p:cNvSpPr>
              <p:nvPr/>
            </p:nvSpPr>
            <p:spPr bwMode="auto">
              <a:xfrm>
                <a:off x="6054247" y="435945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4" name="Line 1518"/>
              <p:cNvSpPr>
                <a:spLocks noChangeShapeType="1"/>
              </p:cNvSpPr>
              <p:nvPr/>
            </p:nvSpPr>
            <p:spPr bwMode="auto">
              <a:xfrm>
                <a:off x="6054247" y="4160637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5" name="Line 1519"/>
              <p:cNvSpPr>
                <a:spLocks noChangeShapeType="1"/>
              </p:cNvSpPr>
              <p:nvPr/>
            </p:nvSpPr>
            <p:spPr bwMode="auto">
              <a:xfrm>
                <a:off x="6054247" y="3960834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6" name="Line 1520"/>
              <p:cNvSpPr>
                <a:spLocks noChangeShapeType="1"/>
              </p:cNvSpPr>
              <p:nvPr/>
            </p:nvSpPr>
            <p:spPr bwMode="auto">
              <a:xfrm>
                <a:off x="6054247" y="3761032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7" name="Line 1521"/>
              <p:cNvSpPr>
                <a:spLocks noChangeShapeType="1"/>
              </p:cNvSpPr>
              <p:nvPr/>
            </p:nvSpPr>
            <p:spPr bwMode="auto">
              <a:xfrm>
                <a:off x="6054247" y="3561229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8" name="Line 1522"/>
              <p:cNvSpPr>
                <a:spLocks noChangeShapeType="1"/>
              </p:cNvSpPr>
              <p:nvPr/>
            </p:nvSpPr>
            <p:spPr bwMode="auto">
              <a:xfrm>
                <a:off x="6054247" y="336142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9" name="Line 1523"/>
              <p:cNvSpPr>
                <a:spLocks noChangeShapeType="1"/>
              </p:cNvSpPr>
              <p:nvPr/>
            </p:nvSpPr>
            <p:spPr bwMode="auto">
              <a:xfrm flipH="1">
                <a:off x="7125112" y="435945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0" name="Line 1524"/>
              <p:cNvSpPr>
                <a:spLocks noChangeShapeType="1"/>
              </p:cNvSpPr>
              <p:nvPr/>
            </p:nvSpPr>
            <p:spPr bwMode="auto">
              <a:xfrm flipH="1">
                <a:off x="7125112" y="4160637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1" name="Line 1525"/>
              <p:cNvSpPr>
                <a:spLocks noChangeShapeType="1"/>
              </p:cNvSpPr>
              <p:nvPr/>
            </p:nvSpPr>
            <p:spPr bwMode="auto">
              <a:xfrm flipH="1">
                <a:off x="7125112" y="3960834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2" name="Line 1526"/>
              <p:cNvSpPr>
                <a:spLocks noChangeShapeType="1"/>
              </p:cNvSpPr>
              <p:nvPr/>
            </p:nvSpPr>
            <p:spPr bwMode="auto">
              <a:xfrm flipH="1">
                <a:off x="7125112" y="3761032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3" name="Line 1527"/>
              <p:cNvSpPr>
                <a:spLocks noChangeShapeType="1"/>
              </p:cNvSpPr>
              <p:nvPr/>
            </p:nvSpPr>
            <p:spPr bwMode="auto">
              <a:xfrm flipH="1">
                <a:off x="7125112" y="3561229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4" name="Line 1528"/>
              <p:cNvSpPr>
                <a:spLocks noChangeShapeType="1"/>
              </p:cNvSpPr>
              <p:nvPr/>
            </p:nvSpPr>
            <p:spPr bwMode="auto">
              <a:xfrm flipH="1">
                <a:off x="7125112" y="336142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5" name="Oval 1549"/>
              <p:cNvSpPr>
                <a:spLocks noChangeArrowheads="1"/>
              </p:cNvSpPr>
              <p:nvPr/>
            </p:nvSpPr>
            <p:spPr bwMode="auto">
              <a:xfrm>
                <a:off x="7161528" y="435158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6" name="Oval 1550"/>
              <p:cNvSpPr>
                <a:spLocks noChangeArrowheads="1"/>
              </p:cNvSpPr>
              <p:nvPr/>
            </p:nvSpPr>
            <p:spPr bwMode="auto">
              <a:xfrm>
                <a:off x="7157591" y="435158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7" name="Oval 1551"/>
              <p:cNvSpPr>
                <a:spLocks noChangeArrowheads="1"/>
              </p:cNvSpPr>
              <p:nvPr/>
            </p:nvSpPr>
            <p:spPr bwMode="auto">
              <a:xfrm>
                <a:off x="7153654" y="435059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8" name="Oval 1552"/>
              <p:cNvSpPr>
                <a:spLocks noChangeArrowheads="1"/>
              </p:cNvSpPr>
              <p:nvPr/>
            </p:nvSpPr>
            <p:spPr bwMode="auto">
              <a:xfrm>
                <a:off x="7149717" y="435158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9" name="Oval 1553"/>
              <p:cNvSpPr>
                <a:spLocks noChangeArrowheads="1"/>
              </p:cNvSpPr>
              <p:nvPr/>
            </p:nvSpPr>
            <p:spPr bwMode="auto">
              <a:xfrm>
                <a:off x="7145780" y="435256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0" name="Oval 1554"/>
              <p:cNvSpPr>
                <a:spLocks noChangeArrowheads="1"/>
              </p:cNvSpPr>
              <p:nvPr/>
            </p:nvSpPr>
            <p:spPr bwMode="auto">
              <a:xfrm>
                <a:off x="7142828" y="435256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1" name="Oval 1555"/>
              <p:cNvSpPr>
                <a:spLocks noChangeArrowheads="1"/>
              </p:cNvSpPr>
              <p:nvPr/>
            </p:nvSpPr>
            <p:spPr bwMode="auto">
              <a:xfrm>
                <a:off x="7137906" y="435256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2" name="Oval 1556"/>
              <p:cNvSpPr>
                <a:spLocks noChangeArrowheads="1"/>
              </p:cNvSpPr>
              <p:nvPr/>
            </p:nvSpPr>
            <p:spPr bwMode="auto">
              <a:xfrm>
                <a:off x="7127080" y="435059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3" name="Oval 1557"/>
              <p:cNvSpPr>
                <a:spLocks noChangeArrowheads="1"/>
              </p:cNvSpPr>
              <p:nvPr/>
            </p:nvSpPr>
            <p:spPr bwMode="auto">
              <a:xfrm>
                <a:off x="7123143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4" name="Oval 1558"/>
              <p:cNvSpPr>
                <a:spLocks noChangeArrowheads="1"/>
              </p:cNvSpPr>
              <p:nvPr/>
            </p:nvSpPr>
            <p:spPr bwMode="auto">
              <a:xfrm>
                <a:off x="7119206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5" name="Oval 1559"/>
              <p:cNvSpPr>
                <a:spLocks noChangeArrowheads="1"/>
              </p:cNvSpPr>
              <p:nvPr/>
            </p:nvSpPr>
            <p:spPr bwMode="auto">
              <a:xfrm>
                <a:off x="7115269" y="434764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6" name="Oval 1560"/>
              <p:cNvSpPr>
                <a:spLocks noChangeArrowheads="1"/>
              </p:cNvSpPr>
              <p:nvPr/>
            </p:nvSpPr>
            <p:spPr bwMode="auto">
              <a:xfrm>
                <a:off x="7111332" y="434764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7" name="Oval 1561"/>
              <p:cNvSpPr>
                <a:spLocks noChangeArrowheads="1"/>
              </p:cNvSpPr>
              <p:nvPr/>
            </p:nvSpPr>
            <p:spPr bwMode="auto">
              <a:xfrm>
                <a:off x="7107395" y="434764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8" name="Oval 1562"/>
              <p:cNvSpPr>
                <a:spLocks noChangeArrowheads="1"/>
              </p:cNvSpPr>
              <p:nvPr/>
            </p:nvSpPr>
            <p:spPr bwMode="auto">
              <a:xfrm>
                <a:off x="7103458" y="434764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9" name="Oval 1563"/>
              <p:cNvSpPr>
                <a:spLocks noChangeArrowheads="1"/>
              </p:cNvSpPr>
              <p:nvPr/>
            </p:nvSpPr>
            <p:spPr bwMode="auto">
              <a:xfrm>
                <a:off x="7099521" y="434862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0" name="Oval 1564"/>
              <p:cNvSpPr>
                <a:spLocks noChangeArrowheads="1"/>
              </p:cNvSpPr>
              <p:nvPr/>
            </p:nvSpPr>
            <p:spPr bwMode="auto">
              <a:xfrm>
                <a:off x="7095584" y="434862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1" name="Oval 1565"/>
              <p:cNvSpPr>
                <a:spLocks noChangeArrowheads="1"/>
              </p:cNvSpPr>
              <p:nvPr/>
            </p:nvSpPr>
            <p:spPr bwMode="auto">
              <a:xfrm>
                <a:off x="7091647" y="434764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2" name="Oval 1566"/>
              <p:cNvSpPr>
                <a:spLocks noChangeArrowheads="1"/>
              </p:cNvSpPr>
              <p:nvPr/>
            </p:nvSpPr>
            <p:spPr bwMode="auto">
              <a:xfrm>
                <a:off x="7088694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3" name="Oval 1567"/>
              <p:cNvSpPr>
                <a:spLocks noChangeArrowheads="1"/>
              </p:cNvSpPr>
              <p:nvPr/>
            </p:nvSpPr>
            <p:spPr bwMode="auto">
              <a:xfrm>
                <a:off x="7084757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4" name="Oval 1568"/>
              <p:cNvSpPr>
                <a:spLocks noChangeArrowheads="1"/>
              </p:cNvSpPr>
              <p:nvPr/>
            </p:nvSpPr>
            <p:spPr bwMode="auto">
              <a:xfrm>
                <a:off x="7080820" y="434764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5" name="Oval 1569"/>
              <p:cNvSpPr>
                <a:spLocks noChangeArrowheads="1"/>
              </p:cNvSpPr>
              <p:nvPr/>
            </p:nvSpPr>
            <p:spPr bwMode="auto">
              <a:xfrm>
                <a:off x="7076883" y="434469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6" name="Oval 1570"/>
              <p:cNvSpPr>
                <a:spLocks noChangeArrowheads="1"/>
              </p:cNvSpPr>
              <p:nvPr/>
            </p:nvSpPr>
            <p:spPr bwMode="auto">
              <a:xfrm>
                <a:off x="7072946" y="4343708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7" name="Oval 1571"/>
              <p:cNvSpPr>
                <a:spLocks noChangeArrowheads="1"/>
              </p:cNvSpPr>
              <p:nvPr/>
            </p:nvSpPr>
            <p:spPr bwMode="auto">
              <a:xfrm>
                <a:off x="7069009" y="43427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8" name="Oval 1572"/>
              <p:cNvSpPr>
                <a:spLocks noChangeArrowheads="1"/>
              </p:cNvSpPr>
              <p:nvPr/>
            </p:nvSpPr>
            <p:spPr bwMode="auto">
              <a:xfrm>
                <a:off x="7065072" y="434075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9" name="Oval 1573"/>
              <p:cNvSpPr>
                <a:spLocks noChangeArrowheads="1"/>
              </p:cNvSpPr>
              <p:nvPr/>
            </p:nvSpPr>
            <p:spPr bwMode="auto">
              <a:xfrm>
                <a:off x="7061135" y="433977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0" name="Oval 1574"/>
              <p:cNvSpPr>
                <a:spLocks noChangeArrowheads="1"/>
              </p:cNvSpPr>
              <p:nvPr/>
            </p:nvSpPr>
            <p:spPr bwMode="auto">
              <a:xfrm>
                <a:off x="7057198" y="433977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1" name="Oval 1575"/>
              <p:cNvSpPr>
                <a:spLocks noChangeArrowheads="1"/>
              </p:cNvSpPr>
              <p:nvPr/>
            </p:nvSpPr>
            <p:spPr bwMode="auto">
              <a:xfrm>
                <a:off x="7053261" y="434075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2" name="Oval 1576"/>
              <p:cNvSpPr>
                <a:spLocks noChangeArrowheads="1"/>
              </p:cNvSpPr>
              <p:nvPr/>
            </p:nvSpPr>
            <p:spPr bwMode="auto">
              <a:xfrm>
                <a:off x="7049324" y="433780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3" name="Oval 1577"/>
              <p:cNvSpPr>
                <a:spLocks noChangeArrowheads="1"/>
              </p:cNvSpPr>
              <p:nvPr/>
            </p:nvSpPr>
            <p:spPr bwMode="auto">
              <a:xfrm>
                <a:off x="7045387" y="433681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4" name="Oval 1578"/>
              <p:cNvSpPr>
                <a:spLocks noChangeArrowheads="1"/>
              </p:cNvSpPr>
              <p:nvPr/>
            </p:nvSpPr>
            <p:spPr bwMode="auto">
              <a:xfrm>
                <a:off x="7042435" y="433583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5" name="Oval 1579"/>
              <p:cNvSpPr>
                <a:spLocks noChangeArrowheads="1"/>
              </p:cNvSpPr>
              <p:nvPr/>
            </p:nvSpPr>
            <p:spPr bwMode="auto">
              <a:xfrm>
                <a:off x="7038498" y="433484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6" name="Oval 1580"/>
              <p:cNvSpPr>
                <a:spLocks noChangeArrowheads="1"/>
              </p:cNvSpPr>
              <p:nvPr/>
            </p:nvSpPr>
            <p:spPr bwMode="auto">
              <a:xfrm>
                <a:off x="7034561" y="433288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7" name="Oval 1581"/>
              <p:cNvSpPr>
                <a:spLocks noChangeArrowheads="1"/>
              </p:cNvSpPr>
              <p:nvPr/>
            </p:nvSpPr>
            <p:spPr bwMode="auto">
              <a:xfrm>
                <a:off x="7030624" y="433091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8" name="Oval 1582"/>
              <p:cNvSpPr>
                <a:spLocks noChangeArrowheads="1"/>
              </p:cNvSpPr>
              <p:nvPr/>
            </p:nvSpPr>
            <p:spPr bwMode="auto">
              <a:xfrm>
                <a:off x="7026687" y="432599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9" name="Oval 1583"/>
              <p:cNvSpPr>
                <a:spLocks noChangeArrowheads="1"/>
              </p:cNvSpPr>
              <p:nvPr/>
            </p:nvSpPr>
            <p:spPr bwMode="auto">
              <a:xfrm>
                <a:off x="7022750" y="43240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0" name="Oval 1584"/>
              <p:cNvSpPr>
                <a:spLocks noChangeArrowheads="1"/>
              </p:cNvSpPr>
              <p:nvPr/>
            </p:nvSpPr>
            <p:spPr bwMode="auto">
              <a:xfrm>
                <a:off x="7018813" y="432008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grpSp>
            <p:nvGrpSpPr>
              <p:cNvPr id="1131" name="Group 1786"/>
              <p:cNvGrpSpPr>
                <a:grpSpLocks/>
              </p:cNvGrpSpPr>
              <p:nvPr/>
            </p:nvGrpSpPr>
            <p:grpSpPr bwMode="auto">
              <a:xfrm>
                <a:off x="6247160" y="3355521"/>
                <a:ext cx="781495" cy="979329"/>
                <a:chOff x="1053" y="877"/>
                <a:chExt cx="794" cy="995"/>
              </a:xfrm>
            </p:grpSpPr>
            <p:sp>
              <p:nvSpPr>
                <p:cNvPr id="1298" name="Oval 1586"/>
                <p:cNvSpPr>
                  <a:spLocks noChangeArrowheads="1"/>
                </p:cNvSpPr>
                <p:nvPr/>
              </p:nvSpPr>
              <p:spPr bwMode="auto">
                <a:xfrm>
                  <a:off x="1833" y="1858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299" name="Oval 1587"/>
                <p:cNvSpPr>
                  <a:spLocks noChangeArrowheads="1"/>
                </p:cNvSpPr>
                <p:nvPr/>
              </p:nvSpPr>
              <p:spPr bwMode="auto">
                <a:xfrm>
                  <a:off x="1829" y="185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0" name="Oval 1588"/>
                <p:cNvSpPr>
                  <a:spLocks noChangeArrowheads="1"/>
                </p:cNvSpPr>
                <p:nvPr/>
              </p:nvSpPr>
              <p:spPr bwMode="auto">
                <a:xfrm>
                  <a:off x="1825" y="1858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1" name="Oval 1589"/>
                <p:cNvSpPr>
                  <a:spLocks noChangeArrowheads="1"/>
                </p:cNvSpPr>
                <p:nvPr/>
              </p:nvSpPr>
              <p:spPr bwMode="auto">
                <a:xfrm>
                  <a:off x="1821" y="185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2" name="Oval 1590"/>
                <p:cNvSpPr>
                  <a:spLocks noChangeArrowheads="1"/>
                </p:cNvSpPr>
                <p:nvPr/>
              </p:nvSpPr>
              <p:spPr bwMode="auto">
                <a:xfrm>
                  <a:off x="1817" y="1852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3" name="Oval 1591"/>
                <p:cNvSpPr>
                  <a:spLocks noChangeArrowheads="1"/>
                </p:cNvSpPr>
                <p:nvPr/>
              </p:nvSpPr>
              <p:spPr bwMode="auto">
                <a:xfrm>
                  <a:off x="1814" y="1844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4" name="Oval 1592"/>
                <p:cNvSpPr>
                  <a:spLocks noChangeArrowheads="1"/>
                </p:cNvSpPr>
                <p:nvPr/>
              </p:nvSpPr>
              <p:spPr bwMode="auto">
                <a:xfrm>
                  <a:off x="1810" y="1836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5" name="Oval 1593"/>
                <p:cNvSpPr>
                  <a:spLocks noChangeArrowheads="1"/>
                </p:cNvSpPr>
                <p:nvPr/>
              </p:nvSpPr>
              <p:spPr bwMode="auto">
                <a:xfrm>
                  <a:off x="1806" y="182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6" name="Oval 1594"/>
                <p:cNvSpPr>
                  <a:spLocks noChangeArrowheads="1"/>
                </p:cNvSpPr>
                <p:nvPr/>
              </p:nvSpPr>
              <p:spPr bwMode="auto">
                <a:xfrm>
                  <a:off x="1802" y="1822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7" name="Oval 1595"/>
                <p:cNvSpPr>
                  <a:spLocks noChangeArrowheads="1"/>
                </p:cNvSpPr>
                <p:nvPr/>
              </p:nvSpPr>
              <p:spPr bwMode="auto">
                <a:xfrm>
                  <a:off x="1798" y="181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8" name="Oval 1596"/>
                <p:cNvSpPr>
                  <a:spLocks noChangeArrowheads="1"/>
                </p:cNvSpPr>
                <p:nvPr/>
              </p:nvSpPr>
              <p:spPr bwMode="auto">
                <a:xfrm>
                  <a:off x="1794" y="180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9" name="Oval 1597"/>
                <p:cNvSpPr>
                  <a:spLocks noChangeArrowheads="1"/>
                </p:cNvSpPr>
                <p:nvPr/>
              </p:nvSpPr>
              <p:spPr bwMode="auto">
                <a:xfrm>
                  <a:off x="1790" y="179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0" name="Oval 1598"/>
                <p:cNvSpPr>
                  <a:spLocks noChangeArrowheads="1"/>
                </p:cNvSpPr>
                <p:nvPr/>
              </p:nvSpPr>
              <p:spPr bwMode="auto">
                <a:xfrm>
                  <a:off x="1786" y="1788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1" name="Oval 1599"/>
                <p:cNvSpPr>
                  <a:spLocks noChangeArrowheads="1"/>
                </p:cNvSpPr>
                <p:nvPr/>
              </p:nvSpPr>
              <p:spPr bwMode="auto">
                <a:xfrm>
                  <a:off x="1782" y="1775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2" name="Oval 1600"/>
                <p:cNvSpPr>
                  <a:spLocks noChangeArrowheads="1"/>
                </p:cNvSpPr>
                <p:nvPr/>
              </p:nvSpPr>
              <p:spPr bwMode="auto">
                <a:xfrm>
                  <a:off x="1778" y="176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3" name="Oval 1601"/>
                <p:cNvSpPr>
                  <a:spLocks noChangeArrowheads="1"/>
                </p:cNvSpPr>
                <p:nvPr/>
              </p:nvSpPr>
              <p:spPr bwMode="auto">
                <a:xfrm>
                  <a:off x="1774" y="175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4" name="Oval 1602"/>
                <p:cNvSpPr>
                  <a:spLocks noChangeArrowheads="1"/>
                </p:cNvSpPr>
                <p:nvPr/>
              </p:nvSpPr>
              <p:spPr bwMode="auto">
                <a:xfrm>
                  <a:off x="1770" y="173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5" name="Oval 1603"/>
                <p:cNvSpPr>
                  <a:spLocks noChangeArrowheads="1"/>
                </p:cNvSpPr>
                <p:nvPr/>
              </p:nvSpPr>
              <p:spPr bwMode="auto">
                <a:xfrm>
                  <a:off x="1766" y="172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6" name="Oval 1604"/>
                <p:cNvSpPr>
                  <a:spLocks noChangeArrowheads="1"/>
                </p:cNvSpPr>
                <p:nvPr/>
              </p:nvSpPr>
              <p:spPr bwMode="auto">
                <a:xfrm>
                  <a:off x="1762" y="1707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7" name="Oval 1605"/>
                <p:cNvSpPr>
                  <a:spLocks noChangeArrowheads="1"/>
                </p:cNvSpPr>
                <p:nvPr/>
              </p:nvSpPr>
              <p:spPr bwMode="auto">
                <a:xfrm>
                  <a:off x="1758" y="168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8" name="Oval 1606"/>
                <p:cNvSpPr>
                  <a:spLocks noChangeArrowheads="1"/>
                </p:cNvSpPr>
                <p:nvPr/>
              </p:nvSpPr>
              <p:spPr bwMode="auto">
                <a:xfrm>
                  <a:off x="1755" y="166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9" name="Oval 1607"/>
                <p:cNvSpPr>
                  <a:spLocks noChangeArrowheads="1"/>
                </p:cNvSpPr>
                <p:nvPr/>
              </p:nvSpPr>
              <p:spPr bwMode="auto">
                <a:xfrm>
                  <a:off x="1751" y="165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0" name="Oval 1608"/>
                <p:cNvSpPr>
                  <a:spLocks noChangeArrowheads="1"/>
                </p:cNvSpPr>
                <p:nvPr/>
              </p:nvSpPr>
              <p:spPr bwMode="auto">
                <a:xfrm>
                  <a:off x="1747" y="1639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1" name="Oval 1609"/>
                <p:cNvSpPr>
                  <a:spLocks noChangeArrowheads="1"/>
                </p:cNvSpPr>
                <p:nvPr/>
              </p:nvSpPr>
              <p:spPr bwMode="auto">
                <a:xfrm>
                  <a:off x="1743" y="161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2" name="Oval 1610"/>
                <p:cNvSpPr>
                  <a:spLocks noChangeArrowheads="1"/>
                </p:cNvSpPr>
                <p:nvPr/>
              </p:nvSpPr>
              <p:spPr bwMode="auto">
                <a:xfrm>
                  <a:off x="1739" y="158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3" name="Oval 1611"/>
                <p:cNvSpPr>
                  <a:spLocks noChangeArrowheads="1"/>
                </p:cNvSpPr>
                <p:nvPr/>
              </p:nvSpPr>
              <p:spPr bwMode="auto">
                <a:xfrm>
                  <a:off x="1735" y="155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4" name="Oval 1612"/>
                <p:cNvSpPr>
                  <a:spLocks noChangeArrowheads="1"/>
                </p:cNvSpPr>
                <p:nvPr/>
              </p:nvSpPr>
              <p:spPr bwMode="auto">
                <a:xfrm>
                  <a:off x="1731" y="1515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5" name="Oval 1613"/>
                <p:cNvSpPr>
                  <a:spLocks noChangeArrowheads="1"/>
                </p:cNvSpPr>
                <p:nvPr/>
              </p:nvSpPr>
              <p:spPr bwMode="auto">
                <a:xfrm>
                  <a:off x="1727" y="1477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6" name="Oval 1614"/>
                <p:cNvSpPr>
                  <a:spLocks noChangeArrowheads="1"/>
                </p:cNvSpPr>
                <p:nvPr/>
              </p:nvSpPr>
              <p:spPr bwMode="auto">
                <a:xfrm>
                  <a:off x="1723" y="144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7" name="Oval 1615"/>
                <p:cNvSpPr>
                  <a:spLocks noChangeArrowheads="1"/>
                </p:cNvSpPr>
                <p:nvPr/>
              </p:nvSpPr>
              <p:spPr bwMode="auto">
                <a:xfrm>
                  <a:off x="1719" y="140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8" name="Oval 1616"/>
                <p:cNvSpPr>
                  <a:spLocks noChangeArrowheads="1"/>
                </p:cNvSpPr>
                <p:nvPr/>
              </p:nvSpPr>
              <p:spPr bwMode="auto">
                <a:xfrm>
                  <a:off x="1715" y="138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9" name="Oval 1617"/>
                <p:cNvSpPr>
                  <a:spLocks noChangeArrowheads="1"/>
                </p:cNvSpPr>
                <p:nvPr/>
              </p:nvSpPr>
              <p:spPr bwMode="auto">
                <a:xfrm>
                  <a:off x="1711" y="1344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0" name="Oval 1618"/>
                <p:cNvSpPr>
                  <a:spLocks noChangeArrowheads="1"/>
                </p:cNvSpPr>
                <p:nvPr/>
              </p:nvSpPr>
              <p:spPr bwMode="auto">
                <a:xfrm>
                  <a:off x="1708" y="130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1" name="Oval 1619"/>
                <p:cNvSpPr>
                  <a:spLocks noChangeArrowheads="1"/>
                </p:cNvSpPr>
                <p:nvPr/>
              </p:nvSpPr>
              <p:spPr bwMode="auto">
                <a:xfrm>
                  <a:off x="1704" y="125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2" name="Oval 1620"/>
                <p:cNvSpPr>
                  <a:spLocks noChangeArrowheads="1"/>
                </p:cNvSpPr>
                <p:nvPr/>
              </p:nvSpPr>
              <p:spPr bwMode="auto">
                <a:xfrm>
                  <a:off x="1700" y="1214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3" name="Oval 1621"/>
                <p:cNvSpPr>
                  <a:spLocks noChangeArrowheads="1"/>
                </p:cNvSpPr>
                <p:nvPr/>
              </p:nvSpPr>
              <p:spPr bwMode="auto">
                <a:xfrm>
                  <a:off x="1696" y="116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4" name="Oval 1622"/>
                <p:cNvSpPr>
                  <a:spLocks noChangeArrowheads="1"/>
                </p:cNvSpPr>
                <p:nvPr/>
              </p:nvSpPr>
              <p:spPr bwMode="auto">
                <a:xfrm>
                  <a:off x="1692" y="1130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5" name="Oval 1623"/>
                <p:cNvSpPr>
                  <a:spLocks noChangeArrowheads="1"/>
                </p:cNvSpPr>
                <p:nvPr/>
              </p:nvSpPr>
              <p:spPr bwMode="auto">
                <a:xfrm>
                  <a:off x="1688" y="109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6" name="Oval 1624"/>
                <p:cNvSpPr>
                  <a:spLocks noChangeArrowheads="1"/>
                </p:cNvSpPr>
                <p:nvPr/>
              </p:nvSpPr>
              <p:spPr bwMode="auto">
                <a:xfrm>
                  <a:off x="1684" y="1054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7" name="Oval 1625"/>
                <p:cNvSpPr>
                  <a:spLocks noChangeArrowheads="1"/>
                </p:cNvSpPr>
                <p:nvPr/>
              </p:nvSpPr>
              <p:spPr bwMode="auto">
                <a:xfrm>
                  <a:off x="1680" y="1010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8" name="Oval 1626"/>
                <p:cNvSpPr>
                  <a:spLocks noChangeArrowheads="1"/>
                </p:cNvSpPr>
                <p:nvPr/>
              </p:nvSpPr>
              <p:spPr bwMode="auto">
                <a:xfrm>
                  <a:off x="1676" y="964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9" name="Oval 1627"/>
                <p:cNvSpPr>
                  <a:spLocks noChangeArrowheads="1"/>
                </p:cNvSpPr>
                <p:nvPr/>
              </p:nvSpPr>
              <p:spPr bwMode="auto">
                <a:xfrm>
                  <a:off x="1672" y="915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0" name="Oval 1628"/>
                <p:cNvSpPr>
                  <a:spLocks noChangeArrowheads="1"/>
                </p:cNvSpPr>
                <p:nvPr/>
              </p:nvSpPr>
              <p:spPr bwMode="auto">
                <a:xfrm>
                  <a:off x="1668" y="87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1" name="Oval 1629"/>
                <p:cNvSpPr>
                  <a:spLocks noChangeArrowheads="1"/>
                </p:cNvSpPr>
                <p:nvPr/>
              </p:nvSpPr>
              <p:spPr bwMode="auto">
                <a:xfrm>
                  <a:off x="1664" y="877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2" name="Oval 1630"/>
                <p:cNvSpPr>
                  <a:spLocks noChangeArrowheads="1"/>
                </p:cNvSpPr>
                <p:nvPr/>
              </p:nvSpPr>
              <p:spPr bwMode="auto">
                <a:xfrm>
                  <a:off x="1661" y="895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3" name="Oval 1631"/>
                <p:cNvSpPr>
                  <a:spLocks noChangeArrowheads="1"/>
                </p:cNvSpPr>
                <p:nvPr/>
              </p:nvSpPr>
              <p:spPr bwMode="auto">
                <a:xfrm>
                  <a:off x="1657" y="937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4" name="Oval 1632"/>
                <p:cNvSpPr>
                  <a:spLocks noChangeArrowheads="1"/>
                </p:cNvSpPr>
                <p:nvPr/>
              </p:nvSpPr>
              <p:spPr bwMode="auto">
                <a:xfrm>
                  <a:off x="1653" y="99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5" name="Oval 1633"/>
                <p:cNvSpPr>
                  <a:spLocks noChangeArrowheads="1"/>
                </p:cNvSpPr>
                <p:nvPr/>
              </p:nvSpPr>
              <p:spPr bwMode="auto">
                <a:xfrm>
                  <a:off x="1649" y="105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6" name="Oval 1634"/>
                <p:cNvSpPr>
                  <a:spLocks noChangeArrowheads="1"/>
                </p:cNvSpPr>
                <p:nvPr/>
              </p:nvSpPr>
              <p:spPr bwMode="auto">
                <a:xfrm>
                  <a:off x="1645" y="1098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7" name="Oval 1635"/>
                <p:cNvSpPr>
                  <a:spLocks noChangeArrowheads="1"/>
                </p:cNvSpPr>
                <p:nvPr/>
              </p:nvSpPr>
              <p:spPr bwMode="auto">
                <a:xfrm>
                  <a:off x="1641" y="1144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8" name="Oval 1636"/>
                <p:cNvSpPr>
                  <a:spLocks noChangeArrowheads="1"/>
                </p:cNvSpPr>
                <p:nvPr/>
              </p:nvSpPr>
              <p:spPr bwMode="auto">
                <a:xfrm>
                  <a:off x="1637" y="1182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9" name="Oval 1637"/>
                <p:cNvSpPr>
                  <a:spLocks noChangeArrowheads="1"/>
                </p:cNvSpPr>
                <p:nvPr/>
              </p:nvSpPr>
              <p:spPr bwMode="auto">
                <a:xfrm>
                  <a:off x="1633" y="1226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0" name="Oval 1638"/>
                <p:cNvSpPr>
                  <a:spLocks noChangeArrowheads="1"/>
                </p:cNvSpPr>
                <p:nvPr/>
              </p:nvSpPr>
              <p:spPr bwMode="auto">
                <a:xfrm>
                  <a:off x="1629" y="1277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1" name="Oval 1639"/>
                <p:cNvSpPr>
                  <a:spLocks noChangeArrowheads="1"/>
                </p:cNvSpPr>
                <p:nvPr/>
              </p:nvSpPr>
              <p:spPr bwMode="auto">
                <a:xfrm>
                  <a:off x="1625" y="133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2" name="Oval 1640"/>
                <p:cNvSpPr>
                  <a:spLocks noChangeArrowheads="1"/>
                </p:cNvSpPr>
                <p:nvPr/>
              </p:nvSpPr>
              <p:spPr bwMode="auto">
                <a:xfrm>
                  <a:off x="1621" y="1387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3" name="Oval 1641"/>
                <p:cNvSpPr>
                  <a:spLocks noChangeArrowheads="1"/>
                </p:cNvSpPr>
                <p:nvPr/>
              </p:nvSpPr>
              <p:spPr bwMode="auto">
                <a:xfrm>
                  <a:off x="1617" y="144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4" name="Oval 1642"/>
                <p:cNvSpPr>
                  <a:spLocks noChangeArrowheads="1"/>
                </p:cNvSpPr>
                <p:nvPr/>
              </p:nvSpPr>
              <p:spPr bwMode="auto">
                <a:xfrm>
                  <a:off x="1614" y="149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5" name="Oval 1643"/>
                <p:cNvSpPr>
                  <a:spLocks noChangeArrowheads="1"/>
                </p:cNvSpPr>
                <p:nvPr/>
              </p:nvSpPr>
              <p:spPr bwMode="auto">
                <a:xfrm>
                  <a:off x="1609" y="152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6" name="Oval 1644"/>
                <p:cNvSpPr>
                  <a:spLocks noChangeArrowheads="1"/>
                </p:cNvSpPr>
                <p:nvPr/>
              </p:nvSpPr>
              <p:spPr bwMode="auto">
                <a:xfrm>
                  <a:off x="1606" y="1563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7" name="Oval 1645"/>
                <p:cNvSpPr>
                  <a:spLocks noChangeArrowheads="1"/>
                </p:cNvSpPr>
                <p:nvPr/>
              </p:nvSpPr>
              <p:spPr bwMode="auto">
                <a:xfrm>
                  <a:off x="1602" y="1594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8" name="Oval 1646"/>
                <p:cNvSpPr>
                  <a:spLocks noChangeArrowheads="1"/>
                </p:cNvSpPr>
                <p:nvPr/>
              </p:nvSpPr>
              <p:spPr bwMode="auto">
                <a:xfrm>
                  <a:off x="1598" y="1624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9" name="Oval 1647"/>
                <p:cNvSpPr>
                  <a:spLocks noChangeArrowheads="1"/>
                </p:cNvSpPr>
                <p:nvPr/>
              </p:nvSpPr>
              <p:spPr bwMode="auto">
                <a:xfrm>
                  <a:off x="1594" y="165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0" name="Oval 1648"/>
                <p:cNvSpPr>
                  <a:spLocks noChangeArrowheads="1"/>
                </p:cNvSpPr>
                <p:nvPr/>
              </p:nvSpPr>
              <p:spPr bwMode="auto">
                <a:xfrm>
                  <a:off x="1590" y="167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1" name="Oval 1649"/>
                <p:cNvSpPr>
                  <a:spLocks noChangeArrowheads="1"/>
                </p:cNvSpPr>
                <p:nvPr/>
              </p:nvSpPr>
              <p:spPr bwMode="auto">
                <a:xfrm>
                  <a:off x="1586" y="170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2" name="Oval 1650"/>
                <p:cNvSpPr>
                  <a:spLocks noChangeArrowheads="1"/>
                </p:cNvSpPr>
                <p:nvPr/>
              </p:nvSpPr>
              <p:spPr bwMode="auto">
                <a:xfrm>
                  <a:off x="1582" y="1717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3" name="Oval 1651"/>
                <p:cNvSpPr>
                  <a:spLocks noChangeArrowheads="1"/>
                </p:cNvSpPr>
                <p:nvPr/>
              </p:nvSpPr>
              <p:spPr bwMode="auto">
                <a:xfrm>
                  <a:off x="1578" y="173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4" name="Oval 1652"/>
                <p:cNvSpPr>
                  <a:spLocks noChangeArrowheads="1"/>
                </p:cNvSpPr>
                <p:nvPr/>
              </p:nvSpPr>
              <p:spPr bwMode="auto">
                <a:xfrm>
                  <a:off x="1574" y="1745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5" name="Oval 1653"/>
                <p:cNvSpPr>
                  <a:spLocks noChangeArrowheads="1"/>
                </p:cNvSpPr>
                <p:nvPr/>
              </p:nvSpPr>
              <p:spPr bwMode="auto">
                <a:xfrm>
                  <a:off x="1570" y="1758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6" name="Oval 1654"/>
                <p:cNvSpPr>
                  <a:spLocks noChangeArrowheads="1"/>
                </p:cNvSpPr>
                <p:nvPr/>
              </p:nvSpPr>
              <p:spPr bwMode="auto">
                <a:xfrm>
                  <a:off x="1566" y="1773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7" name="Oval 1655"/>
                <p:cNvSpPr>
                  <a:spLocks noChangeArrowheads="1"/>
                </p:cNvSpPr>
                <p:nvPr/>
              </p:nvSpPr>
              <p:spPr bwMode="auto">
                <a:xfrm>
                  <a:off x="1562" y="1786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8" name="Oval 1656"/>
                <p:cNvSpPr>
                  <a:spLocks noChangeArrowheads="1"/>
                </p:cNvSpPr>
                <p:nvPr/>
              </p:nvSpPr>
              <p:spPr bwMode="auto">
                <a:xfrm>
                  <a:off x="1559" y="179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9" name="Oval 1657"/>
                <p:cNvSpPr>
                  <a:spLocks noChangeArrowheads="1"/>
                </p:cNvSpPr>
                <p:nvPr/>
              </p:nvSpPr>
              <p:spPr bwMode="auto">
                <a:xfrm>
                  <a:off x="1555" y="180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0" name="Oval 1658"/>
                <p:cNvSpPr>
                  <a:spLocks noChangeArrowheads="1"/>
                </p:cNvSpPr>
                <p:nvPr/>
              </p:nvSpPr>
              <p:spPr bwMode="auto">
                <a:xfrm>
                  <a:off x="1551" y="180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1" name="Oval 1659"/>
                <p:cNvSpPr>
                  <a:spLocks noChangeArrowheads="1"/>
                </p:cNvSpPr>
                <p:nvPr/>
              </p:nvSpPr>
              <p:spPr bwMode="auto">
                <a:xfrm>
                  <a:off x="1547" y="181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2" name="Oval 1660"/>
                <p:cNvSpPr>
                  <a:spLocks noChangeArrowheads="1"/>
                </p:cNvSpPr>
                <p:nvPr/>
              </p:nvSpPr>
              <p:spPr bwMode="auto">
                <a:xfrm>
                  <a:off x="1543" y="1817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3" name="Oval 1661"/>
                <p:cNvSpPr>
                  <a:spLocks noChangeArrowheads="1"/>
                </p:cNvSpPr>
                <p:nvPr/>
              </p:nvSpPr>
              <p:spPr bwMode="auto">
                <a:xfrm>
                  <a:off x="1539" y="181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4" name="Oval 1662"/>
                <p:cNvSpPr>
                  <a:spLocks noChangeArrowheads="1"/>
                </p:cNvSpPr>
                <p:nvPr/>
              </p:nvSpPr>
              <p:spPr bwMode="auto">
                <a:xfrm>
                  <a:off x="1535" y="181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5" name="Oval 1663"/>
                <p:cNvSpPr>
                  <a:spLocks noChangeArrowheads="1"/>
                </p:cNvSpPr>
                <p:nvPr/>
              </p:nvSpPr>
              <p:spPr bwMode="auto">
                <a:xfrm>
                  <a:off x="1531" y="181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6" name="Oval 1664"/>
                <p:cNvSpPr>
                  <a:spLocks noChangeArrowheads="1"/>
                </p:cNvSpPr>
                <p:nvPr/>
              </p:nvSpPr>
              <p:spPr bwMode="auto">
                <a:xfrm>
                  <a:off x="1527" y="1818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7" name="Oval 1665"/>
                <p:cNvSpPr>
                  <a:spLocks noChangeArrowheads="1"/>
                </p:cNvSpPr>
                <p:nvPr/>
              </p:nvSpPr>
              <p:spPr bwMode="auto">
                <a:xfrm>
                  <a:off x="1523" y="1815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8" name="Oval 1666"/>
                <p:cNvSpPr>
                  <a:spLocks noChangeArrowheads="1"/>
                </p:cNvSpPr>
                <p:nvPr/>
              </p:nvSpPr>
              <p:spPr bwMode="auto">
                <a:xfrm>
                  <a:off x="1519" y="1815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9" name="Oval 1667"/>
                <p:cNvSpPr>
                  <a:spLocks noChangeArrowheads="1"/>
                </p:cNvSpPr>
                <p:nvPr/>
              </p:nvSpPr>
              <p:spPr bwMode="auto">
                <a:xfrm>
                  <a:off x="1515" y="181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0" name="Oval 1668"/>
                <p:cNvSpPr>
                  <a:spLocks noChangeArrowheads="1"/>
                </p:cNvSpPr>
                <p:nvPr/>
              </p:nvSpPr>
              <p:spPr bwMode="auto">
                <a:xfrm>
                  <a:off x="1512" y="1815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1" name="Oval 1669"/>
                <p:cNvSpPr>
                  <a:spLocks noChangeArrowheads="1"/>
                </p:cNvSpPr>
                <p:nvPr/>
              </p:nvSpPr>
              <p:spPr bwMode="auto">
                <a:xfrm>
                  <a:off x="1508" y="181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2" name="Oval 1670"/>
                <p:cNvSpPr>
                  <a:spLocks noChangeArrowheads="1"/>
                </p:cNvSpPr>
                <p:nvPr/>
              </p:nvSpPr>
              <p:spPr bwMode="auto">
                <a:xfrm>
                  <a:off x="1504" y="181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3" name="Oval 1671"/>
                <p:cNvSpPr>
                  <a:spLocks noChangeArrowheads="1"/>
                </p:cNvSpPr>
                <p:nvPr/>
              </p:nvSpPr>
              <p:spPr bwMode="auto">
                <a:xfrm>
                  <a:off x="1500" y="1814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4" name="Oval 1672"/>
                <p:cNvSpPr>
                  <a:spLocks noChangeArrowheads="1"/>
                </p:cNvSpPr>
                <p:nvPr/>
              </p:nvSpPr>
              <p:spPr bwMode="auto">
                <a:xfrm>
                  <a:off x="1496" y="1817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5" name="Oval 1673"/>
                <p:cNvSpPr>
                  <a:spLocks noChangeArrowheads="1"/>
                </p:cNvSpPr>
                <p:nvPr/>
              </p:nvSpPr>
              <p:spPr bwMode="auto">
                <a:xfrm>
                  <a:off x="1492" y="182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6" name="Oval 1674"/>
                <p:cNvSpPr>
                  <a:spLocks noChangeArrowheads="1"/>
                </p:cNvSpPr>
                <p:nvPr/>
              </p:nvSpPr>
              <p:spPr bwMode="auto">
                <a:xfrm>
                  <a:off x="1488" y="182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7" name="Oval 1675"/>
                <p:cNvSpPr>
                  <a:spLocks noChangeArrowheads="1"/>
                </p:cNvSpPr>
                <p:nvPr/>
              </p:nvSpPr>
              <p:spPr bwMode="auto">
                <a:xfrm>
                  <a:off x="1484" y="182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8" name="Oval 1676"/>
                <p:cNvSpPr>
                  <a:spLocks noChangeArrowheads="1"/>
                </p:cNvSpPr>
                <p:nvPr/>
              </p:nvSpPr>
              <p:spPr bwMode="auto">
                <a:xfrm>
                  <a:off x="1480" y="182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9" name="Oval 1677"/>
                <p:cNvSpPr>
                  <a:spLocks noChangeArrowheads="1"/>
                </p:cNvSpPr>
                <p:nvPr/>
              </p:nvSpPr>
              <p:spPr bwMode="auto">
                <a:xfrm>
                  <a:off x="1476" y="1826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0" name="Oval 1678"/>
                <p:cNvSpPr>
                  <a:spLocks noChangeArrowheads="1"/>
                </p:cNvSpPr>
                <p:nvPr/>
              </p:nvSpPr>
              <p:spPr bwMode="auto">
                <a:xfrm>
                  <a:off x="1472" y="182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1" name="Oval 1679"/>
                <p:cNvSpPr>
                  <a:spLocks noChangeArrowheads="1"/>
                </p:cNvSpPr>
                <p:nvPr/>
              </p:nvSpPr>
              <p:spPr bwMode="auto">
                <a:xfrm>
                  <a:off x="1468" y="181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2" name="Oval 1680"/>
                <p:cNvSpPr>
                  <a:spLocks noChangeArrowheads="1"/>
                </p:cNvSpPr>
                <p:nvPr/>
              </p:nvSpPr>
              <p:spPr bwMode="auto">
                <a:xfrm>
                  <a:off x="1465" y="181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3" name="Oval 1681"/>
                <p:cNvSpPr>
                  <a:spLocks noChangeArrowheads="1"/>
                </p:cNvSpPr>
                <p:nvPr/>
              </p:nvSpPr>
              <p:spPr bwMode="auto">
                <a:xfrm>
                  <a:off x="1461" y="182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4" name="Oval 1682"/>
                <p:cNvSpPr>
                  <a:spLocks noChangeArrowheads="1"/>
                </p:cNvSpPr>
                <p:nvPr/>
              </p:nvSpPr>
              <p:spPr bwMode="auto">
                <a:xfrm>
                  <a:off x="1457" y="182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5" name="Oval 1683"/>
                <p:cNvSpPr>
                  <a:spLocks noChangeArrowheads="1"/>
                </p:cNvSpPr>
                <p:nvPr/>
              </p:nvSpPr>
              <p:spPr bwMode="auto">
                <a:xfrm>
                  <a:off x="1453" y="1827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6" name="Oval 1684"/>
                <p:cNvSpPr>
                  <a:spLocks noChangeArrowheads="1"/>
                </p:cNvSpPr>
                <p:nvPr/>
              </p:nvSpPr>
              <p:spPr bwMode="auto">
                <a:xfrm>
                  <a:off x="1449" y="183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7" name="Oval 1685"/>
                <p:cNvSpPr>
                  <a:spLocks noChangeArrowheads="1"/>
                </p:cNvSpPr>
                <p:nvPr/>
              </p:nvSpPr>
              <p:spPr bwMode="auto">
                <a:xfrm>
                  <a:off x="1445" y="183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8" name="Oval 1686"/>
                <p:cNvSpPr>
                  <a:spLocks noChangeArrowheads="1"/>
                </p:cNvSpPr>
                <p:nvPr/>
              </p:nvSpPr>
              <p:spPr bwMode="auto">
                <a:xfrm>
                  <a:off x="1441" y="1826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9" name="Oval 1687"/>
                <p:cNvSpPr>
                  <a:spLocks noChangeArrowheads="1"/>
                </p:cNvSpPr>
                <p:nvPr/>
              </p:nvSpPr>
              <p:spPr bwMode="auto">
                <a:xfrm>
                  <a:off x="1437" y="182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0" name="Oval 1688"/>
                <p:cNvSpPr>
                  <a:spLocks noChangeArrowheads="1"/>
                </p:cNvSpPr>
                <p:nvPr/>
              </p:nvSpPr>
              <p:spPr bwMode="auto">
                <a:xfrm>
                  <a:off x="1433" y="1821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1" name="Oval 1689"/>
                <p:cNvSpPr>
                  <a:spLocks noChangeArrowheads="1"/>
                </p:cNvSpPr>
                <p:nvPr/>
              </p:nvSpPr>
              <p:spPr bwMode="auto">
                <a:xfrm>
                  <a:off x="1429" y="1820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2" name="Oval 1690"/>
                <p:cNvSpPr>
                  <a:spLocks noChangeArrowheads="1"/>
                </p:cNvSpPr>
                <p:nvPr/>
              </p:nvSpPr>
              <p:spPr bwMode="auto">
                <a:xfrm>
                  <a:off x="1425" y="1824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3" name="Oval 1691"/>
                <p:cNvSpPr>
                  <a:spLocks noChangeArrowheads="1"/>
                </p:cNvSpPr>
                <p:nvPr/>
              </p:nvSpPr>
              <p:spPr bwMode="auto">
                <a:xfrm>
                  <a:off x="1421" y="183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4" name="Oval 1692"/>
                <p:cNvSpPr>
                  <a:spLocks noChangeArrowheads="1"/>
                </p:cNvSpPr>
                <p:nvPr/>
              </p:nvSpPr>
              <p:spPr bwMode="auto">
                <a:xfrm>
                  <a:off x="1418" y="1836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5" name="Oval 1693"/>
                <p:cNvSpPr>
                  <a:spLocks noChangeArrowheads="1"/>
                </p:cNvSpPr>
                <p:nvPr/>
              </p:nvSpPr>
              <p:spPr bwMode="auto">
                <a:xfrm>
                  <a:off x="1413" y="183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6" name="Oval 1694"/>
                <p:cNvSpPr>
                  <a:spLocks noChangeArrowheads="1"/>
                </p:cNvSpPr>
                <p:nvPr/>
              </p:nvSpPr>
              <p:spPr bwMode="auto">
                <a:xfrm>
                  <a:off x="1410" y="184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7" name="Oval 1695"/>
                <p:cNvSpPr>
                  <a:spLocks noChangeArrowheads="1"/>
                </p:cNvSpPr>
                <p:nvPr/>
              </p:nvSpPr>
              <p:spPr bwMode="auto">
                <a:xfrm>
                  <a:off x="1406" y="1840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8" name="Oval 1696"/>
                <p:cNvSpPr>
                  <a:spLocks noChangeArrowheads="1"/>
                </p:cNvSpPr>
                <p:nvPr/>
              </p:nvSpPr>
              <p:spPr bwMode="auto">
                <a:xfrm>
                  <a:off x="1402" y="183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9" name="Oval 1697"/>
                <p:cNvSpPr>
                  <a:spLocks noChangeArrowheads="1"/>
                </p:cNvSpPr>
                <p:nvPr/>
              </p:nvSpPr>
              <p:spPr bwMode="auto">
                <a:xfrm>
                  <a:off x="1398" y="1833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0" name="Oval 1698"/>
                <p:cNvSpPr>
                  <a:spLocks noChangeArrowheads="1"/>
                </p:cNvSpPr>
                <p:nvPr/>
              </p:nvSpPr>
              <p:spPr bwMode="auto">
                <a:xfrm>
                  <a:off x="1394" y="1828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1" name="Oval 1699"/>
                <p:cNvSpPr>
                  <a:spLocks noChangeArrowheads="1"/>
                </p:cNvSpPr>
                <p:nvPr/>
              </p:nvSpPr>
              <p:spPr bwMode="auto">
                <a:xfrm>
                  <a:off x="1390" y="1823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2" name="Oval 1700"/>
                <p:cNvSpPr>
                  <a:spLocks noChangeArrowheads="1"/>
                </p:cNvSpPr>
                <p:nvPr/>
              </p:nvSpPr>
              <p:spPr bwMode="auto">
                <a:xfrm>
                  <a:off x="1386" y="1820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3" name="Oval 1701"/>
                <p:cNvSpPr>
                  <a:spLocks noChangeArrowheads="1"/>
                </p:cNvSpPr>
                <p:nvPr/>
              </p:nvSpPr>
              <p:spPr bwMode="auto">
                <a:xfrm>
                  <a:off x="1382" y="1818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4" name="Oval 1702"/>
                <p:cNvSpPr>
                  <a:spLocks noChangeArrowheads="1"/>
                </p:cNvSpPr>
                <p:nvPr/>
              </p:nvSpPr>
              <p:spPr bwMode="auto">
                <a:xfrm>
                  <a:off x="1378" y="181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5" name="Oval 1703"/>
                <p:cNvSpPr>
                  <a:spLocks noChangeArrowheads="1"/>
                </p:cNvSpPr>
                <p:nvPr/>
              </p:nvSpPr>
              <p:spPr bwMode="auto">
                <a:xfrm>
                  <a:off x="1374" y="182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6" name="Oval 1704"/>
                <p:cNvSpPr>
                  <a:spLocks noChangeArrowheads="1"/>
                </p:cNvSpPr>
                <p:nvPr/>
              </p:nvSpPr>
              <p:spPr bwMode="auto">
                <a:xfrm>
                  <a:off x="1370" y="1823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7" name="Oval 1705"/>
                <p:cNvSpPr>
                  <a:spLocks noChangeArrowheads="1"/>
                </p:cNvSpPr>
                <p:nvPr/>
              </p:nvSpPr>
              <p:spPr bwMode="auto">
                <a:xfrm>
                  <a:off x="1366" y="182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8" name="Oval 1706"/>
                <p:cNvSpPr>
                  <a:spLocks noChangeArrowheads="1"/>
                </p:cNvSpPr>
                <p:nvPr/>
              </p:nvSpPr>
              <p:spPr bwMode="auto">
                <a:xfrm>
                  <a:off x="1362" y="182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9" name="Oval 1707"/>
                <p:cNvSpPr>
                  <a:spLocks noChangeArrowheads="1"/>
                </p:cNvSpPr>
                <p:nvPr/>
              </p:nvSpPr>
              <p:spPr bwMode="auto">
                <a:xfrm>
                  <a:off x="1359" y="181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0" name="Oval 1708"/>
                <p:cNvSpPr>
                  <a:spLocks noChangeArrowheads="1"/>
                </p:cNvSpPr>
                <p:nvPr/>
              </p:nvSpPr>
              <p:spPr bwMode="auto">
                <a:xfrm>
                  <a:off x="1355" y="181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1" name="Oval 1709"/>
                <p:cNvSpPr>
                  <a:spLocks noChangeArrowheads="1"/>
                </p:cNvSpPr>
                <p:nvPr/>
              </p:nvSpPr>
              <p:spPr bwMode="auto">
                <a:xfrm>
                  <a:off x="1351" y="181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2" name="Oval 1710"/>
                <p:cNvSpPr>
                  <a:spLocks noChangeArrowheads="1"/>
                </p:cNvSpPr>
                <p:nvPr/>
              </p:nvSpPr>
              <p:spPr bwMode="auto">
                <a:xfrm>
                  <a:off x="1347" y="181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3" name="Oval 1711"/>
                <p:cNvSpPr>
                  <a:spLocks noChangeArrowheads="1"/>
                </p:cNvSpPr>
                <p:nvPr/>
              </p:nvSpPr>
              <p:spPr bwMode="auto">
                <a:xfrm>
                  <a:off x="1343" y="1813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4" name="Oval 1712"/>
                <p:cNvSpPr>
                  <a:spLocks noChangeArrowheads="1"/>
                </p:cNvSpPr>
                <p:nvPr/>
              </p:nvSpPr>
              <p:spPr bwMode="auto">
                <a:xfrm>
                  <a:off x="1339" y="1816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5" name="Oval 1713"/>
                <p:cNvSpPr>
                  <a:spLocks noChangeArrowheads="1"/>
                </p:cNvSpPr>
                <p:nvPr/>
              </p:nvSpPr>
              <p:spPr bwMode="auto">
                <a:xfrm>
                  <a:off x="1335" y="181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6" name="Oval 1714"/>
                <p:cNvSpPr>
                  <a:spLocks noChangeArrowheads="1"/>
                </p:cNvSpPr>
                <p:nvPr/>
              </p:nvSpPr>
              <p:spPr bwMode="auto">
                <a:xfrm>
                  <a:off x="1331" y="181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7" name="Oval 1715"/>
                <p:cNvSpPr>
                  <a:spLocks noChangeArrowheads="1"/>
                </p:cNvSpPr>
                <p:nvPr/>
              </p:nvSpPr>
              <p:spPr bwMode="auto">
                <a:xfrm>
                  <a:off x="1327" y="181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8" name="Oval 1716"/>
                <p:cNvSpPr>
                  <a:spLocks noChangeArrowheads="1"/>
                </p:cNvSpPr>
                <p:nvPr/>
              </p:nvSpPr>
              <p:spPr bwMode="auto">
                <a:xfrm>
                  <a:off x="1323" y="1812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9" name="Oval 1717"/>
                <p:cNvSpPr>
                  <a:spLocks noChangeArrowheads="1"/>
                </p:cNvSpPr>
                <p:nvPr/>
              </p:nvSpPr>
              <p:spPr bwMode="auto">
                <a:xfrm>
                  <a:off x="1319" y="180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0" name="Oval 1718"/>
                <p:cNvSpPr>
                  <a:spLocks noChangeArrowheads="1"/>
                </p:cNvSpPr>
                <p:nvPr/>
              </p:nvSpPr>
              <p:spPr bwMode="auto">
                <a:xfrm>
                  <a:off x="1315" y="180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1" name="Oval 1719"/>
                <p:cNvSpPr>
                  <a:spLocks noChangeArrowheads="1"/>
                </p:cNvSpPr>
                <p:nvPr/>
              </p:nvSpPr>
              <p:spPr bwMode="auto">
                <a:xfrm>
                  <a:off x="1312" y="1800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2" name="Oval 1720"/>
                <p:cNvSpPr>
                  <a:spLocks noChangeArrowheads="1"/>
                </p:cNvSpPr>
                <p:nvPr/>
              </p:nvSpPr>
              <p:spPr bwMode="auto">
                <a:xfrm>
                  <a:off x="1307" y="1800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3" name="Oval 1721"/>
                <p:cNvSpPr>
                  <a:spLocks noChangeArrowheads="1"/>
                </p:cNvSpPr>
                <p:nvPr/>
              </p:nvSpPr>
              <p:spPr bwMode="auto">
                <a:xfrm>
                  <a:off x="1304" y="1802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4" name="Oval 1722"/>
                <p:cNvSpPr>
                  <a:spLocks noChangeArrowheads="1"/>
                </p:cNvSpPr>
                <p:nvPr/>
              </p:nvSpPr>
              <p:spPr bwMode="auto">
                <a:xfrm>
                  <a:off x="1300" y="1806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5" name="Oval 1723"/>
                <p:cNvSpPr>
                  <a:spLocks noChangeArrowheads="1"/>
                </p:cNvSpPr>
                <p:nvPr/>
              </p:nvSpPr>
              <p:spPr bwMode="auto">
                <a:xfrm>
                  <a:off x="1296" y="180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6" name="Oval 1724"/>
                <p:cNvSpPr>
                  <a:spLocks noChangeArrowheads="1"/>
                </p:cNvSpPr>
                <p:nvPr/>
              </p:nvSpPr>
              <p:spPr bwMode="auto">
                <a:xfrm>
                  <a:off x="1292" y="180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7" name="Oval 1725"/>
                <p:cNvSpPr>
                  <a:spLocks noChangeArrowheads="1"/>
                </p:cNvSpPr>
                <p:nvPr/>
              </p:nvSpPr>
              <p:spPr bwMode="auto">
                <a:xfrm>
                  <a:off x="1288" y="179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8" name="Oval 1726"/>
                <p:cNvSpPr>
                  <a:spLocks noChangeArrowheads="1"/>
                </p:cNvSpPr>
                <p:nvPr/>
              </p:nvSpPr>
              <p:spPr bwMode="auto">
                <a:xfrm>
                  <a:off x="1284" y="1789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9" name="Oval 1727"/>
                <p:cNvSpPr>
                  <a:spLocks noChangeArrowheads="1"/>
                </p:cNvSpPr>
                <p:nvPr/>
              </p:nvSpPr>
              <p:spPr bwMode="auto">
                <a:xfrm>
                  <a:off x="1280" y="177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0" name="Oval 1728"/>
                <p:cNvSpPr>
                  <a:spLocks noChangeArrowheads="1"/>
                </p:cNvSpPr>
                <p:nvPr/>
              </p:nvSpPr>
              <p:spPr bwMode="auto">
                <a:xfrm>
                  <a:off x="1276" y="1762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1" name="Oval 1729"/>
                <p:cNvSpPr>
                  <a:spLocks noChangeArrowheads="1"/>
                </p:cNvSpPr>
                <p:nvPr/>
              </p:nvSpPr>
              <p:spPr bwMode="auto">
                <a:xfrm>
                  <a:off x="1272" y="1753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2" name="Oval 1730"/>
                <p:cNvSpPr>
                  <a:spLocks noChangeArrowheads="1"/>
                </p:cNvSpPr>
                <p:nvPr/>
              </p:nvSpPr>
              <p:spPr bwMode="auto">
                <a:xfrm>
                  <a:off x="1268" y="174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3" name="Oval 1731"/>
                <p:cNvSpPr>
                  <a:spLocks noChangeArrowheads="1"/>
                </p:cNvSpPr>
                <p:nvPr/>
              </p:nvSpPr>
              <p:spPr bwMode="auto">
                <a:xfrm>
                  <a:off x="1265" y="173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4" name="Oval 1732"/>
                <p:cNvSpPr>
                  <a:spLocks noChangeArrowheads="1"/>
                </p:cNvSpPr>
                <p:nvPr/>
              </p:nvSpPr>
              <p:spPr bwMode="auto">
                <a:xfrm>
                  <a:off x="1260" y="1724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5" name="Oval 1733"/>
                <p:cNvSpPr>
                  <a:spLocks noChangeArrowheads="1"/>
                </p:cNvSpPr>
                <p:nvPr/>
              </p:nvSpPr>
              <p:spPr bwMode="auto">
                <a:xfrm>
                  <a:off x="1257" y="171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6" name="Oval 1734"/>
                <p:cNvSpPr>
                  <a:spLocks noChangeArrowheads="1"/>
                </p:cNvSpPr>
                <p:nvPr/>
              </p:nvSpPr>
              <p:spPr bwMode="auto">
                <a:xfrm>
                  <a:off x="1253" y="171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7" name="Oval 1735"/>
                <p:cNvSpPr>
                  <a:spLocks noChangeArrowheads="1"/>
                </p:cNvSpPr>
                <p:nvPr/>
              </p:nvSpPr>
              <p:spPr bwMode="auto">
                <a:xfrm>
                  <a:off x="1249" y="170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8" name="Oval 1736"/>
                <p:cNvSpPr>
                  <a:spLocks noChangeArrowheads="1"/>
                </p:cNvSpPr>
                <p:nvPr/>
              </p:nvSpPr>
              <p:spPr bwMode="auto">
                <a:xfrm>
                  <a:off x="1245" y="1699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9" name="Oval 1737"/>
                <p:cNvSpPr>
                  <a:spLocks noChangeArrowheads="1"/>
                </p:cNvSpPr>
                <p:nvPr/>
              </p:nvSpPr>
              <p:spPr bwMode="auto">
                <a:xfrm>
                  <a:off x="1241" y="169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0" name="Oval 1738"/>
                <p:cNvSpPr>
                  <a:spLocks noChangeArrowheads="1"/>
                </p:cNvSpPr>
                <p:nvPr/>
              </p:nvSpPr>
              <p:spPr bwMode="auto">
                <a:xfrm>
                  <a:off x="1237" y="1679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1" name="Oval 1739"/>
                <p:cNvSpPr>
                  <a:spLocks noChangeArrowheads="1"/>
                </p:cNvSpPr>
                <p:nvPr/>
              </p:nvSpPr>
              <p:spPr bwMode="auto">
                <a:xfrm>
                  <a:off x="1233" y="166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2" name="Oval 1740"/>
                <p:cNvSpPr>
                  <a:spLocks noChangeArrowheads="1"/>
                </p:cNvSpPr>
                <p:nvPr/>
              </p:nvSpPr>
              <p:spPr bwMode="auto">
                <a:xfrm>
                  <a:off x="1229" y="165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3" name="Oval 1741"/>
                <p:cNvSpPr>
                  <a:spLocks noChangeArrowheads="1"/>
                </p:cNvSpPr>
                <p:nvPr/>
              </p:nvSpPr>
              <p:spPr bwMode="auto">
                <a:xfrm>
                  <a:off x="1225" y="1645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4" name="Oval 1742"/>
                <p:cNvSpPr>
                  <a:spLocks noChangeArrowheads="1"/>
                </p:cNvSpPr>
                <p:nvPr/>
              </p:nvSpPr>
              <p:spPr bwMode="auto">
                <a:xfrm>
                  <a:off x="1221" y="163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5" name="Oval 1743"/>
                <p:cNvSpPr>
                  <a:spLocks noChangeArrowheads="1"/>
                </p:cNvSpPr>
                <p:nvPr/>
              </p:nvSpPr>
              <p:spPr bwMode="auto">
                <a:xfrm>
                  <a:off x="1217" y="1637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6" name="Oval 1744"/>
                <p:cNvSpPr>
                  <a:spLocks noChangeArrowheads="1"/>
                </p:cNvSpPr>
                <p:nvPr/>
              </p:nvSpPr>
              <p:spPr bwMode="auto">
                <a:xfrm>
                  <a:off x="1213" y="1640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7" name="Oval 1745"/>
                <p:cNvSpPr>
                  <a:spLocks noChangeArrowheads="1"/>
                </p:cNvSpPr>
                <p:nvPr/>
              </p:nvSpPr>
              <p:spPr bwMode="auto">
                <a:xfrm>
                  <a:off x="1210" y="164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8" name="Oval 1746"/>
                <p:cNvSpPr>
                  <a:spLocks noChangeArrowheads="1"/>
                </p:cNvSpPr>
                <p:nvPr/>
              </p:nvSpPr>
              <p:spPr bwMode="auto">
                <a:xfrm>
                  <a:off x="1206" y="164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9" name="Oval 1747"/>
                <p:cNvSpPr>
                  <a:spLocks noChangeArrowheads="1"/>
                </p:cNvSpPr>
                <p:nvPr/>
              </p:nvSpPr>
              <p:spPr bwMode="auto">
                <a:xfrm>
                  <a:off x="1202" y="164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0" name="Oval 1748"/>
                <p:cNvSpPr>
                  <a:spLocks noChangeArrowheads="1"/>
                </p:cNvSpPr>
                <p:nvPr/>
              </p:nvSpPr>
              <p:spPr bwMode="auto">
                <a:xfrm>
                  <a:off x="1198" y="164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1" name="Oval 1749"/>
                <p:cNvSpPr>
                  <a:spLocks noChangeArrowheads="1"/>
                </p:cNvSpPr>
                <p:nvPr/>
              </p:nvSpPr>
              <p:spPr bwMode="auto">
                <a:xfrm>
                  <a:off x="1194" y="164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2" name="Oval 1750"/>
                <p:cNvSpPr>
                  <a:spLocks noChangeArrowheads="1"/>
                </p:cNvSpPr>
                <p:nvPr/>
              </p:nvSpPr>
              <p:spPr bwMode="auto">
                <a:xfrm>
                  <a:off x="1190" y="164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3" name="Oval 1751"/>
                <p:cNvSpPr>
                  <a:spLocks noChangeArrowheads="1"/>
                </p:cNvSpPr>
                <p:nvPr/>
              </p:nvSpPr>
              <p:spPr bwMode="auto">
                <a:xfrm>
                  <a:off x="1186" y="164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4" name="Oval 1752"/>
                <p:cNvSpPr>
                  <a:spLocks noChangeArrowheads="1"/>
                </p:cNvSpPr>
                <p:nvPr/>
              </p:nvSpPr>
              <p:spPr bwMode="auto">
                <a:xfrm>
                  <a:off x="1182" y="1643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5" name="Oval 1753"/>
                <p:cNvSpPr>
                  <a:spLocks noChangeArrowheads="1"/>
                </p:cNvSpPr>
                <p:nvPr/>
              </p:nvSpPr>
              <p:spPr bwMode="auto">
                <a:xfrm>
                  <a:off x="1178" y="1643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6" name="Oval 1754"/>
                <p:cNvSpPr>
                  <a:spLocks noChangeArrowheads="1"/>
                </p:cNvSpPr>
                <p:nvPr/>
              </p:nvSpPr>
              <p:spPr bwMode="auto">
                <a:xfrm>
                  <a:off x="1174" y="164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7" name="Oval 1755"/>
                <p:cNvSpPr>
                  <a:spLocks noChangeArrowheads="1"/>
                </p:cNvSpPr>
                <p:nvPr/>
              </p:nvSpPr>
              <p:spPr bwMode="auto">
                <a:xfrm>
                  <a:off x="1170" y="165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8" name="Oval 1756"/>
                <p:cNvSpPr>
                  <a:spLocks noChangeArrowheads="1"/>
                </p:cNvSpPr>
                <p:nvPr/>
              </p:nvSpPr>
              <p:spPr bwMode="auto">
                <a:xfrm>
                  <a:off x="1166" y="165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9" name="Oval 1757"/>
                <p:cNvSpPr>
                  <a:spLocks noChangeArrowheads="1"/>
                </p:cNvSpPr>
                <p:nvPr/>
              </p:nvSpPr>
              <p:spPr bwMode="auto">
                <a:xfrm>
                  <a:off x="1163" y="166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0" name="Oval 1758"/>
                <p:cNvSpPr>
                  <a:spLocks noChangeArrowheads="1"/>
                </p:cNvSpPr>
                <p:nvPr/>
              </p:nvSpPr>
              <p:spPr bwMode="auto">
                <a:xfrm>
                  <a:off x="1159" y="1676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1" name="Oval 1759"/>
                <p:cNvSpPr>
                  <a:spLocks noChangeArrowheads="1"/>
                </p:cNvSpPr>
                <p:nvPr/>
              </p:nvSpPr>
              <p:spPr bwMode="auto">
                <a:xfrm>
                  <a:off x="1155" y="168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2" name="Oval 1760"/>
                <p:cNvSpPr>
                  <a:spLocks noChangeArrowheads="1"/>
                </p:cNvSpPr>
                <p:nvPr/>
              </p:nvSpPr>
              <p:spPr bwMode="auto">
                <a:xfrm>
                  <a:off x="1151" y="168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3" name="Oval 1761"/>
                <p:cNvSpPr>
                  <a:spLocks noChangeArrowheads="1"/>
                </p:cNvSpPr>
                <p:nvPr/>
              </p:nvSpPr>
              <p:spPr bwMode="auto">
                <a:xfrm>
                  <a:off x="1147" y="169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4" name="Oval 1762"/>
                <p:cNvSpPr>
                  <a:spLocks noChangeArrowheads="1"/>
                </p:cNvSpPr>
                <p:nvPr/>
              </p:nvSpPr>
              <p:spPr bwMode="auto">
                <a:xfrm>
                  <a:off x="1143" y="170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5" name="Oval 1763"/>
                <p:cNvSpPr>
                  <a:spLocks noChangeArrowheads="1"/>
                </p:cNvSpPr>
                <p:nvPr/>
              </p:nvSpPr>
              <p:spPr bwMode="auto">
                <a:xfrm>
                  <a:off x="1139" y="171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6" name="Oval 1764"/>
                <p:cNvSpPr>
                  <a:spLocks noChangeArrowheads="1"/>
                </p:cNvSpPr>
                <p:nvPr/>
              </p:nvSpPr>
              <p:spPr bwMode="auto">
                <a:xfrm>
                  <a:off x="1135" y="171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7" name="Oval 1765"/>
                <p:cNvSpPr>
                  <a:spLocks noChangeArrowheads="1"/>
                </p:cNvSpPr>
                <p:nvPr/>
              </p:nvSpPr>
              <p:spPr bwMode="auto">
                <a:xfrm>
                  <a:off x="1131" y="1724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8" name="Oval 1766"/>
                <p:cNvSpPr>
                  <a:spLocks noChangeArrowheads="1"/>
                </p:cNvSpPr>
                <p:nvPr/>
              </p:nvSpPr>
              <p:spPr bwMode="auto">
                <a:xfrm>
                  <a:off x="1127" y="1728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9" name="Oval 1767"/>
                <p:cNvSpPr>
                  <a:spLocks noChangeArrowheads="1"/>
                </p:cNvSpPr>
                <p:nvPr/>
              </p:nvSpPr>
              <p:spPr bwMode="auto">
                <a:xfrm>
                  <a:off x="1123" y="173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0" name="Oval 1768"/>
                <p:cNvSpPr>
                  <a:spLocks noChangeArrowheads="1"/>
                </p:cNvSpPr>
                <p:nvPr/>
              </p:nvSpPr>
              <p:spPr bwMode="auto">
                <a:xfrm>
                  <a:off x="1119" y="1740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1" name="Oval 1769"/>
                <p:cNvSpPr>
                  <a:spLocks noChangeArrowheads="1"/>
                </p:cNvSpPr>
                <p:nvPr/>
              </p:nvSpPr>
              <p:spPr bwMode="auto">
                <a:xfrm>
                  <a:off x="1116" y="1748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2" name="Oval 1770"/>
                <p:cNvSpPr>
                  <a:spLocks noChangeArrowheads="1"/>
                </p:cNvSpPr>
                <p:nvPr/>
              </p:nvSpPr>
              <p:spPr bwMode="auto">
                <a:xfrm>
                  <a:off x="1111" y="175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3" name="Oval 1771"/>
                <p:cNvSpPr>
                  <a:spLocks noChangeArrowheads="1"/>
                </p:cNvSpPr>
                <p:nvPr/>
              </p:nvSpPr>
              <p:spPr bwMode="auto">
                <a:xfrm>
                  <a:off x="1108" y="176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4" name="Oval 1772"/>
                <p:cNvSpPr>
                  <a:spLocks noChangeArrowheads="1"/>
                </p:cNvSpPr>
                <p:nvPr/>
              </p:nvSpPr>
              <p:spPr bwMode="auto">
                <a:xfrm>
                  <a:off x="1104" y="176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5" name="Oval 1773"/>
                <p:cNvSpPr>
                  <a:spLocks noChangeArrowheads="1"/>
                </p:cNvSpPr>
                <p:nvPr/>
              </p:nvSpPr>
              <p:spPr bwMode="auto">
                <a:xfrm>
                  <a:off x="1100" y="1771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6" name="Oval 1774"/>
                <p:cNvSpPr>
                  <a:spLocks noChangeArrowheads="1"/>
                </p:cNvSpPr>
                <p:nvPr/>
              </p:nvSpPr>
              <p:spPr bwMode="auto">
                <a:xfrm>
                  <a:off x="1096" y="177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7" name="Oval 1775"/>
                <p:cNvSpPr>
                  <a:spLocks noChangeArrowheads="1"/>
                </p:cNvSpPr>
                <p:nvPr/>
              </p:nvSpPr>
              <p:spPr bwMode="auto">
                <a:xfrm>
                  <a:off x="1092" y="1776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8" name="Oval 1776"/>
                <p:cNvSpPr>
                  <a:spLocks noChangeArrowheads="1"/>
                </p:cNvSpPr>
                <p:nvPr/>
              </p:nvSpPr>
              <p:spPr bwMode="auto">
                <a:xfrm>
                  <a:off x="1088" y="1783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9" name="Oval 1777"/>
                <p:cNvSpPr>
                  <a:spLocks noChangeArrowheads="1"/>
                </p:cNvSpPr>
                <p:nvPr/>
              </p:nvSpPr>
              <p:spPr bwMode="auto">
                <a:xfrm>
                  <a:off x="1084" y="179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0" name="Oval 1778"/>
                <p:cNvSpPr>
                  <a:spLocks noChangeArrowheads="1"/>
                </p:cNvSpPr>
                <p:nvPr/>
              </p:nvSpPr>
              <p:spPr bwMode="auto">
                <a:xfrm>
                  <a:off x="1080" y="179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1" name="Oval 1779"/>
                <p:cNvSpPr>
                  <a:spLocks noChangeArrowheads="1"/>
                </p:cNvSpPr>
                <p:nvPr/>
              </p:nvSpPr>
              <p:spPr bwMode="auto">
                <a:xfrm>
                  <a:off x="1076" y="1806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2" name="Oval 1780"/>
                <p:cNvSpPr>
                  <a:spLocks noChangeArrowheads="1"/>
                </p:cNvSpPr>
                <p:nvPr/>
              </p:nvSpPr>
              <p:spPr bwMode="auto">
                <a:xfrm>
                  <a:off x="1072" y="1812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3" name="Oval 1781"/>
                <p:cNvSpPr>
                  <a:spLocks noChangeArrowheads="1"/>
                </p:cNvSpPr>
                <p:nvPr/>
              </p:nvSpPr>
              <p:spPr bwMode="auto">
                <a:xfrm>
                  <a:off x="1069" y="1814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4" name="Oval 1782"/>
                <p:cNvSpPr>
                  <a:spLocks noChangeArrowheads="1"/>
                </p:cNvSpPr>
                <p:nvPr/>
              </p:nvSpPr>
              <p:spPr bwMode="auto">
                <a:xfrm>
                  <a:off x="1064" y="181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5" name="Oval 1783"/>
                <p:cNvSpPr>
                  <a:spLocks noChangeArrowheads="1"/>
                </p:cNvSpPr>
                <p:nvPr/>
              </p:nvSpPr>
              <p:spPr bwMode="auto">
                <a:xfrm>
                  <a:off x="1061" y="182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6" name="Oval 1784"/>
                <p:cNvSpPr>
                  <a:spLocks noChangeArrowheads="1"/>
                </p:cNvSpPr>
                <p:nvPr/>
              </p:nvSpPr>
              <p:spPr bwMode="auto">
                <a:xfrm>
                  <a:off x="1057" y="1826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7" name="Oval 1785"/>
                <p:cNvSpPr>
                  <a:spLocks noChangeArrowheads="1"/>
                </p:cNvSpPr>
                <p:nvPr/>
              </p:nvSpPr>
              <p:spPr bwMode="auto">
                <a:xfrm>
                  <a:off x="1053" y="1831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</p:grpSp>
          <p:sp>
            <p:nvSpPr>
              <p:cNvPr id="1132" name="Oval 1787"/>
              <p:cNvSpPr>
                <a:spLocks noChangeArrowheads="1"/>
              </p:cNvSpPr>
              <p:nvPr/>
            </p:nvSpPr>
            <p:spPr bwMode="auto">
              <a:xfrm>
                <a:off x="6243223" y="430138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3" name="Oval 1788"/>
              <p:cNvSpPr>
                <a:spLocks noChangeArrowheads="1"/>
              </p:cNvSpPr>
              <p:nvPr/>
            </p:nvSpPr>
            <p:spPr bwMode="auto">
              <a:xfrm>
                <a:off x="6239286" y="430925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4" name="Oval 1789"/>
              <p:cNvSpPr>
                <a:spLocks noChangeArrowheads="1"/>
              </p:cNvSpPr>
              <p:nvPr/>
            </p:nvSpPr>
            <p:spPr bwMode="auto">
              <a:xfrm>
                <a:off x="6235349" y="43141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5" name="Oval 1790"/>
              <p:cNvSpPr>
                <a:spLocks noChangeArrowheads="1"/>
              </p:cNvSpPr>
              <p:nvPr/>
            </p:nvSpPr>
            <p:spPr bwMode="auto">
              <a:xfrm>
                <a:off x="6231412" y="431614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6" name="Oval 1791"/>
              <p:cNvSpPr>
                <a:spLocks noChangeArrowheads="1"/>
              </p:cNvSpPr>
              <p:nvPr/>
            </p:nvSpPr>
            <p:spPr bwMode="auto">
              <a:xfrm>
                <a:off x="6227475" y="431811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7" name="Oval 1792"/>
              <p:cNvSpPr>
                <a:spLocks noChangeArrowheads="1"/>
              </p:cNvSpPr>
              <p:nvPr/>
            </p:nvSpPr>
            <p:spPr bwMode="auto">
              <a:xfrm>
                <a:off x="6223538" y="431811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8" name="Oval 1793"/>
              <p:cNvSpPr>
                <a:spLocks noChangeArrowheads="1"/>
              </p:cNvSpPr>
              <p:nvPr/>
            </p:nvSpPr>
            <p:spPr bwMode="auto">
              <a:xfrm>
                <a:off x="6219601" y="431910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9" name="Oval 1794"/>
              <p:cNvSpPr>
                <a:spLocks noChangeArrowheads="1"/>
              </p:cNvSpPr>
              <p:nvPr/>
            </p:nvSpPr>
            <p:spPr bwMode="auto">
              <a:xfrm>
                <a:off x="6215664" y="432205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0" name="Oval 1795"/>
              <p:cNvSpPr>
                <a:spLocks noChangeArrowheads="1"/>
              </p:cNvSpPr>
              <p:nvPr/>
            </p:nvSpPr>
            <p:spPr bwMode="auto">
              <a:xfrm>
                <a:off x="6211727" y="432303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1" name="Oval 1796"/>
              <p:cNvSpPr>
                <a:spLocks noChangeArrowheads="1"/>
              </p:cNvSpPr>
              <p:nvPr/>
            </p:nvSpPr>
            <p:spPr bwMode="auto">
              <a:xfrm>
                <a:off x="6208774" y="432500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2" name="Oval 1797"/>
              <p:cNvSpPr>
                <a:spLocks noChangeArrowheads="1"/>
              </p:cNvSpPr>
              <p:nvPr/>
            </p:nvSpPr>
            <p:spPr bwMode="auto">
              <a:xfrm>
                <a:off x="6204837" y="432697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3" name="Oval 1798"/>
              <p:cNvSpPr>
                <a:spLocks noChangeArrowheads="1"/>
              </p:cNvSpPr>
              <p:nvPr/>
            </p:nvSpPr>
            <p:spPr bwMode="auto">
              <a:xfrm>
                <a:off x="6200900" y="432894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4" name="Oval 1799"/>
              <p:cNvSpPr>
                <a:spLocks noChangeArrowheads="1"/>
              </p:cNvSpPr>
              <p:nvPr/>
            </p:nvSpPr>
            <p:spPr bwMode="auto">
              <a:xfrm>
                <a:off x="6196963" y="433189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5" name="Oval 1800"/>
              <p:cNvSpPr>
                <a:spLocks noChangeArrowheads="1"/>
              </p:cNvSpPr>
              <p:nvPr/>
            </p:nvSpPr>
            <p:spPr bwMode="auto">
              <a:xfrm>
                <a:off x="6193026" y="433484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6" name="Oval 1801"/>
              <p:cNvSpPr>
                <a:spLocks noChangeArrowheads="1"/>
              </p:cNvSpPr>
              <p:nvPr/>
            </p:nvSpPr>
            <p:spPr bwMode="auto">
              <a:xfrm>
                <a:off x="6189089" y="433484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7" name="Oval 1802"/>
              <p:cNvSpPr>
                <a:spLocks noChangeArrowheads="1"/>
              </p:cNvSpPr>
              <p:nvPr/>
            </p:nvSpPr>
            <p:spPr bwMode="auto">
              <a:xfrm>
                <a:off x="6185152" y="433780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8" name="Oval 1803"/>
              <p:cNvSpPr>
                <a:spLocks noChangeArrowheads="1"/>
              </p:cNvSpPr>
              <p:nvPr/>
            </p:nvSpPr>
            <p:spPr bwMode="auto">
              <a:xfrm>
                <a:off x="6181215" y="433780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9" name="Oval 1804"/>
              <p:cNvSpPr>
                <a:spLocks noChangeArrowheads="1"/>
              </p:cNvSpPr>
              <p:nvPr/>
            </p:nvSpPr>
            <p:spPr bwMode="auto">
              <a:xfrm>
                <a:off x="6177278" y="434075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0" name="Oval 1805"/>
              <p:cNvSpPr>
                <a:spLocks noChangeArrowheads="1"/>
              </p:cNvSpPr>
              <p:nvPr/>
            </p:nvSpPr>
            <p:spPr bwMode="auto">
              <a:xfrm>
                <a:off x="6173341" y="434075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1" name="Oval 1806"/>
              <p:cNvSpPr>
                <a:spLocks noChangeArrowheads="1"/>
              </p:cNvSpPr>
              <p:nvPr/>
            </p:nvSpPr>
            <p:spPr bwMode="auto">
              <a:xfrm>
                <a:off x="6169404" y="434370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2" name="Oval 1807"/>
              <p:cNvSpPr>
                <a:spLocks noChangeArrowheads="1"/>
              </p:cNvSpPr>
              <p:nvPr/>
            </p:nvSpPr>
            <p:spPr bwMode="auto">
              <a:xfrm>
                <a:off x="6165467" y="434370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3" name="Oval 1808"/>
              <p:cNvSpPr>
                <a:spLocks noChangeArrowheads="1"/>
              </p:cNvSpPr>
              <p:nvPr/>
            </p:nvSpPr>
            <p:spPr bwMode="auto">
              <a:xfrm>
                <a:off x="6162515" y="43427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4" name="Oval 1809"/>
              <p:cNvSpPr>
                <a:spLocks noChangeArrowheads="1"/>
              </p:cNvSpPr>
              <p:nvPr/>
            </p:nvSpPr>
            <p:spPr bwMode="auto">
              <a:xfrm>
                <a:off x="6158578" y="433977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5" name="Oval 1810"/>
              <p:cNvSpPr>
                <a:spLocks noChangeArrowheads="1"/>
              </p:cNvSpPr>
              <p:nvPr/>
            </p:nvSpPr>
            <p:spPr bwMode="auto">
              <a:xfrm>
                <a:off x="6154641" y="4341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6" name="Oval 1811"/>
              <p:cNvSpPr>
                <a:spLocks noChangeArrowheads="1"/>
              </p:cNvSpPr>
              <p:nvPr/>
            </p:nvSpPr>
            <p:spPr bwMode="auto">
              <a:xfrm>
                <a:off x="6150704" y="4341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7" name="Oval 1812"/>
              <p:cNvSpPr>
                <a:spLocks noChangeArrowheads="1"/>
              </p:cNvSpPr>
              <p:nvPr/>
            </p:nvSpPr>
            <p:spPr bwMode="auto">
              <a:xfrm>
                <a:off x="6146767" y="434272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8" name="Oval 1813"/>
              <p:cNvSpPr>
                <a:spLocks noChangeArrowheads="1"/>
              </p:cNvSpPr>
              <p:nvPr/>
            </p:nvSpPr>
            <p:spPr bwMode="auto">
              <a:xfrm>
                <a:off x="6142830" y="434567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9" name="Oval 1814"/>
              <p:cNvSpPr>
                <a:spLocks noChangeArrowheads="1"/>
              </p:cNvSpPr>
              <p:nvPr/>
            </p:nvSpPr>
            <p:spPr bwMode="auto">
              <a:xfrm>
                <a:off x="6138893" y="434862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0" name="Oval 1815"/>
              <p:cNvSpPr>
                <a:spLocks noChangeArrowheads="1"/>
              </p:cNvSpPr>
              <p:nvPr/>
            </p:nvSpPr>
            <p:spPr bwMode="auto">
              <a:xfrm>
                <a:off x="6134956" y="434764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1" name="Oval 1816"/>
              <p:cNvSpPr>
                <a:spLocks noChangeArrowheads="1"/>
              </p:cNvSpPr>
              <p:nvPr/>
            </p:nvSpPr>
            <p:spPr bwMode="auto">
              <a:xfrm>
                <a:off x="6131019" y="435059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2" name="Oval 1817"/>
              <p:cNvSpPr>
                <a:spLocks noChangeArrowheads="1"/>
              </p:cNvSpPr>
              <p:nvPr/>
            </p:nvSpPr>
            <p:spPr bwMode="auto">
              <a:xfrm>
                <a:off x="6127082" y="435059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3" name="Oval 1818"/>
              <p:cNvSpPr>
                <a:spLocks noChangeArrowheads="1"/>
              </p:cNvSpPr>
              <p:nvPr/>
            </p:nvSpPr>
            <p:spPr bwMode="auto">
              <a:xfrm>
                <a:off x="6123145" y="4350597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4" name="Oval 1819"/>
              <p:cNvSpPr>
                <a:spLocks noChangeArrowheads="1"/>
              </p:cNvSpPr>
              <p:nvPr/>
            </p:nvSpPr>
            <p:spPr bwMode="auto">
              <a:xfrm>
                <a:off x="6119208" y="434862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5" name="Oval 1820"/>
              <p:cNvSpPr>
                <a:spLocks noChangeArrowheads="1"/>
              </p:cNvSpPr>
              <p:nvPr/>
            </p:nvSpPr>
            <p:spPr bwMode="auto">
              <a:xfrm>
                <a:off x="6116255" y="435059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6" name="Oval 1821"/>
              <p:cNvSpPr>
                <a:spLocks noChangeArrowheads="1"/>
              </p:cNvSpPr>
              <p:nvPr/>
            </p:nvSpPr>
            <p:spPr bwMode="auto">
              <a:xfrm>
                <a:off x="6112318" y="434862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7" name="Oval 1822"/>
              <p:cNvSpPr>
                <a:spLocks noChangeArrowheads="1"/>
              </p:cNvSpPr>
              <p:nvPr/>
            </p:nvSpPr>
            <p:spPr bwMode="auto">
              <a:xfrm>
                <a:off x="6108381" y="434862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8" name="Oval 1823"/>
              <p:cNvSpPr>
                <a:spLocks noChangeArrowheads="1"/>
              </p:cNvSpPr>
              <p:nvPr/>
            </p:nvSpPr>
            <p:spPr bwMode="auto">
              <a:xfrm>
                <a:off x="6104444" y="434862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9" name="Oval 1824"/>
              <p:cNvSpPr>
                <a:spLocks noChangeArrowheads="1"/>
              </p:cNvSpPr>
              <p:nvPr/>
            </p:nvSpPr>
            <p:spPr bwMode="auto">
              <a:xfrm>
                <a:off x="6100507" y="434764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0" name="Oval 1825"/>
              <p:cNvSpPr>
                <a:spLocks noChangeArrowheads="1"/>
              </p:cNvSpPr>
              <p:nvPr/>
            </p:nvSpPr>
            <p:spPr bwMode="auto">
              <a:xfrm>
                <a:off x="6096570" y="434469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1" name="Oval 1826"/>
              <p:cNvSpPr>
                <a:spLocks noChangeArrowheads="1"/>
              </p:cNvSpPr>
              <p:nvPr/>
            </p:nvSpPr>
            <p:spPr bwMode="auto">
              <a:xfrm>
                <a:off x="6092633" y="43427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2" name="Oval 1827"/>
              <p:cNvSpPr>
                <a:spLocks noChangeArrowheads="1"/>
              </p:cNvSpPr>
              <p:nvPr/>
            </p:nvSpPr>
            <p:spPr bwMode="auto">
              <a:xfrm>
                <a:off x="6088696" y="434173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3" name="Oval 1828"/>
              <p:cNvSpPr>
                <a:spLocks noChangeArrowheads="1"/>
              </p:cNvSpPr>
              <p:nvPr/>
            </p:nvSpPr>
            <p:spPr bwMode="auto">
              <a:xfrm>
                <a:off x="6084759" y="434272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4" name="Oval 1829"/>
              <p:cNvSpPr>
                <a:spLocks noChangeArrowheads="1"/>
              </p:cNvSpPr>
              <p:nvPr/>
            </p:nvSpPr>
            <p:spPr bwMode="auto">
              <a:xfrm>
                <a:off x="6080822" y="434469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5" name="Oval 1830"/>
              <p:cNvSpPr>
                <a:spLocks noChangeArrowheads="1"/>
              </p:cNvSpPr>
              <p:nvPr/>
            </p:nvSpPr>
            <p:spPr bwMode="auto">
              <a:xfrm>
                <a:off x="6076885" y="434764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6" name="Oval 1831"/>
              <p:cNvSpPr>
                <a:spLocks noChangeArrowheads="1"/>
              </p:cNvSpPr>
              <p:nvPr/>
            </p:nvSpPr>
            <p:spPr bwMode="auto">
              <a:xfrm>
                <a:off x="6072948" y="434961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7" name="Oval 1832"/>
              <p:cNvSpPr>
                <a:spLocks noChangeArrowheads="1"/>
              </p:cNvSpPr>
              <p:nvPr/>
            </p:nvSpPr>
            <p:spPr bwMode="auto">
              <a:xfrm>
                <a:off x="6069011" y="434961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8" name="Oval 1833"/>
              <p:cNvSpPr>
                <a:spLocks noChangeArrowheads="1"/>
              </p:cNvSpPr>
              <p:nvPr/>
            </p:nvSpPr>
            <p:spPr bwMode="auto">
              <a:xfrm>
                <a:off x="6065074" y="434961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9" name="Oval 1834"/>
              <p:cNvSpPr>
                <a:spLocks noChangeArrowheads="1"/>
              </p:cNvSpPr>
              <p:nvPr/>
            </p:nvSpPr>
            <p:spPr bwMode="auto">
              <a:xfrm>
                <a:off x="6061137" y="434961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0" name="Oval 1835"/>
              <p:cNvSpPr>
                <a:spLocks noChangeArrowheads="1"/>
              </p:cNvSpPr>
              <p:nvPr/>
            </p:nvSpPr>
            <p:spPr bwMode="auto">
              <a:xfrm>
                <a:off x="6058184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1" name="Oval 1836"/>
              <p:cNvSpPr>
                <a:spLocks noChangeArrowheads="1"/>
              </p:cNvSpPr>
              <p:nvPr/>
            </p:nvSpPr>
            <p:spPr bwMode="auto">
              <a:xfrm>
                <a:off x="6054247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2" name="Oval 1837"/>
              <p:cNvSpPr>
                <a:spLocks noChangeArrowheads="1"/>
              </p:cNvSpPr>
              <p:nvPr/>
            </p:nvSpPr>
            <p:spPr bwMode="auto">
              <a:xfrm>
                <a:off x="6050310" y="434961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3" name="Freeform 1838"/>
              <p:cNvSpPr>
                <a:spLocks/>
              </p:cNvSpPr>
              <p:nvPr/>
            </p:nvSpPr>
            <p:spPr bwMode="auto">
              <a:xfrm>
                <a:off x="7160545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4" name="Freeform 1839"/>
              <p:cNvSpPr>
                <a:spLocks/>
              </p:cNvSpPr>
              <p:nvPr/>
            </p:nvSpPr>
            <p:spPr bwMode="auto">
              <a:xfrm>
                <a:off x="7150702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5" name="Freeform 1840"/>
              <p:cNvSpPr>
                <a:spLocks/>
              </p:cNvSpPr>
              <p:nvPr/>
            </p:nvSpPr>
            <p:spPr bwMode="auto">
              <a:xfrm>
                <a:off x="7140860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6" name="Freeform 1841"/>
              <p:cNvSpPr>
                <a:spLocks/>
              </p:cNvSpPr>
              <p:nvPr/>
            </p:nvSpPr>
            <p:spPr bwMode="auto">
              <a:xfrm>
                <a:off x="7131017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7" name="Freeform 1842"/>
              <p:cNvSpPr>
                <a:spLocks/>
              </p:cNvSpPr>
              <p:nvPr/>
            </p:nvSpPr>
            <p:spPr bwMode="auto">
              <a:xfrm>
                <a:off x="7121175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6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8" name="Freeform 1843"/>
              <p:cNvSpPr>
                <a:spLocks/>
              </p:cNvSpPr>
              <p:nvPr/>
            </p:nvSpPr>
            <p:spPr bwMode="auto">
              <a:xfrm>
                <a:off x="7111332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6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9" name="Freeform 1844"/>
              <p:cNvSpPr>
                <a:spLocks/>
              </p:cNvSpPr>
              <p:nvPr/>
            </p:nvSpPr>
            <p:spPr bwMode="auto">
              <a:xfrm>
                <a:off x="7101490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6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0" name="Freeform 1845"/>
              <p:cNvSpPr>
                <a:spLocks/>
              </p:cNvSpPr>
              <p:nvPr/>
            </p:nvSpPr>
            <p:spPr bwMode="auto">
              <a:xfrm>
                <a:off x="7091647" y="4358471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3 w 10"/>
                  <a:gd name="T81" fmla="*/ 1 h 1"/>
                  <a:gd name="T82" fmla="*/ 2 w 10"/>
                  <a:gd name="T83" fmla="*/ 1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1" name="Freeform 1846"/>
              <p:cNvSpPr>
                <a:spLocks/>
              </p:cNvSpPr>
              <p:nvPr/>
            </p:nvSpPr>
            <p:spPr bwMode="auto">
              <a:xfrm>
                <a:off x="7081805" y="4358471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6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3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2" name="Freeform 1847"/>
              <p:cNvSpPr>
                <a:spLocks/>
              </p:cNvSpPr>
              <p:nvPr/>
            </p:nvSpPr>
            <p:spPr bwMode="auto">
              <a:xfrm>
                <a:off x="7071962" y="4358471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6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3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3" name="Freeform 1848"/>
              <p:cNvSpPr>
                <a:spLocks/>
              </p:cNvSpPr>
              <p:nvPr/>
            </p:nvSpPr>
            <p:spPr bwMode="auto">
              <a:xfrm>
                <a:off x="7062120" y="4357487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0 h 1"/>
                  <a:gd name="T10" fmla="*/ 10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0 h 1"/>
                  <a:gd name="T18" fmla="*/ 9 w 10"/>
                  <a:gd name="T19" fmla="*/ 0 h 1"/>
                  <a:gd name="T20" fmla="*/ 9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7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6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5 w 10"/>
                  <a:gd name="T57" fmla="*/ 0 h 1"/>
                  <a:gd name="T58" fmla="*/ 5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4" name="Freeform 1849"/>
              <p:cNvSpPr>
                <a:spLocks/>
              </p:cNvSpPr>
              <p:nvPr/>
            </p:nvSpPr>
            <p:spPr bwMode="auto">
              <a:xfrm>
                <a:off x="7052277" y="4356503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10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5" name="Freeform 1850"/>
              <p:cNvSpPr>
                <a:spLocks/>
              </p:cNvSpPr>
              <p:nvPr/>
            </p:nvSpPr>
            <p:spPr bwMode="auto">
              <a:xfrm>
                <a:off x="7042435" y="4355519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10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7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3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6" name="Freeform 1851"/>
              <p:cNvSpPr>
                <a:spLocks/>
              </p:cNvSpPr>
              <p:nvPr/>
            </p:nvSpPr>
            <p:spPr bwMode="auto">
              <a:xfrm>
                <a:off x="7032592" y="4354534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10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7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4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7" name="Freeform 1852"/>
              <p:cNvSpPr>
                <a:spLocks/>
              </p:cNvSpPr>
              <p:nvPr/>
            </p:nvSpPr>
            <p:spPr bwMode="auto">
              <a:xfrm>
                <a:off x="7022750" y="4352566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10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8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7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4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1 h 2"/>
                  <a:gd name="T78" fmla="*/ 3 w 10"/>
                  <a:gd name="T79" fmla="*/ 1 h 2"/>
                  <a:gd name="T80" fmla="*/ 3 w 10"/>
                  <a:gd name="T81" fmla="*/ 1 h 2"/>
                  <a:gd name="T82" fmla="*/ 2 w 10"/>
                  <a:gd name="T83" fmla="*/ 1 h 2"/>
                  <a:gd name="T84" fmla="*/ 2 w 10"/>
                  <a:gd name="T85" fmla="*/ 1 h 2"/>
                  <a:gd name="T86" fmla="*/ 2 w 10"/>
                  <a:gd name="T87" fmla="*/ 0 h 2"/>
                  <a:gd name="T88" fmla="*/ 2 w 10"/>
                  <a:gd name="T89" fmla="*/ 0 h 2"/>
                  <a:gd name="T90" fmla="*/ 1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1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8" name="Freeform 1853"/>
              <p:cNvSpPr>
                <a:spLocks/>
              </p:cNvSpPr>
              <p:nvPr/>
            </p:nvSpPr>
            <p:spPr bwMode="auto">
              <a:xfrm>
                <a:off x="7012907" y="4350597"/>
                <a:ext cx="10827" cy="1968"/>
              </a:xfrm>
              <a:custGeom>
                <a:avLst/>
                <a:gdLst>
                  <a:gd name="T0" fmla="*/ 11 w 11"/>
                  <a:gd name="T1" fmla="*/ 2 h 2"/>
                  <a:gd name="T2" fmla="*/ 10 w 11"/>
                  <a:gd name="T3" fmla="*/ 2 h 2"/>
                  <a:gd name="T4" fmla="*/ 10 w 11"/>
                  <a:gd name="T5" fmla="*/ 2 h 2"/>
                  <a:gd name="T6" fmla="*/ 10 w 11"/>
                  <a:gd name="T7" fmla="*/ 2 h 2"/>
                  <a:gd name="T8" fmla="*/ 10 w 11"/>
                  <a:gd name="T9" fmla="*/ 2 h 2"/>
                  <a:gd name="T10" fmla="*/ 10 w 11"/>
                  <a:gd name="T11" fmla="*/ 2 h 2"/>
                  <a:gd name="T12" fmla="*/ 9 w 11"/>
                  <a:gd name="T13" fmla="*/ 2 h 2"/>
                  <a:gd name="T14" fmla="*/ 9 w 11"/>
                  <a:gd name="T15" fmla="*/ 2 h 2"/>
                  <a:gd name="T16" fmla="*/ 9 w 11"/>
                  <a:gd name="T17" fmla="*/ 2 h 2"/>
                  <a:gd name="T18" fmla="*/ 9 w 11"/>
                  <a:gd name="T19" fmla="*/ 2 h 2"/>
                  <a:gd name="T20" fmla="*/ 8 w 11"/>
                  <a:gd name="T21" fmla="*/ 2 h 2"/>
                  <a:gd name="T22" fmla="*/ 8 w 11"/>
                  <a:gd name="T23" fmla="*/ 2 h 2"/>
                  <a:gd name="T24" fmla="*/ 8 w 11"/>
                  <a:gd name="T25" fmla="*/ 2 h 2"/>
                  <a:gd name="T26" fmla="*/ 8 w 11"/>
                  <a:gd name="T27" fmla="*/ 2 h 2"/>
                  <a:gd name="T28" fmla="*/ 8 w 11"/>
                  <a:gd name="T29" fmla="*/ 2 h 2"/>
                  <a:gd name="T30" fmla="*/ 7 w 11"/>
                  <a:gd name="T31" fmla="*/ 2 h 2"/>
                  <a:gd name="T32" fmla="*/ 7 w 11"/>
                  <a:gd name="T33" fmla="*/ 2 h 2"/>
                  <a:gd name="T34" fmla="*/ 7 w 11"/>
                  <a:gd name="T35" fmla="*/ 1 h 2"/>
                  <a:gd name="T36" fmla="*/ 7 w 11"/>
                  <a:gd name="T37" fmla="*/ 1 h 2"/>
                  <a:gd name="T38" fmla="*/ 7 w 11"/>
                  <a:gd name="T39" fmla="*/ 1 h 2"/>
                  <a:gd name="T40" fmla="*/ 7 w 11"/>
                  <a:gd name="T41" fmla="*/ 1 h 2"/>
                  <a:gd name="T42" fmla="*/ 6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6 w 11"/>
                  <a:gd name="T51" fmla="*/ 1 h 2"/>
                  <a:gd name="T52" fmla="*/ 5 w 11"/>
                  <a:gd name="T53" fmla="*/ 1 h 2"/>
                  <a:gd name="T54" fmla="*/ 5 w 11"/>
                  <a:gd name="T55" fmla="*/ 1 h 2"/>
                  <a:gd name="T56" fmla="*/ 5 w 11"/>
                  <a:gd name="T57" fmla="*/ 1 h 2"/>
                  <a:gd name="T58" fmla="*/ 5 w 11"/>
                  <a:gd name="T59" fmla="*/ 1 h 2"/>
                  <a:gd name="T60" fmla="*/ 4 w 11"/>
                  <a:gd name="T61" fmla="*/ 1 h 2"/>
                  <a:gd name="T62" fmla="*/ 4 w 11"/>
                  <a:gd name="T63" fmla="*/ 1 h 2"/>
                  <a:gd name="T64" fmla="*/ 4 w 11"/>
                  <a:gd name="T65" fmla="*/ 1 h 2"/>
                  <a:gd name="T66" fmla="*/ 4 w 11"/>
                  <a:gd name="T67" fmla="*/ 0 h 2"/>
                  <a:gd name="T68" fmla="*/ 4 w 11"/>
                  <a:gd name="T69" fmla="*/ 0 h 2"/>
                  <a:gd name="T70" fmla="*/ 4 w 11"/>
                  <a:gd name="T71" fmla="*/ 0 h 2"/>
                  <a:gd name="T72" fmla="*/ 3 w 11"/>
                  <a:gd name="T73" fmla="*/ 0 h 2"/>
                  <a:gd name="T74" fmla="*/ 3 w 11"/>
                  <a:gd name="T75" fmla="*/ 0 h 2"/>
                  <a:gd name="T76" fmla="*/ 3 w 11"/>
                  <a:gd name="T77" fmla="*/ 0 h 2"/>
                  <a:gd name="T78" fmla="*/ 3 w 11"/>
                  <a:gd name="T79" fmla="*/ 0 h 2"/>
                  <a:gd name="T80" fmla="*/ 3 w 11"/>
                  <a:gd name="T81" fmla="*/ 0 h 2"/>
                  <a:gd name="T82" fmla="*/ 2 w 11"/>
                  <a:gd name="T83" fmla="*/ 0 h 2"/>
                  <a:gd name="T84" fmla="*/ 2 w 11"/>
                  <a:gd name="T85" fmla="*/ 0 h 2"/>
                  <a:gd name="T86" fmla="*/ 2 w 11"/>
                  <a:gd name="T87" fmla="*/ 0 h 2"/>
                  <a:gd name="T88" fmla="*/ 2 w 11"/>
                  <a:gd name="T89" fmla="*/ 0 h 2"/>
                  <a:gd name="T90" fmla="*/ 1 w 11"/>
                  <a:gd name="T91" fmla="*/ 0 h 2"/>
                  <a:gd name="T92" fmla="*/ 1 w 11"/>
                  <a:gd name="T93" fmla="*/ 0 h 2"/>
                  <a:gd name="T94" fmla="*/ 1 w 11"/>
                  <a:gd name="T95" fmla="*/ 0 h 2"/>
                  <a:gd name="T96" fmla="*/ 1 w 11"/>
                  <a:gd name="T97" fmla="*/ 0 h 2"/>
                  <a:gd name="T98" fmla="*/ 1 w 11"/>
                  <a:gd name="T99" fmla="*/ 0 h 2"/>
                  <a:gd name="T100" fmla="*/ 1 w 11"/>
                  <a:gd name="T101" fmla="*/ 0 h 2"/>
                  <a:gd name="T102" fmla="*/ 0 w 11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">
                    <a:moveTo>
                      <a:pt x="11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9" name="Freeform 1854"/>
              <p:cNvSpPr>
                <a:spLocks/>
              </p:cNvSpPr>
              <p:nvPr/>
            </p:nvSpPr>
            <p:spPr bwMode="auto">
              <a:xfrm>
                <a:off x="7003065" y="4346660"/>
                <a:ext cx="10827" cy="3937"/>
              </a:xfrm>
              <a:custGeom>
                <a:avLst/>
                <a:gdLst>
                  <a:gd name="T0" fmla="*/ 11 w 11"/>
                  <a:gd name="T1" fmla="*/ 4 h 4"/>
                  <a:gd name="T2" fmla="*/ 10 w 11"/>
                  <a:gd name="T3" fmla="*/ 4 h 4"/>
                  <a:gd name="T4" fmla="*/ 10 w 11"/>
                  <a:gd name="T5" fmla="*/ 3 h 4"/>
                  <a:gd name="T6" fmla="*/ 10 w 11"/>
                  <a:gd name="T7" fmla="*/ 3 h 4"/>
                  <a:gd name="T8" fmla="*/ 10 w 11"/>
                  <a:gd name="T9" fmla="*/ 3 h 4"/>
                  <a:gd name="T10" fmla="*/ 10 w 11"/>
                  <a:gd name="T11" fmla="*/ 3 h 4"/>
                  <a:gd name="T12" fmla="*/ 9 w 11"/>
                  <a:gd name="T13" fmla="*/ 3 h 4"/>
                  <a:gd name="T14" fmla="*/ 9 w 11"/>
                  <a:gd name="T15" fmla="*/ 3 h 4"/>
                  <a:gd name="T16" fmla="*/ 9 w 11"/>
                  <a:gd name="T17" fmla="*/ 3 h 4"/>
                  <a:gd name="T18" fmla="*/ 9 w 11"/>
                  <a:gd name="T19" fmla="*/ 3 h 4"/>
                  <a:gd name="T20" fmla="*/ 8 w 11"/>
                  <a:gd name="T21" fmla="*/ 3 h 4"/>
                  <a:gd name="T22" fmla="*/ 8 w 11"/>
                  <a:gd name="T23" fmla="*/ 3 h 4"/>
                  <a:gd name="T24" fmla="*/ 8 w 11"/>
                  <a:gd name="T25" fmla="*/ 3 h 4"/>
                  <a:gd name="T26" fmla="*/ 8 w 11"/>
                  <a:gd name="T27" fmla="*/ 3 h 4"/>
                  <a:gd name="T28" fmla="*/ 8 w 11"/>
                  <a:gd name="T29" fmla="*/ 3 h 4"/>
                  <a:gd name="T30" fmla="*/ 8 w 11"/>
                  <a:gd name="T31" fmla="*/ 3 h 4"/>
                  <a:gd name="T32" fmla="*/ 7 w 11"/>
                  <a:gd name="T33" fmla="*/ 3 h 4"/>
                  <a:gd name="T34" fmla="*/ 7 w 11"/>
                  <a:gd name="T35" fmla="*/ 3 h 4"/>
                  <a:gd name="T36" fmla="*/ 7 w 11"/>
                  <a:gd name="T37" fmla="*/ 3 h 4"/>
                  <a:gd name="T38" fmla="*/ 7 w 11"/>
                  <a:gd name="T39" fmla="*/ 2 h 4"/>
                  <a:gd name="T40" fmla="*/ 7 w 11"/>
                  <a:gd name="T41" fmla="*/ 2 h 4"/>
                  <a:gd name="T42" fmla="*/ 6 w 11"/>
                  <a:gd name="T43" fmla="*/ 2 h 4"/>
                  <a:gd name="T44" fmla="*/ 6 w 11"/>
                  <a:gd name="T45" fmla="*/ 2 h 4"/>
                  <a:gd name="T46" fmla="*/ 6 w 11"/>
                  <a:gd name="T47" fmla="*/ 2 h 4"/>
                  <a:gd name="T48" fmla="*/ 6 w 11"/>
                  <a:gd name="T49" fmla="*/ 2 h 4"/>
                  <a:gd name="T50" fmla="*/ 6 w 11"/>
                  <a:gd name="T51" fmla="*/ 2 h 4"/>
                  <a:gd name="T52" fmla="*/ 5 w 11"/>
                  <a:gd name="T53" fmla="*/ 2 h 4"/>
                  <a:gd name="T54" fmla="*/ 5 w 11"/>
                  <a:gd name="T55" fmla="*/ 2 h 4"/>
                  <a:gd name="T56" fmla="*/ 5 w 11"/>
                  <a:gd name="T57" fmla="*/ 2 h 4"/>
                  <a:gd name="T58" fmla="*/ 5 w 11"/>
                  <a:gd name="T59" fmla="*/ 2 h 4"/>
                  <a:gd name="T60" fmla="*/ 4 w 11"/>
                  <a:gd name="T61" fmla="*/ 1 h 4"/>
                  <a:gd name="T62" fmla="*/ 4 w 11"/>
                  <a:gd name="T63" fmla="*/ 1 h 4"/>
                  <a:gd name="T64" fmla="*/ 4 w 11"/>
                  <a:gd name="T65" fmla="*/ 1 h 4"/>
                  <a:gd name="T66" fmla="*/ 4 w 11"/>
                  <a:gd name="T67" fmla="*/ 1 h 4"/>
                  <a:gd name="T68" fmla="*/ 4 w 11"/>
                  <a:gd name="T69" fmla="*/ 1 h 4"/>
                  <a:gd name="T70" fmla="*/ 4 w 11"/>
                  <a:gd name="T71" fmla="*/ 1 h 4"/>
                  <a:gd name="T72" fmla="*/ 3 w 11"/>
                  <a:gd name="T73" fmla="*/ 1 h 4"/>
                  <a:gd name="T74" fmla="*/ 3 w 11"/>
                  <a:gd name="T75" fmla="*/ 1 h 4"/>
                  <a:gd name="T76" fmla="*/ 3 w 11"/>
                  <a:gd name="T77" fmla="*/ 1 h 4"/>
                  <a:gd name="T78" fmla="*/ 3 w 11"/>
                  <a:gd name="T79" fmla="*/ 1 h 4"/>
                  <a:gd name="T80" fmla="*/ 3 w 11"/>
                  <a:gd name="T81" fmla="*/ 1 h 4"/>
                  <a:gd name="T82" fmla="*/ 2 w 11"/>
                  <a:gd name="T83" fmla="*/ 1 h 4"/>
                  <a:gd name="T84" fmla="*/ 2 w 11"/>
                  <a:gd name="T85" fmla="*/ 1 h 4"/>
                  <a:gd name="T86" fmla="*/ 2 w 11"/>
                  <a:gd name="T87" fmla="*/ 1 h 4"/>
                  <a:gd name="T88" fmla="*/ 2 w 11"/>
                  <a:gd name="T89" fmla="*/ 0 h 4"/>
                  <a:gd name="T90" fmla="*/ 1 w 11"/>
                  <a:gd name="T91" fmla="*/ 0 h 4"/>
                  <a:gd name="T92" fmla="*/ 1 w 11"/>
                  <a:gd name="T93" fmla="*/ 0 h 4"/>
                  <a:gd name="T94" fmla="*/ 1 w 11"/>
                  <a:gd name="T95" fmla="*/ 0 h 4"/>
                  <a:gd name="T96" fmla="*/ 1 w 11"/>
                  <a:gd name="T97" fmla="*/ 0 h 4"/>
                  <a:gd name="T98" fmla="*/ 1 w 11"/>
                  <a:gd name="T99" fmla="*/ 0 h 4"/>
                  <a:gd name="T100" fmla="*/ 1 w 11"/>
                  <a:gd name="T101" fmla="*/ 0 h 4"/>
                  <a:gd name="T102" fmla="*/ 0 w 11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0" name="Freeform 1855"/>
              <p:cNvSpPr>
                <a:spLocks/>
              </p:cNvSpPr>
              <p:nvPr/>
            </p:nvSpPr>
            <p:spPr bwMode="auto">
              <a:xfrm>
                <a:off x="6993222" y="4341739"/>
                <a:ext cx="10827" cy="4922"/>
              </a:xfrm>
              <a:custGeom>
                <a:avLst/>
                <a:gdLst>
                  <a:gd name="T0" fmla="*/ 11 w 11"/>
                  <a:gd name="T1" fmla="*/ 5 h 5"/>
                  <a:gd name="T2" fmla="*/ 10 w 11"/>
                  <a:gd name="T3" fmla="*/ 5 h 5"/>
                  <a:gd name="T4" fmla="*/ 10 w 11"/>
                  <a:gd name="T5" fmla="*/ 5 h 5"/>
                  <a:gd name="T6" fmla="*/ 10 w 11"/>
                  <a:gd name="T7" fmla="*/ 5 h 5"/>
                  <a:gd name="T8" fmla="*/ 10 w 11"/>
                  <a:gd name="T9" fmla="*/ 5 h 5"/>
                  <a:gd name="T10" fmla="*/ 10 w 11"/>
                  <a:gd name="T11" fmla="*/ 5 h 5"/>
                  <a:gd name="T12" fmla="*/ 9 w 11"/>
                  <a:gd name="T13" fmla="*/ 5 h 5"/>
                  <a:gd name="T14" fmla="*/ 9 w 11"/>
                  <a:gd name="T15" fmla="*/ 4 h 5"/>
                  <a:gd name="T16" fmla="*/ 9 w 11"/>
                  <a:gd name="T17" fmla="*/ 4 h 5"/>
                  <a:gd name="T18" fmla="*/ 9 w 11"/>
                  <a:gd name="T19" fmla="*/ 4 h 5"/>
                  <a:gd name="T20" fmla="*/ 8 w 11"/>
                  <a:gd name="T21" fmla="*/ 4 h 5"/>
                  <a:gd name="T22" fmla="*/ 8 w 11"/>
                  <a:gd name="T23" fmla="*/ 4 h 5"/>
                  <a:gd name="T24" fmla="*/ 8 w 11"/>
                  <a:gd name="T25" fmla="*/ 4 h 5"/>
                  <a:gd name="T26" fmla="*/ 8 w 11"/>
                  <a:gd name="T27" fmla="*/ 4 h 5"/>
                  <a:gd name="T28" fmla="*/ 8 w 11"/>
                  <a:gd name="T29" fmla="*/ 4 h 5"/>
                  <a:gd name="T30" fmla="*/ 8 w 11"/>
                  <a:gd name="T31" fmla="*/ 4 h 5"/>
                  <a:gd name="T32" fmla="*/ 7 w 11"/>
                  <a:gd name="T33" fmla="*/ 3 h 5"/>
                  <a:gd name="T34" fmla="*/ 7 w 11"/>
                  <a:gd name="T35" fmla="*/ 3 h 5"/>
                  <a:gd name="T36" fmla="*/ 7 w 11"/>
                  <a:gd name="T37" fmla="*/ 3 h 5"/>
                  <a:gd name="T38" fmla="*/ 7 w 11"/>
                  <a:gd name="T39" fmla="*/ 3 h 5"/>
                  <a:gd name="T40" fmla="*/ 7 w 11"/>
                  <a:gd name="T41" fmla="*/ 3 h 5"/>
                  <a:gd name="T42" fmla="*/ 6 w 11"/>
                  <a:gd name="T43" fmla="*/ 3 h 5"/>
                  <a:gd name="T44" fmla="*/ 6 w 11"/>
                  <a:gd name="T45" fmla="*/ 3 h 5"/>
                  <a:gd name="T46" fmla="*/ 6 w 11"/>
                  <a:gd name="T47" fmla="*/ 3 h 5"/>
                  <a:gd name="T48" fmla="*/ 6 w 11"/>
                  <a:gd name="T49" fmla="*/ 3 h 5"/>
                  <a:gd name="T50" fmla="*/ 6 w 11"/>
                  <a:gd name="T51" fmla="*/ 3 h 5"/>
                  <a:gd name="T52" fmla="*/ 5 w 11"/>
                  <a:gd name="T53" fmla="*/ 3 h 5"/>
                  <a:gd name="T54" fmla="*/ 5 w 11"/>
                  <a:gd name="T55" fmla="*/ 2 h 5"/>
                  <a:gd name="T56" fmla="*/ 5 w 11"/>
                  <a:gd name="T57" fmla="*/ 2 h 5"/>
                  <a:gd name="T58" fmla="*/ 5 w 11"/>
                  <a:gd name="T59" fmla="*/ 2 h 5"/>
                  <a:gd name="T60" fmla="*/ 5 w 11"/>
                  <a:gd name="T61" fmla="*/ 2 h 5"/>
                  <a:gd name="T62" fmla="*/ 4 w 11"/>
                  <a:gd name="T63" fmla="*/ 2 h 5"/>
                  <a:gd name="T64" fmla="*/ 4 w 11"/>
                  <a:gd name="T65" fmla="*/ 2 h 5"/>
                  <a:gd name="T66" fmla="*/ 4 w 11"/>
                  <a:gd name="T67" fmla="*/ 2 h 5"/>
                  <a:gd name="T68" fmla="*/ 4 w 11"/>
                  <a:gd name="T69" fmla="*/ 2 h 5"/>
                  <a:gd name="T70" fmla="*/ 4 w 11"/>
                  <a:gd name="T71" fmla="*/ 2 h 5"/>
                  <a:gd name="T72" fmla="*/ 3 w 11"/>
                  <a:gd name="T73" fmla="*/ 2 h 5"/>
                  <a:gd name="T74" fmla="*/ 3 w 11"/>
                  <a:gd name="T75" fmla="*/ 1 h 5"/>
                  <a:gd name="T76" fmla="*/ 3 w 11"/>
                  <a:gd name="T77" fmla="*/ 1 h 5"/>
                  <a:gd name="T78" fmla="*/ 3 w 11"/>
                  <a:gd name="T79" fmla="*/ 1 h 5"/>
                  <a:gd name="T80" fmla="*/ 3 w 11"/>
                  <a:gd name="T81" fmla="*/ 1 h 5"/>
                  <a:gd name="T82" fmla="*/ 2 w 11"/>
                  <a:gd name="T83" fmla="*/ 1 h 5"/>
                  <a:gd name="T84" fmla="*/ 2 w 11"/>
                  <a:gd name="T85" fmla="*/ 1 h 5"/>
                  <a:gd name="T86" fmla="*/ 2 w 11"/>
                  <a:gd name="T87" fmla="*/ 1 h 5"/>
                  <a:gd name="T88" fmla="*/ 2 w 11"/>
                  <a:gd name="T89" fmla="*/ 1 h 5"/>
                  <a:gd name="T90" fmla="*/ 1 w 11"/>
                  <a:gd name="T91" fmla="*/ 0 h 5"/>
                  <a:gd name="T92" fmla="*/ 1 w 11"/>
                  <a:gd name="T93" fmla="*/ 0 h 5"/>
                  <a:gd name="T94" fmla="*/ 1 w 11"/>
                  <a:gd name="T95" fmla="*/ 0 h 5"/>
                  <a:gd name="T96" fmla="*/ 1 w 11"/>
                  <a:gd name="T97" fmla="*/ 0 h 5"/>
                  <a:gd name="T98" fmla="*/ 1 w 11"/>
                  <a:gd name="T99" fmla="*/ 0 h 5"/>
                  <a:gd name="T100" fmla="*/ 1 w 11"/>
                  <a:gd name="T101" fmla="*/ 0 h 5"/>
                  <a:gd name="T102" fmla="*/ 0 w 11"/>
                  <a:gd name="T10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5">
                    <a:moveTo>
                      <a:pt x="11" y="5"/>
                    </a:move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1" name="Freeform 1856"/>
              <p:cNvSpPr>
                <a:spLocks/>
              </p:cNvSpPr>
              <p:nvPr/>
            </p:nvSpPr>
            <p:spPr bwMode="auto">
              <a:xfrm>
                <a:off x="6983380" y="4334849"/>
                <a:ext cx="10827" cy="6890"/>
              </a:xfrm>
              <a:custGeom>
                <a:avLst/>
                <a:gdLst>
                  <a:gd name="T0" fmla="*/ 11 w 11"/>
                  <a:gd name="T1" fmla="*/ 7 h 7"/>
                  <a:gd name="T2" fmla="*/ 10 w 11"/>
                  <a:gd name="T3" fmla="*/ 7 h 7"/>
                  <a:gd name="T4" fmla="*/ 10 w 11"/>
                  <a:gd name="T5" fmla="*/ 7 h 7"/>
                  <a:gd name="T6" fmla="*/ 10 w 11"/>
                  <a:gd name="T7" fmla="*/ 7 h 7"/>
                  <a:gd name="T8" fmla="*/ 10 w 11"/>
                  <a:gd name="T9" fmla="*/ 6 h 7"/>
                  <a:gd name="T10" fmla="*/ 10 w 11"/>
                  <a:gd name="T11" fmla="*/ 6 h 7"/>
                  <a:gd name="T12" fmla="*/ 9 w 11"/>
                  <a:gd name="T13" fmla="*/ 6 h 7"/>
                  <a:gd name="T14" fmla="*/ 9 w 11"/>
                  <a:gd name="T15" fmla="*/ 6 h 7"/>
                  <a:gd name="T16" fmla="*/ 9 w 11"/>
                  <a:gd name="T17" fmla="*/ 6 h 7"/>
                  <a:gd name="T18" fmla="*/ 9 w 11"/>
                  <a:gd name="T19" fmla="*/ 6 h 7"/>
                  <a:gd name="T20" fmla="*/ 8 w 11"/>
                  <a:gd name="T21" fmla="*/ 6 h 7"/>
                  <a:gd name="T22" fmla="*/ 8 w 11"/>
                  <a:gd name="T23" fmla="*/ 6 h 7"/>
                  <a:gd name="T24" fmla="*/ 8 w 11"/>
                  <a:gd name="T25" fmla="*/ 5 h 7"/>
                  <a:gd name="T26" fmla="*/ 8 w 11"/>
                  <a:gd name="T27" fmla="*/ 5 h 7"/>
                  <a:gd name="T28" fmla="*/ 8 w 11"/>
                  <a:gd name="T29" fmla="*/ 5 h 7"/>
                  <a:gd name="T30" fmla="*/ 8 w 11"/>
                  <a:gd name="T31" fmla="*/ 5 h 7"/>
                  <a:gd name="T32" fmla="*/ 7 w 11"/>
                  <a:gd name="T33" fmla="*/ 5 h 7"/>
                  <a:gd name="T34" fmla="*/ 7 w 11"/>
                  <a:gd name="T35" fmla="*/ 5 h 7"/>
                  <a:gd name="T36" fmla="*/ 7 w 11"/>
                  <a:gd name="T37" fmla="*/ 5 h 7"/>
                  <a:gd name="T38" fmla="*/ 7 w 11"/>
                  <a:gd name="T39" fmla="*/ 5 h 7"/>
                  <a:gd name="T40" fmla="*/ 7 w 11"/>
                  <a:gd name="T41" fmla="*/ 4 h 7"/>
                  <a:gd name="T42" fmla="*/ 6 w 11"/>
                  <a:gd name="T43" fmla="*/ 4 h 7"/>
                  <a:gd name="T44" fmla="*/ 6 w 11"/>
                  <a:gd name="T45" fmla="*/ 4 h 7"/>
                  <a:gd name="T46" fmla="*/ 6 w 11"/>
                  <a:gd name="T47" fmla="*/ 4 h 7"/>
                  <a:gd name="T48" fmla="*/ 6 w 11"/>
                  <a:gd name="T49" fmla="*/ 4 h 7"/>
                  <a:gd name="T50" fmla="*/ 6 w 11"/>
                  <a:gd name="T51" fmla="*/ 4 h 7"/>
                  <a:gd name="T52" fmla="*/ 6 w 11"/>
                  <a:gd name="T53" fmla="*/ 3 h 7"/>
                  <a:gd name="T54" fmla="*/ 5 w 11"/>
                  <a:gd name="T55" fmla="*/ 3 h 7"/>
                  <a:gd name="T56" fmla="*/ 5 w 11"/>
                  <a:gd name="T57" fmla="*/ 3 h 7"/>
                  <a:gd name="T58" fmla="*/ 5 w 11"/>
                  <a:gd name="T59" fmla="*/ 3 h 7"/>
                  <a:gd name="T60" fmla="*/ 5 w 11"/>
                  <a:gd name="T61" fmla="*/ 3 h 7"/>
                  <a:gd name="T62" fmla="*/ 4 w 11"/>
                  <a:gd name="T63" fmla="*/ 3 h 7"/>
                  <a:gd name="T64" fmla="*/ 4 w 11"/>
                  <a:gd name="T65" fmla="*/ 3 h 7"/>
                  <a:gd name="T66" fmla="*/ 4 w 11"/>
                  <a:gd name="T67" fmla="*/ 3 h 7"/>
                  <a:gd name="T68" fmla="*/ 4 w 11"/>
                  <a:gd name="T69" fmla="*/ 2 h 7"/>
                  <a:gd name="T70" fmla="*/ 4 w 11"/>
                  <a:gd name="T71" fmla="*/ 2 h 7"/>
                  <a:gd name="T72" fmla="*/ 3 w 11"/>
                  <a:gd name="T73" fmla="*/ 2 h 7"/>
                  <a:gd name="T74" fmla="*/ 3 w 11"/>
                  <a:gd name="T75" fmla="*/ 2 h 7"/>
                  <a:gd name="T76" fmla="*/ 3 w 11"/>
                  <a:gd name="T77" fmla="*/ 2 h 7"/>
                  <a:gd name="T78" fmla="*/ 3 w 11"/>
                  <a:gd name="T79" fmla="*/ 2 h 7"/>
                  <a:gd name="T80" fmla="*/ 3 w 11"/>
                  <a:gd name="T81" fmla="*/ 2 h 7"/>
                  <a:gd name="T82" fmla="*/ 2 w 11"/>
                  <a:gd name="T83" fmla="*/ 1 h 7"/>
                  <a:gd name="T84" fmla="*/ 2 w 11"/>
                  <a:gd name="T85" fmla="*/ 1 h 7"/>
                  <a:gd name="T86" fmla="*/ 2 w 11"/>
                  <a:gd name="T87" fmla="*/ 1 h 7"/>
                  <a:gd name="T88" fmla="*/ 2 w 11"/>
                  <a:gd name="T89" fmla="*/ 1 h 7"/>
                  <a:gd name="T90" fmla="*/ 2 w 11"/>
                  <a:gd name="T91" fmla="*/ 1 h 7"/>
                  <a:gd name="T92" fmla="*/ 1 w 11"/>
                  <a:gd name="T93" fmla="*/ 0 h 7"/>
                  <a:gd name="T94" fmla="*/ 1 w 11"/>
                  <a:gd name="T95" fmla="*/ 0 h 7"/>
                  <a:gd name="T96" fmla="*/ 1 w 11"/>
                  <a:gd name="T97" fmla="*/ 0 h 7"/>
                  <a:gd name="T98" fmla="*/ 1 w 11"/>
                  <a:gd name="T99" fmla="*/ 0 h 7"/>
                  <a:gd name="T100" fmla="*/ 1 w 11"/>
                  <a:gd name="T101" fmla="*/ 0 h 7"/>
                  <a:gd name="T102" fmla="*/ 0 w 11"/>
                  <a:gd name="T10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2" name="Freeform 1857"/>
              <p:cNvSpPr>
                <a:spLocks/>
              </p:cNvSpPr>
              <p:nvPr/>
            </p:nvSpPr>
            <p:spPr bwMode="auto">
              <a:xfrm>
                <a:off x="6973537" y="4324023"/>
                <a:ext cx="10827" cy="10827"/>
              </a:xfrm>
              <a:custGeom>
                <a:avLst/>
                <a:gdLst>
                  <a:gd name="T0" fmla="*/ 11 w 11"/>
                  <a:gd name="T1" fmla="*/ 11 h 11"/>
                  <a:gd name="T2" fmla="*/ 10 w 11"/>
                  <a:gd name="T3" fmla="*/ 11 h 11"/>
                  <a:gd name="T4" fmla="*/ 10 w 11"/>
                  <a:gd name="T5" fmla="*/ 10 h 11"/>
                  <a:gd name="T6" fmla="*/ 10 w 11"/>
                  <a:gd name="T7" fmla="*/ 10 h 11"/>
                  <a:gd name="T8" fmla="*/ 10 w 11"/>
                  <a:gd name="T9" fmla="*/ 10 h 11"/>
                  <a:gd name="T10" fmla="*/ 10 w 11"/>
                  <a:gd name="T11" fmla="*/ 10 h 11"/>
                  <a:gd name="T12" fmla="*/ 9 w 11"/>
                  <a:gd name="T13" fmla="*/ 10 h 11"/>
                  <a:gd name="T14" fmla="*/ 9 w 11"/>
                  <a:gd name="T15" fmla="*/ 10 h 11"/>
                  <a:gd name="T16" fmla="*/ 9 w 11"/>
                  <a:gd name="T17" fmla="*/ 9 h 11"/>
                  <a:gd name="T18" fmla="*/ 9 w 11"/>
                  <a:gd name="T19" fmla="*/ 9 h 11"/>
                  <a:gd name="T20" fmla="*/ 8 w 11"/>
                  <a:gd name="T21" fmla="*/ 9 h 11"/>
                  <a:gd name="T22" fmla="*/ 8 w 11"/>
                  <a:gd name="T23" fmla="*/ 9 h 11"/>
                  <a:gd name="T24" fmla="*/ 8 w 11"/>
                  <a:gd name="T25" fmla="*/ 9 h 11"/>
                  <a:gd name="T26" fmla="*/ 8 w 11"/>
                  <a:gd name="T27" fmla="*/ 8 h 11"/>
                  <a:gd name="T28" fmla="*/ 8 w 11"/>
                  <a:gd name="T29" fmla="*/ 8 h 11"/>
                  <a:gd name="T30" fmla="*/ 8 w 11"/>
                  <a:gd name="T31" fmla="*/ 8 h 11"/>
                  <a:gd name="T32" fmla="*/ 7 w 11"/>
                  <a:gd name="T33" fmla="*/ 8 h 11"/>
                  <a:gd name="T34" fmla="*/ 7 w 11"/>
                  <a:gd name="T35" fmla="*/ 8 h 11"/>
                  <a:gd name="T36" fmla="*/ 7 w 11"/>
                  <a:gd name="T37" fmla="*/ 8 h 11"/>
                  <a:gd name="T38" fmla="*/ 7 w 11"/>
                  <a:gd name="T39" fmla="*/ 7 h 11"/>
                  <a:gd name="T40" fmla="*/ 7 w 11"/>
                  <a:gd name="T41" fmla="*/ 7 h 11"/>
                  <a:gd name="T42" fmla="*/ 6 w 11"/>
                  <a:gd name="T43" fmla="*/ 7 h 11"/>
                  <a:gd name="T44" fmla="*/ 6 w 11"/>
                  <a:gd name="T45" fmla="*/ 7 h 11"/>
                  <a:gd name="T46" fmla="*/ 6 w 11"/>
                  <a:gd name="T47" fmla="*/ 7 h 11"/>
                  <a:gd name="T48" fmla="*/ 6 w 11"/>
                  <a:gd name="T49" fmla="*/ 6 h 11"/>
                  <a:gd name="T50" fmla="*/ 6 w 11"/>
                  <a:gd name="T51" fmla="*/ 6 h 11"/>
                  <a:gd name="T52" fmla="*/ 6 w 11"/>
                  <a:gd name="T53" fmla="*/ 6 h 11"/>
                  <a:gd name="T54" fmla="*/ 5 w 11"/>
                  <a:gd name="T55" fmla="*/ 6 h 11"/>
                  <a:gd name="T56" fmla="*/ 5 w 11"/>
                  <a:gd name="T57" fmla="*/ 5 h 11"/>
                  <a:gd name="T58" fmla="*/ 5 w 11"/>
                  <a:gd name="T59" fmla="*/ 5 h 11"/>
                  <a:gd name="T60" fmla="*/ 5 w 11"/>
                  <a:gd name="T61" fmla="*/ 5 h 11"/>
                  <a:gd name="T62" fmla="*/ 4 w 11"/>
                  <a:gd name="T63" fmla="*/ 5 h 11"/>
                  <a:gd name="T64" fmla="*/ 4 w 11"/>
                  <a:gd name="T65" fmla="*/ 5 h 11"/>
                  <a:gd name="T66" fmla="*/ 4 w 11"/>
                  <a:gd name="T67" fmla="*/ 4 h 11"/>
                  <a:gd name="T68" fmla="*/ 4 w 11"/>
                  <a:gd name="T69" fmla="*/ 4 h 11"/>
                  <a:gd name="T70" fmla="*/ 4 w 11"/>
                  <a:gd name="T71" fmla="*/ 4 h 11"/>
                  <a:gd name="T72" fmla="*/ 3 w 11"/>
                  <a:gd name="T73" fmla="*/ 4 h 11"/>
                  <a:gd name="T74" fmla="*/ 3 w 11"/>
                  <a:gd name="T75" fmla="*/ 4 h 11"/>
                  <a:gd name="T76" fmla="*/ 3 w 11"/>
                  <a:gd name="T77" fmla="*/ 3 h 11"/>
                  <a:gd name="T78" fmla="*/ 3 w 11"/>
                  <a:gd name="T79" fmla="*/ 3 h 11"/>
                  <a:gd name="T80" fmla="*/ 3 w 11"/>
                  <a:gd name="T81" fmla="*/ 3 h 11"/>
                  <a:gd name="T82" fmla="*/ 3 w 11"/>
                  <a:gd name="T83" fmla="*/ 3 h 11"/>
                  <a:gd name="T84" fmla="*/ 2 w 11"/>
                  <a:gd name="T85" fmla="*/ 3 h 11"/>
                  <a:gd name="T86" fmla="*/ 2 w 11"/>
                  <a:gd name="T87" fmla="*/ 2 h 11"/>
                  <a:gd name="T88" fmla="*/ 2 w 11"/>
                  <a:gd name="T89" fmla="*/ 2 h 11"/>
                  <a:gd name="T90" fmla="*/ 2 w 11"/>
                  <a:gd name="T91" fmla="*/ 2 h 11"/>
                  <a:gd name="T92" fmla="*/ 1 w 11"/>
                  <a:gd name="T93" fmla="*/ 2 h 11"/>
                  <a:gd name="T94" fmla="*/ 1 w 11"/>
                  <a:gd name="T95" fmla="*/ 1 h 11"/>
                  <a:gd name="T96" fmla="*/ 1 w 11"/>
                  <a:gd name="T97" fmla="*/ 1 h 11"/>
                  <a:gd name="T98" fmla="*/ 1 w 11"/>
                  <a:gd name="T99" fmla="*/ 1 h 11"/>
                  <a:gd name="T100" fmla="*/ 1 w 11"/>
                  <a:gd name="T101" fmla="*/ 1 h 11"/>
                  <a:gd name="T102" fmla="*/ 0 w 11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3" name="Freeform 1858"/>
              <p:cNvSpPr>
                <a:spLocks/>
              </p:cNvSpPr>
              <p:nvPr/>
            </p:nvSpPr>
            <p:spPr bwMode="auto">
              <a:xfrm>
                <a:off x="6963695" y="4310243"/>
                <a:ext cx="10827" cy="14764"/>
              </a:xfrm>
              <a:custGeom>
                <a:avLst/>
                <a:gdLst>
                  <a:gd name="T0" fmla="*/ 11 w 11"/>
                  <a:gd name="T1" fmla="*/ 15 h 15"/>
                  <a:gd name="T2" fmla="*/ 10 w 11"/>
                  <a:gd name="T3" fmla="*/ 14 h 15"/>
                  <a:gd name="T4" fmla="*/ 10 w 11"/>
                  <a:gd name="T5" fmla="*/ 14 h 15"/>
                  <a:gd name="T6" fmla="*/ 10 w 11"/>
                  <a:gd name="T7" fmla="*/ 14 h 15"/>
                  <a:gd name="T8" fmla="*/ 10 w 11"/>
                  <a:gd name="T9" fmla="*/ 14 h 15"/>
                  <a:gd name="T10" fmla="*/ 10 w 11"/>
                  <a:gd name="T11" fmla="*/ 14 h 15"/>
                  <a:gd name="T12" fmla="*/ 10 w 11"/>
                  <a:gd name="T13" fmla="*/ 13 h 15"/>
                  <a:gd name="T14" fmla="*/ 9 w 11"/>
                  <a:gd name="T15" fmla="*/ 13 h 15"/>
                  <a:gd name="T16" fmla="*/ 9 w 11"/>
                  <a:gd name="T17" fmla="*/ 13 h 15"/>
                  <a:gd name="T18" fmla="*/ 9 w 11"/>
                  <a:gd name="T19" fmla="*/ 12 h 15"/>
                  <a:gd name="T20" fmla="*/ 9 w 11"/>
                  <a:gd name="T21" fmla="*/ 12 h 15"/>
                  <a:gd name="T22" fmla="*/ 8 w 11"/>
                  <a:gd name="T23" fmla="*/ 12 h 15"/>
                  <a:gd name="T24" fmla="*/ 8 w 11"/>
                  <a:gd name="T25" fmla="*/ 12 h 15"/>
                  <a:gd name="T26" fmla="*/ 8 w 11"/>
                  <a:gd name="T27" fmla="*/ 11 h 15"/>
                  <a:gd name="T28" fmla="*/ 8 w 11"/>
                  <a:gd name="T29" fmla="*/ 11 h 15"/>
                  <a:gd name="T30" fmla="*/ 8 w 11"/>
                  <a:gd name="T31" fmla="*/ 11 h 15"/>
                  <a:gd name="T32" fmla="*/ 7 w 11"/>
                  <a:gd name="T33" fmla="*/ 11 h 15"/>
                  <a:gd name="T34" fmla="*/ 7 w 11"/>
                  <a:gd name="T35" fmla="*/ 10 h 15"/>
                  <a:gd name="T36" fmla="*/ 7 w 11"/>
                  <a:gd name="T37" fmla="*/ 10 h 15"/>
                  <a:gd name="T38" fmla="*/ 7 w 11"/>
                  <a:gd name="T39" fmla="*/ 10 h 15"/>
                  <a:gd name="T40" fmla="*/ 7 w 11"/>
                  <a:gd name="T41" fmla="*/ 9 h 15"/>
                  <a:gd name="T42" fmla="*/ 6 w 11"/>
                  <a:gd name="T43" fmla="*/ 9 h 15"/>
                  <a:gd name="T44" fmla="*/ 6 w 11"/>
                  <a:gd name="T45" fmla="*/ 9 h 15"/>
                  <a:gd name="T46" fmla="*/ 6 w 11"/>
                  <a:gd name="T47" fmla="*/ 9 h 15"/>
                  <a:gd name="T48" fmla="*/ 6 w 11"/>
                  <a:gd name="T49" fmla="*/ 8 h 15"/>
                  <a:gd name="T50" fmla="*/ 6 w 11"/>
                  <a:gd name="T51" fmla="*/ 8 h 15"/>
                  <a:gd name="T52" fmla="*/ 6 w 11"/>
                  <a:gd name="T53" fmla="*/ 8 h 15"/>
                  <a:gd name="T54" fmla="*/ 5 w 11"/>
                  <a:gd name="T55" fmla="*/ 8 h 15"/>
                  <a:gd name="T56" fmla="*/ 5 w 11"/>
                  <a:gd name="T57" fmla="*/ 7 h 15"/>
                  <a:gd name="T58" fmla="*/ 5 w 11"/>
                  <a:gd name="T59" fmla="*/ 7 h 15"/>
                  <a:gd name="T60" fmla="*/ 5 w 11"/>
                  <a:gd name="T61" fmla="*/ 7 h 15"/>
                  <a:gd name="T62" fmla="*/ 4 w 11"/>
                  <a:gd name="T63" fmla="*/ 6 h 15"/>
                  <a:gd name="T64" fmla="*/ 4 w 11"/>
                  <a:gd name="T65" fmla="*/ 6 h 15"/>
                  <a:gd name="T66" fmla="*/ 4 w 11"/>
                  <a:gd name="T67" fmla="*/ 6 h 15"/>
                  <a:gd name="T68" fmla="*/ 4 w 11"/>
                  <a:gd name="T69" fmla="*/ 5 h 15"/>
                  <a:gd name="T70" fmla="*/ 4 w 11"/>
                  <a:gd name="T71" fmla="*/ 5 h 15"/>
                  <a:gd name="T72" fmla="*/ 3 w 11"/>
                  <a:gd name="T73" fmla="*/ 5 h 15"/>
                  <a:gd name="T74" fmla="*/ 3 w 11"/>
                  <a:gd name="T75" fmla="*/ 5 h 15"/>
                  <a:gd name="T76" fmla="*/ 3 w 11"/>
                  <a:gd name="T77" fmla="*/ 4 h 15"/>
                  <a:gd name="T78" fmla="*/ 3 w 11"/>
                  <a:gd name="T79" fmla="*/ 4 h 15"/>
                  <a:gd name="T80" fmla="*/ 3 w 11"/>
                  <a:gd name="T81" fmla="*/ 4 h 15"/>
                  <a:gd name="T82" fmla="*/ 3 w 11"/>
                  <a:gd name="T83" fmla="*/ 3 h 15"/>
                  <a:gd name="T84" fmla="*/ 2 w 11"/>
                  <a:gd name="T85" fmla="*/ 3 h 15"/>
                  <a:gd name="T86" fmla="*/ 2 w 11"/>
                  <a:gd name="T87" fmla="*/ 3 h 15"/>
                  <a:gd name="T88" fmla="*/ 2 w 11"/>
                  <a:gd name="T89" fmla="*/ 2 h 15"/>
                  <a:gd name="T90" fmla="*/ 2 w 11"/>
                  <a:gd name="T91" fmla="*/ 2 h 15"/>
                  <a:gd name="T92" fmla="*/ 1 w 11"/>
                  <a:gd name="T93" fmla="*/ 2 h 15"/>
                  <a:gd name="T94" fmla="*/ 1 w 11"/>
                  <a:gd name="T95" fmla="*/ 1 h 15"/>
                  <a:gd name="T96" fmla="*/ 1 w 11"/>
                  <a:gd name="T97" fmla="*/ 1 h 15"/>
                  <a:gd name="T98" fmla="*/ 1 w 11"/>
                  <a:gd name="T99" fmla="*/ 1 h 15"/>
                  <a:gd name="T100" fmla="*/ 1 w 11"/>
                  <a:gd name="T101" fmla="*/ 1 h 15"/>
                  <a:gd name="T102" fmla="*/ 0 w 11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4" name="Freeform 1859"/>
              <p:cNvSpPr>
                <a:spLocks/>
              </p:cNvSpPr>
              <p:nvPr/>
            </p:nvSpPr>
            <p:spPr bwMode="auto">
              <a:xfrm>
                <a:off x="6953852" y="4290558"/>
                <a:ext cx="10827" cy="20670"/>
              </a:xfrm>
              <a:custGeom>
                <a:avLst/>
                <a:gdLst>
                  <a:gd name="T0" fmla="*/ 11 w 11"/>
                  <a:gd name="T1" fmla="*/ 21 h 21"/>
                  <a:gd name="T2" fmla="*/ 10 w 11"/>
                  <a:gd name="T3" fmla="*/ 20 h 21"/>
                  <a:gd name="T4" fmla="*/ 10 w 11"/>
                  <a:gd name="T5" fmla="*/ 20 h 21"/>
                  <a:gd name="T6" fmla="*/ 10 w 11"/>
                  <a:gd name="T7" fmla="*/ 19 h 21"/>
                  <a:gd name="T8" fmla="*/ 10 w 11"/>
                  <a:gd name="T9" fmla="*/ 19 h 21"/>
                  <a:gd name="T10" fmla="*/ 10 w 11"/>
                  <a:gd name="T11" fmla="*/ 19 h 21"/>
                  <a:gd name="T12" fmla="*/ 10 w 11"/>
                  <a:gd name="T13" fmla="*/ 18 h 21"/>
                  <a:gd name="T14" fmla="*/ 9 w 11"/>
                  <a:gd name="T15" fmla="*/ 18 h 21"/>
                  <a:gd name="T16" fmla="*/ 9 w 11"/>
                  <a:gd name="T17" fmla="*/ 18 h 21"/>
                  <a:gd name="T18" fmla="*/ 9 w 11"/>
                  <a:gd name="T19" fmla="*/ 17 h 21"/>
                  <a:gd name="T20" fmla="*/ 9 w 11"/>
                  <a:gd name="T21" fmla="*/ 17 h 21"/>
                  <a:gd name="T22" fmla="*/ 8 w 11"/>
                  <a:gd name="T23" fmla="*/ 16 h 21"/>
                  <a:gd name="T24" fmla="*/ 8 w 11"/>
                  <a:gd name="T25" fmla="*/ 16 h 21"/>
                  <a:gd name="T26" fmla="*/ 8 w 11"/>
                  <a:gd name="T27" fmla="*/ 16 h 21"/>
                  <a:gd name="T28" fmla="*/ 8 w 11"/>
                  <a:gd name="T29" fmla="*/ 15 h 21"/>
                  <a:gd name="T30" fmla="*/ 8 w 11"/>
                  <a:gd name="T31" fmla="*/ 15 h 21"/>
                  <a:gd name="T32" fmla="*/ 7 w 11"/>
                  <a:gd name="T33" fmla="*/ 15 h 21"/>
                  <a:gd name="T34" fmla="*/ 7 w 11"/>
                  <a:gd name="T35" fmla="*/ 14 h 21"/>
                  <a:gd name="T36" fmla="*/ 7 w 11"/>
                  <a:gd name="T37" fmla="*/ 14 h 21"/>
                  <a:gd name="T38" fmla="*/ 7 w 11"/>
                  <a:gd name="T39" fmla="*/ 14 h 21"/>
                  <a:gd name="T40" fmla="*/ 7 w 11"/>
                  <a:gd name="T41" fmla="*/ 13 h 21"/>
                  <a:gd name="T42" fmla="*/ 7 w 11"/>
                  <a:gd name="T43" fmla="*/ 13 h 21"/>
                  <a:gd name="T44" fmla="*/ 6 w 11"/>
                  <a:gd name="T45" fmla="*/ 12 h 21"/>
                  <a:gd name="T46" fmla="*/ 6 w 11"/>
                  <a:gd name="T47" fmla="*/ 12 h 21"/>
                  <a:gd name="T48" fmla="*/ 6 w 11"/>
                  <a:gd name="T49" fmla="*/ 12 h 21"/>
                  <a:gd name="T50" fmla="*/ 6 w 11"/>
                  <a:gd name="T51" fmla="*/ 11 h 21"/>
                  <a:gd name="T52" fmla="*/ 5 w 11"/>
                  <a:gd name="T53" fmla="*/ 11 h 21"/>
                  <a:gd name="T54" fmla="*/ 5 w 11"/>
                  <a:gd name="T55" fmla="*/ 11 h 21"/>
                  <a:gd name="T56" fmla="*/ 5 w 11"/>
                  <a:gd name="T57" fmla="*/ 10 h 21"/>
                  <a:gd name="T58" fmla="*/ 5 w 11"/>
                  <a:gd name="T59" fmla="*/ 10 h 21"/>
                  <a:gd name="T60" fmla="*/ 5 w 11"/>
                  <a:gd name="T61" fmla="*/ 9 h 21"/>
                  <a:gd name="T62" fmla="*/ 4 w 11"/>
                  <a:gd name="T63" fmla="*/ 9 h 21"/>
                  <a:gd name="T64" fmla="*/ 4 w 11"/>
                  <a:gd name="T65" fmla="*/ 8 h 21"/>
                  <a:gd name="T66" fmla="*/ 4 w 11"/>
                  <a:gd name="T67" fmla="*/ 8 h 21"/>
                  <a:gd name="T68" fmla="*/ 4 w 11"/>
                  <a:gd name="T69" fmla="*/ 8 h 21"/>
                  <a:gd name="T70" fmla="*/ 4 w 11"/>
                  <a:gd name="T71" fmla="*/ 7 h 21"/>
                  <a:gd name="T72" fmla="*/ 3 w 11"/>
                  <a:gd name="T73" fmla="*/ 7 h 21"/>
                  <a:gd name="T74" fmla="*/ 3 w 11"/>
                  <a:gd name="T75" fmla="*/ 6 h 21"/>
                  <a:gd name="T76" fmla="*/ 3 w 11"/>
                  <a:gd name="T77" fmla="*/ 6 h 21"/>
                  <a:gd name="T78" fmla="*/ 3 w 11"/>
                  <a:gd name="T79" fmla="*/ 5 h 21"/>
                  <a:gd name="T80" fmla="*/ 3 w 11"/>
                  <a:gd name="T81" fmla="*/ 5 h 21"/>
                  <a:gd name="T82" fmla="*/ 3 w 11"/>
                  <a:gd name="T83" fmla="*/ 5 h 21"/>
                  <a:gd name="T84" fmla="*/ 2 w 11"/>
                  <a:gd name="T85" fmla="*/ 4 h 21"/>
                  <a:gd name="T86" fmla="*/ 2 w 11"/>
                  <a:gd name="T87" fmla="*/ 4 h 21"/>
                  <a:gd name="T88" fmla="*/ 2 w 11"/>
                  <a:gd name="T89" fmla="*/ 3 h 21"/>
                  <a:gd name="T90" fmla="*/ 2 w 11"/>
                  <a:gd name="T91" fmla="*/ 3 h 21"/>
                  <a:gd name="T92" fmla="*/ 1 w 11"/>
                  <a:gd name="T93" fmla="*/ 2 h 21"/>
                  <a:gd name="T94" fmla="*/ 1 w 11"/>
                  <a:gd name="T95" fmla="*/ 2 h 21"/>
                  <a:gd name="T96" fmla="*/ 1 w 11"/>
                  <a:gd name="T97" fmla="*/ 2 h 21"/>
                  <a:gd name="T98" fmla="*/ 1 w 11"/>
                  <a:gd name="T99" fmla="*/ 1 h 21"/>
                  <a:gd name="T100" fmla="*/ 1 w 11"/>
                  <a:gd name="T101" fmla="*/ 1 h 21"/>
                  <a:gd name="T102" fmla="*/ 0 w 11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1">
                    <a:moveTo>
                      <a:pt x="11" y="21"/>
                    </a:moveTo>
                    <a:lnTo>
                      <a:pt x="10" y="20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5" name="Freeform 1860"/>
              <p:cNvSpPr>
                <a:spLocks/>
              </p:cNvSpPr>
              <p:nvPr/>
            </p:nvSpPr>
            <p:spPr bwMode="auto">
              <a:xfrm>
                <a:off x="6944010" y="4263983"/>
                <a:ext cx="10827" cy="27559"/>
              </a:xfrm>
              <a:custGeom>
                <a:avLst/>
                <a:gdLst>
                  <a:gd name="T0" fmla="*/ 11 w 11"/>
                  <a:gd name="T1" fmla="*/ 28 h 28"/>
                  <a:gd name="T2" fmla="*/ 10 w 11"/>
                  <a:gd name="T3" fmla="*/ 27 h 28"/>
                  <a:gd name="T4" fmla="*/ 10 w 11"/>
                  <a:gd name="T5" fmla="*/ 27 h 28"/>
                  <a:gd name="T6" fmla="*/ 10 w 11"/>
                  <a:gd name="T7" fmla="*/ 26 h 28"/>
                  <a:gd name="T8" fmla="*/ 10 w 11"/>
                  <a:gd name="T9" fmla="*/ 26 h 28"/>
                  <a:gd name="T10" fmla="*/ 10 w 11"/>
                  <a:gd name="T11" fmla="*/ 25 h 28"/>
                  <a:gd name="T12" fmla="*/ 10 w 11"/>
                  <a:gd name="T13" fmla="*/ 25 h 28"/>
                  <a:gd name="T14" fmla="*/ 9 w 11"/>
                  <a:gd name="T15" fmla="*/ 24 h 28"/>
                  <a:gd name="T16" fmla="*/ 9 w 11"/>
                  <a:gd name="T17" fmla="*/ 24 h 28"/>
                  <a:gd name="T18" fmla="*/ 9 w 11"/>
                  <a:gd name="T19" fmla="*/ 23 h 28"/>
                  <a:gd name="T20" fmla="*/ 9 w 11"/>
                  <a:gd name="T21" fmla="*/ 23 h 28"/>
                  <a:gd name="T22" fmla="*/ 8 w 11"/>
                  <a:gd name="T23" fmla="*/ 22 h 28"/>
                  <a:gd name="T24" fmla="*/ 8 w 11"/>
                  <a:gd name="T25" fmla="*/ 22 h 28"/>
                  <a:gd name="T26" fmla="*/ 8 w 11"/>
                  <a:gd name="T27" fmla="*/ 21 h 28"/>
                  <a:gd name="T28" fmla="*/ 8 w 11"/>
                  <a:gd name="T29" fmla="*/ 21 h 28"/>
                  <a:gd name="T30" fmla="*/ 8 w 11"/>
                  <a:gd name="T31" fmla="*/ 20 h 28"/>
                  <a:gd name="T32" fmla="*/ 7 w 11"/>
                  <a:gd name="T33" fmla="*/ 20 h 28"/>
                  <a:gd name="T34" fmla="*/ 7 w 11"/>
                  <a:gd name="T35" fmla="*/ 19 h 28"/>
                  <a:gd name="T36" fmla="*/ 7 w 11"/>
                  <a:gd name="T37" fmla="*/ 19 h 28"/>
                  <a:gd name="T38" fmla="*/ 7 w 11"/>
                  <a:gd name="T39" fmla="*/ 18 h 28"/>
                  <a:gd name="T40" fmla="*/ 7 w 11"/>
                  <a:gd name="T41" fmla="*/ 18 h 28"/>
                  <a:gd name="T42" fmla="*/ 7 w 11"/>
                  <a:gd name="T43" fmla="*/ 17 h 28"/>
                  <a:gd name="T44" fmla="*/ 6 w 11"/>
                  <a:gd name="T45" fmla="*/ 17 h 28"/>
                  <a:gd name="T46" fmla="*/ 6 w 11"/>
                  <a:gd name="T47" fmla="*/ 16 h 28"/>
                  <a:gd name="T48" fmla="*/ 6 w 11"/>
                  <a:gd name="T49" fmla="*/ 16 h 28"/>
                  <a:gd name="T50" fmla="*/ 6 w 11"/>
                  <a:gd name="T51" fmla="*/ 15 h 28"/>
                  <a:gd name="T52" fmla="*/ 5 w 11"/>
                  <a:gd name="T53" fmla="*/ 15 h 28"/>
                  <a:gd name="T54" fmla="*/ 5 w 11"/>
                  <a:gd name="T55" fmla="*/ 14 h 28"/>
                  <a:gd name="T56" fmla="*/ 5 w 11"/>
                  <a:gd name="T57" fmla="*/ 13 h 28"/>
                  <a:gd name="T58" fmla="*/ 5 w 11"/>
                  <a:gd name="T59" fmla="*/ 13 h 28"/>
                  <a:gd name="T60" fmla="*/ 5 w 11"/>
                  <a:gd name="T61" fmla="*/ 12 h 28"/>
                  <a:gd name="T62" fmla="*/ 4 w 11"/>
                  <a:gd name="T63" fmla="*/ 12 h 28"/>
                  <a:gd name="T64" fmla="*/ 4 w 11"/>
                  <a:gd name="T65" fmla="*/ 11 h 28"/>
                  <a:gd name="T66" fmla="*/ 4 w 11"/>
                  <a:gd name="T67" fmla="*/ 11 h 28"/>
                  <a:gd name="T68" fmla="*/ 4 w 11"/>
                  <a:gd name="T69" fmla="*/ 10 h 28"/>
                  <a:gd name="T70" fmla="*/ 4 w 11"/>
                  <a:gd name="T71" fmla="*/ 10 h 28"/>
                  <a:gd name="T72" fmla="*/ 4 w 11"/>
                  <a:gd name="T73" fmla="*/ 9 h 28"/>
                  <a:gd name="T74" fmla="*/ 3 w 11"/>
                  <a:gd name="T75" fmla="*/ 9 h 28"/>
                  <a:gd name="T76" fmla="*/ 3 w 11"/>
                  <a:gd name="T77" fmla="*/ 8 h 28"/>
                  <a:gd name="T78" fmla="*/ 3 w 11"/>
                  <a:gd name="T79" fmla="*/ 7 h 28"/>
                  <a:gd name="T80" fmla="*/ 3 w 11"/>
                  <a:gd name="T81" fmla="*/ 7 h 28"/>
                  <a:gd name="T82" fmla="*/ 3 w 11"/>
                  <a:gd name="T83" fmla="*/ 6 h 28"/>
                  <a:gd name="T84" fmla="*/ 2 w 11"/>
                  <a:gd name="T85" fmla="*/ 6 h 28"/>
                  <a:gd name="T86" fmla="*/ 2 w 11"/>
                  <a:gd name="T87" fmla="*/ 5 h 28"/>
                  <a:gd name="T88" fmla="*/ 2 w 11"/>
                  <a:gd name="T89" fmla="*/ 4 h 28"/>
                  <a:gd name="T90" fmla="*/ 2 w 11"/>
                  <a:gd name="T91" fmla="*/ 4 h 28"/>
                  <a:gd name="T92" fmla="*/ 1 w 11"/>
                  <a:gd name="T93" fmla="*/ 3 h 28"/>
                  <a:gd name="T94" fmla="*/ 1 w 11"/>
                  <a:gd name="T95" fmla="*/ 3 h 28"/>
                  <a:gd name="T96" fmla="*/ 1 w 11"/>
                  <a:gd name="T97" fmla="*/ 2 h 28"/>
                  <a:gd name="T98" fmla="*/ 1 w 11"/>
                  <a:gd name="T99" fmla="*/ 1 h 28"/>
                  <a:gd name="T100" fmla="*/ 1 w 11"/>
                  <a:gd name="T101" fmla="*/ 1 h 28"/>
                  <a:gd name="T102" fmla="*/ 0 w 11"/>
                  <a:gd name="T10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8">
                    <a:moveTo>
                      <a:pt x="11" y="28"/>
                    </a:moveTo>
                    <a:lnTo>
                      <a:pt x="10" y="27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6" name="Freeform 1861"/>
              <p:cNvSpPr>
                <a:spLocks/>
              </p:cNvSpPr>
              <p:nvPr/>
            </p:nvSpPr>
            <p:spPr bwMode="auto">
              <a:xfrm>
                <a:off x="6935151" y="4229535"/>
                <a:ext cx="9843" cy="35433"/>
              </a:xfrm>
              <a:custGeom>
                <a:avLst/>
                <a:gdLst>
                  <a:gd name="T0" fmla="*/ 10 w 10"/>
                  <a:gd name="T1" fmla="*/ 36 h 36"/>
                  <a:gd name="T2" fmla="*/ 9 w 10"/>
                  <a:gd name="T3" fmla="*/ 35 h 36"/>
                  <a:gd name="T4" fmla="*/ 9 w 10"/>
                  <a:gd name="T5" fmla="*/ 35 h 36"/>
                  <a:gd name="T6" fmla="*/ 9 w 10"/>
                  <a:gd name="T7" fmla="*/ 34 h 36"/>
                  <a:gd name="T8" fmla="*/ 9 w 10"/>
                  <a:gd name="T9" fmla="*/ 33 h 36"/>
                  <a:gd name="T10" fmla="*/ 9 w 10"/>
                  <a:gd name="T11" fmla="*/ 33 h 36"/>
                  <a:gd name="T12" fmla="*/ 9 w 10"/>
                  <a:gd name="T13" fmla="*/ 32 h 36"/>
                  <a:gd name="T14" fmla="*/ 8 w 10"/>
                  <a:gd name="T15" fmla="*/ 31 h 36"/>
                  <a:gd name="T16" fmla="*/ 8 w 10"/>
                  <a:gd name="T17" fmla="*/ 31 h 36"/>
                  <a:gd name="T18" fmla="*/ 8 w 10"/>
                  <a:gd name="T19" fmla="*/ 30 h 36"/>
                  <a:gd name="T20" fmla="*/ 8 w 10"/>
                  <a:gd name="T21" fmla="*/ 29 h 36"/>
                  <a:gd name="T22" fmla="*/ 7 w 10"/>
                  <a:gd name="T23" fmla="*/ 29 h 36"/>
                  <a:gd name="T24" fmla="*/ 7 w 10"/>
                  <a:gd name="T25" fmla="*/ 28 h 36"/>
                  <a:gd name="T26" fmla="*/ 7 w 10"/>
                  <a:gd name="T27" fmla="*/ 27 h 36"/>
                  <a:gd name="T28" fmla="*/ 7 w 10"/>
                  <a:gd name="T29" fmla="*/ 27 h 36"/>
                  <a:gd name="T30" fmla="*/ 7 w 10"/>
                  <a:gd name="T31" fmla="*/ 26 h 36"/>
                  <a:gd name="T32" fmla="*/ 6 w 10"/>
                  <a:gd name="T33" fmla="*/ 25 h 36"/>
                  <a:gd name="T34" fmla="*/ 6 w 10"/>
                  <a:gd name="T35" fmla="*/ 25 h 36"/>
                  <a:gd name="T36" fmla="*/ 6 w 10"/>
                  <a:gd name="T37" fmla="*/ 24 h 36"/>
                  <a:gd name="T38" fmla="*/ 6 w 10"/>
                  <a:gd name="T39" fmla="*/ 23 h 36"/>
                  <a:gd name="T40" fmla="*/ 6 w 10"/>
                  <a:gd name="T41" fmla="*/ 23 h 36"/>
                  <a:gd name="T42" fmla="*/ 6 w 10"/>
                  <a:gd name="T43" fmla="*/ 22 h 36"/>
                  <a:gd name="T44" fmla="*/ 5 w 10"/>
                  <a:gd name="T45" fmla="*/ 21 h 36"/>
                  <a:gd name="T46" fmla="*/ 5 w 10"/>
                  <a:gd name="T47" fmla="*/ 21 h 36"/>
                  <a:gd name="T48" fmla="*/ 5 w 10"/>
                  <a:gd name="T49" fmla="*/ 20 h 36"/>
                  <a:gd name="T50" fmla="*/ 5 w 10"/>
                  <a:gd name="T51" fmla="*/ 19 h 36"/>
                  <a:gd name="T52" fmla="*/ 4 w 10"/>
                  <a:gd name="T53" fmla="*/ 18 h 36"/>
                  <a:gd name="T54" fmla="*/ 4 w 10"/>
                  <a:gd name="T55" fmla="*/ 18 h 36"/>
                  <a:gd name="T56" fmla="*/ 4 w 10"/>
                  <a:gd name="T57" fmla="*/ 17 h 36"/>
                  <a:gd name="T58" fmla="*/ 4 w 10"/>
                  <a:gd name="T59" fmla="*/ 16 h 36"/>
                  <a:gd name="T60" fmla="*/ 4 w 10"/>
                  <a:gd name="T61" fmla="*/ 16 h 36"/>
                  <a:gd name="T62" fmla="*/ 3 w 10"/>
                  <a:gd name="T63" fmla="*/ 15 h 36"/>
                  <a:gd name="T64" fmla="*/ 3 w 10"/>
                  <a:gd name="T65" fmla="*/ 14 h 36"/>
                  <a:gd name="T66" fmla="*/ 3 w 10"/>
                  <a:gd name="T67" fmla="*/ 14 h 36"/>
                  <a:gd name="T68" fmla="*/ 3 w 10"/>
                  <a:gd name="T69" fmla="*/ 13 h 36"/>
                  <a:gd name="T70" fmla="*/ 3 w 10"/>
                  <a:gd name="T71" fmla="*/ 12 h 36"/>
                  <a:gd name="T72" fmla="*/ 3 w 10"/>
                  <a:gd name="T73" fmla="*/ 11 h 36"/>
                  <a:gd name="T74" fmla="*/ 2 w 10"/>
                  <a:gd name="T75" fmla="*/ 11 h 36"/>
                  <a:gd name="T76" fmla="*/ 2 w 10"/>
                  <a:gd name="T77" fmla="*/ 10 h 36"/>
                  <a:gd name="T78" fmla="*/ 2 w 10"/>
                  <a:gd name="T79" fmla="*/ 9 h 36"/>
                  <a:gd name="T80" fmla="*/ 2 w 10"/>
                  <a:gd name="T81" fmla="*/ 8 h 36"/>
                  <a:gd name="T82" fmla="*/ 2 w 10"/>
                  <a:gd name="T83" fmla="*/ 8 h 36"/>
                  <a:gd name="T84" fmla="*/ 1 w 10"/>
                  <a:gd name="T85" fmla="*/ 7 h 36"/>
                  <a:gd name="T86" fmla="*/ 1 w 10"/>
                  <a:gd name="T87" fmla="*/ 6 h 36"/>
                  <a:gd name="T88" fmla="*/ 1 w 10"/>
                  <a:gd name="T89" fmla="*/ 5 h 36"/>
                  <a:gd name="T90" fmla="*/ 1 w 10"/>
                  <a:gd name="T91" fmla="*/ 4 h 36"/>
                  <a:gd name="T92" fmla="*/ 0 w 10"/>
                  <a:gd name="T93" fmla="*/ 3 h 36"/>
                  <a:gd name="T94" fmla="*/ 0 w 10"/>
                  <a:gd name="T95" fmla="*/ 3 h 36"/>
                  <a:gd name="T96" fmla="*/ 0 w 10"/>
                  <a:gd name="T97" fmla="*/ 2 h 36"/>
                  <a:gd name="T98" fmla="*/ 0 w 10"/>
                  <a:gd name="T99" fmla="*/ 1 h 36"/>
                  <a:gd name="T100" fmla="*/ 0 w 10"/>
                  <a:gd name="T101" fmla="*/ 1 h 36"/>
                  <a:gd name="T102" fmla="*/ 0 w 10"/>
                  <a:gd name="T10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6">
                    <a:moveTo>
                      <a:pt x="10" y="36"/>
                    </a:moveTo>
                    <a:lnTo>
                      <a:pt x="9" y="35"/>
                    </a:lnTo>
                    <a:lnTo>
                      <a:pt x="9" y="35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7" name="Freeform 1862"/>
              <p:cNvSpPr>
                <a:spLocks/>
              </p:cNvSpPr>
              <p:nvPr/>
            </p:nvSpPr>
            <p:spPr bwMode="auto">
              <a:xfrm>
                <a:off x="6925308" y="4184259"/>
                <a:ext cx="9843" cy="46260"/>
              </a:xfrm>
              <a:custGeom>
                <a:avLst/>
                <a:gdLst>
                  <a:gd name="T0" fmla="*/ 10 w 10"/>
                  <a:gd name="T1" fmla="*/ 47 h 47"/>
                  <a:gd name="T2" fmla="*/ 10 w 10"/>
                  <a:gd name="T3" fmla="*/ 46 h 47"/>
                  <a:gd name="T4" fmla="*/ 9 w 10"/>
                  <a:gd name="T5" fmla="*/ 45 h 47"/>
                  <a:gd name="T6" fmla="*/ 9 w 10"/>
                  <a:gd name="T7" fmla="*/ 44 h 47"/>
                  <a:gd name="T8" fmla="*/ 9 w 10"/>
                  <a:gd name="T9" fmla="*/ 43 h 47"/>
                  <a:gd name="T10" fmla="*/ 9 w 10"/>
                  <a:gd name="T11" fmla="*/ 42 h 47"/>
                  <a:gd name="T12" fmla="*/ 9 w 10"/>
                  <a:gd name="T13" fmla="*/ 42 h 47"/>
                  <a:gd name="T14" fmla="*/ 8 w 10"/>
                  <a:gd name="T15" fmla="*/ 41 h 47"/>
                  <a:gd name="T16" fmla="*/ 8 w 10"/>
                  <a:gd name="T17" fmla="*/ 40 h 47"/>
                  <a:gd name="T18" fmla="*/ 8 w 10"/>
                  <a:gd name="T19" fmla="*/ 39 h 47"/>
                  <a:gd name="T20" fmla="*/ 8 w 10"/>
                  <a:gd name="T21" fmla="*/ 38 h 47"/>
                  <a:gd name="T22" fmla="*/ 7 w 10"/>
                  <a:gd name="T23" fmla="*/ 37 h 47"/>
                  <a:gd name="T24" fmla="*/ 7 w 10"/>
                  <a:gd name="T25" fmla="*/ 36 h 47"/>
                  <a:gd name="T26" fmla="*/ 7 w 10"/>
                  <a:gd name="T27" fmla="*/ 36 h 47"/>
                  <a:gd name="T28" fmla="*/ 7 w 10"/>
                  <a:gd name="T29" fmla="*/ 35 h 47"/>
                  <a:gd name="T30" fmla="*/ 7 w 10"/>
                  <a:gd name="T31" fmla="*/ 34 h 47"/>
                  <a:gd name="T32" fmla="*/ 7 w 10"/>
                  <a:gd name="T33" fmla="*/ 33 h 47"/>
                  <a:gd name="T34" fmla="*/ 6 w 10"/>
                  <a:gd name="T35" fmla="*/ 32 h 47"/>
                  <a:gd name="T36" fmla="*/ 6 w 10"/>
                  <a:gd name="T37" fmla="*/ 31 h 47"/>
                  <a:gd name="T38" fmla="*/ 6 w 10"/>
                  <a:gd name="T39" fmla="*/ 31 h 47"/>
                  <a:gd name="T40" fmla="*/ 6 w 10"/>
                  <a:gd name="T41" fmla="*/ 29 h 47"/>
                  <a:gd name="T42" fmla="*/ 6 w 10"/>
                  <a:gd name="T43" fmla="*/ 29 h 47"/>
                  <a:gd name="T44" fmla="*/ 5 w 10"/>
                  <a:gd name="T45" fmla="*/ 28 h 47"/>
                  <a:gd name="T46" fmla="*/ 5 w 10"/>
                  <a:gd name="T47" fmla="*/ 27 h 47"/>
                  <a:gd name="T48" fmla="*/ 5 w 10"/>
                  <a:gd name="T49" fmla="*/ 26 h 47"/>
                  <a:gd name="T50" fmla="*/ 5 w 10"/>
                  <a:gd name="T51" fmla="*/ 25 h 47"/>
                  <a:gd name="T52" fmla="*/ 4 w 10"/>
                  <a:gd name="T53" fmla="*/ 24 h 47"/>
                  <a:gd name="T54" fmla="*/ 4 w 10"/>
                  <a:gd name="T55" fmla="*/ 23 h 47"/>
                  <a:gd name="T56" fmla="*/ 4 w 10"/>
                  <a:gd name="T57" fmla="*/ 22 h 47"/>
                  <a:gd name="T58" fmla="*/ 4 w 10"/>
                  <a:gd name="T59" fmla="*/ 21 h 47"/>
                  <a:gd name="T60" fmla="*/ 4 w 10"/>
                  <a:gd name="T61" fmla="*/ 21 h 47"/>
                  <a:gd name="T62" fmla="*/ 3 w 10"/>
                  <a:gd name="T63" fmla="*/ 19 h 47"/>
                  <a:gd name="T64" fmla="*/ 3 w 10"/>
                  <a:gd name="T65" fmla="*/ 19 h 47"/>
                  <a:gd name="T66" fmla="*/ 3 w 10"/>
                  <a:gd name="T67" fmla="*/ 18 h 47"/>
                  <a:gd name="T68" fmla="*/ 3 w 10"/>
                  <a:gd name="T69" fmla="*/ 17 h 47"/>
                  <a:gd name="T70" fmla="*/ 3 w 10"/>
                  <a:gd name="T71" fmla="*/ 16 h 47"/>
                  <a:gd name="T72" fmla="*/ 3 w 10"/>
                  <a:gd name="T73" fmla="*/ 15 h 47"/>
                  <a:gd name="T74" fmla="*/ 2 w 10"/>
                  <a:gd name="T75" fmla="*/ 14 h 47"/>
                  <a:gd name="T76" fmla="*/ 2 w 10"/>
                  <a:gd name="T77" fmla="*/ 13 h 47"/>
                  <a:gd name="T78" fmla="*/ 2 w 10"/>
                  <a:gd name="T79" fmla="*/ 12 h 47"/>
                  <a:gd name="T80" fmla="*/ 2 w 10"/>
                  <a:gd name="T81" fmla="*/ 11 h 47"/>
                  <a:gd name="T82" fmla="*/ 2 w 10"/>
                  <a:gd name="T83" fmla="*/ 10 h 47"/>
                  <a:gd name="T84" fmla="*/ 1 w 10"/>
                  <a:gd name="T85" fmla="*/ 9 h 47"/>
                  <a:gd name="T86" fmla="*/ 1 w 10"/>
                  <a:gd name="T87" fmla="*/ 8 h 47"/>
                  <a:gd name="T88" fmla="*/ 1 w 10"/>
                  <a:gd name="T89" fmla="*/ 7 h 47"/>
                  <a:gd name="T90" fmla="*/ 1 w 10"/>
                  <a:gd name="T91" fmla="*/ 6 h 47"/>
                  <a:gd name="T92" fmla="*/ 0 w 10"/>
                  <a:gd name="T93" fmla="*/ 5 h 47"/>
                  <a:gd name="T94" fmla="*/ 0 w 10"/>
                  <a:gd name="T95" fmla="*/ 4 h 47"/>
                  <a:gd name="T96" fmla="*/ 0 w 10"/>
                  <a:gd name="T97" fmla="*/ 3 h 47"/>
                  <a:gd name="T98" fmla="*/ 0 w 10"/>
                  <a:gd name="T99" fmla="*/ 2 h 47"/>
                  <a:gd name="T100" fmla="*/ 0 w 10"/>
                  <a:gd name="T101" fmla="*/ 1 h 47"/>
                  <a:gd name="T102" fmla="*/ 0 w 10"/>
                  <a:gd name="T10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7">
                    <a:moveTo>
                      <a:pt x="10" y="47"/>
                    </a:moveTo>
                    <a:lnTo>
                      <a:pt x="10" y="46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8" y="41"/>
                    </a:lnTo>
                    <a:lnTo>
                      <a:pt x="8" y="40"/>
                    </a:lnTo>
                    <a:lnTo>
                      <a:pt x="8" y="39"/>
                    </a:lnTo>
                    <a:lnTo>
                      <a:pt x="8" y="38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8" name="Freeform 1863"/>
              <p:cNvSpPr>
                <a:spLocks/>
              </p:cNvSpPr>
              <p:nvPr/>
            </p:nvSpPr>
            <p:spPr bwMode="auto">
              <a:xfrm>
                <a:off x="6915466" y="4126188"/>
                <a:ext cx="9843" cy="59055"/>
              </a:xfrm>
              <a:custGeom>
                <a:avLst/>
                <a:gdLst>
                  <a:gd name="T0" fmla="*/ 10 w 10"/>
                  <a:gd name="T1" fmla="*/ 60 h 60"/>
                  <a:gd name="T2" fmla="*/ 10 w 10"/>
                  <a:gd name="T3" fmla="*/ 59 h 60"/>
                  <a:gd name="T4" fmla="*/ 9 w 10"/>
                  <a:gd name="T5" fmla="*/ 58 h 60"/>
                  <a:gd name="T6" fmla="*/ 9 w 10"/>
                  <a:gd name="T7" fmla="*/ 57 h 60"/>
                  <a:gd name="T8" fmla="*/ 9 w 10"/>
                  <a:gd name="T9" fmla="*/ 56 h 60"/>
                  <a:gd name="T10" fmla="*/ 9 w 10"/>
                  <a:gd name="T11" fmla="*/ 55 h 60"/>
                  <a:gd name="T12" fmla="*/ 9 w 10"/>
                  <a:gd name="T13" fmla="*/ 54 h 60"/>
                  <a:gd name="T14" fmla="*/ 8 w 10"/>
                  <a:gd name="T15" fmla="*/ 53 h 60"/>
                  <a:gd name="T16" fmla="*/ 8 w 10"/>
                  <a:gd name="T17" fmla="*/ 52 h 60"/>
                  <a:gd name="T18" fmla="*/ 8 w 10"/>
                  <a:gd name="T19" fmla="*/ 51 h 60"/>
                  <a:gd name="T20" fmla="*/ 8 w 10"/>
                  <a:gd name="T21" fmla="*/ 49 h 60"/>
                  <a:gd name="T22" fmla="*/ 7 w 10"/>
                  <a:gd name="T23" fmla="*/ 48 h 60"/>
                  <a:gd name="T24" fmla="*/ 7 w 10"/>
                  <a:gd name="T25" fmla="*/ 47 h 60"/>
                  <a:gd name="T26" fmla="*/ 7 w 10"/>
                  <a:gd name="T27" fmla="*/ 46 h 60"/>
                  <a:gd name="T28" fmla="*/ 7 w 10"/>
                  <a:gd name="T29" fmla="*/ 45 h 60"/>
                  <a:gd name="T30" fmla="*/ 7 w 10"/>
                  <a:gd name="T31" fmla="*/ 44 h 60"/>
                  <a:gd name="T32" fmla="*/ 7 w 10"/>
                  <a:gd name="T33" fmla="*/ 43 h 60"/>
                  <a:gd name="T34" fmla="*/ 6 w 10"/>
                  <a:gd name="T35" fmla="*/ 42 h 60"/>
                  <a:gd name="T36" fmla="*/ 6 w 10"/>
                  <a:gd name="T37" fmla="*/ 41 h 60"/>
                  <a:gd name="T38" fmla="*/ 6 w 10"/>
                  <a:gd name="T39" fmla="*/ 39 h 60"/>
                  <a:gd name="T40" fmla="*/ 6 w 10"/>
                  <a:gd name="T41" fmla="*/ 38 h 60"/>
                  <a:gd name="T42" fmla="*/ 6 w 10"/>
                  <a:gd name="T43" fmla="*/ 37 h 60"/>
                  <a:gd name="T44" fmla="*/ 5 w 10"/>
                  <a:gd name="T45" fmla="*/ 36 h 60"/>
                  <a:gd name="T46" fmla="*/ 5 w 10"/>
                  <a:gd name="T47" fmla="*/ 35 h 60"/>
                  <a:gd name="T48" fmla="*/ 5 w 10"/>
                  <a:gd name="T49" fmla="*/ 34 h 60"/>
                  <a:gd name="T50" fmla="*/ 5 w 10"/>
                  <a:gd name="T51" fmla="*/ 33 h 60"/>
                  <a:gd name="T52" fmla="*/ 4 w 10"/>
                  <a:gd name="T53" fmla="*/ 31 h 60"/>
                  <a:gd name="T54" fmla="*/ 4 w 10"/>
                  <a:gd name="T55" fmla="*/ 30 h 60"/>
                  <a:gd name="T56" fmla="*/ 4 w 10"/>
                  <a:gd name="T57" fmla="*/ 29 h 60"/>
                  <a:gd name="T58" fmla="*/ 4 w 10"/>
                  <a:gd name="T59" fmla="*/ 28 h 60"/>
                  <a:gd name="T60" fmla="*/ 4 w 10"/>
                  <a:gd name="T61" fmla="*/ 27 h 60"/>
                  <a:gd name="T62" fmla="*/ 4 w 10"/>
                  <a:gd name="T63" fmla="*/ 26 h 60"/>
                  <a:gd name="T64" fmla="*/ 3 w 10"/>
                  <a:gd name="T65" fmla="*/ 24 h 60"/>
                  <a:gd name="T66" fmla="*/ 3 w 10"/>
                  <a:gd name="T67" fmla="*/ 23 h 60"/>
                  <a:gd name="T68" fmla="*/ 3 w 10"/>
                  <a:gd name="T69" fmla="*/ 22 h 60"/>
                  <a:gd name="T70" fmla="*/ 3 w 10"/>
                  <a:gd name="T71" fmla="*/ 21 h 60"/>
                  <a:gd name="T72" fmla="*/ 3 w 10"/>
                  <a:gd name="T73" fmla="*/ 19 h 60"/>
                  <a:gd name="T74" fmla="*/ 2 w 10"/>
                  <a:gd name="T75" fmla="*/ 18 h 60"/>
                  <a:gd name="T76" fmla="*/ 2 w 10"/>
                  <a:gd name="T77" fmla="*/ 17 h 60"/>
                  <a:gd name="T78" fmla="*/ 2 w 10"/>
                  <a:gd name="T79" fmla="*/ 16 h 60"/>
                  <a:gd name="T80" fmla="*/ 2 w 10"/>
                  <a:gd name="T81" fmla="*/ 15 h 60"/>
                  <a:gd name="T82" fmla="*/ 2 w 10"/>
                  <a:gd name="T83" fmla="*/ 13 h 60"/>
                  <a:gd name="T84" fmla="*/ 1 w 10"/>
                  <a:gd name="T85" fmla="*/ 12 h 60"/>
                  <a:gd name="T86" fmla="*/ 1 w 10"/>
                  <a:gd name="T87" fmla="*/ 11 h 60"/>
                  <a:gd name="T88" fmla="*/ 1 w 10"/>
                  <a:gd name="T89" fmla="*/ 9 h 60"/>
                  <a:gd name="T90" fmla="*/ 1 w 10"/>
                  <a:gd name="T91" fmla="*/ 8 h 60"/>
                  <a:gd name="T92" fmla="*/ 0 w 10"/>
                  <a:gd name="T93" fmla="*/ 7 h 60"/>
                  <a:gd name="T94" fmla="*/ 0 w 10"/>
                  <a:gd name="T95" fmla="*/ 5 h 60"/>
                  <a:gd name="T96" fmla="*/ 0 w 10"/>
                  <a:gd name="T97" fmla="*/ 4 h 60"/>
                  <a:gd name="T98" fmla="*/ 0 w 10"/>
                  <a:gd name="T99" fmla="*/ 3 h 60"/>
                  <a:gd name="T100" fmla="*/ 0 w 10"/>
                  <a:gd name="T101" fmla="*/ 2 h 60"/>
                  <a:gd name="T102" fmla="*/ 0 w 10"/>
                  <a:gd name="T10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0">
                    <a:moveTo>
                      <a:pt x="10" y="60"/>
                    </a:moveTo>
                    <a:lnTo>
                      <a:pt x="10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8" y="49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7" y="46"/>
                    </a:lnTo>
                    <a:lnTo>
                      <a:pt x="7" y="45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9" name="Freeform 1864"/>
              <p:cNvSpPr>
                <a:spLocks/>
              </p:cNvSpPr>
              <p:nvPr/>
            </p:nvSpPr>
            <p:spPr bwMode="auto">
              <a:xfrm>
                <a:off x="6905623" y="4049417"/>
                <a:ext cx="9843" cy="78740"/>
              </a:xfrm>
              <a:custGeom>
                <a:avLst/>
                <a:gdLst>
                  <a:gd name="T0" fmla="*/ 10 w 10"/>
                  <a:gd name="T1" fmla="*/ 80 h 80"/>
                  <a:gd name="T2" fmla="*/ 10 w 10"/>
                  <a:gd name="T3" fmla="*/ 78 h 80"/>
                  <a:gd name="T4" fmla="*/ 9 w 10"/>
                  <a:gd name="T5" fmla="*/ 77 h 80"/>
                  <a:gd name="T6" fmla="*/ 9 w 10"/>
                  <a:gd name="T7" fmla="*/ 75 h 80"/>
                  <a:gd name="T8" fmla="*/ 9 w 10"/>
                  <a:gd name="T9" fmla="*/ 74 h 80"/>
                  <a:gd name="T10" fmla="*/ 9 w 10"/>
                  <a:gd name="T11" fmla="*/ 73 h 80"/>
                  <a:gd name="T12" fmla="*/ 9 w 10"/>
                  <a:gd name="T13" fmla="*/ 71 h 80"/>
                  <a:gd name="T14" fmla="*/ 8 w 10"/>
                  <a:gd name="T15" fmla="*/ 70 h 80"/>
                  <a:gd name="T16" fmla="*/ 8 w 10"/>
                  <a:gd name="T17" fmla="*/ 69 h 80"/>
                  <a:gd name="T18" fmla="*/ 8 w 10"/>
                  <a:gd name="T19" fmla="*/ 67 h 80"/>
                  <a:gd name="T20" fmla="*/ 8 w 10"/>
                  <a:gd name="T21" fmla="*/ 66 h 80"/>
                  <a:gd name="T22" fmla="*/ 7 w 10"/>
                  <a:gd name="T23" fmla="*/ 64 h 80"/>
                  <a:gd name="T24" fmla="*/ 7 w 10"/>
                  <a:gd name="T25" fmla="*/ 63 h 80"/>
                  <a:gd name="T26" fmla="*/ 7 w 10"/>
                  <a:gd name="T27" fmla="*/ 62 h 80"/>
                  <a:gd name="T28" fmla="*/ 7 w 10"/>
                  <a:gd name="T29" fmla="*/ 60 h 80"/>
                  <a:gd name="T30" fmla="*/ 7 w 10"/>
                  <a:gd name="T31" fmla="*/ 59 h 80"/>
                  <a:gd name="T32" fmla="*/ 7 w 10"/>
                  <a:gd name="T33" fmla="*/ 57 h 80"/>
                  <a:gd name="T34" fmla="*/ 6 w 10"/>
                  <a:gd name="T35" fmla="*/ 56 h 80"/>
                  <a:gd name="T36" fmla="*/ 6 w 10"/>
                  <a:gd name="T37" fmla="*/ 54 h 80"/>
                  <a:gd name="T38" fmla="*/ 6 w 10"/>
                  <a:gd name="T39" fmla="*/ 53 h 80"/>
                  <a:gd name="T40" fmla="*/ 6 w 10"/>
                  <a:gd name="T41" fmla="*/ 51 h 80"/>
                  <a:gd name="T42" fmla="*/ 6 w 10"/>
                  <a:gd name="T43" fmla="*/ 50 h 80"/>
                  <a:gd name="T44" fmla="*/ 5 w 10"/>
                  <a:gd name="T45" fmla="*/ 48 h 80"/>
                  <a:gd name="T46" fmla="*/ 5 w 10"/>
                  <a:gd name="T47" fmla="*/ 47 h 80"/>
                  <a:gd name="T48" fmla="*/ 5 w 10"/>
                  <a:gd name="T49" fmla="*/ 45 h 80"/>
                  <a:gd name="T50" fmla="*/ 5 w 10"/>
                  <a:gd name="T51" fmla="*/ 44 h 80"/>
                  <a:gd name="T52" fmla="*/ 4 w 10"/>
                  <a:gd name="T53" fmla="*/ 42 h 80"/>
                  <a:gd name="T54" fmla="*/ 4 w 10"/>
                  <a:gd name="T55" fmla="*/ 41 h 80"/>
                  <a:gd name="T56" fmla="*/ 4 w 10"/>
                  <a:gd name="T57" fmla="*/ 39 h 80"/>
                  <a:gd name="T58" fmla="*/ 4 w 10"/>
                  <a:gd name="T59" fmla="*/ 38 h 80"/>
                  <a:gd name="T60" fmla="*/ 4 w 10"/>
                  <a:gd name="T61" fmla="*/ 36 h 80"/>
                  <a:gd name="T62" fmla="*/ 4 w 10"/>
                  <a:gd name="T63" fmla="*/ 34 h 80"/>
                  <a:gd name="T64" fmla="*/ 3 w 10"/>
                  <a:gd name="T65" fmla="*/ 33 h 80"/>
                  <a:gd name="T66" fmla="*/ 3 w 10"/>
                  <a:gd name="T67" fmla="*/ 31 h 80"/>
                  <a:gd name="T68" fmla="*/ 3 w 10"/>
                  <a:gd name="T69" fmla="*/ 29 h 80"/>
                  <a:gd name="T70" fmla="*/ 3 w 10"/>
                  <a:gd name="T71" fmla="*/ 28 h 80"/>
                  <a:gd name="T72" fmla="*/ 3 w 10"/>
                  <a:gd name="T73" fmla="*/ 26 h 80"/>
                  <a:gd name="T74" fmla="*/ 2 w 10"/>
                  <a:gd name="T75" fmla="*/ 25 h 80"/>
                  <a:gd name="T76" fmla="*/ 2 w 10"/>
                  <a:gd name="T77" fmla="*/ 23 h 80"/>
                  <a:gd name="T78" fmla="*/ 2 w 10"/>
                  <a:gd name="T79" fmla="*/ 21 h 80"/>
                  <a:gd name="T80" fmla="*/ 2 w 10"/>
                  <a:gd name="T81" fmla="*/ 20 h 80"/>
                  <a:gd name="T82" fmla="*/ 2 w 10"/>
                  <a:gd name="T83" fmla="*/ 18 h 80"/>
                  <a:gd name="T84" fmla="*/ 2 w 10"/>
                  <a:gd name="T85" fmla="*/ 16 h 80"/>
                  <a:gd name="T86" fmla="*/ 1 w 10"/>
                  <a:gd name="T87" fmla="*/ 15 h 80"/>
                  <a:gd name="T88" fmla="*/ 1 w 10"/>
                  <a:gd name="T89" fmla="*/ 13 h 80"/>
                  <a:gd name="T90" fmla="*/ 1 w 10"/>
                  <a:gd name="T91" fmla="*/ 11 h 80"/>
                  <a:gd name="T92" fmla="*/ 1 w 10"/>
                  <a:gd name="T93" fmla="*/ 9 h 80"/>
                  <a:gd name="T94" fmla="*/ 0 w 10"/>
                  <a:gd name="T95" fmla="*/ 8 h 80"/>
                  <a:gd name="T96" fmla="*/ 0 w 10"/>
                  <a:gd name="T97" fmla="*/ 6 h 80"/>
                  <a:gd name="T98" fmla="*/ 0 w 10"/>
                  <a:gd name="T99" fmla="*/ 4 h 80"/>
                  <a:gd name="T100" fmla="*/ 0 w 10"/>
                  <a:gd name="T101" fmla="*/ 2 h 80"/>
                  <a:gd name="T102" fmla="*/ 0 w 10"/>
                  <a:gd name="T10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0">
                    <a:moveTo>
                      <a:pt x="10" y="80"/>
                    </a:moveTo>
                    <a:lnTo>
                      <a:pt x="10" y="78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9" y="73"/>
                    </a:lnTo>
                    <a:lnTo>
                      <a:pt x="9" y="71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0" name="Freeform 1865"/>
              <p:cNvSpPr>
                <a:spLocks/>
              </p:cNvSpPr>
              <p:nvPr/>
            </p:nvSpPr>
            <p:spPr bwMode="auto">
              <a:xfrm>
                <a:off x="6895781" y="3945086"/>
                <a:ext cx="9843" cy="106299"/>
              </a:xfrm>
              <a:custGeom>
                <a:avLst/>
                <a:gdLst>
                  <a:gd name="T0" fmla="*/ 10 w 10"/>
                  <a:gd name="T1" fmla="*/ 108 h 108"/>
                  <a:gd name="T2" fmla="*/ 10 w 10"/>
                  <a:gd name="T3" fmla="*/ 106 h 108"/>
                  <a:gd name="T4" fmla="*/ 9 w 10"/>
                  <a:gd name="T5" fmla="*/ 105 h 108"/>
                  <a:gd name="T6" fmla="*/ 9 w 10"/>
                  <a:gd name="T7" fmla="*/ 103 h 108"/>
                  <a:gd name="T8" fmla="*/ 9 w 10"/>
                  <a:gd name="T9" fmla="*/ 101 h 108"/>
                  <a:gd name="T10" fmla="*/ 9 w 10"/>
                  <a:gd name="T11" fmla="*/ 99 h 108"/>
                  <a:gd name="T12" fmla="*/ 9 w 10"/>
                  <a:gd name="T13" fmla="*/ 97 h 108"/>
                  <a:gd name="T14" fmla="*/ 8 w 10"/>
                  <a:gd name="T15" fmla="*/ 95 h 108"/>
                  <a:gd name="T16" fmla="*/ 8 w 10"/>
                  <a:gd name="T17" fmla="*/ 93 h 108"/>
                  <a:gd name="T18" fmla="*/ 8 w 10"/>
                  <a:gd name="T19" fmla="*/ 92 h 108"/>
                  <a:gd name="T20" fmla="*/ 8 w 10"/>
                  <a:gd name="T21" fmla="*/ 90 h 108"/>
                  <a:gd name="T22" fmla="*/ 8 w 10"/>
                  <a:gd name="T23" fmla="*/ 88 h 108"/>
                  <a:gd name="T24" fmla="*/ 7 w 10"/>
                  <a:gd name="T25" fmla="*/ 86 h 108"/>
                  <a:gd name="T26" fmla="*/ 7 w 10"/>
                  <a:gd name="T27" fmla="*/ 84 h 108"/>
                  <a:gd name="T28" fmla="*/ 7 w 10"/>
                  <a:gd name="T29" fmla="*/ 82 h 108"/>
                  <a:gd name="T30" fmla="*/ 7 w 10"/>
                  <a:gd name="T31" fmla="*/ 80 h 108"/>
                  <a:gd name="T32" fmla="*/ 7 w 10"/>
                  <a:gd name="T33" fmla="*/ 78 h 108"/>
                  <a:gd name="T34" fmla="*/ 6 w 10"/>
                  <a:gd name="T35" fmla="*/ 76 h 108"/>
                  <a:gd name="T36" fmla="*/ 6 w 10"/>
                  <a:gd name="T37" fmla="*/ 74 h 108"/>
                  <a:gd name="T38" fmla="*/ 6 w 10"/>
                  <a:gd name="T39" fmla="*/ 72 h 108"/>
                  <a:gd name="T40" fmla="*/ 6 w 10"/>
                  <a:gd name="T41" fmla="*/ 70 h 108"/>
                  <a:gd name="T42" fmla="*/ 6 w 10"/>
                  <a:gd name="T43" fmla="*/ 68 h 108"/>
                  <a:gd name="T44" fmla="*/ 5 w 10"/>
                  <a:gd name="T45" fmla="*/ 66 h 108"/>
                  <a:gd name="T46" fmla="*/ 5 w 10"/>
                  <a:gd name="T47" fmla="*/ 64 h 108"/>
                  <a:gd name="T48" fmla="*/ 5 w 10"/>
                  <a:gd name="T49" fmla="*/ 62 h 108"/>
                  <a:gd name="T50" fmla="*/ 5 w 10"/>
                  <a:gd name="T51" fmla="*/ 60 h 108"/>
                  <a:gd name="T52" fmla="*/ 4 w 10"/>
                  <a:gd name="T53" fmla="*/ 57 h 108"/>
                  <a:gd name="T54" fmla="*/ 4 w 10"/>
                  <a:gd name="T55" fmla="*/ 56 h 108"/>
                  <a:gd name="T56" fmla="*/ 4 w 10"/>
                  <a:gd name="T57" fmla="*/ 53 h 108"/>
                  <a:gd name="T58" fmla="*/ 4 w 10"/>
                  <a:gd name="T59" fmla="*/ 51 h 108"/>
                  <a:gd name="T60" fmla="*/ 4 w 10"/>
                  <a:gd name="T61" fmla="*/ 49 h 108"/>
                  <a:gd name="T62" fmla="*/ 4 w 10"/>
                  <a:gd name="T63" fmla="*/ 47 h 108"/>
                  <a:gd name="T64" fmla="*/ 3 w 10"/>
                  <a:gd name="T65" fmla="*/ 44 h 108"/>
                  <a:gd name="T66" fmla="*/ 3 w 10"/>
                  <a:gd name="T67" fmla="*/ 42 h 108"/>
                  <a:gd name="T68" fmla="*/ 3 w 10"/>
                  <a:gd name="T69" fmla="*/ 40 h 108"/>
                  <a:gd name="T70" fmla="*/ 3 w 10"/>
                  <a:gd name="T71" fmla="*/ 38 h 108"/>
                  <a:gd name="T72" fmla="*/ 3 w 10"/>
                  <a:gd name="T73" fmla="*/ 36 h 108"/>
                  <a:gd name="T74" fmla="*/ 2 w 10"/>
                  <a:gd name="T75" fmla="*/ 33 h 108"/>
                  <a:gd name="T76" fmla="*/ 2 w 10"/>
                  <a:gd name="T77" fmla="*/ 31 h 108"/>
                  <a:gd name="T78" fmla="*/ 2 w 10"/>
                  <a:gd name="T79" fmla="*/ 29 h 108"/>
                  <a:gd name="T80" fmla="*/ 2 w 10"/>
                  <a:gd name="T81" fmla="*/ 27 h 108"/>
                  <a:gd name="T82" fmla="*/ 2 w 10"/>
                  <a:gd name="T83" fmla="*/ 24 h 108"/>
                  <a:gd name="T84" fmla="*/ 2 w 10"/>
                  <a:gd name="T85" fmla="*/ 22 h 108"/>
                  <a:gd name="T86" fmla="*/ 1 w 10"/>
                  <a:gd name="T87" fmla="*/ 20 h 108"/>
                  <a:gd name="T88" fmla="*/ 1 w 10"/>
                  <a:gd name="T89" fmla="*/ 17 h 108"/>
                  <a:gd name="T90" fmla="*/ 1 w 10"/>
                  <a:gd name="T91" fmla="*/ 15 h 108"/>
                  <a:gd name="T92" fmla="*/ 1 w 10"/>
                  <a:gd name="T93" fmla="*/ 12 h 108"/>
                  <a:gd name="T94" fmla="*/ 0 w 10"/>
                  <a:gd name="T95" fmla="*/ 10 h 108"/>
                  <a:gd name="T96" fmla="*/ 0 w 10"/>
                  <a:gd name="T97" fmla="*/ 7 h 108"/>
                  <a:gd name="T98" fmla="*/ 0 w 10"/>
                  <a:gd name="T99" fmla="*/ 5 h 108"/>
                  <a:gd name="T100" fmla="*/ 0 w 10"/>
                  <a:gd name="T101" fmla="*/ 3 h 108"/>
                  <a:gd name="T102" fmla="*/ 0 w 10"/>
                  <a:gd name="T10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08">
                    <a:moveTo>
                      <a:pt x="10" y="108"/>
                    </a:moveTo>
                    <a:lnTo>
                      <a:pt x="10" y="106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8" y="92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7" y="78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5" y="66"/>
                    </a:lnTo>
                    <a:lnTo>
                      <a:pt x="5" y="64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1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1" name="Freeform 1866"/>
              <p:cNvSpPr>
                <a:spLocks/>
              </p:cNvSpPr>
              <p:nvPr/>
            </p:nvSpPr>
            <p:spPr bwMode="auto">
              <a:xfrm>
                <a:off x="6885938" y="3802370"/>
                <a:ext cx="9843" cy="145669"/>
              </a:xfrm>
              <a:custGeom>
                <a:avLst/>
                <a:gdLst>
                  <a:gd name="T0" fmla="*/ 10 w 10"/>
                  <a:gd name="T1" fmla="*/ 148 h 148"/>
                  <a:gd name="T2" fmla="*/ 10 w 10"/>
                  <a:gd name="T3" fmla="*/ 145 h 148"/>
                  <a:gd name="T4" fmla="*/ 9 w 10"/>
                  <a:gd name="T5" fmla="*/ 143 h 148"/>
                  <a:gd name="T6" fmla="*/ 9 w 10"/>
                  <a:gd name="T7" fmla="*/ 140 h 148"/>
                  <a:gd name="T8" fmla="*/ 9 w 10"/>
                  <a:gd name="T9" fmla="*/ 138 h 148"/>
                  <a:gd name="T10" fmla="*/ 9 w 10"/>
                  <a:gd name="T11" fmla="*/ 135 h 148"/>
                  <a:gd name="T12" fmla="*/ 9 w 10"/>
                  <a:gd name="T13" fmla="*/ 132 h 148"/>
                  <a:gd name="T14" fmla="*/ 9 w 10"/>
                  <a:gd name="T15" fmla="*/ 130 h 148"/>
                  <a:gd name="T16" fmla="*/ 8 w 10"/>
                  <a:gd name="T17" fmla="*/ 127 h 148"/>
                  <a:gd name="T18" fmla="*/ 8 w 10"/>
                  <a:gd name="T19" fmla="*/ 125 h 148"/>
                  <a:gd name="T20" fmla="*/ 8 w 10"/>
                  <a:gd name="T21" fmla="*/ 122 h 148"/>
                  <a:gd name="T22" fmla="*/ 8 w 10"/>
                  <a:gd name="T23" fmla="*/ 119 h 148"/>
                  <a:gd name="T24" fmla="*/ 7 w 10"/>
                  <a:gd name="T25" fmla="*/ 117 h 148"/>
                  <a:gd name="T26" fmla="*/ 7 w 10"/>
                  <a:gd name="T27" fmla="*/ 114 h 148"/>
                  <a:gd name="T28" fmla="*/ 7 w 10"/>
                  <a:gd name="T29" fmla="*/ 111 h 148"/>
                  <a:gd name="T30" fmla="*/ 7 w 10"/>
                  <a:gd name="T31" fmla="*/ 109 h 148"/>
                  <a:gd name="T32" fmla="*/ 7 w 10"/>
                  <a:gd name="T33" fmla="*/ 106 h 148"/>
                  <a:gd name="T34" fmla="*/ 6 w 10"/>
                  <a:gd name="T35" fmla="*/ 103 h 148"/>
                  <a:gd name="T36" fmla="*/ 6 w 10"/>
                  <a:gd name="T37" fmla="*/ 100 h 148"/>
                  <a:gd name="T38" fmla="*/ 6 w 10"/>
                  <a:gd name="T39" fmla="*/ 97 h 148"/>
                  <a:gd name="T40" fmla="*/ 6 w 10"/>
                  <a:gd name="T41" fmla="*/ 95 h 148"/>
                  <a:gd name="T42" fmla="*/ 6 w 10"/>
                  <a:gd name="T43" fmla="*/ 92 h 148"/>
                  <a:gd name="T44" fmla="*/ 6 w 10"/>
                  <a:gd name="T45" fmla="*/ 89 h 148"/>
                  <a:gd name="T46" fmla="*/ 5 w 10"/>
                  <a:gd name="T47" fmla="*/ 86 h 148"/>
                  <a:gd name="T48" fmla="*/ 5 w 10"/>
                  <a:gd name="T49" fmla="*/ 83 h 148"/>
                  <a:gd name="T50" fmla="*/ 5 w 10"/>
                  <a:gd name="T51" fmla="*/ 81 h 148"/>
                  <a:gd name="T52" fmla="*/ 5 w 10"/>
                  <a:gd name="T53" fmla="*/ 78 h 148"/>
                  <a:gd name="T54" fmla="*/ 4 w 10"/>
                  <a:gd name="T55" fmla="*/ 75 h 148"/>
                  <a:gd name="T56" fmla="*/ 4 w 10"/>
                  <a:gd name="T57" fmla="*/ 72 h 148"/>
                  <a:gd name="T58" fmla="*/ 4 w 10"/>
                  <a:gd name="T59" fmla="*/ 69 h 148"/>
                  <a:gd name="T60" fmla="*/ 4 w 10"/>
                  <a:gd name="T61" fmla="*/ 66 h 148"/>
                  <a:gd name="T62" fmla="*/ 4 w 10"/>
                  <a:gd name="T63" fmla="*/ 63 h 148"/>
                  <a:gd name="T64" fmla="*/ 3 w 10"/>
                  <a:gd name="T65" fmla="*/ 60 h 148"/>
                  <a:gd name="T66" fmla="*/ 3 w 10"/>
                  <a:gd name="T67" fmla="*/ 57 h 148"/>
                  <a:gd name="T68" fmla="*/ 3 w 10"/>
                  <a:gd name="T69" fmla="*/ 54 h 148"/>
                  <a:gd name="T70" fmla="*/ 3 w 10"/>
                  <a:gd name="T71" fmla="*/ 51 h 148"/>
                  <a:gd name="T72" fmla="*/ 3 w 10"/>
                  <a:gd name="T73" fmla="*/ 48 h 148"/>
                  <a:gd name="T74" fmla="*/ 2 w 10"/>
                  <a:gd name="T75" fmla="*/ 45 h 148"/>
                  <a:gd name="T76" fmla="*/ 2 w 10"/>
                  <a:gd name="T77" fmla="*/ 42 h 148"/>
                  <a:gd name="T78" fmla="*/ 2 w 10"/>
                  <a:gd name="T79" fmla="*/ 39 h 148"/>
                  <a:gd name="T80" fmla="*/ 2 w 10"/>
                  <a:gd name="T81" fmla="*/ 35 h 148"/>
                  <a:gd name="T82" fmla="*/ 2 w 10"/>
                  <a:gd name="T83" fmla="*/ 32 h 148"/>
                  <a:gd name="T84" fmla="*/ 2 w 10"/>
                  <a:gd name="T85" fmla="*/ 29 h 148"/>
                  <a:gd name="T86" fmla="*/ 1 w 10"/>
                  <a:gd name="T87" fmla="*/ 26 h 148"/>
                  <a:gd name="T88" fmla="*/ 1 w 10"/>
                  <a:gd name="T89" fmla="*/ 23 h 148"/>
                  <a:gd name="T90" fmla="*/ 1 w 10"/>
                  <a:gd name="T91" fmla="*/ 20 h 148"/>
                  <a:gd name="T92" fmla="*/ 1 w 10"/>
                  <a:gd name="T93" fmla="*/ 16 h 148"/>
                  <a:gd name="T94" fmla="*/ 0 w 10"/>
                  <a:gd name="T95" fmla="*/ 13 h 148"/>
                  <a:gd name="T96" fmla="*/ 0 w 10"/>
                  <a:gd name="T97" fmla="*/ 10 h 148"/>
                  <a:gd name="T98" fmla="*/ 0 w 10"/>
                  <a:gd name="T99" fmla="*/ 7 h 148"/>
                  <a:gd name="T100" fmla="*/ 0 w 10"/>
                  <a:gd name="T101" fmla="*/ 3 h 148"/>
                  <a:gd name="T102" fmla="*/ 0 w 10"/>
                  <a:gd name="T10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48">
                    <a:moveTo>
                      <a:pt x="10" y="148"/>
                    </a:moveTo>
                    <a:lnTo>
                      <a:pt x="10" y="145"/>
                    </a:lnTo>
                    <a:lnTo>
                      <a:pt x="9" y="143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9" y="135"/>
                    </a:lnTo>
                    <a:lnTo>
                      <a:pt x="9" y="132"/>
                    </a:lnTo>
                    <a:lnTo>
                      <a:pt x="9" y="130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2"/>
                    </a:lnTo>
                    <a:lnTo>
                      <a:pt x="8" y="119"/>
                    </a:lnTo>
                    <a:lnTo>
                      <a:pt x="7" y="117"/>
                    </a:lnTo>
                    <a:lnTo>
                      <a:pt x="7" y="114"/>
                    </a:lnTo>
                    <a:lnTo>
                      <a:pt x="7" y="111"/>
                    </a:lnTo>
                    <a:lnTo>
                      <a:pt x="7" y="109"/>
                    </a:lnTo>
                    <a:lnTo>
                      <a:pt x="7" y="106"/>
                    </a:lnTo>
                    <a:lnTo>
                      <a:pt x="6" y="103"/>
                    </a:lnTo>
                    <a:lnTo>
                      <a:pt x="6" y="100"/>
                    </a:lnTo>
                    <a:lnTo>
                      <a:pt x="6" y="97"/>
                    </a:lnTo>
                    <a:lnTo>
                      <a:pt x="6" y="95"/>
                    </a:lnTo>
                    <a:lnTo>
                      <a:pt x="6" y="92"/>
                    </a:lnTo>
                    <a:lnTo>
                      <a:pt x="6" y="89"/>
                    </a:lnTo>
                    <a:lnTo>
                      <a:pt x="5" y="86"/>
                    </a:lnTo>
                    <a:lnTo>
                      <a:pt x="5" y="83"/>
                    </a:lnTo>
                    <a:lnTo>
                      <a:pt x="5" y="81"/>
                    </a:lnTo>
                    <a:lnTo>
                      <a:pt x="5" y="78"/>
                    </a:lnTo>
                    <a:lnTo>
                      <a:pt x="4" y="75"/>
                    </a:lnTo>
                    <a:lnTo>
                      <a:pt x="4" y="72"/>
                    </a:lnTo>
                    <a:lnTo>
                      <a:pt x="4" y="69"/>
                    </a:lnTo>
                    <a:lnTo>
                      <a:pt x="4" y="66"/>
                    </a:lnTo>
                    <a:lnTo>
                      <a:pt x="4" y="63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3" y="54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2" y="45"/>
                    </a:lnTo>
                    <a:lnTo>
                      <a:pt x="2" y="42"/>
                    </a:lnTo>
                    <a:lnTo>
                      <a:pt x="2" y="39"/>
                    </a:lnTo>
                    <a:lnTo>
                      <a:pt x="2" y="35"/>
                    </a:lnTo>
                    <a:lnTo>
                      <a:pt x="2" y="32"/>
                    </a:lnTo>
                    <a:lnTo>
                      <a:pt x="2" y="29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1" y="20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2" name="Freeform 1867"/>
              <p:cNvSpPr>
                <a:spLocks/>
              </p:cNvSpPr>
              <p:nvPr/>
            </p:nvSpPr>
            <p:spPr bwMode="auto">
              <a:xfrm>
                <a:off x="6876096" y="3628158"/>
                <a:ext cx="9843" cy="177165"/>
              </a:xfrm>
              <a:custGeom>
                <a:avLst/>
                <a:gdLst>
                  <a:gd name="T0" fmla="*/ 10 w 10"/>
                  <a:gd name="T1" fmla="*/ 180 h 180"/>
                  <a:gd name="T2" fmla="*/ 10 w 10"/>
                  <a:gd name="T3" fmla="*/ 177 h 180"/>
                  <a:gd name="T4" fmla="*/ 9 w 10"/>
                  <a:gd name="T5" fmla="*/ 174 h 180"/>
                  <a:gd name="T6" fmla="*/ 9 w 10"/>
                  <a:gd name="T7" fmla="*/ 170 h 180"/>
                  <a:gd name="T8" fmla="*/ 9 w 10"/>
                  <a:gd name="T9" fmla="*/ 167 h 180"/>
                  <a:gd name="T10" fmla="*/ 9 w 10"/>
                  <a:gd name="T11" fmla="*/ 164 h 180"/>
                  <a:gd name="T12" fmla="*/ 9 w 10"/>
                  <a:gd name="T13" fmla="*/ 160 h 180"/>
                  <a:gd name="T14" fmla="*/ 9 w 10"/>
                  <a:gd name="T15" fmla="*/ 157 h 180"/>
                  <a:gd name="T16" fmla="*/ 8 w 10"/>
                  <a:gd name="T17" fmla="*/ 154 h 180"/>
                  <a:gd name="T18" fmla="*/ 8 w 10"/>
                  <a:gd name="T19" fmla="*/ 150 h 180"/>
                  <a:gd name="T20" fmla="*/ 8 w 10"/>
                  <a:gd name="T21" fmla="*/ 147 h 180"/>
                  <a:gd name="T22" fmla="*/ 8 w 10"/>
                  <a:gd name="T23" fmla="*/ 144 h 180"/>
                  <a:gd name="T24" fmla="*/ 7 w 10"/>
                  <a:gd name="T25" fmla="*/ 140 h 180"/>
                  <a:gd name="T26" fmla="*/ 7 w 10"/>
                  <a:gd name="T27" fmla="*/ 137 h 180"/>
                  <a:gd name="T28" fmla="*/ 7 w 10"/>
                  <a:gd name="T29" fmla="*/ 133 h 180"/>
                  <a:gd name="T30" fmla="*/ 7 w 10"/>
                  <a:gd name="T31" fmla="*/ 130 h 180"/>
                  <a:gd name="T32" fmla="*/ 7 w 10"/>
                  <a:gd name="T33" fmla="*/ 126 h 180"/>
                  <a:gd name="T34" fmla="*/ 6 w 10"/>
                  <a:gd name="T35" fmla="*/ 123 h 180"/>
                  <a:gd name="T36" fmla="*/ 6 w 10"/>
                  <a:gd name="T37" fmla="*/ 119 h 180"/>
                  <a:gd name="T38" fmla="*/ 6 w 10"/>
                  <a:gd name="T39" fmla="*/ 116 h 180"/>
                  <a:gd name="T40" fmla="*/ 6 w 10"/>
                  <a:gd name="T41" fmla="*/ 112 h 180"/>
                  <a:gd name="T42" fmla="*/ 6 w 10"/>
                  <a:gd name="T43" fmla="*/ 109 h 180"/>
                  <a:gd name="T44" fmla="*/ 6 w 10"/>
                  <a:gd name="T45" fmla="*/ 105 h 180"/>
                  <a:gd name="T46" fmla="*/ 5 w 10"/>
                  <a:gd name="T47" fmla="*/ 102 h 180"/>
                  <a:gd name="T48" fmla="*/ 5 w 10"/>
                  <a:gd name="T49" fmla="*/ 98 h 180"/>
                  <a:gd name="T50" fmla="*/ 5 w 10"/>
                  <a:gd name="T51" fmla="*/ 95 h 180"/>
                  <a:gd name="T52" fmla="*/ 5 w 10"/>
                  <a:gd name="T53" fmla="*/ 91 h 180"/>
                  <a:gd name="T54" fmla="*/ 4 w 10"/>
                  <a:gd name="T55" fmla="*/ 87 h 180"/>
                  <a:gd name="T56" fmla="*/ 4 w 10"/>
                  <a:gd name="T57" fmla="*/ 84 h 180"/>
                  <a:gd name="T58" fmla="*/ 4 w 10"/>
                  <a:gd name="T59" fmla="*/ 80 h 180"/>
                  <a:gd name="T60" fmla="*/ 4 w 10"/>
                  <a:gd name="T61" fmla="*/ 77 h 180"/>
                  <a:gd name="T62" fmla="*/ 4 w 10"/>
                  <a:gd name="T63" fmla="*/ 73 h 180"/>
                  <a:gd name="T64" fmla="*/ 3 w 10"/>
                  <a:gd name="T65" fmla="*/ 69 h 180"/>
                  <a:gd name="T66" fmla="*/ 3 w 10"/>
                  <a:gd name="T67" fmla="*/ 66 h 180"/>
                  <a:gd name="T68" fmla="*/ 3 w 10"/>
                  <a:gd name="T69" fmla="*/ 62 h 180"/>
                  <a:gd name="T70" fmla="*/ 3 w 10"/>
                  <a:gd name="T71" fmla="*/ 58 h 180"/>
                  <a:gd name="T72" fmla="*/ 3 w 10"/>
                  <a:gd name="T73" fmla="*/ 55 h 180"/>
                  <a:gd name="T74" fmla="*/ 3 w 10"/>
                  <a:gd name="T75" fmla="*/ 51 h 180"/>
                  <a:gd name="T76" fmla="*/ 2 w 10"/>
                  <a:gd name="T77" fmla="*/ 48 h 180"/>
                  <a:gd name="T78" fmla="*/ 2 w 10"/>
                  <a:gd name="T79" fmla="*/ 44 h 180"/>
                  <a:gd name="T80" fmla="*/ 2 w 10"/>
                  <a:gd name="T81" fmla="*/ 40 h 180"/>
                  <a:gd name="T82" fmla="*/ 2 w 10"/>
                  <a:gd name="T83" fmla="*/ 36 h 180"/>
                  <a:gd name="T84" fmla="*/ 2 w 10"/>
                  <a:gd name="T85" fmla="*/ 33 h 180"/>
                  <a:gd name="T86" fmla="*/ 1 w 10"/>
                  <a:gd name="T87" fmla="*/ 29 h 180"/>
                  <a:gd name="T88" fmla="*/ 1 w 10"/>
                  <a:gd name="T89" fmla="*/ 26 h 180"/>
                  <a:gd name="T90" fmla="*/ 1 w 10"/>
                  <a:gd name="T91" fmla="*/ 22 h 180"/>
                  <a:gd name="T92" fmla="*/ 1 w 10"/>
                  <a:gd name="T93" fmla="*/ 18 h 180"/>
                  <a:gd name="T94" fmla="*/ 0 w 10"/>
                  <a:gd name="T95" fmla="*/ 15 h 180"/>
                  <a:gd name="T96" fmla="*/ 0 w 10"/>
                  <a:gd name="T97" fmla="*/ 11 h 180"/>
                  <a:gd name="T98" fmla="*/ 0 w 10"/>
                  <a:gd name="T99" fmla="*/ 7 h 180"/>
                  <a:gd name="T100" fmla="*/ 0 w 10"/>
                  <a:gd name="T101" fmla="*/ 4 h 180"/>
                  <a:gd name="T102" fmla="*/ 0 w 10"/>
                  <a:gd name="T10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80">
                    <a:moveTo>
                      <a:pt x="10" y="180"/>
                    </a:moveTo>
                    <a:lnTo>
                      <a:pt x="10" y="177"/>
                    </a:lnTo>
                    <a:lnTo>
                      <a:pt x="9" y="174"/>
                    </a:lnTo>
                    <a:lnTo>
                      <a:pt x="9" y="170"/>
                    </a:lnTo>
                    <a:lnTo>
                      <a:pt x="9" y="167"/>
                    </a:lnTo>
                    <a:lnTo>
                      <a:pt x="9" y="164"/>
                    </a:lnTo>
                    <a:lnTo>
                      <a:pt x="9" y="160"/>
                    </a:lnTo>
                    <a:lnTo>
                      <a:pt x="9" y="157"/>
                    </a:lnTo>
                    <a:lnTo>
                      <a:pt x="8" y="154"/>
                    </a:lnTo>
                    <a:lnTo>
                      <a:pt x="8" y="150"/>
                    </a:lnTo>
                    <a:lnTo>
                      <a:pt x="8" y="147"/>
                    </a:lnTo>
                    <a:lnTo>
                      <a:pt x="8" y="144"/>
                    </a:lnTo>
                    <a:lnTo>
                      <a:pt x="7" y="140"/>
                    </a:lnTo>
                    <a:lnTo>
                      <a:pt x="7" y="137"/>
                    </a:lnTo>
                    <a:lnTo>
                      <a:pt x="7" y="133"/>
                    </a:lnTo>
                    <a:lnTo>
                      <a:pt x="7" y="130"/>
                    </a:lnTo>
                    <a:lnTo>
                      <a:pt x="7" y="126"/>
                    </a:lnTo>
                    <a:lnTo>
                      <a:pt x="6" y="123"/>
                    </a:lnTo>
                    <a:lnTo>
                      <a:pt x="6" y="119"/>
                    </a:lnTo>
                    <a:lnTo>
                      <a:pt x="6" y="116"/>
                    </a:lnTo>
                    <a:lnTo>
                      <a:pt x="6" y="112"/>
                    </a:lnTo>
                    <a:lnTo>
                      <a:pt x="6" y="109"/>
                    </a:lnTo>
                    <a:lnTo>
                      <a:pt x="6" y="105"/>
                    </a:lnTo>
                    <a:lnTo>
                      <a:pt x="5" y="102"/>
                    </a:lnTo>
                    <a:lnTo>
                      <a:pt x="5" y="98"/>
                    </a:lnTo>
                    <a:lnTo>
                      <a:pt x="5" y="95"/>
                    </a:lnTo>
                    <a:lnTo>
                      <a:pt x="5" y="91"/>
                    </a:lnTo>
                    <a:lnTo>
                      <a:pt x="4" y="87"/>
                    </a:lnTo>
                    <a:lnTo>
                      <a:pt x="4" y="84"/>
                    </a:lnTo>
                    <a:lnTo>
                      <a:pt x="4" y="80"/>
                    </a:lnTo>
                    <a:lnTo>
                      <a:pt x="4" y="77"/>
                    </a:lnTo>
                    <a:lnTo>
                      <a:pt x="4" y="73"/>
                    </a:lnTo>
                    <a:lnTo>
                      <a:pt x="3" y="69"/>
                    </a:lnTo>
                    <a:lnTo>
                      <a:pt x="3" y="66"/>
                    </a:lnTo>
                    <a:lnTo>
                      <a:pt x="3" y="62"/>
                    </a:lnTo>
                    <a:lnTo>
                      <a:pt x="3" y="58"/>
                    </a:lnTo>
                    <a:lnTo>
                      <a:pt x="3" y="55"/>
                    </a:lnTo>
                    <a:lnTo>
                      <a:pt x="3" y="51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2" y="36"/>
                    </a:lnTo>
                    <a:lnTo>
                      <a:pt x="2" y="33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3" name="Freeform 1868"/>
              <p:cNvSpPr>
                <a:spLocks/>
              </p:cNvSpPr>
              <p:nvPr/>
            </p:nvSpPr>
            <p:spPr bwMode="auto">
              <a:xfrm>
                <a:off x="6866253" y="3461820"/>
                <a:ext cx="9843" cy="170275"/>
              </a:xfrm>
              <a:custGeom>
                <a:avLst/>
                <a:gdLst>
                  <a:gd name="T0" fmla="*/ 10 w 10"/>
                  <a:gd name="T1" fmla="*/ 173 h 173"/>
                  <a:gd name="T2" fmla="*/ 10 w 10"/>
                  <a:gd name="T3" fmla="*/ 169 h 173"/>
                  <a:gd name="T4" fmla="*/ 9 w 10"/>
                  <a:gd name="T5" fmla="*/ 165 h 173"/>
                  <a:gd name="T6" fmla="*/ 9 w 10"/>
                  <a:gd name="T7" fmla="*/ 162 h 173"/>
                  <a:gd name="T8" fmla="*/ 9 w 10"/>
                  <a:gd name="T9" fmla="*/ 158 h 173"/>
                  <a:gd name="T10" fmla="*/ 9 w 10"/>
                  <a:gd name="T11" fmla="*/ 154 h 173"/>
                  <a:gd name="T12" fmla="*/ 9 w 10"/>
                  <a:gd name="T13" fmla="*/ 151 h 173"/>
                  <a:gd name="T14" fmla="*/ 9 w 10"/>
                  <a:gd name="T15" fmla="*/ 147 h 173"/>
                  <a:gd name="T16" fmla="*/ 8 w 10"/>
                  <a:gd name="T17" fmla="*/ 143 h 173"/>
                  <a:gd name="T18" fmla="*/ 8 w 10"/>
                  <a:gd name="T19" fmla="*/ 140 h 173"/>
                  <a:gd name="T20" fmla="*/ 8 w 10"/>
                  <a:gd name="T21" fmla="*/ 136 h 173"/>
                  <a:gd name="T22" fmla="*/ 8 w 10"/>
                  <a:gd name="T23" fmla="*/ 133 h 173"/>
                  <a:gd name="T24" fmla="*/ 7 w 10"/>
                  <a:gd name="T25" fmla="*/ 129 h 173"/>
                  <a:gd name="T26" fmla="*/ 7 w 10"/>
                  <a:gd name="T27" fmla="*/ 125 h 173"/>
                  <a:gd name="T28" fmla="*/ 7 w 10"/>
                  <a:gd name="T29" fmla="*/ 122 h 173"/>
                  <a:gd name="T30" fmla="*/ 7 w 10"/>
                  <a:gd name="T31" fmla="*/ 118 h 173"/>
                  <a:gd name="T32" fmla="*/ 7 w 10"/>
                  <a:gd name="T33" fmla="*/ 114 h 173"/>
                  <a:gd name="T34" fmla="*/ 6 w 10"/>
                  <a:gd name="T35" fmla="*/ 111 h 173"/>
                  <a:gd name="T36" fmla="*/ 6 w 10"/>
                  <a:gd name="T37" fmla="*/ 107 h 173"/>
                  <a:gd name="T38" fmla="*/ 6 w 10"/>
                  <a:gd name="T39" fmla="*/ 104 h 173"/>
                  <a:gd name="T40" fmla="*/ 6 w 10"/>
                  <a:gd name="T41" fmla="*/ 100 h 173"/>
                  <a:gd name="T42" fmla="*/ 6 w 10"/>
                  <a:gd name="T43" fmla="*/ 97 h 173"/>
                  <a:gd name="T44" fmla="*/ 6 w 10"/>
                  <a:gd name="T45" fmla="*/ 93 h 173"/>
                  <a:gd name="T46" fmla="*/ 5 w 10"/>
                  <a:gd name="T47" fmla="*/ 90 h 173"/>
                  <a:gd name="T48" fmla="*/ 5 w 10"/>
                  <a:gd name="T49" fmla="*/ 86 h 173"/>
                  <a:gd name="T50" fmla="*/ 5 w 10"/>
                  <a:gd name="T51" fmla="*/ 83 h 173"/>
                  <a:gd name="T52" fmla="*/ 5 w 10"/>
                  <a:gd name="T53" fmla="*/ 80 h 173"/>
                  <a:gd name="T54" fmla="*/ 4 w 10"/>
                  <a:gd name="T55" fmla="*/ 76 h 173"/>
                  <a:gd name="T56" fmla="*/ 4 w 10"/>
                  <a:gd name="T57" fmla="*/ 73 h 173"/>
                  <a:gd name="T58" fmla="*/ 4 w 10"/>
                  <a:gd name="T59" fmla="*/ 69 h 173"/>
                  <a:gd name="T60" fmla="*/ 4 w 10"/>
                  <a:gd name="T61" fmla="*/ 66 h 173"/>
                  <a:gd name="T62" fmla="*/ 4 w 10"/>
                  <a:gd name="T63" fmla="*/ 63 h 173"/>
                  <a:gd name="T64" fmla="*/ 3 w 10"/>
                  <a:gd name="T65" fmla="*/ 59 h 173"/>
                  <a:gd name="T66" fmla="*/ 3 w 10"/>
                  <a:gd name="T67" fmla="*/ 56 h 173"/>
                  <a:gd name="T68" fmla="*/ 3 w 10"/>
                  <a:gd name="T69" fmla="*/ 52 h 173"/>
                  <a:gd name="T70" fmla="*/ 3 w 10"/>
                  <a:gd name="T71" fmla="*/ 49 h 173"/>
                  <a:gd name="T72" fmla="*/ 3 w 10"/>
                  <a:gd name="T73" fmla="*/ 46 h 173"/>
                  <a:gd name="T74" fmla="*/ 3 w 10"/>
                  <a:gd name="T75" fmla="*/ 43 h 173"/>
                  <a:gd name="T76" fmla="*/ 2 w 10"/>
                  <a:gd name="T77" fmla="*/ 39 h 173"/>
                  <a:gd name="T78" fmla="*/ 2 w 10"/>
                  <a:gd name="T79" fmla="*/ 37 h 173"/>
                  <a:gd name="T80" fmla="*/ 2 w 10"/>
                  <a:gd name="T81" fmla="*/ 33 h 173"/>
                  <a:gd name="T82" fmla="*/ 2 w 10"/>
                  <a:gd name="T83" fmla="*/ 30 h 173"/>
                  <a:gd name="T84" fmla="*/ 2 w 10"/>
                  <a:gd name="T85" fmla="*/ 27 h 173"/>
                  <a:gd name="T86" fmla="*/ 1 w 10"/>
                  <a:gd name="T87" fmla="*/ 24 h 173"/>
                  <a:gd name="T88" fmla="*/ 1 w 10"/>
                  <a:gd name="T89" fmla="*/ 21 h 173"/>
                  <a:gd name="T90" fmla="*/ 1 w 10"/>
                  <a:gd name="T91" fmla="*/ 18 h 173"/>
                  <a:gd name="T92" fmla="*/ 1 w 10"/>
                  <a:gd name="T93" fmla="*/ 15 h 173"/>
                  <a:gd name="T94" fmla="*/ 0 w 10"/>
                  <a:gd name="T95" fmla="*/ 12 h 173"/>
                  <a:gd name="T96" fmla="*/ 0 w 10"/>
                  <a:gd name="T97" fmla="*/ 9 h 173"/>
                  <a:gd name="T98" fmla="*/ 0 w 10"/>
                  <a:gd name="T99" fmla="*/ 6 h 173"/>
                  <a:gd name="T100" fmla="*/ 0 w 10"/>
                  <a:gd name="T101" fmla="*/ 3 h 173"/>
                  <a:gd name="T102" fmla="*/ 0 w 10"/>
                  <a:gd name="T103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3">
                    <a:moveTo>
                      <a:pt x="10" y="173"/>
                    </a:moveTo>
                    <a:lnTo>
                      <a:pt x="10" y="169"/>
                    </a:lnTo>
                    <a:lnTo>
                      <a:pt x="9" y="165"/>
                    </a:lnTo>
                    <a:lnTo>
                      <a:pt x="9" y="162"/>
                    </a:lnTo>
                    <a:lnTo>
                      <a:pt x="9" y="158"/>
                    </a:lnTo>
                    <a:lnTo>
                      <a:pt x="9" y="154"/>
                    </a:lnTo>
                    <a:lnTo>
                      <a:pt x="9" y="151"/>
                    </a:lnTo>
                    <a:lnTo>
                      <a:pt x="9" y="147"/>
                    </a:lnTo>
                    <a:lnTo>
                      <a:pt x="8" y="143"/>
                    </a:lnTo>
                    <a:lnTo>
                      <a:pt x="8" y="140"/>
                    </a:lnTo>
                    <a:lnTo>
                      <a:pt x="8" y="136"/>
                    </a:lnTo>
                    <a:lnTo>
                      <a:pt x="8" y="133"/>
                    </a:lnTo>
                    <a:lnTo>
                      <a:pt x="7" y="129"/>
                    </a:lnTo>
                    <a:lnTo>
                      <a:pt x="7" y="125"/>
                    </a:lnTo>
                    <a:lnTo>
                      <a:pt x="7" y="122"/>
                    </a:lnTo>
                    <a:lnTo>
                      <a:pt x="7" y="118"/>
                    </a:lnTo>
                    <a:lnTo>
                      <a:pt x="7" y="114"/>
                    </a:lnTo>
                    <a:lnTo>
                      <a:pt x="6" y="111"/>
                    </a:lnTo>
                    <a:lnTo>
                      <a:pt x="6" y="107"/>
                    </a:lnTo>
                    <a:lnTo>
                      <a:pt x="6" y="104"/>
                    </a:lnTo>
                    <a:lnTo>
                      <a:pt x="6" y="100"/>
                    </a:lnTo>
                    <a:lnTo>
                      <a:pt x="6" y="97"/>
                    </a:lnTo>
                    <a:lnTo>
                      <a:pt x="6" y="93"/>
                    </a:lnTo>
                    <a:lnTo>
                      <a:pt x="5" y="90"/>
                    </a:lnTo>
                    <a:lnTo>
                      <a:pt x="5" y="86"/>
                    </a:lnTo>
                    <a:lnTo>
                      <a:pt x="5" y="83"/>
                    </a:lnTo>
                    <a:lnTo>
                      <a:pt x="5" y="80"/>
                    </a:lnTo>
                    <a:lnTo>
                      <a:pt x="4" y="76"/>
                    </a:lnTo>
                    <a:lnTo>
                      <a:pt x="4" y="73"/>
                    </a:lnTo>
                    <a:lnTo>
                      <a:pt x="4" y="69"/>
                    </a:lnTo>
                    <a:lnTo>
                      <a:pt x="4" y="66"/>
                    </a:lnTo>
                    <a:lnTo>
                      <a:pt x="4" y="63"/>
                    </a:lnTo>
                    <a:lnTo>
                      <a:pt x="3" y="59"/>
                    </a:lnTo>
                    <a:lnTo>
                      <a:pt x="3" y="56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3" y="46"/>
                    </a:lnTo>
                    <a:lnTo>
                      <a:pt x="3" y="43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4" name="Freeform 1869"/>
              <p:cNvSpPr>
                <a:spLocks/>
              </p:cNvSpPr>
              <p:nvPr/>
            </p:nvSpPr>
            <p:spPr bwMode="auto">
              <a:xfrm>
                <a:off x="6856411" y="3368316"/>
                <a:ext cx="9843" cy="96456"/>
              </a:xfrm>
              <a:custGeom>
                <a:avLst/>
                <a:gdLst>
                  <a:gd name="T0" fmla="*/ 10 w 10"/>
                  <a:gd name="T1" fmla="*/ 98 h 98"/>
                  <a:gd name="T2" fmla="*/ 10 w 10"/>
                  <a:gd name="T3" fmla="*/ 95 h 98"/>
                  <a:gd name="T4" fmla="*/ 10 w 10"/>
                  <a:gd name="T5" fmla="*/ 92 h 98"/>
                  <a:gd name="T6" fmla="*/ 9 w 10"/>
                  <a:gd name="T7" fmla="*/ 90 h 98"/>
                  <a:gd name="T8" fmla="*/ 9 w 10"/>
                  <a:gd name="T9" fmla="*/ 87 h 98"/>
                  <a:gd name="T10" fmla="*/ 9 w 10"/>
                  <a:gd name="T11" fmla="*/ 84 h 98"/>
                  <a:gd name="T12" fmla="*/ 9 w 10"/>
                  <a:gd name="T13" fmla="*/ 81 h 98"/>
                  <a:gd name="T14" fmla="*/ 9 w 10"/>
                  <a:gd name="T15" fmla="*/ 78 h 98"/>
                  <a:gd name="T16" fmla="*/ 8 w 10"/>
                  <a:gd name="T17" fmla="*/ 76 h 98"/>
                  <a:gd name="T18" fmla="*/ 8 w 10"/>
                  <a:gd name="T19" fmla="*/ 73 h 98"/>
                  <a:gd name="T20" fmla="*/ 8 w 10"/>
                  <a:gd name="T21" fmla="*/ 71 h 98"/>
                  <a:gd name="T22" fmla="*/ 8 w 10"/>
                  <a:gd name="T23" fmla="*/ 68 h 98"/>
                  <a:gd name="T24" fmla="*/ 7 w 10"/>
                  <a:gd name="T25" fmla="*/ 66 h 98"/>
                  <a:gd name="T26" fmla="*/ 7 w 10"/>
                  <a:gd name="T27" fmla="*/ 63 h 98"/>
                  <a:gd name="T28" fmla="*/ 7 w 10"/>
                  <a:gd name="T29" fmla="*/ 61 h 98"/>
                  <a:gd name="T30" fmla="*/ 7 w 10"/>
                  <a:gd name="T31" fmla="*/ 58 h 98"/>
                  <a:gd name="T32" fmla="*/ 7 w 10"/>
                  <a:gd name="T33" fmla="*/ 56 h 98"/>
                  <a:gd name="T34" fmla="*/ 7 w 10"/>
                  <a:gd name="T35" fmla="*/ 54 h 98"/>
                  <a:gd name="T36" fmla="*/ 6 w 10"/>
                  <a:gd name="T37" fmla="*/ 51 h 98"/>
                  <a:gd name="T38" fmla="*/ 6 w 10"/>
                  <a:gd name="T39" fmla="*/ 49 h 98"/>
                  <a:gd name="T40" fmla="*/ 6 w 10"/>
                  <a:gd name="T41" fmla="*/ 47 h 98"/>
                  <a:gd name="T42" fmla="*/ 6 w 10"/>
                  <a:gd name="T43" fmla="*/ 45 h 98"/>
                  <a:gd name="T44" fmla="*/ 6 w 10"/>
                  <a:gd name="T45" fmla="*/ 43 h 98"/>
                  <a:gd name="T46" fmla="*/ 5 w 10"/>
                  <a:gd name="T47" fmla="*/ 41 h 98"/>
                  <a:gd name="T48" fmla="*/ 5 w 10"/>
                  <a:gd name="T49" fmla="*/ 39 h 98"/>
                  <a:gd name="T50" fmla="*/ 5 w 10"/>
                  <a:gd name="T51" fmla="*/ 36 h 98"/>
                  <a:gd name="T52" fmla="*/ 5 w 10"/>
                  <a:gd name="T53" fmla="*/ 35 h 98"/>
                  <a:gd name="T54" fmla="*/ 4 w 10"/>
                  <a:gd name="T55" fmla="*/ 33 h 98"/>
                  <a:gd name="T56" fmla="*/ 4 w 10"/>
                  <a:gd name="T57" fmla="*/ 31 h 98"/>
                  <a:gd name="T58" fmla="*/ 4 w 10"/>
                  <a:gd name="T59" fmla="*/ 29 h 98"/>
                  <a:gd name="T60" fmla="*/ 4 w 10"/>
                  <a:gd name="T61" fmla="*/ 27 h 98"/>
                  <a:gd name="T62" fmla="*/ 4 w 10"/>
                  <a:gd name="T63" fmla="*/ 25 h 98"/>
                  <a:gd name="T64" fmla="*/ 4 w 10"/>
                  <a:gd name="T65" fmla="*/ 24 h 98"/>
                  <a:gd name="T66" fmla="*/ 3 w 10"/>
                  <a:gd name="T67" fmla="*/ 22 h 98"/>
                  <a:gd name="T68" fmla="*/ 3 w 10"/>
                  <a:gd name="T69" fmla="*/ 21 h 98"/>
                  <a:gd name="T70" fmla="*/ 3 w 10"/>
                  <a:gd name="T71" fmla="*/ 19 h 98"/>
                  <a:gd name="T72" fmla="*/ 3 w 10"/>
                  <a:gd name="T73" fmla="*/ 18 h 98"/>
                  <a:gd name="T74" fmla="*/ 3 w 10"/>
                  <a:gd name="T75" fmla="*/ 16 h 98"/>
                  <a:gd name="T76" fmla="*/ 2 w 10"/>
                  <a:gd name="T77" fmla="*/ 15 h 98"/>
                  <a:gd name="T78" fmla="*/ 2 w 10"/>
                  <a:gd name="T79" fmla="*/ 13 h 98"/>
                  <a:gd name="T80" fmla="*/ 2 w 10"/>
                  <a:gd name="T81" fmla="*/ 12 h 98"/>
                  <a:gd name="T82" fmla="*/ 2 w 10"/>
                  <a:gd name="T83" fmla="*/ 10 h 98"/>
                  <a:gd name="T84" fmla="*/ 2 w 10"/>
                  <a:gd name="T85" fmla="*/ 9 h 98"/>
                  <a:gd name="T86" fmla="*/ 1 w 10"/>
                  <a:gd name="T87" fmla="*/ 8 h 98"/>
                  <a:gd name="T88" fmla="*/ 1 w 10"/>
                  <a:gd name="T89" fmla="*/ 7 h 98"/>
                  <a:gd name="T90" fmla="*/ 1 w 10"/>
                  <a:gd name="T91" fmla="*/ 6 h 98"/>
                  <a:gd name="T92" fmla="*/ 1 w 10"/>
                  <a:gd name="T93" fmla="*/ 5 h 98"/>
                  <a:gd name="T94" fmla="*/ 0 w 10"/>
                  <a:gd name="T95" fmla="*/ 4 h 98"/>
                  <a:gd name="T96" fmla="*/ 0 w 10"/>
                  <a:gd name="T97" fmla="*/ 3 h 98"/>
                  <a:gd name="T98" fmla="*/ 0 w 10"/>
                  <a:gd name="T99" fmla="*/ 2 h 98"/>
                  <a:gd name="T100" fmla="*/ 0 w 10"/>
                  <a:gd name="T101" fmla="*/ 1 h 98"/>
                  <a:gd name="T102" fmla="*/ 0 w 10"/>
                  <a:gd name="T10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8">
                    <a:moveTo>
                      <a:pt x="10" y="98"/>
                    </a:moveTo>
                    <a:lnTo>
                      <a:pt x="10" y="95"/>
                    </a:lnTo>
                    <a:lnTo>
                      <a:pt x="10" y="92"/>
                    </a:lnTo>
                    <a:lnTo>
                      <a:pt x="9" y="90"/>
                    </a:lnTo>
                    <a:lnTo>
                      <a:pt x="9" y="87"/>
                    </a:lnTo>
                    <a:lnTo>
                      <a:pt x="9" y="84"/>
                    </a:lnTo>
                    <a:lnTo>
                      <a:pt x="9" y="81"/>
                    </a:lnTo>
                    <a:lnTo>
                      <a:pt x="9" y="78"/>
                    </a:lnTo>
                    <a:lnTo>
                      <a:pt x="8" y="76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8"/>
                    </a:lnTo>
                    <a:lnTo>
                      <a:pt x="7" y="66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6" y="51"/>
                    </a:lnTo>
                    <a:lnTo>
                      <a:pt x="6" y="49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5" name="Freeform 1870"/>
              <p:cNvSpPr>
                <a:spLocks/>
              </p:cNvSpPr>
              <p:nvPr/>
            </p:nvSpPr>
            <p:spPr bwMode="auto">
              <a:xfrm>
                <a:off x="6846568" y="3361426"/>
                <a:ext cx="9843" cy="25590"/>
              </a:xfrm>
              <a:custGeom>
                <a:avLst/>
                <a:gdLst>
                  <a:gd name="T0" fmla="*/ 10 w 10"/>
                  <a:gd name="T1" fmla="*/ 8 h 26"/>
                  <a:gd name="T2" fmla="*/ 10 w 10"/>
                  <a:gd name="T3" fmla="*/ 7 h 26"/>
                  <a:gd name="T4" fmla="*/ 10 w 10"/>
                  <a:gd name="T5" fmla="*/ 6 h 26"/>
                  <a:gd name="T6" fmla="*/ 9 w 10"/>
                  <a:gd name="T7" fmla="*/ 6 h 26"/>
                  <a:gd name="T8" fmla="*/ 9 w 10"/>
                  <a:gd name="T9" fmla="*/ 5 h 26"/>
                  <a:gd name="T10" fmla="*/ 9 w 10"/>
                  <a:gd name="T11" fmla="*/ 4 h 26"/>
                  <a:gd name="T12" fmla="*/ 9 w 10"/>
                  <a:gd name="T13" fmla="*/ 4 h 26"/>
                  <a:gd name="T14" fmla="*/ 9 w 10"/>
                  <a:gd name="T15" fmla="*/ 3 h 26"/>
                  <a:gd name="T16" fmla="*/ 8 w 10"/>
                  <a:gd name="T17" fmla="*/ 3 h 26"/>
                  <a:gd name="T18" fmla="*/ 8 w 10"/>
                  <a:gd name="T19" fmla="*/ 2 h 26"/>
                  <a:gd name="T20" fmla="*/ 8 w 10"/>
                  <a:gd name="T21" fmla="*/ 2 h 26"/>
                  <a:gd name="T22" fmla="*/ 8 w 10"/>
                  <a:gd name="T23" fmla="*/ 2 h 26"/>
                  <a:gd name="T24" fmla="*/ 7 w 10"/>
                  <a:gd name="T25" fmla="*/ 1 h 26"/>
                  <a:gd name="T26" fmla="*/ 7 w 10"/>
                  <a:gd name="T27" fmla="*/ 1 h 26"/>
                  <a:gd name="T28" fmla="*/ 7 w 10"/>
                  <a:gd name="T29" fmla="*/ 1 h 26"/>
                  <a:gd name="T30" fmla="*/ 7 w 10"/>
                  <a:gd name="T31" fmla="*/ 1 h 26"/>
                  <a:gd name="T32" fmla="*/ 7 w 10"/>
                  <a:gd name="T33" fmla="*/ 1 h 26"/>
                  <a:gd name="T34" fmla="*/ 7 w 10"/>
                  <a:gd name="T35" fmla="*/ 0 h 26"/>
                  <a:gd name="T36" fmla="*/ 6 w 10"/>
                  <a:gd name="T37" fmla="*/ 0 h 26"/>
                  <a:gd name="T38" fmla="*/ 6 w 10"/>
                  <a:gd name="T39" fmla="*/ 1 h 26"/>
                  <a:gd name="T40" fmla="*/ 6 w 10"/>
                  <a:gd name="T41" fmla="*/ 1 h 26"/>
                  <a:gd name="T42" fmla="*/ 6 w 10"/>
                  <a:gd name="T43" fmla="*/ 1 h 26"/>
                  <a:gd name="T44" fmla="*/ 6 w 10"/>
                  <a:gd name="T45" fmla="*/ 1 h 26"/>
                  <a:gd name="T46" fmla="*/ 5 w 10"/>
                  <a:gd name="T47" fmla="*/ 1 h 26"/>
                  <a:gd name="T48" fmla="*/ 5 w 10"/>
                  <a:gd name="T49" fmla="*/ 2 h 26"/>
                  <a:gd name="T50" fmla="*/ 5 w 10"/>
                  <a:gd name="T51" fmla="*/ 2 h 26"/>
                  <a:gd name="T52" fmla="*/ 5 w 10"/>
                  <a:gd name="T53" fmla="*/ 2 h 26"/>
                  <a:gd name="T54" fmla="*/ 4 w 10"/>
                  <a:gd name="T55" fmla="*/ 3 h 26"/>
                  <a:gd name="T56" fmla="*/ 4 w 10"/>
                  <a:gd name="T57" fmla="*/ 3 h 26"/>
                  <a:gd name="T58" fmla="*/ 4 w 10"/>
                  <a:gd name="T59" fmla="*/ 4 h 26"/>
                  <a:gd name="T60" fmla="*/ 4 w 10"/>
                  <a:gd name="T61" fmla="*/ 4 h 26"/>
                  <a:gd name="T62" fmla="*/ 4 w 10"/>
                  <a:gd name="T63" fmla="*/ 5 h 26"/>
                  <a:gd name="T64" fmla="*/ 4 w 10"/>
                  <a:gd name="T65" fmla="*/ 5 h 26"/>
                  <a:gd name="T66" fmla="*/ 3 w 10"/>
                  <a:gd name="T67" fmla="*/ 6 h 26"/>
                  <a:gd name="T68" fmla="*/ 3 w 10"/>
                  <a:gd name="T69" fmla="*/ 7 h 26"/>
                  <a:gd name="T70" fmla="*/ 3 w 10"/>
                  <a:gd name="T71" fmla="*/ 7 h 26"/>
                  <a:gd name="T72" fmla="*/ 3 w 10"/>
                  <a:gd name="T73" fmla="*/ 8 h 26"/>
                  <a:gd name="T74" fmla="*/ 3 w 10"/>
                  <a:gd name="T75" fmla="*/ 9 h 26"/>
                  <a:gd name="T76" fmla="*/ 2 w 10"/>
                  <a:gd name="T77" fmla="*/ 10 h 26"/>
                  <a:gd name="T78" fmla="*/ 2 w 10"/>
                  <a:gd name="T79" fmla="*/ 11 h 26"/>
                  <a:gd name="T80" fmla="*/ 2 w 10"/>
                  <a:gd name="T81" fmla="*/ 12 h 26"/>
                  <a:gd name="T82" fmla="*/ 2 w 10"/>
                  <a:gd name="T83" fmla="*/ 13 h 26"/>
                  <a:gd name="T84" fmla="*/ 1 w 10"/>
                  <a:gd name="T85" fmla="*/ 14 h 26"/>
                  <a:gd name="T86" fmla="*/ 1 w 10"/>
                  <a:gd name="T87" fmla="*/ 15 h 26"/>
                  <a:gd name="T88" fmla="*/ 1 w 10"/>
                  <a:gd name="T89" fmla="*/ 16 h 26"/>
                  <a:gd name="T90" fmla="*/ 1 w 10"/>
                  <a:gd name="T91" fmla="*/ 18 h 26"/>
                  <a:gd name="T92" fmla="*/ 1 w 10"/>
                  <a:gd name="T93" fmla="*/ 19 h 26"/>
                  <a:gd name="T94" fmla="*/ 1 w 10"/>
                  <a:gd name="T95" fmla="*/ 20 h 26"/>
                  <a:gd name="T96" fmla="*/ 0 w 10"/>
                  <a:gd name="T97" fmla="*/ 22 h 26"/>
                  <a:gd name="T98" fmla="*/ 0 w 10"/>
                  <a:gd name="T99" fmla="*/ 23 h 26"/>
                  <a:gd name="T100" fmla="*/ 0 w 10"/>
                  <a:gd name="T101" fmla="*/ 24 h 26"/>
                  <a:gd name="T102" fmla="*/ 0 w 10"/>
                  <a:gd name="T10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6">
                    <a:moveTo>
                      <a:pt x="10" y="8"/>
                    </a:move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6" name="Freeform 1871"/>
              <p:cNvSpPr>
                <a:spLocks/>
              </p:cNvSpPr>
              <p:nvPr/>
            </p:nvSpPr>
            <p:spPr bwMode="auto">
              <a:xfrm>
                <a:off x="6836726" y="3385048"/>
                <a:ext cx="9843" cy="111221"/>
              </a:xfrm>
              <a:custGeom>
                <a:avLst/>
                <a:gdLst>
                  <a:gd name="T0" fmla="*/ 10 w 10"/>
                  <a:gd name="T1" fmla="*/ 0 h 113"/>
                  <a:gd name="T2" fmla="*/ 10 w 10"/>
                  <a:gd name="T3" fmla="*/ 2 h 113"/>
                  <a:gd name="T4" fmla="*/ 10 w 10"/>
                  <a:gd name="T5" fmla="*/ 3 h 113"/>
                  <a:gd name="T6" fmla="*/ 9 w 10"/>
                  <a:gd name="T7" fmla="*/ 5 h 113"/>
                  <a:gd name="T8" fmla="*/ 9 w 10"/>
                  <a:gd name="T9" fmla="*/ 6 h 113"/>
                  <a:gd name="T10" fmla="*/ 9 w 10"/>
                  <a:gd name="T11" fmla="*/ 8 h 113"/>
                  <a:gd name="T12" fmla="*/ 9 w 10"/>
                  <a:gd name="T13" fmla="*/ 9 h 113"/>
                  <a:gd name="T14" fmla="*/ 9 w 10"/>
                  <a:gd name="T15" fmla="*/ 11 h 113"/>
                  <a:gd name="T16" fmla="*/ 8 w 10"/>
                  <a:gd name="T17" fmla="*/ 13 h 113"/>
                  <a:gd name="T18" fmla="*/ 8 w 10"/>
                  <a:gd name="T19" fmla="*/ 15 h 113"/>
                  <a:gd name="T20" fmla="*/ 8 w 10"/>
                  <a:gd name="T21" fmla="*/ 16 h 113"/>
                  <a:gd name="T22" fmla="*/ 8 w 10"/>
                  <a:gd name="T23" fmla="*/ 18 h 113"/>
                  <a:gd name="T24" fmla="*/ 8 w 10"/>
                  <a:gd name="T25" fmla="*/ 20 h 113"/>
                  <a:gd name="T26" fmla="*/ 7 w 10"/>
                  <a:gd name="T27" fmla="*/ 22 h 113"/>
                  <a:gd name="T28" fmla="*/ 7 w 10"/>
                  <a:gd name="T29" fmla="*/ 24 h 113"/>
                  <a:gd name="T30" fmla="*/ 7 w 10"/>
                  <a:gd name="T31" fmla="*/ 26 h 113"/>
                  <a:gd name="T32" fmla="*/ 7 w 10"/>
                  <a:gd name="T33" fmla="*/ 28 h 113"/>
                  <a:gd name="T34" fmla="*/ 7 w 10"/>
                  <a:gd name="T35" fmla="*/ 30 h 113"/>
                  <a:gd name="T36" fmla="*/ 6 w 10"/>
                  <a:gd name="T37" fmla="*/ 32 h 113"/>
                  <a:gd name="T38" fmla="*/ 6 w 10"/>
                  <a:gd name="T39" fmla="*/ 34 h 113"/>
                  <a:gd name="T40" fmla="*/ 6 w 10"/>
                  <a:gd name="T41" fmla="*/ 36 h 113"/>
                  <a:gd name="T42" fmla="*/ 6 w 10"/>
                  <a:gd name="T43" fmla="*/ 38 h 113"/>
                  <a:gd name="T44" fmla="*/ 6 w 10"/>
                  <a:gd name="T45" fmla="*/ 40 h 113"/>
                  <a:gd name="T46" fmla="*/ 5 w 10"/>
                  <a:gd name="T47" fmla="*/ 42 h 113"/>
                  <a:gd name="T48" fmla="*/ 5 w 10"/>
                  <a:gd name="T49" fmla="*/ 44 h 113"/>
                  <a:gd name="T50" fmla="*/ 5 w 10"/>
                  <a:gd name="T51" fmla="*/ 47 h 113"/>
                  <a:gd name="T52" fmla="*/ 5 w 10"/>
                  <a:gd name="T53" fmla="*/ 49 h 113"/>
                  <a:gd name="T54" fmla="*/ 4 w 10"/>
                  <a:gd name="T55" fmla="*/ 51 h 113"/>
                  <a:gd name="T56" fmla="*/ 4 w 10"/>
                  <a:gd name="T57" fmla="*/ 54 h 113"/>
                  <a:gd name="T58" fmla="*/ 4 w 10"/>
                  <a:gd name="T59" fmla="*/ 56 h 113"/>
                  <a:gd name="T60" fmla="*/ 4 w 10"/>
                  <a:gd name="T61" fmla="*/ 58 h 113"/>
                  <a:gd name="T62" fmla="*/ 4 w 10"/>
                  <a:gd name="T63" fmla="*/ 61 h 113"/>
                  <a:gd name="T64" fmla="*/ 4 w 10"/>
                  <a:gd name="T65" fmla="*/ 63 h 113"/>
                  <a:gd name="T66" fmla="*/ 3 w 10"/>
                  <a:gd name="T67" fmla="*/ 66 h 113"/>
                  <a:gd name="T68" fmla="*/ 3 w 10"/>
                  <a:gd name="T69" fmla="*/ 68 h 113"/>
                  <a:gd name="T70" fmla="*/ 3 w 10"/>
                  <a:gd name="T71" fmla="*/ 70 h 113"/>
                  <a:gd name="T72" fmla="*/ 3 w 10"/>
                  <a:gd name="T73" fmla="*/ 73 h 113"/>
                  <a:gd name="T74" fmla="*/ 3 w 10"/>
                  <a:gd name="T75" fmla="*/ 76 h 113"/>
                  <a:gd name="T76" fmla="*/ 2 w 10"/>
                  <a:gd name="T77" fmla="*/ 78 h 113"/>
                  <a:gd name="T78" fmla="*/ 2 w 10"/>
                  <a:gd name="T79" fmla="*/ 80 h 113"/>
                  <a:gd name="T80" fmla="*/ 2 w 10"/>
                  <a:gd name="T81" fmla="*/ 83 h 113"/>
                  <a:gd name="T82" fmla="*/ 2 w 10"/>
                  <a:gd name="T83" fmla="*/ 86 h 113"/>
                  <a:gd name="T84" fmla="*/ 1 w 10"/>
                  <a:gd name="T85" fmla="*/ 88 h 113"/>
                  <a:gd name="T86" fmla="*/ 1 w 10"/>
                  <a:gd name="T87" fmla="*/ 91 h 113"/>
                  <a:gd name="T88" fmla="*/ 1 w 10"/>
                  <a:gd name="T89" fmla="*/ 94 h 113"/>
                  <a:gd name="T90" fmla="*/ 1 w 10"/>
                  <a:gd name="T91" fmla="*/ 96 h 113"/>
                  <a:gd name="T92" fmla="*/ 1 w 10"/>
                  <a:gd name="T93" fmla="*/ 99 h 113"/>
                  <a:gd name="T94" fmla="*/ 1 w 10"/>
                  <a:gd name="T95" fmla="*/ 102 h 113"/>
                  <a:gd name="T96" fmla="*/ 0 w 10"/>
                  <a:gd name="T97" fmla="*/ 104 h 113"/>
                  <a:gd name="T98" fmla="*/ 0 w 10"/>
                  <a:gd name="T99" fmla="*/ 107 h 113"/>
                  <a:gd name="T100" fmla="*/ 0 w 10"/>
                  <a:gd name="T101" fmla="*/ 110 h 113"/>
                  <a:gd name="T102" fmla="*/ 0 w 10"/>
                  <a:gd name="T10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3">
                    <a:moveTo>
                      <a:pt x="10" y="0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6" y="32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4" y="51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3" y="66"/>
                    </a:lnTo>
                    <a:lnTo>
                      <a:pt x="3" y="68"/>
                    </a:lnTo>
                    <a:lnTo>
                      <a:pt x="3" y="70"/>
                    </a:lnTo>
                    <a:lnTo>
                      <a:pt x="3" y="73"/>
                    </a:lnTo>
                    <a:lnTo>
                      <a:pt x="3" y="76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3"/>
                    </a:lnTo>
                    <a:lnTo>
                      <a:pt x="2" y="86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4"/>
                    </a:lnTo>
                    <a:lnTo>
                      <a:pt x="1" y="96"/>
                    </a:lnTo>
                    <a:lnTo>
                      <a:pt x="1" y="99"/>
                    </a:lnTo>
                    <a:lnTo>
                      <a:pt x="1" y="102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0" y="110"/>
                    </a:lnTo>
                    <a:lnTo>
                      <a:pt x="0" y="11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7" name="Freeform 1872"/>
              <p:cNvSpPr>
                <a:spLocks/>
              </p:cNvSpPr>
              <p:nvPr/>
            </p:nvSpPr>
            <p:spPr bwMode="auto">
              <a:xfrm>
                <a:off x="6826883" y="3493316"/>
                <a:ext cx="9843" cy="148622"/>
              </a:xfrm>
              <a:custGeom>
                <a:avLst/>
                <a:gdLst>
                  <a:gd name="T0" fmla="*/ 10 w 10"/>
                  <a:gd name="T1" fmla="*/ 0 h 151"/>
                  <a:gd name="T2" fmla="*/ 10 w 10"/>
                  <a:gd name="T3" fmla="*/ 3 h 151"/>
                  <a:gd name="T4" fmla="*/ 10 w 10"/>
                  <a:gd name="T5" fmla="*/ 5 h 151"/>
                  <a:gd name="T6" fmla="*/ 9 w 10"/>
                  <a:gd name="T7" fmla="*/ 8 h 151"/>
                  <a:gd name="T8" fmla="*/ 9 w 10"/>
                  <a:gd name="T9" fmla="*/ 11 h 151"/>
                  <a:gd name="T10" fmla="*/ 9 w 10"/>
                  <a:gd name="T11" fmla="*/ 14 h 151"/>
                  <a:gd name="T12" fmla="*/ 9 w 10"/>
                  <a:gd name="T13" fmla="*/ 17 h 151"/>
                  <a:gd name="T14" fmla="*/ 9 w 10"/>
                  <a:gd name="T15" fmla="*/ 20 h 151"/>
                  <a:gd name="T16" fmla="*/ 9 w 10"/>
                  <a:gd name="T17" fmla="*/ 22 h 151"/>
                  <a:gd name="T18" fmla="*/ 8 w 10"/>
                  <a:gd name="T19" fmla="*/ 25 h 151"/>
                  <a:gd name="T20" fmla="*/ 8 w 10"/>
                  <a:gd name="T21" fmla="*/ 28 h 151"/>
                  <a:gd name="T22" fmla="*/ 8 w 10"/>
                  <a:gd name="T23" fmla="*/ 31 h 151"/>
                  <a:gd name="T24" fmla="*/ 8 w 10"/>
                  <a:gd name="T25" fmla="*/ 34 h 151"/>
                  <a:gd name="T26" fmla="*/ 7 w 10"/>
                  <a:gd name="T27" fmla="*/ 37 h 151"/>
                  <a:gd name="T28" fmla="*/ 7 w 10"/>
                  <a:gd name="T29" fmla="*/ 40 h 151"/>
                  <a:gd name="T30" fmla="*/ 7 w 10"/>
                  <a:gd name="T31" fmla="*/ 43 h 151"/>
                  <a:gd name="T32" fmla="*/ 7 w 10"/>
                  <a:gd name="T33" fmla="*/ 46 h 151"/>
                  <a:gd name="T34" fmla="*/ 7 w 10"/>
                  <a:gd name="T35" fmla="*/ 49 h 151"/>
                  <a:gd name="T36" fmla="*/ 6 w 10"/>
                  <a:gd name="T37" fmla="*/ 52 h 151"/>
                  <a:gd name="T38" fmla="*/ 6 w 10"/>
                  <a:gd name="T39" fmla="*/ 55 h 151"/>
                  <a:gd name="T40" fmla="*/ 6 w 10"/>
                  <a:gd name="T41" fmla="*/ 58 h 151"/>
                  <a:gd name="T42" fmla="*/ 6 w 10"/>
                  <a:gd name="T43" fmla="*/ 61 h 151"/>
                  <a:gd name="T44" fmla="*/ 6 w 10"/>
                  <a:gd name="T45" fmla="*/ 64 h 151"/>
                  <a:gd name="T46" fmla="*/ 6 w 10"/>
                  <a:gd name="T47" fmla="*/ 67 h 151"/>
                  <a:gd name="T48" fmla="*/ 5 w 10"/>
                  <a:gd name="T49" fmla="*/ 69 h 151"/>
                  <a:gd name="T50" fmla="*/ 5 w 10"/>
                  <a:gd name="T51" fmla="*/ 72 h 151"/>
                  <a:gd name="T52" fmla="*/ 5 w 10"/>
                  <a:gd name="T53" fmla="*/ 75 h 151"/>
                  <a:gd name="T54" fmla="*/ 5 w 10"/>
                  <a:gd name="T55" fmla="*/ 78 h 151"/>
                  <a:gd name="T56" fmla="*/ 4 w 10"/>
                  <a:gd name="T57" fmla="*/ 81 h 151"/>
                  <a:gd name="T58" fmla="*/ 4 w 10"/>
                  <a:gd name="T59" fmla="*/ 84 h 151"/>
                  <a:gd name="T60" fmla="*/ 4 w 10"/>
                  <a:gd name="T61" fmla="*/ 87 h 151"/>
                  <a:gd name="T62" fmla="*/ 4 w 10"/>
                  <a:gd name="T63" fmla="*/ 90 h 151"/>
                  <a:gd name="T64" fmla="*/ 4 w 10"/>
                  <a:gd name="T65" fmla="*/ 93 h 151"/>
                  <a:gd name="T66" fmla="*/ 3 w 10"/>
                  <a:gd name="T67" fmla="*/ 96 h 151"/>
                  <a:gd name="T68" fmla="*/ 3 w 10"/>
                  <a:gd name="T69" fmla="*/ 100 h 151"/>
                  <a:gd name="T70" fmla="*/ 3 w 10"/>
                  <a:gd name="T71" fmla="*/ 103 h 151"/>
                  <a:gd name="T72" fmla="*/ 3 w 10"/>
                  <a:gd name="T73" fmla="*/ 105 h 151"/>
                  <a:gd name="T74" fmla="*/ 3 w 10"/>
                  <a:gd name="T75" fmla="*/ 108 h 151"/>
                  <a:gd name="T76" fmla="*/ 3 w 10"/>
                  <a:gd name="T77" fmla="*/ 111 h 151"/>
                  <a:gd name="T78" fmla="*/ 2 w 10"/>
                  <a:gd name="T79" fmla="*/ 114 h 151"/>
                  <a:gd name="T80" fmla="*/ 2 w 10"/>
                  <a:gd name="T81" fmla="*/ 117 h 151"/>
                  <a:gd name="T82" fmla="*/ 2 w 10"/>
                  <a:gd name="T83" fmla="*/ 121 h 151"/>
                  <a:gd name="T84" fmla="*/ 2 w 10"/>
                  <a:gd name="T85" fmla="*/ 124 h 151"/>
                  <a:gd name="T86" fmla="*/ 1 w 10"/>
                  <a:gd name="T87" fmla="*/ 127 h 151"/>
                  <a:gd name="T88" fmla="*/ 1 w 10"/>
                  <a:gd name="T89" fmla="*/ 130 h 151"/>
                  <a:gd name="T90" fmla="*/ 1 w 10"/>
                  <a:gd name="T91" fmla="*/ 133 h 151"/>
                  <a:gd name="T92" fmla="*/ 1 w 10"/>
                  <a:gd name="T93" fmla="*/ 136 h 151"/>
                  <a:gd name="T94" fmla="*/ 1 w 10"/>
                  <a:gd name="T95" fmla="*/ 139 h 151"/>
                  <a:gd name="T96" fmla="*/ 0 w 10"/>
                  <a:gd name="T97" fmla="*/ 142 h 151"/>
                  <a:gd name="T98" fmla="*/ 0 w 10"/>
                  <a:gd name="T99" fmla="*/ 144 h 151"/>
                  <a:gd name="T100" fmla="*/ 0 w 10"/>
                  <a:gd name="T101" fmla="*/ 148 h 151"/>
                  <a:gd name="T102" fmla="*/ 0 w 10"/>
                  <a:gd name="T10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1">
                    <a:moveTo>
                      <a:pt x="10" y="0"/>
                    </a:moveTo>
                    <a:lnTo>
                      <a:pt x="10" y="3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7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8" y="31"/>
                    </a:lnTo>
                    <a:lnTo>
                      <a:pt x="8" y="34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7" y="43"/>
                    </a:lnTo>
                    <a:lnTo>
                      <a:pt x="7" y="46"/>
                    </a:lnTo>
                    <a:lnTo>
                      <a:pt x="7" y="49"/>
                    </a:lnTo>
                    <a:lnTo>
                      <a:pt x="6" y="52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6" y="61"/>
                    </a:lnTo>
                    <a:lnTo>
                      <a:pt x="6" y="64"/>
                    </a:lnTo>
                    <a:lnTo>
                      <a:pt x="6" y="67"/>
                    </a:lnTo>
                    <a:lnTo>
                      <a:pt x="5" y="69"/>
                    </a:lnTo>
                    <a:lnTo>
                      <a:pt x="5" y="72"/>
                    </a:lnTo>
                    <a:lnTo>
                      <a:pt x="5" y="75"/>
                    </a:lnTo>
                    <a:lnTo>
                      <a:pt x="5" y="78"/>
                    </a:lnTo>
                    <a:lnTo>
                      <a:pt x="4" y="81"/>
                    </a:lnTo>
                    <a:lnTo>
                      <a:pt x="4" y="84"/>
                    </a:lnTo>
                    <a:lnTo>
                      <a:pt x="4" y="87"/>
                    </a:lnTo>
                    <a:lnTo>
                      <a:pt x="4" y="90"/>
                    </a:lnTo>
                    <a:lnTo>
                      <a:pt x="4" y="93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3" y="103"/>
                    </a:lnTo>
                    <a:lnTo>
                      <a:pt x="3" y="105"/>
                    </a:lnTo>
                    <a:lnTo>
                      <a:pt x="3" y="108"/>
                    </a:lnTo>
                    <a:lnTo>
                      <a:pt x="3" y="111"/>
                    </a:lnTo>
                    <a:lnTo>
                      <a:pt x="2" y="114"/>
                    </a:lnTo>
                    <a:lnTo>
                      <a:pt x="2" y="117"/>
                    </a:lnTo>
                    <a:lnTo>
                      <a:pt x="2" y="121"/>
                    </a:lnTo>
                    <a:lnTo>
                      <a:pt x="2" y="124"/>
                    </a:lnTo>
                    <a:lnTo>
                      <a:pt x="1" y="127"/>
                    </a:lnTo>
                    <a:lnTo>
                      <a:pt x="1" y="130"/>
                    </a:lnTo>
                    <a:lnTo>
                      <a:pt x="1" y="133"/>
                    </a:lnTo>
                    <a:lnTo>
                      <a:pt x="1" y="136"/>
                    </a:lnTo>
                    <a:lnTo>
                      <a:pt x="1" y="139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8"/>
                    </a:lnTo>
                    <a:lnTo>
                      <a:pt x="0" y="15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8" name="Freeform 1873"/>
              <p:cNvSpPr>
                <a:spLocks/>
              </p:cNvSpPr>
              <p:nvPr/>
            </p:nvSpPr>
            <p:spPr bwMode="auto">
              <a:xfrm>
                <a:off x="6817041" y="3638985"/>
                <a:ext cx="9843" cy="141732"/>
              </a:xfrm>
              <a:custGeom>
                <a:avLst/>
                <a:gdLst>
                  <a:gd name="T0" fmla="*/ 10 w 10"/>
                  <a:gd name="T1" fmla="*/ 0 h 144"/>
                  <a:gd name="T2" fmla="*/ 10 w 10"/>
                  <a:gd name="T3" fmla="*/ 3 h 144"/>
                  <a:gd name="T4" fmla="*/ 10 w 10"/>
                  <a:gd name="T5" fmla="*/ 6 h 144"/>
                  <a:gd name="T6" fmla="*/ 9 w 10"/>
                  <a:gd name="T7" fmla="*/ 9 h 144"/>
                  <a:gd name="T8" fmla="*/ 9 w 10"/>
                  <a:gd name="T9" fmla="*/ 12 h 144"/>
                  <a:gd name="T10" fmla="*/ 9 w 10"/>
                  <a:gd name="T11" fmla="*/ 15 h 144"/>
                  <a:gd name="T12" fmla="*/ 9 w 10"/>
                  <a:gd name="T13" fmla="*/ 18 h 144"/>
                  <a:gd name="T14" fmla="*/ 9 w 10"/>
                  <a:gd name="T15" fmla="*/ 21 h 144"/>
                  <a:gd name="T16" fmla="*/ 9 w 10"/>
                  <a:gd name="T17" fmla="*/ 24 h 144"/>
                  <a:gd name="T18" fmla="*/ 8 w 10"/>
                  <a:gd name="T19" fmla="*/ 26 h 144"/>
                  <a:gd name="T20" fmla="*/ 8 w 10"/>
                  <a:gd name="T21" fmla="*/ 29 h 144"/>
                  <a:gd name="T22" fmla="*/ 8 w 10"/>
                  <a:gd name="T23" fmla="*/ 32 h 144"/>
                  <a:gd name="T24" fmla="*/ 8 w 10"/>
                  <a:gd name="T25" fmla="*/ 35 h 144"/>
                  <a:gd name="T26" fmla="*/ 7 w 10"/>
                  <a:gd name="T27" fmla="*/ 38 h 144"/>
                  <a:gd name="T28" fmla="*/ 7 w 10"/>
                  <a:gd name="T29" fmla="*/ 41 h 144"/>
                  <a:gd name="T30" fmla="*/ 7 w 10"/>
                  <a:gd name="T31" fmla="*/ 44 h 144"/>
                  <a:gd name="T32" fmla="*/ 7 w 10"/>
                  <a:gd name="T33" fmla="*/ 47 h 144"/>
                  <a:gd name="T34" fmla="*/ 7 w 10"/>
                  <a:gd name="T35" fmla="*/ 50 h 144"/>
                  <a:gd name="T36" fmla="*/ 6 w 10"/>
                  <a:gd name="T37" fmla="*/ 53 h 144"/>
                  <a:gd name="T38" fmla="*/ 6 w 10"/>
                  <a:gd name="T39" fmla="*/ 56 h 144"/>
                  <a:gd name="T40" fmla="*/ 6 w 10"/>
                  <a:gd name="T41" fmla="*/ 58 h 144"/>
                  <a:gd name="T42" fmla="*/ 6 w 10"/>
                  <a:gd name="T43" fmla="*/ 61 h 144"/>
                  <a:gd name="T44" fmla="*/ 6 w 10"/>
                  <a:gd name="T45" fmla="*/ 64 h 144"/>
                  <a:gd name="T46" fmla="*/ 6 w 10"/>
                  <a:gd name="T47" fmla="*/ 67 h 144"/>
                  <a:gd name="T48" fmla="*/ 5 w 10"/>
                  <a:gd name="T49" fmla="*/ 70 h 144"/>
                  <a:gd name="T50" fmla="*/ 5 w 10"/>
                  <a:gd name="T51" fmla="*/ 73 h 144"/>
                  <a:gd name="T52" fmla="*/ 5 w 10"/>
                  <a:gd name="T53" fmla="*/ 76 h 144"/>
                  <a:gd name="T54" fmla="*/ 5 w 10"/>
                  <a:gd name="T55" fmla="*/ 79 h 144"/>
                  <a:gd name="T56" fmla="*/ 4 w 10"/>
                  <a:gd name="T57" fmla="*/ 81 h 144"/>
                  <a:gd name="T58" fmla="*/ 4 w 10"/>
                  <a:gd name="T59" fmla="*/ 84 h 144"/>
                  <a:gd name="T60" fmla="*/ 4 w 10"/>
                  <a:gd name="T61" fmla="*/ 87 h 144"/>
                  <a:gd name="T62" fmla="*/ 4 w 10"/>
                  <a:gd name="T63" fmla="*/ 90 h 144"/>
                  <a:gd name="T64" fmla="*/ 4 w 10"/>
                  <a:gd name="T65" fmla="*/ 93 h 144"/>
                  <a:gd name="T66" fmla="*/ 3 w 10"/>
                  <a:gd name="T67" fmla="*/ 95 h 144"/>
                  <a:gd name="T68" fmla="*/ 3 w 10"/>
                  <a:gd name="T69" fmla="*/ 98 h 144"/>
                  <a:gd name="T70" fmla="*/ 3 w 10"/>
                  <a:gd name="T71" fmla="*/ 101 h 144"/>
                  <a:gd name="T72" fmla="*/ 3 w 10"/>
                  <a:gd name="T73" fmla="*/ 104 h 144"/>
                  <a:gd name="T74" fmla="*/ 3 w 10"/>
                  <a:gd name="T75" fmla="*/ 106 h 144"/>
                  <a:gd name="T76" fmla="*/ 3 w 10"/>
                  <a:gd name="T77" fmla="*/ 109 h 144"/>
                  <a:gd name="T78" fmla="*/ 2 w 10"/>
                  <a:gd name="T79" fmla="*/ 112 h 144"/>
                  <a:gd name="T80" fmla="*/ 2 w 10"/>
                  <a:gd name="T81" fmla="*/ 115 h 144"/>
                  <a:gd name="T82" fmla="*/ 2 w 10"/>
                  <a:gd name="T83" fmla="*/ 117 h 144"/>
                  <a:gd name="T84" fmla="*/ 2 w 10"/>
                  <a:gd name="T85" fmla="*/ 120 h 144"/>
                  <a:gd name="T86" fmla="*/ 1 w 10"/>
                  <a:gd name="T87" fmla="*/ 123 h 144"/>
                  <a:gd name="T88" fmla="*/ 1 w 10"/>
                  <a:gd name="T89" fmla="*/ 125 h 144"/>
                  <a:gd name="T90" fmla="*/ 1 w 10"/>
                  <a:gd name="T91" fmla="*/ 128 h 144"/>
                  <a:gd name="T92" fmla="*/ 1 w 10"/>
                  <a:gd name="T93" fmla="*/ 131 h 144"/>
                  <a:gd name="T94" fmla="*/ 1 w 10"/>
                  <a:gd name="T95" fmla="*/ 133 h 144"/>
                  <a:gd name="T96" fmla="*/ 0 w 10"/>
                  <a:gd name="T97" fmla="*/ 136 h 144"/>
                  <a:gd name="T98" fmla="*/ 0 w 10"/>
                  <a:gd name="T99" fmla="*/ 139 h 144"/>
                  <a:gd name="T100" fmla="*/ 0 w 10"/>
                  <a:gd name="T101" fmla="*/ 141 h 144"/>
                  <a:gd name="T102" fmla="*/ 0 w 10"/>
                  <a:gd name="T10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44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8" y="35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4"/>
                    </a:lnTo>
                    <a:lnTo>
                      <a:pt x="7" y="47"/>
                    </a:lnTo>
                    <a:lnTo>
                      <a:pt x="7" y="50"/>
                    </a:lnTo>
                    <a:lnTo>
                      <a:pt x="6" y="53"/>
                    </a:lnTo>
                    <a:lnTo>
                      <a:pt x="6" y="56"/>
                    </a:lnTo>
                    <a:lnTo>
                      <a:pt x="6" y="58"/>
                    </a:lnTo>
                    <a:lnTo>
                      <a:pt x="6" y="61"/>
                    </a:lnTo>
                    <a:lnTo>
                      <a:pt x="6" y="64"/>
                    </a:lnTo>
                    <a:lnTo>
                      <a:pt x="6" y="67"/>
                    </a:lnTo>
                    <a:lnTo>
                      <a:pt x="5" y="70"/>
                    </a:lnTo>
                    <a:lnTo>
                      <a:pt x="5" y="73"/>
                    </a:lnTo>
                    <a:lnTo>
                      <a:pt x="5" y="76"/>
                    </a:lnTo>
                    <a:lnTo>
                      <a:pt x="5" y="79"/>
                    </a:lnTo>
                    <a:lnTo>
                      <a:pt x="4" y="81"/>
                    </a:lnTo>
                    <a:lnTo>
                      <a:pt x="4" y="84"/>
                    </a:lnTo>
                    <a:lnTo>
                      <a:pt x="4" y="87"/>
                    </a:lnTo>
                    <a:lnTo>
                      <a:pt x="4" y="90"/>
                    </a:lnTo>
                    <a:lnTo>
                      <a:pt x="4" y="93"/>
                    </a:lnTo>
                    <a:lnTo>
                      <a:pt x="3" y="95"/>
                    </a:lnTo>
                    <a:lnTo>
                      <a:pt x="3" y="98"/>
                    </a:lnTo>
                    <a:lnTo>
                      <a:pt x="3" y="101"/>
                    </a:lnTo>
                    <a:lnTo>
                      <a:pt x="3" y="104"/>
                    </a:lnTo>
                    <a:lnTo>
                      <a:pt x="3" y="106"/>
                    </a:lnTo>
                    <a:lnTo>
                      <a:pt x="3" y="109"/>
                    </a:lnTo>
                    <a:lnTo>
                      <a:pt x="2" y="112"/>
                    </a:lnTo>
                    <a:lnTo>
                      <a:pt x="2" y="115"/>
                    </a:lnTo>
                    <a:lnTo>
                      <a:pt x="2" y="117"/>
                    </a:lnTo>
                    <a:lnTo>
                      <a:pt x="2" y="120"/>
                    </a:lnTo>
                    <a:lnTo>
                      <a:pt x="1" y="123"/>
                    </a:lnTo>
                    <a:lnTo>
                      <a:pt x="1" y="125"/>
                    </a:lnTo>
                    <a:lnTo>
                      <a:pt x="1" y="128"/>
                    </a:lnTo>
                    <a:lnTo>
                      <a:pt x="1" y="131"/>
                    </a:lnTo>
                    <a:lnTo>
                      <a:pt x="1" y="133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0" y="14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9" name="Freeform 1874"/>
              <p:cNvSpPr>
                <a:spLocks/>
              </p:cNvSpPr>
              <p:nvPr/>
            </p:nvSpPr>
            <p:spPr bwMode="auto">
              <a:xfrm>
                <a:off x="6807198" y="3777764"/>
                <a:ext cx="9843" cy="119095"/>
              </a:xfrm>
              <a:custGeom>
                <a:avLst/>
                <a:gdLst>
                  <a:gd name="T0" fmla="*/ 10 w 10"/>
                  <a:gd name="T1" fmla="*/ 0 h 121"/>
                  <a:gd name="T2" fmla="*/ 10 w 10"/>
                  <a:gd name="T3" fmla="*/ 3 h 121"/>
                  <a:gd name="T4" fmla="*/ 10 w 10"/>
                  <a:gd name="T5" fmla="*/ 5 h 121"/>
                  <a:gd name="T6" fmla="*/ 10 w 10"/>
                  <a:gd name="T7" fmla="*/ 8 h 121"/>
                  <a:gd name="T8" fmla="*/ 9 w 10"/>
                  <a:gd name="T9" fmla="*/ 11 h 121"/>
                  <a:gd name="T10" fmla="*/ 9 w 10"/>
                  <a:gd name="T11" fmla="*/ 13 h 121"/>
                  <a:gd name="T12" fmla="*/ 9 w 10"/>
                  <a:gd name="T13" fmla="*/ 16 h 121"/>
                  <a:gd name="T14" fmla="*/ 9 w 10"/>
                  <a:gd name="T15" fmla="*/ 18 h 121"/>
                  <a:gd name="T16" fmla="*/ 9 w 10"/>
                  <a:gd name="T17" fmla="*/ 21 h 121"/>
                  <a:gd name="T18" fmla="*/ 8 w 10"/>
                  <a:gd name="T19" fmla="*/ 24 h 121"/>
                  <a:gd name="T20" fmla="*/ 8 w 10"/>
                  <a:gd name="T21" fmla="*/ 26 h 121"/>
                  <a:gd name="T22" fmla="*/ 8 w 10"/>
                  <a:gd name="T23" fmla="*/ 28 h 121"/>
                  <a:gd name="T24" fmla="*/ 8 w 10"/>
                  <a:gd name="T25" fmla="*/ 31 h 121"/>
                  <a:gd name="T26" fmla="*/ 7 w 10"/>
                  <a:gd name="T27" fmla="*/ 34 h 121"/>
                  <a:gd name="T28" fmla="*/ 7 w 10"/>
                  <a:gd name="T29" fmla="*/ 36 h 121"/>
                  <a:gd name="T30" fmla="*/ 7 w 10"/>
                  <a:gd name="T31" fmla="*/ 39 h 121"/>
                  <a:gd name="T32" fmla="*/ 7 w 10"/>
                  <a:gd name="T33" fmla="*/ 41 h 121"/>
                  <a:gd name="T34" fmla="*/ 7 w 10"/>
                  <a:gd name="T35" fmla="*/ 43 h 121"/>
                  <a:gd name="T36" fmla="*/ 7 w 10"/>
                  <a:gd name="T37" fmla="*/ 46 h 121"/>
                  <a:gd name="T38" fmla="*/ 6 w 10"/>
                  <a:gd name="T39" fmla="*/ 48 h 121"/>
                  <a:gd name="T40" fmla="*/ 6 w 10"/>
                  <a:gd name="T41" fmla="*/ 51 h 121"/>
                  <a:gd name="T42" fmla="*/ 6 w 10"/>
                  <a:gd name="T43" fmla="*/ 53 h 121"/>
                  <a:gd name="T44" fmla="*/ 6 w 10"/>
                  <a:gd name="T45" fmla="*/ 56 h 121"/>
                  <a:gd name="T46" fmla="*/ 6 w 10"/>
                  <a:gd name="T47" fmla="*/ 58 h 121"/>
                  <a:gd name="T48" fmla="*/ 5 w 10"/>
                  <a:gd name="T49" fmla="*/ 60 h 121"/>
                  <a:gd name="T50" fmla="*/ 5 w 10"/>
                  <a:gd name="T51" fmla="*/ 63 h 121"/>
                  <a:gd name="T52" fmla="*/ 5 w 10"/>
                  <a:gd name="T53" fmla="*/ 65 h 121"/>
                  <a:gd name="T54" fmla="*/ 5 w 10"/>
                  <a:gd name="T55" fmla="*/ 67 h 121"/>
                  <a:gd name="T56" fmla="*/ 4 w 10"/>
                  <a:gd name="T57" fmla="*/ 70 h 121"/>
                  <a:gd name="T58" fmla="*/ 4 w 10"/>
                  <a:gd name="T59" fmla="*/ 72 h 121"/>
                  <a:gd name="T60" fmla="*/ 4 w 10"/>
                  <a:gd name="T61" fmla="*/ 75 h 121"/>
                  <a:gd name="T62" fmla="*/ 4 w 10"/>
                  <a:gd name="T63" fmla="*/ 77 h 121"/>
                  <a:gd name="T64" fmla="*/ 4 w 10"/>
                  <a:gd name="T65" fmla="*/ 79 h 121"/>
                  <a:gd name="T66" fmla="*/ 3 w 10"/>
                  <a:gd name="T67" fmla="*/ 81 h 121"/>
                  <a:gd name="T68" fmla="*/ 3 w 10"/>
                  <a:gd name="T69" fmla="*/ 84 h 121"/>
                  <a:gd name="T70" fmla="*/ 3 w 10"/>
                  <a:gd name="T71" fmla="*/ 86 h 121"/>
                  <a:gd name="T72" fmla="*/ 3 w 10"/>
                  <a:gd name="T73" fmla="*/ 88 h 121"/>
                  <a:gd name="T74" fmla="*/ 3 w 10"/>
                  <a:gd name="T75" fmla="*/ 90 h 121"/>
                  <a:gd name="T76" fmla="*/ 3 w 10"/>
                  <a:gd name="T77" fmla="*/ 93 h 121"/>
                  <a:gd name="T78" fmla="*/ 2 w 10"/>
                  <a:gd name="T79" fmla="*/ 95 h 121"/>
                  <a:gd name="T80" fmla="*/ 2 w 10"/>
                  <a:gd name="T81" fmla="*/ 97 h 121"/>
                  <a:gd name="T82" fmla="*/ 2 w 10"/>
                  <a:gd name="T83" fmla="*/ 99 h 121"/>
                  <a:gd name="T84" fmla="*/ 2 w 10"/>
                  <a:gd name="T85" fmla="*/ 102 h 121"/>
                  <a:gd name="T86" fmla="*/ 1 w 10"/>
                  <a:gd name="T87" fmla="*/ 104 h 121"/>
                  <a:gd name="T88" fmla="*/ 1 w 10"/>
                  <a:gd name="T89" fmla="*/ 106 h 121"/>
                  <a:gd name="T90" fmla="*/ 1 w 10"/>
                  <a:gd name="T91" fmla="*/ 108 h 121"/>
                  <a:gd name="T92" fmla="*/ 1 w 10"/>
                  <a:gd name="T93" fmla="*/ 110 h 121"/>
                  <a:gd name="T94" fmla="*/ 1 w 10"/>
                  <a:gd name="T95" fmla="*/ 112 h 121"/>
                  <a:gd name="T96" fmla="*/ 0 w 10"/>
                  <a:gd name="T97" fmla="*/ 115 h 121"/>
                  <a:gd name="T98" fmla="*/ 0 w 10"/>
                  <a:gd name="T99" fmla="*/ 117 h 121"/>
                  <a:gd name="T100" fmla="*/ 0 w 10"/>
                  <a:gd name="T101" fmla="*/ 119 h 121"/>
                  <a:gd name="T102" fmla="*/ 0 w 10"/>
                  <a:gd name="T10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21">
                    <a:moveTo>
                      <a:pt x="10" y="0"/>
                    </a:moveTo>
                    <a:lnTo>
                      <a:pt x="10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8" y="24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8" y="31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7" y="46"/>
                    </a:lnTo>
                    <a:lnTo>
                      <a:pt x="6" y="48"/>
                    </a:lnTo>
                    <a:lnTo>
                      <a:pt x="6" y="51"/>
                    </a:lnTo>
                    <a:lnTo>
                      <a:pt x="6" y="53"/>
                    </a:lnTo>
                    <a:lnTo>
                      <a:pt x="6" y="56"/>
                    </a:lnTo>
                    <a:lnTo>
                      <a:pt x="6" y="58"/>
                    </a:lnTo>
                    <a:lnTo>
                      <a:pt x="5" y="60"/>
                    </a:lnTo>
                    <a:lnTo>
                      <a:pt x="5" y="63"/>
                    </a:lnTo>
                    <a:lnTo>
                      <a:pt x="5" y="65"/>
                    </a:lnTo>
                    <a:lnTo>
                      <a:pt x="5" y="67"/>
                    </a:lnTo>
                    <a:lnTo>
                      <a:pt x="4" y="70"/>
                    </a:lnTo>
                    <a:lnTo>
                      <a:pt x="4" y="72"/>
                    </a:lnTo>
                    <a:lnTo>
                      <a:pt x="4" y="75"/>
                    </a:lnTo>
                    <a:lnTo>
                      <a:pt x="4" y="77"/>
                    </a:lnTo>
                    <a:lnTo>
                      <a:pt x="4" y="79"/>
                    </a:lnTo>
                    <a:lnTo>
                      <a:pt x="3" y="81"/>
                    </a:lnTo>
                    <a:lnTo>
                      <a:pt x="3" y="84"/>
                    </a:lnTo>
                    <a:lnTo>
                      <a:pt x="3" y="86"/>
                    </a:lnTo>
                    <a:lnTo>
                      <a:pt x="3" y="88"/>
                    </a:lnTo>
                    <a:lnTo>
                      <a:pt x="3" y="90"/>
                    </a:lnTo>
                    <a:lnTo>
                      <a:pt x="3" y="93"/>
                    </a:lnTo>
                    <a:lnTo>
                      <a:pt x="2" y="95"/>
                    </a:lnTo>
                    <a:lnTo>
                      <a:pt x="2" y="97"/>
                    </a:lnTo>
                    <a:lnTo>
                      <a:pt x="2" y="99"/>
                    </a:lnTo>
                    <a:lnTo>
                      <a:pt x="2" y="102"/>
                    </a:lnTo>
                    <a:lnTo>
                      <a:pt x="1" y="104"/>
                    </a:lnTo>
                    <a:lnTo>
                      <a:pt x="1" y="106"/>
                    </a:lnTo>
                    <a:lnTo>
                      <a:pt x="1" y="108"/>
                    </a:lnTo>
                    <a:lnTo>
                      <a:pt x="1" y="110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0" name="Freeform 1875"/>
              <p:cNvSpPr>
                <a:spLocks/>
              </p:cNvSpPr>
              <p:nvPr/>
            </p:nvSpPr>
            <p:spPr bwMode="auto">
              <a:xfrm>
                <a:off x="6797356" y="3894890"/>
                <a:ext cx="9843" cy="95473"/>
              </a:xfrm>
              <a:custGeom>
                <a:avLst/>
                <a:gdLst>
                  <a:gd name="T0" fmla="*/ 10 w 10"/>
                  <a:gd name="T1" fmla="*/ 0 h 97"/>
                  <a:gd name="T2" fmla="*/ 10 w 10"/>
                  <a:gd name="T3" fmla="*/ 2 h 97"/>
                  <a:gd name="T4" fmla="*/ 10 w 10"/>
                  <a:gd name="T5" fmla="*/ 4 h 97"/>
                  <a:gd name="T6" fmla="*/ 10 w 10"/>
                  <a:gd name="T7" fmla="*/ 6 h 97"/>
                  <a:gd name="T8" fmla="*/ 9 w 10"/>
                  <a:gd name="T9" fmla="*/ 8 h 97"/>
                  <a:gd name="T10" fmla="*/ 9 w 10"/>
                  <a:gd name="T11" fmla="*/ 10 h 97"/>
                  <a:gd name="T12" fmla="*/ 9 w 10"/>
                  <a:gd name="T13" fmla="*/ 12 h 97"/>
                  <a:gd name="T14" fmla="*/ 9 w 10"/>
                  <a:gd name="T15" fmla="*/ 14 h 97"/>
                  <a:gd name="T16" fmla="*/ 9 w 10"/>
                  <a:gd name="T17" fmla="*/ 16 h 97"/>
                  <a:gd name="T18" fmla="*/ 8 w 10"/>
                  <a:gd name="T19" fmla="*/ 19 h 97"/>
                  <a:gd name="T20" fmla="*/ 8 w 10"/>
                  <a:gd name="T21" fmla="*/ 20 h 97"/>
                  <a:gd name="T22" fmla="*/ 8 w 10"/>
                  <a:gd name="T23" fmla="*/ 23 h 97"/>
                  <a:gd name="T24" fmla="*/ 8 w 10"/>
                  <a:gd name="T25" fmla="*/ 25 h 97"/>
                  <a:gd name="T26" fmla="*/ 7 w 10"/>
                  <a:gd name="T27" fmla="*/ 26 h 97"/>
                  <a:gd name="T28" fmla="*/ 7 w 10"/>
                  <a:gd name="T29" fmla="*/ 29 h 97"/>
                  <a:gd name="T30" fmla="*/ 7 w 10"/>
                  <a:gd name="T31" fmla="*/ 31 h 97"/>
                  <a:gd name="T32" fmla="*/ 7 w 10"/>
                  <a:gd name="T33" fmla="*/ 32 h 97"/>
                  <a:gd name="T34" fmla="*/ 7 w 10"/>
                  <a:gd name="T35" fmla="*/ 35 h 97"/>
                  <a:gd name="T36" fmla="*/ 7 w 10"/>
                  <a:gd name="T37" fmla="*/ 36 h 97"/>
                  <a:gd name="T38" fmla="*/ 6 w 10"/>
                  <a:gd name="T39" fmla="*/ 38 h 97"/>
                  <a:gd name="T40" fmla="*/ 6 w 10"/>
                  <a:gd name="T41" fmla="*/ 40 h 97"/>
                  <a:gd name="T42" fmla="*/ 6 w 10"/>
                  <a:gd name="T43" fmla="*/ 42 h 97"/>
                  <a:gd name="T44" fmla="*/ 6 w 10"/>
                  <a:gd name="T45" fmla="*/ 44 h 97"/>
                  <a:gd name="T46" fmla="*/ 6 w 10"/>
                  <a:gd name="T47" fmla="*/ 46 h 97"/>
                  <a:gd name="T48" fmla="*/ 5 w 10"/>
                  <a:gd name="T49" fmla="*/ 48 h 97"/>
                  <a:gd name="T50" fmla="*/ 5 w 10"/>
                  <a:gd name="T51" fmla="*/ 50 h 97"/>
                  <a:gd name="T52" fmla="*/ 5 w 10"/>
                  <a:gd name="T53" fmla="*/ 52 h 97"/>
                  <a:gd name="T54" fmla="*/ 5 w 10"/>
                  <a:gd name="T55" fmla="*/ 54 h 97"/>
                  <a:gd name="T56" fmla="*/ 4 w 10"/>
                  <a:gd name="T57" fmla="*/ 56 h 97"/>
                  <a:gd name="T58" fmla="*/ 4 w 10"/>
                  <a:gd name="T59" fmla="*/ 57 h 97"/>
                  <a:gd name="T60" fmla="*/ 4 w 10"/>
                  <a:gd name="T61" fmla="*/ 59 h 97"/>
                  <a:gd name="T62" fmla="*/ 4 w 10"/>
                  <a:gd name="T63" fmla="*/ 61 h 97"/>
                  <a:gd name="T64" fmla="*/ 4 w 10"/>
                  <a:gd name="T65" fmla="*/ 63 h 97"/>
                  <a:gd name="T66" fmla="*/ 4 w 10"/>
                  <a:gd name="T67" fmla="*/ 65 h 97"/>
                  <a:gd name="T68" fmla="*/ 3 w 10"/>
                  <a:gd name="T69" fmla="*/ 67 h 97"/>
                  <a:gd name="T70" fmla="*/ 3 w 10"/>
                  <a:gd name="T71" fmla="*/ 68 h 97"/>
                  <a:gd name="T72" fmla="*/ 3 w 10"/>
                  <a:gd name="T73" fmla="*/ 70 h 97"/>
                  <a:gd name="T74" fmla="*/ 3 w 10"/>
                  <a:gd name="T75" fmla="*/ 72 h 97"/>
                  <a:gd name="T76" fmla="*/ 3 w 10"/>
                  <a:gd name="T77" fmla="*/ 74 h 97"/>
                  <a:gd name="T78" fmla="*/ 2 w 10"/>
                  <a:gd name="T79" fmla="*/ 76 h 97"/>
                  <a:gd name="T80" fmla="*/ 2 w 10"/>
                  <a:gd name="T81" fmla="*/ 77 h 97"/>
                  <a:gd name="T82" fmla="*/ 2 w 10"/>
                  <a:gd name="T83" fmla="*/ 79 h 97"/>
                  <a:gd name="T84" fmla="*/ 2 w 10"/>
                  <a:gd name="T85" fmla="*/ 81 h 97"/>
                  <a:gd name="T86" fmla="*/ 1 w 10"/>
                  <a:gd name="T87" fmla="*/ 83 h 97"/>
                  <a:gd name="T88" fmla="*/ 1 w 10"/>
                  <a:gd name="T89" fmla="*/ 84 h 97"/>
                  <a:gd name="T90" fmla="*/ 1 w 10"/>
                  <a:gd name="T91" fmla="*/ 86 h 97"/>
                  <a:gd name="T92" fmla="*/ 1 w 10"/>
                  <a:gd name="T93" fmla="*/ 88 h 97"/>
                  <a:gd name="T94" fmla="*/ 1 w 10"/>
                  <a:gd name="T95" fmla="*/ 90 h 97"/>
                  <a:gd name="T96" fmla="*/ 1 w 10"/>
                  <a:gd name="T97" fmla="*/ 91 h 97"/>
                  <a:gd name="T98" fmla="*/ 0 w 10"/>
                  <a:gd name="T99" fmla="*/ 93 h 97"/>
                  <a:gd name="T100" fmla="*/ 0 w 10"/>
                  <a:gd name="T101" fmla="*/ 95 h 97"/>
                  <a:gd name="T102" fmla="*/ 0 w 10"/>
                  <a:gd name="T10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7">
                    <a:moveTo>
                      <a:pt x="10" y="0"/>
                    </a:move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7" y="26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7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5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4" y="57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3" y="67"/>
                    </a:lnTo>
                    <a:lnTo>
                      <a:pt x="3" y="68"/>
                    </a:lnTo>
                    <a:lnTo>
                      <a:pt x="3" y="70"/>
                    </a:lnTo>
                    <a:lnTo>
                      <a:pt x="3" y="72"/>
                    </a:lnTo>
                    <a:lnTo>
                      <a:pt x="3" y="74"/>
                    </a:lnTo>
                    <a:lnTo>
                      <a:pt x="2" y="76"/>
                    </a:lnTo>
                    <a:lnTo>
                      <a:pt x="2" y="77"/>
                    </a:lnTo>
                    <a:lnTo>
                      <a:pt x="2" y="79"/>
                    </a:lnTo>
                    <a:lnTo>
                      <a:pt x="2" y="81"/>
                    </a:lnTo>
                    <a:lnTo>
                      <a:pt x="1" y="83"/>
                    </a:lnTo>
                    <a:lnTo>
                      <a:pt x="1" y="84"/>
                    </a:lnTo>
                    <a:lnTo>
                      <a:pt x="1" y="86"/>
                    </a:lnTo>
                    <a:lnTo>
                      <a:pt x="1" y="88"/>
                    </a:lnTo>
                    <a:lnTo>
                      <a:pt x="1" y="90"/>
                    </a:lnTo>
                    <a:lnTo>
                      <a:pt x="1" y="91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0" y="9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1" name="Freeform 1876"/>
              <p:cNvSpPr>
                <a:spLocks/>
              </p:cNvSpPr>
              <p:nvPr/>
            </p:nvSpPr>
            <p:spPr bwMode="auto">
              <a:xfrm>
                <a:off x="6787513" y="3988393"/>
                <a:ext cx="9843" cy="76771"/>
              </a:xfrm>
              <a:custGeom>
                <a:avLst/>
                <a:gdLst>
                  <a:gd name="T0" fmla="*/ 10 w 10"/>
                  <a:gd name="T1" fmla="*/ 0 h 78"/>
                  <a:gd name="T2" fmla="*/ 10 w 10"/>
                  <a:gd name="T3" fmla="*/ 2 h 78"/>
                  <a:gd name="T4" fmla="*/ 10 w 10"/>
                  <a:gd name="T5" fmla="*/ 3 h 78"/>
                  <a:gd name="T6" fmla="*/ 10 w 10"/>
                  <a:gd name="T7" fmla="*/ 5 h 78"/>
                  <a:gd name="T8" fmla="*/ 9 w 10"/>
                  <a:gd name="T9" fmla="*/ 6 h 78"/>
                  <a:gd name="T10" fmla="*/ 9 w 10"/>
                  <a:gd name="T11" fmla="*/ 8 h 78"/>
                  <a:gd name="T12" fmla="*/ 9 w 10"/>
                  <a:gd name="T13" fmla="*/ 10 h 78"/>
                  <a:gd name="T14" fmla="*/ 9 w 10"/>
                  <a:gd name="T15" fmla="*/ 12 h 78"/>
                  <a:gd name="T16" fmla="*/ 9 w 10"/>
                  <a:gd name="T17" fmla="*/ 13 h 78"/>
                  <a:gd name="T18" fmla="*/ 8 w 10"/>
                  <a:gd name="T19" fmla="*/ 15 h 78"/>
                  <a:gd name="T20" fmla="*/ 8 w 10"/>
                  <a:gd name="T21" fmla="*/ 16 h 78"/>
                  <a:gd name="T22" fmla="*/ 8 w 10"/>
                  <a:gd name="T23" fmla="*/ 18 h 78"/>
                  <a:gd name="T24" fmla="*/ 8 w 10"/>
                  <a:gd name="T25" fmla="*/ 20 h 78"/>
                  <a:gd name="T26" fmla="*/ 7 w 10"/>
                  <a:gd name="T27" fmla="*/ 21 h 78"/>
                  <a:gd name="T28" fmla="*/ 7 w 10"/>
                  <a:gd name="T29" fmla="*/ 23 h 78"/>
                  <a:gd name="T30" fmla="*/ 7 w 10"/>
                  <a:gd name="T31" fmla="*/ 24 h 78"/>
                  <a:gd name="T32" fmla="*/ 7 w 10"/>
                  <a:gd name="T33" fmla="*/ 26 h 78"/>
                  <a:gd name="T34" fmla="*/ 7 w 10"/>
                  <a:gd name="T35" fmla="*/ 28 h 78"/>
                  <a:gd name="T36" fmla="*/ 7 w 10"/>
                  <a:gd name="T37" fmla="*/ 29 h 78"/>
                  <a:gd name="T38" fmla="*/ 6 w 10"/>
                  <a:gd name="T39" fmla="*/ 31 h 78"/>
                  <a:gd name="T40" fmla="*/ 6 w 10"/>
                  <a:gd name="T41" fmla="*/ 32 h 78"/>
                  <a:gd name="T42" fmla="*/ 6 w 10"/>
                  <a:gd name="T43" fmla="*/ 34 h 78"/>
                  <a:gd name="T44" fmla="*/ 6 w 10"/>
                  <a:gd name="T45" fmla="*/ 35 h 78"/>
                  <a:gd name="T46" fmla="*/ 6 w 10"/>
                  <a:gd name="T47" fmla="*/ 37 h 78"/>
                  <a:gd name="T48" fmla="*/ 5 w 10"/>
                  <a:gd name="T49" fmla="*/ 38 h 78"/>
                  <a:gd name="T50" fmla="*/ 5 w 10"/>
                  <a:gd name="T51" fmla="*/ 40 h 78"/>
                  <a:gd name="T52" fmla="*/ 5 w 10"/>
                  <a:gd name="T53" fmla="*/ 42 h 78"/>
                  <a:gd name="T54" fmla="*/ 5 w 10"/>
                  <a:gd name="T55" fmla="*/ 43 h 78"/>
                  <a:gd name="T56" fmla="*/ 4 w 10"/>
                  <a:gd name="T57" fmla="*/ 45 h 78"/>
                  <a:gd name="T58" fmla="*/ 4 w 10"/>
                  <a:gd name="T59" fmla="*/ 46 h 78"/>
                  <a:gd name="T60" fmla="*/ 4 w 10"/>
                  <a:gd name="T61" fmla="*/ 48 h 78"/>
                  <a:gd name="T62" fmla="*/ 4 w 10"/>
                  <a:gd name="T63" fmla="*/ 49 h 78"/>
                  <a:gd name="T64" fmla="*/ 4 w 10"/>
                  <a:gd name="T65" fmla="*/ 51 h 78"/>
                  <a:gd name="T66" fmla="*/ 4 w 10"/>
                  <a:gd name="T67" fmla="*/ 52 h 78"/>
                  <a:gd name="T68" fmla="*/ 3 w 10"/>
                  <a:gd name="T69" fmla="*/ 54 h 78"/>
                  <a:gd name="T70" fmla="*/ 3 w 10"/>
                  <a:gd name="T71" fmla="*/ 55 h 78"/>
                  <a:gd name="T72" fmla="*/ 3 w 10"/>
                  <a:gd name="T73" fmla="*/ 57 h 78"/>
                  <a:gd name="T74" fmla="*/ 3 w 10"/>
                  <a:gd name="T75" fmla="*/ 58 h 78"/>
                  <a:gd name="T76" fmla="*/ 3 w 10"/>
                  <a:gd name="T77" fmla="*/ 60 h 78"/>
                  <a:gd name="T78" fmla="*/ 2 w 10"/>
                  <a:gd name="T79" fmla="*/ 61 h 78"/>
                  <a:gd name="T80" fmla="*/ 2 w 10"/>
                  <a:gd name="T81" fmla="*/ 62 h 78"/>
                  <a:gd name="T82" fmla="*/ 2 w 10"/>
                  <a:gd name="T83" fmla="*/ 64 h 78"/>
                  <a:gd name="T84" fmla="*/ 2 w 10"/>
                  <a:gd name="T85" fmla="*/ 65 h 78"/>
                  <a:gd name="T86" fmla="*/ 1 w 10"/>
                  <a:gd name="T87" fmla="*/ 67 h 78"/>
                  <a:gd name="T88" fmla="*/ 1 w 10"/>
                  <a:gd name="T89" fmla="*/ 68 h 78"/>
                  <a:gd name="T90" fmla="*/ 1 w 10"/>
                  <a:gd name="T91" fmla="*/ 70 h 78"/>
                  <a:gd name="T92" fmla="*/ 1 w 10"/>
                  <a:gd name="T93" fmla="*/ 71 h 78"/>
                  <a:gd name="T94" fmla="*/ 1 w 10"/>
                  <a:gd name="T95" fmla="*/ 72 h 78"/>
                  <a:gd name="T96" fmla="*/ 1 w 10"/>
                  <a:gd name="T97" fmla="*/ 74 h 78"/>
                  <a:gd name="T98" fmla="*/ 0 w 10"/>
                  <a:gd name="T99" fmla="*/ 75 h 78"/>
                  <a:gd name="T100" fmla="*/ 0 w 10"/>
                  <a:gd name="T101" fmla="*/ 76 h 78"/>
                  <a:gd name="T102" fmla="*/ 0 w 10"/>
                  <a:gd name="T10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8">
                    <a:moveTo>
                      <a:pt x="10" y="0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6" y="31"/>
                    </a:lnTo>
                    <a:lnTo>
                      <a:pt x="6" y="32"/>
                    </a:lnTo>
                    <a:lnTo>
                      <a:pt x="6" y="34"/>
                    </a:lnTo>
                    <a:lnTo>
                      <a:pt x="6" y="35"/>
                    </a:lnTo>
                    <a:lnTo>
                      <a:pt x="6" y="37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4" y="45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4" y="51"/>
                    </a:lnTo>
                    <a:lnTo>
                      <a:pt x="4" y="52"/>
                    </a:lnTo>
                    <a:lnTo>
                      <a:pt x="3" y="54"/>
                    </a:lnTo>
                    <a:lnTo>
                      <a:pt x="3" y="55"/>
                    </a:lnTo>
                    <a:lnTo>
                      <a:pt x="3" y="57"/>
                    </a:lnTo>
                    <a:lnTo>
                      <a:pt x="3" y="58"/>
                    </a:lnTo>
                    <a:lnTo>
                      <a:pt x="3" y="60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2" y="64"/>
                    </a:lnTo>
                    <a:lnTo>
                      <a:pt x="2" y="65"/>
                    </a:lnTo>
                    <a:lnTo>
                      <a:pt x="1" y="67"/>
                    </a:lnTo>
                    <a:lnTo>
                      <a:pt x="1" y="68"/>
                    </a:lnTo>
                    <a:lnTo>
                      <a:pt x="1" y="70"/>
                    </a:lnTo>
                    <a:lnTo>
                      <a:pt x="1" y="71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2" name="Freeform 1877"/>
              <p:cNvSpPr>
                <a:spLocks/>
              </p:cNvSpPr>
              <p:nvPr/>
            </p:nvSpPr>
            <p:spPr bwMode="auto">
              <a:xfrm>
                <a:off x="6777671" y="4063196"/>
                <a:ext cx="9843" cy="63977"/>
              </a:xfrm>
              <a:custGeom>
                <a:avLst/>
                <a:gdLst>
                  <a:gd name="T0" fmla="*/ 10 w 10"/>
                  <a:gd name="T1" fmla="*/ 0 h 65"/>
                  <a:gd name="T2" fmla="*/ 10 w 10"/>
                  <a:gd name="T3" fmla="*/ 2 h 65"/>
                  <a:gd name="T4" fmla="*/ 10 w 10"/>
                  <a:gd name="T5" fmla="*/ 3 h 65"/>
                  <a:gd name="T6" fmla="*/ 10 w 10"/>
                  <a:gd name="T7" fmla="*/ 5 h 65"/>
                  <a:gd name="T8" fmla="*/ 9 w 10"/>
                  <a:gd name="T9" fmla="*/ 6 h 65"/>
                  <a:gd name="T10" fmla="*/ 9 w 10"/>
                  <a:gd name="T11" fmla="*/ 7 h 65"/>
                  <a:gd name="T12" fmla="*/ 9 w 10"/>
                  <a:gd name="T13" fmla="*/ 9 h 65"/>
                  <a:gd name="T14" fmla="*/ 9 w 10"/>
                  <a:gd name="T15" fmla="*/ 10 h 65"/>
                  <a:gd name="T16" fmla="*/ 9 w 10"/>
                  <a:gd name="T17" fmla="*/ 11 h 65"/>
                  <a:gd name="T18" fmla="*/ 9 w 10"/>
                  <a:gd name="T19" fmla="*/ 13 h 65"/>
                  <a:gd name="T20" fmla="*/ 8 w 10"/>
                  <a:gd name="T21" fmla="*/ 14 h 65"/>
                  <a:gd name="T22" fmla="*/ 8 w 10"/>
                  <a:gd name="T23" fmla="*/ 15 h 65"/>
                  <a:gd name="T24" fmla="*/ 8 w 10"/>
                  <a:gd name="T25" fmla="*/ 17 h 65"/>
                  <a:gd name="T26" fmla="*/ 8 w 10"/>
                  <a:gd name="T27" fmla="*/ 18 h 65"/>
                  <a:gd name="T28" fmla="*/ 7 w 10"/>
                  <a:gd name="T29" fmla="*/ 19 h 65"/>
                  <a:gd name="T30" fmla="*/ 7 w 10"/>
                  <a:gd name="T31" fmla="*/ 21 h 65"/>
                  <a:gd name="T32" fmla="*/ 7 w 10"/>
                  <a:gd name="T33" fmla="*/ 22 h 65"/>
                  <a:gd name="T34" fmla="*/ 7 w 10"/>
                  <a:gd name="T35" fmla="*/ 23 h 65"/>
                  <a:gd name="T36" fmla="*/ 7 w 10"/>
                  <a:gd name="T37" fmla="*/ 24 h 65"/>
                  <a:gd name="T38" fmla="*/ 6 w 10"/>
                  <a:gd name="T39" fmla="*/ 26 h 65"/>
                  <a:gd name="T40" fmla="*/ 6 w 10"/>
                  <a:gd name="T41" fmla="*/ 27 h 65"/>
                  <a:gd name="T42" fmla="*/ 6 w 10"/>
                  <a:gd name="T43" fmla="*/ 28 h 65"/>
                  <a:gd name="T44" fmla="*/ 6 w 10"/>
                  <a:gd name="T45" fmla="*/ 30 h 65"/>
                  <a:gd name="T46" fmla="*/ 6 w 10"/>
                  <a:gd name="T47" fmla="*/ 31 h 65"/>
                  <a:gd name="T48" fmla="*/ 6 w 10"/>
                  <a:gd name="T49" fmla="*/ 32 h 65"/>
                  <a:gd name="T50" fmla="*/ 5 w 10"/>
                  <a:gd name="T51" fmla="*/ 33 h 65"/>
                  <a:gd name="T52" fmla="*/ 5 w 10"/>
                  <a:gd name="T53" fmla="*/ 35 h 65"/>
                  <a:gd name="T54" fmla="*/ 5 w 10"/>
                  <a:gd name="T55" fmla="*/ 36 h 65"/>
                  <a:gd name="T56" fmla="*/ 5 w 10"/>
                  <a:gd name="T57" fmla="*/ 37 h 65"/>
                  <a:gd name="T58" fmla="*/ 4 w 10"/>
                  <a:gd name="T59" fmla="*/ 38 h 65"/>
                  <a:gd name="T60" fmla="*/ 4 w 10"/>
                  <a:gd name="T61" fmla="*/ 40 h 65"/>
                  <a:gd name="T62" fmla="*/ 4 w 10"/>
                  <a:gd name="T63" fmla="*/ 41 h 65"/>
                  <a:gd name="T64" fmla="*/ 4 w 10"/>
                  <a:gd name="T65" fmla="*/ 42 h 65"/>
                  <a:gd name="T66" fmla="*/ 4 w 10"/>
                  <a:gd name="T67" fmla="*/ 43 h 65"/>
                  <a:gd name="T68" fmla="*/ 3 w 10"/>
                  <a:gd name="T69" fmla="*/ 45 h 65"/>
                  <a:gd name="T70" fmla="*/ 3 w 10"/>
                  <a:gd name="T71" fmla="*/ 46 h 65"/>
                  <a:gd name="T72" fmla="*/ 3 w 10"/>
                  <a:gd name="T73" fmla="*/ 47 h 65"/>
                  <a:gd name="T74" fmla="*/ 3 w 10"/>
                  <a:gd name="T75" fmla="*/ 48 h 65"/>
                  <a:gd name="T76" fmla="*/ 3 w 10"/>
                  <a:gd name="T77" fmla="*/ 50 h 65"/>
                  <a:gd name="T78" fmla="*/ 3 w 10"/>
                  <a:gd name="T79" fmla="*/ 51 h 65"/>
                  <a:gd name="T80" fmla="*/ 2 w 10"/>
                  <a:gd name="T81" fmla="*/ 52 h 65"/>
                  <a:gd name="T82" fmla="*/ 2 w 10"/>
                  <a:gd name="T83" fmla="*/ 53 h 65"/>
                  <a:gd name="T84" fmla="*/ 2 w 10"/>
                  <a:gd name="T85" fmla="*/ 54 h 65"/>
                  <a:gd name="T86" fmla="*/ 2 w 10"/>
                  <a:gd name="T87" fmla="*/ 55 h 65"/>
                  <a:gd name="T88" fmla="*/ 1 w 10"/>
                  <a:gd name="T89" fmla="*/ 57 h 65"/>
                  <a:gd name="T90" fmla="*/ 1 w 10"/>
                  <a:gd name="T91" fmla="*/ 58 h 65"/>
                  <a:gd name="T92" fmla="*/ 1 w 10"/>
                  <a:gd name="T93" fmla="*/ 59 h 65"/>
                  <a:gd name="T94" fmla="*/ 1 w 10"/>
                  <a:gd name="T95" fmla="*/ 60 h 65"/>
                  <a:gd name="T96" fmla="*/ 1 w 10"/>
                  <a:gd name="T97" fmla="*/ 61 h 65"/>
                  <a:gd name="T98" fmla="*/ 0 w 10"/>
                  <a:gd name="T99" fmla="*/ 62 h 65"/>
                  <a:gd name="T100" fmla="*/ 0 w 10"/>
                  <a:gd name="T101" fmla="*/ 64 h 65"/>
                  <a:gd name="T102" fmla="*/ 0 w 10"/>
                  <a:gd name="T10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5">
                    <a:moveTo>
                      <a:pt x="10" y="0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6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3" y="51"/>
                    </a:lnTo>
                    <a:lnTo>
                      <a:pt x="2" y="52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2" y="55"/>
                    </a:lnTo>
                    <a:lnTo>
                      <a:pt x="1" y="57"/>
                    </a:lnTo>
                    <a:lnTo>
                      <a:pt x="1" y="58"/>
                    </a:lnTo>
                    <a:lnTo>
                      <a:pt x="1" y="59"/>
                    </a:lnTo>
                    <a:lnTo>
                      <a:pt x="1" y="60"/>
                    </a:lnTo>
                    <a:lnTo>
                      <a:pt x="1" y="61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3" name="Freeform 1878"/>
              <p:cNvSpPr>
                <a:spLocks/>
              </p:cNvSpPr>
              <p:nvPr/>
            </p:nvSpPr>
            <p:spPr bwMode="auto">
              <a:xfrm>
                <a:off x="6767828" y="4126188"/>
                <a:ext cx="9843" cy="52166"/>
              </a:xfrm>
              <a:custGeom>
                <a:avLst/>
                <a:gdLst>
                  <a:gd name="T0" fmla="*/ 10 w 10"/>
                  <a:gd name="T1" fmla="*/ 0 h 53"/>
                  <a:gd name="T2" fmla="*/ 10 w 10"/>
                  <a:gd name="T3" fmla="*/ 1 h 53"/>
                  <a:gd name="T4" fmla="*/ 10 w 10"/>
                  <a:gd name="T5" fmla="*/ 2 h 53"/>
                  <a:gd name="T6" fmla="*/ 10 w 10"/>
                  <a:gd name="T7" fmla="*/ 3 h 53"/>
                  <a:gd name="T8" fmla="*/ 9 w 10"/>
                  <a:gd name="T9" fmla="*/ 4 h 53"/>
                  <a:gd name="T10" fmla="*/ 9 w 10"/>
                  <a:gd name="T11" fmla="*/ 5 h 53"/>
                  <a:gd name="T12" fmla="*/ 9 w 10"/>
                  <a:gd name="T13" fmla="*/ 6 h 53"/>
                  <a:gd name="T14" fmla="*/ 9 w 10"/>
                  <a:gd name="T15" fmla="*/ 7 h 53"/>
                  <a:gd name="T16" fmla="*/ 9 w 10"/>
                  <a:gd name="T17" fmla="*/ 9 h 53"/>
                  <a:gd name="T18" fmla="*/ 9 w 10"/>
                  <a:gd name="T19" fmla="*/ 10 h 53"/>
                  <a:gd name="T20" fmla="*/ 8 w 10"/>
                  <a:gd name="T21" fmla="*/ 11 h 53"/>
                  <a:gd name="T22" fmla="*/ 8 w 10"/>
                  <a:gd name="T23" fmla="*/ 12 h 53"/>
                  <a:gd name="T24" fmla="*/ 8 w 10"/>
                  <a:gd name="T25" fmla="*/ 13 h 53"/>
                  <a:gd name="T26" fmla="*/ 8 w 10"/>
                  <a:gd name="T27" fmla="*/ 14 h 53"/>
                  <a:gd name="T28" fmla="*/ 7 w 10"/>
                  <a:gd name="T29" fmla="*/ 15 h 53"/>
                  <a:gd name="T30" fmla="*/ 7 w 10"/>
                  <a:gd name="T31" fmla="*/ 16 h 53"/>
                  <a:gd name="T32" fmla="*/ 7 w 10"/>
                  <a:gd name="T33" fmla="*/ 18 h 53"/>
                  <a:gd name="T34" fmla="*/ 7 w 10"/>
                  <a:gd name="T35" fmla="*/ 19 h 53"/>
                  <a:gd name="T36" fmla="*/ 7 w 10"/>
                  <a:gd name="T37" fmla="*/ 20 h 53"/>
                  <a:gd name="T38" fmla="*/ 6 w 10"/>
                  <a:gd name="T39" fmla="*/ 21 h 53"/>
                  <a:gd name="T40" fmla="*/ 6 w 10"/>
                  <a:gd name="T41" fmla="*/ 22 h 53"/>
                  <a:gd name="T42" fmla="*/ 6 w 10"/>
                  <a:gd name="T43" fmla="*/ 23 h 53"/>
                  <a:gd name="T44" fmla="*/ 6 w 10"/>
                  <a:gd name="T45" fmla="*/ 24 h 53"/>
                  <a:gd name="T46" fmla="*/ 6 w 10"/>
                  <a:gd name="T47" fmla="*/ 25 h 53"/>
                  <a:gd name="T48" fmla="*/ 6 w 10"/>
                  <a:gd name="T49" fmla="*/ 26 h 53"/>
                  <a:gd name="T50" fmla="*/ 5 w 10"/>
                  <a:gd name="T51" fmla="*/ 27 h 53"/>
                  <a:gd name="T52" fmla="*/ 5 w 10"/>
                  <a:gd name="T53" fmla="*/ 28 h 53"/>
                  <a:gd name="T54" fmla="*/ 5 w 10"/>
                  <a:gd name="T55" fmla="*/ 29 h 53"/>
                  <a:gd name="T56" fmla="*/ 5 w 10"/>
                  <a:gd name="T57" fmla="*/ 30 h 53"/>
                  <a:gd name="T58" fmla="*/ 4 w 10"/>
                  <a:gd name="T59" fmla="*/ 31 h 53"/>
                  <a:gd name="T60" fmla="*/ 4 w 10"/>
                  <a:gd name="T61" fmla="*/ 32 h 53"/>
                  <a:gd name="T62" fmla="*/ 4 w 10"/>
                  <a:gd name="T63" fmla="*/ 33 h 53"/>
                  <a:gd name="T64" fmla="*/ 4 w 10"/>
                  <a:gd name="T65" fmla="*/ 34 h 53"/>
                  <a:gd name="T66" fmla="*/ 4 w 10"/>
                  <a:gd name="T67" fmla="*/ 35 h 53"/>
                  <a:gd name="T68" fmla="*/ 3 w 10"/>
                  <a:gd name="T69" fmla="*/ 36 h 53"/>
                  <a:gd name="T70" fmla="*/ 3 w 10"/>
                  <a:gd name="T71" fmla="*/ 37 h 53"/>
                  <a:gd name="T72" fmla="*/ 3 w 10"/>
                  <a:gd name="T73" fmla="*/ 38 h 53"/>
                  <a:gd name="T74" fmla="*/ 3 w 10"/>
                  <a:gd name="T75" fmla="*/ 39 h 53"/>
                  <a:gd name="T76" fmla="*/ 3 w 10"/>
                  <a:gd name="T77" fmla="*/ 40 h 53"/>
                  <a:gd name="T78" fmla="*/ 3 w 10"/>
                  <a:gd name="T79" fmla="*/ 41 h 53"/>
                  <a:gd name="T80" fmla="*/ 2 w 10"/>
                  <a:gd name="T81" fmla="*/ 42 h 53"/>
                  <a:gd name="T82" fmla="*/ 2 w 10"/>
                  <a:gd name="T83" fmla="*/ 43 h 53"/>
                  <a:gd name="T84" fmla="*/ 2 w 10"/>
                  <a:gd name="T85" fmla="*/ 44 h 53"/>
                  <a:gd name="T86" fmla="*/ 2 w 10"/>
                  <a:gd name="T87" fmla="*/ 45 h 53"/>
                  <a:gd name="T88" fmla="*/ 1 w 10"/>
                  <a:gd name="T89" fmla="*/ 46 h 53"/>
                  <a:gd name="T90" fmla="*/ 1 w 10"/>
                  <a:gd name="T91" fmla="*/ 47 h 53"/>
                  <a:gd name="T92" fmla="*/ 1 w 10"/>
                  <a:gd name="T93" fmla="*/ 48 h 53"/>
                  <a:gd name="T94" fmla="*/ 1 w 10"/>
                  <a:gd name="T95" fmla="*/ 49 h 53"/>
                  <a:gd name="T96" fmla="*/ 1 w 10"/>
                  <a:gd name="T97" fmla="*/ 50 h 53"/>
                  <a:gd name="T98" fmla="*/ 0 w 10"/>
                  <a:gd name="T99" fmla="*/ 51 h 53"/>
                  <a:gd name="T100" fmla="*/ 0 w 10"/>
                  <a:gd name="T101" fmla="*/ 52 h 53"/>
                  <a:gd name="T102" fmla="*/ 0 w 10"/>
                  <a:gd name="T10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3">
                    <a:moveTo>
                      <a:pt x="10" y="0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5" y="27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1" y="46"/>
                    </a:lnTo>
                    <a:lnTo>
                      <a:pt x="1" y="47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4" name="Freeform 1879"/>
              <p:cNvSpPr>
                <a:spLocks/>
              </p:cNvSpPr>
              <p:nvPr/>
            </p:nvSpPr>
            <p:spPr bwMode="auto">
              <a:xfrm>
                <a:off x="6757986" y="4177369"/>
                <a:ext cx="9843" cy="43307"/>
              </a:xfrm>
              <a:custGeom>
                <a:avLst/>
                <a:gdLst>
                  <a:gd name="T0" fmla="*/ 10 w 10"/>
                  <a:gd name="T1" fmla="*/ 0 h 44"/>
                  <a:gd name="T2" fmla="*/ 10 w 10"/>
                  <a:gd name="T3" fmla="*/ 1 h 44"/>
                  <a:gd name="T4" fmla="*/ 10 w 10"/>
                  <a:gd name="T5" fmla="*/ 2 h 44"/>
                  <a:gd name="T6" fmla="*/ 10 w 10"/>
                  <a:gd name="T7" fmla="*/ 3 h 44"/>
                  <a:gd name="T8" fmla="*/ 10 w 10"/>
                  <a:gd name="T9" fmla="*/ 4 h 44"/>
                  <a:gd name="T10" fmla="*/ 9 w 10"/>
                  <a:gd name="T11" fmla="*/ 5 h 44"/>
                  <a:gd name="T12" fmla="*/ 9 w 10"/>
                  <a:gd name="T13" fmla="*/ 6 h 44"/>
                  <a:gd name="T14" fmla="*/ 9 w 10"/>
                  <a:gd name="T15" fmla="*/ 7 h 44"/>
                  <a:gd name="T16" fmla="*/ 9 w 10"/>
                  <a:gd name="T17" fmla="*/ 7 h 44"/>
                  <a:gd name="T18" fmla="*/ 9 w 10"/>
                  <a:gd name="T19" fmla="*/ 9 h 44"/>
                  <a:gd name="T20" fmla="*/ 8 w 10"/>
                  <a:gd name="T21" fmla="*/ 9 h 44"/>
                  <a:gd name="T22" fmla="*/ 8 w 10"/>
                  <a:gd name="T23" fmla="*/ 10 h 44"/>
                  <a:gd name="T24" fmla="*/ 8 w 10"/>
                  <a:gd name="T25" fmla="*/ 11 h 44"/>
                  <a:gd name="T26" fmla="*/ 8 w 10"/>
                  <a:gd name="T27" fmla="*/ 12 h 44"/>
                  <a:gd name="T28" fmla="*/ 7 w 10"/>
                  <a:gd name="T29" fmla="*/ 13 h 44"/>
                  <a:gd name="T30" fmla="*/ 7 w 10"/>
                  <a:gd name="T31" fmla="*/ 14 h 44"/>
                  <a:gd name="T32" fmla="*/ 7 w 10"/>
                  <a:gd name="T33" fmla="*/ 15 h 44"/>
                  <a:gd name="T34" fmla="*/ 7 w 10"/>
                  <a:gd name="T35" fmla="*/ 16 h 44"/>
                  <a:gd name="T36" fmla="*/ 7 w 10"/>
                  <a:gd name="T37" fmla="*/ 17 h 44"/>
                  <a:gd name="T38" fmla="*/ 7 w 10"/>
                  <a:gd name="T39" fmla="*/ 17 h 44"/>
                  <a:gd name="T40" fmla="*/ 6 w 10"/>
                  <a:gd name="T41" fmla="*/ 18 h 44"/>
                  <a:gd name="T42" fmla="*/ 6 w 10"/>
                  <a:gd name="T43" fmla="*/ 19 h 44"/>
                  <a:gd name="T44" fmla="*/ 6 w 10"/>
                  <a:gd name="T45" fmla="*/ 20 h 44"/>
                  <a:gd name="T46" fmla="*/ 6 w 10"/>
                  <a:gd name="T47" fmla="*/ 21 h 44"/>
                  <a:gd name="T48" fmla="*/ 6 w 10"/>
                  <a:gd name="T49" fmla="*/ 22 h 44"/>
                  <a:gd name="T50" fmla="*/ 5 w 10"/>
                  <a:gd name="T51" fmla="*/ 23 h 44"/>
                  <a:gd name="T52" fmla="*/ 5 w 10"/>
                  <a:gd name="T53" fmla="*/ 23 h 44"/>
                  <a:gd name="T54" fmla="*/ 5 w 10"/>
                  <a:gd name="T55" fmla="*/ 24 h 44"/>
                  <a:gd name="T56" fmla="*/ 5 w 10"/>
                  <a:gd name="T57" fmla="*/ 25 h 44"/>
                  <a:gd name="T58" fmla="*/ 4 w 10"/>
                  <a:gd name="T59" fmla="*/ 26 h 44"/>
                  <a:gd name="T60" fmla="*/ 4 w 10"/>
                  <a:gd name="T61" fmla="*/ 27 h 44"/>
                  <a:gd name="T62" fmla="*/ 4 w 10"/>
                  <a:gd name="T63" fmla="*/ 28 h 44"/>
                  <a:gd name="T64" fmla="*/ 4 w 10"/>
                  <a:gd name="T65" fmla="*/ 29 h 44"/>
                  <a:gd name="T66" fmla="*/ 4 w 10"/>
                  <a:gd name="T67" fmla="*/ 29 h 44"/>
                  <a:gd name="T68" fmla="*/ 4 w 10"/>
                  <a:gd name="T69" fmla="*/ 30 h 44"/>
                  <a:gd name="T70" fmla="*/ 3 w 10"/>
                  <a:gd name="T71" fmla="*/ 31 h 44"/>
                  <a:gd name="T72" fmla="*/ 3 w 10"/>
                  <a:gd name="T73" fmla="*/ 32 h 44"/>
                  <a:gd name="T74" fmla="*/ 3 w 10"/>
                  <a:gd name="T75" fmla="*/ 33 h 44"/>
                  <a:gd name="T76" fmla="*/ 3 w 10"/>
                  <a:gd name="T77" fmla="*/ 33 h 44"/>
                  <a:gd name="T78" fmla="*/ 3 w 10"/>
                  <a:gd name="T79" fmla="*/ 34 h 44"/>
                  <a:gd name="T80" fmla="*/ 2 w 10"/>
                  <a:gd name="T81" fmla="*/ 35 h 44"/>
                  <a:gd name="T82" fmla="*/ 2 w 10"/>
                  <a:gd name="T83" fmla="*/ 36 h 44"/>
                  <a:gd name="T84" fmla="*/ 2 w 10"/>
                  <a:gd name="T85" fmla="*/ 37 h 44"/>
                  <a:gd name="T86" fmla="*/ 2 w 10"/>
                  <a:gd name="T87" fmla="*/ 38 h 44"/>
                  <a:gd name="T88" fmla="*/ 1 w 10"/>
                  <a:gd name="T89" fmla="*/ 38 h 44"/>
                  <a:gd name="T90" fmla="*/ 1 w 10"/>
                  <a:gd name="T91" fmla="*/ 39 h 44"/>
                  <a:gd name="T92" fmla="*/ 1 w 10"/>
                  <a:gd name="T93" fmla="*/ 40 h 44"/>
                  <a:gd name="T94" fmla="*/ 1 w 10"/>
                  <a:gd name="T95" fmla="*/ 41 h 44"/>
                  <a:gd name="T96" fmla="*/ 1 w 10"/>
                  <a:gd name="T97" fmla="*/ 42 h 44"/>
                  <a:gd name="T98" fmla="*/ 0 w 10"/>
                  <a:gd name="T99" fmla="*/ 42 h 44"/>
                  <a:gd name="T100" fmla="*/ 0 w 10"/>
                  <a:gd name="T101" fmla="*/ 43 h 44"/>
                  <a:gd name="T102" fmla="*/ 0 w 10"/>
                  <a:gd name="T10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4">
                    <a:moveTo>
                      <a:pt x="10" y="0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5" name="Freeform 1880"/>
              <p:cNvSpPr>
                <a:spLocks/>
              </p:cNvSpPr>
              <p:nvPr/>
            </p:nvSpPr>
            <p:spPr bwMode="auto">
              <a:xfrm>
                <a:off x="6748143" y="4219692"/>
                <a:ext cx="9843" cy="33464"/>
              </a:xfrm>
              <a:custGeom>
                <a:avLst/>
                <a:gdLst>
                  <a:gd name="T0" fmla="*/ 10 w 10"/>
                  <a:gd name="T1" fmla="*/ 0 h 34"/>
                  <a:gd name="T2" fmla="*/ 10 w 10"/>
                  <a:gd name="T3" fmla="*/ 1 h 34"/>
                  <a:gd name="T4" fmla="*/ 10 w 10"/>
                  <a:gd name="T5" fmla="*/ 2 h 34"/>
                  <a:gd name="T6" fmla="*/ 10 w 10"/>
                  <a:gd name="T7" fmla="*/ 2 h 34"/>
                  <a:gd name="T8" fmla="*/ 10 w 10"/>
                  <a:gd name="T9" fmla="*/ 3 h 34"/>
                  <a:gd name="T10" fmla="*/ 9 w 10"/>
                  <a:gd name="T11" fmla="*/ 4 h 34"/>
                  <a:gd name="T12" fmla="*/ 9 w 10"/>
                  <a:gd name="T13" fmla="*/ 5 h 34"/>
                  <a:gd name="T14" fmla="*/ 9 w 10"/>
                  <a:gd name="T15" fmla="*/ 5 h 34"/>
                  <a:gd name="T16" fmla="*/ 9 w 10"/>
                  <a:gd name="T17" fmla="*/ 6 h 34"/>
                  <a:gd name="T18" fmla="*/ 9 w 10"/>
                  <a:gd name="T19" fmla="*/ 7 h 34"/>
                  <a:gd name="T20" fmla="*/ 8 w 10"/>
                  <a:gd name="T21" fmla="*/ 8 h 34"/>
                  <a:gd name="T22" fmla="*/ 8 w 10"/>
                  <a:gd name="T23" fmla="*/ 8 h 34"/>
                  <a:gd name="T24" fmla="*/ 8 w 10"/>
                  <a:gd name="T25" fmla="*/ 9 h 34"/>
                  <a:gd name="T26" fmla="*/ 8 w 10"/>
                  <a:gd name="T27" fmla="*/ 10 h 34"/>
                  <a:gd name="T28" fmla="*/ 7 w 10"/>
                  <a:gd name="T29" fmla="*/ 10 h 34"/>
                  <a:gd name="T30" fmla="*/ 7 w 10"/>
                  <a:gd name="T31" fmla="*/ 11 h 34"/>
                  <a:gd name="T32" fmla="*/ 7 w 10"/>
                  <a:gd name="T33" fmla="*/ 12 h 34"/>
                  <a:gd name="T34" fmla="*/ 7 w 10"/>
                  <a:gd name="T35" fmla="*/ 12 h 34"/>
                  <a:gd name="T36" fmla="*/ 7 w 10"/>
                  <a:gd name="T37" fmla="*/ 13 h 34"/>
                  <a:gd name="T38" fmla="*/ 7 w 10"/>
                  <a:gd name="T39" fmla="*/ 14 h 34"/>
                  <a:gd name="T40" fmla="*/ 6 w 10"/>
                  <a:gd name="T41" fmla="*/ 15 h 34"/>
                  <a:gd name="T42" fmla="*/ 6 w 10"/>
                  <a:gd name="T43" fmla="*/ 15 h 34"/>
                  <a:gd name="T44" fmla="*/ 6 w 10"/>
                  <a:gd name="T45" fmla="*/ 16 h 34"/>
                  <a:gd name="T46" fmla="*/ 6 w 10"/>
                  <a:gd name="T47" fmla="*/ 17 h 34"/>
                  <a:gd name="T48" fmla="*/ 6 w 10"/>
                  <a:gd name="T49" fmla="*/ 17 h 34"/>
                  <a:gd name="T50" fmla="*/ 5 w 10"/>
                  <a:gd name="T51" fmla="*/ 18 h 34"/>
                  <a:gd name="T52" fmla="*/ 5 w 10"/>
                  <a:gd name="T53" fmla="*/ 19 h 34"/>
                  <a:gd name="T54" fmla="*/ 5 w 10"/>
                  <a:gd name="T55" fmla="*/ 19 h 34"/>
                  <a:gd name="T56" fmla="*/ 5 w 10"/>
                  <a:gd name="T57" fmla="*/ 20 h 34"/>
                  <a:gd name="T58" fmla="*/ 4 w 10"/>
                  <a:gd name="T59" fmla="*/ 21 h 34"/>
                  <a:gd name="T60" fmla="*/ 4 w 10"/>
                  <a:gd name="T61" fmla="*/ 21 h 34"/>
                  <a:gd name="T62" fmla="*/ 4 w 10"/>
                  <a:gd name="T63" fmla="*/ 22 h 34"/>
                  <a:gd name="T64" fmla="*/ 4 w 10"/>
                  <a:gd name="T65" fmla="*/ 23 h 34"/>
                  <a:gd name="T66" fmla="*/ 4 w 10"/>
                  <a:gd name="T67" fmla="*/ 23 h 34"/>
                  <a:gd name="T68" fmla="*/ 4 w 10"/>
                  <a:gd name="T69" fmla="*/ 24 h 34"/>
                  <a:gd name="T70" fmla="*/ 3 w 10"/>
                  <a:gd name="T71" fmla="*/ 25 h 34"/>
                  <a:gd name="T72" fmla="*/ 3 w 10"/>
                  <a:gd name="T73" fmla="*/ 25 h 34"/>
                  <a:gd name="T74" fmla="*/ 3 w 10"/>
                  <a:gd name="T75" fmla="*/ 26 h 34"/>
                  <a:gd name="T76" fmla="*/ 3 w 10"/>
                  <a:gd name="T77" fmla="*/ 26 h 34"/>
                  <a:gd name="T78" fmla="*/ 3 w 10"/>
                  <a:gd name="T79" fmla="*/ 27 h 34"/>
                  <a:gd name="T80" fmla="*/ 2 w 10"/>
                  <a:gd name="T81" fmla="*/ 28 h 34"/>
                  <a:gd name="T82" fmla="*/ 2 w 10"/>
                  <a:gd name="T83" fmla="*/ 28 h 34"/>
                  <a:gd name="T84" fmla="*/ 2 w 10"/>
                  <a:gd name="T85" fmla="*/ 29 h 34"/>
                  <a:gd name="T86" fmla="*/ 2 w 10"/>
                  <a:gd name="T87" fmla="*/ 29 h 34"/>
                  <a:gd name="T88" fmla="*/ 1 w 10"/>
                  <a:gd name="T89" fmla="*/ 30 h 34"/>
                  <a:gd name="T90" fmla="*/ 1 w 10"/>
                  <a:gd name="T91" fmla="*/ 31 h 34"/>
                  <a:gd name="T92" fmla="*/ 1 w 10"/>
                  <a:gd name="T93" fmla="*/ 31 h 34"/>
                  <a:gd name="T94" fmla="*/ 1 w 10"/>
                  <a:gd name="T95" fmla="*/ 32 h 34"/>
                  <a:gd name="T96" fmla="*/ 1 w 10"/>
                  <a:gd name="T97" fmla="*/ 32 h 34"/>
                  <a:gd name="T98" fmla="*/ 1 w 10"/>
                  <a:gd name="T99" fmla="*/ 33 h 34"/>
                  <a:gd name="T100" fmla="*/ 0 w 10"/>
                  <a:gd name="T101" fmla="*/ 34 h 34"/>
                  <a:gd name="T102" fmla="*/ 0 w 10"/>
                  <a:gd name="T10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4">
                    <a:moveTo>
                      <a:pt x="10" y="0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0" y="3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6" name="Freeform 1881"/>
              <p:cNvSpPr>
                <a:spLocks/>
              </p:cNvSpPr>
              <p:nvPr/>
            </p:nvSpPr>
            <p:spPr bwMode="auto">
              <a:xfrm>
                <a:off x="6738301" y="4253157"/>
                <a:ext cx="9843" cy="23622"/>
              </a:xfrm>
              <a:custGeom>
                <a:avLst/>
                <a:gdLst>
                  <a:gd name="T0" fmla="*/ 10 w 10"/>
                  <a:gd name="T1" fmla="*/ 0 h 24"/>
                  <a:gd name="T2" fmla="*/ 10 w 10"/>
                  <a:gd name="T3" fmla="*/ 0 h 24"/>
                  <a:gd name="T4" fmla="*/ 10 w 10"/>
                  <a:gd name="T5" fmla="*/ 1 h 24"/>
                  <a:gd name="T6" fmla="*/ 10 w 10"/>
                  <a:gd name="T7" fmla="*/ 1 h 24"/>
                  <a:gd name="T8" fmla="*/ 10 w 10"/>
                  <a:gd name="T9" fmla="*/ 2 h 24"/>
                  <a:gd name="T10" fmla="*/ 9 w 10"/>
                  <a:gd name="T11" fmla="*/ 2 h 24"/>
                  <a:gd name="T12" fmla="*/ 9 w 10"/>
                  <a:gd name="T13" fmla="*/ 3 h 24"/>
                  <a:gd name="T14" fmla="*/ 9 w 10"/>
                  <a:gd name="T15" fmla="*/ 4 h 24"/>
                  <a:gd name="T16" fmla="*/ 9 w 10"/>
                  <a:gd name="T17" fmla="*/ 4 h 24"/>
                  <a:gd name="T18" fmla="*/ 8 w 10"/>
                  <a:gd name="T19" fmla="*/ 5 h 24"/>
                  <a:gd name="T20" fmla="*/ 8 w 10"/>
                  <a:gd name="T21" fmla="*/ 5 h 24"/>
                  <a:gd name="T22" fmla="*/ 8 w 10"/>
                  <a:gd name="T23" fmla="*/ 6 h 24"/>
                  <a:gd name="T24" fmla="*/ 8 w 10"/>
                  <a:gd name="T25" fmla="*/ 6 h 24"/>
                  <a:gd name="T26" fmla="*/ 8 w 10"/>
                  <a:gd name="T27" fmla="*/ 7 h 24"/>
                  <a:gd name="T28" fmla="*/ 8 w 10"/>
                  <a:gd name="T29" fmla="*/ 7 h 24"/>
                  <a:gd name="T30" fmla="*/ 7 w 10"/>
                  <a:gd name="T31" fmla="*/ 8 h 24"/>
                  <a:gd name="T32" fmla="*/ 7 w 10"/>
                  <a:gd name="T33" fmla="*/ 8 h 24"/>
                  <a:gd name="T34" fmla="*/ 7 w 10"/>
                  <a:gd name="T35" fmla="*/ 9 h 24"/>
                  <a:gd name="T36" fmla="*/ 7 w 10"/>
                  <a:gd name="T37" fmla="*/ 10 h 24"/>
                  <a:gd name="T38" fmla="*/ 7 w 10"/>
                  <a:gd name="T39" fmla="*/ 10 h 24"/>
                  <a:gd name="T40" fmla="*/ 6 w 10"/>
                  <a:gd name="T41" fmla="*/ 10 h 24"/>
                  <a:gd name="T42" fmla="*/ 6 w 10"/>
                  <a:gd name="T43" fmla="*/ 11 h 24"/>
                  <a:gd name="T44" fmla="*/ 6 w 10"/>
                  <a:gd name="T45" fmla="*/ 11 h 24"/>
                  <a:gd name="T46" fmla="*/ 6 w 10"/>
                  <a:gd name="T47" fmla="*/ 12 h 24"/>
                  <a:gd name="T48" fmla="*/ 6 w 10"/>
                  <a:gd name="T49" fmla="*/ 13 h 24"/>
                  <a:gd name="T50" fmla="*/ 6 w 10"/>
                  <a:gd name="T51" fmla="*/ 13 h 24"/>
                  <a:gd name="T52" fmla="*/ 5 w 10"/>
                  <a:gd name="T53" fmla="*/ 13 h 24"/>
                  <a:gd name="T54" fmla="*/ 5 w 10"/>
                  <a:gd name="T55" fmla="*/ 14 h 24"/>
                  <a:gd name="T56" fmla="*/ 5 w 10"/>
                  <a:gd name="T57" fmla="*/ 14 h 24"/>
                  <a:gd name="T58" fmla="*/ 5 w 10"/>
                  <a:gd name="T59" fmla="*/ 15 h 24"/>
                  <a:gd name="T60" fmla="*/ 4 w 10"/>
                  <a:gd name="T61" fmla="*/ 15 h 24"/>
                  <a:gd name="T62" fmla="*/ 4 w 10"/>
                  <a:gd name="T63" fmla="*/ 16 h 24"/>
                  <a:gd name="T64" fmla="*/ 4 w 10"/>
                  <a:gd name="T65" fmla="*/ 16 h 24"/>
                  <a:gd name="T66" fmla="*/ 4 w 10"/>
                  <a:gd name="T67" fmla="*/ 17 h 24"/>
                  <a:gd name="T68" fmla="*/ 4 w 10"/>
                  <a:gd name="T69" fmla="*/ 17 h 24"/>
                  <a:gd name="T70" fmla="*/ 3 w 10"/>
                  <a:gd name="T71" fmla="*/ 18 h 24"/>
                  <a:gd name="T72" fmla="*/ 3 w 10"/>
                  <a:gd name="T73" fmla="*/ 18 h 24"/>
                  <a:gd name="T74" fmla="*/ 3 w 10"/>
                  <a:gd name="T75" fmla="*/ 18 h 24"/>
                  <a:gd name="T76" fmla="*/ 3 w 10"/>
                  <a:gd name="T77" fmla="*/ 19 h 24"/>
                  <a:gd name="T78" fmla="*/ 3 w 10"/>
                  <a:gd name="T79" fmla="*/ 19 h 24"/>
                  <a:gd name="T80" fmla="*/ 2 w 10"/>
                  <a:gd name="T81" fmla="*/ 20 h 24"/>
                  <a:gd name="T82" fmla="*/ 2 w 10"/>
                  <a:gd name="T83" fmla="*/ 20 h 24"/>
                  <a:gd name="T84" fmla="*/ 2 w 10"/>
                  <a:gd name="T85" fmla="*/ 21 h 24"/>
                  <a:gd name="T86" fmla="*/ 2 w 10"/>
                  <a:gd name="T87" fmla="*/ 21 h 24"/>
                  <a:gd name="T88" fmla="*/ 2 w 10"/>
                  <a:gd name="T89" fmla="*/ 21 h 24"/>
                  <a:gd name="T90" fmla="*/ 1 w 10"/>
                  <a:gd name="T91" fmla="*/ 22 h 24"/>
                  <a:gd name="T92" fmla="*/ 1 w 10"/>
                  <a:gd name="T93" fmla="*/ 22 h 24"/>
                  <a:gd name="T94" fmla="*/ 1 w 10"/>
                  <a:gd name="T95" fmla="*/ 23 h 24"/>
                  <a:gd name="T96" fmla="*/ 1 w 10"/>
                  <a:gd name="T97" fmla="*/ 23 h 24"/>
                  <a:gd name="T98" fmla="*/ 1 w 10"/>
                  <a:gd name="T99" fmla="*/ 24 h 24"/>
                  <a:gd name="T100" fmla="*/ 0 w 10"/>
                  <a:gd name="T101" fmla="*/ 24 h 24"/>
                  <a:gd name="T102" fmla="*/ 0 w 10"/>
                  <a:gd name="T10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4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0" y="2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7" name="Freeform 1882"/>
              <p:cNvSpPr>
                <a:spLocks/>
              </p:cNvSpPr>
              <p:nvPr/>
            </p:nvSpPr>
            <p:spPr bwMode="auto">
              <a:xfrm>
                <a:off x="6728458" y="4276779"/>
                <a:ext cx="9843" cy="15748"/>
              </a:xfrm>
              <a:custGeom>
                <a:avLst/>
                <a:gdLst>
                  <a:gd name="T0" fmla="*/ 10 w 10"/>
                  <a:gd name="T1" fmla="*/ 0 h 16"/>
                  <a:gd name="T2" fmla="*/ 10 w 10"/>
                  <a:gd name="T3" fmla="*/ 0 h 16"/>
                  <a:gd name="T4" fmla="*/ 10 w 10"/>
                  <a:gd name="T5" fmla="*/ 1 h 16"/>
                  <a:gd name="T6" fmla="*/ 10 w 10"/>
                  <a:gd name="T7" fmla="*/ 1 h 16"/>
                  <a:gd name="T8" fmla="*/ 10 w 10"/>
                  <a:gd name="T9" fmla="*/ 2 h 16"/>
                  <a:gd name="T10" fmla="*/ 9 w 10"/>
                  <a:gd name="T11" fmla="*/ 2 h 16"/>
                  <a:gd name="T12" fmla="*/ 9 w 10"/>
                  <a:gd name="T13" fmla="*/ 2 h 16"/>
                  <a:gd name="T14" fmla="*/ 9 w 10"/>
                  <a:gd name="T15" fmla="*/ 3 h 16"/>
                  <a:gd name="T16" fmla="*/ 9 w 10"/>
                  <a:gd name="T17" fmla="*/ 3 h 16"/>
                  <a:gd name="T18" fmla="*/ 8 w 10"/>
                  <a:gd name="T19" fmla="*/ 3 h 16"/>
                  <a:gd name="T20" fmla="*/ 8 w 10"/>
                  <a:gd name="T21" fmla="*/ 4 h 16"/>
                  <a:gd name="T22" fmla="*/ 8 w 10"/>
                  <a:gd name="T23" fmla="*/ 4 h 16"/>
                  <a:gd name="T24" fmla="*/ 8 w 10"/>
                  <a:gd name="T25" fmla="*/ 4 h 16"/>
                  <a:gd name="T26" fmla="*/ 8 w 10"/>
                  <a:gd name="T27" fmla="*/ 5 h 16"/>
                  <a:gd name="T28" fmla="*/ 8 w 10"/>
                  <a:gd name="T29" fmla="*/ 5 h 16"/>
                  <a:gd name="T30" fmla="*/ 7 w 10"/>
                  <a:gd name="T31" fmla="*/ 6 h 16"/>
                  <a:gd name="T32" fmla="*/ 7 w 10"/>
                  <a:gd name="T33" fmla="*/ 6 h 16"/>
                  <a:gd name="T34" fmla="*/ 7 w 10"/>
                  <a:gd name="T35" fmla="*/ 6 h 16"/>
                  <a:gd name="T36" fmla="*/ 7 w 10"/>
                  <a:gd name="T37" fmla="*/ 7 h 16"/>
                  <a:gd name="T38" fmla="*/ 7 w 10"/>
                  <a:gd name="T39" fmla="*/ 7 h 16"/>
                  <a:gd name="T40" fmla="*/ 6 w 10"/>
                  <a:gd name="T41" fmla="*/ 7 h 16"/>
                  <a:gd name="T42" fmla="*/ 6 w 10"/>
                  <a:gd name="T43" fmla="*/ 8 h 16"/>
                  <a:gd name="T44" fmla="*/ 6 w 10"/>
                  <a:gd name="T45" fmla="*/ 8 h 16"/>
                  <a:gd name="T46" fmla="*/ 6 w 10"/>
                  <a:gd name="T47" fmla="*/ 8 h 16"/>
                  <a:gd name="T48" fmla="*/ 6 w 10"/>
                  <a:gd name="T49" fmla="*/ 9 h 16"/>
                  <a:gd name="T50" fmla="*/ 6 w 10"/>
                  <a:gd name="T51" fmla="*/ 9 h 16"/>
                  <a:gd name="T52" fmla="*/ 5 w 10"/>
                  <a:gd name="T53" fmla="*/ 9 h 16"/>
                  <a:gd name="T54" fmla="*/ 5 w 10"/>
                  <a:gd name="T55" fmla="*/ 10 h 16"/>
                  <a:gd name="T56" fmla="*/ 5 w 10"/>
                  <a:gd name="T57" fmla="*/ 10 h 16"/>
                  <a:gd name="T58" fmla="*/ 5 w 10"/>
                  <a:gd name="T59" fmla="*/ 10 h 16"/>
                  <a:gd name="T60" fmla="*/ 4 w 10"/>
                  <a:gd name="T61" fmla="*/ 10 h 16"/>
                  <a:gd name="T62" fmla="*/ 4 w 10"/>
                  <a:gd name="T63" fmla="*/ 11 h 16"/>
                  <a:gd name="T64" fmla="*/ 4 w 10"/>
                  <a:gd name="T65" fmla="*/ 11 h 16"/>
                  <a:gd name="T66" fmla="*/ 4 w 10"/>
                  <a:gd name="T67" fmla="*/ 11 h 16"/>
                  <a:gd name="T68" fmla="*/ 4 w 10"/>
                  <a:gd name="T69" fmla="*/ 12 h 16"/>
                  <a:gd name="T70" fmla="*/ 3 w 10"/>
                  <a:gd name="T71" fmla="*/ 12 h 16"/>
                  <a:gd name="T72" fmla="*/ 3 w 10"/>
                  <a:gd name="T73" fmla="*/ 12 h 16"/>
                  <a:gd name="T74" fmla="*/ 3 w 10"/>
                  <a:gd name="T75" fmla="*/ 13 h 16"/>
                  <a:gd name="T76" fmla="*/ 3 w 10"/>
                  <a:gd name="T77" fmla="*/ 13 h 16"/>
                  <a:gd name="T78" fmla="*/ 3 w 10"/>
                  <a:gd name="T79" fmla="*/ 13 h 16"/>
                  <a:gd name="T80" fmla="*/ 3 w 10"/>
                  <a:gd name="T81" fmla="*/ 13 h 16"/>
                  <a:gd name="T82" fmla="*/ 2 w 10"/>
                  <a:gd name="T83" fmla="*/ 14 h 16"/>
                  <a:gd name="T84" fmla="*/ 2 w 10"/>
                  <a:gd name="T85" fmla="*/ 14 h 16"/>
                  <a:gd name="T86" fmla="*/ 2 w 10"/>
                  <a:gd name="T87" fmla="*/ 14 h 16"/>
                  <a:gd name="T88" fmla="*/ 2 w 10"/>
                  <a:gd name="T89" fmla="*/ 15 h 16"/>
                  <a:gd name="T90" fmla="*/ 1 w 10"/>
                  <a:gd name="T91" fmla="*/ 15 h 16"/>
                  <a:gd name="T92" fmla="*/ 1 w 10"/>
                  <a:gd name="T93" fmla="*/ 15 h 16"/>
                  <a:gd name="T94" fmla="*/ 1 w 10"/>
                  <a:gd name="T95" fmla="*/ 15 h 16"/>
                  <a:gd name="T96" fmla="*/ 1 w 10"/>
                  <a:gd name="T97" fmla="*/ 15 h 16"/>
                  <a:gd name="T98" fmla="*/ 1 w 10"/>
                  <a:gd name="T99" fmla="*/ 16 h 16"/>
                  <a:gd name="T100" fmla="*/ 0 w 10"/>
                  <a:gd name="T101" fmla="*/ 16 h 16"/>
                  <a:gd name="T102" fmla="*/ 0 w 10"/>
                  <a:gd name="T10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8" name="Freeform 1883"/>
              <p:cNvSpPr>
                <a:spLocks/>
              </p:cNvSpPr>
              <p:nvPr/>
            </p:nvSpPr>
            <p:spPr bwMode="auto">
              <a:xfrm>
                <a:off x="6718616" y="4292527"/>
                <a:ext cx="9843" cy="8859"/>
              </a:xfrm>
              <a:custGeom>
                <a:avLst/>
                <a:gdLst>
                  <a:gd name="T0" fmla="*/ 10 w 10"/>
                  <a:gd name="T1" fmla="*/ 0 h 9"/>
                  <a:gd name="T2" fmla="*/ 10 w 10"/>
                  <a:gd name="T3" fmla="*/ 0 h 9"/>
                  <a:gd name="T4" fmla="*/ 10 w 10"/>
                  <a:gd name="T5" fmla="*/ 0 h 9"/>
                  <a:gd name="T6" fmla="*/ 10 w 10"/>
                  <a:gd name="T7" fmla="*/ 1 h 9"/>
                  <a:gd name="T8" fmla="*/ 10 w 10"/>
                  <a:gd name="T9" fmla="*/ 1 h 9"/>
                  <a:gd name="T10" fmla="*/ 10 w 10"/>
                  <a:gd name="T11" fmla="*/ 1 h 9"/>
                  <a:gd name="T12" fmla="*/ 9 w 10"/>
                  <a:gd name="T13" fmla="*/ 1 h 9"/>
                  <a:gd name="T14" fmla="*/ 9 w 10"/>
                  <a:gd name="T15" fmla="*/ 1 h 9"/>
                  <a:gd name="T16" fmla="*/ 9 w 10"/>
                  <a:gd name="T17" fmla="*/ 2 h 9"/>
                  <a:gd name="T18" fmla="*/ 9 w 10"/>
                  <a:gd name="T19" fmla="*/ 2 h 9"/>
                  <a:gd name="T20" fmla="*/ 8 w 10"/>
                  <a:gd name="T21" fmla="*/ 2 h 9"/>
                  <a:gd name="T22" fmla="*/ 8 w 10"/>
                  <a:gd name="T23" fmla="*/ 3 h 9"/>
                  <a:gd name="T24" fmla="*/ 8 w 10"/>
                  <a:gd name="T25" fmla="*/ 3 h 9"/>
                  <a:gd name="T26" fmla="*/ 8 w 10"/>
                  <a:gd name="T27" fmla="*/ 3 h 9"/>
                  <a:gd name="T28" fmla="*/ 8 w 10"/>
                  <a:gd name="T29" fmla="*/ 3 h 9"/>
                  <a:gd name="T30" fmla="*/ 7 w 10"/>
                  <a:gd name="T31" fmla="*/ 3 h 9"/>
                  <a:gd name="T32" fmla="*/ 7 w 10"/>
                  <a:gd name="T33" fmla="*/ 3 h 9"/>
                  <a:gd name="T34" fmla="*/ 7 w 10"/>
                  <a:gd name="T35" fmla="*/ 4 h 9"/>
                  <a:gd name="T36" fmla="*/ 7 w 10"/>
                  <a:gd name="T37" fmla="*/ 4 h 9"/>
                  <a:gd name="T38" fmla="*/ 7 w 10"/>
                  <a:gd name="T39" fmla="*/ 4 h 9"/>
                  <a:gd name="T40" fmla="*/ 7 w 10"/>
                  <a:gd name="T41" fmla="*/ 4 h 9"/>
                  <a:gd name="T42" fmla="*/ 6 w 10"/>
                  <a:gd name="T43" fmla="*/ 4 h 9"/>
                  <a:gd name="T44" fmla="*/ 6 w 10"/>
                  <a:gd name="T45" fmla="*/ 5 h 9"/>
                  <a:gd name="T46" fmla="*/ 6 w 10"/>
                  <a:gd name="T47" fmla="*/ 5 h 9"/>
                  <a:gd name="T48" fmla="*/ 6 w 10"/>
                  <a:gd name="T49" fmla="*/ 5 h 9"/>
                  <a:gd name="T50" fmla="*/ 6 w 10"/>
                  <a:gd name="T51" fmla="*/ 5 h 9"/>
                  <a:gd name="T52" fmla="*/ 5 w 10"/>
                  <a:gd name="T53" fmla="*/ 5 h 9"/>
                  <a:gd name="T54" fmla="*/ 5 w 10"/>
                  <a:gd name="T55" fmla="*/ 6 h 9"/>
                  <a:gd name="T56" fmla="*/ 5 w 10"/>
                  <a:gd name="T57" fmla="*/ 6 h 9"/>
                  <a:gd name="T58" fmla="*/ 5 w 10"/>
                  <a:gd name="T59" fmla="*/ 6 h 9"/>
                  <a:gd name="T60" fmla="*/ 4 w 10"/>
                  <a:gd name="T61" fmla="*/ 6 h 9"/>
                  <a:gd name="T62" fmla="*/ 4 w 10"/>
                  <a:gd name="T63" fmla="*/ 6 h 9"/>
                  <a:gd name="T64" fmla="*/ 4 w 10"/>
                  <a:gd name="T65" fmla="*/ 6 h 9"/>
                  <a:gd name="T66" fmla="*/ 4 w 10"/>
                  <a:gd name="T67" fmla="*/ 7 h 9"/>
                  <a:gd name="T68" fmla="*/ 4 w 10"/>
                  <a:gd name="T69" fmla="*/ 7 h 9"/>
                  <a:gd name="T70" fmla="*/ 3 w 10"/>
                  <a:gd name="T71" fmla="*/ 7 h 9"/>
                  <a:gd name="T72" fmla="*/ 3 w 10"/>
                  <a:gd name="T73" fmla="*/ 7 h 9"/>
                  <a:gd name="T74" fmla="*/ 3 w 10"/>
                  <a:gd name="T75" fmla="*/ 7 h 9"/>
                  <a:gd name="T76" fmla="*/ 3 w 10"/>
                  <a:gd name="T77" fmla="*/ 7 h 9"/>
                  <a:gd name="T78" fmla="*/ 3 w 10"/>
                  <a:gd name="T79" fmla="*/ 7 h 9"/>
                  <a:gd name="T80" fmla="*/ 3 w 10"/>
                  <a:gd name="T81" fmla="*/ 8 h 9"/>
                  <a:gd name="T82" fmla="*/ 2 w 10"/>
                  <a:gd name="T83" fmla="*/ 8 h 9"/>
                  <a:gd name="T84" fmla="*/ 2 w 10"/>
                  <a:gd name="T85" fmla="*/ 8 h 9"/>
                  <a:gd name="T86" fmla="*/ 2 w 10"/>
                  <a:gd name="T87" fmla="*/ 8 h 9"/>
                  <a:gd name="T88" fmla="*/ 2 w 10"/>
                  <a:gd name="T89" fmla="*/ 8 h 9"/>
                  <a:gd name="T90" fmla="*/ 1 w 10"/>
                  <a:gd name="T91" fmla="*/ 9 h 9"/>
                  <a:gd name="T92" fmla="*/ 1 w 10"/>
                  <a:gd name="T93" fmla="*/ 9 h 9"/>
                  <a:gd name="T94" fmla="*/ 1 w 10"/>
                  <a:gd name="T95" fmla="*/ 9 h 9"/>
                  <a:gd name="T96" fmla="*/ 1 w 10"/>
                  <a:gd name="T97" fmla="*/ 9 h 9"/>
                  <a:gd name="T98" fmla="*/ 1 w 10"/>
                  <a:gd name="T99" fmla="*/ 9 h 9"/>
                  <a:gd name="T100" fmla="*/ 0 w 10"/>
                  <a:gd name="T101" fmla="*/ 9 h 9"/>
                  <a:gd name="T102" fmla="*/ 0 w 10"/>
                  <a:gd name="T10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9" name="Freeform 1884"/>
              <p:cNvSpPr>
                <a:spLocks/>
              </p:cNvSpPr>
              <p:nvPr/>
            </p:nvSpPr>
            <p:spPr bwMode="auto">
              <a:xfrm>
                <a:off x="6708773" y="4301385"/>
                <a:ext cx="9843" cy="4922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10 w 10"/>
                  <a:gd name="T5" fmla="*/ 0 h 5"/>
                  <a:gd name="T6" fmla="*/ 10 w 10"/>
                  <a:gd name="T7" fmla="*/ 1 h 5"/>
                  <a:gd name="T8" fmla="*/ 10 w 10"/>
                  <a:gd name="T9" fmla="*/ 1 h 5"/>
                  <a:gd name="T10" fmla="*/ 10 w 10"/>
                  <a:gd name="T11" fmla="*/ 1 h 5"/>
                  <a:gd name="T12" fmla="*/ 9 w 10"/>
                  <a:gd name="T13" fmla="*/ 1 h 5"/>
                  <a:gd name="T14" fmla="*/ 9 w 10"/>
                  <a:gd name="T15" fmla="*/ 1 h 5"/>
                  <a:gd name="T16" fmla="*/ 9 w 10"/>
                  <a:gd name="T17" fmla="*/ 1 h 5"/>
                  <a:gd name="T18" fmla="*/ 9 w 10"/>
                  <a:gd name="T19" fmla="*/ 1 h 5"/>
                  <a:gd name="T20" fmla="*/ 8 w 10"/>
                  <a:gd name="T21" fmla="*/ 1 h 5"/>
                  <a:gd name="T22" fmla="*/ 8 w 10"/>
                  <a:gd name="T23" fmla="*/ 1 h 5"/>
                  <a:gd name="T24" fmla="*/ 8 w 10"/>
                  <a:gd name="T25" fmla="*/ 2 h 5"/>
                  <a:gd name="T26" fmla="*/ 8 w 10"/>
                  <a:gd name="T27" fmla="*/ 2 h 5"/>
                  <a:gd name="T28" fmla="*/ 8 w 10"/>
                  <a:gd name="T29" fmla="*/ 2 h 5"/>
                  <a:gd name="T30" fmla="*/ 7 w 10"/>
                  <a:gd name="T31" fmla="*/ 2 h 5"/>
                  <a:gd name="T32" fmla="*/ 7 w 10"/>
                  <a:gd name="T33" fmla="*/ 2 h 5"/>
                  <a:gd name="T34" fmla="*/ 7 w 10"/>
                  <a:gd name="T35" fmla="*/ 2 h 5"/>
                  <a:gd name="T36" fmla="*/ 7 w 10"/>
                  <a:gd name="T37" fmla="*/ 2 h 5"/>
                  <a:gd name="T38" fmla="*/ 7 w 10"/>
                  <a:gd name="T39" fmla="*/ 2 h 5"/>
                  <a:gd name="T40" fmla="*/ 7 w 10"/>
                  <a:gd name="T41" fmla="*/ 3 h 5"/>
                  <a:gd name="T42" fmla="*/ 6 w 10"/>
                  <a:gd name="T43" fmla="*/ 3 h 5"/>
                  <a:gd name="T44" fmla="*/ 6 w 10"/>
                  <a:gd name="T45" fmla="*/ 3 h 5"/>
                  <a:gd name="T46" fmla="*/ 6 w 10"/>
                  <a:gd name="T47" fmla="*/ 3 h 5"/>
                  <a:gd name="T48" fmla="*/ 6 w 10"/>
                  <a:gd name="T49" fmla="*/ 3 h 5"/>
                  <a:gd name="T50" fmla="*/ 6 w 10"/>
                  <a:gd name="T51" fmla="*/ 3 h 5"/>
                  <a:gd name="T52" fmla="*/ 5 w 10"/>
                  <a:gd name="T53" fmla="*/ 3 h 5"/>
                  <a:gd name="T54" fmla="*/ 5 w 10"/>
                  <a:gd name="T55" fmla="*/ 3 h 5"/>
                  <a:gd name="T56" fmla="*/ 5 w 10"/>
                  <a:gd name="T57" fmla="*/ 3 h 5"/>
                  <a:gd name="T58" fmla="*/ 5 w 10"/>
                  <a:gd name="T59" fmla="*/ 3 h 5"/>
                  <a:gd name="T60" fmla="*/ 4 w 10"/>
                  <a:gd name="T61" fmla="*/ 3 h 5"/>
                  <a:gd name="T62" fmla="*/ 4 w 10"/>
                  <a:gd name="T63" fmla="*/ 3 h 5"/>
                  <a:gd name="T64" fmla="*/ 4 w 10"/>
                  <a:gd name="T65" fmla="*/ 4 h 5"/>
                  <a:gd name="T66" fmla="*/ 4 w 10"/>
                  <a:gd name="T67" fmla="*/ 4 h 5"/>
                  <a:gd name="T68" fmla="*/ 4 w 10"/>
                  <a:gd name="T69" fmla="*/ 4 h 5"/>
                  <a:gd name="T70" fmla="*/ 4 w 10"/>
                  <a:gd name="T71" fmla="*/ 4 h 5"/>
                  <a:gd name="T72" fmla="*/ 3 w 10"/>
                  <a:gd name="T73" fmla="*/ 4 h 5"/>
                  <a:gd name="T74" fmla="*/ 3 w 10"/>
                  <a:gd name="T75" fmla="*/ 4 h 5"/>
                  <a:gd name="T76" fmla="*/ 3 w 10"/>
                  <a:gd name="T77" fmla="*/ 4 h 5"/>
                  <a:gd name="T78" fmla="*/ 3 w 10"/>
                  <a:gd name="T79" fmla="*/ 4 h 5"/>
                  <a:gd name="T80" fmla="*/ 3 w 10"/>
                  <a:gd name="T81" fmla="*/ 4 h 5"/>
                  <a:gd name="T82" fmla="*/ 2 w 10"/>
                  <a:gd name="T83" fmla="*/ 4 h 5"/>
                  <a:gd name="T84" fmla="*/ 2 w 10"/>
                  <a:gd name="T85" fmla="*/ 4 h 5"/>
                  <a:gd name="T86" fmla="*/ 2 w 10"/>
                  <a:gd name="T87" fmla="*/ 4 h 5"/>
                  <a:gd name="T88" fmla="*/ 2 w 10"/>
                  <a:gd name="T89" fmla="*/ 4 h 5"/>
                  <a:gd name="T90" fmla="*/ 1 w 10"/>
                  <a:gd name="T91" fmla="*/ 4 h 5"/>
                  <a:gd name="T92" fmla="*/ 1 w 10"/>
                  <a:gd name="T93" fmla="*/ 4 h 5"/>
                  <a:gd name="T94" fmla="*/ 1 w 10"/>
                  <a:gd name="T95" fmla="*/ 5 h 5"/>
                  <a:gd name="T96" fmla="*/ 1 w 10"/>
                  <a:gd name="T97" fmla="*/ 5 h 5"/>
                  <a:gd name="T98" fmla="*/ 1 w 10"/>
                  <a:gd name="T99" fmla="*/ 5 h 5"/>
                  <a:gd name="T100" fmla="*/ 1 w 10"/>
                  <a:gd name="T101" fmla="*/ 5 h 5"/>
                  <a:gd name="T102" fmla="*/ 0 w 10"/>
                  <a:gd name="T10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0" name="Freeform 1885"/>
              <p:cNvSpPr>
                <a:spLocks/>
              </p:cNvSpPr>
              <p:nvPr/>
            </p:nvSpPr>
            <p:spPr bwMode="auto">
              <a:xfrm>
                <a:off x="6698931" y="4306306"/>
                <a:ext cx="10827" cy="1968"/>
              </a:xfrm>
              <a:custGeom>
                <a:avLst/>
                <a:gdLst>
                  <a:gd name="T0" fmla="*/ 11 w 11"/>
                  <a:gd name="T1" fmla="*/ 0 h 2"/>
                  <a:gd name="T2" fmla="*/ 10 w 11"/>
                  <a:gd name="T3" fmla="*/ 0 h 2"/>
                  <a:gd name="T4" fmla="*/ 10 w 11"/>
                  <a:gd name="T5" fmla="*/ 0 h 2"/>
                  <a:gd name="T6" fmla="*/ 10 w 11"/>
                  <a:gd name="T7" fmla="*/ 0 h 2"/>
                  <a:gd name="T8" fmla="*/ 10 w 11"/>
                  <a:gd name="T9" fmla="*/ 0 h 2"/>
                  <a:gd name="T10" fmla="*/ 10 w 11"/>
                  <a:gd name="T11" fmla="*/ 0 h 2"/>
                  <a:gd name="T12" fmla="*/ 9 w 11"/>
                  <a:gd name="T13" fmla="*/ 0 h 2"/>
                  <a:gd name="T14" fmla="*/ 9 w 11"/>
                  <a:gd name="T15" fmla="*/ 0 h 2"/>
                  <a:gd name="T16" fmla="*/ 9 w 11"/>
                  <a:gd name="T17" fmla="*/ 0 h 2"/>
                  <a:gd name="T18" fmla="*/ 9 w 11"/>
                  <a:gd name="T19" fmla="*/ 0 h 2"/>
                  <a:gd name="T20" fmla="*/ 8 w 11"/>
                  <a:gd name="T21" fmla="*/ 0 h 2"/>
                  <a:gd name="T22" fmla="*/ 8 w 11"/>
                  <a:gd name="T23" fmla="*/ 0 h 2"/>
                  <a:gd name="T24" fmla="*/ 8 w 11"/>
                  <a:gd name="T25" fmla="*/ 0 h 2"/>
                  <a:gd name="T26" fmla="*/ 8 w 11"/>
                  <a:gd name="T27" fmla="*/ 0 h 2"/>
                  <a:gd name="T28" fmla="*/ 8 w 11"/>
                  <a:gd name="T29" fmla="*/ 0 h 2"/>
                  <a:gd name="T30" fmla="*/ 8 w 11"/>
                  <a:gd name="T31" fmla="*/ 0 h 2"/>
                  <a:gd name="T32" fmla="*/ 7 w 11"/>
                  <a:gd name="T33" fmla="*/ 1 h 2"/>
                  <a:gd name="T34" fmla="*/ 7 w 11"/>
                  <a:gd name="T35" fmla="*/ 1 h 2"/>
                  <a:gd name="T36" fmla="*/ 7 w 11"/>
                  <a:gd name="T37" fmla="*/ 1 h 2"/>
                  <a:gd name="T38" fmla="*/ 7 w 11"/>
                  <a:gd name="T39" fmla="*/ 1 h 2"/>
                  <a:gd name="T40" fmla="*/ 7 w 11"/>
                  <a:gd name="T41" fmla="*/ 1 h 2"/>
                  <a:gd name="T42" fmla="*/ 6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6 w 11"/>
                  <a:gd name="T51" fmla="*/ 1 h 2"/>
                  <a:gd name="T52" fmla="*/ 5 w 11"/>
                  <a:gd name="T53" fmla="*/ 1 h 2"/>
                  <a:gd name="T54" fmla="*/ 5 w 11"/>
                  <a:gd name="T55" fmla="*/ 1 h 2"/>
                  <a:gd name="T56" fmla="*/ 5 w 11"/>
                  <a:gd name="T57" fmla="*/ 1 h 2"/>
                  <a:gd name="T58" fmla="*/ 5 w 11"/>
                  <a:gd name="T59" fmla="*/ 1 h 2"/>
                  <a:gd name="T60" fmla="*/ 5 w 11"/>
                  <a:gd name="T61" fmla="*/ 1 h 2"/>
                  <a:gd name="T62" fmla="*/ 4 w 11"/>
                  <a:gd name="T63" fmla="*/ 1 h 2"/>
                  <a:gd name="T64" fmla="*/ 4 w 11"/>
                  <a:gd name="T65" fmla="*/ 1 h 2"/>
                  <a:gd name="T66" fmla="*/ 4 w 11"/>
                  <a:gd name="T67" fmla="*/ 1 h 2"/>
                  <a:gd name="T68" fmla="*/ 4 w 11"/>
                  <a:gd name="T69" fmla="*/ 1 h 2"/>
                  <a:gd name="T70" fmla="*/ 4 w 11"/>
                  <a:gd name="T71" fmla="*/ 1 h 2"/>
                  <a:gd name="T72" fmla="*/ 3 w 11"/>
                  <a:gd name="T73" fmla="*/ 1 h 2"/>
                  <a:gd name="T74" fmla="*/ 3 w 11"/>
                  <a:gd name="T75" fmla="*/ 1 h 2"/>
                  <a:gd name="T76" fmla="*/ 3 w 11"/>
                  <a:gd name="T77" fmla="*/ 1 h 2"/>
                  <a:gd name="T78" fmla="*/ 3 w 11"/>
                  <a:gd name="T79" fmla="*/ 2 h 2"/>
                  <a:gd name="T80" fmla="*/ 3 w 11"/>
                  <a:gd name="T81" fmla="*/ 2 h 2"/>
                  <a:gd name="T82" fmla="*/ 2 w 11"/>
                  <a:gd name="T83" fmla="*/ 2 h 2"/>
                  <a:gd name="T84" fmla="*/ 2 w 11"/>
                  <a:gd name="T85" fmla="*/ 2 h 2"/>
                  <a:gd name="T86" fmla="*/ 2 w 11"/>
                  <a:gd name="T87" fmla="*/ 2 h 2"/>
                  <a:gd name="T88" fmla="*/ 2 w 11"/>
                  <a:gd name="T89" fmla="*/ 2 h 2"/>
                  <a:gd name="T90" fmla="*/ 1 w 11"/>
                  <a:gd name="T91" fmla="*/ 2 h 2"/>
                  <a:gd name="T92" fmla="*/ 1 w 11"/>
                  <a:gd name="T93" fmla="*/ 2 h 2"/>
                  <a:gd name="T94" fmla="*/ 1 w 11"/>
                  <a:gd name="T95" fmla="*/ 2 h 2"/>
                  <a:gd name="T96" fmla="*/ 1 w 11"/>
                  <a:gd name="T97" fmla="*/ 2 h 2"/>
                  <a:gd name="T98" fmla="*/ 1 w 11"/>
                  <a:gd name="T99" fmla="*/ 2 h 2"/>
                  <a:gd name="T100" fmla="*/ 1 w 11"/>
                  <a:gd name="T101" fmla="*/ 2 h 2"/>
                  <a:gd name="T102" fmla="*/ 0 w 11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1" name="Freeform 1886"/>
              <p:cNvSpPr>
                <a:spLocks/>
              </p:cNvSpPr>
              <p:nvPr/>
            </p:nvSpPr>
            <p:spPr bwMode="auto">
              <a:xfrm>
                <a:off x="6689088" y="4308275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2" name="Freeform 1887"/>
              <p:cNvSpPr>
                <a:spLocks/>
              </p:cNvSpPr>
              <p:nvPr/>
            </p:nvSpPr>
            <p:spPr bwMode="auto">
              <a:xfrm>
                <a:off x="6679246" y="4308275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10 w 11"/>
                  <a:gd name="T7" fmla="*/ 9 w 11"/>
                  <a:gd name="T8" fmla="*/ 9 w 11"/>
                  <a:gd name="T9" fmla="*/ 9 w 11"/>
                  <a:gd name="T10" fmla="*/ 9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7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4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3" name="Freeform 1888"/>
              <p:cNvSpPr>
                <a:spLocks/>
              </p:cNvSpPr>
              <p:nvPr/>
            </p:nvSpPr>
            <p:spPr bwMode="auto">
              <a:xfrm>
                <a:off x="6670388" y="4308275"/>
                <a:ext cx="9843" cy="0"/>
              </a:xfrm>
              <a:custGeom>
                <a:avLst/>
                <a:gdLst>
                  <a:gd name="T0" fmla="*/ 10 w 10"/>
                  <a:gd name="T1" fmla="*/ 9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6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3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0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4" name="Freeform 1889"/>
              <p:cNvSpPr>
                <a:spLocks/>
              </p:cNvSpPr>
              <p:nvPr/>
            </p:nvSpPr>
            <p:spPr bwMode="auto">
              <a:xfrm>
                <a:off x="6660545" y="430827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5" name="Freeform 1890"/>
              <p:cNvSpPr>
                <a:spLocks/>
              </p:cNvSpPr>
              <p:nvPr/>
            </p:nvSpPr>
            <p:spPr bwMode="auto">
              <a:xfrm>
                <a:off x="6650703" y="430827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6" name="Freeform 1891"/>
              <p:cNvSpPr>
                <a:spLocks/>
              </p:cNvSpPr>
              <p:nvPr/>
            </p:nvSpPr>
            <p:spPr bwMode="auto">
              <a:xfrm>
                <a:off x="6640860" y="430827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7" name="Freeform 1892"/>
              <p:cNvSpPr>
                <a:spLocks/>
              </p:cNvSpPr>
              <p:nvPr/>
            </p:nvSpPr>
            <p:spPr bwMode="auto">
              <a:xfrm>
                <a:off x="6631018" y="430827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8" name="Freeform 1893"/>
              <p:cNvSpPr>
                <a:spLocks/>
              </p:cNvSpPr>
              <p:nvPr/>
            </p:nvSpPr>
            <p:spPr bwMode="auto">
              <a:xfrm>
                <a:off x="6621175" y="430827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9" name="Freeform 1894"/>
              <p:cNvSpPr>
                <a:spLocks/>
              </p:cNvSpPr>
              <p:nvPr/>
            </p:nvSpPr>
            <p:spPr bwMode="auto">
              <a:xfrm>
                <a:off x="6611333" y="4307290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9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8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7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6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0 w 10"/>
                  <a:gd name="T97" fmla="*/ 1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0" name="Freeform 1895"/>
              <p:cNvSpPr>
                <a:spLocks/>
              </p:cNvSpPr>
              <p:nvPr/>
            </p:nvSpPr>
            <p:spPr bwMode="auto">
              <a:xfrm>
                <a:off x="6601490" y="4307290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1" name="Freeform 1896"/>
              <p:cNvSpPr>
                <a:spLocks/>
              </p:cNvSpPr>
              <p:nvPr/>
            </p:nvSpPr>
            <p:spPr bwMode="auto">
              <a:xfrm>
                <a:off x="6591648" y="4306306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8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7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0 h 1"/>
                  <a:gd name="T56" fmla="*/ 4 w 10"/>
                  <a:gd name="T57" fmla="*/ 0 h 1"/>
                  <a:gd name="T58" fmla="*/ 4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3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2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2" name="Freeform 1897"/>
              <p:cNvSpPr>
                <a:spLocks/>
              </p:cNvSpPr>
              <p:nvPr/>
            </p:nvSpPr>
            <p:spPr bwMode="auto">
              <a:xfrm>
                <a:off x="6581805" y="4305322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0 h 1"/>
                  <a:gd name="T78" fmla="*/ 2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3" name="Freeform 1898"/>
              <p:cNvSpPr>
                <a:spLocks/>
              </p:cNvSpPr>
              <p:nvPr/>
            </p:nvSpPr>
            <p:spPr bwMode="auto">
              <a:xfrm>
                <a:off x="6571963" y="4304338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4" name="Freeform 1899"/>
              <p:cNvSpPr>
                <a:spLocks/>
              </p:cNvSpPr>
              <p:nvPr/>
            </p:nvSpPr>
            <p:spPr bwMode="auto">
              <a:xfrm>
                <a:off x="6562120" y="4303353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2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5" name="Freeform 1900"/>
              <p:cNvSpPr>
                <a:spLocks/>
              </p:cNvSpPr>
              <p:nvPr/>
            </p:nvSpPr>
            <p:spPr bwMode="auto">
              <a:xfrm>
                <a:off x="6552278" y="4301385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1 h 2"/>
                  <a:gd name="T78" fmla="*/ 3 w 10"/>
                  <a:gd name="T79" fmla="*/ 1 h 2"/>
                  <a:gd name="T80" fmla="*/ 2 w 10"/>
                  <a:gd name="T81" fmla="*/ 1 h 2"/>
                  <a:gd name="T82" fmla="*/ 2 w 10"/>
                  <a:gd name="T83" fmla="*/ 1 h 2"/>
                  <a:gd name="T84" fmla="*/ 2 w 10"/>
                  <a:gd name="T85" fmla="*/ 1 h 2"/>
                  <a:gd name="T86" fmla="*/ 2 w 10"/>
                  <a:gd name="T87" fmla="*/ 1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6" name="Freeform 1901"/>
              <p:cNvSpPr>
                <a:spLocks/>
              </p:cNvSpPr>
              <p:nvPr/>
            </p:nvSpPr>
            <p:spPr bwMode="auto">
              <a:xfrm>
                <a:off x="6542435" y="4299416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2 h 2"/>
                  <a:gd name="T30" fmla="*/ 7 w 10"/>
                  <a:gd name="T31" fmla="*/ 2 h 2"/>
                  <a:gd name="T32" fmla="*/ 7 w 10"/>
                  <a:gd name="T33" fmla="*/ 2 h 2"/>
                  <a:gd name="T34" fmla="*/ 7 w 10"/>
                  <a:gd name="T35" fmla="*/ 2 h 2"/>
                  <a:gd name="T36" fmla="*/ 7 w 10"/>
                  <a:gd name="T37" fmla="*/ 2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0 h 2"/>
                  <a:gd name="T72" fmla="*/ 3 w 10"/>
                  <a:gd name="T73" fmla="*/ 0 h 2"/>
                  <a:gd name="T74" fmla="*/ 3 w 10"/>
                  <a:gd name="T75" fmla="*/ 0 h 2"/>
                  <a:gd name="T76" fmla="*/ 3 w 10"/>
                  <a:gd name="T77" fmla="*/ 0 h 2"/>
                  <a:gd name="T78" fmla="*/ 3 w 10"/>
                  <a:gd name="T79" fmla="*/ 0 h 2"/>
                  <a:gd name="T80" fmla="*/ 3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7" name="Freeform 1902"/>
              <p:cNvSpPr>
                <a:spLocks/>
              </p:cNvSpPr>
              <p:nvPr/>
            </p:nvSpPr>
            <p:spPr bwMode="auto">
              <a:xfrm>
                <a:off x="6532593" y="4295479"/>
                <a:ext cx="9843" cy="3937"/>
              </a:xfrm>
              <a:custGeom>
                <a:avLst/>
                <a:gdLst>
                  <a:gd name="T0" fmla="*/ 10 w 10"/>
                  <a:gd name="T1" fmla="*/ 4 h 4"/>
                  <a:gd name="T2" fmla="*/ 10 w 10"/>
                  <a:gd name="T3" fmla="*/ 4 h 4"/>
                  <a:gd name="T4" fmla="*/ 10 w 10"/>
                  <a:gd name="T5" fmla="*/ 3 h 4"/>
                  <a:gd name="T6" fmla="*/ 10 w 10"/>
                  <a:gd name="T7" fmla="*/ 3 h 4"/>
                  <a:gd name="T8" fmla="*/ 10 w 10"/>
                  <a:gd name="T9" fmla="*/ 3 h 4"/>
                  <a:gd name="T10" fmla="*/ 10 w 10"/>
                  <a:gd name="T11" fmla="*/ 3 h 4"/>
                  <a:gd name="T12" fmla="*/ 9 w 10"/>
                  <a:gd name="T13" fmla="*/ 3 h 4"/>
                  <a:gd name="T14" fmla="*/ 9 w 10"/>
                  <a:gd name="T15" fmla="*/ 3 h 4"/>
                  <a:gd name="T16" fmla="*/ 9 w 10"/>
                  <a:gd name="T17" fmla="*/ 3 h 4"/>
                  <a:gd name="T18" fmla="*/ 9 w 10"/>
                  <a:gd name="T19" fmla="*/ 3 h 4"/>
                  <a:gd name="T20" fmla="*/ 9 w 10"/>
                  <a:gd name="T21" fmla="*/ 3 h 4"/>
                  <a:gd name="T22" fmla="*/ 8 w 10"/>
                  <a:gd name="T23" fmla="*/ 3 h 4"/>
                  <a:gd name="T24" fmla="*/ 8 w 10"/>
                  <a:gd name="T25" fmla="*/ 3 h 4"/>
                  <a:gd name="T26" fmla="*/ 8 w 10"/>
                  <a:gd name="T27" fmla="*/ 3 h 4"/>
                  <a:gd name="T28" fmla="*/ 8 w 10"/>
                  <a:gd name="T29" fmla="*/ 3 h 4"/>
                  <a:gd name="T30" fmla="*/ 7 w 10"/>
                  <a:gd name="T31" fmla="*/ 3 h 4"/>
                  <a:gd name="T32" fmla="*/ 7 w 10"/>
                  <a:gd name="T33" fmla="*/ 3 h 4"/>
                  <a:gd name="T34" fmla="*/ 7 w 10"/>
                  <a:gd name="T35" fmla="*/ 3 h 4"/>
                  <a:gd name="T36" fmla="*/ 7 w 10"/>
                  <a:gd name="T37" fmla="*/ 2 h 4"/>
                  <a:gd name="T38" fmla="*/ 7 w 10"/>
                  <a:gd name="T39" fmla="*/ 2 h 4"/>
                  <a:gd name="T40" fmla="*/ 7 w 10"/>
                  <a:gd name="T41" fmla="*/ 2 h 4"/>
                  <a:gd name="T42" fmla="*/ 6 w 10"/>
                  <a:gd name="T43" fmla="*/ 2 h 4"/>
                  <a:gd name="T44" fmla="*/ 6 w 10"/>
                  <a:gd name="T45" fmla="*/ 2 h 4"/>
                  <a:gd name="T46" fmla="*/ 6 w 10"/>
                  <a:gd name="T47" fmla="*/ 2 h 4"/>
                  <a:gd name="T48" fmla="*/ 6 w 10"/>
                  <a:gd name="T49" fmla="*/ 2 h 4"/>
                  <a:gd name="T50" fmla="*/ 6 w 10"/>
                  <a:gd name="T51" fmla="*/ 2 h 4"/>
                  <a:gd name="T52" fmla="*/ 5 w 10"/>
                  <a:gd name="T53" fmla="*/ 2 h 4"/>
                  <a:gd name="T54" fmla="*/ 5 w 10"/>
                  <a:gd name="T55" fmla="*/ 2 h 4"/>
                  <a:gd name="T56" fmla="*/ 5 w 10"/>
                  <a:gd name="T57" fmla="*/ 2 h 4"/>
                  <a:gd name="T58" fmla="*/ 5 w 10"/>
                  <a:gd name="T59" fmla="*/ 1 h 4"/>
                  <a:gd name="T60" fmla="*/ 4 w 10"/>
                  <a:gd name="T61" fmla="*/ 1 h 4"/>
                  <a:gd name="T62" fmla="*/ 4 w 10"/>
                  <a:gd name="T63" fmla="*/ 1 h 4"/>
                  <a:gd name="T64" fmla="*/ 4 w 10"/>
                  <a:gd name="T65" fmla="*/ 1 h 4"/>
                  <a:gd name="T66" fmla="*/ 4 w 10"/>
                  <a:gd name="T67" fmla="*/ 1 h 4"/>
                  <a:gd name="T68" fmla="*/ 4 w 10"/>
                  <a:gd name="T69" fmla="*/ 1 h 4"/>
                  <a:gd name="T70" fmla="*/ 4 w 10"/>
                  <a:gd name="T71" fmla="*/ 1 h 4"/>
                  <a:gd name="T72" fmla="*/ 3 w 10"/>
                  <a:gd name="T73" fmla="*/ 1 h 4"/>
                  <a:gd name="T74" fmla="*/ 3 w 10"/>
                  <a:gd name="T75" fmla="*/ 1 h 4"/>
                  <a:gd name="T76" fmla="*/ 3 w 10"/>
                  <a:gd name="T77" fmla="*/ 1 h 4"/>
                  <a:gd name="T78" fmla="*/ 3 w 10"/>
                  <a:gd name="T79" fmla="*/ 1 h 4"/>
                  <a:gd name="T80" fmla="*/ 3 w 10"/>
                  <a:gd name="T81" fmla="*/ 1 h 4"/>
                  <a:gd name="T82" fmla="*/ 2 w 10"/>
                  <a:gd name="T83" fmla="*/ 1 h 4"/>
                  <a:gd name="T84" fmla="*/ 2 w 10"/>
                  <a:gd name="T85" fmla="*/ 0 h 4"/>
                  <a:gd name="T86" fmla="*/ 2 w 10"/>
                  <a:gd name="T87" fmla="*/ 0 h 4"/>
                  <a:gd name="T88" fmla="*/ 2 w 10"/>
                  <a:gd name="T89" fmla="*/ 0 h 4"/>
                  <a:gd name="T90" fmla="*/ 1 w 10"/>
                  <a:gd name="T91" fmla="*/ 0 h 4"/>
                  <a:gd name="T92" fmla="*/ 1 w 10"/>
                  <a:gd name="T93" fmla="*/ 0 h 4"/>
                  <a:gd name="T94" fmla="*/ 1 w 10"/>
                  <a:gd name="T95" fmla="*/ 0 h 4"/>
                  <a:gd name="T96" fmla="*/ 1 w 10"/>
                  <a:gd name="T97" fmla="*/ 0 h 4"/>
                  <a:gd name="T98" fmla="*/ 1 w 10"/>
                  <a:gd name="T99" fmla="*/ 0 h 4"/>
                  <a:gd name="T100" fmla="*/ 1 w 10"/>
                  <a:gd name="T101" fmla="*/ 0 h 4"/>
                  <a:gd name="T102" fmla="*/ 0 w 10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8" name="Freeform 1903"/>
              <p:cNvSpPr>
                <a:spLocks/>
              </p:cNvSpPr>
              <p:nvPr/>
            </p:nvSpPr>
            <p:spPr bwMode="auto">
              <a:xfrm>
                <a:off x="6522750" y="4289574"/>
                <a:ext cx="10827" cy="5905"/>
              </a:xfrm>
              <a:custGeom>
                <a:avLst/>
                <a:gdLst>
                  <a:gd name="T0" fmla="*/ 11 w 11"/>
                  <a:gd name="T1" fmla="*/ 6 h 6"/>
                  <a:gd name="T2" fmla="*/ 10 w 11"/>
                  <a:gd name="T3" fmla="*/ 6 h 6"/>
                  <a:gd name="T4" fmla="*/ 10 w 11"/>
                  <a:gd name="T5" fmla="*/ 6 h 6"/>
                  <a:gd name="T6" fmla="*/ 10 w 11"/>
                  <a:gd name="T7" fmla="*/ 5 h 6"/>
                  <a:gd name="T8" fmla="*/ 10 w 11"/>
                  <a:gd name="T9" fmla="*/ 5 h 6"/>
                  <a:gd name="T10" fmla="*/ 10 w 11"/>
                  <a:gd name="T11" fmla="*/ 5 h 6"/>
                  <a:gd name="T12" fmla="*/ 9 w 11"/>
                  <a:gd name="T13" fmla="*/ 5 h 6"/>
                  <a:gd name="T14" fmla="*/ 9 w 11"/>
                  <a:gd name="T15" fmla="*/ 5 h 6"/>
                  <a:gd name="T16" fmla="*/ 9 w 11"/>
                  <a:gd name="T17" fmla="*/ 5 h 6"/>
                  <a:gd name="T18" fmla="*/ 9 w 11"/>
                  <a:gd name="T19" fmla="*/ 5 h 6"/>
                  <a:gd name="T20" fmla="*/ 9 w 11"/>
                  <a:gd name="T21" fmla="*/ 5 h 6"/>
                  <a:gd name="T22" fmla="*/ 9 w 11"/>
                  <a:gd name="T23" fmla="*/ 5 h 6"/>
                  <a:gd name="T24" fmla="*/ 8 w 11"/>
                  <a:gd name="T25" fmla="*/ 4 h 6"/>
                  <a:gd name="T26" fmla="*/ 8 w 11"/>
                  <a:gd name="T27" fmla="*/ 4 h 6"/>
                  <a:gd name="T28" fmla="*/ 8 w 11"/>
                  <a:gd name="T29" fmla="*/ 4 h 6"/>
                  <a:gd name="T30" fmla="*/ 8 w 11"/>
                  <a:gd name="T31" fmla="*/ 4 h 6"/>
                  <a:gd name="T32" fmla="*/ 7 w 11"/>
                  <a:gd name="T33" fmla="*/ 4 h 6"/>
                  <a:gd name="T34" fmla="*/ 7 w 11"/>
                  <a:gd name="T35" fmla="*/ 4 h 6"/>
                  <a:gd name="T36" fmla="*/ 7 w 11"/>
                  <a:gd name="T37" fmla="*/ 4 h 6"/>
                  <a:gd name="T38" fmla="*/ 7 w 11"/>
                  <a:gd name="T39" fmla="*/ 4 h 6"/>
                  <a:gd name="T40" fmla="*/ 7 w 11"/>
                  <a:gd name="T41" fmla="*/ 4 h 6"/>
                  <a:gd name="T42" fmla="*/ 6 w 11"/>
                  <a:gd name="T43" fmla="*/ 4 h 6"/>
                  <a:gd name="T44" fmla="*/ 6 w 11"/>
                  <a:gd name="T45" fmla="*/ 3 h 6"/>
                  <a:gd name="T46" fmla="*/ 6 w 11"/>
                  <a:gd name="T47" fmla="*/ 3 h 6"/>
                  <a:gd name="T48" fmla="*/ 6 w 11"/>
                  <a:gd name="T49" fmla="*/ 3 h 6"/>
                  <a:gd name="T50" fmla="*/ 6 w 11"/>
                  <a:gd name="T51" fmla="*/ 3 h 6"/>
                  <a:gd name="T52" fmla="*/ 5 w 11"/>
                  <a:gd name="T53" fmla="*/ 3 h 6"/>
                  <a:gd name="T54" fmla="*/ 5 w 11"/>
                  <a:gd name="T55" fmla="*/ 3 h 6"/>
                  <a:gd name="T56" fmla="*/ 5 w 11"/>
                  <a:gd name="T57" fmla="*/ 3 h 6"/>
                  <a:gd name="T58" fmla="*/ 5 w 11"/>
                  <a:gd name="T59" fmla="*/ 3 h 6"/>
                  <a:gd name="T60" fmla="*/ 5 w 11"/>
                  <a:gd name="T61" fmla="*/ 3 h 6"/>
                  <a:gd name="T62" fmla="*/ 4 w 11"/>
                  <a:gd name="T63" fmla="*/ 3 h 6"/>
                  <a:gd name="T64" fmla="*/ 4 w 11"/>
                  <a:gd name="T65" fmla="*/ 2 h 6"/>
                  <a:gd name="T66" fmla="*/ 4 w 11"/>
                  <a:gd name="T67" fmla="*/ 2 h 6"/>
                  <a:gd name="T68" fmla="*/ 4 w 11"/>
                  <a:gd name="T69" fmla="*/ 2 h 6"/>
                  <a:gd name="T70" fmla="*/ 4 w 11"/>
                  <a:gd name="T71" fmla="*/ 2 h 6"/>
                  <a:gd name="T72" fmla="*/ 3 w 11"/>
                  <a:gd name="T73" fmla="*/ 2 h 6"/>
                  <a:gd name="T74" fmla="*/ 3 w 11"/>
                  <a:gd name="T75" fmla="*/ 2 h 6"/>
                  <a:gd name="T76" fmla="*/ 3 w 11"/>
                  <a:gd name="T77" fmla="*/ 2 h 6"/>
                  <a:gd name="T78" fmla="*/ 3 w 11"/>
                  <a:gd name="T79" fmla="*/ 2 h 6"/>
                  <a:gd name="T80" fmla="*/ 3 w 11"/>
                  <a:gd name="T81" fmla="*/ 2 h 6"/>
                  <a:gd name="T82" fmla="*/ 2 w 11"/>
                  <a:gd name="T83" fmla="*/ 1 h 6"/>
                  <a:gd name="T84" fmla="*/ 2 w 11"/>
                  <a:gd name="T85" fmla="*/ 1 h 6"/>
                  <a:gd name="T86" fmla="*/ 2 w 11"/>
                  <a:gd name="T87" fmla="*/ 1 h 6"/>
                  <a:gd name="T88" fmla="*/ 2 w 11"/>
                  <a:gd name="T89" fmla="*/ 1 h 6"/>
                  <a:gd name="T90" fmla="*/ 2 w 11"/>
                  <a:gd name="T91" fmla="*/ 1 h 6"/>
                  <a:gd name="T92" fmla="*/ 1 w 11"/>
                  <a:gd name="T93" fmla="*/ 1 h 6"/>
                  <a:gd name="T94" fmla="*/ 1 w 11"/>
                  <a:gd name="T95" fmla="*/ 0 h 6"/>
                  <a:gd name="T96" fmla="*/ 1 w 11"/>
                  <a:gd name="T97" fmla="*/ 0 h 6"/>
                  <a:gd name="T98" fmla="*/ 1 w 11"/>
                  <a:gd name="T99" fmla="*/ 0 h 6"/>
                  <a:gd name="T100" fmla="*/ 1 w 11"/>
                  <a:gd name="T101" fmla="*/ 0 h 6"/>
                  <a:gd name="T102" fmla="*/ 0 w 11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6">
                    <a:moveTo>
                      <a:pt x="11" y="6"/>
                    </a:move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9" name="Freeform 1904"/>
              <p:cNvSpPr>
                <a:spLocks/>
              </p:cNvSpPr>
              <p:nvPr/>
            </p:nvSpPr>
            <p:spPr bwMode="auto">
              <a:xfrm>
                <a:off x="6512908" y="4281700"/>
                <a:ext cx="10827" cy="7874"/>
              </a:xfrm>
              <a:custGeom>
                <a:avLst/>
                <a:gdLst>
                  <a:gd name="T0" fmla="*/ 11 w 11"/>
                  <a:gd name="T1" fmla="*/ 8 h 8"/>
                  <a:gd name="T2" fmla="*/ 10 w 11"/>
                  <a:gd name="T3" fmla="*/ 8 h 8"/>
                  <a:gd name="T4" fmla="*/ 10 w 11"/>
                  <a:gd name="T5" fmla="*/ 8 h 8"/>
                  <a:gd name="T6" fmla="*/ 10 w 11"/>
                  <a:gd name="T7" fmla="*/ 8 h 8"/>
                  <a:gd name="T8" fmla="*/ 10 w 11"/>
                  <a:gd name="T9" fmla="*/ 8 h 8"/>
                  <a:gd name="T10" fmla="*/ 10 w 11"/>
                  <a:gd name="T11" fmla="*/ 7 h 8"/>
                  <a:gd name="T12" fmla="*/ 9 w 11"/>
                  <a:gd name="T13" fmla="*/ 7 h 8"/>
                  <a:gd name="T14" fmla="*/ 9 w 11"/>
                  <a:gd name="T15" fmla="*/ 7 h 8"/>
                  <a:gd name="T16" fmla="*/ 9 w 11"/>
                  <a:gd name="T17" fmla="*/ 7 h 8"/>
                  <a:gd name="T18" fmla="*/ 9 w 11"/>
                  <a:gd name="T19" fmla="*/ 7 h 8"/>
                  <a:gd name="T20" fmla="*/ 9 w 11"/>
                  <a:gd name="T21" fmla="*/ 7 h 8"/>
                  <a:gd name="T22" fmla="*/ 9 w 11"/>
                  <a:gd name="T23" fmla="*/ 7 h 8"/>
                  <a:gd name="T24" fmla="*/ 8 w 11"/>
                  <a:gd name="T25" fmla="*/ 7 h 8"/>
                  <a:gd name="T26" fmla="*/ 8 w 11"/>
                  <a:gd name="T27" fmla="*/ 6 h 8"/>
                  <a:gd name="T28" fmla="*/ 8 w 11"/>
                  <a:gd name="T29" fmla="*/ 6 h 8"/>
                  <a:gd name="T30" fmla="*/ 8 w 11"/>
                  <a:gd name="T31" fmla="*/ 6 h 8"/>
                  <a:gd name="T32" fmla="*/ 7 w 11"/>
                  <a:gd name="T33" fmla="*/ 6 h 8"/>
                  <a:gd name="T34" fmla="*/ 7 w 11"/>
                  <a:gd name="T35" fmla="*/ 6 h 8"/>
                  <a:gd name="T36" fmla="*/ 7 w 11"/>
                  <a:gd name="T37" fmla="*/ 6 h 8"/>
                  <a:gd name="T38" fmla="*/ 7 w 11"/>
                  <a:gd name="T39" fmla="*/ 5 h 8"/>
                  <a:gd name="T40" fmla="*/ 7 w 11"/>
                  <a:gd name="T41" fmla="*/ 5 h 8"/>
                  <a:gd name="T42" fmla="*/ 6 w 11"/>
                  <a:gd name="T43" fmla="*/ 5 h 8"/>
                  <a:gd name="T44" fmla="*/ 6 w 11"/>
                  <a:gd name="T45" fmla="*/ 5 h 8"/>
                  <a:gd name="T46" fmla="*/ 6 w 11"/>
                  <a:gd name="T47" fmla="*/ 5 h 8"/>
                  <a:gd name="T48" fmla="*/ 6 w 11"/>
                  <a:gd name="T49" fmla="*/ 5 h 8"/>
                  <a:gd name="T50" fmla="*/ 6 w 11"/>
                  <a:gd name="T51" fmla="*/ 5 h 8"/>
                  <a:gd name="T52" fmla="*/ 6 w 11"/>
                  <a:gd name="T53" fmla="*/ 4 h 8"/>
                  <a:gd name="T54" fmla="*/ 5 w 11"/>
                  <a:gd name="T55" fmla="*/ 4 h 8"/>
                  <a:gd name="T56" fmla="*/ 5 w 11"/>
                  <a:gd name="T57" fmla="*/ 4 h 8"/>
                  <a:gd name="T58" fmla="*/ 5 w 11"/>
                  <a:gd name="T59" fmla="*/ 4 h 8"/>
                  <a:gd name="T60" fmla="*/ 5 w 11"/>
                  <a:gd name="T61" fmla="*/ 4 h 8"/>
                  <a:gd name="T62" fmla="*/ 4 w 11"/>
                  <a:gd name="T63" fmla="*/ 4 h 8"/>
                  <a:gd name="T64" fmla="*/ 4 w 11"/>
                  <a:gd name="T65" fmla="*/ 4 h 8"/>
                  <a:gd name="T66" fmla="*/ 4 w 11"/>
                  <a:gd name="T67" fmla="*/ 3 h 8"/>
                  <a:gd name="T68" fmla="*/ 4 w 11"/>
                  <a:gd name="T69" fmla="*/ 3 h 8"/>
                  <a:gd name="T70" fmla="*/ 4 w 11"/>
                  <a:gd name="T71" fmla="*/ 3 h 8"/>
                  <a:gd name="T72" fmla="*/ 3 w 11"/>
                  <a:gd name="T73" fmla="*/ 3 h 8"/>
                  <a:gd name="T74" fmla="*/ 3 w 11"/>
                  <a:gd name="T75" fmla="*/ 3 h 8"/>
                  <a:gd name="T76" fmla="*/ 3 w 11"/>
                  <a:gd name="T77" fmla="*/ 2 h 8"/>
                  <a:gd name="T78" fmla="*/ 3 w 11"/>
                  <a:gd name="T79" fmla="*/ 2 h 8"/>
                  <a:gd name="T80" fmla="*/ 3 w 11"/>
                  <a:gd name="T81" fmla="*/ 2 h 8"/>
                  <a:gd name="T82" fmla="*/ 3 w 11"/>
                  <a:gd name="T83" fmla="*/ 2 h 8"/>
                  <a:gd name="T84" fmla="*/ 2 w 11"/>
                  <a:gd name="T85" fmla="*/ 2 h 8"/>
                  <a:gd name="T86" fmla="*/ 2 w 11"/>
                  <a:gd name="T87" fmla="*/ 2 h 8"/>
                  <a:gd name="T88" fmla="*/ 2 w 11"/>
                  <a:gd name="T89" fmla="*/ 2 h 8"/>
                  <a:gd name="T90" fmla="*/ 2 w 11"/>
                  <a:gd name="T91" fmla="*/ 1 h 8"/>
                  <a:gd name="T92" fmla="*/ 1 w 11"/>
                  <a:gd name="T93" fmla="*/ 1 h 8"/>
                  <a:gd name="T94" fmla="*/ 1 w 11"/>
                  <a:gd name="T95" fmla="*/ 1 h 8"/>
                  <a:gd name="T96" fmla="*/ 1 w 11"/>
                  <a:gd name="T97" fmla="*/ 1 h 8"/>
                  <a:gd name="T98" fmla="*/ 1 w 11"/>
                  <a:gd name="T99" fmla="*/ 1 h 8"/>
                  <a:gd name="T100" fmla="*/ 1 w 11"/>
                  <a:gd name="T101" fmla="*/ 1 h 8"/>
                  <a:gd name="T102" fmla="*/ 0 w 11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0" name="Freeform 1905"/>
              <p:cNvSpPr>
                <a:spLocks/>
              </p:cNvSpPr>
              <p:nvPr/>
            </p:nvSpPr>
            <p:spPr bwMode="auto">
              <a:xfrm>
                <a:off x="6504049" y="4271857"/>
                <a:ext cx="9843" cy="10827"/>
              </a:xfrm>
              <a:custGeom>
                <a:avLst/>
                <a:gdLst>
                  <a:gd name="T0" fmla="*/ 10 w 10"/>
                  <a:gd name="T1" fmla="*/ 11 h 11"/>
                  <a:gd name="T2" fmla="*/ 9 w 10"/>
                  <a:gd name="T3" fmla="*/ 10 h 11"/>
                  <a:gd name="T4" fmla="*/ 9 w 10"/>
                  <a:gd name="T5" fmla="*/ 10 h 11"/>
                  <a:gd name="T6" fmla="*/ 9 w 10"/>
                  <a:gd name="T7" fmla="*/ 10 h 11"/>
                  <a:gd name="T8" fmla="*/ 9 w 10"/>
                  <a:gd name="T9" fmla="*/ 10 h 11"/>
                  <a:gd name="T10" fmla="*/ 9 w 10"/>
                  <a:gd name="T11" fmla="*/ 9 h 11"/>
                  <a:gd name="T12" fmla="*/ 9 w 10"/>
                  <a:gd name="T13" fmla="*/ 9 h 11"/>
                  <a:gd name="T14" fmla="*/ 8 w 10"/>
                  <a:gd name="T15" fmla="*/ 9 h 11"/>
                  <a:gd name="T16" fmla="*/ 8 w 10"/>
                  <a:gd name="T17" fmla="*/ 9 h 11"/>
                  <a:gd name="T18" fmla="*/ 8 w 10"/>
                  <a:gd name="T19" fmla="*/ 9 h 11"/>
                  <a:gd name="T20" fmla="*/ 8 w 10"/>
                  <a:gd name="T21" fmla="*/ 9 h 11"/>
                  <a:gd name="T22" fmla="*/ 8 w 10"/>
                  <a:gd name="T23" fmla="*/ 8 h 11"/>
                  <a:gd name="T24" fmla="*/ 7 w 10"/>
                  <a:gd name="T25" fmla="*/ 8 h 11"/>
                  <a:gd name="T26" fmla="*/ 7 w 10"/>
                  <a:gd name="T27" fmla="*/ 8 h 11"/>
                  <a:gd name="T28" fmla="*/ 7 w 10"/>
                  <a:gd name="T29" fmla="*/ 8 h 11"/>
                  <a:gd name="T30" fmla="*/ 7 w 10"/>
                  <a:gd name="T31" fmla="*/ 8 h 11"/>
                  <a:gd name="T32" fmla="*/ 6 w 10"/>
                  <a:gd name="T33" fmla="*/ 8 h 11"/>
                  <a:gd name="T34" fmla="*/ 6 w 10"/>
                  <a:gd name="T35" fmla="*/ 7 h 11"/>
                  <a:gd name="T36" fmla="*/ 6 w 10"/>
                  <a:gd name="T37" fmla="*/ 7 h 11"/>
                  <a:gd name="T38" fmla="*/ 6 w 10"/>
                  <a:gd name="T39" fmla="*/ 7 h 11"/>
                  <a:gd name="T40" fmla="*/ 6 w 10"/>
                  <a:gd name="T41" fmla="*/ 7 h 11"/>
                  <a:gd name="T42" fmla="*/ 6 w 10"/>
                  <a:gd name="T43" fmla="*/ 7 h 11"/>
                  <a:gd name="T44" fmla="*/ 5 w 10"/>
                  <a:gd name="T45" fmla="*/ 6 h 11"/>
                  <a:gd name="T46" fmla="*/ 5 w 10"/>
                  <a:gd name="T47" fmla="*/ 6 h 11"/>
                  <a:gd name="T48" fmla="*/ 5 w 10"/>
                  <a:gd name="T49" fmla="*/ 6 h 11"/>
                  <a:gd name="T50" fmla="*/ 5 w 10"/>
                  <a:gd name="T51" fmla="*/ 6 h 11"/>
                  <a:gd name="T52" fmla="*/ 5 w 10"/>
                  <a:gd name="T53" fmla="*/ 5 h 11"/>
                  <a:gd name="T54" fmla="*/ 4 w 10"/>
                  <a:gd name="T55" fmla="*/ 5 h 11"/>
                  <a:gd name="T56" fmla="*/ 4 w 10"/>
                  <a:gd name="T57" fmla="*/ 5 h 11"/>
                  <a:gd name="T58" fmla="*/ 4 w 10"/>
                  <a:gd name="T59" fmla="*/ 5 h 11"/>
                  <a:gd name="T60" fmla="*/ 4 w 10"/>
                  <a:gd name="T61" fmla="*/ 5 h 11"/>
                  <a:gd name="T62" fmla="*/ 3 w 10"/>
                  <a:gd name="T63" fmla="*/ 4 h 11"/>
                  <a:gd name="T64" fmla="*/ 3 w 10"/>
                  <a:gd name="T65" fmla="*/ 4 h 11"/>
                  <a:gd name="T66" fmla="*/ 3 w 10"/>
                  <a:gd name="T67" fmla="*/ 4 h 11"/>
                  <a:gd name="T68" fmla="*/ 3 w 10"/>
                  <a:gd name="T69" fmla="*/ 4 h 11"/>
                  <a:gd name="T70" fmla="*/ 3 w 10"/>
                  <a:gd name="T71" fmla="*/ 4 h 11"/>
                  <a:gd name="T72" fmla="*/ 3 w 10"/>
                  <a:gd name="T73" fmla="*/ 3 h 11"/>
                  <a:gd name="T74" fmla="*/ 2 w 10"/>
                  <a:gd name="T75" fmla="*/ 3 h 11"/>
                  <a:gd name="T76" fmla="*/ 2 w 10"/>
                  <a:gd name="T77" fmla="*/ 3 h 11"/>
                  <a:gd name="T78" fmla="*/ 2 w 10"/>
                  <a:gd name="T79" fmla="*/ 3 h 11"/>
                  <a:gd name="T80" fmla="*/ 2 w 10"/>
                  <a:gd name="T81" fmla="*/ 2 h 11"/>
                  <a:gd name="T82" fmla="*/ 2 w 10"/>
                  <a:gd name="T83" fmla="*/ 2 h 11"/>
                  <a:gd name="T84" fmla="*/ 1 w 10"/>
                  <a:gd name="T85" fmla="*/ 2 h 11"/>
                  <a:gd name="T86" fmla="*/ 1 w 10"/>
                  <a:gd name="T87" fmla="*/ 2 h 11"/>
                  <a:gd name="T88" fmla="*/ 1 w 10"/>
                  <a:gd name="T89" fmla="*/ 1 h 11"/>
                  <a:gd name="T90" fmla="*/ 1 w 10"/>
                  <a:gd name="T91" fmla="*/ 1 h 11"/>
                  <a:gd name="T92" fmla="*/ 0 w 10"/>
                  <a:gd name="T93" fmla="*/ 1 h 11"/>
                  <a:gd name="T94" fmla="*/ 0 w 10"/>
                  <a:gd name="T95" fmla="*/ 1 h 11"/>
                  <a:gd name="T96" fmla="*/ 0 w 10"/>
                  <a:gd name="T97" fmla="*/ 1 h 11"/>
                  <a:gd name="T98" fmla="*/ 0 w 10"/>
                  <a:gd name="T99" fmla="*/ 0 h 11"/>
                  <a:gd name="T100" fmla="*/ 0 w 10"/>
                  <a:gd name="T101" fmla="*/ 0 h 11"/>
                  <a:gd name="T102" fmla="*/ 0 w 10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1" name="Freeform 1906"/>
              <p:cNvSpPr>
                <a:spLocks/>
              </p:cNvSpPr>
              <p:nvPr/>
            </p:nvSpPr>
            <p:spPr bwMode="auto">
              <a:xfrm>
                <a:off x="6494207" y="4257094"/>
                <a:ext cx="9843" cy="14764"/>
              </a:xfrm>
              <a:custGeom>
                <a:avLst/>
                <a:gdLst>
                  <a:gd name="T0" fmla="*/ 10 w 10"/>
                  <a:gd name="T1" fmla="*/ 15 h 15"/>
                  <a:gd name="T2" fmla="*/ 10 w 10"/>
                  <a:gd name="T3" fmla="*/ 15 h 15"/>
                  <a:gd name="T4" fmla="*/ 9 w 10"/>
                  <a:gd name="T5" fmla="*/ 14 h 15"/>
                  <a:gd name="T6" fmla="*/ 9 w 10"/>
                  <a:gd name="T7" fmla="*/ 14 h 15"/>
                  <a:gd name="T8" fmla="*/ 9 w 10"/>
                  <a:gd name="T9" fmla="*/ 14 h 15"/>
                  <a:gd name="T10" fmla="*/ 9 w 10"/>
                  <a:gd name="T11" fmla="*/ 14 h 15"/>
                  <a:gd name="T12" fmla="*/ 9 w 10"/>
                  <a:gd name="T13" fmla="*/ 13 h 15"/>
                  <a:gd name="T14" fmla="*/ 8 w 10"/>
                  <a:gd name="T15" fmla="*/ 13 h 15"/>
                  <a:gd name="T16" fmla="*/ 8 w 10"/>
                  <a:gd name="T17" fmla="*/ 13 h 15"/>
                  <a:gd name="T18" fmla="*/ 8 w 10"/>
                  <a:gd name="T19" fmla="*/ 13 h 15"/>
                  <a:gd name="T20" fmla="*/ 8 w 10"/>
                  <a:gd name="T21" fmla="*/ 13 h 15"/>
                  <a:gd name="T22" fmla="*/ 8 w 10"/>
                  <a:gd name="T23" fmla="*/ 12 h 15"/>
                  <a:gd name="T24" fmla="*/ 8 w 10"/>
                  <a:gd name="T25" fmla="*/ 12 h 15"/>
                  <a:gd name="T26" fmla="*/ 7 w 10"/>
                  <a:gd name="T27" fmla="*/ 12 h 15"/>
                  <a:gd name="T28" fmla="*/ 7 w 10"/>
                  <a:gd name="T29" fmla="*/ 11 h 15"/>
                  <a:gd name="T30" fmla="*/ 7 w 10"/>
                  <a:gd name="T31" fmla="*/ 11 h 15"/>
                  <a:gd name="T32" fmla="*/ 7 w 10"/>
                  <a:gd name="T33" fmla="*/ 11 h 15"/>
                  <a:gd name="T34" fmla="*/ 6 w 10"/>
                  <a:gd name="T35" fmla="*/ 11 h 15"/>
                  <a:gd name="T36" fmla="*/ 6 w 10"/>
                  <a:gd name="T37" fmla="*/ 10 h 15"/>
                  <a:gd name="T38" fmla="*/ 6 w 10"/>
                  <a:gd name="T39" fmla="*/ 10 h 15"/>
                  <a:gd name="T40" fmla="*/ 6 w 10"/>
                  <a:gd name="T41" fmla="*/ 10 h 15"/>
                  <a:gd name="T42" fmla="*/ 6 w 10"/>
                  <a:gd name="T43" fmla="*/ 10 h 15"/>
                  <a:gd name="T44" fmla="*/ 5 w 10"/>
                  <a:gd name="T45" fmla="*/ 9 h 15"/>
                  <a:gd name="T46" fmla="*/ 5 w 10"/>
                  <a:gd name="T47" fmla="*/ 9 h 15"/>
                  <a:gd name="T48" fmla="*/ 5 w 10"/>
                  <a:gd name="T49" fmla="*/ 9 h 15"/>
                  <a:gd name="T50" fmla="*/ 5 w 10"/>
                  <a:gd name="T51" fmla="*/ 8 h 15"/>
                  <a:gd name="T52" fmla="*/ 5 w 10"/>
                  <a:gd name="T53" fmla="*/ 8 h 15"/>
                  <a:gd name="T54" fmla="*/ 5 w 10"/>
                  <a:gd name="T55" fmla="*/ 8 h 15"/>
                  <a:gd name="T56" fmla="*/ 4 w 10"/>
                  <a:gd name="T57" fmla="*/ 7 h 15"/>
                  <a:gd name="T58" fmla="*/ 4 w 10"/>
                  <a:gd name="T59" fmla="*/ 7 h 15"/>
                  <a:gd name="T60" fmla="*/ 4 w 10"/>
                  <a:gd name="T61" fmla="*/ 7 h 15"/>
                  <a:gd name="T62" fmla="*/ 4 w 10"/>
                  <a:gd name="T63" fmla="*/ 7 h 15"/>
                  <a:gd name="T64" fmla="*/ 3 w 10"/>
                  <a:gd name="T65" fmla="*/ 6 h 15"/>
                  <a:gd name="T66" fmla="*/ 3 w 10"/>
                  <a:gd name="T67" fmla="*/ 6 h 15"/>
                  <a:gd name="T68" fmla="*/ 3 w 10"/>
                  <a:gd name="T69" fmla="*/ 6 h 15"/>
                  <a:gd name="T70" fmla="*/ 3 w 10"/>
                  <a:gd name="T71" fmla="*/ 6 h 15"/>
                  <a:gd name="T72" fmla="*/ 3 w 10"/>
                  <a:gd name="T73" fmla="*/ 5 h 15"/>
                  <a:gd name="T74" fmla="*/ 2 w 10"/>
                  <a:gd name="T75" fmla="*/ 5 h 15"/>
                  <a:gd name="T76" fmla="*/ 2 w 10"/>
                  <a:gd name="T77" fmla="*/ 4 h 15"/>
                  <a:gd name="T78" fmla="*/ 2 w 10"/>
                  <a:gd name="T79" fmla="*/ 4 h 15"/>
                  <a:gd name="T80" fmla="*/ 2 w 10"/>
                  <a:gd name="T81" fmla="*/ 4 h 15"/>
                  <a:gd name="T82" fmla="*/ 2 w 10"/>
                  <a:gd name="T83" fmla="*/ 4 h 15"/>
                  <a:gd name="T84" fmla="*/ 2 w 10"/>
                  <a:gd name="T85" fmla="*/ 3 h 15"/>
                  <a:gd name="T86" fmla="*/ 1 w 10"/>
                  <a:gd name="T87" fmla="*/ 3 h 15"/>
                  <a:gd name="T88" fmla="*/ 1 w 10"/>
                  <a:gd name="T89" fmla="*/ 3 h 15"/>
                  <a:gd name="T90" fmla="*/ 1 w 10"/>
                  <a:gd name="T91" fmla="*/ 2 h 15"/>
                  <a:gd name="T92" fmla="*/ 1 w 10"/>
                  <a:gd name="T93" fmla="*/ 2 h 15"/>
                  <a:gd name="T94" fmla="*/ 0 w 10"/>
                  <a:gd name="T95" fmla="*/ 2 h 15"/>
                  <a:gd name="T96" fmla="*/ 0 w 10"/>
                  <a:gd name="T97" fmla="*/ 1 h 15"/>
                  <a:gd name="T98" fmla="*/ 0 w 10"/>
                  <a:gd name="T99" fmla="*/ 1 h 15"/>
                  <a:gd name="T100" fmla="*/ 0 w 10"/>
                  <a:gd name="T101" fmla="*/ 1 h 15"/>
                  <a:gd name="T102" fmla="*/ 0 w 10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lnTo>
                      <a:pt x="10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2" name="Freeform 1907"/>
              <p:cNvSpPr>
                <a:spLocks/>
              </p:cNvSpPr>
              <p:nvPr/>
            </p:nvSpPr>
            <p:spPr bwMode="auto">
              <a:xfrm>
                <a:off x="6484364" y="4239377"/>
                <a:ext cx="9843" cy="18701"/>
              </a:xfrm>
              <a:custGeom>
                <a:avLst/>
                <a:gdLst>
                  <a:gd name="T0" fmla="*/ 10 w 10"/>
                  <a:gd name="T1" fmla="*/ 19 h 19"/>
                  <a:gd name="T2" fmla="*/ 10 w 10"/>
                  <a:gd name="T3" fmla="*/ 18 h 19"/>
                  <a:gd name="T4" fmla="*/ 9 w 10"/>
                  <a:gd name="T5" fmla="*/ 18 h 19"/>
                  <a:gd name="T6" fmla="*/ 9 w 10"/>
                  <a:gd name="T7" fmla="*/ 18 h 19"/>
                  <a:gd name="T8" fmla="*/ 9 w 10"/>
                  <a:gd name="T9" fmla="*/ 17 h 19"/>
                  <a:gd name="T10" fmla="*/ 9 w 10"/>
                  <a:gd name="T11" fmla="*/ 17 h 19"/>
                  <a:gd name="T12" fmla="*/ 9 w 10"/>
                  <a:gd name="T13" fmla="*/ 17 h 19"/>
                  <a:gd name="T14" fmla="*/ 8 w 10"/>
                  <a:gd name="T15" fmla="*/ 16 h 19"/>
                  <a:gd name="T16" fmla="*/ 8 w 10"/>
                  <a:gd name="T17" fmla="*/ 16 h 19"/>
                  <a:gd name="T18" fmla="*/ 8 w 10"/>
                  <a:gd name="T19" fmla="*/ 16 h 19"/>
                  <a:gd name="T20" fmla="*/ 8 w 10"/>
                  <a:gd name="T21" fmla="*/ 15 h 19"/>
                  <a:gd name="T22" fmla="*/ 8 w 10"/>
                  <a:gd name="T23" fmla="*/ 15 h 19"/>
                  <a:gd name="T24" fmla="*/ 8 w 10"/>
                  <a:gd name="T25" fmla="*/ 15 h 19"/>
                  <a:gd name="T26" fmla="*/ 7 w 10"/>
                  <a:gd name="T27" fmla="*/ 14 h 19"/>
                  <a:gd name="T28" fmla="*/ 7 w 10"/>
                  <a:gd name="T29" fmla="*/ 14 h 19"/>
                  <a:gd name="T30" fmla="*/ 7 w 10"/>
                  <a:gd name="T31" fmla="*/ 14 h 19"/>
                  <a:gd name="T32" fmla="*/ 7 w 10"/>
                  <a:gd name="T33" fmla="*/ 13 h 19"/>
                  <a:gd name="T34" fmla="*/ 6 w 10"/>
                  <a:gd name="T35" fmla="*/ 13 h 19"/>
                  <a:gd name="T36" fmla="*/ 6 w 10"/>
                  <a:gd name="T37" fmla="*/ 13 h 19"/>
                  <a:gd name="T38" fmla="*/ 6 w 10"/>
                  <a:gd name="T39" fmla="*/ 12 h 19"/>
                  <a:gd name="T40" fmla="*/ 6 w 10"/>
                  <a:gd name="T41" fmla="*/ 12 h 19"/>
                  <a:gd name="T42" fmla="*/ 6 w 10"/>
                  <a:gd name="T43" fmla="*/ 12 h 19"/>
                  <a:gd name="T44" fmla="*/ 5 w 10"/>
                  <a:gd name="T45" fmla="*/ 11 h 19"/>
                  <a:gd name="T46" fmla="*/ 5 w 10"/>
                  <a:gd name="T47" fmla="*/ 11 h 19"/>
                  <a:gd name="T48" fmla="*/ 5 w 10"/>
                  <a:gd name="T49" fmla="*/ 11 h 19"/>
                  <a:gd name="T50" fmla="*/ 5 w 10"/>
                  <a:gd name="T51" fmla="*/ 10 h 19"/>
                  <a:gd name="T52" fmla="*/ 5 w 10"/>
                  <a:gd name="T53" fmla="*/ 10 h 19"/>
                  <a:gd name="T54" fmla="*/ 5 w 10"/>
                  <a:gd name="T55" fmla="*/ 9 h 19"/>
                  <a:gd name="T56" fmla="*/ 4 w 10"/>
                  <a:gd name="T57" fmla="*/ 9 h 19"/>
                  <a:gd name="T58" fmla="*/ 4 w 10"/>
                  <a:gd name="T59" fmla="*/ 9 h 19"/>
                  <a:gd name="T60" fmla="*/ 4 w 10"/>
                  <a:gd name="T61" fmla="*/ 8 h 19"/>
                  <a:gd name="T62" fmla="*/ 4 w 10"/>
                  <a:gd name="T63" fmla="*/ 8 h 19"/>
                  <a:gd name="T64" fmla="*/ 3 w 10"/>
                  <a:gd name="T65" fmla="*/ 8 h 19"/>
                  <a:gd name="T66" fmla="*/ 3 w 10"/>
                  <a:gd name="T67" fmla="*/ 7 h 19"/>
                  <a:gd name="T68" fmla="*/ 3 w 10"/>
                  <a:gd name="T69" fmla="*/ 7 h 19"/>
                  <a:gd name="T70" fmla="*/ 3 w 10"/>
                  <a:gd name="T71" fmla="*/ 6 h 19"/>
                  <a:gd name="T72" fmla="*/ 3 w 10"/>
                  <a:gd name="T73" fmla="*/ 6 h 19"/>
                  <a:gd name="T74" fmla="*/ 2 w 10"/>
                  <a:gd name="T75" fmla="*/ 6 h 19"/>
                  <a:gd name="T76" fmla="*/ 2 w 10"/>
                  <a:gd name="T77" fmla="*/ 5 h 19"/>
                  <a:gd name="T78" fmla="*/ 2 w 10"/>
                  <a:gd name="T79" fmla="*/ 5 h 19"/>
                  <a:gd name="T80" fmla="*/ 2 w 10"/>
                  <a:gd name="T81" fmla="*/ 5 h 19"/>
                  <a:gd name="T82" fmla="*/ 2 w 10"/>
                  <a:gd name="T83" fmla="*/ 4 h 19"/>
                  <a:gd name="T84" fmla="*/ 2 w 10"/>
                  <a:gd name="T85" fmla="*/ 4 h 19"/>
                  <a:gd name="T86" fmla="*/ 1 w 10"/>
                  <a:gd name="T87" fmla="*/ 4 h 19"/>
                  <a:gd name="T88" fmla="*/ 1 w 10"/>
                  <a:gd name="T89" fmla="*/ 3 h 19"/>
                  <a:gd name="T90" fmla="*/ 1 w 10"/>
                  <a:gd name="T91" fmla="*/ 3 h 19"/>
                  <a:gd name="T92" fmla="*/ 1 w 10"/>
                  <a:gd name="T93" fmla="*/ 2 h 19"/>
                  <a:gd name="T94" fmla="*/ 0 w 10"/>
                  <a:gd name="T95" fmla="*/ 2 h 19"/>
                  <a:gd name="T96" fmla="*/ 0 w 10"/>
                  <a:gd name="T97" fmla="*/ 2 h 19"/>
                  <a:gd name="T98" fmla="*/ 0 w 10"/>
                  <a:gd name="T99" fmla="*/ 1 h 19"/>
                  <a:gd name="T100" fmla="*/ 0 w 10"/>
                  <a:gd name="T101" fmla="*/ 1 h 19"/>
                  <a:gd name="T102" fmla="*/ 0 w 10"/>
                  <a:gd name="T10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19"/>
                    </a:moveTo>
                    <a:lnTo>
                      <a:pt x="10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3" name="Freeform 1908"/>
              <p:cNvSpPr>
                <a:spLocks/>
              </p:cNvSpPr>
              <p:nvPr/>
            </p:nvSpPr>
            <p:spPr bwMode="auto">
              <a:xfrm>
                <a:off x="6474522" y="4219692"/>
                <a:ext cx="9843" cy="20670"/>
              </a:xfrm>
              <a:custGeom>
                <a:avLst/>
                <a:gdLst>
                  <a:gd name="T0" fmla="*/ 10 w 10"/>
                  <a:gd name="T1" fmla="*/ 21 h 21"/>
                  <a:gd name="T2" fmla="*/ 10 w 10"/>
                  <a:gd name="T3" fmla="*/ 20 h 21"/>
                  <a:gd name="T4" fmla="*/ 9 w 10"/>
                  <a:gd name="T5" fmla="*/ 20 h 21"/>
                  <a:gd name="T6" fmla="*/ 9 w 10"/>
                  <a:gd name="T7" fmla="*/ 19 h 21"/>
                  <a:gd name="T8" fmla="*/ 9 w 10"/>
                  <a:gd name="T9" fmla="*/ 19 h 21"/>
                  <a:gd name="T10" fmla="*/ 9 w 10"/>
                  <a:gd name="T11" fmla="*/ 19 h 21"/>
                  <a:gd name="T12" fmla="*/ 9 w 10"/>
                  <a:gd name="T13" fmla="*/ 18 h 21"/>
                  <a:gd name="T14" fmla="*/ 9 w 10"/>
                  <a:gd name="T15" fmla="*/ 18 h 21"/>
                  <a:gd name="T16" fmla="*/ 8 w 10"/>
                  <a:gd name="T17" fmla="*/ 18 h 21"/>
                  <a:gd name="T18" fmla="*/ 8 w 10"/>
                  <a:gd name="T19" fmla="*/ 17 h 21"/>
                  <a:gd name="T20" fmla="*/ 8 w 10"/>
                  <a:gd name="T21" fmla="*/ 17 h 21"/>
                  <a:gd name="T22" fmla="*/ 8 w 10"/>
                  <a:gd name="T23" fmla="*/ 16 h 21"/>
                  <a:gd name="T24" fmla="*/ 8 w 10"/>
                  <a:gd name="T25" fmla="*/ 16 h 21"/>
                  <a:gd name="T26" fmla="*/ 7 w 10"/>
                  <a:gd name="T27" fmla="*/ 16 h 21"/>
                  <a:gd name="T28" fmla="*/ 7 w 10"/>
                  <a:gd name="T29" fmla="*/ 15 h 21"/>
                  <a:gd name="T30" fmla="*/ 7 w 10"/>
                  <a:gd name="T31" fmla="*/ 15 h 21"/>
                  <a:gd name="T32" fmla="*/ 7 w 10"/>
                  <a:gd name="T33" fmla="*/ 14 h 21"/>
                  <a:gd name="T34" fmla="*/ 6 w 10"/>
                  <a:gd name="T35" fmla="*/ 14 h 21"/>
                  <a:gd name="T36" fmla="*/ 6 w 10"/>
                  <a:gd name="T37" fmla="*/ 13 h 21"/>
                  <a:gd name="T38" fmla="*/ 6 w 10"/>
                  <a:gd name="T39" fmla="*/ 13 h 21"/>
                  <a:gd name="T40" fmla="*/ 6 w 10"/>
                  <a:gd name="T41" fmla="*/ 13 h 21"/>
                  <a:gd name="T42" fmla="*/ 6 w 10"/>
                  <a:gd name="T43" fmla="*/ 12 h 21"/>
                  <a:gd name="T44" fmla="*/ 6 w 10"/>
                  <a:gd name="T45" fmla="*/ 12 h 21"/>
                  <a:gd name="T46" fmla="*/ 5 w 10"/>
                  <a:gd name="T47" fmla="*/ 12 h 21"/>
                  <a:gd name="T48" fmla="*/ 5 w 10"/>
                  <a:gd name="T49" fmla="*/ 11 h 21"/>
                  <a:gd name="T50" fmla="*/ 5 w 10"/>
                  <a:gd name="T51" fmla="*/ 11 h 21"/>
                  <a:gd name="T52" fmla="*/ 5 w 10"/>
                  <a:gd name="T53" fmla="*/ 11 h 21"/>
                  <a:gd name="T54" fmla="*/ 5 w 10"/>
                  <a:gd name="T55" fmla="*/ 10 h 21"/>
                  <a:gd name="T56" fmla="*/ 4 w 10"/>
                  <a:gd name="T57" fmla="*/ 9 h 21"/>
                  <a:gd name="T58" fmla="*/ 4 w 10"/>
                  <a:gd name="T59" fmla="*/ 9 h 21"/>
                  <a:gd name="T60" fmla="*/ 4 w 10"/>
                  <a:gd name="T61" fmla="*/ 9 h 21"/>
                  <a:gd name="T62" fmla="*/ 4 w 10"/>
                  <a:gd name="T63" fmla="*/ 8 h 21"/>
                  <a:gd name="T64" fmla="*/ 3 w 10"/>
                  <a:gd name="T65" fmla="*/ 8 h 21"/>
                  <a:gd name="T66" fmla="*/ 3 w 10"/>
                  <a:gd name="T67" fmla="*/ 8 h 21"/>
                  <a:gd name="T68" fmla="*/ 3 w 10"/>
                  <a:gd name="T69" fmla="*/ 7 h 21"/>
                  <a:gd name="T70" fmla="*/ 3 w 10"/>
                  <a:gd name="T71" fmla="*/ 7 h 21"/>
                  <a:gd name="T72" fmla="*/ 3 w 10"/>
                  <a:gd name="T73" fmla="*/ 6 h 21"/>
                  <a:gd name="T74" fmla="*/ 3 w 10"/>
                  <a:gd name="T75" fmla="*/ 6 h 21"/>
                  <a:gd name="T76" fmla="*/ 2 w 10"/>
                  <a:gd name="T77" fmla="*/ 5 h 21"/>
                  <a:gd name="T78" fmla="*/ 2 w 10"/>
                  <a:gd name="T79" fmla="*/ 5 h 21"/>
                  <a:gd name="T80" fmla="*/ 2 w 10"/>
                  <a:gd name="T81" fmla="*/ 5 h 21"/>
                  <a:gd name="T82" fmla="*/ 2 w 10"/>
                  <a:gd name="T83" fmla="*/ 4 h 21"/>
                  <a:gd name="T84" fmla="*/ 2 w 10"/>
                  <a:gd name="T85" fmla="*/ 4 h 21"/>
                  <a:gd name="T86" fmla="*/ 1 w 10"/>
                  <a:gd name="T87" fmla="*/ 3 h 21"/>
                  <a:gd name="T88" fmla="*/ 1 w 10"/>
                  <a:gd name="T89" fmla="*/ 3 h 21"/>
                  <a:gd name="T90" fmla="*/ 1 w 10"/>
                  <a:gd name="T91" fmla="*/ 3 h 21"/>
                  <a:gd name="T92" fmla="*/ 1 w 10"/>
                  <a:gd name="T93" fmla="*/ 2 h 21"/>
                  <a:gd name="T94" fmla="*/ 0 w 10"/>
                  <a:gd name="T95" fmla="*/ 2 h 21"/>
                  <a:gd name="T96" fmla="*/ 0 w 10"/>
                  <a:gd name="T97" fmla="*/ 1 h 21"/>
                  <a:gd name="T98" fmla="*/ 0 w 10"/>
                  <a:gd name="T99" fmla="*/ 1 h 21"/>
                  <a:gd name="T100" fmla="*/ 0 w 10"/>
                  <a:gd name="T101" fmla="*/ 0 h 21"/>
                  <a:gd name="T102" fmla="*/ 0 w 10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lnTo>
                      <a:pt x="10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4" name="Freeform 1909"/>
              <p:cNvSpPr>
                <a:spLocks/>
              </p:cNvSpPr>
              <p:nvPr/>
            </p:nvSpPr>
            <p:spPr bwMode="auto">
              <a:xfrm>
                <a:off x="6464679" y="4199023"/>
                <a:ext cx="9843" cy="20670"/>
              </a:xfrm>
              <a:custGeom>
                <a:avLst/>
                <a:gdLst>
                  <a:gd name="T0" fmla="*/ 10 w 10"/>
                  <a:gd name="T1" fmla="*/ 21 h 21"/>
                  <a:gd name="T2" fmla="*/ 10 w 10"/>
                  <a:gd name="T3" fmla="*/ 21 h 21"/>
                  <a:gd name="T4" fmla="*/ 10 w 10"/>
                  <a:gd name="T5" fmla="*/ 21 h 21"/>
                  <a:gd name="T6" fmla="*/ 9 w 10"/>
                  <a:gd name="T7" fmla="*/ 20 h 21"/>
                  <a:gd name="T8" fmla="*/ 9 w 10"/>
                  <a:gd name="T9" fmla="*/ 20 h 21"/>
                  <a:gd name="T10" fmla="*/ 9 w 10"/>
                  <a:gd name="T11" fmla="*/ 19 h 21"/>
                  <a:gd name="T12" fmla="*/ 9 w 10"/>
                  <a:gd name="T13" fmla="*/ 19 h 21"/>
                  <a:gd name="T14" fmla="*/ 9 w 10"/>
                  <a:gd name="T15" fmla="*/ 19 h 21"/>
                  <a:gd name="T16" fmla="*/ 8 w 10"/>
                  <a:gd name="T17" fmla="*/ 18 h 21"/>
                  <a:gd name="T18" fmla="*/ 8 w 10"/>
                  <a:gd name="T19" fmla="*/ 18 h 21"/>
                  <a:gd name="T20" fmla="*/ 8 w 10"/>
                  <a:gd name="T21" fmla="*/ 17 h 21"/>
                  <a:gd name="T22" fmla="*/ 8 w 10"/>
                  <a:gd name="T23" fmla="*/ 17 h 21"/>
                  <a:gd name="T24" fmla="*/ 8 w 10"/>
                  <a:gd name="T25" fmla="*/ 17 h 21"/>
                  <a:gd name="T26" fmla="*/ 8 w 10"/>
                  <a:gd name="T27" fmla="*/ 16 h 21"/>
                  <a:gd name="T28" fmla="*/ 7 w 10"/>
                  <a:gd name="T29" fmla="*/ 16 h 21"/>
                  <a:gd name="T30" fmla="*/ 7 w 10"/>
                  <a:gd name="T31" fmla="*/ 15 h 21"/>
                  <a:gd name="T32" fmla="*/ 7 w 10"/>
                  <a:gd name="T33" fmla="*/ 15 h 21"/>
                  <a:gd name="T34" fmla="*/ 7 w 10"/>
                  <a:gd name="T35" fmla="*/ 14 h 21"/>
                  <a:gd name="T36" fmla="*/ 6 w 10"/>
                  <a:gd name="T37" fmla="*/ 14 h 21"/>
                  <a:gd name="T38" fmla="*/ 6 w 10"/>
                  <a:gd name="T39" fmla="*/ 14 h 21"/>
                  <a:gd name="T40" fmla="*/ 6 w 10"/>
                  <a:gd name="T41" fmla="*/ 13 h 21"/>
                  <a:gd name="T42" fmla="*/ 6 w 10"/>
                  <a:gd name="T43" fmla="*/ 13 h 21"/>
                  <a:gd name="T44" fmla="*/ 6 w 10"/>
                  <a:gd name="T45" fmla="*/ 12 h 21"/>
                  <a:gd name="T46" fmla="*/ 5 w 10"/>
                  <a:gd name="T47" fmla="*/ 12 h 21"/>
                  <a:gd name="T48" fmla="*/ 5 w 10"/>
                  <a:gd name="T49" fmla="*/ 11 h 21"/>
                  <a:gd name="T50" fmla="*/ 5 w 10"/>
                  <a:gd name="T51" fmla="*/ 11 h 21"/>
                  <a:gd name="T52" fmla="*/ 5 w 10"/>
                  <a:gd name="T53" fmla="*/ 11 h 21"/>
                  <a:gd name="T54" fmla="*/ 5 w 10"/>
                  <a:gd name="T55" fmla="*/ 10 h 21"/>
                  <a:gd name="T56" fmla="*/ 5 w 10"/>
                  <a:gd name="T57" fmla="*/ 10 h 21"/>
                  <a:gd name="T58" fmla="*/ 4 w 10"/>
                  <a:gd name="T59" fmla="*/ 9 h 21"/>
                  <a:gd name="T60" fmla="*/ 4 w 10"/>
                  <a:gd name="T61" fmla="*/ 9 h 21"/>
                  <a:gd name="T62" fmla="*/ 4 w 10"/>
                  <a:gd name="T63" fmla="*/ 8 h 21"/>
                  <a:gd name="T64" fmla="*/ 4 w 10"/>
                  <a:gd name="T65" fmla="*/ 8 h 21"/>
                  <a:gd name="T66" fmla="*/ 3 w 10"/>
                  <a:gd name="T67" fmla="*/ 8 h 21"/>
                  <a:gd name="T68" fmla="*/ 3 w 10"/>
                  <a:gd name="T69" fmla="*/ 7 h 21"/>
                  <a:gd name="T70" fmla="*/ 3 w 10"/>
                  <a:gd name="T71" fmla="*/ 7 h 21"/>
                  <a:gd name="T72" fmla="*/ 3 w 10"/>
                  <a:gd name="T73" fmla="*/ 7 h 21"/>
                  <a:gd name="T74" fmla="*/ 3 w 10"/>
                  <a:gd name="T75" fmla="*/ 6 h 21"/>
                  <a:gd name="T76" fmla="*/ 2 w 10"/>
                  <a:gd name="T77" fmla="*/ 6 h 21"/>
                  <a:gd name="T78" fmla="*/ 2 w 10"/>
                  <a:gd name="T79" fmla="*/ 5 h 21"/>
                  <a:gd name="T80" fmla="*/ 2 w 10"/>
                  <a:gd name="T81" fmla="*/ 5 h 21"/>
                  <a:gd name="T82" fmla="*/ 2 w 10"/>
                  <a:gd name="T83" fmla="*/ 4 h 21"/>
                  <a:gd name="T84" fmla="*/ 2 w 10"/>
                  <a:gd name="T85" fmla="*/ 4 h 21"/>
                  <a:gd name="T86" fmla="*/ 2 w 10"/>
                  <a:gd name="T87" fmla="*/ 4 h 21"/>
                  <a:gd name="T88" fmla="*/ 1 w 10"/>
                  <a:gd name="T89" fmla="*/ 3 h 21"/>
                  <a:gd name="T90" fmla="*/ 1 w 10"/>
                  <a:gd name="T91" fmla="*/ 3 h 21"/>
                  <a:gd name="T92" fmla="*/ 1 w 10"/>
                  <a:gd name="T93" fmla="*/ 2 h 21"/>
                  <a:gd name="T94" fmla="*/ 1 w 10"/>
                  <a:gd name="T95" fmla="*/ 2 h 21"/>
                  <a:gd name="T96" fmla="*/ 0 w 10"/>
                  <a:gd name="T97" fmla="*/ 1 h 21"/>
                  <a:gd name="T98" fmla="*/ 0 w 10"/>
                  <a:gd name="T99" fmla="*/ 1 h 21"/>
                  <a:gd name="T100" fmla="*/ 0 w 10"/>
                  <a:gd name="T101" fmla="*/ 1 h 21"/>
                  <a:gd name="T102" fmla="*/ 0 w 10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lnTo>
                      <a:pt x="10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5" name="Freeform 1910"/>
              <p:cNvSpPr>
                <a:spLocks/>
              </p:cNvSpPr>
              <p:nvPr/>
            </p:nvSpPr>
            <p:spPr bwMode="auto">
              <a:xfrm>
                <a:off x="6454837" y="4179338"/>
                <a:ext cx="9843" cy="20670"/>
              </a:xfrm>
              <a:custGeom>
                <a:avLst/>
                <a:gdLst>
                  <a:gd name="T0" fmla="*/ 10 w 10"/>
                  <a:gd name="T1" fmla="*/ 21 h 21"/>
                  <a:gd name="T2" fmla="*/ 10 w 10"/>
                  <a:gd name="T3" fmla="*/ 20 h 21"/>
                  <a:gd name="T4" fmla="*/ 10 w 10"/>
                  <a:gd name="T5" fmla="*/ 20 h 21"/>
                  <a:gd name="T6" fmla="*/ 9 w 10"/>
                  <a:gd name="T7" fmla="*/ 20 h 21"/>
                  <a:gd name="T8" fmla="*/ 9 w 10"/>
                  <a:gd name="T9" fmla="*/ 19 h 21"/>
                  <a:gd name="T10" fmla="*/ 9 w 10"/>
                  <a:gd name="T11" fmla="*/ 19 h 21"/>
                  <a:gd name="T12" fmla="*/ 9 w 10"/>
                  <a:gd name="T13" fmla="*/ 18 h 21"/>
                  <a:gd name="T14" fmla="*/ 9 w 10"/>
                  <a:gd name="T15" fmla="*/ 18 h 21"/>
                  <a:gd name="T16" fmla="*/ 9 w 10"/>
                  <a:gd name="T17" fmla="*/ 17 h 21"/>
                  <a:gd name="T18" fmla="*/ 8 w 10"/>
                  <a:gd name="T19" fmla="*/ 17 h 21"/>
                  <a:gd name="T20" fmla="*/ 8 w 10"/>
                  <a:gd name="T21" fmla="*/ 17 h 21"/>
                  <a:gd name="T22" fmla="*/ 8 w 10"/>
                  <a:gd name="T23" fmla="*/ 16 h 21"/>
                  <a:gd name="T24" fmla="*/ 8 w 10"/>
                  <a:gd name="T25" fmla="*/ 16 h 21"/>
                  <a:gd name="T26" fmla="*/ 8 w 10"/>
                  <a:gd name="T27" fmla="*/ 15 h 21"/>
                  <a:gd name="T28" fmla="*/ 7 w 10"/>
                  <a:gd name="T29" fmla="*/ 15 h 21"/>
                  <a:gd name="T30" fmla="*/ 7 w 10"/>
                  <a:gd name="T31" fmla="*/ 15 h 21"/>
                  <a:gd name="T32" fmla="*/ 7 w 10"/>
                  <a:gd name="T33" fmla="*/ 14 h 21"/>
                  <a:gd name="T34" fmla="*/ 7 w 10"/>
                  <a:gd name="T35" fmla="*/ 14 h 21"/>
                  <a:gd name="T36" fmla="*/ 6 w 10"/>
                  <a:gd name="T37" fmla="*/ 13 h 21"/>
                  <a:gd name="T38" fmla="*/ 6 w 10"/>
                  <a:gd name="T39" fmla="*/ 13 h 21"/>
                  <a:gd name="T40" fmla="*/ 6 w 10"/>
                  <a:gd name="T41" fmla="*/ 13 h 21"/>
                  <a:gd name="T42" fmla="*/ 6 w 10"/>
                  <a:gd name="T43" fmla="*/ 12 h 21"/>
                  <a:gd name="T44" fmla="*/ 6 w 10"/>
                  <a:gd name="T45" fmla="*/ 12 h 21"/>
                  <a:gd name="T46" fmla="*/ 6 w 10"/>
                  <a:gd name="T47" fmla="*/ 11 h 21"/>
                  <a:gd name="T48" fmla="*/ 5 w 10"/>
                  <a:gd name="T49" fmla="*/ 11 h 21"/>
                  <a:gd name="T50" fmla="*/ 5 w 10"/>
                  <a:gd name="T51" fmla="*/ 11 h 21"/>
                  <a:gd name="T52" fmla="*/ 5 w 10"/>
                  <a:gd name="T53" fmla="*/ 10 h 21"/>
                  <a:gd name="T54" fmla="*/ 5 w 10"/>
                  <a:gd name="T55" fmla="*/ 10 h 21"/>
                  <a:gd name="T56" fmla="*/ 5 w 10"/>
                  <a:gd name="T57" fmla="*/ 10 h 21"/>
                  <a:gd name="T58" fmla="*/ 4 w 10"/>
                  <a:gd name="T59" fmla="*/ 9 h 21"/>
                  <a:gd name="T60" fmla="*/ 4 w 10"/>
                  <a:gd name="T61" fmla="*/ 9 h 21"/>
                  <a:gd name="T62" fmla="*/ 4 w 10"/>
                  <a:gd name="T63" fmla="*/ 8 h 21"/>
                  <a:gd name="T64" fmla="*/ 4 w 10"/>
                  <a:gd name="T65" fmla="*/ 8 h 21"/>
                  <a:gd name="T66" fmla="*/ 3 w 10"/>
                  <a:gd name="T67" fmla="*/ 7 h 21"/>
                  <a:gd name="T68" fmla="*/ 3 w 10"/>
                  <a:gd name="T69" fmla="*/ 7 h 21"/>
                  <a:gd name="T70" fmla="*/ 3 w 10"/>
                  <a:gd name="T71" fmla="*/ 7 h 21"/>
                  <a:gd name="T72" fmla="*/ 3 w 10"/>
                  <a:gd name="T73" fmla="*/ 6 h 21"/>
                  <a:gd name="T74" fmla="*/ 3 w 10"/>
                  <a:gd name="T75" fmla="*/ 6 h 21"/>
                  <a:gd name="T76" fmla="*/ 3 w 10"/>
                  <a:gd name="T77" fmla="*/ 5 h 21"/>
                  <a:gd name="T78" fmla="*/ 2 w 10"/>
                  <a:gd name="T79" fmla="*/ 5 h 21"/>
                  <a:gd name="T80" fmla="*/ 2 w 10"/>
                  <a:gd name="T81" fmla="*/ 5 h 21"/>
                  <a:gd name="T82" fmla="*/ 2 w 10"/>
                  <a:gd name="T83" fmla="*/ 4 h 21"/>
                  <a:gd name="T84" fmla="*/ 2 w 10"/>
                  <a:gd name="T85" fmla="*/ 4 h 21"/>
                  <a:gd name="T86" fmla="*/ 2 w 10"/>
                  <a:gd name="T87" fmla="*/ 4 h 21"/>
                  <a:gd name="T88" fmla="*/ 1 w 10"/>
                  <a:gd name="T89" fmla="*/ 3 h 21"/>
                  <a:gd name="T90" fmla="*/ 1 w 10"/>
                  <a:gd name="T91" fmla="*/ 3 h 21"/>
                  <a:gd name="T92" fmla="*/ 1 w 10"/>
                  <a:gd name="T93" fmla="*/ 2 h 21"/>
                  <a:gd name="T94" fmla="*/ 1 w 10"/>
                  <a:gd name="T95" fmla="*/ 2 h 21"/>
                  <a:gd name="T96" fmla="*/ 0 w 10"/>
                  <a:gd name="T97" fmla="*/ 2 h 21"/>
                  <a:gd name="T98" fmla="*/ 0 w 10"/>
                  <a:gd name="T99" fmla="*/ 1 h 21"/>
                  <a:gd name="T100" fmla="*/ 0 w 10"/>
                  <a:gd name="T101" fmla="*/ 1 h 21"/>
                  <a:gd name="T102" fmla="*/ 0 w 10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lnTo>
                      <a:pt x="10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6" name="Freeform 1911"/>
              <p:cNvSpPr>
                <a:spLocks/>
              </p:cNvSpPr>
              <p:nvPr/>
            </p:nvSpPr>
            <p:spPr bwMode="auto">
              <a:xfrm>
                <a:off x="6444994" y="4161621"/>
                <a:ext cx="9843" cy="18701"/>
              </a:xfrm>
              <a:custGeom>
                <a:avLst/>
                <a:gdLst>
                  <a:gd name="T0" fmla="*/ 10 w 10"/>
                  <a:gd name="T1" fmla="*/ 19 h 19"/>
                  <a:gd name="T2" fmla="*/ 10 w 10"/>
                  <a:gd name="T3" fmla="*/ 18 h 19"/>
                  <a:gd name="T4" fmla="*/ 10 w 10"/>
                  <a:gd name="T5" fmla="*/ 18 h 19"/>
                  <a:gd name="T6" fmla="*/ 10 w 10"/>
                  <a:gd name="T7" fmla="*/ 18 h 19"/>
                  <a:gd name="T8" fmla="*/ 9 w 10"/>
                  <a:gd name="T9" fmla="*/ 17 h 19"/>
                  <a:gd name="T10" fmla="*/ 9 w 10"/>
                  <a:gd name="T11" fmla="*/ 17 h 19"/>
                  <a:gd name="T12" fmla="*/ 9 w 10"/>
                  <a:gd name="T13" fmla="*/ 16 h 19"/>
                  <a:gd name="T14" fmla="*/ 9 w 10"/>
                  <a:gd name="T15" fmla="*/ 16 h 19"/>
                  <a:gd name="T16" fmla="*/ 9 w 10"/>
                  <a:gd name="T17" fmla="*/ 16 h 19"/>
                  <a:gd name="T18" fmla="*/ 8 w 10"/>
                  <a:gd name="T19" fmla="*/ 15 h 19"/>
                  <a:gd name="T20" fmla="*/ 8 w 10"/>
                  <a:gd name="T21" fmla="*/ 15 h 19"/>
                  <a:gd name="T22" fmla="*/ 8 w 10"/>
                  <a:gd name="T23" fmla="*/ 15 h 19"/>
                  <a:gd name="T24" fmla="*/ 8 w 10"/>
                  <a:gd name="T25" fmla="*/ 14 h 19"/>
                  <a:gd name="T26" fmla="*/ 8 w 10"/>
                  <a:gd name="T27" fmla="*/ 14 h 19"/>
                  <a:gd name="T28" fmla="*/ 7 w 10"/>
                  <a:gd name="T29" fmla="*/ 13 h 19"/>
                  <a:gd name="T30" fmla="*/ 7 w 10"/>
                  <a:gd name="T31" fmla="*/ 13 h 19"/>
                  <a:gd name="T32" fmla="*/ 7 w 10"/>
                  <a:gd name="T33" fmla="*/ 13 h 19"/>
                  <a:gd name="T34" fmla="*/ 7 w 10"/>
                  <a:gd name="T35" fmla="*/ 12 h 19"/>
                  <a:gd name="T36" fmla="*/ 6 w 10"/>
                  <a:gd name="T37" fmla="*/ 12 h 19"/>
                  <a:gd name="T38" fmla="*/ 6 w 10"/>
                  <a:gd name="T39" fmla="*/ 12 h 19"/>
                  <a:gd name="T40" fmla="*/ 6 w 10"/>
                  <a:gd name="T41" fmla="*/ 11 h 19"/>
                  <a:gd name="T42" fmla="*/ 6 w 10"/>
                  <a:gd name="T43" fmla="*/ 11 h 19"/>
                  <a:gd name="T44" fmla="*/ 6 w 10"/>
                  <a:gd name="T45" fmla="*/ 10 h 19"/>
                  <a:gd name="T46" fmla="*/ 6 w 10"/>
                  <a:gd name="T47" fmla="*/ 10 h 19"/>
                  <a:gd name="T48" fmla="*/ 5 w 10"/>
                  <a:gd name="T49" fmla="*/ 10 h 19"/>
                  <a:gd name="T50" fmla="*/ 5 w 10"/>
                  <a:gd name="T51" fmla="*/ 9 h 19"/>
                  <a:gd name="T52" fmla="*/ 5 w 10"/>
                  <a:gd name="T53" fmla="*/ 9 h 19"/>
                  <a:gd name="T54" fmla="*/ 5 w 10"/>
                  <a:gd name="T55" fmla="*/ 9 h 19"/>
                  <a:gd name="T56" fmla="*/ 5 w 10"/>
                  <a:gd name="T57" fmla="*/ 8 h 19"/>
                  <a:gd name="T58" fmla="*/ 4 w 10"/>
                  <a:gd name="T59" fmla="*/ 8 h 19"/>
                  <a:gd name="T60" fmla="*/ 4 w 10"/>
                  <a:gd name="T61" fmla="*/ 8 h 19"/>
                  <a:gd name="T62" fmla="*/ 4 w 10"/>
                  <a:gd name="T63" fmla="*/ 7 h 19"/>
                  <a:gd name="T64" fmla="*/ 4 w 10"/>
                  <a:gd name="T65" fmla="*/ 7 h 19"/>
                  <a:gd name="T66" fmla="*/ 3 w 10"/>
                  <a:gd name="T67" fmla="*/ 6 h 19"/>
                  <a:gd name="T68" fmla="*/ 3 w 10"/>
                  <a:gd name="T69" fmla="*/ 6 h 19"/>
                  <a:gd name="T70" fmla="*/ 3 w 10"/>
                  <a:gd name="T71" fmla="*/ 6 h 19"/>
                  <a:gd name="T72" fmla="*/ 3 w 10"/>
                  <a:gd name="T73" fmla="*/ 5 h 19"/>
                  <a:gd name="T74" fmla="*/ 3 w 10"/>
                  <a:gd name="T75" fmla="*/ 5 h 19"/>
                  <a:gd name="T76" fmla="*/ 3 w 10"/>
                  <a:gd name="T77" fmla="*/ 5 h 19"/>
                  <a:gd name="T78" fmla="*/ 2 w 10"/>
                  <a:gd name="T79" fmla="*/ 4 h 19"/>
                  <a:gd name="T80" fmla="*/ 2 w 10"/>
                  <a:gd name="T81" fmla="*/ 4 h 19"/>
                  <a:gd name="T82" fmla="*/ 2 w 10"/>
                  <a:gd name="T83" fmla="*/ 3 h 19"/>
                  <a:gd name="T84" fmla="*/ 2 w 10"/>
                  <a:gd name="T85" fmla="*/ 3 h 19"/>
                  <a:gd name="T86" fmla="*/ 2 w 10"/>
                  <a:gd name="T87" fmla="*/ 3 h 19"/>
                  <a:gd name="T88" fmla="*/ 1 w 10"/>
                  <a:gd name="T89" fmla="*/ 2 h 19"/>
                  <a:gd name="T90" fmla="*/ 1 w 10"/>
                  <a:gd name="T91" fmla="*/ 2 h 19"/>
                  <a:gd name="T92" fmla="*/ 1 w 10"/>
                  <a:gd name="T93" fmla="*/ 2 h 19"/>
                  <a:gd name="T94" fmla="*/ 1 w 10"/>
                  <a:gd name="T95" fmla="*/ 2 h 19"/>
                  <a:gd name="T96" fmla="*/ 0 w 10"/>
                  <a:gd name="T97" fmla="*/ 1 h 19"/>
                  <a:gd name="T98" fmla="*/ 0 w 10"/>
                  <a:gd name="T99" fmla="*/ 1 h 19"/>
                  <a:gd name="T100" fmla="*/ 0 w 10"/>
                  <a:gd name="T101" fmla="*/ 0 h 19"/>
                  <a:gd name="T102" fmla="*/ 0 w 10"/>
                  <a:gd name="T10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19"/>
                    </a:move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7" name="Freeform 1912"/>
              <p:cNvSpPr>
                <a:spLocks/>
              </p:cNvSpPr>
              <p:nvPr/>
            </p:nvSpPr>
            <p:spPr bwMode="auto">
              <a:xfrm>
                <a:off x="6435152" y="4144889"/>
                <a:ext cx="9843" cy="16733"/>
              </a:xfrm>
              <a:custGeom>
                <a:avLst/>
                <a:gdLst>
                  <a:gd name="T0" fmla="*/ 10 w 10"/>
                  <a:gd name="T1" fmla="*/ 17 h 17"/>
                  <a:gd name="T2" fmla="*/ 10 w 10"/>
                  <a:gd name="T3" fmla="*/ 17 h 17"/>
                  <a:gd name="T4" fmla="*/ 10 w 10"/>
                  <a:gd name="T5" fmla="*/ 17 h 17"/>
                  <a:gd name="T6" fmla="*/ 10 w 10"/>
                  <a:gd name="T7" fmla="*/ 16 h 17"/>
                  <a:gd name="T8" fmla="*/ 9 w 10"/>
                  <a:gd name="T9" fmla="*/ 16 h 17"/>
                  <a:gd name="T10" fmla="*/ 9 w 10"/>
                  <a:gd name="T11" fmla="*/ 16 h 17"/>
                  <a:gd name="T12" fmla="*/ 9 w 10"/>
                  <a:gd name="T13" fmla="*/ 15 h 17"/>
                  <a:gd name="T14" fmla="*/ 9 w 10"/>
                  <a:gd name="T15" fmla="*/ 15 h 17"/>
                  <a:gd name="T16" fmla="*/ 9 w 10"/>
                  <a:gd name="T17" fmla="*/ 14 h 17"/>
                  <a:gd name="T18" fmla="*/ 8 w 10"/>
                  <a:gd name="T19" fmla="*/ 14 h 17"/>
                  <a:gd name="T20" fmla="*/ 8 w 10"/>
                  <a:gd name="T21" fmla="*/ 14 h 17"/>
                  <a:gd name="T22" fmla="*/ 8 w 10"/>
                  <a:gd name="T23" fmla="*/ 14 h 17"/>
                  <a:gd name="T24" fmla="*/ 8 w 10"/>
                  <a:gd name="T25" fmla="*/ 13 h 17"/>
                  <a:gd name="T26" fmla="*/ 8 w 10"/>
                  <a:gd name="T27" fmla="*/ 13 h 17"/>
                  <a:gd name="T28" fmla="*/ 8 w 10"/>
                  <a:gd name="T29" fmla="*/ 13 h 17"/>
                  <a:gd name="T30" fmla="*/ 7 w 10"/>
                  <a:gd name="T31" fmla="*/ 12 h 17"/>
                  <a:gd name="T32" fmla="*/ 7 w 10"/>
                  <a:gd name="T33" fmla="*/ 12 h 17"/>
                  <a:gd name="T34" fmla="*/ 7 w 10"/>
                  <a:gd name="T35" fmla="*/ 12 h 17"/>
                  <a:gd name="T36" fmla="*/ 7 w 10"/>
                  <a:gd name="T37" fmla="*/ 11 h 17"/>
                  <a:gd name="T38" fmla="*/ 6 w 10"/>
                  <a:gd name="T39" fmla="*/ 11 h 17"/>
                  <a:gd name="T40" fmla="*/ 6 w 10"/>
                  <a:gd name="T41" fmla="*/ 10 h 17"/>
                  <a:gd name="T42" fmla="*/ 6 w 10"/>
                  <a:gd name="T43" fmla="*/ 10 h 17"/>
                  <a:gd name="T44" fmla="*/ 6 w 10"/>
                  <a:gd name="T45" fmla="*/ 10 h 17"/>
                  <a:gd name="T46" fmla="*/ 6 w 10"/>
                  <a:gd name="T47" fmla="*/ 9 h 17"/>
                  <a:gd name="T48" fmla="*/ 5 w 10"/>
                  <a:gd name="T49" fmla="*/ 9 h 17"/>
                  <a:gd name="T50" fmla="*/ 5 w 10"/>
                  <a:gd name="T51" fmla="*/ 9 h 17"/>
                  <a:gd name="T52" fmla="*/ 5 w 10"/>
                  <a:gd name="T53" fmla="*/ 9 h 17"/>
                  <a:gd name="T54" fmla="*/ 5 w 10"/>
                  <a:gd name="T55" fmla="*/ 8 h 17"/>
                  <a:gd name="T56" fmla="*/ 5 w 10"/>
                  <a:gd name="T57" fmla="*/ 8 h 17"/>
                  <a:gd name="T58" fmla="*/ 5 w 10"/>
                  <a:gd name="T59" fmla="*/ 7 h 17"/>
                  <a:gd name="T60" fmla="*/ 4 w 10"/>
                  <a:gd name="T61" fmla="*/ 7 h 17"/>
                  <a:gd name="T62" fmla="*/ 4 w 10"/>
                  <a:gd name="T63" fmla="*/ 7 h 17"/>
                  <a:gd name="T64" fmla="*/ 4 w 10"/>
                  <a:gd name="T65" fmla="*/ 7 h 17"/>
                  <a:gd name="T66" fmla="*/ 4 w 10"/>
                  <a:gd name="T67" fmla="*/ 6 h 17"/>
                  <a:gd name="T68" fmla="*/ 3 w 10"/>
                  <a:gd name="T69" fmla="*/ 6 h 17"/>
                  <a:gd name="T70" fmla="*/ 3 w 10"/>
                  <a:gd name="T71" fmla="*/ 6 h 17"/>
                  <a:gd name="T72" fmla="*/ 3 w 10"/>
                  <a:gd name="T73" fmla="*/ 5 h 17"/>
                  <a:gd name="T74" fmla="*/ 3 w 10"/>
                  <a:gd name="T75" fmla="*/ 5 h 17"/>
                  <a:gd name="T76" fmla="*/ 3 w 10"/>
                  <a:gd name="T77" fmla="*/ 4 h 17"/>
                  <a:gd name="T78" fmla="*/ 2 w 10"/>
                  <a:gd name="T79" fmla="*/ 4 h 17"/>
                  <a:gd name="T80" fmla="*/ 2 w 10"/>
                  <a:gd name="T81" fmla="*/ 4 h 17"/>
                  <a:gd name="T82" fmla="*/ 2 w 10"/>
                  <a:gd name="T83" fmla="*/ 4 h 17"/>
                  <a:gd name="T84" fmla="*/ 2 w 10"/>
                  <a:gd name="T85" fmla="*/ 3 h 17"/>
                  <a:gd name="T86" fmla="*/ 2 w 10"/>
                  <a:gd name="T87" fmla="*/ 3 h 17"/>
                  <a:gd name="T88" fmla="*/ 2 w 10"/>
                  <a:gd name="T89" fmla="*/ 3 h 17"/>
                  <a:gd name="T90" fmla="*/ 1 w 10"/>
                  <a:gd name="T91" fmla="*/ 2 h 17"/>
                  <a:gd name="T92" fmla="*/ 1 w 10"/>
                  <a:gd name="T93" fmla="*/ 2 h 17"/>
                  <a:gd name="T94" fmla="*/ 1 w 10"/>
                  <a:gd name="T95" fmla="*/ 2 h 17"/>
                  <a:gd name="T96" fmla="*/ 1 w 10"/>
                  <a:gd name="T97" fmla="*/ 1 h 17"/>
                  <a:gd name="T98" fmla="*/ 0 w 10"/>
                  <a:gd name="T99" fmla="*/ 1 h 17"/>
                  <a:gd name="T100" fmla="*/ 0 w 10"/>
                  <a:gd name="T101" fmla="*/ 1 h 17"/>
                  <a:gd name="T102" fmla="*/ 0 w 10"/>
                  <a:gd name="T10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">
                    <a:moveTo>
                      <a:pt x="10" y="17"/>
                    </a:move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8" name="Freeform 1913"/>
              <p:cNvSpPr>
                <a:spLocks/>
              </p:cNvSpPr>
              <p:nvPr/>
            </p:nvSpPr>
            <p:spPr bwMode="auto">
              <a:xfrm>
                <a:off x="6425309" y="4131110"/>
                <a:ext cx="9843" cy="14764"/>
              </a:xfrm>
              <a:custGeom>
                <a:avLst/>
                <a:gdLst>
                  <a:gd name="T0" fmla="*/ 10 w 10"/>
                  <a:gd name="T1" fmla="*/ 15 h 15"/>
                  <a:gd name="T2" fmla="*/ 10 w 10"/>
                  <a:gd name="T3" fmla="*/ 14 h 15"/>
                  <a:gd name="T4" fmla="*/ 10 w 10"/>
                  <a:gd name="T5" fmla="*/ 14 h 15"/>
                  <a:gd name="T6" fmla="*/ 10 w 10"/>
                  <a:gd name="T7" fmla="*/ 14 h 15"/>
                  <a:gd name="T8" fmla="*/ 9 w 10"/>
                  <a:gd name="T9" fmla="*/ 14 h 15"/>
                  <a:gd name="T10" fmla="*/ 9 w 10"/>
                  <a:gd name="T11" fmla="*/ 13 h 15"/>
                  <a:gd name="T12" fmla="*/ 9 w 10"/>
                  <a:gd name="T13" fmla="*/ 13 h 15"/>
                  <a:gd name="T14" fmla="*/ 9 w 10"/>
                  <a:gd name="T15" fmla="*/ 13 h 15"/>
                  <a:gd name="T16" fmla="*/ 9 w 10"/>
                  <a:gd name="T17" fmla="*/ 12 h 15"/>
                  <a:gd name="T18" fmla="*/ 9 w 10"/>
                  <a:gd name="T19" fmla="*/ 12 h 15"/>
                  <a:gd name="T20" fmla="*/ 8 w 10"/>
                  <a:gd name="T21" fmla="*/ 12 h 15"/>
                  <a:gd name="T22" fmla="*/ 8 w 10"/>
                  <a:gd name="T23" fmla="*/ 11 h 15"/>
                  <a:gd name="T24" fmla="*/ 8 w 10"/>
                  <a:gd name="T25" fmla="*/ 11 h 15"/>
                  <a:gd name="T26" fmla="*/ 8 w 10"/>
                  <a:gd name="T27" fmla="*/ 11 h 15"/>
                  <a:gd name="T28" fmla="*/ 7 w 10"/>
                  <a:gd name="T29" fmla="*/ 10 h 15"/>
                  <a:gd name="T30" fmla="*/ 7 w 10"/>
                  <a:gd name="T31" fmla="*/ 10 h 15"/>
                  <a:gd name="T32" fmla="*/ 7 w 10"/>
                  <a:gd name="T33" fmla="*/ 10 h 15"/>
                  <a:gd name="T34" fmla="*/ 7 w 10"/>
                  <a:gd name="T35" fmla="*/ 10 h 15"/>
                  <a:gd name="T36" fmla="*/ 7 w 10"/>
                  <a:gd name="T37" fmla="*/ 9 h 15"/>
                  <a:gd name="T38" fmla="*/ 6 w 10"/>
                  <a:gd name="T39" fmla="*/ 9 h 15"/>
                  <a:gd name="T40" fmla="*/ 6 w 10"/>
                  <a:gd name="T41" fmla="*/ 9 h 15"/>
                  <a:gd name="T42" fmla="*/ 6 w 10"/>
                  <a:gd name="T43" fmla="*/ 8 h 15"/>
                  <a:gd name="T44" fmla="*/ 6 w 10"/>
                  <a:gd name="T45" fmla="*/ 8 h 15"/>
                  <a:gd name="T46" fmla="*/ 6 w 10"/>
                  <a:gd name="T47" fmla="*/ 8 h 15"/>
                  <a:gd name="T48" fmla="*/ 6 w 10"/>
                  <a:gd name="T49" fmla="*/ 8 h 15"/>
                  <a:gd name="T50" fmla="*/ 5 w 10"/>
                  <a:gd name="T51" fmla="*/ 7 h 15"/>
                  <a:gd name="T52" fmla="*/ 5 w 10"/>
                  <a:gd name="T53" fmla="*/ 7 h 15"/>
                  <a:gd name="T54" fmla="*/ 5 w 10"/>
                  <a:gd name="T55" fmla="*/ 7 h 15"/>
                  <a:gd name="T56" fmla="*/ 5 w 10"/>
                  <a:gd name="T57" fmla="*/ 6 h 15"/>
                  <a:gd name="T58" fmla="*/ 5 w 10"/>
                  <a:gd name="T59" fmla="*/ 6 h 15"/>
                  <a:gd name="T60" fmla="*/ 4 w 10"/>
                  <a:gd name="T61" fmla="*/ 6 h 15"/>
                  <a:gd name="T62" fmla="*/ 4 w 10"/>
                  <a:gd name="T63" fmla="*/ 5 h 15"/>
                  <a:gd name="T64" fmla="*/ 4 w 10"/>
                  <a:gd name="T65" fmla="*/ 5 h 15"/>
                  <a:gd name="T66" fmla="*/ 4 w 10"/>
                  <a:gd name="T67" fmla="*/ 5 h 15"/>
                  <a:gd name="T68" fmla="*/ 3 w 10"/>
                  <a:gd name="T69" fmla="*/ 5 h 15"/>
                  <a:gd name="T70" fmla="*/ 3 w 10"/>
                  <a:gd name="T71" fmla="*/ 4 h 15"/>
                  <a:gd name="T72" fmla="*/ 3 w 10"/>
                  <a:gd name="T73" fmla="*/ 4 h 15"/>
                  <a:gd name="T74" fmla="*/ 3 w 10"/>
                  <a:gd name="T75" fmla="*/ 4 h 15"/>
                  <a:gd name="T76" fmla="*/ 3 w 10"/>
                  <a:gd name="T77" fmla="*/ 4 h 15"/>
                  <a:gd name="T78" fmla="*/ 3 w 10"/>
                  <a:gd name="T79" fmla="*/ 3 h 15"/>
                  <a:gd name="T80" fmla="*/ 2 w 10"/>
                  <a:gd name="T81" fmla="*/ 3 h 15"/>
                  <a:gd name="T82" fmla="*/ 2 w 10"/>
                  <a:gd name="T83" fmla="*/ 3 h 15"/>
                  <a:gd name="T84" fmla="*/ 2 w 10"/>
                  <a:gd name="T85" fmla="*/ 2 h 15"/>
                  <a:gd name="T86" fmla="*/ 2 w 10"/>
                  <a:gd name="T87" fmla="*/ 2 h 15"/>
                  <a:gd name="T88" fmla="*/ 2 w 10"/>
                  <a:gd name="T89" fmla="*/ 2 h 15"/>
                  <a:gd name="T90" fmla="*/ 1 w 10"/>
                  <a:gd name="T91" fmla="*/ 2 h 15"/>
                  <a:gd name="T92" fmla="*/ 1 w 10"/>
                  <a:gd name="T93" fmla="*/ 1 h 15"/>
                  <a:gd name="T94" fmla="*/ 1 w 10"/>
                  <a:gd name="T95" fmla="*/ 1 h 15"/>
                  <a:gd name="T96" fmla="*/ 1 w 10"/>
                  <a:gd name="T97" fmla="*/ 1 h 15"/>
                  <a:gd name="T98" fmla="*/ 0 w 10"/>
                  <a:gd name="T99" fmla="*/ 1 h 15"/>
                  <a:gd name="T100" fmla="*/ 0 w 10"/>
                  <a:gd name="T101" fmla="*/ 0 h 15"/>
                  <a:gd name="T102" fmla="*/ 0 w 10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9" name="Freeform 1914"/>
              <p:cNvSpPr>
                <a:spLocks/>
              </p:cNvSpPr>
              <p:nvPr/>
            </p:nvSpPr>
            <p:spPr bwMode="auto">
              <a:xfrm>
                <a:off x="6415467" y="4120283"/>
                <a:ext cx="9843" cy="10827"/>
              </a:xfrm>
              <a:custGeom>
                <a:avLst/>
                <a:gdLst>
                  <a:gd name="T0" fmla="*/ 10 w 10"/>
                  <a:gd name="T1" fmla="*/ 11 h 11"/>
                  <a:gd name="T2" fmla="*/ 10 w 10"/>
                  <a:gd name="T3" fmla="*/ 11 h 11"/>
                  <a:gd name="T4" fmla="*/ 10 w 10"/>
                  <a:gd name="T5" fmla="*/ 11 h 11"/>
                  <a:gd name="T6" fmla="*/ 10 w 10"/>
                  <a:gd name="T7" fmla="*/ 11 h 11"/>
                  <a:gd name="T8" fmla="*/ 10 w 10"/>
                  <a:gd name="T9" fmla="*/ 10 h 11"/>
                  <a:gd name="T10" fmla="*/ 9 w 10"/>
                  <a:gd name="T11" fmla="*/ 10 h 11"/>
                  <a:gd name="T12" fmla="*/ 9 w 10"/>
                  <a:gd name="T13" fmla="*/ 10 h 11"/>
                  <a:gd name="T14" fmla="*/ 9 w 10"/>
                  <a:gd name="T15" fmla="*/ 9 h 11"/>
                  <a:gd name="T16" fmla="*/ 9 w 10"/>
                  <a:gd name="T17" fmla="*/ 9 h 11"/>
                  <a:gd name="T18" fmla="*/ 9 w 10"/>
                  <a:gd name="T19" fmla="*/ 9 h 11"/>
                  <a:gd name="T20" fmla="*/ 8 w 10"/>
                  <a:gd name="T21" fmla="*/ 9 h 11"/>
                  <a:gd name="T22" fmla="*/ 8 w 10"/>
                  <a:gd name="T23" fmla="*/ 9 h 11"/>
                  <a:gd name="T24" fmla="*/ 8 w 10"/>
                  <a:gd name="T25" fmla="*/ 8 h 11"/>
                  <a:gd name="T26" fmla="*/ 8 w 10"/>
                  <a:gd name="T27" fmla="*/ 8 h 11"/>
                  <a:gd name="T28" fmla="*/ 7 w 10"/>
                  <a:gd name="T29" fmla="*/ 8 h 11"/>
                  <a:gd name="T30" fmla="*/ 7 w 10"/>
                  <a:gd name="T31" fmla="*/ 8 h 11"/>
                  <a:gd name="T32" fmla="*/ 7 w 10"/>
                  <a:gd name="T33" fmla="*/ 7 h 11"/>
                  <a:gd name="T34" fmla="*/ 7 w 10"/>
                  <a:gd name="T35" fmla="*/ 7 h 11"/>
                  <a:gd name="T36" fmla="*/ 7 w 10"/>
                  <a:gd name="T37" fmla="*/ 7 h 11"/>
                  <a:gd name="T38" fmla="*/ 7 w 10"/>
                  <a:gd name="T39" fmla="*/ 6 h 11"/>
                  <a:gd name="T40" fmla="*/ 6 w 10"/>
                  <a:gd name="T41" fmla="*/ 6 h 11"/>
                  <a:gd name="T42" fmla="*/ 6 w 10"/>
                  <a:gd name="T43" fmla="*/ 6 h 11"/>
                  <a:gd name="T44" fmla="*/ 6 w 10"/>
                  <a:gd name="T45" fmla="*/ 6 h 11"/>
                  <a:gd name="T46" fmla="*/ 6 w 10"/>
                  <a:gd name="T47" fmla="*/ 6 h 11"/>
                  <a:gd name="T48" fmla="*/ 6 w 10"/>
                  <a:gd name="T49" fmla="*/ 5 h 11"/>
                  <a:gd name="T50" fmla="*/ 5 w 10"/>
                  <a:gd name="T51" fmla="*/ 5 h 11"/>
                  <a:gd name="T52" fmla="*/ 5 w 10"/>
                  <a:gd name="T53" fmla="*/ 5 h 11"/>
                  <a:gd name="T54" fmla="*/ 5 w 10"/>
                  <a:gd name="T55" fmla="*/ 5 h 11"/>
                  <a:gd name="T56" fmla="*/ 5 w 10"/>
                  <a:gd name="T57" fmla="*/ 5 h 11"/>
                  <a:gd name="T58" fmla="*/ 5 w 10"/>
                  <a:gd name="T59" fmla="*/ 4 h 11"/>
                  <a:gd name="T60" fmla="*/ 5 w 10"/>
                  <a:gd name="T61" fmla="*/ 4 h 11"/>
                  <a:gd name="T62" fmla="*/ 4 w 10"/>
                  <a:gd name="T63" fmla="*/ 4 h 11"/>
                  <a:gd name="T64" fmla="*/ 4 w 10"/>
                  <a:gd name="T65" fmla="*/ 3 h 11"/>
                  <a:gd name="T66" fmla="*/ 4 w 10"/>
                  <a:gd name="T67" fmla="*/ 3 h 11"/>
                  <a:gd name="T68" fmla="*/ 4 w 10"/>
                  <a:gd name="T69" fmla="*/ 3 h 11"/>
                  <a:gd name="T70" fmla="*/ 3 w 10"/>
                  <a:gd name="T71" fmla="*/ 3 h 11"/>
                  <a:gd name="T72" fmla="*/ 3 w 10"/>
                  <a:gd name="T73" fmla="*/ 3 h 11"/>
                  <a:gd name="T74" fmla="*/ 3 w 10"/>
                  <a:gd name="T75" fmla="*/ 2 h 11"/>
                  <a:gd name="T76" fmla="*/ 3 w 10"/>
                  <a:gd name="T77" fmla="*/ 2 h 11"/>
                  <a:gd name="T78" fmla="*/ 3 w 10"/>
                  <a:gd name="T79" fmla="*/ 2 h 11"/>
                  <a:gd name="T80" fmla="*/ 2 w 10"/>
                  <a:gd name="T81" fmla="*/ 2 h 11"/>
                  <a:gd name="T82" fmla="*/ 2 w 10"/>
                  <a:gd name="T83" fmla="*/ 2 h 11"/>
                  <a:gd name="T84" fmla="*/ 2 w 10"/>
                  <a:gd name="T85" fmla="*/ 1 h 11"/>
                  <a:gd name="T86" fmla="*/ 2 w 10"/>
                  <a:gd name="T87" fmla="*/ 1 h 11"/>
                  <a:gd name="T88" fmla="*/ 2 w 10"/>
                  <a:gd name="T89" fmla="*/ 1 h 11"/>
                  <a:gd name="T90" fmla="*/ 2 w 10"/>
                  <a:gd name="T91" fmla="*/ 1 h 11"/>
                  <a:gd name="T92" fmla="*/ 1 w 10"/>
                  <a:gd name="T93" fmla="*/ 1 h 11"/>
                  <a:gd name="T94" fmla="*/ 1 w 10"/>
                  <a:gd name="T95" fmla="*/ 1 h 11"/>
                  <a:gd name="T96" fmla="*/ 1 w 10"/>
                  <a:gd name="T97" fmla="*/ 0 h 11"/>
                  <a:gd name="T98" fmla="*/ 1 w 10"/>
                  <a:gd name="T99" fmla="*/ 0 h 11"/>
                  <a:gd name="T100" fmla="*/ 0 w 10"/>
                  <a:gd name="T101" fmla="*/ 0 h 11"/>
                  <a:gd name="T102" fmla="*/ 0 w 10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0" name="Freeform 1915"/>
              <p:cNvSpPr>
                <a:spLocks/>
              </p:cNvSpPr>
              <p:nvPr/>
            </p:nvSpPr>
            <p:spPr bwMode="auto">
              <a:xfrm>
                <a:off x="6405624" y="4112409"/>
                <a:ext cx="9843" cy="7874"/>
              </a:xfrm>
              <a:custGeom>
                <a:avLst/>
                <a:gdLst>
                  <a:gd name="T0" fmla="*/ 10 w 10"/>
                  <a:gd name="T1" fmla="*/ 8 h 8"/>
                  <a:gd name="T2" fmla="*/ 10 w 10"/>
                  <a:gd name="T3" fmla="*/ 8 h 8"/>
                  <a:gd name="T4" fmla="*/ 10 w 10"/>
                  <a:gd name="T5" fmla="*/ 7 h 8"/>
                  <a:gd name="T6" fmla="*/ 10 w 10"/>
                  <a:gd name="T7" fmla="*/ 7 h 8"/>
                  <a:gd name="T8" fmla="*/ 10 w 10"/>
                  <a:gd name="T9" fmla="*/ 7 h 8"/>
                  <a:gd name="T10" fmla="*/ 9 w 10"/>
                  <a:gd name="T11" fmla="*/ 7 h 8"/>
                  <a:gd name="T12" fmla="*/ 9 w 10"/>
                  <a:gd name="T13" fmla="*/ 7 h 8"/>
                  <a:gd name="T14" fmla="*/ 9 w 10"/>
                  <a:gd name="T15" fmla="*/ 7 h 8"/>
                  <a:gd name="T16" fmla="*/ 9 w 10"/>
                  <a:gd name="T17" fmla="*/ 6 h 8"/>
                  <a:gd name="T18" fmla="*/ 9 w 10"/>
                  <a:gd name="T19" fmla="*/ 6 h 8"/>
                  <a:gd name="T20" fmla="*/ 9 w 10"/>
                  <a:gd name="T21" fmla="*/ 6 h 8"/>
                  <a:gd name="T22" fmla="*/ 8 w 10"/>
                  <a:gd name="T23" fmla="*/ 6 h 8"/>
                  <a:gd name="T24" fmla="*/ 8 w 10"/>
                  <a:gd name="T25" fmla="*/ 6 h 8"/>
                  <a:gd name="T26" fmla="*/ 8 w 10"/>
                  <a:gd name="T27" fmla="*/ 6 h 8"/>
                  <a:gd name="T28" fmla="*/ 8 w 10"/>
                  <a:gd name="T29" fmla="*/ 5 h 8"/>
                  <a:gd name="T30" fmla="*/ 7 w 10"/>
                  <a:gd name="T31" fmla="*/ 5 h 8"/>
                  <a:gd name="T32" fmla="*/ 7 w 10"/>
                  <a:gd name="T33" fmla="*/ 5 h 8"/>
                  <a:gd name="T34" fmla="*/ 7 w 10"/>
                  <a:gd name="T35" fmla="*/ 5 h 8"/>
                  <a:gd name="T36" fmla="*/ 7 w 10"/>
                  <a:gd name="T37" fmla="*/ 5 h 8"/>
                  <a:gd name="T38" fmla="*/ 7 w 10"/>
                  <a:gd name="T39" fmla="*/ 4 h 8"/>
                  <a:gd name="T40" fmla="*/ 6 w 10"/>
                  <a:gd name="T41" fmla="*/ 4 h 8"/>
                  <a:gd name="T42" fmla="*/ 6 w 10"/>
                  <a:gd name="T43" fmla="*/ 4 h 8"/>
                  <a:gd name="T44" fmla="*/ 6 w 10"/>
                  <a:gd name="T45" fmla="*/ 4 h 8"/>
                  <a:gd name="T46" fmla="*/ 6 w 10"/>
                  <a:gd name="T47" fmla="*/ 4 h 8"/>
                  <a:gd name="T48" fmla="*/ 6 w 10"/>
                  <a:gd name="T49" fmla="*/ 4 h 8"/>
                  <a:gd name="T50" fmla="*/ 6 w 10"/>
                  <a:gd name="T51" fmla="*/ 4 h 8"/>
                  <a:gd name="T52" fmla="*/ 5 w 10"/>
                  <a:gd name="T53" fmla="*/ 3 h 8"/>
                  <a:gd name="T54" fmla="*/ 5 w 10"/>
                  <a:gd name="T55" fmla="*/ 3 h 8"/>
                  <a:gd name="T56" fmla="*/ 5 w 10"/>
                  <a:gd name="T57" fmla="*/ 3 h 8"/>
                  <a:gd name="T58" fmla="*/ 5 w 10"/>
                  <a:gd name="T59" fmla="*/ 3 h 8"/>
                  <a:gd name="T60" fmla="*/ 5 w 10"/>
                  <a:gd name="T61" fmla="*/ 3 h 8"/>
                  <a:gd name="T62" fmla="*/ 4 w 10"/>
                  <a:gd name="T63" fmla="*/ 3 h 8"/>
                  <a:gd name="T64" fmla="*/ 4 w 10"/>
                  <a:gd name="T65" fmla="*/ 3 h 8"/>
                  <a:gd name="T66" fmla="*/ 4 w 10"/>
                  <a:gd name="T67" fmla="*/ 3 h 8"/>
                  <a:gd name="T68" fmla="*/ 4 w 10"/>
                  <a:gd name="T69" fmla="*/ 2 h 8"/>
                  <a:gd name="T70" fmla="*/ 3 w 10"/>
                  <a:gd name="T71" fmla="*/ 2 h 8"/>
                  <a:gd name="T72" fmla="*/ 3 w 10"/>
                  <a:gd name="T73" fmla="*/ 2 h 8"/>
                  <a:gd name="T74" fmla="*/ 3 w 10"/>
                  <a:gd name="T75" fmla="*/ 2 h 8"/>
                  <a:gd name="T76" fmla="*/ 3 w 10"/>
                  <a:gd name="T77" fmla="*/ 2 h 8"/>
                  <a:gd name="T78" fmla="*/ 3 w 10"/>
                  <a:gd name="T79" fmla="*/ 2 h 8"/>
                  <a:gd name="T80" fmla="*/ 3 w 10"/>
                  <a:gd name="T81" fmla="*/ 1 h 8"/>
                  <a:gd name="T82" fmla="*/ 2 w 10"/>
                  <a:gd name="T83" fmla="*/ 1 h 8"/>
                  <a:gd name="T84" fmla="*/ 2 w 10"/>
                  <a:gd name="T85" fmla="*/ 1 h 8"/>
                  <a:gd name="T86" fmla="*/ 2 w 10"/>
                  <a:gd name="T87" fmla="*/ 1 h 8"/>
                  <a:gd name="T88" fmla="*/ 2 w 10"/>
                  <a:gd name="T89" fmla="*/ 1 h 8"/>
                  <a:gd name="T90" fmla="*/ 2 w 10"/>
                  <a:gd name="T91" fmla="*/ 1 h 8"/>
                  <a:gd name="T92" fmla="*/ 1 w 10"/>
                  <a:gd name="T93" fmla="*/ 1 h 8"/>
                  <a:gd name="T94" fmla="*/ 1 w 10"/>
                  <a:gd name="T95" fmla="*/ 1 h 8"/>
                  <a:gd name="T96" fmla="*/ 1 w 10"/>
                  <a:gd name="T97" fmla="*/ 1 h 8"/>
                  <a:gd name="T98" fmla="*/ 1 w 10"/>
                  <a:gd name="T99" fmla="*/ 1 h 8"/>
                  <a:gd name="T100" fmla="*/ 0 w 10"/>
                  <a:gd name="T101" fmla="*/ 0 h 8"/>
                  <a:gd name="T102" fmla="*/ 0 w 10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lnTo>
                      <a:pt x="10" y="8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1" name="Freeform 1916"/>
              <p:cNvSpPr>
                <a:spLocks/>
              </p:cNvSpPr>
              <p:nvPr/>
            </p:nvSpPr>
            <p:spPr bwMode="auto">
              <a:xfrm>
                <a:off x="6395782" y="4111425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10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7 w 10"/>
                  <a:gd name="T39" fmla="*/ 0 h 1"/>
                  <a:gd name="T40" fmla="*/ 7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6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5 w 10"/>
                  <a:gd name="T57" fmla="*/ 0 h 1"/>
                  <a:gd name="T58" fmla="*/ 5 w 10"/>
                  <a:gd name="T59" fmla="*/ 0 h 1"/>
                  <a:gd name="T60" fmla="*/ 5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4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2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2" name="Freeform 1917"/>
              <p:cNvSpPr>
                <a:spLocks/>
              </p:cNvSpPr>
              <p:nvPr/>
            </p:nvSpPr>
            <p:spPr bwMode="auto">
              <a:xfrm>
                <a:off x="6385939" y="4111425"/>
                <a:ext cx="9843" cy="5905"/>
              </a:xfrm>
              <a:custGeom>
                <a:avLst/>
                <a:gdLst>
                  <a:gd name="T0" fmla="*/ 10 w 10"/>
                  <a:gd name="T1" fmla="*/ 0 h 6"/>
                  <a:gd name="T2" fmla="*/ 10 w 10"/>
                  <a:gd name="T3" fmla="*/ 0 h 6"/>
                  <a:gd name="T4" fmla="*/ 10 w 10"/>
                  <a:gd name="T5" fmla="*/ 0 h 6"/>
                  <a:gd name="T6" fmla="*/ 10 w 10"/>
                  <a:gd name="T7" fmla="*/ 0 h 6"/>
                  <a:gd name="T8" fmla="*/ 10 w 10"/>
                  <a:gd name="T9" fmla="*/ 0 h 6"/>
                  <a:gd name="T10" fmla="*/ 10 w 10"/>
                  <a:gd name="T11" fmla="*/ 0 h 6"/>
                  <a:gd name="T12" fmla="*/ 9 w 10"/>
                  <a:gd name="T13" fmla="*/ 0 h 6"/>
                  <a:gd name="T14" fmla="*/ 9 w 10"/>
                  <a:gd name="T15" fmla="*/ 0 h 6"/>
                  <a:gd name="T16" fmla="*/ 9 w 10"/>
                  <a:gd name="T17" fmla="*/ 0 h 6"/>
                  <a:gd name="T18" fmla="*/ 9 w 10"/>
                  <a:gd name="T19" fmla="*/ 0 h 6"/>
                  <a:gd name="T20" fmla="*/ 9 w 10"/>
                  <a:gd name="T21" fmla="*/ 1 h 6"/>
                  <a:gd name="T22" fmla="*/ 8 w 10"/>
                  <a:gd name="T23" fmla="*/ 1 h 6"/>
                  <a:gd name="T24" fmla="*/ 8 w 10"/>
                  <a:gd name="T25" fmla="*/ 1 h 6"/>
                  <a:gd name="T26" fmla="*/ 8 w 10"/>
                  <a:gd name="T27" fmla="*/ 1 h 6"/>
                  <a:gd name="T28" fmla="*/ 8 w 10"/>
                  <a:gd name="T29" fmla="*/ 1 h 6"/>
                  <a:gd name="T30" fmla="*/ 7 w 10"/>
                  <a:gd name="T31" fmla="*/ 1 h 6"/>
                  <a:gd name="T32" fmla="*/ 7 w 10"/>
                  <a:gd name="T33" fmla="*/ 1 h 6"/>
                  <a:gd name="T34" fmla="*/ 7 w 10"/>
                  <a:gd name="T35" fmla="*/ 1 h 6"/>
                  <a:gd name="T36" fmla="*/ 7 w 10"/>
                  <a:gd name="T37" fmla="*/ 1 h 6"/>
                  <a:gd name="T38" fmla="*/ 7 w 10"/>
                  <a:gd name="T39" fmla="*/ 1 h 6"/>
                  <a:gd name="T40" fmla="*/ 7 w 10"/>
                  <a:gd name="T41" fmla="*/ 1 h 6"/>
                  <a:gd name="T42" fmla="*/ 6 w 10"/>
                  <a:gd name="T43" fmla="*/ 1 h 6"/>
                  <a:gd name="T44" fmla="*/ 6 w 10"/>
                  <a:gd name="T45" fmla="*/ 1 h 6"/>
                  <a:gd name="T46" fmla="*/ 6 w 10"/>
                  <a:gd name="T47" fmla="*/ 2 h 6"/>
                  <a:gd name="T48" fmla="*/ 6 w 10"/>
                  <a:gd name="T49" fmla="*/ 2 h 6"/>
                  <a:gd name="T50" fmla="*/ 6 w 10"/>
                  <a:gd name="T51" fmla="*/ 2 h 6"/>
                  <a:gd name="T52" fmla="*/ 5 w 10"/>
                  <a:gd name="T53" fmla="*/ 2 h 6"/>
                  <a:gd name="T54" fmla="*/ 5 w 10"/>
                  <a:gd name="T55" fmla="*/ 2 h 6"/>
                  <a:gd name="T56" fmla="*/ 5 w 10"/>
                  <a:gd name="T57" fmla="*/ 2 h 6"/>
                  <a:gd name="T58" fmla="*/ 5 w 10"/>
                  <a:gd name="T59" fmla="*/ 2 h 6"/>
                  <a:gd name="T60" fmla="*/ 5 w 10"/>
                  <a:gd name="T61" fmla="*/ 2 h 6"/>
                  <a:gd name="T62" fmla="*/ 5 w 10"/>
                  <a:gd name="T63" fmla="*/ 2 h 6"/>
                  <a:gd name="T64" fmla="*/ 4 w 10"/>
                  <a:gd name="T65" fmla="*/ 3 h 6"/>
                  <a:gd name="T66" fmla="*/ 4 w 10"/>
                  <a:gd name="T67" fmla="*/ 3 h 6"/>
                  <a:gd name="T68" fmla="*/ 4 w 10"/>
                  <a:gd name="T69" fmla="*/ 3 h 6"/>
                  <a:gd name="T70" fmla="*/ 4 w 10"/>
                  <a:gd name="T71" fmla="*/ 3 h 6"/>
                  <a:gd name="T72" fmla="*/ 3 w 10"/>
                  <a:gd name="T73" fmla="*/ 3 h 6"/>
                  <a:gd name="T74" fmla="*/ 3 w 10"/>
                  <a:gd name="T75" fmla="*/ 3 h 6"/>
                  <a:gd name="T76" fmla="*/ 3 w 10"/>
                  <a:gd name="T77" fmla="*/ 4 h 6"/>
                  <a:gd name="T78" fmla="*/ 3 w 10"/>
                  <a:gd name="T79" fmla="*/ 4 h 6"/>
                  <a:gd name="T80" fmla="*/ 3 w 10"/>
                  <a:gd name="T81" fmla="*/ 4 h 6"/>
                  <a:gd name="T82" fmla="*/ 2 w 10"/>
                  <a:gd name="T83" fmla="*/ 4 h 6"/>
                  <a:gd name="T84" fmla="*/ 2 w 10"/>
                  <a:gd name="T85" fmla="*/ 4 h 6"/>
                  <a:gd name="T86" fmla="*/ 2 w 10"/>
                  <a:gd name="T87" fmla="*/ 4 h 6"/>
                  <a:gd name="T88" fmla="*/ 2 w 10"/>
                  <a:gd name="T89" fmla="*/ 5 h 6"/>
                  <a:gd name="T90" fmla="*/ 2 w 10"/>
                  <a:gd name="T91" fmla="*/ 5 h 6"/>
                  <a:gd name="T92" fmla="*/ 2 w 10"/>
                  <a:gd name="T93" fmla="*/ 5 h 6"/>
                  <a:gd name="T94" fmla="*/ 1 w 10"/>
                  <a:gd name="T95" fmla="*/ 5 h 6"/>
                  <a:gd name="T96" fmla="*/ 1 w 10"/>
                  <a:gd name="T97" fmla="*/ 5 h 6"/>
                  <a:gd name="T98" fmla="*/ 1 w 10"/>
                  <a:gd name="T99" fmla="*/ 5 h 6"/>
                  <a:gd name="T100" fmla="*/ 1 w 10"/>
                  <a:gd name="T101" fmla="*/ 6 h 6"/>
                  <a:gd name="T102" fmla="*/ 0 w 10"/>
                  <a:gd name="T10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3" name="Freeform 1918"/>
              <p:cNvSpPr>
                <a:spLocks/>
              </p:cNvSpPr>
              <p:nvPr/>
            </p:nvSpPr>
            <p:spPr bwMode="auto">
              <a:xfrm>
                <a:off x="6376097" y="4117330"/>
                <a:ext cx="10827" cy="13779"/>
              </a:xfrm>
              <a:custGeom>
                <a:avLst/>
                <a:gdLst>
                  <a:gd name="T0" fmla="*/ 11 w 11"/>
                  <a:gd name="T1" fmla="*/ 0 h 14"/>
                  <a:gd name="T2" fmla="*/ 10 w 11"/>
                  <a:gd name="T3" fmla="*/ 0 h 14"/>
                  <a:gd name="T4" fmla="*/ 10 w 11"/>
                  <a:gd name="T5" fmla="*/ 0 h 14"/>
                  <a:gd name="T6" fmla="*/ 10 w 11"/>
                  <a:gd name="T7" fmla="*/ 0 h 14"/>
                  <a:gd name="T8" fmla="*/ 10 w 11"/>
                  <a:gd name="T9" fmla="*/ 1 h 14"/>
                  <a:gd name="T10" fmla="*/ 10 w 11"/>
                  <a:gd name="T11" fmla="*/ 1 h 14"/>
                  <a:gd name="T12" fmla="*/ 9 w 11"/>
                  <a:gd name="T13" fmla="*/ 1 h 14"/>
                  <a:gd name="T14" fmla="*/ 9 w 11"/>
                  <a:gd name="T15" fmla="*/ 1 h 14"/>
                  <a:gd name="T16" fmla="*/ 9 w 11"/>
                  <a:gd name="T17" fmla="*/ 1 h 14"/>
                  <a:gd name="T18" fmla="*/ 9 w 11"/>
                  <a:gd name="T19" fmla="*/ 2 h 14"/>
                  <a:gd name="T20" fmla="*/ 9 w 11"/>
                  <a:gd name="T21" fmla="*/ 2 h 14"/>
                  <a:gd name="T22" fmla="*/ 9 w 11"/>
                  <a:gd name="T23" fmla="*/ 2 h 14"/>
                  <a:gd name="T24" fmla="*/ 8 w 11"/>
                  <a:gd name="T25" fmla="*/ 2 h 14"/>
                  <a:gd name="T26" fmla="*/ 8 w 11"/>
                  <a:gd name="T27" fmla="*/ 2 h 14"/>
                  <a:gd name="T28" fmla="*/ 8 w 11"/>
                  <a:gd name="T29" fmla="*/ 3 h 14"/>
                  <a:gd name="T30" fmla="*/ 8 w 11"/>
                  <a:gd name="T31" fmla="*/ 3 h 14"/>
                  <a:gd name="T32" fmla="*/ 7 w 11"/>
                  <a:gd name="T33" fmla="*/ 3 h 14"/>
                  <a:gd name="T34" fmla="*/ 7 w 11"/>
                  <a:gd name="T35" fmla="*/ 4 h 14"/>
                  <a:gd name="T36" fmla="*/ 7 w 11"/>
                  <a:gd name="T37" fmla="*/ 4 h 14"/>
                  <a:gd name="T38" fmla="*/ 7 w 11"/>
                  <a:gd name="T39" fmla="*/ 4 h 14"/>
                  <a:gd name="T40" fmla="*/ 7 w 11"/>
                  <a:gd name="T41" fmla="*/ 4 h 14"/>
                  <a:gd name="T42" fmla="*/ 6 w 11"/>
                  <a:gd name="T43" fmla="*/ 5 h 14"/>
                  <a:gd name="T44" fmla="*/ 6 w 11"/>
                  <a:gd name="T45" fmla="*/ 5 h 14"/>
                  <a:gd name="T46" fmla="*/ 6 w 11"/>
                  <a:gd name="T47" fmla="*/ 5 h 14"/>
                  <a:gd name="T48" fmla="*/ 6 w 11"/>
                  <a:gd name="T49" fmla="*/ 5 h 14"/>
                  <a:gd name="T50" fmla="*/ 6 w 11"/>
                  <a:gd name="T51" fmla="*/ 6 h 14"/>
                  <a:gd name="T52" fmla="*/ 6 w 11"/>
                  <a:gd name="T53" fmla="*/ 6 h 14"/>
                  <a:gd name="T54" fmla="*/ 5 w 11"/>
                  <a:gd name="T55" fmla="*/ 6 h 14"/>
                  <a:gd name="T56" fmla="*/ 5 w 11"/>
                  <a:gd name="T57" fmla="*/ 6 h 14"/>
                  <a:gd name="T58" fmla="*/ 5 w 11"/>
                  <a:gd name="T59" fmla="*/ 7 h 14"/>
                  <a:gd name="T60" fmla="*/ 5 w 11"/>
                  <a:gd name="T61" fmla="*/ 7 h 14"/>
                  <a:gd name="T62" fmla="*/ 5 w 11"/>
                  <a:gd name="T63" fmla="*/ 7 h 14"/>
                  <a:gd name="T64" fmla="*/ 4 w 11"/>
                  <a:gd name="T65" fmla="*/ 8 h 14"/>
                  <a:gd name="T66" fmla="*/ 4 w 11"/>
                  <a:gd name="T67" fmla="*/ 8 h 14"/>
                  <a:gd name="T68" fmla="*/ 4 w 11"/>
                  <a:gd name="T69" fmla="*/ 8 h 14"/>
                  <a:gd name="T70" fmla="*/ 4 w 11"/>
                  <a:gd name="T71" fmla="*/ 8 h 14"/>
                  <a:gd name="T72" fmla="*/ 3 w 11"/>
                  <a:gd name="T73" fmla="*/ 9 h 14"/>
                  <a:gd name="T74" fmla="*/ 3 w 11"/>
                  <a:gd name="T75" fmla="*/ 9 h 14"/>
                  <a:gd name="T76" fmla="*/ 3 w 11"/>
                  <a:gd name="T77" fmla="*/ 9 h 14"/>
                  <a:gd name="T78" fmla="*/ 3 w 11"/>
                  <a:gd name="T79" fmla="*/ 10 h 14"/>
                  <a:gd name="T80" fmla="*/ 3 w 11"/>
                  <a:gd name="T81" fmla="*/ 10 h 14"/>
                  <a:gd name="T82" fmla="*/ 3 w 11"/>
                  <a:gd name="T83" fmla="*/ 10 h 14"/>
                  <a:gd name="T84" fmla="*/ 2 w 11"/>
                  <a:gd name="T85" fmla="*/ 11 h 14"/>
                  <a:gd name="T86" fmla="*/ 2 w 11"/>
                  <a:gd name="T87" fmla="*/ 11 h 14"/>
                  <a:gd name="T88" fmla="*/ 2 w 11"/>
                  <a:gd name="T89" fmla="*/ 11 h 14"/>
                  <a:gd name="T90" fmla="*/ 2 w 11"/>
                  <a:gd name="T91" fmla="*/ 12 h 14"/>
                  <a:gd name="T92" fmla="*/ 2 w 11"/>
                  <a:gd name="T93" fmla="*/ 12 h 14"/>
                  <a:gd name="T94" fmla="*/ 1 w 11"/>
                  <a:gd name="T95" fmla="*/ 12 h 14"/>
                  <a:gd name="T96" fmla="*/ 1 w 11"/>
                  <a:gd name="T97" fmla="*/ 13 h 14"/>
                  <a:gd name="T98" fmla="*/ 1 w 11"/>
                  <a:gd name="T99" fmla="*/ 13 h 14"/>
                  <a:gd name="T100" fmla="*/ 1 w 11"/>
                  <a:gd name="T101" fmla="*/ 14 h 14"/>
                  <a:gd name="T102" fmla="*/ 0 w 11"/>
                  <a:gd name="T10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4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4" name="Freeform 1919"/>
              <p:cNvSpPr>
                <a:spLocks/>
              </p:cNvSpPr>
              <p:nvPr/>
            </p:nvSpPr>
            <p:spPr bwMode="auto">
              <a:xfrm>
                <a:off x="6367239" y="4131110"/>
                <a:ext cx="9843" cy="20670"/>
              </a:xfrm>
              <a:custGeom>
                <a:avLst/>
                <a:gdLst>
                  <a:gd name="T0" fmla="*/ 10 w 10"/>
                  <a:gd name="T1" fmla="*/ 0 h 21"/>
                  <a:gd name="T2" fmla="*/ 9 w 10"/>
                  <a:gd name="T3" fmla="*/ 0 h 21"/>
                  <a:gd name="T4" fmla="*/ 9 w 10"/>
                  <a:gd name="T5" fmla="*/ 0 h 21"/>
                  <a:gd name="T6" fmla="*/ 9 w 10"/>
                  <a:gd name="T7" fmla="*/ 1 h 21"/>
                  <a:gd name="T8" fmla="*/ 9 w 10"/>
                  <a:gd name="T9" fmla="*/ 1 h 21"/>
                  <a:gd name="T10" fmla="*/ 9 w 10"/>
                  <a:gd name="T11" fmla="*/ 1 h 21"/>
                  <a:gd name="T12" fmla="*/ 9 w 10"/>
                  <a:gd name="T13" fmla="*/ 2 h 21"/>
                  <a:gd name="T14" fmla="*/ 8 w 10"/>
                  <a:gd name="T15" fmla="*/ 2 h 21"/>
                  <a:gd name="T16" fmla="*/ 8 w 10"/>
                  <a:gd name="T17" fmla="*/ 2 h 21"/>
                  <a:gd name="T18" fmla="*/ 8 w 10"/>
                  <a:gd name="T19" fmla="*/ 3 h 21"/>
                  <a:gd name="T20" fmla="*/ 8 w 10"/>
                  <a:gd name="T21" fmla="*/ 3 h 21"/>
                  <a:gd name="T22" fmla="*/ 8 w 10"/>
                  <a:gd name="T23" fmla="*/ 4 h 21"/>
                  <a:gd name="T24" fmla="*/ 7 w 10"/>
                  <a:gd name="T25" fmla="*/ 4 h 21"/>
                  <a:gd name="T26" fmla="*/ 7 w 10"/>
                  <a:gd name="T27" fmla="*/ 4 h 21"/>
                  <a:gd name="T28" fmla="*/ 7 w 10"/>
                  <a:gd name="T29" fmla="*/ 5 h 21"/>
                  <a:gd name="T30" fmla="*/ 7 w 10"/>
                  <a:gd name="T31" fmla="*/ 5 h 21"/>
                  <a:gd name="T32" fmla="*/ 6 w 10"/>
                  <a:gd name="T33" fmla="*/ 5 h 21"/>
                  <a:gd name="T34" fmla="*/ 6 w 10"/>
                  <a:gd name="T35" fmla="*/ 6 h 21"/>
                  <a:gd name="T36" fmla="*/ 6 w 10"/>
                  <a:gd name="T37" fmla="*/ 6 h 21"/>
                  <a:gd name="T38" fmla="*/ 6 w 10"/>
                  <a:gd name="T39" fmla="*/ 7 h 21"/>
                  <a:gd name="T40" fmla="*/ 6 w 10"/>
                  <a:gd name="T41" fmla="*/ 7 h 21"/>
                  <a:gd name="T42" fmla="*/ 6 w 10"/>
                  <a:gd name="T43" fmla="*/ 8 h 21"/>
                  <a:gd name="T44" fmla="*/ 5 w 10"/>
                  <a:gd name="T45" fmla="*/ 8 h 21"/>
                  <a:gd name="T46" fmla="*/ 5 w 10"/>
                  <a:gd name="T47" fmla="*/ 8 h 21"/>
                  <a:gd name="T48" fmla="*/ 5 w 10"/>
                  <a:gd name="T49" fmla="*/ 9 h 21"/>
                  <a:gd name="T50" fmla="*/ 5 w 10"/>
                  <a:gd name="T51" fmla="*/ 9 h 21"/>
                  <a:gd name="T52" fmla="*/ 5 w 10"/>
                  <a:gd name="T53" fmla="*/ 10 h 21"/>
                  <a:gd name="T54" fmla="*/ 4 w 10"/>
                  <a:gd name="T55" fmla="*/ 10 h 21"/>
                  <a:gd name="T56" fmla="*/ 4 w 10"/>
                  <a:gd name="T57" fmla="*/ 11 h 21"/>
                  <a:gd name="T58" fmla="*/ 4 w 10"/>
                  <a:gd name="T59" fmla="*/ 11 h 21"/>
                  <a:gd name="T60" fmla="*/ 4 w 10"/>
                  <a:gd name="T61" fmla="*/ 11 h 21"/>
                  <a:gd name="T62" fmla="*/ 4 w 10"/>
                  <a:gd name="T63" fmla="*/ 12 h 21"/>
                  <a:gd name="T64" fmla="*/ 4 w 10"/>
                  <a:gd name="T65" fmla="*/ 12 h 21"/>
                  <a:gd name="T66" fmla="*/ 3 w 10"/>
                  <a:gd name="T67" fmla="*/ 13 h 21"/>
                  <a:gd name="T68" fmla="*/ 3 w 10"/>
                  <a:gd name="T69" fmla="*/ 13 h 21"/>
                  <a:gd name="T70" fmla="*/ 3 w 10"/>
                  <a:gd name="T71" fmla="*/ 14 h 21"/>
                  <a:gd name="T72" fmla="*/ 3 w 10"/>
                  <a:gd name="T73" fmla="*/ 14 h 21"/>
                  <a:gd name="T74" fmla="*/ 2 w 10"/>
                  <a:gd name="T75" fmla="*/ 14 h 21"/>
                  <a:gd name="T76" fmla="*/ 2 w 10"/>
                  <a:gd name="T77" fmla="*/ 15 h 21"/>
                  <a:gd name="T78" fmla="*/ 2 w 10"/>
                  <a:gd name="T79" fmla="*/ 15 h 21"/>
                  <a:gd name="T80" fmla="*/ 2 w 10"/>
                  <a:gd name="T81" fmla="*/ 16 h 21"/>
                  <a:gd name="T82" fmla="*/ 2 w 10"/>
                  <a:gd name="T83" fmla="*/ 16 h 21"/>
                  <a:gd name="T84" fmla="*/ 1 w 10"/>
                  <a:gd name="T85" fmla="*/ 17 h 21"/>
                  <a:gd name="T86" fmla="*/ 1 w 10"/>
                  <a:gd name="T87" fmla="*/ 17 h 21"/>
                  <a:gd name="T88" fmla="*/ 1 w 10"/>
                  <a:gd name="T89" fmla="*/ 18 h 21"/>
                  <a:gd name="T90" fmla="*/ 1 w 10"/>
                  <a:gd name="T91" fmla="*/ 18 h 21"/>
                  <a:gd name="T92" fmla="*/ 1 w 10"/>
                  <a:gd name="T93" fmla="*/ 19 h 21"/>
                  <a:gd name="T94" fmla="*/ 1 w 10"/>
                  <a:gd name="T95" fmla="*/ 19 h 21"/>
                  <a:gd name="T96" fmla="*/ 0 w 10"/>
                  <a:gd name="T97" fmla="*/ 20 h 21"/>
                  <a:gd name="T98" fmla="*/ 0 w 10"/>
                  <a:gd name="T99" fmla="*/ 20 h 21"/>
                  <a:gd name="T100" fmla="*/ 0 w 10"/>
                  <a:gd name="T101" fmla="*/ 21 h 21"/>
                  <a:gd name="T102" fmla="*/ 0 w 10"/>
                  <a:gd name="T10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1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5" name="Freeform 1920"/>
              <p:cNvSpPr>
                <a:spLocks/>
              </p:cNvSpPr>
              <p:nvPr/>
            </p:nvSpPr>
            <p:spPr bwMode="auto">
              <a:xfrm>
                <a:off x="6357396" y="4151779"/>
                <a:ext cx="9843" cy="25590"/>
              </a:xfrm>
              <a:custGeom>
                <a:avLst/>
                <a:gdLst>
                  <a:gd name="T0" fmla="*/ 10 w 10"/>
                  <a:gd name="T1" fmla="*/ 0 h 26"/>
                  <a:gd name="T2" fmla="*/ 10 w 10"/>
                  <a:gd name="T3" fmla="*/ 0 h 26"/>
                  <a:gd name="T4" fmla="*/ 9 w 10"/>
                  <a:gd name="T5" fmla="*/ 0 h 26"/>
                  <a:gd name="T6" fmla="*/ 9 w 10"/>
                  <a:gd name="T7" fmla="*/ 1 h 26"/>
                  <a:gd name="T8" fmla="*/ 9 w 10"/>
                  <a:gd name="T9" fmla="*/ 2 h 26"/>
                  <a:gd name="T10" fmla="*/ 9 w 10"/>
                  <a:gd name="T11" fmla="*/ 2 h 26"/>
                  <a:gd name="T12" fmla="*/ 9 w 10"/>
                  <a:gd name="T13" fmla="*/ 3 h 26"/>
                  <a:gd name="T14" fmla="*/ 8 w 10"/>
                  <a:gd name="T15" fmla="*/ 3 h 26"/>
                  <a:gd name="T16" fmla="*/ 8 w 10"/>
                  <a:gd name="T17" fmla="*/ 3 h 26"/>
                  <a:gd name="T18" fmla="*/ 8 w 10"/>
                  <a:gd name="T19" fmla="*/ 4 h 26"/>
                  <a:gd name="T20" fmla="*/ 8 w 10"/>
                  <a:gd name="T21" fmla="*/ 5 h 26"/>
                  <a:gd name="T22" fmla="*/ 8 w 10"/>
                  <a:gd name="T23" fmla="*/ 5 h 26"/>
                  <a:gd name="T24" fmla="*/ 8 w 10"/>
                  <a:gd name="T25" fmla="*/ 6 h 26"/>
                  <a:gd name="T26" fmla="*/ 7 w 10"/>
                  <a:gd name="T27" fmla="*/ 6 h 26"/>
                  <a:gd name="T28" fmla="*/ 7 w 10"/>
                  <a:gd name="T29" fmla="*/ 7 h 26"/>
                  <a:gd name="T30" fmla="*/ 7 w 10"/>
                  <a:gd name="T31" fmla="*/ 7 h 26"/>
                  <a:gd name="T32" fmla="*/ 7 w 10"/>
                  <a:gd name="T33" fmla="*/ 7 h 26"/>
                  <a:gd name="T34" fmla="*/ 6 w 10"/>
                  <a:gd name="T35" fmla="*/ 8 h 26"/>
                  <a:gd name="T36" fmla="*/ 6 w 10"/>
                  <a:gd name="T37" fmla="*/ 9 h 26"/>
                  <a:gd name="T38" fmla="*/ 6 w 10"/>
                  <a:gd name="T39" fmla="*/ 9 h 26"/>
                  <a:gd name="T40" fmla="*/ 6 w 10"/>
                  <a:gd name="T41" fmla="*/ 10 h 26"/>
                  <a:gd name="T42" fmla="*/ 6 w 10"/>
                  <a:gd name="T43" fmla="*/ 10 h 26"/>
                  <a:gd name="T44" fmla="*/ 5 w 10"/>
                  <a:gd name="T45" fmla="*/ 11 h 26"/>
                  <a:gd name="T46" fmla="*/ 5 w 10"/>
                  <a:gd name="T47" fmla="*/ 11 h 26"/>
                  <a:gd name="T48" fmla="*/ 5 w 10"/>
                  <a:gd name="T49" fmla="*/ 12 h 26"/>
                  <a:gd name="T50" fmla="*/ 5 w 10"/>
                  <a:gd name="T51" fmla="*/ 12 h 26"/>
                  <a:gd name="T52" fmla="*/ 5 w 10"/>
                  <a:gd name="T53" fmla="*/ 13 h 26"/>
                  <a:gd name="T54" fmla="*/ 5 w 10"/>
                  <a:gd name="T55" fmla="*/ 13 h 26"/>
                  <a:gd name="T56" fmla="*/ 4 w 10"/>
                  <a:gd name="T57" fmla="*/ 14 h 26"/>
                  <a:gd name="T58" fmla="*/ 4 w 10"/>
                  <a:gd name="T59" fmla="*/ 14 h 26"/>
                  <a:gd name="T60" fmla="*/ 4 w 10"/>
                  <a:gd name="T61" fmla="*/ 15 h 26"/>
                  <a:gd name="T62" fmla="*/ 4 w 10"/>
                  <a:gd name="T63" fmla="*/ 15 h 26"/>
                  <a:gd name="T64" fmla="*/ 4 w 10"/>
                  <a:gd name="T65" fmla="*/ 16 h 26"/>
                  <a:gd name="T66" fmla="*/ 3 w 10"/>
                  <a:gd name="T67" fmla="*/ 16 h 26"/>
                  <a:gd name="T68" fmla="*/ 3 w 10"/>
                  <a:gd name="T69" fmla="*/ 17 h 26"/>
                  <a:gd name="T70" fmla="*/ 3 w 10"/>
                  <a:gd name="T71" fmla="*/ 18 h 26"/>
                  <a:gd name="T72" fmla="*/ 3 w 10"/>
                  <a:gd name="T73" fmla="*/ 18 h 26"/>
                  <a:gd name="T74" fmla="*/ 2 w 10"/>
                  <a:gd name="T75" fmla="*/ 19 h 26"/>
                  <a:gd name="T76" fmla="*/ 2 w 10"/>
                  <a:gd name="T77" fmla="*/ 19 h 26"/>
                  <a:gd name="T78" fmla="*/ 2 w 10"/>
                  <a:gd name="T79" fmla="*/ 20 h 26"/>
                  <a:gd name="T80" fmla="*/ 2 w 10"/>
                  <a:gd name="T81" fmla="*/ 20 h 26"/>
                  <a:gd name="T82" fmla="*/ 2 w 10"/>
                  <a:gd name="T83" fmla="*/ 21 h 26"/>
                  <a:gd name="T84" fmla="*/ 2 w 10"/>
                  <a:gd name="T85" fmla="*/ 21 h 26"/>
                  <a:gd name="T86" fmla="*/ 1 w 10"/>
                  <a:gd name="T87" fmla="*/ 22 h 26"/>
                  <a:gd name="T88" fmla="*/ 1 w 10"/>
                  <a:gd name="T89" fmla="*/ 22 h 26"/>
                  <a:gd name="T90" fmla="*/ 1 w 10"/>
                  <a:gd name="T91" fmla="*/ 23 h 26"/>
                  <a:gd name="T92" fmla="*/ 1 w 10"/>
                  <a:gd name="T93" fmla="*/ 24 h 26"/>
                  <a:gd name="T94" fmla="*/ 1 w 10"/>
                  <a:gd name="T95" fmla="*/ 24 h 26"/>
                  <a:gd name="T96" fmla="*/ 0 w 10"/>
                  <a:gd name="T97" fmla="*/ 25 h 26"/>
                  <a:gd name="T98" fmla="*/ 0 w 10"/>
                  <a:gd name="T99" fmla="*/ 25 h 26"/>
                  <a:gd name="T100" fmla="*/ 0 w 10"/>
                  <a:gd name="T101" fmla="*/ 26 h 26"/>
                  <a:gd name="T102" fmla="*/ 0 w 10"/>
                  <a:gd name="T10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6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6" name="Freeform 1921"/>
              <p:cNvSpPr>
                <a:spLocks/>
              </p:cNvSpPr>
              <p:nvPr/>
            </p:nvSpPr>
            <p:spPr bwMode="auto">
              <a:xfrm>
                <a:off x="6347554" y="4177369"/>
                <a:ext cx="9843" cy="28544"/>
              </a:xfrm>
              <a:custGeom>
                <a:avLst/>
                <a:gdLst>
                  <a:gd name="T0" fmla="*/ 10 w 10"/>
                  <a:gd name="T1" fmla="*/ 0 h 29"/>
                  <a:gd name="T2" fmla="*/ 10 w 10"/>
                  <a:gd name="T3" fmla="*/ 0 h 29"/>
                  <a:gd name="T4" fmla="*/ 9 w 10"/>
                  <a:gd name="T5" fmla="*/ 1 h 29"/>
                  <a:gd name="T6" fmla="*/ 9 w 10"/>
                  <a:gd name="T7" fmla="*/ 2 h 29"/>
                  <a:gd name="T8" fmla="*/ 9 w 10"/>
                  <a:gd name="T9" fmla="*/ 2 h 29"/>
                  <a:gd name="T10" fmla="*/ 9 w 10"/>
                  <a:gd name="T11" fmla="*/ 3 h 29"/>
                  <a:gd name="T12" fmla="*/ 9 w 10"/>
                  <a:gd name="T13" fmla="*/ 3 h 29"/>
                  <a:gd name="T14" fmla="*/ 9 w 10"/>
                  <a:gd name="T15" fmla="*/ 4 h 29"/>
                  <a:gd name="T16" fmla="*/ 8 w 10"/>
                  <a:gd name="T17" fmla="*/ 4 h 29"/>
                  <a:gd name="T18" fmla="*/ 8 w 10"/>
                  <a:gd name="T19" fmla="*/ 5 h 29"/>
                  <a:gd name="T20" fmla="*/ 8 w 10"/>
                  <a:gd name="T21" fmla="*/ 5 h 29"/>
                  <a:gd name="T22" fmla="*/ 8 w 10"/>
                  <a:gd name="T23" fmla="*/ 6 h 29"/>
                  <a:gd name="T24" fmla="*/ 8 w 10"/>
                  <a:gd name="T25" fmla="*/ 6 h 29"/>
                  <a:gd name="T26" fmla="*/ 7 w 10"/>
                  <a:gd name="T27" fmla="*/ 7 h 29"/>
                  <a:gd name="T28" fmla="*/ 7 w 10"/>
                  <a:gd name="T29" fmla="*/ 8 h 29"/>
                  <a:gd name="T30" fmla="*/ 7 w 10"/>
                  <a:gd name="T31" fmla="*/ 8 h 29"/>
                  <a:gd name="T32" fmla="*/ 7 w 10"/>
                  <a:gd name="T33" fmla="*/ 9 h 29"/>
                  <a:gd name="T34" fmla="*/ 6 w 10"/>
                  <a:gd name="T35" fmla="*/ 9 h 29"/>
                  <a:gd name="T36" fmla="*/ 6 w 10"/>
                  <a:gd name="T37" fmla="*/ 10 h 29"/>
                  <a:gd name="T38" fmla="*/ 6 w 10"/>
                  <a:gd name="T39" fmla="*/ 10 h 29"/>
                  <a:gd name="T40" fmla="*/ 6 w 10"/>
                  <a:gd name="T41" fmla="*/ 11 h 29"/>
                  <a:gd name="T42" fmla="*/ 6 w 10"/>
                  <a:gd name="T43" fmla="*/ 12 h 29"/>
                  <a:gd name="T44" fmla="*/ 6 w 10"/>
                  <a:gd name="T45" fmla="*/ 12 h 29"/>
                  <a:gd name="T46" fmla="*/ 5 w 10"/>
                  <a:gd name="T47" fmla="*/ 13 h 29"/>
                  <a:gd name="T48" fmla="*/ 5 w 10"/>
                  <a:gd name="T49" fmla="*/ 13 h 29"/>
                  <a:gd name="T50" fmla="*/ 5 w 10"/>
                  <a:gd name="T51" fmla="*/ 14 h 29"/>
                  <a:gd name="T52" fmla="*/ 5 w 10"/>
                  <a:gd name="T53" fmla="*/ 15 h 29"/>
                  <a:gd name="T54" fmla="*/ 5 w 10"/>
                  <a:gd name="T55" fmla="*/ 15 h 29"/>
                  <a:gd name="T56" fmla="*/ 4 w 10"/>
                  <a:gd name="T57" fmla="*/ 16 h 29"/>
                  <a:gd name="T58" fmla="*/ 4 w 10"/>
                  <a:gd name="T59" fmla="*/ 16 h 29"/>
                  <a:gd name="T60" fmla="*/ 4 w 10"/>
                  <a:gd name="T61" fmla="*/ 17 h 29"/>
                  <a:gd name="T62" fmla="*/ 4 w 10"/>
                  <a:gd name="T63" fmla="*/ 17 h 29"/>
                  <a:gd name="T64" fmla="*/ 4 w 10"/>
                  <a:gd name="T65" fmla="*/ 18 h 29"/>
                  <a:gd name="T66" fmla="*/ 4 w 10"/>
                  <a:gd name="T67" fmla="*/ 18 h 29"/>
                  <a:gd name="T68" fmla="*/ 3 w 10"/>
                  <a:gd name="T69" fmla="*/ 19 h 29"/>
                  <a:gd name="T70" fmla="*/ 3 w 10"/>
                  <a:gd name="T71" fmla="*/ 20 h 29"/>
                  <a:gd name="T72" fmla="*/ 3 w 10"/>
                  <a:gd name="T73" fmla="*/ 20 h 29"/>
                  <a:gd name="T74" fmla="*/ 3 w 10"/>
                  <a:gd name="T75" fmla="*/ 21 h 29"/>
                  <a:gd name="T76" fmla="*/ 2 w 10"/>
                  <a:gd name="T77" fmla="*/ 21 h 29"/>
                  <a:gd name="T78" fmla="*/ 2 w 10"/>
                  <a:gd name="T79" fmla="*/ 22 h 29"/>
                  <a:gd name="T80" fmla="*/ 2 w 10"/>
                  <a:gd name="T81" fmla="*/ 22 h 29"/>
                  <a:gd name="T82" fmla="*/ 2 w 10"/>
                  <a:gd name="T83" fmla="*/ 23 h 29"/>
                  <a:gd name="T84" fmla="*/ 2 w 10"/>
                  <a:gd name="T85" fmla="*/ 23 h 29"/>
                  <a:gd name="T86" fmla="*/ 1 w 10"/>
                  <a:gd name="T87" fmla="*/ 24 h 29"/>
                  <a:gd name="T88" fmla="*/ 1 w 10"/>
                  <a:gd name="T89" fmla="*/ 25 h 29"/>
                  <a:gd name="T90" fmla="*/ 1 w 10"/>
                  <a:gd name="T91" fmla="*/ 25 h 29"/>
                  <a:gd name="T92" fmla="*/ 1 w 10"/>
                  <a:gd name="T93" fmla="*/ 26 h 29"/>
                  <a:gd name="T94" fmla="*/ 1 w 10"/>
                  <a:gd name="T95" fmla="*/ 26 h 29"/>
                  <a:gd name="T96" fmla="*/ 1 w 10"/>
                  <a:gd name="T97" fmla="*/ 27 h 29"/>
                  <a:gd name="T98" fmla="*/ 0 w 10"/>
                  <a:gd name="T99" fmla="*/ 28 h 29"/>
                  <a:gd name="T100" fmla="*/ 0 w 10"/>
                  <a:gd name="T101" fmla="*/ 28 h 29"/>
                  <a:gd name="T102" fmla="*/ 0 w 10"/>
                  <a:gd name="T10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9">
                    <a:moveTo>
                      <a:pt x="1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7" name="Freeform 1922"/>
              <p:cNvSpPr>
                <a:spLocks/>
              </p:cNvSpPr>
              <p:nvPr/>
            </p:nvSpPr>
            <p:spPr bwMode="auto">
              <a:xfrm>
                <a:off x="6337711" y="4204928"/>
                <a:ext cx="9843" cy="27559"/>
              </a:xfrm>
              <a:custGeom>
                <a:avLst/>
                <a:gdLst>
                  <a:gd name="T0" fmla="*/ 10 w 10"/>
                  <a:gd name="T1" fmla="*/ 0 h 28"/>
                  <a:gd name="T2" fmla="*/ 10 w 10"/>
                  <a:gd name="T3" fmla="*/ 1 h 28"/>
                  <a:gd name="T4" fmla="*/ 10 w 10"/>
                  <a:gd name="T5" fmla="*/ 1 h 28"/>
                  <a:gd name="T6" fmla="*/ 9 w 10"/>
                  <a:gd name="T7" fmla="*/ 2 h 28"/>
                  <a:gd name="T8" fmla="*/ 9 w 10"/>
                  <a:gd name="T9" fmla="*/ 2 h 28"/>
                  <a:gd name="T10" fmla="*/ 9 w 10"/>
                  <a:gd name="T11" fmla="*/ 3 h 28"/>
                  <a:gd name="T12" fmla="*/ 9 w 10"/>
                  <a:gd name="T13" fmla="*/ 4 h 28"/>
                  <a:gd name="T14" fmla="*/ 9 w 10"/>
                  <a:gd name="T15" fmla="*/ 4 h 28"/>
                  <a:gd name="T16" fmla="*/ 8 w 10"/>
                  <a:gd name="T17" fmla="*/ 5 h 28"/>
                  <a:gd name="T18" fmla="*/ 8 w 10"/>
                  <a:gd name="T19" fmla="*/ 5 h 28"/>
                  <a:gd name="T20" fmla="*/ 8 w 10"/>
                  <a:gd name="T21" fmla="*/ 6 h 28"/>
                  <a:gd name="T22" fmla="*/ 8 w 10"/>
                  <a:gd name="T23" fmla="*/ 6 h 28"/>
                  <a:gd name="T24" fmla="*/ 8 w 10"/>
                  <a:gd name="T25" fmla="*/ 7 h 28"/>
                  <a:gd name="T26" fmla="*/ 8 w 10"/>
                  <a:gd name="T27" fmla="*/ 7 h 28"/>
                  <a:gd name="T28" fmla="*/ 7 w 10"/>
                  <a:gd name="T29" fmla="*/ 8 h 28"/>
                  <a:gd name="T30" fmla="*/ 7 w 10"/>
                  <a:gd name="T31" fmla="*/ 8 h 28"/>
                  <a:gd name="T32" fmla="*/ 7 w 10"/>
                  <a:gd name="T33" fmla="*/ 9 h 28"/>
                  <a:gd name="T34" fmla="*/ 7 w 10"/>
                  <a:gd name="T35" fmla="*/ 10 h 28"/>
                  <a:gd name="T36" fmla="*/ 6 w 10"/>
                  <a:gd name="T37" fmla="*/ 10 h 28"/>
                  <a:gd name="T38" fmla="*/ 6 w 10"/>
                  <a:gd name="T39" fmla="*/ 11 h 28"/>
                  <a:gd name="T40" fmla="*/ 6 w 10"/>
                  <a:gd name="T41" fmla="*/ 11 h 28"/>
                  <a:gd name="T42" fmla="*/ 6 w 10"/>
                  <a:gd name="T43" fmla="*/ 12 h 28"/>
                  <a:gd name="T44" fmla="*/ 6 w 10"/>
                  <a:gd name="T45" fmla="*/ 13 h 28"/>
                  <a:gd name="T46" fmla="*/ 5 w 10"/>
                  <a:gd name="T47" fmla="*/ 13 h 28"/>
                  <a:gd name="T48" fmla="*/ 5 w 10"/>
                  <a:gd name="T49" fmla="*/ 14 h 28"/>
                  <a:gd name="T50" fmla="*/ 5 w 10"/>
                  <a:gd name="T51" fmla="*/ 14 h 28"/>
                  <a:gd name="T52" fmla="*/ 5 w 10"/>
                  <a:gd name="T53" fmla="*/ 15 h 28"/>
                  <a:gd name="T54" fmla="*/ 5 w 10"/>
                  <a:gd name="T55" fmla="*/ 15 h 28"/>
                  <a:gd name="T56" fmla="*/ 5 w 10"/>
                  <a:gd name="T57" fmla="*/ 16 h 28"/>
                  <a:gd name="T58" fmla="*/ 4 w 10"/>
                  <a:gd name="T59" fmla="*/ 16 h 28"/>
                  <a:gd name="T60" fmla="*/ 4 w 10"/>
                  <a:gd name="T61" fmla="*/ 17 h 28"/>
                  <a:gd name="T62" fmla="*/ 4 w 10"/>
                  <a:gd name="T63" fmla="*/ 17 h 28"/>
                  <a:gd name="T64" fmla="*/ 4 w 10"/>
                  <a:gd name="T65" fmla="*/ 18 h 28"/>
                  <a:gd name="T66" fmla="*/ 4 w 10"/>
                  <a:gd name="T67" fmla="*/ 18 h 28"/>
                  <a:gd name="T68" fmla="*/ 3 w 10"/>
                  <a:gd name="T69" fmla="*/ 19 h 28"/>
                  <a:gd name="T70" fmla="*/ 3 w 10"/>
                  <a:gd name="T71" fmla="*/ 20 h 28"/>
                  <a:gd name="T72" fmla="*/ 3 w 10"/>
                  <a:gd name="T73" fmla="*/ 20 h 28"/>
                  <a:gd name="T74" fmla="*/ 3 w 10"/>
                  <a:gd name="T75" fmla="*/ 21 h 28"/>
                  <a:gd name="T76" fmla="*/ 2 w 10"/>
                  <a:gd name="T77" fmla="*/ 21 h 28"/>
                  <a:gd name="T78" fmla="*/ 2 w 10"/>
                  <a:gd name="T79" fmla="*/ 22 h 28"/>
                  <a:gd name="T80" fmla="*/ 2 w 10"/>
                  <a:gd name="T81" fmla="*/ 22 h 28"/>
                  <a:gd name="T82" fmla="*/ 2 w 10"/>
                  <a:gd name="T83" fmla="*/ 23 h 28"/>
                  <a:gd name="T84" fmla="*/ 2 w 10"/>
                  <a:gd name="T85" fmla="*/ 23 h 28"/>
                  <a:gd name="T86" fmla="*/ 2 w 10"/>
                  <a:gd name="T87" fmla="*/ 24 h 28"/>
                  <a:gd name="T88" fmla="*/ 1 w 10"/>
                  <a:gd name="T89" fmla="*/ 24 h 28"/>
                  <a:gd name="T90" fmla="*/ 1 w 10"/>
                  <a:gd name="T91" fmla="*/ 25 h 28"/>
                  <a:gd name="T92" fmla="*/ 1 w 10"/>
                  <a:gd name="T93" fmla="*/ 26 h 28"/>
                  <a:gd name="T94" fmla="*/ 1 w 10"/>
                  <a:gd name="T95" fmla="*/ 26 h 28"/>
                  <a:gd name="T96" fmla="*/ 1 w 10"/>
                  <a:gd name="T97" fmla="*/ 27 h 28"/>
                  <a:gd name="T98" fmla="*/ 0 w 10"/>
                  <a:gd name="T99" fmla="*/ 27 h 28"/>
                  <a:gd name="T100" fmla="*/ 0 w 10"/>
                  <a:gd name="T101" fmla="*/ 27 h 28"/>
                  <a:gd name="T102" fmla="*/ 0 w 10"/>
                  <a:gd name="T10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8" name="Freeform 1923"/>
              <p:cNvSpPr>
                <a:spLocks/>
              </p:cNvSpPr>
              <p:nvPr/>
            </p:nvSpPr>
            <p:spPr bwMode="auto">
              <a:xfrm>
                <a:off x="6327869" y="4231503"/>
                <a:ext cx="9843" cy="25590"/>
              </a:xfrm>
              <a:custGeom>
                <a:avLst/>
                <a:gdLst>
                  <a:gd name="T0" fmla="*/ 10 w 10"/>
                  <a:gd name="T1" fmla="*/ 0 h 26"/>
                  <a:gd name="T2" fmla="*/ 10 w 10"/>
                  <a:gd name="T3" fmla="*/ 1 h 26"/>
                  <a:gd name="T4" fmla="*/ 10 w 10"/>
                  <a:gd name="T5" fmla="*/ 1 h 26"/>
                  <a:gd name="T6" fmla="*/ 9 w 10"/>
                  <a:gd name="T7" fmla="*/ 2 h 26"/>
                  <a:gd name="T8" fmla="*/ 9 w 10"/>
                  <a:gd name="T9" fmla="*/ 3 h 26"/>
                  <a:gd name="T10" fmla="*/ 9 w 10"/>
                  <a:gd name="T11" fmla="*/ 3 h 26"/>
                  <a:gd name="T12" fmla="*/ 9 w 10"/>
                  <a:gd name="T13" fmla="*/ 4 h 26"/>
                  <a:gd name="T14" fmla="*/ 9 w 10"/>
                  <a:gd name="T15" fmla="*/ 4 h 26"/>
                  <a:gd name="T16" fmla="*/ 9 w 10"/>
                  <a:gd name="T17" fmla="*/ 5 h 26"/>
                  <a:gd name="T18" fmla="*/ 8 w 10"/>
                  <a:gd name="T19" fmla="*/ 5 h 26"/>
                  <a:gd name="T20" fmla="*/ 8 w 10"/>
                  <a:gd name="T21" fmla="*/ 6 h 26"/>
                  <a:gd name="T22" fmla="*/ 8 w 10"/>
                  <a:gd name="T23" fmla="*/ 6 h 26"/>
                  <a:gd name="T24" fmla="*/ 8 w 10"/>
                  <a:gd name="T25" fmla="*/ 7 h 26"/>
                  <a:gd name="T26" fmla="*/ 8 w 10"/>
                  <a:gd name="T27" fmla="*/ 7 h 26"/>
                  <a:gd name="T28" fmla="*/ 7 w 10"/>
                  <a:gd name="T29" fmla="*/ 8 h 26"/>
                  <a:gd name="T30" fmla="*/ 7 w 10"/>
                  <a:gd name="T31" fmla="*/ 8 h 26"/>
                  <a:gd name="T32" fmla="*/ 7 w 10"/>
                  <a:gd name="T33" fmla="*/ 9 h 26"/>
                  <a:gd name="T34" fmla="*/ 7 w 10"/>
                  <a:gd name="T35" fmla="*/ 9 h 26"/>
                  <a:gd name="T36" fmla="*/ 6 w 10"/>
                  <a:gd name="T37" fmla="*/ 10 h 26"/>
                  <a:gd name="T38" fmla="*/ 6 w 10"/>
                  <a:gd name="T39" fmla="*/ 10 h 26"/>
                  <a:gd name="T40" fmla="*/ 6 w 10"/>
                  <a:gd name="T41" fmla="*/ 11 h 26"/>
                  <a:gd name="T42" fmla="*/ 6 w 10"/>
                  <a:gd name="T43" fmla="*/ 11 h 26"/>
                  <a:gd name="T44" fmla="*/ 6 w 10"/>
                  <a:gd name="T45" fmla="*/ 12 h 26"/>
                  <a:gd name="T46" fmla="*/ 6 w 10"/>
                  <a:gd name="T47" fmla="*/ 12 h 26"/>
                  <a:gd name="T48" fmla="*/ 5 w 10"/>
                  <a:gd name="T49" fmla="*/ 13 h 26"/>
                  <a:gd name="T50" fmla="*/ 5 w 10"/>
                  <a:gd name="T51" fmla="*/ 13 h 26"/>
                  <a:gd name="T52" fmla="*/ 5 w 10"/>
                  <a:gd name="T53" fmla="*/ 14 h 26"/>
                  <a:gd name="T54" fmla="*/ 5 w 10"/>
                  <a:gd name="T55" fmla="*/ 14 h 26"/>
                  <a:gd name="T56" fmla="*/ 5 w 10"/>
                  <a:gd name="T57" fmla="*/ 15 h 26"/>
                  <a:gd name="T58" fmla="*/ 4 w 10"/>
                  <a:gd name="T59" fmla="*/ 15 h 26"/>
                  <a:gd name="T60" fmla="*/ 4 w 10"/>
                  <a:gd name="T61" fmla="*/ 16 h 26"/>
                  <a:gd name="T62" fmla="*/ 4 w 10"/>
                  <a:gd name="T63" fmla="*/ 16 h 26"/>
                  <a:gd name="T64" fmla="*/ 4 w 10"/>
                  <a:gd name="T65" fmla="*/ 17 h 26"/>
                  <a:gd name="T66" fmla="*/ 3 w 10"/>
                  <a:gd name="T67" fmla="*/ 17 h 26"/>
                  <a:gd name="T68" fmla="*/ 3 w 10"/>
                  <a:gd name="T69" fmla="*/ 18 h 26"/>
                  <a:gd name="T70" fmla="*/ 3 w 10"/>
                  <a:gd name="T71" fmla="*/ 18 h 26"/>
                  <a:gd name="T72" fmla="*/ 3 w 10"/>
                  <a:gd name="T73" fmla="*/ 19 h 26"/>
                  <a:gd name="T74" fmla="*/ 3 w 10"/>
                  <a:gd name="T75" fmla="*/ 19 h 26"/>
                  <a:gd name="T76" fmla="*/ 3 w 10"/>
                  <a:gd name="T77" fmla="*/ 20 h 26"/>
                  <a:gd name="T78" fmla="*/ 2 w 10"/>
                  <a:gd name="T79" fmla="*/ 20 h 26"/>
                  <a:gd name="T80" fmla="*/ 2 w 10"/>
                  <a:gd name="T81" fmla="*/ 21 h 26"/>
                  <a:gd name="T82" fmla="*/ 2 w 10"/>
                  <a:gd name="T83" fmla="*/ 21 h 26"/>
                  <a:gd name="T84" fmla="*/ 2 w 10"/>
                  <a:gd name="T85" fmla="*/ 22 h 26"/>
                  <a:gd name="T86" fmla="*/ 2 w 10"/>
                  <a:gd name="T87" fmla="*/ 22 h 26"/>
                  <a:gd name="T88" fmla="*/ 1 w 10"/>
                  <a:gd name="T89" fmla="*/ 23 h 26"/>
                  <a:gd name="T90" fmla="*/ 1 w 10"/>
                  <a:gd name="T91" fmla="*/ 23 h 26"/>
                  <a:gd name="T92" fmla="*/ 1 w 10"/>
                  <a:gd name="T93" fmla="*/ 23 h 26"/>
                  <a:gd name="T94" fmla="*/ 1 w 10"/>
                  <a:gd name="T95" fmla="*/ 24 h 26"/>
                  <a:gd name="T96" fmla="*/ 1 w 10"/>
                  <a:gd name="T97" fmla="*/ 24 h 26"/>
                  <a:gd name="T98" fmla="*/ 0 w 10"/>
                  <a:gd name="T99" fmla="*/ 25 h 26"/>
                  <a:gd name="T100" fmla="*/ 0 w 10"/>
                  <a:gd name="T101" fmla="*/ 25 h 26"/>
                  <a:gd name="T102" fmla="*/ 0 w 10"/>
                  <a:gd name="T10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6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9" name="Freeform 1924"/>
              <p:cNvSpPr>
                <a:spLocks/>
              </p:cNvSpPr>
              <p:nvPr/>
            </p:nvSpPr>
            <p:spPr bwMode="auto">
              <a:xfrm>
                <a:off x="6318026" y="4256109"/>
                <a:ext cx="9843" cy="21653"/>
              </a:xfrm>
              <a:custGeom>
                <a:avLst/>
                <a:gdLst>
                  <a:gd name="T0" fmla="*/ 10 w 10"/>
                  <a:gd name="T1" fmla="*/ 0 h 22"/>
                  <a:gd name="T2" fmla="*/ 10 w 10"/>
                  <a:gd name="T3" fmla="*/ 1 h 22"/>
                  <a:gd name="T4" fmla="*/ 10 w 10"/>
                  <a:gd name="T5" fmla="*/ 1 h 22"/>
                  <a:gd name="T6" fmla="*/ 10 w 10"/>
                  <a:gd name="T7" fmla="*/ 2 h 22"/>
                  <a:gd name="T8" fmla="*/ 9 w 10"/>
                  <a:gd name="T9" fmla="*/ 2 h 22"/>
                  <a:gd name="T10" fmla="*/ 9 w 10"/>
                  <a:gd name="T11" fmla="*/ 2 h 22"/>
                  <a:gd name="T12" fmla="*/ 9 w 10"/>
                  <a:gd name="T13" fmla="*/ 3 h 22"/>
                  <a:gd name="T14" fmla="*/ 9 w 10"/>
                  <a:gd name="T15" fmla="*/ 4 h 22"/>
                  <a:gd name="T16" fmla="*/ 9 w 10"/>
                  <a:gd name="T17" fmla="*/ 4 h 22"/>
                  <a:gd name="T18" fmla="*/ 8 w 10"/>
                  <a:gd name="T19" fmla="*/ 4 h 22"/>
                  <a:gd name="T20" fmla="*/ 8 w 10"/>
                  <a:gd name="T21" fmla="*/ 5 h 22"/>
                  <a:gd name="T22" fmla="*/ 8 w 10"/>
                  <a:gd name="T23" fmla="*/ 5 h 22"/>
                  <a:gd name="T24" fmla="*/ 8 w 10"/>
                  <a:gd name="T25" fmla="*/ 6 h 22"/>
                  <a:gd name="T26" fmla="*/ 8 w 10"/>
                  <a:gd name="T27" fmla="*/ 6 h 22"/>
                  <a:gd name="T28" fmla="*/ 7 w 10"/>
                  <a:gd name="T29" fmla="*/ 7 h 22"/>
                  <a:gd name="T30" fmla="*/ 7 w 10"/>
                  <a:gd name="T31" fmla="*/ 7 h 22"/>
                  <a:gd name="T32" fmla="*/ 7 w 10"/>
                  <a:gd name="T33" fmla="*/ 7 h 22"/>
                  <a:gd name="T34" fmla="*/ 7 w 10"/>
                  <a:gd name="T35" fmla="*/ 8 h 22"/>
                  <a:gd name="T36" fmla="*/ 7 w 10"/>
                  <a:gd name="T37" fmla="*/ 8 h 22"/>
                  <a:gd name="T38" fmla="*/ 6 w 10"/>
                  <a:gd name="T39" fmla="*/ 9 h 22"/>
                  <a:gd name="T40" fmla="*/ 6 w 10"/>
                  <a:gd name="T41" fmla="*/ 9 h 22"/>
                  <a:gd name="T42" fmla="*/ 6 w 10"/>
                  <a:gd name="T43" fmla="*/ 10 h 22"/>
                  <a:gd name="T44" fmla="*/ 6 w 10"/>
                  <a:gd name="T45" fmla="*/ 10 h 22"/>
                  <a:gd name="T46" fmla="*/ 6 w 10"/>
                  <a:gd name="T47" fmla="*/ 11 h 22"/>
                  <a:gd name="T48" fmla="*/ 5 w 10"/>
                  <a:gd name="T49" fmla="*/ 11 h 22"/>
                  <a:gd name="T50" fmla="*/ 5 w 10"/>
                  <a:gd name="T51" fmla="*/ 11 h 22"/>
                  <a:gd name="T52" fmla="*/ 5 w 10"/>
                  <a:gd name="T53" fmla="*/ 12 h 22"/>
                  <a:gd name="T54" fmla="*/ 5 w 10"/>
                  <a:gd name="T55" fmla="*/ 12 h 22"/>
                  <a:gd name="T56" fmla="*/ 5 w 10"/>
                  <a:gd name="T57" fmla="*/ 12 h 22"/>
                  <a:gd name="T58" fmla="*/ 4 w 10"/>
                  <a:gd name="T59" fmla="*/ 13 h 22"/>
                  <a:gd name="T60" fmla="*/ 4 w 10"/>
                  <a:gd name="T61" fmla="*/ 14 h 22"/>
                  <a:gd name="T62" fmla="*/ 4 w 10"/>
                  <a:gd name="T63" fmla="*/ 14 h 22"/>
                  <a:gd name="T64" fmla="*/ 4 w 10"/>
                  <a:gd name="T65" fmla="*/ 14 h 22"/>
                  <a:gd name="T66" fmla="*/ 4 w 10"/>
                  <a:gd name="T67" fmla="*/ 15 h 22"/>
                  <a:gd name="T68" fmla="*/ 3 w 10"/>
                  <a:gd name="T69" fmla="*/ 15 h 22"/>
                  <a:gd name="T70" fmla="*/ 3 w 10"/>
                  <a:gd name="T71" fmla="*/ 15 h 22"/>
                  <a:gd name="T72" fmla="*/ 3 w 10"/>
                  <a:gd name="T73" fmla="*/ 16 h 22"/>
                  <a:gd name="T74" fmla="*/ 3 w 10"/>
                  <a:gd name="T75" fmla="*/ 16 h 22"/>
                  <a:gd name="T76" fmla="*/ 3 w 10"/>
                  <a:gd name="T77" fmla="*/ 17 h 22"/>
                  <a:gd name="T78" fmla="*/ 2 w 10"/>
                  <a:gd name="T79" fmla="*/ 17 h 22"/>
                  <a:gd name="T80" fmla="*/ 2 w 10"/>
                  <a:gd name="T81" fmla="*/ 18 h 22"/>
                  <a:gd name="T82" fmla="*/ 2 w 10"/>
                  <a:gd name="T83" fmla="*/ 18 h 22"/>
                  <a:gd name="T84" fmla="*/ 2 w 10"/>
                  <a:gd name="T85" fmla="*/ 18 h 22"/>
                  <a:gd name="T86" fmla="*/ 2 w 10"/>
                  <a:gd name="T87" fmla="*/ 19 h 22"/>
                  <a:gd name="T88" fmla="*/ 1 w 10"/>
                  <a:gd name="T89" fmla="*/ 19 h 22"/>
                  <a:gd name="T90" fmla="*/ 1 w 10"/>
                  <a:gd name="T91" fmla="*/ 20 h 22"/>
                  <a:gd name="T92" fmla="*/ 1 w 10"/>
                  <a:gd name="T93" fmla="*/ 20 h 22"/>
                  <a:gd name="T94" fmla="*/ 1 w 10"/>
                  <a:gd name="T95" fmla="*/ 20 h 22"/>
                  <a:gd name="T96" fmla="*/ 1 w 10"/>
                  <a:gd name="T97" fmla="*/ 21 h 22"/>
                  <a:gd name="T98" fmla="*/ 1 w 10"/>
                  <a:gd name="T99" fmla="*/ 21 h 22"/>
                  <a:gd name="T100" fmla="*/ 0 w 10"/>
                  <a:gd name="T101" fmla="*/ 21 h 22"/>
                  <a:gd name="T102" fmla="*/ 0 w 10"/>
                  <a:gd name="T10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2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0" name="Freeform 1925"/>
              <p:cNvSpPr>
                <a:spLocks/>
              </p:cNvSpPr>
              <p:nvPr/>
            </p:nvSpPr>
            <p:spPr bwMode="auto">
              <a:xfrm>
                <a:off x="6308184" y="4276779"/>
                <a:ext cx="9843" cy="18701"/>
              </a:xfrm>
              <a:custGeom>
                <a:avLst/>
                <a:gdLst>
                  <a:gd name="T0" fmla="*/ 10 w 10"/>
                  <a:gd name="T1" fmla="*/ 0 h 19"/>
                  <a:gd name="T2" fmla="*/ 10 w 10"/>
                  <a:gd name="T3" fmla="*/ 1 h 19"/>
                  <a:gd name="T4" fmla="*/ 10 w 10"/>
                  <a:gd name="T5" fmla="*/ 1 h 19"/>
                  <a:gd name="T6" fmla="*/ 10 w 10"/>
                  <a:gd name="T7" fmla="*/ 2 h 19"/>
                  <a:gd name="T8" fmla="*/ 9 w 10"/>
                  <a:gd name="T9" fmla="*/ 2 h 19"/>
                  <a:gd name="T10" fmla="*/ 9 w 10"/>
                  <a:gd name="T11" fmla="*/ 2 h 19"/>
                  <a:gd name="T12" fmla="*/ 9 w 10"/>
                  <a:gd name="T13" fmla="*/ 3 h 19"/>
                  <a:gd name="T14" fmla="*/ 9 w 10"/>
                  <a:gd name="T15" fmla="*/ 3 h 19"/>
                  <a:gd name="T16" fmla="*/ 9 w 10"/>
                  <a:gd name="T17" fmla="*/ 4 h 19"/>
                  <a:gd name="T18" fmla="*/ 8 w 10"/>
                  <a:gd name="T19" fmla="*/ 4 h 19"/>
                  <a:gd name="T20" fmla="*/ 8 w 10"/>
                  <a:gd name="T21" fmla="*/ 4 h 19"/>
                  <a:gd name="T22" fmla="*/ 8 w 10"/>
                  <a:gd name="T23" fmla="*/ 5 h 19"/>
                  <a:gd name="T24" fmla="*/ 8 w 10"/>
                  <a:gd name="T25" fmla="*/ 5 h 19"/>
                  <a:gd name="T26" fmla="*/ 8 w 10"/>
                  <a:gd name="T27" fmla="*/ 5 h 19"/>
                  <a:gd name="T28" fmla="*/ 8 w 10"/>
                  <a:gd name="T29" fmla="*/ 6 h 19"/>
                  <a:gd name="T30" fmla="*/ 7 w 10"/>
                  <a:gd name="T31" fmla="*/ 6 h 19"/>
                  <a:gd name="T32" fmla="*/ 7 w 10"/>
                  <a:gd name="T33" fmla="*/ 7 h 19"/>
                  <a:gd name="T34" fmla="*/ 7 w 10"/>
                  <a:gd name="T35" fmla="*/ 7 h 19"/>
                  <a:gd name="T36" fmla="*/ 7 w 10"/>
                  <a:gd name="T37" fmla="*/ 7 h 19"/>
                  <a:gd name="T38" fmla="*/ 6 w 10"/>
                  <a:gd name="T39" fmla="*/ 8 h 19"/>
                  <a:gd name="T40" fmla="*/ 6 w 10"/>
                  <a:gd name="T41" fmla="*/ 8 h 19"/>
                  <a:gd name="T42" fmla="*/ 6 w 10"/>
                  <a:gd name="T43" fmla="*/ 8 h 19"/>
                  <a:gd name="T44" fmla="*/ 6 w 10"/>
                  <a:gd name="T45" fmla="*/ 9 h 19"/>
                  <a:gd name="T46" fmla="*/ 6 w 10"/>
                  <a:gd name="T47" fmla="*/ 9 h 19"/>
                  <a:gd name="T48" fmla="*/ 5 w 10"/>
                  <a:gd name="T49" fmla="*/ 9 h 19"/>
                  <a:gd name="T50" fmla="*/ 5 w 10"/>
                  <a:gd name="T51" fmla="*/ 10 h 19"/>
                  <a:gd name="T52" fmla="*/ 5 w 10"/>
                  <a:gd name="T53" fmla="*/ 10 h 19"/>
                  <a:gd name="T54" fmla="*/ 5 w 10"/>
                  <a:gd name="T55" fmla="*/ 10 h 19"/>
                  <a:gd name="T56" fmla="*/ 5 w 10"/>
                  <a:gd name="T57" fmla="*/ 11 h 19"/>
                  <a:gd name="T58" fmla="*/ 5 w 10"/>
                  <a:gd name="T59" fmla="*/ 11 h 19"/>
                  <a:gd name="T60" fmla="*/ 4 w 10"/>
                  <a:gd name="T61" fmla="*/ 12 h 19"/>
                  <a:gd name="T62" fmla="*/ 4 w 10"/>
                  <a:gd name="T63" fmla="*/ 12 h 19"/>
                  <a:gd name="T64" fmla="*/ 4 w 10"/>
                  <a:gd name="T65" fmla="*/ 12 h 19"/>
                  <a:gd name="T66" fmla="*/ 4 w 10"/>
                  <a:gd name="T67" fmla="*/ 13 h 19"/>
                  <a:gd name="T68" fmla="*/ 3 w 10"/>
                  <a:gd name="T69" fmla="*/ 13 h 19"/>
                  <a:gd name="T70" fmla="*/ 3 w 10"/>
                  <a:gd name="T71" fmla="*/ 13 h 19"/>
                  <a:gd name="T72" fmla="*/ 3 w 10"/>
                  <a:gd name="T73" fmla="*/ 13 h 19"/>
                  <a:gd name="T74" fmla="*/ 3 w 10"/>
                  <a:gd name="T75" fmla="*/ 14 h 19"/>
                  <a:gd name="T76" fmla="*/ 3 w 10"/>
                  <a:gd name="T77" fmla="*/ 14 h 19"/>
                  <a:gd name="T78" fmla="*/ 2 w 10"/>
                  <a:gd name="T79" fmla="*/ 15 h 19"/>
                  <a:gd name="T80" fmla="*/ 2 w 10"/>
                  <a:gd name="T81" fmla="*/ 15 h 19"/>
                  <a:gd name="T82" fmla="*/ 2 w 10"/>
                  <a:gd name="T83" fmla="*/ 15 h 19"/>
                  <a:gd name="T84" fmla="*/ 2 w 10"/>
                  <a:gd name="T85" fmla="*/ 16 h 19"/>
                  <a:gd name="T86" fmla="*/ 2 w 10"/>
                  <a:gd name="T87" fmla="*/ 16 h 19"/>
                  <a:gd name="T88" fmla="*/ 2 w 10"/>
                  <a:gd name="T89" fmla="*/ 16 h 19"/>
                  <a:gd name="T90" fmla="*/ 1 w 10"/>
                  <a:gd name="T91" fmla="*/ 16 h 19"/>
                  <a:gd name="T92" fmla="*/ 1 w 10"/>
                  <a:gd name="T93" fmla="*/ 17 h 19"/>
                  <a:gd name="T94" fmla="*/ 1 w 10"/>
                  <a:gd name="T95" fmla="*/ 17 h 19"/>
                  <a:gd name="T96" fmla="*/ 1 w 10"/>
                  <a:gd name="T97" fmla="*/ 17 h 19"/>
                  <a:gd name="T98" fmla="*/ 1 w 10"/>
                  <a:gd name="T99" fmla="*/ 18 h 19"/>
                  <a:gd name="T100" fmla="*/ 0 w 10"/>
                  <a:gd name="T101" fmla="*/ 18 h 19"/>
                  <a:gd name="T102" fmla="*/ 0 w 10"/>
                  <a:gd name="T10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1" name="Freeform 1926"/>
              <p:cNvSpPr>
                <a:spLocks/>
              </p:cNvSpPr>
              <p:nvPr/>
            </p:nvSpPr>
            <p:spPr bwMode="auto">
              <a:xfrm>
                <a:off x="6298341" y="4294495"/>
                <a:ext cx="9843" cy="14764"/>
              </a:xfrm>
              <a:custGeom>
                <a:avLst/>
                <a:gdLst>
                  <a:gd name="T0" fmla="*/ 10 w 10"/>
                  <a:gd name="T1" fmla="*/ 0 h 15"/>
                  <a:gd name="T2" fmla="*/ 10 w 10"/>
                  <a:gd name="T3" fmla="*/ 1 h 15"/>
                  <a:gd name="T4" fmla="*/ 10 w 10"/>
                  <a:gd name="T5" fmla="*/ 1 h 15"/>
                  <a:gd name="T6" fmla="*/ 10 w 10"/>
                  <a:gd name="T7" fmla="*/ 1 h 15"/>
                  <a:gd name="T8" fmla="*/ 9 w 10"/>
                  <a:gd name="T9" fmla="*/ 1 h 15"/>
                  <a:gd name="T10" fmla="*/ 9 w 10"/>
                  <a:gd name="T11" fmla="*/ 2 h 15"/>
                  <a:gd name="T12" fmla="*/ 9 w 10"/>
                  <a:gd name="T13" fmla="*/ 2 h 15"/>
                  <a:gd name="T14" fmla="*/ 9 w 10"/>
                  <a:gd name="T15" fmla="*/ 2 h 15"/>
                  <a:gd name="T16" fmla="*/ 9 w 10"/>
                  <a:gd name="T17" fmla="*/ 3 h 15"/>
                  <a:gd name="T18" fmla="*/ 9 w 10"/>
                  <a:gd name="T19" fmla="*/ 3 h 15"/>
                  <a:gd name="T20" fmla="*/ 8 w 10"/>
                  <a:gd name="T21" fmla="*/ 3 h 15"/>
                  <a:gd name="T22" fmla="*/ 8 w 10"/>
                  <a:gd name="T23" fmla="*/ 4 h 15"/>
                  <a:gd name="T24" fmla="*/ 8 w 10"/>
                  <a:gd name="T25" fmla="*/ 4 h 15"/>
                  <a:gd name="T26" fmla="*/ 8 w 10"/>
                  <a:gd name="T27" fmla="*/ 4 h 15"/>
                  <a:gd name="T28" fmla="*/ 8 w 10"/>
                  <a:gd name="T29" fmla="*/ 4 h 15"/>
                  <a:gd name="T30" fmla="*/ 7 w 10"/>
                  <a:gd name="T31" fmla="*/ 5 h 15"/>
                  <a:gd name="T32" fmla="*/ 7 w 10"/>
                  <a:gd name="T33" fmla="*/ 5 h 15"/>
                  <a:gd name="T34" fmla="*/ 7 w 10"/>
                  <a:gd name="T35" fmla="*/ 5 h 15"/>
                  <a:gd name="T36" fmla="*/ 7 w 10"/>
                  <a:gd name="T37" fmla="*/ 6 h 15"/>
                  <a:gd name="T38" fmla="*/ 6 w 10"/>
                  <a:gd name="T39" fmla="*/ 6 h 15"/>
                  <a:gd name="T40" fmla="*/ 6 w 10"/>
                  <a:gd name="T41" fmla="*/ 6 h 15"/>
                  <a:gd name="T42" fmla="*/ 6 w 10"/>
                  <a:gd name="T43" fmla="*/ 7 h 15"/>
                  <a:gd name="T44" fmla="*/ 6 w 10"/>
                  <a:gd name="T45" fmla="*/ 7 h 15"/>
                  <a:gd name="T46" fmla="*/ 6 w 10"/>
                  <a:gd name="T47" fmla="*/ 7 h 15"/>
                  <a:gd name="T48" fmla="*/ 6 w 10"/>
                  <a:gd name="T49" fmla="*/ 7 h 15"/>
                  <a:gd name="T50" fmla="*/ 5 w 10"/>
                  <a:gd name="T51" fmla="*/ 8 h 15"/>
                  <a:gd name="T52" fmla="*/ 5 w 10"/>
                  <a:gd name="T53" fmla="*/ 8 h 15"/>
                  <a:gd name="T54" fmla="*/ 5 w 10"/>
                  <a:gd name="T55" fmla="*/ 8 h 15"/>
                  <a:gd name="T56" fmla="*/ 5 w 10"/>
                  <a:gd name="T57" fmla="*/ 9 h 15"/>
                  <a:gd name="T58" fmla="*/ 5 w 10"/>
                  <a:gd name="T59" fmla="*/ 9 h 15"/>
                  <a:gd name="T60" fmla="*/ 4 w 10"/>
                  <a:gd name="T61" fmla="*/ 9 h 15"/>
                  <a:gd name="T62" fmla="*/ 4 w 10"/>
                  <a:gd name="T63" fmla="*/ 10 h 15"/>
                  <a:gd name="T64" fmla="*/ 4 w 10"/>
                  <a:gd name="T65" fmla="*/ 10 h 15"/>
                  <a:gd name="T66" fmla="*/ 4 w 10"/>
                  <a:gd name="T67" fmla="*/ 10 h 15"/>
                  <a:gd name="T68" fmla="*/ 3 w 10"/>
                  <a:gd name="T69" fmla="*/ 10 h 15"/>
                  <a:gd name="T70" fmla="*/ 3 w 10"/>
                  <a:gd name="T71" fmla="*/ 11 h 15"/>
                  <a:gd name="T72" fmla="*/ 3 w 10"/>
                  <a:gd name="T73" fmla="*/ 11 h 15"/>
                  <a:gd name="T74" fmla="*/ 3 w 10"/>
                  <a:gd name="T75" fmla="*/ 11 h 15"/>
                  <a:gd name="T76" fmla="*/ 3 w 10"/>
                  <a:gd name="T77" fmla="*/ 11 h 15"/>
                  <a:gd name="T78" fmla="*/ 3 w 10"/>
                  <a:gd name="T79" fmla="*/ 12 h 15"/>
                  <a:gd name="T80" fmla="*/ 2 w 10"/>
                  <a:gd name="T81" fmla="*/ 12 h 15"/>
                  <a:gd name="T82" fmla="*/ 2 w 10"/>
                  <a:gd name="T83" fmla="*/ 12 h 15"/>
                  <a:gd name="T84" fmla="*/ 2 w 10"/>
                  <a:gd name="T85" fmla="*/ 12 h 15"/>
                  <a:gd name="T86" fmla="*/ 2 w 10"/>
                  <a:gd name="T87" fmla="*/ 13 h 15"/>
                  <a:gd name="T88" fmla="*/ 2 w 10"/>
                  <a:gd name="T89" fmla="*/ 13 h 15"/>
                  <a:gd name="T90" fmla="*/ 1 w 10"/>
                  <a:gd name="T91" fmla="*/ 13 h 15"/>
                  <a:gd name="T92" fmla="*/ 1 w 10"/>
                  <a:gd name="T93" fmla="*/ 14 h 15"/>
                  <a:gd name="T94" fmla="*/ 1 w 10"/>
                  <a:gd name="T95" fmla="*/ 14 h 15"/>
                  <a:gd name="T96" fmla="*/ 1 w 10"/>
                  <a:gd name="T97" fmla="*/ 14 h 15"/>
                  <a:gd name="T98" fmla="*/ 1 w 10"/>
                  <a:gd name="T99" fmla="*/ 14 h 15"/>
                  <a:gd name="T100" fmla="*/ 1 w 10"/>
                  <a:gd name="T101" fmla="*/ 15 h 15"/>
                  <a:gd name="T102" fmla="*/ 0 w 10"/>
                  <a:gd name="T10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2" name="Freeform 1927"/>
              <p:cNvSpPr>
                <a:spLocks/>
              </p:cNvSpPr>
              <p:nvPr/>
            </p:nvSpPr>
            <p:spPr bwMode="auto">
              <a:xfrm>
                <a:off x="6288499" y="4309259"/>
                <a:ext cx="10827" cy="10827"/>
              </a:xfrm>
              <a:custGeom>
                <a:avLst/>
                <a:gdLst>
                  <a:gd name="T0" fmla="*/ 11 w 11"/>
                  <a:gd name="T1" fmla="*/ 0 h 11"/>
                  <a:gd name="T2" fmla="*/ 10 w 11"/>
                  <a:gd name="T3" fmla="*/ 0 h 11"/>
                  <a:gd name="T4" fmla="*/ 10 w 11"/>
                  <a:gd name="T5" fmla="*/ 0 h 11"/>
                  <a:gd name="T6" fmla="*/ 10 w 11"/>
                  <a:gd name="T7" fmla="*/ 0 h 11"/>
                  <a:gd name="T8" fmla="*/ 10 w 11"/>
                  <a:gd name="T9" fmla="*/ 0 h 11"/>
                  <a:gd name="T10" fmla="*/ 9 w 11"/>
                  <a:gd name="T11" fmla="*/ 1 h 11"/>
                  <a:gd name="T12" fmla="*/ 9 w 11"/>
                  <a:gd name="T13" fmla="*/ 1 h 11"/>
                  <a:gd name="T14" fmla="*/ 9 w 11"/>
                  <a:gd name="T15" fmla="*/ 1 h 11"/>
                  <a:gd name="T16" fmla="*/ 9 w 11"/>
                  <a:gd name="T17" fmla="*/ 2 h 11"/>
                  <a:gd name="T18" fmla="*/ 9 w 11"/>
                  <a:gd name="T19" fmla="*/ 2 h 11"/>
                  <a:gd name="T20" fmla="*/ 8 w 11"/>
                  <a:gd name="T21" fmla="*/ 2 h 11"/>
                  <a:gd name="T22" fmla="*/ 8 w 11"/>
                  <a:gd name="T23" fmla="*/ 2 h 11"/>
                  <a:gd name="T24" fmla="*/ 8 w 11"/>
                  <a:gd name="T25" fmla="*/ 3 h 11"/>
                  <a:gd name="T26" fmla="*/ 8 w 11"/>
                  <a:gd name="T27" fmla="*/ 3 h 11"/>
                  <a:gd name="T28" fmla="*/ 8 w 11"/>
                  <a:gd name="T29" fmla="*/ 3 h 11"/>
                  <a:gd name="T30" fmla="*/ 8 w 11"/>
                  <a:gd name="T31" fmla="*/ 3 h 11"/>
                  <a:gd name="T32" fmla="*/ 7 w 11"/>
                  <a:gd name="T33" fmla="*/ 3 h 11"/>
                  <a:gd name="T34" fmla="*/ 7 w 11"/>
                  <a:gd name="T35" fmla="*/ 4 h 11"/>
                  <a:gd name="T36" fmla="*/ 7 w 11"/>
                  <a:gd name="T37" fmla="*/ 4 h 11"/>
                  <a:gd name="T38" fmla="*/ 7 w 11"/>
                  <a:gd name="T39" fmla="*/ 4 h 11"/>
                  <a:gd name="T40" fmla="*/ 6 w 11"/>
                  <a:gd name="T41" fmla="*/ 5 h 11"/>
                  <a:gd name="T42" fmla="*/ 6 w 11"/>
                  <a:gd name="T43" fmla="*/ 5 h 11"/>
                  <a:gd name="T44" fmla="*/ 6 w 11"/>
                  <a:gd name="T45" fmla="*/ 5 h 11"/>
                  <a:gd name="T46" fmla="*/ 6 w 11"/>
                  <a:gd name="T47" fmla="*/ 5 h 11"/>
                  <a:gd name="T48" fmla="*/ 6 w 11"/>
                  <a:gd name="T49" fmla="*/ 5 h 11"/>
                  <a:gd name="T50" fmla="*/ 5 w 11"/>
                  <a:gd name="T51" fmla="*/ 6 h 11"/>
                  <a:gd name="T52" fmla="*/ 5 w 11"/>
                  <a:gd name="T53" fmla="*/ 6 h 11"/>
                  <a:gd name="T54" fmla="*/ 5 w 11"/>
                  <a:gd name="T55" fmla="*/ 6 h 11"/>
                  <a:gd name="T56" fmla="*/ 5 w 11"/>
                  <a:gd name="T57" fmla="*/ 6 h 11"/>
                  <a:gd name="T58" fmla="*/ 5 w 11"/>
                  <a:gd name="T59" fmla="*/ 6 h 11"/>
                  <a:gd name="T60" fmla="*/ 5 w 11"/>
                  <a:gd name="T61" fmla="*/ 7 h 11"/>
                  <a:gd name="T62" fmla="*/ 4 w 11"/>
                  <a:gd name="T63" fmla="*/ 7 h 11"/>
                  <a:gd name="T64" fmla="*/ 4 w 11"/>
                  <a:gd name="T65" fmla="*/ 7 h 11"/>
                  <a:gd name="T66" fmla="*/ 4 w 11"/>
                  <a:gd name="T67" fmla="*/ 7 h 11"/>
                  <a:gd name="T68" fmla="*/ 4 w 11"/>
                  <a:gd name="T69" fmla="*/ 8 h 11"/>
                  <a:gd name="T70" fmla="*/ 3 w 11"/>
                  <a:gd name="T71" fmla="*/ 8 h 11"/>
                  <a:gd name="T72" fmla="*/ 3 w 11"/>
                  <a:gd name="T73" fmla="*/ 8 h 11"/>
                  <a:gd name="T74" fmla="*/ 3 w 11"/>
                  <a:gd name="T75" fmla="*/ 8 h 11"/>
                  <a:gd name="T76" fmla="*/ 3 w 11"/>
                  <a:gd name="T77" fmla="*/ 9 h 11"/>
                  <a:gd name="T78" fmla="*/ 3 w 11"/>
                  <a:gd name="T79" fmla="*/ 9 h 11"/>
                  <a:gd name="T80" fmla="*/ 2 w 11"/>
                  <a:gd name="T81" fmla="*/ 9 h 11"/>
                  <a:gd name="T82" fmla="*/ 2 w 11"/>
                  <a:gd name="T83" fmla="*/ 9 h 11"/>
                  <a:gd name="T84" fmla="*/ 2 w 11"/>
                  <a:gd name="T85" fmla="*/ 9 h 11"/>
                  <a:gd name="T86" fmla="*/ 2 w 11"/>
                  <a:gd name="T87" fmla="*/ 10 h 11"/>
                  <a:gd name="T88" fmla="*/ 2 w 11"/>
                  <a:gd name="T89" fmla="*/ 10 h 11"/>
                  <a:gd name="T90" fmla="*/ 2 w 11"/>
                  <a:gd name="T91" fmla="*/ 10 h 11"/>
                  <a:gd name="T92" fmla="*/ 1 w 11"/>
                  <a:gd name="T93" fmla="*/ 10 h 11"/>
                  <a:gd name="T94" fmla="*/ 1 w 11"/>
                  <a:gd name="T95" fmla="*/ 10 h 11"/>
                  <a:gd name="T96" fmla="*/ 1 w 11"/>
                  <a:gd name="T97" fmla="*/ 11 h 11"/>
                  <a:gd name="T98" fmla="*/ 1 w 11"/>
                  <a:gd name="T99" fmla="*/ 11 h 11"/>
                  <a:gd name="T100" fmla="*/ 1 w 11"/>
                  <a:gd name="T101" fmla="*/ 11 h 11"/>
                  <a:gd name="T102" fmla="*/ 0 w 11"/>
                  <a:gd name="T10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3" name="Freeform 1928"/>
              <p:cNvSpPr>
                <a:spLocks/>
              </p:cNvSpPr>
              <p:nvPr/>
            </p:nvSpPr>
            <p:spPr bwMode="auto">
              <a:xfrm>
                <a:off x="6279640" y="4320086"/>
                <a:ext cx="9843" cy="8859"/>
              </a:xfrm>
              <a:custGeom>
                <a:avLst/>
                <a:gdLst>
                  <a:gd name="T0" fmla="*/ 10 w 10"/>
                  <a:gd name="T1" fmla="*/ 0 h 9"/>
                  <a:gd name="T2" fmla="*/ 9 w 10"/>
                  <a:gd name="T3" fmla="*/ 0 h 9"/>
                  <a:gd name="T4" fmla="*/ 9 w 10"/>
                  <a:gd name="T5" fmla="*/ 1 h 9"/>
                  <a:gd name="T6" fmla="*/ 9 w 10"/>
                  <a:gd name="T7" fmla="*/ 1 h 9"/>
                  <a:gd name="T8" fmla="*/ 9 w 10"/>
                  <a:gd name="T9" fmla="*/ 1 h 9"/>
                  <a:gd name="T10" fmla="*/ 8 w 10"/>
                  <a:gd name="T11" fmla="*/ 1 h 9"/>
                  <a:gd name="T12" fmla="*/ 8 w 10"/>
                  <a:gd name="T13" fmla="*/ 1 h 9"/>
                  <a:gd name="T14" fmla="*/ 8 w 10"/>
                  <a:gd name="T15" fmla="*/ 2 h 9"/>
                  <a:gd name="T16" fmla="*/ 8 w 10"/>
                  <a:gd name="T17" fmla="*/ 2 h 9"/>
                  <a:gd name="T18" fmla="*/ 8 w 10"/>
                  <a:gd name="T19" fmla="*/ 2 h 9"/>
                  <a:gd name="T20" fmla="*/ 8 w 10"/>
                  <a:gd name="T21" fmla="*/ 2 h 9"/>
                  <a:gd name="T22" fmla="*/ 7 w 10"/>
                  <a:gd name="T23" fmla="*/ 2 h 9"/>
                  <a:gd name="T24" fmla="*/ 7 w 10"/>
                  <a:gd name="T25" fmla="*/ 2 h 9"/>
                  <a:gd name="T26" fmla="*/ 7 w 10"/>
                  <a:gd name="T27" fmla="*/ 3 h 9"/>
                  <a:gd name="T28" fmla="*/ 7 w 10"/>
                  <a:gd name="T29" fmla="*/ 3 h 9"/>
                  <a:gd name="T30" fmla="*/ 7 w 10"/>
                  <a:gd name="T31" fmla="*/ 3 h 9"/>
                  <a:gd name="T32" fmla="*/ 6 w 10"/>
                  <a:gd name="T33" fmla="*/ 3 h 9"/>
                  <a:gd name="T34" fmla="*/ 6 w 10"/>
                  <a:gd name="T35" fmla="*/ 4 h 9"/>
                  <a:gd name="T36" fmla="*/ 6 w 10"/>
                  <a:gd name="T37" fmla="*/ 4 h 9"/>
                  <a:gd name="T38" fmla="*/ 6 w 10"/>
                  <a:gd name="T39" fmla="*/ 4 h 9"/>
                  <a:gd name="T40" fmla="*/ 5 w 10"/>
                  <a:gd name="T41" fmla="*/ 4 h 9"/>
                  <a:gd name="T42" fmla="*/ 5 w 10"/>
                  <a:gd name="T43" fmla="*/ 4 h 9"/>
                  <a:gd name="T44" fmla="*/ 5 w 10"/>
                  <a:gd name="T45" fmla="*/ 4 h 9"/>
                  <a:gd name="T46" fmla="*/ 5 w 10"/>
                  <a:gd name="T47" fmla="*/ 5 h 9"/>
                  <a:gd name="T48" fmla="*/ 5 w 10"/>
                  <a:gd name="T49" fmla="*/ 5 h 9"/>
                  <a:gd name="T50" fmla="*/ 5 w 10"/>
                  <a:gd name="T51" fmla="*/ 5 h 9"/>
                  <a:gd name="T52" fmla="*/ 4 w 10"/>
                  <a:gd name="T53" fmla="*/ 5 h 9"/>
                  <a:gd name="T54" fmla="*/ 4 w 10"/>
                  <a:gd name="T55" fmla="*/ 5 h 9"/>
                  <a:gd name="T56" fmla="*/ 4 w 10"/>
                  <a:gd name="T57" fmla="*/ 5 h 9"/>
                  <a:gd name="T58" fmla="*/ 4 w 10"/>
                  <a:gd name="T59" fmla="*/ 6 h 9"/>
                  <a:gd name="T60" fmla="*/ 4 w 10"/>
                  <a:gd name="T61" fmla="*/ 6 h 9"/>
                  <a:gd name="T62" fmla="*/ 3 w 10"/>
                  <a:gd name="T63" fmla="*/ 6 h 9"/>
                  <a:gd name="T64" fmla="*/ 3 w 10"/>
                  <a:gd name="T65" fmla="*/ 6 h 9"/>
                  <a:gd name="T66" fmla="*/ 3 w 10"/>
                  <a:gd name="T67" fmla="*/ 7 h 9"/>
                  <a:gd name="T68" fmla="*/ 3 w 10"/>
                  <a:gd name="T69" fmla="*/ 7 h 9"/>
                  <a:gd name="T70" fmla="*/ 2 w 10"/>
                  <a:gd name="T71" fmla="*/ 7 h 9"/>
                  <a:gd name="T72" fmla="*/ 2 w 10"/>
                  <a:gd name="T73" fmla="*/ 7 h 9"/>
                  <a:gd name="T74" fmla="*/ 2 w 10"/>
                  <a:gd name="T75" fmla="*/ 7 h 9"/>
                  <a:gd name="T76" fmla="*/ 2 w 10"/>
                  <a:gd name="T77" fmla="*/ 7 h 9"/>
                  <a:gd name="T78" fmla="*/ 2 w 10"/>
                  <a:gd name="T79" fmla="*/ 8 h 9"/>
                  <a:gd name="T80" fmla="*/ 2 w 10"/>
                  <a:gd name="T81" fmla="*/ 8 h 9"/>
                  <a:gd name="T82" fmla="*/ 1 w 10"/>
                  <a:gd name="T83" fmla="*/ 8 h 9"/>
                  <a:gd name="T84" fmla="*/ 1 w 10"/>
                  <a:gd name="T85" fmla="*/ 8 h 9"/>
                  <a:gd name="T86" fmla="*/ 1 w 10"/>
                  <a:gd name="T87" fmla="*/ 8 h 9"/>
                  <a:gd name="T88" fmla="*/ 1 w 10"/>
                  <a:gd name="T89" fmla="*/ 8 h 9"/>
                  <a:gd name="T90" fmla="*/ 1 w 10"/>
                  <a:gd name="T91" fmla="*/ 8 h 9"/>
                  <a:gd name="T92" fmla="*/ 0 w 10"/>
                  <a:gd name="T93" fmla="*/ 9 h 9"/>
                  <a:gd name="T94" fmla="*/ 0 w 10"/>
                  <a:gd name="T95" fmla="*/ 9 h 9"/>
                  <a:gd name="T96" fmla="*/ 0 w 10"/>
                  <a:gd name="T97" fmla="*/ 9 h 9"/>
                  <a:gd name="T98" fmla="*/ 0 w 10"/>
                  <a:gd name="T99" fmla="*/ 9 h 9"/>
                  <a:gd name="T100" fmla="*/ 0 w 10"/>
                  <a:gd name="T101" fmla="*/ 9 h 9"/>
                  <a:gd name="T102" fmla="*/ 0 w 10"/>
                  <a:gd name="T10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4" name="Freeform 1929"/>
              <p:cNvSpPr>
                <a:spLocks/>
              </p:cNvSpPr>
              <p:nvPr/>
            </p:nvSpPr>
            <p:spPr bwMode="auto">
              <a:xfrm>
                <a:off x="6269798" y="4328944"/>
                <a:ext cx="9843" cy="7874"/>
              </a:xfrm>
              <a:custGeom>
                <a:avLst/>
                <a:gdLst>
                  <a:gd name="T0" fmla="*/ 10 w 10"/>
                  <a:gd name="T1" fmla="*/ 0 h 8"/>
                  <a:gd name="T2" fmla="*/ 10 w 10"/>
                  <a:gd name="T3" fmla="*/ 0 h 8"/>
                  <a:gd name="T4" fmla="*/ 9 w 10"/>
                  <a:gd name="T5" fmla="*/ 1 h 8"/>
                  <a:gd name="T6" fmla="*/ 9 w 10"/>
                  <a:gd name="T7" fmla="*/ 1 h 8"/>
                  <a:gd name="T8" fmla="*/ 9 w 10"/>
                  <a:gd name="T9" fmla="*/ 1 h 8"/>
                  <a:gd name="T10" fmla="*/ 9 w 10"/>
                  <a:gd name="T11" fmla="*/ 1 h 8"/>
                  <a:gd name="T12" fmla="*/ 8 w 10"/>
                  <a:gd name="T13" fmla="*/ 1 h 8"/>
                  <a:gd name="T14" fmla="*/ 8 w 10"/>
                  <a:gd name="T15" fmla="*/ 2 h 8"/>
                  <a:gd name="T16" fmla="*/ 8 w 10"/>
                  <a:gd name="T17" fmla="*/ 2 h 8"/>
                  <a:gd name="T18" fmla="*/ 8 w 10"/>
                  <a:gd name="T19" fmla="*/ 2 h 8"/>
                  <a:gd name="T20" fmla="*/ 8 w 10"/>
                  <a:gd name="T21" fmla="*/ 2 h 8"/>
                  <a:gd name="T22" fmla="*/ 7 w 10"/>
                  <a:gd name="T23" fmla="*/ 2 h 8"/>
                  <a:gd name="T24" fmla="*/ 7 w 10"/>
                  <a:gd name="T25" fmla="*/ 2 h 8"/>
                  <a:gd name="T26" fmla="*/ 7 w 10"/>
                  <a:gd name="T27" fmla="*/ 2 h 8"/>
                  <a:gd name="T28" fmla="*/ 7 w 10"/>
                  <a:gd name="T29" fmla="*/ 3 h 8"/>
                  <a:gd name="T30" fmla="*/ 7 w 10"/>
                  <a:gd name="T31" fmla="*/ 3 h 8"/>
                  <a:gd name="T32" fmla="*/ 7 w 10"/>
                  <a:gd name="T33" fmla="*/ 3 h 8"/>
                  <a:gd name="T34" fmla="*/ 6 w 10"/>
                  <a:gd name="T35" fmla="*/ 3 h 8"/>
                  <a:gd name="T36" fmla="*/ 6 w 10"/>
                  <a:gd name="T37" fmla="*/ 3 h 8"/>
                  <a:gd name="T38" fmla="*/ 6 w 10"/>
                  <a:gd name="T39" fmla="*/ 3 h 8"/>
                  <a:gd name="T40" fmla="*/ 6 w 10"/>
                  <a:gd name="T41" fmla="*/ 3 h 8"/>
                  <a:gd name="T42" fmla="*/ 5 w 10"/>
                  <a:gd name="T43" fmla="*/ 3 h 8"/>
                  <a:gd name="T44" fmla="*/ 5 w 10"/>
                  <a:gd name="T45" fmla="*/ 4 h 8"/>
                  <a:gd name="T46" fmla="*/ 5 w 10"/>
                  <a:gd name="T47" fmla="*/ 4 h 8"/>
                  <a:gd name="T48" fmla="*/ 5 w 10"/>
                  <a:gd name="T49" fmla="*/ 4 h 8"/>
                  <a:gd name="T50" fmla="*/ 5 w 10"/>
                  <a:gd name="T51" fmla="*/ 4 h 8"/>
                  <a:gd name="T52" fmla="*/ 4 w 10"/>
                  <a:gd name="T53" fmla="*/ 4 h 8"/>
                  <a:gd name="T54" fmla="*/ 4 w 10"/>
                  <a:gd name="T55" fmla="*/ 5 h 8"/>
                  <a:gd name="T56" fmla="*/ 4 w 10"/>
                  <a:gd name="T57" fmla="*/ 5 h 8"/>
                  <a:gd name="T58" fmla="*/ 4 w 10"/>
                  <a:gd name="T59" fmla="*/ 5 h 8"/>
                  <a:gd name="T60" fmla="*/ 4 w 10"/>
                  <a:gd name="T61" fmla="*/ 5 h 8"/>
                  <a:gd name="T62" fmla="*/ 4 w 10"/>
                  <a:gd name="T63" fmla="*/ 5 h 8"/>
                  <a:gd name="T64" fmla="*/ 3 w 10"/>
                  <a:gd name="T65" fmla="*/ 5 h 8"/>
                  <a:gd name="T66" fmla="*/ 3 w 10"/>
                  <a:gd name="T67" fmla="*/ 5 h 8"/>
                  <a:gd name="T68" fmla="*/ 3 w 10"/>
                  <a:gd name="T69" fmla="*/ 5 h 8"/>
                  <a:gd name="T70" fmla="*/ 3 w 10"/>
                  <a:gd name="T71" fmla="*/ 6 h 8"/>
                  <a:gd name="T72" fmla="*/ 2 w 10"/>
                  <a:gd name="T73" fmla="*/ 6 h 8"/>
                  <a:gd name="T74" fmla="*/ 2 w 10"/>
                  <a:gd name="T75" fmla="*/ 6 h 8"/>
                  <a:gd name="T76" fmla="*/ 2 w 10"/>
                  <a:gd name="T77" fmla="*/ 6 h 8"/>
                  <a:gd name="T78" fmla="*/ 2 w 10"/>
                  <a:gd name="T79" fmla="*/ 6 h 8"/>
                  <a:gd name="T80" fmla="*/ 2 w 10"/>
                  <a:gd name="T81" fmla="*/ 6 h 8"/>
                  <a:gd name="T82" fmla="*/ 1 w 10"/>
                  <a:gd name="T83" fmla="*/ 6 h 8"/>
                  <a:gd name="T84" fmla="*/ 1 w 10"/>
                  <a:gd name="T85" fmla="*/ 6 h 8"/>
                  <a:gd name="T86" fmla="*/ 1 w 10"/>
                  <a:gd name="T87" fmla="*/ 7 h 8"/>
                  <a:gd name="T88" fmla="*/ 1 w 10"/>
                  <a:gd name="T89" fmla="*/ 7 h 8"/>
                  <a:gd name="T90" fmla="*/ 1 w 10"/>
                  <a:gd name="T91" fmla="*/ 7 h 8"/>
                  <a:gd name="T92" fmla="*/ 1 w 10"/>
                  <a:gd name="T93" fmla="*/ 7 h 8"/>
                  <a:gd name="T94" fmla="*/ 0 w 10"/>
                  <a:gd name="T95" fmla="*/ 7 h 8"/>
                  <a:gd name="T96" fmla="*/ 0 w 10"/>
                  <a:gd name="T97" fmla="*/ 7 h 8"/>
                  <a:gd name="T98" fmla="*/ 0 w 10"/>
                  <a:gd name="T99" fmla="*/ 8 h 8"/>
                  <a:gd name="T100" fmla="*/ 0 w 10"/>
                  <a:gd name="T101" fmla="*/ 8 h 8"/>
                  <a:gd name="T102" fmla="*/ 0 w 10"/>
                  <a:gd name="T10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5" name="Freeform 1930"/>
              <p:cNvSpPr>
                <a:spLocks/>
              </p:cNvSpPr>
              <p:nvPr/>
            </p:nvSpPr>
            <p:spPr bwMode="auto">
              <a:xfrm>
                <a:off x="6259955" y="4336818"/>
                <a:ext cx="9843" cy="4922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9 w 10"/>
                  <a:gd name="T5" fmla="*/ 0 h 5"/>
                  <a:gd name="T6" fmla="*/ 9 w 10"/>
                  <a:gd name="T7" fmla="*/ 0 h 5"/>
                  <a:gd name="T8" fmla="*/ 9 w 10"/>
                  <a:gd name="T9" fmla="*/ 0 h 5"/>
                  <a:gd name="T10" fmla="*/ 9 w 10"/>
                  <a:gd name="T11" fmla="*/ 0 h 5"/>
                  <a:gd name="T12" fmla="*/ 8 w 10"/>
                  <a:gd name="T13" fmla="*/ 0 h 5"/>
                  <a:gd name="T14" fmla="*/ 8 w 10"/>
                  <a:gd name="T15" fmla="*/ 0 h 5"/>
                  <a:gd name="T16" fmla="*/ 8 w 10"/>
                  <a:gd name="T17" fmla="*/ 1 h 5"/>
                  <a:gd name="T18" fmla="*/ 8 w 10"/>
                  <a:gd name="T19" fmla="*/ 1 h 5"/>
                  <a:gd name="T20" fmla="*/ 8 w 10"/>
                  <a:gd name="T21" fmla="*/ 1 h 5"/>
                  <a:gd name="T22" fmla="*/ 8 w 10"/>
                  <a:gd name="T23" fmla="*/ 1 h 5"/>
                  <a:gd name="T24" fmla="*/ 7 w 10"/>
                  <a:gd name="T25" fmla="*/ 1 h 5"/>
                  <a:gd name="T26" fmla="*/ 7 w 10"/>
                  <a:gd name="T27" fmla="*/ 1 h 5"/>
                  <a:gd name="T28" fmla="*/ 7 w 10"/>
                  <a:gd name="T29" fmla="*/ 1 h 5"/>
                  <a:gd name="T30" fmla="*/ 7 w 10"/>
                  <a:gd name="T31" fmla="*/ 1 h 5"/>
                  <a:gd name="T32" fmla="*/ 7 w 10"/>
                  <a:gd name="T33" fmla="*/ 2 h 5"/>
                  <a:gd name="T34" fmla="*/ 6 w 10"/>
                  <a:gd name="T35" fmla="*/ 2 h 5"/>
                  <a:gd name="T36" fmla="*/ 6 w 10"/>
                  <a:gd name="T37" fmla="*/ 2 h 5"/>
                  <a:gd name="T38" fmla="*/ 6 w 10"/>
                  <a:gd name="T39" fmla="*/ 2 h 5"/>
                  <a:gd name="T40" fmla="*/ 6 w 10"/>
                  <a:gd name="T41" fmla="*/ 2 h 5"/>
                  <a:gd name="T42" fmla="*/ 5 w 10"/>
                  <a:gd name="T43" fmla="*/ 2 h 5"/>
                  <a:gd name="T44" fmla="*/ 5 w 10"/>
                  <a:gd name="T45" fmla="*/ 2 h 5"/>
                  <a:gd name="T46" fmla="*/ 5 w 10"/>
                  <a:gd name="T47" fmla="*/ 3 h 5"/>
                  <a:gd name="T48" fmla="*/ 5 w 10"/>
                  <a:gd name="T49" fmla="*/ 3 h 5"/>
                  <a:gd name="T50" fmla="*/ 5 w 10"/>
                  <a:gd name="T51" fmla="*/ 3 h 5"/>
                  <a:gd name="T52" fmla="*/ 5 w 10"/>
                  <a:gd name="T53" fmla="*/ 3 h 5"/>
                  <a:gd name="T54" fmla="*/ 4 w 10"/>
                  <a:gd name="T55" fmla="*/ 3 h 5"/>
                  <a:gd name="T56" fmla="*/ 4 w 10"/>
                  <a:gd name="T57" fmla="*/ 3 h 5"/>
                  <a:gd name="T58" fmla="*/ 4 w 10"/>
                  <a:gd name="T59" fmla="*/ 3 h 5"/>
                  <a:gd name="T60" fmla="*/ 4 w 10"/>
                  <a:gd name="T61" fmla="*/ 3 h 5"/>
                  <a:gd name="T62" fmla="*/ 4 w 10"/>
                  <a:gd name="T63" fmla="*/ 3 h 5"/>
                  <a:gd name="T64" fmla="*/ 3 w 10"/>
                  <a:gd name="T65" fmla="*/ 3 h 5"/>
                  <a:gd name="T66" fmla="*/ 3 w 10"/>
                  <a:gd name="T67" fmla="*/ 4 h 5"/>
                  <a:gd name="T68" fmla="*/ 3 w 10"/>
                  <a:gd name="T69" fmla="*/ 4 h 5"/>
                  <a:gd name="T70" fmla="*/ 3 w 10"/>
                  <a:gd name="T71" fmla="*/ 4 h 5"/>
                  <a:gd name="T72" fmla="*/ 2 w 10"/>
                  <a:gd name="T73" fmla="*/ 4 h 5"/>
                  <a:gd name="T74" fmla="*/ 2 w 10"/>
                  <a:gd name="T75" fmla="*/ 4 h 5"/>
                  <a:gd name="T76" fmla="*/ 2 w 10"/>
                  <a:gd name="T77" fmla="*/ 4 h 5"/>
                  <a:gd name="T78" fmla="*/ 2 w 10"/>
                  <a:gd name="T79" fmla="*/ 4 h 5"/>
                  <a:gd name="T80" fmla="*/ 2 w 10"/>
                  <a:gd name="T81" fmla="*/ 4 h 5"/>
                  <a:gd name="T82" fmla="*/ 2 w 10"/>
                  <a:gd name="T83" fmla="*/ 4 h 5"/>
                  <a:gd name="T84" fmla="*/ 1 w 10"/>
                  <a:gd name="T85" fmla="*/ 4 h 5"/>
                  <a:gd name="T86" fmla="*/ 1 w 10"/>
                  <a:gd name="T87" fmla="*/ 5 h 5"/>
                  <a:gd name="T88" fmla="*/ 1 w 10"/>
                  <a:gd name="T89" fmla="*/ 5 h 5"/>
                  <a:gd name="T90" fmla="*/ 1 w 10"/>
                  <a:gd name="T91" fmla="*/ 5 h 5"/>
                  <a:gd name="T92" fmla="*/ 1 w 10"/>
                  <a:gd name="T93" fmla="*/ 5 h 5"/>
                  <a:gd name="T94" fmla="*/ 0 w 10"/>
                  <a:gd name="T95" fmla="*/ 5 h 5"/>
                  <a:gd name="T96" fmla="*/ 0 w 10"/>
                  <a:gd name="T97" fmla="*/ 5 h 5"/>
                  <a:gd name="T98" fmla="*/ 0 w 10"/>
                  <a:gd name="T99" fmla="*/ 5 h 5"/>
                  <a:gd name="T100" fmla="*/ 0 w 10"/>
                  <a:gd name="T101" fmla="*/ 5 h 5"/>
                  <a:gd name="T102" fmla="*/ 0 w 10"/>
                  <a:gd name="T10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6" name="Freeform 1931"/>
              <p:cNvSpPr>
                <a:spLocks/>
              </p:cNvSpPr>
              <p:nvPr/>
            </p:nvSpPr>
            <p:spPr bwMode="auto">
              <a:xfrm>
                <a:off x="6250113" y="4341739"/>
                <a:ext cx="9843" cy="4922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10 w 10"/>
                  <a:gd name="T5" fmla="*/ 0 h 5"/>
                  <a:gd name="T6" fmla="*/ 9 w 10"/>
                  <a:gd name="T7" fmla="*/ 0 h 5"/>
                  <a:gd name="T8" fmla="*/ 9 w 10"/>
                  <a:gd name="T9" fmla="*/ 1 h 5"/>
                  <a:gd name="T10" fmla="*/ 9 w 10"/>
                  <a:gd name="T11" fmla="*/ 1 h 5"/>
                  <a:gd name="T12" fmla="*/ 9 w 10"/>
                  <a:gd name="T13" fmla="*/ 1 h 5"/>
                  <a:gd name="T14" fmla="*/ 8 w 10"/>
                  <a:gd name="T15" fmla="*/ 1 h 5"/>
                  <a:gd name="T16" fmla="*/ 8 w 10"/>
                  <a:gd name="T17" fmla="*/ 1 h 5"/>
                  <a:gd name="T18" fmla="*/ 8 w 10"/>
                  <a:gd name="T19" fmla="*/ 1 h 5"/>
                  <a:gd name="T20" fmla="*/ 8 w 10"/>
                  <a:gd name="T21" fmla="*/ 1 h 5"/>
                  <a:gd name="T22" fmla="*/ 8 w 10"/>
                  <a:gd name="T23" fmla="*/ 1 h 5"/>
                  <a:gd name="T24" fmla="*/ 7 w 10"/>
                  <a:gd name="T25" fmla="*/ 1 h 5"/>
                  <a:gd name="T26" fmla="*/ 7 w 10"/>
                  <a:gd name="T27" fmla="*/ 2 h 5"/>
                  <a:gd name="T28" fmla="*/ 7 w 10"/>
                  <a:gd name="T29" fmla="*/ 2 h 5"/>
                  <a:gd name="T30" fmla="*/ 7 w 10"/>
                  <a:gd name="T31" fmla="*/ 2 h 5"/>
                  <a:gd name="T32" fmla="*/ 7 w 10"/>
                  <a:gd name="T33" fmla="*/ 2 h 5"/>
                  <a:gd name="T34" fmla="*/ 7 w 10"/>
                  <a:gd name="T35" fmla="*/ 2 h 5"/>
                  <a:gd name="T36" fmla="*/ 6 w 10"/>
                  <a:gd name="T37" fmla="*/ 2 h 5"/>
                  <a:gd name="T38" fmla="*/ 6 w 10"/>
                  <a:gd name="T39" fmla="*/ 2 h 5"/>
                  <a:gd name="T40" fmla="*/ 6 w 10"/>
                  <a:gd name="T41" fmla="*/ 2 h 5"/>
                  <a:gd name="T42" fmla="*/ 6 w 10"/>
                  <a:gd name="T43" fmla="*/ 2 h 5"/>
                  <a:gd name="T44" fmla="*/ 5 w 10"/>
                  <a:gd name="T45" fmla="*/ 2 h 5"/>
                  <a:gd name="T46" fmla="*/ 5 w 10"/>
                  <a:gd name="T47" fmla="*/ 2 h 5"/>
                  <a:gd name="T48" fmla="*/ 5 w 10"/>
                  <a:gd name="T49" fmla="*/ 2 h 5"/>
                  <a:gd name="T50" fmla="*/ 5 w 10"/>
                  <a:gd name="T51" fmla="*/ 3 h 5"/>
                  <a:gd name="T52" fmla="*/ 5 w 10"/>
                  <a:gd name="T53" fmla="*/ 3 h 5"/>
                  <a:gd name="T54" fmla="*/ 4 w 10"/>
                  <a:gd name="T55" fmla="*/ 3 h 5"/>
                  <a:gd name="T56" fmla="*/ 4 w 10"/>
                  <a:gd name="T57" fmla="*/ 3 h 5"/>
                  <a:gd name="T58" fmla="*/ 4 w 10"/>
                  <a:gd name="T59" fmla="*/ 3 h 5"/>
                  <a:gd name="T60" fmla="*/ 4 w 10"/>
                  <a:gd name="T61" fmla="*/ 3 h 5"/>
                  <a:gd name="T62" fmla="*/ 4 w 10"/>
                  <a:gd name="T63" fmla="*/ 3 h 5"/>
                  <a:gd name="T64" fmla="*/ 4 w 10"/>
                  <a:gd name="T65" fmla="*/ 3 h 5"/>
                  <a:gd name="T66" fmla="*/ 3 w 10"/>
                  <a:gd name="T67" fmla="*/ 3 h 5"/>
                  <a:gd name="T68" fmla="*/ 3 w 10"/>
                  <a:gd name="T69" fmla="*/ 3 h 5"/>
                  <a:gd name="T70" fmla="*/ 3 w 10"/>
                  <a:gd name="T71" fmla="*/ 3 h 5"/>
                  <a:gd name="T72" fmla="*/ 3 w 10"/>
                  <a:gd name="T73" fmla="*/ 3 h 5"/>
                  <a:gd name="T74" fmla="*/ 2 w 10"/>
                  <a:gd name="T75" fmla="*/ 4 h 5"/>
                  <a:gd name="T76" fmla="*/ 2 w 10"/>
                  <a:gd name="T77" fmla="*/ 4 h 5"/>
                  <a:gd name="T78" fmla="*/ 2 w 10"/>
                  <a:gd name="T79" fmla="*/ 4 h 5"/>
                  <a:gd name="T80" fmla="*/ 2 w 10"/>
                  <a:gd name="T81" fmla="*/ 4 h 5"/>
                  <a:gd name="T82" fmla="*/ 2 w 10"/>
                  <a:gd name="T83" fmla="*/ 4 h 5"/>
                  <a:gd name="T84" fmla="*/ 1 w 10"/>
                  <a:gd name="T85" fmla="*/ 4 h 5"/>
                  <a:gd name="T86" fmla="*/ 1 w 10"/>
                  <a:gd name="T87" fmla="*/ 4 h 5"/>
                  <a:gd name="T88" fmla="*/ 1 w 10"/>
                  <a:gd name="T89" fmla="*/ 4 h 5"/>
                  <a:gd name="T90" fmla="*/ 1 w 10"/>
                  <a:gd name="T91" fmla="*/ 4 h 5"/>
                  <a:gd name="T92" fmla="*/ 1 w 10"/>
                  <a:gd name="T93" fmla="*/ 4 h 5"/>
                  <a:gd name="T94" fmla="*/ 1 w 10"/>
                  <a:gd name="T95" fmla="*/ 5 h 5"/>
                  <a:gd name="T96" fmla="*/ 0 w 10"/>
                  <a:gd name="T97" fmla="*/ 5 h 5"/>
                  <a:gd name="T98" fmla="*/ 0 w 10"/>
                  <a:gd name="T99" fmla="*/ 5 h 5"/>
                  <a:gd name="T100" fmla="*/ 0 w 10"/>
                  <a:gd name="T101" fmla="*/ 5 h 5"/>
                  <a:gd name="T102" fmla="*/ 0 w 10"/>
                  <a:gd name="T10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7" name="Freeform 1932"/>
              <p:cNvSpPr>
                <a:spLocks/>
              </p:cNvSpPr>
              <p:nvPr/>
            </p:nvSpPr>
            <p:spPr bwMode="auto">
              <a:xfrm>
                <a:off x="6240270" y="4346660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9 w 10"/>
                  <a:gd name="T7" fmla="*/ 0 h 3"/>
                  <a:gd name="T8" fmla="*/ 9 w 10"/>
                  <a:gd name="T9" fmla="*/ 0 h 3"/>
                  <a:gd name="T10" fmla="*/ 9 w 10"/>
                  <a:gd name="T11" fmla="*/ 0 h 3"/>
                  <a:gd name="T12" fmla="*/ 9 w 10"/>
                  <a:gd name="T13" fmla="*/ 0 h 3"/>
                  <a:gd name="T14" fmla="*/ 8 w 10"/>
                  <a:gd name="T15" fmla="*/ 0 h 3"/>
                  <a:gd name="T16" fmla="*/ 8 w 10"/>
                  <a:gd name="T17" fmla="*/ 0 h 3"/>
                  <a:gd name="T18" fmla="*/ 8 w 10"/>
                  <a:gd name="T19" fmla="*/ 0 h 3"/>
                  <a:gd name="T20" fmla="*/ 8 w 10"/>
                  <a:gd name="T21" fmla="*/ 0 h 3"/>
                  <a:gd name="T22" fmla="*/ 8 w 10"/>
                  <a:gd name="T23" fmla="*/ 0 h 3"/>
                  <a:gd name="T24" fmla="*/ 8 w 10"/>
                  <a:gd name="T25" fmla="*/ 1 h 3"/>
                  <a:gd name="T26" fmla="*/ 7 w 10"/>
                  <a:gd name="T27" fmla="*/ 1 h 3"/>
                  <a:gd name="T28" fmla="*/ 7 w 10"/>
                  <a:gd name="T29" fmla="*/ 1 h 3"/>
                  <a:gd name="T30" fmla="*/ 7 w 10"/>
                  <a:gd name="T31" fmla="*/ 1 h 3"/>
                  <a:gd name="T32" fmla="*/ 7 w 10"/>
                  <a:gd name="T33" fmla="*/ 1 h 3"/>
                  <a:gd name="T34" fmla="*/ 7 w 10"/>
                  <a:gd name="T35" fmla="*/ 1 h 3"/>
                  <a:gd name="T36" fmla="*/ 6 w 10"/>
                  <a:gd name="T37" fmla="*/ 1 h 3"/>
                  <a:gd name="T38" fmla="*/ 6 w 10"/>
                  <a:gd name="T39" fmla="*/ 1 h 3"/>
                  <a:gd name="T40" fmla="*/ 6 w 10"/>
                  <a:gd name="T41" fmla="*/ 1 h 3"/>
                  <a:gd name="T42" fmla="*/ 6 w 10"/>
                  <a:gd name="T43" fmla="*/ 1 h 3"/>
                  <a:gd name="T44" fmla="*/ 5 w 10"/>
                  <a:gd name="T45" fmla="*/ 1 h 3"/>
                  <a:gd name="T46" fmla="*/ 5 w 10"/>
                  <a:gd name="T47" fmla="*/ 1 h 3"/>
                  <a:gd name="T48" fmla="*/ 5 w 10"/>
                  <a:gd name="T49" fmla="*/ 1 h 3"/>
                  <a:gd name="T50" fmla="*/ 5 w 10"/>
                  <a:gd name="T51" fmla="*/ 1 h 3"/>
                  <a:gd name="T52" fmla="*/ 5 w 10"/>
                  <a:gd name="T53" fmla="*/ 1 h 3"/>
                  <a:gd name="T54" fmla="*/ 5 w 10"/>
                  <a:gd name="T55" fmla="*/ 1 h 3"/>
                  <a:gd name="T56" fmla="*/ 4 w 10"/>
                  <a:gd name="T57" fmla="*/ 2 h 3"/>
                  <a:gd name="T58" fmla="*/ 4 w 10"/>
                  <a:gd name="T59" fmla="*/ 2 h 3"/>
                  <a:gd name="T60" fmla="*/ 4 w 10"/>
                  <a:gd name="T61" fmla="*/ 2 h 3"/>
                  <a:gd name="T62" fmla="*/ 4 w 10"/>
                  <a:gd name="T63" fmla="*/ 2 h 3"/>
                  <a:gd name="T64" fmla="*/ 4 w 10"/>
                  <a:gd name="T65" fmla="*/ 2 h 3"/>
                  <a:gd name="T66" fmla="*/ 3 w 10"/>
                  <a:gd name="T67" fmla="*/ 2 h 3"/>
                  <a:gd name="T68" fmla="*/ 3 w 10"/>
                  <a:gd name="T69" fmla="*/ 2 h 3"/>
                  <a:gd name="T70" fmla="*/ 3 w 10"/>
                  <a:gd name="T71" fmla="*/ 2 h 3"/>
                  <a:gd name="T72" fmla="*/ 3 w 10"/>
                  <a:gd name="T73" fmla="*/ 2 h 3"/>
                  <a:gd name="T74" fmla="*/ 2 w 10"/>
                  <a:gd name="T75" fmla="*/ 2 h 3"/>
                  <a:gd name="T76" fmla="*/ 2 w 10"/>
                  <a:gd name="T77" fmla="*/ 2 h 3"/>
                  <a:gd name="T78" fmla="*/ 2 w 10"/>
                  <a:gd name="T79" fmla="*/ 2 h 3"/>
                  <a:gd name="T80" fmla="*/ 2 w 10"/>
                  <a:gd name="T81" fmla="*/ 3 h 3"/>
                  <a:gd name="T82" fmla="*/ 2 w 10"/>
                  <a:gd name="T83" fmla="*/ 3 h 3"/>
                  <a:gd name="T84" fmla="*/ 2 w 10"/>
                  <a:gd name="T85" fmla="*/ 3 h 3"/>
                  <a:gd name="T86" fmla="*/ 1 w 10"/>
                  <a:gd name="T87" fmla="*/ 3 h 3"/>
                  <a:gd name="T88" fmla="*/ 1 w 10"/>
                  <a:gd name="T89" fmla="*/ 3 h 3"/>
                  <a:gd name="T90" fmla="*/ 1 w 10"/>
                  <a:gd name="T91" fmla="*/ 3 h 3"/>
                  <a:gd name="T92" fmla="*/ 1 w 10"/>
                  <a:gd name="T93" fmla="*/ 3 h 3"/>
                  <a:gd name="T94" fmla="*/ 1 w 10"/>
                  <a:gd name="T95" fmla="*/ 3 h 3"/>
                  <a:gd name="T96" fmla="*/ 0 w 10"/>
                  <a:gd name="T97" fmla="*/ 3 h 3"/>
                  <a:gd name="T98" fmla="*/ 0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8" name="Freeform 1933"/>
              <p:cNvSpPr>
                <a:spLocks/>
              </p:cNvSpPr>
              <p:nvPr/>
            </p:nvSpPr>
            <p:spPr bwMode="auto">
              <a:xfrm>
                <a:off x="6230428" y="4349613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10 w 10"/>
                  <a:gd name="T7" fmla="*/ 0 h 3"/>
                  <a:gd name="T8" fmla="*/ 9 w 10"/>
                  <a:gd name="T9" fmla="*/ 0 h 3"/>
                  <a:gd name="T10" fmla="*/ 9 w 10"/>
                  <a:gd name="T11" fmla="*/ 0 h 3"/>
                  <a:gd name="T12" fmla="*/ 9 w 10"/>
                  <a:gd name="T13" fmla="*/ 0 h 3"/>
                  <a:gd name="T14" fmla="*/ 9 w 10"/>
                  <a:gd name="T15" fmla="*/ 0 h 3"/>
                  <a:gd name="T16" fmla="*/ 8 w 10"/>
                  <a:gd name="T17" fmla="*/ 0 h 3"/>
                  <a:gd name="T18" fmla="*/ 8 w 10"/>
                  <a:gd name="T19" fmla="*/ 1 h 3"/>
                  <a:gd name="T20" fmla="*/ 8 w 10"/>
                  <a:gd name="T21" fmla="*/ 1 h 3"/>
                  <a:gd name="T22" fmla="*/ 8 w 10"/>
                  <a:gd name="T23" fmla="*/ 1 h 3"/>
                  <a:gd name="T24" fmla="*/ 8 w 10"/>
                  <a:gd name="T25" fmla="*/ 1 h 3"/>
                  <a:gd name="T26" fmla="*/ 7 w 10"/>
                  <a:gd name="T27" fmla="*/ 1 h 3"/>
                  <a:gd name="T28" fmla="*/ 7 w 10"/>
                  <a:gd name="T29" fmla="*/ 1 h 3"/>
                  <a:gd name="T30" fmla="*/ 7 w 10"/>
                  <a:gd name="T31" fmla="*/ 1 h 3"/>
                  <a:gd name="T32" fmla="*/ 7 w 10"/>
                  <a:gd name="T33" fmla="*/ 1 h 3"/>
                  <a:gd name="T34" fmla="*/ 7 w 10"/>
                  <a:gd name="T35" fmla="*/ 1 h 3"/>
                  <a:gd name="T36" fmla="*/ 7 w 10"/>
                  <a:gd name="T37" fmla="*/ 1 h 3"/>
                  <a:gd name="T38" fmla="*/ 6 w 10"/>
                  <a:gd name="T39" fmla="*/ 1 h 3"/>
                  <a:gd name="T40" fmla="*/ 6 w 10"/>
                  <a:gd name="T41" fmla="*/ 1 h 3"/>
                  <a:gd name="T42" fmla="*/ 6 w 10"/>
                  <a:gd name="T43" fmla="*/ 1 h 3"/>
                  <a:gd name="T44" fmla="*/ 6 w 10"/>
                  <a:gd name="T45" fmla="*/ 1 h 3"/>
                  <a:gd name="T46" fmla="*/ 5 w 10"/>
                  <a:gd name="T47" fmla="*/ 1 h 3"/>
                  <a:gd name="T48" fmla="*/ 5 w 10"/>
                  <a:gd name="T49" fmla="*/ 1 h 3"/>
                  <a:gd name="T50" fmla="*/ 5 w 10"/>
                  <a:gd name="T51" fmla="*/ 1 h 3"/>
                  <a:gd name="T52" fmla="*/ 5 w 10"/>
                  <a:gd name="T53" fmla="*/ 1 h 3"/>
                  <a:gd name="T54" fmla="*/ 5 w 10"/>
                  <a:gd name="T55" fmla="*/ 1 h 3"/>
                  <a:gd name="T56" fmla="*/ 4 w 10"/>
                  <a:gd name="T57" fmla="*/ 1 h 3"/>
                  <a:gd name="T58" fmla="*/ 4 w 10"/>
                  <a:gd name="T59" fmla="*/ 2 h 3"/>
                  <a:gd name="T60" fmla="*/ 4 w 10"/>
                  <a:gd name="T61" fmla="*/ 2 h 3"/>
                  <a:gd name="T62" fmla="*/ 4 w 10"/>
                  <a:gd name="T63" fmla="*/ 2 h 3"/>
                  <a:gd name="T64" fmla="*/ 4 w 10"/>
                  <a:gd name="T65" fmla="*/ 2 h 3"/>
                  <a:gd name="T66" fmla="*/ 4 w 10"/>
                  <a:gd name="T67" fmla="*/ 2 h 3"/>
                  <a:gd name="T68" fmla="*/ 3 w 10"/>
                  <a:gd name="T69" fmla="*/ 2 h 3"/>
                  <a:gd name="T70" fmla="*/ 3 w 10"/>
                  <a:gd name="T71" fmla="*/ 2 h 3"/>
                  <a:gd name="T72" fmla="*/ 3 w 10"/>
                  <a:gd name="T73" fmla="*/ 2 h 3"/>
                  <a:gd name="T74" fmla="*/ 3 w 10"/>
                  <a:gd name="T75" fmla="*/ 2 h 3"/>
                  <a:gd name="T76" fmla="*/ 2 w 10"/>
                  <a:gd name="T77" fmla="*/ 2 h 3"/>
                  <a:gd name="T78" fmla="*/ 2 w 10"/>
                  <a:gd name="T79" fmla="*/ 2 h 3"/>
                  <a:gd name="T80" fmla="*/ 2 w 10"/>
                  <a:gd name="T81" fmla="*/ 2 h 3"/>
                  <a:gd name="T82" fmla="*/ 2 w 10"/>
                  <a:gd name="T83" fmla="*/ 2 h 3"/>
                  <a:gd name="T84" fmla="*/ 2 w 10"/>
                  <a:gd name="T85" fmla="*/ 2 h 3"/>
                  <a:gd name="T86" fmla="*/ 1 w 10"/>
                  <a:gd name="T87" fmla="*/ 2 h 3"/>
                  <a:gd name="T88" fmla="*/ 1 w 10"/>
                  <a:gd name="T89" fmla="*/ 2 h 3"/>
                  <a:gd name="T90" fmla="*/ 1 w 10"/>
                  <a:gd name="T91" fmla="*/ 2 h 3"/>
                  <a:gd name="T92" fmla="*/ 1 w 10"/>
                  <a:gd name="T93" fmla="*/ 3 h 3"/>
                  <a:gd name="T94" fmla="*/ 1 w 10"/>
                  <a:gd name="T95" fmla="*/ 3 h 3"/>
                  <a:gd name="T96" fmla="*/ 1 w 10"/>
                  <a:gd name="T97" fmla="*/ 3 h 3"/>
                  <a:gd name="T98" fmla="*/ 0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9" name="Freeform 1934"/>
              <p:cNvSpPr>
                <a:spLocks/>
              </p:cNvSpPr>
              <p:nvPr/>
            </p:nvSpPr>
            <p:spPr bwMode="auto">
              <a:xfrm>
                <a:off x="6220585" y="4352566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0" name="Freeform 1935"/>
              <p:cNvSpPr>
                <a:spLocks/>
              </p:cNvSpPr>
              <p:nvPr/>
            </p:nvSpPr>
            <p:spPr bwMode="auto">
              <a:xfrm>
                <a:off x="6210743" y="4353550"/>
                <a:ext cx="9843" cy="1968"/>
              </a:xfrm>
              <a:custGeom>
                <a:avLst/>
                <a:gdLst>
                  <a:gd name="T0" fmla="*/ 10 w 10"/>
                  <a:gd name="T1" fmla="*/ 0 h 2"/>
                  <a:gd name="T2" fmla="*/ 10 w 10"/>
                  <a:gd name="T3" fmla="*/ 0 h 2"/>
                  <a:gd name="T4" fmla="*/ 10 w 10"/>
                  <a:gd name="T5" fmla="*/ 1 h 2"/>
                  <a:gd name="T6" fmla="*/ 9 w 10"/>
                  <a:gd name="T7" fmla="*/ 1 h 2"/>
                  <a:gd name="T8" fmla="*/ 9 w 10"/>
                  <a:gd name="T9" fmla="*/ 1 h 2"/>
                  <a:gd name="T10" fmla="*/ 9 w 10"/>
                  <a:gd name="T11" fmla="*/ 1 h 2"/>
                  <a:gd name="T12" fmla="*/ 9 w 10"/>
                  <a:gd name="T13" fmla="*/ 1 h 2"/>
                  <a:gd name="T14" fmla="*/ 9 w 10"/>
                  <a:gd name="T15" fmla="*/ 1 h 2"/>
                  <a:gd name="T16" fmla="*/ 9 w 10"/>
                  <a:gd name="T17" fmla="*/ 1 h 2"/>
                  <a:gd name="T18" fmla="*/ 8 w 10"/>
                  <a:gd name="T19" fmla="*/ 1 h 2"/>
                  <a:gd name="T20" fmla="*/ 8 w 10"/>
                  <a:gd name="T21" fmla="*/ 1 h 2"/>
                  <a:gd name="T22" fmla="*/ 8 w 10"/>
                  <a:gd name="T23" fmla="*/ 1 h 2"/>
                  <a:gd name="T24" fmla="*/ 8 w 10"/>
                  <a:gd name="T25" fmla="*/ 1 h 2"/>
                  <a:gd name="T26" fmla="*/ 8 w 10"/>
                  <a:gd name="T27" fmla="*/ 1 h 2"/>
                  <a:gd name="T28" fmla="*/ 7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5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4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2 h 2"/>
                  <a:gd name="T78" fmla="*/ 2 w 10"/>
                  <a:gd name="T79" fmla="*/ 2 h 2"/>
                  <a:gd name="T80" fmla="*/ 2 w 10"/>
                  <a:gd name="T81" fmla="*/ 2 h 2"/>
                  <a:gd name="T82" fmla="*/ 2 w 10"/>
                  <a:gd name="T83" fmla="*/ 2 h 2"/>
                  <a:gd name="T84" fmla="*/ 2 w 10"/>
                  <a:gd name="T85" fmla="*/ 2 h 2"/>
                  <a:gd name="T86" fmla="*/ 2 w 10"/>
                  <a:gd name="T87" fmla="*/ 2 h 2"/>
                  <a:gd name="T88" fmla="*/ 1 w 10"/>
                  <a:gd name="T89" fmla="*/ 2 h 2"/>
                  <a:gd name="T90" fmla="*/ 1 w 10"/>
                  <a:gd name="T91" fmla="*/ 2 h 2"/>
                  <a:gd name="T92" fmla="*/ 1 w 10"/>
                  <a:gd name="T93" fmla="*/ 2 h 2"/>
                  <a:gd name="T94" fmla="*/ 1 w 10"/>
                  <a:gd name="T95" fmla="*/ 2 h 2"/>
                  <a:gd name="T96" fmla="*/ 1 w 10"/>
                  <a:gd name="T97" fmla="*/ 2 h 2"/>
                  <a:gd name="T98" fmla="*/ 1 w 10"/>
                  <a:gd name="T99" fmla="*/ 2 h 2"/>
                  <a:gd name="T100" fmla="*/ 0 w 10"/>
                  <a:gd name="T101" fmla="*/ 2 h 2"/>
                  <a:gd name="T102" fmla="*/ 0 w 10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1" name="Freeform 1936"/>
              <p:cNvSpPr>
                <a:spLocks/>
              </p:cNvSpPr>
              <p:nvPr/>
            </p:nvSpPr>
            <p:spPr bwMode="auto">
              <a:xfrm>
                <a:off x="6200900" y="4355519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7 w 10"/>
                  <a:gd name="T39" fmla="*/ 0 h 1"/>
                  <a:gd name="T40" fmla="*/ 6 w 10"/>
                  <a:gd name="T41" fmla="*/ 0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1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2" name="Freeform 1937"/>
              <p:cNvSpPr>
                <a:spLocks/>
              </p:cNvSpPr>
              <p:nvPr/>
            </p:nvSpPr>
            <p:spPr bwMode="auto">
              <a:xfrm>
                <a:off x="6191058" y="4356503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0 h 1"/>
                  <a:gd name="T18" fmla="*/ 9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7 w 10"/>
                  <a:gd name="T39" fmla="*/ 0 h 1"/>
                  <a:gd name="T40" fmla="*/ 7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4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1 w 10"/>
                  <a:gd name="T99" fmla="*/ 1 h 1"/>
                  <a:gd name="T100" fmla="*/ 1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3" name="Freeform 1938"/>
              <p:cNvSpPr>
                <a:spLocks/>
              </p:cNvSpPr>
              <p:nvPr/>
            </p:nvSpPr>
            <p:spPr bwMode="auto">
              <a:xfrm>
                <a:off x="6181215" y="4357487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9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5 w 11"/>
                  <a:gd name="T26" fmla="*/ 5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2 w 11"/>
                  <a:gd name="T41" fmla="*/ 2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4" name="Freeform 1939"/>
              <p:cNvSpPr>
                <a:spLocks/>
              </p:cNvSpPr>
              <p:nvPr/>
            </p:nvSpPr>
            <p:spPr bwMode="auto">
              <a:xfrm>
                <a:off x="6172357" y="4357487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9 w 10"/>
                  <a:gd name="T3" fmla="*/ 0 h 1"/>
                  <a:gd name="T4" fmla="*/ 9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8 w 10"/>
                  <a:gd name="T11" fmla="*/ 0 h 1"/>
                  <a:gd name="T12" fmla="*/ 8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1 h 1"/>
                  <a:gd name="T22" fmla="*/ 7 w 10"/>
                  <a:gd name="T23" fmla="*/ 1 h 1"/>
                  <a:gd name="T24" fmla="*/ 7 w 10"/>
                  <a:gd name="T25" fmla="*/ 1 h 1"/>
                  <a:gd name="T26" fmla="*/ 7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6 w 10"/>
                  <a:gd name="T33" fmla="*/ 1 h 1"/>
                  <a:gd name="T34" fmla="*/ 6 w 10"/>
                  <a:gd name="T35" fmla="*/ 1 h 1"/>
                  <a:gd name="T36" fmla="*/ 6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5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4 w 10"/>
                  <a:gd name="T53" fmla="*/ 1 h 1"/>
                  <a:gd name="T54" fmla="*/ 4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3 w 10"/>
                  <a:gd name="T63" fmla="*/ 1 h 1"/>
                  <a:gd name="T64" fmla="*/ 3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2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1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0 w 10"/>
                  <a:gd name="T93" fmla="*/ 1 h 1"/>
                  <a:gd name="T94" fmla="*/ 0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5" name="Freeform 1940"/>
              <p:cNvSpPr>
                <a:spLocks/>
              </p:cNvSpPr>
              <p:nvPr/>
            </p:nvSpPr>
            <p:spPr bwMode="auto">
              <a:xfrm>
                <a:off x="6162515" y="4358471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8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4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1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6" name="Freeform 1941"/>
              <p:cNvSpPr>
                <a:spLocks/>
              </p:cNvSpPr>
              <p:nvPr/>
            </p:nvSpPr>
            <p:spPr bwMode="auto">
              <a:xfrm>
                <a:off x="6152672" y="4358471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7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6 w 10"/>
                  <a:gd name="T35" fmla="*/ 0 h 1"/>
                  <a:gd name="T36" fmla="*/ 6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4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3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0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7" name="Freeform 1942"/>
              <p:cNvSpPr>
                <a:spLocks/>
              </p:cNvSpPr>
              <p:nvPr/>
            </p:nvSpPr>
            <p:spPr bwMode="auto">
              <a:xfrm>
                <a:off x="6142830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8" name="Freeform 1943"/>
              <p:cNvSpPr>
                <a:spLocks/>
              </p:cNvSpPr>
              <p:nvPr/>
            </p:nvSpPr>
            <p:spPr bwMode="auto">
              <a:xfrm>
                <a:off x="6132987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9" name="Freeform 1944"/>
              <p:cNvSpPr>
                <a:spLocks/>
              </p:cNvSpPr>
              <p:nvPr/>
            </p:nvSpPr>
            <p:spPr bwMode="auto">
              <a:xfrm>
                <a:off x="6123145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8 w 10"/>
                  <a:gd name="T13" fmla="*/ 8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0" name="Freeform 1945"/>
              <p:cNvSpPr>
                <a:spLocks/>
              </p:cNvSpPr>
              <p:nvPr/>
            </p:nvSpPr>
            <p:spPr bwMode="auto">
              <a:xfrm>
                <a:off x="6113302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8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1" name="Freeform 1946"/>
              <p:cNvSpPr>
                <a:spLocks/>
              </p:cNvSpPr>
              <p:nvPr/>
            </p:nvSpPr>
            <p:spPr bwMode="auto">
              <a:xfrm>
                <a:off x="6103460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3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2" name="Freeform 1947"/>
              <p:cNvSpPr>
                <a:spLocks/>
              </p:cNvSpPr>
              <p:nvPr/>
            </p:nvSpPr>
            <p:spPr bwMode="auto">
              <a:xfrm>
                <a:off x="6093617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10 w 10"/>
                  <a:gd name="T6" fmla="*/ 9 w 10"/>
                  <a:gd name="T7" fmla="*/ 9 w 10"/>
                  <a:gd name="T8" fmla="*/ 9 w 10"/>
                  <a:gd name="T9" fmla="*/ 9 w 10"/>
                  <a:gd name="T10" fmla="*/ 8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7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4 w 10"/>
                  <a:gd name="T36" fmla="*/ 3 w 10"/>
                  <a:gd name="T37" fmla="*/ 3 w 10"/>
                  <a:gd name="T38" fmla="*/ 3 w 10"/>
                  <a:gd name="T39" fmla="*/ 3 w 10"/>
                  <a:gd name="T40" fmla="*/ 3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1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3" name="Freeform 1948"/>
              <p:cNvSpPr>
                <a:spLocks/>
              </p:cNvSpPr>
              <p:nvPr/>
            </p:nvSpPr>
            <p:spPr bwMode="auto">
              <a:xfrm>
                <a:off x="6083775" y="4359456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5 w 11"/>
                  <a:gd name="T26" fmla="*/ 5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4" name="Freeform 1949"/>
              <p:cNvSpPr>
                <a:spLocks/>
              </p:cNvSpPr>
              <p:nvPr/>
            </p:nvSpPr>
            <p:spPr bwMode="auto">
              <a:xfrm>
                <a:off x="6074916" y="4359456"/>
                <a:ext cx="9843" cy="0"/>
              </a:xfrm>
              <a:custGeom>
                <a:avLst/>
                <a:gdLst>
                  <a:gd name="T0" fmla="*/ 10 w 10"/>
                  <a:gd name="T1" fmla="*/ 9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6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4 w 10"/>
                  <a:gd name="T27" fmla="*/ 4 w 10"/>
                  <a:gd name="T28" fmla="*/ 4 w 10"/>
                  <a:gd name="T29" fmla="*/ 4 w 10"/>
                  <a:gd name="T30" fmla="*/ 4 w 10"/>
                  <a:gd name="T31" fmla="*/ 3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5" name="Freeform 1950"/>
              <p:cNvSpPr>
                <a:spLocks/>
              </p:cNvSpPr>
              <p:nvPr/>
            </p:nvSpPr>
            <p:spPr bwMode="auto">
              <a:xfrm>
                <a:off x="6065074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6" name="Freeform 1951"/>
              <p:cNvSpPr>
                <a:spLocks/>
              </p:cNvSpPr>
              <p:nvPr/>
            </p:nvSpPr>
            <p:spPr bwMode="auto">
              <a:xfrm>
                <a:off x="6055231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7" name="Freeform 1952"/>
              <p:cNvSpPr>
                <a:spLocks/>
              </p:cNvSpPr>
              <p:nvPr/>
            </p:nvSpPr>
            <p:spPr bwMode="auto">
              <a:xfrm>
                <a:off x="6054247" y="4359456"/>
                <a:ext cx="98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</p:grpSp>
      <p:grpSp>
        <p:nvGrpSpPr>
          <p:cNvPr id="1698" name="Group 1697"/>
          <p:cNvGrpSpPr/>
          <p:nvPr/>
        </p:nvGrpSpPr>
        <p:grpSpPr>
          <a:xfrm>
            <a:off x="6139698" y="3041975"/>
            <a:ext cx="3238094" cy="1284911"/>
            <a:chOff x="4557059" y="4395788"/>
            <a:chExt cx="2547370" cy="1010824"/>
          </a:xfrm>
        </p:grpSpPr>
        <p:sp>
          <p:nvSpPr>
            <p:cNvPr id="1699" name="Rectangle 2018"/>
            <p:cNvSpPr>
              <a:spLocks noChangeArrowheads="1"/>
            </p:cNvSpPr>
            <p:nvPr/>
          </p:nvSpPr>
          <p:spPr bwMode="auto">
            <a:xfrm>
              <a:off x="4557059" y="4401693"/>
              <a:ext cx="1111219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0" name="Line 2019"/>
            <p:cNvSpPr>
              <a:spLocks noChangeShapeType="1"/>
            </p:cNvSpPr>
            <p:nvPr/>
          </p:nvSpPr>
          <p:spPr bwMode="auto">
            <a:xfrm>
              <a:off x="4557059" y="5399723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1" name="Line 2020"/>
            <p:cNvSpPr>
              <a:spLocks noChangeShapeType="1"/>
            </p:cNvSpPr>
            <p:nvPr/>
          </p:nvSpPr>
          <p:spPr bwMode="auto">
            <a:xfrm>
              <a:off x="4557059" y="4401693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2" name="Line 2021"/>
            <p:cNvSpPr>
              <a:spLocks noChangeShapeType="1"/>
            </p:cNvSpPr>
            <p:nvPr/>
          </p:nvSpPr>
          <p:spPr bwMode="auto">
            <a:xfrm flipV="1">
              <a:off x="4557059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3" name="Line 2022"/>
            <p:cNvSpPr>
              <a:spLocks noChangeShapeType="1"/>
            </p:cNvSpPr>
            <p:nvPr/>
          </p:nvSpPr>
          <p:spPr bwMode="auto">
            <a:xfrm flipV="1">
              <a:off x="4742098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4" name="Line 2023"/>
            <p:cNvSpPr>
              <a:spLocks noChangeShapeType="1"/>
            </p:cNvSpPr>
            <p:nvPr/>
          </p:nvSpPr>
          <p:spPr bwMode="auto">
            <a:xfrm flipV="1">
              <a:off x="4927137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5" name="Line 2024"/>
            <p:cNvSpPr>
              <a:spLocks noChangeShapeType="1"/>
            </p:cNvSpPr>
            <p:nvPr/>
          </p:nvSpPr>
          <p:spPr bwMode="auto">
            <a:xfrm flipV="1">
              <a:off x="5112176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6" name="Line 2025"/>
            <p:cNvSpPr>
              <a:spLocks noChangeShapeType="1"/>
            </p:cNvSpPr>
            <p:nvPr/>
          </p:nvSpPr>
          <p:spPr bwMode="auto">
            <a:xfrm flipV="1">
              <a:off x="5297215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7" name="Line 2026"/>
            <p:cNvSpPr>
              <a:spLocks noChangeShapeType="1"/>
            </p:cNvSpPr>
            <p:nvPr/>
          </p:nvSpPr>
          <p:spPr bwMode="auto">
            <a:xfrm flipV="1">
              <a:off x="5483239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8" name="Line 2027"/>
            <p:cNvSpPr>
              <a:spLocks noChangeShapeType="1"/>
            </p:cNvSpPr>
            <p:nvPr/>
          </p:nvSpPr>
          <p:spPr bwMode="auto">
            <a:xfrm flipV="1">
              <a:off x="5668278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9" name="Line 2028"/>
            <p:cNvSpPr>
              <a:spLocks noChangeShapeType="1"/>
            </p:cNvSpPr>
            <p:nvPr/>
          </p:nvSpPr>
          <p:spPr bwMode="auto">
            <a:xfrm>
              <a:off x="4557059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0" name="Line 2029"/>
            <p:cNvSpPr>
              <a:spLocks noChangeShapeType="1"/>
            </p:cNvSpPr>
            <p:nvPr/>
          </p:nvSpPr>
          <p:spPr bwMode="auto">
            <a:xfrm>
              <a:off x="4742098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1" name="Line 2030"/>
            <p:cNvSpPr>
              <a:spLocks noChangeShapeType="1"/>
            </p:cNvSpPr>
            <p:nvPr/>
          </p:nvSpPr>
          <p:spPr bwMode="auto">
            <a:xfrm>
              <a:off x="4927137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2" name="Line 2031"/>
            <p:cNvSpPr>
              <a:spLocks noChangeShapeType="1"/>
            </p:cNvSpPr>
            <p:nvPr/>
          </p:nvSpPr>
          <p:spPr bwMode="auto">
            <a:xfrm>
              <a:off x="5112176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3" name="Line 2032"/>
            <p:cNvSpPr>
              <a:spLocks noChangeShapeType="1"/>
            </p:cNvSpPr>
            <p:nvPr/>
          </p:nvSpPr>
          <p:spPr bwMode="auto">
            <a:xfrm>
              <a:off x="5297215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4" name="Line 2033"/>
            <p:cNvSpPr>
              <a:spLocks noChangeShapeType="1"/>
            </p:cNvSpPr>
            <p:nvPr/>
          </p:nvSpPr>
          <p:spPr bwMode="auto">
            <a:xfrm>
              <a:off x="5483239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5" name="Line 2034"/>
            <p:cNvSpPr>
              <a:spLocks noChangeShapeType="1"/>
            </p:cNvSpPr>
            <p:nvPr/>
          </p:nvSpPr>
          <p:spPr bwMode="auto">
            <a:xfrm>
              <a:off x="5668278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6" name="Line 2044"/>
            <p:cNvSpPr>
              <a:spLocks noChangeShapeType="1"/>
            </p:cNvSpPr>
            <p:nvPr/>
          </p:nvSpPr>
          <p:spPr bwMode="auto">
            <a:xfrm flipV="1">
              <a:off x="4557059" y="4401693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7" name="Line 2045"/>
            <p:cNvSpPr>
              <a:spLocks noChangeShapeType="1"/>
            </p:cNvSpPr>
            <p:nvPr/>
          </p:nvSpPr>
          <p:spPr bwMode="auto">
            <a:xfrm flipV="1">
              <a:off x="5668278" y="4401693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8" name="Line 2046"/>
            <p:cNvSpPr>
              <a:spLocks noChangeShapeType="1"/>
            </p:cNvSpPr>
            <p:nvPr/>
          </p:nvSpPr>
          <p:spPr bwMode="auto">
            <a:xfrm>
              <a:off x="4557059" y="539972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9" name="Line 2047"/>
            <p:cNvSpPr>
              <a:spLocks noChangeShapeType="1"/>
            </p:cNvSpPr>
            <p:nvPr/>
          </p:nvSpPr>
          <p:spPr bwMode="auto">
            <a:xfrm>
              <a:off x="4557059" y="5200904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0" name="Line 2048"/>
            <p:cNvSpPr>
              <a:spLocks noChangeShapeType="1"/>
            </p:cNvSpPr>
            <p:nvPr/>
          </p:nvSpPr>
          <p:spPr bwMode="auto">
            <a:xfrm>
              <a:off x="4557059" y="500110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1" name="Line 2049"/>
            <p:cNvSpPr>
              <a:spLocks noChangeShapeType="1"/>
            </p:cNvSpPr>
            <p:nvPr/>
          </p:nvSpPr>
          <p:spPr bwMode="auto">
            <a:xfrm>
              <a:off x="4557059" y="480129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2" name="Line 2050"/>
            <p:cNvSpPr>
              <a:spLocks noChangeShapeType="1"/>
            </p:cNvSpPr>
            <p:nvPr/>
          </p:nvSpPr>
          <p:spPr bwMode="auto">
            <a:xfrm>
              <a:off x="4557059" y="460149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3" name="Line 2051"/>
            <p:cNvSpPr>
              <a:spLocks noChangeShapeType="1"/>
            </p:cNvSpPr>
            <p:nvPr/>
          </p:nvSpPr>
          <p:spPr bwMode="auto">
            <a:xfrm>
              <a:off x="4557059" y="440169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4" name="Line 2052"/>
            <p:cNvSpPr>
              <a:spLocks noChangeShapeType="1"/>
            </p:cNvSpPr>
            <p:nvPr/>
          </p:nvSpPr>
          <p:spPr bwMode="auto">
            <a:xfrm flipH="1">
              <a:off x="5623986" y="539972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5" name="Line 2053"/>
            <p:cNvSpPr>
              <a:spLocks noChangeShapeType="1"/>
            </p:cNvSpPr>
            <p:nvPr/>
          </p:nvSpPr>
          <p:spPr bwMode="auto">
            <a:xfrm flipH="1">
              <a:off x="5623986" y="5200904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6" name="Line 2054"/>
            <p:cNvSpPr>
              <a:spLocks noChangeShapeType="1"/>
            </p:cNvSpPr>
            <p:nvPr/>
          </p:nvSpPr>
          <p:spPr bwMode="auto">
            <a:xfrm flipH="1">
              <a:off x="5623986" y="500110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7" name="Line 2055"/>
            <p:cNvSpPr>
              <a:spLocks noChangeShapeType="1"/>
            </p:cNvSpPr>
            <p:nvPr/>
          </p:nvSpPr>
          <p:spPr bwMode="auto">
            <a:xfrm flipH="1">
              <a:off x="5623986" y="480129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8" name="Line 2056"/>
            <p:cNvSpPr>
              <a:spLocks noChangeShapeType="1"/>
            </p:cNvSpPr>
            <p:nvPr/>
          </p:nvSpPr>
          <p:spPr bwMode="auto">
            <a:xfrm flipH="1">
              <a:off x="5623986" y="460149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9" name="Line 2057"/>
            <p:cNvSpPr>
              <a:spLocks noChangeShapeType="1"/>
            </p:cNvSpPr>
            <p:nvPr/>
          </p:nvSpPr>
          <p:spPr bwMode="auto">
            <a:xfrm flipH="1">
              <a:off x="5623986" y="440169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0" name="Oval 2078"/>
            <p:cNvSpPr>
              <a:spLocks noChangeArrowheads="1"/>
            </p:cNvSpPr>
            <p:nvPr/>
          </p:nvSpPr>
          <p:spPr bwMode="auto">
            <a:xfrm>
              <a:off x="4566902" y="538791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1" name="Oval 2079"/>
            <p:cNvSpPr>
              <a:spLocks noChangeArrowheads="1"/>
            </p:cNvSpPr>
            <p:nvPr/>
          </p:nvSpPr>
          <p:spPr bwMode="auto">
            <a:xfrm>
              <a:off x="4623988" y="53908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2" name="Oval 2080"/>
            <p:cNvSpPr>
              <a:spLocks noChangeArrowheads="1"/>
            </p:cNvSpPr>
            <p:nvPr/>
          </p:nvSpPr>
          <p:spPr bwMode="auto">
            <a:xfrm>
              <a:off x="4627925" y="538692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3" name="Oval 2081"/>
            <p:cNvSpPr>
              <a:spLocks noChangeArrowheads="1"/>
            </p:cNvSpPr>
            <p:nvPr/>
          </p:nvSpPr>
          <p:spPr bwMode="auto">
            <a:xfrm>
              <a:off x="4631862" y="53593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4" name="Oval 2082"/>
            <p:cNvSpPr>
              <a:spLocks noChangeArrowheads="1"/>
            </p:cNvSpPr>
            <p:nvPr/>
          </p:nvSpPr>
          <p:spPr bwMode="auto">
            <a:xfrm>
              <a:off x="4635799" y="531901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5" name="Oval 2083"/>
            <p:cNvSpPr>
              <a:spLocks noChangeArrowheads="1"/>
            </p:cNvSpPr>
            <p:nvPr/>
          </p:nvSpPr>
          <p:spPr bwMode="auto">
            <a:xfrm>
              <a:off x="4639736" y="525306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6" name="Oval 2084"/>
            <p:cNvSpPr>
              <a:spLocks noChangeArrowheads="1"/>
            </p:cNvSpPr>
            <p:nvPr/>
          </p:nvSpPr>
          <p:spPr bwMode="auto">
            <a:xfrm>
              <a:off x="4642688" y="517334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7" name="Oval 2085"/>
            <p:cNvSpPr>
              <a:spLocks noChangeArrowheads="1"/>
            </p:cNvSpPr>
            <p:nvPr/>
          </p:nvSpPr>
          <p:spPr bwMode="auto">
            <a:xfrm>
              <a:off x="4646625" y="510838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8" name="Oval 2086"/>
            <p:cNvSpPr>
              <a:spLocks noChangeArrowheads="1"/>
            </p:cNvSpPr>
            <p:nvPr/>
          </p:nvSpPr>
          <p:spPr bwMode="auto">
            <a:xfrm>
              <a:off x="4650562" y="50207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9" name="Oval 2087"/>
            <p:cNvSpPr>
              <a:spLocks noChangeArrowheads="1"/>
            </p:cNvSpPr>
            <p:nvPr/>
          </p:nvSpPr>
          <p:spPr bwMode="auto">
            <a:xfrm>
              <a:off x="4654499" y="495385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0" name="Oval 2088"/>
            <p:cNvSpPr>
              <a:spLocks noChangeArrowheads="1"/>
            </p:cNvSpPr>
            <p:nvPr/>
          </p:nvSpPr>
          <p:spPr bwMode="auto">
            <a:xfrm>
              <a:off x="4658436" y="49509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1" name="Oval 2089"/>
            <p:cNvSpPr>
              <a:spLocks noChangeArrowheads="1"/>
            </p:cNvSpPr>
            <p:nvPr/>
          </p:nvSpPr>
          <p:spPr bwMode="auto">
            <a:xfrm>
              <a:off x="4662373" y="492925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2" name="Oval 2090"/>
            <p:cNvSpPr>
              <a:spLocks noChangeArrowheads="1"/>
            </p:cNvSpPr>
            <p:nvPr/>
          </p:nvSpPr>
          <p:spPr bwMode="auto">
            <a:xfrm>
              <a:off x="4666310" y="49331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3" name="Oval 2091"/>
            <p:cNvSpPr>
              <a:spLocks noChangeArrowheads="1"/>
            </p:cNvSpPr>
            <p:nvPr/>
          </p:nvSpPr>
          <p:spPr bwMode="auto">
            <a:xfrm>
              <a:off x="4669264" y="490759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4" name="Oval 2092"/>
            <p:cNvSpPr>
              <a:spLocks noChangeArrowheads="1"/>
            </p:cNvSpPr>
            <p:nvPr/>
          </p:nvSpPr>
          <p:spPr bwMode="auto">
            <a:xfrm>
              <a:off x="4674184" y="492137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5" name="Oval 2093"/>
            <p:cNvSpPr>
              <a:spLocks noChangeArrowheads="1"/>
            </p:cNvSpPr>
            <p:nvPr/>
          </p:nvSpPr>
          <p:spPr bwMode="auto">
            <a:xfrm>
              <a:off x="4677138" y="494992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6" name="Oval 2094"/>
            <p:cNvSpPr>
              <a:spLocks noChangeArrowheads="1"/>
            </p:cNvSpPr>
            <p:nvPr/>
          </p:nvSpPr>
          <p:spPr bwMode="auto">
            <a:xfrm>
              <a:off x="4681075" y="497157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7" name="Oval 2095"/>
            <p:cNvSpPr>
              <a:spLocks noChangeArrowheads="1"/>
            </p:cNvSpPr>
            <p:nvPr/>
          </p:nvSpPr>
          <p:spPr bwMode="auto">
            <a:xfrm>
              <a:off x="4685012" y="496074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8" name="Oval 2096"/>
            <p:cNvSpPr>
              <a:spLocks noChangeArrowheads="1"/>
            </p:cNvSpPr>
            <p:nvPr/>
          </p:nvSpPr>
          <p:spPr bwMode="auto">
            <a:xfrm>
              <a:off x="4688949" y="49420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9" name="Oval 2097"/>
            <p:cNvSpPr>
              <a:spLocks noChangeArrowheads="1"/>
            </p:cNvSpPr>
            <p:nvPr/>
          </p:nvSpPr>
          <p:spPr bwMode="auto">
            <a:xfrm>
              <a:off x="4692886" y="49390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0" name="Oval 2098"/>
            <p:cNvSpPr>
              <a:spLocks noChangeArrowheads="1"/>
            </p:cNvSpPr>
            <p:nvPr/>
          </p:nvSpPr>
          <p:spPr bwMode="auto">
            <a:xfrm>
              <a:off x="4695838" y="490562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1" name="Oval 2099"/>
            <p:cNvSpPr>
              <a:spLocks noChangeArrowheads="1"/>
            </p:cNvSpPr>
            <p:nvPr/>
          </p:nvSpPr>
          <p:spPr bwMode="auto">
            <a:xfrm>
              <a:off x="4700760" y="494499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2" name="Oval 2100"/>
            <p:cNvSpPr>
              <a:spLocks noChangeArrowheads="1"/>
            </p:cNvSpPr>
            <p:nvPr/>
          </p:nvSpPr>
          <p:spPr bwMode="auto">
            <a:xfrm>
              <a:off x="4703712" y="49637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3" name="Oval 2101"/>
            <p:cNvSpPr>
              <a:spLocks noChangeArrowheads="1"/>
            </p:cNvSpPr>
            <p:nvPr/>
          </p:nvSpPr>
          <p:spPr bwMode="auto">
            <a:xfrm>
              <a:off x="4707649" y="494992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4" name="Oval 2102"/>
            <p:cNvSpPr>
              <a:spLocks noChangeArrowheads="1"/>
            </p:cNvSpPr>
            <p:nvPr/>
          </p:nvSpPr>
          <p:spPr bwMode="auto">
            <a:xfrm>
              <a:off x="4711586" y="49597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5" name="Oval 2103"/>
            <p:cNvSpPr>
              <a:spLocks noChangeArrowheads="1"/>
            </p:cNvSpPr>
            <p:nvPr/>
          </p:nvSpPr>
          <p:spPr bwMode="auto">
            <a:xfrm>
              <a:off x="4715523" y="497944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6" name="Oval 2104"/>
            <p:cNvSpPr>
              <a:spLocks noChangeArrowheads="1"/>
            </p:cNvSpPr>
            <p:nvPr/>
          </p:nvSpPr>
          <p:spPr bwMode="auto">
            <a:xfrm>
              <a:off x="4719460" y="49981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7" name="Oval 2105"/>
            <p:cNvSpPr>
              <a:spLocks noChangeArrowheads="1"/>
            </p:cNvSpPr>
            <p:nvPr/>
          </p:nvSpPr>
          <p:spPr bwMode="auto">
            <a:xfrm>
              <a:off x="4723397" y="50444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8" name="Oval 2106"/>
            <p:cNvSpPr>
              <a:spLocks noChangeArrowheads="1"/>
            </p:cNvSpPr>
            <p:nvPr/>
          </p:nvSpPr>
          <p:spPr bwMode="auto">
            <a:xfrm>
              <a:off x="4726350" y="503456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9" name="Oval 2107"/>
            <p:cNvSpPr>
              <a:spLocks noChangeArrowheads="1"/>
            </p:cNvSpPr>
            <p:nvPr/>
          </p:nvSpPr>
          <p:spPr bwMode="auto">
            <a:xfrm>
              <a:off x="4730287" y="499913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0" name="Oval 2108"/>
            <p:cNvSpPr>
              <a:spLocks noChangeArrowheads="1"/>
            </p:cNvSpPr>
            <p:nvPr/>
          </p:nvSpPr>
          <p:spPr bwMode="auto">
            <a:xfrm>
              <a:off x="4734224" y="497846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1" name="Oval 2109"/>
            <p:cNvSpPr>
              <a:spLocks noChangeArrowheads="1"/>
            </p:cNvSpPr>
            <p:nvPr/>
          </p:nvSpPr>
          <p:spPr bwMode="auto">
            <a:xfrm>
              <a:off x="4738161" y="49499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2" name="Oval 2110"/>
            <p:cNvSpPr>
              <a:spLocks noChangeArrowheads="1"/>
            </p:cNvSpPr>
            <p:nvPr/>
          </p:nvSpPr>
          <p:spPr bwMode="auto">
            <a:xfrm>
              <a:off x="4742098" y="49725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3" name="Oval 2111"/>
            <p:cNvSpPr>
              <a:spLocks noChangeArrowheads="1"/>
            </p:cNvSpPr>
            <p:nvPr/>
          </p:nvSpPr>
          <p:spPr bwMode="auto">
            <a:xfrm>
              <a:off x="4746035" y="49991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4" name="Oval 2112"/>
            <p:cNvSpPr>
              <a:spLocks noChangeArrowheads="1"/>
            </p:cNvSpPr>
            <p:nvPr/>
          </p:nvSpPr>
          <p:spPr bwMode="auto">
            <a:xfrm>
              <a:off x="4749972" y="49784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5" name="Oval 2113"/>
            <p:cNvSpPr>
              <a:spLocks noChangeArrowheads="1"/>
            </p:cNvSpPr>
            <p:nvPr/>
          </p:nvSpPr>
          <p:spPr bwMode="auto">
            <a:xfrm>
              <a:off x="4752924" y="496271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6" name="Oval 2114"/>
            <p:cNvSpPr>
              <a:spLocks noChangeArrowheads="1"/>
            </p:cNvSpPr>
            <p:nvPr/>
          </p:nvSpPr>
          <p:spPr bwMode="auto">
            <a:xfrm>
              <a:off x="4756861" y="497255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7" name="Oval 2115"/>
            <p:cNvSpPr>
              <a:spLocks noChangeArrowheads="1"/>
            </p:cNvSpPr>
            <p:nvPr/>
          </p:nvSpPr>
          <p:spPr bwMode="auto">
            <a:xfrm>
              <a:off x="4760798" y="501389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8" name="Oval 2116"/>
            <p:cNvSpPr>
              <a:spLocks noChangeArrowheads="1"/>
            </p:cNvSpPr>
            <p:nvPr/>
          </p:nvSpPr>
          <p:spPr bwMode="auto">
            <a:xfrm>
              <a:off x="4764735" y="503850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9" name="Oval 2117"/>
            <p:cNvSpPr>
              <a:spLocks noChangeArrowheads="1"/>
            </p:cNvSpPr>
            <p:nvPr/>
          </p:nvSpPr>
          <p:spPr bwMode="auto">
            <a:xfrm>
              <a:off x="4768672" y="49912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0" name="Oval 2118"/>
            <p:cNvSpPr>
              <a:spLocks noChangeArrowheads="1"/>
            </p:cNvSpPr>
            <p:nvPr/>
          </p:nvSpPr>
          <p:spPr bwMode="auto">
            <a:xfrm>
              <a:off x="4772609" y="500307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1" name="Oval 2119"/>
            <p:cNvSpPr>
              <a:spLocks noChangeArrowheads="1"/>
            </p:cNvSpPr>
            <p:nvPr/>
          </p:nvSpPr>
          <p:spPr bwMode="auto">
            <a:xfrm>
              <a:off x="4776546" y="501783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2" name="Oval 2120"/>
            <p:cNvSpPr>
              <a:spLocks noChangeArrowheads="1"/>
            </p:cNvSpPr>
            <p:nvPr/>
          </p:nvSpPr>
          <p:spPr bwMode="auto">
            <a:xfrm>
              <a:off x="4779500" y="502373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3" name="Oval 2121"/>
            <p:cNvSpPr>
              <a:spLocks noChangeArrowheads="1"/>
            </p:cNvSpPr>
            <p:nvPr/>
          </p:nvSpPr>
          <p:spPr bwMode="auto">
            <a:xfrm>
              <a:off x="4783437" y="50050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4" name="Oval 2122"/>
            <p:cNvSpPr>
              <a:spLocks noChangeArrowheads="1"/>
            </p:cNvSpPr>
            <p:nvPr/>
          </p:nvSpPr>
          <p:spPr bwMode="auto">
            <a:xfrm>
              <a:off x="4787374" y="498535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5" name="Oval 2123"/>
            <p:cNvSpPr>
              <a:spLocks noChangeArrowheads="1"/>
            </p:cNvSpPr>
            <p:nvPr/>
          </p:nvSpPr>
          <p:spPr bwMode="auto">
            <a:xfrm>
              <a:off x="4791311" y="498141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6" name="Oval 2124"/>
            <p:cNvSpPr>
              <a:spLocks noChangeArrowheads="1"/>
            </p:cNvSpPr>
            <p:nvPr/>
          </p:nvSpPr>
          <p:spPr bwMode="auto">
            <a:xfrm>
              <a:off x="4795248" y="50040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7" name="Oval 2125"/>
            <p:cNvSpPr>
              <a:spLocks noChangeArrowheads="1"/>
            </p:cNvSpPr>
            <p:nvPr/>
          </p:nvSpPr>
          <p:spPr bwMode="auto">
            <a:xfrm>
              <a:off x="4799185" y="50266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8" name="Oval 2126"/>
            <p:cNvSpPr>
              <a:spLocks noChangeArrowheads="1"/>
            </p:cNvSpPr>
            <p:nvPr/>
          </p:nvSpPr>
          <p:spPr bwMode="auto">
            <a:xfrm>
              <a:off x="4803122" y="50335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9" name="Oval 2127"/>
            <p:cNvSpPr>
              <a:spLocks noChangeArrowheads="1"/>
            </p:cNvSpPr>
            <p:nvPr/>
          </p:nvSpPr>
          <p:spPr bwMode="auto">
            <a:xfrm>
              <a:off x="4806074" y="50257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0" name="Oval 2128"/>
            <p:cNvSpPr>
              <a:spLocks noChangeArrowheads="1"/>
            </p:cNvSpPr>
            <p:nvPr/>
          </p:nvSpPr>
          <p:spPr bwMode="auto">
            <a:xfrm>
              <a:off x="4810011" y="50168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1" name="Oval 2129"/>
            <p:cNvSpPr>
              <a:spLocks noChangeArrowheads="1"/>
            </p:cNvSpPr>
            <p:nvPr/>
          </p:nvSpPr>
          <p:spPr bwMode="auto">
            <a:xfrm>
              <a:off x="4813948" y="50020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2" name="Oval 2130"/>
            <p:cNvSpPr>
              <a:spLocks noChangeArrowheads="1"/>
            </p:cNvSpPr>
            <p:nvPr/>
          </p:nvSpPr>
          <p:spPr bwMode="auto">
            <a:xfrm>
              <a:off x="4817885" y="50217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3" name="Oval 2131"/>
            <p:cNvSpPr>
              <a:spLocks noChangeArrowheads="1"/>
            </p:cNvSpPr>
            <p:nvPr/>
          </p:nvSpPr>
          <p:spPr bwMode="auto">
            <a:xfrm>
              <a:off x="4821822" y="504539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4" name="Oval 2132"/>
            <p:cNvSpPr>
              <a:spLocks noChangeArrowheads="1"/>
            </p:cNvSpPr>
            <p:nvPr/>
          </p:nvSpPr>
          <p:spPr bwMode="auto">
            <a:xfrm>
              <a:off x="4825759" y="505523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5" name="Oval 2133"/>
            <p:cNvSpPr>
              <a:spLocks noChangeArrowheads="1"/>
            </p:cNvSpPr>
            <p:nvPr/>
          </p:nvSpPr>
          <p:spPr bwMode="auto">
            <a:xfrm>
              <a:off x="4829696" y="503948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6" name="Oval 2134"/>
            <p:cNvSpPr>
              <a:spLocks noChangeArrowheads="1"/>
            </p:cNvSpPr>
            <p:nvPr/>
          </p:nvSpPr>
          <p:spPr bwMode="auto">
            <a:xfrm>
              <a:off x="4832649" y="50247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7" name="Oval 2135"/>
            <p:cNvSpPr>
              <a:spLocks noChangeArrowheads="1"/>
            </p:cNvSpPr>
            <p:nvPr/>
          </p:nvSpPr>
          <p:spPr bwMode="auto">
            <a:xfrm>
              <a:off x="4836586" y="50276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8" name="Oval 2136"/>
            <p:cNvSpPr>
              <a:spLocks noChangeArrowheads="1"/>
            </p:cNvSpPr>
            <p:nvPr/>
          </p:nvSpPr>
          <p:spPr bwMode="auto">
            <a:xfrm>
              <a:off x="4840523" y="503062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9" name="Oval 2137"/>
            <p:cNvSpPr>
              <a:spLocks noChangeArrowheads="1"/>
            </p:cNvSpPr>
            <p:nvPr/>
          </p:nvSpPr>
          <p:spPr bwMode="auto">
            <a:xfrm>
              <a:off x="4844460" y="50522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0" name="Oval 2138"/>
            <p:cNvSpPr>
              <a:spLocks noChangeArrowheads="1"/>
            </p:cNvSpPr>
            <p:nvPr/>
          </p:nvSpPr>
          <p:spPr bwMode="auto">
            <a:xfrm>
              <a:off x="4848397" y="50345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1" name="Oval 2139"/>
            <p:cNvSpPr>
              <a:spLocks noChangeArrowheads="1"/>
            </p:cNvSpPr>
            <p:nvPr/>
          </p:nvSpPr>
          <p:spPr bwMode="auto">
            <a:xfrm>
              <a:off x="4852334" y="50375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2" name="Oval 2140"/>
            <p:cNvSpPr>
              <a:spLocks noChangeArrowheads="1"/>
            </p:cNvSpPr>
            <p:nvPr/>
          </p:nvSpPr>
          <p:spPr bwMode="auto">
            <a:xfrm>
              <a:off x="4856271" y="504539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3" name="Oval 2141"/>
            <p:cNvSpPr>
              <a:spLocks noChangeArrowheads="1"/>
            </p:cNvSpPr>
            <p:nvPr/>
          </p:nvSpPr>
          <p:spPr bwMode="auto">
            <a:xfrm>
              <a:off x="4859223" y="50414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4" name="Oval 2142"/>
            <p:cNvSpPr>
              <a:spLocks noChangeArrowheads="1"/>
            </p:cNvSpPr>
            <p:nvPr/>
          </p:nvSpPr>
          <p:spPr bwMode="auto">
            <a:xfrm>
              <a:off x="4864145" y="50276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5" name="Oval 2143"/>
            <p:cNvSpPr>
              <a:spLocks noChangeArrowheads="1"/>
            </p:cNvSpPr>
            <p:nvPr/>
          </p:nvSpPr>
          <p:spPr bwMode="auto">
            <a:xfrm>
              <a:off x="4867097" y="503062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6" name="Oval 2144"/>
            <p:cNvSpPr>
              <a:spLocks noChangeArrowheads="1"/>
            </p:cNvSpPr>
            <p:nvPr/>
          </p:nvSpPr>
          <p:spPr bwMode="auto">
            <a:xfrm>
              <a:off x="4871034" y="50591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7" name="Oval 2145"/>
            <p:cNvSpPr>
              <a:spLocks noChangeArrowheads="1"/>
            </p:cNvSpPr>
            <p:nvPr/>
          </p:nvSpPr>
          <p:spPr bwMode="auto">
            <a:xfrm>
              <a:off x="4874971" y="505425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8" name="Oval 2146"/>
            <p:cNvSpPr>
              <a:spLocks noChangeArrowheads="1"/>
            </p:cNvSpPr>
            <p:nvPr/>
          </p:nvSpPr>
          <p:spPr bwMode="auto">
            <a:xfrm>
              <a:off x="4878908" y="505326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9" name="Oval 2147"/>
            <p:cNvSpPr>
              <a:spLocks noChangeArrowheads="1"/>
            </p:cNvSpPr>
            <p:nvPr/>
          </p:nvSpPr>
          <p:spPr bwMode="auto">
            <a:xfrm>
              <a:off x="4882845" y="504736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0" name="Oval 2148"/>
            <p:cNvSpPr>
              <a:spLocks noChangeArrowheads="1"/>
            </p:cNvSpPr>
            <p:nvPr/>
          </p:nvSpPr>
          <p:spPr bwMode="auto">
            <a:xfrm>
              <a:off x="4886782" y="504047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1" name="Oval 2149"/>
            <p:cNvSpPr>
              <a:spLocks noChangeArrowheads="1"/>
            </p:cNvSpPr>
            <p:nvPr/>
          </p:nvSpPr>
          <p:spPr bwMode="auto">
            <a:xfrm>
              <a:off x="4890719" y="50345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2" name="Oval 2150"/>
            <p:cNvSpPr>
              <a:spLocks noChangeArrowheads="1"/>
            </p:cNvSpPr>
            <p:nvPr/>
          </p:nvSpPr>
          <p:spPr bwMode="auto">
            <a:xfrm>
              <a:off x="4893673" y="50404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3" name="Oval 2151"/>
            <p:cNvSpPr>
              <a:spLocks noChangeArrowheads="1"/>
            </p:cNvSpPr>
            <p:nvPr/>
          </p:nvSpPr>
          <p:spPr bwMode="auto">
            <a:xfrm>
              <a:off x="4897610" y="504736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4" name="Oval 2152"/>
            <p:cNvSpPr>
              <a:spLocks noChangeArrowheads="1"/>
            </p:cNvSpPr>
            <p:nvPr/>
          </p:nvSpPr>
          <p:spPr bwMode="auto">
            <a:xfrm>
              <a:off x="4901547" y="50690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5" name="Oval 2153"/>
            <p:cNvSpPr>
              <a:spLocks noChangeArrowheads="1"/>
            </p:cNvSpPr>
            <p:nvPr/>
          </p:nvSpPr>
          <p:spPr bwMode="auto">
            <a:xfrm>
              <a:off x="4905484" y="506212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6" name="Oval 2154"/>
            <p:cNvSpPr>
              <a:spLocks noChangeArrowheads="1"/>
            </p:cNvSpPr>
            <p:nvPr/>
          </p:nvSpPr>
          <p:spPr bwMode="auto">
            <a:xfrm>
              <a:off x="4909421" y="504637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7" name="Oval 2155"/>
            <p:cNvSpPr>
              <a:spLocks noChangeArrowheads="1"/>
            </p:cNvSpPr>
            <p:nvPr/>
          </p:nvSpPr>
          <p:spPr bwMode="auto">
            <a:xfrm>
              <a:off x="4913358" y="505917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8" name="Oval 2156"/>
            <p:cNvSpPr>
              <a:spLocks noChangeArrowheads="1"/>
            </p:cNvSpPr>
            <p:nvPr/>
          </p:nvSpPr>
          <p:spPr bwMode="auto">
            <a:xfrm>
              <a:off x="4917295" y="50709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9" name="Oval 2157"/>
            <p:cNvSpPr>
              <a:spLocks noChangeArrowheads="1"/>
            </p:cNvSpPr>
            <p:nvPr/>
          </p:nvSpPr>
          <p:spPr bwMode="auto">
            <a:xfrm>
              <a:off x="4920247" y="50847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0" name="Oval 2158"/>
            <p:cNvSpPr>
              <a:spLocks noChangeArrowheads="1"/>
            </p:cNvSpPr>
            <p:nvPr/>
          </p:nvSpPr>
          <p:spPr bwMode="auto">
            <a:xfrm>
              <a:off x="4924184" y="505523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1" name="Oval 2159"/>
            <p:cNvSpPr>
              <a:spLocks noChangeArrowheads="1"/>
            </p:cNvSpPr>
            <p:nvPr/>
          </p:nvSpPr>
          <p:spPr bwMode="auto">
            <a:xfrm>
              <a:off x="4928121" y="504637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2" name="Oval 2161"/>
            <p:cNvSpPr>
              <a:spLocks noChangeArrowheads="1"/>
            </p:cNvSpPr>
            <p:nvPr/>
          </p:nvSpPr>
          <p:spPr bwMode="auto">
            <a:xfrm>
              <a:off x="4932058" y="50640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3" name="Oval 2162"/>
            <p:cNvSpPr>
              <a:spLocks noChangeArrowheads="1"/>
            </p:cNvSpPr>
            <p:nvPr/>
          </p:nvSpPr>
          <p:spPr bwMode="auto">
            <a:xfrm>
              <a:off x="4935995" y="507885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4" name="Oval 2163"/>
            <p:cNvSpPr>
              <a:spLocks noChangeArrowheads="1"/>
            </p:cNvSpPr>
            <p:nvPr/>
          </p:nvSpPr>
          <p:spPr bwMode="auto">
            <a:xfrm>
              <a:off x="4939932" y="50709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5" name="Oval 2164"/>
            <p:cNvSpPr>
              <a:spLocks noChangeArrowheads="1"/>
            </p:cNvSpPr>
            <p:nvPr/>
          </p:nvSpPr>
          <p:spPr bwMode="auto">
            <a:xfrm>
              <a:off x="4943869" y="508870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6" name="Oval 2165"/>
            <p:cNvSpPr>
              <a:spLocks noChangeArrowheads="1"/>
            </p:cNvSpPr>
            <p:nvPr/>
          </p:nvSpPr>
          <p:spPr bwMode="auto">
            <a:xfrm>
              <a:off x="4946822" y="508771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7" name="Oval 2166"/>
            <p:cNvSpPr>
              <a:spLocks noChangeArrowheads="1"/>
            </p:cNvSpPr>
            <p:nvPr/>
          </p:nvSpPr>
          <p:spPr bwMode="auto">
            <a:xfrm>
              <a:off x="4950759" y="506999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8" name="Oval 2167"/>
            <p:cNvSpPr>
              <a:spLocks noChangeArrowheads="1"/>
            </p:cNvSpPr>
            <p:nvPr/>
          </p:nvSpPr>
          <p:spPr bwMode="auto">
            <a:xfrm>
              <a:off x="4954696" y="50581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9" name="Oval 2168"/>
            <p:cNvSpPr>
              <a:spLocks noChangeArrowheads="1"/>
            </p:cNvSpPr>
            <p:nvPr/>
          </p:nvSpPr>
          <p:spPr bwMode="auto">
            <a:xfrm>
              <a:off x="4958633" y="50660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0" name="Oval 2169"/>
            <p:cNvSpPr>
              <a:spLocks noChangeArrowheads="1"/>
            </p:cNvSpPr>
            <p:nvPr/>
          </p:nvSpPr>
          <p:spPr bwMode="auto">
            <a:xfrm>
              <a:off x="4962570" y="50581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1" name="Oval 2170"/>
            <p:cNvSpPr>
              <a:spLocks noChangeArrowheads="1"/>
            </p:cNvSpPr>
            <p:nvPr/>
          </p:nvSpPr>
          <p:spPr bwMode="auto">
            <a:xfrm>
              <a:off x="4966507" y="50522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2" name="Oval 2171"/>
            <p:cNvSpPr>
              <a:spLocks noChangeArrowheads="1"/>
            </p:cNvSpPr>
            <p:nvPr/>
          </p:nvSpPr>
          <p:spPr bwMode="auto">
            <a:xfrm>
              <a:off x="4970444" y="505326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3" name="Oval 2172"/>
            <p:cNvSpPr>
              <a:spLocks noChangeArrowheads="1"/>
            </p:cNvSpPr>
            <p:nvPr/>
          </p:nvSpPr>
          <p:spPr bwMode="auto">
            <a:xfrm>
              <a:off x="4973397" y="50503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4" name="Oval 2173"/>
            <p:cNvSpPr>
              <a:spLocks noChangeArrowheads="1"/>
            </p:cNvSpPr>
            <p:nvPr/>
          </p:nvSpPr>
          <p:spPr bwMode="auto">
            <a:xfrm>
              <a:off x="4977334" y="506212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5" name="Oval 2174"/>
            <p:cNvSpPr>
              <a:spLocks noChangeArrowheads="1"/>
            </p:cNvSpPr>
            <p:nvPr/>
          </p:nvSpPr>
          <p:spPr bwMode="auto">
            <a:xfrm>
              <a:off x="4981271" y="507984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6" name="Oval 2175"/>
            <p:cNvSpPr>
              <a:spLocks noChangeArrowheads="1"/>
            </p:cNvSpPr>
            <p:nvPr/>
          </p:nvSpPr>
          <p:spPr bwMode="auto">
            <a:xfrm>
              <a:off x="4985208" y="508771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7" name="Oval 2176"/>
            <p:cNvSpPr>
              <a:spLocks noChangeArrowheads="1"/>
            </p:cNvSpPr>
            <p:nvPr/>
          </p:nvSpPr>
          <p:spPr bwMode="auto">
            <a:xfrm>
              <a:off x="4989145" y="50768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8" name="Oval 2177"/>
            <p:cNvSpPr>
              <a:spLocks noChangeArrowheads="1"/>
            </p:cNvSpPr>
            <p:nvPr/>
          </p:nvSpPr>
          <p:spPr bwMode="auto">
            <a:xfrm>
              <a:off x="4993082" y="505425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9" name="Oval 2178"/>
            <p:cNvSpPr>
              <a:spLocks noChangeArrowheads="1"/>
            </p:cNvSpPr>
            <p:nvPr/>
          </p:nvSpPr>
          <p:spPr bwMode="auto">
            <a:xfrm>
              <a:off x="4996035" y="506507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0" name="Oval 2179"/>
            <p:cNvSpPr>
              <a:spLocks noChangeArrowheads="1"/>
            </p:cNvSpPr>
            <p:nvPr/>
          </p:nvSpPr>
          <p:spPr bwMode="auto">
            <a:xfrm>
              <a:off x="4999972" y="50896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1" name="Oval 2180"/>
            <p:cNvSpPr>
              <a:spLocks noChangeArrowheads="1"/>
            </p:cNvSpPr>
            <p:nvPr/>
          </p:nvSpPr>
          <p:spPr bwMode="auto">
            <a:xfrm>
              <a:off x="5003909" y="50926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2" name="Oval 2181"/>
            <p:cNvSpPr>
              <a:spLocks noChangeArrowheads="1"/>
            </p:cNvSpPr>
            <p:nvPr/>
          </p:nvSpPr>
          <p:spPr bwMode="auto">
            <a:xfrm>
              <a:off x="5007846" y="509854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3" name="Oval 2182"/>
            <p:cNvSpPr>
              <a:spLocks noChangeArrowheads="1"/>
            </p:cNvSpPr>
            <p:nvPr/>
          </p:nvSpPr>
          <p:spPr bwMode="auto">
            <a:xfrm>
              <a:off x="5011783" y="509165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4" name="Oval 2183"/>
            <p:cNvSpPr>
              <a:spLocks noChangeArrowheads="1"/>
            </p:cNvSpPr>
            <p:nvPr/>
          </p:nvSpPr>
          <p:spPr bwMode="auto">
            <a:xfrm>
              <a:off x="5015720" y="507885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5" name="Oval 2184"/>
            <p:cNvSpPr>
              <a:spLocks noChangeArrowheads="1"/>
            </p:cNvSpPr>
            <p:nvPr/>
          </p:nvSpPr>
          <p:spPr bwMode="auto">
            <a:xfrm>
              <a:off x="5019657" y="506114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6" name="Oval 2185"/>
            <p:cNvSpPr>
              <a:spLocks noChangeArrowheads="1"/>
            </p:cNvSpPr>
            <p:nvPr/>
          </p:nvSpPr>
          <p:spPr bwMode="auto">
            <a:xfrm>
              <a:off x="5022609" y="50729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7" name="Oval 2186"/>
            <p:cNvSpPr>
              <a:spLocks noChangeArrowheads="1"/>
            </p:cNvSpPr>
            <p:nvPr/>
          </p:nvSpPr>
          <p:spPr bwMode="auto">
            <a:xfrm>
              <a:off x="5027531" y="50768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8" name="Oval 2187"/>
            <p:cNvSpPr>
              <a:spLocks noChangeArrowheads="1"/>
            </p:cNvSpPr>
            <p:nvPr/>
          </p:nvSpPr>
          <p:spPr bwMode="auto">
            <a:xfrm>
              <a:off x="5030483" y="50847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9" name="Oval 2188"/>
            <p:cNvSpPr>
              <a:spLocks noChangeArrowheads="1"/>
            </p:cNvSpPr>
            <p:nvPr/>
          </p:nvSpPr>
          <p:spPr bwMode="auto">
            <a:xfrm>
              <a:off x="5034420" y="50818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0" name="Oval 2189"/>
            <p:cNvSpPr>
              <a:spLocks noChangeArrowheads="1"/>
            </p:cNvSpPr>
            <p:nvPr/>
          </p:nvSpPr>
          <p:spPr bwMode="auto">
            <a:xfrm>
              <a:off x="5038357" y="50827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1" name="Oval 2190"/>
            <p:cNvSpPr>
              <a:spLocks noChangeArrowheads="1"/>
            </p:cNvSpPr>
            <p:nvPr/>
          </p:nvSpPr>
          <p:spPr bwMode="auto">
            <a:xfrm>
              <a:off x="5042294" y="507885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2" name="Oval 2191"/>
            <p:cNvSpPr>
              <a:spLocks noChangeArrowheads="1"/>
            </p:cNvSpPr>
            <p:nvPr/>
          </p:nvSpPr>
          <p:spPr bwMode="auto">
            <a:xfrm>
              <a:off x="5046231" y="50719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3" name="Oval 2192"/>
            <p:cNvSpPr>
              <a:spLocks noChangeArrowheads="1"/>
            </p:cNvSpPr>
            <p:nvPr/>
          </p:nvSpPr>
          <p:spPr bwMode="auto">
            <a:xfrm>
              <a:off x="5049184" y="50444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4" name="Oval 2193"/>
            <p:cNvSpPr>
              <a:spLocks noChangeArrowheads="1"/>
            </p:cNvSpPr>
            <p:nvPr/>
          </p:nvSpPr>
          <p:spPr bwMode="auto">
            <a:xfrm>
              <a:off x="5054105" y="50345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5" name="Oval 2194"/>
            <p:cNvSpPr>
              <a:spLocks noChangeArrowheads="1"/>
            </p:cNvSpPr>
            <p:nvPr/>
          </p:nvSpPr>
          <p:spPr bwMode="auto">
            <a:xfrm>
              <a:off x="5057058" y="50109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6" name="Oval 2195"/>
            <p:cNvSpPr>
              <a:spLocks noChangeArrowheads="1"/>
            </p:cNvSpPr>
            <p:nvPr/>
          </p:nvSpPr>
          <p:spPr bwMode="auto">
            <a:xfrm>
              <a:off x="5060995" y="50266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7" name="Oval 2196"/>
            <p:cNvSpPr>
              <a:spLocks noChangeArrowheads="1"/>
            </p:cNvSpPr>
            <p:nvPr/>
          </p:nvSpPr>
          <p:spPr bwMode="auto">
            <a:xfrm>
              <a:off x="5064932" y="50434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8" name="Oval 2197"/>
            <p:cNvSpPr>
              <a:spLocks noChangeArrowheads="1"/>
            </p:cNvSpPr>
            <p:nvPr/>
          </p:nvSpPr>
          <p:spPr bwMode="auto">
            <a:xfrm>
              <a:off x="5068869" y="503653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9" name="Oval 2198"/>
            <p:cNvSpPr>
              <a:spLocks noChangeArrowheads="1"/>
            </p:cNvSpPr>
            <p:nvPr/>
          </p:nvSpPr>
          <p:spPr bwMode="auto">
            <a:xfrm>
              <a:off x="5072806" y="501980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0" name="Oval 2199"/>
            <p:cNvSpPr>
              <a:spLocks noChangeArrowheads="1"/>
            </p:cNvSpPr>
            <p:nvPr/>
          </p:nvSpPr>
          <p:spPr bwMode="auto">
            <a:xfrm>
              <a:off x="5076743" y="49961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1" name="Oval 2200"/>
            <p:cNvSpPr>
              <a:spLocks noChangeArrowheads="1"/>
            </p:cNvSpPr>
            <p:nvPr/>
          </p:nvSpPr>
          <p:spPr bwMode="auto">
            <a:xfrm>
              <a:off x="5080680" y="49853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2" name="Oval 2201"/>
            <p:cNvSpPr>
              <a:spLocks noChangeArrowheads="1"/>
            </p:cNvSpPr>
            <p:nvPr/>
          </p:nvSpPr>
          <p:spPr bwMode="auto">
            <a:xfrm>
              <a:off x="5083633" y="497944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3" name="Oval 2202"/>
            <p:cNvSpPr>
              <a:spLocks noChangeArrowheads="1"/>
            </p:cNvSpPr>
            <p:nvPr/>
          </p:nvSpPr>
          <p:spPr bwMode="auto">
            <a:xfrm>
              <a:off x="5087570" y="499618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4" name="Oval 2203"/>
            <p:cNvSpPr>
              <a:spLocks noChangeArrowheads="1"/>
            </p:cNvSpPr>
            <p:nvPr/>
          </p:nvSpPr>
          <p:spPr bwMode="auto">
            <a:xfrm>
              <a:off x="5091507" y="49814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5" name="Oval 2204"/>
            <p:cNvSpPr>
              <a:spLocks noChangeArrowheads="1"/>
            </p:cNvSpPr>
            <p:nvPr/>
          </p:nvSpPr>
          <p:spPr bwMode="auto">
            <a:xfrm>
              <a:off x="5095444" y="495681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6" name="Oval 2205"/>
            <p:cNvSpPr>
              <a:spLocks noChangeArrowheads="1"/>
            </p:cNvSpPr>
            <p:nvPr/>
          </p:nvSpPr>
          <p:spPr bwMode="auto">
            <a:xfrm>
              <a:off x="5099381" y="49410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7" name="Oval 2206"/>
            <p:cNvSpPr>
              <a:spLocks noChangeArrowheads="1"/>
            </p:cNvSpPr>
            <p:nvPr/>
          </p:nvSpPr>
          <p:spPr bwMode="auto">
            <a:xfrm>
              <a:off x="5103318" y="49410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8" name="Oval 2207"/>
            <p:cNvSpPr>
              <a:spLocks noChangeArrowheads="1"/>
            </p:cNvSpPr>
            <p:nvPr/>
          </p:nvSpPr>
          <p:spPr bwMode="auto">
            <a:xfrm>
              <a:off x="5107255" y="493811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9" name="Oval 2208"/>
            <p:cNvSpPr>
              <a:spLocks noChangeArrowheads="1"/>
            </p:cNvSpPr>
            <p:nvPr/>
          </p:nvSpPr>
          <p:spPr bwMode="auto">
            <a:xfrm>
              <a:off x="5110208" y="49538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0" name="Oval 2209"/>
            <p:cNvSpPr>
              <a:spLocks noChangeArrowheads="1"/>
            </p:cNvSpPr>
            <p:nvPr/>
          </p:nvSpPr>
          <p:spPr bwMode="auto">
            <a:xfrm>
              <a:off x="5114145" y="493811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1" name="Oval 2210"/>
            <p:cNvSpPr>
              <a:spLocks noChangeArrowheads="1"/>
            </p:cNvSpPr>
            <p:nvPr/>
          </p:nvSpPr>
          <p:spPr bwMode="auto">
            <a:xfrm>
              <a:off x="5118082" y="489775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2" name="Oval 2211"/>
            <p:cNvSpPr>
              <a:spLocks noChangeArrowheads="1"/>
            </p:cNvSpPr>
            <p:nvPr/>
          </p:nvSpPr>
          <p:spPr bwMode="auto">
            <a:xfrm>
              <a:off x="5122019" y="491744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3" name="Oval 2212"/>
            <p:cNvSpPr>
              <a:spLocks noChangeArrowheads="1"/>
            </p:cNvSpPr>
            <p:nvPr/>
          </p:nvSpPr>
          <p:spPr bwMode="auto">
            <a:xfrm>
              <a:off x="5125956" y="49390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4" name="Oval 2213"/>
            <p:cNvSpPr>
              <a:spLocks noChangeArrowheads="1"/>
            </p:cNvSpPr>
            <p:nvPr/>
          </p:nvSpPr>
          <p:spPr bwMode="auto">
            <a:xfrm>
              <a:off x="5129893" y="49194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5" name="Oval 2214"/>
            <p:cNvSpPr>
              <a:spLocks noChangeArrowheads="1"/>
            </p:cNvSpPr>
            <p:nvPr/>
          </p:nvSpPr>
          <p:spPr bwMode="auto">
            <a:xfrm>
              <a:off x="5133830" y="49233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6" name="Oval 2215"/>
            <p:cNvSpPr>
              <a:spLocks noChangeArrowheads="1"/>
            </p:cNvSpPr>
            <p:nvPr/>
          </p:nvSpPr>
          <p:spPr bwMode="auto">
            <a:xfrm>
              <a:off x="5136782" y="489480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7" name="Oval 2216"/>
            <p:cNvSpPr>
              <a:spLocks noChangeArrowheads="1"/>
            </p:cNvSpPr>
            <p:nvPr/>
          </p:nvSpPr>
          <p:spPr bwMode="auto">
            <a:xfrm>
              <a:off x="5140719" y="48731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8" name="Oval 2217"/>
            <p:cNvSpPr>
              <a:spLocks noChangeArrowheads="1"/>
            </p:cNvSpPr>
            <p:nvPr/>
          </p:nvSpPr>
          <p:spPr bwMode="auto">
            <a:xfrm>
              <a:off x="5144656" y="487610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9" name="Oval 2218"/>
            <p:cNvSpPr>
              <a:spLocks noChangeArrowheads="1"/>
            </p:cNvSpPr>
            <p:nvPr/>
          </p:nvSpPr>
          <p:spPr bwMode="auto">
            <a:xfrm>
              <a:off x="5148593" y="48839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0" name="Oval 2219"/>
            <p:cNvSpPr>
              <a:spLocks noChangeArrowheads="1"/>
            </p:cNvSpPr>
            <p:nvPr/>
          </p:nvSpPr>
          <p:spPr bwMode="auto">
            <a:xfrm>
              <a:off x="5152530" y="486724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1" name="Oval 2220"/>
            <p:cNvSpPr>
              <a:spLocks noChangeArrowheads="1"/>
            </p:cNvSpPr>
            <p:nvPr/>
          </p:nvSpPr>
          <p:spPr bwMode="auto">
            <a:xfrm>
              <a:off x="5156467" y="48180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2" name="Oval 2221"/>
            <p:cNvSpPr>
              <a:spLocks noChangeArrowheads="1"/>
            </p:cNvSpPr>
            <p:nvPr/>
          </p:nvSpPr>
          <p:spPr bwMode="auto">
            <a:xfrm>
              <a:off x="5160404" y="477669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3" name="Oval 2222"/>
            <p:cNvSpPr>
              <a:spLocks noChangeArrowheads="1"/>
            </p:cNvSpPr>
            <p:nvPr/>
          </p:nvSpPr>
          <p:spPr bwMode="auto">
            <a:xfrm>
              <a:off x="5163357" y="477078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4" name="Oval 2223"/>
            <p:cNvSpPr>
              <a:spLocks noChangeArrowheads="1"/>
            </p:cNvSpPr>
            <p:nvPr/>
          </p:nvSpPr>
          <p:spPr bwMode="auto">
            <a:xfrm>
              <a:off x="5167294" y="478653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5" name="Oval 2224"/>
            <p:cNvSpPr>
              <a:spLocks noChangeArrowheads="1"/>
            </p:cNvSpPr>
            <p:nvPr/>
          </p:nvSpPr>
          <p:spPr bwMode="auto">
            <a:xfrm>
              <a:off x="5171231" y="476488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6" name="Oval 2225"/>
            <p:cNvSpPr>
              <a:spLocks noChangeArrowheads="1"/>
            </p:cNvSpPr>
            <p:nvPr/>
          </p:nvSpPr>
          <p:spPr bwMode="auto">
            <a:xfrm>
              <a:off x="5175168" y="472551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7" name="Oval 2226"/>
            <p:cNvSpPr>
              <a:spLocks noChangeArrowheads="1"/>
            </p:cNvSpPr>
            <p:nvPr/>
          </p:nvSpPr>
          <p:spPr bwMode="auto">
            <a:xfrm>
              <a:off x="5179105" y="47137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8" name="Oval 2227"/>
            <p:cNvSpPr>
              <a:spLocks noChangeArrowheads="1"/>
            </p:cNvSpPr>
            <p:nvPr/>
          </p:nvSpPr>
          <p:spPr bwMode="auto">
            <a:xfrm>
              <a:off x="5183042" y="46930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9" name="Oval 2228"/>
            <p:cNvSpPr>
              <a:spLocks noChangeArrowheads="1"/>
            </p:cNvSpPr>
            <p:nvPr/>
          </p:nvSpPr>
          <p:spPr bwMode="auto">
            <a:xfrm>
              <a:off x="5186979" y="466252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0" name="Oval 2229"/>
            <p:cNvSpPr>
              <a:spLocks noChangeArrowheads="1"/>
            </p:cNvSpPr>
            <p:nvPr/>
          </p:nvSpPr>
          <p:spPr bwMode="auto">
            <a:xfrm>
              <a:off x="5190916" y="46123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1" name="Oval 2230"/>
            <p:cNvSpPr>
              <a:spLocks noChangeArrowheads="1"/>
            </p:cNvSpPr>
            <p:nvPr/>
          </p:nvSpPr>
          <p:spPr bwMode="auto">
            <a:xfrm>
              <a:off x="5193869" y="460346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2" name="Oval 2231"/>
            <p:cNvSpPr>
              <a:spLocks noChangeArrowheads="1"/>
            </p:cNvSpPr>
            <p:nvPr/>
          </p:nvSpPr>
          <p:spPr bwMode="auto">
            <a:xfrm>
              <a:off x="5197806" y="458870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3" name="Oval 2232"/>
            <p:cNvSpPr>
              <a:spLocks noChangeArrowheads="1"/>
            </p:cNvSpPr>
            <p:nvPr/>
          </p:nvSpPr>
          <p:spPr bwMode="auto">
            <a:xfrm>
              <a:off x="5201743" y="45385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4" name="Oval 2233"/>
            <p:cNvSpPr>
              <a:spLocks noChangeArrowheads="1"/>
            </p:cNvSpPr>
            <p:nvPr/>
          </p:nvSpPr>
          <p:spPr bwMode="auto">
            <a:xfrm>
              <a:off x="5205680" y="444696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5" name="Oval 2234"/>
            <p:cNvSpPr>
              <a:spLocks noChangeArrowheads="1"/>
            </p:cNvSpPr>
            <p:nvPr/>
          </p:nvSpPr>
          <p:spPr bwMode="auto">
            <a:xfrm>
              <a:off x="5209617" y="44213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6" name="Oval 2235"/>
            <p:cNvSpPr>
              <a:spLocks noChangeArrowheads="1"/>
            </p:cNvSpPr>
            <p:nvPr/>
          </p:nvSpPr>
          <p:spPr bwMode="auto">
            <a:xfrm>
              <a:off x="5213554" y="44361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7" name="Oval 2236"/>
            <p:cNvSpPr>
              <a:spLocks noChangeArrowheads="1"/>
            </p:cNvSpPr>
            <p:nvPr/>
          </p:nvSpPr>
          <p:spPr bwMode="auto">
            <a:xfrm>
              <a:off x="5217491" y="443417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8" name="Oval 2237"/>
            <p:cNvSpPr>
              <a:spLocks noChangeArrowheads="1"/>
            </p:cNvSpPr>
            <p:nvPr/>
          </p:nvSpPr>
          <p:spPr bwMode="auto">
            <a:xfrm>
              <a:off x="5220444" y="445484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9" name="Oval 2238"/>
            <p:cNvSpPr>
              <a:spLocks noChangeArrowheads="1"/>
            </p:cNvSpPr>
            <p:nvPr/>
          </p:nvSpPr>
          <p:spPr bwMode="auto">
            <a:xfrm>
              <a:off x="5224381" y="44351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0" name="Oval 2239"/>
            <p:cNvSpPr>
              <a:spLocks noChangeArrowheads="1"/>
            </p:cNvSpPr>
            <p:nvPr/>
          </p:nvSpPr>
          <p:spPr bwMode="auto">
            <a:xfrm>
              <a:off x="5228318" y="442334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1" name="Oval 2240"/>
            <p:cNvSpPr>
              <a:spLocks noChangeArrowheads="1"/>
            </p:cNvSpPr>
            <p:nvPr/>
          </p:nvSpPr>
          <p:spPr bwMode="auto">
            <a:xfrm>
              <a:off x="5232255" y="443417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2" name="Oval 2241"/>
            <p:cNvSpPr>
              <a:spLocks noChangeArrowheads="1"/>
            </p:cNvSpPr>
            <p:nvPr/>
          </p:nvSpPr>
          <p:spPr bwMode="auto">
            <a:xfrm>
              <a:off x="5236192" y="440563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3" name="Oval 2242"/>
            <p:cNvSpPr>
              <a:spLocks noChangeArrowheads="1"/>
            </p:cNvSpPr>
            <p:nvPr/>
          </p:nvSpPr>
          <p:spPr bwMode="auto">
            <a:xfrm>
              <a:off x="5240129" y="4410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4" name="Oval 2243"/>
            <p:cNvSpPr>
              <a:spLocks noChangeArrowheads="1"/>
            </p:cNvSpPr>
            <p:nvPr/>
          </p:nvSpPr>
          <p:spPr bwMode="auto">
            <a:xfrm>
              <a:off x="5244066" y="44509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5" name="Oval 2244"/>
            <p:cNvSpPr>
              <a:spLocks noChangeArrowheads="1"/>
            </p:cNvSpPr>
            <p:nvPr/>
          </p:nvSpPr>
          <p:spPr bwMode="auto">
            <a:xfrm>
              <a:off x="5247018" y="451586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6" name="Oval 2245"/>
            <p:cNvSpPr>
              <a:spLocks noChangeArrowheads="1"/>
            </p:cNvSpPr>
            <p:nvPr/>
          </p:nvSpPr>
          <p:spPr bwMode="auto">
            <a:xfrm>
              <a:off x="5250955" y="45463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7" name="Oval 2246"/>
            <p:cNvSpPr>
              <a:spLocks noChangeArrowheads="1"/>
            </p:cNvSpPr>
            <p:nvPr/>
          </p:nvSpPr>
          <p:spPr bwMode="auto">
            <a:xfrm>
              <a:off x="5254892" y="45965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8" name="Oval 2247"/>
            <p:cNvSpPr>
              <a:spLocks noChangeArrowheads="1"/>
            </p:cNvSpPr>
            <p:nvPr/>
          </p:nvSpPr>
          <p:spPr bwMode="auto">
            <a:xfrm>
              <a:off x="5258829" y="462413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9" name="Oval 2248"/>
            <p:cNvSpPr>
              <a:spLocks noChangeArrowheads="1"/>
            </p:cNvSpPr>
            <p:nvPr/>
          </p:nvSpPr>
          <p:spPr bwMode="auto">
            <a:xfrm>
              <a:off x="5262766" y="46713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0" name="Oval 2249"/>
            <p:cNvSpPr>
              <a:spLocks noChangeArrowheads="1"/>
            </p:cNvSpPr>
            <p:nvPr/>
          </p:nvSpPr>
          <p:spPr bwMode="auto">
            <a:xfrm>
              <a:off x="5266703" y="47353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1" name="Oval 2250"/>
            <p:cNvSpPr>
              <a:spLocks noChangeArrowheads="1"/>
            </p:cNvSpPr>
            <p:nvPr/>
          </p:nvSpPr>
          <p:spPr bwMode="auto">
            <a:xfrm>
              <a:off x="5270640" y="48249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2" name="Oval 2251"/>
            <p:cNvSpPr>
              <a:spLocks noChangeArrowheads="1"/>
            </p:cNvSpPr>
            <p:nvPr/>
          </p:nvSpPr>
          <p:spPr bwMode="auto">
            <a:xfrm>
              <a:off x="5273593" y="484559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3" name="Oval 2252"/>
            <p:cNvSpPr>
              <a:spLocks noChangeArrowheads="1"/>
            </p:cNvSpPr>
            <p:nvPr/>
          </p:nvSpPr>
          <p:spPr bwMode="auto">
            <a:xfrm>
              <a:off x="5277530" y="484460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4" name="Oval 2253"/>
            <p:cNvSpPr>
              <a:spLocks noChangeArrowheads="1"/>
            </p:cNvSpPr>
            <p:nvPr/>
          </p:nvSpPr>
          <p:spPr bwMode="auto">
            <a:xfrm>
              <a:off x="5281467" y="486724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5" name="Oval 2254"/>
            <p:cNvSpPr>
              <a:spLocks noChangeArrowheads="1"/>
            </p:cNvSpPr>
            <p:nvPr/>
          </p:nvSpPr>
          <p:spPr bwMode="auto">
            <a:xfrm>
              <a:off x="5285404" y="492433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6" name="Oval 2255"/>
            <p:cNvSpPr>
              <a:spLocks noChangeArrowheads="1"/>
            </p:cNvSpPr>
            <p:nvPr/>
          </p:nvSpPr>
          <p:spPr bwMode="auto">
            <a:xfrm>
              <a:off x="5289341" y="495976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7" name="Oval 2256"/>
            <p:cNvSpPr>
              <a:spLocks noChangeArrowheads="1"/>
            </p:cNvSpPr>
            <p:nvPr/>
          </p:nvSpPr>
          <p:spPr bwMode="auto">
            <a:xfrm>
              <a:off x="5293278" y="49991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8" name="Oval 2257"/>
            <p:cNvSpPr>
              <a:spLocks noChangeArrowheads="1"/>
            </p:cNvSpPr>
            <p:nvPr/>
          </p:nvSpPr>
          <p:spPr bwMode="auto">
            <a:xfrm>
              <a:off x="5297215" y="50266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9" name="Oval 2258"/>
            <p:cNvSpPr>
              <a:spLocks noChangeArrowheads="1"/>
            </p:cNvSpPr>
            <p:nvPr/>
          </p:nvSpPr>
          <p:spPr bwMode="auto">
            <a:xfrm>
              <a:off x="5300168" y="503653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0" name="Oval 2259"/>
            <p:cNvSpPr>
              <a:spLocks noChangeArrowheads="1"/>
            </p:cNvSpPr>
            <p:nvPr/>
          </p:nvSpPr>
          <p:spPr bwMode="auto">
            <a:xfrm>
              <a:off x="5304105" y="50611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1" name="Oval 2260"/>
            <p:cNvSpPr>
              <a:spLocks noChangeArrowheads="1"/>
            </p:cNvSpPr>
            <p:nvPr/>
          </p:nvSpPr>
          <p:spPr bwMode="auto">
            <a:xfrm>
              <a:off x="5308042" y="50936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2" name="Oval 2261"/>
            <p:cNvSpPr>
              <a:spLocks noChangeArrowheads="1"/>
            </p:cNvSpPr>
            <p:nvPr/>
          </p:nvSpPr>
          <p:spPr bwMode="auto">
            <a:xfrm>
              <a:off x="5311979" y="511921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3" name="Oval 2262"/>
            <p:cNvSpPr>
              <a:spLocks noChangeArrowheads="1"/>
            </p:cNvSpPr>
            <p:nvPr/>
          </p:nvSpPr>
          <p:spPr bwMode="auto">
            <a:xfrm>
              <a:off x="5315916" y="51290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4" name="Oval 2263"/>
            <p:cNvSpPr>
              <a:spLocks noChangeArrowheads="1"/>
            </p:cNvSpPr>
            <p:nvPr/>
          </p:nvSpPr>
          <p:spPr bwMode="auto">
            <a:xfrm>
              <a:off x="5319853" y="513791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5" name="Oval 2264"/>
            <p:cNvSpPr>
              <a:spLocks noChangeArrowheads="1"/>
            </p:cNvSpPr>
            <p:nvPr/>
          </p:nvSpPr>
          <p:spPr bwMode="auto">
            <a:xfrm>
              <a:off x="5323790" y="515464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6" name="Oval 2265"/>
            <p:cNvSpPr>
              <a:spLocks noChangeArrowheads="1"/>
            </p:cNvSpPr>
            <p:nvPr/>
          </p:nvSpPr>
          <p:spPr bwMode="auto">
            <a:xfrm>
              <a:off x="5326743" y="51664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7" name="Oval 2266"/>
            <p:cNvSpPr>
              <a:spLocks noChangeArrowheads="1"/>
            </p:cNvSpPr>
            <p:nvPr/>
          </p:nvSpPr>
          <p:spPr bwMode="auto">
            <a:xfrm>
              <a:off x="5330680" y="516744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8" name="Oval 2267"/>
            <p:cNvSpPr>
              <a:spLocks noChangeArrowheads="1"/>
            </p:cNvSpPr>
            <p:nvPr/>
          </p:nvSpPr>
          <p:spPr bwMode="auto">
            <a:xfrm>
              <a:off x="5334617" y="51841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9" name="Oval 2268"/>
            <p:cNvSpPr>
              <a:spLocks noChangeArrowheads="1"/>
            </p:cNvSpPr>
            <p:nvPr/>
          </p:nvSpPr>
          <p:spPr bwMode="auto">
            <a:xfrm>
              <a:off x="5338554" y="52009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0" name="Oval 2269"/>
            <p:cNvSpPr>
              <a:spLocks noChangeArrowheads="1"/>
            </p:cNvSpPr>
            <p:nvPr/>
          </p:nvSpPr>
          <p:spPr bwMode="auto">
            <a:xfrm>
              <a:off x="5342491" y="521763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1" name="Oval 2270"/>
            <p:cNvSpPr>
              <a:spLocks noChangeArrowheads="1"/>
            </p:cNvSpPr>
            <p:nvPr/>
          </p:nvSpPr>
          <p:spPr bwMode="auto">
            <a:xfrm>
              <a:off x="5346428" y="523929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2" name="Oval 2271"/>
            <p:cNvSpPr>
              <a:spLocks noChangeArrowheads="1"/>
            </p:cNvSpPr>
            <p:nvPr/>
          </p:nvSpPr>
          <p:spPr bwMode="auto">
            <a:xfrm>
              <a:off x="5350365" y="52461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3" name="Oval 2272"/>
            <p:cNvSpPr>
              <a:spLocks noChangeArrowheads="1"/>
            </p:cNvSpPr>
            <p:nvPr/>
          </p:nvSpPr>
          <p:spPr bwMode="auto">
            <a:xfrm>
              <a:off x="5353317" y="525602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4" name="Oval 2273"/>
            <p:cNvSpPr>
              <a:spLocks noChangeArrowheads="1"/>
            </p:cNvSpPr>
            <p:nvPr/>
          </p:nvSpPr>
          <p:spPr bwMode="auto">
            <a:xfrm>
              <a:off x="5357254" y="525897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5" name="Oval 2274"/>
            <p:cNvSpPr>
              <a:spLocks noChangeArrowheads="1"/>
            </p:cNvSpPr>
            <p:nvPr/>
          </p:nvSpPr>
          <p:spPr bwMode="auto">
            <a:xfrm>
              <a:off x="5361191" y="52747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6" name="Oval 2275"/>
            <p:cNvSpPr>
              <a:spLocks noChangeArrowheads="1"/>
            </p:cNvSpPr>
            <p:nvPr/>
          </p:nvSpPr>
          <p:spPr bwMode="auto">
            <a:xfrm>
              <a:off x="5365128" y="528358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7" name="Oval 2276"/>
            <p:cNvSpPr>
              <a:spLocks noChangeArrowheads="1"/>
            </p:cNvSpPr>
            <p:nvPr/>
          </p:nvSpPr>
          <p:spPr bwMode="auto">
            <a:xfrm>
              <a:off x="5369065" y="52865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8" name="Oval 2277"/>
            <p:cNvSpPr>
              <a:spLocks noChangeArrowheads="1"/>
            </p:cNvSpPr>
            <p:nvPr/>
          </p:nvSpPr>
          <p:spPr bwMode="auto">
            <a:xfrm>
              <a:off x="5373002" y="529736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9" name="Oval 2278"/>
            <p:cNvSpPr>
              <a:spLocks noChangeArrowheads="1"/>
            </p:cNvSpPr>
            <p:nvPr/>
          </p:nvSpPr>
          <p:spPr bwMode="auto">
            <a:xfrm>
              <a:off x="5376939" y="529834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0" name="Oval 2279"/>
            <p:cNvSpPr>
              <a:spLocks noChangeArrowheads="1"/>
            </p:cNvSpPr>
            <p:nvPr/>
          </p:nvSpPr>
          <p:spPr bwMode="auto">
            <a:xfrm>
              <a:off x="5380876" y="53101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1" name="Oval 2280"/>
            <p:cNvSpPr>
              <a:spLocks noChangeArrowheads="1"/>
            </p:cNvSpPr>
            <p:nvPr/>
          </p:nvSpPr>
          <p:spPr bwMode="auto">
            <a:xfrm>
              <a:off x="5383829" y="531704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2" name="Oval 2281"/>
            <p:cNvSpPr>
              <a:spLocks noChangeArrowheads="1"/>
            </p:cNvSpPr>
            <p:nvPr/>
          </p:nvSpPr>
          <p:spPr bwMode="auto">
            <a:xfrm>
              <a:off x="5387766" y="532295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3" name="Oval 2282"/>
            <p:cNvSpPr>
              <a:spLocks noChangeArrowheads="1"/>
            </p:cNvSpPr>
            <p:nvPr/>
          </p:nvSpPr>
          <p:spPr bwMode="auto">
            <a:xfrm>
              <a:off x="5391703" y="532295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4" name="Oval 2283"/>
            <p:cNvSpPr>
              <a:spLocks noChangeArrowheads="1"/>
            </p:cNvSpPr>
            <p:nvPr/>
          </p:nvSpPr>
          <p:spPr bwMode="auto">
            <a:xfrm>
              <a:off x="5395640" y="53170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5" name="Oval 2284"/>
            <p:cNvSpPr>
              <a:spLocks noChangeArrowheads="1"/>
            </p:cNvSpPr>
            <p:nvPr/>
          </p:nvSpPr>
          <p:spPr bwMode="auto">
            <a:xfrm>
              <a:off x="5399577" y="532492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6" name="Oval 2285"/>
            <p:cNvSpPr>
              <a:spLocks noChangeArrowheads="1"/>
            </p:cNvSpPr>
            <p:nvPr/>
          </p:nvSpPr>
          <p:spPr bwMode="auto">
            <a:xfrm>
              <a:off x="5403514" y="53377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7" name="Oval 2286"/>
            <p:cNvSpPr>
              <a:spLocks noChangeArrowheads="1"/>
            </p:cNvSpPr>
            <p:nvPr/>
          </p:nvSpPr>
          <p:spPr bwMode="auto">
            <a:xfrm>
              <a:off x="5407451" y="53347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8" name="Oval 2287"/>
            <p:cNvSpPr>
              <a:spLocks noChangeArrowheads="1"/>
            </p:cNvSpPr>
            <p:nvPr/>
          </p:nvSpPr>
          <p:spPr bwMode="auto">
            <a:xfrm>
              <a:off x="5410404" y="53298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9" name="Oval 2288"/>
            <p:cNvSpPr>
              <a:spLocks noChangeArrowheads="1"/>
            </p:cNvSpPr>
            <p:nvPr/>
          </p:nvSpPr>
          <p:spPr bwMode="auto">
            <a:xfrm>
              <a:off x="5414341" y="53298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0" name="Oval 2289"/>
            <p:cNvSpPr>
              <a:spLocks noChangeArrowheads="1"/>
            </p:cNvSpPr>
            <p:nvPr/>
          </p:nvSpPr>
          <p:spPr bwMode="auto">
            <a:xfrm>
              <a:off x="5418278" y="53416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1" name="Oval 2290"/>
            <p:cNvSpPr>
              <a:spLocks noChangeArrowheads="1"/>
            </p:cNvSpPr>
            <p:nvPr/>
          </p:nvSpPr>
          <p:spPr bwMode="auto">
            <a:xfrm>
              <a:off x="5422215" y="535051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2" name="Oval 2291"/>
            <p:cNvSpPr>
              <a:spLocks noChangeArrowheads="1"/>
            </p:cNvSpPr>
            <p:nvPr/>
          </p:nvSpPr>
          <p:spPr bwMode="auto">
            <a:xfrm>
              <a:off x="5426152" y="536035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3" name="Oval 2292"/>
            <p:cNvSpPr>
              <a:spLocks noChangeArrowheads="1"/>
            </p:cNvSpPr>
            <p:nvPr/>
          </p:nvSpPr>
          <p:spPr bwMode="auto">
            <a:xfrm>
              <a:off x="5430089" y="536429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4" name="Oval 2293"/>
            <p:cNvSpPr>
              <a:spLocks noChangeArrowheads="1"/>
            </p:cNvSpPr>
            <p:nvPr/>
          </p:nvSpPr>
          <p:spPr bwMode="auto">
            <a:xfrm>
              <a:off x="5434026" y="53583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5" name="Oval 2294"/>
            <p:cNvSpPr>
              <a:spLocks noChangeArrowheads="1"/>
            </p:cNvSpPr>
            <p:nvPr/>
          </p:nvSpPr>
          <p:spPr bwMode="auto">
            <a:xfrm>
              <a:off x="5436979" y="53701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6" name="Oval 2295"/>
            <p:cNvSpPr>
              <a:spLocks noChangeArrowheads="1"/>
            </p:cNvSpPr>
            <p:nvPr/>
          </p:nvSpPr>
          <p:spPr bwMode="auto">
            <a:xfrm>
              <a:off x="5440916" y="53682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7" name="Oval 2296"/>
            <p:cNvSpPr>
              <a:spLocks noChangeArrowheads="1"/>
            </p:cNvSpPr>
            <p:nvPr/>
          </p:nvSpPr>
          <p:spPr bwMode="auto">
            <a:xfrm>
              <a:off x="5444853" y="53721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8" name="Oval 2297"/>
            <p:cNvSpPr>
              <a:spLocks noChangeArrowheads="1"/>
            </p:cNvSpPr>
            <p:nvPr/>
          </p:nvSpPr>
          <p:spPr bwMode="auto">
            <a:xfrm>
              <a:off x="5448790" y="53711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9" name="Oval 2298"/>
            <p:cNvSpPr>
              <a:spLocks noChangeArrowheads="1"/>
            </p:cNvSpPr>
            <p:nvPr/>
          </p:nvSpPr>
          <p:spPr bwMode="auto">
            <a:xfrm>
              <a:off x="5452727" y="537314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0" name="Oval 2299"/>
            <p:cNvSpPr>
              <a:spLocks noChangeArrowheads="1"/>
            </p:cNvSpPr>
            <p:nvPr/>
          </p:nvSpPr>
          <p:spPr bwMode="auto">
            <a:xfrm>
              <a:off x="5456664" y="53829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1" name="Oval 2300"/>
            <p:cNvSpPr>
              <a:spLocks noChangeArrowheads="1"/>
            </p:cNvSpPr>
            <p:nvPr/>
          </p:nvSpPr>
          <p:spPr bwMode="auto">
            <a:xfrm>
              <a:off x="5460601" y="538791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2" name="Oval 2301"/>
            <p:cNvSpPr>
              <a:spLocks noChangeArrowheads="1"/>
            </p:cNvSpPr>
            <p:nvPr/>
          </p:nvSpPr>
          <p:spPr bwMode="auto">
            <a:xfrm>
              <a:off x="5463553" y="538200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3" name="Oval 2302"/>
            <p:cNvSpPr>
              <a:spLocks noChangeArrowheads="1"/>
            </p:cNvSpPr>
            <p:nvPr/>
          </p:nvSpPr>
          <p:spPr bwMode="auto">
            <a:xfrm>
              <a:off x="5467490" y="538495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4" name="Oval 2303"/>
            <p:cNvSpPr>
              <a:spLocks noChangeArrowheads="1"/>
            </p:cNvSpPr>
            <p:nvPr/>
          </p:nvSpPr>
          <p:spPr bwMode="auto">
            <a:xfrm>
              <a:off x="5471427" y="53761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5" name="Oval 2304"/>
            <p:cNvSpPr>
              <a:spLocks noChangeArrowheads="1"/>
            </p:cNvSpPr>
            <p:nvPr/>
          </p:nvSpPr>
          <p:spPr bwMode="auto">
            <a:xfrm>
              <a:off x="5475364" y="537511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6" name="Oval 2305"/>
            <p:cNvSpPr>
              <a:spLocks noChangeArrowheads="1"/>
            </p:cNvSpPr>
            <p:nvPr/>
          </p:nvSpPr>
          <p:spPr bwMode="auto">
            <a:xfrm>
              <a:off x="5479301" y="537413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7" name="Oval 2306"/>
            <p:cNvSpPr>
              <a:spLocks noChangeArrowheads="1"/>
            </p:cNvSpPr>
            <p:nvPr/>
          </p:nvSpPr>
          <p:spPr bwMode="auto">
            <a:xfrm>
              <a:off x="5483238" y="53751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8" name="Oval 2307"/>
            <p:cNvSpPr>
              <a:spLocks noChangeArrowheads="1"/>
            </p:cNvSpPr>
            <p:nvPr/>
          </p:nvSpPr>
          <p:spPr bwMode="auto">
            <a:xfrm>
              <a:off x="5487175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9" name="Oval 2308"/>
            <p:cNvSpPr>
              <a:spLocks noChangeArrowheads="1"/>
            </p:cNvSpPr>
            <p:nvPr/>
          </p:nvSpPr>
          <p:spPr bwMode="auto">
            <a:xfrm>
              <a:off x="5494065" y="53898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0" name="Oval 2309"/>
            <p:cNvSpPr>
              <a:spLocks noChangeArrowheads="1"/>
            </p:cNvSpPr>
            <p:nvPr/>
          </p:nvSpPr>
          <p:spPr bwMode="auto">
            <a:xfrm>
              <a:off x="5498002" y="53869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1" name="Oval 2310"/>
            <p:cNvSpPr>
              <a:spLocks noChangeArrowheads="1"/>
            </p:cNvSpPr>
            <p:nvPr/>
          </p:nvSpPr>
          <p:spPr bwMode="auto">
            <a:xfrm>
              <a:off x="5501939" y="53869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2" name="Oval 2311"/>
            <p:cNvSpPr>
              <a:spLocks noChangeArrowheads="1"/>
            </p:cNvSpPr>
            <p:nvPr/>
          </p:nvSpPr>
          <p:spPr bwMode="auto">
            <a:xfrm>
              <a:off x="5505876" y="53849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3" name="Oval 2312"/>
            <p:cNvSpPr>
              <a:spLocks noChangeArrowheads="1"/>
            </p:cNvSpPr>
            <p:nvPr/>
          </p:nvSpPr>
          <p:spPr bwMode="auto">
            <a:xfrm>
              <a:off x="5516703" y="539086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4" name="Oval 2313"/>
            <p:cNvSpPr>
              <a:spLocks noChangeArrowheads="1"/>
            </p:cNvSpPr>
            <p:nvPr/>
          </p:nvSpPr>
          <p:spPr bwMode="auto">
            <a:xfrm>
              <a:off x="5520640" y="53869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5" name="Oval 2314"/>
            <p:cNvSpPr>
              <a:spLocks noChangeArrowheads="1"/>
            </p:cNvSpPr>
            <p:nvPr/>
          </p:nvSpPr>
          <p:spPr bwMode="auto">
            <a:xfrm>
              <a:off x="5524577" y="538889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6" name="Oval 2315"/>
            <p:cNvSpPr>
              <a:spLocks noChangeArrowheads="1"/>
            </p:cNvSpPr>
            <p:nvPr/>
          </p:nvSpPr>
          <p:spPr bwMode="auto">
            <a:xfrm>
              <a:off x="5528514" y="539086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7" name="Oval 2316"/>
            <p:cNvSpPr>
              <a:spLocks noChangeArrowheads="1"/>
            </p:cNvSpPr>
            <p:nvPr/>
          </p:nvSpPr>
          <p:spPr bwMode="auto">
            <a:xfrm>
              <a:off x="5532451" y="53888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8" name="Oval 2317"/>
            <p:cNvSpPr>
              <a:spLocks noChangeArrowheads="1"/>
            </p:cNvSpPr>
            <p:nvPr/>
          </p:nvSpPr>
          <p:spPr bwMode="auto">
            <a:xfrm>
              <a:off x="5536388" y="538594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9" name="Oval 2318"/>
            <p:cNvSpPr>
              <a:spLocks noChangeArrowheads="1"/>
            </p:cNvSpPr>
            <p:nvPr/>
          </p:nvSpPr>
          <p:spPr bwMode="auto">
            <a:xfrm>
              <a:off x="5540325" y="53888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0" name="Oval 2319"/>
            <p:cNvSpPr>
              <a:spLocks noChangeArrowheads="1"/>
            </p:cNvSpPr>
            <p:nvPr/>
          </p:nvSpPr>
          <p:spPr bwMode="auto">
            <a:xfrm>
              <a:off x="5544262" y="53898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1" name="Oval 2320"/>
            <p:cNvSpPr>
              <a:spLocks noChangeArrowheads="1"/>
            </p:cNvSpPr>
            <p:nvPr/>
          </p:nvSpPr>
          <p:spPr bwMode="auto">
            <a:xfrm>
              <a:off x="5547215" y="539184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2" name="Oval 2321"/>
            <p:cNvSpPr>
              <a:spLocks noChangeArrowheads="1"/>
            </p:cNvSpPr>
            <p:nvPr/>
          </p:nvSpPr>
          <p:spPr bwMode="auto">
            <a:xfrm>
              <a:off x="5551152" y="539283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3" name="Oval 2322"/>
            <p:cNvSpPr>
              <a:spLocks noChangeArrowheads="1"/>
            </p:cNvSpPr>
            <p:nvPr/>
          </p:nvSpPr>
          <p:spPr bwMode="auto">
            <a:xfrm>
              <a:off x="5555089" y="538988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4" name="Oval 2323"/>
            <p:cNvSpPr>
              <a:spLocks noChangeArrowheads="1"/>
            </p:cNvSpPr>
            <p:nvPr/>
          </p:nvSpPr>
          <p:spPr bwMode="auto">
            <a:xfrm>
              <a:off x="5566900" y="53898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5" name="Oval 2324"/>
            <p:cNvSpPr>
              <a:spLocks noChangeArrowheads="1"/>
            </p:cNvSpPr>
            <p:nvPr/>
          </p:nvSpPr>
          <p:spPr bwMode="auto">
            <a:xfrm>
              <a:off x="5570837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6" name="Oval 2325"/>
            <p:cNvSpPr>
              <a:spLocks noChangeArrowheads="1"/>
            </p:cNvSpPr>
            <p:nvPr/>
          </p:nvSpPr>
          <p:spPr bwMode="auto">
            <a:xfrm>
              <a:off x="5577726" y="539283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7" name="Oval 2326"/>
            <p:cNvSpPr>
              <a:spLocks noChangeArrowheads="1"/>
            </p:cNvSpPr>
            <p:nvPr/>
          </p:nvSpPr>
          <p:spPr bwMode="auto">
            <a:xfrm>
              <a:off x="5581663" y="538988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8" name="Oval 2327"/>
            <p:cNvSpPr>
              <a:spLocks noChangeArrowheads="1"/>
            </p:cNvSpPr>
            <p:nvPr/>
          </p:nvSpPr>
          <p:spPr bwMode="auto">
            <a:xfrm>
              <a:off x="5585600" y="53898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9" name="Oval 2328"/>
            <p:cNvSpPr>
              <a:spLocks noChangeArrowheads="1"/>
            </p:cNvSpPr>
            <p:nvPr/>
          </p:nvSpPr>
          <p:spPr bwMode="auto">
            <a:xfrm>
              <a:off x="5593474" y="53908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0" name="Oval 2329"/>
            <p:cNvSpPr>
              <a:spLocks noChangeArrowheads="1"/>
            </p:cNvSpPr>
            <p:nvPr/>
          </p:nvSpPr>
          <p:spPr bwMode="auto">
            <a:xfrm>
              <a:off x="5597411" y="538791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1" name="Oval 2330"/>
            <p:cNvSpPr>
              <a:spLocks noChangeArrowheads="1"/>
            </p:cNvSpPr>
            <p:nvPr/>
          </p:nvSpPr>
          <p:spPr bwMode="auto">
            <a:xfrm>
              <a:off x="5600364" y="538495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2" name="Oval 2331"/>
            <p:cNvSpPr>
              <a:spLocks noChangeArrowheads="1"/>
            </p:cNvSpPr>
            <p:nvPr/>
          </p:nvSpPr>
          <p:spPr bwMode="auto">
            <a:xfrm>
              <a:off x="5604301" y="53879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3" name="Oval 2332"/>
            <p:cNvSpPr>
              <a:spLocks noChangeArrowheads="1"/>
            </p:cNvSpPr>
            <p:nvPr/>
          </p:nvSpPr>
          <p:spPr bwMode="auto">
            <a:xfrm>
              <a:off x="5608238" y="538102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4" name="Oval 2333"/>
            <p:cNvSpPr>
              <a:spLocks noChangeArrowheads="1"/>
            </p:cNvSpPr>
            <p:nvPr/>
          </p:nvSpPr>
          <p:spPr bwMode="auto">
            <a:xfrm>
              <a:off x="5612175" y="538299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5" name="Oval 2334"/>
            <p:cNvSpPr>
              <a:spLocks noChangeArrowheads="1"/>
            </p:cNvSpPr>
            <p:nvPr/>
          </p:nvSpPr>
          <p:spPr bwMode="auto">
            <a:xfrm>
              <a:off x="5616112" y="53888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6" name="Oval 2335"/>
            <p:cNvSpPr>
              <a:spLocks noChangeArrowheads="1"/>
            </p:cNvSpPr>
            <p:nvPr/>
          </p:nvSpPr>
          <p:spPr bwMode="auto">
            <a:xfrm>
              <a:off x="5623986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7" name="Oval 2336"/>
            <p:cNvSpPr>
              <a:spLocks noChangeArrowheads="1"/>
            </p:cNvSpPr>
            <p:nvPr/>
          </p:nvSpPr>
          <p:spPr bwMode="auto">
            <a:xfrm>
              <a:off x="5638750" y="53918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8" name="Oval 2337"/>
            <p:cNvSpPr>
              <a:spLocks noChangeArrowheads="1"/>
            </p:cNvSpPr>
            <p:nvPr/>
          </p:nvSpPr>
          <p:spPr bwMode="auto">
            <a:xfrm>
              <a:off x="5642687" y="538102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9" name="Oval 2338"/>
            <p:cNvSpPr>
              <a:spLocks noChangeArrowheads="1"/>
            </p:cNvSpPr>
            <p:nvPr/>
          </p:nvSpPr>
          <p:spPr bwMode="auto">
            <a:xfrm>
              <a:off x="5646624" y="538988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0" name="Oval 2339"/>
            <p:cNvSpPr>
              <a:spLocks noChangeArrowheads="1"/>
            </p:cNvSpPr>
            <p:nvPr/>
          </p:nvSpPr>
          <p:spPr bwMode="auto">
            <a:xfrm>
              <a:off x="5650561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1" name="Oval 2340"/>
            <p:cNvSpPr>
              <a:spLocks noChangeArrowheads="1"/>
            </p:cNvSpPr>
            <p:nvPr/>
          </p:nvSpPr>
          <p:spPr bwMode="auto">
            <a:xfrm>
              <a:off x="5653514" y="538594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2" name="Oval 2341"/>
            <p:cNvSpPr>
              <a:spLocks noChangeArrowheads="1"/>
            </p:cNvSpPr>
            <p:nvPr/>
          </p:nvSpPr>
          <p:spPr bwMode="auto">
            <a:xfrm>
              <a:off x="5657451" y="538495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3" name="Freeform 2342"/>
            <p:cNvSpPr>
              <a:spLocks/>
            </p:cNvSpPr>
            <p:nvPr/>
          </p:nvSpPr>
          <p:spPr bwMode="auto">
            <a:xfrm>
              <a:off x="5541309" y="5354447"/>
              <a:ext cx="16733" cy="45275"/>
            </a:xfrm>
            <a:custGeom>
              <a:avLst/>
              <a:gdLst>
                <a:gd name="T0" fmla="*/ 17 w 17"/>
                <a:gd name="T1" fmla="*/ 46 h 46"/>
                <a:gd name="T2" fmla="*/ 17 w 17"/>
                <a:gd name="T3" fmla="*/ 46 h 46"/>
                <a:gd name="T4" fmla="*/ 17 w 17"/>
                <a:gd name="T5" fmla="*/ 46 h 46"/>
                <a:gd name="T6" fmla="*/ 16 w 17"/>
                <a:gd name="T7" fmla="*/ 46 h 46"/>
                <a:gd name="T8" fmla="*/ 16 w 17"/>
                <a:gd name="T9" fmla="*/ 19 h 46"/>
                <a:gd name="T10" fmla="*/ 16 w 17"/>
                <a:gd name="T11" fmla="*/ 19 h 46"/>
                <a:gd name="T12" fmla="*/ 15 w 17"/>
                <a:gd name="T13" fmla="*/ 18 h 46"/>
                <a:gd name="T14" fmla="*/ 15 w 17"/>
                <a:gd name="T15" fmla="*/ 18 h 46"/>
                <a:gd name="T16" fmla="*/ 15 w 17"/>
                <a:gd name="T17" fmla="*/ 18 h 46"/>
                <a:gd name="T18" fmla="*/ 14 w 17"/>
                <a:gd name="T19" fmla="*/ 17 h 46"/>
                <a:gd name="T20" fmla="*/ 14 w 17"/>
                <a:gd name="T21" fmla="*/ 17 h 46"/>
                <a:gd name="T22" fmla="*/ 14 w 17"/>
                <a:gd name="T23" fmla="*/ 16 h 46"/>
                <a:gd name="T24" fmla="*/ 13 w 17"/>
                <a:gd name="T25" fmla="*/ 16 h 46"/>
                <a:gd name="T26" fmla="*/ 13 w 17"/>
                <a:gd name="T27" fmla="*/ 15 h 46"/>
                <a:gd name="T28" fmla="*/ 12 w 17"/>
                <a:gd name="T29" fmla="*/ 15 h 46"/>
                <a:gd name="T30" fmla="*/ 12 w 17"/>
                <a:gd name="T31" fmla="*/ 15 h 46"/>
                <a:gd name="T32" fmla="*/ 12 w 17"/>
                <a:gd name="T33" fmla="*/ 14 h 46"/>
                <a:gd name="T34" fmla="*/ 11 w 17"/>
                <a:gd name="T35" fmla="*/ 14 h 46"/>
                <a:gd name="T36" fmla="*/ 11 w 17"/>
                <a:gd name="T37" fmla="*/ 13 h 46"/>
                <a:gd name="T38" fmla="*/ 11 w 17"/>
                <a:gd name="T39" fmla="*/ 13 h 46"/>
                <a:gd name="T40" fmla="*/ 10 w 17"/>
                <a:gd name="T41" fmla="*/ 13 h 46"/>
                <a:gd name="T42" fmla="*/ 10 w 17"/>
                <a:gd name="T43" fmla="*/ 12 h 46"/>
                <a:gd name="T44" fmla="*/ 10 w 17"/>
                <a:gd name="T45" fmla="*/ 12 h 46"/>
                <a:gd name="T46" fmla="*/ 9 w 17"/>
                <a:gd name="T47" fmla="*/ 11 h 46"/>
                <a:gd name="T48" fmla="*/ 9 w 17"/>
                <a:gd name="T49" fmla="*/ 11 h 46"/>
                <a:gd name="T50" fmla="*/ 9 w 17"/>
                <a:gd name="T51" fmla="*/ 10 h 46"/>
                <a:gd name="T52" fmla="*/ 8 w 17"/>
                <a:gd name="T53" fmla="*/ 10 h 46"/>
                <a:gd name="T54" fmla="*/ 8 w 17"/>
                <a:gd name="T55" fmla="*/ 10 h 46"/>
                <a:gd name="T56" fmla="*/ 8 w 17"/>
                <a:gd name="T57" fmla="*/ 9 h 46"/>
                <a:gd name="T58" fmla="*/ 7 w 17"/>
                <a:gd name="T59" fmla="*/ 9 h 46"/>
                <a:gd name="T60" fmla="*/ 7 w 17"/>
                <a:gd name="T61" fmla="*/ 8 h 46"/>
                <a:gd name="T62" fmla="*/ 7 w 17"/>
                <a:gd name="T63" fmla="*/ 8 h 46"/>
                <a:gd name="T64" fmla="*/ 6 w 17"/>
                <a:gd name="T65" fmla="*/ 7 h 46"/>
                <a:gd name="T66" fmla="*/ 6 w 17"/>
                <a:gd name="T67" fmla="*/ 7 h 46"/>
                <a:gd name="T68" fmla="*/ 5 w 17"/>
                <a:gd name="T69" fmla="*/ 7 h 46"/>
                <a:gd name="T70" fmla="*/ 5 w 17"/>
                <a:gd name="T71" fmla="*/ 6 h 46"/>
                <a:gd name="T72" fmla="*/ 5 w 17"/>
                <a:gd name="T73" fmla="*/ 6 h 46"/>
                <a:gd name="T74" fmla="*/ 4 w 17"/>
                <a:gd name="T75" fmla="*/ 5 h 46"/>
                <a:gd name="T76" fmla="*/ 4 w 17"/>
                <a:gd name="T77" fmla="*/ 5 h 46"/>
                <a:gd name="T78" fmla="*/ 4 w 17"/>
                <a:gd name="T79" fmla="*/ 4 h 46"/>
                <a:gd name="T80" fmla="*/ 3 w 17"/>
                <a:gd name="T81" fmla="*/ 4 h 46"/>
                <a:gd name="T82" fmla="*/ 3 w 17"/>
                <a:gd name="T83" fmla="*/ 4 h 46"/>
                <a:gd name="T84" fmla="*/ 3 w 17"/>
                <a:gd name="T85" fmla="*/ 3 h 46"/>
                <a:gd name="T86" fmla="*/ 2 w 17"/>
                <a:gd name="T87" fmla="*/ 3 h 46"/>
                <a:gd name="T88" fmla="*/ 2 w 17"/>
                <a:gd name="T89" fmla="*/ 2 h 46"/>
                <a:gd name="T90" fmla="*/ 2 w 17"/>
                <a:gd name="T91" fmla="*/ 2 h 46"/>
                <a:gd name="T92" fmla="*/ 1 w 17"/>
                <a:gd name="T93" fmla="*/ 1 h 46"/>
                <a:gd name="T94" fmla="*/ 1 w 17"/>
                <a:gd name="T95" fmla="*/ 1 h 46"/>
                <a:gd name="T96" fmla="*/ 1 w 17"/>
                <a:gd name="T97" fmla="*/ 1 h 46"/>
                <a:gd name="T98" fmla="*/ 0 w 17"/>
                <a:gd name="T9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" h="46">
                  <a:moveTo>
                    <a:pt x="17" y="46"/>
                  </a:moveTo>
                  <a:lnTo>
                    <a:pt x="17" y="46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4" name="Freeform 2343"/>
            <p:cNvSpPr>
              <a:spLocks/>
            </p:cNvSpPr>
            <p:nvPr/>
          </p:nvSpPr>
          <p:spPr bwMode="auto">
            <a:xfrm>
              <a:off x="5524577" y="5336731"/>
              <a:ext cx="17717" cy="18701"/>
            </a:xfrm>
            <a:custGeom>
              <a:avLst/>
              <a:gdLst>
                <a:gd name="T0" fmla="*/ 18 w 18"/>
                <a:gd name="T1" fmla="*/ 19 h 19"/>
                <a:gd name="T2" fmla="*/ 17 w 18"/>
                <a:gd name="T3" fmla="*/ 18 h 19"/>
                <a:gd name="T4" fmla="*/ 17 w 18"/>
                <a:gd name="T5" fmla="*/ 18 h 19"/>
                <a:gd name="T6" fmla="*/ 17 w 18"/>
                <a:gd name="T7" fmla="*/ 18 h 19"/>
                <a:gd name="T8" fmla="*/ 16 w 18"/>
                <a:gd name="T9" fmla="*/ 17 h 19"/>
                <a:gd name="T10" fmla="*/ 16 w 18"/>
                <a:gd name="T11" fmla="*/ 17 h 19"/>
                <a:gd name="T12" fmla="*/ 15 w 18"/>
                <a:gd name="T13" fmla="*/ 16 h 19"/>
                <a:gd name="T14" fmla="*/ 15 w 18"/>
                <a:gd name="T15" fmla="*/ 16 h 19"/>
                <a:gd name="T16" fmla="*/ 15 w 18"/>
                <a:gd name="T17" fmla="*/ 15 h 19"/>
                <a:gd name="T18" fmla="*/ 14 w 18"/>
                <a:gd name="T19" fmla="*/ 15 h 19"/>
                <a:gd name="T20" fmla="*/ 14 w 18"/>
                <a:gd name="T21" fmla="*/ 15 h 19"/>
                <a:gd name="T22" fmla="*/ 14 w 18"/>
                <a:gd name="T23" fmla="*/ 14 h 19"/>
                <a:gd name="T24" fmla="*/ 13 w 18"/>
                <a:gd name="T25" fmla="*/ 14 h 19"/>
                <a:gd name="T26" fmla="*/ 13 w 18"/>
                <a:gd name="T27" fmla="*/ 13 h 19"/>
                <a:gd name="T28" fmla="*/ 13 w 18"/>
                <a:gd name="T29" fmla="*/ 13 h 19"/>
                <a:gd name="T30" fmla="*/ 12 w 18"/>
                <a:gd name="T31" fmla="*/ 13 h 19"/>
                <a:gd name="T32" fmla="*/ 12 w 18"/>
                <a:gd name="T33" fmla="*/ 12 h 19"/>
                <a:gd name="T34" fmla="*/ 12 w 18"/>
                <a:gd name="T35" fmla="*/ 12 h 19"/>
                <a:gd name="T36" fmla="*/ 11 w 18"/>
                <a:gd name="T37" fmla="*/ 12 h 19"/>
                <a:gd name="T38" fmla="*/ 11 w 18"/>
                <a:gd name="T39" fmla="*/ 11 h 19"/>
                <a:gd name="T40" fmla="*/ 11 w 18"/>
                <a:gd name="T41" fmla="*/ 11 h 19"/>
                <a:gd name="T42" fmla="*/ 10 w 18"/>
                <a:gd name="T43" fmla="*/ 10 h 19"/>
                <a:gd name="T44" fmla="*/ 10 w 18"/>
                <a:gd name="T45" fmla="*/ 10 h 19"/>
                <a:gd name="T46" fmla="*/ 9 w 18"/>
                <a:gd name="T47" fmla="*/ 10 h 19"/>
                <a:gd name="T48" fmla="*/ 9 w 18"/>
                <a:gd name="T49" fmla="*/ 9 h 19"/>
                <a:gd name="T50" fmla="*/ 9 w 18"/>
                <a:gd name="T51" fmla="*/ 9 h 19"/>
                <a:gd name="T52" fmla="*/ 8 w 18"/>
                <a:gd name="T53" fmla="*/ 9 h 19"/>
                <a:gd name="T54" fmla="*/ 8 w 18"/>
                <a:gd name="T55" fmla="*/ 8 h 19"/>
                <a:gd name="T56" fmla="*/ 8 w 18"/>
                <a:gd name="T57" fmla="*/ 8 h 19"/>
                <a:gd name="T58" fmla="*/ 8 w 18"/>
                <a:gd name="T59" fmla="*/ 8 h 19"/>
                <a:gd name="T60" fmla="*/ 7 w 18"/>
                <a:gd name="T61" fmla="*/ 7 h 19"/>
                <a:gd name="T62" fmla="*/ 7 w 18"/>
                <a:gd name="T63" fmla="*/ 7 h 19"/>
                <a:gd name="T64" fmla="*/ 7 w 18"/>
                <a:gd name="T65" fmla="*/ 6 h 19"/>
                <a:gd name="T66" fmla="*/ 6 w 18"/>
                <a:gd name="T67" fmla="*/ 6 h 19"/>
                <a:gd name="T68" fmla="*/ 6 w 18"/>
                <a:gd name="T69" fmla="*/ 6 h 19"/>
                <a:gd name="T70" fmla="*/ 5 w 18"/>
                <a:gd name="T71" fmla="*/ 5 h 19"/>
                <a:gd name="T72" fmla="*/ 5 w 18"/>
                <a:gd name="T73" fmla="*/ 5 h 19"/>
                <a:gd name="T74" fmla="*/ 5 w 18"/>
                <a:gd name="T75" fmla="*/ 5 h 19"/>
                <a:gd name="T76" fmla="*/ 4 w 18"/>
                <a:gd name="T77" fmla="*/ 4 h 19"/>
                <a:gd name="T78" fmla="*/ 4 w 18"/>
                <a:gd name="T79" fmla="*/ 4 h 19"/>
                <a:gd name="T80" fmla="*/ 4 w 18"/>
                <a:gd name="T81" fmla="*/ 3 h 19"/>
                <a:gd name="T82" fmla="*/ 3 w 18"/>
                <a:gd name="T83" fmla="*/ 3 h 19"/>
                <a:gd name="T84" fmla="*/ 3 w 18"/>
                <a:gd name="T85" fmla="*/ 3 h 19"/>
                <a:gd name="T86" fmla="*/ 3 w 18"/>
                <a:gd name="T87" fmla="*/ 2 h 19"/>
                <a:gd name="T88" fmla="*/ 2 w 18"/>
                <a:gd name="T89" fmla="*/ 2 h 19"/>
                <a:gd name="T90" fmla="*/ 2 w 18"/>
                <a:gd name="T91" fmla="*/ 2 h 19"/>
                <a:gd name="T92" fmla="*/ 2 w 18"/>
                <a:gd name="T93" fmla="*/ 2 h 19"/>
                <a:gd name="T94" fmla="*/ 1 w 18"/>
                <a:gd name="T95" fmla="*/ 1 h 19"/>
                <a:gd name="T96" fmla="*/ 1 w 18"/>
                <a:gd name="T97" fmla="*/ 1 h 19"/>
                <a:gd name="T98" fmla="*/ 1 w 18"/>
                <a:gd name="T99" fmla="*/ 0 h 19"/>
                <a:gd name="T100" fmla="*/ 0 w 18"/>
                <a:gd name="T101" fmla="*/ 0 h 19"/>
                <a:gd name="T102" fmla="*/ 0 w 18"/>
                <a:gd name="T10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19">
                  <a:moveTo>
                    <a:pt x="18" y="19"/>
                  </a:move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5" name="Freeform 2344"/>
            <p:cNvSpPr>
              <a:spLocks/>
            </p:cNvSpPr>
            <p:nvPr/>
          </p:nvSpPr>
          <p:spPr bwMode="auto">
            <a:xfrm>
              <a:off x="5506860" y="5319999"/>
              <a:ext cx="17717" cy="16733"/>
            </a:xfrm>
            <a:custGeom>
              <a:avLst/>
              <a:gdLst>
                <a:gd name="T0" fmla="*/ 18 w 18"/>
                <a:gd name="T1" fmla="*/ 17 h 17"/>
                <a:gd name="T2" fmla="*/ 18 w 18"/>
                <a:gd name="T3" fmla="*/ 17 h 17"/>
                <a:gd name="T4" fmla="*/ 17 w 18"/>
                <a:gd name="T5" fmla="*/ 16 h 17"/>
                <a:gd name="T6" fmla="*/ 17 w 18"/>
                <a:gd name="T7" fmla="*/ 16 h 17"/>
                <a:gd name="T8" fmla="*/ 17 w 18"/>
                <a:gd name="T9" fmla="*/ 16 h 17"/>
                <a:gd name="T10" fmla="*/ 16 w 18"/>
                <a:gd name="T11" fmla="*/ 15 h 17"/>
                <a:gd name="T12" fmla="*/ 16 w 18"/>
                <a:gd name="T13" fmla="*/ 15 h 17"/>
                <a:gd name="T14" fmla="*/ 16 w 18"/>
                <a:gd name="T15" fmla="*/ 15 h 17"/>
                <a:gd name="T16" fmla="*/ 15 w 18"/>
                <a:gd name="T17" fmla="*/ 14 h 17"/>
                <a:gd name="T18" fmla="*/ 15 w 18"/>
                <a:gd name="T19" fmla="*/ 14 h 17"/>
                <a:gd name="T20" fmla="*/ 15 w 18"/>
                <a:gd name="T21" fmla="*/ 14 h 17"/>
                <a:gd name="T22" fmla="*/ 14 w 18"/>
                <a:gd name="T23" fmla="*/ 13 h 17"/>
                <a:gd name="T24" fmla="*/ 14 w 18"/>
                <a:gd name="T25" fmla="*/ 13 h 17"/>
                <a:gd name="T26" fmla="*/ 14 w 18"/>
                <a:gd name="T27" fmla="*/ 13 h 17"/>
                <a:gd name="T28" fmla="*/ 13 w 18"/>
                <a:gd name="T29" fmla="*/ 12 h 17"/>
                <a:gd name="T30" fmla="*/ 13 w 18"/>
                <a:gd name="T31" fmla="*/ 12 h 17"/>
                <a:gd name="T32" fmla="*/ 13 w 18"/>
                <a:gd name="T33" fmla="*/ 12 h 17"/>
                <a:gd name="T34" fmla="*/ 12 w 18"/>
                <a:gd name="T35" fmla="*/ 11 h 17"/>
                <a:gd name="T36" fmla="*/ 12 w 18"/>
                <a:gd name="T37" fmla="*/ 11 h 17"/>
                <a:gd name="T38" fmla="*/ 12 w 18"/>
                <a:gd name="T39" fmla="*/ 11 h 17"/>
                <a:gd name="T40" fmla="*/ 11 w 18"/>
                <a:gd name="T41" fmla="*/ 10 h 17"/>
                <a:gd name="T42" fmla="*/ 11 w 18"/>
                <a:gd name="T43" fmla="*/ 10 h 17"/>
                <a:gd name="T44" fmla="*/ 10 w 18"/>
                <a:gd name="T45" fmla="*/ 10 h 17"/>
                <a:gd name="T46" fmla="*/ 10 w 18"/>
                <a:gd name="T47" fmla="*/ 9 h 17"/>
                <a:gd name="T48" fmla="*/ 10 w 18"/>
                <a:gd name="T49" fmla="*/ 9 h 17"/>
                <a:gd name="T50" fmla="*/ 10 w 18"/>
                <a:gd name="T51" fmla="*/ 9 h 17"/>
                <a:gd name="T52" fmla="*/ 9 w 18"/>
                <a:gd name="T53" fmla="*/ 8 h 17"/>
                <a:gd name="T54" fmla="*/ 9 w 18"/>
                <a:gd name="T55" fmla="*/ 8 h 17"/>
                <a:gd name="T56" fmla="*/ 9 w 18"/>
                <a:gd name="T57" fmla="*/ 8 h 17"/>
                <a:gd name="T58" fmla="*/ 8 w 18"/>
                <a:gd name="T59" fmla="*/ 7 h 17"/>
                <a:gd name="T60" fmla="*/ 8 w 18"/>
                <a:gd name="T61" fmla="*/ 7 h 17"/>
                <a:gd name="T62" fmla="*/ 7 w 18"/>
                <a:gd name="T63" fmla="*/ 7 h 17"/>
                <a:gd name="T64" fmla="*/ 7 w 18"/>
                <a:gd name="T65" fmla="*/ 6 h 17"/>
                <a:gd name="T66" fmla="*/ 7 w 18"/>
                <a:gd name="T67" fmla="*/ 6 h 17"/>
                <a:gd name="T68" fmla="*/ 6 w 18"/>
                <a:gd name="T69" fmla="*/ 6 h 17"/>
                <a:gd name="T70" fmla="*/ 6 w 18"/>
                <a:gd name="T71" fmla="*/ 5 h 17"/>
                <a:gd name="T72" fmla="*/ 6 w 18"/>
                <a:gd name="T73" fmla="*/ 5 h 17"/>
                <a:gd name="T74" fmla="*/ 5 w 18"/>
                <a:gd name="T75" fmla="*/ 5 h 17"/>
                <a:gd name="T76" fmla="*/ 5 w 18"/>
                <a:gd name="T77" fmla="*/ 4 h 17"/>
                <a:gd name="T78" fmla="*/ 5 w 18"/>
                <a:gd name="T79" fmla="*/ 4 h 17"/>
                <a:gd name="T80" fmla="*/ 4 w 18"/>
                <a:gd name="T81" fmla="*/ 4 h 17"/>
                <a:gd name="T82" fmla="*/ 4 w 18"/>
                <a:gd name="T83" fmla="*/ 3 h 17"/>
                <a:gd name="T84" fmla="*/ 4 w 18"/>
                <a:gd name="T85" fmla="*/ 3 h 17"/>
                <a:gd name="T86" fmla="*/ 3 w 18"/>
                <a:gd name="T87" fmla="*/ 3 h 17"/>
                <a:gd name="T88" fmla="*/ 3 w 18"/>
                <a:gd name="T89" fmla="*/ 2 h 17"/>
                <a:gd name="T90" fmla="*/ 3 w 18"/>
                <a:gd name="T91" fmla="*/ 2 h 17"/>
                <a:gd name="T92" fmla="*/ 2 w 18"/>
                <a:gd name="T93" fmla="*/ 1 h 17"/>
                <a:gd name="T94" fmla="*/ 2 w 18"/>
                <a:gd name="T95" fmla="*/ 1 h 17"/>
                <a:gd name="T96" fmla="*/ 2 w 18"/>
                <a:gd name="T97" fmla="*/ 1 h 17"/>
                <a:gd name="T98" fmla="*/ 1 w 18"/>
                <a:gd name="T99" fmla="*/ 0 h 17"/>
                <a:gd name="T100" fmla="*/ 1 w 18"/>
                <a:gd name="T101" fmla="*/ 0 h 17"/>
                <a:gd name="T102" fmla="*/ 0 w 18"/>
                <a:gd name="T10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17">
                  <a:moveTo>
                    <a:pt x="18" y="17"/>
                  </a:moveTo>
                  <a:lnTo>
                    <a:pt x="18" y="17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6" name="Freeform 2345"/>
            <p:cNvSpPr>
              <a:spLocks/>
            </p:cNvSpPr>
            <p:nvPr/>
          </p:nvSpPr>
          <p:spPr bwMode="auto">
            <a:xfrm>
              <a:off x="5490128" y="5301298"/>
              <a:ext cx="17717" cy="18701"/>
            </a:xfrm>
            <a:custGeom>
              <a:avLst/>
              <a:gdLst>
                <a:gd name="T0" fmla="*/ 18 w 18"/>
                <a:gd name="T1" fmla="*/ 19 h 19"/>
                <a:gd name="T2" fmla="*/ 17 w 18"/>
                <a:gd name="T3" fmla="*/ 19 h 19"/>
                <a:gd name="T4" fmla="*/ 17 w 18"/>
                <a:gd name="T5" fmla="*/ 18 h 19"/>
                <a:gd name="T6" fmla="*/ 17 w 18"/>
                <a:gd name="T7" fmla="*/ 18 h 19"/>
                <a:gd name="T8" fmla="*/ 17 w 18"/>
                <a:gd name="T9" fmla="*/ 18 h 19"/>
                <a:gd name="T10" fmla="*/ 16 w 18"/>
                <a:gd name="T11" fmla="*/ 18 h 19"/>
                <a:gd name="T12" fmla="*/ 16 w 18"/>
                <a:gd name="T13" fmla="*/ 17 h 19"/>
                <a:gd name="T14" fmla="*/ 16 w 18"/>
                <a:gd name="T15" fmla="*/ 17 h 19"/>
                <a:gd name="T16" fmla="*/ 15 w 18"/>
                <a:gd name="T17" fmla="*/ 16 h 19"/>
                <a:gd name="T18" fmla="*/ 15 w 18"/>
                <a:gd name="T19" fmla="*/ 16 h 19"/>
                <a:gd name="T20" fmla="*/ 14 w 18"/>
                <a:gd name="T21" fmla="*/ 16 h 19"/>
                <a:gd name="T22" fmla="*/ 14 w 18"/>
                <a:gd name="T23" fmla="*/ 15 h 19"/>
                <a:gd name="T24" fmla="*/ 14 w 18"/>
                <a:gd name="T25" fmla="*/ 15 h 19"/>
                <a:gd name="T26" fmla="*/ 13 w 18"/>
                <a:gd name="T27" fmla="*/ 15 h 19"/>
                <a:gd name="T28" fmla="*/ 13 w 18"/>
                <a:gd name="T29" fmla="*/ 14 h 19"/>
                <a:gd name="T30" fmla="*/ 13 w 18"/>
                <a:gd name="T31" fmla="*/ 14 h 19"/>
                <a:gd name="T32" fmla="*/ 12 w 18"/>
                <a:gd name="T33" fmla="*/ 13 h 19"/>
                <a:gd name="T34" fmla="*/ 12 w 18"/>
                <a:gd name="T35" fmla="*/ 13 h 19"/>
                <a:gd name="T36" fmla="*/ 12 w 18"/>
                <a:gd name="T37" fmla="*/ 13 h 19"/>
                <a:gd name="T38" fmla="*/ 11 w 18"/>
                <a:gd name="T39" fmla="*/ 12 h 19"/>
                <a:gd name="T40" fmla="*/ 11 w 18"/>
                <a:gd name="T41" fmla="*/ 12 h 19"/>
                <a:gd name="T42" fmla="*/ 11 w 18"/>
                <a:gd name="T43" fmla="*/ 12 h 19"/>
                <a:gd name="T44" fmla="*/ 10 w 18"/>
                <a:gd name="T45" fmla="*/ 11 h 19"/>
                <a:gd name="T46" fmla="*/ 10 w 18"/>
                <a:gd name="T47" fmla="*/ 11 h 19"/>
                <a:gd name="T48" fmla="*/ 10 w 18"/>
                <a:gd name="T49" fmla="*/ 10 h 19"/>
                <a:gd name="T50" fmla="*/ 9 w 18"/>
                <a:gd name="T51" fmla="*/ 10 h 19"/>
                <a:gd name="T52" fmla="*/ 9 w 18"/>
                <a:gd name="T53" fmla="*/ 10 h 19"/>
                <a:gd name="T54" fmla="*/ 9 w 18"/>
                <a:gd name="T55" fmla="*/ 9 h 19"/>
                <a:gd name="T56" fmla="*/ 8 w 18"/>
                <a:gd name="T57" fmla="*/ 9 h 19"/>
                <a:gd name="T58" fmla="*/ 8 w 18"/>
                <a:gd name="T59" fmla="*/ 9 h 19"/>
                <a:gd name="T60" fmla="*/ 8 w 18"/>
                <a:gd name="T61" fmla="*/ 8 h 19"/>
                <a:gd name="T62" fmla="*/ 7 w 18"/>
                <a:gd name="T63" fmla="*/ 8 h 19"/>
                <a:gd name="T64" fmla="*/ 7 w 18"/>
                <a:gd name="T65" fmla="*/ 7 h 19"/>
                <a:gd name="T66" fmla="*/ 7 w 18"/>
                <a:gd name="T67" fmla="*/ 7 h 19"/>
                <a:gd name="T68" fmla="*/ 6 w 18"/>
                <a:gd name="T69" fmla="*/ 7 h 19"/>
                <a:gd name="T70" fmla="*/ 6 w 18"/>
                <a:gd name="T71" fmla="*/ 6 h 19"/>
                <a:gd name="T72" fmla="*/ 6 w 18"/>
                <a:gd name="T73" fmla="*/ 6 h 19"/>
                <a:gd name="T74" fmla="*/ 5 w 18"/>
                <a:gd name="T75" fmla="*/ 6 h 19"/>
                <a:gd name="T76" fmla="*/ 5 w 18"/>
                <a:gd name="T77" fmla="*/ 5 h 19"/>
                <a:gd name="T78" fmla="*/ 4 w 18"/>
                <a:gd name="T79" fmla="*/ 5 h 19"/>
                <a:gd name="T80" fmla="*/ 4 w 18"/>
                <a:gd name="T81" fmla="*/ 4 h 19"/>
                <a:gd name="T82" fmla="*/ 4 w 18"/>
                <a:gd name="T83" fmla="*/ 4 h 19"/>
                <a:gd name="T84" fmla="*/ 3 w 18"/>
                <a:gd name="T85" fmla="*/ 3 h 19"/>
                <a:gd name="T86" fmla="*/ 3 w 18"/>
                <a:gd name="T87" fmla="*/ 3 h 19"/>
                <a:gd name="T88" fmla="*/ 3 w 18"/>
                <a:gd name="T89" fmla="*/ 3 h 19"/>
                <a:gd name="T90" fmla="*/ 3 w 18"/>
                <a:gd name="T91" fmla="*/ 2 h 19"/>
                <a:gd name="T92" fmla="*/ 2 w 18"/>
                <a:gd name="T93" fmla="*/ 2 h 19"/>
                <a:gd name="T94" fmla="*/ 2 w 18"/>
                <a:gd name="T95" fmla="*/ 2 h 19"/>
                <a:gd name="T96" fmla="*/ 1 w 18"/>
                <a:gd name="T97" fmla="*/ 1 h 19"/>
                <a:gd name="T98" fmla="*/ 1 w 18"/>
                <a:gd name="T99" fmla="*/ 1 h 19"/>
                <a:gd name="T100" fmla="*/ 1 w 18"/>
                <a:gd name="T101" fmla="*/ 0 h 19"/>
                <a:gd name="T102" fmla="*/ 0 w 18"/>
                <a:gd name="T10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19">
                  <a:moveTo>
                    <a:pt x="18" y="19"/>
                  </a:moveTo>
                  <a:lnTo>
                    <a:pt x="17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7" name="Freeform 2346"/>
            <p:cNvSpPr>
              <a:spLocks/>
            </p:cNvSpPr>
            <p:nvPr/>
          </p:nvSpPr>
          <p:spPr bwMode="auto">
            <a:xfrm>
              <a:off x="5473396" y="5278660"/>
              <a:ext cx="17717" cy="22638"/>
            </a:xfrm>
            <a:custGeom>
              <a:avLst/>
              <a:gdLst>
                <a:gd name="T0" fmla="*/ 18 w 18"/>
                <a:gd name="T1" fmla="*/ 23 h 23"/>
                <a:gd name="T2" fmla="*/ 17 w 18"/>
                <a:gd name="T3" fmla="*/ 23 h 23"/>
                <a:gd name="T4" fmla="*/ 17 w 18"/>
                <a:gd name="T5" fmla="*/ 22 h 23"/>
                <a:gd name="T6" fmla="*/ 17 w 18"/>
                <a:gd name="T7" fmla="*/ 22 h 23"/>
                <a:gd name="T8" fmla="*/ 16 w 18"/>
                <a:gd name="T9" fmla="*/ 22 h 23"/>
                <a:gd name="T10" fmla="*/ 16 w 18"/>
                <a:gd name="T11" fmla="*/ 21 h 23"/>
                <a:gd name="T12" fmla="*/ 16 w 18"/>
                <a:gd name="T13" fmla="*/ 21 h 23"/>
                <a:gd name="T14" fmla="*/ 15 w 18"/>
                <a:gd name="T15" fmla="*/ 20 h 23"/>
                <a:gd name="T16" fmla="*/ 15 w 18"/>
                <a:gd name="T17" fmla="*/ 20 h 23"/>
                <a:gd name="T18" fmla="*/ 15 w 18"/>
                <a:gd name="T19" fmla="*/ 20 h 23"/>
                <a:gd name="T20" fmla="*/ 14 w 18"/>
                <a:gd name="T21" fmla="*/ 19 h 23"/>
                <a:gd name="T22" fmla="*/ 14 w 18"/>
                <a:gd name="T23" fmla="*/ 19 h 23"/>
                <a:gd name="T24" fmla="*/ 14 w 18"/>
                <a:gd name="T25" fmla="*/ 18 h 23"/>
                <a:gd name="T26" fmla="*/ 13 w 18"/>
                <a:gd name="T27" fmla="*/ 18 h 23"/>
                <a:gd name="T28" fmla="*/ 13 w 18"/>
                <a:gd name="T29" fmla="*/ 17 h 23"/>
                <a:gd name="T30" fmla="*/ 13 w 18"/>
                <a:gd name="T31" fmla="*/ 17 h 23"/>
                <a:gd name="T32" fmla="*/ 12 w 18"/>
                <a:gd name="T33" fmla="*/ 17 h 23"/>
                <a:gd name="T34" fmla="*/ 12 w 18"/>
                <a:gd name="T35" fmla="*/ 16 h 23"/>
                <a:gd name="T36" fmla="*/ 12 w 18"/>
                <a:gd name="T37" fmla="*/ 16 h 23"/>
                <a:gd name="T38" fmla="*/ 11 w 18"/>
                <a:gd name="T39" fmla="*/ 15 h 23"/>
                <a:gd name="T40" fmla="*/ 11 w 18"/>
                <a:gd name="T41" fmla="*/ 15 h 23"/>
                <a:gd name="T42" fmla="*/ 11 w 18"/>
                <a:gd name="T43" fmla="*/ 14 h 23"/>
                <a:gd name="T44" fmla="*/ 10 w 18"/>
                <a:gd name="T45" fmla="*/ 14 h 23"/>
                <a:gd name="T46" fmla="*/ 10 w 18"/>
                <a:gd name="T47" fmla="*/ 13 h 23"/>
                <a:gd name="T48" fmla="*/ 10 w 18"/>
                <a:gd name="T49" fmla="*/ 13 h 23"/>
                <a:gd name="T50" fmla="*/ 9 w 18"/>
                <a:gd name="T51" fmla="*/ 13 h 23"/>
                <a:gd name="T52" fmla="*/ 9 w 18"/>
                <a:gd name="T53" fmla="*/ 12 h 23"/>
                <a:gd name="T54" fmla="*/ 8 w 18"/>
                <a:gd name="T55" fmla="*/ 12 h 23"/>
                <a:gd name="T56" fmla="*/ 8 w 18"/>
                <a:gd name="T57" fmla="*/ 11 h 23"/>
                <a:gd name="T58" fmla="*/ 8 w 18"/>
                <a:gd name="T59" fmla="*/ 11 h 23"/>
                <a:gd name="T60" fmla="*/ 7 w 18"/>
                <a:gd name="T61" fmla="*/ 10 h 23"/>
                <a:gd name="T62" fmla="*/ 7 w 18"/>
                <a:gd name="T63" fmla="*/ 10 h 23"/>
                <a:gd name="T64" fmla="*/ 7 w 18"/>
                <a:gd name="T65" fmla="*/ 9 h 23"/>
                <a:gd name="T66" fmla="*/ 7 w 18"/>
                <a:gd name="T67" fmla="*/ 9 h 23"/>
                <a:gd name="T68" fmla="*/ 6 w 18"/>
                <a:gd name="T69" fmla="*/ 9 h 23"/>
                <a:gd name="T70" fmla="*/ 6 w 18"/>
                <a:gd name="T71" fmla="*/ 8 h 23"/>
                <a:gd name="T72" fmla="*/ 6 w 18"/>
                <a:gd name="T73" fmla="*/ 7 h 23"/>
                <a:gd name="T74" fmla="*/ 5 w 18"/>
                <a:gd name="T75" fmla="*/ 7 h 23"/>
                <a:gd name="T76" fmla="*/ 5 w 18"/>
                <a:gd name="T77" fmla="*/ 7 h 23"/>
                <a:gd name="T78" fmla="*/ 4 w 18"/>
                <a:gd name="T79" fmla="*/ 6 h 23"/>
                <a:gd name="T80" fmla="*/ 4 w 18"/>
                <a:gd name="T81" fmla="*/ 6 h 23"/>
                <a:gd name="T82" fmla="*/ 4 w 18"/>
                <a:gd name="T83" fmla="*/ 5 h 23"/>
                <a:gd name="T84" fmla="*/ 3 w 18"/>
                <a:gd name="T85" fmla="*/ 5 h 23"/>
                <a:gd name="T86" fmla="*/ 3 w 18"/>
                <a:gd name="T87" fmla="*/ 4 h 23"/>
                <a:gd name="T88" fmla="*/ 3 w 18"/>
                <a:gd name="T89" fmla="*/ 4 h 23"/>
                <a:gd name="T90" fmla="*/ 3 w 18"/>
                <a:gd name="T91" fmla="*/ 3 h 23"/>
                <a:gd name="T92" fmla="*/ 2 w 18"/>
                <a:gd name="T93" fmla="*/ 3 h 23"/>
                <a:gd name="T94" fmla="*/ 2 w 18"/>
                <a:gd name="T95" fmla="*/ 2 h 23"/>
                <a:gd name="T96" fmla="*/ 1 w 18"/>
                <a:gd name="T97" fmla="*/ 2 h 23"/>
                <a:gd name="T98" fmla="*/ 1 w 18"/>
                <a:gd name="T99" fmla="*/ 1 h 23"/>
                <a:gd name="T100" fmla="*/ 1 w 18"/>
                <a:gd name="T101" fmla="*/ 1 h 23"/>
                <a:gd name="T102" fmla="*/ 0 w 18"/>
                <a:gd name="T10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23">
                  <a:moveTo>
                    <a:pt x="18" y="23"/>
                  </a:moveTo>
                  <a:lnTo>
                    <a:pt x="17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8" name="Freeform 2347"/>
            <p:cNvSpPr>
              <a:spLocks/>
            </p:cNvSpPr>
            <p:nvPr/>
          </p:nvSpPr>
          <p:spPr bwMode="auto">
            <a:xfrm>
              <a:off x="5457648" y="5252085"/>
              <a:ext cx="16733" cy="27559"/>
            </a:xfrm>
            <a:custGeom>
              <a:avLst/>
              <a:gdLst>
                <a:gd name="T0" fmla="*/ 17 w 17"/>
                <a:gd name="T1" fmla="*/ 28 h 28"/>
                <a:gd name="T2" fmla="*/ 16 w 17"/>
                <a:gd name="T3" fmla="*/ 27 h 28"/>
                <a:gd name="T4" fmla="*/ 16 w 17"/>
                <a:gd name="T5" fmla="*/ 27 h 28"/>
                <a:gd name="T6" fmla="*/ 16 w 17"/>
                <a:gd name="T7" fmla="*/ 26 h 28"/>
                <a:gd name="T8" fmla="*/ 15 w 17"/>
                <a:gd name="T9" fmla="*/ 26 h 28"/>
                <a:gd name="T10" fmla="*/ 15 w 17"/>
                <a:gd name="T11" fmla="*/ 25 h 28"/>
                <a:gd name="T12" fmla="*/ 15 w 17"/>
                <a:gd name="T13" fmla="*/ 25 h 28"/>
                <a:gd name="T14" fmla="*/ 14 w 17"/>
                <a:gd name="T15" fmla="*/ 24 h 28"/>
                <a:gd name="T16" fmla="*/ 14 w 17"/>
                <a:gd name="T17" fmla="*/ 24 h 28"/>
                <a:gd name="T18" fmla="*/ 14 w 17"/>
                <a:gd name="T19" fmla="*/ 23 h 28"/>
                <a:gd name="T20" fmla="*/ 13 w 17"/>
                <a:gd name="T21" fmla="*/ 23 h 28"/>
                <a:gd name="T22" fmla="*/ 13 w 17"/>
                <a:gd name="T23" fmla="*/ 22 h 28"/>
                <a:gd name="T24" fmla="*/ 13 w 17"/>
                <a:gd name="T25" fmla="*/ 22 h 28"/>
                <a:gd name="T26" fmla="*/ 12 w 17"/>
                <a:gd name="T27" fmla="*/ 21 h 28"/>
                <a:gd name="T28" fmla="*/ 12 w 17"/>
                <a:gd name="T29" fmla="*/ 21 h 28"/>
                <a:gd name="T30" fmla="*/ 12 w 17"/>
                <a:gd name="T31" fmla="*/ 20 h 28"/>
                <a:gd name="T32" fmla="*/ 11 w 17"/>
                <a:gd name="T33" fmla="*/ 20 h 28"/>
                <a:gd name="T34" fmla="*/ 11 w 17"/>
                <a:gd name="T35" fmla="*/ 19 h 28"/>
                <a:gd name="T36" fmla="*/ 11 w 17"/>
                <a:gd name="T37" fmla="*/ 19 h 28"/>
                <a:gd name="T38" fmla="*/ 10 w 17"/>
                <a:gd name="T39" fmla="*/ 18 h 28"/>
                <a:gd name="T40" fmla="*/ 10 w 17"/>
                <a:gd name="T41" fmla="*/ 17 h 28"/>
                <a:gd name="T42" fmla="*/ 10 w 17"/>
                <a:gd name="T43" fmla="*/ 17 h 28"/>
                <a:gd name="T44" fmla="*/ 9 w 17"/>
                <a:gd name="T45" fmla="*/ 16 h 28"/>
                <a:gd name="T46" fmla="*/ 9 w 17"/>
                <a:gd name="T47" fmla="*/ 16 h 28"/>
                <a:gd name="T48" fmla="*/ 9 w 17"/>
                <a:gd name="T49" fmla="*/ 15 h 28"/>
                <a:gd name="T50" fmla="*/ 8 w 17"/>
                <a:gd name="T51" fmla="*/ 15 h 28"/>
                <a:gd name="T52" fmla="*/ 8 w 17"/>
                <a:gd name="T53" fmla="*/ 14 h 28"/>
                <a:gd name="T54" fmla="*/ 8 w 17"/>
                <a:gd name="T55" fmla="*/ 14 h 28"/>
                <a:gd name="T56" fmla="*/ 7 w 17"/>
                <a:gd name="T57" fmla="*/ 13 h 28"/>
                <a:gd name="T58" fmla="*/ 7 w 17"/>
                <a:gd name="T59" fmla="*/ 13 h 28"/>
                <a:gd name="T60" fmla="*/ 7 w 17"/>
                <a:gd name="T61" fmla="*/ 12 h 28"/>
                <a:gd name="T62" fmla="*/ 6 w 17"/>
                <a:gd name="T63" fmla="*/ 11 h 28"/>
                <a:gd name="T64" fmla="*/ 6 w 17"/>
                <a:gd name="T65" fmla="*/ 11 h 28"/>
                <a:gd name="T66" fmla="*/ 6 w 17"/>
                <a:gd name="T67" fmla="*/ 10 h 28"/>
                <a:gd name="T68" fmla="*/ 5 w 17"/>
                <a:gd name="T69" fmla="*/ 10 h 28"/>
                <a:gd name="T70" fmla="*/ 5 w 17"/>
                <a:gd name="T71" fmla="*/ 9 h 28"/>
                <a:gd name="T72" fmla="*/ 4 w 17"/>
                <a:gd name="T73" fmla="*/ 9 h 28"/>
                <a:gd name="T74" fmla="*/ 4 w 17"/>
                <a:gd name="T75" fmla="*/ 8 h 28"/>
                <a:gd name="T76" fmla="*/ 4 w 17"/>
                <a:gd name="T77" fmla="*/ 7 h 28"/>
                <a:gd name="T78" fmla="*/ 4 w 17"/>
                <a:gd name="T79" fmla="*/ 7 h 28"/>
                <a:gd name="T80" fmla="*/ 3 w 17"/>
                <a:gd name="T81" fmla="*/ 6 h 28"/>
                <a:gd name="T82" fmla="*/ 3 w 17"/>
                <a:gd name="T83" fmla="*/ 6 h 28"/>
                <a:gd name="T84" fmla="*/ 3 w 17"/>
                <a:gd name="T85" fmla="*/ 5 h 28"/>
                <a:gd name="T86" fmla="*/ 2 w 17"/>
                <a:gd name="T87" fmla="*/ 5 h 28"/>
                <a:gd name="T88" fmla="*/ 2 w 17"/>
                <a:gd name="T89" fmla="*/ 4 h 28"/>
                <a:gd name="T90" fmla="*/ 2 w 17"/>
                <a:gd name="T91" fmla="*/ 3 h 28"/>
                <a:gd name="T92" fmla="*/ 1 w 17"/>
                <a:gd name="T93" fmla="*/ 3 h 28"/>
                <a:gd name="T94" fmla="*/ 1 w 17"/>
                <a:gd name="T95" fmla="*/ 2 h 28"/>
                <a:gd name="T96" fmla="*/ 0 w 17"/>
                <a:gd name="T97" fmla="*/ 2 h 28"/>
                <a:gd name="T98" fmla="*/ 0 w 17"/>
                <a:gd name="T99" fmla="*/ 1 h 28"/>
                <a:gd name="T100" fmla="*/ 0 w 17"/>
                <a:gd name="T101" fmla="*/ 1 h 28"/>
                <a:gd name="T102" fmla="*/ 0 w 17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8">
                  <a:moveTo>
                    <a:pt x="17" y="28"/>
                  </a:moveTo>
                  <a:lnTo>
                    <a:pt x="16" y="27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9" name="Freeform 2348"/>
            <p:cNvSpPr>
              <a:spLocks/>
            </p:cNvSpPr>
            <p:nvPr/>
          </p:nvSpPr>
          <p:spPr bwMode="auto">
            <a:xfrm>
              <a:off x="5440916" y="5219605"/>
              <a:ext cx="16733" cy="33464"/>
            </a:xfrm>
            <a:custGeom>
              <a:avLst/>
              <a:gdLst>
                <a:gd name="T0" fmla="*/ 17 w 17"/>
                <a:gd name="T1" fmla="*/ 34 h 34"/>
                <a:gd name="T2" fmla="*/ 17 w 17"/>
                <a:gd name="T3" fmla="*/ 33 h 34"/>
                <a:gd name="T4" fmla="*/ 16 w 17"/>
                <a:gd name="T5" fmla="*/ 32 h 34"/>
                <a:gd name="T6" fmla="*/ 16 w 17"/>
                <a:gd name="T7" fmla="*/ 32 h 34"/>
                <a:gd name="T8" fmla="*/ 16 w 17"/>
                <a:gd name="T9" fmla="*/ 31 h 34"/>
                <a:gd name="T10" fmla="*/ 15 w 17"/>
                <a:gd name="T11" fmla="*/ 30 h 34"/>
                <a:gd name="T12" fmla="*/ 15 w 17"/>
                <a:gd name="T13" fmla="*/ 30 h 34"/>
                <a:gd name="T14" fmla="*/ 14 w 17"/>
                <a:gd name="T15" fmla="*/ 29 h 34"/>
                <a:gd name="T16" fmla="*/ 14 w 17"/>
                <a:gd name="T17" fmla="*/ 29 h 34"/>
                <a:gd name="T18" fmla="*/ 14 w 17"/>
                <a:gd name="T19" fmla="*/ 28 h 34"/>
                <a:gd name="T20" fmla="*/ 13 w 17"/>
                <a:gd name="T21" fmla="*/ 27 h 34"/>
                <a:gd name="T22" fmla="*/ 13 w 17"/>
                <a:gd name="T23" fmla="*/ 27 h 34"/>
                <a:gd name="T24" fmla="*/ 13 w 17"/>
                <a:gd name="T25" fmla="*/ 26 h 34"/>
                <a:gd name="T26" fmla="*/ 13 w 17"/>
                <a:gd name="T27" fmla="*/ 26 h 34"/>
                <a:gd name="T28" fmla="*/ 12 w 17"/>
                <a:gd name="T29" fmla="*/ 25 h 34"/>
                <a:gd name="T30" fmla="*/ 12 w 17"/>
                <a:gd name="T31" fmla="*/ 24 h 34"/>
                <a:gd name="T32" fmla="*/ 11 w 17"/>
                <a:gd name="T33" fmla="*/ 24 h 34"/>
                <a:gd name="T34" fmla="*/ 11 w 17"/>
                <a:gd name="T35" fmla="*/ 23 h 34"/>
                <a:gd name="T36" fmla="*/ 11 w 17"/>
                <a:gd name="T37" fmla="*/ 23 h 34"/>
                <a:gd name="T38" fmla="*/ 10 w 17"/>
                <a:gd name="T39" fmla="*/ 22 h 34"/>
                <a:gd name="T40" fmla="*/ 10 w 17"/>
                <a:gd name="T41" fmla="*/ 21 h 34"/>
                <a:gd name="T42" fmla="*/ 10 w 17"/>
                <a:gd name="T43" fmla="*/ 20 h 34"/>
                <a:gd name="T44" fmla="*/ 10 w 17"/>
                <a:gd name="T45" fmla="*/ 20 h 34"/>
                <a:gd name="T46" fmla="*/ 9 w 17"/>
                <a:gd name="T47" fmla="*/ 19 h 34"/>
                <a:gd name="T48" fmla="*/ 9 w 17"/>
                <a:gd name="T49" fmla="*/ 18 h 34"/>
                <a:gd name="T50" fmla="*/ 9 w 17"/>
                <a:gd name="T51" fmla="*/ 18 h 34"/>
                <a:gd name="T52" fmla="*/ 8 w 17"/>
                <a:gd name="T53" fmla="*/ 17 h 34"/>
                <a:gd name="T54" fmla="*/ 8 w 17"/>
                <a:gd name="T55" fmla="*/ 17 h 34"/>
                <a:gd name="T56" fmla="*/ 7 w 17"/>
                <a:gd name="T57" fmla="*/ 16 h 34"/>
                <a:gd name="T58" fmla="*/ 7 w 17"/>
                <a:gd name="T59" fmla="*/ 15 h 34"/>
                <a:gd name="T60" fmla="*/ 7 w 17"/>
                <a:gd name="T61" fmla="*/ 15 h 34"/>
                <a:gd name="T62" fmla="*/ 6 w 17"/>
                <a:gd name="T63" fmla="*/ 14 h 34"/>
                <a:gd name="T64" fmla="*/ 6 w 17"/>
                <a:gd name="T65" fmla="*/ 13 h 34"/>
                <a:gd name="T66" fmla="*/ 6 w 17"/>
                <a:gd name="T67" fmla="*/ 13 h 34"/>
                <a:gd name="T68" fmla="*/ 6 w 17"/>
                <a:gd name="T69" fmla="*/ 12 h 34"/>
                <a:gd name="T70" fmla="*/ 5 w 17"/>
                <a:gd name="T71" fmla="*/ 11 h 34"/>
                <a:gd name="T72" fmla="*/ 5 w 17"/>
                <a:gd name="T73" fmla="*/ 11 h 34"/>
                <a:gd name="T74" fmla="*/ 4 w 17"/>
                <a:gd name="T75" fmla="*/ 10 h 34"/>
                <a:gd name="T76" fmla="*/ 4 w 17"/>
                <a:gd name="T77" fmla="*/ 9 h 34"/>
                <a:gd name="T78" fmla="*/ 4 w 17"/>
                <a:gd name="T79" fmla="*/ 8 h 34"/>
                <a:gd name="T80" fmla="*/ 3 w 17"/>
                <a:gd name="T81" fmla="*/ 8 h 34"/>
                <a:gd name="T82" fmla="*/ 3 w 17"/>
                <a:gd name="T83" fmla="*/ 7 h 34"/>
                <a:gd name="T84" fmla="*/ 3 w 17"/>
                <a:gd name="T85" fmla="*/ 6 h 34"/>
                <a:gd name="T86" fmla="*/ 3 w 17"/>
                <a:gd name="T87" fmla="*/ 6 h 34"/>
                <a:gd name="T88" fmla="*/ 2 w 17"/>
                <a:gd name="T89" fmla="*/ 5 h 34"/>
                <a:gd name="T90" fmla="*/ 2 w 17"/>
                <a:gd name="T91" fmla="*/ 4 h 34"/>
                <a:gd name="T92" fmla="*/ 1 w 17"/>
                <a:gd name="T93" fmla="*/ 4 h 34"/>
                <a:gd name="T94" fmla="*/ 1 w 17"/>
                <a:gd name="T95" fmla="*/ 3 h 34"/>
                <a:gd name="T96" fmla="*/ 1 w 17"/>
                <a:gd name="T97" fmla="*/ 2 h 34"/>
                <a:gd name="T98" fmla="*/ 0 w 17"/>
                <a:gd name="T99" fmla="*/ 1 h 34"/>
                <a:gd name="T100" fmla="*/ 0 w 17"/>
                <a:gd name="T101" fmla="*/ 1 h 34"/>
                <a:gd name="T102" fmla="*/ 0 w 17"/>
                <a:gd name="T10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34">
                  <a:moveTo>
                    <a:pt x="17" y="34"/>
                  </a:moveTo>
                  <a:lnTo>
                    <a:pt x="17" y="33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0" name="Freeform 2349"/>
            <p:cNvSpPr>
              <a:spLocks/>
            </p:cNvSpPr>
            <p:nvPr/>
          </p:nvSpPr>
          <p:spPr bwMode="auto">
            <a:xfrm>
              <a:off x="5424183" y="5181219"/>
              <a:ext cx="16733" cy="39370"/>
            </a:xfrm>
            <a:custGeom>
              <a:avLst/>
              <a:gdLst>
                <a:gd name="T0" fmla="*/ 17 w 17"/>
                <a:gd name="T1" fmla="*/ 40 h 40"/>
                <a:gd name="T2" fmla="*/ 17 w 17"/>
                <a:gd name="T3" fmla="*/ 39 h 40"/>
                <a:gd name="T4" fmla="*/ 16 w 17"/>
                <a:gd name="T5" fmla="*/ 38 h 40"/>
                <a:gd name="T6" fmla="*/ 16 w 17"/>
                <a:gd name="T7" fmla="*/ 38 h 40"/>
                <a:gd name="T8" fmla="*/ 16 w 17"/>
                <a:gd name="T9" fmla="*/ 37 h 40"/>
                <a:gd name="T10" fmla="*/ 16 w 17"/>
                <a:gd name="T11" fmla="*/ 36 h 40"/>
                <a:gd name="T12" fmla="*/ 15 w 17"/>
                <a:gd name="T13" fmla="*/ 36 h 40"/>
                <a:gd name="T14" fmla="*/ 15 w 17"/>
                <a:gd name="T15" fmla="*/ 35 h 40"/>
                <a:gd name="T16" fmla="*/ 14 w 17"/>
                <a:gd name="T17" fmla="*/ 34 h 40"/>
                <a:gd name="T18" fmla="*/ 14 w 17"/>
                <a:gd name="T19" fmla="*/ 33 h 40"/>
                <a:gd name="T20" fmla="*/ 14 w 17"/>
                <a:gd name="T21" fmla="*/ 33 h 40"/>
                <a:gd name="T22" fmla="*/ 13 w 17"/>
                <a:gd name="T23" fmla="*/ 32 h 40"/>
                <a:gd name="T24" fmla="*/ 13 w 17"/>
                <a:gd name="T25" fmla="*/ 31 h 40"/>
                <a:gd name="T26" fmla="*/ 13 w 17"/>
                <a:gd name="T27" fmla="*/ 30 h 40"/>
                <a:gd name="T28" fmla="*/ 13 w 17"/>
                <a:gd name="T29" fmla="*/ 30 h 40"/>
                <a:gd name="T30" fmla="*/ 12 w 17"/>
                <a:gd name="T31" fmla="*/ 29 h 40"/>
                <a:gd name="T32" fmla="*/ 12 w 17"/>
                <a:gd name="T33" fmla="*/ 28 h 40"/>
                <a:gd name="T34" fmla="*/ 11 w 17"/>
                <a:gd name="T35" fmla="*/ 27 h 40"/>
                <a:gd name="T36" fmla="*/ 11 w 17"/>
                <a:gd name="T37" fmla="*/ 26 h 40"/>
                <a:gd name="T38" fmla="*/ 11 w 17"/>
                <a:gd name="T39" fmla="*/ 26 h 40"/>
                <a:gd name="T40" fmla="*/ 10 w 17"/>
                <a:gd name="T41" fmla="*/ 25 h 40"/>
                <a:gd name="T42" fmla="*/ 10 w 17"/>
                <a:gd name="T43" fmla="*/ 24 h 40"/>
                <a:gd name="T44" fmla="*/ 10 w 17"/>
                <a:gd name="T45" fmla="*/ 23 h 40"/>
                <a:gd name="T46" fmla="*/ 10 w 17"/>
                <a:gd name="T47" fmla="*/ 23 h 40"/>
                <a:gd name="T48" fmla="*/ 9 w 17"/>
                <a:gd name="T49" fmla="*/ 22 h 40"/>
                <a:gd name="T50" fmla="*/ 9 w 17"/>
                <a:gd name="T51" fmla="*/ 21 h 40"/>
                <a:gd name="T52" fmla="*/ 8 w 17"/>
                <a:gd name="T53" fmla="*/ 20 h 40"/>
                <a:gd name="T54" fmla="*/ 8 w 17"/>
                <a:gd name="T55" fmla="*/ 19 h 40"/>
                <a:gd name="T56" fmla="*/ 8 w 17"/>
                <a:gd name="T57" fmla="*/ 19 h 40"/>
                <a:gd name="T58" fmla="*/ 7 w 17"/>
                <a:gd name="T59" fmla="*/ 18 h 40"/>
                <a:gd name="T60" fmla="*/ 7 w 17"/>
                <a:gd name="T61" fmla="*/ 17 h 40"/>
                <a:gd name="T62" fmla="*/ 7 w 17"/>
                <a:gd name="T63" fmla="*/ 16 h 40"/>
                <a:gd name="T64" fmla="*/ 7 w 17"/>
                <a:gd name="T65" fmla="*/ 16 h 40"/>
                <a:gd name="T66" fmla="*/ 6 w 17"/>
                <a:gd name="T67" fmla="*/ 15 h 40"/>
                <a:gd name="T68" fmla="*/ 6 w 17"/>
                <a:gd name="T69" fmla="*/ 14 h 40"/>
                <a:gd name="T70" fmla="*/ 6 w 17"/>
                <a:gd name="T71" fmla="*/ 13 h 40"/>
                <a:gd name="T72" fmla="*/ 5 w 17"/>
                <a:gd name="T73" fmla="*/ 12 h 40"/>
                <a:gd name="T74" fmla="*/ 5 w 17"/>
                <a:gd name="T75" fmla="*/ 11 h 40"/>
                <a:gd name="T76" fmla="*/ 4 w 17"/>
                <a:gd name="T77" fmla="*/ 11 h 40"/>
                <a:gd name="T78" fmla="*/ 4 w 17"/>
                <a:gd name="T79" fmla="*/ 10 h 40"/>
                <a:gd name="T80" fmla="*/ 4 w 17"/>
                <a:gd name="T81" fmla="*/ 9 h 40"/>
                <a:gd name="T82" fmla="*/ 4 w 17"/>
                <a:gd name="T83" fmla="*/ 8 h 40"/>
                <a:gd name="T84" fmla="*/ 3 w 17"/>
                <a:gd name="T85" fmla="*/ 7 h 40"/>
                <a:gd name="T86" fmla="*/ 3 w 17"/>
                <a:gd name="T87" fmla="*/ 6 h 40"/>
                <a:gd name="T88" fmla="*/ 3 w 17"/>
                <a:gd name="T89" fmla="*/ 5 h 40"/>
                <a:gd name="T90" fmla="*/ 2 w 17"/>
                <a:gd name="T91" fmla="*/ 5 h 40"/>
                <a:gd name="T92" fmla="*/ 2 w 17"/>
                <a:gd name="T93" fmla="*/ 4 h 40"/>
                <a:gd name="T94" fmla="*/ 1 w 17"/>
                <a:gd name="T95" fmla="*/ 3 h 40"/>
                <a:gd name="T96" fmla="*/ 1 w 17"/>
                <a:gd name="T97" fmla="*/ 2 h 40"/>
                <a:gd name="T98" fmla="*/ 1 w 17"/>
                <a:gd name="T99" fmla="*/ 1 h 40"/>
                <a:gd name="T100" fmla="*/ 1 w 17"/>
                <a:gd name="T101" fmla="*/ 0 h 40"/>
                <a:gd name="T102" fmla="*/ 0 w 17"/>
                <a:gd name="T10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40">
                  <a:moveTo>
                    <a:pt x="17" y="40"/>
                  </a:moveTo>
                  <a:lnTo>
                    <a:pt x="17" y="39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5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1" name="Freeform 2350"/>
            <p:cNvSpPr>
              <a:spLocks/>
            </p:cNvSpPr>
            <p:nvPr/>
          </p:nvSpPr>
          <p:spPr bwMode="auto">
            <a:xfrm>
              <a:off x="5408435" y="5133975"/>
              <a:ext cx="16733" cy="47244"/>
            </a:xfrm>
            <a:custGeom>
              <a:avLst/>
              <a:gdLst>
                <a:gd name="T0" fmla="*/ 17 w 17"/>
                <a:gd name="T1" fmla="*/ 48 h 48"/>
                <a:gd name="T2" fmla="*/ 16 w 17"/>
                <a:gd name="T3" fmla="*/ 48 h 48"/>
                <a:gd name="T4" fmla="*/ 16 w 17"/>
                <a:gd name="T5" fmla="*/ 47 h 48"/>
                <a:gd name="T6" fmla="*/ 16 w 17"/>
                <a:gd name="T7" fmla="*/ 46 h 48"/>
                <a:gd name="T8" fmla="*/ 15 w 17"/>
                <a:gd name="T9" fmla="*/ 45 h 48"/>
                <a:gd name="T10" fmla="*/ 15 w 17"/>
                <a:gd name="T11" fmla="*/ 44 h 48"/>
                <a:gd name="T12" fmla="*/ 14 w 17"/>
                <a:gd name="T13" fmla="*/ 43 h 48"/>
                <a:gd name="T14" fmla="*/ 14 w 17"/>
                <a:gd name="T15" fmla="*/ 42 h 48"/>
                <a:gd name="T16" fmla="*/ 14 w 17"/>
                <a:gd name="T17" fmla="*/ 42 h 48"/>
                <a:gd name="T18" fmla="*/ 13 w 17"/>
                <a:gd name="T19" fmla="*/ 40 h 48"/>
                <a:gd name="T20" fmla="*/ 13 w 17"/>
                <a:gd name="T21" fmla="*/ 40 h 48"/>
                <a:gd name="T22" fmla="*/ 13 w 17"/>
                <a:gd name="T23" fmla="*/ 39 h 48"/>
                <a:gd name="T24" fmla="*/ 13 w 17"/>
                <a:gd name="T25" fmla="*/ 38 h 48"/>
                <a:gd name="T26" fmla="*/ 12 w 17"/>
                <a:gd name="T27" fmla="*/ 37 h 48"/>
                <a:gd name="T28" fmla="*/ 12 w 17"/>
                <a:gd name="T29" fmla="*/ 36 h 48"/>
                <a:gd name="T30" fmla="*/ 12 w 17"/>
                <a:gd name="T31" fmla="*/ 35 h 48"/>
                <a:gd name="T32" fmla="*/ 11 w 17"/>
                <a:gd name="T33" fmla="*/ 34 h 48"/>
                <a:gd name="T34" fmla="*/ 11 w 17"/>
                <a:gd name="T35" fmla="*/ 33 h 48"/>
                <a:gd name="T36" fmla="*/ 11 w 17"/>
                <a:gd name="T37" fmla="*/ 32 h 48"/>
                <a:gd name="T38" fmla="*/ 10 w 17"/>
                <a:gd name="T39" fmla="*/ 32 h 48"/>
                <a:gd name="T40" fmla="*/ 10 w 17"/>
                <a:gd name="T41" fmla="*/ 31 h 48"/>
                <a:gd name="T42" fmla="*/ 10 w 17"/>
                <a:gd name="T43" fmla="*/ 30 h 48"/>
                <a:gd name="T44" fmla="*/ 9 w 17"/>
                <a:gd name="T45" fmla="*/ 29 h 48"/>
                <a:gd name="T46" fmla="*/ 9 w 17"/>
                <a:gd name="T47" fmla="*/ 28 h 48"/>
                <a:gd name="T48" fmla="*/ 9 w 17"/>
                <a:gd name="T49" fmla="*/ 27 h 48"/>
                <a:gd name="T50" fmla="*/ 8 w 17"/>
                <a:gd name="T51" fmla="*/ 26 h 48"/>
                <a:gd name="T52" fmla="*/ 8 w 17"/>
                <a:gd name="T53" fmla="*/ 25 h 48"/>
                <a:gd name="T54" fmla="*/ 8 w 17"/>
                <a:gd name="T55" fmla="*/ 24 h 48"/>
                <a:gd name="T56" fmla="*/ 7 w 17"/>
                <a:gd name="T57" fmla="*/ 23 h 48"/>
                <a:gd name="T58" fmla="*/ 7 w 17"/>
                <a:gd name="T59" fmla="*/ 22 h 48"/>
                <a:gd name="T60" fmla="*/ 7 w 17"/>
                <a:gd name="T61" fmla="*/ 21 h 48"/>
                <a:gd name="T62" fmla="*/ 6 w 17"/>
                <a:gd name="T63" fmla="*/ 20 h 48"/>
                <a:gd name="T64" fmla="*/ 6 w 17"/>
                <a:gd name="T65" fmla="*/ 19 h 48"/>
                <a:gd name="T66" fmla="*/ 6 w 17"/>
                <a:gd name="T67" fmla="*/ 18 h 48"/>
                <a:gd name="T68" fmla="*/ 5 w 17"/>
                <a:gd name="T69" fmla="*/ 17 h 48"/>
                <a:gd name="T70" fmla="*/ 5 w 17"/>
                <a:gd name="T71" fmla="*/ 16 h 48"/>
                <a:gd name="T72" fmla="*/ 5 w 17"/>
                <a:gd name="T73" fmla="*/ 15 h 48"/>
                <a:gd name="T74" fmla="*/ 4 w 17"/>
                <a:gd name="T75" fmla="*/ 15 h 48"/>
                <a:gd name="T76" fmla="*/ 4 w 17"/>
                <a:gd name="T77" fmla="*/ 13 h 48"/>
                <a:gd name="T78" fmla="*/ 4 w 17"/>
                <a:gd name="T79" fmla="*/ 12 h 48"/>
                <a:gd name="T80" fmla="*/ 3 w 17"/>
                <a:gd name="T81" fmla="*/ 12 h 48"/>
                <a:gd name="T82" fmla="*/ 3 w 17"/>
                <a:gd name="T83" fmla="*/ 10 h 48"/>
                <a:gd name="T84" fmla="*/ 3 w 17"/>
                <a:gd name="T85" fmla="*/ 9 h 48"/>
                <a:gd name="T86" fmla="*/ 2 w 17"/>
                <a:gd name="T87" fmla="*/ 9 h 48"/>
                <a:gd name="T88" fmla="*/ 2 w 17"/>
                <a:gd name="T89" fmla="*/ 7 h 48"/>
                <a:gd name="T90" fmla="*/ 2 w 17"/>
                <a:gd name="T91" fmla="*/ 6 h 48"/>
                <a:gd name="T92" fmla="*/ 1 w 17"/>
                <a:gd name="T93" fmla="*/ 6 h 48"/>
                <a:gd name="T94" fmla="*/ 1 w 17"/>
                <a:gd name="T95" fmla="*/ 4 h 48"/>
                <a:gd name="T96" fmla="*/ 1 w 17"/>
                <a:gd name="T97" fmla="*/ 3 h 48"/>
                <a:gd name="T98" fmla="*/ 0 w 17"/>
                <a:gd name="T99" fmla="*/ 2 h 48"/>
                <a:gd name="T100" fmla="*/ 0 w 17"/>
                <a:gd name="T101" fmla="*/ 1 h 48"/>
                <a:gd name="T102" fmla="*/ 0 w 17"/>
                <a:gd name="T10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48">
                  <a:moveTo>
                    <a:pt x="17" y="48"/>
                  </a:moveTo>
                  <a:lnTo>
                    <a:pt x="16" y="48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2" name="Freeform 2351"/>
            <p:cNvSpPr>
              <a:spLocks/>
            </p:cNvSpPr>
            <p:nvPr/>
          </p:nvSpPr>
          <p:spPr bwMode="auto">
            <a:xfrm>
              <a:off x="5391703" y="5078857"/>
              <a:ext cx="16733" cy="56103"/>
            </a:xfrm>
            <a:custGeom>
              <a:avLst/>
              <a:gdLst>
                <a:gd name="T0" fmla="*/ 17 w 17"/>
                <a:gd name="T1" fmla="*/ 57 h 57"/>
                <a:gd name="T2" fmla="*/ 17 w 17"/>
                <a:gd name="T3" fmla="*/ 56 h 57"/>
                <a:gd name="T4" fmla="*/ 16 w 17"/>
                <a:gd name="T5" fmla="*/ 55 h 57"/>
                <a:gd name="T6" fmla="*/ 16 w 17"/>
                <a:gd name="T7" fmla="*/ 54 h 57"/>
                <a:gd name="T8" fmla="*/ 16 w 17"/>
                <a:gd name="T9" fmla="*/ 53 h 57"/>
                <a:gd name="T10" fmla="*/ 15 w 17"/>
                <a:gd name="T11" fmla="*/ 52 h 57"/>
                <a:gd name="T12" fmla="*/ 15 w 17"/>
                <a:gd name="T13" fmla="*/ 51 h 57"/>
                <a:gd name="T14" fmla="*/ 15 w 17"/>
                <a:gd name="T15" fmla="*/ 50 h 57"/>
                <a:gd name="T16" fmla="*/ 14 w 17"/>
                <a:gd name="T17" fmla="*/ 49 h 57"/>
                <a:gd name="T18" fmla="*/ 14 w 17"/>
                <a:gd name="T19" fmla="*/ 48 h 57"/>
                <a:gd name="T20" fmla="*/ 14 w 17"/>
                <a:gd name="T21" fmla="*/ 47 h 57"/>
                <a:gd name="T22" fmla="*/ 13 w 17"/>
                <a:gd name="T23" fmla="*/ 46 h 57"/>
                <a:gd name="T24" fmla="*/ 13 w 17"/>
                <a:gd name="T25" fmla="*/ 45 h 57"/>
                <a:gd name="T26" fmla="*/ 13 w 17"/>
                <a:gd name="T27" fmla="*/ 44 h 57"/>
                <a:gd name="T28" fmla="*/ 13 w 17"/>
                <a:gd name="T29" fmla="*/ 43 h 57"/>
                <a:gd name="T30" fmla="*/ 12 w 17"/>
                <a:gd name="T31" fmla="*/ 42 h 57"/>
                <a:gd name="T32" fmla="*/ 12 w 17"/>
                <a:gd name="T33" fmla="*/ 40 h 57"/>
                <a:gd name="T34" fmla="*/ 11 w 17"/>
                <a:gd name="T35" fmla="*/ 39 h 57"/>
                <a:gd name="T36" fmla="*/ 11 w 17"/>
                <a:gd name="T37" fmla="*/ 38 h 57"/>
                <a:gd name="T38" fmla="*/ 11 w 17"/>
                <a:gd name="T39" fmla="*/ 37 h 57"/>
                <a:gd name="T40" fmla="*/ 10 w 17"/>
                <a:gd name="T41" fmla="*/ 36 h 57"/>
                <a:gd name="T42" fmla="*/ 10 w 17"/>
                <a:gd name="T43" fmla="*/ 35 h 57"/>
                <a:gd name="T44" fmla="*/ 10 w 17"/>
                <a:gd name="T45" fmla="*/ 34 h 57"/>
                <a:gd name="T46" fmla="*/ 10 w 17"/>
                <a:gd name="T47" fmla="*/ 33 h 57"/>
                <a:gd name="T48" fmla="*/ 9 w 17"/>
                <a:gd name="T49" fmla="*/ 32 h 57"/>
                <a:gd name="T50" fmla="*/ 9 w 17"/>
                <a:gd name="T51" fmla="*/ 30 h 57"/>
                <a:gd name="T52" fmla="*/ 9 w 17"/>
                <a:gd name="T53" fmla="*/ 29 h 57"/>
                <a:gd name="T54" fmla="*/ 8 w 17"/>
                <a:gd name="T55" fmla="*/ 28 h 57"/>
                <a:gd name="T56" fmla="*/ 8 w 17"/>
                <a:gd name="T57" fmla="*/ 27 h 57"/>
                <a:gd name="T58" fmla="*/ 7 w 17"/>
                <a:gd name="T59" fmla="*/ 26 h 57"/>
                <a:gd name="T60" fmla="*/ 7 w 17"/>
                <a:gd name="T61" fmla="*/ 25 h 57"/>
                <a:gd name="T62" fmla="*/ 7 w 17"/>
                <a:gd name="T63" fmla="*/ 24 h 57"/>
                <a:gd name="T64" fmla="*/ 7 w 17"/>
                <a:gd name="T65" fmla="*/ 22 h 57"/>
                <a:gd name="T66" fmla="*/ 6 w 17"/>
                <a:gd name="T67" fmla="*/ 21 h 57"/>
                <a:gd name="T68" fmla="*/ 6 w 17"/>
                <a:gd name="T69" fmla="*/ 20 h 57"/>
                <a:gd name="T70" fmla="*/ 6 w 17"/>
                <a:gd name="T71" fmla="*/ 19 h 57"/>
                <a:gd name="T72" fmla="*/ 5 w 17"/>
                <a:gd name="T73" fmla="*/ 18 h 57"/>
                <a:gd name="T74" fmla="*/ 5 w 17"/>
                <a:gd name="T75" fmla="*/ 17 h 57"/>
                <a:gd name="T76" fmla="*/ 5 w 17"/>
                <a:gd name="T77" fmla="*/ 16 h 57"/>
                <a:gd name="T78" fmla="*/ 4 w 17"/>
                <a:gd name="T79" fmla="*/ 14 h 57"/>
                <a:gd name="T80" fmla="*/ 4 w 17"/>
                <a:gd name="T81" fmla="*/ 13 h 57"/>
                <a:gd name="T82" fmla="*/ 4 w 17"/>
                <a:gd name="T83" fmla="*/ 12 h 57"/>
                <a:gd name="T84" fmla="*/ 3 w 17"/>
                <a:gd name="T85" fmla="*/ 11 h 57"/>
                <a:gd name="T86" fmla="*/ 3 w 17"/>
                <a:gd name="T87" fmla="*/ 10 h 57"/>
                <a:gd name="T88" fmla="*/ 3 w 17"/>
                <a:gd name="T89" fmla="*/ 8 h 57"/>
                <a:gd name="T90" fmla="*/ 2 w 17"/>
                <a:gd name="T91" fmla="*/ 7 h 57"/>
                <a:gd name="T92" fmla="*/ 2 w 17"/>
                <a:gd name="T93" fmla="*/ 6 h 57"/>
                <a:gd name="T94" fmla="*/ 2 w 17"/>
                <a:gd name="T95" fmla="*/ 5 h 57"/>
                <a:gd name="T96" fmla="*/ 1 w 17"/>
                <a:gd name="T97" fmla="*/ 3 h 57"/>
                <a:gd name="T98" fmla="*/ 1 w 17"/>
                <a:gd name="T99" fmla="*/ 2 h 57"/>
                <a:gd name="T100" fmla="*/ 1 w 17"/>
                <a:gd name="T101" fmla="*/ 1 h 57"/>
                <a:gd name="T102" fmla="*/ 0 w 17"/>
                <a:gd name="T10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57">
                  <a:moveTo>
                    <a:pt x="17" y="57"/>
                  </a:moveTo>
                  <a:lnTo>
                    <a:pt x="17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3" name="Freeform 2352"/>
            <p:cNvSpPr>
              <a:spLocks/>
            </p:cNvSpPr>
            <p:nvPr/>
          </p:nvSpPr>
          <p:spPr bwMode="auto">
            <a:xfrm>
              <a:off x="5375955" y="5011928"/>
              <a:ext cx="16733" cy="67914"/>
            </a:xfrm>
            <a:custGeom>
              <a:avLst/>
              <a:gdLst>
                <a:gd name="T0" fmla="*/ 17 w 17"/>
                <a:gd name="T1" fmla="*/ 69 h 69"/>
                <a:gd name="T2" fmla="*/ 16 w 17"/>
                <a:gd name="T3" fmla="*/ 68 h 69"/>
                <a:gd name="T4" fmla="*/ 16 w 17"/>
                <a:gd name="T5" fmla="*/ 66 h 69"/>
                <a:gd name="T6" fmla="*/ 16 w 17"/>
                <a:gd name="T7" fmla="*/ 65 h 69"/>
                <a:gd name="T8" fmla="*/ 15 w 17"/>
                <a:gd name="T9" fmla="*/ 64 h 69"/>
                <a:gd name="T10" fmla="*/ 15 w 17"/>
                <a:gd name="T11" fmla="*/ 63 h 69"/>
                <a:gd name="T12" fmla="*/ 15 w 17"/>
                <a:gd name="T13" fmla="*/ 62 h 69"/>
                <a:gd name="T14" fmla="*/ 14 w 17"/>
                <a:gd name="T15" fmla="*/ 60 h 69"/>
                <a:gd name="T16" fmla="*/ 14 w 17"/>
                <a:gd name="T17" fmla="*/ 59 h 69"/>
                <a:gd name="T18" fmla="*/ 14 w 17"/>
                <a:gd name="T19" fmla="*/ 58 h 69"/>
                <a:gd name="T20" fmla="*/ 13 w 17"/>
                <a:gd name="T21" fmla="*/ 56 h 69"/>
                <a:gd name="T22" fmla="*/ 13 w 17"/>
                <a:gd name="T23" fmla="*/ 55 h 69"/>
                <a:gd name="T24" fmla="*/ 13 w 17"/>
                <a:gd name="T25" fmla="*/ 54 h 69"/>
                <a:gd name="T26" fmla="*/ 12 w 17"/>
                <a:gd name="T27" fmla="*/ 53 h 69"/>
                <a:gd name="T28" fmla="*/ 12 w 17"/>
                <a:gd name="T29" fmla="*/ 51 h 69"/>
                <a:gd name="T30" fmla="*/ 12 w 17"/>
                <a:gd name="T31" fmla="*/ 50 h 69"/>
                <a:gd name="T32" fmla="*/ 12 w 17"/>
                <a:gd name="T33" fmla="*/ 49 h 69"/>
                <a:gd name="T34" fmla="*/ 11 w 17"/>
                <a:gd name="T35" fmla="*/ 47 h 69"/>
                <a:gd name="T36" fmla="*/ 11 w 17"/>
                <a:gd name="T37" fmla="*/ 46 h 69"/>
                <a:gd name="T38" fmla="*/ 10 w 17"/>
                <a:gd name="T39" fmla="*/ 45 h 69"/>
                <a:gd name="T40" fmla="*/ 10 w 17"/>
                <a:gd name="T41" fmla="*/ 43 h 69"/>
                <a:gd name="T42" fmla="*/ 10 w 17"/>
                <a:gd name="T43" fmla="*/ 42 h 69"/>
                <a:gd name="T44" fmla="*/ 10 w 17"/>
                <a:gd name="T45" fmla="*/ 41 h 69"/>
                <a:gd name="T46" fmla="*/ 9 w 17"/>
                <a:gd name="T47" fmla="*/ 39 h 69"/>
                <a:gd name="T48" fmla="*/ 9 w 17"/>
                <a:gd name="T49" fmla="*/ 38 h 69"/>
                <a:gd name="T50" fmla="*/ 9 w 17"/>
                <a:gd name="T51" fmla="*/ 37 h 69"/>
                <a:gd name="T52" fmla="*/ 8 w 17"/>
                <a:gd name="T53" fmla="*/ 35 h 69"/>
                <a:gd name="T54" fmla="*/ 8 w 17"/>
                <a:gd name="T55" fmla="*/ 34 h 69"/>
                <a:gd name="T56" fmla="*/ 7 w 17"/>
                <a:gd name="T57" fmla="*/ 33 h 69"/>
                <a:gd name="T58" fmla="*/ 7 w 17"/>
                <a:gd name="T59" fmla="*/ 31 h 69"/>
                <a:gd name="T60" fmla="*/ 7 w 17"/>
                <a:gd name="T61" fmla="*/ 30 h 69"/>
                <a:gd name="T62" fmla="*/ 7 w 17"/>
                <a:gd name="T63" fmla="*/ 29 h 69"/>
                <a:gd name="T64" fmla="*/ 6 w 17"/>
                <a:gd name="T65" fmla="*/ 27 h 69"/>
                <a:gd name="T66" fmla="*/ 6 w 17"/>
                <a:gd name="T67" fmla="*/ 26 h 69"/>
                <a:gd name="T68" fmla="*/ 6 w 17"/>
                <a:gd name="T69" fmla="*/ 25 h 69"/>
                <a:gd name="T70" fmla="*/ 5 w 17"/>
                <a:gd name="T71" fmla="*/ 23 h 69"/>
                <a:gd name="T72" fmla="*/ 5 w 17"/>
                <a:gd name="T73" fmla="*/ 22 h 69"/>
                <a:gd name="T74" fmla="*/ 5 w 17"/>
                <a:gd name="T75" fmla="*/ 20 h 69"/>
                <a:gd name="T76" fmla="*/ 4 w 17"/>
                <a:gd name="T77" fmla="*/ 19 h 69"/>
                <a:gd name="T78" fmla="*/ 4 w 17"/>
                <a:gd name="T79" fmla="*/ 17 h 69"/>
                <a:gd name="T80" fmla="*/ 4 w 17"/>
                <a:gd name="T81" fmla="*/ 16 h 69"/>
                <a:gd name="T82" fmla="*/ 3 w 17"/>
                <a:gd name="T83" fmla="*/ 15 h 69"/>
                <a:gd name="T84" fmla="*/ 3 w 17"/>
                <a:gd name="T85" fmla="*/ 13 h 69"/>
                <a:gd name="T86" fmla="*/ 3 w 17"/>
                <a:gd name="T87" fmla="*/ 12 h 69"/>
                <a:gd name="T88" fmla="*/ 2 w 17"/>
                <a:gd name="T89" fmla="*/ 10 h 69"/>
                <a:gd name="T90" fmla="*/ 2 w 17"/>
                <a:gd name="T91" fmla="*/ 9 h 69"/>
                <a:gd name="T92" fmla="*/ 2 w 17"/>
                <a:gd name="T93" fmla="*/ 7 h 69"/>
                <a:gd name="T94" fmla="*/ 2 w 17"/>
                <a:gd name="T95" fmla="*/ 6 h 69"/>
                <a:gd name="T96" fmla="*/ 1 w 17"/>
                <a:gd name="T97" fmla="*/ 5 h 69"/>
                <a:gd name="T98" fmla="*/ 1 w 17"/>
                <a:gd name="T99" fmla="*/ 3 h 69"/>
                <a:gd name="T100" fmla="*/ 0 w 17"/>
                <a:gd name="T101" fmla="*/ 2 h 69"/>
                <a:gd name="T102" fmla="*/ 0 w 17"/>
                <a:gd name="T10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69">
                  <a:moveTo>
                    <a:pt x="17" y="69"/>
                  </a:moveTo>
                  <a:lnTo>
                    <a:pt x="16" y="68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4" name="Freeform 2353"/>
            <p:cNvSpPr>
              <a:spLocks/>
            </p:cNvSpPr>
            <p:nvPr/>
          </p:nvSpPr>
          <p:spPr bwMode="auto">
            <a:xfrm>
              <a:off x="5360207" y="4934173"/>
              <a:ext cx="15748" cy="79725"/>
            </a:xfrm>
            <a:custGeom>
              <a:avLst/>
              <a:gdLst>
                <a:gd name="T0" fmla="*/ 16 w 16"/>
                <a:gd name="T1" fmla="*/ 81 h 81"/>
                <a:gd name="T2" fmla="*/ 16 w 16"/>
                <a:gd name="T3" fmla="*/ 79 h 81"/>
                <a:gd name="T4" fmla="*/ 16 w 16"/>
                <a:gd name="T5" fmla="*/ 78 h 81"/>
                <a:gd name="T6" fmla="*/ 15 w 16"/>
                <a:gd name="T7" fmla="*/ 76 h 81"/>
                <a:gd name="T8" fmla="*/ 15 w 16"/>
                <a:gd name="T9" fmla="*/ 75 h 81"/>
                <a:gd name="T10" fmla="*/ 15 w 16"/>
                <a:gd name="T11" fmla="*/ 73 h 81"/>
                <a:gd name="T12" fmla="*/ 15 w 16"/>
                <a:gd name="T13" fmla="*/ 72 h 81"/>
                <a:gd name="T14" fmla="*/ 14 w 16"/>
                <a:gd name="T15" fmla="*/ 70 h 81"/>
                <a:gd name="T16" fmla="*/ 14 w 16"/>
                <a:gd name="T17" fmla="*/ 69 h 81"/>
                <a:gd name="T18" fmla="*/ 13 w 16"/>
                <a:gd name="T19" fmla="*/ 68 h 81"/>
                <a:gd name="T20" fmla="*/ 13 w 16"/>
                <a:gd name="T21" fmla="*/ 66 h 81"/>
                <a:gd name="T22" fmla="*/ 13 w 16"/>
                <a:gd name="T23" fmla="*/ 64 h 81"/>
                <a:gd name="T24" fmla="*/ 13 w 16"/>
                <a:gd name="T25" fmla="*/ 63 h 81"/>
                <a:gd name="T26" fmla="*/ 12 w 16"/>
                <a:gd name="T27" fmla="*/ 61 h 81"/>
                <a:gd name="T28" fmla="*/ 12 w 16"/>
                <a:gd name="T29" fmla="*/ 60 h 81"/>
                <a:gd name="T30" fmla="*/ 12 w 16"/>
                <a:gd name="T31" fmla="*/ 58 h 81"/>
                <a:gd name="T32" fmla="*/ 11 w 16"/>
                <a:gd name="T33" fmla="*/ 57 h 81"/>
                <a:gd name="T34" fmla="*/ 11 w 16"/>
                <a:gd name="T35" fmla="*/ 55 h 81"/>
                <a:gd name="T36" fmla="*/ 10 w 16"/>
                <a:gd name="T37" fmla="*/ 54 h 81"/>
                <a:gd name="T38" fmla="*/ 10 w 16"/>
                <a:gd name="T39" fmla="*/ 52 h 81"/>
                <a:gd name="T40" fmla="*/ 10 w 16"/>
                <a:gd name="T41" fmla="*/ 50 h 81"/>
                <a:gd name="T42" fmla="*/ 10 w 16"/>
                <a:gd name="T43" fmla="*/ 49 h 81"/>
                <a:gd name="T44" fmla="*/ 9 w 16"/>
                <a:gd name="T45" fmla="*/ 47 h 81"/>
                <a:gd name="T46" fmla="*/ 9 w 16"/>
                <a:gd name="T47" fmla="*/ 46 h 81"/>
                <a:gd name="T48" fmla="*/ 9 w 16"/>
                <a:gd name="T49" fmla="*/ 44 h 81"/>
                <a:gd name="T50" fmla="*/ 8 w 16"/>
                <a:gd name="T51" fmla="*/ 43 h 81"/>
                <a:gd name="T52" fmla="*/ 8 w 16"/>
                <a:gd name="T53" fmla="*/ 41 h 81"/>
                <a:gd name="T54" fmla="*/ 8 w 16"/>
                <a:gd name="T55" fmla="*/ 40 h 81"/>
                <a:gd name="T56" fmla="*/ 8 w 16"/>
                <a:gd name="T57" fmla="*/ 38 h 81"/>
                <a:gd name="T58" fmla="*/ 7 w 16"/>
                <a:gd name="T59" fmla="*/ 36 h 81"/>
                <a:gd name="T60" fmla="*/ 7 w 16"/>
                <a:gd name="T61" fmla="*/ 35 h 81"/>
                <a:gd name="T62" fmla="*/ 6 w 16"/>
                <a:gd name="T63" fmla="*/ 33 h 81"/>
                <a:gd name="T64" fmla="*/ 6 w 16"/>
                <a:gd name="T65" fmla="*/ 32 h 81"/>
                <a:gd name="T66" fmla="*/ 6 w 16"/>
                <a:gd name="T67" fmla="*/ 30 h 81"/>
                <a:gd name="T68" fmla="*/ 5 w 16"/>
                <a:gd name="T69" fmla="*/ 28 h 81"/>
                <a:gd name="T70" fmla="*/ 5 w 16"/>
                <a:gd name="T71" fmla="*/ 27 h 81"/>
                <a:gd name="T72" fmla="*/ 5 w 16"/>
                <a:gd name="T73" fmla="*/ 25 h 81"/>
                <a:gd name="T74" fmla="*/ 5 w 16"/>
                <a:gd name="T75" fmla="*/ 23 h 81"/>
                <a:gd name="T76" fmla="*/ 4 w 16"/>
                <a:gd name="T77" fmla="*/ 22 h 81"/>
                <a:gd name="T78" fmla="*/ 4 w 16"/>
                <a:gd name="T79" fmla="*/ 20 h 81"/>
                <a:gd name="T80" fmla="*/ 3 w 16"/>
                <a:gd name="T81" fmla="*/ 19 h 81"/>
                <a:gd name="T82" fmla="*/ 3 w 16"/>
                <a:gd name="T83" fmla="*/ 17 h 81"/>
                <a:gd name="T84" fmla="*/ 3 w 16"/>
                <a:gd name="T85" fmla="*/ 15 h 81"/>
                <a:gd name="T86" fmla="*/ 3 w 16"/>
                <a:gd name="T87" fmla="*/ 13 h 81"/>
                <a:gd name="T88" fmla="*/ 2 w 16"/>
                <a:gd name="T89" fmla="*/ 12 h 81"/>
                <a:gd name="T90" fmla="*/ 2 w 16"/>
                <a:gd name="T91" fmla="*/ 10 h 81"/>
                <a:gd name="T92" fmla="*/ 2 w 16"/>
                <a:gd name="T93" fmla="*/ 8 h 81"/>
                <a:gd name="T94" fmla="*/ 1 w 16"/>
                <a:gd name="T95" fmla="*/ 7 h 81"/>
                <a:gd name="T96" fmla="*/ 1 w 16"/>
                <a:gd name="T97" fmla="*/ 5 h 81"/>
                <a:gd name="T98" fmla="*/ 1 w 16"/>
                <a:gd name="T99" fmla="*/ 3 h 81"/>
                <a:gd name="T100" fmla="*/ 0 w 16"/>
                <a:gd name="T101" fmla="*/ 2 h 81"/>
                <a:gd name="T102" fmla="*/ 0 w 16"/>
                <a:gd name="T10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81">
                  <a:moveTo>
                    <a:pt x="16" y="81"/>
                  </a:moveTo>
                  <a:lnTo>
                    <a:pt x="16" y="79"/>
                  </a:lnTo>
                  <a:lnTo>
                    <a:pt x="16" y="78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4"/>
                  </a:lnTo>
                  <a:lnTo>
                    <a:pt x="13" y="63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11" y="55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5" name="Freeform 2354"/>
            <p:cNvSpPr>
              <a:spLocks/>
            </p:cNvSpPr>
            <p:nvPr/>
          </p:nvSpPr>
          <p:spPr bwMode="auto">
            <a:xfrm>
              <a:off x="5344459" y="4844606"/>
              <a:ext cx="15748" cy="91536"/>
            </a:xfrm>
            <a:custGeom>
              <a:avLst/>
              <a:gdLst>
                <a:gd name="T0" fmla="*/ 16 w 16"/>
                <a:gd name="T1" fmla="*/ 93 h 93"/>
                <a:gd name="T2" fmla="*/ 16 w 16"/>
                <a:gd name="T3" fmla="*/ 91 h 93"/>
                <a:gd name="T4" fmla="*/ 16 w 16"/>
                <a:gd name="T5" fmla="*/ 89 h 93"/>
                <a:gd name="T6" fmla="*/ 15 w 16"/>
                <a:gd name="T7" fmla="*/ 88 h 93"/>
                <a:gd name="T8" fmla="*/ 15 w 16"/>
                <a:gd name="T9" fmla="*/ 86 h 93"/>
                <a:gd name="T10" fmla="*/ 15 w 16"/>
                <a:gd name="T11" fmla="*/ 84 h 93"/>
                <a:gd name="T12" fmla="*/ 14 w 16"/>
                <a:gd name="T13" fmla="*/ 82 h 93"/>
                <a:gd name="T14" fmla="*/ 14 w 16"/>
                <a:gd name="T15" fmla="*/ 81 h 93"/>
                <a:gd name="T16" fmla="*/ 14 w 16"/>
                <a:gd name="T17" fmla="*/ 79 h 93"/>
                <a:gd name="T18" fmla="*/ 14 w 16"/>
                <a:gd name="T19" fmla="*/ 77 h 93"/>
                <a:gd name="T20" fmla="*/ 13 w 16"/>
                <a:gd name="T21" fmla="*/ 75 h 93"/>
                <a:gd name="T22" fmla="*/ 13 w 16"/>
                <a:gd name="T23" fmla="*/ 74 h 93"/>
                <a:gd name="T24" fmla="*/ 12 w 16"/>
                <a:gd name="T25" fmla="*/ 72 h 93"/>
                <a:gd name="T26" fmla="*/ 12 w 16"/>
                <a:gd name="T27" fmla="*/ 70 h 93"/>
                <a:gd name="T28" fmla="*/ 12 w 16"/>
                <a:gd name="T29" fmla="*/ 68 h 93"/>
                <a:gd name="T30" fmla="*/ 12 w 16"/>
                <a:gd name="T31" fmla="*/ 66 h 93"/>
                <a:gd name="T32" fmla="*/ 11 w 16"/>
                <a:gd name="T33" fmla="*/ 65 h 93"/>
                <a:gd name="T34" fmla="*/ 11 w 16"/>
                <a:gd name="T35" fmla="*/ 63 h 93"/>
                <a:gd name="T36" fmla="*/ 11 w 16"/>
                <a:gd name="T37" fmla="*/ 61 h 93"/>
                <a:gd name="T38" fmla="*/ 10 w 16"/>
                <a:gd name="T39" fmla="*/ 59 h 93"/>
                <a:gd name="T40" fmla="*/ 10 w 16"/>
                <a:gd name="T41" fmla="*/ 58 h 93"/>
                <a:gd name="T42" fmla="*/ 10 w 16"/>
                <a:gd name="T43" fmla="*/ 56 h 93"/>
                <a:gd name="T44" fmla="*/ 9 w 16"/>
                <a:gd name="T45" fmla="*/ 54 h 93"/>
                <a:gd name="T46" fmla="*/ 9 w 16"/>
                <a:gd name="T47" fmla="*/ 52 h 93"/>
                <a:gd name="T48" fmla="*/ 9 w 16"/>
                <a:gd name="T49" fmla="*/ 50 h 93"/>
                <a:gd name="T50" fmla="*/ 8 w 16"/>
                <a:gd name="T51" fmla="*/ 49 h 93"/>
                <a:gd name="T52" fmla="*/ 8 w 16"/>
                <a:gd name="T53" fmla="*/ 47 h 93"/>
                <a:gd name="T54" fmla="*/ 8 w 16"/>
                <a:gd name="T55" fmla="*/ 45 h 93"/>
                <a:gd name="T56" fmla="*/ 7 w 16"/>
                <a:gd name="T57" fmla="*/ 43 h 93"/>
                <a:gd name="T58" fmla="*/ 7 w 16"/>
                <a:gd name="T59" fmla="*/ 41 h 93"/>
                <a:gd name="T60" fmla="*/ 7 w 16"/>
                <a:gd name="T61" fmla="*/ 39 h 93"/>
                <a:gd name="T62" fmla="*/ 6 w 16"/>
                <a:gd name="T63" fmla="*/ 38 h 93"/>
                <a:gd name="T64" fmla="*/ 6 w 16"/>
                <a:gd name="T65" fmla="*/ 36 h 93"/>
                <a:gd name="T66" fmla="*/ 6 w 16"/>
                <a:gd name="T67" fmla="*/ 34 h 93"/>
                <a:gd name="T68" fmla="*/ 5 w 16"/>
                <a:gd name="T69" fmla="*/ 32 h 93"/>
                <a:gd name="T70" fmla="*/ 5 w 16"/>
                <a:gd name="T71" fmla="*/ 30 h 93"/>
                <a:gd name="T72" fmla="*/ 5 w 16"/>
                <a:gd name="T73" fmla="*/ 28 h 93"/>
                <a:gd name="T74" fmla="*/ 5 w 16"/>
                <a:gd name="T75" fmla="*/ 27 h 93"/>
                <a:gd name="T76" fmla="*/ 4 w 16"/>
                <a:gd name="T77" fmla="*/ 25 h 93"/>
                <a:gd name="T78" fmla="*/ 4 w 16"/>
                <a:gd name="T79" fmla="*/ 23 h 93"/>
                <a:gd name="T80" fmla="*/ 4 w 16"/>
                <a:gd name="T81" fmla="*/ 21 h 93"/>
                <a:gd name="T82" fmla="*/ 3 w 16"/>
                <a:gd name="T83" fmla="*/ 19 h 93"/>
                <a:gd name="T84" fmla="*/ 3 w 16"/>
                <a:gd name="T85" fmla="*/ 17 h 93"/>
                <a:gd name="T86" fmla="*/ 3 w 16"/>
                <a:gd name="T87" fmla="*/ 15 h 93"/>
                <a:gd name="T88" fmla="*/ 2 w 16"/>
                <a:gd name="T89" fmla="*/ 13 h 93"/>
                <a:gd name="T90" fmla="*/ 2 w 16"/>
                <a:gd name="T91" fmla="*/ 12 h 93"/>
                <a:gd name="T92" fmla="*/ 2 w 16"/>
                <a:gd name="T93" fmla="*/ 10 h 93"/>
                <a:gd name="T94" fmla="*/ 1 w 16"/>
                <a:gd name="T95" fmla="*/ 8 h 93"/>
                <a:gd name="T96" fmla="*/ 1 w 16"/>
                <a:gd name="T97" fmla="*/ 6 h 93"/>
                <a:gd name="T98" fmla="*/ 1 w 16"/>
                <a:gd name="T99" fmla="*/ 4 h 93"/>
                <a:gd name="T100" fmla="*/ 0 w 16"/>
                <a:gd name="T101" fmla="*/ 2 h 93"/>
                <a:gd name="T102" fmla="*/ 0 w 16"/>
                <a:gd name="T10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93">
                  <a:moveTo>
                    <a:pt x="16" y="93"/>
                  </a:moveTo>
                  <a:lnTo>
                    <a:pt x="16" y="91"/>
                  </a:lnTo>
                  <a:lnTo>
                    <a:pt x="16" y="89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14" y="81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2" y="72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6" name="Freeform 2355"/>
            <p:cNvSpPr>
              <a:spLocks/>
            </p:cNvSpPr>
            <p:nvPr/>
          </p:nvSpPr>
          <p:spPr bwMode="auto">
            <a:xfrm>
              <a:off x="5328711" y="4747165"/>
              <a:ext cx="15748" cy="99410"/>
            </a:xfrm>
            <a:custGeom>
              <a:avLst/>
              <a:gdLst>
                <a:gd name="T0" fmla="*/ 16 w 16"/>
                <a:gd name="T1" fmla="*/ 101 h 101"/>
                <a:gd name="T2" fmla="*/ 16 w 16"/>
                <a:gd name="T3" fmla="*/ 99 h 101"/>
                <a:gd name="T4" fmla="*/ 16 w 16"/>
                <a:gd name="T5" fmla="*/ 97 h 101"/>
                <a:gd name="T6" fmla="*/ 15 w 16"/>
                <a:gd name="T7" fmla="*/ 95 h 101"/>
                <a:gd name="T8" fmla="*/ 15 w 16"/>
                <a:gd name="T9" fmla="*/ 93 h 101"/>
                <a:gd name="T10" fmla="*/ 15 w 16"/>
                <a:gd name="T11" fmla="*/ 91 h 101"/>
                <a:gd name="T12" fmla="*/ 14 w 16"/>
                <a:gd name="T13" fmla="*/ 89 h 101"/>
                <a:gd name="T14" fmla="*/ 14 w 16"/>
                <a:gd name="T15" fmla="*/ 87 h 101"/>
                <a:gd name="T16" fmla="*/ 14 w 16"/>
                <a:gd name="T17" fmla="*/ 86 h 101"/>
                <a:gd name="T18" fmla="*/ 14 w 16"/>
                <a:gd name="T19" fmla="*/ 83 h 101"/>
                <a:gd name="T20" fmla="*/ 13 w 16"/>
                <a:gd name="T21" fmla="*/ 82 h 101"/>
                <a:gd name="T22" fmla="*/ 13 w 16"/>
                <a:gd name="T23" fmla="*/ 80 h 101"/>
                <a:gd name="T24" fmla="*/ 12 w 16"/>
                <a:gd name="T25" fmla="*/ 78 h 101"/>
                <a:gd name="T26" fmla="*/ 12 w 16"/>
                <a:gd name="T27" fmla="*/ 76 h 101"/>
                <a:gd name="T28" fmla="*/ 12 w 16"/>
                <a:gd name="T29" fmla="*/ 74 h 101"/>
                <a:gd name="T30" fmla="*/ 12 w 16"/>
                <a:gd name="T31" fmla="*/ 72 h 101"/>
                <a:gd name="T32" fmla="*/ 11 w 16"/>
                <a:gd name="T33" fmla="*/ 70 h 101"/>
                <a:gd name="T34" fmla="*/ 11 w 16"/>
                <a:gd name="T35" fmla="*/ 68 h 101"/>
                <a:gd name="T36" fmla="*/ 11 w 16"/>
                <a:gd name="T37" fmla="*/ 66 h 101"/>
                <a:gd name="T38" fmla="*/ 10 w 16"/>
                <a:gd name="T39" fmla="*/ 64 h 101"/>
                <a:gd name="T40" fmla="*/ 10 w 16"/>
                <a:gd name="T41" fmla="*/ 62 h 101"/>
                <a:gd name="T42" fmla="*/ 10 w 16"/>
                <a:gd name="T43" fmla="*/ 60 h 101"/>
                <a:gd name="T44" fmla="*/ 9 w 16"/>
                <a:gd name="T45" fmla="*/ 58 h 101"/>
                <a:gd name="T46" fmla="*/ 9 w 16"/>
                <a:gd name="T47" fmla="*/ 56 h 101"/>
                <a:gd name="T48" fmla="*/ 9 w 16"/>
                <a:gd name="T49" fmla="*/ 54 h 101"/>
                <a:gd name="T50" fmla="*/ 8 w 16"/>
                <a:gd name="T51" fmla="*/ 52 h 101"/>
                <a:gd name="T52" fmla="*/ 8 w 16"/>
                <a:gd name="T53" fmla="*/ 50 h 101"/>
                <a:gd name="T54" fmla="*/ 8 w 16"/>
                <a:gd name="T55" fmla="*/ 48 h 101"/>
                <a:gd name="T56" fmla="*/ 7 w 16"/>
                <a:gd name="T57" fmla="*/ 46 h 101"/>
                <a:gd name="T58" fmla="*/ 7 w 16"/>
                <a:gd name="T59" fmla="*/ 44 h 101"/>
                <a:gd name="T60" fmla="*/ 7 w 16"/>
                <a:gd name="T61" fmla="*/ 42 h 101"/>
                <a:gd name="T62" fmla="*/ 7 w 16"/>
                <a:gd name="T63" fmla="*/ 40 h 101"/>
                <a:gd name="T64" fmla="*/ 6 w 16"/>
                <a:gd name="T65" fmla="*/ 38 h 101"/>
                <a:gd name="T66" fmla="*/ 6 w 16"/>
                <a:gd name="T67" fmla="*/ 36 h 101"/>
                <a:gd name="T68" fmla="*/ 5 w 16"/>
                <a:gd name="T69" fmla="*/ 34 h 101"/>
                <a:gd name="T70" fmla="*/ 5 w 16"/>
                <a:gd name="T71" fmla="*/ 32 h 101"/>
                <a:gd name="T72" fmla="*/ 5 w 16"/>
                <a:gd name="T73" fmla="*/ 30 h 101"/>
                <a:gd name="T74" fmla="*/ 5 w 16"/>
                <a:gd name="T75" fmla="*/ 28 h 101"/>
                <a:gd name="T76" fmla="*/ 4 w 16"/>
                <a:gd name="T77" fmla="*/ 26 h 101"/>
                <a:gd name="T78" fmla="*/ 4 w 16"/>
                <a:gd name="T79" fmla="*/ 24 h 101"/>
                <a:gd name="T80" fmla="*/ 4 w 16"/>
                <a:gd name="T81" fmla="*/ 22 h 101"/>
                <a:gd name="T82" fmla="*/ 3 w 16"/>
                <a:gd name="T83" fmla="*/ 20 h 101"/>
                <a:gd name="T84" fmla="*/ 3 w 16"/>
                <a:gd name="T85" fmla="*/ 18 h 101"/>
                <a:gd name="T86" fmla="*/ 3 w 16"/>
                <a:gd name="T87" fmla="*/ 16 h 101"/>
                <a:gd name="T88" fmla="*/ 2 w 16"/>
                <a:gd name="T89" fmla="*/ 14 h 101"/>
                <a:gd name="T90" fmla="*/ 2 w 16"/>
                <a:gd name="T91" fmla="*/ 12 h 101"/>
                <a:gd name="T92" fmla="*/ 2 w 16"/>
                <a:gd name="T93" fmla="*/ 10 h 101"/>
                <a:gd name="T94" fmla="*/ 1 w 16"/>
                <a:gd name="T95" fmla="*/ 8 h 101"/>
                <a:gd name="T96" fmla="*/ 1 w 16"/>
                <a:gd name="T97" fmla="*/ 5 h 101"/>
                <a:gd name="T98" fmla="*/ 1 w 16"/>
                <a:gd name="T99" fmla="*/ 4 h 101"/>
                <a:gd name="T100" fmla="*/ 1 w 16"/>
                <a:gd name="T101" fmla="*/ 1 h 101"/>
                <a:gd name="T102" fmla="*/ 0 w 16"/>
                <a:gd name="T10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01">
                  <a:moveTo>
                    <a:pt x="16" y="101"/>
                  </a:moveTo>
                  <a:lnTo>
                    <a:pt x="16" y="99"/>
                  </a:lnTo>
                  <a:lnTo>
                    <a:pt x="16" y="97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5" y="91"/>
                  </a:lnTo>
                  <a:lnTo>
                    <a:pt x="14" y="89"/>
                  </a:lnTo>
                  <a:lnTo>
                    <a:pt x="14" y="87"/>
                  </a:lnTo>
                  <a:lnTo>
                    <a:pt x="14" y="86"/>
                  </a:lnTo>
                  <a:lnTo>
                    <a:pt x="14" y="83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1" y="8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7" name="Freeform 2356"/>
            <p:cNvSpPr>
              <a:spLocks/>
            </p:cNvSpPr>
            <p:nvPr/>
          </p:nvSpPr>
          <p:spPr bwMode="auto">
            <a:xfrm>
              <a:off x="5312963" y="4645787"/>
              <a:ext cx="16733" cy="102362"/>
            </a:xfrm>
            <a:custGeom>
              <a:avLst/>
              <a:gdLst>
                <a:gd name="T0" fmla="*/ 17 w 17"/>
                <a:gd name="T1" fmla="*/ 104 h 104"/>
                <a:gd name="T2" fmla="*/ 16 w 17"/>
                <a:gd name="T3" fmla="*/ 103 h 104"/>
                <a:gd name="T4" fmla="*/ 16 w 17"/>
                <a:gd name="T5" fmla="*/ 100 h 104"/>
                <a:gd name="T6" fmla="*/ 16 w 17"/>
                <a:gd name="T7" fmla="*/ 98 h 104"/>
                <a:gd name="T8" fmla="*/ 15 w 17"/>
                <a:gd name="T9" fmla="*/ 96 h 104"/>
                <a:gd name="T10" fmla="*/ 15 w 17"/>
                <a:gd name="T11" fmla="*/ 94 h 104"/>
                <a:gd name="T12" fmla="*/ 15 w 17"/>
                <a:gd name="T13" fmla="*/ 92 h 104"/>
                <a:gd name="T14" fmla="*/ 14 w 17"/>
                <a:gd name="T15" fmla="*/ 90 h 104"/>
                <a:gd name="T16" fmla="*/ 14 w 17"/>
                <a:gd name="T17" fmla="*/ 88 h 104"/>
                <a:gd name="T18" fmla="*/ 14 w 17"/>
                <a:gd name="T19" fmla="*/ 86 h 104"/>
                <a:gd name="T20" fmla="*/ 13 w 17"/>
                <a:gd name="T21" fmla="*/ 84 h 104"/>
                <a:gd name="T22" fmla="*/ 13 w 17"/>
                <a:gd name="T23" fmla="*/ 82 h 104"/>
                <a:gd name="T24" fmla="*/ 13 w 17"/>
                <a:gd name="T25" fmla="*/ 80 h 104"/>
                <a:gd name="T26" fmla="*/ 12 w 17"/>
                <a:gd name="T27" fmla="*/ 78 h 104"/>
                <a:gd name="T28" fmla="*/ 12 w 17"/>
                <a:gd name="T29" fmla="*/ 76 h 104"/>
                <a:gd name="T30" fmla="*/ 12 w 17"/>
                <a:gd name="T31" fmla="*/ 74 h 104"/>
                <a:gd name="T32" fmla="*/ 11 w 17"/>
                <a:gd name="T33" fmla="*/ 72 h 104"/>
                <a:gd name="T34" fmla="*/ 11 w 17"/>
                <a:gd name="T35" fmla="*/ 70 h 104"/>
                <a:gd name="T36" fmla="*/ 11 w 17"/>
                <a:gd name="T37" fmla="*/ 68 h 104"/>
                <a:gd name="T38" fmla="*/ 10 w 17"/>
                <a:gd name="T39" fmla="*/ 65 h 104"/>
                <a:gd name="T40" fmla="*/ 10 w 17"/>
                <a:gd name="T41" fmla="*/ 64 h 104"/>
                <a:gd name="T42" fmla="*/ 10 w 17"/>
                <a:gd name="T43" fmla="*/ 61 h 104"/>
                <a:gd name="T44" fmla="*/ 10 w 17"/>
                <a:gd name="T45" fmla="*/ 59 h 104"/>
                <a:gd name="T46" fmla="*/ 9 w 17"/>
                <a:gd name="T47" fmla="*/ 57 h 104"/>
                <a:gd name="T48" fmla="*/ 9 w 17"/>
                <a:gd name="T49" fmla="*/ 55 h 104"/>
                <a:gd name="T50" fmla="*/ 8 w 17"/>
                <a:gd name="T51" fmla="*/ 53 h 104"/>
                <a:gd name="T52" fmla="*/ 8 w 17"/>
                <a:gd name="T53" fmla="*/ 51 h 104"/>
                <a:gd name="T54" fmla="*/ 8 w 17"/>
                <a:gd name="T55" fmla="*/ 49 h 104"/>
                <a:gd name="T56" fmla="*/ 8 w 17"/>
                <a:gd name="T57" fmla="*/ 47 h 104"/>
                <a:gd name="T58" fmla="*/ 7 w 17"/>
                <a:gd name="T59" fmla="*/ 45 h 104"/>
                <a:gd name="T60" fmla="*/ 7 w 17"/>
                <a:gd name="T61" fmla="*/ 43 h 104"/>
                <a:gd name="T62" fmla="*/ 7 w 17"/>
                <a:gd name="T63" fmla="*/ 41 h 104"/>
                <a:gd name="T64" fmla="*/ 6 w 17"/>
                <a:gd name="T65" fmla="*/ 39 h 104"/>
                <a:gd name="T66" fmla="*/ 6 w 17"/>
                <a:gd name="T67" fmla="*/ 37 h 104"/>
                <a:gd name="T68" fmla="*/ 6 w 17"/>
                <a:gd name="T69" fmla="*/ 35 h 104"/>
                <a:gd name="T70" fmla="*/ 6 w 17"/>
                <a:gd name="T71" fmla="*/ 33 h 104"/>
                <a:gd name="T72" fmla="*/ 5 w 17"/>
                <a:gd name="T73" fmla="*/ 31 h 104"/>
                <a:gd name="T74" fmla="*/ 5 w 17"/>
                <a:gd name="T75" fmla="*/ 29 h 104"/>
                <a:gd name="T76" fmla="*/ 4 w 17"/>
                <a:gd name="T77" fmla="*/ 27 h 104"/>
                <a:gd name="T78" fmla="*/ 4 w 17"/>
                <a:gd name="T79" fmla="*/ 25 h 104"/>
                <a:gd name="T80" fmla="*/ 4 w 17"/>
                <a:gd name="T81" fmla="*/ 23 h 104"/>
                <a:gd name="T82" fmla="*/ 4 w 17"/>
                <a:gd name="T83" fmla="*/ 20 h 104"/>
                <a:gd name="T84" fmla="*/ 3 w 17"/>
                <a:gd name="T85" fmla="*/ 19 h 104"/>
                <a:gd name="T86" fmla="*/ 3 w 17"/>
                <a:gd name="T87" fmla="*/ 16 h 104"/>
                <a:gd name="T88" fmla="*/ 3 w 17"/>
                <a:gd name="T89" fmla="*/ 15 h 104"/>
                <a:gd name="T90" fmla="*/ 2 w 17"/>
                <a:gd name="T91" fmla="*/ 13 h 104"/>
                <a:gd name="T92" fmla="*/ 2 w 17"/>
                <a:gd name="T93" fmla="*/ 10 h 104"/>
                <a:gd name="T94" fmla="*/ 2 w 17"/>
                <a:gd name="T95" fmla="*/ 9 h 104"/>
                <a:gd name="T96" fmla="*/ 1 w 17"/>
                <a:gd name="T97" fmla="*/ 6 h 104"/>
                <a:gd name="T98" fmla="*/ 1 w 17"/>
                <a:gd name="T99" fmla="*/ 4 h 104"/>
                <a:gd name="T100" fmla="*/ 1 w 17"/>
                <a:gd name="T101" fmla="*/ 2 h 104"/>
                <a:gd name="T102" fmla="*/ 0 w 17"/>
                <a:gd name="T10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04">
                  <a:moveTo>
                    <a:pt x="17" y="104"/>
                  </a:moveTo>
                  <a:lnTo>
                    <a:pt x="16" y="103"/>
                  </a:lnTo>
                  <a:lnTo>
                    <a:pt x="16" y="100"/>
                  </a:lnTo>
                  <a:lnTo>
                    <a:pt x="16" y="98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4" y="86"/>
                  </a:lnTo>
                  <a:lnTo>
                    <a:pt x="13" y="84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8" name="Freeform 2357"/>
            <p:cNvSpPr>
              <a:spLocks/>
            </p:cNvSpPr>
            <p:nvPr/>
          </p:nvSpPr>
          <p:spPr bwMode="auto">
            <a:xfrm>
              <a:off x="5298199" y="4553268"/>
              <a:ext cx="15748" cy="94488"/>
            </a:xfrm>
            <a:custGeom>
              <a:avLst/>
              <a:gdLst>
                <a:gd name="T0" fmla="*/ 16 w 16"/>
                <a:gd name="T1" fmla="*/ 96 h 96"/>
                <a:gd name="T2" fmla="*/ 15 w 16"/>
                <a:gd name="T3" fmla="*/ 94 h 96"/>
                <a:gd name="T4" fmla="*/ 15 w 16"/>
                <a:gd name="T5" fmla="*/ 93 h 96"/>
                <a:gd name="T6" fmla="*/ 15 w 16"/>
                <a:gd name="T7" fmla="*/ 90 h 96"/>
                <a:gd name="T8" fmla="*/ 15 w 16"/>
                <a:gd name="T9" fmla="*/ 88 h 96"/>
                <a:gd name="T10" fmla="*/ 14 w 16"/>
                <a:gd name="T11" fmla="*/ 86 h 96"/>
                <a:gd name="T12" fmla="*/ 14 w 16"/>
                <a:gd name="T13" fmla="*/ 84 h 96"/>
                <a:gd name="T14" fmla="*/ 13 w 16"/>
                <a:gd name="T15" fmla="*/ 83 h 96"/>
                <a:gd name="T16" fmla="*/ 13 w 16"/>
                <a:gd name="T17" fmla="*/ 80 h 96"/>
                <a:gd name="T18" fmla="*/ 13 w 16"/>
                <a:gd name="T19" fmla="*/ 78 h 96"/>
                <a:gd name="T20" fmla="*/ 13 w 16"/>
                <a:gd name="T21" fmla="*/ 77 h 96"/>
                <a:gd name="T22" fmla="*/ 12 w 16"/>
                <a:gd name="T23" fmla="*/ 75 h 96"/>
                <a:gd name="T24" fmla="*/ 12 w 16"/>
                <a:gd name="T25" fmla="*/ 73 h 96"/>
                <a:gd name="T26" fmla="*/ 12 w 16"/>
                <a:gd name="T27" fmla="*/ 71 h 96"/>
                <a:gd name="T28" fmla="*/ 11 w 16"/>
                <a:gd name="T29" fmla="*/ 69 h 96"/>
                <a:gd name="T30" fmla="*/ 11 w 16"/>
                <a:gd name="T31" fmla="*/ 67 h 96"/>
                <a:gd name="T32" fmla="*/ 11 w 16"/>
                <a:gd name="T33" fmla="*/ 65 h 96"/>
                <a:gd name="T34" fmla="*/ 11 w 16"/>
                <a:gd name="T35" fmla="*/ 63 h 96"/>
                <a:gd name="T36" fmla="*/ 10 w 16"/>
                <a:gd name="T37" fmla="*/ 61 h 96"/>
                <a:gd name="T38" fmla="*/ 10 w 16"/>
                <a:gd name="T39" fmla="*/ 59 h 96"/>
                <a:gd name="T40" fmla="*/ 9 w 16"/>
                <a:gd name="T41" fmla="*/ 57 h 96"/>
                <a:gd name="T42" fmla="*/ 9 w 16"/>
                <a:gd name="T43" fmla="*/ 55 h 96"/>
                <a:gd name="T44" fmla="*/ 9 w 16"/>
                <a:gd name="T45" fmla="*/ 53 h 96"/>
                <a:gd name="T46" fmla="*/ 9 w 16"/>
                <a:gd name="T47" fmla="*/ 51 h 96"/>
                <a:gd name="T48" fmla="*/ 8 w 16"/>
                <a:gd name="T49" fmla="*/ 49 h 96"/>
                <a:gd name="T50" fmla="*/ 8 w 16"/>
                <a:gd name="T51" fmla="*/ 47 h 96"/>
                <a:gd name="T52" fmla="*/ 8 w 16"/>
                <a:gd name="T53" fmla="*/ 45 h 96"/>
                <a:gd name="T54" fmla="*/ 7 w 16"/>
                <a:gd name="T55" fmla="*/ 44 h 96"/>
                <a:gd name="T56" fmla="*/ 7 w 16"/>
                <a:gd name="T57" fmla="*/ 42 h 96"/>
                <a:gd name="T58" fmla="*/ 7 w 16"/>
                <a:gd name="T59" fmla="*/ 40 h 96"/>
                <a:gd name="T60" fmla="*/ 6 w 16"/>
                <a:gd name="T61" fmla="*/ 38 h 96"/>
                <a:gd name="T62" fmla="*/ 6 w 16"/>
                <a:gd name="T63" fmla="*/ 36 h 96"/>
                <a:gd name="T64" fmla="*/ 6 w 16"/>
                <a:gd name="T65" fmla="*/ 34 h 96"/>
                <a:gd name="T66" fmla="*/ 5 w 16"/>
                <a:gd name="T67" fmla="*/ 32 h 96"/>
                <a:gd name="T68" fmla="*/ 5 w 16"/>
                <a:gd name="T69" fmla="*/ 30 h 96"/>
                <a:gd name="T70" fmla="*/ 5 w 16"/>
                <a:gd name="T71" fmla="*/ 29 h 96"/>
                <a:gd name="T72" fmla="*/ 5 w 16"/>
                <a:gd name="T73" fmla="*/ 27 h 96"/>
                <a:gd name="T74" fmla="*/ 4 w 16"/>
                <a:gd name="T75" fmla="*/ 25 h 96"/>
                <a:gd name="T76" fmla="*/ 4 w 16"/>
                <a:gd name="T77" fmla="*/ 23 h 96"/>
                <a:gd name="T78" fmla="*/ 3 w 16"/>
                <a:gd name="T79" fmla="*/ 21 h 96"/>
                <a:gd name="T80" fmla="*/ 3 w 16"/>
                <a:gd name="T81" fmla="*/ 19 h 96"/>
                <a:gd name="T82" fmla="*/ 3 w 16"/>
                <a:gd name="T83" fmla="*/ 18 h 96"/>
                <a:gd name="T84" fmla="*/ 3 w 16"/>
                <a:gd name="T85" fmla="*/ 16 h 96"/>
                <a:gd name="T86" fmla="*/ 2 w 16"/>
                <a:gd name="T87" fmla="*/ 14 h 96"/>
                <a:gd name="T88" fmla="*/ 2 w 16"/>
                <a:gd name="T89" fmla="*/ 12 h 96"/>
                <a:gd name="T90" fmla="*/ 2 w 16"/>
                <a:gd name="T91" fmla="*/ 10 h 96"/>
                <a:gd name="T92" fmla="*/ 1 w 16"/>
                <a:gd name="T93" fmla="*/ 9 h 96"/>
                <a:gd name="T94" fmla="*/ 1 w 16"/>
                <a:gd name="T95" fmla="*/ 7 h 96"/>
                <a:gd name="T96" fmla="*/ 1 w 16"/>
                <a:gd name="T97" fmla="*/ 5 h 96"/>
                <a:gd name="T98" fmla="*/ 1 w 16"/>
                <a:gd name="T99" fmla="*/ 3 h 96"/>
                <a:gd name="T100" fmla="*/ 0 w 16"/>
                <a:gd name="T101" fmla="*/ 1 h 96"/>
                <a:gd name="T102" fmla="*/ 0 w 16"/>
                <a:gd name="T10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96">
                  <a:moveTo>
                    <a:pt x="16" y="96"/>
                  </a:moveTo>
                  <a:lnTo>
                    <a:pt x="15" y="94"/>
                  </a:lnTo>
                  <a:lnTo>
                    <a:pt x="15" y="93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4" y="86"/>
                  </a:lnTo>
                  <a:lnTo>
                    <a:pt x="14" y="84"/>
                  </a:lnTo>
                  <a:lnTo>
                    <a:pt x="13" y="83"/>
                  </a:lnTo>
                  <a:lnTo>
                    <a:pt x="13" y="80"/>
                  </a:lnTo>
                  <a:lnTo>
                    <a:pt x="13" y="78"/>
                  </a:lnTo>
                  <a:lnTo>
                    <a:pt x="13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9" name="Freeform 2358"/>
            <p:cNvSpPr>
              <a:spLocks/>
            </p:cNvSpPr>
            <p:nvPr/>
          </p:nvSpPr>
          <p:spPr bwMode="auto">
            <a:xfrm>
              <a:off x="5282451" y="4477481"/>
              <a:ext cx="15748" cy="76771"/>
            </a:xfrm>
            <a:custGeom>
              <a:avLst/>
              <a:gdLst>
                <a:gd name="T0" fmla="*/ 16 w 16"/>
                <a:gd name="T1" fmla="*/ 78 h 78"/>
                <a:gd name="T2" fmla="*/ 16 w 16"/>
                <a:gd name="T3" fmla="*/ 77 h 78"/>
                <a:gd name="T4" fmla="*/ 15 w 16"/>
                <a:gd name="T5" fmla="*/ 75 h 78"/>
                <a:gd name="T6" fmla="*/ 15 w 16"/>
                <a:gd name="T7" fmla="*/ 73 h 78"/>
                <a:gd name="T8" fmla="*/ 15 w 16"/>
                <a:gd name="T9" fmla="*/ 72 h 78"/>
                <a:gd name="T10" fmla="*/ 15 w 16"/>
                <a:gd name="T11" fmla="*/ 70 h 78"/>
                <a:gd name="T12" fmla="*/ 14 w 16"/>
                <a:gd name="T13" fmla="*/ 68 h 78"/>
                <a:gd name="T14" fmla="*/ 14 w 16"/>
                <a:gd name="T15" fmla="*/ 66 h 78"/>
                <a:gd name="T16" fmla="*/ 14 w 16"/>
                <a:gd name="T17" fmla="*/ 64 h 78"/>
                <a:gd name="T18" fmla="*/ 13 w 16"/>
                <a:gd name="T19" fmla="*/ 63 h 78"/>
                <a:gd name="T20" fmla="*/ 13 w 16"/>
                <a:gd name="T21" fmla="*/ 61 h 78"/>
                <a:gd name="T22" fmla="*/ 13 w 16"/>
                <a:gd name="T23" fmla="*/ 60 h 78"/>
                <a:gd name="T24" fmla="*/ 12 w 16"/>
                <a:gd name="T25" fmla="*/ 58 h 78"/>
                <a:gd name="T26" fmla="*/ 12 w 16"/>
                <a:gd name="T27" fmla="*/ 56 h 78"/>
                <a:gd name="T28" fmla="*/ 12 w 16"/>
                <a:gd name="T29" fmla="*/ 54 h 78"/>
                <a:gd name="T30" fmla="*/ 11 w 16"/>
                <a:gd name="T31" fmla="*/ 53 h 78"/>
                <a:gd name="T32" fmla="*/ 11 w 16"/>
                <a:gd name="T33" fmla="*/ 51 h 78"/>
                <a:gd name="T34" fmla="*/ 11 w 16"/>
                <a:gd name="T35" fmla="*/ 50 h 78"/>
                <a:gd name="T36" fmla="*/ 11 w 16"/>
                <a:gd name="T37" fmla="*/ 48 h 78"/>
                <a:gd name="T38" fmla="*/ 10 w 16"/>
                <a:gd name="T39" fmla="*/ 46 h 78"/>
                <a:gd name="T40" fmla="*/ 10 w 16"/>
                <a:gd name="T41" fmla="*/ 45 h 78"/>
                <a:gd name="T42" fmla="*/ 9 w 16"/>
                <a:gd name="T43" fmla="*/ 43 h 78"/>
                <a:gd name="T44" fmla="*/ 9 w 16"/>
                <a:gd name="T45" fmla="*/ 41 h 78"/>
                <a:gd name="T46" fmla="*/ 9 w 16"/>
                <a:gd name="T47" fmla="*/ 40 h 78"/>
                <a:gd name="T48" fmla="*/ 9 w 16"/>
                <a:gd name="T49" fmla="*/ 39 h 78"/>
                <a:gd name="T50" fmla="*/ 8 w 16"/>
                <a:gd name="T51" fmla="*/ 37 h 78"/>
                <a:gd name="T52" fmla="*/ 8 w 16"/>
                <a:gd name="T53" fmla="*/ 35 h 78"/>
                <a:gd name="T54" fmla="*/ 8 w 16"/>
                <a:gd name="T55" fmla="*/ 34 h 78"/>
                <a:gd name="T56" fmla="*/ 7 w 16"/>
                <a:gd name="T57" fmla="*/ 32 h 78"/>
                <a:gd name="T58" fmla="*/ 7 w 16"/>
                <a:gd name="T59" fmla="*/ 31 h 78"/>
                <a:gd name="T60" fmla="*/ 7 w 16"/>
                <a:gd name="T61" fmla="*/ 29 h 78"/>
                <a:gd name="T62" fmla="*/ 6 w 16"/>
                <a:gd name="T63" fmla="*/ 28 h 78"/>
                <a:gd name="T64" fmla="*/ 6 w 16"/>
                <a:gd name="T65" fmla="*/ 26 h 78"/>
                <a:gd name="T66" fmla="*/ 6 w 16"/>
                <a:gd name="T67" fmla="*/ 25 h 78"/>
                <a:gd name="T68" fmla="*/ 5 w 16"/>
                <a:gd name="T69" fmla="*/ 23 h 78"/>
                <a:gd name="T70" fmla="*/ 5 w 16"/>
                <a:gd name="T71" fmla="*/ 22 h 78"/>
                <a:gd name="T72" fmla="*/ 5 w 16"/>
                <a:gd name="T73" fmla="*/ 20 h 78"/>
                <a:gd name="T74" fmla="*/ 5 w 16"/>
                <a:gd name="T75" fmla="*/ 19 h 78"/>
                <a:gd name="T76" fmla="*/ 4 w 16"/>
                <a:gd name="T77" fmla="*/ 17 h 78"/>
                <a:gd name="T78" fmla="*/ 4 w 16"/>
                <a:gd name="T79" fmla="*/ 16 h 78"/>
                <a:gd name="T80" fmla="*/ 4 w 16"/>
                <a:gd name="T81" fmla="*/ 14 h 78"/>
                <a:gd name="T82" fmla="*/ 3 w 16"/>
                <a:gd name="T83" fmla="*/ 13 h 78"/>
                <a:gd name="T84" fmla="*/ 3 w 16"/>
                <a:gd name="T85" fmla="*/ 12 h 78"/>
                <a:gd name="T86" fmla="*/ 3 w 16"/>
                <a:gd name="T87" fmla="*/ 10 h 78"/>
                <a:gd name="T88" fmla="*/ 2 w 16"/>
                <a:gd name="T89" fmla="*/ 9 h 78"/>
                <a:gd name="T90" fmla="*/ 2 w 16"/>
                <a:gd name="T91" fmla="*/ 8 h 78"/>
                <a:gd name="T92" fmla="*/ 2 w 16"/>
                <a:gd name="T93" fmla="*/ 6 h 78"/>
                <a:gd name="T94" fmla="*/ 2 w 16"/>
                <a:gd name="T95" fmla="*/ 5 h 78"/>
                <a:gd name="T96" fmla="*/ 1 w 16"/>
                <a:gd name="T97" fmla="*/ 4 h 78"/>
                <a:gd name="T98" fmla="*/ 1 w 16"/>
                <a:gd name="T99" fmla="*/ 2 h 78"/>
                <a:gd name="T100" fmla="*/ 1 w 16"/>
                <a:gd name="T101" fmla="*/ 1 h 78"/>
                <a:gd name="T102" fmla="*/ 0 w 16"/>
                <a:gd name="T10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78">
                  <a:moveTo>
                    <a:pt x="16" y="78"/>
                  </a:moveTo>
                  <a:lnTo>
                    <a:pt x="16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0" name="Freeform 2359"/>
            <p:cNvSpPr>
              <a:spLocks/>
            </p:cNvSpPr>
            <p:nvPr/>
          </p:nvSpPr>
          <p:spPr bwMode="auto">
            <a:xfrm>
              <a:off x="5267688" y="4426300"/>
              <a:ext cx="15748" cy="52166"/>
            </a:xfrm>
            <a:custGeom>
              <a:avLst/>
              <a:gdLst>
                <a:gd name="T0" fmla="*/ 16 w 16"/>
                <a:gd name="T1" fmla="*/ 53 h 53"/>
                <a:gd name="T2" fmla="*/ 15 w 16"/>
                <a:gd name="T3" fmla="*/ 52 h 53"/>
                <a:gd name="T4" fmla="*/ 15 w 16"/>
                <a:gd name="T5" fmla="*/ 50 h 53"/>
                <a:gd name="T6" fmla="*/ 15 w 16"/>
                <a:gd name="T7" fmla="*/ 49 h 53"/>
                <a:gd name="T8" fmla="*/ 14 w 16"/>
                <a:gd name="T9" fmla="*/ 48 h 53"/>
                <a:gd name="T10" fmla="*/ 14 w 16"/>
                <a:gd name="T11" fmla="*/ 46 h 53"/>
                <a:gd name="T12" fmla="*/ 14 w 16"/>
                <a:gd name="T13" fmla="*/ 45 h 53"/>
                <a:gd name="T14" fmla="*/ 13 w 16"/>
                <a:gd name="T15" fmla="*/ 44 h 53"/>
                <a:gd name="T16" fmla="*/ 13 w 16"/>
                <a:gd name="T17" fmla="*/ 43 h 53"/>
                <a:gd name="T18" fmla="*/ 13 w 16"/>
                <a:gd name="T19" fmla="*/ 41 h 53"/>
                <a:gd name="T20" fmla="*/ 13 w 16"/>
                <a:gd name="T21" fmla="*/ 40 h 53"/>
                <a:gd name="T22" fmla="*/ 12 w 16"/>
                <a:gd name="T23" fmla="*/ 39 h 53"/>
                <a:gd name="T24" fmla="*/ 12 w 16"/>
                <a:gd name="T25" fmla="*/ 38 h 53"/>
                <a:gd name="T26" fmla="*/ 11 w 16"/>
                <a:gd name="T27" fmla="*/ 37 h 53"/>
                <a:gd name="T28" fmla="*/ 11 w 16"/>
                <a:gd name="T29" fmla="*/ 36 h 53"/>
                <a:gd name="T30" fmla="*/ 11 w 16"/>
                <a:gd name="T31" fmla="*/ 34 h 53"/>
                <a:gd name="T32" fmla="*/ 11 w 16"/>
                <a:gd name="T33" fmla="*/ 33 h 53"/>
                <a:gd name="T34" fmla="*/ 10 w 16"/>
                <a:gd name="T35" fmla="*/ 32 h 53"/>
                <a:gd name="T36" fmla="*/ 10 w 16"/>
                <a:gd name="T37" fmla="*/ 31 h 53"/>
                <a:gd name="T38" fmla="*/ 10 w 16"/>
                <a:gd name="T39" fmla="*/ 30 h 53"/>
                <a:gd name="T40" fmla="*/ 9 w 16"/>
                <a:gd name="T41" fmla="*/ 29 h 53"/>
                <a:gd name="T42" fmla="*/ 9 w 16"/>
                <a:gd name="T43" fmla="*/ 28 h 53"/>
                <a:gd name="T44" fmla="*/ 9 w 16"/>
                <a:gd name="T45" fmla="*/ 27 h 53"/>
                <a:gd name="T46" fmla="*/ 9 w 16"/>
                <a:gd name="T47" fmla="*/ 26 h 53"/>
                <a:gd name="T48" fmla="*/ 8 w 16"/>
                <a:gd name="T49" fmla="*/ 24 h 53"/>
                <a:gd name="T50" fmla="*/ 8 w 16"/>
                <a:gd name="T51" fmla="*/ 23 h 53"/>
                <a:gd name="T52" fmla="*/ 8 w 16"/>
                <a:gd name="T53" fmla="*/ 22 h 53"/>
                <a:gd name="T54" fmla="*/ 7 w 16"/>
                <a:gd name="T55" fmla="*/ 21 h 53"/>
                <a:gd name="T56" fmla="*/ 7 w 16"/>
                <a:gd name="T57" fmla="*/ 20 h 53"/>
                <a:gd name="T58" fmla="*/ 7 w 16"/>
                <a:gd name="T59" fmla="*/ 19 h 53"/>
                <a:gd name="T60" fmla="*/ 6 w 16"/>
                <a:gd name="T61" fmla="*/ 18 h 53"/>
                <a:gd name="T62" fmla="*/ 6 w 16"/>
                <a:gd name="T63" fmla="*/ 17 h 53"/>
                <a:gd name="T64" fmla="*/ 6 w 16"/>
                <a:gd name="T65" fmla="*/ 16 h 53"/>
                <a:gd name="T66" fmla="*/ 6 w 16"/>
                <a:gd name="T67" fmla="*/ 15 h 53"/>
                <a:gd name="T68" fmla="*/ 5 w 16"/>
                <a:gd name="T69" fmla="*/ 14 h 53"/>
                <a:gd name="T70" fmla="*/ 5 w 16"/>
                <a:gd name="T71" fmla="*/ 13 h 53"/>
                <a:gd name="T72" fmla="*/ 4 w 16"/>
                <a:gd name="T73" fmla="*/ 13 h 53"/>
                <a:gd name="T74" fmla="*/ 4 w 16"/>
                <a:gd name="T75" fmla="*/ 12 h 53"/>
                <a:gd name="T76" fmla="*/ 4 w 16"/>
                <a:gd name="T77" fmla="*/ 11 h 53"/>
                <a:gd name="T78" fmla="*/ 4 w 16"/>
                <a:gd name="T79" fmla="*/ 10 h 53"/>
                <a:gd name="T80" fmla="*/ 3 w 16"/>
                <a:gd name="T81" fmla="*/ 9 h 53"/>
                <a:gd name="T82" fmla="*/ 3 w 16"/>
                <a:gd name="T83" fmla="*/ 8 h 53"/>
                <a:gd name="T84" fmla="*/ 3 w 16"/>
                <a:gd name="T85" fmla="*/ 7 h 53"/>
                <a:gd name="T86" fmla="*/ 2 w 16"/>
                <a:gd name="T87" fmla="*/ 6 h 53"/>
                <a:gd name="T88" fmla="*/ 2 w 16"/>
                <a:gd name="T89" fmla="*/ 5 h 53"/>
                <a:gd name="T90" fmla="*/ 2 w 16"/>
                <a:gd name="T91" fmla="*/ 5 h 53"/>
                <a:gd name="T92" fmla="*/ 1 w 16"/>
                <a:gd name="T93" fmla="*/ 4 h 53"/>
                <a:gd name="T94" fmla="*/ 1 w 16"/>
                <a:gd name="T95" fmla="*/ 3 h 53"/>
                <a:gd name="T96" fmla="*/ 1 w 16"/>
                <a:gd name="T97" fmla="*/ 2 h 53"/>
                <a:gd name="T98" fmla="*/ 0 w 16"/>
                <a:gd name="T99" fmla="*/ 2 h 53"/>
                <a:gd name="T100" fmla="*/ 0 w 16"/>
                <a:gd name="T101" fmla="*/ 1 h 53"/>
                <a:gd name="T102" fmla="*/ 0 w 16"/>
                <a:gd name="T10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53">
                  <a:moveTo>
                    <a:pt x="16" y="53"/>
                  </a:moveTo>
                  <a:lnTo>
                    <a:pt x="15" y="52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1" name="Freeform 2360"/>
            <p:cNvSpPr>
              <a:spLocks/>
            </p:cNvSpPr>
            <p:nvPr/>
          </p:nvSpPr>
          <p:spPr bwMode="auto">
            <a:xfrm>
              <a:off x="5252924" y="4403662"/>
              <a:ext cx="14764" cy="23622"/>
            </a:xfrm>
            <a:custGeom>
              <a:avLst/>
              <a:gdLst>
                <a:gd name="T0" fmla="*/ 15 w 15"/>
                <a:gd name="T1" fmla="*/ 24 h 24"/>
                <a:gd name="T2" fmla="*/ 15 w 15"/>
                <a:gd name="T3" fmla="*/ 23 h 24"/>
                <a:gd name="T4" fmla="*/ 15 w 15"/>
                <a:gd name="T5" fmla="*/ 22 h 24"/>
                <a:gd name="T6" fmla="*/ 14 w 15"/>
                <a:gd name="T7" fmla="*/ 22 h 24"/>
                <a:gd name="T8" fmla="*/ 14 w 15"/>
                <a:gd name="T9" fmla="*/ 21 h 24"/>
                <a:gd name="T10" fmla="*/ 14 w 15"/>
                <a:gd name="T11" fmla="*/ 20 h 24"/>
                <a:gd name="T12" fmla="*/ 13 w 15"/>
                <a:gd name="T13" fmla="*/ 20 h 24"/>
                <a:gd name="T14" fmla="*/ 13 w 15"/>
                <a:gd name="T15" fmla="*/ 19 h 24"/>
                <a:gd name="T16" fmla="*/ 13 w 15"/>
                <a:gd name="T17" fmla="*/ 18 h 24"/>
                <a:gd name="T18" fmla="*/ 12 w 15"/>
                <a:gd name="T19" fmla="*/ 17 h 24"/>
                <a:gd name="T20" fmla="*/ 12 w 15"/>
                <a:gd name="T21" fmla="*/ 17 h 24"/>
                <a:gd name="T22" fmla="*/ 12 w 15"/>
                <a:gd name="T23" fmla="*/ 16 h 24"/>
                <a:gd name="T24" fmla="*/ 12 w 15"/>
                <a:gd name="T25" fmla="*/ 15 h 24"/>
                <a:gd name="T26" fmla="*/ 11 w 15"/>
                <a:gd name="T27" fmla="*/ 15 h 24"/>
                <a:gd name="T28" fmla="*/ 11 w 15"/>
                <a:gd name="T29" fmla="*/ 14 h 24"/>
                <a:gd name="T30" fmla="*/ 11 w 15"/>
                <a:gd name="T31" fmla="*/ 14 h 24"/>
                <a:gd name="T32" fmla="*/ 10 w 15"/>
                <a:gd name="T33" fmla="*/ 13 h 24"/>
                <a:gd name="T34" fmla="*/ 10 w 15"/>
                <a:gd name="T35" fmla="*/ 13 h 24"/>
                <a:gd name="T36" fmla="*/ 10 w 15"/>
                <a:gd name="T37" fmla="*/ 12 h 24"/>
                <a:gd name="T38" fmla="*/ 9 w 15"/>
                <a:gd name="T39" fmla="*/ 11 h 24"/>
                <a:gd name="T40" fmla="*/ 9 w 15"/>
                <a:gd name="T41" fmla="*/ 11 h 24"/>
                <a:gd name="T42" fmla="*/ 9 w 15"/>
                <a:gd name="T43" fmla="*/ 11 h 24"/>
                <a:gd name="T44" fmla="*/ 8 w 15"/>
                <a:gd name="T45" fmla="*/ 10 h 24"/>
                <a:gd name="T46" fmla="*/ 8 w 15"/>
                <a:gd name="T47" fmla="*/ 10 h 24"/>
                <a:gd name="T48" fmla="*/ 8 w 15"/>
                <a:gd name="T49" fmla="*/ 9 h 24"/>
                <a:gd name="T50" fmla="*/ 8 w 15"/>
                <a:gd name="T51" fmla="*/ 8 h 24"/>
                <a:gd name="T52" fmla="*/ 7 w 15"/>
                <a:gd name="T53" fmla="*/ 8 h 24"/>
                <a:gd name="T54" fmla="*/ 7 w 15"/>
                <a:gd name="T55" fmla="*/ 8 h 24"/>
                <a:gd name="T56" fmla="*/ 7 w 15"/>
                <a:gd name="T57" fmla="*/ 7 h 24"/>
                <a:gd name="T58" fmla="*/ 6 w 15"/>
                <a:gd name="T59" fmla="*/ 7 h 24"/>
                <a:gd name="T60" fmla="*/ 6 w 15"/>
                <a:gd name="T61" fmla="*/ 6 h 24"/>
                <a:gd name="T62" fmla="*/ 6 w 15"/>
                <a:gd name="T63" fmla="*/ 6 h 24"/>
                <a:gd name="T64" fmla="*/ 5 w 15"/>
                <a:gd name="T65" fmla="*/ 5 h 24"/>
                <a:gd name="T66" fmla="*/ 5 w 15"/>
                <a:gd name="T67" fmla="*/ 5 h 24"/>
                <a:gd name="T68" fmla="*/ 5 w 15"/>
                <a:gd name="T69" fmla="*/ 5 h 24"/>
                <a:gd name="T70" fmla="*/ 5 w 15"/>
                <a:gd name="T71" fmla="*/ 4 h 24"/>
                <a:gd name="T72" fmla="*/ 4 w 15"/>
                <a:gd name="T73" fmla="*/ 4 h 24"/>
                <a:gd name="T74" fmla="*/ 4 w 15"/>
                <a:gd name="T75" fmla="*/ 4 h 24"/>
                <a:gd name="T76" fmla="*/ 4 w 15"/>
                <a:gd name="T77" fmla="*/ 3 h 24"/>
                <a:gd name="T78" fmla="*/ 3 w 15"/>
                <a:gd name="T79" fmla="*/ 3 h 24"/>
                <a:gd name="T80" fmla="*/ 3 w 15"/>
                <a:gd name="T81" fmla="*/ 3 h 24"/>
                <a:gd name="T82" fmla="*/ 3 w 15"/>
                <a:gd name="T83" fmla="*/ 2 h 24"/>
                <a:gd name="T84" fmla="*/ 2 w 15"/>
                <a:gd name="T85" fmla="*/ 2 h 24"/>
                <a:gd name="T86" fmla="*/ 2 w 15"/>
                <a:gd name="T87" fmla="*/ 2 h 24"/>
                <a:gd name="T88" fmla="*/ 2 w 15"/>
                <a:gd name="T89" fmla="*/ 2 h 24"/>
                <a:gd name="T90" fmla="*/ 1 w 15"/>
                <a:gd name="T91" fmla="*/ 1 h 24"/>
                <a:gd name="T92" fmla="*/ 1 w 15"/>
                <a:gd name="T93" fmla="*/ 1 h 24"/>
                <a:gd name="T94" fmla="*/ 1 w 15"/>
                <a:gd name="T95" fmla="*/ 1 h 24"/>
                <a:gd name="T96" fmla="*/ 1 w 15"/>
                <a:gd name="T97" fmla="*/ 1 h 24"/>
                <a:gd name="T98" fmla="*/ 0 w 15"/>
                <a:gd name="T99" fmla="*/ 1 h 24"/>
                <a:gd name="T100" fmla="*/ 0 w 15"/>
                <a:gd name="T101" fmla="*/ 0 h 24"/>
                <a:gd name="T102" fmla="*/ 0 w 15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4">
                  <a:moveTo>
                    <a:pt x="15" y="24"/>
                  </a:move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2" name="Freeform 2362"/>
            <p:cNvSpPr>
              <a:spLocks/>
            </p:cNvSpPr>
            <p:nvPr/>
          </p:nvSpPr>
          <p:spPr bwMode="auto">
            <a:xfrm>
              <a:off x="5237176" y="4401693"/>
              <a:ext cx="15748" cy="4922"/>
            </a:xfrm>
            <a:custGeom>
              <a:avLst/>
              <a:gdLst>
                <a:gd name="T0" fmla="*/ 16 w 16"/>
                <a:gd name="T1" fmla="*/ 2 h 5"/>
                <a:gd name="T2" fmla="*/ 16 w 16"/>
                <a:gd name="T3" fmla="*/ 2 h 5"/>
                <a:gd name="T4" fmla="*/ 15 w 16"/>
                <a:gd name="T5" fmla="*/ 2 h 5"/>
                <a:gd name="T6" fmla="*/ 15 w 16"/>
                <a:gd name="T7" fmla="*/ 2 h 5"/>
                <a:gd name="T8" fmla="*/ 15 w 16"/>
                <a:gd name="T9" fmla="*/ 2 h 5"/>
                <a:gd name="T10" fmla="*/ 14 w 16"/>
                <a:gd name="T11" fmla="*/ 2 h 5"/>
                <a:gd name="T12" fmla="*/ 14 w 16"/>
                <a:gd name="T13" fmla="*/ 2 h 5"/>
                <a:gd name="T14" fmla="*/ 14 w 16"/>
                <a:gd name="T15" fmla="*/ 1 h 5"/>
                <a:gd name="T16" fmla="*/ 14 w 16"/>
                <a:gd name="T17" fmla="*/ 1 h 5"/>
                <a:gd name="T18" fmla="*/ 13 w 16"/>
                <a:gd name="T19" fmla="*/ 1 h 5"/>
                <a:gd name="T20" fmla="*/ 13 w 16"/>
                <a:gd name="T21" fmla="*/ 1 h 5"/>
                <a:gd name="T22" fmla="*/ 12 w 16"/>
                <a:gd name="T23" fmla="*/ 1 h 5"/>
                <a:gd name="T24" fmla="*/ 12 w 16"/>
                <a:gd name="T25" fmla="*/ 1 h 5"/>
                <a:gd name="T26" fmla="*/ 12 w 16"/>
                <a:gd name="T27" fmla="*/ 1 h 5"/>
                <a:gd name="T28" fmla="*/ 12 w 16"/>
                <a:gd name="T29" fmla="*/ 1 h 5"/>
                <a:gd name="T30" fmla="*/ 11 w 16"/>
                <a:gd name="T31" fmla="*/ 1 h 5"/>
                <a:gd name="T32" fmla="*/ 11 w 16"/>
                <a:gd name="T33" fmla="*/ 1 h 5"/>
                <a:gd name="T34" fmla="*/ 11 w 16"/>
                <a:gd name="T35" fmla="*/ 1 h 5"/>
                <a:gd name="T36" fmla="*/ 10 w 16"/>
                <a:gd name="T37" fmla="*/ 0 h 5"/>
                <a:gd name="T38" fmla="*/ 10 w 16"/>
                <a:gd name="T39" fmla="*/ 0 h 5"/>
                <a:gd name="T40" fmla="*/ 10 w 16"/>
                <a:gd name="T41" fmla="*/ 0 h 5"/>
                <a:gd name="T42" fmla="*/ 10 w 16"/>
                <a:gd name="T43" fmla="*/ 1 h 5"/>
                <a:gd name="T44" fmla="*/ 9 w 16"/>
                <a:gd name="T45" fmla="*/ 1 h 5"/>
                <a:gd name="T46" fmla="*/ 9 w 16"/>
                <a:gd name="T47" fmla="*/ 1 h 5"/>
                <a:gd name="T48" fmla="*/ 9 w 16"/>
                <a:gd name="T49" fmla="*/ 1 h 5"/>
                <a:gd name="T50" fmla="*/ 8 w 16"/>
                <a:gd name="T51" fmla="*/ 1 h 5"/>
                <a:gd name="T52" fmla="*/ 8 w 16"/>
                <a:gd name="T53" fmla="*/ 1 h 5"/>
                <a:gd name="T54" fmla="*/ 8 w 16"/>
                <a:gd name="T55" fmla="*/ 1 h 5"/>
                <a:gd name="T56" fmla="*/ 7 w 16"/>
                <a:gd name="T57" fmla="*/ 1 h 5"/>
                <a:gd name="T58" fmla="*/ 7 w 16"/>
                <a:gd name="T59" fmla="*/ 1 h 5"/>
                <a:gd name="T60" fmla="*/ 7 w 16"/>
                <a:gd name="T61" fmla="*/ 1 h 5"/>
                <a:gd name="T62" fmla="*/ 7 w 16"/>
                <a:gd name="T63" fmla="*/ 1 h 5"/>
                <a:gd name="T64" fmla="*/ 6 w 16"/>
                <a:gd name="T65" fmla="*/ 1 h 5"/>
                <a:gd name="T66" fmla="*/ 6 w 16"/>
                <a:gd name="T67" fmla="*/ 2 h 5"/>
                <a:gd name="T68" fmla="*/ 6 w 16"/>
                <a:gd name="T69" fmla="*/ 2 h 5"/>
                <a:gd name="T70" fmla="*/ 5 w 16"/>
                <a:gd name="T71" fmla="*/ 2 h 5"/>
                <a:gd name="T72" fmla="*/ 5 w 16"/>
                <a:gd name="T73" fmla="*/ 2 h 5"/>
                <a:gd name="T74" fmla="*/ 5 w 16"/>
                <a:gd name="T75" fmla="*/ 2 h 5"/>
                <a:gd name="T76" fmla="*/ 4 w 16"/>
                <a:gd name="T77" fmla="*/ 2 h 5"/>
                <a:gd name="T78" fmla="*/ 4 w 16"/>
                <a:gd name="T79" fmla="*/ 2 h 5"/>
                <a:gd name="T80" fmla="*/ 4 w 16"/>
                <a:gd name="T81" fmla="*/ 3 h 5"/>
                <a:gd name="T82" fmla="*/ 4 w 16"/>
                <a:gd name="T83" fmla="*/ 3 h 5"/>
                <a:gd name="T84" fmla="*/ 3 w 16"/>
                <a:gd name="T85" fmla="*/ 3 h 5"/>
                <a:gd name="T86" fmla="*/ 3 w 16"/>
                <a:gd name="T87" fmla="*/ 3 h 5"/>
                <a:gd name="T88" fmla="*/ 2 w 16"/>
                <a:gd name="T89" fmla="*/ 3 h 5"/>
                <a:gd name="T90" fmla="*/ 2 w 16"/>
                <a:gd name="T91" fmla="*/ 4 h 5"/>
                <a:gd name="T92" fmla="*/ 2 w 16"/>
                <a:gd name="T93" fmla="*/ 4 h 5"/>
                <a:gd name="T94" fmla="*/ 2 w 16"/>
                <a:gd name="T95" fmla="*/ 4 h 5"/>
                <a:gd name="T96" fmla="*/ 1 w 16"/>
                <a:gd name="T97" fmla="*/ 4 h 5"/>
                <a:gd name="T98" fmla="*/ 1 w 16"/>
                <a:gd name="T99" fmla="*/ 5 h 5"/>
                <a:gd name="T100" fmla="*/ 1 w 16"/>
                <a:gd name="T101" fmla="*/ 5 h 5"/>
                <a:gd name="T102" fmla="*/ 0 w 16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5">
                  <a:moveTo>
                    <a:pt x="16" y="2"/>
                  </a:move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3" name="Freeform 2363"/>
            <p:cNvSpPr>
              <a:spLocks/>
            </p:cNvSpPr>
            <p:nvPr/>
          </p:nvSpPr>
          <p:spPr bwMode="auto">
            <a:xfrm>
              <a:off x="5222412" y="4406614"/>
              <a:ext cx="15748" cy="22638"/>
            </a:xfrm>
            <a:custGeom>
              <a:avLst/>
              <a:gdLst>
                <a:gd name="T0" fmla="*/ 16 w 16"/>
                <a:gd name="T1" fmla="*/ 0 h 23"/>
                <a:gd name="T2" fmla="*/ 15 w 16"/>
                <a:gd name="T3" fmla="*/ 0 h 23"/>
                <a:gd name="T4" fmla="*/ 15 w 16"/>
                <a:gd name="T5" fmla="*/ 1 h 23"/>
                <a:gd name="T6" fmla="*/ 15 w 16"/>
                <a:gd name="T7" fmla="*/ 1 h 23"/>
                <a:gd name="T8" fmla="*/ 15 w 16"/>
                <a:gd name="T9" fmla="*/ 1 h 23"/>
                <a:gd name="T10" fmla="*/ 14 w 16"/>
                <a:gd name="T11" fmla="*/ 1 h 23"/>
                <a:gd name="T12" fmla="*/ 14 w 16"/>
                <a:gd name="T13" fmla="*/ 2 h 23"/>
                <a:gd name="T14" fmla="*/ 14 w 16"/>
                <a:gd name="T15" fmla="*/ 2 h 23"/>
                <a:gd name="T16" fmla="*/ 13 w 16"/>
                <a:gd name="T17" fmla="*/ 2 h 23"/>
                <a:gd name="T18" fmla="*/ 13 w 16"/>
                <a:gd name="T19" fmla="*/ 3 h 23"/>
                <a:gd name="T20" fmla="*/ 13 w 16"/>
                <a:gd name="T21" fmla="*/ 3 h 23"/>
                <a:gd name="T22" fmla="*/ 12 w 16"/>
                <a:gd name="T23" fmla="*/ 3 h 23"/>
                <a:gd name="T24" fmla="*/ 12 w 16"/>
                <a:gd name="T25" fmla="*/ 4 h 23"/>
                <a:gd name="T26" fmla="*/ 12 w 16"/>
                <a:gd name="T27" fmla="*/ 4 h 23"/>
                <a:gd name="T28" fmla="*/ 12 w 16"/>
                <a:gd name="T29" fmla="*/ 5 h 23"/>
                <a:gd name="T30" fmla="*/ 11 w 16"/>
                <a:gd name="T31" fmla="*/ 5 h 23"/>
                <a:gd name="T32" fmla="*/ 11 w 16"/>
                <a:gd name="T33" fmla="*/ 5 h 23"/>
                <a:gd name="T34" fmla="*/ 11 w 16"/>
                <a:gd name="T35" fmla="*/ 6 h 23"/>
                <a:gd name="T36" fmla="*/ 10 w 16"/>
                <a:gd name="T37" fmla="*/ 6 h 23"/>
                <a:gd name="T38" fmla="*/ 10 w 16"/>
                <a:gd name="T39" fmla="*/ 7 h 23"/>
                <a:gd name="T40" fmla="*/ 10 w 16"/>
                <a:gd name="T41" fmla="*/ 7 h 23"/>
                <a:gd name="T42" fmla="*/ 9 w 16"/>
                <a:gd name="T43" fmla="*/ 7 h 23"/>
                <a:gd name="T44" fmla="*/ 9 w 16"/>
                <a:gd name="T45" fmla="*/ 8 h 23"/>
                <a:gd name="T46" fmla="*/ 9 w 16"/>
                <a:gd name="T47" fmla="*/ 8 h 23"/>
                <a:gd name="T48" fmla="*/ 9 w 16"/>
                <a:gd name="T49" fmla="*/ 9 h 23"/>
                <a:gd name="T50" fmla="*/ 8 w 16"/>
                <a:gd name="T51" fmla="*/ 9 h 23"/>
                <a:gd name="T52" fmla="*/ 8 w 16"/>
                <a:gd name="T53" fmla="*/ 10 h 23"/>
                <a:gd name="T54" fmla="*/ 7 w 16"/>
                <a:gd name="T55" fmla="*/ 10 h 23"/>
                <a:gd name="T56" fmla="*/ 7 w 16"/>
                <a:gd name="T57" fmla="*/ 11 h 23"/>
                <a:gd name="T58" fmla="*/ 7 w 16"/>
                <a:gd name="T59" fmla="*/ 11 h 23"/>
                <a:gd name="T60" fmla="*/ 7 w 16"/>
                <a:gd name="T61" fmla="*/ 11 h 23"/>
                <a:gd name="T62" fmla="*/ 6 w 16"/>
                <a:gd name="T63" fmla="*/ 12 h 23"/>
                <a:gd name="T64" fmla="*/ 6 w 16"/>
                <a:gd name="T65" fmla="*/ 12 h 23"/>
                <a:gd name="T66" fmla="*/ 6 w 16"/>
                <a:gd name="T67" fmla="*/ 13 h 23"/>
                <a:gd name="T68" fmla="*/ 6 w 16"/>
                <a:gd name="T69" fmla="*/ 13 h 23"/>
                <a:gd name="T70" fmla="*/ 5 w 16"/>
                <a:gd name="T71" fmla="*/ 14 h 23"/>
                <a:gd name="T72" fmla="*/ 5 w 16"/>
                <a:gd name="T73" fmla="*/ 14 h 23"/>
                <a:gd name="T74" fmla="*/ 5 w 16"/>
                <a:gd name="T75" fmla="*/ 15 h 23"/>
                <a:gd name="T76" fmla="*/ 4 w 16"/>
                <a:gd name="T77" fmla="*/ 15 h 23"/>
                <a:gd name="T78" fmla="*/ 4 w 16"/>
                <a:gd name="T79" fmla="*/ 16 h 23"/>
                <a:gd name="T80" fmla="*/ 4 w 16"/>
                <a:gd name="T81" fmla="*/ 17 h 23"/>
                <a:gd name="T82" fmla="*/ 3 w 16"/>
                <a:gd name="T83" fmla="*/ 17 h 23"/>
                <a:gd name="T84" fmla="*/ 3 w 16"/>
                <a:gd name="T85" fmla="*/ 18 h 23"/>
                <a:gd name="T86" fmla="*/ 3 w 16"/>
                <a:gd name="T87" fmla="*/ 18 h 23"/>
                <a:gd name="T88" fmla="*/ 3 w 16"/>
                <a:gd name="T89" fmla="*/ 19 h 23"/>
                <a:gd name="T90" fmla="*/ 2 w 16"/>
                <a:gd name="T91" fmla="*/ 19 h 23"/>
                <a:gd name="T92" fmla="*/ 2 w 16"/>
                <a:gd name="T93" fmla="*/ 20 h 23"/>
                <a:gd name="T94" fmla="*/ 2 w 16"/>
                <a:gd name="T95" fmla="*/ 21 h 23"/>
                <a:gd name="T96" fmla="*/ 1 w 16"/>
                <a:gd name="T97" fmla="*/ 21 h 23"/>
                <a:gd name="T98" fmla="*/ 1 w 16"/>
                <a:gd name="T99" fmla="*/ 22 h 23"/>
                <a:gd name="T100" fmla="*/ 1 w 16"/>
                <a:gd name="T101" fmla="*/ 22 h 23"/>
                <a:gd name="T102" fmla="*/ 0 w 16"/>
                <a:gd name="T10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3">
                  <a:moveTo>
                    <a:pt x="16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4" name="Freeform 2364"/>
            <p:cNvSpPr>
              <a:spLocks/>
            </p:cNvSpPr>
            <p:nvPr/>
          </p:nvSpPr>
          <p:spPr bwMode="auto">
            <a:xfrm>
              <a:off x="5208633" y="4428268"/>
              <a:ext cx="14764" cy="35433"/>
            </a:xfrm>
            <a:custGeom>
              <a:avLst/>
              <a:gdLst>
                <a:gd name="T0" fmla="*/ 15 w 15"/>
                <a:gd name="T1" fmla="*/ 0 h 36"/>
                <a:gd name="T2" fmla="*/ 14 w 15"/>
                <a:gd name="T3" fmla="*/ 1 h 36"/>
                <a:gd name="T4" fmla="*/ 14 w 15"/>
                <a:gd name="T5" fmla="*/ 2 h 36"/>
                <a:gd name="T6" fmla="*/ 14 w 15"/>
                <a:gd name="T7" fmla="*/ 2 h 36"/>
                <a:gd name="T8" fmla="*/ 13 w 15"/>
                <a:gd name="T9" fmla="*/ 3 h 36"/>
                <a:gd name="T10" fmla="*/ 13 w 15"/>
                <a:gd name="T11" fmla="*/ 3 h 36"/>
                <a:gd name="T12" fmla="*/ 13 w 15"/>
                <a:gd name="T13" fmla="*/ 4 h 36"/>
                <a:gd name="T14" fmla="*/ 13 w 15"/>
                <a:gd name="T15" fmla="*/ 5 h 36"/>
                <a:gd name="T16" fmla="*/ 12 w 15"/>
                <a:gd name="T17" fmla="*/ 5 h 36"/>
                <a:gd name="T18" fmla="*/ 12 w 15"/>
                <a:gd name="T19" fmla="*/ 6 h 36"/>
                <a:gd name="T20" fmla="*/ 12 w 15"/>
                <a:gd name="T21" fmla="*/ 6 h 36"/>
                <a:gd name="T22" fmla="*/ 11 w 15"/>
                <a:gd name="T23" fmla="*/ 7 h 36"/>
                <a:gd name="T24" fmla="*/ 11 w 15"/>
                <a:gd name="T25" fmla="*/ 8 h 36"/>
                <a:gd name="T26" fmla="*/ 11 w 15"/>
                <a:gd name="T27" fmla="*/ 8 h 36"/>
                <a:gd name="T28" fmla="*/ 10 w 15"/>
                <a:gd name="T29" fmla="*/ 9 h 36"/>
                <a:gd name="T30" fmla="*/ 10 w 15"/>
                <a:gd name="T31" fmla="*/ 10 h 36"/>
                <a:gd name="T32" fmla="*/ 10 w 15"/>
                <a:gd name="T33" fmla="*/ 10 h 36"/>
                <a:gd name="T34" fmla="*/ 10 w 15"/>
                <a:gd name="T35" fmla="*/ 11 h 36"/>
                <a:gd name="T36" fmla="*/ 9 w 15"/>
                <a:gd name="T37" fmla="*/ 12 h 36"/>
                <a:gd name="T38" fmla="*/ 9 w 15"/>
                <a:gd name="T39" fmla="*/ 12 h 36"/>
                <a:gd name="T40" fmla="*/ 9 w 15"/>
                <a:gd name="T41" fmla="*/ 13 h 36"/>
                <a:gd name="T42" fmla="*/ 9 w 15"/>
                <a:gd name="T43" fmla="*/ 14 h 36"/>
                <a:gd name="T44" fmla="*/ 8 w 15"/>
                <a:gd name="T45" fmla="*/ 14 h 36"/>
                <a:gd name="T46" fmla="*/ 8 w 15"/>
                <a:gd name="T47" fmla="*/ 15 h 36"/>
                <a:gd name="T48" fmla="*/ 7 w 15"/>
                <a:gd name="T49" fmla="*/ 16 h 36"/>
                <a:gd name="T50" fmla="*/ 7 w 15"/>
                <a:gd name="T51" fmla="*/ 16 h 36"/>
                <a:gd name="T52" fmla="*/ 7 w 15"/>
                <a:gd name="T53" fmla="*/ 17 h 36"/>
                <a:gd name="T54" fmla="*/ 7 w 15"/>
                <a:gd name="T55" fmla="*/ 18 h 36"/>
                <a:gd name="T56" fmla="*/ 6 w 15"/>
                <a:gd name="T57" fmla="*/ 19 h 36"/>
                <a:gd name="T58" fmla="*/ 6 w 15"/>
                <a:gd name="T59" fmla="*/ 19 h 36"/>
                <a:gd name="T60" fmla="*/ 6 w 15"/>
                <a:gd name="T61" fmla="*/ 20 h 36"/>
                <a:gd name="T62" fmla="*/ 6 w 15"/>
                <a:gd name="T63" fmla="*/ 21 h 36"/>
                <a:gd name="T64" fmla="*/ 5 w 15"/>
                <a:gd name="T65" fmla="*/ 21 h 36"/>
                <a:gd name="T66" fmla="*/ 5 w 15"/>
                <a:gd name="T67" fmla="*/ 22 h 36"/>
                <a:gd name="T68" fmla="*/ 4 w 15"/>
                <a:gd name="T69" fmla="*/ 23 h 36"/>
                <a:gd name="T70" fmla="*/ 4 w 15"/>
                <a:gd name="T71" fmla="*/ 24 h 36"/>
                <a:gd name="T72" fmla="*/ 4 w 15"/>
                <a:gd name="T73" fmla="*/ 24 h 36"/>
                <a:gd name="T74" fmla="*/ 4 w 15"/>
                <a:gd name="T75" fmla="*/ 25 h 36"/>
                <a:gd name="T76" fmla="*/ 3 w 15"/>
                <a:gd name="T77" fmla="*/ 26 h 36"/>
                <a:gd name="T78" fmla="*/ 3 w 15"/>
                <a:gd name="T79" fmla="*/ 27 h 36"/>
                <a:gd name="T80" fmla="*/ 3 w 15"/>
                <a:gd name="T81" fmla="*/ 27 h 36"/>
                <a:gd name="T82" fmla="*/ 3 w 15"/>
                <a:gd name="T83" fmla="*/ 28 h 36"/>
                <a:gd name="T84" fmla="*/ 2 w 15"/>
                <a:gd name="T85" fmla="*/ 29 h 36"/>
                <a:gd name="T86" fmla="*/ 2 w 15"/>
                <a:gd name="T87" fmla="*/ 29 h 36"/>
                <a:gd name="T88" fmla="*/ 1 w 15"/>
                <a:gd name="T89" fmla="*/ 30 h 36"/>
                <a:gd name="T90" fmla="*/ 1 w 15"/>
                <a:gd name="T91" fmla="*/ 31 h 36"/>
                <a:gd name="T92" fmla="*/ 1 w 15"/>
                <a:gd name="T93" fmla="*/ 32 h 36"/>
                <a:gd name="T94" fmla="*/ 1 w 15"/>
                <a:gd name="T95" fmla="*/ 33 h 36"/>
                <a:gd name="T96" fmla="*/ 0 w 15"/>
                <a:gd name="T97" fmla="*/ 33 h 36"/>
                <a:gd name="T98" fmla="*/ 0 w 15"/>
                <a:gd name="T99" fmla="*/ 34 h 36"/>
                <a:gd name="T100" fmla="*/ 0 w 15"/>
                <a:gd name="T101" fmla="*/ 35 h 36"/>
                <a:gd name="T102" fmla="*/ 0 w 15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5" name="Freeform 2365"/>
            <p:cNvSpPr>
              <a:spLocks/>
            </p:cNvSpPr>
            <p:nvPr/>
          </p:nvSpPr>
          <p:spPr bwMode="auto">
            <a:xfrm>
              <a:off x="5193869" y="4462717"/>
              <a:ext cx="14764" cy="40355"/>
            </a:xfrm>
            <a:custGeom>
              <a:avLst/>
              <a:gdLst>
                <a:gd name="T0" fmla="*/ 15 w 15"/>
                <a:gd name="T1" fmla="*/ 0 h 41"/>
                <a:gd name="T2" fmla="*/ 15 w 15"/>
                <a:gd name="T3" fmla="*/ 1 h 41"/>
                <a:gd name="T4" fmla="*/ 14 w 15"/>
                <a:gd name="T5" fmla="*/ 2 h 41"/>
                <a:gd name="T6" fmla="*/ 14 w 15"/>
                <a:gd name="T7" fmla="*/ 2 h 41"/>
                <a:gd name="T8" fmla="*/ 14 w 15"/>
                <a:gd name="T9" fmla="*/ 3 h 41"/>
                <a:gd name="T10" fmla="*/ 13 w 15"/>
                <a:gd name="T11" fmla="*/ 4 h 41"/>
                <a:gd name="T12" fmla="*/ 13 w 15"/>
                <a:gd name="T13" fmla="*/ 4 h 41"/>
                <a:gd name="T14" fmla="*/ 13 w 15"/>
                <a:gd name="T15" fmla="*/ 5 h 41"/>
                <a:gd name="T16" fmla="*/ 12 w 15"/>
                <a:gd name="T17" fmla="*/ 6 h 41"/>
                <a:gd name="T18" fmla="*/ 12 w 15"/>
                <a:gd name="T19" fmla="*/ 7 h 41"/>
                <a:gd name="T20" fmla="*/ 12 w 15"/>
                <a:gd name="T21" fmla="*/ 8 h 41"/>
                <a:gd name="T22" fmla="*/ 12 w 15"/>
                <a:gd name="T23" fmla="*/ 9 h 41"/>
                <a:gd name="T24" fmla="*/ 11 w 15"/>
                <a:gd name="T25" fmla="*/ 9 h 41"/>
                <a:gd name="T26" fmla="*/ 11 w 15"/>
                <a:gd name="T27" fmla="*/ 10 h 41"/>
                <a:gd name="T28" fmla="*/ 11 w 15"/>
                <a:gd name="T29" fmla="*/ 11 h 41"/>
                <a:gd name="T30" fmla="*/ 10 w 15"/>
                <a:gd name="T31" fmla="*/ 12 h 41"/>
                <a:gd name="T32" fmla="*/ 10 w 15"/>
                <a:gd name="T33" fmla="*/ 12 h 41"/>
                <a:gd name="T34" fmla="*/ 10 w 15"/>
                <a:gd name="T35" fmla="*/ 13 h 41"/>
                <a:gd name="T36" fmla="*/ 9 w 15"/>
                <a:gd name="T37" fmla="*/ 14 h 41"/>
                <a:gd name="T38" fmla="*/ 9 w 15"/>
                <a:gd name="T39" fmla="*/ 15 h 41"/>
                <a:gd name="T40" fmla="*/ 9 w 15"/>
                <a:gd name="T41" fmla="*/ 16 h 41"/>
                <a:gd name="T42" fmla="*/ 9 w 15"/>
                <a:gd name="T43" fmla="*/ 16 h 41"/>
                <a:gd name="T44" fmla="*/ 8 w 15"/>
                <a:gd name="T45" fmla="*/ 17 h 41"/>
                <a:gd name="T46" fmla="*/ 8 w 15"/>
                <a:gd name="T47" fmla="*/ 18 h 41"/>
                <a:gd name="T48" fmla="*/ 8 w 15"/>
                <a:gd name="T49" fmla="*/ 19 h 41"/>
                <a:gd name="T50" fmla="*/ 7 w 15"/>
                <a:gd name="T51" fmla="*/ 20 h 41"/>
                <a:gd name="T52" fmla="*/ 7 w 15"/>
                <a:gd name="T53" fmla="*/ 20 h 41"/>
                <a:gd name="T54" fmla="*/ 7 w 15"/>
                <a:gd name="T55" fmla="*/ 21 h 41"/>
                <a:gd name="T56" fmla="*/ 6 w 15"/>
                <a:gd name="T57" fmla="*/ 22 h 41"/>
                <a:gd name="T58" fmla="*/ 6 w 15"/>
                <a:gd name="T59" fmla="*/ 23 h 41"/>
                <a:gd name="T60" fmla="*/ 6 w 15"/>
                <a:gd name="T61" fmla="*/ 24 h 41"/>
                <a:gd name="T62" fmla="*/ 6 w 15"/>
                <a:gd name="T63" fmla="*/ 25 h 41"/>
                <a:gd name="T64" fmla="*/ 5 w 15"/>
                <a:gd name="T65" fmla="*/ 25 h 41"/>
                <a:gd name="T66" fmla="*/ 5 w 15"/>
                <a:gd name="T67" fmla="*/ 26 h 41"/>
                <a:gd name="T68" fmla="*/ 5 w 15"/>
                <a:gd name="T69" fmla="*/ 27 h 41"/>
                <a:gd name="T70" fmla="*/ 4 w 15"/>
                <a:gd name="T71" fmla="*/ 28 h 41"/>
                <a:gd name="T72" fmla="*/ 4 w 15"/>
                <a:gd name="T73" fmla="*/ 29 h 41"/>
                <a:gd name="T74" fmla="*/ 4 w 15"/>
                <a:gd name="T75" fmla="*/ 29 h 41"/>
                <a:gd name="T76" fmla="*/ 4 w 15"/>
                <a:gd name="T77" fmla="*/ 30 h 41"/>
                <a:gd name="T78" fmla="*/ 3 w 15"/>
                <a:gd name="T79" fmla="*/ 31 h 41"/>
                <a:gd name="T80" fmla="*/ 3 w 15"/>
                <a:gd name="T81" fmla="*/ 32 h 41"/>
                <a:gd name="T82" fmla="*/ 3 w 15"/>
                <a:gd name="T83" fmla="*/ 33 h 41"/>
                <a:gd name="T84" fmla="*/ 2 w 15"/>
                <a:gd name="T85" fmla="*/ 33 h 41"/>
                <a:gd name="T86" fmla="*/ 2 w 15"/>
                <a:gd name="T87" fmla="*/ 34 h 41"/>
                <a:gd name="T88" fmla="*/ 2 w 15"/>
                <a:gd name="T89" fmla="*/ 35 h 41"/>
                <a:gd name="T90" fmla="*/ 1 w 15"/>
                <a:gd name="T91" fmla="*/ 36 h 41"/>
                <a:gd name="T92" fmla="*/ 1 w 15"/>
                <a:gd name="T93" fmla="*/ 37 h 41"/>
                <a:gd name="T94" fmla="*/ 1 w 15"/>
                <a:gd name="T95" fmla="*/ 38 h 41"/>
                <a:gd name="T96" fmla="*/ 1 w 15"/>
                <a:gd name="T97" fmla="*/ 39 h 41"/>
                <a:gd name="T98" fmla="*/ 0 w 15"/>
                <a:gd name="T99" fmla="*/ 39 h 41"/>
                <a:gd name="T100" fmla="*/ 0 w 15"/>
                <a:gd name="T101" fmla="*/ 40 h 41"/>
                <a:gd name="T102" fmla="*/ 0 w 15"/>
                <a:gd name="T10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1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6" name="Freeform 2366"/>
            <p:cNvSpPr>
              <a:spLocks/>
            </p:cNvSpPr>
            <p:nvPr/>
          </p:nvSpPr>
          <p:spPr bwMode="auto">
            <a:xfrm>
              <a:off x="5179105" y="4502087"/>
              <a:ext cx="14764" cy="40355"/>
            </a:xfrm>
            <a:custGeom>
              <a:avLst/>
              <a:gdLst>
                <a:gd name="T0" fmla="*/ 15 w 15"/>
                <a:gd name="T1" fmla="*/ 0 h 41"/>
                <a:gd name="T2" fmla="*/ 15 w 15"/>
                <a:gd name="T3" fmla="*/ 1 h 41"/>
                <a:gd name="T4" fmla="*/ 14 w 15"/>
                <a:gd name="T5" fmla="*/ 2 h 41"/>
                <a:gd name="T6" fmla="*/ 14 w 15"/>
                <a:gd name="T7" fmla="*/ 3 h 41"/>
                <a:gd name="T8" fmla="*/ 14 w 15"/>
                <a:gd name="T9" fmla="*/ 3 h 41"/>
                <a:gd name="T10" fmla="*/ 13 w 15"/>
                <a:gd name="T11" fmla="*/ 4 h 41"/>
                <a:gd name="T12" fmla="*/ 13 w 15"/>
                <a:gd name="T13" fmla="*/ 5 h 41"/>
                <a:gd name="T14" fmla="*/ 13 w 15"/>
                <a:gd name="T15" fmla="*/ 6 h 41"/>
                <a:gd name="T16" fmla="*/ 13 w 15"/>
                <a:gd name="T17" fmla="*/ 7 h 41"/>
                <a:gd name="T18" fmla="*/ 12 w 15"/>
                <a:gd name="T19" fmla="*/ 8 h 41"/>
                <a:gd name="T20" fmla="*/ 12 w 15"/>
                <a:gd name="T21" fmla="*/ 8 h 41"/>
                <a:gd name="T22" fmla="*/ 12 w 15"/>
                <a:gd name="T23" fmla="*/ 9 h 41"/>
                <a:gd name="T24" fmla="*/ 11 w 15"/>
                <a:gd name="T25" fmla="*/ 10 h 41"/>
                <a:gd name="T26" fmla="*/ 11 w 15"/>
                <a:gd name="T27" fmla="*/ 11 h 41"/>
                <a:gd name="T28" fmla="*/ 11 w 15"/>
                <a:gd name="T29" fmla="*/ 12 h 41"/>
                <a:gd name="T30" fmla="*/ 10 w 15"/>
                <a:gd name="T31" fmla="*/ 12 h 41"/>
                <a:gd name="T32" fmla="*/ 10 w 15"/>
                <a:gd name="T33" fmla="*/ 13 h 41"/>
                <a:gd name="T34" fmla="*/ 10 w 15"/>
                <a:gd name="T35" fmla="*/ 14 h 41"/>
                <a:gd name="T36" fmla="*/ 10 w 15"/>
                <a:gd name="T37" fmla="*/ 15 h 41"/>
                <a:gd name="T38" fmla="*/ 9 w 15"/>
                <a:gd name="T39" fmla="*/ 16 h 41"/>
                <a:gd name="T40" fmla="*/ 9 w 15"/>
                <a:gd name="T41" fmla="*/ 16 h 41"/>
                <a:gd name="T42" fmla="*/ 9 w 15"/>
                <a:gd name="T43" fmla="*/ 17 h 41"/>
                <a:gd name="T44" fmla="*/ 9 w 15"/>
                <a:gd name="T45" fmla="*/ 18 h 41"/>
                <a:gd name="T46" fmla="*/ 8 w 15"/>
                <a:gd name="T47" fmla="*/ 19 h 41"/>
                <a:gd name="T48" fmla="*/ 8 w 15"/>
                <a:gd name="T49" fmla="*/ 20 h 41"/>
                <a:gd name="T50" fmla="*/ 7 w 15"/>
                <a:gd name="T51" fmla="*/ 21 h 41"/>
                <a:gd name="T52" fmla="*/ 7 w 15"/>
                <a:gd name="T53" fmla="*/ 21 h 41"/>
                <a:gd name="T54" fmla="*/ 7 w 15"/>
                <a:gd name="T55" fmla="*/ 22 h 41"/>
                <a:gd name="T56" fmla="*/ 7 w 15"/>
                <a:gd name="T57" fmla="*/ 23 h 41"/>
                <a:gd name="T58" fmla="*/ 6 w 15"/>
                <a:gd name="T59" fmla="*/ 24 h 41"/>
                <a:gd name="T60" fmla="*/ 6 w 15"/>
                <a:gd name="T61" fmla="*/ 25 h 41"/>
                <a:gd name="T62" fmla="*/ 6 w 15"/>
                <a:gd name="T63" fmla="*/ 25 h 41"/>
                <a:gd name="T64" fmla="*/ 6 w 15"/>
                <a:gd name="T65" fmla="*/ 26 h 41"/>
                <a:gd name="T66" fmla="*/ 5 w 15"/>
                <a:gd name="T67" fmla="*/ 27 h 41"/>
                <a:gd name="T68" fmla="*/ 5 w 15"/>
                <a:gd name="T69" fmla="*/ 28 h 41"/>
                <a:gd name="T70" fmla="*/ 5 w 15"/>
                <a:gd name="T71" fmla="*/ 29 h 41"/>
                <a:gd name="T72" fmla="*/ 4 w 15"/>
                <a:gd name="T73" fmla="*/ 29 h 41"/>
                <a:gd name="T74" fmla="*/ 4 w 15"/>
                <a:gd name="T75" fmla="*/ 30 h 41"/>
                <a:gd name="T76" fmla="*/ 4 w 15"/>
                <a:gd name="T77" fmla="*/ 31 h 41"/>
                <a:gd name="T78" fmla="*/ 3 w 15"/>
                <a:gd name="T79" fmla="*/ 32 h 41"/>
                <a:gd name="T80" fmla="*/ 3 w 15"/>
                <a:gd name="T81" fmla="*/ 32 h 41"/>
                <a:gd name="T82" fmla="*/ 3 w 15"/>
                <a:gd name="T83" fmla="*/ 33 h 41"/>
                <a:gd name="T84" fmla="*/ 3 w 15"/>
                <a:gd name="T85" fmla="*/ 34 h 41"/>
                <a:gd name="T86" fmla="*/ 2 w 15"/>
                <a:gd name="T87" fmla="*/ 35 h 41"/>
                <a:gd name="T88" fmla="*/ 2 w 15"/>
                <a:gd name="T89" fmla="*/ 36 h 41"/>
                <a:gd name="T90" fmla="*/ 2 w 15"/>
                <a:gd name="T91" fmla="*/ 37 h 41"/>
                <a:gd name="T92" fmla="*/ 1 w 15"/>
                <a:gd name="T93" fmla="*/ 37 h 41"/>
                <a:gd name="T94" fmla="*/ 1 w 15"/>
                <a:gd name="T95" fmla="*/ 38 h 41"/>
                <a:gd name="T96" fmla="*/ 1 w 15"/>
                <a:gd name="T97" fmla="*/ 39 h 41"/>
                <a:gd name="T98" fmla="*/ 0 w 15"/>
                <a:gd name="T99" fmla="*/ 39 h 41"/>
                <a:gd name="T100" fmla="*/ 0 w 15"/>
                <a:gd name="T101" fmla="*/ 40 h 41"/>
                <a:gd name="T102" fmla="*/ 0 w 15"/>
                <a:gd name="T10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1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7" name="Freeform 2367"/>
            <p:cNvSpPr>
              <a:spLocks/>
            </p:cNvSpPr>
            <p:nvPr/>
          </p:nvSpPr>
          <p:spPr bwMode="auto">
            <a:xfrm>
              <a:off x="5164342" y="4541457"/>
              <a:ext cx="14764" cy="35433"/>
            </a:xfrm>
            <a:custGeom>
              <a:avLst/>
              <a:gdLst>
                <a:gd name="T0" fmla="*/ 15 w 15"/>
                <a:gd name="T1" fmla="*/ 0 h 36"/>
                <a:gd name="T2" fmla="*/ 15 w 15"/>
                <a:gd name="T3" fmla="*/ 1 h 36"/>
                <a:gd name="T4" fmla="*/ 15 w 15"/>
                <a:gd name="T5" fmla="*/ 2 h 36"/>
                <a:gd name="T6" fmla="*/ 14 w 15"/>
                <a:gd name="T7" fmla="*/ 3 h 36"/>
                <a:gd name="T8" fmla="*/ 14 w 15"/>
                <a:gd name="T9" fmla="*/ 3 h 36"/>
                <a:gd name="T10" fmla="*/ 14 w 15"/>
                <a:gd name="T11" fmla="*/ 4 h 36"/>
                <a:gd name="T12" fmla="*/ 13 w 15"/>
                <a:gd name="T13" fmla="*/ 5 h 36"/>
                <a:gd name="T14" fmla="*/ 13 w 15"/>
                <a:gd name="T15" fmla="*/ 6 h 36"/>
                <a:gd name="T16" fmla="*/ 13 w 15"/>
                <a:gd name="T17" fmla="*/ 7 h 36"/>
                <a:gd name="T18" fmla="*/ 13 w 15"/>
                <a:gd name="T19" fmla="*/ 7 h 36"/>
                <a:gd name="T20" fmla="*/ 12 w 15"/>
                <a:gd name="T21" fmla="*/ 8 h 36"/>
                <a:gd name="T22" fmla="*/ 12 w 15"/>
                <a:gd name="T23" fmla="*/ 9 h 36"/>
                <a:gd name="T24" fmla="*/ 12 w 15"/>
                <a:gd name="T25" fmla="*/ 10 h 36"/>
                <a:gd name="T26" fmla="*/ 11 w 15"/>
                <a:gd name="T27" fmla="*/ 10 h 36"/>
                <a:gd name="T28" fmla="*/ 11 w 15"/>
                <a:gd name="T29" fmla="*/ 11 h 36"/>
                <a:gd name="T30" fmla="*/ 11 w 15"/>
                <a:gd name="T31" fmla="*/ 12 h 36"/>
                <a:gd name="T32" fmla="*/ 11 w 15"/>
                <a:gd name="T33" fmla="*/ 12 h 36"/>
                <a:gd name="T34" fmla="*/ 10 w 15"/>
                <a:gd name="T35" fmla="*/ 13 h 36"/>
                <a:gd name="T36" fmla="*/ 10 w 15"/>
                <a:gd name="T37" fmla="*/ 14 h 36"/>
                <a:gd name="T38" fmla="*/ 10 w 15"/>
                <a:gd name="T39" fmla="*/ 15 h 36"/>
                <a:gd name="T40" fmla="*/ 9 w 15"/>
                <a:gd name="T41" fmla="*/ 15 h 36"/>
                <a:gd name="T42" fmla="*/ 9 w 15"/>
                <a:gd name="T43" fmla="*/ 16 h 36"/>
                <a:gd name="T44" fmla="*/ 9 w 15"/>
                <a:gd name="T45" fmla="*/ 17 h 36"/>
                <a:gd name="T46" fmla="*/ 8 w 15"/>
                <a:gd name="T47" fmla="*/ 17 h 36"/>
                <a:gd name="T48" fmla="*/ 8 w 15"/>
                <a:gd name="T49" fmla="*/ 18 h 36"/>
                <a:gd name="T50" fmla="*/ 8 w 15"/>
                <a:gd name="T51" fmla="*/ 19 h 36"/>
                <a:gd name="T52" fmla="*/ 8 w 15"/>
                <a:gd name="T53" fmla="*/ 20 h 36"/>
                <a:gd name="T54" fmla="*/ 7 w 15"/>
                <a:gd name="T55" fmla="*/ 20 h 36"/>
                <a:gd name="T56" fmla="*/ 7 w 15"/>
                <a:gd name="T57" fmla="*/ 21 h 36"/>
                <a:gd name="T58" fmla="*/ 7 w 15"/>
                <a:gd name="T59" fmla="*/ 22 h 36"/>
                <a:gd name="T60" fmla="*/ 6 w 15"/>
                <a:gd name="T61" fmla="*/ 23 h 36"/>
                <a:gd name="T62" fmla="*/ 6 w 15"/>
                <a:gd name="T63" fmla="*/ 23 h 36"/>
                <a:gd name="T64" fmla="*/ 6 w 15"/>
                <a:gd name="T65" fmla="*/ 24 h 36"/>
                <a:gd name="T66" fmla="*/ 6 w 15"/>
                <a:gd name="T67" fmla="*/ 24 h 36"/>
                <a:gd name="T68" fmla="*/ 5 w 15"/>
                <a:gd name="T69" fmla="*/ 25 h 36"/>
                <a:gd name="T70" fmla="*/ 5 w 15"/>
                <a:gd name="T71" fmla="*/ 26 h 36"/>
                <a:gd name="T72" fmla="*/ 5 w 15"/>
                <a:gd name="T73" fmla="*/ 27 h 36"/>
                <a:gd name="T74" fmla="*/ 4 w 15"/>
                <a:gd name="T75" fmla="*/ 27 h 36"/>
                <a:gd name="T76" fmla="*/ 4 w 15"/>
                <a:gd name="T77" fmla="*/ 28 h 36"/>
                <a:gd name="T78" fmla="*/ 4 w 15"/>
                <a:gd name="T79" fmla="*/ 28 h 36"/>
                <a:gd name="T80" fmla="*/ 3 w 15"/>
                <a:gd name="T81" fmla="*/ 29 h 36"/>
                <a:gd name="T82" fmla="*/ 3 w 15"/>
                <a:gd name="T83" fmla="*/ 30 h 36"/>
                <a:gd name="T84" fmla="*/ 3 w 15"/>
                <a:gd name="T85" fmla="*/ 31 h 36"/>
                <a:gd name="T86" fmla="*/ 3 w 15"/>
                <a:gd name="T87" fmla="*/ 31 h 36"/>
                <a:gd name="T88" fmla="*/ 2 w 15"/>
                <a:gd name="T89" fmla="*/ 32 h 36"/>
                <a:gd name="T90" fmla="*/ 2 w 15"/>
                <a:gd name="T91" fmla="*/ 33 h 36"/>
                <a:gd name="T92" fmla="*/ 2 w 15"/>
                <a:gd name="T93" fmla="*/ 33 h 36"/>
                <a:gd name="T94" fmla="*/ 1 w 15"/>
                <a:gd name="T95" fmla="*/ 34 h 36"/>
                <a:gd name="T96" fmla="*/ 1 w 15"/>
                <a:gd name="T97" fmla="*/ 34 h 36"/>
                <a:gd name="T98" fmla="*/ 1 w 15"/>
                <a:gd name="T99" fmla="*/ 35 h 36"/>
                <a:gd name="T100" fmla="*/ 1 w 15"/>
                <a:gd name="T101" fmla="*/ 36 h 36"/>
                <a:gd name="T102" fmla="*/ 0 w 15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15" y="1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8" name="Freeform 2368"/>
            <p:cNvSpPr>
              <a:spLocks/>
            </p:cNvSpPr>
            <p:nvPr/>
          </p:nvSpPr>
          <p:spPr bwMode="auto">
            <a:xfrm>
              <a:off x="5150562" y="4576890"/>
              <a:ext cx="14764" cy="28544"/>
            </a:xfrm>
            <a:custGeom>
              <a:avLst/>
              <a:gdLst>
                <a:gd name="T0" fmla="*/ 15 w 15"/>
                <a:gd name="T1" fmla="*/ 0 h 29"/>
                <a:gd name="T2" fmla="*/ 14 w 15"/>
                <a:gd name="T3" fmla="*/ 0 h 29"/>
                <a:gd name="T4" fmla="*/ 14 w 15"/>
                <a:gd name="T5" fmla="*/ 1 h 29"/>
                <a:gd name="T6" fmla="*/ 14 w 15"/>
                <a:gd name="T7" fmla="*/ 2 h 29"/>
                <a:gd name="T8" fmla="*/ 13 w 15"/>
                <a:gd name="T9" fmla="*/ 2 h 29"/>
                <a:gd name="T10" fmla="*/ 13 w 15"/>
                <a:gd name="T11" fmla="*/ 3 h 29"/>
                <a:gd name="T12" fmla="*/ 13 w 15"/>
                <a:gd name="T13" fmla="*/ 4 h 29"/>
                <a:gd name="T14" fmla="*/ 13 w 15"/>
                <a:gd name="T15" fmla="*/ 4 h 29"/>
                <a:gd name="T16" fmla="*/ 12 w 15"/>
                <a:gd name="T17" fmla="*/ 5 h 29"/>
                <a:gd name="T18" fmla="*/ 12 w 15"/>
                <a:gd name="T19" fmla="*/ 5 h 29"/>
                <a:gd name="T20" fmla="*/ 12 w 15"/>
                <a:gd name="T21" fmla="*/ 6 h 29"/>
                <a:gd name="T22" fmla="*/ 11 w 15"/>
                <a:gd name="T23" fmla="*/ 7 h 29"/>
                <a:gd name="T24" fmla="*/ 11 w 15"/>
                <a:gd name="T25" fmla="*/ 7 h 29"/>
                <a:gd name="T26" fmla="*/ 11 w 15"/>
                <a:gd name="T27" fmla="*/ 8 h 29"/>
                <a:gd name="T28" fmla="*/ 10 w 15"/>
                <a:gd name="T29" fmla="*/ 8 h 29"/>
                <a:gd name="T30" fmla="*/ 10 w 15"/>
                <a:gd name="T31" fmla="*/ 9 h 29"/>
                <a:gd name="T32" fmla="*/ 10 w 15"/>
                <a:gd name="T33" fmla="*/ 10 h 29"/>
                <a:gd name="T34" fmla="*/ 10 w 15"/>
                <a:gd name="T35" fmla="*/ 10 h 29"/>
                <a:gd name="T36" fmla="*/ 9 w 15"/>
                <a:gd name="T37" fmla="*/ 11 h 29"/>
                <a:gd name="T38" fmla="*/ 9 w 15"/>
                <a:gd name="T39" fmla="*/ 11 h 29"/>
                <a:gd name="T40" fmla="*/ 9 w 15"/>
                <a:gd name="T41" fmla="*/ 12 h 29"/>
                <a:gd name="T42" fmla="*/ 9 w 15"/>
                <a:gd name="T43" fmla="*/ 12 h 29"/>
                <a:gd name="T44" fmla="*/ 8 w 15"/>
                <a:gd name="T45" fmla="*/ 13 h 29"/>
                <a:gd name="T46" fmla="*/ 8 w 15"/>
                <a:gd name="T47" fmla="*/ 14 h 29"/>
                <a:gd name="T48" fmla="*/ 7 w 15"/>
                <a:gd name="T49" fmla="*/ 14 h 29"/>
                <a:gd name="T50" fmla="*/ 7 w 15"/>
                <a:gd name="T51" fmla="*/ 15 h 29"/>
                <a:gd name="T52" fmla="*/ 7 w 15"/>
                <a:gd name="T53" fmla="*/ 15 h 29"/>
                <a:gd name="T54" fmla="*/ 7 w 15"/>
                <a:gd name="T55" fmla="*/ 16 h 29"/>
                <a:gd name="T56" fmla="*/ 6 w 15"/>
                <a:gd name="T57" fmla="*/ 16 h 29"/>
                <a:gd name="T58" fmla="*/ 6 w 15"/>
                <a:gd name="T59" fmla="*/ 17 h 29"/>
                <a:gd name="T60" fmla="*/ 6 w 15"/>
                <a:gd name="T61" fmla="*/ 17 h 29"/>
                <a:gd name="T62" fmla="*/ 6 w 15"/>
                <a:gd name="T63" fmla="*/ 18 h 29"/>
                <a:gd name="T64" fmla="*/ 5 w 15"/>
                <a:gd name="T65" fmla="*/ 18 h 29"/>
                <a:gd name="T66" fmla="*/ 5 w 15"/>
                <a:gd name="T67" fmla="*/ 19 h 29"/>
                <a:gd name="T68" fmla="*/ 5 w 15"/>
                <a:gd name="T69" fmla="*/ 20 h 29"/>
                <a:gd name="T70" fmla="*/ 5 w 15"/>
                <a:gd name="T71" fmla="*/ 20 h 29"/>
                <a:gd name="T72" fmla="*/ 4 w 15"/>
                <a:gd name="T73" fmla="*/ 21 h 29"/>
                <a:gd name="T74" fmla="*/ 4 w 15"/>
                <a:gd name="T75" fmla="*/ 21 h 29"/>
                <a:gd name="T76" fmla="*/ 3 w 15"/>
                <a:gd name="T77" fmla="*/ 22 h 29"/>
                <a:gd name="T78" fmla="*/ 3 w 15"/>
                <a:gd name="T79" fmla="*/ 22 h 29"/>
                <a:gd name="T80" fmla="*/ 3 w 15"/>
                <a:gd name="T81" fmla="*/ 23 h 29"/>
                <a:gd name="T82" fmla="*/ 3 w 15"/>
                <a:gd name="T83" fmla="*/ 23 h 29"/>
                <a:gd name="T84" fmla="*/ 2 w 15"/>
                <a:gd name="T85" fmla="*/ 24 h 29"/>
                <a:gd name="T86" fmla="*/ 2 w 15"/>
                <a:gd name="T87" fmla="*/ 24 h 29"/>
                <a:gd name="T88" fmla="*/ 2 w 15"/>
                <a:gd name="T89" fmla="*/ 25 h 29"/>
                <a:gd name="T90" fmla="*/ 2 w 15"/>
                <a:gd name="T91" fmla="*/ 25 h 29"/>
                <a:gd name="T92" fmla="*/ 1 w 15"/>
                <a:gd name="T93" fmla="*/ 26 h 29"/>
                <a:gd name="T94" fmla="*/ 1 w 15"/>
                <a:gd name="T95" fmla="*/ 27 h 29"/>
                <a:gd name="T96" fmla="*/ 1 w 15"/>
                <a:gd name="T97" fmla="*/ 27 h 29"/>
                <a:gd name="T98" fmla="*/ 0 w 15"/>
                <a:gd name="T99" fmla="*/ 28 h 29"/>
                <a:gd name="T100" fmla="*/ 0 w 15"/>
                <a:gd name="T101" fmla="*/ 28 h 29"/>
                <a:gd name="T102" fmla="*/ 0 w 15"/>
                <a:gd name="T10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9" name="Freeform 2369"/>
            <p:cNvSpPr>
              <a:spLocks/>
            </p:cNvSpPr>
            <p:nvPr/>
          </p:nvSpPr>
          <p:spPr bwMode="auto">
            <a:xfrm>
              <a:off x="5135798" y="4604449"/>
              <a:ext cx="14764" cy="26575"/>
            </a:xfrm>
            <a:custGeom>
              <a:avLst/>
              <a:gdLst>
                <a:gd name="T0" fmla="*/ 15 w 15"/>
                <a:gd name="T1" fmla="*/ 0 h 27"/>
                <a:gd name="T2" fmla="*/ 15 w 15"/>
                <a:gd name="T3" fmla="*/ 1 h 27"/>
                <a:gd name="T4" fmla="*/ 14 w 15"/>
                <a:gd name="T5" fmla="*/ 1 h 27"/>
                <a:gd name="T6" fmla="*/ 14 w 15"/>
                <a:gd name="T7" fmla="*/ 2 h 27"/>
                <a:gd name="T8" fmla="*/ 14 w 15"/>
                <a:gd name="T9" fmla="*/ 2 h 27"/>
                <a:gd name="T10" fmla="*/ 14 w 15"/>
                <a:gd name="T11" fmla="*/ 3 h 27"/>
                <a:gd name="T12" fmla="*/ 13 w 15"/>
                <a:gd name="T13" fmla="*/ 3 h 27"/>
                <a:gd name="T14" fmla="*/ 13 w 15"/>
                <a:gd name="T15" fmla="*/ 4 h 27"/>
                <a:gd name="T16" fmla="*/ 13 w 15"/>
                <a:gd name="T17" fmla="*/ 4 h 27"/>
                <a:gd name="T18" fmla="*/ 12 w 15"/>
                <a:gd name="T19" fmla="*/ 5 h 27"/>
                <a:gd name="T20" fmla="*/ 12 w 15"/>
                <a:gd name="T21" fmla="*/ 5 h 27"/>
                <a:gd name="T22" fmla="*/ 12 w 15"/>
                <a:gd name="T23" fmla="*/ 6 h 27"/>
                <a:gd name="T24" fmla="*/ 12 w 15"/>
                <a:gd name="T25" fmla="*/ 6 h 27"/>
                <a:gd name="T26" fmla="*/ 11 w 15"/>
                <a:gd name="T27" fmla="*/ 7 h 27"/>
                <a:gd name="T28" fmla="*/ 11 w 15"/>
                <a:gd name="T29" fmla="*/ 7 h 27"/>
                <a:gd name="T30" fmla="*/ 11 w 15"/>
                <a:gd name="T31" fmla="*/ 8 h 27"/>
                <a:gd name="T32" fmla="*/ 10 w 15"/>
                <a:gd name="T33" fmla="*/ 8 h 27"/>
                <a:gd name="T34" fmla="*/ 10 w 15"/>
                <a:gd name="T35" fmla="*/ 9 h 27"/>
                <a:gd name="T36" fmla="*/ 10 w 15"/>
                <a:gd name="T37" fmla="*/ 9 h 27"/>
                <a:gd name="T38" fmla="*/ 10 w 15"/>
                <a:gd name="T39" fmla="*/ 10 h 27"/>
                <a:gd name="T40" fmla="*/ 9 w 15"/>
                <a:gd name="T41" fmla="*/ 10 h 27"/>
                <a:gd name="T42" fmla="*/ 9 w 15"/>
                <a:gd name="T43" fmla="*/ 11 h 27"/>
                <a:gd name="T44" fmla="*/ 9 w 15"/>
                <a:gd name="T45" fmla="*/ 12 h 27"/>
                <a:gd name="T46" fmla="*/ 8 w 15"/>
                <a:gd name="T47" fmla="*/ 12 h 27"/>
                <a:gd name="T48" fmla="*/ 8 w 15"/>
                <a:gd name="T49" fmla="*/ 12 h 27"/>
                <a:gd name="T50" fmla="*/ 8 w 15"/>
                <a:gd name="T51" fmla="*/ 13 h 27"/>
                <a:gd name="T52" fmla="*/ 8 w 15"/>
                <a:gd name="T53" fmla="*/ 13 h 27"/>
                <a:gd name="T54" fmla="*/ 7 w 15"/>
                <a:gd name="T55" fmla="*/ 14 h 27"/>
                <a:gd name="T56" fmla="*/ 7 w 15"/>
                <a:gd name="T57" fmla="*/ 15 h 27"/>
                <a:gd name="T58" fmla="*/ 7 w 15"/>
                <a:gd name="T59" fmla="*/ 15 h 27"/>
                <a:gd name="T60" fmla="*/ 7 w 15"/>
                <a:gd name="T61" fmla="*/ 16 h 27"/>
                <a:gd name="T62" fmla="*/ 6 w 15"/>
                <a:gd name="T63" fmla="*/ 16 h 27"/>
                <a:gd name="T64" fmla="*/ 6 w 15"/>
                <a:gd name="T65" fmla="*/ 17 h 27"/>
                <a:gd name="T66" fmla="*/ 5 w 15"/>
                <a:gd name="T67" fmla="*/ 17 h 27"/>
                <a:gd name="T68" fmla="*/ 5 w 15"/>
                <a:gd name="T69" fmla="*/ 18 h 27"/>
                <a:gd name="T70" fmla="*/ 5 w 15"/>
                <a:gd name="T71" fmla="*/ 18 h 27"/>
                <a:gd name="T72" fmla="*/ 5 w 15"/>
                <a:gd name="T73" fmla="*/ 19 h 27"/>
                <a:gd name="T74" fmla="*/ 4 w 15"/>
                <a:gd name="T75" fmla="*/ 19 h 27"/>
                <a:gd name="T76" fmla="*/ 4 w 15"/>
                <a:gd name="T77" fmla="*/ 20 h 27"/>
                <a:gd name="T78" fmla="*/ 4 w 15"/>
                <a:gd name="T79" fmla="*/ 21 h 27"/>
                <a:gd name="T80" fmla="*/ 4 w 15"/>
                <a:gd name="T81" fmla="*/ 21 h 27"/>
                <a:gd name="T82" fmla="*/ 3 w 15"/>
                <a:gd name="T83" fmla="*/ 22 h 27"/>
                <a:gd name="T84" fmla="*/ 3 w 15"/>
                <a:gd name="T85" fmla="*/ 22 h 27"/>
                <a:gd name="T86" fmla="*/ 3 w 15"/>
                <a:gd name="T87" fmla="*/ 23 h 27"/>
                <a:gd name="T88" fmla="*/ 2 w 15"/>
                <a:gd name="T89" fmla="*/ 23 h 27"/>
                <a:gd name="T90" fmla="*/ 2 w 15"/>
                <a:gd name="T91" fmla="*/ 24 h 27"/>
                <a:gd name="T92" fmla="*/ 2 w 15"/>
                <a:gd name="T93" fmla="*/ 24 h 27"/>
                <a:gd name="T94" fmla="*/ 1 w 15"/>
                <a:gd name="T95" fmla="*/ 25 h 27"/>
                <a:gd name="T96" fmla="*/ 1 w 15"/>
                <a:gd name="T97" fmla="*/ 25 h 27"/>
                <a:gd name="T98" fmla="*/ 1 w 15"/>
                <a:gd name="T99" fmla="*/ 26 h 27"/>
                <a:gd name="T100" fmla="*/ 1 w 15"/>
                <a:gd name="T101" fmla="*/ 26 h 27"/>
                <a:gd name="T102" fmla="*/ 0 w 15"/>
                <a:gd name="T10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7">
                  <a:moveTo>
                    <a:pt x="15" y="0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0" name="Freeform 2370"/>
            <p:cNvSpPr>
              <a:spLocks/>
            </p:cNvSpPr>
            <p:nvPr/>
          </p:nvSpPr>
          <p:spPr bwMode="auto">
            <a:xfrm>
              <a:off x="5122019" y="4630039"/>
              <a:ext cx="14764" cy="32481"/>
            </a:xfrm>
            <a:custGeom>
              <a:avLst/>
              <a:gdLst>
                <a:gd name="T0" fmla="*/ 15 w 15"/>
                <a:gd name="T1" fmla="*/ 0 h 33"/>
                <a:gd name="T2" fmla="*/ 14 w 15"/>
                <a:gd name="T3" fmla="*/ 1 h 33"/>
                <a:gd name="T4" fmla="*/ 14 w 15"/>
                <a:gd name="T5" fmla="*/ 2 h 33"/>
                <a:gd name="T6" fmla="*/ 14 w 15"/>
                <a:gd name="T7" fmla="*/ 2 h 33"/>
                <a:gd name="T8" fmla="*/ 14 w 15"/>
                <a:gd name="T9" fmla="*/ 3 h 33"/>
                <a:gd name="T10" fmla="*/ 13 w 15"/>
                <a:gd name="T11" fmla="*/ 3 h 33"/>
                <a:gd name="T12" fmla="*/ 13 w 15"/>
                <a:gd name="T13" fmla="*/ 4 h 33"/>
                <a:gd name="T14" fmla="*/ 13 w 15"/>
                <a:gd name="T15" fmla="*/ 5 h 33"/>
                <a:gd name="T16" fmla="*/ 12 w 15"/>
                <a:gd name="T17" fmla="*/ 5 h 33"/>
                <a:gd name="T18" fmla="*/ 12 w 15"/>
                <a:gd name="T19" fmla="*/ 6 h 33"/>
                <a:gd name="T20" fmla="*/ 12 w 15"/>
                <a:gd name="T21" fmla="*/ 6 h 33"/>
                <a:gd name="T22" fmla="*/ 12 w 15"/>
                <a:gd name="T23" fmla="*/ 7 h 33"/>
                <a:gd name="T24" fmla="*/ 11 w 15"/>
                <a:gd name="T25" fmla="*/ 7 h 33"/>
                <a:gd name="T26" fmla="*/ 11 w 15"/>
                <a:gd name="T27" fmla="*/ 8 h 33"/>
                <a:gd name="T28" fmla="*/ 11 w 15"/>
                <a:gd name="T29" fmla="*/ 9 h 33"/>
                <a:gd name="T30" fmla="*/ 10 w 15"/>
                <a:gd name="T31" fmla="*/ 9 h 33"/>
                <a:gd name="T32" fmla="*/ 10 w 15"/>
                <a:gd name="T33" fmla="*/ 10 h 33"/>
                <a:gd name="T34" fmla="*/ 10 w 15"/>
                <a:gd name="T35" fmla="*/ 11 h 33"/>
                <a:gd name="T36" fmla="*/ 9 w 15"/>
                <a:gd name="T37" fmla="*/ 11 h 33"/>
                <a:gd name="T38" fmla="*/ 9 w 15"/>
                <a:gd name="T39" fmla="*/ 12 h 33"/>
                <a:gd name="T40" fmla="*/ 9 w 15"/>
                <a:gd name="T41" fmla="*/ 13 h 33"/>
                <a:gd name="T42" fmla="*/ 9 w 15"/>
                <a:gd name="T43" fmla="*/ 13 h 33"/>
                <a:gd name="T44" fmla="*/ 8 w 15"/>
                <a:gd name="T45" fmla="*/ 14 h 33"/>
                <a:gd name="T46" fmla="*/ 8 w 15"/>
                <a:gd name="T47" fmla="*/ 15 h 33"/>
                <a:gd name="T48" fmla="*/ 8 w 15"/>
                <a:gd name="T49" fmla="*/ 15 h 33"/>
                <a:gd name="T50" fmla="*/ 8 w 15"/>
                <a:gd name="T51" fmla="*/ 16 h 33"/>
                <a:gd name="T52" fmla="*/ 7 w 15"/>
                <a:gd name="T53" fmla="*/ 16 h 33"/>
                <a:gd name="T54" fmla="*/ 7 w 15"/>
                <a:gd name="T55" fmla="*/ 17 h 33"/>
                <a:gd name="T56" fmla="*/ 7 w 15"/>
                <a:gd name="T57" fmla="*/ 18 h 33"/>
                <a:gd name="T58" fmla="*/ 6 w 15"/>
                <a:gd name="T59" fmla="*/ 18 h 33"/>
                <a:gd name="T60" fmla="*/ 6 w 15"/>
                <a:gd name="T61" fmla="*/ 19 h 33"/>
                <a:gd name="T62" fmla="*/ 6 w 15"/>
                <a:gd name="T63" fmla="*/ 20 h 33"/>
                <a:gd name="T64" fmla="*/ 5 w 15"/>
                <a:gd name="T65" fmla="*/ 20 h 33"/>
                <a:gd name="T66" fmla="*/ 5 w 15"/>
                <a:gd name="T67" fmla="*/ 21 h 33"/>
                <a:gd name="T68" fmla="*/ 5 w 15"/>
                <a:gd name="T69" fmla="*/ 22 h 33"/>
                <a:gd name="T70" fmla="*/ 5 w 15"/>
                <a:gd name="T71" fmla="*/ 22 h 33"/>
                <a:gd name="T72" fmla="*/ 4 w 15"/>
                <a:gd name="T73" fmla="*/ 23 h 33"/>
                <a:gd name="T74" fmla="*/ 4 w 15"/>
                <a:gd name="T75" fmla="*/ 23 h 33"/>
                <a:gd name="T76" fmla="*/ 4 w 15"/>
                <a:gd name="T77" fmla="*/ 24 h 33"/>
                <a:gd name="T78" fmla="*/ 4 w 15"/>
                <a:gd name="T79" fmla="*/ 25 h 33"/>
                <a:gd name="T80" fmla="*/ 3 w 15"/>
                <a:gd name="T81" fmla="*/ 26 h 33"/>
                <a:gd name="T82" fmla="*/ 3 w 15"/>
                <a:gd name="T83" fmla="*/ 26 h 33"/>
                <a:gd name="T84" fmla="*/ 3 w 15"/>
                <a:gd name="T85" fmla="*/ 27 h 33"/>
                <a:gd name="T86" fmla="*/ 2 w 15"/>
                <a:gd name="T87" fmla="*/ 28 h 33"/>
                <a:gd name="T88" fmla="*/ 2 w 15"/>
                <a:gd name="T89" fmla="*/ 28 h 33"/>
                <a:gd name="T90" fmla="*/ 2 w 15"/>
                <a:gd name="T91" fmla="*/ 29 h 33"/>
                <a:gd name="T92" fmla="*/ 2 w 15"/>
                <a:gd name="T93" fmla="*/ 30 h 33"/>
                <a:gd name="T94" fmla="*/ 1 w 15"/>
                <a:gd name="T95" fmla="*/ 31 h 33"/>
                <a:gd name="T96" fmla="*/ 1 w 15"/>
                <a:gd name="T97" fmla="*/ 31 h 33"/>
                <a:gd name="T98" fmla="*/ 1 w 15"/>
                <a:gd name="T99" fmla="*/ 32 h 33"/>
                <a:gd name="T100" fmla="*/ 0 w 15"/>
                <a:gd name="T101" fmla="*/ 32 h 33"/>
                <a:gd name="T102" fmla="*/ 0 w 15"/>
                <a:gd name="T10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3">
                  <a:moveTo>
                    <a:pt x="15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1" name="Freeform 2371"/>
            <p:cNvSpPr>
              <a:spLocks/>
            </p:cNvSpPr>
            <p:nvPr/>
          </p:nvSpPr>
          <p:spPr bwMode="auto">
            <a:xfrm>
              <a:off x="5108239" y="4661535"/>
              <a:ext cx="13780" cy="36418"/>
            </a:xfrm>
            <a:custGeom>
              <a:avLst/>
              <a:gdLst>
                <a:gd name="T0" fmla="*/ 14 w 14"/>
                <a:gd name="T1" fmla="*/ 0 h 37"/>
                <a:gd name="T2" fmla="*/ 14 w 14"/>
                <a:gd name="T3" fmla="*/ 1 h 37"/>
                <a:gd name="T4" fmla="*/ 14 w 14"/>
                <a:gd name="T5" fmla="*/ 2 h 37"/>
                <a:gd name="T6" fmla="*/ 13 w 14"/>
                <a:gd name="T7" fmla="*/ 3 h 37"/>
                <a:gd name="T8" fmla="*/ 13 w 14"/>
                <a:gd name="T9" fmla="*/ 3 h 37"/>
                <a:gd name="T10" fmla="*/ 13 w 14"/>
                <a:gd name="T11" fmla="*/ 4 h 37"/>
                <a:gd name="T12" fmla="*/ 13 w 14"/>
                <a:gd name="T13" fmla="*/ 5 h 37"/>
                <a:gd name="T14" fmla="*/ 12 w 14"/>
                <a:gd name="T15" fmla="*/ 6 h 37"/>
                <a:gd name="T16" fmla="*/ 12 w 14"/>
                <a:gd name="T17" fmla="*/ 6 h 37"/>
                <a:gd name="T18" fmla="*/ 12 w 14"/>
                <a:gd name="T19" fmla="*/ 7 h 37"/>
                <a:gd name="T20" fmla="*/ 12 w 14"/>
                <a:gd name="T21" fmla="*/ 7 h 37"/>
                <a:gd name="T22" fmla="*/ 11 w 14"/>
                <a:gd name="T23" fmla="*/ 8 h 37"/>
                <a:gd name="T24" fmla="*/ 11 w 14"/>
                <a:gd name="T25" fmla="*/ 9 h 37"/>
                <a:gd name="T26" fmla="*/ 11 w 14"/>
                <a:gd name="T27" fmla="*/ 10 h 37"/>
                <a:gd name="T28" fmla="*/ 10 w 14"/>
                <a:gd name="T29" fmla="*/ 10 h 37"/>
                <a:gd name="T30" fmla="*/ 10 w 14"/>
                <a:gd name="T31" fmla="*/ 11 h 37"/>
                <a:gd name="T32" fmla="*/ 10 w 14"/>
                <a:gd name="T33" fmla="*/ 12 h 37"/>
                <a:gd name="T34" fmla="*/ 9 w 14"/>
                <a:gd name="T35" fmla="*/ 13 h 37"/>
                <a:gd name="T36" fmla="*/ 9 w 14"/>
                <a:gd name="T37" fmla="*/ 13 h 37"/>
                <a:gd name="T38" fmla="*/ 9 w 14"/>
                <a:gd name="T39" fmla="*/ 14 h 37"/>
                <a:gd name="T40" fmla="*/ 9 w 14"/>
                <a:gd name="T41" fmla="*/ 15 h 37"/>
                <a:gd name="T42" fmla="*/ 8 w 14"/>
                <a:gd name="T43" fmla="*/ 15 h 37"/>
                <a:gd name="T44" fmla="*/ 8 w 14"/>
                <a:gd name="T45" fmla="*/ 16 h 37"/>
                <a:gd name="T46" fmla="*/ 8 w 14"/>
                <a:gd name="T47" fmla="*/ 17 h 37"/>
                <a:gd name="T48" fmla="*/ 8 w 14"/>
                <a:gd name="T49" fmla="*/ 17 h 37"/>
                <a:gd name="T50" fmla="*/ 7 w 14"/>
                <a:gd name="T51" fmla="*/ 18 h 37"/>
                <a:gd name="T52" fmla="*/ 7 w 14"/>
                <a:gd name="T53" fmla="*/ 19 h 37"/>
                <a:gd name="T54" fmla="*/ 7 w 14"/>
                <a:gd name="T55" fmla="*/ 20 h 37"/>
                <a:gd name="T56" fmla="*/ 6 w 14"/>
                <a:gd name="T57" fmla="*/ 20 h 37"/>
                <a:gd name="T58" fmla="*/ 6 w 14"/>
                <a:gd name="T59" fmla="*/ 21 h 37"/>
                <a:gd name="T60" fmla="*/ 6 w 14"/>
                <a:gd name="T61" fmla="*/ 22 h 37"/>
                <a:gd name="T62" fmla="*/ 6 w 14"/>
                <a:gd name="T63" fmla="*/ 23 h 37"/>
                <a:gd name="T64" fmla="*/ 5 w 14"/>
                <a:gd name="T65" fmla="*/ 23 h 37"/>
                <a:gd name="T66" fmla="*/ 5 w 14"/>
                <a:gd name="T67" fmla="*/ 24 h 37"/>
                <a:gd name="T68" fmla="*/ 5 w 14"/>
                <a:gd name="T69" fmla="*/ 25 h 37"/>
                <a:gd name="T70" fmla="*/ 5 w 14"/>
                <a:gd name="T71" fmla="*/ 25 h 37"/>
                <a:gd name="T72" fmla="*/ 4 w 14"/>
                <a:gd name="T73" fmla="*/ 26 h 37"/>
                <a:gd name="T74" fmla="*/ 4 w 14"/>
                <a:gd name="T75" fmla="*/ 27 h 37"/>
                <a:gd name="T76" fmla="*/ 3 w 14"/>
                <a:gd name="T77" fmla="*/ 27 h 37"/>
                <a:gd name="T78" fmla="*/ 3 w 14"/>
                <a:gd name="T79" fmla="*/ 28 h 37"/>
                <a:gd name="T80" fmla="*/ 3 w 14"/>
                <a:gd name="T81" fmla="*/ 29 h 37"/>
                <a:gd name="T82" fmla="*/ 3 w 14"/>
                <a:gd name="T83" fmla="*/ 30 h 37"/>
                <a:gd name="T84" fmla="*/ 2 w 14"/>
                <a:gd name="T85" fmla="*/ 30 h 37"/>
                <a:gd name="T86" fmla="*/ 2 w 14"/>
                <a:gd name="T87" fmla="*/ 31 h 37"/>
                <a:gd name="T88" fmla="*/ 2 w 14"/>
                <a:gd name="T89" fmla="*/ 32 h 37"/>
                <a:gd name="T90" fmla="*/ 2 w 14"/>
                <a:gd name="T91" fmla="*/ 32 h 37"/>
                <a:gd name="T92" fmla="*/ 1 w 14"/>
                <a:gd name="T93" fmla="*/ 33 h 37"/>
                <a:gd name="T94" fmla="*/ 1 w 14"/>
                <a:gd name="T95" fmla="*/ 34 h 37"/>
                <a:gd name="T96" fmla="*/ 1 w 14"/>
                <a:gd name="T97" fmla="*/ 35 h 37"/>
                <a:gd name="T98" fmla="*/ 0 w 14"/>
                <a:gd name="T99" fmla="*/ 35 h 37"/>
                <a:gd name="T100" fmla="*/ 0 w 14"/>
                <a:gd name="T101" fmla="*/ 36 h 37"/>
                <a:gd name="T102" fmla="*/ 0 w 14"/>
                <a:gd name="T10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2" name="Freeform 2372"/>
            <p:cNvSpPr>
              <a:spLocks/>
            </p:cNvSpPr>
            <p:nvPr/>
          </p:nvSpPr>
          <p:spPr bwMode="auto">
            <a:xfrm>
              <a:off x="5094460" y="4696968"/>
              <a:ext cx="13780" cy="31496"/>
            </a:xfrm>
            <a:custGeom>
              <a:avLst/>
              <a:gdLst>
                <a:gd name="T0" fmla="*/ 14 w 14"/>
                <a:gd name="T1" fmla="*/ 0 h 32"/>
                <a:gd name="T2" fmla="*/ 14 w 14"/>
                <a:gd name="T3" fmla="*/ 1 h 32"/>
                <a:gd name="T4" fmla="*/ 14 w 14"/>
                <a:gd name="T5" fmla="*/ 1 h 32"/>
                <a:gd name="T6" fmla="*/ 13 w 14"/>
                <a:gd name="T7" fmla="*/ 2 h 32"/>
                <a:gd name="T8" fmla="*/ 13 w 14"/>
                <a:gd name="T9" fmla="*/ 3 h 32"/>
                <a:gd name="T10" fmla="*/ 13 w 14"/>
                <a:gd name="T11" fmla="*/ 3 h 32"/>
                <a:gd name="T12" fmla="*/ 13 w 14"/>
                <a:gd name="T13" fmla="*/ 4 h 32"/>
                <a:gd name="T14" fmla="*/ 12 w 14"/>
                <a:gd name="T15" fmla="*/ 5 h 32"/>
                <a:gd name="T16" fmla="*/ 12 w 14"/>
                <a:gd name="T17" fmla="*/ 5 h 32"/>
                <a:gd name="T18" fmla="*/ 12 w 14"/>
                <a:gd name="T19" fmla="*/ 6 h 32"/>
                <a:gd name="T20" fmla="*/ 11 w 14"/>
                <a:gd name="T21" fmla="*/ 7 h 32"/>
                <a:gd name="T22" fmla="*/ 11 w 14"/>
                <a:gd name="T23" fmla="*/ 7 h 32"/>
                <a:gd name="T24" fmla="*/ 11 w 14"/>
                <a:gd name="T25" fmla="*/ 8 h 32"/>
                <a:gd name="T26" fmla="*/ 10 w 14"/>
                <a:gd name="T27" fmla="*/ 9 h 32"/>
                <a:gd name="T28" fmla="*/ 10 w 14"/>
                <a:gd name="T29" fmla="*/ 9 h 32"/>
                <a:gd name="T30" fmla="*/ 10 w 14"/>
                <a:gd name="T31" fmla="*/ 10 h 32"/>
                <a:gd name="T32" fmla="*/ 10 w 14"/>
                <a:gd name="T33" fmla="*/ 11 h 32"/>
                <a:gd name="T34" fmla="*/ 9 w 14"/>
                <a:gd name="T35" fmla="*/ 12 h 32"/>
                <a:gd name="T36" fmla="*/ 9 w 14"/>
                <a:gd name="T37" fmla="*/ 12 h 32"/>
                <a:gd name="T38" fmla="*/ 9 w 14"/>
                <a:gd name="T39" fmla="*/ 13 h 32"/>
                <a:gd name="T40" fmla="*/ 9 w 14"/>
                <a:gd name="T41" fmla="*/ 13 h 32"/>
                <a:gd name="T42" fmla="*/ 8 w 14"/>
                <a:gd name="T43" fmla="*/ 14 h 32"/>
                <a:gd name="T44" fmla="*/ 8 w 14"/>
                <a:gd name="T45" fmla="*/ 15 h 32"/>
                <a:gd name="T46" fmla="*/ 8 w 14"/>
                <a:gd name="T47" fmla="*/ 15 h 32"/>
                <a:gd name="T48" fmla="*/ 7 w 14"/>
                <a:gd name="T49" fmla="*/ 16 h 32"/>
                <a:gd name="T50" fmla="*/ 7 w 14"/>
                <a:gd name="T51" fmla="*/ 17 h 32"/>
                <a:gd name="T52" fmla="*/ 7 w 14"/>
                <a:gd name="T53" fmla="*/ 17 h 32"/>
                <a:gd name="T54" fmla="*/ 7 w 14"/>
                <a:gd name="T55" fmla="*/ 18 h 32"/>
                <a:gd name="T56" fmla="*/ 6 w 14"/>
                <a:gd name="T57" fmla="*/ 19 h 32"/>
                <a:gd name="T58" fmla="*/ 6 w 14"/>
                <a:gd name="T59" fmla="*/ 19 h 32"/>
                <a:gd name="T60" fmla="*/ 6 w 14"/>
                <a:gd name="T61" fmla="*/ 20 h 32"/>
                <a:gd name="T62" fmla="*/ 5 w 14"/>
                <a:gd name="T63" fmla="*/ 20 h 32"/>
                <a:gd name="T64" fmla="*/ 5 w 14"/>
                <a:gd name="T65" fmla="*/ 21 h 32"/>
                <a:gd name="T66" fmla="*/ 5 w 14"/>
                <a:gd name="T67" fmla="*/ 22 h 32"/>
                <a:gd name="T68" fmla="*/ 4 w 14"/>
                <a:gd name="T69" fmla="*/ 22 h 32"/>
                <a:gd name="T70" fmla="*/ 4 w 14"/>
                <a:gd name="T71" fmla="*/ 23 h 32"/>
                <a:gd name="T72" fmla="*/ 4 w 14"/>
                <a:gd name="T73" fmla="*/ 23 h 32"/>
                <a:gd name="T74" fmla="*/ 4 w 14"/>
                <a:gd name="T75" fmla="*/ 24 h 32"/>
                <a:gd name="T76" fmla="*/ 3 w 14"/>
                <a:gd name="T77" fmla="*/ 25 h 32"/>
                <a:gd name="T78" fmla="*/ 3 w 14"/>
                <a:gd name="T79" fmla="*/ 25 h 32"/>
                <a:gd name="T80" fmla="*/ 3 w 14"/>
                <a:gd name="T81" fmla="*/ 26 h 32"/>
                <a:gd name="T82" fmla="*/ 3 w 14"/>
                <a:gd name="T83" fmla="*/ 26 h 32"/>
                <a:gd name="T84" fmla="*/ 2 w 14"/>
                <a:gd name="T85" fmla="*/ 27 h 32"/>
                <a:gd name="T86" fmla="*/ 2 w 14"/>
                <a:gd name="T87" fmla="*/ 27 h 32"/>
                <a:gd name="T88" fmla="*/ 2 w 14"/>
                <a:gd name="T89" fmla="*/ 28 h 32"/>
                <a:gd name="T90" fmla="*/ 2 w 14"/>
                <a:gd name="T91" fmla="*/ 29 h 32"/>
                <a:gd name="T92" fmla="*/ 1 w 14"/>
                <a:gd name="T93" fmla="*/ 29 h 32"/>
                <a:gd name="T94" fmla="*/ 1 w 14"/>
                <a:gd name="T95" fmla="*/ 30 h 32"/>
                <a:gd name="T96" fmla="*/ 1 w 14"/>
                <a:gd name="T97" fmla="*/ 30 h 32"/>
                <a:gd name="T98" fmla="*/ 0 w 14"/>
                <a:gd name="T99" fmla="*/ 31 h 32"/>
                <a:gd name="T100" fmla="*/ 0 w 14"/>
                <a:gd name="T101" fmla="*/ 32 h 32"/>
                <a:gd name="T102" fmla="*/ 0 w 14"/>
                <a:gd name="T10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2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3" name="Freeform 2373"/>
            <p:cNvSpPr>
              <a:spLocks/>
            </p:cNvSpPr>
            <p:nvPr/>
          </p:nvSpPr>
          <p:spPr bwMode="auto">
            <a:xfrm>
              <a:off x="5080680" y="4728464"/>
              <a:ext cx="13780" cy="24607"/>
            </a:xfrm>
            <a:custGeom>
              <a:avLst/>
              <a:gdLst>
                <a:gd name="T0" fmla="*/ 14 w 14"/>
                <a:gd name="T1" fmla="*/ 0 h 25"/>
                <a:gd name="T2" fmla="*/ 14 w 14"/>
                <a:gd name="T3" fmla="*/ 0 h 25"/>
                <a:gd name="T4" fmla="*/ 14 w 14"/>
                <a:gd name="T5" fmla="*/ 1 h 25"/>
                <a:gd name="T6" fmla="*/ 13 w 14"/>
                <a:gd name="T7" fmla="*/ 1 h 25"/>
                <a:gd name="T8" fmla="*/ 13 w 14"/>
                <a:gd name="T9" fmla="*/ 2 h 25"/>
                <a:gd name="T10" fmla="*/ 13 w 14"/>
                <a:gd name="T11" fmla="*/ 2 h 25"/>
                <a:gd name="T12" fmla="*/ 12 w 14"/>
                <a:gd name="T13" fmla="*/ 3 h 25"/>
                <a:gd name="T14" fmla="*/ 12 w 14"/>
                <a:gd name="T15" fmla="*/ 4 h 25"/>
                <a:gd name="T16" fmla="*/ 12 w 14"/>
                <a:gd name="T17" fmla="*/ 4 h 25"/>
                <a:gd name="T18" fmla="*/ 11 w 14"/>
                <a:gd name="T19" fmla="*/ 5 h 25"/>
                <a:gd name="T20" fmla="*/ 11 w 14"/>
                <a:gd name="T21" fmla="*/ 5 h 25"/>
                <a:gd name="T22" fmla="*/ 11 w 14"/>
                <a:gd name="T23" fmla="*/ 6 h 25"/>
                <a:gd name="T24" fmla="*/ 11 w 14"/>
                <a:gd name="T25" fmla="*/ 6 h 25"/>
                <a:gd name="T26" fmla="*/ 10 w 14"/>
                <a:gd name="T27" fmla="*/ 7 h 25"/>
                <a:gd name="T28" fmla="*/ 10 w 14"/>
                <a:gd name="T29" fmla="*/ 7 h 25"/>
                <a:gd name="T30" fmla="*/ 10 w 14"/>
                <a:gd name="T31" fmla="*/ 8 h 25"/>
                <a:gd name="T32" fmla="*/ 10 w 14"/>
                <a:gd name="T33" fmla="*/ 8 h 25"/>
                <a:gd name="T34" fmla="*/ 9 w 14"/>
                <a:gd name="T35" fmla="*/ 9 h 25"/>
                <a:gd name="T36" fmla="*/ 9 w 14"/>
                <a:gd name="T37" fmla="*/ 9 h 25"/>
                <a:gd name="T38" fmla="*/ 9 w 14"/>
                <a:gd name="T39" fmla="*/ 10 h 25"/>
                <a:gd name="T40" fmla="*/ 8 w 14"/>
                <a:gd name="T41" fmla="*/ 10 h 25"/>
                <a:gd name="T42" fmla="*/ 8 w 14"/>
                <a:gd name="T43" fmla="*/ 11 h 25"/>
                <a:gd name="T44" fmla="*/ 8 w 14"/>
                <a:gd name="T45" fmla="*/ 11 h 25"/>
                <a:gd name="T46" fmla="*/ 8 w 14"/>
                <a:gd name="T47" fmla="*/ 12 h 25"/>
                <a:gd name="T48" fmla="*/ 7 w 14"/>
                <a:gd name="T49" fmla="*/ 13 h 25"/>
                <a:gd name="T50" fmla="*/ 7 w 14"/>
                <a:gd name="T51" fmla="*/ 13 h 25"/>
                <a:gd name="T52" fmla="*/ 7 w 14"/>
                <a:gd name="T53" fmla="*/ 13 h 25"/>
                <a:gd name="T54" fmla="*/ 7 w 14"/>
                <a:gd name="T55" fmla="*/ 14 h 25"/>
                <a:gd name="T56" fmla="*/ 6 w 14"/>
                <a:gd name="T57" fmla="*/ 14 h 25"/>
                <a:gd name="T58" fmla="*/ 6 w 14"/>
                <a:gd name="T59" fmla="*/ 15 h 25"/>
                <a:gd name="T60" fmla="*/ 6 w 14"/>
                <a:gd name="T61" fmla="*/ 16 h 25"/>
                <a:gd name="T62" fmla="*/ 6 w 14"/>
                <a:gd name="T63" fmla="*/ 16 h 25"/>
                <a:gd name="T64" fmla="*/ 5 w 14"/>
                <a:gd name="T65" fmla="*/ 16 h 25"/>
                <a:gd name="T66" fmla="*/ 5 w 14"/>
                <a:gd name="T67" fmla="*/ 17 h 25"/>
                <a:gd name="T68" fmla="*/ 4 w 14"/>
                <a:gd name="T69" fmla="*/ 17 h 25"/>
                <a:gd name="T70" fmla="*/ 4 w 14"/>
                <a:gd name="T71" fmla="*/ 18 h 25"/>
                <a:gd name="T72" fmla="*/ 4 w 14"/>
                <a:gd name="T73" fmla="*/ 19 h 25"/>
                <a:gd name="T74" fmla="*/ 4 w 14"/>
                <a:gd name="T75" fmla="*/ 19 h 25"/>
                <a:gd name="T76" fmla="*/ 3 w 14"/>
                <a:gd name="T77" fmla="*/ 19 h 25"/>
                <a:gd name="T78" fmla="*/ 3 w 14"/>
                <a:gd name="T79" fmla="*/ 20 h 25"/>
                <a:gd name="T80" fmla="*/ 3 w 14"/>
                <a:gd name="T81" fmla="*/ 20 h 25"/>
                <a:gd name="T82" fmla="*/ 3 w 14"/>
                <a:gd name="T83" fmla="*/ 21 h 25"/>
                <a:gd name="T84" fmla="*/ 2 w 14"/>
                <a:gd name="T85" fmla="*/ 21 h 25"/>
                <a:gd name="T86" fmla="*/ 2 w 14"/>
                <a:gd name="T87" fmla="*/ 22 h 25"/>
                <a:gd name="T88" fmla="*/ 2 w 14"/>
                <a:gd name="T89" fmla="*/ 22 h 25"/>
                <a:gd name="T90" fmla="*/ 1 w 14"/>
                <a:gd name="T91" fmla="*/ 23 h 25"/>
                <a:gd name="T92" fmla="*/ 1 w 14"/>
                <a:gd name="T93" fmla="*/ 23 h 25"/>
                <a:gd name="T94" fmla="*/ 1 w 14"/>
                <a:gd name="T95" fmla="*/ 24 h 25"/>
                <a:gd name="T96" fmla="*/ 1 w 14"/>
                <a:gd name="T97" fmla="*/ 24 h 25"/>
                <a:gd name="T98" fmla="*/ 0 w 14"/>
                <a:gd name="T99" fmla="*/ 24 h 25"/>
                <a:gd name="T100" fmla="*/ 0 w 14"/>
                <a:gd name="T101" fmla="*/ 25 h 25"/>
                <a:gd name="T102" fmla="*/ 0 w 14"/>
                <a:gd name="T10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5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4" name="Freeform 2374"/>
            <p:cNvSpPr>
              <a:spLocks/>
            </p:cNvSpPr>
            <p:nvPr/>
          </p:nvSpPr>
          <p:spPr bwMode="auto">
            <a:xfrm>
              <a:off x="5066901" y="4753070"/>
              <a:ext cx="13780" cy="20670"/>
            </a:xfrm>
            <a:custGeom>
              <a:avLst/>
              <a:gdLst>
                <a:gd name="T0" fmla="*/ 14 w 14"/>
                <a:gd name="T1" fmla="*/ 0 h 21"/>
                <a:gd name="T2" fmla="*/ 14 w 14"/>
                <a:gd name="T3" fmla="*/ 0 h 21"/>
                <a:gd name="T4" fmla="*/ 14 w 14"/>
                <a:gd name="T5" fmla="*/ 1 h 21"/>
                <a:gd name="T6" fmla="*/ 13 w 14"/>
                <a:gd name="T7" fmla="*/ 1 h 21"/>
                <a:gd name="T8" fmla="*/ 13 w 14"/>
                <a:gd name="T9" fmla="*/ 2 h 21"/>
                <a:gd name="T10" fmla="*/ 13 w 14"/>
                <a:gd name="T11" fmla="*/ 2 h 21"/>
                <a:gd name="T12" fmla="*/ 12 w 14"/>
                <a:gd name="T13" fmla="*/ 3 h 21"/>
                <a:gd name="T14" fmla="*/ 12 w 14"/>
                <a:gd name="T15" fmla="*/ 3 h 21"/>
                <a:gd name="T16" fmla="*/ 12 w 14"/>
                <a:gd name="T17" fmla="*/ 4 h 21"/>
                <a:gd name="T18" fmla="*/ 12 w 14"/>
                <a:gd name="T19" fmla="*/ 4 h 21"/>
                <a:gd name="T20" fmla="*/ 11 w 14"/>
                <a:gd name="T21" fmla="*/ 4 h 21"/>
                <a:gd name="T22" fmla="*/ 11 w 14"/>
                <a:gd name="T23" fmla="*/ 5 h 21"/>
                <a:gd name="T24" fmla="*/ 11 w 14"/>
                <a:gd name="T25" fmla="*/ 5 h 21"/>
                <a:gd name="T26" fmla="*/ 10 w 14"/>
                <a:gd name="T27" fmla="*/ 6 h 21"/>
                <a:gd name="T28" fmla="*/ 10 w 14"/>
                <a:gd name="T29" fmla="*/ 6 h 21"/>
                <a:gd name="T30" fmla="*/ 10 w 14"/>
                <a:gd name="T31" fmla="*/ 6 h 21"/>
                <a:gd name="T32" fmla="*/ 9 w 14"/>
                <a:gd name="T33" fmla="*/ 7 h 21"/>
                <a:gd name="T34" fmla="*/ 9 w 14"/>
                <a:gd name="T35" fmla="*/ 7 h 21"/>
                <a:gd name="T36" fmla="*/ 9 w 14"/>
                <a:gd name="T37" fmla="*/ 8 h 21"/>
                <a:gd name="T38" fmla="*/ 9 w 14"/>
                <a:gd name="T39" fmla="*/ 8 h 21"/>
                <a:gd name="T40" fmla="*/ 8 w 14"/>
                <a:gd name="T41" fmla="*/ 9 h 21"/>
                <a:gd name="T42" fmla="*/ 8 w 14"/>
                <a:gd name="T43" fmla="*/ 9 h 21"/>
                <a:gd name="T44" fmla="*/ 8 w 14"/>
                <a:gd name="T45" fmla="*/ 9 h 21"/>
                <a:gd name="T46" fmla="*/ 8 w 14"/>
                <a:gd name="T47" fmla="*/ 10 h 21"/>
                <a:gd name="T48" fmla="*/ 7 w 14"/>
                <a:gd name="T49" fmla="*/ 10 h 21"/>
                <a:gd name="T50" fmla="*/ 7 w 14"/>
                <a:gd name="T51" fmla="*/ 11 h 21"/>
                <a:gd name="T52" fmla="*/ 7 w 14"/>
                <a:gd name="T53" fmla="*/ 11 h 21"/>
                <a:gd name="T54" fmla="*/ 7 w 14"/>
                <a:gd name="T55" fmla="*/ 12 h 21"/>
                <a:gd name="T56" fmla="*/ 6 w 14"/>
                <a:gd name="T57" fmla="*/ 12 h 21"/>
                <a:gd name="T58" fmla="*/ 6 w 14"/>
                <a:gd name="T59" fmla="*/ 12 h 21"/>
                <a:gd name="T60" fmla="*/ 6 w 14"/>
                <a:gd name="T61" fmla="*/ 13 h 21"/>
                <a:gd name="T62" fmla="*/ 5 w 14"/>
                <a:gd name="T63" fmla="*/ 13 h 21"/>
                <a:gd name="T64" fmla="*/ 5 w 14"/>
                <a:gd name="T65" fmla="*/ 14 h 21"/>
                <a:gd name="T66" fmla="*/ 5 w 14"/>
                <a:gd name="T67" fmla="*/ 14 h 21"/>
                <a:gd name="T68" fmla="*/ 5 w 14"/>
                <a:gd name="T69" fmla="*/ 14 h 21"/>
                <a:gd name="T70" fmla="*/ 4 w 14"/>
                <a:gd name="T71" fmla="*/ 15 h 21"/>
                <a:gd name="T72" fmla="*/ 4 w 14"/>
                <a:gd name="T73" fmla="*/ 15 h 21"/>
                <a:gd name="T74" fmla="*/ 4 w 14"/>
                <a:gd name="T75" fmla="*/ 15 h 21"/>
                <a:gd name="T76" fmla="*/ 4 w 14"/>
                <a:gd name="T77" fmla="*/ 16 h 21"/>
                <a:gd name="T78" fmla="*/ 3 w 14"/>
                <a:gd name="T79" fmla="*/ 16 h 21"/>
                <a:gd name="T80" fmla="*/ 3 w 14"/>
                <a:gd name="T81" fmla="*/ 17 h 21"/>
                <a:gd name="T82" fmla="*/ 3 w 14"/>
                <a:gd name="T83" fmla="*/ 17 h 21"/>
                <a:gd name="T84" fmla="*/ 2 w 14"/>
                <a:gd name="T85" fmla="*/ 17 h 21"/>
                <a:gd name="T86" fmla="*/ 2 w 14"/>
                <a:gd name="T87" fmla="*/ 18 h 21"/>
                <a:gd name="T88" fmla="*/ 2 w 14"/>
                <a:gd name="T89" fmla="*/ 18 h 21"/>
                <a:gd name="T90" fmla="*/ 2 w 14"/>
                <a:gd name="T91" fmla="*/ 19 h 21"/>
                <a:gd name="T92" fmla="*/ 1 w 14"/>
                <a:gd name="T93" fmla="*/ 19 h 21"/>
                <a:gd name="T94" fmla="*/ 1 w 14"/>
                <a:gd name="T95" fmla="*/ 19 h 21"/>
                <a:gd name="T96" fmla="*/ 1 w 14"/>
                <a:gd name="T97" fmla="*/ 20 h 21"/>
                <a:gd name="T98" fmla="*/ 0 w 14"/>
                <a:gd name="T99" fmla="*/ 20 h 21"/>
                <a:gd name="T100" fmla="*/ 0 w 14"/>
                <a:gd name="T101" fmla="*/ 21 h 21"/>
                <a:gd name="T102" fmla="*/ 0 w 14"/>
                <a:gd name="T10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1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5" name="Freeform 2375"/>
            <p:cNvSpPr>
              <a:spLocks/>
            </p:cNvSpPr>
            <p:nvPr/>
          </p:nvSpPr>
          <p:spPr bwMode="auto">
            <a:xfrm>
              <a:off x="5053121" y="4773740"/>
              <a:ext cx="13780" cy="16733"/>
            </a:xfrm>
            <a:custGeom>
              <a:avLst/>
              <a:gdLst>
                <a:gd name="T0" fmla="*/ 14 w 14"/>
                <a:gd name="T1" fmla="*/ 0 h 17"/>
                <a:gd name="T2" fmla="*/ 14 w 14"/>
                <a:gd name="T3" fmla="*/ 0 h 17"/>
                <a:gd name="T4" fmla="*/ 13 w 14"/>
                <a:gd name="T5" fmla="*/ 0 h 17"/>
                <a:gd name="T6" fmla="*/ 13 w 14"/>
                <a:gd name="T7" fmla="*/ 1 h 17"/>
                <a:gd name="T8" fmla="*/ 13 w 14"/>
                <a:gd name="T9" fmla="*/ 1 h 17"/>
                <a:gd name="T10" fmla="*/ 13 w 14"/>
                <a:gd name="T11" fmla="*/ 1 h 17"/>
                <a:gd name="T12" fmla="*/ 12 w 14"/>
                <a:gd name="T13" fmla="*/ 2 h 17"/>
                <a:gd name="T14" fmla="*/ 12 w 14"/>
                <a:gd name="T15" fmla="*/ 2 h 17"/>
                <a:gd name="T16" fmla="*/ 12 w 14"/>
                <a:gd name="T17" fmla="*/ 2 h 17"/>
                <a:gd name="T18" fmla="*/ 12 w 14"/>
                <a:gd name="T19" fmla="*/ 3 h 17"/>
                <a:gd name="T20" fmla="*/ 11 w 14"/>
                <a:gd name="T21" fmla="*/ 3 h 17"/>
                <a:gd name="T22" fmla="*/ 11 w 14"/>
                <a:gd name="T23" fmla="*/ 3 h 17"/>
                <a:gd name="T24" fmla="*/ 11 w 14"/>
                <a:gd name="T25" fmla="*/ 4 h 17"/>
                <a:gd name="T26" fmla="*/ 11 w 14"/>
                <a:gd name="T27" fmla="*/ 4 h 17"/>
                <a:gd name="T28" fmla="*/ 10 w 14"/>
                <a:gd name="T29" fmla="*/ 4 h 17"/>
                <a:gd name="T30" fmla="*/ 10 w 14"/>
                <a:gd name="T31" fmla="*/ 5 h 17"/>
                <a:gd name="T32" fmla="*/ 10 w 14"/>
                <a:gd name="T33" fmla="*/ 5 h 17"/>
                <a:gd name="T34" fmla="*/ 9 w 14"/>
                <a:gd name="T35" fmla="*/ 6 h 17"/>
                <a:gd name="T36" fmla="*/ 9 w 14"/>
                <a:gd name="T37" fmla="*/ 6 h 17"/>
                <a:gd name="T38" fmla="*/ 9 w 14"/>
                <a:gd name="T39" fmla="*/ 6 h 17"/>
                <a:gd name="T40" fmla="*/ 9 w 14"/>
                <a:gd name="T41" fmla="*/ 7 h 17"/>
                <a:gd name="T42" fmla="*/ 8 w 14"/>
                <a:gd name="T43" fmla="*/ 7 h 17"/>
                <a:gd name="T44" fmla="*/ 8 w 14"/>
                <a:gd name="T45" fmla="*/ 7 h 17"/>
                <a:gd name="T46" fmla="*/ 8 w 14"/>
                <a:gd name="T47" fmla="*/ 8 h 17"/>
                <a:gd name="T48" fmla="*/ 8 w 14"/>
                <a:gd name="T49" fmla="*/ 8 h 17"/>
                <a:gd name="T50" fmla="*/ 7 w 14"/>
                <a:gd name="T51" fmla="*/ 9 h 17"/>
                <a:gd name="T52" fmla="*/ 7 w 14"/>
                <a:gd name="T53" fmla="*/ 9 h 17"/>
                <a:gd name="T54" fmla="*/ 7 w 14"/>
                <a:gd name="T55" fmla="*/ 9 h 17"/>
                <a:gd name="T56" fmla="*/ 6 w 14"/>
                <a:gd name="T57" fmla="*/ 9 h 17"/>
                <a:gd name="T58" fmla="*/ 6 w 14"/>
                <a:gd name="T59" fmla="*/ 10 h 17"/>
                <a:gd name="T60" fmla="*/ 6 w 14"/>
                <a:gd name="T61" fmla="*/ 10 h 17"/>
                <a:gd name="T62" fmla="*/ 6 w 14"/>
                <a:gd name="T63" fmla="*/ 10 h 17"/>
                <a:gd name="T64" fmla="*/ 5 w 14"/>
                <a:gd name="T65" fmla="*/ 11 h 17"/>
                <a:gd name="T66" fmla="*/ 5 w 14"/>
                <a:gd name="T67" fmla="*/ 11 h 17"/>
                <a:gd name="T68" fmla="*/ 5 w 14"/>
                <a:gd name="T69" fmla="*/ 11 h 17"/>
                <a:gd name="T70" fmla="*/ 5 w 14"/>
                <a:gd name="T71" fmla="*/ 12 h 17"/>
                <a:gd name="T72" fmla="*/ 4 w 14"/>
                <a:gd name="T73" fmla="*/ 12 h 17"/>
                <a:gd name="T74" fmla="*/ 4 w 14"/>
                <a:gd name="T75" fmla="*/ 12 h 17"/>
                <a:gd name="T76" fmla="*/ 4 w 14"/>
                <a:gd name="T77" fmla="*/ 13 h 17"/>
                <a:gd name="T78" fmla="*/ 3 w 14"/>
                <a:gd name="T79" fmla="*/ 13 h 17"/>
                <a:gd name="T80" fmla="*/ 3 w 14"/>
                <a:gd name="T81" fmla="*/ 13 h 17"/>
                <a:gd name="T82" fmla="*/ 3 w 14"/>
                <a:gd name="T83" fmla="*/ 14 h 17"/>
                <a:gd name="T84" fmla="*/ 3 w 14"/>
                <a:gd name="T85" fmla="*/ 14 h 17"/>
                <a:gd name="T86" fmla="*/ 2 w 14"/>
                <a:gd name="T87" fmla="*/ 14 h 17"/>
                <a:gd name="T88" fmla="*/ 2 w 14"/>
                <a:gd name="T89" fmla="*/ 15 h 17"/>
                <a:gd name="T90" fmla="*/ 2 w 14"/>
                <a:gd name="T91" fmla="*/ 15 h 17"/>
                <a:gd name="T92" fmla="*/ 1 w 14"/>
                <a:gd name="T93" fmla="*/ 15 h 17"/>
                <a:gd name="T94" fmla="*/ 1 w 14"/>
                <a:gd name="T95" fmla="*/ 16 h 17"/>
                <a:gd name="T96" fmla="*/ 1 w 14"/>
                <a:gd name="T97" fmla="*/ 16 h 17"/>
                <a:gd name="T98" fmla="*/ 1 w 14"/>
                <a:gd name="T99" fmla="*/ 16 h 17"/>
                <a:gd name="T100" fmla="*/ 0 w 14"/>
                <a:gd name="T101" fmla="*/ 17 h 17"/>
                <a:gd name="T102" fmla="*/ 0 w 14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6" name="Freeform 2376"/>
            <p:cNvSpPr>
              <a:spLocks/>
            </p:cNvSpPr>
            <p:nvPr/>
          </p:nvSpPr>
          <p:spPr bwMode="auto">
            <a:xfrm>
              <a:off x="5039342" y="4790472"/>
              <a:ext cx="13780" cy="14764"/>
            </a:xfrm>
            <a:custGeom>
              <a:avLst/>
              <a:gdLst>
                <a:gd name="T0" fmla="*/ 14 w 14"/>
                <a:gd name="T1" fmla="*/ 0 h 15"/>
                <a:gd name="T2" fmla="*/ 14 w 14"/>
                <a:gd name="T3" fmla="*/ 0 h 15"/>
                <a:gd name="T4" fmla="*/ 14 w 14"/>
                <a:gd name="T5" fmla="*/ 0 h 15"/>
                <a:gd name="T6" fmla="*/ 13 w 14"/>
                <a:gd name="T7" fmla="*/ 0 h 15"/>
                <a:gd name="T8" fmla="*/ 13 w 14"/>
                <a:gd name="T9" fmla="*/ 1 h 15"/>
                <a:gd name="T10" fmla="*/ 13 w 14"/>
                <a:gd name="T11" fmla="*/ 1 h 15"/>
                <a:gd name="T12" fmla="*/ 13 w 14"/>
                <a:gd name="T13" fmla="*/ 2 h 15"/>
                <a:gd name="T14" fmla="*/ 12 w 14"/>
                <a:gd name="T15" fmla="*/ 2 h 15"/>
                <a:gd name="T16" fmla="*/ 12 w 14"/>
                <a:gd name="T17" fmla="*/ 2 h 15"/>
                <a:gd name="T18" fmla="*/ 12 w 14"/>
                <a:gd name="T19" fmla="*/ 2 h 15"/>
                <a:gd name="T20" fmla="*/ 12 w 14"/>
                <a:gd name="T21" fmla="*/ 3 h 15"/>
                <a:gd name="T22" fmla="*/ 11 w 14"/>
                <a:gd name="T23" fmla="*/ 3 h 15"/>
                <a:gd name="T24" fmla="*/ 11 w 14"/>
                <a:gd name="T25" fmla="*/ 3 h 15"/>
                <a:gd name="T26" fmla="*/ 11 w 14"/>
                <a:gd name="T27" fmla="*/ 4 h 15"/>
                <a:gd name="T28" fmla="*/ 10 w 14"/>
                <a:gd name="T29" fmla="*/ 4 h 15"/>
                <a:gd name="T30" fmla="*/ 10 w 14"/>
                <a:gd name="T31" fmla="*/ 4 h 15"/>
                <a:gd name="T32" fmla="*/ 10 w 14"/>
                <a:gd name="T33" fmla="*/ 5 h 15"/>
                <a:gd name="T34" fmla="*/ 10 w 14"/>
                <a:gd name="T35" fmla="*/ 5 h 15"/>
                <a:gd name="T36" fmla="*/ 9 w 14"/>
                <a:gd name="T37" fmla="*/ 5 h 15"/>
                <a:gd name="T38" fmla="*/ 9 w 14"/>
                <a:gd name="T39" fmla="*/ 5 h 15"/>
                <a:gd name="T40" fmla="*/ 9 w 14"/>
                <a:gd name="T41" fmla="*/ 6 h 15"/>
                <a:gd name="T42" fmla="*/ 9 w 14"/>
                <a:gd name="T43" fmla="*/ 6 h 15"/>
                <a:gd name="T44" fmla="*/ 8 w 14"/>
                <a:gd name="T45" fmla="*/ 6 h 15"/>
                <a:gd name="T46" fmla="*/ 8 w 14"/>
                <a:gd name="T47" fmla="*/ 7 h 15"/>
                <a:gd name="T48" fmla="*/ 8 w 14"/>
                <a:gd name="T49" fmla="*/ 7 h 15"/>
                <a:gd name="T50" fmla="*/ 7 w 14"/>
                <a:gd name="T51" fmla="*/ 7 h 15"/>
                <a:gd name="T52" fmla="*/ 7 w 14"/>
                <a:gd name="T53" fmla="*/ 7 h 15"/>
                <a:gd name="T54" fmla="*/ 7 w 14"/>
                <a:gd name="T55" fmla="*/ 8 h 15"/>
                <a:gd name="T56" fmla="*/ 7 w 14"/>
                <a:gd name="T57" fmla="*/ 8 h 15"/>
                <a:gd name="T58" fmla="*/ 6 w 14"/>
                <a:gd name="T59" fmla="*/ 8 h 15"/>
                <a:gd name="T60" fmla="*/ 6 w 14"/>
                <a:gd name="T61" fmla="*/ 9 h 15"/>
                <a:gd name="T62" fmla="*/ 6 w 14"/>
                <a:gd name="T63" fmla="*/ 9 h 15"/>
                <a:gd name="T64" fmla="*/ 6 w 14"/>
                <a:gd name="T65" fmla="*/ 9 h 15"/>
                <a:gd name="T66" fmla="*/ 5 w 14"/>
                <a:gd name="T67" fmla="*/ 10 h 15"/>
                <a:gd name="T68" fmla="*/ 5 w 14"/>
                <a:gd name="T69" fmla="*/ 10 h 15"/>
                <a:gd name="T70" fmla="*/ 5 w 14"/>
                <a:gd name="T71" fmla="*/ 10 h 15"/>
                <a:gd name="T72" fmla="*/ 5 w 14"/>
                <a:gd name="T73" fmla="*/ 10 h 15"/>
                <a:gd name="T74" fmla="*/ 4 w 14"/>
                <a:gd name="T75" fmla="*/ 11 h 15"/>
                <a:gd name="T76" fmla="*/ 4 w 14"/>
                <a:gd name="T77" fmla="*/ 11 h 15"/>
                <a:gd name="T78" fmla="*/ 4 w 14"/>
                <a:gd name="T79" fmla="*/ 11 h 15"/>
                <a:gd name="T80" fmla="*/ 3 w 14"/>
                <a:gd name="T81" fmla="*/ 12 h 15"/>
                <a:gd name="T82" fmla="*/ 3 w 14"/>
                <a:gd name="T83" fmla="*/ 12 h 15"/>
                <a:gd name="T84" fmla="*/ 3 w 14"/>
                <a:gd name="T85" fmla="*/ 12 h 15"/>
                <a:gd name="T86" fmla="*/ 3 w 14"/>
                <a:gd name="T87" fmla="*/ 12 h 15"/>
                <a:gd name="T88" fmla="*/ 2 w 14"/>
                <a:gd name="T89" fmla="*/ 13 h 15"/>
                <a:gd name="T90" fmla="*/ 2 w 14"/>
                <a:gd name="T91" fmla="*/ 13 h 15"/>
                <a:gd name="T92" fmla="*/ 2 w 14"/>
                <a:gd name="T93" fmla="*/ 13 h 15"/>
                <a:gd name="T94" fmla="*/ 2 w 14"/>
                <a:gd name="T95" fmla="*/ 13 h 15"/>
                <a:gd name="T96" fmla="*/ 1 w 14"/>
                <a:gd name="T97" fmla="*/ 14 h 15"/>
                <a:gd name="T98" fmla="*/ 1 w 14"/>
                <a:gd name="T99" fmla="*/ 14 h 15"/>
                <a:gd name="T100" fmla="*/ 1 w 14"/>
                <a:gd name="T101" fmla="*/ 14 h 15"/>
                <a:gd name="T102" fmla="*/ 0 w 14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7" name="Freeform 2377"/>
            <p:cNvSpPr>
              <a:spLocks/>
            </p:cNvSpPr>
            <p:nvPr/>
          </p:nvSpPr>
          <p:spPr bwMode="auto">
            <a:xfrm>
              <a:off x="5026547" y="4804251"/>
              <a:ext cx="13780" cy="12796"/>
            </a:xfrm>
            <a:custGeom>
              <a:avLst/>
              <a:gdLst>
                <a:gd name="T0" fmla="*/ 14 w 14"/>
                <a:gd name="T1" fmla="*/ 0 h 13"/>
                <a:gd name="T2" fmla="*/ 13 w 14"/>
                <a:gd name="T3" fmla="*/ 1 h 13"/>
                <a:gd name="T4" fmla="*/ 13 w 14"/>
                <a:gd name="T5" fmla="*/ 1 h 13"/>
                <a:gd name="T6" fmla="*/ 13 w 14"/>
                <a:gd name="T7" fmla="*/ 1 h 13"/>
                <a:gd name="T8" fmla="*/ 13 w 14"/>
                <a:gd name="T9" fmla="*/ 1 h 13"/>
                <a:gd name="T10" fmla="*/ 12 w 14"/>
                <a:gd name="T11" fmla="*/ 2 h 13"/>
                <a:gd name="T12" fmla="*/ 12 w 14"/>
                <a:gd name="T13" fmla="*/ 2 h 13"/>
                <a:gd name="T14" fmla="*/ 12 w 14"/>
                <a:gd name="T15" fmla="*/ 2 h 13"/>
                <a:gd name="T16" fmla="*/ 12 w 14"/>
                <a:gd name="T17" fmla="*/ 2 h 13"/>
                <a:gd name="T18" fmla="*/ 11 w 14"/>
                <a:gd name="T19" fmla="*/ 3 h 13"/>
                <a:gd name="T20" fmla="*/ 11 w 14"/>
                <a:gd name="T21" fmla="*/ 3 h 13"/>
                <a:gd name="T22" fmla="*/ 11 w 14"/>
                <a:gd name="T23" fmla="*/ 3 h 13"/>
                <a:gd name="T24" fmla="*/ 10 w 14"/>
                <a:gd name="T25" fmla="*/ 4 h 13"/>
                <a:gd name="T26" fmla="*/ 10 w 14"/>
                <a:gd name="T27" fmla="*/ 4 h 13"/>
                <a:gd name="T28" fmla="*/ 10 w 14"/>
                <a:gd name="T29" fmla="*/ 4 h 13"/>
                <a:gd name="T30" fmla="*/ 10 w 14"/>
                <a:gd name="T31" fmla="*/ 4 h 13"/>
                <a:gd name="T32" fmla="*/ 9 w 14"/>
                <a:gd name="T33" fmla="*/ 5 h 13"/>
                <a:gd name="T34" fmla="*/ 9 w 14"/>
                <a:gd name="T35" fmla="*/ 5 h 13"/>
                <a:gd name="T36" fmla="*/ 9 w 14"/>
                <a:gd name="T37" fmla="*/ 5 h 13"/>
                <a:gd name="T38" fmla="*/ 9 w 14"/>
                <a:gd name="T39" fmla="*/ 5 h 13"/>
                <a:gd name="T40" fmla="*/ 8 w 14"/>
                <a:gd name="T41" fmla="*/ 5 h 13"/>
                <a:gd name="T42" fmla="*/ 8 w 14"/>
                <a:gd name="T43" fmla="*/ 6 h 13"/>
                <a:gd name="T44" fmla="*/ 8 w 14"/>
                <a:gd name="T45" fmla="*/ 6 h 13"/>
                <a:gd name="T46" fmla="*/ 8 w 14"/>
                <a:gd name="T47" fmla="*/ 6 h 13"/>
                <a:gd name="T48" fmla="*/ 7 w 14"/>
                <a:gd name="T49" fmla="*/ 6 h 13"/>
                <a:gd name="T50" fmla="*/ 7 w 14"/>
                <a:gd name="T51" fmla="*/ 7 h 13"/>
                <a:gd name="T52" fmla="*/ 6 w 14"/>
                <a:gd name="T53" fmla="*/ 7 h 13"/>
                <a:gd name="T54" fmla="*/ 6 w 14"/>
                <a:gd name="T55" fmla="*/ 7 h 13"/>
                <a:gd name="T56" fmla="*/ 6 w 14"/>
                <a:gd name="T57" fmla="*/ 8 h 13"/>
                <a:gd name="T58" fmla="*/ 6 w 14"/>
                <a:gd name="T59" fmla="*/ 8 h 13"/>
                <a:gd name="T60" fmla="*/ 5 w 14"/>
                <a:gd name="T61" fmla="*/ 8 h 13"/>
                <a:gd name="T62" fmla="*/ 5 w 14"/>
                <a:gd name="T63" fmla="*/ 8 h 13"/>
                <a:gd name="T64" fmla="*/ 5 w 14"/>
                <a:gd name="T65" fmla="*/ 8 h 13"/>
                <a:gd name="T66" fmla="*/ 5 w 14"/>
                <a:gd name="T67" fmla="*/ 9 h 13"/>
                <a:gd name="T68" fmla="*/ 4 w 14"/>
                <a:gd name="T69" fmla="*/ 9 h 13"/>
                <a:gd name="T70" fmla="*/ 4 w 14"/>
                <a:gd name="T71" fmla="*/ 9 h 13"/>
                <a:gd name="T72" fmla="*/ 4 w 14"/>
                <a:gd name="T73" fmla="*/ 9 h 13"/>
                <a:gd name="T74" fmla="*/ 3 w 14"/>
                <a:gd name="T75" fmla="*/ 10 h 13"/>
                <a:gd name="T76" fmla="*/ 3 w 14"/>
                <a:gd name="T77" fmla="*/ 10 h 13"/>
                <a:gd name="T78" fmla="*/ 3 w 14"/>
                <a:gd name="T79" fmla="*/ 10 h 13"/>
                <a:gd name="T80" fmla="*/ 3 w 14"/>
                <a:gd name="T81" fmla="*/ 11 h 13"/>
                <a:gd name="T82" fmla="*/ 2 w 14"/>
                <a:gd name="T83" fmla="*/ 11 h 13"/>
                <a:gd name="T84" fmla="*/ 2 w 14"/>
                <a:gd name="T85" fmla="*/ 11 h 13"/>
                <a:gd name="T86" fmla="*/ 2 w 14"/>
                <a:gd name="T87" fmla="*/ 11 h 13"/>
                <a:gd name="T88" fmla="*/ 2 w 14"/>
                <a:gd name="T89" fmla="*/ 11 h 13"/>
                <a:gd name="T90" fmla="*/ 1 w 14"/>
                <a:gd name="T91" fmla="*/ 12 h 13"/>
                <a:gd name="T92" fmla="*/ 1 w 14"/>
                <a:gd name="T93" fmla="*/ 12 h 13"/>
                <a:gd name="T94" fmla="*/ 1 w 14"/>
                <a:gd name="T95" fmla="*/ 12 h 13"/>
                <a:gd name="T96" fmla="*/ 0 w 14"/>
                <a:gd name="T97" fmla="*/ 12 h 13"/>
                <a:gd name="T98" fmla="*/ 0 w 14"/>
                <a:gd name="T99" fmla="*/ 13 h 13"/>
                <a:gd name="T100" fmla="*/ 0 w 14"/>
                <a:gd name="T101" fmla="*/ 13 h 13"/>
                <a:gd name="T102" fmla="*/ 0 w 14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8" name="Freeform 2378"/>
            <p:cNvSpPr>
              <a:spLocks/>
            </p:cNvSpPr>
            <p:nvPr/>
          </p:nvSpPr>
          <p:spPr bwMode="auto">
            <a:xfrm>
              <a:off x="5012767" y="4817047"/>
              <a:ext cx="13780" cy="10827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0 h 11"/>
                <a:gd name="T4" fmla="*/ 13 w 14"/>
                <a:gd name="T5" fmla="*/ 0 h 11"/>
                <a:gd name="T6" fmla="*/ 13 w 14"/>
                <a:gd name="T7" fmla="*/ 1 h 11"/>
                <a:gd name="T8" fmla="*/ 13 w 14"/>
                <a:gd name="T9" fmla="*/ 1 h 11"/>
                <a:gd name="T10" fmla="*/ 13 w 14"/>
                <a:gd name="T11" fmla="*/ 1 h 11"/>
                <a:gd name="T12" fmla="*/ 12 w 14"/>
                <a:gd name="T13" fmla="*/ 1 h 11"/>
                <a:gd name="T14" fmla="*/ 12 w 14"/>
                <a:gd name="T15" fmla="*/ 1 h 11"/>
                <a:gd name="T16" fmla="*/ 12 w 14"/>
                <a:gd name="T17" fmla="*/ 2 h 11"/>
                <a:gd name="T18" fmla="*/ 12 w 14"/>
                <a:gd name="T19" fmla="*/ 2 h 11"/>
                <a:gd name="T20" fmla="*/ 11 w 14"/>
                <a:gd name="T21" fmla="*/ 2 h 11"/>
                <a:gd name="T22" fmla="*/ 11 w 14"/>
                <a:gd name="T23" fmla="*/ 2 h 11"/>
                <a:gd name="T24" fmla="*/ 11 w 14"/>
                <a:gd name="T25" fmla="*/ 3 h 11"/>
                <a:gd name="T26" fmla="*/ 10 w 14"/>
                <a:gd name="T27" fmla="*/ 3 h 11"/>
                <a:gd name="T28" fmla="*/ 10 w 14"/>
                <a:gd name="T29" fmla="*/ 3 h 11"/>
                <a:gd name="T30" fmla="*/ 10 w 14"/>
                <a:gd name="T31" fmla="*/ 3 h 11"/>
                <a:gd name="T32" fmla="*/ 10 w 14"/>
                <a:gd name="T33" fmla="*/ 3 h 11"/>
                <a:gd name="T34" fmla="*/ 9 w 14"/>
                <a:gd name="T35" fmla="*/ 4 h 11"/>
                <a:gd name="T36" fmla="*/ 9 w 14"/>
                <a:gd name="T37" fmla="*/ 4 h 11"/>
                <a:gd name="T38" fmla="*/ 9 w 14"/>
                <a:gd name="T39" fmla="*/ 4 h 11"/>
                <a:gd name="T40" fmla="*/ 9 w 14"/>
                <a:gd name="T41" fmla="*/ 4 h 11"/>
                <a:gd name="T42" fmla="*/ 8 w 14"/>
                <a:gd name="T43" fmla="*/ 5 h 11"/>
                <a:gd name="T44" fmla="*/ 8 w 14"/>
                <a:gd name="T45" fmla="*/ 5 h 11"/>
                <a:gd name="T46" fmla="*/ 8 w 14"/>
                <a:gd name="T47" fmla="*/ 5 h 11"/>
                <a:gd name="T48" fmla="*/ 7 w 14"/>
                <a:gd name="T49" fmla="*/ 5 h 11"/>
                <a:gd name="T50" fmla="*/ 7 w 14"/>
                <a:gd name="T51" fmla="*/ 5 h 11"/>
                <a:gd name="T52" fmla="*/ 7 w 14"/>
                <a:gd name="T53" fmla="*/ 6 h 11"/>
                <a:gd name="T54" fmla="*/ 7 w 14"/>
                <a:gd name="T55" fmla="*/ 6 h 11"/>
                <a:gd name="T56" fmla="*/ 6 w 14"/>
                <a:gd name="T57" fmla="*/ 6 h 11"/>
                <a:gd name="T58" fmla="*/ 6 w 14"/>
                <a:gd name="T59" fmla="*/ 6 h 11"/>
                <a:gd name="T60" fmla="*/ 6 w 14"/>
                <a:gd name="T61" fmla="*/ 6 h 11"/>
                <a:gd name="T62" fmla="*/ 6 w 14"/>
                <a:gd name="T63" fmla="*/ 7 h 11"/>
                <a:gd name="T64" fmla="*/ 5 w 14"/>
                <a:gd name="T65" fmla="*/ 7 h 11"/>
                <a:gd name="T66" fmla="*/ 5 w 14"/>
                <a:gd name="T67" fmla="*/ 7 h 11"/>
                <a:gd name="T68" fmla="*/ 5 w 14"/>
                <a:gd name="T69" fmla="*/ 7 h 11"/>
                <a:gd name="T70" fmla="*/ 4 w 14"/>
                <a:gd name="T71" fmla="*/ 8 h 11"/>
                <a:gd name="T72" fmla="*/ 4 w 14"/>
                <a:gd name="T73" fmla="*/ 8 h 11"/>
                <a:gd name="T74" fmla="*/ 4 w 14"/>
                <a:gd name="T75" fmla="*/ 8 h 11"/>
                <a:gd name="T76" fmla="*/ 4 w 14"/>
                <a:gd name="T77" fmla="*/ 8 h 11"/>
                <a:gd name="T78" fmla="*/ 3 w 14"/>
                <a:gd name="T79" fmla="*/ 8 h 11"/>
                <a:gd name="T80" fmla="*/ 3 w 14"/>
                <a:gd name="T81" fmla="*/ 9 h 11"/>
                <a:gd name="T82" fmla="*/ 3 w 14"/>
                <a:gd name="T83" fmla="*/ 9 h 11"/>
                <a:gd name="T84" fmla="*/ 3 w 14"/>
                <a:gd name="T85" fmla="*/ 9 h 11"/>
                <a:gd name="T86" fmla="*/ 2 w 14"/>
                <a:gd name="T87" fmla="*/ 9 h 11"/>
                <a:gd name="T88" fmla="*/ 2 w 14"/>
                <a:gd name="T89" fmla="*/ 9 h 11"/>
                <a:gd name="T90" fmla="*/ 2 w 14"/>
                <a:gd name="T91" fmla="*/ 10 h 11"/>
                <a:gd name="T92" fmla="*/ 2 w 14"/>
                <a:gd name="T93" fmla="*/ 10 h 11"/>
                <a:gd name="T94" fmla="*/ 1 w 14"/>
                <a:gd name="T95" fmla="*/ 10 h 11"/>
                <a:gd name="T96" fmla="*/ 1 w 14"/>
                <a:gd name="T97" fmla="*/ 10 h 11"/>
                <a:gd name="T98" fmla="*/ 1 w 14"/>
                <a:gd name="T99" fmla="*/ 11 h 11"/>
                <a:gd name="T100" fmla="*/ 0 w 14"/>
                <a:gd name="T101" fmla="*/ 11 h 11"/>
                <a:gd name="T102" fmla="*/ 0 w 14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9" name="Freeform 2379"/>
            <p:cNvSpPr>
              <a:spLocks/>
            </p:cNvSpPr>
            <p:nvPr/>
          </p:nvSpPr>
          <p:spPr bwMode="auto">
            <a:xfrm>
              <a:off x="4999972" y="4827873"/>
              <a:ext cx="12796" cy="8859"/>
            </a:xfrm>
            <a:custGeom>
              <a:avLst/>
              <a:gdLst>
                <a:gd name="T0" fmla="*/ 13 w 13"/>
                <a:gd name="T1" fmla="*/ 0 h 9"/>
                <a:gd name="T2" fmla="*/ 13 w 13"/>
                <a:gd name="T3" fmla="*/ 0 h 9"/>
                <a:gd name="T4" fmla="*/ 13 w 13"/>
                <a:gd name="T5" fmla="*/ 0 h 9"/>
                <a:gd name="T6" fmla="*/ 13 w 13"/>
                <a:gd name="T7" fmla="*/ 0 h 9"/>
                <a:gd name="T8" fmla="*/ 12 w 13"/>
                <a:gd name="T9" fmla="*/ 0 h 9"/>
                <a:gd name="T10" fmla="*/ 12 w 13"/>
                <a:gd name="T11" fmla="*/ 1 h 9"/>
                <a:gd name="T12" fmla="*/ 12 w 13"/>
                <a:gd name="T13" fmla="*/ 1 h 9"/>
                <a:gd name="T14" fmla="*/ 12 w 13"/>
                <a:gd name="T15" fmla="*/ 1 h 9"/>
                <a:gd name="T16" fmla="*/ 11 w 13"/>
                <a:gd name="T17" fmla="*/ 1 h 9"/>
                <a:gd name="T18" fmla="*/ 11 w 13"/>
                <a:gd name="T19" fmla="*/ 1 h 9"/>
                <a:gd name="T20" fmla="*/ 11 w 13"/>
                <a:gd name="T21" fmla="*/ 2 h 9"/>
                <a:gd name="T22" fmla="*/ 10 w 13"/>
                <a:gd name="T23" fmla="*/ 2 h 9"/>
                <a:gd name="T24" fmla="*/ 10 w 13"/>
                <a:gd name="T25" fmla="*/ 2 h 9"/>
                <a:gd name="T26" fmla="*/ 10 w 13"/>
                <a:gd name="T27" fmla="*/ 2 h 9"/>
                <a:gd name="T28" fmla="*/ 10 w 13"/>
                <a:gd name="T29" fmla="*/ 2 h 9"/>
                <a:gd name="T30" fmla="*/ 9 w 13"/>
                <a:gd name="T31" fmla="*/ 3 h 9"/>
                <a:gd name="T32" fmla="*/ 9 w 13"/>
                <a:gd name="T33" fmla="*/ 3 h 9"/>
                <a:gd name="T34" fmla="*/ 9 w 13"/>
                <a:gd name="T35" fmla="*/ 3 h 9"/>
                <a:gd name="T36" fmla="*/ 9 w 13"/>
                <a:gd name="T37" fmla="*/ 3 h 9"/>
                <a:gd name="T38" fmla="*/ 8 w 13"/>
                <a:gd name="T39" fmla="*/ 3 h 9"/>
                <a:gd name="T40" fmla="*/ 8 w 13"/>
                <a:gd name="T41" fmla="*/ 4 h 9"/>
                <a:gd name="T42" fmla="*/ 8 w 13"/>
                <a:gd name="T43" fmla="*/ 4 h 9"/>
                <a:gd name="T44" fmla="*/ 7 w 13"/>
                <a:gd name="T45" fmla="*/ 4 h 9"/>
                <a:gd name="T46" fmla="*/ 7 w 13"/>
                <a:gd name="T47" fmla="*/ 4 h 9"/>
                <a:gd name="T48" fmla="*/ 7 w 13"/>
                <a:gd name="T49" fmla="*/ 4 h 9"/>
                <a:gd name="T50" fmla="*/ 7 w 13"/>
                <a:gd name="T51" fmla="*/ 4 h 9"/>
                <a:gd name="T52" fmla="*/ 7 w 13"/>
                <a:gd name="T53" fmla="*/ 5 h 9"/>
                <a:gd name="T54" fmla="*/ 6 w 13"/>
                <a:gd name="T55" fmla="*/ 5 h 9"/>
                <a:gd name="T56" fmla="*/ 6 w 13"/>
                <a:gd name="T57" fmla="*/ 5 h 9"/>
                <a:gd name="T58" fmla="*/ 6 w 13"/>
                <a:gd name="T59" fmla="*/ 5 h 9"/>
                <a:gd name="T60" fmla="*/ 6 w 13"/>
                <a:gd name="T61" fmla="*/ 5 h 9"/>
                <a:gd name="T62" fmla="*/ 5 w 13"/>
                <a:gd name="T63" fmla="*/ 5 h 9"/>
                <a:gd name="T64" fmla="*/ 5 w 13"/>
                <a:gd name="T65" fmla="*/ 6 h 9"/>
                <a:gd name="T66" fmla="*/ 5 w 13"/>
                <a:gd name="T67" fmla="*/ 6 h 9"/>
                <a:gd name="T68" fmla="*/ 5 w 13"/>
                <a:gd name="T69" fmla="*/ 6 h 9"/>
                <a:gd name="T70" fmla="*/ 4 w 13"/>
                <a:gd name="T71" fmla="*/ 6 h 9"/>
                <a:gd name="T72" fmla="*/ 4 w 13"/>
                <a:gd name="T73" fmla="*/ 7 h 9"/>
                <a:gd name="T74" fmla="*/ 4 w 13"/>
                <a:gd name="T75" fmla="*/ 7 h 9"/>
                <a:gd name="T76" fmla="*/ 3 w 13"/>
                <a:gd name="T77" fmla="*/ 7 h 9"/>
                <a:gd name="T78" fmla="*/ 3 w 13"/>
                <a:gd name="T79" fmla="*/ 7 h 9"/>
                <a:gd name="T80" fmla="*/ 3 w 13"/>
                <a:gd name="T81" fmla="*/ 7 h 9"/>
                <a:gd name="T82" fmla="*/ 3 w 13"/>
                <a:gd name="T83" fmla="*/ 7 h 9"/>
                <a:gd name="T84" fmla="*/ 2 w 13"/>
                <a:gd name="T85" fmla="*/ 7 h 9"/>
                <a:gd name="T86" fmla="*/ 2 w 13"/>
                <a:gd name="T87" fmla="*/ 8 h 9"/>
                <a:gd name="T88" fmla="*/ 2 w 13"/>
                <a:gd name="T89" fmla="*/ 8 h 9"/>
                <a:gd name="T90" fmla="*/ 2 w 13"/>
                <a:gd name="T91" fmla="*/ 8 h 9"/>
                <a:gd name="T92" fmla="*/ 1 w 13"/>
                <a:gd name="T93" fmla="*/ 8 h 9"/>
                <a:gd name="T94" fmla="*/ 1 w 13"/>
                <a:gd name="T95" fmla="*/ 8 h 9"/>
                <a:gd name="T96" fmla="*/ 1 w 13"/>
                <a:gd name="T97" fmla="*/ 8 h 9"/>
                <a:gd name="T98" fmla="*/ 0 w 13"/>
                <a:gd name="T99" fmla="*/ 9 h 9"/>
                <a:gd name="T100" fmla="*/ 0 w 13"/>
                <a:gd name="T101" fmla="*/ 9 h 9"/>
                <a:gd name="T102" fmla="*/ 0 w 13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0" name="Freeform 2380"/>
            <p:cNvSpPr>
              <a:spLocks/>
            </p:cNvSpPr>
            <p:nvPr/>
          </p:nvSpPr>
          <p:spPr bwMode="auto">
            <a:xfrm>
              <a:off x="4986192" y="4836732"/>
              <a:ext cx="13780" cy="7874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0 h 8"/>
                <a:gd name="T4" fmla="*/ 14 w 14"/>
                <a:gd name="T5" fmla="*/ 0 h 8"/>
                <a:gd name="T6" fmla="*/ 13 w 14"/>
                <a:gd name="T7" fmla="*/ 0 h 8"/>
                <a:gd name="T8" fmla="*/ 13 w 14"/>
                <a:gd name="T9" fmla="*/ 1 h 8"/>
                <a:gd name="T10" fmla="*/ 13 w 14"/>
                <a:gd name="T11" fmla="*/ 1 h 8"/>
                <a:gd name="T12" fmla="*/ 13 w 14"/>
                <a:gd name="T13" fmla="*/ 1 h 8"/>
                <a:gd name="T14" fmla="*/ 12 w 14"/>
                <a:gd name="T15" fmla="*/ 1 h 8"/>
                <a:gd name="T16" fmla="*/ 12 w 14"/>
                <a:gd name="T17" fmla="*/ 1 h 8"/>
                <a:gd name="T18" fmla="*/ 12 w 14"/>
                <a:gd name="T19" fmla="*/ 1 h 8"/>
                <a:gd name="T20" fmla="*/ 11 w 14"/>
                <a:gd name="T21" fmla="*/ 2 h 8"/>
                <a:gd name="T22" fmla="*/ 11 w 14"/>
                <a:gd name="T23" fmla="*/ 2 h 8"/>
                <a:gd name="T24" fmla="*/ 11 w 14"/>
                <a:gd name="T25" fmla="*/ 2 h 8"/>
                <a:gd name="T26" fmla="*/ 11 w 14"/>
                <a:gd name="T27" fmla="*/ 2 h 8"/>
                <a:gd name="T28" fmla="*/ 10 w 14"/>
                <a:gd name="T29" fmla="*/ 2 h 8"/>
                <a:gd name="T30" fmla="*/ 10 w 14"/>
                <a:gd name="T31" fmla="*/ 2 h 8"/>
                <a:gd name="T32" fmla="*/ 10 w 14"/>
                <a:gd name="T33" fmla="*/ 2 h 8"/>
                <a:gd name="T34" fmla="*/ 10 w 14"/>
                <a:gd name="T35" fmla="*/ 3 h 8"/>
                <a:gd name="T36" fmla="*/ 9 w 14"/>
                <a:gd name="T37" fmla="*/ 3 h 8"/>
                <a:gd name="T38" fmla="*/ 9 w 14"/>
                <a:gd name="T39" fmla="*/ 3 h 8"/>
                <a:gd name="T40" fmla="*/ 9 w 14"/>
                <a:gd name="T41" fmla="*/ 3 h 8"/>
                <a:gd name="T42" fmla="*/ 9 w 14"/>
                <a:gd name="T43" fmla="*/ 3 h 8"/>
                <a:gd name="T44" fmla="*/ 8 w 14"/>
                <a:gd name="T45" fmla="*/ 4 h 8"/>
                <a:gd name="T46" fmla="*/ 8 w 14"/>
                <a:gd name="T47" fmla="*/ 4 h 8"/>
                <a:gd name="T48" fmla="*/ 8 w 14"/>
                <a:gd name="T49" fmla="*/ 4 h 8"/>
                <a:gd name="T50" fmla="*/ 7 w 14"/>
                <a:gd name="T51" fmla="*/ 4 h 8"/>
                <a:gd name="T52" fmla="*/ 7 w 14"/>
                <a:gd name="T53" fmla="*/ 4 h 8"/>
                <a:gd name="T54" fmla="*/ 7 w 14"/>
                <a:gd name="T55" fmla="*/ 4 h 8"/>
                <a:gd name="T56" fmla="*/ 7 w 14"/>
                <a:gd name="T57" fmla="*/ 5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6 w 14"/>
                <a:gd name="T65" fmla="*/ 5 h 8"/>
                <a:gd name="T66" fmla="*/ 5 w 14"/>
                <a:gd name="T67" fmla="*/ 5 h 8"/>
                <a:gd name="T68" fmla="*/ 5 w 14"/>
                <a:gd name="T69" fmla="*/ 5 h 8"/>
                <a:gd name="T70" fmla="*/ 5 w 14"/>
                <a:gd name="T71" fmla="*/ 6 h 8"/>
                <a:gd name="T72" fmla="*/ 4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4 w 14"/>
                <a:gd name="T79" fmla="*/ 6 h 8"/>
                <a:gd name="T80" fmla="*/ 3 w 14"/>
                <a:gd name="T81" fmla="*/ 6 h 8"/>
                <a:gd name="T82" fmla="*/ 3 w 14"/>
                <a:gd name="T83" fmla="*/ 7 h 8"/>
                <a:gd name="T84" fmla="*/ 3 w 14"/>
                <a:gd name="T85" fmla="*/ 7 h 8"/>
                <a:gd name="T86" fmla="*/ 3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2 w 14"/>
                <a:gd name="T93" fmla="*/ 7 h 8"/>
                <a:gd name="T94" fmla="*/ 1 w 14"/>
                <a:gd name="T95" fmla="*/ 7 h 8"/>
                <a:gd name="T96" fmla="*/ 1 w 14"/>
                <a:gd name="T97" fmla="*/ 8 h 8"/>
                <a:gd name="T98" fmla="*/ 1 w 14"/>
                <a:gd name="T99" fmla="*/ 8 h 8"/>
                <a:gd name="T100" fmla="*/ 1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1" name="Freeform 2381"/>
            <p:cNvSpPr>
              <a:spLocks/>
            </p:cNvSpPr>
            <p:nvPr/>
          </p:nvSpPr>
          <p:spPr bwMode="auto">
            <a:xfrm>
              <a:off x="4973397" y="4844606"/>
              <a:ext cx="13780" cy="6890"/>
            </a:xfrm>
            <a:custGeom>
              <a:avLst/>
              <a:gdLst>
                <a:gd name="T0" fmla="*/ 14 w 14"/>
                <a:gd name="T1" fmla="*/ 0 h 7"/>
                <a:gd name="T2" fmla="*/ 13 w 14"/>
                <a:gd name="T3" fmla="*/ 0 h 7"/>
                <a:gd name="T4" fmla="*/ 13 w 14"/>
                <a:gd name="T5" fmla="*/ 0 h 7"/>
                <a:gd name="T6" fmla="*/ 13 w 14"/>
                <a:gd name="T7" fmla="*/ 0 h 7"/>
                <a:gd name="T8" fmla="*/ 13 w 14"/>
                <a:gd name="T9" fmla="*/ 0 h 7"/>
                <a:gd name="T10" fmla="*/ 13 w 14"/>
                <a:gd name="T11" fmla="*/ 1 h 7"/>
                <a:gd name="T12" fmla="*/ 12 w 14"/>
                <a:gd name="T13" fmla="*/ 1 h 7"/>
                <a:gd name="T14" fmla="*/ 12 w 14"/>
                <a:gd name="T15" fmla="*/ 1 h 7"/>
                <a:gd name="T16" fmla="*/ 12 w 14"/>
                <a:gd name="T17" fmla="*/ 1 h 7"/>
                <a:gd name="T18" fmla="*/ 12 w 14"/>
                <a:gd name="T19" fmla="*/ 1 h 7"/>
                <a:gd name="T20" fmla="*/ 11 w 14"/>
                <a:gd name="T21" fmla="*/ 1 h 7"/>
                <a:gd name="T22" fmla="*/ 11 w 14"/>
                <a:gd name="T23" fmla="*/ 1 h 7"/>
                <a:gd name="T24" fmla="*/ 11 w 14"/>
                <a:gd name="T25" fmla="*/ 1 h 7"/>
                <a:gd name="T26" fmla="*/ 10 w 14"/>
                <a:gd name="T27" fmla="*/ 2 h 7"/>
                <a:gd name="T28" fmla="*/ 10 w 14"/>
                <a:gd name="T29" fmla="*/ 2 h 7"/>
                <a:gd name="T30" fmla="*/ 10 w 14"/>
                <a:gd name="T31" fmla="*/ 2 h 7"/>
                <a:gd name="T32" fmla="*/ 10 w 14"/>
                <a:gd name="T33" fmla="*/ 2 h 7"/>
                <a:gd name="T34" fmla="*/ 9 w 14"/>
                <a:gd name="T35" fmla="*/ 2 h 7"/>
                <a:gd name="T36" fmla="*/ 9 w 14"/>
                <a:gd name="T37" fmla="*/ 2 h 7"/>
                <a:gd name="T38" fmla="*/ 9 w 14"/>
                <a:gd name="T39" fmla="*/ 3 h 7"/>
                <a:gd name="T40" fmla="*/ 9 w 14"/>
                <a:gd name="T41" fmla="*/ 3 h 7"/>
                <a:gd name="T42" fmla="*/ 8 w 14"/>
                <a:gd name="T43" fmla="*/ 3 h 7"/>
                <a:gd name="T44" fmla="*/ 8 w 14"/>
                <a:gd name="T45" fmla="*/ 3 h 7"/>
                <a:gd name="T46" fmla="*/ 8 w 14"/>
                <a:gd name="T47" fmla="*/ 3 h 7"/>
                <a:gd name="T48" fmla="*/ 7 w 14"/>
                <a:gd name="T49" fmla="*/ 3 h 7"/>
                <a:gd name="T50" fmla="*/ 7 w 14"/>
                <a:gd name="T51" fmla="*/ 3 h 7"/>
                <a:gd name="T52" fmla="*/ 7 w 14"/>
                <a:gd name="T53" fmla="*/ 3 h 7"/>
                <a:gd name="T54" fmla="*/ 7 w 14"/>
                <a:gd name="T55" fmla="*/ 4 h 7"/>
                <a:gd name="T56" fmla="*/ 6 w 14"/>
                <a:gd name="T57" fmla="*/ 4 h 7"/>
                <a:gd name="T58" fmla="*/ 6 w 14"/>
                <a:gd name="T59" fmla="*/ 4 h 7"/>
                <a:gd name="T60" fmla="*/ 6 w 14"/>
                <a:gd name="T61" fmla="*/ 4 h 7"/>
                <a:gd name="T62" fmla="*/ 6 w 14"/>
                <a:gd name="T63" fmla="*/ 4 h 7"/>
                <a:gd name="T64" fmla="*/ 5 w 14"/>
                <a:gd name="T65" fmla="*/ 4 h 7"/>
                <a:gd name="T66" fmla="*/ 5 w 14"/>
                <a:gd name="T67" fmla="*/ 4 h 7"/>
                <a:gd name="T68" fmla="*/ 5 w 14"/>
                <a:gd name="T69" fmla="*/ 4 h 7"/>
                <a:gd name="T70" fmla="*/ 4 w 14"/>
                <a:gd name="T71" fmla="*/ 5 h 7"/>
                <a:gd name="T72" fmla="*/ 4 w 14"/>
                <a:gd name="T73" fmla="*/ 5 h 7"/>
                <a:gd name="T74" fmla="*/ 4 w 14"/>
                <a:gd name="T75" fmla="*/ 5 h 7"/>
                <a:gd name="T76" fmla="*/ 4 w 14"/>
                <a:gd name="T77" fmla="*/ 5 h 7"/>
                <a:gd name="T78" fmla="*/ 3 w 14"/>
                <a:gd name="T79" fmla="*/ 5 h 7"/>
                <a:gd name="T80" fmla="*/ 3 w 14"/>
                <a:gd name="T81" fmla="*/ 5 h 7"/>
                <a:gd name="T82" fmla="*/ 3 w 14"/>
                <a:gd name="T83" fmla="*/ 6 h 7"/>
                <a:gd name="T84" fmla="*/ 3 w 14"/>
                <a:gd name="T85" fmla="*/ 6 h 7"/>
                <a:gd name="T86" fmla="*/ 2 w 14"/>
                <a:gd name="T87" fmla="*/ 6 h 7"/>
                <a:gd name="T88" fmla="*/ 2 w 14"/>
                <a:gd name="T89" fmla="*/ 6 h 7"/>
                <a:gd name="T90" fmla="*/ 2 w 14"/>
                <a:gd name="T91" fmla="*/ 6 h 7"/>
                <a:gd name="T92" fmla="*/ 1 w 14"/>
                <a:gd name="T93" fmla="*/ 6 h 7"/>
                <a:gd name="T94" fmla="*/ 1 w 14"/>
                <a:gd name="T95" fmla="*/ 6 h 7"/>
                <a:gd name="T96" fmla="*/ 1 w 14"/>
                <a:gd name="T97" fmla="*/ 6 h 7"/>
                <a:gd name="T98" fmla="*/ 1 w 14"/>
                <a:gd name="T99" fmla="*/ 6 h 7"/>
                <a:gd name="T100" fmla="*/ 0 w 14"/>
                <a:gd name="T101" fmla="*/ 7 h 7"/>
                <a:gd name="T102" fmla="*/ 0 w 14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2" name="Freeform 2382"/>
            <p:cNvSpPr>
              <a:spLocks/>
            </p:cNvSpPr>
            <p:nvPr/>
          </p:nvSpPr>
          <p:spPr bwMode="auto">
            <a:xfrm>
              <a:off x="4960602" y="4851495"/>
              <a:ext cx="12796" cy="492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3 w 13"/>
                <a:gd name="T5" fmla="*/ 0 h 5"/>
                <a:gd name="T6" fmla="*/ 13 w 13"/>
                <a:gd name="T7" fmla="*/ 0 h 5"/>
                <a:gd name="T8" fmla="*/ 13 w 13"/>
                <a:gd name="T9" fmla="*/ 0 h 5"/>
                <a:gd name="T10" fmla="*/ 12 w 13"/>
                <a:gd name="T11" fmla="*/ 0 h 5"/>
                <a:gd name="T12" fmla="*/ 12 w 13"/>
                <a:gd name="T13" fmla="*/ 0 h 5"/>
                <a:gd name="T14" fmla="*/ 12 w 13"/>
                <a:gd name="T15" fmla="*/ 0 h 5"/>
                <a:gd name="T16" fmla="*/ 12 w 13"/>
                <a:gd name="T17" fmla="*/ 1 h 5"/>
                <a:gd name="T18" fmla="*/ 11 w 13"/>
                <a:gd name="T19" fmla="*/ 1 h 5"/>
                <a:gd name="T20" fmla="*/ 11 w 13"/>
                <a:gd name="T21" fmla="*/ 1 h 5"/>
                <a:gd name="T22" fmla="*/ 11 w 13"/>
                <a:gd name="T23" fmla="*/ 1 h 5"/>
                <a:gd name="T24" fmla="*/ 10 w 13"/>
                <a:gd name="T25" fmla="*/ 1 h 5"/>
                <a:gd name="T26" fmla="*/ 10 w 13"/>
                <a:gd name="T27" fmla="*/ 1 h 5"/>
                <a:gd name="T28" fmla="*/ 10 w 13"/>
                <a:gd name="T29" fmla="*/ 1 h 5"/>
                <a:gd name="T30" fmla="*/ 10 w 13"/>
                <a:gd name="T31" fmla="*/ 2 h 5"/>
                <a:gd name="T32" fmla="*/ 9 w 13"/>
                <a:gd name="T33" fmla="*/ 2 h 5"/>
                <a:gd name="T34" fmla="*/ 9 w 13"/>
                <a:gd name="T35" fmla="*/ 2 h 5"/>
                <a:gd name="T36" fmla="*/ 9 w 13"/>
                <a:gd name="T37" fmla="*/ 2 h 5"/>
                <a:gd name="T38" fmla="*/ 9 w 13"/>
                <a:gd name="T39" fmla="*/ 2 h 5"/>
                <a:gd name="T40" fmla="*/ 8 w 13"/>
                <a:gd name="T41" fmla="*/ 2 h 5"/>
                <a:gd name="T42" fmla="*/ 8 w 13"/>
                <a:gd name="T43" fmla="*/ 2 h 5"/>
                <a:gd name="T44" fmla="*/ 8 w 13"/>
                <a:gd name="T45" fmla="*/ 2 h 5"/>
                <a:gd name="T46" fmla="*/ 7 w 13"/>
                <a:gd name="T47" fmla="*/ 2 h 5"/>
                <a:gd name="T48" fmla="*/ 7 w 13"/>
                <a:gd name="T49" fmla="*/ 2 h 5"/>
                <a:gd name="T50" fmla="*/ 7 w 13"/>
                <a:gd name="T51" fmla="*/ 3 h 5"/>
                <a:gd name="T52" fmla="*/ 7 w 13"/>
                <a:gd name="T53" fmla="*/ 3 h 5"/>
                <a:gd name="T54" fmla="*/ 6 w 13"/>
                <a:gd name="T55" fmla="*/ 3 h 5"/>
                <a:gd name="T56" fmla="*/ 6 w 13"/>
                <a:gd name="T57" fmla="*/ 3 h 5"/>
                <a:gd name="T58" fmla="*/ 6 w 13"/>
                <a:gd name="T59" fmla="*/ 3 h 5"/>
                <a:gd name="T60" fmla="*/ 6 w 13"/>
                <a:gd name="T61" fmla="*/ 3 h 5"/>
                <a:gd name="T62" fmla="*/ 5 w 13"/>
                <a:gd name="T63" fmla="*/ 3 h 5"/>
                <a:gd name="T64" fmla="*/ 5 w 13"/>
                <a:gd name="T65" fmla="*/ 3 h 5"/>
                <a:gd name="T66" fmla="*/ 5 w 13"/>
                <a:gd name="T67" fmla="*/ 3 h 5"/>
                <a:gd name="T68" fmla="*/ 4 w 13"/>
                <a:gd name="T69" fmla="*/ 4 h 5"/>
                <a:gd name="T70" fmla="*/ 4 w 13"/>
                <a:gd name="T71" fmla="*/ 4 h 5"/>
                <a:gd name="T72" fmla="*/ 4 w 13"/>
                <a:gd name="T73" fmla="*/ 4 h 5"/>
                <a:gd name="T74" fmla="*/ 4 w 13"/>
                <a:gd name="T75" fmla="*/ 4 h 5"/>
                <a:gd name="T76" fmla="*/ 4 w 13"/>
                <a:gd name="T77" fmla="*/ 4 h 5"/>
                <a:gd name="T78" fmla="*/ 3 w 13"/>
                <a:gd name="T79" fmla="*/ 4 h 5"/>
                <a:gd name="T80" fmla="*/ 3 w 13"/>
                <a:gd name="T81" fmla="*/ 4 h 5"/>
                <a:gd name="T82" fmla="*/ 3 w 13"/>
                <a:gd name="T83" fmla="*/ 4 h 5"/>
                <a:gd name="T84" fmla="*/ 3 w 13"/>
                <a:gd name="T85" fmla="*/ 5 h 5"/>
                <a:gd name="T86" fmla="*/ 2 w 13"/>
                <a:gd name="T87" fmla="*/ 5 h 5"/>
                <a:gd name="T88" fmla="*/ 2 w 13"/>
                <a:gd name="T89" fmla="*/ 5 h 5"/>
                <a:gd name="T90" fmla="*/ 2 w 13"/>
                <a:gd name="T91" fmla="*/ 5 h 5"/>
                <a:gd name="T92" fmla="*/ 2 w 13"/>
                <a:gd name="T93" fmla="*/ 5 h 5"/>
                <a:gd name="T94" fmla="*/ 1 w 13"/>
                <a:gd name="T95" fmla="*/ 5 h 5"/>
                <a:gd name="T96" fmla="*/ 1 w 13"/>
                <a:gd name="T97" fmla="*/ 5 h 5"/>
                <a:gd name="T98" fmla="*/ 1 w 13"/>
                <a:gd name="T99" fmla="*/ 5 h 5"/>
                <a:gd name="T100" fmla="*/ 0 w 13"/>
                <a:gd name="T101" fmla="*/ 5 h 5"/>
                <a:gd name="T102" fmla="*/ 0 w 13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3" name="Freeform 2383"/>
            <p:cNvSpPr>
              <a:spLocks/>
            </p:cNvSpPr>
            <p:nvPr/>
          </p:nvSpPr>
          <p:spPr bwMode="auto">
            <a:xfrm>
              <a:off x="4947806" y="4856417"/>
              <a:ext cx="12796" cy="492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3 w 13"/>
                <a:gd name="T5" fmla="*/ 1 h 5"/>
                <a:gd name="T6" fmla="*/ 13 w 13"/>
                <a:gd name="T7" fmla="*/ 1 h 5"/>
                <a:gd name="T8" fmla="*/ 12 w 13"/>
                <a:gd name="T9" fmla="*/ 1 h 5"/>
                <a:gd name="T10" fmla="*/ 12 w 13"/>
                <a:gd name="T11" fmla="*/ 1 h 5"/>
                <a:gd name="T12" fmla="*/ 12 w 13"/>
                <a:gd name="T13" fmla="*/ 1 h 5"/>
                <a:gd name="T14" fmla="*/ 12 w 13"/>
                <a:gd name="T15" fmla="*/ 1 h 5"/>
                <a:gd name="T16" fmla="*/ 11 w 13"/>
                <a:gd name="T17" fmla="*/ 1 h 5"/>
                <a:gd name="T18" fmla="*/ 11 w 13"/>
                <a:gd name="T19" fmla="*/ 1 h 5"/>
                <a:gd name="T20" fmla="*/ 11 w 13"/>
                <a:gd name="T21" fmla="*/ 1 h 5"/>
                <a:gd name="T22" fmla="*/ 10 w 13"/>
                <a:gd name="T23" fmla="*/ 1 h 5"/>
                <a:gd name="T24" fmla="*/ 10 w 13"/>
                <a:gd name="T25" fmla="*/ 1 h 5"/>
                <a:gd name="T26" fmla="*/ 10 w 13"/>
                <a:gd name="T27" fmla="*/ 2 h 5"/>
                <a:gd name="T28" fmla="*/ 10 w 13"/>
                <a:gd name="T29" fmla="*/ 2 h 5"/>
                <a:gd name="T30" fmla="*/ 9 w 13"/>
                <a:gd name="T31" fmla="*/ 2 h 5"/>
                <a:gd name="T32" fmla="*/ 9 w 13"/>
                <a:gd name="T33" fmla="*/ 2 h 5"/>
                <a:gd name="T34" fmla="*/ 9 w 13"/>
                <a:gd name="T35" fmla="*/ 2 h 5"/>
                <a:gd name="T36" fmla="*/ 9 w 13"/>
                <a:gd name="T37" fmla="*/ 2 h 5"/>
                <a:gd name="T38" fmla="*/ 8 w 13"/>
                <a:gd name="T39" fmla="*/ 2 h 5"/>
                <a:gd name="T40" fmla="*/ 8 w 13"/>
                <a:gd name="T41" fmla="*/ 2 h 5"/>
                <a:gd name="T42" fmla="*/ 8 w 13"/>
                <a:gd name="T43" fmla="*/ 2 h 5"/>
                <a:gd name="T44" fmla="*/ 8 w 13"/>
                <a:gd name="T45" fmla="*/ 2 h 5"/>
                <a:gd name="T46" fmla="*/ 7 w 13"/>
                <a:gd name="T47" fmla="*/ 2 h 5"/>
                <a:gd name="T48" fmla="*/ 7 w 13"/>
                <a:gd name="T49" fmla="*/ 3 h 5"/>
                <a:gd name="T50" fmla="*/ 7 w 13"/>
                <a:gd name="T51" fmla="*/ 3 h 5"/>
                <a:gd name="T52" fmla="*/ 7 w 13"/>
                <a:gd name="T53" fmla="*/ 3 h 5"/>
                <a:gd name="T54" fmla="*/ 6 w 13"/>
                <a:gd name="T55" fmla="*/ 3 h 5"/>
                <a:gd name="T56" fmla="*/ 6 w 13"/>
                <a:gd name="T57" fmla="*/ 3 h 5"/>
                <a:gd name="T58" fmla="*/ 6 w 13"/>
                <a:gd name="T59" fmla="*/ 3 h 5"/>
                <a:gd name="T60" fmla="*/ 6 w 13"/>
                <a:gd name="T61" fmla="*/ 3 h 5"/>
                <a:gd name="T62" fmla="*/ 5 w 13"/>
                <a:gd name="T63" fmla="*/ 3 h 5"/>
                <a:gd name="T64" fmla="*/ 5 w 13"/>
                <a:gd name="T65" fmla="*/ 4 h 5"/>
                <a:gd name="T66" fmla="*/ 5 w 13"/>
                <a:gd name="T67" fmla="*/ 4 h 5"/>
                <a:gd name="T68" fmla="*/ 5 w 13"/>
                <a:gd name="T69" fmla="*/ 4 h 5"/>
                <a:gd name="T70" fmla="*/ 4 w 13"/>
                <a:gd name="T71" fmla="*/ 4 h 5"/>
                <a:gd name="T72" fmla="*/ 4 w 13"/>
                <a:gd name="T73" fmla="*/ 4 h 5"/>
                <a:gd name="T74" fmla="*/ 4 w 13"/>
                <a:gd name="T75" fmla="*/ 4 h 5"/>
                <a:gd name="T76" fmla="*/ 3 w 13"/>
                <a:gd name="T77" fmla="*/ 4 h 5"/>
                <a:gd name="T78" fmla="*/ 3 w 13"/>
                <a:gd name="T79" fmla="*/ 4 h 5"/>
                <a:gd name="T80" fmla="*/ 3 w 13"/>
                <a:gd name="T81" fmla="*/ 4 h 5"/>
                <a:gd name="T82" fmla="*/ 3 w 13"/>
                <a:gd name="T83" fmla="*/ 4 h 5"/>
                <a:gd name="T84" fmla="*/ 2 w 13"/>
                <a:gd name="T85" fmla="*/ 4 h 5"/>
                <a:gd name="T86" fmla="*/ 2 w 13"/>
                <a:gd name="T87" fmla="*/ 4 h 5"/>
                <a:gd name="T88" fmla="*/ 2 w 13"/>
                <a:gd name="T89" fmla="*/ 5 h 5"/>
                <a:gd name="T90" fmla="*/ 2 w 13"/>
                <a:gd name="T91" fmla="*/ 5 h 5"/>
                <a:gd name="T92" fmla="*/ 1 w 13"/>
                <a:gd name="T93" fmla="*/ 5 h 5"/>
                <a:gd name="T94" fmla="*/ 1 w 13"/>
                <a:gd name="T95" fmla="*/ 5 h 5"/>
                <a:gd name="T96" fmla="*/ 1 w 13"/>
                <a:gd name="T97" fmla="*/ 5 h 5"/>
                <a:gd name="T98" fmla="*/ 1 w 13"/>
                <a:gd name="T99" fmla="*/ 5 h 5"/>
                <a:gd name="T100" fmla="*/ 0 w 13"/>
                <a:gd name="T101" fmla="*/ 5 h 5"/>
                <a:gd name="T102" fmla="*/ 0 w 13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4" name="Freeform 2384"/>
            <p:cNvSpPr>
              <a:spLocks/>
            </p:cNvSpPr>
            <p:nvPr/>
          </p:nvSpPr>
          <p:spPr bwMode="auto">
            <a:xfrm>
              <a:off x="4935011" y="4861338"/>
              <a:ext cx="12796" cy="3937"/>
            </a:xfrm>
            <a:custGeom>
              <a:avLst/>
              <a:gdLst>
                <a:gd name="T0" fmla="*/ 13 w 13"/>
                <a:gd name="T1" fmla="*/ 0 h 4"/>
                <a:gd name="T2" fmla="*/ 13 w 13"/>
                <a:gd name="T3" fmla="*/ 0 h 4"/>
                <a:gd name="T4" fmla="*/ 13 w 13"/>
                <a:gd name="T5" fmla="*/ 0 h 4"/>
                <a:gd name="T6" fmla="*/ 13 w 13"/>
                <a:gd name="T7" fmla="*/ 0 h 4"/>
                <a:gd name="T8" fmla="*/ 12 w 13"/>
                <a:gd name="T9" fmla="*/ 0 h 4"/>
                <a:gd name="T10" fmla="*/ 12 w 13"/>
                <a:gd name="T11" fmla="*/ 0 h 4"/>
                <a:gd name="T12" fmla="*/ 12 w 13"/>
                <a:gd name="T13" fmla="*/ 0 h 4"/>
                <a:gd name="T14" fmla="*/ 12 w 13"/>
                <a:gd name="T15" fmla="*/ 1 h 4"/>
                <a:gd name="T16" fmla="*/ 11 w 13"/>
                <a:gd name="T17" fmla="*/ 1 h 4"/>
                <a:gd name="T18" fmla="*/ 11 w 13"/>
                <a:gd name="T19" fmla="*/ 1 h 4"/>
                <a:gd name="T20" fmla="*/ 11 w 13"/>
                <a:gd name="T21" fmla="*/ 1 h 4"/>
                <a:gd name="T22" fmla="*/ 10 w 13"/>
                <a:gd name="T23" fmla="*/ 1 h 4"/>
                <a:gd name="T24" fmla="*/ 10 w 13"/>
                <a:gd name="T25" fmla="*/ 1 h 4"/>
                <a:gd name="T26" fmla="*/ 10 w 13"/>
                <a:gd name="T27" fmla="*/ 1 h 4"/>
                <a:gd name="T28" fmla="*/ 10 w 13"/>
                <a:gd name="T29" fmla="*/ 1 h 4"/>
                <a:gd name="T30" fmla="*/ 9 w 13"/>
                <a:gd name="T31" fmla="*/ 1 h 4"/>
                <a:gd name="T32" fmla="*/ 9 w 13"/>
                <a:gd name="T33" fmla="*/ 2 h 4"/>
                <a:gd name="T34" fmla="*/ 9 w 13"/>
                <a:gd name="T35" fmla="*/ 2 h 4"/>
                <a:gd name="T36" fmla="*/ 9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8 w 13"/>
                <a:gd name="T43" fmla="*/ 2 h 4"/>
                <a:gd name="T44" fmla="*/ 8 w 13"/>
                <a:gd name="T45" fmla="*/ 2 h 4"/>
                <a:gd name="T46" fmla="*/ 8 w 13"/>
                <a:gd name="T47" fmla="*/ 2 h 4"/>
                <a:gd name="T48" fmla="*/ 7 w 13"/>
                <a:gd name="T49" fmla="*/ 2 h 4"/>
                <a:gd name="T50" fmla="*/ 7 w 13"/>
                <a:gd name="T51" fmla="*/ 2 h 4"/>
                <a:gd name="T52" fmla="*/ 7 w 13"/>
                <a:gd name="T53" fmla="*/ 2 h 4"/>
                <a:gd name="T54" fmla="*/ 6 w 13"/>
                <a:gd name="T55" fmla="*/ 2 h 4"/>
                <a:gd name="T56" fmla="*/ 6 w 13"/>
                <a:gd name="T57" fmla="*/ 2 h 4"/>
                <a:gd name="T58" fmla="*/ 6 w 13"/>
                <a:gd name="T59" fmla="*/ 2 h 4"/>
                <a:gd name="T60" fmla="*/ 6 w 13"/>
                <a:gd name="T61" fmla="*/ 3 h 4"/>
                <a:gd name="T62" fmla="*/ 5 w 13"/>
                <a:gd name="T63" fmla="*/ 3 h 4"/>
                <a:gd name="T64" fmla="*/ 5 w 13"/>
                <a:gd name="T65" fmla="*/ 3 h 4"/>
                <a:gd name="T66" fmla="*/ 5 w 13"/>
                <a:gd name="T67" fmla="*/ 3 h 4"/>
                <a:gd name="T68" fmla="*/ 5 w 13"/>
                <a:gd name="T69" fmla="*/ 3 h 4"/>
                <a:gd name="T70" fmla="*/ 4 w 13"/>
                <a:gd name="T71" fmla="*/ 3 h 4"/>
                <a:gd name="T72" fmla="*/ 4 w 13"/>
                <a:gd name="T73" fmla="*/ 3 h 4"/>
                <a:gd name="T74" fmla="*/ 4 w 13"/>
                <a:gd name="T75" fmla="*/ 3 h 4"/>
                <a:gd name="T76" fmla="*/ 3 w 13"/>
                <a:gd name="T77" fmla="*/ 3 h 4"/>
                <a:gd name="T78" fmla="*/ 3 w 13"/>
                <a:gd name="T79" fmla="*/ 3 h 4"/>
                <a:gd name="T80" fmla="*/ 3 w 13"/>
                <a:gd name="T81" fmla="*/ 3 h 4"/>
                <a:gd name="T82" fmla="*/ 3 w 13"/>
                <a:gd name="T83" fmla="*/ 3 h 4"/>
                <a:gd name="T84" fmla="*/ 2 w 13"/>
                <a:gd name="T85" fmla="*/ 3 h 4"/>
                <a:gd name="T86" fmla="*/ 2 w 13"/>
                <a:gd name="T87" fmla="*/ 3 h 4"/>
                <a:gd name="T88" fmla="*/ 2 w 13"/>
                <a:gd name="T89" fmla="*/ 3 h 4"/>
                <a:gd name="T90" fmla="*/ 2 w 13"/>
                <a:gd name="T91" fmla="*/ 4 h 4"/>
                <a:gd name="T92" fmla="*/ 1 w 13"/>
                <a:gd name="T93" fmla="*/ 4 h 4"/>
                <a:gd name="T94" fmla="*/ 1 w 13"/>
                <a:gd name="T95" fmla="*/ 4 h 4"/>
                <a:gd name="T96" fmla="*/ 1 w 13"/>
                <a:gd name="T97" fmla="*/ 4 h 4"/>
                <a:gd name="T98" fmla="*/ 1 w 13"/>
                <a:gd name="T99" fmla="*/ 4 h 4"/>
                <a:gd name="T100" fmla="*/ 0 w 13"/>
                <a:gd name="T101" fmla="*/ 4 h 4"/>
                <a:gd name="T102" fmla="*/ 0 w 13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5" name="Freeform 2385"/>
            <p:cNvSpPr>
              <a:spLocks/>
            </p:cNvSpPr>
            <p:nvPr/>
          </p:nvSpPr>
          <p:spPr bwMode="auto">
            <a:xfrm>
              <a:off x="4922216" y="4865275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3 w 13"/>
                <a:gd name="T7" fmla="*/ 0 h 3"/>
                <a:gd name="T8" fmla="*/ 12 w 13"/>
                <a:gd name="T9" fmla="*/ 0 h 3"/>
                <a:gd name="T10" fmla="*/ 12 w 13"/>
                <a:gd name="T11" fmla="*/ 0 h 3"/>
                <a:gd name="T12" fmla="*/ 12 w 13"/>
                <a:gd name="T13" fmla="*/ 1 h 3"/>
                <a:gd name="T14" fmla="*/ 12 w 13"/>
                <a:gd name="T15" fmla="*/ 1 h 3"/>
                <a:gd name="T16" fmla="*/ 11 w 13"/>
                <a:gd name="T17" fmla="*/ 1 h 3"/>
                <a:gd name="T18" fmla="*/ 11 w 13"/>
                <a:gd name="T19" fmla="*/ 1 h 3"/>
                <a:gd name="T20" fmla="*/ 11 w 13"/>
                <a:gd name="T21" fmla="*/ 1 h 3"/>
                <a:gd name="T22" fmla="*/ 11 w 13"/>
                <a:gd name="T23" fmla="*/ 1 h 3"/>
                <a:gd name="T24" fmla="*/ 10 w 13"/>
                <a:gd name="T25" fmla="*/ 1 h 3"/>
                <a:gd name="T26" fmla="*/ 10 w 13"/>
                <a:gd name="T27" fmla="*/ 1 h 3"/>
                <a:gd name="T28" fmla="*/ 10 w 13"/>
                <a:gd name="T29" fmla="*/ 1 h 3"/>
                <a:gd name="T30" fmla="*/ 9 w 13"/>
                <a:gd name="T31" fmla="*/ 1 h 3"/>
                <a:gd name="T32" fmla="*/ 9 w 13"/>
                <a:gd name="T33" fmla="*/ 1 h 3"/>
                <a:gd name="T34" fmla="*/ 9 w 13"/>
                <a:gd name="T35" fmla="*/ 1 h 3"/>
                <a:gd name="T36" fmla="*/ 9 w 13"/>
                <a:gd name="T37" fmla="*/ 1 h 3"/>
                <a:gd name="T38" fmla="*/ 9 w 13"/>
                <a:gd name="T39" fmla="*/ 1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1 h 3"/>
                <a:gd name="T46" fmla="*/ 8 w 13"/>
                <a:gd name="T47" fmla="*/ 2 h 3"/>
                <a:gd name="T48" fmla="*/ 7 w 13"/>
                <a:gd name="T49" fmla="*/ 2 h 3"/>
                <a:gd name="T50" fmla="*/ 7 w 13"/>
                <a:gd name="T51" fmla="*/ 2 h 3"/>
                <a:gd name="T52" fmla="*/ 7 w 13"/>
                <a:gd name="T53" fmla="*/ 2 h 3"/>
                <a:gd name="T54" fmla="*/ 6 w 13"/>
                <a:gd name="T55" fmla="*/ 2 h 3"/>
                <a:gd name="T56" fmla="*/ 6 w 13"/>
                <a:gd name="T57" fmla="*/ 2 h 3"/>
                <a:gd name="T58" fmla="*/ 6 w 13"/>
                <a:gd name="T59" fmla="*/ 2 h 3"/>
                <a:gd name="T60" fmla="*/ 6 w 13"/>
                <a:gd name="T61" fmla="*/ 2 h 3"/>
                <a:gd name="T62" fmla="*/ 5 w 13"/>
                <a:gd name="T63" fmla="*/ 2 h 3"/>
                <a:gd name="T64" fmla="*/ 5 w 13"/>
                <a:gd name="T65" fmla="*/ 2 h 3"/>
                <a:gd name="T66" fmla="*/ 5 w 13"/>
                <a:gd name="T67" fmla="*/ 2 h 3"/>
                <a:gd name="T68" fmla="*/ 5 w 13"/>
                <a:gd name="T69" fmla="*/ 2 h 3"/>
                <a:gd name="T70" fmla="*/ 4 w 13"/>
                <a:gd name="T71" fmla="*/ 2 h 3"/>
                <a:gd name="T72" fmla="*/ 4 w 13"/>
                <a:gd name="T73" fmla="*/ 2 h 3"/>
                <a:gd name="T74" fmla="*/ 4 w 13"/>
                <a:gd name="T75" fmla="*/ 2 h 3"/>
                <a:gd name="T76" fmla="*/ 3 w 13"/>
                <a:gd name="T77" fmla="*/ 2 h 3"/>
                <a:gd name="T78" fmla="*/ 3 w 13"/>
                <a:gd name="T79" fmla="*/ 2 h 3"/>
                <a:gd name="T80" fmla="*/ 3 w 13"/>
                <a:gd name="T81" fmla="*/ 2 h 3"/>
                <a:gd name="T82" fmla="*/ 3 w 13"/>
                <a:gd name="T83" fmla="*/ 3 h 3"/>
                <a:gd name="T84" fmla="*/ 3 w 13"/>
                <a:gd name="T85" fmla="*/ 3 h 3"/>
                <a:gd name="T86" fmla="*/ 2 w 13"/>
                <a:gd name="T87" fmla="*/ 3 h 3"/>
                <a:gd name="T88" fmla="*/ 2 w 13"/>
                <a:gd name="T89" fmla="*/ 3 h 3"/>
                <a:gd name="T90" fmla="*/ 2 w 13"/>
                <a:gd name="T91" fmla="*/ 3 h 3"/>
                <a:gd name="T92" fmla="*/ 2 w 13"/>
                <a:gd name="T93" fmla="*/ 3 h 3"/>
                <a:gd name="T94" fmla="*/ 1 w 13"/>
                <a:gd name="T95" fmla="*/ 3 h 3"/>
                <a:gd name="T96" fmla="*/ 1 w 13"/>
                <a:gd name="T97" fmla="*/ 3 h 3"/>
                <a:gd name="T98" fmla="*/ 1 w 13"/>
                <a:gd name="T99" fmla="*/ 3 h 3"/>
                <a:gd name="T100" fmla="*/ 1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6" name="Freeform 2386"/>
            <p:cNvSpPr>
              <a:spLocks/>
            </p:cNvSpPr>
            <p:nvPr/>
          </p:nvSpPr>
          <p:spPr bwMode="auto">
            <a:xfrm>
              <a:off x="4910404" y="4868228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2 w 13"/>
                <a:gd name="T3" fmla="*/ 0 h 3"/>
                <a:gd name="T4" fmla="*/ 12 w 13"/>
                <a:gd name="T5" fmla="*/ 0 h 3"/>
                <a:gd name="T6" fmla="*/ 12 w 13"/>
                <a:gd name="T7" fmla="*/ 0 h 3"/>
                <a:gd name="T8" fmla="*/ 11 w 13"/>
                <a:gd name="T9" fmla="*/ 0 h 3"/>
                <a:gd name="T10" fmla="*/ 11 w 13"/>
                <a:gd name="T11" fmla="*/ 1 h 3"/>
                <a:gd name="T12" fmla="*/ 11 w 13"/>
                <a:gd name="T13" fmla="*/ 1 h 3"/>
                <a:gd name="T14" fmla="*/ 11 w 13"/>
                <a:gd name="T15" fmla="*/ 1 h 3"/>
                <a:gd name="T16" fmla="*/ 10 w 13"/>
                <a:gd name="T17" fmla="*/ 1 h 3"/>
                <a:gd name="T18" fmla="*/ 10 w 13"/>
                <a:gd name="T19" fmla="*/ 1 h 3"/>
                <a:gd name="T20" fmla="*/ 10 w 13"/>
                <a:gd name="T21" fmla="*/ 1 h 3"/>
                <a:gd name="T22" fmla="*/ 10 w 13"/>
                <a:gd name="T23" fmla="*/ 1 h 3"/>
                <a:gd name="T24" fmla="*/ 10 w 13"/>
                <a:gd name="T25" fmla="*/ 1 h 3"/>
                <a:gd name="T26" fmla="*/ 9 w 13"/>
                <a:gd name="T27" fmla="*/ 1 h 3"/>
                <a:gd name="T28" fmla="*/ 9 w 13"/>
                <a:gd name="T29" fmla="*/ 1 h 3"/>
                <a:gd name="T30" fmla="*/ 9 w 13"/>
                <a:gd name="T31" fmla="*/ 1 h 3"/>
                <a:gd name="T32" fmla="*/ 8 w 13"/>
                <a:gd name="T33" fmla="*/ 1 h 3"/>
                <a:gd name="T34" fmla="*/ 8 w 13"/>
                <a:gd name="T35" fmla="*/ 1 h 3"/>
                <a:gd name="T36" fmla="*/ 8 w 13"/>
                <a:gd name="T37" fmla="*/ 1 h 3"/>
                <a:gd name="T38" fmla="*/ 8 w 13"/>
                <a:gd name="T39" fmla="*/ 1 h 3"/>
                <a:gd name="T40" fmla="*/ 7 w 13"/>
                <a:gd name="T41" fmla="*/ 1 h 3"/>
                <a:gd name="T42" fmla="*/ 7 w 13"/>
                <a:gd name="T43" fmla="*/ 1 h 3"/>
                <a:gd name="T44" fmla="*/ 7 w 13"/>
                <a:gd name="T45" fmla="*/ 1 h 3"/>
                <a:gd name="T46" fmla="*/ 7 w 13"/>
                <a:gd name="T47" fmla="*/ 1 h 3"/>
                <a:gd name="T48" fmla="*/ 6 w 13"/>
                <a:gd name="T49" fmla="*/ 1 h 3"/>
                <a:gd name="T50" fmla="*/ 6 w 13"/>
                <a:gd name="T51" fmla="*/ 1 h 3"/>
                <a:gd name="T52" fmla="*/ 6 w 13"/>
                <a:gd name="T53" fmla="*/ 2 h 3"/>
                <a:gd name="T54" fmla="*/ 5 w 13"/>
                <a:gd name="T55" fmla="*/ 2 h 3"/>
                <a:gd name="T56" fmla="*/ 5 w 13"/>
                <a:gd name="T57" fmla="*/ 2 h 3"/>
                <a:gd name="T58" fmla="*/ 5 w 13"/>
                <a:gd name="T59" fmla="*/ 2 h 3"/>
                <a:gd name="T60" fmla="*/ 5 w 13"/>
                <a:gd name="T61" fmla="*/ 2 h 3"/>
                <a:gd name="T62" fmla="*/ 5 w 13"/>
                <a:gd name="T63" fmla="*/ 2 h 3"/>
                <a:gd name="T64" fmla="*/ 4 w 13"/>
                <a:gd name="T65" fmla="*/ 2 h 3"/>
                <a:gd name="T66" fmla="*/ 4 w 13"/>
                <a:gd name="T67" fmla="*/ 2 h 3"/>
                <a:gd name="T68" fmla="*/ 4 w 13"/>
                <a:gd name="T69" fmla="*/ 2 h 3"/>
                <a:gd name="T70" fmla="*/ 4 w 13"/>
                <a:gd name="T71" fmla="*/ 2 h 3"/>
                <a:gd name="T72" fmla="*/ 3 w 13"/>
                <a:gd name="T73" fmla="*/ 2 h 3"/>
                <a:gd name="T74" fmla="*/ 3 w 13"/>
                <a:gd name="T75" fmla="*/ 2 h 3"/>
                <a:gd name="T76" fmla="*/ 3 w 13"/>
                <a:gd name="T77" fmla="*/ 2 h 3"/>
                <a:gd name="T78" fmla="*/ 3 w 13"/>
                <a:gd name="T79" fmla="*/ 2 h 3"/>
                <a:gd name="T80" fmla="*/ 2 w 13"/>
                <a:gd name="T81" fmla="*/ 2 h 3"/>
                <a:gd name="T82" fmla="*/ 2 w 13"/>
                <a:gd name="T83" fmla="*/ 2 h 3"/>
                <a:gd name="T84" fmla="*/ 2 w 13"/>
                <a:gd name="T85" fmla="*/ 2 h 3"/>
                <a:gd name="T86" fmla="*/ 1 w 13"/>
                <a:gd name="T87" fmla="*/ 2 h 3"/>
                <a:gd name="T88" fmla="*/ 1 w 13"/>
                <a:gd name="T89" fmla="*/ 2 h 3"/>
                <a:gd name="T90" fmla="*/ 1 w 13"/>
                <a:gd name="T91" fmla="*/ 2 h 3"/>
                <a:gd name="T92" fmla="*/ 1 w 13"/>
                <a:gd name="T93" fmla="*/ 2 h 3"/>
                <a:gd name="T94" fmla="*/ 1 w 13"/>
                <a:gd name="T95" fmla="*/ 2 h 3"/>
                <a:gd name="T96" fmla="*/ 0 w 13"/>
                <a:gd name="T97" fmla="*/ 2 h 3"/>
                <a:gd name="T98" fmla="*/ 0 w 13"/>
                <a:gd name="T99" fmla="*/ 2 h 3"/>
                <a:gd name="T100" fmla="*/ 0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7" name="Freeform 2387"/>
            <p:cNvSpPr>
              <a:spLocks/>
            </p:cNvSpPr>
            <p:nvPr/>
          </p:nvSpPr>
          <p:spPr bwMode="auto">
            <a:xfrm>
              <a:off x="4897610" y="4871180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2 w 13"/>
                <a:gd name="T9" fmla="*/ 0 h 1"/>
                <a:gd name="T10" fmla="*/ 11 w 13"/>
                <a:gd name="T11" fmla="*/ 0 h 1"/>
                <a:gd name="T12" fmla="*/ 11 w 13"/>
                <a:gd name="T13" fmla="*/ 0 h 1"/>
                <a:gd name="T14" fmla="*/ 11 w 13"/>
                <a:gd name="T15" fmla="*/ 0 h 1"/>
                <a:gd name="T16" fmla="*/ 11 w 13"/>
                <a:gd name="T17" fmla="*/ 0 h 1"/>
                <a:gd name="T18" fmla="*/ 10 w 13"/>
                <a:gd name="T19" fmla="*/ 0 h 1"/>
                <a:gd name="T20" fmla="*/ 10 w 13"/>
                <a:gd name="T21" fmla="*/ 0 h 1"/>
                <a:gd name="T22" fmla="*/ 10 w 13"/>
                <a:gd name="T23" fmla="*/ 0 h 1"/>
                <a:gd name="T24" fmla="*/ 10 w 13"/>
                <a:gd name="T25" fmla="*/ 0 h 1"/>
                <a:gd name="T26" fmla="*/ 9 w 13"/>
                <a:gd name="T27" fmla="*/ 0 h 1"/>
                <a:gd name="T28" fmla="*/ 9 w 13"/>
                <a:gd name="T29" fmla="*/ 0 h 1"/>
                <a:gd name="T30" fmla="*/ 9 w 13"/>
                <a:gd name="T31" fmla="*/ 0 h 1"/>
                <a:gd name="T32" fmla="*/ 9 w 13"/>
                <a:gd name="T33" fmla="*/ 0 h 1"/>
                <a:gd name="T34" fmla="*/ 8 w 13"/>
                <a:gd name="T35" fmla="*/ 0 h 1"/>
                <a:gd name="T36" fmla="*/ 8 w 13"/>
                <a:gd name="T37" fmla="*/ 0 h 1"/>
                <a:gd name="T38" fmla="*/ 8 w 13"/>
                <a:gd name="T39" fmla="*/ 0 h 1"/>
                <a:gd name="T40" fmla="*/ 8 w 13"/>
                <a:gd name="T41" fmla="*/ 0 h 1"/>
                <a:gd name="T42" fmla="*/ 7 w 13"/>
                <a:gd name="T43" fmla="*/ 0 h 1"/>
                <a:gd name="T44" fmla="*/ 7 w 13"/>
                <a:gd name="T45" fmla="*/ 0 h 1"/>
                <a:gd name="T46" fmla="*/ 7 w 13"/>
                <a:gd name="T47" fmla="*/ 0 h 1"/>
                <a:gd name="T48" fmla="*/ 7 w 13"/>
                <a:gd name="T49" fmla="*/ 0 h 1"/>
                <a:gd name="T50" fmla="*/ 6 w 13"/>
                <a:gd name="T51" fmla="*/ 0 h 1"/>
                <a:gd name="T52" fmla="*/ 6 w 13"/>
                <a:gd name="T53" fmla="*/ 0 h 1"/>
                <a:gd name="T54" fmla="*/ 6 w 13"/>
                <a:gd name="T55" fmla="*/ 0 h 1"/>
                <a:gd name="T56" fmla="*/ 6 w 13"/>
                <a:gd name="T57" fmla="*/ 1 h 1"/>
                <a:gd name="T58" fmla="*/ 5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4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3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2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1 w 13"/>
                <a:gd name="T89" fmla="*/ 1 h 1"/>
                <a:gd name="T90" fmla="*/ 1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0 w 13"/>
                <a:gd name="T99" fmla="*/ 1 h 1"/>
                <a:gd name="T100" fmla="*/ 0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8" name="Freeform 2388"/>
            <p:cNvSpPr>
              <a:spLocks/>
            </p:cNvSpPr>
            <p:nvPr/>
          </p:nvSpPr>
          <p:spPr bwMode="auto">
            <a:xfrm>
              <a:off x="4884814" y="4872165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2 w 13"/>
                <a:gd name="T7" fmla="*/ 1 h 2"/>
                <a:gd name="T8" fmla="*/ 12 w 13"/>
                <a:gd name="T9" fmla="*/ 1 h 2"/>
                <a:gd name="T10" fmla="*/ 12 w 13"/>
                <a:gd name="T11" fmla="*/ 1 h 2"/>
                <a:gd name="T12" fmla="*/ 11 w 13"/>
                <a:gd name="T13" fmla="*/ 1 h 2"/>
                <a:gd name="T14" fmla="*/ 11 w 13"/>
                <a:gd name="T15" fmla="*/ 1 h 2"/>
                <a:gd name="T16" fmla="*/ 11 w 13"/>
                <a:gd name="T17" fmla="*/ 1 h 2"/>
                <a:gd name="T18" fmla="*/ 11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1 w 13"/>
                <a:gd name="T93" fmla="*/ 1 h 2"/>
                <a:gd name="T94" fmla="*/ 1 w 13"/>
                <a:gd name="T95" fmla="*/ 1 h 2"/>
                <a:gd name="T96" fmla="*/ 1 w 13"/>
                <a:gd name="T97" fmla="*/ 1 h 2"/>
                <a:gd name="T98" fmla="*/ 1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9" name="Freeform 2389"/>
            <p:cNvSpPr>
              <a:spLocks/>
            </p:cNvSpPr>
            <p:nvPr/>
          </p:nvSpPr>
          <p:spPr bwMode="auto">
            <a:xfrm>
              <a:off x="4873003" y="4874133"/>
              <a:ext cx="11811" cy="0"/>
            </a:xfrm>
            <a:custGeom>
              <a:avLst/>
              <a:gdLst>
                <a:gd name="T0" fmla="*/ 12 w 12"/>
                <a:gd name="T1" fmla="*/ 12 w 12"/>
                <a:gd name="T2" fmla="*/ 12 w 12"/>
                <a:gd name="T3" fmla="*/ 12 w 12"/>
                <a:gd name="T4" fmla="*/ 11 w 12"/>
                <a:gd name="T5" fmla="*/ 11 w 12"/>
                <a:gd name="T6" fmla="*/ 11 w 12"/>
                <a:gd name="T7" fmla="*/ 11 w 12"/>
                <a:gd name="T8" fmla="*/ 11 w 12"/>
                <a:gd name="T9" fmla="*/ 10 w 12"/>
                <a:gd name="T10" fmla="*/ 10 w 12"/>
                <a:gd name="T11" fmla="*/ 10 w 12"/>
                <a:gd name="T12" fmla="*/ 9 w 12"/>
                <a:gd name="T13" fmla="*/ 9 w 12"/>
                <a:gd name="T14" fmla="*/ 9 w 12"/>
                <a:gd name="T15" fmla="*/ 9 w 12"/>
                <a:gd name="T16" fmla="*/ 8 w 12"/>
                <a:gd name="T17" fmla="*/ 8 w 12"/>
                <a:gd name="T18" fmla="*/ 8 w 12"/>
                <a:gd name="T19" fmla="*/ 8 w 12"/>
                <a:gd name="T20" fmla="*/ 8 w 12"/>
                <a:gd name="T21" fmla="*/ 7 w 12"/>
                <a:gd name="T22" fmla="*/ 7 w 12"/>
                <a:gd name="T23" fmla="*/ 7 w 12"/>
                <a:gd name="T24" fmla="*/ 6 w 12"/>
                <a:gd name="T25" fmla="*/ 6 w 12"/>
                <a:gd name="T26" fmla="*/ 6 w 12"/>
                <a:gd name="T27" fmla="*/ 6 w 12"/>
                <a:gd name="T28" fmla="*/ 5 w 12"/>
                <a:gd name="T29" fmla="*/ 5 w 12"/>
                <a:gd name="T30" fmla="*/ 5 w 12"/>
                <a:gd name="T31" fmla="*/ 5 w 12"/>
                <a:gd name="T32" fmla="*/ 4 w 12"/>
                <a:gd name="T33" fmla="*/ 4 w 12"/>
                <a:gd name="T34" fmla="*/ 4 w 12"/>
                <a:gd name="T35" fmla="*/ 4 w 12"/>
                <a:gd name="T36" fmla="*/ 3 w 12"/>
                <a:gd name="T37" fmla="*/ 3 w 12"/>
                <a:gd name="T38" fmla="*/ 3 w 12"/>
                <a:gd name="T39" fmla="*/ 3 w 12"/>
                <a:gd name="T40" fmla="*/ 2 w 12"/>
                <a:gd name="T41" fmla="*/ 2 w 12"/>
                <a:gd name="T42" fmla="*/ 2 w 12"/>
                <a:gd name="T43" fmla="*/ 2 w 12"/>
                <a:gd name="T44" fmla="*/ 1 w 12"/>
                <a:gd name="T45" fmla="*/ 1 w 12"/>
                <a:gd name="T46" fmla="*/ 1 w 12"/>
                <a:gd name="T47" fmla="*/ 1 w 12"/>
                <a:gd name="T48" fmla="*/ 1 w 12"/>
                <a:gd name="T49" fmla="*/ 0 w 12"/>
                <a:gd name="T50" fmla="*/ 0 w 12"/>
                <a:gd name="T51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0" name="Freeform 2390"/>
            <p:cNvSpPr>
              <a:spLocks/>
            </p:cNvSpPr>
            <p:nvPr/>
          </p:nvSpPr>
          <p:spPr bwMode="auto">
            <a:xfrm>
              <a:off x="4860208" y="4874133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2 w 13"/>
                <a:gd name="T3" fmla="*/ 12 w 13"/>
                <a:gd name="T4" fmla="*/ 12 w 13"/>
                <a:gd name="T5" fmla="*/ 12 w 13"/>
                <a:gd name="T6" fmla="*/ 11 w 13"/>
                <a:gd name="T7" fmla="*/ 11 w 13"/>
                <a:gd name="T8" fmla="*/ 11 w 13"/>
                <a:gd name="T9" fmla="*/ 11 w 13"/>
                <a:gd name="T10" fmla="*/ 11 w 13"/>
                <a:gd name="T11" fmla="*/ 10 w 13"/>
                <a:gd name="T12" fmla="*/ 10 w 13"/>
                <a:gd name="T13" fmla="*/ 10 w 13"/>
                <a:gd name="T14" fmla="*/ 9 w 13"/>
                <a:gd name="T15" fmla="*/ 9 w 13"/>
                <a:gd name="T16" fmla="*/ 9 w 13"/>
                <a:gd name="T17" fmla="*/ 9 w 13"/>
                <a:gd name="T18" fmla="*/ 8 w 13"/>
                <a:gd name="T19" fmla="*/ 8 w 13"/>
                <a:gd name="T20" fmla="*/ 8 w 13"/>
                <a:gd name="T21" fmla="*/ 8 w 13"/>
                <a:gd name="T22" fmla="*/ 7 w 13"/>
                <a:gd name="T23" fmla="*/ 7 w 13"/>
                <a:gd name="T24" fmla="*/ 7 w 13"/>
                <a:gd name="T25" fmla="*/ 7 w 13"/>
                <a:gd name="T26" fmla="*/ 6 w 13"/>
                <a:gd name="T27" fmla="*/ 6 w 13"/>
                <a:gd name="T28" fmla="*/ 6 w 13"/>
                <a:gd name="T29" fmla="*/ 6 w 13"/>
                <a:gd name="T30" fmla="*/ 5 w 13"/>
                <a:gd name="T31" fmla="*/ 5 w 13"/>
                <a:gd name="T32" fmla="*/ 5 w 13"/>
                <a:gd name="T33" fmla="*/ 5 w 13"/>
                <a:gd name="T34" fmla="*/ 4 w 13"/>
                <a:gd name="T35" fmla="*/ 4 w 13"/>
                <a:gd name="T36" fmla="*/ 4 w 13"/>
                <a:gd name="T37" fmla="*/ 4 w 13"/>
                <a:gd name="T38" fmla="*/ 3 w 13"/>
                <a:gd name="T39" fmla="*/ 3 w 13"/>
                <a:gd name="T40" fmla="*/ 3 w 13"/>
                <a:gd name="T41" fmla="*/ 3 w 13"/>
                <a:gd name="T42" fmla="*/ 2 w 13"/>
                <a:gd name="T43" fmla="*/ 2 w 13"/>
                <a:gd name="T44" fmla="*/ 2 w 13"/>
                <a:gd name="T45" fmla="*/ 2 w 13"/>
                <a:gd name="T46" fmla="*/ 1 w 13"/>
                <a:gd name="T47" fmla="*/ 1 w 13"/>
                <a:gd name="T48" fmla="*/ 1 w 13"/>
                <a:gd name="T49" fmla="*/ 1 w 13"/>
                <a:gd name="T50" fmla="*/ 1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1" name="Freeform 2391"/>
            <p:cNvSpPr>
              <a:spLocks/>
            </p:cNvSpPr>
            <p:nvPr/>
          </p:nvSpPr>
          <p:spPr bwMode="auto">
            <a:xfrm>
              <a:off x="4848397" y="4874133"/>
              <a:ext cx="12796" cy="0"/>
            </a:xfrm>
            <a:custGeom>
              <a:avLst/>
              <a:gdLst>
                <a:gd name="T0" fmla="*/ 13 w 13"/>
                <a:gd name="T1" fmla="*/ 12 w 13"/>
                <a:gd name="T2" fmla="*/ 12 w 13"/>
                <a:gd name="T3" fmla="*/ 12 w 13"/>
                <a:gd name="T4" fmla="*/ 11 w 13"/>
                <a:gd name="T5" fmla="*/ 11 w 13"/>
                <a:gd name="T6" fmla="*/ 11 w 13"/>
                <a:gd name="T7" fmla="*/ 11 w 13"/>
                <a:gd name="T8" fmla="*/ 10 w 13"/>
                <a:gd name="T9" fmla="*/ 10 w 13"/>
                <a:gd name="T10" fmla="*/ 10 w 13"/>
                <a:gd name="T11" fmla="*/ 10 w 13"/>
                <a:gd name="T12" fmla="*/ 10 w 13"/>
                <a:gd name="T13" fmla="*/ 9 w 13"/>
                <a:gd name="T14" fmla="*/ 9 w 13"/>
                <a:gd name="T15" fmla="*/ 9 w 13"/>
                <a:gd name="T16" fmla="*/ 8 w 13"/>
                <a:gd name="T17" fmla="*/ 8 w 13"/>
                <a:gd name="T18" fmla="*/ 8 w 13"/>
                <a:gd name="T19" fmla="*/ 8 w 13"/>
                <a:gd name="T20" fmla="*/ 7 w 13"/>
                <a:gd name="T21" fmla="*/ 7 w 13"/>
                <a:gd name="T22" fmla="*/ 7 w 13"/>
                <a:gd name="T23" fmla="*/ 7 w 13"/>
                <a:gd name="T24" fmla="*/ 7 w 13"/>
                <a:gd name="T25" fmla="*/ 6 w 13"/>
                <a:gd name="T26" fmla="*/ 6 w 13"/>
                <a:gd name="T27" fmla="*/ 6 w 13"/>
                <a:gd name="T28" fmla="*/ 5 w 13"/>
                <a:gd name="T29" fmla="*/ 5 w 13"/>
                <a:gd name="T30" fmla="*/ 5 w 13"/>
                <a:gd name="T31" fmla="*/ 5 w 13"/>
                <a:gd name="T32" fmla="*/ 4 w 13"/>
                <a:gd name="T33" fmla="*/ 4 w 13"/>
                <a:gd name="T34" fmla="*/ 4 w 13"/>
                <a:gd name="T35" fmla="*/ 4 w 13"/>
                <a:gd name="T36" fmla="*/ 4 w 13"/>
                <a:gd name="T37" fmla="*/ 3 w 13"/>
                <a:gd name="T38" fmla="*/ 3 w 13"/>
                <a:gd name="T39" fmla="*/ 3 w 13"/>
                <a:gd name="T40" fmla="*/ 3 w 13"/>
                <a:gd name="T41" fmla="*/ 2 w 13"/>
                <a:gd name="T42" fmla="*/ 2 w 13"/>
                <a:gd name="T43" fmla="*/ 2 w 13"/>
                <a:gd name="T44" fmla="*/ 1 w 13"/>
                <a:gd name="T45" fmla="*/ 1 w 13"/>
                <a:gd name="T46" fmla="*/ 1 w 13"/>
                <a:gd name="T47" fmla="*/ 1 w 13"/>
                <a:gd name="T48" fmla="*/ 1 w 13"/>
                <a:gd name="T49" fmla="*/ 0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2" name="Freeform 2392"/>
            <p:cNvSpPr>
              <a:spLocks/>
            </p:cNvSpPr>
            <p:nvPr/>
          </p:nvSpPr>
          <p:spPr bwMode="auto">
            <a:xfrm>
              <a:off x="4836586" y="4873149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1 w 12"/>
                <a:gd name="T7" fmla="*/ 1 h 1"/>
                <a:gd name="T8" fmla="*/ 11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0 w 12"/>
                <a:gd name="T15" fmla="*/ 1 h 1"/>
                <a:gd name="T16" fmla="*/ 10 w 12"/>
                <a:gd name="T17" fmla="*/ 1 h 1"/>
                <a:gd name="T18" fmla="*/ 10 w 12"/>
                <a:gd name="T19" fmla="*/ 1 h 1"/>
                <a:gd name="T20" fmla="*/ 10 w 12"/>
                <a:gd name="T21" fmla="*/ 1 h 1"/>
                <a:gd name="T22" fmla="*/ 9 w 12"/>
                <a:gd name="T23" fmla="*/ 1 h 1"/>
                <a:gd name="T24" fmla="*/ 9 w 12"/>
                <a:gd name="T25" fmla="*/ 1 h 1"/>
                <a:gd name="T26" fmla="*/ 9 w 12"/>
                <a:gd name="T27" fmla="*/ 1 h 1"/>
                <a:gd name="T28" fmla="*/ 9 w 12"/>
                <a:gd name="T29" fmla="*/ 1 h 1"/>
                <a:gd name="T30" fmla="*/ 8 w 12"/>
                <a:gd name="T31" fmla="*/ 1 h 1"/>
                <a:gd name="T32" fmla="*/ 8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7 w 12"/>
                <a:gd name="T39" fmla="*/ 1 h 1"/>
                <a:gd name="T40" fmla="*/ 7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6 w 12"/>
                <a:gd name="T47" fmla="*/ 1 h 1"/>
                <a:gd name="T48" fmla="*/ 6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5 w 12"/>
                <a:gd name="T55" fmla="*/ 1 h 1"/>
                <a:gd name="T56" fmla="*/ 5 w 12"/>
                <a:gd name="T57" fmla="*/ 1 h 1"/>
                <a:gd name="T58" fmla="*/ 5 w 12"/>
                <a:gd name="T59" fmla="*/ 1 h 1"/>
                <a:gd name="T60" fmla="*/ 5 w 12"/>
                <a:gd name="T61" fmla="*/ 1 h 1"/>
                <a:gd name="T62" fmla="*/ 5 w 12"/>
                <a:gd name="T63" fmla="*/ 1 h 1"/>
                <a:gd name="T64" fmla="*/ 4 w 12"/>
                <a:gd name="T65" fmla="*/ 1 h 1"/>
                <a:gd name="T66" fmla="*/ 4 w 12"/>
                <a:gd name="T67" fmla="*/ 1 h 1"/>
                <a:gd name="T68" fmla="*/ 4 w 12"/>
                <a:gd name="T69" fmla="*/ 1 h 1"/>
                <a:gd name="T70" fmla="*/ 3 w 12"/>
                <a:gd name="T71" fmla="*/ 0 h 1"/>
                <a:gd name="T72" fmla="*/ 3 w 12"/>
                <a:gd name="T73" fmla="*/ 0 h 1"/>
                <a:gd name="T74" fmla="*/ 3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2 w 12"/>
                <a:gd name="T81" fmla="*/ 0 h 1"/>
                <a:gd name="T82" fmla="*/ 2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1 w 12"/>
                <a:gd name="T89" fmla="*/ 0 h 1"/>
                <a:gd name="T90" fmla="*/ 1 w 12"/>
                <a:gd name="T91" fmla="*/ 0 h 1"/>
                <a:gd name="T92" fmla="*/ 1 w 12"/>
                <a:gd name="T93" fmla="*/ 0 h 1"/>
                <a:gd name="T94" fmla="*/ 0 w 12"/>
                <a:gd name="T95" fmla="*/ 0 h 1"/>
                <a:gd name="T96" fmla="*/ 0 w 12"/>
                <a:gd name="T97" fmla="*/ 0 h 1"/>
                <a:gd name="T98" fmla="*/ 0 w 12"/>
                <a:gd name="T99" fmla="*/ 0 h 1"/>
                <a:gd name="T100" fmla="*/ 0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3" name="Freeform 2393"/>
            <p:cNvSpPr>
              <a:spLocks/>
            </p:cNvSpPr>
            <p:nvPr/>
          </p:nvSpPr>
          <p:spPr bwMode="auto">
            <a:xfrm>
              <a:off x="4823790" y="4872165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3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2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1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1 h 1"/>
                <a:gd name="T44" fmla="*/ 8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7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5 w 13"/>
                <a:gd name="T67" fmla="*/ 1 h 1"/>
                <a:gd name="T68" fmla="*/ 5 w 13"/>
                <a:gd name="T69" fmla="*/ 1 h 1"/>
                <a:gd name="T70" fmla="*/ 4 w 13"/>
                <a:gd name="T71" fmla="*/ 1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3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4" name="Freeform 2394"/>
            <p:cNvSpPr>
              <a:spLocks/>
            </p:cNvSpPr>
            <p:nvPr/>
          </p:nvSpPr>
          <p:spPr bwMode="auto">
            <a:xfrm>
              <a:off x="4811979" y="4870196"/>
              <a:ext cx="11811" cy="1968"/>
            </a:xfrm>
            <a:custGeom>
              <a:avLst/>
              <a:gdLst>
                <a:gd name="T0" fmla="*/ 12 w 12"/>
                <a:gd name="T1" fmla="*/ 2 h 2"/>
                <a:gd name="T2" fmla="*/ 12 w 12"/>
                <a:gd name="T3" fmla="*/ 2 h 2"/>
                <a:gd name="T4" fmla="*/ 12 w 12"/>
                <a:gd name="T5" fmla="*/ 2 h 2"/>
                <a:gd name="T6" fmla="*/ 12 w 12"/>
                <a:gd name="T7" fmla="*/ 2 h 2"/>
                <a:gd name="T8" fmla="*/ 12 w 12"/>
                <a:gd name="T9" fmla="*/ 2 h 2"/>
                <a:gd name="T10" fmla="*/ 11 w 12"/>
                <a:gd name="T11" fmla="*/ 2 h 2"/>
                <a:gd name="T12" fmla="*/ 11 w 12"/>
                <a:gd name="T13" fmla="*/ 2 h 2"/>
                <a:gd name="T14" fmla="*/ 11 w 12"/>
                <a:gd name="T15" fmla="*/ 2 h 2"/>
                <a:gd name="T16" fmla="*/ 11 w 12"/>
                <a:gd name="T17" fmla="*/ 2 h 2"/>
                <a:gd name="T18" fmla="*/ 10 w 12"/>
                <a:gd name="T19" fmla="*/ 2 h 2"/>
                <a:gd name="T20" fmla="*/ 10 w 12"/>
                <a:gd name="T21" fmla="*/ 2 h 2"/>
                <a:gd name="T22" fmla="*/ 10 w 12"/>
                <a:gd name="T23" fmla="*/ 2 h 2"/>
                <a:gd name="T24" fmla="*/ 10 w 12"/>
                <a:gd name="T25" fmla="*/ 2 h 2"/>
                <a:gd name="T26" fmla="*/ 10 w 12"/>
                <a:gd name="T27" fmla="*/ 2 h 2"/>
                <a:gd name="T28" fmla="*/ 9 w 12"/>
                <a:gd name="T29" fmla="*/ 2 h 2"/>
                <a:gd name="T30" fmla="*/ 9 w 12"/>
                <a:gd name="T31" fmla="*/ 1 h 2"/>
                <a:gd name="T32" fmla="*/ 9 w 12"/>
                <a:gd name="T33" fmla="*/ 1 h 2"/>
                <a:gd name="T34" fmla="*/ 8 w 12"/>
                <a:gd name="T35" fmla="*/ 1 h 2"/>
                <a:gd name="T36" fmla="*/ 8 w 12"/>
                <a:gd name="T37" fmla="*/ 1 h 2"/>
                <a:gd name="T38" fmla="*/ 8 w 12"/>
                <a:gd name="T39" fmla="*/ 1 h 2"/>
                <a:gd name="T40" fmla="*/ 8 w 12"/>
                <a:gd name="T41" fmla="*/ 1 h 2"/>
                <a:gd name="T42" fmla="*/ 8 w 12"/>
                <a:gd name="T43" fmla="*/ 1 h 2"/>
                <a:gd name="T44" fmla="*/ 7 w 12"/>
                <a:gd name="T45" fmla="*/ 1 h 2"/>
                <a:gd name="T46" fmla="*/ 7 w 12"/>
                <a:gd name="T47" fmla="*/ 1 h 2"/>
                <a:gd name="T48" fmla="*/ 7 w 12"/>
                <a:gd name="T49" fmla="*/ 1 h 2"/>
                <a:gd name="T50" fmla="*/ 7 w 12"/>
                <a:gd name="T51" fmla="*/ 1 h 2"/>
                <a:gd name="T52" fmla="*/ 6 w 12"/>
                <a:gd name="T53" fmla="*/ 1 h 2"/>
                <a:gd name="T54" fmla="*/ 6 w 12"/>
                <a:gd name="T55" fmla="*/ 1 h 2"/>
                <a:gd name="T56" fmla="*/ 6 w 12"/>
                <a:gd name="T57" fmla="*/ 1 h 2"/>
                <a:gd name="T58" fmla="*/ 5 w 12"/>
                <a:gd name="T59" fmla="*/ 1 h 2"/>
                <a:gd name="T60" fmla="*/ 5 w 12"/>
                <a:gd name="T61" fmla="*/ 1 h 2"/>
                <a:gd name="T62" fmla="*/ 5 w 12"/>
                <a:gd name="T63" fmla="*/ 1 h 2"/>
                <a:gd name="T64" fmla="*/ 5 w 12"/>
                <a:gd name="T65" fmla="*/ 1 h 2"/>
                <a:gd name="T66" fmla="*/ 5 w 12"/>
                <a:gd name="T67" fmla="*/ 1 h 2"/>
                <a:gd name="T68" fmla="*/ 4 w 12"/>
                <a:gd name="T69" fmla="*/ 1 h 2"/>
                <a:gd name="T70" fmla="*/ 4 w 12"/>
                <a:gd name="T71" fmla="*/ 1 h 2"/>
                <a:gd name="T72" fmla="*/ 4 w 12"/>
                <a:gd name="T73" fmla="*/ 1 h 2"/>
                <a:gd name="T74" fmla="*/ 4 w 12"/>
                <a:gd name="T75" fmla="*/ 1 h 2"/>
                <a:gd name="T76" fmla="*/ 3 w 12"/>
                <a:gd name="T77" fmla="*/ 1 h 2"/>
                <a:gd name="T78" fmla="*/ 3 w 12"/>
                <a:gd name="T79" fmla="*/ 1 h 2"/>
                <a:gd name="T80" fmla="*/ 3 w 12"/>
                <a:gd name="T81" fmla="*/ 1 h 2"/>
                <a:gd name="T82" fmla="*/ 3 w 12"/>
                <a:gd name="T83" fmla="*/ 1 h 2"/>
                <a:gd name="T84" fmla="*/ 2 w 12"/>
                <a:gd name="T85" fmla="*/ 1 h 2"/>
                <a:gd name="T86" fmla="*/ 2 w 12"/>
                <a:gd name="T87" fmla="*/ 1 h 2"/>
                <a:gd name="T88" fmla="*/ 2 w 12"/>
                <a:gd name="T89" fmla="*/ 1 h 2"/>
                <a:gd name="T90" fmla="*/ 2 w 12"/>
                <a:gd name="T91" fmla="*/ 1 h 2"/>
                <a:gd name="T92" fmla="*/ 1 w 12"/>
                <a:gd name="T93" fmla="*/ 1 h 2"/>
                <a:gd name="T94" fmla="*/ 1 w 12"/>
                <a:gd name="T95" fmla="*/ 1 h 2"/>
                <a:gd name="T96" fmla="*/ 1 w 12"/>
                <a:gd name="T97" fmla="*/ 1 h 2"/>
                <a:gd name="T98" fmla="*/ 1 w 12"/>
                <a:gd name="T99" fmla="*/ 0 h 2"/>
                <a:gd name="T100" fmla="*/ 1 w 12"/>
                <a:gd name="T101" fmla="*/ 0 h 2"/>
                <a:gd name="T102" fmla="*/ 0 w 12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5" name="Freeform 2395"/>
            <p:cNvSpPr>
              <a:spLocks/>
            </p:cNvSpPr>
            <p:nvPr/>
          </p:nvSpPr>
          <p:spPr bwMode="auto">
            <a:xfrm>
              <a:off x="4800168" y="4869212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2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1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0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9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8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0 h 1"/>
                <a:gd name="T58" fmla="*/ 6 w 13"/>
                <a:gd name="T59" fmla="*/ 0 h 1"/>
                <a:gd name="T60" fmla="*/ 5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4 w 13"/>
                <a:gd name="T67" fmla="*/ 0 h 1"/>
                <a:gd name="T68" fmla="*/ 4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6" name="Freeform 2396"/>
            <p:cNvSpPr>
              <a:spLocks/>
            </p:cNvSpPr>
            <p:nvPr/>
          </p:nvSpPr>
          <p:spPr bwMode="auto">
            <a:xfrm>
              <a:off x="4788357" y="4866259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2 w 12"/>
                <a:gd name="T7" fmla="*/ 3 h 3"/>
                <a:gd name="T8" fmla="*/ 12 w 12"/>
                <a:gd name="T9" fmla="*/ 2 h 3"/>
                <a:gd name="T10" fmla="*/ 11 w 12"/>
                <a:gd name="T11" fmla="*/ 2 h 3"/>
                <a:gd name="T12" fmla="*/ 11 w 12"/>
                <a:gd name="T13" fmla="*/ 2 h 3"/>
                <a:gd name="T14" fmla="*/ 11 w 12"/>
                <a:gd name="T15" fmla="*/ 2 h 3"/>
                <a:gd name="T16" fmla="*/ 11 w 12"/>
                <a:gd name="T17" fmla="*/ 2 h 3"/>
                <a:gd name="T18" fmla="*/ 10 w 12"/>
                <a:gd name="T19" fmla="*/ 2 h 3"/>
                <a:gd name="T20" fmla="*/ 10 w 12"/>
                <a:gd name="T21" fmla="*/ 2 h 3"/>
                <a:gd name="T22" fmla="*/ 10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9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8 w 12"/>
                <a:gd name="T41" fmla="*/ 2 h 3"/>
                <a:gd name="T42" fmla="*/ 7 w 12"/>
                <a:gd name="T43" fmla="*/ 2 h 3"/>
                <a:gd name="T44" fmla="*/ 7 w 12"/>
                <a:gd name="T45" fmla="*/ 1 h 3"/>
                <a:gd name="T46" fmla="*/ 7 w 12"/>
                <a:gd name="T47" fmla="*/ 1 h 3"/>
                <a:gd name="T48" fmla="*/ 7 w 12"/>
                <a:gd name="T49" fmla="*/ 1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5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4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1 h 3"/>
                <a:gd name="T84" fmla="*/ 2 w 12"/>
                <a:gd name="T85" fmla="*/ 1 h 3"/>
                <a:gd name="T86" fmla="*/ 2 w 12"/>
                <a:gd name="T87" fmla="*/ 1 h 3"/>
                <a:gd name="T88" fmla="*/ 2 w 12"/>
                <a:gd name="T89" fmla="*/ 1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1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7" name="Freeform 2397"/>
            <p:cNvSpPr>
              <a:spLocks/>
            </p:cNvSpPr>
            <p:nvPr/>
          </p:nvSpPr>
          <p:spPr bwMode="auto">
            <a:xfrm>
              <a:off x="4776546" y="4864291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9 w 13"/>
                <a:gd name="T27" fmla="*/ 2 h 2"/>
                <a:gd name="T28" fmla="*/ 9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0 h 2"/>
                <a:gd name="T66" fmla="*/ 5 w 13"/>
                <a:gd name="T67" fmla="*/ 0 h 2"/>
                <a:gd name="T68" fmla="*/ 4 w 13"/>
                <a:gd name="T69" fmla="*/ 0 h 2"/>
                <a:gd name="T70" fmla="*/ 4 w 13"/>
                <a:gd name="T71" fmla="*/ 0 h 2"/>
                <a:gd name="T72" fmla="*/ 4 w 13"/>
                <a:gd name="T73" fmla="*/ 0 h 2"/>
                <a:gd name="T74" fmla="*/ 4 w 13"/>
                <a:gd name="T75" fmla="*/ 0 h 2"/>
                <a:gd name="T76" fmla="*/ 3 w 13"/>
                <a:gd name="T77" fmla="*/ 0 h 2"/>
                <a:gd name="T78" fmla="*/ 3 w 13"/>
                <a:gd name="T79" fmla="*/ 0 h 2"/>
                <a:gd name="T80" fmla="*/ 3 w 13"/>
                <a:gd name="T81" fmla="*/ 0 h 2"/>
                <a:gd name="T82" fmla="*/ 3 w 13"/>
                <a:gd name="T83" fmla="*/ 0 h 2"/>
                <a:gd name="T84" fmla="*/ 3 w 13"/>
                <a:gd name="T85" fmla="*/ 0 h 2"/>
                <a:gd name="T86" fmla="*/ 2 w 13"/>
                <a:gd name="T87" fmla="*/ 0 h 2"/>
                <a:gd name="T88" fmla="*/ 2 w 13"/>
                <a:gd name="T89" fmla="*/ 0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8" name="Freeform 2398"/>
            <p:cNvSpPr>
              <a:spLocks/>
            </p:cNvSpPr>
            <p:nvPr/>
          </p:nvSpPr>
          <p:spPr bwMode="auto">
            <a:xfrm>
              <a:off x="4764735" y="4861338"/>
              <a:ext cx="12796" cy="2953"/>
            </a:xfrm>
            <a:custGeom>
              <a:avLst/>
              <a:gdLst>
                <a:gd name="T0" fmla="*/ 13 w 13"/>
                <a:gd name="T1" fmla="*/ 3 h 3"/>
                <a:gd name="T2" fmla="*/ 12 w 13"/>
                <a:gd name="T3" fmla="*/ 3 h 3"/>
                <a:gd name="T4" fmla="*/ 12 w 13"/>
                <a:gd name="T5" fmla="*/ 2 h 3"/>
                <a:gd name="T6" fmla="*/ 12 w 13"/>
                <a:gd name="T7" fmla="*/ 2 h 3"/>
                <a:gd name="T8" fmla="*/ 12 w 13"/>
                <a:gd name="T9" fmla="*/ 2 h 3"/>
                <a:gd name="T10" fmla="*/ 12 w 13"/>
                <a:gd name="T11" fmla="*/ 2 h 3"/>
                <a:gd name="T12" fmla="*/ 11 w 13"/>
                <a:gd name="T13" fmla="*/ 2 h 3"/>
                <a:gd name="T14" fmla="*/ 11 w 13"/>
                <a:gd name="T15" fmla="*/ 2 h 3"/>
                <a:gd name="T16" fmla="*/ 11 w 13"/>
                <a:gd name="T17" fmla="*/ 2 h 3"/>
                <a:gd name="T18" fmla="*/ 10 w 13"/>
                <a:gd name="T19" fmla="*/ 2 h 3"/>
                <a:gd name="T20" fmla="*/ 10 w 13"/>
                <a:gd name="T21" fmla="*/ 2 h 3"/>
                <a:gd name="T22" fmla="*/ 10 w 13"/>
                <a:gd name="T23" fmla="*/ 2 h 3"/>
                <a:gd name="T24" fmla="*/ 10 w 13"/>
                <a:gd name="T25" fmla="*/ 2 h 3"/>
                <a:gd name="T26" fmla="*/ 10 w 13"/>
                <a:gd name="T27" fmla="*/ 2 h 3"/>
                <a:gd name="T28" fmla="*/ 9 w 13"/>
                <a:gd name="T29" fmla="*/ 2 h 3"/>
                <a:gd name="T30" fmla="*/ 9 w 13"/>
                <a:gd name="T31" fmla="*/ 2 h 3"/>
                <a:gd name="T32" fmla="*/ 9 w 13"/>
                <a:gd name="T33" fmla="*/ 2 h 3"/>
                <a:gd name="T34" fmla="*/ 9 w 13"/>
                <a:gd name="T35" fmla="*/ 2 h 3"/>
                <a:gd name="T36" fmla="*/ 8 w 13"/>
                <a:gd name="T37" fmla="*/ 2 h 3"/>
                <a:gd name="T38" fmla="*/ 8 w 13"/>
                <a:gd name="T39" fmla="*/ 2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1 h 3"/>
                <a:gd name="T46" fmla="*/ 7 w 13"/>
                <a:gd name="T47" fmla="*/ 1 h 3"/>
                <a:gd name="T48" fmla="*/ 7 w 13"/>
                <a:gd name="T49" fmla="*/ 1 h 3"/>
                <a:gd name="T50" fmla="*/ 7 w 13"/>
                <a:gd name="T51" fmla="*/ 1 h 3"/>
                <a:gd name="T52" fmla="*/ 6 w 13"/>
                <a:gd name="T53" fmla="*/ 1 h 3"/>
                <a:gd name="T54" fmla="*/ 6 w 13"/>
                <a:gd name="T55" fmla="*/ 1 h 3"/>
                <a:gd name="T56" fmla="*/ 6 w 13"/>
                <a:gd name="T57" fmla="*/ 1 h 3"/>
                <a:gd name="T58" fmla="*/ 6 w 13"/>
                <a:gd name="T59" fmla="*/ 1 h 3"/>
                <a:gd name="T60" fmla="*/ 6 w 13"/>
                <a:gd name="T61" fmla="*/ 1 h 3"/>
                <a:gd name="T62" fmla="*/ 5 w 13"/>
                <a:gd name="T63" fmla="*/ 1 h 3"/>
                <a:gd name="T64" fmla="*/ 5 w 13"/>
                <a:gd name="T65" fmla="*/ 1 h 3"/>
                <a:gd name="T66" fmla="*/ 5 w 13"/>
                <a:gd name="T67" fmla="*/ 1 h 3"/>
                <a:gd name="T68" fmla="*/ 5 w 13"/>
                <a:gd name="T69" fmla="*/ 0 h 3"/>
                <a:gd name="T70" fmla="*/ 4 w 13"/>
                <a:gd name="T71" fmla="*/ 0 h 3"/>
                <a:gd name="T72" fmla="*/ 4 w 13"/>
                <a:gd name="T73" fmla="*/ 0 h 3"/>
                <a:gd name="T74" fmla="*/ 4 w 13"/>
                <a:gd name="T75" fmla="*/ 0 h 3"/>
                <a:gd name="T76" fmla="*/ 4 w 13"/>
                <a:gd name="T77" fmla="*/ 0 h 3"/>
                <a:gd name="T78" fmla="*/ 3 w 13"/>
                <a:gd name="T79" fmla="*/ 0 h 3"/>
                <a:gd name="T80" fmla="*/ 3 w 13"/>
                <a:gd name="T81" fmla="*/ 0 h 3"/>
                <a:gd name="T82" fmla="*/ 3 w 13"/>
                <a:gd name="T83" fmla="*/ 0 h 3"/>
                <a:gd name="T84" fmla="*/ 3 w 13"/>
                <a:gd name="T85" fmla="*/ 0 h 3"/>
                <a:gd name="T86" fmla="*/ 2 w 13"/>
                <a:gd name="T87" fmla="*/ 0 h 3"/>
                <a:gd name="T88" fmla="*/ 2 w 13"/>
                <a:gd name="T89" fmla="*/ 0 h 3"/>
                <a:gd name="T90" fmla="*/ 2 w 13"/>
                <a:gd name="T91" fmla="*/ 0 h 3"/>
                <a:gd name="T92" fmla="*/ 2 w 13"/>
                <a:gd name="T93" fmla="*/ 0 h 3"/>
                <a:gd name="T94" fmla="*/ 2 w 13"/>
                <a:gd name="T95" fmla="*/ 0 h 3"/>
                <a:gd name="T96" fmla="*/ 1 w 13"/>
                <a:gd name="T97" fmla="*/ 0 h 3"/>
                <a:gd name="T98" fmla="*/ 1 w 13"/>
                <a:gd name="T99" fmla="*/ 0 h 3"/>
                <a:gd name="T100" fmla="*/ 1 w 13"/>
                <a:gd name="T101" fmla="*/ 0 h 3"/>
                <a:gd name="T102" fmla="*/ 0 w 13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9" name="Freeform 2399"/>
            <p:cNvSpPr>
              <a:spLocks/>
            </p:cNvSpPr>
            <p:nvPr/>
          </p:nvSpPr>
          <p:spPr bwMode="auto">
            <a:xfrm>
              <a:off x="4753909" y="4857401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1 w 12"/>
                <a:gd name="T3" fmla="*/ 4 h 4"/>
                <a:gd name="T4" fmla="*/ 11 w 12"/>
                <a:gd name="T5" fmla="*/ 3 h 4"/>
                <a:gd name="T6" fmla="*/ 11 w 12"/>
                <a:gd name="T7" fmla="*/ 3 h 4"/>
                <a:gd name="T8" fmla="*/ 11 w 12"/>
                <a:gd name="T9" fmla="*/ 3 h 4"/>
                <a:gd name="T10" fmla="*/ 11 w 12"/>
                <a:gd name="T11" fmla="*/ 3 h 4"/>
                <a:gd name="T12" fmla="*/ 10 w 12"/>
                <a:gd name="T13" fmla="*/ 3 h 4"/>
                <a:gd name="T14" fmla="*/ 10 w 12"/>
                <a:gd name="T15" fmla="*/ 3 h 4"/>
                <a:gd name="T16" fmla="*/ 10 w 12"/>
                <a:gd name="T17" fmla="*/ 3 h 4"/>
                <a:gd name="T18" fmla="*/ 10 w 12"/>
                <a:gd name="T19" fmla="*/ 3 h 4"/>
                <a:gd name="T20" fmla="*/ 10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8 w 12"/>
                <a:gd name="T29" fmla="*/ 3 h 4"/>
                <a:gd name="T30" fmla="*/ 8 w 12"/>
                <a:gd name="T31" fmla="*/ 3 h 4"/>
                <a:gd name="T32" fmla="*/ 8 w 12"/>
                <a:gd name="T33" fmla="*/ 3 h 4"/>
                <a:gd name="T34" fmla="*/ 8 w 12"/>
                <a:gd name="T35" fmla="*/ 3 h 4"/>
                <a:gd name="T36" fmla="*/ 8 w 12"/>
                <a:gd name="T37" fmla="*/ 3 h 4"/>
                <a:gd name="T38" fmla="*/ 7 w 12"/>
                <a:gd name="T39" fmla="*/ 2 h 4"/>
                <a:gd name="T40" fmla="*/ 7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6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2 h 4"/>
                <a:gd name="T62" fmla="*/ 4 w 12"/>
                <a:gd name="T63" fmla="*/ 1 h 4"/>
                <a:gd name="T64" fmla="*/ 4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1 w 12"/>
                <a:gd name="T89" fmla="*/ 1 h 4"/>
                <a:gd name="T90" fmla="*/ 1 w 12"/>
                <a:gd name="T91" fmla="*/ 1 h 4"/>
                <a:gd name="T92" fmla="*/ 1 w 12"/>
                <a:gd name="T93" fmla="*/ 1 h 4"/>
                <a:gd name="T94" fmla="*/ 1 w 12"/>
                <a:gd name="T95" fmla="*/ 0 h 4"/>
                <a:gd name="T96" fmla="*/ 1 w 12"/>
                <a:gd name="T97" fmla="*/ 0 h 4"/>
                <a:gd name="T98" fmla="*/ 0 w 12"/>
                <a:gd name="T99" fmla="*/ 0 h 4"/>
                <a:gd name="T100" fmla="*/ 0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0" name="Freeform 2400"/>
            <p:cNvSpPr>
              <a:spLocks/>
            </p:cNvSpPr>
            <p:nvPr/>
          </p:nvSpPr>
          <p:spPr bwMode="auto">
            <a:xfrm>
              <a:off x="4742098" y="4854448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1 w 12"/>
                <a:gd name="T11" fmla="*/ 3 h 3"/>
                <a:gd name="T12" fmla="*/ 11 w 12"/>
                <a:gd name="T13" fmla="*/ 3 h 3"/>
                <a:gd name="T14" fmla="*/ 10 w 12"/>
                <a:gd name="T15" fmla="*/ 3 h 3"/>
                <a:gd name="T16" fmla="*/ 10 w 12"/>
                <a:gd name="T17" fmla="*/ 3 h 3"/>
                <a:gd name="T18" fmla="*/ 10 w 12"/>
                <a:gd name="T19" fmla="*/ 3 h 3"/>
                <a:gd name="T20" fmla="*/ 10 w 12"/>
                <a:gd name="T21" fmla="*/ 3 h 3"/>
                <a:gd name="T22" fmla="*/ 9 w 12"/>
                <a:gd name="T23" fmla="*/ 3 h 3"/>
                <a:gd name="T24" fmla="*/ 9 w 12"/>
                <a:gd name="T25" fmla="*/ 3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8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2 h 3"/>
                <a:gd name="T50" fmla="*/ 6 w 12"/>
                <a:gd name="T51" fmla="*/ 2 h 3"/>
                <a:gd name="T52" fmla="*/ 6 w 12"/>
                <a:gd name="T53" fmla="*/ 2 h 3"/>
                <a:gd name="T54" fmla="*/ 6 w 12"/>
                <a:gd name="T55" fmla="*/ 2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0 h 3"/>
                <a:gd name="T80" fmla="*/ 3 w 12"/>
                <a:gd name="T81" fmla="*/ 0 h 3"/>
                <a:gd name="T82" fmla="*/ 3 w 12"/>
                <a:gd name="T83" fmla="*/ 0 h 3"/>
                <a:gd name="T84" fmla="*/ 2 w 12"/>
                <a:gd name="T85" fmla="*/ 0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1" name="Freeform 2401"/>
            <p:cNvSpPr>
              <a:spLocks/>
            </p:cNvSpPr>
            <p:nvPr/>
          </p:nvSpPr>
          <p:spPr bwMode="auto">
            <a:xfrm>
              <a:off x="4731271" y="4850511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1 w 11"/>
                <a:gd name="T5" fmla="*/ 4 h 4"/>
                <a:gd name="T6" fmla="*/ 11 w 11"/>
                <a:gd name="T7" fmla="*/ 4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10 w 11"/>
                <a:gd name="T15" fmla="*/ 3 h 4"/>
                <a:gd name="T16" fmla="*/ 10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9 w 11"/>
                <a:gd name="T25" fmla="*/ 3 h 4"/>
                <a:gd name="T26" fmla="*/ 9 w 11"/>
                <a:gd name="T27" fmla="*/ 3 h 4"/>
                <a:gd name="T28" fmla="*/ 8 w 11"/>
                <a:gd name="T29" fmla="*/ 3 h 4"/>
                <a:gd name="T30" fmla="*/ 8 w 11"/>
                <a:gd name="T31" fmla="*/ 3 h 4"/>
                <a:gd name="T32" fmla="*/ 8 w 11"/>
                <a:gd name="T33" fmla="*/ 3 h 4"/>
                <a:gd name="T34" fmla="*/ 7 w 11"/>
                <a:gd name="T35" fmla="*/ 3 h 4"/>
                <a:gd name="T36" fmla="*/ 7 w 11"/>
                <a:gd name="T37" fmla="*/ 2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6 w 11"/>
                <a:gd name="T51" fmla="*/ 2 h 4"/>
                <a:gd name="T52" fmla="*/ 6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1 h 4"/>
                <a:gd name="T60" fmla="*/ 4 w 11"/>
                <a:gd name="T61" fmla="*/ 1 h 4"/>
                <a:gd name="T62" fmla="*/ 4 w 11"/>
                <a:gd name="T63" fmla="*/ 1 h 4"/>
                <a:gd name="T64" fmla="*/ 4 w 11"/>
                <a:gd name="T65" fmla="*/ 1 h 4"/>
                <a:gd name="T66" fmla="*/ 4 w 11"/>
                <a:gd name="T67" fmla="*/ 1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1 w 11"/>
                <a:gd name="T87" fmla="*/ 0 h 4"/>
                <a:gd name="T88" fmla="*/ 1 w 11"/>
                <a:gd name="T89" fmla="*/ 0 h 4"/>
                <a:gd name="T90" fmla="*/ 1 w 11"/>
                <a:gd name="T91" fmla="*/ 0 h 4"/>
                <a:gd name="T92" fmla="*/ 1 w 11"/>
                <a:gd name="T93" fmla="*/ 0 h 4"/>
                <a:gd name="T94" fmla="*/ 1 w 11"/>
                <a:gd name="T95" fmla="*/ 0 h 4"/>
                <a:gd name="T96" fmla="*/ 0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2" name="Freeform 2402"/>
            <p:cNvSpPr>
              <a:spLocks/>
            </p:cNvSpPr>
            <p:nvPr/>
          </p:nvSpPr>
          <p:spPr bwMode="auto">
            <a:xfrm>
              <a:off x="4719460" y="4846574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2 w 12"/>
                <a:gd name="T3" fmla="*/ 4 h 4"/>
                <a:gd name="T4" fmla="*/ 11 w 12"/>
                <a:gd name="T5" fmla="*/ 4 h 4"/>
                <a:gd name="T6" fmla="*/ 11 w 12"/>
                <a:gd name="T7" fmla="*/ 4 h 4"/>
                <a:gd name="T8" fmla="*/ 11 w 12"/>
                <a:gd name="T9" fmla="*/ 4 h 4"/>
                <a:gd name="T10" fmla="*/ 11 w 12"/>
                <a:gd name="T11" fmla="*/ 4 h 4"/>
                <a:gd name="T12" fmla="*/ 11 w 12"/>
                <a:gd name="T13" fmla="*/ 3 h 4"/>
                <a:gd name="T14" fmla="*/ 10 w 12"/>
                <a:gd name="T15" fmla="*/ 3 h 4"/>
                <a:gd name="T16" fmla="*/ 10 w 12"/>
                <a:gd name="T17" fmla="*/ 3 h 4"/>
                <a:gd name="T18" fmla="*/ 10 w 12"/>
                <a:gd name="T19" fmla="*/ 3 h 4"/>
                <a:gd name="T20" fmla="*/ 9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8 w 12"/>
                <a:gd name="T31" fmla="*/ 3 h 4"/>
                <a:gd name="T32" fmla="*/ 8 w 12"/>
                <a:gd name="T33" fmla="*/ 2 h 4"/>
                <a:gd name="T34" fmla="*/ 8 w 12"/>
                <a:gd name="T35" fmla="*/ 2 h 4"/>
                <a:gd name="T36" fmla="*/ 8 w 12"/>
                <a:gd name="T37" fmla="*/ 2 h 4"/>
                <a:gd name="T38" fmla="*/ 8 w 12"/>
                <a:gd name="T39" fmla="*/ 2 h 4"/>
                <a:gd name="T40" fmla="*/ 7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6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1 h 4"/>
                <a:gd name="T60" fmla="*/ 5 w 12"/>
                <a:gd name="T61" fmla="*/ 1 h 4"/>
                <a:gd name="T62" fmla="*/ 5 w 12"/>
                <a:gd name="T63" fmla="*/ 1 h 4"/>
                <a:gd name="T64" fmla="*/ 5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2 w 12"/>
                <a:gd name="T83" fmla="*/ 1 h 4"/>
                <a:gd name="T84" fmla="*/ 2 w 12"/>
                <a:gd name="T85" fmla="*/ 0 h 4"/>
                <a:gd name="T86" fmla="*/ 2 w 12"/>
                <a:gd name="T87" fmla="*/ 0 h 4"/>
                <a:gd name="T88" fmla="*/ 2 w 12"/>
                <a:gd name="T89" fmla="*/ 0 h 4"/>
                <a:gd name="T90" fmla="*/ 2 w 12"/>
                <a:gd name="T91" fmla="*/ 0 h 4"/>
                <a:gd name="T92" fmla="*/ 1 w 12"/>
                <a:gd name="T93" fmla="*/ 0 h 4"/>
                <a:gd name="T94" fmla="*/ 1 w 12"/>
                <a:gd name="T95" fmla="*/ 0 h 4"/>
                <a:gd name="T96" fmla="*/ 1 w 12"/>
                <a:gd name="T97" fmla="*/ 0 h 4"/>
                <a:gd name="T98" fmla="*/ 1 w 12"/>
                <a:gd name="T99" fmla="*/ 0 h 4"/>
                <a:gd name="T100" fmla="*/ 0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3" name="Freeform 2403"/>
            <p:cNvSpPr>
              <a:spLocks/>
            </p:cNvSpPr>
            <p:nvPr/>
          </p:nvSpPr>
          <p:spPr bwMode="auto">
            <a:xfrm>
              <a:off x="4708634" y="4841653"/>
              <a:ext cx="10827" cy="4922"/>
            </a:xfrm>
            <a:custGeom>
              <a:avLst/>
              <a:gdLst>
                <a:gd name="T0" fmla="*/ 11 w 11"/>
                <a:gd name="T1" fmla="*/ 5 h 5"/>
                <a:gd name="T2" fmla="*/ 11 w 11"/>
                <a:gd name="T3" fmla="*/ 5 h 5"/>
                <a:gd name="T4" fmla="*/ 11 w 11"/>
                <a:gd name="T5" fmla="*/ 4 h 5"/>
                <a:gd name="T6" fmla="*/ 11 w 11"/>
                <a:gd name="T7" fmla="*/ 4 h 5"/>
                <a:gd name="T8" fmla="*/ 10 w 11"/>
                <a:gd name="T9" fmla="*/ 4 h 5"/>
                <a:gd name="T10" fmla="*/ 10 w 11"/>
                <a:gd name="T11" fmla="*/ 4 h 5"/>
                <a:gd name="T12" fmla="*/ 10 w 11"/>
                <a:gd name="T13" fmla="*/ 4 h 5"/>
                <a:gd name="T14" fmla="*/ 10 w 11"/>
                <a:gd name="T15" fmla="*/ 4 h 5"/>
                <a:gd name="T16" fmla="*/ 10 w 11"/>
                <a:gd name="T17" fmla="*/ 4 h 5"/>
                <a:gd name="T18" fmla="*/ 9 w 11"/>
                <a:gd name="T19" fmla="*/ 4 h 5"/>
                <a:gd name="T20" fmla="*/ 9 w 11"/>
                <a:gd name="T21" fmla="*/ 4 h 5"/>
                <a:gd name="T22" fmla="*/ 9 w 11"/>
                <a:gd name="T23" fmla="*/ 4 h 5"/>
                <a:gd name="T24" fmla="*/ 9 w 11"/>
                <a:gd name="T25" fmla="*/ 4 h 5"/>
                <a:gd name="T26" fmla="*/ 8 w 11"/>
                <a:gd name="T27" fmla="*/ 4 h 5"/>
                <a:gd name="T28" fmla="*/ 8 w 11"/>
                <a:gd name="T29" fmla="*/ 3 h 5"/>
                <a:gd name="T30" fmla="*/ 8 w 11"/>
                <a:gd name="T31" fmla="*/ 3 h 5"/>
                <a:gd name="T32" fmla="*/ 8 w 11"/>
                <a:gd name="T33" fmla="*/ 3 h 5"/>
                <a:gd name="T34" fmla="*/ 7 w 11"/>
                <a:gd name="T35" fmla="*/ 3 h 5"/>
                <a:gd name="T36" fmla="*/ 7 w 11"/>
                <a:gd name="T37" fmla="*/ 3 h 5"/>
                <a:gd name="T38" fmla="*/ 7 w 11"/>
                <a:gd name="T39" fmla="*/ 3 h 5"/>
                <a:gd name="T40" fmla="*/ 7 w 11"/>
                <a:gd name="T41" fmla="*/ 3 h 5"/>
                <a:gd name="T42" fmla="*/ 7 w 11"/>
                <a:gd name="T43" fmla="*/ 3 h 5"/>
                <a:gd name="T44" fmla="*/ 6 w 11"/>
                <a:gd name="T45" fmla="*/ 3 h 5"/>
                <a:gd name="T46" fmla="*/ 6 w 11"/>
                <a:gd name="T47" fmla="*/ 3 h 5"/>
                <a:gd name="T48" fmla="*/ 6 w 11"/>
                <a:gd name="T49" fmla="*/ 3 h 5"/>
                <a:gd name="T50" fmla="*/ 6 w 11"/>
                <a:gd name="T51" fmla="*/ 3 h 5"/>
                <a:gd name="T52" fmla="*/ 5 w 11"/>
                <a:gd name="T53" fmla="*/ 2 h 5"/>
                <a:gd name="T54" fmla="*/ 5 w 11"/>
                <a:gd name="T55" fmla="*/ 2 h 5"/>
                <a:gd name="T56" fmla="*/ 5 w 11"/>
                <a:gd name="T57" fmla="*/ 2 h 5"/>
                <a:gd name="T58" fmla="*/ 5 w 11"/>
                <a:gd name="T59" fmla="*/ 2 h 5"/>
                <a:gd name="T60" fmla="*/ 4 w 11"/>
                <a:gd name="T61" fmla="*/ 2 h 5"/>
                <a:gd name="T62" fmla="*/ 4 w 11"/>
                <a:gd name="T63" fmla="*/ 2 h 5"/>
                <a:gd name="T64" fmla="*/ 4 w 11"/>
                <a:gd name="T65" fmla="*/ 2 h 5"/>
                <a:gd name="T66" fmla="*/ 4 w 11"/>
                <a:gd name="T67" fmla="*/ 2 h 5"/>
                <a:gd name="T68" fmla="*/ 4 w 11"/>
                <a:gd name="T69" fmla="*/ 2 h 5"/>
                <a:gd name="T70" fmla="*/ 3 w 11"/>
                <a:gd name="T71" fmla="*/ 2 h 5"/>
                <a:gd name="T72" fmla="*/ 3 w 11"/>
                <a:gd name="T73" fmla="*/ 2 h 5"/>
                <a:gd name="T74" fmla="*/ 3 w 11"/>
                <a:gd name="T75" fmla="*/ 2 h 5"/>
                <a:gd name="T76" fmla="*/ 3 w 11"/>
                <a:gd name="T77" fmla="*/ 1 h 5"/>
                <a:gd name="T78" fmla="*/ 2 w 11"/>
                <a:gd name="T79" fmla="*/ 1 h 5"/>
                <a:gd name="T80" fmla="*/ 2 w 11"/>
                <a:gd name="T81" fmla="*/ 1 h 5"/>
                <a:gd name="T82" fmla="*/ 2 w 11"/>
                <a:gd name="T83" fmla="*/ 1 h 5"/>
                <a:gd name="T84" fmla="*/ 2 w 11"/>
                <a:gd name="T85" fmla="*/ 1 h 5"/>
                <a:gd name="T86" fmla="*/ 2 w 11"/>
                <a:gd name="T87" fmla="*/ 1 h 5"/>
                <a:gd name="T88" fmla="*/ 1 w 11"/>
                <a:gd name="T89" fmla="*/ 1 h 5"/>
                <a:gd name="T90" fmla="*/ 1 w 11"/>
                <a:gd name="T91" fmla="*/ 1 h 5"/>
                <a:gd name="T92" fmla="*/ 1 w 11"/>
                <a:gd name="T93" fmla="*/ 1 h 5"/>
                <a:gd name="T94" fmla="*/ 1 w 11"/>
                <a:gd name="T95" fmla="*/ 0 h 5"/>
                <a:gd name="T96" fmla="*/ 0 w 11"/>
                <a:gd name="T97" fmla="*/ 0 h 5"/>
                <a:gd name="T98" fmla="*/ 0 w 11"/>
                <a:gd name="T99" fmla="*/ 0 h 5"/>
                <a:gd name="T100" fmla="*/ 0 w 11"/>
                <a:gd name="T101" fmla="*/ 0 h 5"/>
                <a:gd name="T102" fmla="*/ 0 w 11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4" name="Freeform 2404"/>
            <p:cNvSpPr>
              <a:spLocks/>
            </p:cNvSpPr>
            <p:nvPr/>
          </p:nvSpPr>
          <p:spPr bwMode="auto">
            <a:xfrm>
              <a:off x="4696823" y="4837716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2 w 12"/>
                <a:gd name="T3" fmla="*/ 4 h 4"/>
                <a:gd name="T4" fmla="*/ 12 w 12"/>
                <a:gd name="T5" fmla="*/ 4 h 4"/>
                <a:gd name="T6" fmla="*/ 11 w 12"/>
                <a:gd name="T7" fmla="*/ 4 h 4"/>
                <a:gd name="T8" fmla="*/ 11 w 12"/>
                <a:gd name="T9" fmla="*/ 4 h 4"/>
                <a:gd name="T10" fmla="*/ 11 w 12"/>
                <a:gd name="T11" fmla="*/ 4 h 4"/>
                <a:gd name="T12" fmla="*/ 11 w 12"/>
                <a:gd name="T13" fmla="*/ 4 h 4"/>
                <a:gd name="T14" fmla="*/ 10 w 12"/>
                <a:gd name="T15" fmla="*/ 4 h 4"/>
                <a:gd name="T16" fmla="*/ 10 w 12"/>
                <a:gd name="T17" fmla="*/ 4 h 4"/>
                <a:gd name="T18" fmla="*/ 10 w 12"/>
                <a:gd name="T19" fmla="*/ 3 h 4"/>
                <a:gd name="T20" fmla="*/ 10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9 w 12"/>
                <a:gd name="T31" fmla="*/ 3 h 4"/>
                <a:gd name="T32" fmla="*/ 8 w 12"/>
                <a:gd name="T33" fmla="*/ 3 h 4"/>
                <a:gd name="T34" fmla="*/ 8 w 12"/>
                <a:gd name="T35" fmla="*/ 3 h 4"/>
                <a:gd name="T36" fmla="*/ 8 w 12"/>
                <a:gd name="T37" fmla="*/ 3 h 4"/>
                <a:gd name="T38" fmla="*/ 8 w 12"/>
                <a:gd name="T39" fmla="*/ 3 h 4"/>
                <a:gd name="T40" fmla="*/ 7 w 12"/>
                <a:gd name="T41" fmla="*/ 3 h 4"/>
                <a:gd name="T42" fmla="*/ 7 w 12"/>
                <a:gd name="T43" fmla="*/ 2 h 4"/>
                <a:gd name="T44" fmla="*/ 7 w 12"/>
                <a:gd name="T45" fmla="*/ 2 h 4"/>
                <a:gd name="T46" fmla="*/ 7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6 w 12"/>
                <a:gd name="T57" fmla="*/ 2 h 4"/>
                <a:gd name="T58" fmla="*/ 5 w 12"/>
                <a:gd name="T59" fmla="*/ 2 h 4"/>
                <a:gd name="T60" fmla="*/ 5 w 12"/>
                <a:gd name="T61" fmla="*/ 1 h 4"/>
                <a:gd name="T62" fmla="*/ 5 w 12"/>
                <a:gd name="T63" fmla="*/ 1 h 4"/>
                <a:gd name="T64" fmla="*/ 5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4 w 12"/>
                <a:gd name="T73" fmla="*/ 1 h 4"/>
                <a:gd name="T74" fmla="*/ 4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3 w 12"/>
                <a:gd name="T83" fmla="*/ 0 h 4"/>
                <a:gd name="T84" fmla="*/ 2 w 12"/>
                <a:gd name="T85" fmla="*/ 0 h 4"/>
                <a:gd name="T86" fmla="*/ 2 w 12"/>
                <a:gd name="T87" fmla="*/ 0 h 4"/>
                <a:gd name="T88" fmla="*/ 2 w 12"/>
                <a:gd name="T89" fmla="*/ 0 h 4"/>
                <a:gd name="T90" fmla="*/ 2 w 12"/>
                <a:gd name="T91" fmla="*/ 0 h 4"/>
                <a:gd name="T92" fmla="*/ 2 w 12"/>
                <a:gd name="T93" fmla="*/ 0 h 4"/>
                <a:gd name="T94" fmla="*/ 1 w 12"/>
                <a:gd name="T95" fmla="*/ 0 h 4"/>
                <a:gd name="T96" fmla="*/ 1 w 12"/>
                <a:gd name="T97" fmla="*/ 0 h 4"/>
                <a:gd name="T98" fmla="*/ 1 w 12"/>
                <a:gd name="T99" fmla="*/ 0 h 4"/>
                <a:gd name="T100" fmla="*/ 1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5" name="Freeform 2405"/>
            <p:cNvSpPr>
              <a:spLocks/>
            </p:cNvSpPr>
            <p:nvPr/>
          </p:nvSpPr>
          <p:spPr bwMode="auto">
            <a:xfrm>
              <a:off x="4685995" y="4832795"/>
              <a:ext cx="11811" cy="4922"/>
            </a:xfrm>
            <a:custGeom>
              <a:avLst/>
              <a:gdLst>
                <a:gd name="T0" fmla="*/ 12 w 12"/>
                <a:gd name="T1" fmla="*/ 5 h 5"/>
                <a:gd name="T2" fmla="*/ 11 w 12"/>
                <a:gd name="T3" fmla="*/ 5 h 5"/>
                <a:gd name="T4" fmla="*/ 11 w 12"/>
                <a:gd name="T5" fmla="*/ 4 h 5"/>
                <a:gd name="T6" fmla="*/ 11 w 12"/>
                <a:gd name="T7" fmla="*/ 4 h 5"/>
                <a:gd name="T8" fmla="*/ 11 w 12"/>
                <a:gd name="T9" fmla="*/ 4 h 5"/>
                <a:gd name="T10" fmla="*/ 10 w 12"/>
                <a:gd name="T11" fmla="*/ 4 h 5"/>
                <a:gd name="T12" fmla="*/ 10 w 12"/>
                <a:gd name="T13" fmla="*/ 4 h 5"/>
                <a:gd name="T14" fmla="*/ 10 w 12"/>
                <a:gd name="T15" fmla="*/ 4 h 5"/>
                <a:gd name="T16" fmla="*/ 10 w 12"/>
                <a:gd name="T17" fmla="*/ 4 h 5"/>
                <a:gd name="T18" fmla="*/ 10 w 12"/>
                <a:gd name="T19" fmla="*/ 4 h 5"/>
                <a:gd name="T20" fmla="*/ 9 w 12"/>
                <a:gd name="T21" fmla="*/ 4 h 5"/>
                <a:gd name="T22" fmla="*/ 9 w 12"/>
                <a:gd name="T23" fmla="*/ 3 h 5"/>
                <a:gd name="T24" fmla="*/ 9 w 12"/>
                <a:gd name="T25" fmla="*/ 3 h 5"/>
                <a:gd name="T26" fmla="*/ 9 w 12"/>
                <a:gd name="T27" fmla="*/ 3 h 5"/>
                <a:gd name="T28" fmla="*/ 9 w 12"/>
                <a:gd name="T29" fmla="*/ 3 h 5"/>
                <a:gd name="T30" fmla="*/ 8 w 12"/>
                <a:gd name="T31" fmla="*/ 3 h 5"/>
                <a:gd name="T32" fmla="*/ 8 w 12"/>
                <a:gd name="T33" fmla="*/ 3 h 5"/>
                <a:gd name="T34" fmla="*/ 8 w 12"/>
                <a:gd name="T35" fmla="*/ 3 h 5"/>
                <a:gd name="T36" fmla="*/ 7 w 12"/>
                <a:gd name="T37" fmla="*/ 3 h 5"/>
                <a:gd name="T38" fmla="*/ 7 w 12"/>
                <a:gd name="T39" fmla="*/ 3 h 5"/>
                <a:gd name="T40" fmla="*/ 7 w 12"/>
                <a:gd name="T41" fmla="*/ 3 h 5"/>
                <a:gd name="T42" fmla="*/ 7 w 12"/>
                <a:gd name="T43" fmla="*/ 3 h 5"/>
                <a:gd name="T44" fmla="*/ 7 w 12"/>
                <a:gd name="T45" fmla="*/ 2 h 5"/>
                <a:gd name="T46" fmla="*/ 6 w 12"/>
                <a:gd name="T47" fmla="*/ 2 h 5"/>
                <a:gd name="T48" fmla="*/ 6 w 12"/>
                <a:gd name="T49" fmla="*/ 2 h 5"/>
                <a:gd name="T50" fmla="*/ 6 w 12"/>
                <a:gd name="T51" fmla="*/ 2 h 5"/>
                <a:gd name="T52" fmla="*/ 6 w 12"/>
                <a:gd name="T53" fmla="*/ 2 h 5"/>
                <a:gd name="T54" fmla="*/ 6 w 12"/>
                <a:gd name="T55" fmla="*/ 2 h 5"/>
                <a:gd name="T56" fmla="*/ 5 w 12"/>
                <a:gd name="T57" fmla="*/ 2 h 5"/>
                <a:gd name="T58" fmla="*/ 5 w 12"/>
                <a:gd name="T59" fmla="*/ 2 h 5"/>
                <a:gd name="T60" fmla="*/ 5 w 12"/>
                <a:gd name="T61" fmla="*/ 2 h 5"/>
                <a:gd name="T62" fmla="*/ 5 w 12"/>
                <a:gd name="T63" fmla="*/ 2 h 5"/>
                <a:gd name="T64" fmla="*/ 4 w 12"/>
                <a:gd name="T65" fmla="*/ 2 h 5"/>
                <a:gd name="T66" fmla="*/ 4 w 12"/>
                <a:gd name="T67" fmla="*/ 1 h 5"/>
                <a:gd name="T68" fmla="*/ 4 w 12"/>
                <a:gd name="T69" fmla="*/ 1 h 5"/>
                <a:gd name="T70" fmla="*/ 4 w 12"/>
                <a:gd name="T71" fmla="*/ 1 h 5"/>
                <a:gd name="T72" fmla="*/ 3 w 12"/>
                <a:gd name="T73" fmla="*/ 1 h 5"/>
                <a:gd name="T74" fmla="*/ 3 w 12"/>
                <a:gd name="T75" fmla="*/ 1 h 5"/>
                <a:gd name="T76" fmla="*/ 3 w 12"/>
                <a:gd name="T77" fmla="*/ 1 h 5"/>
                <a:gd name="T78" fmla="*/ 3 w 12"/>
                <a:gd name="T79" fmla="*/ 1 h 5"/>
                <a:gd name="T80" fmla="*/ 3 w 12"/>
                <a:gd name="T81" fmla="*/ 1 h 5"/>
                <a:gd name="T82" fmla="*/ 2 w 12"/>
                <a:gd name="T83" fmla="*/ 0 h 5"/>
                <a:gd name="T84" fmla="*/ 2 w 12"/>
                <a:gd name="T85" fmla="*/ 0 h 5"/>
                <a:gd name="T86" fmla="*/ 2 w 12"/>
                <a:gd name="T87" fmla="*/ 0 h 5"/>
                <a:gd name="T88" fmla="*/ 2 w 12"/>
                <a:gd name="T89" fmla="*/ 0 h 5"/>
                <a:gd name="T90" fmla="*/ 2 w 12"/>
                <a:gd name="T91" fmla="*/ 0 h 5"/>
                <a:gd name="T92" fmla="*/ 1 w 12"/>
                <a:gd name="T93" fmla="*/ 0 h 5"/>
                <a:gd name="T94" fmla="*/ 1 w 12"/>
                <a:gd name="T95" fmla="*/ 0 h 5"/>
                <a:gd name="T96" fmla="*/ 1 w 12"/>
                <a:gd name="T97" fmla="*/ 0 h 5"/>
                <a:gd name="T98" fmla="*/ 0 w 12"/>
                <a:gd name="T99" fmla="*/ 0 h 5"/>
                <a:gd name="T100" fmla="*/ 0 w 12"/>
                <a:gd name="T101" fmla="*/ 0 h 5"/>
                <a:gd name="T102" fmla="*/ 0 w 12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6" name="Freeform 2406"/>
            <p:cNvSpPr>
              <a:spLocks/>
            </p:cNvSpPr>
            <p:nvPr/>
          </p:nvSpPr>
          <p:spPr bwMode="auto">
            <a:xfrm>
              <a:off x="4675169" y="4826889"/>
              <a:ext cx="10827" cy="5905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6 h 6"/>
                <a:gd name="T4" fmla="*/ 11 w 11"/>
                <a:gd name="T5" fmla="*/ 5 h 6"/>
                <a:gd name="T6" fmla="*/ 11 w 11"/>
                <a:gd name="T7" fmla="*/ 5 h 6"/>
                <a:gd name="T8" fmla="*/ 10 w 11"/>
                <a:gd name="T9" fmla="*/ 5 h 6"/>
                <a:gd name="T10" fmla="*/ 10 w 11"/>
                <a:gd name="T11" fmla="*/ 5 h 6"/>
                <a:gd name="T12" fmla="*/ 10 w 11"/>
                <a:gd name="T13" fmla="*/ 5 h 6"/>
                <a:gd name="T14" fmla="*/ 10 w 11"/>
                <a:gd name="T15" fmla="*/ 5 h 6"/>
                <a:gd name="T16" fmla="*/ 10 w 11"/>
                <a:gd name="T17" fmla="*/ 5 h 6"/>
                <a:gd name="T18" fmla="*/ 9 w 11"/>
                <a:gd name="T19" fmla="*/ 5 h 6"/>
                <a:gd name="T20" fmla="*/ 9 w 11"/>
                <a:gd name="T21" fmla="*/ 5 h 6"/>
                <a:gd name="T22" fmla="*/ 9 w 11"/>
                <a:gd name="T23" fmla="*/ 5 h 6"/>
                <a:gd name="T24" fmla="*/ 9 w 11"/>
                <a:gd name="T25" fmla="*/ 4 h 6"/>
                <a:gd name="T26" fmla="*/ 8 w 11"/>
                <a:gd name="T27" fmla="*/ 4 h 6"/>
                <a:gd name="T28" fmla="*/ 8 w 11"/>
                <a:gd name="T29" fmla="*/ 4 h 6"/>
                <a:gd name="T30" fmla="*/ 8 w 11"/>
                <a:gd name="T31" fmla="*/ 4 h 6"/>
                <a:gd name="T32" fmla="*/ 8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4 h 6"/>
                <a:gd name="T40" fmla="*/ 7 w 11"/>
                <a:gd name="T41" fmla="*/ 4 h 6"/>
                <a:gd name="T42" fmla="*/ 7 w 11"/>
                <a:gd name="T43" fmla="*/ 4 h 6"/>
                <a:gd name="T44" fmla="*/ 6 w 11"/>
                <a:gd name="T45" fmla="*/ 4 h 6"/>
                <a:gd name="T46" fmla="*/ 6 w 11"/>
                <a:gd name="T47" fmla="*/ 3 h 6"/>
                <a:gd name="T48" fmla="*/ 6 w 11"/>
                <a:gd name="T49" fmla="*/ 3 h 6"/>
                <a:gd name="T50" fmla="*/ 6 w 11"/>
                <a:gd name="T51" fmla="*/ 3 h 6"/>
                <a:gd name="T52" fmla="*/ 6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3 h 6"/>
                <a:gd name="T60" fmla="*/ 5 w 11"/>
                <a:gd name="T61" fmla="*/ 3 h 6"/>
                <a:gd name="T62" fmla="*/ 4 w 11"/>
                <a:gd name="T63" fmla="*/ 2 h 6"/>
                <a:gd name="T64" fmla="*/ 4 w 11"/>
                <a:gd name="T65" fmla="*/ 2 h 6"/>
                <a:gd name="T66" fmla="*/ 4 w 11"/>
                <a:gd name="T67" fmla="*/ 2 h 6"/>
                <a:gd name="T68" fmla="*/ 4 w 11"/>
                <a:gd name="T69" fmla="*/ 2 h 6"/>
                <a:gd name="T70" fmla="*/ 3 w 11"/>
                <a:gd name="T71" fmla="*/ 2 h 6"/>
                <a:gd name="T72" fmla="*/ 3 w 11"/>
                <a:gd name="T73" fmla="*/ 2 h 6"/>
                <a:gd name="T74" fmla="*/ 3 w 11"/>
                <a:gd name="T75" fmla="*/ 2 h 6"/>
                <a:gd name="T76" fmla="*/ 3 w 11"/>
                <a:gd name="T77" fmla="*/ 2 h 6"/>
                <a:gd name="T78" fmla="*/ 3 w 11"/>
                <a:gd name="T79" fmla="*/ 2 h 6"/>
                <a:gd name="T80" fmla="*/ 2 w 11"/>
                <a:gd name="T81" fmla="*/ 2 h 6"/>
                <a:gd name="T82" fmla="*/ 2 w 11"/>
                <a:gd name="T83" fmla="*/ 1 h 6"/>
                <a:gd name="T84" fmla="*/ 2 w 11"/>
                <a:gd name="T85" fmla="*/ 1 h 6"/>
                <a:gd name="T86" fmla="*/ 2 w 11"/>
                <a:gd name="T87" fmla="*/ 1 h 6"/>
                <a:gd name="T88" fmla="*/ 1 w 11"/>
                <a:gd name="T89" fmla="*/ 1 h 6"/>
                <a:gd name="T90" fmla="*/ 1 w 11"/>
                <a:gd name="T91" fmla="*/ 1 h 6"/>
                <a:gd name="T92" fmla="*/ 1 w 11"/>
                <a:gd name="T93" fmla="*/ 1 h 6"/>
                <a:gd name="T94" fmla="*/ 1 w 11"/>
                <a:gd name="T95" fmla="*/ 1 h 6"/>
                <a:gd name="T96" fmla="*/ 1 w 11"/>
                <a:gd name="T97" fmla="*/ 1 h 6"/>
                <a:gd name="T98" fmla="*/ 0 w 11"/>
                <a:gd name="T99" fmla="*/ 1 h 6"/>
                <a:gd name="T100" fmla="*/ 0 w 11"/>
                <a:gd name="T101" fmla="*/ 1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7" name="Freeform 2407"/>
            <p:cNvSpPr>
              <a:spLocks/>
            </p:cNvSpPr>
            <p:nvPr/>
          </p:nvSpPr>
          <p:spPr bwMode="auto">
            <a:xfrm>
              <a:off x="4664342" y="4821968"/>
              <a:ext cx="10827" cy="5905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5 h 6"/>
                <a:gd name="T4" fmla="*/ 11 w 11"/>
                <a:gd name="T5" fmla="*/ 5 h 6"/>
                <a:gd name="T6" fmla="*/ 11 w 11"/>
                <a:gd name="T7" fmla="*/ 5 h 6"/>
                <a:gd name="T8" fmla="*/ 10 w 11"/>
                <a:gd name="T9" fmla="*/ 5 h 6"/>
                <a:gd name="T10" fmla="*/ 10 w 11"/>
                <a:gd name="T11" fmla="*/ 5 h 6"/>
                <a:gd name="T12" fmla="*/ 10 w 11"/>
                <a:gd name="T13" fmla="*/ 5 h 6"/>
                <a:gd name="T14" fmla="*/ 9 w 11"/>
                <a:gd name="T15" fmla="*/ 5 h 6"/>
                <a:gd name="T16" fmla="*/ 9 w 11"/>
                <a:gd name="T17" fmla="*/ 5 h 6"/>
                <a:gd name="T18" fmla="*/ 9 w 11"/>
                <a:gd name="T19" fmla="*/ 4 h 6"/>
                <a:gd name="T20" fmla="*/ 9 w 11"/>
                <a:gd name="T21" fmla="*/ 4 h 6"/>
                <a:gd name="T22" fmla="*/ 9 w 11"/>
                <a:gd name="T23" fmla="*/ 4 h 6"/>
                <a:gd name="T24" fmla="*/ 8 w 11"/>
                <a:gd name="T25" fmla="*/ 4 h 6"/>
                <a:gd name="T26" fmla="*/ 8 w 11"/>
                <a:gd name="T27" fmla="*/ 4 h 6"/>
                <a:gd name="T28" fmla="*/ 8 w 11"/>
                <a:gd name="T29" fmla="*/ 4 h 6"/>
                <a:gd name="T30" fmla="*/ 8 w 11"/>
                <a:gd name="T31" fmla="*/ 4 h 6"/>
                <a:gd name="T32" fmla="*/ 8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3 h 6"/>
                <a:gd name="T40" fmla="*/ 7 w 11"/>
                <a:gd name="T41" fmla="*/ 3 h 6"/>
                <a:gd name="T42" fmla="*/ 7 w 11"/>
                <a:gd name="T43" fmla="*/ 3 h 6"/>
                <a:gd name="T44" fmla="*/ 6 w 11"/>
                <a:gd name="T45" fmla="*/ 3 h 6"/>
                <a:gd name="T46" fmla="*/ 6 w 11"/>
                <a:gd name="T47" fmla="*/ 3 h 6"/>
                <a:gd name="T48" fmla="*/ 6 w 11"/>
                <a:gd name="T49" fmla="*/ 3 h 6"/>
                <a:gd name="T50" fmla="*/ 5 w 11"/>
                <a:gd name="T51" fmla="*/ 3 h 6"/>
                <a:gd name="T52" fmla="*/ 5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2 h 6"/>
                <a:gd name="T60" fmla="*/ 4 w 11"/>
                <a:gd name="T61" fmla="*/ 2 h 6"/>
                <a:gd name="T62" fmla="*/ 4 w 11"/>
                <a:gd name="T63" fmla="*/ 2 h 6"/>
                <a:gd name="T64" fmla="*/ 4 w 11"/>
                <a:gd name="T65" fmla="*/ 2 h 6"/>
                <a:gd name="T66" fmla="*/ 4 w 11"/>
                <a:gd name="T67" fmla="*/ 2 h 6"/>
                <a:gd name="T68" fmla="*/ 4 w 11"/>
                <a:gd name="T69" fmla="*/ 2 h 6"/>
                <a:gd name="T70" fmla="*/ 3 w 11"/>
                <a:gd name="T71" fmla="*/ 2 h 6"/>
                <a:gd name="T72" fmla="*/ 3 w 11"/>
                <a:gd name="T73" fmla="*/ 1 h 6"/>
                <a:gd name="T74" fmla="*/ 3 w 11"/>
                <a:gd name="T75" fmla="*/ 1 h 6"/>
                <a:gd name="T76" fmla="*/ 3 w 11"/>
                <a:gd name="T77" fmla="*/ 1 h 6"/>
                <a:gd name="T78" fmla="*/ 2 w 11"/>
                <a:gd name="T79" fmla="*/ 1 h 6"/>
                <a:gd name="T80" fmla="*/ 2 w 11"/>
                <a:gd name="T81" fmla="*/ 1 h 6"/>
                <a:gd name="T82" fmla="*/ 2 w 11"/>
                <a:gd name="T83" fmla="*/ 1 h 6"/>
                <a:gd name="T84" fmla="*/ 2 w 11"/>
                <a:gd name="T85" fmla="*/ 1 h 6"/>
                <a:gd name="T86" fmla="*/ 2 w 11"/>
                <a:gd name="T87" fmla="*/ 1 h 6"/>
                <a:gd name="T88" fmla="*/ 1 w 11"/>
                <a:gd name="T89" fmla="*/ 1 h 6"/>
                <a:gd name="T90" fmla="*/ 1 w 11"/>
                <a:gd name="T91" fmla="*/ 1 h 6"/>
                <a:gd name="T92" fmla="*/ 1 w 11"/>
                <a:gd name="T93" fmla="*/ 0 h 6"/>
                <a:gd name="T94" fmla="*/ 1 w 11"/>
                <a:gd name="T95" fmla="*/ 0 h 6"/>
                <a:gd name="T96" fmla="*/ 0 w 11"/>
                <a:gd name="T97" fmla="*/ 0 h 6"/>
                <a:gd name="T98" fmla="*/ 0 w 11"/>
                <a:gd name="T99" fmla="*/ 0 h 6"/>
                <a:gd name="T100" fmla="*/ 0 w 11"/>
                <a:gd name="T101" fmla="*/ 0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8" name="Freeform 2408"/>
            <p:cNvSpPr>
              <a:spLocks/>
            </p:cNvSpPr>
            <p:nvPr/>
          </p:nvSpPr>
          <p:spPr bwMode="auto">
            <a:xfrm>
              <a:off x="4653516" y="4816062"/>
              <a:ext cx="10827" cy="5905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6 h 6"/>
                <a:gd name="T4" fmla="*/ 10 w 11"/>
                <a:gd name="T5" fmla="*/ 6 h 6"/>
                <a:gd name="T6" fmla="*/ 10 w 11"/>
                <a:gd name="T7" fmla="*/ 6 h 6"/>
                <a:gd name="T8" fmla="*/ 10 w 11"/>
                <a:gd name="T9" fmla="*/ 6 h 6"/>
                <a:gd name="T10" fmla="*/ 10 w 11"/>
                <a:gd name="T11" fmla="*/ 6 h 6"/>
                <a:gd name="T12" fmla="*/ 10 w 11"/>
                <a:gd name="T13" fmla="*/ 5 h 6"/>
                <a:gd name="T14" fmla="*/ 9 w 11"/>
                <a:gd name="T15" fmla="*/ 5 h 6"/>
                <a:gd name="T16" fmla="*/ 9 w 11"/>
                <a:gd name="T17" fmla="*/ 5 h 6"/>
                <a:gd name="T18" fmla="*/ 9 w 11"/>
                <a:gd name="T19" fmla="*/ 5 h 6"/>
                <a:gd name="T20" fmla="*/ 9 w 11"/>
                <a:gd name="T21" fmla="*/ 5 h 6"/>
                <a:gd name="T22" fmla="*/ 9 w 11"/>
                <a:gd name="T23" fmla="*/ 5 h 6"/>
                <a:gd name="T24" fmla="*/ 8 w 11"/>
                <a:gd name="T25" fmla="*/ 5 h 6"/>
                <a:gd name="T26" fmla="*/ 8 w 11"/>
                <a:gd name="T27" fmla="*/ 4 h 6"/>
                <a:gd name="T28" fmla="*/ 8 w 11"/>
                <a:gd name="T29" fmla="*/ 4 h 6"/>
                <a:gd name="T30" fmla="*/ 8 w 11"/>
                <a:gd name="T31" fmla="*/ 4 h 6"/>
                <a:gd name="T32" fmla="*/ 7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4 h 6"/>
                <a:gd name="T40" fmla="*/ 6 w 11"/>
                <a:gd name="T41" fmla="*/ 4 h 6"/>
                <a:gd name="T42" fmla="*/ 6 w 11"/>
                <a:gd name="T43" fmla="*/ 4 h 6"/>
                <a:gd name="T44" fmla="*/ 6 w 11"/>
                <a:gd name="T45" fmla="*/ 4 h 6"/>
                <a:gd name="T46" fmla="*/ 6 w 11"/>
                <a:gd name="T47" fmla="*/ 3 h 6"/>
                <a:gd name="T48" fmla="*/ 6 w 11"/>
                <a:gd name="T49" fmla="*/ 3 h 6"/>
                <a:gd name="T50" fmla="*/ 5 w 11"/>
                <a:gd name="T51" fmla="*/ 3 h 6"/>
                <a:gd name="T52" fmla="*/ 5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3 h 6"/>
                <a:gd name="T60" fmla="*/ 4 w 11"/>
                <a:gd name="T61" fmla="*/ 3 h 6"/>
                <a:gd name="T62" fmla="*/ 4 w 11"/>
                <a:gd name="T63" fmla="*/ 3 h 6"/>
                <a:gd name="T64" fmla="*/ 4 w 11"/>
                <a:gd name="T65" fmla="*/ 2 h 6"/>
                <a:gd name="T66" fmla="*/ 4 w 11"/>
                <a:gd name="T67" fmla="*/ 2 h 6"/>
                <a:gd name="T68" fmla="*/ 3 w 11"/>
                <a:gd name="T69" fmla="*/ 2 h 6"/>
                <a:gd name="T70" fmla="*/ 3 w 11"/>
                <a:gd name="T71" fmla="*/ 2 h 6"/>
                <a:gd name="T72" fmla="*/ 3 w 11"/>
                <a:gd name="T73" fmla="*/ 2 h 6"/>
                <a:gd name="T74" fmla="*/ 3 w 11"/>
                <a:gd name="T75" fmla="*/ 2 h 6"/>
                <a:gd name="T76" fmla="*/ 3 w 11"/>
                <a:gd name="T77" fmla="*/ 2 h 6"/>
                <a:gd name="T78" fmla="*/ 2 w 11"/>
                <a:gd name="T79" fmla="*/ 2 h 6"/>
                <a:gd name="T80" fmla="*/ 2 w 11"/>
                <a:gd name="T81" fmla="*/ 2 h 6"/>
                <a:gd name="T82" fmla="*/ 2 w 11"/>
                <a:gd name="T83" fmla="*/ 2 h 6"/>
                <a:gd name="T84" fmla="*/ 2 w 11"/>
                <a:gd name="T85" fmla="*/ 1 h 6"/>
                <a:gd name="T86" fmla="*/ 2 w 11"/>
                <a:gd name="T87" fmla="*/ 1 h 6"/>
                <a:gd name="T88" fmla="*/ 1 w 11"/>
                <a:gd name="T89" fmla="*/ 1 h 6"/>
                <a:gd name="T90" fmla="*/ 1 w 11"/>
                <a:gd name="T91" fmla="*/ 1 h 6"/>
                <a:gd name="T92" fmla="*/ 1 w 11"/>
                <a:gd name="T93" fmla="*/ 1 h 6"/>
                <a:gd name="T94" fmla="*/ 0 w 11"/>
                <a:gd name="T95" fmla="*/ 1 h 6"/>
                <a:gd name="T96" fmla="*/ 0 w 11"/>
                <a:gd name="T97" fmla="*/ 1 h 6"/>
                <a:gd name="T98" fmla="*/ 0 w 11"/>
                <a:gd name="T99" fmla="*/ 0 h 6"/>
                <a:gd name="T100" fmla="*/ 0 w 11"/>
                <a:gd name="T101" fmla="*/ 0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9" name="Freeform 2409"/>
            <p:cNvSpPr>
              <a:spLocks/>
            </p:cNvSpPr>
            <p:nvPr/>
          </p:nvSpPr>
          <p:spPr bwMode="auto">
            <a:xfrm>
              <a:off x="4642688" y="4815078"/>
              <a:ext cx="10827" cy="584644"/>
            </a:xfrm>
            <a:custGeom>
              <a:avLst/>
              <a:gdLst>
                <a:gd name="T0" fmla="*/ 11 w 11"/>
                <a:gd name="T1" fmla="*/ 1 h 594"/>
                <a:gd name="T2" fmla="*/ 11 w 11"/>
                <a:gd name="T3" fmla="*/ 1 h 594"/>
                <a:gd name="T4" fmla="*/ 10 w 11"/>
                <a:gd name="T5" fmla="*/ 1 h 594"/>
                <a:gd name="T6" fmla="*/ 10 w 11"/>
                <a:gd name="T7" fmla="*/ 1 h 594"/>
                <a:gd name="T8" fmla="*/ 10 w 11"/>
                <a:gd name="T9" fmla="*/ 1 h 594"/>
                <a:gd name="T10" fmla="*/ 10 w 11"/>
                <a:gd name="T11" fmla="*/ 1 h 594"/>
                <a:gd name="T12" fmla="*/ 10 w 11"/>
                <a:gd name="T13" fmla="*/ 1 h 594"/>
                <a:gd name="T14" fmla="*/ 9 w 11"/>
                <a:gd name="T15" fmla="*/ 1 h 594"/>
                <a:gd name="T16" fmla="*/ 9 w 11"/>
                <a:gd name="T17" fmla="*/ 0 h 594"/>
                <a:gd name="T18" fmla="*/ 9 w 11"/>
                <a:gd name="T19" fmla="*/ 0 h 594"/>
                <a:gd name="T20" fmla="*/ 9 w 11"/>
                <a:gd name="T21" fmla="*/ 0 h 594"/>
                <a:gd name="T22" fmla="*/ 8 w 11"/>
                <a:gd name="T23" fmla="*/ 0 h 594"/>
                <a:gd name="T24" fmla="*/ 8 w 11"/>
                <a:gd name="T25" fmla="*/ 0 h 594"/>
                <a:gd name="T26" fmla="*/ 8 w 11"/>
                <a:gd name="T27" fmla="*/ 0 h 594"/>
                <a:gd name="T28" fmla="*/ 8 w 11"/>
                <a:gd name="T29" fmla="*/ 594 h 594"/>
                <a:gd name="T30" fmla="*/ 8 w 11"/>
                <a:gd name="T31" fmla="*/ 594 h 594"/>
                <a:gd name="T32" fmla="*/ 7 w 11"/>
                <a:gd name="T33" fmla="*/ 594 h 594"/>
                <a:gd name="T34" fmla="*/ 7 w 11"/>
                <a:gd name="T35" fmla="*/ 594 h 594"/>
                <a:gd name="T36" fmla="*/ 7 w 11"/>
                <a:gd name="T37" fmla="*/ 594 h 594"/>
                <a:gd name="T38" fmla="*/ 7 w 11"/>
                <a:gd name="T39" fmla="*/ 594 h 594"/>
                <a:gd name="T40" fmla="*/ 7 w 11"/>
                <a:gd name="T41" fmla="*/ 594 h 594"/>
                <a:gd name="T42" fmla="*/ 6 w 11"/>
                <a:gd name="T43" fmla="*/ 594 h 594"/>
                <a:gd name="T44" fmla="*/ 6 w 11"/>
                <a:gd name="T45" fmla="*/ 594 h 594"/>
                <a:gd name="T46" fmla="*/ 6 w 11"/>
                <a:gd name="T47" fmla="*/ 594 h 594"/>
                <a:gd name="T48" fmla="*/ 6 w 11"/>
                <a:gd name="T49" fmla="*/ 594 h 594"/>
                <a:gd name="T50" fmla="*/ 6 w 11"/>
                <a:gd name="T51" fmla="*/ 594 h 594"/>
                <a:gd name="T52" fmla="*/ 5 w 11"/>
                <a:gd name="T53" fmla="*/ 594 h 594"/>
                <a:gd name="T54" fmla="*/ 5 w 11"/>
                <a:gd name="T55" fmla="*/ 594 h 594"/>
                <a:gd name="T56" fmla="*/ 5 w 11"/>
                <a:gd name="T57" fmla="*/ 594 h 594"/>
                <a:gd name="T58" fmla="*/ 4 w 11"/>
                <a:gd name="T59" fmla="*/ 594 h 594"/>
                <a:gd name="T60" fmla="*/ 4 w 11"/>
                <a:gd name="T61" fmla="*/ 594 h 594"/>
                <a:gd name="T62" fmla="*/ 4 w 11"/>
                <a:gd name="T63" fmla="*/ 594 h 594"/>
                <a:gd name="T64" fmla="*/ 4 w 11"/>
                <a:gd name="T65" fmla="*/ 594 h 594"/>
                <a:gd name="T66" fmla="*/ 4 w 11"/>
                <a:gd name="T67" fmla="*/ 594 h 594"/>
                <a:gd name="T68" fmla="*/ 3 w 11"/>
                <a:gd name="T69" fmla="*/ 594 h 594"/>
                <a:gd name="T70" fmla="*/ 3 w 11"/>
                <a:gd name="T71" fmla="*/ 594 h 594"/>
                <a:gd name="T72" fmla="*/ 3 w 11"/>
                <a:gd name="T73" fmla="*/ 594 h 594"/>
                <a:gd name="T74" fmla="*/ 3 w 11"/>
                <a:gd name="T75" fmla="*/ 594 h 594"/>
                <a:gd name="T76" fmla="*/ 3 w 11"/>
                <a:gd name="T77" fmla="*/ 594 h 594"/>
                <a:gd name="T78" fmla="*/ 2 w 11"/>
                <a:gd name="T79" fmla="*/ 594 h 594"/>
                <a:gd name="T80" fmla="*/ 2 w 11"/>
                <a:gd name="T81" fmla="*/ 594 h 594"/>
                <a:gd name="T82" fmla="*/ 2 w 11"/>
                <a:gd name="T83" fmla="*/ 594 h 594"/>
                <a:gd name="T84" fmla="*/ 2 w 11"/>
                <a:gd name="T85" fmla="*/ 594 h 594"/>
                <a:gd name="T86" fmla="*/ 1 w 11"/>
                <a:gd name="T87" fmla="*/ 594 h 594"/>
                <a:gd name="T88" fmla="*/ 1 w 11"/>
                <a:gd name="T89" fmla="*/ 594 h 594"/>
                <a:gd name="T90" fmla="*/ 1 w 11"/>
                <a:gd name="T91" fmla="*/ 594 h 594"/>
                <a:gd name="T92" fmla="*/ 1 w 11"/>
                <a:gd name="T93" fmla="*/ 594 h 594"/>
                <a:gd name="T94" fmla="*/ 1 w 11"/>
                <a:gd name="T95" fmla="*/ 594 h 594"/>
                <a:gd name="T96" fmla="*/ 0 w 11"/>
                <a:gd name="T97" fmla="*/ 594 h 594"/>
                <a:gd name="T98" fmla="*/ 0 w 11"/>
                <a:gd name="T99" fmla="*/ 594 h 594"/>
                <a:gd name="T100" fmla="*/ 0 w 11"/>
                <a:gd name="T101" fmla="*/ 594 h 594"/>
                <a:gd name="T102" fmla="*/ 0 w 11"/>
                <a:gd name="T103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94">
                  <a:moveTo>
                    <a:pt x="11" y="1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94"/>
                  </a:lnTo>
                  <a:lnTo>
                    <a:pt x="8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2" y="594"/>
                  </a:lnTo>
                  <a:lnTo>
                    <a:pt x="2" y="594"/>
                  </a:lnTo>
                  <a:lnTo>
                    <a:pt x="2" y="594"/>
                  </a:lnTo>
                  <a:lnTo>
                    <a:pt x="2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0" y="59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0" name="Freeform 2410"/>
            <p:cNvSpPr>
              <a:spLocks/>
            </p:cNvSpPr>
            <p:nvPr/>
          </p:nvSpPr>
          <p:spPr bwMode="auto">
            <a:xfrm>
              <a:off x="4631862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1" name="Freeform 2411"/>
            <p:cNvSpPr>
              <a:spLocks/>
            </p:cNvSpPr>
            <p:nvPr/>
          </p:nvSpPr>
          <p:spPr bwMode="auto">
            <a:xfrm>
              <a:off x="4621035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2" name="Freeform 2412"/>
            <p:cNvSpPr>
              <a:spLocks/>
            </p:cNvSpPr>
            <p:nvPr/>
          </p:nvSpPr>
          <p:spPr bwMode="auto">
            <a:xfrm>
              <a:off x="4610209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3" name="Freeform 2413"/>
            <p:cNvSpPr>
              <a:spLocks/>
            </p:cNvSpPr>
            <p:nvPr/>
          </p:nvSpPr>
          <p:spPr bwMode="auto">
            <a:xfrm>
              <a:off x="4599381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4" name="Freeform 2414"/>
            <p:cNvSpPr>
              <a:spLocks/>
            </p:cNvSpPr>
            <p:nvPr/>
          </p:nvSpPr>
          <p:spPr bwMode="auto">
            <a:xfrm>
              <a:off x="4589539" y="539972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5" name="Freeform 2415"/>
            <p:cNvSpPr>
              <a:spLocks/>
            </p:cNvSpPr>
            <p:nvPr/>
          </p:nvSpPr>
          <p:spPr bwMode="auto">
            <a:xfrm>
              <a:off x="4578713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6" name="Freeform 2416"/>
            <p:cNvSpPr>
              <a:spLocks/>
            </p:cNvSpPr>
            <p:nvPr/>
          </p:nvSpPr>
          <p:spPr bwMode="auto">
            <a:xfrm>
              <a:off x="4568870" y="539972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7" name="Freeform 2417"/>
            <p:cNvSpPr>
              <a:spLocks/>
            </p:cNvSpPr>
            <p:nvPr/>
          </p:nvSpPr>
          <p:spPr bwMode="auto">
            <a:xfrm>
              <a:off x="4558043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8" name="Freeform 2418"/>
            <p:cNvSpPr>
              <a:spLocks/>
            </p:cNvSpPr>
            <p:nvPr/>
          </p:nvSpPr>
          <p:spPr bwMode="auto">
            <a:xfrm>
              <a:off x="4557059" y="5399723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2069" name="Group 2068"/>
            <p:cNvGrpSpPr/>
            <p:nvPr/>
          </p:nvGrpSpPr>
          <p:grpSpPr>
            <a:xfrm>
              <a:off x="5979431" y="4395788"/>
              <a:ext cx="1124998" cy="1010824"/>
              <a:chOff x="6051151" y="4395788"/>
              <a:chExt cx="1124998" cy="1010824"/>
            </a:xfrm>
          </p:grpSpPr>
          <p:sp>
            <p:nvSpPr>
              <p:cNvPr id="2070" name="Rectangle 2472"/>
              <p:cNvSpPr>
                <a:spLocks noChangeArrowheads="1"/>
              </p:cNvSpPr>
              <p:nvPr/>
            </p:nvSpPr>
            <p:spPr bwMode="auto">
              <a:xfrm>
                <a:off x="6055088" y="4401693"/>
                <a:ext cx="1116140" cy="99802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1" name="Line 2473"/>
              <p:cNvSpPr>
                <a:spLocks noChangeShapeType="1"/>
              </p:cNvSpPr>
              <p:nvPr/>
            </p:nvSpPr>
            <p:spPr bwMode="auto">
              <a:xfrm>
                <a:off x="6055088" y="5399723"/>
                <a:ext cx="1116140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2" name="Line 2474"/>
              <p:cNvSpPr>
                <a:spLocks noChangeShapeType="1"/>
              </p:cNvSpPr>
              <p:nvPr/>
            </p:nvSpPr>
            <p:spPr bwMode="auto">
              <a:xfrm>
                <a:off x="6055088" y="4401693"/>
                <a:ext cx="1116140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3" name="Line 2475"/>
              <p:cNvSpPr>
                <a:spLocks noChangeShapeType="1"/>
              </p:cNvSpPr>
              <p:nvPr/>
            </p:nvSpPr>
            <p:spPr bwMode="auto">
              <a:xfrm flipV="1">
                <a:off x="6055088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4" name="Line 2476"/>
              <p:cNvSpPr>
                <a:spLocks noChangeShapeType="1"/>
              </p:cNvSpPr>
              <p:nvPr/>
            </p:nvSpPr>
            <p:spPr bwMode="auto">
              <a:xfrm flipV="1">
                <a:off x="6334615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5" name="Line 2477"/>
              <p:cNvSpPr>
                <a:spLocks noChangeShapeType="1"/>
              </p:cNvSpPr>
              <p:nvPr/>
            </p:nvSpPr>
            <p:spPr bwMode="auto">
              <a:xfrm flipV="1">
                <a:off x="6613158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6" name="Line 2478"/>
              <p:cNvSpPr>
                <a:spLocks noChangeShapeType="1"/>
              </p:cNvSpPr>
              <p:nvPr/>
            </p:nvSpPr>
            <p:spPr bwMode="auto">
              <a:xfrm flipV="1">
                <a:off x="6891700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7" name="Line 2479"/>
              <p:cNvSpPr>
                <a:spLocks noChangeShapeType="1"/>
              </p:cNvSpPr>
              <p:nvPr/>
            </p:nvSpPr>
            <p:spPr bwMode="auto">
              <a:xfrm flipV="1">
                <a:off x="7171227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8" name="Line 2480"/>
              <p:cNvSpPr>
                <a:spLocks noChangeShapeType="1"/>
              </p:cNvSpPr>
              <p:nvPr/>
            </p:nvSpPr>
            <p:spPr bwMode="auto">
              <a:xfrm>
                <a:off x="6055088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9" name="Line 2481"/>
              <p:cNvSpPr>
                <a:spLocks noChangeShapeType="1"/>
              </p:cNvSpPr>
              <p:nvPr/>
            </p:nvSpPr>
            <p:spPr bwMode="auto">
              <a:xfrm>
                <a:off x="6334615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0" name="Line 2482"/>
              <p:cNvSpPr>
                <a:spLocks noChangeShapeType="1"/>
              </p:cNvSpPr>
              <p:nvPr/>
            </p:nvSpPr>
            <p:spPr bwMode="auto">
              <a:xfrm>
                <a:off x="6613158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1" name="Line 2483"/>
              <p:cNvSpPr>
                <a:spLocks noChangeShapeType="1"/>
              </p:cNvSpPr>
              <p:nvPr/>
            </p:nvSpPr>
            <p:spPr bwMode="auto">
              <a:xfrm>
                <a:off x="6891700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2" name="Line 2484"/>
              <p:cNvSpPr>
                <a:spLocks noChangeShapeType="1"/>
              </p:cNvSpPr>
              <p:nvPr/>
            </p:nvSpPr>
            <p:spPr bwMode="auto">
              <a:xfrm>
                <a:off x="7171227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3" name="Line 2492"/>
              <p:cNvSpPr>
                <a:spLocks noChangeShapeType="1"/>
              </p:cNvSpPr>
              <p:nvPr/>
            </p:nvSpPr>
            <p:spPr bwMode="auto">
              <a:xfrm flipV="1">
                <a:off x="6055088" y="4401693"/>
                <a:ext cx="0" cy="998029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4" name="Line 2493"/>
              <p:cNvSpPr>
                <a:spLocks noChangeShapeType="1"/>
              </p:cNvSpPr>
              <p:nvPr/>
            </p:nvSpPr>
            <p:spPr bwMode="auto">
              <a:xfrm flipV="1">
                <a:off x="7171227" y="4401693"/>
                <a:ext cx="0" cy="998029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5" name="Line 2494"/>
              <p:cNvSpPr>
                <a:spLocks noChangeShapeType="1"/>
              </p:cNvSpPr>
              <p:nvPr/>
            </p:nvSpPr>
            <p:spPr bwMode="auto">
              <a:xfrm>
                <a:off x="6055088" y="539972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6" name="Line 2495"/>
              <p:cNvSpPr>
                <a:spLocks noChangeShapeType="1"/>
              </p:cNvSpPr>
              <p:nvPr/>
            </p:nvSpPr>
            <p:spPr bwMode="auto">
              <a:xfrm>
                <a:off x="6055088" y="5200904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7" name="Line 2496"/>
              <p:cNvSpPr>
                <a:spLocks noChangeShapeType="1"/>
              </p:cNvSpPr>
              <p:nvPr/>
            </p:nvSpPr>
            <p:spPr bwMode="auto">
              <a:xfrm>
                <a:off x="6055088" y="5001101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8" name="Line 2497"/>
              <p:cNvSpPr>
                <a:spLocks noChangeShapeType="1"/>
              </p:cNvSpPr>
              <p:nvPr/>
            </p:nvSpPr>
            <p:spPr bwMode="auto">
              <a:xfrm>
                <a:off x="6055088" y="4801299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9" name="Line 2498"/>
              <p:cNvSpPr>
                <a:spLocks noChangeShapeType="1"/>
              </p:cNvSpPr>
              <p:nvPr/>
            </p:nvSpPr>
            <p:spPr bwMode="auto">
              <a:xfrm>
                <a:off x="6055088" y="460149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0" name="Line 2499"/>
              <p:cNvSpPr>
                <a:spLocks noChangeShapeType="1"/>
              </p:cNvSpPr>
              <p:nvPr/>
            </p:nvSpPr>
            <p:spPr bwMode="auto">
              <a:xfrm>
                <a:off x="6055088" y="440169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1" name="Line 2500"/>
              <p:cNvSpPr>
                <a:spLocks noChangeShapeType="1"/>
              </p:cNvSpPr>
              <p:nvPr/>
            </p:nvSpPr>
            <p:spPr bwMode="auto">
              <a:xfrm flipH="1">
                <a:off x="7125952" y="539972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2" name="Line 2501"/>
              <p:cNvSpPr>
                <a:spLocks noChangeShapeType="1"/>
              </p:cNvSpPr>
              <p:nvPr/>
            </p:nvSpPr>
            <p:spPr bwMode="auto">
              <a:xfrm flipH="1">
                <a:off x="7125952" y="5200904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3" name="Line 2502"/>
              <p:cNvSpPr>
                <a:spLocks noChangeShapeType="1"/>
              </p:cNvSpPr>
              <p:nvPr/>
            </p:nvSpPr>
            <p:spPr bwMode="auto">
              <a:xfrm flipH="1">
                <a:off x="7125952" y="5001101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4" name="Line 2503"/>
              <p:cNvSpPr>
                <a:spLocks noChangeShapeType="1"/>
              </p:cNvSpPr>
              <p:nvPr/>
            </p:nvSpPr>
            <p:spPr bwMode="auto">
              <a:xfrm flipH="1">
                <a:off x="7125952" y="4801299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5" name="Line 2504"/>
              <p:cNvSpPr>
                <a:spLocks noChangeShapeType="1"/>
              </p:cNvSpPr>
              <p:nvPr/>
            </p:nvSpPr>
            <p:spPr bwMode="auto">
              <a:xfrm flipH="1">
                <a:off x="7125952" y="460149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6" name="Line 2505"/>
              <p:cNvSpPr>
                <a:spLocks noChangeShapeType="1"/>
              </p:cNvSpPr>
              <p:nvPr/>
            </p:nvSpPr>
            <p:spPr bwMode="auto">
              <a:xfrm flipH="1">
                <a:off x="7125952" y="440169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7" name="Oval 2526"/>
              <p:cNvSpPr>
                <a:spLocks noChangeArrowheads="1"/>
              </p:cNvSpPr>
              <p:nvPr/>
            </p:nvSpPr>
            <p:spPr bwMode="auto">
              <a:xfrm>
                <a:off x="7162369" y="539184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8" name="Oval 2527"/>
              <p:cNvSpPr>
                <a:spLocks noChangeArrowheads="1"/>
              </p:cNvSpPr>
              <p:nvPr/>
            </p:nvSpPr>
            <p:spPr bwMode="auto">
              <a:xfrm>
                <a:off x="7158432" y="539184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9" name="Oval 2528"/>
              <p:cNvSpPr>
                <a:spLocks noChangeArrowheads="1"/>
              </p:cNvSpPr>
              <p:nvPr/>
            </p:nvSpPr>
            <p:spPr bwMode="auto">
              <a:xfrm>
                <a:off x="7154495" y="539086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0" name="Oval 2529"/>
              <p:cNvSpPr>
                <a:spLocks noChangeArrowheads="1"/>
              </p:cNvSpPr>
              <p:nvPr/>
            </p:nvSpPr>
            <p:spPr bwMode="auto">
              <a:xfrm>
                <a:off x="7150558" y="539184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1" name="Oval 2530"/>
              <p:cNvSpPr>
                <a:spLocks noChangeArrowheads="1"/>
              </p:cNvSpPr>
              <p:nvPr/>
            </p:nvSpPr>
            <p:spPr bwMode="auto">
              <a:xfrm>
                <a:off x="7146621" y="539283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2" name="Oval 2531"/>
              <p:cNvSpPr>
                <a:spLocks noChangeArrowheads="1"/>
              </p:cNvSpPr>
              <p:nvPr/>
            </p:nvSpPr>
            <p:spPr bwMode="auto">
              <a:xfrm>
                <a:off x="7143668" y="539283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3" name="Oval 2532"/>
              <p:cNvSpPr>
                <a:spLocks noChangeArrowheads="1"/>
              </p:cNvSpPr>
              <p:nvPr/>
            </p:nvSpPr>
            <p:spPr bwMode="auto">
              <a:xfrm>
                <a:off x="7138747" y="539283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4" name="Oval 2533"/>
              <p:cNvSpPr>
                <a:spLocks noChangeArrowheads="1"/>
              </p:cNvSpPr>
              <p:nvPr/>
            </p:nvSpPr>
            <p:spPr bwMode="auto">
              <a:xfrm>
                <a:off x="7127920" y="539086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5" name="Oval 2534"/>
              <p:cNvSpPr>
                <a:spLocks noChangeArrowheads="1"/>
              </p:cNvSpPr>
              <p:nvPr/>
            </p:nvSpPr>
            <p:spPr bwMode="auto">
              <a:xfrm>
                <a:off x="7123983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6" name="Oval 2535"/>
              <p:cNvSpPr>
                <a:spLocks noChangeArrowheads="1"/>
              </p:cNvSpPr>
              <p:nvPr/>
            </p:nvSpPr>
            <p:spPr bwMode="auto">
              <a:xfrm>
                <a:off x="7120046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7" name="Oval 2536"/>
              <p:cNvSpPr>
                <a:spLocks noChangeArrowheads="1"/>
              </p:cNvSpPr>
              <p:nvPr/>
            </p:nvSpPr>
            <p:spPr bwMode="auto">
              <a:xfrm>
                <a:off x="7116109" y="538791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8" name="Oval 2537"/>
              <p:cNvSpPr>
                <a:spLocks noChangeArrowheads="1"/>
              </p:cNvSpPr>
              <p:nvPr/>
            </p:nvSpPr>
            <p:spPr bwMode="auto">
              <a:xfrm>
                <a:off x="7112172" y="538791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9" name="Oval 2538"/>
              <p:cNvSpPr>
                <a:spLocks noChangeArrowheads="1"/>
              </p:cNvSpPr>
              <p:nvPr/>
            </p:nvSpPr>
            <p:spPr bwMode="auto">
              <a:xfrm>
                <a:off x="7108235" y="5387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0" name="Oval 2539"/>
              <p:cNvSpPr>
                <a:spLocks noChangeArrowheads="1"/>
              </p:cNvSpPr>
              <p:nvPr/>
            </p:nvSpPr>
            <p:spPr bwMode="auto">
              <a:xfrm>
                <a:off x="7104298" y="5387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1" name="Oval 2540"/>
              <p:cNvSpPr>
                <a:spLocks noChangeArrowheads="1"/>
              </p:cNvSpPr>
              <p:nvPr/>
            </p:nvSpPr>
            <p:spPr bwMode="auto">
              <a:xfrm>
                <a:off x="7100361" y="538889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2" name="Oval 2541"/>
              <p:cNvSpPr>
                <a:spLocks noChangeArrowheads="1"/>
              </p:cNvSpPr>
              <p:nvPr/>
            </p:nvSpPr>
            <p:spPr bwMode="auto">
              <a:xfrm>
                <a:off x="7096424" y="538889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3" name="Oval 2542"/>
              <p:cNvSpPr>
                <a:spLocks noChangeArrowheads="1"/>
              </p:cNvSpPr>
              <p:nvPr/>
            </p:nvSpPr>
            <p:spPr bwMode="auto">
              <a:xfrm>
                <a:off x="7092487" y="538791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4" name="Oval 2543"/>
              <p:cNvSpPr>
                <a:spLocks noChangeArrowheads="1"/>
              </p:cNvSpPr>
              <p:nvPr/>
            </p:nvSpPr>
            <p:spPr bwMode="auto">
              <a:xfrm>
                <a:off x="7089535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5" name="Oval 2544"/>
              <p:cNvSpPr>
                <a:spLocks noChangeArrowheads="1"/>
              </p:cNvSpPr>
              <p:nvPr/>
            </p:nvSpPr>
            <p:spPr bwMode="auto">
              <a:xfrm>
                <a:off x="7085598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6" name="Oval 2545"/>
              <p:cNvSpPr>
                <a:spLocks noChangeArrowheads="1"/>
              </p:cNvSpPr>
              <p:nvPr/>
            </p:nvSpPr>
            <p:spPr bwMode="auto">
              <a:xfrm>
                <a:off x="7081661" y="538791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7" name="Oval 2546"/>
              <p:cNvSpPr>
                <a:spLocks noChangeArrowheads="1"/>
              </p:cNvSpPr>
              <p:nvPr/>
            </p:nvSpPr>
            <p:spPr bwMode="auto">
              <a:xfrm>
                <a:off x="7077724" y="538495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8" name="Oval 2547"/>
              <p:cNvSpPr>
                <a:spLocks noChangeArrowheads="1"/>
              </p:cNvSpPr>
              <p:nvPr/>
            </p:nvSpPr>
            <p:spPr bwMode="auto">
              <a:xfrm>
                <a:off x="7073787" y="538397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9" name="Oval 2548"/>
              <p:cNvSpPr>
                <a:spLocks noChangeArrowheads="1"/>
              </p:cNvSpPr>
              <p:nvPr/>
            </p:nvSpPr>
            <p:spPr bwMode="auto">
              <a:xfrm>
                <a:off x="7069850" y="53829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0" name="Oval 2549"/>
              <p:cNvSpPr>
                <a:spLocks noChangeArrowheads="1"/>
              </p:cNvSpPr>
              <p:nvPr/>
            </p:nvSpPr>
            <p:spPr bwMode="auto">
              <a:xfrm>
                <a:off x="7065913" y="538102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1" name="Oval 2550"/>
              <p:cNvSpPr>
                <a:spLocks noChangeArrowheads="1"/>
              </p:cNvSpPr>
              <p:nvPr/>
            </p:nvSpPr>
            <p:spPr bwMode="auto">
              <a:xfrm>
                <a:off x="7061976" y="538003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2" name="Oval 2551"/>
              <p:cNvSpPr>
                <a:spLocks noChangeArrowheads="1"/>
              </p:cNvSpPr>
              <p:nvPr/>
            </p:nvSpPr>
            <p:spPr bwMode="auto">
              <a:xfrm>
                <a:off x="7058039" y="538003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3" name="Oval 2552"/>
              <p:cNvSpPr>
                <a:spLocks noChangeArrowheads="1"/>
              </p:cNvSpPr>
              <p:nvPr/>
            </p:nvSpPr>
            <p:spPr bwMode="auto">
              <a:xfrm>
                <a:off x="7054102" y="538102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4" name="Oval 2553"/>
              <p:cNvSpPr>
                <a:spLocks noChangeArrowheads="1"/>
              </p:cNvSpPr>
              <p:nvPr/>
            </p:nvSpPr>
            <p:spPr bwMode="auto">
              <a:xfrm>
                <a:off x="7050165" y="537806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5" name="Oval 2554"/>
              <p:cNvSpPr>
                <a:spLocks noChangeArrowheads="1"/>
              </p:cNvSpPr>
              <p:nvPr/>
            </p:nvSpPr>
            <p:spPr bwMode="auto">
              <a:xfrm>
                <a:off x="7046228" y="537708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6" name="Oval 2555"/>
              <p:cNvSpPr>
                <a:spLocks noChangeArrowheads="1"/>
              </p:cNvSpPr>
              <p:nvPr/>
            </p:nvSpPr>
            <p:spPr bwMode="auto">
              <a:xfrm>
                <a:off x="7043275" y="537610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7" name="Oval 2556"/>
              <p:cNvSpPr>
                <a:spLocks noChangeArrowheads="1"/>
              </p:cNvSpPr>
              <p:nvPr/>
            </p:nvSpPr>
            <p:spPr bwMode="auto">
              <a:xfrm>
                <a:off x="7039338" y="537511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8" name="Oval 2557"/>
              <p:cNvSpPr>
                <a:spLocks noChangeArrowheads="1"/>
              </p:cNvSpPr>
              <p:nvPr/>
            </p:nvSpPr>
            <p:spPr bwMode="auto">
              <a:xfrm>
                <a:off x="7035401" y="537314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9" name="Oval 2558"/>
              <p:cNvSpPr>
                <a:spLocks noChangeArrowheads="1"/>
              </p:cNvSpPr>
              <p:nvPr/>
            </p:nvSpPr>
            <p:spPr bwMode="auto">
              <a:xfrm>
                <a:off x="7031464" y="537117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0" name="Oval 2559"/>
              <p:cNvSpPr>
                <a:spLocks noChangeArrowheads="1"/>
              </p:cNvSpPr>
              <p:nvPr/>
            </p:nvSpPr>
            <p:spPr bwMode="auto">
              <a:xfrm>
                <a:off x="7027527" y="5366258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1" name="Oval 2560"/>
              <p:cNvSpPr>
                <a:spLocks noChangeArrowheads="1"/>
              </p:cNvSpPr>
              <p:nvPr/>
            </p:nvSpPr>
            <p:spPr bwMode="auto">
              <a:xfrm>
                <a:off x="7023590" y="53642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2" name="Oval 2561"/>
              <p:cNvSpPr>
                <a:spLocks noChangeArrowheads="1"/>
              </p:cNvSpPr>
              <p:nvPr/>
            </p:nvSpPr>
            <p:spPr bwMode="auto">
              <a:xfrm>
                <a:off x="7019653" y="536035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3" name="Oval 2563"/>
              <p:cNvSpPr>
                <a:spLocks noChangeArrowheads="1"/>
              </p:cNvSpPr>
              <p:nvPr/>
            </p:nvSpPr>
            <p:spPr bwMode="auto">
              <a:xfrm>
                <a:off x="7015716" y="536133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4" name="Oval 2564"/>
              <p:cNvSpPr>
                <a:spLocks noChangeArrowheads="1"/>
              </p:cNvSpPr>
              <p:nvPr/>
            </p:nvSpPr>
            <p:spPr bwMode="auto">
              <a:xfrm>
                <a:off x="7011779" y="536133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5" name="Oval 2565"/>
              <p:cNvSpPr>
                <a:spLocks noChangeArrowheads="1"/>
              </p:cNvSpPr>
              <p:nvPr/>
            </p:nvSpPr>
            <p:spPr bwMode="auto">
              <a:xfrm>
                <a:off x="7007842" y="5361337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6" name="Oval 2566"/>
              <p:cNvSpPr>
                <a:spLocks noChangeArrowheads="1"/>
              </p:cNvSpPr>
              <p:nvPr/>
            </p:nvSpPr>
            <p:spPr bwMode="auto">
              <a:xfrm>
                <a:off x="7003905" y="535641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7" name="Oval 2567"/>
              <p:cNvSpPr>
                <a:spLocks noChangeArrowheads="1"/>
              </p:cNvSpPr>
              <p:nvPr/>
            </p:nvSpPr>
            <p:spPr bwMode="auto">
              <a:xfrm>
                <a:off x="6999968" y="535543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8" name="Oval 2568"/>
              <p:cNvSpPr>
                <a:spLocks noChangeArrowheads="1"/>
              </p:cNvSpPr>
              <p:nvPr/>
            </p:nvSpPr>
            <p:spPr bwMode="auto">
              <a:xfrm>
                <a:off x="6997015" y="534755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9" name="Oval 2569"/>
              <p:cNvSpPr>
                <a:spLocks noChangeArrowheads="1"/>
              </p:cNvSpPr>
              <p:nvPr/>
            </p:nvSpPr>
            <p:spPr bwMode="auto">
              <a:xfrm>
                <a:off x="6993078" y="533968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0" name="Oval 2570"/>
              <p:cNvSpPr>
                <a:spLocks noChangeArrowheads="1"/>
              </p:cNvSpPr>
              <p:nvPr/>
            </p:nvSpPr>
            <p:spPr bwMode="auto">
              <a:xfrm>
                <a:off x="6989141" y="533181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1" name="Oval 2571"/>
              <p:cNvSpPr>
                <a:spLocks noChangeArrowheads="1"/>
              </p:cNvSpPr>
              <p:nvPr/>
            </p:nvSpPr>
            <p:spPr bwMode="auto">
              <a:xfrm>
                <a:off x="6985204" y="532590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2" name="Oval 2572"/>
              <p:cNvSpPr>
                <a:spLocks noChangeArrowheads="1"/>
              </p:cNvSpPr>
              <p:nvPr/>
            </p:nvSpPr>
            <p:spPr bwMode="auto">
              <a:xfrm>
                <a:off x="6981267" y="531901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3" name="Oval 2573"/>
              <p:cNvSpPr>
                <a:spLocks noChangeArrowheads="1"/>
              </p:cNvSpPr>
              <p:nvPr/>
            </p:nvSpPr>
            <p:spPr bwMode="auto">
              <a:xfrm>
                <a:off x="6977330" y="531310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4" name="Oval 2574"/>
              <p:cNvSpPr>
                <a:spLocks noChangeArrowheads="1"/>
              </p:cNvSpPr>
              <p:nvPr/>
            </p:nvSpPr>
            <p:spPr bwMode="auto">
              <a:xfrm>
                <a:off x="6973393" y="530326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5" name="Oval 2575"/>
              <p:cNvSpPr>
                <a:spLocks noChangeArrowheads="1"/>
              </p:cNvSpPr>
              <p:nvPr/>
            </p:nvSpPr>
            <p:spPr bwMode="auto">
              <a:xfrm>
                <a:off x="6969456" y="529244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6" name="Oval 2576"/>
              <p:cNvSpPr>
                <a:spLocks noChangeArrowheads="1"/>
              </p:cNvSpPr>
              <p:nvPr/>
            </p:nvSpPr>
            <p:spPr bwMode="auto">
              <a:xfrm>
                <a:off x="6965519" y="527964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7" name="Oval 2577"/>
              <p:cNvSpPr>
                <a:spLocks noChangeArrowheads="1"/>
              </p:cNvSpPr>
              <p:nvPr/>
            </p:nvSpPr>
            <p:spPr bwMode="auto">
              <a:xfrm>
                <a:off x="6961582" y="526684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8" name="Oval 2578"/>
              <p:cNvSpPr>
                <a:spLocks noChangeArrowheads="1"/>
              </p:cNvSpPr>
              <p:nvPr/>
            </p:nvSpPr>
            <p:spPr bwMode="auto">
              <a:xfrm>
                <a:off x="6957645" y="525602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9" name="Oval 2579"/>
              <p:cNvSpPr>
                <a:spLocks noChangeArrowheads="1"/>
              </p:cNvSpPr>
              <p:nvPr/>
            </p:nvSpPr>
            <p:spPr bwMode="auto">
              <a:xfrm>
                <a:off x="6953708" y="524125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0" name="Oval 2580"/>
              <p:cNvSpPr>
                <a:spLocks noChangeArrowheads="1"/>
              </p:cNvSpPr>
              <p:nvPr/>
            </p:nvSpPr>
            <p:spPr bwMode="auto">
              <a:xfrm>
                <a:off x="6949771" y="522649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1" name="Oval 2581"/>
              <p:cNvSpPr>
                <a:spLocks noChangeArrowheads="1"/>
              </p:cNvSpPr>
              <p:nvPr/>
            </p:nvSpPr>
            <p:spPr bwMode="auto">
              <a:xfrm>
                <a:off x="6945834" y="521271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2" name="Oval 2582"/>
              <p:cNvSpPr>
                <a:spLocks noChangeArrowheads="1"/>
              </p:cNvSpPr>
              <p:nvPr/>
            </p:nvSpPr>
            <p:spPr bwMode="auto">
              <a:xfrm>
                <a:off x="6941897" y="519499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3" name="Oval 2583"/>
              <p:cNvSpPr>
                <a:spLocks noChangeArrowheads="1"/>
              </p:cNvSpPr>
              <p:nvPr/>
            </p:nvSpPr>
            <p:spPr bwMode="auto">
              <a:xfrm>
                <a:off x="6938944" y="517433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4" name="Oval 2584"/>
              <p:cNvSpPr>
                <a:spLocks noChangeArrowheads="1"/>
              </p:cNvSpPr>
              <p:nvPr/>
            </p:nvSpPr>
            <p:spPr bwMode="auto">
              <a:xfrm>
                <a:off x="6935007" y="516153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5" name="Oval 2585"/>
              <p:cNvSpPr>
                <a:spLocks noChangeArrowheads="1"/>
              </p:cNvSpPr>
              <p:nvPr/>
            </p:nvSpPr>
            <p:spPr bwMode="auto">
              <a:xfrm>
                <a:off x="6931070" y="514578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6" name="Oval 2586"/>
              <p:cNvSpPr>
                <a:spLocks noChangeArrowheads="1"/>
              </p:cNvSpPr>
              <p:nvPr/>
            </p:nvSpPr>
            <p:spPr bwMode="auto">
              <a:xfrm>
                <a:off x="6927133" y="512413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7" name="Oval 2587"/>
              <p:cNvSpPr>
                <a:spLocks noChangeArrowheads="1"/>
              </p:cNvSpPr>
              <p:nvPr/>
            </p:nvSpPr>
            <p:spPr bwMode="auto">
              <a:xfrm>
                <a:off x="6923196" y="509657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8" name="Oval 2588"/>
              <p:cNvSpPr>
                <a:spLocks noChangeArrowheads="1"/>
              </p:cNvSpPr>
              <p:nvPr/>
            </p:nvSpPr>
            <p:spPr bwMode="auto">
              <a:xfrm>
                <a:off x="6919259" y="506310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9" name="Oval 2589"/>
              <p:cNvSpPr>
                <a:spLocks noChangeArrowheads="1"/>
              </p:cNvSpPr>
              <p:nvPr/>
            </p:nvSpPr>
            <p:spPr bwMode="auto">
              <a:xfrm>
                <a:off x="6915322" y="502373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0" name="Oval 2590"/>
              <p:cNvSpPr>
                <a:spLocks noChangeArrowheads="1"/>
              </p:cNvSpPr>
              <p:nvPr/>
            </p:nvSpPr>
            <p:spPr bwMode="auto">
              <a:xfrm>
                <a:off x="6911385" y="498633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1" name="Oval 2591"/>
              <p:cNvSpPr>
                <a:spLocks noChangeArrowheads="1"/>
              </p:cNvSpPr>
              <p:nvPr/>
            </p:nvSpPr>
            <p:spPr bwMode="auto">
              <a:xfrm>
                <a:off x="6907448" y="495090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2" name="Oval 2592"/>
              <p:cNvSpPr>
                <a:spLocks noChangeArrowheads="1"/>
              </p:cNvSpPr>
              <p:nvPr/>
            </p:nvSpPr>
            <p:spPr bwMode="auto">
              <a:xfrm>
                <a:off x="6903511" y="491940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3" name="Oval 2593"/>
              <p:cNvSpPr>
                <a:spLocks noChangeArrowheads="1"/>
              </p:cNvSpPr>
              <p:nvPr/>
            </p:nvSpPr>
            <p:spPr bwMode="auto">
              <a:xfrm>
                <a:off x="6899574" y="489185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4" name="Oval 2594"/>
              <p:cNvSpPr>
                <a:spLocks noChangeArrowheads="1"/>
              </p:cNvSpPr>
              <p:nvPr/>
            </p:nvSpPr>
            <p:spPr bwMode="auto">
              <a:xfrm>
                <a:off x="6895637" y="485543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5" name="Oval 2595"/>
              <p:cNvSpPr>
                <a:spLocks noChangeArrowheads="1"/>
              </p:cNvSpPr>
              <p:nvPr/>
            </p:nvSpPr>
            <p:spPr bwMode="auto">
              <a:xfrm>
                <a:off x="6892685" y="481311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6" name="Oval 2596"/>
              <p:cNvSpPr>
                <a:spLocks noChangeArrowheads="1"/>
              </p:cNvSpPr>
              <p:nvPr/>
            </p:nvSpPr>
            <p:spPr bwMode="auto">
              <a:xfrm>
                <a:off x="6888748" y="477177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7" name="Oval 2597"/>
              <p:cNvSpPr>
                <a:spLocks noChangeArrowheads="1"/>
              </p:cNvSpPr>
              <p:nvPr/>
            </p:nvSpPr>
            <p:spPr bwMode="auto">
              <a:xfrm>
                <a:off x="6884811" y="47274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8" name="Oval 2598"/>
              <p:cNvSpPr>
                <a:spLocks noChangeArrowheads="1"/>
              </p:cNvSpPr>
              <p:nvPr/>
            </p:nvSpPr>
            <p:spPr bwMode="auto">
              <a:xfrm>
                <a:off x="6880874" y="468122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9" name="Oval 2599"/>
              <p:cNvSpPr>
                <a:spLocks noChangeArrowheads="1"/>
              </p:cNvSpPr>
              <p:nvPr/>
            </p:nvSpPr>
            <p:spPr bwMode="auto">
              <a:xfrm>
                <a:off x="6876937" y="464480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0" name="Oval 2600"/>
              <p:cNvSpPr>
                <a:spLocks noChangeArrowheads="1"/>
              </p:cNvSpPr>
              <p:nvPr/>
            </p:nvSpPr>
            <p:spPr bwMode="auto">
              <a:xfrm>
                <a:off x="6873000" y="46123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1" name="Oval 2601"/>
              <p:cNvSpPr>
                <a:spLocks noChangeArrowheads="1"/>
              </p:cNvSpPr>
              <p:nvPr/>
            </p:nvSpPr>
            <p:spPr bwMode="auto">
              <a:xfrm>
                <a:off x="6869063" y="457000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2" name="Oval 2602"/>
              <p:cNvSpPr>
                <a:spLocks noChangeArrowheads="1"/>
              </p:cNvSpPr>
              <p:nvPr/>
            </p:nvSpPr>
            <p:spPr bwMode="auto">
              <a:xfrm>
                <a:off x="6865126" y="452669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3" name="Oval 2603"/>
              <p:cNvSpPr>
                <a:spLocks noChangeArrowheads="1"/>
              </p:cNvSpPr>
              <p:nvPr/>
            </p:nvSpPr>
            <p:spPr bwMode="auto">
              <a:xfrm>
                <a:off x="6861189" y="448141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4" name="Oval 2604"/>
              <p:cNvSpPr>
                <a:spLocks noChangeArrowheads="1"/>
              </p:cNvSpPr>
              <p:nvPr/>
            </p:nvSpPr>
            <p:spPr bwMode="auto">
              <a:xfrm>
                <a:off x="6857252" y="443318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5" name="Oval 2605"/>
              <p:cNvSpPr>
                <a:spLocks noChangeArrowheads="1"/>
              </p:cNvSpPr>
              <p:nvPr/>
            </p:nvSpPr>
            <p:spPr bwMode="auto">
              <a:xfrm>
                <a:off x="6853315" y="439775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6" name="Oval 2606"/>
              <p:cNvSpPr>
                <a:spLocks noChangeArrowheads="1"/>
              </p:cNvSpPr>
              <p:nvPr/>
            </p:nvSpPr>
            <p:spPr bwMode="auto">
              <a:xfrm>
                <a:off x="6849378" y="439578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7" name="Oval 2607"/>
              <p:cNvSpPr>
                <a:spLocks noChangeArrowheads="1"/>
              </p:cNvSpPr>
              <p:nvPr/>
            </p:nvSpPr>
            <p:spPr bwMode="auto">
              <a:xfrm>
                <a:off x="6846425" y="441350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8" name="Oval 2608"/>
              <p:cNvSpPr>
                <a:spLocks noChangeArrowheads="1"/>
              </p:cNvSpPr>
              <p:nvPr/>
            </p:nvSpPr>
            <p:spPr bwMode="auto">
              <a:xfrm>
                <a:off x="6842488" y="445484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9" name="Oval 2609"/>
              <p:cNvSpPr>
                <a:spLocks noChangeArrowheads="1"/>
              </p:cNvSpPr>
              <p:nvPr/>
            </p:nvSpPr>
            <p:spPr bwMode="auto">
              <a:xfrm>
                <a:off x="6838551" y="450897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0" name="Oval 2610"/>
              <p:cNvSpPr>
                <a:spLocks noChangeArrowheads="1"/>
              </p:cNvSpPr>
              <p:nvPr/>
            </p:nvSpPr>
            <p:spPr bwMode="auto">
              <a:xfrm>
                <a:off x="6834614" y="456704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1" name="Oval 2611"/>
              <p:cNvSpPr>
                <a:spLocks noChangeArrowheads="1"/>
              </p:cNvSpPr>
              <p:nvPr/>
            </p:nvSpPr>
            <p:spPr bwMode="auto">
              <a:xfrm>
                <a:off x="6830677" y="461330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2" name="Oval 2612"/>
              <p:cNvSpPr>
                <a:spLocks noChangeArrowheads="1"/>
              </p:cNvSpPr>
              <p:nvPr/>
            </p:nvSpPr>
            <p:spPr bwMode="auto">
              <a:xfrm>
                <a:off x="6826740" y="46585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3" name="Oval 2613"/>
              <p:cNvSpPr>
                <a:spLocks noChangeArrowheads="1"/>
              </p:cNvSpPr>
              <p:nvPr/>
            </p:nvSpPr>
            <p:spPr bwMode="auto">
              <a:xfrm>
                <a:off x="6822803" y="469598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4" name="Oval 2614"/>
              <p:cNvSpPr>
                <a:spLocks noChangeArrowheads="1"/>
              </p:cNvSpPr>
              <p:nvPr/>
            </p:nvSpPr>
            <p:spPr bwMode="auto">
              <a:xfrm>
                <a:off x="6818866" y="473929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5" name="Oval 2615"/>
              <p:cNvSpPr>
                <a:spLocks noChangeArrowheads="1"/>
              </p:cNvSpPr>
              <p:nvPr/>
            </p:nvSpPr>
            <p:spPr bwMode="auto">
              <a:xfrm>
                <a:off x="6814929" y="478948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6" name="Oval 2616"/>
              <p:cNvSpPr>
                <a:spLocks noChangeArrowheads="1"/>
              </p:cNvSpPr>
              <p:nvPr/>
            </p:nvSpPr>
            <p:spPr bwMode="auto">
              <a:xfrm>
                <a:off x="6810992" y="484460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7" name="Oval 2617"/>
              <p:cNvSpPr>
                <a:spLocks noChangeArrowheads="1"/>
              </p:cNvSpPr>
              <p:nvPr/>
            </p:nvSpPr>
            <p:spPr bwMode="auto">
              <a:xfrm>
                <a:off x="6807055" y="489775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8" name="Oval 2618"/>
              <p:cNvSpPr>
                <a:spLocks noChangeArrowheads="1"/>
              </p:cNvSpPr>
              <p:nvPr/>
            </p:nvSpPr>
            <p:spPr bwMode="auto">
              <a:xfrm>
                <a:off x="6803118" y="495188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9" name="Oval 2619"/>
              <p:cNvSpPr>
                <a:spLocks noChangeArrowheads="1"/>
              </p:cNvSpPr>
              <p:nvPr/>
            </p:nvSpPr>
            <p:spPr bwMode="auto">
              <a:xfrm>
                <a:off x="6800165" y="499913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0" name="Oval 2620"/>
              <p:cNvSpPr>
                <a:spLocks noChangeArrowheads="1"/>
              </p:cNvSpPr>
              <p:nvPr/>
            </p:nvSpPr>
            <p:spPr bwMode="auto">
              <a:xfrm>
                <a:off x="6795244" y="503751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1" name="Oval 2621"/>
              <p:cNvSpPr>
                <a:spLocks noChangeArrowheads="1"/>
              </p:cNvSpPr>
              <p:nvPr/>
            </p:nvSpPr>
            <p:spPr bwMode="auto">
              <a:xfrm>
                <a:off x="6792291" y="50709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2" name="Oval 2622"/>
              <p:cNvSpPr>
                <a:spLocks noChangeArrowheads="1"/>
              </p:cNvSpPr>
              <p:nvPr/>
            </p:nvSpPr>
            <p:spPr bwMode="auto">
              <a:xfrm>
                <a:off x="6788354" y="510149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3" name="Oval 2623"/>
              <p:cNvSpPr>
                <a:spLocks noChangeArrowheads="1"/>
              </p:cNvSpPr>
              <p:nvPr/>
            </p:nvSpPr>
            <p:spPr bwMode="auto">
              <a:xfrm>
                <a:off x="6784417" y="513102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4" name="Oval 2624"/>
              <p:cNvSpPr>
                <a:spLocks noChangeArrowheads="1"/>
              </p:cNvSpPr>
              <p:nvPr/>
            </p:nvSpPr>
            <p:spPr bwMode="auto">
              <a:xfrm>
                <a:off x="6780480" y="516153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5" name="Oval 2625"/>
              <p:cNvSpPr>
                <a:spLocks noChangeArrowheads="1"/>
              </p:cNvSpPr>
              <p:nvPr/>
            </p:nvSpPr>
            <p:spPr bwMode="auto">
              <a:xfrm>
                <a:off x="6776543" y="518515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6" name="Oval 2626"/>
              <p:cNvSpPr>
                <a:spLocks noChangeArrowheads="1"/>
              </p:cNvSpPr>
              <p:nvPr/>
            </p:nvSpPr>
            <p:spPr bwMode="auto">
              <a:xfrm>
                <a:off x="6772606" y="520582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7" name="Oval 2627"/>
              <p:cNvSpPr>
                <a:spLocks noChangeArrowheads="1"/>
              </p:cNvSpPr>
              <p:nvPr/>
            </p:nvSpPr>
            <p:spPr bwMode="auto">
              <a:xfrm>
                <a:off x="6768669" y="522255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8" name="Oval 2628"/>
              <p:cNvSpPr>
                <a:spLocks noChangeArrowheads="1"/>
              </p:cNvSpPr>
              <p:nvPr/>
            </p:nvSpPr>
            <p:spPr bwMode="auto">
              <a:xfrm>
                <a:off x="6764732" y="523732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9" name="Oval 2629"/>
              <p:cNvSpPr>
                <a:spLocks noChangeArrowheads="1"/>
              </p:cNvSpPr>
              <p:nvPr/>
            </p:nvSpPr>
            <p:spPr bwMode="auto">
              <a:xfrm>
                <a:off x="6760795" y="5250117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0" name="Oval 2630"/>
              <p:cNvSpPr>
                <a:spLocks noChangeArrowheads="1"/>
              </p:cNvSpPr>
              <p:nvPr/>
            </p:nvSpPr>
            <p:spPr bwMode="auto">
              <a:xfrm>
                <a:off x="6756858" y="5262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1" name="Oval 2631"/>
              <p:cNvSpPr>
                <a:spLocks noChangeArrowheads="1"/>
              </p:cNvSpPr>
              <p:nvPr/>
            </p:nvSpPr>
            <p:spPr bwMode="auto">
              <a:xfrm>
                <a:off x="6752921" y="527767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2" name="Oval 2632"/>
              <p:cNvSpPr>
                <a:spLocks noChangeArrowheads="1"/>
              </p:cNvSpPr>
              <p:nvPr/>
            </p:nvSpPr>
            <p:spPr bwMode="auto">
              <a:xfrm>
                <a:off x="6748984" y="529047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3" name="Oval 2633"/>
              <p:cNvSpPr>
                <a:spLocks noChangeArrowheads="1"/>
              </p:cNvSpPr>
              <p:nvPr/>
            </p:nvSpPr>
            <p:spPr bwMode="auto">
              <a:xfrm>
                <a:off x="6746031" y="529932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4" name="Oval 2634"/>
              <p:cNvSpPr>
                <a:spLocks noChangeArrowheads="1"/>
              </p:cNvSpPr>
              <p:nvPr/>
            </p:nvSpPr>
            <p:spPr bwMode="auto">
              <a:xfrm>
                <a:off x="6742094" y="530523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5" name="Oval 2635"/>
              <p:cNvSpPr>
                <a:spLocks noChangeArrowheads="1"/>
              </p:cNvSpPr>
              <p:nvPr/>
            </p:nvSpPr>
            <p:spPr bwMode="auto">
              <a:xfrm>
                <a:off x="6738157" y="531310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6" name="Oval 2636"/>
              <p:cNvSpPr>
                <a:spLocks noChangeArrowheads="1"/>
              </p:cNvSpPr>
              <p:nvPr/>
            </p:nvSpPr>
            <p:spPr bwMode="auto">
              <a:xfrm>
                <a:off x="6734220" y="531606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7" name="Oval 2637"/>
              <p:cNvSpPr>
                <a:spLocks noChangeArrowheads="1"/>
              </p:cNvSpPr>
              <p:nvPr/>
            </p:nvSpPr>
            <p:spPr bwMode="auto">
              <a:xfrm>
                <a:off x="6730283" y="53209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8" name="Oval 2638"/>
              <p:cNvSpPr>
                <a:spLocks noChangeArrowheads="1"/>
              </p:cNvSpPr>
              <p:nvPr/>
            </p:nvSpPr>
            <p:spPr bwMode="auto">
              <a:xfrm>
                <a:off x="6726346" y="532295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9" name="Oval 2639"/>
              <p:cNvSpPr>
                <a:spLocks noChangeArrowheads="1"/>
              </p:cNvSpPr>
              <p:nvPr/>
            </p:nvSpPr>
            <p:spPr bwMode="auto">
              <a:xfrm>
                <a:off x="6722409" y="532295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0" name="Oval 2640"/>
              <p:cNvSpPr>
                <a:spLocks noChangeArrowheads="1"/>
              </p:cNvSpPr>
              <p:nvPr/>
            </p:nvSpPr>
            <p:spPr bwMode="auto">
              <a:xfrm>
                <a:off x="6718472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1" name="Oval 2641"/>
              <p:cNvSpPr>
                <a:spLocks noChangeArrowheads="1"/>
              </p:cNvSpPr>
              <p:nvPr/>
            </p:nvSpPr>
            <p:spPr bwMode="auto">
              <a:xfrm>
                <a:off x="6714535" y="5321967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2" name="Oval 2642"/>
              <p:cNvSpPr>
                <a:spLocks noChangeArrowheads="1"/>
              </p:cNvSpPr>
              <p:nvPr/>
            </p:nvSpPr>
            <p:spPr bwMode="auto">
              <a:xfrm>
                <a:off x="6710598" y="531901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3" name="Oval 2643"/>
              <p:cNvSpPr>
                <a:spLocks noChangeArrowheads="1"/>
              </p:cNvSpPr>
              <p:nvPr/>
            </p:nvSpPr>
            <p:spPr bwMode="auto">
              <a:xfrm>
                <a:off x="6706661" y="531901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4" name="Oval 2644"/>
              <p:cNvSpPr>
                <a:spLocks noChangeArrowheads="1"/>
              </p:cNvSpPr>
              <p:nvPr/>
            </p:nvSpPr>
            <p:spPr bwMode="auto">
              <a:xfrm>
                <a:off x="6702724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5" name="Oval 2645"/>
              <p:cNvSpPr>
                <a:spLocks noChangeArrowheads="1"/>
              </p:cNvSpPr>
              <p:nvPr/>
            </p:nvSpPr>
            <p:spPr bwMode="auto">
              <a:xfrm>
                <a:off x="6699772" y="531901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6" name="Oval 2646"/>
              <p:cNvSpPr>
                <a:spLocks noChangeArrowheads="1"/>
              </p:cNvSpPr>
              <p:nvPr/>
            </p:nvSpPr>
            <p:spPr bwMode="auto">
              <a:xfrm>
                <a:off x="6695835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7" name="Oval 2647"/>
              <p:cNvSpPr>
                <a:spLocks noChangeArrowheads="1"/>
              </p:cNvSpPr>
              <p:nvPr/>
            </p:nvSpPr>
            <p:spPr bwMode="auto">
              <a:xfrm>
                <a:off x="6691898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8" name="Oval 2648"/>
              <p:cNvSpPr>
                <a:spLocks noChangeArrowheads="1"/>
              </p:cNvSpPr>
              <p:nvPr/>
            </p:nvSpPr>
            <p:spPr bwMode="auto">
              <a:xfrm>
                <a:off x="6687961" y="531803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9" name="Oval 2649"/>
              <p:cNvSpPr>
                <a:spLocks noChangeArrowheads="1"/>
              </p:cNvSpPr>
              <p:nvPr/>
            </p:nvSpPr>
            <p:spPr bwMode="auto">
              <a:xfrm>
                <a:off x="6684024" y="53209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0" name="Oval 2650"/>
              <p:cNvSpPr>
                <a:spLocks noChangeArrowheads="1"/>
              </p:cNvSpPr>
              <p:nvPr/>
            </p:nvSpPr>
            <p:spPr bwMode="auto">
              <a:xfrm>
                <a:off x="6680087" y="532688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1" name="Oval 2651"/>
              <p:cNvSpPr>
                <a:spLocks noChangeArrowheads="1"/>
              </p:cNvSpPr>
              <p:nvPr/>
            </p:nvSpPr>
            <p:spPr bwMode="auto">
              <a:xfrm>
                <a:off x="6676150" y="533082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2" name="Oval 2652"/>
              <p:cNvSpPr>
                <a:spLocks noChangeArrowheads="1"/>
              </p:cNvSpPr>
              <p:nvPr/>
            </p:nvSpPr>
            <p:spPr bwMode="auto">
              <a:xfrm>
                <a:off x="6672213" y="533279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3" name="Oval 2653"/>
              <p:cNvSpPr>
                <a:spLocks noChangeArrowheads="1"/>
              </p:cNvSpPr>
              <p:nvPr/>
            </p:nvSpPr>
            <p:spPr bwMode="auto">
              <a:xfrm>
                <a:off x="6668276" y="533181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4" name="Oval 2654"/>
              <p:cNvSpPr>
                <a:spLocks noChangeArrowheads="1"/>
              </p:cNvSpPr>
              <p:nvPr/>
            </p:nvSpPr>
            <p:spPr bwMode="auto">
              <a:xfrm>
                <a:off x="6664339" y="532984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5" name="Oval 2655"/>
              <p:cNvSpPr>
                <a:spLocks noChangeArrowheads="1"/>
              </p:cNvSpPr>
              <p:nvPr/>
            </p:nvSpPr>
            <p:spPr bwMode="auto">
              <a:xfrm>
                <a:off x="6660402" y="532590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6" name="Oval 2656"/>
              <p:cNvSpPr>
                <a:spLocks noChangeArrowheads="1"/>
              </p:cNvSpPr>
              <p:nvPr/>
            </p:nvSpPr>
            <p:spPr bwMode="auto">
              <a:xfrm>
                <a:off x="6656465" y="532295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7" name="Oval 2657"/>
              <p:cNvSpPr>
                <a:spLocks noChangeArrowheads="1"/>
              </p:cNvSpPr>
              <p:nvPr/>
            </p:nvSpPr>
            <p:spPr bwMode="auto">
              <a:xfrm>
                <a:off x="6653512" y="532295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8" name="Oval 2658"/>
              <p:cNvSpPr>
                <a:spLocks noChangeArrowheads="1"/>
              </p:cNvSpPr>
              <p:nvPr/>
            </p:nvSpPr>
            <p:spPr bwMode="auto">
              <a:xfrm>
                <a:off x="6649575" y="532393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9" name="Oval 2659"/>
              <p:cNvSpPr>
                <a:spLocks noChangeArrowheads="1"/>
              </p:cNvSpPr>
              <p:nvPr/>
            </p:nvSpPr>
            <p:spPr bwMode="auto">
              <a:xfrm>
                <a:off x="6645638" y="532885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0" name="Oval 2660"/>
              <p:cNvSpPr>
                <a:spLocks noChangeArrowheads="1"/>
              </p:cNvSpPr>
              <p:nvPr/>
            </p:nvSpPr>
            <p:spPr bwMode="auto">
              <a:xfrm>
                <a:off x="6641701" y="533082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1" name="Oval 2661"/>
              <p:cNvSpPr>
                <a:spLocks noChangeArrowheads="1"/>
              </p:cNvSpPr>
              <p:nvPr/>
            </p:nvSpPr>
            <p:spPr bwMode="auto">
              <a:xfrm>
                <a:off x="6637764" y="533377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2" name="Oval 2662"/>
              <p:cNvSpPr>
                <a:spLocks noChangeArrowheads="1"/>
              </p:cNvSpPr>
              <p:nvPr/>
            </p:nvSpPr>
            <p:spPr bwMode="auto">
              <a:xfrm>
                <a:off x="6633827" y="533377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3" name="Oval 2663"/>
              <p:cNvSpPr>
                <a:spLocks noChangeArrowheads="1"/>
              </p:cNvSpPr>
              <p:nvPr/>
            </p:nvSpPr>
            <p:spPr bwMode="auto">
              <a:xfrm>
                <a:off x="6629890" y="532984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4" name="Oval 2664"/>
              <p:cNvSpPr>
                <a:spLocks noChangeArrowheads="1"/>
              </p:cNvSpPr>
              <p:nvPr/>
            </p:nvSpPr>
            <p:spPr bwMode="auto">
              <a:xfrm>
                <a:off x="6625953" y="5324920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5" name="Oval 2665"/>
              <p:cNvSpPr>
                <a:spLocks noChangeArrowheads="1"/>
              </p:cNvSpPr>
              <p:nvPr/>
            </p:nvSpPr>
            <p:spPr bwMode="auto">
              <a:xfrm>
                <a:off x="6622016" y="532492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6" name="Oval 2666"/>
              <p:cNvSpPr>
                <a:spLocks noChangeArrowheads="1"/>
              </p:cNvSpPr>
              <p:nvPr/>
            </p:nvSpPr>
            <p:spPr bwMode="auto">
              <a:xfrm>
                <a:off x="6618079" y="532393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7" name="Oval 2667"/>
              <p:cNvSpPr>
                <a:spLocks noChangeArrowheads="1"/>
              </p:cNvSpPr>
              <p:nvPr/>
            </p:nvSpPr>
            <p:spPr bwMode="auto">
              <a:xfrm>
                <a:off x="6614142" y="532787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8" name="Oval 2668"/>
              <p:cNvSpPr>
                <a:spLocks noChangeArrowheads="1"/>
              </p:cNvSpPr>
              <p:nvPr/>
            </p:nvSpPr>
            <p:spPr bwMode="auto">
              <a:xfrm>
                <a:off x="6610205" y="533476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9" name="Oval 2669"/>
              <p:cNvSpPr>
                <a:spLocks noChangeArrowheads="1"/>
              </p:cNvSpPr>
              <p:nvPr/>
            </p:nvSpPr>
            <p:spPr bwMode="auto">
              <a:xfrm>
                <a:off x="6607252" y="533968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0" name="Oval 2670"/>
              <p:cNvSpPr>
                <a:spLocks noChangeArrowheads="1"/>
              </p:cNvSpPr>
              <p:nvPr/>
            </p:nvSpPr>
            <p:spPr bwMode="auto">
              <a:xfrm>
                <a:off x="6602331" y="534263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1" name="Oval 2671"/>
              <p:cNvSpPr>
                <a:spLocks noChangeArrowheads="1"/>
              </p:cNvSpPr>
              <p:nvPr/>
            </p:nvSpPr>
            <p:spPr bwMode="auto">
              <a:xfrm>
                <a:off x="6599378" y="534460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2" name="Oval 2672"/>
              <p:cNvSpPr>
                <a:spLocks noChangeArrowheads="1"/>
              </p:cNvSpPr>
              <p:nvPr/>
            </p:nvSpPr>
            <p:spPr bwMode="auto">
              <a:xfrm>
                <a:off x="6595441" y="534362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3" name="Oval 2673"/>
              <p:cNvSpPr>
                <a:spLocks noChangeArrowheads="1"/>
              </p:cNvSpPr>
              <p:nvPr/>
            </p:nvSpPr>
            <p:spPr bwMode="auto">
              <a:xfrm>
                <a:off x="6591504" y="534165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4" name="Oval 2674"/>
              <p:cNvSpPr>
                <a:spLocks noChangeArrowheads="1"/>
              </p:cNvSpPr>
              <p:nvPr/>
            </p:nvSpPr>
            <p:spPr bwMode="auto">
              <a:xfrm>
                <a:off x="6587567" y="533673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5" name="Oval 2675"/>
              <p:cNvSpPr>
                <a:spLocks noChangeArrowheads="1"/>
              </p:cNvSpPr>
              <p:nvPr/>
            </p:nvSpPr>
            <p:spPr bwMode="auto">
              <a:xfrm>
                <a:off x="6583630" y="533181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6" name="Oval 2676"/>
              <p:cNvSpPr>
                <a:spLocks noChangeArrowheads="1"/>
              </p:cNvSpPr>
              <p:nvPr/>
            </p:nvSpPr>
            <p:spPr bwMode="auto">
              <a:xfrm>
                <a:off x="6579693" y="5326888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7" name="Oval 2677"/>
              <p:cNvSpPr>
                <a:spLocks noChangeArrowheads="1"/>
              </p:cNvSpPr>
              <p:nvPr/>
            </p:nvSpPr>
            <p:spPr bwMode="auto">
              <a:xfrm>
                <a:off x="6575756" y="532393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8" name="Oval 2678"/>
              <p:cNvSpPr>
                <a:spLocks noChangeArrowheads="1"/>
              </p:cNvSpPr>
              <p:nvPr/>
            </p:nvSpPr>
            <p:spPr bwMode="auto">
              <a:xfrm>
                <a:off x="6571819" y="532196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9" name="Oval 2679"/>
              <p:cNvSpPr>
                <a:spLocks noChangeArrowheads="1"/>
              </p:cNvSpPr>
              <p:nvPr/>
            </p:nvSpPr>
            <p:spPr bwMode="auto">
              <a:xfrm>
                <a:off x="6567882" y="53229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0" name="Oval 2680"/>
              <p:cNvSpPr>
                <a:spLocks noChangeArrowheads="1"/>
              </p:cNvSpPr>
              <p:nvPr/>
            </p:nvSpPr>
            <p:spPr bwMode="auto">
              <a:xfrm>
                <a:off x="6563945" y="532590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1" name="Oval 2681"/>
              <p:cNvSpPr>
                <a:spLocks noChangeArrowheads="1"/>
              </p:cNvSpPr>
              <p:nvPr/>
            </p:nvSpPr>
            <p:spPr bwMode="auto">
              <a:xfrm>
                <a:off x="6560008" y="532688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2" name="Oval 2682"/>
              <p:cNvSpPr>
                <a:spLocks noChangeArrowheads="1"/>
              </p:cNvSpPr>
              <p:nvPr/>
            </p:nvSpPr>
            <p:spPr bwMode="auto">
              <a:xfrm>
                <a:off x="6556071" y="532590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3" name="Oval 2683"/>
              <p:cNvSpPr>
                <a:spLocks noChangeArrowheads="1"/>
              </p:cNvSpPr>
              <p:nvPr/>
            </p:nvSpPr>
            <p:spPr bwMode="auto">
              <a:xfrm>
                <a:off x="6552134" y="532492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4" name="Oval 2684"/>
              <p:cNvSpPr>
                <a:spLocks noChangeArrowheads="1"/>
              </p:cNvSpPr>
              <p:nvPr/>
            </p:nvSpPr>
            <p:spPr bwMode="auto">
              <a:xfrm>
                <a:off x="6549181" y="532295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5" name="Oval 2685"/>
              <p:cNvSpPr>
                <a:spLocks noChangeArrowheads="1"/>
              </p:cNvSpPr>
              <p:nvPr/>
            </p:nvSpPr>
            <p:spPr bwMode="auto">
              <a:xfrm>
                <a:off x="6545244" y="531901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6" name="Oval 2686"/>
              <p:cNvSpPr>
                <a:spLocks noChangeArrowheads="1"/>
              </p:cNvSpPr>
              <p:nvPr/>
            </p:nvSpPr>
            <p:spPr bwMode="auto">
              <a:xfrm>
                <a:off x="6541307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7" name="Oval 2687"/>
              <p:cNvSpPr>
                <a:spLocks noChangeArrowheads="1"/>
              </p:cNvSpPr>
              <p:nvPr/>
            </p:nvSpPr>
            <p:spPr bwMode="auto">
              <a:xfrm>
                <a:off x="6537370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8" name="Oval 2688"/>
              <p:cNvSpPr>
                <a:spLocks noChangeArrowheads="1"/>
              </p:cNvSpPr>
              <p:nvPr/>
            </p:nvSpPr>
            <p:spPr bwMode="auto">
              <a:xfrm>
                <a:off x="6533433" y="531704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9" name="Oval 2689"/>
              <p:cNvSpPr>
                <a:spLocks noChangeArrowheads="1"/>
              </p:cNvSpPr>
              <p:nvPr/>
            </p:nvSpPr>
            <p:spPr bwMode="auto">
              <a:xfrm>
                <a:off x="6529496" y="531999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0" name="Oval 2690"/>
              <p:cNvSpPr>
                <a:spLocks noChangeArrowheads="1"/>
              </p:cNvSpPr>
              <p:nvPr/>
            </p:nvSpPr>
            <p:spPr bwMode="auto">
              <a:xfrm>
                <a:off x="6525559" y="53229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1" name="Oval 2691"/>
              <p:cNvSpPr>
                <a:spLocks noChangeArrowheads="1"/>
              </p:cNvSpPr>
              <p:nvPr/>
            </p:nvSpPr>
            <p:spPr bwMode="auto">
              <a:xfrm>
                <a:off x="6521622" y="53229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2" name="Oval 2692"/>
              <p:cNvSpPr>
                <a:spLocks noChangeArrowheads="1"/>
              </p:cNvSpPr>
              <p:nvPr/>
            </p:nvSpPr>
            <p:spPr bwMode="auto">
              <a:xfrm>
                <a:off x="6517685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3" name="Oval 2693"/>
              <p:cNvSpPr>
                <a:spLocks noChangeArrowheads="1"/>
              </p:cNvSpPr>
              <p:nvPr/>
            </p:nvSpPr>
            <p:spPr bwMode="auto">
              <a:xfrm>
                <a:off x="6513748" y="531606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4" name="Oval 2694"/>
              <p:cNvSpPr>
                <a:spLocks noChangeArrowheads="1"/>
              </p:cNvSpPr>
              <p:nvPr/>
            </p:nvSpPr>
            <p:spPr bwMode="auto">
              <a:xfrm>
                <a:off x="6509811" y="531015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5" name="Oval 2695"/>
              <p:cNvSpPr>
                <a:spLocks noChangeArrowheads="1"/>
              </p:cNvSpPr>
              <p:nvPr/>
            </p:nvSpPr>
            <p:spPr bwMode="auto">
              <a:xfrm>
                <a:off x="6505874" y="530720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6" name="Oval 2696"/>
              <p:cNvSpPr>
                <a:spLocks noChangeArrowheads="1"/>
              </p:cNvSpPr>
              <p:nvPr/>
            </p:nvSpPr>
            <p:spPr bwMode="auto">
              <a:xfrm>
                <a:off x="6502922" y="530425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7" name="Oval 2697"/>
              <p:cNvSpPr>
                <a:spLocks noChangeArrowheads="1"/>
              </p:cNvSpPr>
              <p:nvPr/>
            </p:nvSpPr>
            <p:spPr bwMode="auto">
              <a:xfrm>
                <a:off x="6498000" y="53042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8" name="Oval 2698"/>
              <p:cNvSpPr>
                <a:spLocks noChangeArrowheads="1"/>
              </p:cNvSpPr>
              <p:nvPr/>
            </p:nvSpPr>
            <p:spPr bwMode="auto">
              <a:xfrm>
                <a:off x="6495048" y="530621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9" name="Oval 2699"/>
              <p:cNvSpPr>
                <a:spLocks noChangeArrowheads="1"/>
              </p:cNvSpPr>
              <p:nvPr/>
            </p:nvSpPr>
            <p:spPr bwMode="auto">
              <a:xfrm>
                <a:off x="6491111" y="531015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0" name="Oval 2700"/>
              <p:cNvSpPr>
                <a:spLocks noChangeArrowheads="1"/>
              </p:cNvSpPr>
              <p:nvPr/>
            </p:nvSpPr>
            <p:spPr bwMode="auto">
              <a:xfrm>
                <a:off x="6487174" y="530720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1" name="Oval 2701"/>
              <p:cNvSpPr>
                <a:spLocks noChangeArrowheads="1"/>
              </p:cNvSpPr>
              <p:nvPr/>
            </p:nvSpPr>
            <p:spPr bwMode="auto">
              <a:xfrm>
                <a:off x="6483237" y="530621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2" name="Oval 2702"/>
              <p:cNvSpPr>
                <a:spLocks noChangeArrowheads="1"/>
              </p:cNvSpPr>
              <p:nvPr/>
            </p:nvSpPr>
            <p:spPr bwMode="auto">
              <a:xfrm>
                <a:off x="6479300" y="530326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3" name="Oval 2703"/>
              <p:cNvSpPr>
                <a:spLocks noChangeArrowheads="1"/>
              </p:cNvSpPr>
              <p:nvPr/>
            </p:nvSpPr>
            <p:spPr bwMode="auto">
              <a:xfrm>
                <a:off x="6475363" y="529342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4" name="Oval 2704"/>
              <p:cNvSpPr>
                <a:spLocks noChangeArrowheads="1"/>
              </p:cNvSpPr>
              <p:nvPr/>
            </p:nvSpPr>
            <p:spPr bwMode="auto">
              <a:xfrm>
                <a:off x="6471426" y="527767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5" name="Oval 2705"/>
              <p:cNvSpPr>
                <a:spLocks noChangeArrowheads="1"/>
              </p:cNvSpPr>
              <p:nvPr/>
            </p:nvSpPr>
            <p:spPr bwMode="auto">
              <a:xfrm>
                <a:off x="6467489" y="526684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6" name="Oval 2706"/>
              <p:cNvSpPr>
                <a:spLocks noChangeArrowheads="1"/>
              </p:cNvSpPr>
              <p:nvPr/>
            </p:nvSpPr>
            <p:spPr bwMode="auto">
              <a:xfrm>
                <a:off x="6463552" y="525799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7" name="Oval 2707"/>
              <p:cNvSpPr>
                <a:spLocks noChangeArrowheads="1"/>
              </p:cNvSpPr>
              <p:nvPr/>
            </p:nvSpPr>
            <p:spPr bwMode="auto">
              <a:xfrm>
                <a:off x="6459615" y="52461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8" name="Oval 2708"/>
              <p:cNvSpPr>
                <a:spLocks noChangeArrowheads="1"/>
              </p:cNvSpPr>
              <p:nvPr/>
            </p:nvSpPr>
            <p:spPr bwMode="auto">
              <a:xfrm>
                <a:off x="6456662" y="523732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9" name="Oval 2709"/>
              <p:cNvSpPr>
                <a:spLocks noChangeArrowheads="1"/>
              </p:cNvSpPr>
              <p:nvPr/>
            </p:nvSpPr>
            <p:spPr bwMode="auto">
              <a:xfrm>
                <a:off x="6451741" y="522944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0" name="Oval 2710"/>
              <p:cNvSpPr>
                <a:spLocks noChangeArrowheads="1"/>
              </p:cNvSpPr>
              <p:nvPr/>
            </p:nvSpPr>
            <p:spPr bwMode="auto">
              <a:xfrm>
                <a:off x="6448788" y="522354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1" name="Oval 2711"/>
              <p:cNvSpPr>
                <a:spLocks noChangeArrowheads="1"/>
              </p:cNvSpPr>
              <p:nvPr/>
            </p:nvSpPr>
            <p:spPr bwMode="auto">
              <a:xfrm>
                <a:off x="6444851" y="521763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2" name="Oval 2712"/>
              <p:cNvSpPr>
                <a:spLocks noChangeArrowheads="1"/>
              </p:cNvSpPr>
              <p:nvPr/>
            </p:nvSpPr>
            <p:spPr bwMode="auto">
              <a:xfrm>
                <a:off x="6440914" y="521271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3" name="Oval 2713"/>
              <p:cNvSpPr>
                <a:spLocks noChangeArrowheads="1"/>
              </p:cNvSpPr>
              <p:nvPr/>
            </p:nvSpPr>
            <p:spPr bwMode="auto">
              <a:xfrm>
                <a:off x="6436977" y="520484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4" name="Oval 2714"/>
              <p:cNvSpPr>
                <a:spLocks noChangeArrowheads="1"/>
              </p:cNvSpPr>
              <p:nvPr/>
            </p:nvSpPr>
            <p:spPr bwMode="auto">
              <a:xfrm>
                <a:off x="6433040" y="519795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5" name="Oval 2715"/>
              <p:cNvSpPr>
                <a:spLocks noChangeArrowheads="1"/>
              </p:cNvSpPr>
              <p:nvPr/>
            </p:nvSpPr>
            <p:spPr bwMode="auto">
              <a:xfrm>
                <a:off x="6429103" y="518515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6" name="Oval 2716"/>
              <p:cNvSpPr>
                <a:spLocks noChangeArrowheads="1"/>
              </p:cNvSpPr>
              <p:nvPr/>
            </p:nvSpPr>
            <p:spPr bwMode="auto">
              <a:xfrm>
                <a:off x="6425166" y="516940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7" name="Oval 2717"/>
              <p:cNvSpPr>
                <a:spLocks noChangeArrowheads="1"/>
              </p:cNvSpPr>
              <p:nvPr/>
            </p:nvSpPr>
            <p:spPr bwMode="auto">
              <a:xfrm>
                <a:off x="6421229" y="515956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8" name="Oval 2718"/>
              <p:cNvSpPr>
                <a:spLocks noChangeArrowheads="1"/>
              </p:cNvSpPr>
              <p:nvPr/>
            </p:nvSpPr>
            <p:spPr bwMode="auto">
              <a:xfrm>
                <a:off x="6417292" y="515169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9" name="Oval 2719"/>
              <p:cNvSpPr>
                <a:spLocks noChangeArrowheads="1"/>
              </p:cNvSpPr>
              <p:nvPr/>
            </p:nvSpPr>
            <p:spPr bwMode="auto">
              <a:xfrm>
                <a:off x="6413355" y="514578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0" name="Oval 2720"/>
              <p:cNvSpPr>
                <a:spLocks noChangeArrowheads="1"/>
              </p:cNvSpPr>
              <p:nvPr/>
            </p:nvSpPr>
            <p:spPr bwMode="auto">
              <a:xfrm>
                <a:off x="6409418" y="514381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1" name="Oval 2721"/>
              <p:cNvSpPr>
                <a:spLocks noChangeArrowheads="1"/>
              </p:cNvSpPr>
              <p:nvPr/>
            </p:nvSpPr>
            <p:spPr bwMode="auto">
              <a:xfrm>
                <a:off x="6405481" y="514677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2" name="Oval 2722"/>
              <p:cNvSpPr>
                <a:spLocks noChangeArrowheads="1"/>
              </p:cNvSpPr>
              <p:nvPr/>
            </p:nvSpPr>
            <p:spPr bwMode="auto">
              <a:xfrm>
                <a:off x="6402528" y="5148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3" name="Oval 2723"/>
              <p:cNvSpPr>
                <a:spLocks noChangeArrowheads="1"/>
              </p:cNvSpPr>
              <p:nvPr/>
            </p:nvSpPr>
            <p:spPr bwMode="auto">
              <a:xfrm>
                <a:off x="6398591" y="5148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4" name="Oval 2724"/>
              <p:cNvSpPr>
                <a:spLocks noChangeArrowheads="1"/>
              </p:cNvSpPr>
              <p:nvPr/>
            </p:nvSpPr>
            <p:spPr bwMode="auto">
              <a:xfrm>
                <a:off x="6394654" y="514677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5" name="Oval 2725"/>
              <p:cNvSpPr>
                <a:spLocks noChangeArrowheads="1"/>
              </p:cNvSpPr>
              <p:nvPr/>
            </p:nvSpPr>
            <p:spPr bwMode="auto">
              <a:xfrm>
                <a:off x="6390717" y="514677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6" name="Oval 2726"/>
              <p:cNvSpPr>
                <a:spLocks noChangeArrowheads="1"/>
              </p:cNvSpPr>
              <p:nvPr/>
            </p:nvSpPr>
            <p:spPr bwMode="auto">
              <a:xfrm>
                <a:off x="6386780" y="51497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7" name="Oval 2727"/>
              <p:cNvSpPr>
                <a:spLocks noChangeArrowheads="1"/>
              </p:cNvSpPr>
              <p:nvPr/>
            </p:nvSpPr>
            <p:spPr bwMode="auto">
              <a:xfrm>
                <a:off x="6382843" y="5148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8" name="Oval 2728"/>
              <p:cNvSpPr>
                <a:spLocks noChangeArrowheads="1"/>
              </p:cNvSpPr>
              <p:nvPr/>
            </p:nvSpPr>
            <p:spPr bwMode="auto">
              <a:xfrm>
                <a:off x="6378906" y="514775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9" name="Oval 2729"/>
              <p:cNvSpPr>
                <a:spLocks noChangeArrowheads="1"/>
              </p:cNvSpPr>
              <p:nvPr/>
            </p:nvSpPr>
            <p:spPr bwMode="auto">
              <a:xfrm>
                <a:off x="6374969" y="514972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0" name="Oval 2730"/>
              <p:cNvSpPr>
                <a:spLocks noChangeArrowheads="1"/>
              </p:cNvSpPr>
              <p:nvPr/>
            </p:nvSpPr>
            <p:spPr bwMode="auto">
              <a:xfrm>
                <a:off x="6371032" y="514972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1" name="Oval 2731"/>
              <p:cNvSpPr>
                <a:spLocks noChangeArrowheads="1"/>
              </p:cNvSpPr>
              <p:nvPr/>
            </p:nvSpPr>
            <p:spPr bwMode="auto">
              <a:xfrm>
                <a:off x="6367095" y="514972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2" name="Oval 2732"/>
              <p:cNvSpPr>
                <a:spLocks noChangeArrowheads="1"/>
              </p:cNvSpPr>
              <p:nvPr/>
            </p:nvSpPr>
            <p:spPr bwMode="auto">
              <a:xfrm>
                <a:off x="6363158" y="515759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3" name="Oval 2733"/>
              <p:cNvSpPr>
                <a:spLocks noChangeArrowheads="1"/>
              </p:cNvSpPr>
              <p:nvPr/>
            </p:nvSpPr>
            <p:spPr bwMode="auto">
              <a:xfrm>
                <a:off x="6359221" y="516547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4" name="Oval 2734"/>
              <p:cNvSpPr>
                <a:spLocks noChangeArrowheads="1"/>
              </p:cNvSpPr>
              <p:nvPr/>
            </p:nvSpPr>
            <p:spPr bwMode="auto">
              <a:xfrm>
                <a:off x="6356268" y="517334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5" name="Oval 2735"/>
              <p:cNvSpPr>
                <a:spLocks noChangeArrowheads="1"/>
              </p:cNvSpPr>
              <p:nvPr/>
            </p:nvSpPr>
            <p:spPr bwMode="auto">
              <a:xfrm>
                <a:off x="6352331" y="518220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6" name="Oval 2736"/>
              <p:cNvSpPr>
                <a:spLocks noChangeArrowheads="1"/>
              </p:cNvSpPr>
              <p:nvPr/>
            </p:nvSpPr>
            <p:spPr bwMode="auto">
              <a:xfrm>
                <a:off x="6348394" y="518712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7" name="Oval 2737"/>
              <p:cNvSpPr>
                <a:spLocks noChangeArrowheads="1"/>
              </p:cNvSpPr>
              <p:nvPr/>
            </p:nvSpPr>
            <p:spPr bwMode="auto">
              <a:xfrm>
                <a:off x="6344457" y="519106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8" name="Oval 2738"/>
              <p:cNvSpPr>
                <a:spLocks noChangeArrowheads="1"/>
              </p:cNvSpPr>
              <p:nvPr/>
            </p:nvSpPr>
            <p:spPr bwMode="auto">
              <a:xfrm>
                <a:off x="6340520" y="519795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9" name="Oval 2739"/>
              <p:cNvSpPr>
                <a:spLocks noChangeArrowheads="1"/>
              </p:cNvSpPr>
              <p:nvPr/>
            </p:nvSpPr>
            <p:spPr bwMode="auto">
              <a:xfrm>
                <a:off x="6336583" y="520779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0" name="Oval 2740"/>
              <p:cNvSpPr>
                <a:spLocks noChangeArrowheads="1"/>
              </p:cNvSpPr>
              <p:nvPr/>
            </p:nvSpPr>
            <p:spPr bwMode="auto">
              <a:xfrm>
                <a:off x="6332646" y="521665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1" name="Oval 2741"/>
              <p:cNvSpPr>
                <a:spLocks noChangeArrowheads="1"/>
              </p:cNvSpPr>
              <p:nvPr/>
            </p:nvSpPr>
            <p:spPr bwMode="auto">
              <a:xfrm>
                <a:off x="6328709" y="522452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2" name="Oval 2742"/>
              <p:cNvSpPr>
                <a:spLocks noChangeArrowheads="1"/>
              </p:cNvSpPr>
              <p:nvPr/>
            </p:nvSpPr>
            <p:spPr bwMode="auto">
              <a:xfrm>
                <a:off x="6324772" y="522944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3" name="Oval 2743"/>
              <p:cNvSpPr>
                <a:spLocks noChangeArrowheads="1"/>
              </p:cNvSpPr>
              <p:nvPr/>
            </p:nvSpPr>
            <p:spPr bwMode="auto">
              <a:xfrm>
                <a:off x="6320835" y="523338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4" name="Oval 2744"/>
              <p:cNvSpPr>
                <a:spLocks noChangeArrowheads="1"/>
              </p:cNvSpPr>
              <p:nvPr/>
            </p:nvSpPr>
            <p:spPr bwMode="auto">
              <a:xfrm>
                <a:off x="6316898" y="523633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5" name="Oval 2745"/>
              <p:cNvSpPr>
                <a:spLocks noChangeArrowheads="1"/>
              </p:cNvSpPr>
              <p:nvPr/>
            </p:nvSpPr>
            <p:spPr bwMode="auto">
              <a:xfrm>
                <a:off x="6312961" y="524519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6" name="Oval 2746"/>
              <p:cNvSpPr>
                <a:spLocks noChangeArrowheads="1"/>
              </p:cNvSpPr>
              <p:nvPr/>
            </p:nvSpPr>
            <p:spPr bwMode="auto">
              <a:xfrm>
                <a:off x="6310009" y="525307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7" name="Oval 2747"/>
              <p:cNvSpPr>
                <a:spLocks noChangeArrowheads="1"/>
              </p:cNvSpPr>
              <p:nvPr/>
            </p:nvSpPr>
            <p:spPr bwMode="auto">
              <a:xfrm>
                <a:off x="6305087" y="525799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8" name="Oval 2748"/>
              <p:cNvSpPr>
                <a:spLocks noChangeArrowheads="1"/>
              </p:cNvSpPr>
              <p:nvPr/>
            </p:nvSpPr>
            <p:spPr bwMode="auto">
              <a:xfrm>
                <a:off x="6302135" y="526586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9" name="Oval 2749"/>
              <p:cNvSpPr>
                <a:spLocks noChangeArrowheads="1"/>
              </p:cNvSpPr>
              <p:nvPr/>
            </p:nvSpPr>
            <p:spPr bwMode="auto">
              <a:xfrm>
                <a:off x="6298198" y="527275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0" name="Oval 2750"/>
              <p:cNvSpPr>
                <a:spLocks noChangeArrowheads="1"/>
              </p:cNvSpPr>
              <p:nvPr/>
            </p:nvSpPr>
            <p:spPr bwMode="auto">
              <a:xfrm>
                <a:off x="6294261" y="527570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1" name="Oval 2751"/>
              <p:cNvSpPr>
                <a:spLocks noChangeArrowheads="1"/>
              </p:cNvSpPr>
              <p:nvPr/>
            </p:nvSpPr>
            <p:spPr bwMode="auto">
              <a:xfrm>
                <a:off x="6290324" y="527570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2" name="Oval 2752"/>
              <p:cNvSpPr>
                <a:spLocks noChangeArrowheads="1"/>
              </p:cNvSpPr>
              <p:nvPr/>
            </p:nvSpPr>
            <p:spPr bwMode="auto">
              <a:xfrm>
                <a:off x="6286387" y="528062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3" name="Oval 2753"/>
              <p:cNvSpPr>
                <a:spLocks noChangeArrowheads="1"/>
              </p:cNvSpPr>
              <p:nvPr/>
            </p:nvSpPr>
            <p:spPr bwMode="auto">
              <a:xfrm>
                <a:off x="6282450" y="5287518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4" name="Oval 2754"/>
              <p:cNvSpPr>
                <a:spLocks noChangeArrowheads="1"/>
              </p:cNvSpPr>
              <p:nvPr/>
            </p:nvSpPr>
            <p:spPr bwMode="auto">
              <a:xfrm>
                <a:off x="6278513" y="529440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5" name="Oval 2755"/>
              <p:cNvSpPr>
                <a:spLocks noChangeArrowheads="1"/>
              </p:cNvSpPr>
              <p:nvPr/>
            </p:nvSpPr>
            <p:spPr bwMode="auto">
              <a:xfrm>
                <a:off x="6274576" y="530031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6" name="Oval 2756"/>
              <p:cNvSpPr>
                <a:spLocks noChangeArrowheads="1"/>
              </p:cNvSpPr>
              <p:nvPr/>
            </p:nvSpPr>
            <p:spPr bwMode="auto">
              <a:xfrm>
                <a:off x="6270639" y="531015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7" name="Oval 2757"/>
              <p:cNvSpPr>
                <a:spLocks noChangeArrowheads="1"/>
              </p:cNvSpPr>
              <p:nvPr/>
            </p:nvSpPr>
            <p:spPr bwMode="auto">
              <a:xfrm>
                <a:off x="6266702" y="531606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8" name="Oval 2758"/>
              <p:cNvSpPr>
                <a:spLocks noChangeArrowheads="1"/>
              </p:cNvSpPr>
              <p:nvPr/>
            </p:nvSpPr>
            <p:spPr bwMode="auto">
              <a:xfrm>
                <a:off x="6263749" y="531803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9" name="Oval 2759"/>
              <p:cNvSpPr>
                <a:spLocks noChangeArrowheads="1"/>
              </p:cNvSpPr>
              <p:nvPr/>
            </p:nvSpPr>
            <p:spPr bwMode="auto">
              <a:xfrm>
                <a:off x="6258828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0" name="Oval 2760"/>
              <p:cNvSpPr>
                <a:spLocks noChangeArrowheads="1"/>
              </p:cNvSpPr>
              <p:nvPr/>
            </p:nvSpPr>
            <p:spPr bwMode="auto">
              <a:xfrm>
                <a:off x="6255875" y="532393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1" name="Oval 2761"/>
              <p:cNvSpPr>
                <a:spLocks noChangeArrowheads="1"/>
              </p:cNvSpPr>
              <p:nvPr/>
            </p:nvSpPr>
            <p:spPr bwMode="auto">
              <a:xfrm>
                <a:off x="6251938" y="532984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2" name="Oval 2762"/>
              <p:cNvSpPr>
                <a:spLocks noChangeArrowheads="1"/>
              </p:cNvSpPr>
              <p:nvPr/>
            </p:nvSpPr>
            <p:spPr bwMode="auto">
              <a:xfrm>
                <a:off x="6248001" y="533476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3" name="Oval 2764"/>
              <p:cNvSpPr>
                <a:spLocks noChangeArrowheads="1"/>
              </p:cNvSpPr>
              <p:nvPr/>
            </p:nvSpPr>
            <p:spPr bwMode="auto">
              <a:xfrm>
                <a:off x="6244064" y="534165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4" name="Oval 2765"/>
              <p:cNvSpPr>
                <a:spLocks noChangeArrowheads="1"/>
              </p:cNvSpPr>
              <p:nvPr/>
            </p:nvSpPr>
            <p:spPr bwMode="auto">
              <a:xfrm>
                <a:off x="6240127" y="534952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5" name="Oval 2766"/>
              <p:cNvSpPr>
                <a:spLocks noChangeArrowheads="1"/>
              </p:cNvSpPr>
              <p:nvPr/>
            </p:nvSpPr>
            <p:spPr bwMode="auto">
              <a:xfrm>
                <a:off x="6236190" y="535444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6" name="Oval 2767"/>
              <p:cNvSpPr>
                <a:spLocks noChangeArrowheads="1"/>
              </p:cNvSpPr>
              <p:nvPr/>
            </p:nvSpPr>
            <p:spPr bwMode="auto">
              <a:xfrm>
                <a:off x="6232253" y="535641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7" name="Oval 2768"/>
              <p:cNvSpPr>
                <a:spLocks noChangeArrowheads="1"/>
              </p:cNvSpPr>
              <p:nvPr/>
            </p:nvSpPr>
            <p:spPr bwMode="auto">
              <a:xfrm>
                <a:off x="6228316" y="535838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8" name="Oval 2769"/>
              <p:cNvSpPr>
                <a:spLocks noChangeArrowheads="1"/>
              </p:cNvSpPr>
              <p:nvPr/>
            </p:nvSpPr>
            <p:spPr bwMode="auto">
              <a:xfrm>
                <a:off x="6224379" y="535838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9" name="Oval 2770"/>
              <p:cNvSpPr>
                <a:spLocks noChangeArrowheads="1"/>
              </p:cNvSpPr>
              <p:nvPr/>
            </p:nvSpPr>
            <p:spPr bwMode="auto">
              <a:xfrm>
                <a:off x="6220442" y="535936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0" name="Oval 2771"/>
              <p:cNvSpPr>
                <a:spLocks noChangeArrowheads="1"/>
              </p:cNvSpPr>
              <p:nvPr/>
            </p:nvSpPr>
            <p:spPr bwMode="auto">
              <a:xfrm>
                <a:off x="6216505" y="536232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1" name="Oval 2772"/>
              <p:cNvSpPr>
                <a:spLocks noChangeArrowheads="1"/>
              </p:cNvSpPr>
              <p:nvPr/>
            </p:nvSpPr>
            <p:spPr bwMode="auto">
              <a:xfrm>
                <a:off x="6212568" y="536330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2" name="Oval 2773"/>
              <p:cNvSpPr>
                <a:spLocks noChangeArrowheads="1"/>
              </p:cNvSpPr>
              <p:nvPr/>
            </p:nvSpPr>
            <p:spPr bwMode="auto">
              <a:xfrm>
                <a:off x="6209615" y="536527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3" name="Oval 2774"/>
              <p:cNvSpPr>
                <a:spLocks noChangeArrowheads="1"/>
              </p:cNvSpPr>
              <p:nvPr/>
            </p:nvSpPr>
            <p:spPr bwMode="auto">
              <a:xfrm>
                <a:off x="6205678" y="536724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4" name="Oval 2775"/>
              <p:cNvSpPr>
                <a:spLocks noChangeArrowheads="1"/>
              </p:cNvSpPr>
              <p:nvPr/>
            </p:nvSpPr>
            <p:spPr bwMode="auto">
              <a:xfrm>
                <a:off x="6201741" y="536921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5" name="Oval 2776"/>
              <p:cNvSpPr>
                <a:spLocks noChangeArrowheads="1"/>
              </p:cNvSpPr>
              <p:nvPr/>
            </p:nvSpPr>
            <p:spPr bwMode="auto">
              <a:xfrm>
                <a:off x="6197804" y="537216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6" name="Oval 2777"/>
              <p:cNvSpPr>
                <a:spLocks noChangeArrowheads="1"/>
              </p:cNvSpPr>
              <p:nvPr/>
            </p:nvSpPr>
            <p:spPr bwMode="auto">
              <a:xfrm>
                <a:off x="6193867" y="537511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7" name="Oval 2778"/>
              <p:cNvSpPr>
                <a:spLocks noChangeArrowheads="1"/>
              </p:cNvSpPr>
              <p:nvPr/>
            </p:nvSpPr>
            <p:spPr bwMode="auto">
              <a:xfrm>
                <a:off x="6189930" y="537511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8" name="Oval 2779"/>
              <p:cNvSpPr>
                <a:spLocks noChangeArrowheads="1"/>
              </p:cNvSpPr>
              <p:nvPr/>
            </p:nvSpPr>
            <p:spPr bwMode="auto">
              <a:xfrm>
                <a:off x="6185993" y="537806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9" name="Oval 2780"/>
              <p:cNvSpPr>
                <a:spLocks noChangeArrowheads="1"/>
              </p:cNvSpPr>
              <p:nvPr/>
            </p:nvSpPr>
            <p:spPr bwMode="auto">
              <a:xfrm>
                <a:off x="6182056" y="537806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0" name="Oval 2781"/>
              <p:cNvSpPr>
                <a:spLocks noChangeArrowheads="1"/>
              </p:cNvSpPr>
              <p:nvPr/>
            </p:nvSpPr>
            <p:spPr bwMode="auto">
              <a:xfrm>
                <a:off x="6178119" y="538102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1" name="Oval 2782"/>
              <p:cNvSpPr>
                <a:spLocks noChangeArrowheads="1"/>
              </p:cNvSpPr>
              <p:nvPr/>
            </p:nvSpPr>
            <p:spPr bwMode="auto">
              <a:xfrm>
                <a:off x="6174182" y="538102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2" name="Oval 2783"/>
              <p:cNvSpPr>
                <a:spLocks noChangeArrowheads="1"/>
              </p:cNvSpPr>
              <p:nvPr/>
            </p:nvSpPr>
            <p:spPr bwMode="auto">
              <a:xfrm>
                <a:off x="6170245" y="538397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3" name="Oval 2784"/>
              <p:cNvSpPr>
                <a:spLocks noChangeArrowheads="1"/>
              </p:cNvSpPr>
              <p:nvPr/>
            </p:nvSpPr>
            <p:spPr bwMode="auto">
              <a:xfrm>
                <a:off x="6166308" y="538397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4" name="Oval 2785"/>
              <p:cNvSpPr>
                <a:spLocks noChangeArrowheads="1"/>
              </p:cNvSpPr>
              <p:nvPr/>
            </p:nvSpPr>
            <p:spPr bwMode="auto">
              <a:xfrm>
                <a:off x="6163355" y="53829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5" name="Oval 2786"/>
              <p:cNvSpPr>
                <a:spLocks noChangeArrowheads="1"/>
              </p:cNvSpPr>
              <p:nvPr/>
            </p:nvSpPr>
            <p:spPr bwMode="auto">
              <a:xfrm>
                <a:off x="6159418" y="538003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6" name="Oval 2787"/>
              <p:cNvSpPr>
                <a:spLocks noChangeArrowheads="1"/>
              </p:cNvSpPr>
              <p:nvPr/>
            </p:nvSpPr>
            <p:spPr bwMode="auto">
              <a:xfrm>
                <a:off x="6155481" y="538200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7" name="Oval 2788"/>
              <p:cNvSpPr>
                <a:spLocks noChangeArrowheads="1"/>
              </p:cNvSpPr>
              <p:nvPr/>
            </p:nvSpPr>
            <p:spPr bwMode="auto">
              <a:xfrm>
                <a:off x="6151544" y="538200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8" name="Oval 2789"/>
              <p:cNvSpPr>
                <a:spLocks noChangeArrowheads="1"/>
              </p:cNvSpPr>
              <p:nvPr/>
            </p:nvSpPr>
            <p:spPr bwMode="auto">
              <a:xfrm>
                <a:off x="6147607" y="538299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9" name="Oval 2790"/>
              <p:cNvSpPr>
                <a:spLocks noChangeArrowheads="1"/>
              </p:cNvSpPr>
              <p:nvPr/>
            </p:nvSpPr>
            <p:spPr bwMode="auto">
              <a:xfrm>
                <a:off x="6143670" y="538594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0" name="Oval 2791"/>
              <p:cNvSpPr>
                <a:spLocks noChangeArrowheads="1"/>
              </p:cNvSpPr>
              <p:nvPr/>
            </p:nvSpPr>
            <p:spPr bwMode="auto">
              <a:xfrm>
                <a:off x="6139733" y="538889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1" name="Oval 2792"/>
              <p:cNvSpPr>
                <a:spLocks noChangeArrowheads="1"/>
              </p:cNvSpPr>
              <p:nvPr/>
            </p:nvSpPr>
            <p:spPr bwMode="auto">
              <a:xfrm>
                <a:off x="6135796" y="538791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2" name="Oval 2793"/>
              <p:cNvSpPr>
                <a:spLocks noChangeArrowheads="1"/>
              </p:cNvSpPr>
              <p:nvPr/>
            </p:nvSpPr>
            <p:spPr bwMode="auto">
              <a:xfrm>
                <a:off x="6131859" y="539086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3" name="Oval 2794"/>
              <p:cNvSpPr>
                <a:spLocks noChangeArrowheads="1"/>
              </p:cNvSpPr>
              <p:nvPr/>
            </p:nvSpPr>
            <p:spPr bwMode="auto">
              <a:xfrm>
                <a:off x="6127922" y="539086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4" name="Oval 2795"/>
              <p:cNvSpPr>
                <a:spLocks noChangeArrowheads="1"/>
              </p:cNvSpPr>
              <p:nvPr/>
            </p:nvSpPr>
            <p:spPr bwMode="auto">
              <a:xfrm>
                <a:off x="6123985" y="539086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5" name="Oval 2796"/>
              <p:cNvSpPr>
                <a:spLocks noChangeArrowheads="1"/>
              </p:cNvSpPr>
              <p:nvPr/>
            </p:nvSpPr>
            <p:spPr bwMode="auto">
              <a:xfrm>
                <a:off x="6120048" y="538889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6" name="Oval 2797"/>
              <p:cNvSpPr>
                <a:spLocks noChangeArrowheads="1"/>
              </p:cNvSpPr>
              <p:nvPr/>
            </p:nvSpPr>
            <p:spPr bwMode="auto">
              <a:xfrm>
                <a:off x="6117096" y="539086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7" name="Oval 2798"/>
              <p:cNvSpPr>
                <a:spLocks noChangeArrowheads="1"/>
              </p:cNvSpPr>
              <p:nvPr/>
            </p:nvSpPr>
            <p:spPr bwMode="auto">
              <a:xfrm>
                <a:off x="6113159" y="538889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8" name="Oval 2799"/>
              <p:cNvSpPr>
                <a:spLocks noChangeArrowheads="1"/>
              </p:cNvSpPr>
              <p:nvPr/>
            </p:nvSpPr>
            <p:spPr bwMode="auto">
              <a:xfrm>
                <a:off x="6109222" y="538889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9" name="Oval 2800"/>
              <p:cNvSpPr>
                <a:spLocks noChangeArrowheads="1"/>
              </p:cNvSpPr>
              <p:nvPr/>
            </p:nvSpPr>
            <p:spPr bwMode="auto">
              <a:xfrm>
                <a:off x="6105285" y="538889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0" name="Oval 2801"/>
              <p:cNvSpPr>
                <a:spLocks noChangeArrowheads="1"/>
              </p:cNvSpPr>
              <p:nvPr/>
            </p:nvSpPr>
            <p:spPr bwMode="auto">
              <a:xfrm>
                <a:off x="6101348" y="538791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1" name="Oval 2802"/>
              <p:cNvSpPr>
                <a:spLocks noChangeArrowheads="1"/>
              </p:cNvSpPr>
              <p:nvPr/>
            </p:nvSpPr>
            <p:spPr bwMode="auto">
              <a:xfrm>
                <a:off x="6097411" y="538495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2" name="Oval 2803"/>
              <p:cNvSpPr>
                <a:spLocks noChangeArrowheads="1"/>
              </p:cNvSpPr>
              <p:nvPr/>
            </p:nvSpPr>
            <p:spPr bwMode="auto">
              <a:xfrm>
                <a:off x="6093474" y="53829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3" name="Oval 2804"/>
              <p:cNvSpPr>
                <a:spLocks noChangeArrowheads="1"/>
              </p:cNvSpPr>
              <p:nvPr/>
            </p:nvSpPr>
            <p:spPr bwMode="auto">
              <a:xfrm>
                <a:off x="6089537" y="538200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4" name="Oval 2805"/>
              <p:cNvSpPr>
                <a:spLocks noChangeArrowheads="1"/>
              </p:cNvSpPr>
              <p:nvPr/>
            </p:nvSpPr>
            <p:spPr bwMode="auto">
              <a:xfrm>
                <a:off x="6085600" y="538299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5" name="Oval 2806"/>
              <p:cNvSpPr>
                <a:spLocks noChangeArrowheads="1"/>
              </p:cNvSpPr>
              <p:nvPr/>
            </p:nvSpPr>
            <p:spPr bwMode="auto">
              <a:xfrm>
                <a:off x="6081663" y="538495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6" name="Oval 2807"/>
              <p:cNvSpPr>
                <a:spLocks noChangeArrowheads="1"/>
              </p:cNvSpPr>
              <p:nvPr/>
            </p:nvSpPr>
            <p:spPr bwMode="auto">
              <a:xfrm>
                <a:off x="6077726" y="5387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7" name="Oval 2808"/>
              <p:cNvSpPr>
                <a:spLocks noChangeArrowheads="1"/>
              </p:cNvSpPr>
              <p:nvPr/>
            </p:nvSpPr>
            <p:spPr bwMode="auto">
              <a:xfrm>
                <a:off x="6073789" y="53898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8" name="Oval 2809"/>
              <p:cNvSpPr>
                <a:spLocks noChangeArrowheads="1"/>
              </p:cNvSpPr>
              <p:nvPr/>
            </p:nvSpPr>
            <p:spPr bwMode="auto">
              <a:xfrm>
                <a:off x="6069852" y="53898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9" name="Oval 2810"/>
              <p:cNvSpPr>
                <a:spLocks noChangeArrowheads="1"/>
              </p:cNvSpPr>
              <p:nvPr/>
            </p:nvSpPr>
            <p:spPr bwMode="auto">
              <a:xfrm>
                <a:off x="6065915" y="53898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0" name="Oval 2811"/>
              <p:cNvSpPr>
                <a:spLocks noChangeArrowheads="1"/>
              </p:cNvSpPr>
              <p:nvPr/>
            </p:nvSpPr>
            <p:spPr bwMode="auto">
              <a:xfrm>
                <a:off x="6061978" y="5389880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1" name="Oval 2812"/>
              <p:cNvSpPr>
                <a:spLocks noChangeArrowheads="1"/>
              </p:cNvSpPr>
              <p:nvPr/>
            </p:nvSpPr>
            <p:spPr bwMode="auto">
              <a:xfrm>
                <a:off x="6059025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2" name="Oval 2813"/>
              <p:cNvSpPr>
                <a:spLocks noChangeArrowheads="1"/>
              </p:cNvSpPr>
              <p:nvPr/>
            </p:nvSpPr>
            <p:spPr bwMode="auto">
              <a:xfrm>
                <a:off x="6055088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3" name="Oval 2814"/>
              <p:cNvSpPr>
                <a:spLocks noChangeArrowheads="1"/>
              </p:cNvSpPr>
              <p:nvPr/>
            </p:nvSpPr>
            <p:spPr bwMode="auto">
              <a:xfrm>
                <a:off x="6051151" y="538988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4" name="Freeform 2815"/>
              <p:cNvSpPr>
                <a:spLocks/>
              </p:cNvSpPr>
              <p:nvPr/>
            </p:nvSpPr>
            <p:spPr bwMode="auto">
              <a:xfrm>
                <a:off x="7161385" y="5397754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9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8 w 10"/>
                  <a:gd name="T17" fmla="*/ 1 h 1"/>
                  <a:gd name="T18" fmla="*/ 8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7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6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4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0 h 1"/>
                  <a:gd name="T96" fmla="*/ 0 w 10"/>
                  <a:gd name="T97" fmla="*/ 0 h 1"/>
                  <a:gd name="T98" fmla="*/ 0 w 10"/>
                  <a:gd name="T9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5" name="Freeform 2816"/>
              <p:cNvSpPr>
                <a:spLocks/>
              </p:cNvSpPr>
              <p:nvPr/>
            </p:nvSpPr>
            <p:spPr bwMode="auto">
              <a:xfrm>
                <a:off x="7151542" y="5397754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6" name="Freeform 2817"/>
              <p:cNvSpPr>
                <a:spLocks/>
              </p:cNvSpPr>
              <p:nvPr/>
            </p:nvSpPr>
            <p:spPr bwMode="auto">
              <a:xfrm>
                <a:off x="7141700" y="5397754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7" name="Freeform 2818"/>
              <p:cNvSpPr>
                <a:spLocks/>
              </p:cNvSpPr>
              <p:nvPr/>
            </p:nvSpPr>
            <p:spPr bwMode="auto">
              <a:xfrm>
                <a:off x="7131857" y="5396770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5 w 10"/>
                  <a:gd name="T57" fmla="*/ 0 h 1"/>
                  <a:gd name="T58" fmla="*/ 4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1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8" name="Freeform 2819"/>
              <p:cNvSpPr>
                <a:spLocks/>
              </p:cNvSpPr>
              <p:nvPr/>
            </p:nvSpPr>
            <p:spPr bwMode="auto">
              <a:xfrm>
                <a:off x="7122015" y="5395786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9" name="Freeform 2820"/>
              <p:cNvSpPr>
                <a:spLocks/>
              </p:cNvSpPr>
              <p:nvPr/>
            </p:nvSpPr>
            <p:spPr bwMode="auto">
              <a:xfrm>
                <a:off x="7112172" y="5394801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0 h 1"/>
                  <a:gd name="T88" fmla="*/ 1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0" name="Freeform 2821"/>
              <p:cNvSpPr>
                <a:spLocks/>
              </p:cNvSpPr>
              <p:nvPr/>
            </p:nvSpPr>
            <p:spPr bwMode="auto">
              <a:xfrm>
                <a:off x="7102330" y="5393817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1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1" name="Freeform 2822"/>
              <p:cNvSpPr>
                <a:spLocks/>
              </p:cNvSpPr>
              <p:nvPr/>
            </p:nvSpPr>
            <p:spPr bwMode="auto">
              <a:xfrm>
                <a:off x="7092487" y="5392833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2" name="Freeform 2823"/>
              <p:cNvSpPr>
                <a:spLocks/>
              </p:cNvSpPr>
              <p:nvPr/>
            </p:nvSpPr>
            <p:spPr bwMode="auto">
              <a:xfrm>
                <a:off x="7082645" y="5390864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2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0 h 2"/>
                  <a:gd name="T76" fmla="*/ 3 w 10"/>
                  <a:gd name="T77" fmla="*/ 0 h 2"/>
                  <a:gd name="T78" fmla="*/ 3 w 10"/>
                  <a:gd name="T79" fmla="*/ 0 h 2"/>
                  <a:gd name="T80" fmla="*/ 3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1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3" name="Freeform 2824"/>
              <p:cNvSpPr>
                <a:spLocks/>
              </p:cNvSpPr>
              <p:nvPr/>
            </p:nvSpPr>
            <p:spPr bwMode="auto">
              <a:xfrm>
                <a:off x="7072802" y="5388896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0 h 2"/>
                  <a:gd name="T78" fmla="*/ 3 w 10"/>
                  <a:gd name="T79" fmla="*/ 0 h 2"/>
                  <a:gd name="T80" fmla="*/ 3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1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4" name="Freeform 2825"/>
              <p:cNvSpPr>
                <a:spLocks/>
              </p:cNvSpPr>
              <p:nvPr/>
            </p:nvSpPr>
            <p:spPr bwMode="auto">
              <a:xfrm>
                <a:off x="7062960" y="5385943"/>
                <a:ext cx="9843" cy="2953"/>
              </a:xfrm>
              <a:custGeom>
                <a:avLst/>
                <a:gdLst>
                  <a:gd name="T0" fmla="*/ 10 w 10"/>
                  <a:gd name="T1" fmla="*/ 3 h 3"/>
                  <a:gd name="T2" fmla="*/ 10 w 10"/>
                  <a:gd name="T3" fmla="*/ 3 h 3"/>
                  <a:gd name="T4" fmla="*/ 10 w 10"/>
                  <a:gd name="T5" fmla="*/ 3 h 3"/>
                  <a:gd name="T6" fmla="*/ 10 w 10"/>
                  <a:gd name="T7" fmla="*/ 3 h 3"/>
                  <a:gd name="T8" fmla="*/ 10 w 10"/>
                  <a:gd name="T9" fmla="*/ 3 h 3"/>
                  <a:gd name="T10" fmla="*/ 10 w 10"/>
                  <a:gd name="T11" fmla="*/ 2 h 3"/>
                  <a:gd name="T12" fmla="*/ 9 w 10"/>
                  <a:gd name="T13" fmla="*/ 2 h 3"/>
                  <a:gd name="T14" fmla="*/ 9 w 10"/>
                  <a:gd name="T15" fmla="*/ 2 h 3"/>
                  <a:gd name="T16" fmla="*/ 9 w 10"/>
                  <a:gd name="T17" fmla="*/ 2 h 3"/>
                  <a:gd name="T18" fmla="*/ 9 w 10"/>
                  <a:gd name="T19" fmla="*/ 2 h 3"/>
                  <a:gd name="T20" fmla="*/ 9 w 10"/>
                  <a:gd name="T21" fmla="*/ 2 h 3"/>
                  <a:gd name="T22" fmla="*/ 8 w 10"/>
                  <a:gd name="T23" fmla="*/ 2 h 3"/>
                  <a:gd name="T24" fmla="*/ 8 w 10"/>
                  <a:gd name="T25" fmla="*/ 2 h 3"/>
                  <a:gd name="T26" fmla="*/ 8 w 10"/>
                  <a:gd name="T27" fmla="*/ 2 h 3"/>
                  <a:gd name="T28" fmla="*/ 8 w 10"/>
                  <a:gd name="T29" fmla="*/ 2 h 3"/>
                  <a:gd name="T30" fmla="*/ 7 w 10"/>
                  <a:gd name="T31" fmla="*/ 2 h 3"/>
                  <a:gd name="T32" fmla="*/ 7 w 10"/>
                  <a:gd name="T33" fmla="*/ 2 h 3"/>
                  <a:gd name="T34" fmla="*/ 7 w 10"/>
                  <a:gd name="T35" fmla="*/ 2 h 3"/>
                  <a:gd name="T36" fmla="*/ 7 w 10"/>
                  <a:gd name="T37" fmla="*/ 2 h 3"/>
                  <a:gd name="T38" fmla="*/ 7 w 10"/>
                  <a:gd name="T39" fmla="*/ 2 h 3"/>
                  <a:gd name="T40" fmla="*/ 6 w 10"/>
                  <a:gd name="T41" fmla="*/ 2 h 3"/>
                  <a:gd name="T42" fmla="*/ 6 w 10"/>
                  <a:gd name="T43" fmla="*/ 2 h 3"/>
                  <a:gd name="T44" fmla="*/ 6 w 10"/>
                  <a:gd name="T45" fmla="*/ 2 h 3"/>
                  <a:gd name="T46" fmla="*/ 6 w 10"/>
                  <a:gd name="T47" fmla="*/ 2 h 3"/>
                  <a:gd name="T48" fmla="*/ 6 w 10"/>
                  <a:gd name="T49" fmla="*/ 2 h 3"/>
                  <a:gd name="T50" fmla="*/ 6 w 10"/>
                  <a:gd name="T51" fmla="*/ 1 h 3"/>
                  <a:gd name="T52" fmla="*/ 5 w 10"/>
                  <a:gd name="T53" fmla="*/ 1 h 3"/>
                  <a:gd name="T54" fmla="*/ 5 w 10"/>
                  <a:gd name="T55" fmla="*/ 1 h 3"/>
                  <a:gd name="T56" fmla="*/ 5 w 10"/>
                  <a:gd name="T57" fmla="*/ 1 h 3"/>
                  <a:gd name="T58" fmla="*/ 5 w 10"/>
                  <a:gd name="T59" fmla="*/ 1 h 3"/>
                  <a:gd name="T60" fmla="*/ 4 w 10"/>
                  <a:gd name="T61" fmla="*/ 1 h 3"/>
                  <a:gd name="T62" fmla="*/ 4 w 10"/>
                  <a:gd name="T63" fmla="*/ 1 h 3"/>
                  <a:gd name="T64" fmla="*/ 4 w 10"/>
                  <a:gd name="T65" fmla="*/ 1 h 3"/>
                  <a:gd name="T66" fmla="*/ 4 w 10"/>
                  <a:gd name="T67" fmla="*/ 1 h 3"/>
                  <a:gd name="T68" fmla="*/ 4 w 10"/>
                  <a:gd name="T69" fmla="*/ 1 h 3"/>
                  <a:gd name="T70" fmla="*/ 3 w 10"/>
                  <a:gd name="T71" fmla="*/ 1 h 3"/>
                  <a:gd name="T72" fmla="*/ 3 w 10"/>
                  <a:gd name="T73" fmla="*/ 1 h 3"/>
                  <a:gd name="T74" fmla="*/ 3 w 10"/>
                  <a:gd name="T75" fmla="*/ 1 h 3"/>
                  <a:gd name="T76" fmla="*/ 3 w 10"/>
                  <a:gd name="T77" fmla="*/ 1 h 3"/>
                  <a:gd name="T78" fmla="*/ 3 w 10"/>
                  <a:gd name="T79" fmla="*/ 1 h 3"/>
                  <a:gd name="T80" fmla="*/ 3 w 10"/>
                  <a:gd name="T81" fmla="*/ 1 h 3"/>
                  <a:gd name="T82" fmla="*/ 2 w 10"/>
                  <a:gd name="T83" fmla="*/ 1 h 3"/>
                  <a:gd name="T84" fmla="*/ 2 w 10"/>
                  <a:gd name="T85" fmla="*/ 1 h 3"/>
                  <a:gd name="T86" fmla="*/ 2 w 10"/>
                  <a:gd name="T87" fmla="*/ 0 h 3"/>
                  <a:gd name="T88" fmla="*/ 2 w 10"/>
                  <a:gd name="T89" fmla="*/ 0 h 3"/>
                  <a:gd name="T90" fmla="*/ 1 w 10"/>
                  <a:gd name="T91" fmla="*/ 0 h 3"/>
                  <a:gd name="T92" fmla="*/ 1 w 10"/>
                  <a:gd name="T93" fmla="*/ 0 h 3"/>
                  <a:gd name="T94" fmla="*/ 1 w 10"/>
                  <a:gd name="T95" fmla="*/ 0 h 3"/>
                  <a:gd name="T96" fmla="*/ 1 w 10"/>
                  <a:gd name="T97" fmla="*/ 0 h 3"/>
                  <a:gd name="T98" fmla="*/ 1 w 10"/>
                  <a:gd name="T99" fmla="*/ 0 h 3"/>
                  <a:gd name="T100" fmla="*/ 0 w 10"/>
                  <a:gd name="T101" fmla="*/ 0 h 3"/>
                  <a:gd name="T102" fmla="*/ 0 w 10"/>
                  <a:gd name="T10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5" name="Freeform 2826"/>
              <p:cNvSpPr>
                <a:spLocks/>
              </p:cNvSpPr>
              <p:nvPr/>
            </p:nvSpPr>
            <p:spPr bwMode="auto">
              <a:xfrm>
                <a:off x="7053117" y="5382006"/>
                <a:ext cx="9843" cy="3937"/>
              </a:xfrm>
              <a:custGeom>
                <a:avLst/>
                <a:gdLst>
                  <a:gd name="T0" fmla="*/ 10 w 10"/>
                  <a:gd name="T1" fmla="*/ 4 h 4"/>
                  <a:gd name="T2" fmla="*/ 10 w 10"/>
                  <a:gd name="T3" fmla="*/ 4 h 4"/>
                  <a:gd name="T4" fmla="*/ 10 w 10"/>
                  <a:gd name="T5" fmla="*/ 4 h 4"/>
                  <a:gd name="T6" fmla="*/ 10 w 10"/>
                  <a:gd name="T7" fmla="*/ 4 h 4"/>
                  <a:gd name="T8" fmla="*/ 10 w 10"/>
                  <a:gd name="T9" fmla="*/ 4 h 4"/>
                  <a:gd name="T10" fmla="*/ 10 w 10"/>
                  <a:gd name="T11" fmla="*/ 4 h 4"/>
                  <a:gd name="T12" fmla="*/ 9 w 10"/>
                  <a:gd name="T13" fmla="*/ 3 h 4"/>
                  <a:gd name="T14" fmla="*/ 9 w 10"/>
                  <a:gd name="T15" fmla="*/ 3 h 4"/>
                  <a:gd name="T16" fmla="*/ 9 w 10"/>
                  <a:gd name="T17" fmla="*/ 3 h 4"/>
                  <a:gd name="T18" fmla="*/ 9 w 10"/>
                  <a:gd name="T19" fmla="*/ 3 h 4"/>
                  <a:gd name="T20" fmla="*/ 8 w 10"/>
                  <a:gd name="T21" fmla="*/ 3 h 4"/>
                  <a:gd name="T22" fmla="*/ 8 w 10"/>
                  <a:gd name="T23" fmla="*/ 3 h 4"/>
                  <a:gd name="T24" fmla="*/ 8 w 10"/>
                  <a:gd name="T25" fmla="*/ 3 h 4"/>
                  <a:gd name="T26" fmla="*/ 8 w 10"/>
                  <a:gd name="T27" fmla="*/ 3 h 4"/>
                  <a:gd name="T28" fmla="*/ 8 w 10"/>
                  <a:gd name="T29" fmla="*/ 3 h 4"/>
                  <a:gd name="T30" fmla="*/ 7 w 10"/>
                  <a:gd name="T31" fmla="*/ 3 h 4"/>
                  <a:gd name="T32" fmla="*/ 7 w 10"/>
                  <a:gd name="T33" fmla="*/ 3 h 4"/>
                  <a:gd name="T34" fmla="*/ 7 w 10"/>
                  <a:gd name="T35" fmla="*/ 3 h 4"/>
                  <a:gd name="T36" fmla="*/ 7 w 10"/>
                  <a:gd name="T37" fmla="*/ 3 h 4"/>
                  <a:gd name="T38" fmla="*/ 7 w 10"/>
                  <a:gd name="T39" fmla="*/ 3 h 4"/>
                  <a:gd name="T40" fmla="*/ 6 w 10"/>
                  <a:gd name="T41" fmla="*/ 3 h 4"/>
                  <a:gd name="T42" fmla="*/ 6 w 10"/>
                  <a:gd name="T43" fmla="*/ 3 h 4"/>
                  <a:gd name="T44" fmla="*/ 6 w 10"/>
                  <a:gd name="T45" fmla="*/ 3 h 4"/>
                  <a:gd name="T46" fmla="*/ 6 w 10"/>
                  <a:gd name="T47" fmla="*/ 2 h 4"/>
                  <a:gd name="T48" fmla="*/ 6 w 10"/>
                  <a:gd name="T49" fmla="*/ 2 h 4"/>
                  <a:gd name="T50" fmla="*/ 6 w 10"/>
                  <a:gd name="T51" fmla="*/ 2 h 4"/>
                  <a:gd name="T52" fmla="*/ 5 w 10"/>
                  <a:gd name="T53" fmla="*/ 2 h 4"/>
                  <a:gd name="T54" fmla="*/ 5 w 10"/>
                  <a:gd name="T55" fmla="*/ 2 h 4"/>
                  <a:gd name="T56" fmla="*/ 5 w 10"/>
                  <a:gd name="T57" fmla="*/ 2 h 4"/>
                  <a:gd name="T58" fmla="*/ 5 w 10"/>
                  <a:gd name="T59" fmla="*/ 2 h 4"/>
                  <a:gd name="T60" fmla="*/ 4 w 10"/>
                  <a:gd name="T61" fmla="*/ 2 h 4"/>
                  <a:gd name="T62" fmla="*/ 4 w 10"/>
                  <a:gd name="T63" fmla="*/ 2 h 4"/>
                  <a:gd name="T64" fmla="*/ 4 w 10"/>
                  <a:gd name="T65" fmla="*/ 2 h 4"/>
                  <a:gd name="T66" fmla="*/ 4 w 10"/>
                  <a:gd name="T67" fmla="*/ 2 h 4"/>
                  <a:gd name="T68" fmla="*/ 4 w 10"/>
                  <a:gd name="T69" fmla="*/ 2 h 4"/>
                  <a:gd name="T70" fmla="*/ 3 w 10"/>
                  <a:gd name="T71" fmla="*/ 2 h 4"/>
                  <a:gd name="T72" fmla="*/ 3 w 10"/>
                  <a:gd name="T73" fmla="*/ 2 h 4"/>
                  <a:gd name="T74" fmla="*/ 3 w 10"/>
                  <a:gd name="T75" fmla="*/ 2 h 4"/>
                  <a:gd name="T76" fmla="*/ 3 w 10"/>
                  <a:gd name="T77" fmla="*/ 1 h 4"/>
                  <a:gd name="T78" fmla="*/ 3 w 10"/>
                  <a:gd name="T79" fmla="*/ 1 h 4"/>
                  <a:gd name="T80" fmla="*/ 3 w 10"/>
                  <a:gd name="T81" fmla="*/ 1 h 4"/>
                  <a:gd name="T82" fmla="*/ 2 w 10"/>
                  <a:gd name="T83" fmla="*/ 1 h 4"/>
                  <a:gd name="T84" fmla="*/ 2 w 10"/>
                  <a:gd name="T85" fmla="*/ 1 h 4"/>
                  <a:gd name="T86" fmla="*/ 2 w 10"/>
                  <a:gd name="T87" fmla="*/ 1 h 4"/>
                  <a:gd name="T88" fmla="*/ 2 w 10"/>
                  <a:gd name="T89" fmla="*/ 1 h 4"/>
                  <a:gd name="T90" fmla="*/ 1 w 10"/>
                  <a:gd name="T91" fmla="*/ 1 h 4"/>
                  <a:gd name="T92" fmla="*/ 1 w 10"/>
                  <a:gd name="T93" fmla="*/ 1 h 4"/>
                  <a:gd name="T94" fmla="*/ 1 w 10"/>
                  <a:gd name="T95" fmla="*/ 1 h 4"/>
                  <a:gd name="T96" fmla="*/ 1 w 10"/>
                  <a:gd name="T97" fmla="*/ 1 h 4"/>
                  <a:gd name="T98" fmla="*/ 1 w 10"/>
                  <a:gd name="T99" fmla="*/ 0 h 4"/>
                  <a:gd name="T100" fmla="*/ 0 w 10"/>
                  <a:gd name="T101" fmla="*/ 0 h 4"/>
                  <a:gd name="T102" fmla="*/ 0 w 10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6" name="Freeform 2827"/>
              <p:cNvSpPr>
                <a:spLocks/>
              </p:cNvSpPr>
              <p:nvPr/>
            </p:nvSpPr>
            <p:spPr bwMode="auto">
              <a:xfrm>
                <a:off x="7043275" y="5378069"/>
                <a:ext cx="9843" cy="3937"/>
              </a:xfrm>
              <a:custGeom>
                <a:avLst/>
                <a:gdLst>
                  <a:gd name="T0" fmla="*/ 10 w 10"/>
                  <a:gd name="T1" fmla="*/ 4 h 4"/>
                  <a:gd name="T2" fmla="*/ 10 w 10"/>
                  <a:gd name="T3" fmla="*/ 4 h 4"/>
                  <a:gd name="T4" fmla="*/ 10 w 10"/>
                  <a:gd name="T5" fmla="*/ 4 h 4"/>
                  <a:gd name="T6" fmla="*/ 10 w 10"/>
                  <a:gd name="T7" fmla="*/ 4 h 4"/>
                  <a:gd name="T8" fmla="*/ 10 w 10"/>
                  <a:gd name="T9" fmla="*/ 4 h 4"/>
                  <a:gd name="T10" fmla="*/ 10 w 10"/>
                  <a:gd name="T11" fmla="*/ 4 h 4"/>
                  <a:gd name="T12" fmla="*/ 9 w 10"/>
                  <a:gd name="T13" fmla="*/ 4 h 4"/>
                  <a:gd name="T14" fmla="*/ 9 w 10"/>
                  <a:gd name="T15" fmla="*/ 4 h 4"/>
                  <a:gd name="T16" fmla="*/ 9 w 10"/>
                  <a:gd name="T17" fmla="*/ 4 h 4"/>
                  <a:gd name="T18" fmla="*/ 9 w 10"/>
                  <a:gd name="T19" fmla="*/ 4 h 4"/>
                  <a:gd name="T20" fmla="*/ 8 w 10"/>
                  <a:gd name="T21" fmla="*/ 4 h 4"/>
                  <a:gd name="T22" fmla="*/ 8 w 10"/>
                  <a:gd name="T23" fmla="*/ 4 h 4"/>
                  <a:gd name="T24" fmla="*/ 8 w 10"/>
                  <a:gd name="T25" fmla="*/ 3 h 4"/>
                  <a:gd name="T26" fmla="*/ 8 w 10"/>
                  <a:gd name="T27" fmla="*/ 3 h 4"/>
                  <a:gd name="T28" fmla="*/ 8 w 10"/>
                  <a:gd name="T29" fmla="*/ 3 h 4"/>
                  <a:gd name="T30" fmla="*/ 7 w 10"/>
                  <a:gd name="T31" fmla="*/ 3 h 4"/>
                  <a:gd name="T32" fmla="*/ 7 w 10"/>
                  <a:gd name="T33" fmla="*/ 3 h 4"/>
                  <a:gd name="T34" fmla="*/ 7 w 10"/>
                  <a:gd name="T35" fmla="*/ 3 h 4"/>
                  <a:gd name="T36" fmla="*/ 7 w 10"/>
                  <a:gd name="T37" fmla="*/ 3 h 4"/>
                  <a:gd name="T38" fmla="*/ 7 w 10"/>
                  <a:gd name="T39" fmla="*/ 3 h 4"/>
                  <a:gd name="T40" fmla="*/ 7 w 10"/>
                  <a:gd name="T41" fmla="*/ 3 h 4"/>
                  <a:gd name="T42" fmla="*/ 6 w 10"/>
                  <a:gd name="T43" fmla="*/ 3 h 4"/>
                  <a:gd name="T44" fmla="*/ 6 w 10"/>
                  <a:gd name="T45" fmla="*/ 3 h 4"/>
                  <a:gd name="T46" fmla="*/ 6 w 10"/>
                  <a:gd name="T47" fmla="*/ 3 h 4"/>
                  <a:gd name="T48" fmla="*/ 6 w 10"/>
                  <a:gd name="T49" fmla="*/ 3 h 4"/>
                  <a:gd name="T50" fmla="*/ 6 w 10"/>
                  <a:gd name="T51" fmla="*/ 2 h 4"/>
                  <a:gd name="T52" fmla="*/ 5 w 10"/>
                  <a:gd name="T53" fmla="*/ 2 h 4"/>
                  <a:gd name="T54" fmla="*/ 5 w 10"/>
                  <a:gd name="T55" fmla="*/ 2 h 4"/>
                  <a:gd name="T56" fmla="*/ 5 w 10"/>
                  <a:gd name="T57" fmla="*/ 2 h 4"/>
                  <a:gd name="T58" fmla="*/ 5 w 10"/>
                  <a:gd name="T59" fmla="*/ 2 h 4"/>
                  <a:gd name="T60" fmla="*/ 4 w 10"/>
                  <a:gd name="T61" fmla="*/ 2 h 4"/>
                  <a:gd name="T62" fmla="*/ 4 w 10"/>
                  <a:gd name="T63" fmla="*/ 2 h 4"/>
                  <a:gd name="T64" fmla="*/ 4 w 10"/>
                  <a:gd name="T65" fmla="*/ 2 h 4"/>
                  <a:gd name="T66" fmla="*/ 4 w 10"/>
                  <a:gd name="T67" fmla="*/ 2 h 4"/>
                  <a:gd name="T68" fmla="*/ 4 w 10"/>
                  <a:gd name="T69" fmla="*/ 2 h 4"/>
                  <a:gd name="T70" fmla="*/ 3 w 10"/>
                  <a:gd name="T71" fmla="*/ 2 h 4"/>
                  <a:gd name="T72" fmla="*/ 3 w 10"/>
                  <a:gd name="T73" fmla="*/ 2 h 4"/>
                  <a:gd name="T74" fmla="*/ 3 w 10"/>
                  <a:gd name="T75" fmla="*/ 1 h 4"/>
                  <a:gd name="T76" fmla="*/ 3 w 10"/>
                  <a:gd name="T77" fmla="*/ 1 h 4"/>
                  <a:gd name="T78" fmla="*/ 3 w 10"/>
                  <a:gd name="T79" fmla="*/ 1 h 4"/>
                  <a:gd name="T80" fmla="*/ 3 w 10"/>
                  <a:gd name="T81" fmla="*/ 1 h 4"/>
                  <a:gd name="T82" fmla="*/ 2 w 10"/>
                  <a:gd name="T83" fmla="*/ 1 h 4"/>
                  <a:gd name="T84" fmla="*/ 2 w 10"/>
                  <a:gd name="T85" fmla="*/ 1 h 4"/>
                  <a:gd name="T86" fmla="*/ 2 w 10"/>
                  <a:gd name="T87" fmla="*/ 1 h 4"/>
                  <a:gd name="T88" fmla="*/ 2 w 10"/>
                  <a:gd name="T89" fmla="*/ 1 h 4"/>
                  <a:gd name="T90" fmla="*/ 1 w 10"/>
                  <a:gd name="T91" fmla="*/ 1 h 4"/>
                  <a:gd name="T92" fmla="*/ 1 w 10"/>
                  <a:gd name="T93" fmla="*/ 0 h 4"/>
                  <a:gd name="T94" fmla="*/ 1 w 10"/>
                  <a:gd name="T95" fmla="*/ 0 h 4"/>
                  <a:gd name="T96" fmla="*/ 1 w 10"/>
                  <a:gd name="T97" fmla="*/ 0 h 4"/>
                  <a:gd name="T98" fmla="*/ 1 w 10"/>
                  <a:gd name="T99" fmla="*/ 0 h 4"/>
                  <a:gd name="T100" fmla="*/ 0 w 10"/>
                  <a:gd name="T101" fmla="*/ 0 h 4"/>
                  <a:gd name="T102" fmla="*/ 0 w 10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7" name="Freeform 2828"/>
              <p:cNvSpPr>
                <a:spLocks/>
              </p:cNvSpPr>
              <p:nvPr/>
            </p:nvSpPr>
            <p:spPr bwMode="auto">
              <a:xfrm>
                <a:off x="7033432" y="5372164"/>
                <a:ext cx="9843" cy="5905"/>
              </a:xfrm>
              <a:custGeom>
                <a:avLst/>
                <a:gdLst>
                  <a:gd name="T0" fmla="*/ 10 w 10"/>
                  <a:gd name="T1" fmla="*/ 6 h 6"/>
                  <a:gd name="T2" fmla="*/ 10 w 10"/>
                  <a:gd name="T3" fmla="*/ 6 h 6"/>
                  <a:gd name="T4" fmla="*/ 10 w 10"/>
                  <a:gd name="T5" fmla="*/ 6 h 6"/>
                  <a:gd name="T6" fmla="*/ 10 w 10"/>
                  <a:gd name="T7" fmla="*/ 6 h 6"/>
                  <a:gd name="T8" fmla="*/ 10 w 10"/>
                  <a:gd name="T9" fmla="*/ 6 h 6"/>
                  <a:gd name="T10" fmla="*/ 10 w 10"/>
                  <a:gd name="T11" fmla="*/ 6 h 6"/>
                  <a:gd name="T12" fmla="*/ 9 w 10"/>
                  <a:gd name="T13" fmla="*/ 6 h 6"/>
                  <a:gd name="T14" fmla="*/ 9 w 10"/>
                  <a:gd name="T15" fmla="*/ 5 h 6"/>
                  <a:gd name="T16" fmla="*/ 9 w 10"/>
                  <a:gd name="T17" fmla="*/ 5 h 6"/>
                  <a:gd name="T18" fmla="*/ 9 w 10"/>
                  <a:gd name="T19" fmla="*/ 5 h 6"/>
                  <a:gd name="T20" fmla="*/ 8 w 10"/>
                  <a:gd name="T21" fmla="*/ 5 h 6"/>
                  <a:gd name="T22" fmla="*/ 8 w 10"/>
                  <a:gd name="T23" fmla="*/ 5 h 6"/>
                  <a:gd name="T24" fmla="*/ 8 w 10"/>
                  <a:gd name="T25" fmla="*/ 5 h 6"/>
                  <a:gd name="T26" fmla="*/ 8 w 10"/>
                  <a:gd name="T27" fmla="*/ 5 h 6"/>
                  <a:gd name="T28" fmla="*/ 8 w 10"/>
                  <a:gd name="T29" fmla="*/ 5 h 6"/>
                  <a:gd name="T30" fmla="*/ 7 w 10"/>
                  <a:gd name="T31" fmla="*/ 5 h 6"/>
                  <a:gd name="T32" fmla="*/ 7 w 10"/>
                  <a:gd name="T33" fmla="*/ 5 h 6"/>
                  <a:gd name="T34" fmla="*/ 7 w 10"/>
                  <a:gd name="T35" fmla="*/ 5 h 6"/>
                  <a:gd name="T36" fmla="*/ 7 w 10"/>
                  <a:gd name="T37" fmla="*/ 4 h 6"/>
                  <a:gd name="T38" fmla="*/ 7 w 10"/>
                  <a:gd name="T39" fmla="*/ 4 h 6"/>
                  <a:gd name="T40" fmla="*/ 7 w 10"/>
                  <a:gd name="T41" fmla="*/ 4 h 6"/>
                  <a:gd name="T42" fmla="*/ 6 w 10"/>
                  <a:gd name="T43" fmla="*/ 4 h 6"/>
                  <a:gd name="T44" fmla="*/ 6 w 10"/>
                  <a:gd name="T45" fmla="*/ 4 h 6"/>
                  <a:gd name="T46" fmla="*/ 6 w 10"/>
                  <a:gd name="T47" fmla="*/ 4 h 6"/>
                  <a:gd name="T48" fmla="*/ 6 w 10"/>
                  <a:gd name="T49" fmla="*/ 4 h 6"/>
                  <a:gd name="T50" fmla="*/ 6 w 10"/>
                  <a:gd name="T51" fmla="*/ 3 h 6"/>
                  <a:gd name="T52" fmla="*/ 5 w 10"/>
                  <a:gd name="T53" fmla="*/ 3 h 6"/>
                  <a:gd name="T54" fmla="*/ 5 w 10"/>
                  <a:gd name="T55" fmla="*/ 3 h 6"/>
                  <a:gd name="T56" fmla="*/ 5 w 10"/>
                  <a:gd name="T57" fmla="*/ 3 h 6"/>
                  <a:gd name="T58" fmla="*/ 5 w 10"/>
                  <a:gd name="T59" fmla="*/ 3 h 6"/>
                  <a:gd name="T60" fmla="*/ 4 w 10"/>
                  <a:gd name="T61" fmla="*/ 3 h 6"/>
                  <a:gd name="T62" fmla="*/ 4 w 10"/>
                  <a:gd name="T63" fmla="*/ 3 h 6"/>
                  <a:gd name="T64" fmla="*/ 4 w 10"/>
                  <a:gd name="T65" fmla="*/ 3 h 6"/>
                  <a:gd name="T66" fmla="*/ 4 w 10"/>
                  <a:gd name="T67" fmla="*/ 3 h 6"/>
                  <a:gd name="T68" fmla="*/ 4 w 10"/>
                  <a:gd name="T69" fmla="*/ 3 h 6"/>
                  <a:gd name="T70" fmla="*/ 4 w 10"/>
                  <a:gd name="T71" fmla="*/ 2 h 6"/>
                  <a:gd name="T72" fmla="*/ 3 w 10"/>
                  <a:gd name="T73" fmla="*/ 2 h 6"/>
                  <a:gd name="T74" fmla="*/ 3 w 10"/>
                  <a:gd name="T75" fmla="*/ 2 h 6"/>
                  <a:gd name="T76" fmla="*/ 3 w 10"/>
                  <a:gd name="T77" fmla="*/ 2 h 6"/>
                  <a:gd name="T78" fmla="*/ 3 w 10"/>
                  <a:gd name="T79" fmla="*/ 2 h 6"/>
                  <a:gd name="T80" fmla="*/ 3 w 10"/>
                  <a:gd name="T81" fmla="*/ 2 h 6"/>
                  <a:gd name="T82" fmla="*/ 2 w 10"/>
                  <a:gd name="T83" fmla="*/ 2 h 6"/>
                  <a:gd name="T84" fmla="*/ 2 w 10"/>
                  <a:gd name="T85" fmla="*/ 2 h 6"/>
                  <a:gd name="T86" fmla="*/ 2 w 10"/>
                  <a:gd name="T87" fmla="*/ 2 h 6"/>
                  <a:gd name="T88" fmla="*/ 2 w 10"/>
                  <a:gd name="T89" fmla="*/ 1 h 6"/>
                  <a:gd name="T90" fmla="*/ 1 w 10"/>
                  <a:gd name="T91" fmla="*/ 1 h 6"/>
                  <a:gd name="T92" fmla="*/ 1 w 10"/>
                  <a:gd name="T93" fmla="*/ 1 h 6"/>
                  <a:gd name="T94" fmla="*/ 1 w 10"/>
                  <a:gd name="T95" fmla="*/ 1 h 6"/>
                  <a:gd name="T96" fmla="*/ 1 w 10"/>
                  <a:gd name="T97" fmla="*/ 1 h 6"/>
                  <a:gd name="T98" fmla="*/ 1 w 10"/>
                  <a:gd name="T99" fmla="*/ 1 h 6"/>
                  <a:gd name="T100" fmla="*/ 0 w 10"/>
                  <a:gd name="T101" fmla="*/ 1 h 6"/>
                  <a:gd name="T102" fmla="*/ 0 w 10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8" name="Freeform 2829"/>
              <p:cNvSpPr>
                <a:spLocks/>
              </p:cNvSpPr>
              <p:nvPr/>
            </p:nvSpPr>
            <p:spPr bwMode="auto">
              <a:xfrm>
                <a:off x="7023590" y="5366258"/>
                <a:ext cx="9843" cy="6890"/>
              </a:xfrm>
              <a:custGeom>
                <a:avLst/>
                <a:gdLst>
                  <a:gd name="T0" fmla="*/ 10 w 10"/>
                  <a:gd name="T1" fmla="*/ 7 h 7"/>
                  <a:gd name="T2" fmla="*/ 10 w 10"/>
                  <a:gd name="T3" fmla="*/ 6 h 7"/>
                  <a:gd name="T4" fmla="*/ 10 w 10"/>
                  <a:gd name="T5" fmla="*/ 6 h 7"/>
                  <a:gd name="T6" fmla="*/ 10 w 10"/>
                  <a:gd name="T7" fmla="*/ 6 h 7"/>
                  <a:gd name="T8" fmla="*/ 10 w 10"/>
                  <a:gd name="T9" fmla="*/ 6 h 7"/>
                  <a:gd name="T10" fmla="*/ 10 w 10"/>
                  <a:gd name="T11" fmla="*/ 6 h 7"/>
                  <a:gd name="T12" fmla="*/ 9 w 10"/>
                  <a:gd name="T13" fmla="*/ 6 h 7"/>
                  <a:gd name="T14" fmla="*/ 9 w 10"/>
                  <a:gd name="T15" fmla="*/ 6 h 7"/>
                  <a:gd name="T16" fmla="*/ 9 w 10"/>
                  <a:gd name="T17" fmla="*/ 6 h 7"/>
                  <a:gd name="T18" fmla="*/ 9 w 10"/>
                  <a:gd name="T19" fmla="*/ 6 h 7"/>
                  <a:gd name="T20" fmla="*/ 8 w 10"/>
                  <a:gd name="T21" fmla="*/ 5 h 7"/>
                  <a:gd name="T22" fmla="*/ 8 w 10"/>
                  <a:gd name="T23" fmla="*/ 5 h 7"/>
                  <a:gd name="T24" fmla="*/ 8 w 10"/>
                  <a:gd name="T25" fmla="*/ 5 h 7"/>
                  <a:gd name="T26" fmla="*/ 8 w 10"/>
                  <a:gd name="T27" fmla="*/ 5 h 7"/>
                  <a:gd name="T28" fmla="*/ 8 w 10"/>
                  <a:gd name="T29" fmla="*/ 5 h 7"/>
                  <a:gd name="T30" fmla="*/ 7 w 10"/>
                  <a:gd name="T31" fmla="*/ 5 h 7"/>
                  <a:gd name="T32" fmla="*/ 7 w 10"/>
                  <a:gd name="T33" fmla="*/ 5 h 7"/>
                  <a:gd name="T34" fmla="*/ 7 w 10"/>
                  <a:gd name="T35" fmla="*/ 5 h 7"/>
                  <a:gd name="T36" fmla="*/ 7 w 10"/>
                  <a:gd name="T37" fmla="*/ 4 h 7"/>
                  <a:gd name="T38" fmla="*/ 7 w 10"/>
                  <a:gd name="T39" fmla="*/ 4 h 7"/>
                  <a:gd name="T40" fmla="*/ 7 w 10"/>
                  <a:gd name="T41" fmla="*/ 4 h 7"/>
                  <a:gd name="T42" fmla="*/ 6 w 10"/>
                  <a:gd name="T43" fmla="*/ 4 h 7"/>
                  <a:gd name="T44" fmla="*/ 6 w 10"/>
                  <a:gd name="T45" fmla="*/ 4 h 7"/>
                  <a:gd name="T46" fmla="*/ 6 w 10"/>
                  <a:gd name="T47" fmla="*/ 4 h 7"/>
                  <a:gd name="T48" fmla="*/ 6 w 10"/>
                  <a:gd name="T49" fmla="*/ 3 h 7"/>
                  <a:gd name="T50" fmla="*/ 6 w 10"/>
                  <a:gd name="T51" fmla="*/ 3 h 7"/>
                  <a:gd name="T52" fmla="*/ 5 w 10"/>
                  <a:gd name="T53" fmla="*/ 3 h 7"/>
                  <a:gd name="T54" fmla="*/ 5 w 10"/>
                  <a:gd name="T55" fmla="*/ 3 h 7"/>
                  <a:gd name="T56" fmla="*/ 5 w 10"/>
                  <a:gd name="T57" fmla="*/ 3 h 7"/>
                  <a:gd name="T58" fmla="*/ 5 w 10"/>
                  <a:gd name="T59" fmla="*/ 3 h 7"/>
                  <a:gd name="T60" fmla="*/ 4 w 10"/>
                  <a:gd name="T61" fmla="*/ 3 h 7"/>
                  <a:gd name="T62" fmla="*/ 4 w 10"/>
                  <a:gd name="T63" fmla="*/ 3 h 7"/>
                  <a:gd name="T64" fmla="*/ 4 w 10"/>
                  <a:gd name="T65" fmla="*/ 2 h 7"/>
                  <a:gd name="T66" fmla="*/ 4 w 10"/>
                  <a:gd name="T67" fmla="*/ 2 h 7"/>
                  <a:gd name="T68" fmla="*/ 4 w 10"/>
                  <a:gd name="T69" fmla="*/ 2 h 7"/>
                  <a:gd name="T70" fmla="*/ 4 w 10"/>
                  <a:gd name="T71" fmla="*/ 2 h 7"/>
                  <a:gd name="T72" fmla="*/ 3 w 10"/>
                  <a:gd name="T73" fmla="*/ 2 h 7"/>
                  <a:gd name="T74" fmla="*/ 3 w 10"/>
                  <a:gd name="T75" fmla="*/ 2 h 7"/>
                  <a:gd name="T76" fmla="*/ 3 w 10"/>
                  <a:gd name="T77" fmla="*/ 2 h 7"/>
                  <a:gd name="T78" fmla="*/ 3 w 10"/>
                  <a:gd name="T79" fmla="*/ 2 h 7"/>
                  <a:gd name="T80" fmla="*/ 3 w 10"/>
                  <a:gd name="T81" fmla="*/ 1 h 7"/>
                  <a:gd name="T82" fmla="*/ 2 w 10"/>
                  <a:gd name="T83" fmla="*/ 1 h 7"/>
                  <a:gd name="T84" fmla="*/ 2 w 10"/>
                  <a:gd name="T85" fmla="*/ 1 h 7"/>
                  <a:gd name="T86" fmla="*/ 2 w 10"/>
                  <a:gd name="T87" fmla="*/ 1 h 7"/>
                  <a:gd name="T88" fmla="*/ 2 w 10"/>
                  <a:gd name="T89" fmla="*/ 1 h 7"/>
                  <a:gd name="T90" fmla="*/ 1 w 10"/>
                  <a:gd name="T91" fmla="*/ 1 h 7"/>
                  <a:gd name="T92" fmla="*/ 1 w 10"/>
                  <a:gd name="T93" fmla="*/ 1 h 7"/>
                  <a:gd name="T94" fmla="*/ 1 w 10"/>
                  <a:gd name="T95" fmla="*/ 0 h 7"/>
                  <a:gd name="T96" fmla="*/ 1 w 10"/>
                  <a:gd name="T97" fmla="*/ 0 h 7"/>
                  <a:gd name="T98" fmla="*/ 1 w 10"/>
                  <a:gd name="T99" fmla="*/ 0 h 7"/>
                  <a:gd name="T100" fmla="*/ 1 w 10"/>
                  <a:gd name="T101" fmla="*/ 0 h 7"/>
                  <a:gd name="T102" fmla="*/ 0 w 10"/>
                  <a:gd name="T10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9" name="Freeform 2830"/>
              <p:cNvSpPr>
                <a:spLocks/>
              </p:cNvSpPr>
              <p:nvPr/>
            </p:nvSpPr>
            <p:spPr bwMode="auto">
              <a:xfrm>
                <a:off x="7013747" y="5357400"/>
                <a:ext cx="10827" cy="8859"/>
              </a:xfrm>
              <a:custGeom>
                <a:avLst/>
                <a:gdLst>
                  <a:gd name="T0" fmla="*/ 11 w 11"/>
                  <a:gd name="T1" fmla="*/ 9 h 9"/>
                  <a:gd name="T2" fmla="*/ 10 w 11"/>
                  <a:gd name="T3" fmla="*/ 9 h 9"/>
                  <a:gd name="T4" fmla="*/ 10 w 11"/>
                  <a:gd name="T5" fmla="*/ 8 h 9"/>
                  <a:gd name="T6" fmla="*/ 10 w 11"/>
                  <a:gd name="T7" fmla="*/ 8 h 9"/>
                  <a:gd name="T8" fmla="*/ 10 w 11"/>
                  <a:gd name="T9" fmla="*/ 8 h 9"/>
                  <a:gd name="T10" fmla="*/ 10 w 11"/>
                  <a:gd name="T11" fmla="*/ 8 h 9"/>
                  <a:gd name="T12" fmla="*/ 9 w 11"/>
                  <a:gd name="T13" fmla="*/ 8 h 9"/>
                  <a:gd name="T14" fmla="*/ 9 w 11"/>
                  <a:gd name="T15" fmla="*/ 8 h 9"/>
                  <a:gd name="T16" fmla="*/ 9 w 11"/>
                  <a:gd name="T17" fmla="*/ 8 h 9"/>
                  <a:gd name="T18" fmla="*/ 9 w 11"/>
                  <a:gd name="T19" fmla="*/ 7 h 9"/>
                  <a:gd name="T20" fmla="*/ 8 w 11"/>
                  <a:gd name="T21" fmla="*/ 7 h 9"/>
                  <a:gd name="T22" fmla="*/ 8 w 11"/>
                  <a:gd name="T23" fmla="*/ 7 h 9"/>
                  <a:gd name="T24" fmla="*/ 8 w 11"/>
                  <a:gd name="T25" fmla="*/ 7 h 9"/>
                  <a:gd name="T26" fmla="*/ 8 w 11"/>
                  <a:gd name="T27" fmla="*/ 7 h 9"/>
                  <a:gd name="T28" fmla="*/ 8 w 11"/>
                  <a:gd name="T29" fmla="*/ 7 h 9"/>
                  <a:gd name="T30" fmla="*/ 7 w 11"/>
                  <a:gd name="T31" fmla="*/ 7 h 9"/>
                  <a:gd name="T32" fmla="*/ 7 w 11"/>
                  <a:gd name="T33" fmla="*/ 6 h 9"/>
                  <a:gd name="T34" fmla="*/ 7 w 11"/>
                  <a:gd name="T35" fmla="*/ 6 h 9"/>
                  <a:gd name="T36" fmla="*/ 7 w 11"/>
                  <a:gd name="T37" fmla="*/ 6 h 9"/>
                  <a:gd name="T38" fmla="*/ 7 w 11"/>
                  <a:gd name="T39" fmla="*/ 6 h 9"/>
                  <a:gd name="T40" fmla="*/ 7 w 11"/>
                  <a:gd name="T41" fmla="*/ 6 h 9"/>
                  <a:gd name="T42" fmla="*/ 6 w 11"/>
                  <a:gd name="T43" fmla="*/ 5 h 9"/>
                  <a:gd name="T44" fmla="*/ 6 w 11"/>
                  <a:gd name="T45" fmla="*/ 5 h 9"/>
                  <a:gd name="T46" fmla="*/ 6 w 11"/>
                  <a:gd name="T47" fmla="*/ 5 h 9"/>
                  <a:gd name="T48" fmla="*/ 6 w 11"/>
                  <a:gd name="T49" fmla="*/ 5 h 9"/>
                  <a:gd name="T50" fmla="*/ 6 w 11"/>
                  <a:gd name="T51" fmla="*/ 5 h 9"/>
                  <a:gd name="T52" fmla="*/ 5 w 11"/>
                  <a:gd name="T53" fmla="*/ 5 h 9"/>
                  <a:gd name="T54" fmla="*/ 5 w 11"/>
                  <a:gd name="T55" fmla="*/ 4 h 9"/>
                  <a:gd name="T56" fmla="*/ 5 w 11"/>
                  <a:gd name="T57" fmla="*/ 4 h 9"/>
                  <a:gd name="T58" fmla="*/ 5 w 11"/>
                  <a:gd name="T59" fmla="*/ 4 h 9"/>
                  <a:gd name="T60" fmla="*/ 4 w 11"/>
                  <a:gd name="T61" fmla="*/ 4 h 9"/>
                  <a:gd name="T62" fmla="*/ 4 w 11"/>
                  <a:gd name="T63" fmla="*/ 4 h 9"/>
                  <a:gd name="T64" fmla="*/ 4 w 11"/>
                  <a:gd name="T65" fmla="*/ 4 h 9"/>
                  <a:gd name="T66" fmla="*/ 4 w 11"/>
                  <a:gd name="T67" fmla="*/ 3 h 9"/>
                  <a:gd name="T68" fmla="*/ 4 w 11"/>
                  <a:gd name="T69" fmla="*/ 3 h 9"/>
                  <a:gd name="T70" fmla="*/ 4 w 11"/>
                  <a:gd name="T71" fmla="*/ 3 h 9"/>
                  <a:gd name="T72" fmla="*/ 3 w 11"/>
                  <a:gd name="T73" fmla="*/ 3 h 9"/>
                  <a:gd name="T74" fmla="*/ 3 w 11"/>
                  <a:gd name="T75" fmla="*/ 3 h 9"/>
                  <a:gd name="T76" fmla="*/ 3 w 11"/>
                  <a:gd name="T77" fmla="*/ 2 h 9"/>
                  <a:gd name="T78" fmla="*/ 3 w 11"/>
                  <a:gd name="T79" fmla="*/ 2 h 9"/>
                  <a:gd name="T80" fmla="*/ 3 w 11"/>
                  <a:gd name="T81" fmla="*/ 2 h 9"/>
                  <a:gd name="T82" fmla="*/ 2 w 11"/>
                  <a:gd name="T83" fmla="*/ 2 h 9"/>
                  <a:gd name="T84" fmla="*/ 2 w 11"/>
                  <a:gd name="T85" fmla="*/ 2 h 9"/>
                  <a:gd name="T86" fmla="*/ 2 w 11"/>
                  <a:gd name="T87" fmla="*/ 2 h 9"/>
                  <a:gd name="T88" fmla="*/ 2 w 11"/>
                  <a:gd name="T89" fmla="*/ 1 h 9"/>
                  <a:gd name="T90" fmla="*/ 1 w 11"/>
                  <a:gd name="T91" fmla="*/ 1 h 9"/>
                  <a:gd name="T92" fmla="*/ 1 w 11"/>
                  <a:gd name="T93" fmla="*/ 1 h 9"/>
                  <a:gd name="T94" fmla="*/ 1 w 11"/>
                  <a:gd name="T95" fmla="*/ 1 h 9"/>
                  <a:gd name="T96" fmla="*/ 1 w 11"/>
                  <a:gd name="T97" fmla="*/ 1 h 9"/>
                  <a:gd name="T98" fmla="*/ 1 w 11"/>
                  <a:gd name="T99" fmla="*/ 1 h 9"/>
                  <a:gd name="T100" fmla="*/ 1 w 11"/>
                  <a:gd name="T101" fmla="*/ 0 h 9"/>
                  <a:gd name="T102" fmla="*/ 0 w 11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0" name="Freeform 2831"/>
              <p:cNvSpPr>
                <a:spLocks/>
              </p:cNvSpPr>
              <p:nvPr/>
            </p:nvSpPr>
            <p:spPr bwMode="auto">
              <a:xfrm>
                <a:off x="7003905" y="5346573"/>
                <a:ext cx="10827" cy="10827"/>
              </a:xfrm>
              <a:custGeom>
                <a:avLst/>
                <a:gdLst>
                  <a:gd name="T0" fmla="*/ 11 w 11"/>
                  <a:gd name="T1" fmla="*/ 11 h 11"/>
                  <a:gd name="T2" fmla="*/ 10 w 11"/>
                  <a:gd name="T3" fmla="*/ 11 h 11"/>
                  <a:gd name="T4" fmla="*/ 10 w 11"/>
                  <a:gd name="T5" fmla="*/ 11 h 11"/>
                  <a:gd name="T6" fmla="*/ 10 w 11"/>
                  <a:gd name="T7" fmla="*/ 11 h 11"/>
                  <a:gd name="T8" fmla="*/ 10 w 11"/>
                  <a:gd name="T9" fmla="*/ 10 h 11"/>
                  <a:gd name="T10" fmla="*/ 10 w 11"/>
                  <a:gd name="T11" fmla="*/ 10 h 11"/>
                  <a:gd name="T12" fmla="*/ 9 w 11"/>
                  <a:gd name="T13" fmla="*/ 10 h 11"/>
                  <a:gd name="T14" fmla="*/ 9 w 11"/>
                  <a:gd name="T15" fmla="*/ 10 h 11"/>
                  <a:gd name="T16" fmla="*/ 9 w 11"/>
                  <a:gd name="T17" fmla="*/ 10 h 11"/>
                  <a:gd name="T18" fmla="*/ 9 w 11"/>
                  <a:gd name="T19" fmla="*/ 9 h 11"/>
                  <a:gd name="T20" fmla="*/ 8 w 11"/>
                  <a:gd name="T21" fmla="*/ 9 h 11"/>
                  <a:gd name="T22" fmla="*/ 8 w 11"/>
                  <a:gd name="T23" fmla="*/ 9 h 11"/>
                  <a:gd name="T24" fmla="*/ 8 w 11"/>
                  <a:gd name="T25" fmla="*/ 9 h 11"/>
                  <a:gd name="T26" fmla="*/ 8 w 11"/>
                  <a:gd name="T27" fmla="*/ 9 h 11"/>
                  <a:gd name="T28" fmla="*/ 8 w 11"/>
                  <a:gd name="T29" fmla="*/ 9 h 11"/>
                  <a:gd name="T30" fmla="*/ 8 w 11"/>
                  <a:gd name="T31" fmla="*/ 8 h 11"/>
                  <a:gd name="T32" fmla="*/ 7 w 11"/>
                  <a:gd name="T33" fmla="*/ 8 h 11"/>
                  <a:gd name="T34" fmla="*/ 7 w 11"/>
                  <a:gd name="T35" fmla="*/ 8 h 11"/>
                  <a:gd name="T36" fmla="*/ 7 w 11"/>
                  <a:gd name="T37" fmla="*/ 8 h 11"/>
                  <a:gd name="T38" fmla="*/ 7 w 11"/>
                  <a:gd name="T39" fmla="*/ 8 h 11"/>
                  <a:gd name="T40" fmla="*/ 7 w 11"/>
                  <a:gd name="T41" fmla="*/ 7 h 11"/>
                  <a:gd name="T42" fmla="*/ 6 w 11"/>
                  <a:gd name="T43" fmla="*/ 7 h 11"/>
                  <a:gd name="T44" fmla="*/ 6 w 11"/>
                  <a:gd name="T45" fmla="*/ 7 h 11"/>
                  <a:gd name="T46" fmla="*/ 6 w 11"/>
                  <a:gd name="T47" fmla="*/ 7 h 11"/>
                  <a:gd name="T48" fmla="*/ 6 w 11"/>
                  <a:gd name="T49" fmla="*/ 6 h 11"/>
                  <a:gd name="T50" fmla="*/ 6 w 11"/>
                  <a:gd name="T51" fmla="*/ 6 h 11"/>
                  <a:gd name="T52" fmla="*/ 5 w 11"/>
                  <a:gd name="T53" fmla="*/ 6 h 11"/>
                  <a:gd name="T54" fmla="*/ 5 w 11"/>
                  <a:gd name="T55" fmla="*/ 6 h 11"/>
                  <a:gd name="T56" fmla="*/ 5 w 11"/>
                  <a:gd name="T57" fmla="*/ 6 h 11"/>
                  <a:gd name="T58" fmla="*/ 5 w 11"/>
                  <a:gd name="T59" fmla="*/ 5 h 11"/>
                  <a:gd name="T60" fmla="*/ 4 w 11"/>
                  <a:gd name="T61" fmla="*/ 5 h 11"/>
                  <a:gd name="T62" fmla="*/ 4 w 11"/>
                  <a:gd name="T63" fmla="*/ 5 h 11"/>
                  <a:gd name="T64" fmla="*/ 4 w 11"/>
                  <a:gd name="T65" fmla="*/ 5 h 11"/>
                  <a:gd name="T66" fmla="*/ 4 w 11"/>
                  <a:gd name="T67" fmla="*/ 4 h 11"/>
                  <a:gd name="T68" fmla="*/ 4 w 11"/>
                  <a:gd name="T69" fmla="*/ 4 h 11"/>
                  <a:gd name="T70" fmla="*/ 4 w 11"/>
                  <a:gd name="T71" fmla="*/ 4 h 11"/>
                  <a:gd name="T72" fmla="*/ 3 w 11"/>
                  <a:gd name="T73" fmla="*/ 4 h 11"/>
                  <a:gd name="T74" fmla="*/ 3 w 11"/>
                  <a:gd name="T75" fmla="*/ 3 h 11"/>
                  <a:gd name="T76" fmla="*/ 3 w 11"/>
                  <a:gd name="T77" fmla="*/ 3 h 11"/>
                  <a:gd name="T78" fmla="*/ 3 w 11"/>
                  <a:gd name="T79" fmla="*/ 3 h 11"/>
                  <a:gd name="T80" fmla="*/ 3 w 11"/>
                  <a:gd name="T81" fmla="*/ 3 h 11"/>
                  <a:gd name="T82" fmla="*/ 2 w 11"/>
                  <a:gd name="T83" fmla="*/ 3 h 11"/>
                  <a:gd name="T84" fmla="*/ 2 w 11"/>
                  <a:gd name="T85" fmla="*/ 2 h 11"/>
                  <a:gd name="T86" fmla="*/ 2 w 11"/>
                  <a:gd name="T87" fmla="*/ 2 h 11"/>
                  <a:gd name="T88" fmla="*/ 2 w 11"/>
                  <a:gd name="T89" fmla="*/ 2 h 11"/>
                  <a:gd name="T90" fmla="*/ 1 w 11"/>
                  <a:gd name="T91" fmla="*/ 2 h 11"/>
                  <a:gd name="T92" fmla="*/ 1 w 11"/>
                  <a:gd name="T93" fmla="*/ 1 h 11"/>
                  <a:gd name="T94" fmla="*/ 1 w 11"/>
                  <a:gd name="T95" fmla="*/ 1 h 11"/>
                  <a:gd name="T96" fmla="*/ 1 w 11"/>
                  <a:gd name="T97" fmla="*/ 1 h 11"/>
                  <a:gd name="T98" fmla="*/ 1 w 11"/>
                  <a:gd name="T99" fmla="*/ 1 h 11"/>
                  <a:gd name="T100" fmla="*/ 1 w 11"/>
                  <a:gd name="T101" fmla="*/ 0 h 11"/>
                  <a:gd name="T102" fmla="*/ 0 w 11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1" name="Freeform 2832"/>
              <p:cNvSpPr>
                <a:spLocks/>
              </p:cNvSpPr>
              <p:nvPr/>
            </p:nvSpPr>
            <p:spPr bwMode="auto">
              <a:xfrm>
                <a:off x="6994062" y="5332794"/>
                <a:ext cx="10827" cy="13779"/>
              </a:xfrm>
              <a:custGeom>
                <a:avLst/>
                <a:gdLst>
                  <a:gd name="T0" fmla="*/ 11 w 11"/>
                  <a:gd name="T1" fmla="*/ 14 h 14"/>
                  <a:gd name="T2" fmla="*/ 10 w 11"/>
                  <a:gd name="T3" fmla="*/ 14 h 14"/>
                  <a:gd name="T4" fmla="*/ 10 w 11"/>
                  <a:gd name="T5" fmla="*/ 14 h 14"/>
                  <a:gd name="T6" fmla="*/ 10 w 11"/>
                  <a:gd name="T7" fmla="*/ 14 h 14"/>
                  <a:gd name="T8" fmla="*/ 10 w 11"/>
                  <a:gd name="T9" fmla="*/ 13 h 14"/>
                  <a:gd name="T10" fmla="*/ 10 w 11"/>
                  <a:gd name="T11" fmla="*/ 13 h 14"/>
                  <a:gd name="T12" fmla="*/ 9 w 11"/>
                  <a:gd name="T13" fmla="*/ 13 h 14"/>
                  <a:gd name="T14" fmla="*/ 9 w 11"/>
                  <a:gd name="T15" fmla="*/ 13 h 14"/>
                  <a:gd name="T16" fmla="*/ 9 w 11"/>
                  <a:gd name="T17" fmla="*/ 12 h 14"/>
                  <a:gd name="T18" fmla="*/ 9 w 11"/>
                  <a:gd name="T19" fmla="*/ 12 h 14"/>
                  <a:gd name="T20" fmla="*/ 8 w 11"/>
                  <a:gd name="T21" fmla="*/ 12 h 14"/>
                  <a:gd name="T22" fmla="*/ 8 w 11"/>
                  <a:gd name="T23" fmla="*/ 12 h 14"/>
                  <a:gd name="T24" fmla="*/ 8 w 11"/>
                  <a:gd name="T25" fmla="*/ 12 h 14"/>
                  <a:gd name="T26" fmla="*/ 8 w 11"/>
                  <a:gd name="T27" fmla="*/ 11 h 14"/>
                  <a:gd name="T28" fmla="*/ 8 w 11"/>
                  <a:gd name="T29" fmla="*/ 11 h 14"/>
                  <a:gd name="T30" fmla="*/ 8 w 11"/>
                  <a:gd name="T31" fmla="*/ 11 h 14"/>
                  <a:gd name="T32" fmla="*/ 7 w 11"/>
                  <a:gd name="T33" fmla="*/ 10 h 14"/>
                  <a:gd name="T34" fmla="*/ 7 w 11"/>
                  <a:gd name="T35" fmla="*/ 10 h 14"/>
                  <a:gd name="T36" fmla="*/ 7 w 11"/>
                  <a:gd name="T37" fmla="*/ 10 h 14"/>
                  <a:gd name="T38" fmla="*/ 7 w 11"/>
                  <a:gd name="T39" fmla="*/ 10 h 14"/>
                  <a:gd name="T40" fmla="*/ 7 w 11"/>
                  <a:gd name="T41" fmla="*/ 9 h 14"/>
                  <a:gd name="T42" fmla="*/ 6 w 11"/>
                  <a:gd name="T43" fmla="*/ 9 h 14"/>
                  <a:gd name="T44" fmla="*/ 6 w 11"/>
                  <a:gd name="T45" fmla="*/ 9 h 14"/>
                  <a:gd name="T46" fmla="*/ 6 w 11"/>
                  <a:gd name="T47" fmla="*/ 9 h 14"/>
                  <a:gd name="T48" fmla="*/ 6 w 11"/>
                  <a:gd name="T49" fmla="*/ 8 h 14"/>
                  <a:gd name="T50" fmla="*/ 6 w 11"/>
                  <a:gd name="T51" fmla="*/ 8 h 14"/>
                  <a:gd name="T52" fmla="*/ 5 w 11"/>
                  <a:gd name="T53" fmla="*/ 8 h 14"/>
                  <a:gd name="T54" fmla="*/ 5 w 11"/>
                  <a:gd name="T55" fmla="*/ 7 h 14"/>
                  <a:gd name="T56" fmla="*/ 5 w 11"/>
                  <a:gd name="T57" fmla="*/ 7 h 14"/>
                  <a:gd name="T58" fmla="*/ 5 w 11"/>
                  <a:gd name="T59" fmla="*/ 7 h 14"/>
                  <a:gd name="T60" fmla="*/ 5 w 11"/>
                  <a:gd name="T61" fmla="*/ 7 h 14"/>
                  <a:gd name="T62" fmla="*/ 4 w 11"/>
                  <a:gd name="T63" fmla="*/ 6 h 14"/>
                  <a:gd name="T64" fmla="*/ 4 w 11"/>
                  <a:gd name="T65" fmla="*/ 6 h 14"/>
                  <a:gd name="T66" fmla="*/ 4 w 11"/>
                  <a:gd name="T67" fmla="*/ 6 h 14"/>
                  <a:gd name="T68" fmla="*/ 4 w 11"/>
                  <a:gd name="T69" fmla="*/ 6 h 14"/>
                  <a:gd name="T70" fmla="*/ 4 w 11"/>
                  <a:gd name="T71" fmla="*/ 5 h 14"/>
                  <a:gd name="T72" fmla="*/ 3 w 11"/>
                  <a:gd name="T73" fmla="*/ 5 h 14"/>
                  <a:gd name="T74" fmla="*/ 3 w 11"/>
                  <a:gd name="T75" fmla="*/ 4 h 14"/>
                  <a:gd name="T76" fmla="*/ 3 w 11"/>
                  <a:gd name="T77" fmla="*/ 4 h 14"/>
                  <a:gd name="T78" fmla="*/ 3 w 11"/>
                  <a:gd name="T79" fmla="*/ 4 h 14"/>
                  <a:gd name="T80" fmla="*/ 3 w 11"/>
                  <a:gd name="T81" fmla="*/ 4 h 14"/>
                  <a:gd name="T82" fmla="*/ 2 w 11"/>
                  <a:gd name="T83" fmla="*/ 3 h 14"/>
                  <a:gd name="T84" fmla="*/ 2 w 11"/>
                  <a:gd name="T85" fmla="*/ 3 h 14"/>
                  <a:gd name="T86" fmla="*/ 2 w 11"/>
                  <a:gd name="T87" fmla="*/ 3 h 14"/>
                  <a:gd name="T88" fmla="*/ 2 w 11"/>
                  <a:gd name="T89" fmla="*/ 3 h 14"/>
                  <a:gd name="T90" fmla="*/ 1 w 11"/>
                  <a:gd name="T91" fmla="*/ 2 h 14"/>
                  <a:gd name="T92" fmla="*/ 1 w 11"/>
                  <a:gd name="T93" fmla="*/ 2 h 14"/>
                  <a:gd name="T94" fmla="*/ 1 w 11"/>
                  <a:gd name="T95" fmla="*/ 2 h 14"/>
                  <a:gd name="T96" fmla="*/ 1 w 11"/>
                  <a:gd name="T97" fmla="*/ 1 h 14"/>
                  <a:gd name="T98" fmla="*/ 1 w 11"/>
                  <a:gd name="T99" fmla="*/ 1 h 14"/>
                  <a:gd name="T100" fmla="*/ 1 w 11"/>
                  <a:gd name="T101" fmla="*/ 1 h 14"/>
                  <a:gd name="T102" fmla="*/ 0 w 11"/>
                  <a:gd name="T10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2" name="Freeform 2833"/>
              <p:cNvSpPr>
                <a:spLocks/>
              </p:cNvSpPr>
              <p:nvPr/>
            </p:nvSpPr>
            <p:spPr bwMode="auto">
              <a:xfrm>
                <a:off x="6984220" y="5316061"/>
                <a:ext cx="10827" cy="17716"/>
              </a:xfrm>
              <a:custGeom>
                <a:avLst/>
                <a:gdLst>
                  <a:gd name="T0" fmla="*/ 11 w 11"/>
                  <a:gd name="T1" fmla="*/ 18 h 18"/>
                  <a:gd name="T2" fmla="*/ 10 w 11"/>
                  <a:gd name="T3" fmla="*/ 17 h 18"/>
                  <a:gd name="T4" fmla="*/ 10 w 11"/>
                  <a:gd name="T5" fmla="*/ 17 h 18"/>
                  <a:gd name="T6" fmla="*/ 10 w 11"/>
                  <a:gd name="T7" fmla="*/ 17 h 18"/>
                  <a:gd name="T8" fmla="*/ 10 w 11"/>
                  <a:gd name="T9" fmla="*/ 17 h 18"/>
                  <a:gd name="T10" fmla="*/ 10 w 11"/>
                  <a:gd name="T11" fmla="*/ 16 h 18"/>
                  <a:gd name="T12" fmla="*/ 9 w 11"/>
                  <a:gd name="T13" fmla="*/ 16 h 18"/>
                  <a:gd name="T14" fmla="*/ 9 w 11"/>
                  <a:gd name="T15" fmla="*/ 16 h 18"/>
                  <a:gd name="T16" fmla="*/ 9 w 11"/>
                  <a:gd name="T17" fmla="*/ 15 h 18"/>
                  <a:gd name="T18" fmla="*/ 9 w 11"/>
                  <a:gd name="T19" fmla="*/ 15 h 18"/>
                  <a:gd name="T20" fmla="*/ 8 w 11"/>
                  <a:gd name="T21" fmla="*/ 14 h 18"/>
                  <a:gd name="T22" fmla="*/ 8 w 11"/>
                  <a:gd name="T23" fmla="*/ 14 h 18"/>
                  <a:gd name="T24" fmla="*/ 8 w 11"/>
                  <a:gd name="T25" fmla="*/ 14 h 18"/>
                  <a:gd name="T26" fmla="*/ 8 w 11"/>
                  <a:gd name="T27" fmla="*/ 14 h 18"/>
                  <a:gd name="T28" fmla="*/ 8 w 11"/>
                  <a:gd name="T29" fmla="*/ 13 h 18"/>
                  <a:gd name="T30" fmla="*/ 8 w 11"/>
                  <a:gd name="T31" fmla="*/ 13 h 18"/>
                  <a:gd name="T32" fmla="*/ 7 w 11"/>
                  <a:gd name="T33" fmla="*/ 13 h 18"/>
                  <a:gd name="T34" fmla="*/ 7 w 11"/>
                  <a:gd name="T35" fmla="*/ 12 h 18"/>
                  <a:gd name="T36" fmla="*/ 7 w 11"/>
                  <a:gd name="T37" fmla="*/ 12 h 18"/>
                  <a:gd name="T38" fmla="*/ 7 w 11"/>
                  <a:gd name="T39" fmla="*/ 11 h 18"/>
                  <a:gd name="T40" fmla="*/ 7 w 11"/>
                  <a:gd name="T41" fmla="*/ 11 h 18"/>
                  <a:gd name="T42" fmla="*/ 6 w 11"/>
                  <a:gd name="T43" fmla="*/ 11 h 18"/>
                  <a:gd name="T44" fmla="*/ 6 w 11"/>
                  <a:gd name="T45" fmla="*/ 11 h 18"/>
                  <a:gd name="T46" fmla="*/ 6 w 11"/>
                  <a:gd name="T47" fmla="*/ 10 h 18"/>
                  <a:gd name="T48" fmla="*/ 6 w 11"/>
                  <a:gd name="T49" fmla="*/ 10 h 18"/>
                  <a:gd name="T50" fmla="*/ 6 w 11"/>
                  <a:gd name="T51" fmla="*/ 10 h 18"/>
                  <a:gd name="T52" fmla="*/ 6 w 11"/>
                  <a:gd name="T53" fmla="*/ 9 h 18"/>
                  <a:gd name="T54" fmla="*/ 5 w 11"/>
                  <a:gd name="T55" fmla="*/ 9 h 18"/>
                  <a:gd name="T56" fmla="*/ 5 w 11"/>
                  <a:gd name="T57" fmla="*/ 8 h 18"/>
                  <a:gd name="T58" fmla="*/ 5 w 11"/>
                  <a:gd name="T59" fmla="*/ 8 h 18"/>
                  <a:gd name="T60" fmla="*/ 5 w 11"/>
                  <a:gd name="T61" fmla="*/ 8 h 18"/>
                  <a:gd name="T62" fmla="*/ 4 w 11"/>
                  <a:gd name="T63" fmla="*/ 7 h 18"/>
                  <a:gd name="T64" fmla="*/ 4 w 11"/>
                  <a:gd name="T65" fmla="*/ 7 h 18"/>
                  <a:gd name="T66" fmla="*/ 4 w 11"/>
                  <a:gd name="T67" fmla="*/ 7 h 18"/>
                  <a:gd name="T68" fmla="*/ 4 w 11"/>
                  <a:gd name="T69" fmla="*/ 6 h 18"/>
                  <a:gd name="T70" fmla="*/ 4 w 11"/>
                  <a:gd name="T71" fmla="*/ 6 h 18"/>
                  <a:gd name="T72" fmla="*/ 3 w 11"/>
                  <a:gd name="T73" fmla="*/ 5 h 18"/>
                  <a:gd name="T74" fmla="*/ 3 w 11"/>
                  <a:gd name="T75" fmla="*/ 5 h 18"/>
                  <a:gd name="T76" fmla="*/ 3 w 11"/>
                  <a:gd name="T77" fmla="*/ 5 h 18"/>
                  <a:gd name="T78" fmla="*/ 3 w 11"/>
                  <a:gd name="T79" fmla="*/ 4 h 18"/>
                  <a:gd name="T80" fmla="*/ 3 w 11"/>
                  <a:gd name="T81" fmla="*/ 4 h 18"/>
                  <a:gd name="T82" fmla="*/ 2 w 11"/>
                  <a:gd name="T83" fmla="*/ 4 h 18"/>
                  <a:gd name="T84" fmla="*/ 2 w 11"/>
                  <a:gd name="T85" fmla="*/ 3 h 18"/>
                  <a:gd name="T86" fmla="*/ 2 w 11"/>
                  <a:gd name="T87" fmla="*/ 3 h 18"/>
                  <a:gd name="T88" fmla="*/ 2 w 11"/>
                  <a:gd name="T89" fmla="*/ 3 h 18"/>
                  <a:gd name="T90" fmla="*/ 2 w 11"/>
                  <a:gd name="T91" fmla="*/ 2 h 18"/>
                  <a:gd name="T92" fmla="*/ 1 w 11"/>
                  <a:gd name="T93" fmla="*/ 2 h 18"/>
                  <a:gd name="T94" fmla="*/ 1 w 11"/>
                  <a:gd name="T95" fmla="*/ 1 h 18"/>
                  <a:gd name="T96" fmla="*/ 1 w 11"/>
                  <a:gd name="T97" fmla="*/ 1 h 18"/>
                  <a:gd name="T98" fmla="*/ 1 w 11"/>
                  <a:gd name="T99" fmla="*/ 1 h 18"/>
                  <a:gd name="T100" fmla="*/ 1 w 11"/>
                  <a:gd name="T101" fmla="*/ 0 h 18"/>
                  <a:gd name="T102" fmla="*/ 0 w 11"/>
                  <a:gd name="T10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8">
                    <a:moveTo>
                      <a:pt x="11" y="18"/>
                    </a:move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3" name="Freeform 2834"/>
              <p:cNvSpPr>
                <a:spLocks/>
              </p:cNvSpPr>
              <p:nvPr/>
            </p:nvSpPr>
            <p:spPr bwMode="auto">
              <a:xfrm>
                <a:off x="6974377" y="5294408"/>
                <a:ext cx="10827" cy="21653"/>
              </a:xfrm>
              <a:custGeom>
                <a:avLst/>
                <a:gdLst>
                  <a:gd name="T0" fmla="*/ 11 w 11"/>
                  <a:gd name="T1" fmla="*/ 22 h 22"/>
                  <a:gd name="T2" fmla="*/ 10 w 11"/>
                  <a:gd name="T3" fmla="*/ 22 h 22"/>
                  <a:gd name="T4" fmla="*/ 10 w 11"/>
                  <a:gd name="T5" fmla="*/ 22 h 22"/>
                  <a:gd name="T6" fmla="*/ 10 w 11"/>
                  <a:gd name="T7" fmla="*/ 21 h 22"/>
                  <a:gd name="T8" fmla="*/ 10 w 11"/>
                  <a:gd name="T9" fmla="*/ 21 h 22"/>
                  <a:gd name="T10" fmla="*/ 10 w 11"/>
                  <a:gd name="T11" fmla="*/ 20 h 22"/>
                  <a:gd name="T12" fmla="*/ 9 w 11"/>
                  <a:gd name="T13" fmla="*/ 20 h 22"/>
                  <a:gd name="T14" fmla="*/ 9 w 11"/>
                  <a:gd name="T15" fmla="*/ 20 h 22"/>
                  <a:gd name="T16" fmla="*/ 9 w 11"/>
                  <a:gd name="T17" fmla="*/ 19 h 22"/>
                  <a:gd name="T18" fmla="*/ 9 w 11"/>
                  <a:gd name="T19" fmla="*/ 19 h 22"/>
                  <a:gd name="T20" fmla="*/ 8 w 11"/>
                  <a:gd name="T21" fmla="*/ 18 h 22"/>
                  <a:gd name="T22" fmla="*/ 8 w 11"/>
                  <a:gd name="T23" fmla="*/ 18 h 22"/>
                  <a:gd name="T24" fmla="*/ 8 w 11"/>
                  <a:gd name="T25" fmla="*/ 17 h 22"/>
                  <a:gd name="T26" fmla="*/ 8 w 11"/>
                  <a:gd name="T27" fmla="*/ 17 h 22"/>
                  <a:gd name="T28" fmla="*/ 8 w 11"/>
                  <a:gd name="T29" fmla="*/ 17 h 22"/>
                  <a:gd name="T30" fmla="*/ 8 w 11"/>
                  <a:gd name="T31" fmla="*/ 16 h 22"/>
                  <a:gd name="T32" fmla="*/ 7 w 11"/>
                  <a:gd name="T33" fmla="*/ 16 h 22"/>
                  <a:gd name="T34" fmla="*/ 7 w 11"/>
                  <a:gd name="T35" fmla="*/ 15 h 22"/>
                  <a:gd name="T36" fmla="*/ 7 w 11"/>
                  <a:gd name="T37" fmla="*/ 15 h 22"/>
                  <a:gd name="T38" fmla="*/ 7 w 11"/>
                  <a:gd name="T39" fmla="*/ 14 h 22"/>
                  <a:gd name="T40" fmla="*/ 7 w 11"/>
                  <a:gd name="T41" fmla="*/ 14 h 22"/>
                  <a:gd name="T42" fmla="*/ 6 w 11"/>
                  <a:gd name="T43" fmla="*/ 14 h 22"/>
                  <a:gd name="T44" fmla="*/ 6 w 11"/>
                  <a:gd name="T45" fmla="*/ 13 h 22"/>
                  <a:gd name="T46" fmla="*/ 6 w 11"/>
                  <a:gd name="T47" fmla="*/ 13 h 22"/>
                  <a:gd name="T48" fmla="*/ 6 w 11"/>
                  <a:gd name="T49" fmla="*/ 12 h 22"/>
                  <a:gd name="T50" fmla="*/ 6 w 11"/>
                  <a:gd name="T51" fmla="*/ 12 h 22"/>
                  <a:gd name="T52" fmla="*/ 6 w 11"/>
                  <a:gd name="T53" fmla="*/ 12 h 22"/>
                  <a:gd name="T54" fmla="*/ 5 w 11"/>
                  <a:gd name="T55" fmla="*/ 11 h 22"/>
                  <a:gd name="T56" fmla="*/ 5 w 11"/>
                  <a:gd name="T57" fmla="*/ 11 h 22"/>
                  <a:gd name="T58" fmla="*/ 5 w 11"/>
                  <a:gd name="T59" fmla="*/ 10 h 22"/>
                  <a:gd name="T60" fmla="*/ 5 w 11"/>
                  <a:gd name="T61" fmla="*/ 10 h 22"/>
                  <a:gd name="T62" fmla="*/ 4 w 11"/>
                  <a:gd name="T63" fmla="*/ 9 h 22"/>
                  <a:gd name="T64" fmla="*/ 4 w 11"/>
                  <a:gd name="T65" fmla="*/ 9 h 22"/>
                  <a:gd name="T66" fmla="*/ 4 w 11"/>
                  <a:gd name="T67" fmla="*/ 8 h 22"/>
                  <a:gd name="T68" fmla="*/ 4 w 11"/>
                  <a:gd name="T69" fmla="*/ 8 h 22"/>
                  <a:gd name="T70" fmla="*/ 4 w 11"/>
                  <a:gd name="T71" fmla="*/ 7 h 22"/>
                  <a:gd name="T72" fmla="*/ 3 w 11"/>
                  <a:gd name="T73" fmla="*/ 7 h 22"/>
                  <a:gd name="T74" fmla="*/ 3 w 11"/>
                  <a:gd name="T75" fmla="*/ 6 h 22"/>
                  <a:gd name="T76" fmla="*/ 3 w 11"/>
                  <a:gd name="T77" fmla="*/ 6 h 22"/>
                  <a:gd name="T78" fmla="*/ 3 w 11"/>
                  <a:gd name="T79" fmla="*/ 6 h 22"/>
                  <a:gd name="T80" fmla="*/ 3 w 11"/>
                  <a:gd name="T81" fmla="*/ 5 h 22"/>
                  <a:gd name="T82" fmla="*/ 3 w 11"/>
                  <a:gd name="T83" fmla="*/ 4 h 22"/>
                  <a:gd name="T84" fmla="*/ 2 w 11"/>
                  <a:gd name="T85" fmla="*/ 4 h 22"/>
                  <a:gd name="T86" fmla="*/ 2 w 11"/>
                  <a:gd name="T87" fmla="*/ 4 h 22"/>
                  <a:gd name="T88" fmla="*/ 2 w 11"/>
                  <a:gd name="T89" fmla="*/ 3 h 22"/>
                  <a:gd name="T90" fmla="*/ 2 w 11"/>
                  <a:gd name="T91" fmla="*/ 3 h 22"/>
                  <a:gd name="T92" fmla="*/ 1 w 11"/>
                  <a:gd name="T93" fmla="*/ 2 h 22"/>
                  <a:gd name="T94" fmla="*/ 1 w 11"/>
                  <a:gd name="T95" fmla="*/ 2 h 22"/>
                  <a:gd name="T96" fmla="*/ 1 w 11"/>
                  <a:gd name="T97" fmla="*/ 1 h 22"/>
                  <a:gd name="T98" fmla="*/ 1 w 11"/>
                  <a:gd name="T99" fmla="*/ 1 h 22"/>
                  <a:gd name="T100" fmla="*/ 1 w 11"/>
                  <a:gd name="T101" fmla="*/ 0 h 22"/>
                  <a:gd name="T102" fmla="*/ 0 w 11"/>
                  <a:gd name="T10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2">
                    <a:moveTo>
                      <a:pt x="11" y="22"/>
                    </a:moveTo>
                    <a:lnTo>
                      <a:pt x="10" y="22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4" name="Freeform 2835"/>
              <p:cNvSpPr>
                <a:spLocks/>
              </p:cNvSpPr>
              <p:nvPr/>
            </p:nvSpPr>
            <p:spPr bwMode="auto">
              <a:xfrm>
                <a:off x="6964535" y="5265865"/>
                <a:ext cx="10827" cy="28544"/>
              </a:xfrm>
              <a:custGeom>
                <a:avLst/>
                <a:gdLst>
                  <a:gd name="T0" fmla="*/ 11 w 11"/>
                  <a:gd name="T1" fmla="*/ 29 h 29"/>
                  <a:gd name="T2" fmla="*/ 10 w 11"/>
                  <a:gd name="T3" fmla="*/ 29 h 29"/>
                  <a:gd name="T4" fmla="*/ 10 w 11"/>
                  <a:gd name="T5" fmla="*/ 28 h 29"/>
                  <a:gd name="T6" fmla="*/ 10 w 11"/>
                  <a:gd name="T7" fmla="*/ 28 h 29"/>
                  <a:gd name="T8" fmla="*/ 10 w 11"/>
                  <a:gd name="T9" fmla="*/ 27 h 29"/>
                  <a:gd name="T10" fmla="*/ 10 w 11"/>
                  <a:gd name="T11" fmla="*/ 27 h 29"/>
                  <a:gd name="T12" fmla="*/ 10 w 11"/>
                  <a:gd name="T13" fmla="*/ 26 h 29"/>
                  <a:gd name="T14" fmla="*/ 9 w 11"/>
                  <a:gd name="T15" fmla="*/ 26 h 29"/>
                  <a:gd name="T16" fmla="*/ 9 w 11"/>
                  <a:gd name="T17" fmla="*/ 25 h 29"/>
                  <a:gd name="T18" fmla="*/ 9 w 11"/>
                  <a:gd name="T19" fmla="*/ 25 h 29"/>
                  <a:gd name="T20" fmla="*/ 9 w 11"/>
                  <a:gd name="T21" fmla="*/ 24 h 29"/>
                  <a:gd name="T22" fmla="*/ 8 w 11"/>
                  <a:gd name="T23" fmla="*/ 23 h 29"/>
                  <a:gd name="T24" fmla="*/ 8 w 11"/>
                  <a:gd name="T25" fmla="*/ 23 h 29"/>
                  <a:gd name="T26" fmla="*/ 8 w 11"/>
                  <a:gd name="T27" fmla="*/ 23 h 29"/>
                  <a:gd name="T28" fmla="*/ 8 w 11"/>
                  <a:gd name="T29" fmla="*/ 22 h 29"/>
                  <a:gd name="T30" fmla="*/ 8 w 11"/>
                  <a:gd name="T31" fmla="*/ 22 h 29"/>
                  <a:gd name="T32" fmla="*/ 7 w 11"/>
                  <a:gd name="T33" fmla="*/ 21 h 29"/>
                  <a:gd name="T34" fmla="*/ 7 w 11"/>
                  <a:gd name="T35" fmla="*/ 20 h 29"/>
                  <a:gd name="T36" fmla="*/ 7 w 11"/>
                  <a:gd name="T37" fmla="*/ 20 h 29"/>
                  <a:gd name="T38" fmla="*/ 7 w 11"/>
                  <a:gd name="T39" fmla="*/ 19 h 29"/>
                  <a:gd name="T40" fmla="*/ 7 w 11"/>
                  <a:gd name="T41" fmla="*/ 19 h 29"/>
                  <a:gd name="T42" fmla="*/ 6 w 11"/>
                  <a:gd name="T43" fmla="*/ 18 h 29"/>
                  <a:gd name="T44" fmla="*/ 6 w 11"/>
                  <a:gd name="T45" fmla="*/ 18 h 29"/>
                  <a:gd name="T46" fmla="*/ 6 w 11"/>
                  <a:gd name="T47" fmla="*/ 17 h 29"/>
                  <a:gd name="T48" fmla="*/ 6 w 11"/>
                  <a:gd name="T49" fmla="*/ 16 h 29"/>
                  <a:gd name="T50" fmla="*/ 6 w 11"/>
                  <a:gd name="T51" fmla="*/ 16 h 29"/>
                  <a:gd name="T52" fmla="*/ 6 w 11"/>
                  <a:gd name="T53" fmla="*/ 15 h 29"/>
                  <a:gd name="T54" fmla="*/ 5 w 11"/>
                  <a:gd name="T55" fmla="*/ 15 h 29"/>
                  <a:gd name="T56" fmla="*/ 5 w 11"/>
                  <a:gd name="T57" fmla="*/ 14 h 29"/>
                  <a:gd name="T58" fmla="*/ 5 w 11"/>
                  <a:gd name="T59" fmla="*/ 14 h 29"/>
                  <a:gd name="T60" fmla="*/ 5 w 11"/>
                  <a:gd name="T61" fmla="*/ 13 h 29"/>
                  <a:gd name="T62" fmla="*/ 4 w 11"/>
                  <a:gd name="T63" fmla="*/ 13 h 29"/>
                  <a:gd name="T64" fmla="*/ 4 w 11"/>
                  <a:gd name="T65" fmla="*/ 12 h 29"/>
                  <a:gd name="T66" fmla="*/ 4 w 11"/>
                  <a:gd name="T67" fmla="*/ 11 h 29"/>
                  <a:gd name="T68" fmla="*/ 4 w 11"/>
                  <a:gd name="T69" fmla="*/ 11 h 29"/>
                  <a:gd name="T70" fmla="*/ 4 w 11"/>
                  <a:gd name="T71" fmla="*/ 10 h 29"/>
                  <a:gd name="T72" fmla="*/ 3 w 11"/>
                  <a:gd name="T73" fmla="*/ 10 h 29"/>
                  <a:gd name="T74" fmla="*/ 3 w 11"/>
                  <a:gd name="T75" fmla="*/ 9 h 29"/>
                  <a:gd name="T76" fmla="*/ 3 w 11"/>
                  <a:gd name="T77" fmla="*/ 9 h 29"/>
                  <a:gd name="T78" fmla="*/ 3 w 11"/>
                  <a:gd name="T79" fmla="*/ 8 h 29"/>
                  <a:gd name="T80" fmla="*/ 3 w 11"/>
                  <a:gd name="T81" fmla="*/ 7 h 29"/>
                  <a:gd name="T82" fmla="*/ 3 w 11"/>
                  <a:gd name="T83" fmla="*/ 7 h 29"/>
                  <a:gd name="T84" fmla="*/ 2 w 11"/>
                  <a:gd name="T85" fmla="*/ 6 h 29"/>
                  <a:gd name="T86" fmla="*/ 2 w 11"/>
                  <a:gd name="T87" fmla="*/ 5 h 29"/>
                  <a:gd name="T88" fmla="*/ 2 w 11"/>
                  <a:gd name="T89" fmla="*/ 5 h 29"/>
                  <a:gd name="T90" fmla="*/ 2 w 11"/>
                  <a:gd name="T91" fmla="*/ 4 h 29"/>
                  <a:gd name="T92" fmla="*/ 1 w 11"/>
                  <a:gd name="T93" fmla="*/ 3 h 29"/>
                  <a:gd name="T94" fmla="*/ 1 w 11"/>
                  <a:gd name="T95" fmla="*/ 3 h 29"/>
                  <a:gd name="T96" fmla="*/ 1 w 11"/>
                  <a:gd name="T97" fmla="*/ 2 h 29"/>
                  <a:gd name="T98" fmla="*/ 1 w 11"/>
                  <a:gd name="T99" fmla="*/ 2 h 29"/>
                  <a:gd name="T100" fmla="*/ 1 w 11"/>
                  <a:gd name="T101" fmla="*/ 1 h 29"/>
                  <a:gd name="T102" fmla="*/ 0 w 11"/>
                  <a:gd name="T10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9">
                    <a:moveTo>
                      <a:pt x="11" y="29"/>
                    </a:move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5" name="Freeform 2836"/>
              <p:cNvSpPr>
                <a:spLocks/>
              </p:cNvSpPr>
              <p:nvPr/>
            </p:nvSpPr>
            <p:spPr bwMode="auto">
              <a:xfrm>
                <a:off x="6954692" y="5230432"/>
                <a:ext cx="10827" cy="36418"/>
              </a:xfrm>
              <a:custGeom>
                <a:avLst/>
                <a:gdLst>
                  <a:gd name="T0" fmla="*/ 11 w 11"/>
                  <a:gd name="T1" fmla="*/ 37 h 37"/>
                  <a:gd name="T2" fmla="*/ 10 w 11"/>
                  <a:gd name="T3" fmla="*/ 36 h 37"/>
                  <a:gd name="T4" fmla="*/ 10 w 11"/>
                  <a:gd name="T5" fmla="*/ 36 h 37"/>
                  <a:gd name="T6" fmla="*/ 10 w 11"/>
                  <a:gd name="T7" fmla="*/ 35 h 37"/>
                  <a:gd name="T8" fmla="*/ 10 w 11"/>
                  <a:gd name="T9" fmla="*/ 35 h 37"/>
                  <a:gd name="T10" fmla="*/ 10 w 11"/>
                  <a:gd name="T11" fmla="*/ 34 h 37"/>
                  <a:gd name="T12" fmla="*/ 10 w 11"/>
                  <a:gd name="T13" fmla="*/ 33 h 37"/>
                  <a:gd name="T14" fmla="*/ 9 w 11"/>
                  <a:gd name="T15" fmla="*/ 33 h 37"/>
                  <a:gd name="T16" fmla="*/ 9 w 11"/>
                  <a:gd name="T17" fmla="*/ 32 h 37"/>
                  <a:gd name="T18" fmla="*/ 9 w 11"/>
                  <a:gd name="T19" fmla="*/ 31 h 37"/>
                  <a:gd name="T20" fmla="*/ 9 w 11"/>
                  <a:gd name="T21" fmla="*/ 30 h 37"/>
                  <a:gd name="T22" fmla="*/ 8 w 11"/>
                  <a:gd name="T23" fmla="*/ 30 h 37"/>
                  <a:gd name="T24" fmla="*/ 8 w 11"/>
                  <a:gd name="T25" fmla="*/ 29 h 37"/>
                  <a:gd name="T26" fmla="*/ 8 w 11"/>
                  <a:gd name="T27" fmla="*/ 29 h 37"/>
                  <a:gd name="T28" fmla="*/ 8 w 11"/>
                  <a:gd name="T29" fmla="*/ 28 h 37"/>
                  <a:gd name="T30" fmla="*/ 8 w 11"/>
                  <a:gd name="T31" fmla="*/ 27 h 37"/>
                  <a:gd name="T32" fmla="*/ 7 w 11"/>
                  <a:gd name="T33" fmla="*/ 26 h 37"/>
                  <a:gd name="T34" fmla="*/ 7 w 11"/>
                  <a:gd name="T35" fmla="*/ 26 h 37"/>
                  <a:gd name="T36" fmla="*/ 7 w 11"/>
                  <a:gd name="T37" fmla="*/ 25 h 37"/>
                  <a:gd name="T38" fmla="*/ 7 w 11"/>
                  <a:gd name="T39" fmla="*/ 25 h 37"/>
                  <a:gd name="T40" fmla="*/ 7 w 11"/>
                  <a:gd name="T41" fmla="*/ 24 h 37"/>
                  <a:gd name="T42" fmla="*/ 7 w 11"/>
                  <a:gd name="T43" fmla="*/ 23 h 37"/>
                  <a:gd name="T44" fmla="*/ 6 w 11"/>
                  <a:gd name="T45" fmla="*/ 22 h 37"/>
                  <a:gd name="T46" fmla="*/ 6 w 11"/>
                  <a:gd name="T47" fmla="*/ 22 h 37"/>
                  <a:gd name="T48" fmla="*/ 6 w 11"/>
                  <a:gd name="T49" fmla="*/ 21 h 37"/>
                  <a:gd name="T50" fmla="*/ 6 w 11"/>
                  <a:gd name="T51" fmla="*/ 20 h 37"/>
                  <a:gd name="T52" fmla="*/ 5 w 11"/>
                  <a:gd name="T53" fmla="*/ 19 h 37"/>
                  <a:gd name="T54" fmla="*/ 5 w 11"/>
                  <a:gd name="T55" fmla="*/ 19 h 37"/>
                  <a:gd name="T56" fmla="*/ 5 w 11"/>
                  <a:gd name="T57" fmla="*/ 18 h 37"/>
                  <a:gd name="T58" fmla="*/ 5 w 11"/>
                  <a:gd name="T59" fmla="*/ 17 h 37"/>
                  <a:gd name="T60" fmla="*/ 5 w 11"/>
                  <a:gd name="T61" fmla="*/ 17 h 37"/>
                  <a:gd name="T62" fmla="*/ 4 w 11"/>
                  <a:gd name="T63" fmla="*/ 16 h 37"/>
                  <a:gd name="T64" fmla="*/ 4 w 11"/>
                  <a:gd name="T65" fmla="*/ 15 h 37"/>
                  <a:gd name="T66" fmla="*/ 4 w 11"/>
                  <a:gd name="T67" fmla="*/ 15 h 37"/>
                  <a:gd name="T68" fmla="*/ 4 w 11"/>
                  <a:gd name="T69" fmla="*/ 14 h 37"/>
                  <a:gd name="T70" fmla="*/ 4 w 11"/>
                  <a:gd name="T71" fmla="*/ 13 h 37"/>
                  <a:gd name="T72" fmla="*/ 3 w 11"/>
                  <a:gd name="T73" fmla="*/ 12 h 37"/>
                  <a:gd name="T74" fmla="*/ 3 w 11"/>
                  <a:gd name="T75" fmla="*/ 11 h 37"/>
                  <a:gd name="T76" fmla="*/ 3 w 11"/>
                  <a:gd name="T77" fmla="*/ 11 h 37"/>
                  <a:gd name="T78" fmla="*/ 3 w 11"/>
                  <a:gd name="T79" fmla="*/ 10 h 37"/>
                  <a:gd name="T80" fmla="*/ 3 w 11"/>
                  <a:gd name="T81" fmla="*/ 9 h 37"/>
                  <a:gd name="T82" fmla="*/ 3 w 11"/>
                  <a:gd name="T83" fmla="*/ 8 h 37"/>
                  <a:gd name="T84" fmla="*/ 2 w 11"/>
                  <a:gd name="T85" fmla="*/ 7 h 37"/>
                  <a:gd name="T86" fmla="*/ 2 w 11"/>
                  <a:gd name="T87" fmla="*/ 7 h 37"/>
                  <a:gd name="T88" fmla="*/ 2 w 11"/>
                  <a:gd name="T89" fmla="*/ 6 h 37"/>
                  <a:gd name="T90" fmla="*/ 2 w 11"/>
                  <a:gd name="T91" fmla="*/ 5 h 37"/>
                  <a:gd name="T92" fmla="*/ 1 w 11"/>
                  <a:gd name="T93" fmla="*/ 4 h 37"/>
                  <a:gd name="T94" fmla="*/ 1 w 11"/>
                  <a:gd name="T95" fmla="*/ 4 h 37"/>
                  <a:gd name="T96" fmla="*/ 1 w 11"/>
                  <a:gd name="T97" fmla="*/ 3 h 37"/>
                  <a:gd name="T98" fmla="*/ 1 w 11"/>
                  <a:gd name="T99" fmla="*/ 2 h 37"/>
                  <a:gd name="T100" fmla="*/ 1 w 11"/>
                  <a:gd name="T101" fmla="*/ 1 h 37"/>
                  <a:gd name="T102" fmla="*/ 0 w 11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37">
                    <a:moveTo>
                      <a:pt x="11" y="37"/>
                    </a:moveTo>
                    <a:lnTo>
                      <a:pt x="10" y="36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6" name="Freeform 2837"/>
              <p:cNvSpPr>
                <a:spLocks/>
              </p:cNvSpPr>
              <p:nvPr/>
            </p:nvSpPr>
            <p:spPr bwMode="auto">
              <a:xfrm>
                <a:off x="6944850" y="5186140"/>
                <a:ext cx="10827" cy="45275"/>
              </a:xfrm>
              <a:custGeom>
                <a:avLst/>
                <a:gdLst>
                  <a:gd name="T0" fmla="*/ 11 w 11"/>
                  <a:gd name="T1" fmla="*/ 46 h 46"/>
                  <a:gd name="T2" fmla="*/ 10 w 11"/>
                  <a:gd name="T3" fmla="*/ 45 h 46"/>
                  <a:gd name="T4" fmla="*/ 10 w 11"/>
                  <a:gd name="T5" fmla="*/ 45 h 46"/>
                  <a:gd name="T6" fmla="*/ 10 w 11"/>
                  <a:gd name="T7" fmla="*/ 44 h 46"/>
                  <a:gd name="T8" fmla="*/ 10 w 11"/>
                  <a:gd name="T9" fmla="*/ 43 h 46"/>
                  <a:gd name="T10" fmla="*/ 10 w 11"/>
                  <a:gd name="T11" fmla="*/ 42 h 46"/>
                  <a:gd name="T12" fmla="*/ 10 w 11"/>
                  <a:gd name="T13" fmla="*/ 41 h 46"/>
                  <a:gd name="T14" fmla="*/ 9 w 11"/>
                  <a:gd name="T15" fmla="*/ 41 h 46"/>
                  <a:gd name="T16" fmla="*/ 9 w 11"/>
                  <a:gd name="T17" fmla="*/ 40 h 46"/>
                  <a:gd name="T18" fmla="*/ 9 w 11"/>
                  <a:gd name="T19" fmla="*/ 39 h 46"/>
                  <a:gd name="T20" fmla="*/ 9 w 11"/>
                  <a:gd name="T21" fmla="*/ 38 h 46"/>
                  <a:gd name="T22" fmla="*/ 8 w 11"/>
                  <a:gd name="T23" fmla="*/ 37 h 46"/>
                  <a:gd name="T24" fmla="*/ 8 w 11"/>
                  <a:gd name="T25" fmla="*/ 36 h 46"/>
                  <a:gd name="T26" fmla="*/ 8 w 11"/>
                  <a:gd name="T27" fmla="*/ 35 h 46"/>
                  <a:gd name="T28" fmla="*/ 8 w 11"/>
                  <a:gd name="T29" fmla="*/ 35 h 46"/>
                  <a:gd name="T30" fmla="*/ 8 w 11"/>
                  <a:gd name="T31" fmla="*/ 34 h 46"/>
                  <a:gd name="T32" fmla="*/ 7 w 11"/>
                  <a:gd name="T33" fmla="*/ 33 h 46"/>
                  <a:gd name="T34" fmla="*/ 7 w 11"/>
                  <a:gd name="T35" fmla="*/ 32 h 46"/>
                  <a:gd name="T36" fmla="*/ 7 w 11"/>
                  <a:gd name="T37" fmla="*/ 31 h 46"/>
                  <a:gd name="T38" fmla="*/ 7 w 11"/>
                  <a:gd name="T39" fmla="*/ 30 h 46"/>
                  <a:gd name="T40" fmla="*/ 7 w 11"/>
                  <a:gd name="T41" fmla="*/ 29 h 46"/>
                  <a:gd name="T42" fmla="*/ 7 w 11"/>
                  <a:gd name="T43" fmla="*/ 28 h 46"/>
                  <a:gd name="T44" fmla="*/ 6 w 11"/>
                  <a:gd name="T45" fmla="*/ 28 h 46"/>
                  <a:gd name="T46" fmla="*/ 6 w 11"/>
                  <a:gd name="T47" fmla="*/ 27 h 46"/>
                  <a:gd name="T48" fmla="*/ 6 w 11"/>
                  <a:gd name="T49" fmla="*/ 26 h 46"/>
                  <a:gd name="T50" fmla="*/ 6 w 11"/>
                  <a:gd name="T51" fmla="*/ 25 h 46"/>
                  <a:gd name="T52" fmla="*/ 5 w 11"/>
                  <a:gd name="T53" fmla="*/ 24 h 46"/>
                  <a:gd name="T54" fmla="*/ 5 w 11"/>
                  <a:gd name="T55" fmla="*/ 23 h 46"/>
                  <a:gd name="T56" fmla="*/ 5 w 11"/>
                  <a:gd name="T57" fmla="*/ 22 h 46"/>
                  <a:gd name="T58" fmla="*/ 5 w 11"/>
                  <a:gd name="T59" fmla="*/ 21 h 46"/>
                  <a:gd name="T60" fmla="*/ 5 w 11"/>
                  <a:gd name="T61" fmla="*/ 20 h 46"/>
                  <a:gd name="T62" fmla="*/ 4 w 11"/>
                  <a:gd name="T63" fmla="*/ 19 h 46"/>
                  <a:gd name="T64" fmla="*/ 4 w 11"/>
                  <a:gd name="T65" fmla="*/ 18 h 46"/>
                  <a:gd name="T66" fmla="*/ 4 w 11"/>
                  <a:gd name="T67" fmla="*/ 18 h 46"/>
                  <a:gd name="T68" fmla="*/ 4 w 11"/>
                  <a:gd name="T69" fmla="*/ 16 h 46"/>
                  <a:gd name="T70" fmla="*/ 4 w 11"/>
                  <a:gd name="T71" fmla="*/ 16 h 46"/>
                  <a:gd name="T72" fmla="*/ 4 w 11"/>
                  <a:gd name="T73" fmla="*/ 15 h 46"/>
                  <a:gd name="T74" fmla="*/ 3 w 11"/>
                  <a:gd name="T75" fmla="*/ 14 h 46"/>
                  <a:gd name="T76" fmla="*/ 3 w 11"/>
                  <a:gd name="T77" fmla="*/ 13 h 46"/>
                  <a:gd name="T78" fmla="*/ 3 w 11"/>
                  <a:gd name="T79" fmla="*/ 12 h 46"/>
                  <a:gd name="T80" fmla="*/ 3 w 11"/>
                  <a:gd name="T81" fmla="*/ 11 h 46"/>
                  <a:gd name="T82" fmla="*/ 3 w 11"/>
                  <a:gd name="T83" fmla="*/ 10 h 46"/>
                  <a:gd name="T84" fmla="*/ 2 w 11"/>
                  <a:gd name="T85" fmla="*/ 9 h 46"/>
                  <a:gd name="T86" fmla="*/ 2 w 11"/>
                  <a:gd name="T87" fmla="*/ 8 h 46"/>
                  <a:gd name="T88" fmla="*/ 2 w 11"/>
                  <a:gd name="T89" fmla="*/ 7 h 46"/>
                  <a:gd name="T90" fmla="*/ 2 w 11"/>
                  <a:gd name="T91" fmla="*/ 6 h 46"/>
                  <a:gd name="T92" fmla="*/ 1 w 11"/>
                  <a:gd name="T93" fmla="*/ 5 h 46"/>
                  <a:gd name="T94" fmla="*/ 1 w 11"/>
                  <a:gd name="T95" fmla="*/ 4 h 46"/>
                  <a:gd name="T96" fmla="*/ 1 w 11"/>
                  <a:gd name="T97" fmla="*/ 3 h 46"/>
                  <a:gd name="T98" fmla="*/ 1 w 11"/>
                  <a:gd name="T99" fmla="*/ 2 h 46"/>
                  <a:gd name="T100" fmla="*/ 1 w 11"/>
                  <a:gd name="T101" fmla="*/ 1 h 46"/>
                  <a:gd name="T102" fmla="*/ 0 w 11"/>
                  <a:gd name="T10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46">
                    <a:moveTo>
                      <a:pt x="11" y="46"/>
                    </a:moveTo>
                    <a:lnTo>
                      <a:pt x="10" y="45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4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7" name="Freeform 2838"/>
              <p:cNvSpPr>
                <a:spLocks/>
              </p:cNvSpPr>
              <p:nvPr/>
            </p:nvSpPr>
            <p:spPr bwMode="auto">
              <a:xfrm>
                <a:off x="6935992" y="5130038"/>
                <a:ext cx="9843" cy="57086"/>
              </a:xfrm>
              <a:custGeom>
                <a:avLst/>
                <a:gdLst>
                  <a:gd name="T0" fmla="*/ 10 w 10"/>
                  <a:gd name="T1" fmla="*/ 58 h 58"/>
                  <a:gd name="T2" fmla="*/ 9 w 10"/>
                  <a:gd name="T3" fmla="*/ 57 h 58"/>
                  <a:gd name="T4" fmla="*/ 9 w 10"/>
                  <a:gd name="T5" fmla="*/ 56 h 58"/>
                  <a:gd name="T6" fmla="*/ 9 w 10"/>
                  <a:gd name="T7" fmla="*/ 55 h 58"/>
                  <a:gd name="T8" fmla="*/ 9 w 10"/>
                  <a:gd name="T9" fmla="*/ 54 h 58"/>
                  <a:gd name="T10" fmla="*/ 9 w 10"/>
                  <a:gd name="T11" fmla="*/ 53 h 58"/>
                  <a:gd name="T12" fmla="*/ 9 w 10"/>
                  <a:gd name="T13" fmla="*/ 52 h 58"/>
                  <a:gd name="T14" fmla="*/ 8 w 10"/>
                  <a:gd name="T15" fmla="*/ 51 h 58"/>
                  <a:gd name="T16" fmla="*/ 8 w 10"/>
                  <a:gd name="T17" fmla="*/ 50 h 58"/>
                  <a:gd name="T18" fmla="*/ 8 w 10"/>
                  <a:gd name="T19" fmla="*/ 49 h 58"/>
                  <a:gd name="T20" fmla="*/ 8 w 10"/>
                  <a:gd name="T21" fmla="*/ 47 h 58"/>
                  <a:gd name="T22" fmla="*/ 7 w 10"/>
                  <a:gd name="T23" fmla="*/ 46 h 58"/>
                  <a:gd name="T24" fmla="*/ 7 w 10"/>
                  <a:gd name="T25" fmla="*/ 45 h 58"/>
                  <a:gd name="T26" fmla="*/ 7 w 10"/>
                  <a:gd name="T27" fmla="*/ 44 h 58"/>
                  <a:gd name="T28" fmla="*/ 7 w 10"/>
                  <a:gd name="T29" fmla="*/ 43 h 58"/>
                  <a:gd name="T30" fmla="*/ 7 w 10"/>
                  <a:gd name="T31" fmla="*/ 42 h 58"/>
                  <a:gd name="T32" fmla="*/ 6 w 10"/>
                  <a:gd name="T33" fmla="*/ 41 h 58"/>
                  <a:gd name="T34" fmla="*/ 6 w 10"/>
                  <a:gd name="T35" fmla="*/ 40 h 58"/>
                  <a:gd name="T36" fmla="*/ 6 w 10"/>
                  <a:gd name="T37" fmla="*/ 39 h 58"/>
                  <a:gd name="T38" fmla="*/ 6 w 10"/>
                  <a:gd name="T39" fmla="*/ 38 h 58"/>
                  <a:gd name="T40" fmla="*/ 6 w 10"/>
                  <a:gd name="T41" fmla="*/ 37 h 58"/>
                  <a:gd name="T42" fmla="*/ 6 w 10"/>
                  <a:gd name="T43" fmla="*/ 36 h 58"/>
                  <a:gd name="T44" fmla="*/ 5 w 10"/>
                  <a:gd name="T45" fmla="*/ 34 h 58"/>
                  <a:gd name="T46" fmla="*/ 5 w 10"/>
                  <a:gd name="T47" fmla="*/ 33 h 58"/>
                  <a:gd name="T48" fmla="*/ 5 w 10"/>
                  <a:gd name="T49" fmla="*/ 32 h 58"/>
                  <a:gd name="T50" fmla="*/ 5 w 10"/>
                  <a:gd name="T51" fmla="*/ 31 h 58"/>
                  <a:gd name="T52" fmla="*/ 4 w 10"/>
                  <a:gd name="T53" fmla="*/ 30 h 58"/>
                  <a:gd name="T54" fmla="*/ 4 w 10"/>
                  <a:gd name="T55" fmla="*/ 29 h 58"/>
                  <a:gd name="T56" fmla="*/ 4 w 10"/>
                  <a:gd name="T57" fmla="*/ 27 h 58"/>
                  <a:gd name="T58" fmla="*/ 4 w 10"/>
                  <a:gd name="T59" fmla="*/ 26 h 58"/>
                  <a:gd name="T60" fmla="*/ 4 w 10"/>
                  <a:gd name="T61" fmla="*/ 25 h 58"/>
                  <a:gd name="T62" fmla="*/ 3 w 10"/>
                  <a:gd name="T63" fmla="*/ 24 h 58"/>
                  <a:gd name="T64" fmla="*/ 3 w 10"/>
                  <a:gd name="T65" fmla="*/ 23 h 58"/>
                  <a:gd name="T66" fmla="*/ 3 w 10"/>
                  <a:gd name="T67" fmla="*/ 22 h 58"/>
                  <a:gd name="T68" fmla="*/ 3 w 10"/>
                  <a:gd name="T69" fmla="*/ 21 h 58"/>
                  <a:gd name="T70" fmla="*/ 3 w 10"/>
                  <a:gd name="T71" fmla="*/ 19 h 58"/>
                  <a:gd name="T72" fmla="*/ 3 w 10"/>
                  <a:gd name="T73" fmla="*/ 18 h 58"/>
                  <a:gd name="T74" fmla="*/ 2 w 10"/>
                  <a:gd name="T75" fmla="*/ 17 h 58"/>
                  <a:gd name="T76" fmla="*/ 2 w 10"/>
                  <a:gd name="T77" fmla="*/ 16 h 58"/>
                  <a:gd name="T78" fmla="*/ 2 w 10"/>
                  <a:gd name="T79" fmla="*/ 14 h 58"/>
                  <a:gd name="T80" fmla="*/ 2 w 10"/>
                  <a:gd name="T81" fmla="*/ 13 h 58"/>
                  <a:gd name="T82" fmla="*/ 2 w 10"/>
                  <a:gd name="T83" fmla="*/ 12 h 58"/>
                  <a:gd name="T84" fmla="*/ 1 w 10"/>
                  <a:gd name="T85" fmla="*/ 11 h 58"/>
                  <a:gd name="T86" fmla="*/ 1 w 10"/>
                  <a:gd name="T87" fmla="*/ 10 h 58"/>
                  <a:gd name="T88" fmla="*/ 1 w 10"/>
                  <a:gd name="T89" fmla="*/ 8 h 58"/>
                  <a:gd name="T90" fmla="*/ 1 w 10"/>
                  <a:gd name="T91" fmla="*/ 7 h 58"/>
                  <a:gd name="T92" fmla="*/ 0 w 10"/>
                  <a:gd name="T93" fmla="*/ 6 h 58"/>
                  <a:gd name="T94" fmla="*/ 0 w 10"/>
                  <a:gd name="T95" fmla="*/ 5 h 58"/>
                  <a:gd name="T96" fmla="*/ 0 w 10"/>
                  <a:gd name="T97" fmla="*/ 3 h 58"/>
                  <a:gd name="T98" fmla="*/ 0 w 10"/>
                  <a:gd name="T99" fmla="*/ 2 h 58"/>
                  <a:gd name="T100" fmla="*/ 0 w 10"/>
                  <a:gd name="T101" fmla="*/ 1 h 58"/>
                  <a:gd name="T102" fmla="*/ 0 w 10"/>
                  <a:gd name="T10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8">
                    <a:moveTo>
                      <a:pt x="10" y="58"/>
                    </a:moveTo>
                    <a:lnTo>
                      <a:pt x="9" y="57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7" y="46"/>
                    </a:lnTo>
                    <a:lnTo>
                      <a:pt x="7" y="45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6" y="41"/>
                    </a:lnTo>
                    <a:lnTo>
                      <a:pt x="6" y="40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8" name="Freeform 2839"/>
              <p:cNvSpPr>
                <a:spLocks/>
              </p:cNvSpPr>
              <p:nvPr/>
            </p:nvSpPr>
            <p:spPr bwMode="auto">
              <a:xfrm>
                <a:off x="6926149" y="5060156"/>
                <a:ext cx="9843" cy="70866"/>
              </a:xfrm>
              <a:custGeom>
                <a:avLst/>
                <a:gdLst>
                  <a:gd name="T0" fmla="*/ 10 w 10"/>
                  <a:gd name="T1" fmla="*/ 72 h 72"/>
                  <a:gd name="T2" fmla="*/ 10 w 10"/>
                  <a:gd name="T3" fmla="*/ 71 h 72"/>
                  <a:gd name="T4" fmla="*/ 9 w 10"/>
                  <a:gd name="T5" fmla="*/ 69 h 72"/>
                  <a:gd name="T6" fmla="*/ 9 w 10"/>
                  <a:gd name="T7" fmla="*/ 68 h 72"/>
                  <a:gd name="T8" fmla="*/ 9 w 10"/>
                  <a:gd name="T9" fmla="*/ 67 h 72"/>
                  <a:gd name="T10" fmla="*/ 9 w 10"/>
                  <a:gd name="T11" fmla="*/ 65 h 72"/>
                  <a:gd name="T12" fmla="*/ 9 w 10"/>
                  <a:gd name="T13" fmla="*/ 64 h 72"/>
                  <a:gd name="T14" fmla="*/ 8 w 10"/>
                  <a:gd name="T15" fmla="*/ 63 h 72"/>
                  <a:gd name="T16" fmla="*/ 8 w 10"/>
                  <a:gd name="T17" fmla="*/ 62 h 72"/>
                  <a:gd name="T18" fmla="*/ 8 w 10"/>
                  <a:gd name="T19" fmla="*/ 60 h 72"/>
                  <a:gd name="T20" fmla="*/ 8 w 10"/>
                  <a:gd name="T21" fmla="*/ 59 h 72"/>
                  <a:gd name="T22" fmla="*/ 7 w 10"/>
                  <a:gd name="T23" fmla="*/ 58 h 72"/>
                  <a:gd name="T24" fmla="*/ 7 w 10"/>
                  <a:gd name="T25" fmla="*/ 56 h 72"/>
                  <a:gd name="T26" fmla="*/ 7 w 10"/>
                  <a:gd name="T27" fmla="*/ 55 h 72"/>
                  <a:gd name="T28" fmla="*/ 7 w 10"/>
                  <a:gd name="T29" fmla="*/ 54 h 72"/>
                  <a:gd name="T30" fmla="*/ 7 w 10"/>
                  <a:gd name="T31" fmla="*/ 52 h 72"/>
                  <a:gd name="T32" fmla="*/ 7 w 10"/>
                  <a:gd name="T33" fmla="*/ 51 h 72"/>
                  <a:gd name="T34" fmla="*/ 6 w 10"/>
                  <a:gd name="T35" fmla="*/ 50 h 72"/>
                  <a:gd name="T36" fmla="*/ 6 w 10"/>
                  <a:gd name="T37" fmla="*/ 48 h 72"/>
                  <a:gd name="T38" fmla="*/ 6 w 10"/>
                  <a:gd name="T39" fmla="*/ 47 h 72"/>
                  <a:gd name="T40" fmla="*/ 6 w 10"/>
                  <a:gd name="T41" fmla="*/ 45 h 72"/>
                  <a:gd name="T42" fmla="*/ 6 w 10"/>
                  <a:gd name="T43" fmla="*/ 44 h 72"/>
                  <a:gd name="T44" fmla="*/ 5 w 10"/>
                  <a:gd name="T45" fmla="*/ 43 h 72"/>
                  <a:gd name="T46" fmla="*/ 5 w 10"/>
                  <a:gd name="T47" fmla="*/ 41 h 72"/>
                  <a:gd name="T48" fmla="*/ 5 w 10"/>
                  <a:gd name="T49" fmla="*/ 40 h 72"/>
                  <a:gd name="T50" fmla="*/ 5 w 10"/>
                  <a:gd name="T51" fmla="*/ 39 h 72"/>
                  <a:gd name="T52" fmla="*/ 4 w 10"/>
                  <a:gd name="T53" fmla="*/ 37 h 72"/>
                  <a:gd name="T54" fmla="*/ 4 w 10"/>
                  <a:gd name="T55" fmla="*/ 36 h 72"/>
                  <a:gd name="T56" fmla="*/ 4 w 10"/>
                  <a:gd name="T57" fmla="*/ 34 h 72"/>
                  <a:gd name="T58" fmla="*/ 4 w 10"/>
                  <a:gd name="T59" fmla="*/ 33 h 72"/>
                  <a:gd name="T60" fmla="*/ 4 w 10"/>
                  <a:gd name="T61" fmla="*/ 31 h 72"/>
                  <a:gd name="T62" fmla="*/ 3 w 10"/>
                  <a:gd name="T63" fmla="*/ 30 h 72"/>
                  <a:gd name="T64" fmla="*/ 3 w 10"/>
                  <a:gd name="T65" fmla="*/ 29 h 72"/>
                  <a:gd name="T66" fmla="*/ 3 w 10"/>
                  <a:gd name="T67" fmla="*/ 27 h 72"/>
                  <a:gd name="T68" fmla="*/ 3 w 10"/>
                  <a:gd name="T69" fmla="*/ 26 h 72"/>
                  <a:gd name="T70" fmla="*/ 3 w 10"/>
                  <a:gd name="T71" fmla="*/ 24 h 72"/>
                  <a:gd name="T72" fmla="*/ 3 w 10"/>
                  <a:gd name="T73" fmla="*/ 23 h 72"/>
                  <a:gd name="T74" fmla="*/ 2 w 10"/>
                  <a:gd name="T75" fmla="*/ 21 h 72"/>
                  <a:gd name="T76" fmla="*/ 2 w 10"/>
                  <a:gd name="T77" fmla="*/ 20 h 72"/>
                  <a:gd name="T78" fmla="*/ 2 w 10"/>
                  <a:gd name="T79" fmla="*/ 18 h 72"/>
                  <a:gd name="T80" fmla="*/ 2 w 10"/>
                  <a:gd name="T81" fmla="*/ 17 h 72"/>
                  <a:gd name="T82" fmla="*/ 2 w 10"/>
                  <a:gd name="T83" fmla="*/ 15 h 72"/>
                  <a:gd name="T84" fmla="*/ 1 w 10"/>
                  <a:gd name="T85" fmla="*/ 14 h 72"/>
                  <a:gd name="T86" fmla="*/ 1 w 10"/>
                  <a:gd name="T87" fmla="*/ 12 h 72"/>
                  <a:gd name="T88" fmla="*/ 1 w 10"/>
                  <a:gd name="T89" fmla="*/ 11 h 72"/>
                  <a:gd name="T90" fmla="*/ 1 w 10"/>
                  <a:gd name="T91" fmla="*/ 9 h 72"/>
                  <a:gd name="T92" fmla="*/ 0 w 10"/>
                  <a:gd name="T93" fmla="*/ 8 h 72"/>
                  <a:gd name="T94" fmla="*/ 0 w 10"/>
                  <a:gd name="T95" fmla="*/ 6 h 72"/>
                  <a:gd name="T96" fmla="*/ 0 w 10"/>
                  <a:gd name="T97" fmla="*/ 4 h 72"/>
                  <a:gd name="T98" fmla="*/ 0 w 10"/>
                  <a:gd name="T99" fmla="*/ 3 h 72"/>
                  <a:gd name="T100" fmla="*/ 0 w 10"/>
                  <a:gd name="T101" fmla="*/ 2 h 72"/>
                  <a:gd name="T102" fmla="*/ 0 w 10"/>
                  <a:gd name="T10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2">
                    <a:moveTo>
                      <a:pt x="10" y="72"/>
                    </a:moveTo>
                    <a:lnTo>
                      <a:pt x="10" y="71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9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7" y="55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7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9" name="Freeform 2840"/>
              <p:cNvSpPr>
                <a:spLocks/>
              </p:cNvSpPr>
              <p:nvPr/>
            </p:nvSpPr>
            <p:spPr bwMode="auto">
              <a:xfrm>
                <a:off x="6916307" y="4975511"/>
                <a:ext cx="9843" cy="86614"/>
              </a:xfrm>
              <a:custGeom>
                <a:avLst/>
                <a:gdLst>
                  <a:gd name="T0" fmla="*/ 10 w 10"/>
                  <a:gd name="T1" fmla="*/ 88 h 88"/>
                  <a:gd name="T2" fmla="*/ 10 w 10"/>
                  <a:gd name="T3" fmla="*/ 86 h 88"/>
                  <a:gd name="T4" fmla="*/ 9 w 10"/>
                  <a:gd name="T5" fmla="*/ 84 h 88"/>
                  <a:gd name="T6" fmla="*/ 9 w 10"/>
                  <a:gd name="T7" fmla="*/ 83 h 88"/>
                  <a:gd name="T8" fmla="*/ 9 w 10"/>
                  <a:gd name="T9" fmla="*/ 81 h 88"/>
                  <a:gd name="T10" fmla="*/ 9 w 10"/>
                  <a:gd name="T11" fmla="*/ 80 h 88"/>
                  <a:gd name="T12" fmla="*/ 9 w 10"/>
                  <a:gd name="T13" fmla="*/ 78 h 88"/>
                  <a:gd name="T14" fmla="*/ 8 w 10"/>
                  <a:gd name="T15" fmla="*/ 76 h 88"/>
                  <a:gd name="T16" fmla="*/ 8 w 10"/>
                  <a:gd name="T17" fmla="*/ 75 h 88"/>
                  <a:gd name="T18" fmla="*/ 8 w 10"/>
                  <a:gd name="T19" fmla="*/ 73 h 88"/>
                  <a:gd name="T20" fmla="*/ 8 w 10"/>
                  <a:gd name="T21" fmla="*/ 72 h 88"/>
                  <a:gd name="T22" fmla="*/ 7 w 10"/>
                  <a:gd name="T23" fmla="*/ 70 h 88"/>
                  <a:gd name="T24" fmla="*/ 7 w 10"/>
                  <a:gd name="T25" fmla="*/ 68 h 88"/>
                  <a:gd name="T26" fmla="*/ 7 w 10"/>
                  <a:gd name="T27" fmla="*/ 67 h 88"/>
                  <a:gd name="T28" fmla="*/ 7 w 10"/>
                  <a:gd name="T29" fmla="*/ 65 h 88"/>
                  <a:gd name="T30" fmla="*/ 7 w 10"/>
                  <a:gd name="T31" fmla="*/ 63 h 88"/>
                  <a:gd name="T32" fmla="*/ 7 w 10"/>
                  <a:gd name="T33" fmla="*/ 62 h 88"/>
                  <a:gd name="T34" fmla="*/ 6 w 10"/>
                  <a:gd name="T35" fmla="*/ 60 h 88"/>
                  <a:gd name="T36" fmla="*/ 6 w 10"/>
                  <a:gd name="T37" fmla="*/ 59 h 88"/>
                  <a:gd name="T38" fmla="*/ 6 w 10"/>
                  <a:gd name="T39" fmla="*/ 57 h 88"/>
                  <a:gd name="T40" fmla="*/ 6 w 10"/>
                  <a:gd name="T41" fmla="*/ 55 h 88"/>
                  <a:gd name="T42" fmla="*/ 6 w 10"/>
                  <a:gd name="T43" fmla="*/ 53 h 88"/>
                  <a:gd name="T44" fmla="*/ 5 w 10"/>
                  <a:gd name="T45" fmla="*/ 52 h 88"/>
                  <a:gd name="T46" fmla="*/ 5 w 10"/>
                  <a:gd name="T47" fmla="*/ 50 h 88"/>
                  <a:gd name="T48" fmla="*/ 5 w 10"/>
                  <a:gd name="T49" fmla="*/ 49 h 88"/>
                  <a:gd name="T50" fmla="*/ 5 w 10"/>
                  <a:gd name="T51" fmla="*/ 47 h 88"/>
                  <a:gd name="T52" fmla="*/ 4 w 10"/>
                  <a:gd name="T53" fmla="*/ 45 h 88"/>
                  <a:gd name="T54" fmla="*/ 4 w 10"/>
                  <a:gd name="T55" fmla="*/ 43 h 88"/>
                  <a:gd name="T56" fmla="*/ 4 w 10"/>
                  <a:gd name="T57" fmla="*/ 42 h 88"/>
                  <a:gd name="T58" fmla="*/ 4 w 10"/>
                  <a:gd name="T59" fmla="*/ 40 h 88"/>
                  <a:gd name="T60" fmla="*/ 4 w 10"/>
                  <a:gd name="T61" fmla="*/ 38 h 88"/>
                  <a:gd name="T62" fmla="*/ 4 w 10"/>
                  <a:gd name="T63" fmla="*/ 36 h 88"/>
                  <a:gd name="T64" fmla="*/ 3 w 10"/>
                  <a:gd name="T65" fmla="*/ 35 h 88"/>
                  <a:gd name="T66" fmla="*/ 3 w 10"/>
                  <a:gd name="T67" fmla="*/ 33 h 88"/>
                  <a:gd name="T68" fmla="*/ 3 w 10"/>
                  <a:gd name="T69" fmla="*/ 31 h 88"/>
                  <a:gd name="T70" fmla="*/ 3 w 10"/>
                  <a:gd name="T71" fmla="*/ 29 h 88"/>
                  <a:gd name="T72" fmla="*/ 3 w 10"/>
                  <a:gd name="T73" fmla="*/ 28 h 88"/>
                  <a:gd name="T74" fmla="*/ 2 w 10"/>
                  <a:gd name="T75" fmla="*/ 26 h 88"/>
                  <a:gd name="T76" fmla="*/ 2 w 10"/>
                  <a:gd name="T77" fmla="*/ 24 h 88"/>
                  <a:gd name="T78" fmla="*/ 2 w 10"/>
                  <a:gd name="T79" fmla="*/ 22 h 88"/>
                  <a:gd name="T80" fmla="*/ 2 w 10"/>
                  <a:gd name="T81" fmla="*/ 21 h 88"/>
                  <a:gd name="T82" fmla="*/ 2 w 10"/>
                  <a:gd name="T83" fmla="*/ 19 h 88"/>
                  <a:gd name="T84" fmla="*/ 1 w 10"/>
                  <a:gd name="T85" fmla="*/ 17 h 88"/>
                  <a:gd name="T86" fmla="*/ 1 w 10"/>
                  <a:gd name="T87" fmla="*/ 15 h 88"/>
                  <a:gd name="T88" fmla="*/ 1 w 10"/>
                  <a:gd name="T89" fmla="*/ 13 h 88"/>
                  <a:gd name="T90" fmla="*/ 1 w 10"/>
                  <a:gd name="T91" fmla="*/ 11 h 88"/>
                  <a:gd name="T92" fmla="*/ 0 w 10"/>
                  <a:gd name="T93" fmla="*/ 10 h 88"/>
                  <a:gd name="T94" fmla="*/ 0 w 10"/>
                  <a:gd name="T95" fmla="*/ 8 h 88"/>
                  <a:gd name="T96" fmla="*/ 0 w 10"/>
                  <a:gd name="T97" fmla="*/ 6 h 88"/>
                  <a:gd name="T98" fmla="*/ 0 w 10"/>
                  <a:gd name="T99" fmla="*/ 4 h 88"/>
                  <a:gd name="T100" fmla="*/ 0 w 10"/>
                  <a:gd name="T101" fmla="*/ 2 h 88"/>
                  <a:gd name="T102" fmla="*/ 0 w 10"/>
                  <a:gd name="T10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8">
                    <a:moveTo>
                      <a:pt x="10" y="88"/>
                    </a:moveTo>
                    <a:lnTo>
                      <a:pt x="10" y="86"/>
                    </a:lnTo>
                    <a:lnTo>
                      <a:pt x="9" y="84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9" y="78"/>
                    </a:lnTo>
                    <a:lnTo>
                      <a:pt x="8" y="76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7" y="68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7" y="62"/>
                    </a:lnTo>
                    <a:lnTo>
                      <a:pt x="6" y="60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0" name="Freeform 2841"/>
              <p:cNvSpPr>
                <a:spLocks/>
              </p:cNvSpPr>
              <p:nvPr/>
            </p:nvSpPr>
            <p:spPr bwMode="auto">
              <a:xfrm>
                <a:off x="6906464" y="4877086"/>
                <a:ext cx="9843" cy="100393"/>
              </a:xfrm>
              <a:custGeom>
                <a:avLst/>
                <a:gdLst>
                  <a:gd name="T0" fmla="*/ 10 w 10"/>
                  <a:gd name="T1" fmla="*/ 102 h 102"/>
                  <a:gd name="T2" fmla="*/ 10 w 10"/>
                  <a:gd name="T3" fmla="*/ 100 h 102"/>
                  <a:gd name="T4" fmla="*/ 9 w 10"/>
                  <a:gd name="T5" fmla="*/ 98 h 102"/>
                  <a:gd name="T6" fmla="*/ 9 w 10"/>
                  <a:gd name="T7" fmla="*/ 97 h 102"/>
                  <a:gd name="T8" fmla="*/ 9 w 10"/>
                  <a:gd name="T9" fmla="*/ 95 h 102"/>
                  <a:gd name="T10" fmla="*/ 9 w 10"/>
                  <a:gd name="T11" fmla="*/ 93 h 102"/>
                  <a:gd name="T12" fmla="*/ 9 w 10"/>
                  <a:gd name="T13" fmla="*/ 91 h 102"/>
                  <a:gd name="T14" fmla="*/ 8 w 10"/>
                  <a:gd name="T15" fmla="*/ 89 h 102"/>
                  <a:gd name="T16" fmla="*/ 8 w 10"/>
                  <a:gd name="T17" fmla="*/ 87 h 102"/>
                  <a:gd name="T18" fmla="*/ 8 w 10"/>
                  <a:gd name="T19" fmla="*/ 85 h 102"/>
                  <a:gd name="T20" fmla="*/ 8 w 10"/>
                  <a:gd name="T21" fmla="*/ 83 h 102"/>
                  <a:gd name="T22" fmla="*/ 7 w 10"/>
                  <a:gd name="T23" fmla="*/ 81 h 102"/>
                  <a:gd name="T24" fmla="*/ 7 w 10"/>
                  <a:gd name="T25" fmla="*/ 79 h 102"/>
                  <a:gd name="T26" fmla="*/ 7 w 10"/>
                  <a:gd name="T27" fmla="*/ 78 h 102"/>
                  <a:gd name="T28" fmla="*/ 7 w 10"/>
                  <a:gd name="T29" fmla="*/ 76 h 102"/>
                  <a:gd name="T30" fmla="*/ 7 w 10"/>
                  <a:gd name="T31" fmla="*/ 74 h 102"/>
                  <a:gd name="T32" fmla="*/ 7 w 10"/>
                  <a:gd name="T33" fmla="*/ 72 h 102"/>
                  <a:gd name="T34" fmla="*/ 6 w 10"/>
                  <a:gd name="T35" fmla="*/ 70 h 102"/>
                  <a:gd name="T36" fmla="*/ 6 w 10"/>
                  <a:gd name="T37" fmla="*/ 68 h 102"/>
                  <a:gd name="T38" fmla="*/ 6 w 10"/>
                  <a:gd name="T39" fmla="*/ 66 h 102"/>
                  <a:gd name="T40" fmla="*/ 6 w 10"/>
                  <a:gd name="T41" fmla="*/ 64 h 102"/>
                  <a:gd name="T42" fmla="*/ 6 w 10"/>
                  <a:gd name="T43" fmla="*/ 62 h 102"/>
                  <a:gd name="T44" fmla="*/ 5 w 10"/>
                  <a:gd name="T45" fmla="*/ 60 h 102"/>
                  <a:gd name="T46" fmla="*/ 5 w 10"/>
                  <a:gd name="T47" fmla="*/ 58 h 102"/>
                  <a:gd name="T48" fmla="*/ 5 w 10"/>
                  <a:gd name="T49" fmla="*/ 56 h 102"/>
                  <a:gd name="T50" fmla="*/ 5 w 10"/>
                  <a:gd name="T51" fmla="*/ 54 h 102"/>
                  <a:gd name="T52" fmla="*/ 4 w 10"/>
                  <a:gd name="T53" fmla="*/ 52 h 102"/>
                  <a:gd name="T54" fmla="*/ 4 w 10"/>
                  <a:gd name="T55" fmla="*/ 50 h 102"/>
                  <a:gd name="T56" fmla="*/ 4 w 10"/>
                  <a:gd name="T57" fmla="*/ 48 h 102"/>
                  <a:gd name="T58" fmla="*/ 4 w 10"/>
                  <a:gd name="T59" fmla="*/ 46 h 102"/>
                  <a:gd name="T60" fmla="*/ 4 w 10"/>
                  <a:gd name="T61" fmla="*/ 44 h 102"/>
                  <a:gd name="T62" fmla="*/ 4 w 10"/>
                  <a:gd name="T63" fmla="*/ 42 h 102"/>
                  <a:gd name="T64" fmla="*/ 3 w 10"/>
                  <a:gd name="T65" fmla="*/ 40 h 102"/>
                  <a:gd name="T66" fmla="*/ 3 w 10"/>
                  <a:gd name="T67" fmla="*/ 38 h 102"/>
                  <a:gd name="T68" fmla="*/ 3 w 10"/>
                  <a:gd name="T69" fmla="*/ 36 h 102"/>
                  <a:gd name="T70" fmla="*/ 3 w 10"/>
                  <a:gd name="T71" fmla="*/ 34 h 102"/>
                  <a:gd name="T72" fmla="*/ 3 w 10"/>
                  <a:gd name="T73" fmla="*/ 32 h 102"/>
                  <a:gd name="T74" fmla="*/ 2 w 10"/>
                  <a:gd name="T75" fmla="*/ 29 h 102"/>
                  <a:gd name="T76" fmla="*/ 2 w 10"/>
                  <a:gd name="T77" fmla="*/ 28 h 102"/>
                  <a:gd name="T78" fmla="*/ 2 w 10"/>
                  <a:gd name="T79" fmla="*/ 25 h 102"/>
                  <a:gd name="T80" fmla="*/ 2 w 10"/>
                  <a:gd name="T81" fmla="*/ 23 h 102"/>
                  <a:gd name="T82" fmla="*/ 2 w 10"/>
                  <a:gd name="T83" fmla="*/ 21 h 102"/>
                  <a:gd name="T84" fmla="*/ 2 w 10"/>
                  <a:gd name="T85" fmla="*/ 19 h 102"/>
                  <a:gd name="T86" fmla="*/ 1 w 10"/>
                  <a:gd name="T87" fmla="*/ 17 h 102"/>
                  <a:gd name="T88" fmla="*/ 1 w 10"/>
                  <a:gd name="T89" fmla="*/ 15 h 102"/>
                  <a:gd name="T90" fmla="*/ 1 w 10"/>
                  <a:gd name="T91" fmla="*/ 13 h 102"/>
                  <a:gd name="T92" fmla="*/ 1 w 10"/>
                  <a:gd name="T93" fmla="*/ 11 h 102"/>
                  <a:gd name="T94" fmla="*/ 0 w 10"/>
                  <a:gd name="T95" fmla="*/ 9 h 102"/>
                  <a:gd name="T96" fmla="*/ 0 w 10"/>
                  <a:gd name="T97" fmla="*/ 6 h 102"/>
                  <a:gd name="T98" fmla="*/ 0 w 10"/>
                  <a:gd name="T99" fmla="*/ 4 h 102"/>
                  <a:gd name="T100" fmla="*/ 0 w 10"/>
                  <a:gd name="T101" fmla="*/ 2 h 102"/>
                  <a:gd name="T102" fmla="*/ 0 w 10"/>
                  <a:gd name="T10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02">
                    <a:moveTo>
                      <a:pt x="10" y="102"/>
                    </a:moveTo>
                    <a:lnTo>
                      <a:pt x="10" y="100"/>
                    </a:lnTo>
                    <a:lnTo>
                      <a:pt x="9" y="98"/>
                    </a:lnTo>
                    <a:lnTo>
                      <a:pt x="9" y="97"/>
                    </a:lnTo>
                    <a:lnTo>
                      <a:pt x="9" y="95"/>
                    </a:lnTo>
                    <a:lnTo>
                      <a:pt x="9" y="93"/>
                    </a:lnTo>
                    <a:lnTo>
                      <a:pt x="9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7" y="81"/>
                    </a:lnTo>
                    <a:lnTo>
                      <a:pt x="7" y="79"/>
                    </a:lnTo>
                    <a:lnTo>
                      <a:pt x="7" y="78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7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1" name="Freeform 2842"/>
              <p:cNvSpPr>
                <a:spLocks/>
              </p:cNvSpPr>
              <p:nvPr/>
            </p:nvSpPr>
            <p:spPr bwMode="auto">
              <a:xfrm>
                <a:off x="6896622" y="4764881"/>
                <a:ext cx="9843" cy="114173"/>
              </a:xfrm>
              <a:custGeom>
                <a:avLst/>
                <a:gdLst>
                  <a:gd name="T0" fmla="*/ 10 w 10"/>
                  <a:gd name="T1" fmla="*/ 116 h 116"/>
                  <a:gd name="T2" fmla="*/ 10 w 10"/>
                  <a:gd name="T3" fmla="*/ 114 h 116"/>
                  <a:gd name="T4" fmla="*/ 9 w 10"/>
                  <a:gd name="T5" fmla="*/ 112 h 116"/>
                  <a:gd name="T6" fmla="*/ 9 w 10"/>
                  <a:gd name="T7" fmla="*/ 110 h 116"/>
                  <a:gd name="T8" fmla="*/ 9 w 10"/>
                  <a:gd name="T9" fmla="*/ 107 h 116"/>
                  <a:gd name="T10" fmla="*/ 9 w 10"/>
                  <a:gd name="T11" fmla="*/ 105 h 116"/>
                  <a:gd name="T12" fmla="*/ 9 w 10"/>
                  <a:gd name="T13" fmla="*/ 103 h 116"/>
                  <a:gd name="T14" fmla="*/ 8 w 10"/>
                  <a:gd name="T15" fmla="*/ 101 h 116"/>
                  <a:gd name="T16" fmla="*/ 8 w 10"/>
                  <a:gd name="T17" fmla="*/ 99 h 116"/>
                  <a:gd name="T18" fmla="*/ 8 w 10"/>
                  <a:gd name="T19" fmla="*/ 97 h 116"/>
                  <a:gd name="T20" fmla="*/ 8 w 10"/>
                  <a:gd name="T21" fmla="*/ 94 h 116"/>
                  <a:gd name="T22" fmla="*/ 8 w 10"/>
                  <a:gd name="T23" fmla="*/ 92 h 116"/>
                  <a:gd name="T24" fmla="*/ 7 w 10"/>
                  <a:gd name="T25" fmla="*/ 90 h 116"/>
                  <a:gd name="T26" fmla="*/ 7 w 10"/>
                  <a:gd name="T27" fmla="*/ 88 h 116"/>
                  <a:gd name="T28" fmla="*/ 7 w 10"/>
                  <a:gd name="T29" fmla="*/ 85 h 116"/>
                  <a:gd name="T30" fmla="*/ 7 w 10"/>
                  <a:gd name="T31" fmla="*/ 83 h 116"/>
                  <a:gd name="T32" fmla="*/ 7 w 10"/>
                  <a:gd name="T33" fmla="*/ 81 h 116"/>
                  <a:gd name="T34" fmla="*/ 6 w 10"/>
                  <a:gd name="T35" fmla="*/ 79 h 116"/>
                  <a:gd name="T36" fmla="*/ 6 w 10"/>
                  <a:gd name="T37" fmla="*/ 77 h 116"/>
                  <a:gd name="T38" fmla="*/ 6 w 10"/>
                  <a:gd name="T39" fmla="*/ 74 h 116"/>
                  <a:gd name="T40" fmla="*/ 6 w 10"/>
                  <a:gd name="T41" fmla="*/ 72 h 116"/>
                  <a:gd name="T42" fmla="*/ 6 w 10"/>
                  <a:gd name="T43" fmla="*/ 70 h 116"/>
                  <a:gd name="T44" fmla="*/ 5 w 10"/>
                  <a:gd name="T45" fmla="*/ 68 h 116"/>
                  <a:gd name="T46" fmla="*/ 5 w 10"/>
                  <a:gd name="T47" fmla="*/ 65 h 116"/>
                  <a:gd name="T48" fmla="*/ 5 w 10"/>
                  <a:gd name="T49" fmla="*/ 63 h 116"/>
                  <a:gd name="T50" fmla="*/ 5 w 10"/>
                  <a:gd name="T51" fmla="*/ 61 h 116"/>
                  <a:gd name="T52" fmla="*/ 4 w 10"/>
                  <a:gd name="T53" fmla="*/ 59 h 116"/>
                  <a:gd name="T54" fmla="*/ 4 w 10"/>
                  <a:gd name="T55" fmla="*/ 56 h 116"/>
                  <a:gd name="T56" fmla="*/ 4 w 10"/>
                  <a:gd name="T57" fmla="*/ 54 h 116"/>
                  <a:gd name="T58" fmla="*/ 4 w 10"/>
                  <a:gd name="T59" fmla="*/ 52 h 116"/>
                  <a:gd name="T60" fmla="*/ 4 w 10"/>
                  <a:gd name="T61" fmla="*/ 49 h 116"/>
                  <a:gd name="T62" fmla="*/ 4 w 10"/>
                  <a:gd name="T63" fmla="*/ 47 h 116"/>
                  <a:gd name="T64" fmla="*/ 3 w 10"/>
                  <a:gd name="T65" fmla="*/ 45 h 116"/>
                  <a:gd name="T66" fmla="*/ 3 w 10"/>
                  <a:gd name="T67" fmla="*/ 43 h 116"/>
                  <a:gd name="T68" fmla="*/ 3 w 10"/>
                  <a:gd name="T69" fmla="*/ 40 h 116"/>
                  <a:gd name="T70" fmla="*/ 3 w 10"/>
                  <a:gd name="T71" fmla="*/ 38 h 116"/>
                  <a:gd name="T72" fmla="*/ 3 w 10"/>
                  <a:gd name="T73" fmla="*/ 36 h 116"/>
                  <a:gd name="T74" fmla="*/ 2 w 10"/>
                  <a:gd name="T75" fmla="*/ 33 h 116"/>
                  <a:gd name="T76" fmla="*/ 2 w 10"/>
                  <a:gd name="T77" fmla="*/ 31 h 116"/>
                  <a:gd name="T78" fmla="*/ 2 w 10"/>
                  <a:gd name="T79" fmla="*/ 29 h 116"/>
                  <a:gd name="T80" fmla="*/ 2 w 10"/>
                  <a:gd name="T81" fmla="*/ 26 h 116"/>
                  <a:gd name="T82" fmla="*/ 2 w 10"/>
                  <a:gd name="T83" fmla="*/ 24 h 116"/>
                  <a:gd name="T84" fmla="*/ 2 w 10"/>
                  <a:gd name="T85" fmla="*/ 22 h 116"/>
                  <a:gd name="T86" fmla="*/ 1 w 10"/>
                  <a:gd name="T87" fmla="*/ 19 h 116"/>
                  <a:gd name="T88" fmla="*/ 1 w 10"/>
                  <a:gd name="T89" fmla="*/ 17 h 116"/>
                  <a:gd name="T90" fmla="*/ 1 w 10"/>
                  <a:gd name="T91" fmla="*/ 15 h 116"/>
                  <a:gd name="T92" fmla="*/ 1 w 10"/>
                  <a:gd name="T93" fmla="*/ 12 h 116"/>
                  <a:gd name="T94" fmla="*/ 0 w 10"/>
                  <a:gd name="T95" fmla="*/ 10 h 116"/>
                  <a:gd name="T96" fmla="*/ 0 w 10"/>
                  <a:gd name="T97" fmla="*/ 7 h 116"/>
                  <a:gd name="T98" fmla="*/ 0 w 10"/>
                  <a:gd name="T99" fmla="*/ 5 h 116"/>
                  <a:gd name="T100" fmla="*/ 0 w 10"/>
                  <a:gd name="T101" fmla="*/ 3 h 116"/>
                  <a:gd name="T102" fmla="*/ 0 w 10"/>
                  <a:gd name="T10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6">
                    <a:moveTo>
                      <a:pt x="10" y="116"/>
                    </a:moveTo>
                    <a:lnTo>
                      <a:pt x="10" y="114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9" y="107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7" y="85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4" y="59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2" name="Freeform 2843"/>
              <p:cNvSpPr>
                <a:spLocks/>
              </p:cNvSpPr>
              <p:nvPr/>
            </p:nvSpPr>
            <p:spPr bwMode="auto">
              <a:xfrm>
                <a:off x="6886779" y="4646771"/>
                <a:ext cx="9843" cy="121063"/>
              </a:xfrm>
              <a:custGeom>
                <a:avLst/>
                <a:gdLst>
                  <a:gd name="T0" fmla="*/ 10 w 10"/>
                  <a:gd name="T1" fmla="*/ 123 h 123"/>
                  <a:gd name="T2" fmla="*/ 10 w 10"/>
                  <a:gd name="T3" fmla="*/ 120 h 123"/>
                  <a:gd name="T4" fmla="*/ 9 w 10"/>
                  <a:gd name="T5" fmla="*/ 118 h 123"/>
                  <a:gd name="T6" fmla="*/ 9 w 10"/>
                  <a:gd name="T7" fmla="*/ 116 h 123"/>
                  <a:gd name="T8" fmla="*/ 9 w 10"/>
                  <a:gd name="T9" fmla="*/ 113 h 123"/>
                  <a:gd name="T10" fmla="*/ 9 w 10"/>
                  <a:gd name="T11" fmla="*/ 111 h 123"/>
                  <a:gd name="T12" fmla="*/ 9 w 10"/>
                  <a:gd name="T13" fmla="*/ 109 h 123"/>
                  <a:gd name="T14" fmla="*/ 9 w 10"/>
                  <a:gd name="T15" fmla="*/ 106 h 123"/>
                  <a:gd name="T16" fmla="*/ 8 w 10"/>
                  <a:gd name="T17" fmla="*/ 104 h 123"/>
                  <a:gd name="T18" fmla="*/ 8 w 10"/>
                  <a:gd name="T19" fmla="*/ 102 h 123"/>
                  <a:gd name="T20" fmla="*/ 8 w 10"/>
                  <a:gd name="T21" fmla="*/ 99 h 123"/>
                  <a:gd name="T22" fmla="*/ 8 w 10"/>
                  <a:gd name="T23" fmla="*/ 97 h 123"/>
                  <a:gd name="T24" fmla="*/ 7 w 10"/>
                  <a:gd name="T25" fmla="*/ 94 h 123"/>
                  <a:gd name="T26" fmla="*/ 7 w 10"/>
                  <a:gd name="T27" fmla="*/ 92 h 123"/>
                  <a:gd name="T28" fmla="*/ 7 w 10"/>
                  <a:gd name="T29" fmla="*/ 89 h 123"/>
                  <a:gd name="T30" fmla="*/ 7 w 10"/>
                  <a:gd name="T31" fmla="*/ 87 h 123"/>
                  <a:gd name="T32" fmla="*/ 7 w 10"/>
                  <a:gd name="T33" fmla="*/ 85 h 123"/>
                  <a:gd name="T34" fmla="*/ 6 w 10"/>
                  <a:gd name="T35" fmla="*/ 82 h 123"/>
                  <a:gd name="T36" fmla="*/ 6 w 10"/>
                  <a:gd name="T37" fmla="*/ 80 h 123"/>
                  <a:gd name="T38" fmla="*/ 6 w 10"/>
                  <a:gd name="T39" fmla="*/ 77 h 123"/>
                  <a:gd name="T40" fmla="*/ 6 w 10"/>
                  <a:gd name="T41" fmla="*/ 75 h 123"/>
                  <a:gd name="T42" fmla="*/ 6 w 10"/>
                  <a:gd name="T43" fmla="*/ 73 h 123"/>
                  <a:gd name="T44" fmla="*/ 6 w 10"/>
                  <a:gd name="T45" fmla="*/ 70 h 123"/>
                  <a:gd name="T46" fmla="*/ 5 w 10"/>
                  <a:gd name="T47" fmla="*/ 68 h 123"/>
                  <a:gd name="T48" fmla="*/ 5 w 10"/>
                  <a:gd name="T49" fmla="*/ 65 h 123"/>
                  <a:gd name="T50" fmla="*/ 5 w 10"/>
                  <a:gd name="T51" fmla="*/ 63 h 123"/>
                  <a:gd name="T52" fmla="*/ 5 w 10"/>
                  <a:gd name="T53" fmla="*/ 60 h 123"/>
                  <a:gd name="T54" fmla="*/ 4 w 10"/>
                  <a:gd name="T55" fmla="*/ 58 h 123"/>
                  <a:gd name="T56" fmla="*/ 4 w 10"/>
                  <a:gd name="T57" fmla="*/ 56 h 123"/>
                  <a:gd name="T58" fmla="*/ 4 w 10"/>
                  <a:gd name="T59" fmla="*/ 53 h 123"/>
                  <a:gd name="T60" fmla="*/ 4 w 10"/>
                  <a:gd name="T61" fmla="*/ 51 h 123"/>
                  <a:gd name="T62" fmla="*/ 4 w 10"/>
                  <a:gd name="T63" fmla="*/ 48 h 123"/>
                  <a:gd name="T64" fmla="*/ 3 w 10"/>
                  <a:gd name="T65" fmla="*/ 46 h 123"/>
                  <a:gd name="T66" fmla="*/ 3 w 10"/>
                  <a:gd name="T67" fmla="*/ 44 h 123"/>
                  <a:gd name="T68" fmla="*/ 3 w 10"/>
                  <a:gd name="T69" fmla="*/ 41 h 123"/>
                  <a:gd name="T70" fmla="*/ 3 w 10"/>
                  <a:gd name="T71" fmla="*/ 39 h 123"/>
                  <a:gd name="T72" fmla="*/ 3 w 10"/>
                  <a:gd name="T73" fmla="*/ 36 h 123"/>
                  <a:gd name="T74" fmla="*/ 2 w 10"/>
                  <a:gd name="T75" fmla="*/ 34 h 123"/>
                  <a:gd name="T76" fmla="*/ 2 w 10"/>
                  <a:gd name="T77" fmla="*/ 31 h 123"/>
                  <a:gd name="T78" fmla="*/ 2 w 10"/>
                  <a:gd name="T79" fmla="*/ 29 h 123"/>
                  <a:gd name="T80" fmla="*/ 2 w 10"/>
                  <a:gd name="T81" fmla="*/ 27 h 123"/>
                  <a:gd name="T82" fmla="*/ 2 w 10"/>
                  <a:gd name="T83" fmla="*/ 24 h 123"/>
                  <a:gd name="T84" fmla="*/ 2 w 10"/>
                  <a:gd name="T85" fmla="*/ 22 h 123"/>
                  <a:gd name="T86" fmla="*/ 1 w 10"/>
                  <a:gd name="T87" fmla="*/ 19 h 123"/>
                  <a:gd name="T88" fmla="*/ 1 w 10"/>
                  <a:gd name="T89" fmla="*/ 17 h 123"/>
                  <a:gd name="T90" fmla="*/ 1 w 10"/>
                  <a:gd name="T91" fmla="*/ 14 h 123"/>
                  <a:gd name="T92" fmla="*/ 1 w 10"/>
                  <a:gd name="T93" fmla="*/ 12 h 123"/>
                  <a:gd name="T94" fmla="*/ 0 w 10"/>
                  <a:gd name="T95" fmla="*/ 9 h 123"/>
                  <a:gd name="T96" fmla="*/ 0 w 10"/>
                  <a:gd name="T97" fmla="*/ 7 h 123"/>
                  <a:gd name="T98" fmla="*/ 0 w 10"/>
                  <a:gd name="T99" fmla="*/ 5 h 123"/>
                  <a:gd name="T100" fmla="*/ 0 w 10"/>
                  <a:gd name="T101" fmla="*/ 2 h 123"/>
                  <a:gd name="T102" fmla="*/ 0 w 10"/>
                  <a:gd name="T10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23">
                    <a:moveTo>
                      <a:pt x="10" y="123"/>
                    </a:moveTo>
                    <a:lnTo>
                      <a:pt x="10" y="120"/>
                    </a:lnTo>
                    <a:lnTo>
                      <a:pt x="9" y="118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9" y="111"/>
                    </a:lnTo>
                    <a:lnTo>
                      <a:pt x="9" y="109"/>
                    </a:lnTo>
                    <a:lnTo>
                      <a:pt x="9" y="106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7" y="94"/>
                    </a:lnTo>
                    <a:lnTo>
                      <a:pt x="7" y="92"/>
                    </a:lnTo>
                    <a:lnTo>
                      <a:pt x="7" y="89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0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4" y="48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3" y="41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3" name="Freeform 2844"/>
              <p:cNvSpPr>
                <a:spLocks/>
              </p:cNvSpPr>
              <p:nvPr/>
            </p:nvSpPr>
            <p:spPr bwMode="auto">
              <a:xfrm>
                <a:off x="6876937" y="4532598"/>
                <a:ext cx="9843" cy="116141"/>
              </a:xfrm>
              <a:custGeom>
                <a:avLst/>
                <a:gdLst>
                  <a:gd name="T0" fmla="*/ 10 w 10"/>
                  <a:gd name="T1" fmla="*/ 118 h 118"/>
                  <a:gd name="T2" fmla="*/ 10 w 10"/>
                  <a:gd name="T3" fmla="*/ 116 h 118"/>
                  <a:gd name="T4" fmla="*/ 9 w 10"/>
                  <a:gd name="T5" fmla="*/ 113 h 118"/>
                  <a:gd name="T6" fmla="*/ 9 w 10"/>
                  <a:gd name="T7" fmla="*/ 111 h 118"/>
                  <a:gd name="T8" fmla="*/ 9 w 10"/>
                  <a:gd name="T9" fmla="*/ 108 h 118"/>
                  <a:gd name="T10" fmla="*/ 9 w 10"/>
                  <a:gd name="T11" fmla="*/ 106 h 118"/>
                  <a:gd name="T12" fmla="*/ 9 w 10"/>
                  <a:gd name="T13" fmla="*/ 104 h 118"/>
                  <a:gd name="T14" fmla="*/ 9 w 10"/>
                  <a:gd name="T15" fmla="*/ 101 h 118"/>
                  <a:gd name="T16" fmla="*/ 8 w 10"/>
                  <a:gd name="T17" fmla="*/ 99 h 118"/>
                  <a:gd name="T18" fmla="*/ 8 w 10"/>
                  <a:gd name="T19" fmla="*/ 96 h 118"/>
                  <a:gd name="T20" fmla="*/ 8 w 10"/>
                  <a:gd name="T21" fmla="*/ 94 h 118"/>
                  <a:gd name="T22" fmla="*/ 8 w 10"/>
                  <a:gd name="T23" fmla="*/ 92 h 118"/>
                  <a:gd name="T24" fmla="*/ 7 w 10"/>
                  <a:gd name="T25" fmla="*/ 89 h 118"/>
                  <a:gd name="T26" fmla="*/ 7 w 10"/>
                  <a:gd name="T27" fmla="*/ 87 h 118"/>
                  <a:gd name="T28" fmla="*/ 7 w 10"/>
                  <a:gd name="T29" fmla="*/ 85 h 118"/>
                  <a:gd name="T30" fmla="*/ 7 w 10"/>
                  <a:gd name="T31" fmla="*/ 82 h 118"/>
                  <a:gd name="T32" fmla="*/ 7 w 10"/>
                  <a:gd name="T33" fmla="*/ 80 h 118"/>
                  <a:gd name="T34" fmla="*/ 6 w 10"/>
                  <a:gd name="T35" fmla="*/ 77 h 118"/>
                  <a:gd name="T36" fmla="*/ 6 w 10"/>
                  <a:gd name="T37" fmla="*/ 75 h 118"/>
                  <a:gd name="T38" fmla="*/ 6 w 10"/>
                  <a:gd name="T39" fmla="*/ 73 h 118"/>
                  <a:gd name="T40" fmla="*/ 6 w 10"/>
                  <a:gd name="T41" fmla="*/ 70 h 118"/>
                  <a:gd name="T42" fmla="*/ 6 w 10"/>
                  <a:gd name="T43" fmla="*/ 68 h 118"/>
                  <a:gd name="T44" fmla="*/ 6 w 10"/>
                  <a:gd name="T45" fmla="*/ 66 h 118"/>
                  <a:gd name="T46" fmla="*/ 5 w 10"/>
                  <a:gd name="T47" fmla="*/ 63 h 118"/>
                  <a:gd name="T48" fmla="*/ 5 w 10"/>
                  <a:gd name="T49" fmla="*/ 61 h 118"/>
                  <a:gd name="T50" fmla="*/ 5 w 10"/>
                  <a:gd name="T51" fmla="*/ 59 h 118"/>
                  <a:gd name="T52" fmla="*/ 5 w 10"/>
                  <a:gd name="T53" fmla="*/ 56 h 118"/>
                  <a:gd name="T54" fmla="*/ 4 w 10"/>
                  <a:gd name="T55" fmla="*/ 54 h 118"/>
                  <a:gd name="T56" fmla="*/ 4 w 10"/>
                  <a:gd name="T57" fmla="*/ 52 h 118"/>
                  <a:gd name="T58" fmla="*/ 4 w 10"/>
                  <a:gd name="T59" fmla="*/ 49 h 118"/>
                  <a:gd name="T60" fmla="*/ 4 w 10"/>
                  <a:gd name="T61" fmla="*/ 47 h 118"/>
                  <a:gd name="T62" fmla="*/ 4 w 10"/>
                  <a:gd name="T63" fmla="*/ 45 h 118"/>
                  <a:gd name="T64" fmla="*/ 3 w 10"/>
                  <a:gd name="T65" fmla="*/ 42 h 118"/>
                  <a:gd name="T66" fmla="*/ 3 w 10"/>
                  <a:gd name="T67" fmla="*/ 40 h 118"/>
                  <a:gd name="T68" fmla="*/ 3 w 10"/>
                  <a:gd name="T69" fmla="*/ 38 h 118"/>
                  <a:gd name="T70" fmla="*/ 3 w 10"/>
                  <a:gd name="T71" fmla="*/ 35 h 118"/>
                  <a:gd name="T72" fmla="*/ 3 w 10"/>
                  <a:gd name="T73" fmla="*/ 33 h 118"/>
                  <a:gd name="T74" fmla="*/ 3 w 10"/>
                  <a:gd name="T75" fmla="*/ 31 h 118"/>
                  <a:gd name="T76" fmla="*/ 2 w 10"/>
                  <a:gd name="T77" fmla="*/ 29 h 118"/>
                  <a:gd name="T78" fmla="*/ 2 w 10"/>
                  <a:gd name="T79" fmla="*/ 26 h 118"/>
                  <a:gd name="T80" fmla="*/ 2 w 10"/>
                  <a:gd name="T81" fmla="*/ 24 h 118"/>
                  <a:gd name="T82" fmla="*/ 2 w 10"/>
                  <a:gd name="T83" fmla="*/ 22 h 118"/>
                  <a:gd name="T84" fmla="*/ 2 w 10"/>
                  <a:gd name="T85" fmla="*/ 20 h 118"/>
                  <a:gd name="T86" fmla="*/ 1 w 10"/>
                  <a:gd name="T87" fmla="*/ 17 h 118"/>
                  <a:gd name="T88" fmla="*/ 1 w 10"/>
                  <a:gd name="T89" fmla="*/ 15 h 118"/>
                  <a:gd name="T90" fmla="*/ 1 w 10"/>
                  <a:gd name="T91" fmla="*/ 13 h 118"/>
                  <a:gd name="T92" fmla="*/ 1 w 10"/>
                  <a:gd name="T93" fmla="*/ 11 h 118"/>
                  <a:gd name="T94" fmla="*/ 0 w 10"/>
                  <a:gd name="T95" fmla="*/ 8 h 118"/>
                  <a:gd name="T96" fmla="*/ 0 w 10"/>
                  <a:gd name="T97" fmla="*/ 6 h 118"/>
                  <a:gd name="T98" fmla="*/ 0 w 10"/>
                  <a:gd name="T99" fmla="*/ 4 h 118"/>
                  <a:gd name="T100" fmla="*/ 0 w 10"/>
                  <a:gd name="T101" fmla="*/ 2 h 118"/>
                  <a:gd name="T102" fmla="*/ 0 w 10"/>
                  <a:gd name="T10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8">
                    <a:moveTo>
                      <a:pt x="10" y="118"/>
                    </a:moveTo>
                    <a:lnTo>
                      <a:pt x="10" y="116"/>
                    </a:lnTo>
                    <a:lnTo>
                      <a:pt x="9" y="113"/>
                    </a:lnTo>
                    <a:lnTo>
                      <a:pt x="9" y="111"/>
                    </a:lnTo>
                    <a:lnTo>
                      <a:pt x="9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1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7" y="89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5" y="59"/>
                    </a:lnTo>
                    <a:lnTo>
                      <a:pt x="5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4" name="Freeform 2845"/>
              <p:cNvSpPr>
                <a:spLocks/>
              </p:cNvSpPr>
              <p:nvPr/>
            </p:nvSpPr>
            <p:spPr bwMode="auto">
              <a:xfrm>
                <a:off x="6867094" y="4443032"/>
                <a:ext cx="9843" cy="91536"/>
              </a:xfrm>
              <a:custGeom>
                <a:avLst/>
                <a:gdLst>
                  <a:gd name="T0" fmla="*/ 10 w 10"/>
                  <a:gd name="T1" fmla="*/ 93 h 93"/>
                  <a:gd name="T2" fmla="*/ 10 w 10"/>
                  <a:gd name="T3" fmla="*/ 91 h 93"/>
                  <a:gd name="T4" fmla="*/ 9 w 10"/>
                  <a:gd name="T5" fmla="*/ 89 h 93"/>
                  <a:gd name="T6" fmla="*/ 9 w 10"/>
                  <a:gd name="T7" fmla="*/ 86 h 93"/>
                  <a:gd name="T8" fmla="*/ 9 w 10"/>
                  <a:gd name="T9" fmla="*/ 85 h 93"/>
                  <a:gd name="T10" fmla="*/ 9 w 10"/>
                  <a:gd name="T11" fmla="*/ 82 h 93"/>
                  <a:gd name="T12" fmla="*/ 9 w 10"/>
                  <a:gd name="T13" fmla="*/ 80 h 93"/>
                  <a:gd name="T14" fmla="*/ 9 w 10"/>
                  <a:gd name="T15" fmla="*/ 78 h 93"/>
                  <a:gd name="T16" fmla="*/ 8 w 10"/>
                  <a:gd name="T17" fmla="*/ 76 h 93"/>
                  <a:gd name="T18" fmla="*/ 8 w 10"/>
                  <a:gd name="T19" fmla="*/ 74 h 93"/>
                  <a:gd name="T20" fmla="*/ 8 w 10"/>
                  <a:gd name="T21" fmla="*/ 72 h 93"/>
                  <a:gd name="T22" fmla="*/ 8 w 10"/>
                  <a:gd name="T23" fmla="*/ 70 h 93"/>
                  <a:gd name="T24" fmla="*/ 7 w 10"/>
                  <a:gd name="T25" fmla="*/ 68 h 93"/>
                  <a:gd name="T26" fmla="*/ 7 w 10"/>
                  <a:gd name="T27" fmla="*/ 66 h 93"/>
                  <a:gd name="T28" fmla="*/ 7 w 10"/>
                  <a:gd name="T29" fmla="*/ 64 h 93"/>
                  <a:gd name="T30" fmla="*/ 7 w 10"/>
                  <a:gd name="T31" fmla="*/ 62 h 93"/>
                  <a:gd name="T32" fmla="*/ 7 w 10"/>
                  <a:gd name="T33" fmla="*/ 60 h 93"/>
                  <a:gd name="T34" fmla="*/ 6 w 10"/>
                  <a:gd name="T35" fmla="*/ 58 h 93"/>
                  <a:gd name="T36" fmla="*/ 6 w 10"/>
                  <a:gd name="T37" fmla="*/ 56 h 93"/>
                  <a:gd name="T38" fmla="*/ 6 w 10"/>
                  <a:gd name="T39" fmla="*/ 54 h 93"/>
                  <a:gd name="T40" fmla="*/ 6 w 10"/>
                  <a:gd name="T41" fmla="*/ 52 h 93"/>
                  <a:gd name="T42" fmla="*/ 6 w 10"/>
                  <a:gd name="T43" fmla="*/ 50 h 93"/>
                  <a:gd name="T44" fmla="*/ 6 w 10"/>
                  <a:gd name="T45" fmla="*/ 48 h 93"/>
                  <a:gd name="T46" fmla="*/ 5 w 10"/>
                  <a:gd name="T47" fmla="*/ 46 h 93"/>
                  <a:gd name="T48" fmla="*/ 5 w 10"/>
                  <a:gd name="T49" fmla="*/ 45 h 93"/>
                  <a:gd name="T50" fmla="*/ 5 w 10"/>
                  <a:gd name="T51" fmla="*/ 43 h 93"/>
                  <a:gd name="T52" fmla="*/ 5 w 10"/>
                  <a:gd name="T53" fmla="*/ 41 h 93"/>
                  <a:gd name="T54" fmla="*/ 4 w 10"/>
                  <a:gd name="T55" fmla="*/ 39 h 93"/>
                  <a:gd name="T56" fmla="*/ 4 w 10"/>
                  <a:gd name="T57" fmla="*/ 37 h 93"/>
                  <a:gd name="T58" fmla="*/ 4 w 10"/>
                  <a:gd name="T59" fmla="*/ 35 h 93"/>
                  <a:gd name="T60" fmla="*/ 4 w 10"/>
                  <a:gd name="T61" fmla="*/ 33 h 93"/>
                  <a:gd name="T62" fmla="*/ 4 w 10"/>
                  <a:gd name="T63" fmla="*/ 32 h 93"/>
                  <a:gd name="T64" fmla="*/ 3 w 10"/>
                  <a:gd name="T65" fmla="*/ 30 h 93"/>
                  <a:gd name="T66" fmla="*/ 3 w 10"/>
                  <a:gd name="T67" fmla="*/ 28 h 93"/>
                  <a:gd name="T68" fmla="*/ 3 w 10"/>
                  <a:gd name="T69" fmla="*/ 26 h 93"/>
                  <a:gd name="T70" fmla="*/ 3 w 10"/>
                  <a:gd name="T71" fmla="*/ 25 h 93"/>
                  <a:gd name="T72" fmla="*/ 3 w 10"/>
                  <a:gd name="T73" fmla="*/ 23 h 93"/>
                  <a:gd name="T74" fmla="*/ 3 w 10"/>
                  <a:gd name="T75" fmla="*/ 22 h 93"/>
                  <a:gd name="T76" fmla="*/ 2 w 10"/>
                  <a:gd name="T77" fmla="*/ 20 h 93"/>
                  <a:gd name="T78" fmla="*/ 2 w 10"/>
                  <a:gd name="T79" fmla="*/ 18 h 93"/>
                  <a:gd name="T80" fmla="*/ 2 w 10"/>
                  <a:gd name="T81" fmla="*/ 16 h 93"/>
                  <a:gd name="T82" fmla="*/ 2 w 10"/>
                  <a:gd name="T83" fmla="*/ 15 h 93"/>
                  <a:gd name="T84" fmla="*/ 2 w 10"/>
                  <a:gd name="T85" fmla="*/ 13 h 93"/>
                  <a:gd name="T86" fmla="*/ 1 w 10"/>
                  <a:gd name="T87" fmla="*/ 12 h 93"/>
                  <a:gd name="T88" fmla="*/ 1 w 10"/>
                  <a:gd name="T89" fmla="*/ 10 h 93"/>
                  <a:gd name="T90" fmla="*/ 1 w 10"/>
                  <a:gd name="T91" fmla="*/ 9 h 93"/>
                  <a:gd name="T92" fmla="*/ 1 w 10"/>
                  <a:gd name="T93" fmla="*/ 7 h 93"/>
                  <a:gd name="T94" fmla="*/ 0 w 10"/>
                  <a:gd name="T95" fmla="*/ 6 h 93"/>
                  <a:gd name="T96" fmla="*/ 0 w 10"/>
                  <a:gd name="T97" fmla="*/ 4 h 93"/>
                  <a:gd name="T98" fmla="*/ 0 w 10"/>
                  <a:gd name="T99" fmla="*/ 3 h 93"/>
                  <a:gd name="T100" fmla="*/ 0 w 10"/>
                  <a:gd name="T101" fmla="*/ 1 h 93"/>
                  <a:gd name="T102" fmla="*/ 0 w 10"/>
                  <a:gd name="T10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3">
                    <a:moveTo>
                      <a:pt x="10" y="93"/>
                    </a:moveTo>
                    <a:lnTo>
                      <a:pt x="10" y="91"/>
                    </a:lnTo>
                    <a:lnTo>
                      <a:pt x="9" y="89"/>
                    </a:lnTo>
                    <a:lnTo>
                      <a:pt x="9" y="86"/>
                    </a:lnTo>
                    <a:lnTo>
                      <a:pt x="9" y="85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9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7" y="68"/>
                    </a:lnTo>
                    <a:lnTo>
                      <a:pt x="7" y="66"/>
                    </a:lnTo>
                    <a:lnTo>
                      <a:pt x="7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5" name="Freeform 2846"/>
              <p:cNvSpPr>
                <a:spLocks/>
              </p:cNvSpPr>
              <p:nvPr/>
            </p:nvSpPr>
            <p:spPr bwMode="auto">
              <a:xfrm>
                <a:off x="6857252" y="4402677"/>
                <a:ext cx="9843" cy="41338"/>
              </a:xfrm>
              <a:custGeom>
                <a:avLst/>
                <a:gdLst>
                  <a:gd name="T0" fmla="*/ 10 w 10"/>
                  <a:gd name="T1" fmla="*/ 42 h 42"/>
                  <a:gd name="T2" fmla="*/ 10 w 10"/>
                  <a:gd name="T3" fmla="*/ 41 h 42"/>
                  <a:gd name="T4" fmla="*/ 10 w 10"/>
                  <a:gd name="T5" fmla="*/ 40 h 42"/>
                  <a:gd name="T6" fmla="*/ 9 w 10"/>
                  <a:gd name="T7" fmla="*/ 38 h 42"/>
                  <a:gd name="T8" fmla="*/ 9 w 10"/>
                  <a:gd name="T9" fmla="*/ 37 h 42"/>
                  <a:gd name="T10" fmla="*/ 9 w 10"/>
                  <a:gd name="T11" fmla="*/ 35 h 42"/>
                  <a:gd name="T12" fmla="*/ 9 w 10"/>
                  <a:gd name="T13" fmla="*/ 34 h 42"/>
                  <a:gd name="T14" fmla="*/ 9 w 10"/>
                  <a:gd name="T15" fmla="*/ 33 h 42"/>
                  <a:gd name="T16" fmla="*/ 8 w 10"/>
                  <a:gd name="T17" fmla="*/ 32 h 42"/>
                  <a:gd name="T18" fmla="*/ 8 w 10"/>
                  <a:gd name="T19" fmla="*/ 30 h 42"/>
                  <a:gd name="T20" fmla="*/ 8 w 10"/>
                  <a:gd name="T21" fmla="*/ 29 h 42"/>
                  <a:gd name="T22" fmla="*/ 8 w 10"/>
                  <a:gd name="T23" fmla="*/ 28 h 42"/>
                  <a:gd name="T24" fmla="*/ 7 w 10"/>
                  <a:gd name="T25" fmla="*/ 27 h 42"/>
                  <a:gd name="T26" fmla="*/ 7 w 10"/>
                  <a:gd name="T27" fmla="*/ 26 h 42"/>
                  <a:gd name="T28" fmla="*/ 7 w 10"/>
                  <a:gd name="T29" fmla="*/ 24 h 42"/>
                  <a:gd name="T30" fmla="*/ 7 w 10"/>
                  <a:gd name="T31" fmla="*/ 23 h 42"/>
                  <a:gd name="T32" fmla="*/ 7 w 10"/>
                  <a:gd name="T33" fmla="*/ 22 h 42"/>
                  <a:gd name="T34" fmla="*/ 7 w 10"/>
                  <a:gd name="T35" fmla="*/ 21 h 42"/>
                  <a:gd name="T36" fmla="*/ 6 w 10"/>
                  <a:gd name="T37" fmla="*/ 20 h 42"/>
                  <a:gd name="T38" fmla="*/ 6 w 10"/>
                  <a:gd name="T39" fmla="*/ 19 h 42"/>
                  <a:gd name="T40" fmla="*/ 6 w 10"/>
                  <a:gd name="T41" fmla="*/ 18 h 42"/>
                  <a:gd name="T42" fmla="*/ 6 w 10"/>
                  <a:gd name="T43" fmla="*/ 17 h 42"/>
                  <a:gd name="T44" fmla="*/ 6 w 10"/>
                  <a:gd name="T45" fmla="*/ 16 h 42"/>
                  <a:gd name="T46" fmla="*/ 5 w 10"/>
                  <a:gd name="T47" fmla="*/ 15 h 42"/>
                  <a:gd name="T48" fmla="*/ 5 w 10"/>
                  <a:gd name="T49" fmla="*/ 14 h 42"/>
                  <a:gd name="T50" fmla="*/ 5 w 10"/>
                  <a:gd name="T51" fmla="*/ 14 h 42"/>
                  <a:gd name="T52" fmla="*/ 5 w 10"/>
                  <a:gd name="T53" fmla="*/ 13 h 42"/>
                  <a:gd name="T54" fmla="*/ 4 w 10"/>
                  <a:gd name="T55" fmla="*/ 12 h 42"/>
                  <a:gd name="T56" fmla="*/ 4 w 10"/>
                  <a:gd name="T57" fmla="*/ 11 h 42"/>
                  <a:gd name="T58" fmla="*/ 4 w 10"/>
                  <a:gd name="T59" fmla="*/ 10 h 42"/>
                  <a:gd name="T60" fmla="*/ 4 w 10"/>
                  <a:gd name="T61" fmla="*/ 9 h 42"/>
                  <a:gd name="T62" fmla="*/ 4 w 10"/>
                  <a:gd name="T63" fmla="*/ 9 h 42"/>
                  <a:gd name="T64" fmla="*/ 4 w 10"/>
                  <a:gd name="T65" fmla="*/ 8 h 42"/>
                  <a:gd name="T66" fmla="*/ 3 w 10"/>
                  <a:gd name="T67" fmla="*/ 8 h 42"/>
                  <a:gd name="T68" fmla="*/ 3 w 10"/>
                  <a:gd name="T69" fmla="*/ 7 h 42"/>
                  <a:gd name="T70" fmla="*/ 3 w 10"/>
                  <a:gd name="T71" fmla="*/ 6 h 42"/>
                  <a:gd name="T72" fmla="*/ 3 w 10"/>
                  <a:gd name="T73" fmla="*/ 6 h 42"/>
                  <a:gd name="T74" fmla="*/ 3 w 10"/>
                  <a:gd name="T75" fmla="*/ 5 h 42"/>
                  <a:gd name="T76" fmla="*/ 2 w 10"/>
                  <a:gd name="T77" fmla="*/ 5 h 42"/>
                  <a:gd name="T78" fmla="*/ 2 w 10"/>
                  <a:gd name="T79" fmla="*/ 4 h 42"/>
                  <a:gd name="T80" fmla="*/ 2 w 10"/>
                  <a:gd name="T81" fmla="*/ 3 h 42"/>
                  <a:gd name="T82" fmla="*/ 2 w 10"/>
                  <a:gd name="T83" fmla="*/ 3 h 42"/>
                  <a:gd name="T84" fmla="*/ 2 w 10"/>
                  <a:gd name="T85" fmla="*/ 3 h 42"/>
                  <a:gd name="T86" fmla="*/ 1 w 10"/>
                  <a:gd name="T87" fmla="*/ 2 h 42"/>
                  <a:gd name="T88" fmla="*/ 1 w 10"/>
                  <a:gd name="T89" fmla="*/ 2 h 42"/>
                  <a:gd name="T90" fmla="*/ 1 w 10"/>
                  <a:gd name="T91" fmla="*/ 2 h 42"/>
                  <a:gd name="T92" fmla="*/ 1 w 10"/>
                  <a:gd name="T93" fmla="*/ 1 h 42"/>
                  <a:gd name="T94" fmla="*/ 0 w 10"/>
                  <a:gd name="T95" fmla="*/ 1 h 42"/>
                  <a:gd name="T96" fmla="*/ 0 w 10"/>
                  <a:gd name="T97" fmla="*/ 1 h 42"/>
                  <a:gd name="T98" fmla="*/ 0 w 10"/>
                  <a:gd name="T99" fmla="*/ 1 h 42"/>
                  <a:gd name="T100" fmla="*/ 0 w 10"/>
                  <a:gd name="T101" fmla="*/ 0 h 42"/>
                  <a:gd name="T102" fmla="*/ 0 w 10"/>
                  <a:gd name="T10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2">
                    <a:moveTo>
                      <a:pt x="10" y="42"/>
                    </a:moveTo>
                    <a:lnTo>
                      <a:pt x="10" y="41"/>
                    </a:lnTo>
                    <a:lnTo>
                      <a:pt x="10" y="40"/>
                    </a:lnTo>
                    <a:lnTo>
                      <a:pt x="9" y="38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6" name="Freeform 2847"/>
              <p:cNvSpPr>
                <a:spLocks/>
              </p:cNvSpPr>
              <p:nvPr/>
            </p:nvSpPr>
            <p:spPr bwMode="auto">
              <a:xfrm>
                <a:off x="6847409" y="4401693"/>
                <a:ext cx="9843" cy="29527"/>
              </a:xfrm>
              <a:custGeom>
                <a:avLst/>
                <a:gdLst>
                  <a:gd name="T0" fmla="*/ 10 w 10"/>
                  <a:gd name="T1" fmla="*/ 1 h 30"/>
                  <a:gd name="T2" fmla="*/ 10 w 10"/>
                  <a:gd name="T3" fmla="*/ 1 h 30"/>
                  <a:gd name="T4" fmla="*/ 10 w 10"/>
                  <a:gd name="T5" fmla="*/ 1 h 30"/>
                  <a:gd name="T6" fmla="*/ 9 w 10"/>
                  <a:gd name="T7" fmla="*/ 1 h 30"/>
                  <a:gd name="T8" fmla="*/ 9 w 10"/>
                  <a:gd name="T9" fmla="*/ 1 h 30"/>
                  <a:gd name="T10" fmla="*/ 9 w 10"/>
                  <a:gd name="T11" fmla="*/ 1 h 30"/>
                  <a:gd name="T12" fmla="*/ 9 w 10"/>
                  <a:gd name="T13" fmla="*/ 0 h 30"/>
                  <a:gd name="T14" fmla="*/ 9 w 10"/>
                  <a:gd name="T15" fmla="*/ 0 h 30"/>
                  <a:gd name="T16" fmla="*/ 8 w 10"/>
                  <a:gd name="T17" fmla="*/ 1 h 30"/>
                  <a:gd name="T18" fmla="*/ 8 w 10"/>
                  <a:gd name="T19" fmla="*/ 1 h 30"/>
                  <a:gd name="T20" fmla="*/ 8 w 10"/>
                  <a:gd name="T21" fmla="*/ 1 h 30"/>
                  <a:gd name="T22" fmla="*/ 8 w 10"/>
                  <a:gd name="T23" fmla="*/ 1 h 30"/>
                  <a:gd name="T24" fmla="*/ 7 w 10"/>
                  <a:gd name="T25" fmla="*/ 1 h 30"/>
                  <a:gd name="T26" fmla="*/ 7 w 10"/>
                  <a:gd name="T27" fmla="*/ 1 h 30"/>
                  <a:gd name="T28" fmla="*/ 7 w 10"/>
                  <a:gd name="T29" fmla="*/ 1 h 30"/>
                  <a:gd name="T30" fmla="*/ 7 w 10"/>
                  <a:gd name="T31" fmla="*/ 2 h 30"/>
                  <a:gd name="T32" fmla="*/ 7 w 10"/>
                  <a:gd name="T33" fmla="*/ 2 h 30"/>
                  <a:gd name="T34" fmla="*/ 7 w 10"/>
                  <a:gd name="T35" fmla="*/ 2 h 30"/>
                  <a:gd name="T36" fmla="*/ 6 w 10"/>
                  <a:gd name="T37" fmla="*/ 2 h 30"/>
                  <a:gd name="T38" fmla="*/ 6 w 10"/>
                  <a:gd name="T39" fmla="*/ 3 h 30"/>
                  <a:gd name="T40" fmla="*/ 6 w 10"/>
                  <a:gd name="T41" fmla="*/ 3 h 30"/>
                  <a:gd name="T42" fmla="*/ 6 w 10"/>
                  <a:gd name="T43" fmla="*/ 4 h 30"/>
                  <a:gd name="T44" fmla="*/ 6 w 10"/>
                  <a:gd name="T45" fmla="*/ 4 h 30"/>
                  <a:gd name="T46" fmla="*/ 5 w 10"/>
                  <a:gd name="T47" fmla="*/ 4 h 30"/>
                  <a:gd name="T48" fmla="*/ 5 w 10"/>
                  <a:gd name="T49" fmla="*/ 5 h 30"/>
                  <a:gd name="T50" fmla="*/ 5 w 10"/>
                  <a:gd name="T51" fmla="*/ 6 h 30"/>
                  <a:gd name="T52" fmla="*/ 5 w 10"/>
                  <a:gd name="T53" fmla="*/ 6 h 30"/>
                  <a:gd name="T54" fmla="*/ 4 w 10"/>
                  <a:gd name="T55" fmla="*/ 7 h 30"/>
                  <a:gd name="T56" fmla="*/ 4 w 10"/>
                  <a:gd name="T57" fmla="*/ 7 h 30"/>
                  <a:gd name="T58" fmla="*/ 4 w 10"/>
                  <a:gd name="T59" fmla="*/ 8 h 30"/>
                  <a:gd name="T60" fmla="*/ 4 w 10"/>
                  <a:gd name="T61" fmla="*/ 9 h 30"/>
                  <a:gd name="T62" fmla="*/ 4 w 10"/>
                  <a:gd name="T63" fmla="*/ 9 h 30"/>
                  <a:gd name="T64" fmla="*/ 4 w 10"/>
                  <a:gd name="T65" fmla="*/ 10 h 30"/>
                  <a:gd name="T66" fmla="*/ 3 w 10"/>
                  <a:gd name="T67" fmla="*/ 11 h 30"/>
                  <a:gd name="T68" fmla="*/ 3 w 10"/>
                  <a:gd name="T69" fmla="*/ 12 h 30"/>
                  <a:gd name="T70" fmla="*/ 3 w 10"/>
                  <a:gd name="T71" fmla="*/ 12 h 30"/>
                  <a:gd name="T72" fmla="*/ 3 w 10"/>
                  <a:gd name="T73" fmla="*/ 13 h 30"/>
                  <a:gd name="T74" fmla="*/ 3 w 10"/>
                  <a:gd name="T75" fmla="*/ 14 h 30"/>
                  <a:gd name="T76" fmla="*/ 2 w 10"/>
                  <a:gd name="T77" fmla="*/ 15 h 30"/>
                  <a:gd name="T78" fmla="*/ 2 w 10"/>
                  <a:gd name="T79" fmla="*/ 16 h 30"/>
                  <a:gd name="T80" fmla="*/ 2 w 10"/>
                  <a:gd name="T81" fmla="*/ 17 h 30"/>
                  <a:gd name="T82" fmla="*/ 2 w 10"/>
                  <a:gd name="T83" fmla="*/ 18 h 30"/>
                  <a:gd name="T84" fmla="*/ 1 w 10"/>
                  <a:gd name="T85" fmla="*/ 19 h 30"/>
                  <a:gd name="T86" fmla="*/ 1 w 10"/>
                  <a:gd name="T87" fmla="*/ 20 h 30"/>
                  <a:gd name="T88" fmla="*/ 1 w 10"/>
                  <a:gd name="T89" fmla="*/ 21 h 30"/>
                  <a:gd name="T90" fmla="*/ 1 w 10"/>
                  <a:gd name="T91" fmla="*/ 22 h 30"/>
                  <a:gd name="T92" fmla="*/ 1 w 10"/>
                  <a:gd name="T93" fmla="*/ 23 h 30"/>
                  <a:gd name="T94" fmla="*/ 1 w 10"/>
                  <a:gd name="T95" fmla="*/ 25 h 30"/>
                  <a:gd name="T96" fmla="*/ 0 w 10"/>
                  <a:gd name="T97" fmla="*/ 26 h 30"/>
                  <a:gd name="T98" fmla="*/ 0 w 10"/>
                  <a:gd name="T99" fmla="*/ 27 h 30"/>
                  <a:gd name="T100" fmla="*/ 0 w 10"/>
                  <a:gd name="T101" fmla="*/ 28 h 30"/>
                  <a:gd name="T102" fmla="*/ 0 w 10"/>
                  <a:gd name="T10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0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7" name="Freeform 2848"/>
              <p:cNvSpPr>
                <a:spLocks/>
              </p:cNvSpPr>
              <p:nvPr/>
            </p:nvSpPr>
            <p:spPr bwMode="auto">
              <a:xfrm>
                <a:off x="6837567" y="4429252"/>
                <a:ext cx="9843" cy="99410"/>
              </a:xfrm>
              <a:custGeom>
                <a:avLst/>
                <a:gdLst>
                  <a:gd name="T0" fmla="*/ 10 w 10"/>
                  <a:gd name="T1" fmla="*/ 0 h 101"/>
                  <a:gd name="T2" fmla="*/ 10 w 10"/>
                  <a:gd name="T3" fmla="*/ 2 h 101"/>
                  <a:gd name="T4" fmla="*/ 10 w 10"/>
                  <a:gd name="T5" fmla="*/ 3 h 101"/>
                  <a:gd name="T6" fmla="*/ 9 w 10"/>
                  <a:gd name="T7" fmla="*/ 4 h 101"/>
                  <a:gd name="T8" fmla="*/ 9 w 10"/>
                  <a:gd name="T9" fmla="*/ 6 h 101"/>
                  <a:gd name="T10" fmla="*/ 9 w 10"/>
                  <a:gd name="T11" fmla="*/ 7 h 101"/>
                  <a:gd name="T12" fmla="*/ 9 w 10"/>
                  <a:gd name="T13" fmla="*/ 9 h 101"/>
                  <a:gd name="T14" fmla="*/ 9 w 10"/>
                  <a:gd name="T15" fmla="*/ 10 h 101"/>
                  <a:gd name="T16" fmla="*/ 8 w 10"/>
                  <a:gd name="T17" fmla="*/ 12 h 101"/>
                  <a:gd name="T18" fmla="*/ 8 w 10"/>
                  <a:gd name="T19" fmla="*/ 13 h 101"/>
                  <a:gd name="T20" fmla="*/ 8 w 10"/>
                  <a:gd name="T21" fmla="*/ 15 h 101"/>
                  <a:gd name="T22" fmla="*/ 8 w 10"/>
                  <a:gd name="T23" fmla="*/ 16 h 101"/>
                  <a:gd name="T24" fmla="*/ 8 w 10"/>
                  <a:gd name="T25" fmla="*/ 18 h 101"/>
                  <a:gd name="T26" fmla="*/ 7 w 10"/>
                  <a:gd name="T27" fmla="*/ 20 h 101"/>
                  <a:gd name="T28" fmla="*/ 7 w 10"/>
                  <a:gd name="T29" fmla="*/ 21 h 101"/>
                  <a:gd name="T30" fmla="*/ 7 w 10"/>
                  <a:gd name="T31" fmla="*/ 23 h 101"/>
                  <a:gd name="T32" fmla="*/ 7 w 10"/>
                  <a:gd name="T33" fmla="*/ 25 h 101"/>
                  <a:gd name="T34" fmla="*/ 7 w 10"/>
                  <a:gd name="T35" fmla="*/ 26 h 101"/>
                  <a:gd name="T36" fmla="*/ 6 w 10"/>
                  <a:gd name="T37" fmla="*/ 28 h 101"/>
                  <a:gd name="T38" fmla="*/ 6 w 10"/>
                  <a:gd name="T39" fmla="*/ 30 h 101"/>
                  <a:gd name="T40" fmla="*/ 6 w 10"/>
                  <a:gd name="T41" fmla="*/ 32 h 101"/>
                  <a:gd name="T42" fmla="*/ 6 w 10"/>
                  <a:gd name="T43" fmla="*/ 34 h 101"/>
                  <a:gd name="T44" fmla="*/ 6 w 10"/>
                  <a:gd name="T45" fmla="*/ 36 h 101"/>
                  <a:gd name="T46" fmla="*/ 5 w 10"/>
                  <a:gd name="T47" fmla="*/ 37 h 101"/>
                  <a:gd name="T48" fmla="*/ 5 w 10"/>
                  <a:gd name="T49" fmla="*/ 39 h 101"/>
                  <a:gd name="T50" fmla="*/ 5 w 10"/>
                  <a:gd name="T51" fmla="*/ 41 h 101"/>
                  <a:gd name="T52" fmla="*/ 5 w 10"/>
                  <a:gd name="T53" fmla="*/ 43 h 101"/>
                  <a:gd name="T54" fmla="*/ 4 w 10"/>
                  <a:gd name="T55" fmla="*/ 45 h 101"/>
                  <a:gd name="T56" fmla="*/ 4 w 10"/>
                  <a:gd name="T57" fmla="*/ 47 h 101"/>
                  <a:gd name="T58" fmla="*/ 4 w 10"/>
                  <a:gd name="T59" fmla="*/ 50 h 101"/>
                  <a:gd name="T60" fmla="*/ 4 w 10"/>
                  <a:gd name="T61" fmla="*/ 51 h 101"/>
                  <a:gd name="T62" fmla="*/ 4 w 10"/>
                  <a:gd name="T63" fmla="*/ 54 h 101"/>
                  <a:gd name="T64" fmla="*/ 4 w 10"/>
                  <a:gd name="T65" fmla="*/ 56 h 101"/>
                  <a:gd name="T66" fmla="*/ 3 w 10"/>
                  <a:gd name="T67" fmla="*/ 58 h 101"/>
                  <a:gd name="T68" fmla="*/ 3 w 10"/>
                  <a:gd name="T69" fmla="*/ 60 h 101"/>
                  <a:gd name="T70" fmla="*/ 3 w 10"/>
                  <a:gd name="T71" fmla="*/ 62 h 101"/>
                  <a:gd name="T72" fmla="*/ 3 w 10"/>
                  <a:gd name="T73" fmla="*/ 64 h 101"/>
                  <a:gd name="T74" fmla="*/ 3 w 10"/>
                  <a:gd name="T75" fmla="*/ 67 h 101"/>
                  <a:gd name="T76" fmla="*/ 2 w 10"/>
                  <a:gd name="T77" fmla="*/ 69 h 101"/>
                  <a:gd name="T78" fmla="*/ 2 w 10"/>
                  <a:gd name="T79" fmla="*/ 72 h 101"/>
                  <a:gd name="T80" fmla="*/ 2 w 10"/>
                  <a:gd name="T81" fmla="*/ 74 h 101"/>
                  <a:gd name="T82" fmla="*/ 2 w 10"/>
                  <a:gd name="T83" fmla="*/ 76 h 101"/>
                  <a:gd name="T84" fmla="*/ 1 w 10"/>
                  <a:gd name="T85" fmla="*/ 79 h 101"/>
                  <a:gd name="T86" fmla="*/ 1 w 10"/>
                  <a:gd name="T87" fmla="*/ 81 h 101"/>
                  <a:gd name="T88" fmla="*/ 1 w 10"/>
                  <a:gd name="T89" fmla="*/ 83 h 101"/>
                  <a:gd name="T90" fmla="*/ 1 w 10"/>
                  <a:gd name="T91" fmla="*/ 86 h 101"/>
                  <a:gd name="T92" fmla="*/ 1 w 10"/>
                  <a:gd name="T93" fmla="*/ 88 h 101"/>
                  <a:gd name="T94" fmla="*/ 1 w 10"/>
                  <a:gd name="T95" fmla="*/ 91 h 101"/>
                  <a:gd name="T96" fmla="*/ 0 w 10"/>
                  <a:gd name="T97" fmla="*/ 93 h 101"/>
                  <a:gd name="T98" fmla="*/ 0 w 10"/>
                  <a:gd name="T99" fmla="*/ 96 h 101"/>
                  <a:gd name="T100" fmla="*/ 0 w 10"/>
                  <a:gd name="T101" fmla="*/ 98 h 101"/>
                  <a:gd name="T102" fmla="*/ 0 w 10"/>
                  <a:gd name="T10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01">
                    <a:moveTo>
                      <a:pt x="10" y="0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5" y="41"/>
                    </a:lnTo>
                    <a:lnTo>
                      <a:pt x="5" y="43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3" y="58"/>
                    </a:lnTo>
                    <a:lnTo>
                      <a:pt x="3" y="60"/>
                    </a:lnTo>
                    <a:lnTo>
                      <a:pt x="3" y="62"/>
                    </a:lnTo>
                    <a:lnTo>
                      <a:pt x="3" y="64"/>
                    </a:lnTo>
                    <a:lnTo>
                      <a:pt x="3" y="67"/>
                    </a:lnTo>
                    <a:lnTo>
                      <a:pt x="2" y="69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2" y="76"/>
                    </a:lnTo>
                    <a:lnTo>
                      <a:pt x="1" y="79"/>
                    </a:lnTo>
                    <a:lnTo>
                      <a:pt x="1" y="81"/>
                    </a:lnTo>
                    <a:lnTo>
                      <a:pt x="1" y="83"/>
                    </a:lnTo>
                    <a:lnTo>
                      <a:pt x="1" y="86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0" y="9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8" name="Freeform 2849"/>
              <p:cNvSpPr>
                <a:spLocks/>
              </p:cNvSpPr>
              <p:nvPr/>
            </p:nvSpPr>
            <p:spPr bwMode="auto">
              <a:xfrm>
                <a:off x="6827724" y="4525709"/>
                <a:ext cx="9843" cy="148622"/>
              </a:xfrm>
              <a:custGeom>
                <a:avLst/>
                <a:gdLst>
                  <a:gd name="T0" fmla="*/ 10 w 10"/>
                  <a:gd name="T1" fmla="*/ 0 h 151"/>
                  <a:gd name="T2" fmla="*/ 10 w 10"/>
                  <a:gd name="T3" fmla="*/ 3 h 151"/>
                  <a:gd name="T4" fmla="*/ 10 w 10"/>
                  <a:gd name="T5" fmla="*/ 5 h 151"/>
                  <a:gd name="T6" fmla="*/ 9 w 10"/>
                  <a:gd name="T7" fmla="*/ 8 h 151"/>
                  <a:gd name="T8" fmla="*/ 9 w 10"/>
                  <a:gd name="T9" fmla="*/ 11 h 151"/>
                  <a:gd name="T10" fmla="*/ 9 w 10"/>
                  <a:gd name="T11" fmla="*/ 13 h 151"/>
                  <a:gd name="T12" fmla="*/ 9 w 10"/>
                  <a:gd name="T13" fmla="*/ 16 h 151"/>
                  <a:gd name="T14" fmla="*/ 9 w 10"/>
                  <a:gd name="T15" fmla="*/ 19 h 151"/>
                  <a:gd name="T16" fmla="*/ 9 w 10"/>
                  <a:gd name="T17" fmla="*/ 21 h 151"/>
                  <a:gd name="T18" fmla="*/ 8 w 10"/>
                  <a:gd name="T19" fmla="*/ 24 h 151"/>
                  <a:gd name="T20" fmla="*/ 8 w 10"/>
                  <a:gd name="T21" fmla="*/ 27 h 151"/>
                  <a:gd name="T22" fmla="*/ 8 w 10"/>
                  <a:gd name="T23" fmla="*/ 30 h 151"/>
                  <a:gd name="T24" fmla="*/ 8 w 10"/>
                  <a:gd name="T25" fmla="*/ 32 h 151"/>
                  <a:gd name="T26" fmla="*/ 7 w 10"/>
                  <a:gd name="T27" fmla="*/ 35 h 151"/>
                  <a:gd name="T28" fmla="*/ 7 w 10"/>
                  <a:gd name="T29" fmla="*/ 38 h 151"/>
                  <a:gd name="T30" fmla="*/ 7 w 10"/>
                  <a:gd name="T31" fmla="*/ 41 h 151"/>
                  <a:gd name="T32" fmla="*/ 7 w 10"/>
                  <a:gd name="T33" fmla="*/ 44 h 151"/>
                  <a:gd name="T34" fmla="*/ 7 w 10"/>
                  <a:gd name="T35" fmla="*/ 46 h 151"/>
                  <a:gd name="T36" fmla="*/ 6 w 10"/>
                  <a:gd name="T37" fmla="*/ 49 h 151"/>
                  <a:gd name="T38" fmla="*/ 6 w 10"/>
                  <a:gd name="T39" fmla="*/ 52 h 151"/>
                  <a:gd name="T40" fmla="*/ 6 w 10"/>
                  <a:gd name="T41" fmla="*/ 55 h 151"/>
                  <a:gd name="T42" fmla="*/ 6 w 10"/>
                  <a:gd name="T43" fmla="*/ 58 h 151"/>
                  <a:gd name="T44" fmla="*/ 6 w 10"/>
                  <a:gd name="T45" fmla="*/ 61 h 151"/>
                  <a:gd name="T46" fmla="*/ 6 w 10"/>
                  <a:gd name="T47" fmla="*/ 64 h 151"/>
                  <a:gd name="T48" fmla="*/ 5 w 10"/>
                  <a:gd name="T49" fmla="*/ 67 h 151"/>
                  <a:gd name="T50" fmla="*/ 5 w 10"/>
                  <a:gd name="T51" fmla="*/ 70 h 151"/>
                  <a:gd name="T52" fmla="*/ 5 w 10"/>
                  <a:gd name="T53" fmla="*/ 73 h 151"/>
                  <a:gd name="T54" fmla="*/ 5 w 10"/>
                  <a:gd name="T55" fmla="*/ 76 h 151"/>
                  <a:gd name="T56" fmla="*/ 4 w 10"/>
                  <a:gd name="T57" fmla="*/ 79 h 151"/>
                  <a:gd name="T58" fmla="*/ 4 w 10"/>
                  <a:gd name="T59" fmla="*/ 82 h 151"/>
                  <a:gd name="T60" fmla="*/ 4 w 10"/>
                  <a:gd name="T61" fmla="*/ 85 h 151"/>
                  <a:gd name="T62" fmla="*/ 4 w 10"/>
                  <a:gd name="T63" fmla="*/ 88 h 151"/>
                  <a:gd name="T64" fmla="*/ 4 w 10"/>
                  <a:gd name="T65" fmla="*/ 91 h 151"/>
                  <a:gd name="T66" fmla="*/ 3 w 10"/>
                  <a:gd name="T67" fmla="*/ 94 h 151"/>
                  <a:gd name="T68" fmla="*/ 3 w 10"/>
                  <a:gd name="T69" fmla="*/ 97 h 151"/>
                  <a:gd name="T70" fmla="*/ 3 w 10"/>
                  <a:gd name="T71" fmla="*/ 100 h 151"/>
                  <a:gd name="T72" fmla="*/ 3 w 10"/>
                  <a:gd name="T73" fmla="*/ 103 h 151"/>
                  <a:gd name="T74" fmla="*/ 3 w 10"/>
                  <a:gd name="T75" fmla="*/ 106 h 151"/>
                  <a:gd name="T76" fmla="*/ 3 w 10"/>
                  <a:gd name="T77" fmla="*/ 109 h 151"/>
                  <a:gd name="T78" fmla="*/ 2 w 10"/>
                  <a:gd name="T79" fmla="*/ 113 h 151"/>
                  <a:gd name="T80" fmla="*/ 2 w 10"/>
                  <a:gd name="T81" fmla="*/ 116 h 151"/>
                  <a:gd name="T82" fmla="*/ 2 w 10"/>
                  <a:gd name="T83" fmla="*/ 119 h 151"/>
                  <a:gd name="T84" fmla="*/ 2 w 10"/>
                  <a:gd name="T85" fmla="*/ 122 h 151"/>
                  <a:gd name="T86" fmla="*/ 1 w 10"/>
                  <a:gd name="T87" fmla="*/ 125 h 151"/>
                  <a:gd name="T88" fmla="*/ 1 w 10"/>
                  <a:gd name="T89" fmla="*/ 128 h 151"/>
                  <a:gd name="T90" fmla="*/ 1 w 10"/>
                  <a:gd name="T91" fmla="*/ 132 h 151"/>
                  <a:gd name="T92" fmla="*/ 1 w 10"/>
                  <a:gd name="T93" fmla="*/ 135 h 151"/>
                  <a:gd name="T94" fmla="*/ 1 w 10"/>
                  <a:gd name="T95" fmla="*/ 138 h 151"/>
                  <a:gd name="T96" fmla="*/ 0 w 10"/>
                  <a:gd name="T97" fmla="*/ 141 h 151"/>
                  <a:gd name="T98" fmla="*/ 0 w 10"/>
                  <a:gd name="T99" fmla="*/ 145 h 151"/>
                  <a:gd name="T100" fmla="*/ 0 w 10"/>
                  <a:gd name="T101" fmla="*/ 148 h 151"/>
                  <a:gd name="T102" fmla="*/ 0 w 10"/>
                  <a:gd name="T10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1">
                    <a:moveTo>
                      <a:pt x="10" y="0"/>
                    </a:moveTo>
                    <a:lnTo>
                      <a:pt x="10" y="3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4"/>
                    </a:lnTo>
                    <a:lnTo>
                      <a:pt x="7" y="46"/>
                    </a:lnTo>
                    <a:lnTo>
                      <a:pt x="6" y="49"/>
                    </a:lnTo>
                    <a:lnTo>
                      <a:pt x="6" y="52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6" y="61"/>
                    </a:lnTo>
                    <a:lnTo>
                      <a:pt x="6" y="64"/>
                    </a:lnTo>
                    <a:lnTo>
                      <a:pt x="5" y="67"/>
                    </a:lnTo>
                    <a:lnTo>
                      <a:pt x="5" y="70"/>
                    </a:lnTo>
                    <a:lnTo>
                      <a:pt x="5" y="73"/>
                    </a:lnTo>
                    <a:lnTo>
                      <a:pt x="5" y="76"/>
                    </a:lnTo>
                    <a:lnTo>
                      <a:pt x="4" y="79"/>
                    </a:lnTo>
                    <a:lnTo>
                      <a:pt x="4" y="82"/>
                    </a:lnTo>
                    <a:lnTo>
                      <a:pt x="4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3" y="94"/>
                    </a:lnTo>
                    <a:lnTo>
                      <a:pt x="3" y="97"/>
                    </a:lnTo>
                    <a:lnTo>
                      <a:pt x="3" y="100"/>
                    </a:lnTo>
                    <a:lnTo>
                      <a:pt x="3" y="103"/>
                    </a:lnTo>
                    <a:lnTo>
                      <a:pt x="3" y="106"/>
                    </a:lnTo>
                    <a:lnTo>
                      <a:pt x="3" y="109"/>
                    </a:lnTo>
                    <a:lnTo>
                      <a:pt x="2" y="113"/>
                    </a:lnTo>
                    <a:lnTo>
                      <a:pt x="2" y="116"/>
                    </a:lnTo>
                    <a:lnTo>
                      <a:pt x="2" y="119"/>
                    </a:lnTo>
                    <a:lnTo>
                      <a:pt x="2" y="122"/>
                    </a:lnTo>
                    <a:lnTo>
                      <a:pt x="1" y="125"/>
                    </a:lnTo>
                    <a:lnTo>
                      <a:pt x="1" y="128"/>
                    </a:lnTo>
                    <a:lnTo>
                      <a:pt x="1" y="132"/>
                    </a:lnTo>
                    <a:lnTo>
                      <a:pt x="1" y="135"/>
                    </a:lnTo>
                    <a:lnTo>
                      <a:pt x="1" y="138"/>
                    </a:lnTo>
                    <a:lnTo>
                      <a:pt x="0" y="141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9" name="Freeform 2850"/>
              <p:cNvSpPr>
                <a:spLocks/>
              </p:cNvSpPr>
              <p:nvPr/>
            </p:nvSpPr>
            <p:spPr bwMode="auto">
              <a:xfrm>
                <a:off x="6817882" y="4671378"/>
                <a:ext cx="9843" cy="164370"/>
              </a:xfrm>
              <a:custGeom>
                <a:avLst/>
                <a:gdLst>
                  <a:gd name="T0" fmla="*/ 10 w 10"/>
                  <a:gd name="T1" fmla="*/ 0 h 167"/>
                  <a:gd name="T2" fmla="*/ 10 w 10"/>
                  <a:gd name="T3" fmla="*/ 3 h 167"/>
                  <a:gd name="T4" fmla="*/ 10 w 10"/>
                  <a:gd name="T5" fmla="*/ 6 h 167"/>
                  <a:gd name="T6" fmla="*/ 9 w 10"/>
                  <a:gd name="T7" fmla="*/ 9 h 167"/>
                  <a:gd name="T8" fmla="*/ 9 w 10"/>
                  <a:gd name="T9" fmla="*/ 13 h 167"/>
                  <a:gd name="T10" fmla="*/ 9 w 10"/>
                  <a:gd name="T11" fmla="*/ 16 h 167"/>
                  <a:gd name="T12" fmla="*/ 9 w 10"/>
                  <a:gd name="T13" fmla="*/ 19 h 167"/>
                  <a:gd name="T14" fmla="*/ 9 w 10"/>
                  <a:gd name="T15" fmla="*/ 22 h 167"/>
                  <a:gd name="T16" fmla="*/ 9 w 10"/>
                  <a:gd name="T17" fmla="*/ 26 h 167"/>
                  <a:gd name="T18" fmla="*/ 8 w 10"/>
                  <a:gd name="T19" fmla="*/ 29 h 167"/>
                  <a:gd name="T20" fmla="*/ 8 w 10"/>
                  <a:gd name="T21" fmla="*/ 32 h 167"/>
                  <a:gd name="T22" fmla="*/ 8 w 10"/>
                  <a:gd name="T23" fmla="*/ 36 h 167"/>
                  <a:gd name="T24" fmla="*/ 8 w 10"/>
                  <a:gd name="T25" fmla="*/ 39 h 167"/>
                  <a:gd name="T26" fmla="*/ 7 w 10"/>
                  <a:gd name="T27" fmla="*/ 42 h 167"/>
                  <a:gd name="T28" fmla="*/ 7 w 10"/>
                  <a:gd name="T29" fmla="*/ 45 h 167"/>
                  <a:gd name="T30" fmla="*/ 7 w 10"/>
                  <a:gd name="T31" fmla="*/ 49 h 167"/>
                  <a:gd name="T32" fmla="*/ 7 w 10"/>
                  <a:gd name="T33" fmla="*/ 52 h 167"/>
                  <a:gd name="T34" fmla="*/ 7 w 10"/>
                  <a:gd name="T35" fmla="*/ 55 h 167"/>
                  <a:gd name="T36" fmla="*/ 6 w 10"/>
                  <a:gd name="T37" fmla="*/ 59 h 167"/>
                  <a:gd name="T38" fmla="*/ 6 w 10"/>
                  <a:gd name="T39" fmla="*/ 62 h 167"/>
                  <a:gd name="T40" fmla="*/ 6 w 10"/>
                  <a:gd name="T41" fmla="*/ 65 h 167"/>
                  <a:gd name="T42" fmla="*/ 6 w 10"/>
                  <a:gd name="T43" fmla="*/ 68 h 167"/>
                  <a:gd name="T44" fmla="*/ 6 w 10"/>
                  <a:gd name="T45" fmla="*/ 72 h 167"/>
                  <a:gd name="T46" fmla="*/ 6 w 10"/>
                  <a:gd name="T47" fmla="*/ 75 h 167"/>
                  <a:gd name="T48" fmla="*/ 5 w 10"/>
                  <a:gd name="T49" fmla="*/ 78 h 167"/>
                  <a:gd name="T50" fmla="*/ 5 w 10"/>
                  <a:gd name="T51" fmla="*/ 82 h 167"/>
                  <a:gd name="T52" fmla="*/ 5 w 10"/>
                  <a:gd name="T53" fmla="*/ 85 h 167"/>
                  <a:gd name="T54" fmla="*/ 5 w 10"/>
                  <a:gd name="T55" fmla="*/ 88 h 167"/>
                  <a:gd name="T56" fmla="*/ 4 w 10"/>
                  <a:gd name="T57" fmla="*/ 92 h 167"/>
                  <a:gd name="T58" fmla="*/ 4 w 10"/>
                  <a:gd name="T59" fmla="*/ 95 h 167"/>
                  <a:gd name="T60" fmla="*/ 4 w 10"/>
                  <a:gd name="T61" fmla="*/ 98 h 167"/>
                  <a:gd name="T62" fmla="*/ 4 w 10"/>
                  <a:gd name="T63" fmla="*/ 101 h 167"/>
                  <a:gd name="T64" fmla="*/ 4 w 10"/>
                  <a:gd name="T65" fmla="*/ 105 h 167"/>
                  <a:gd name="T66" fmla="*/ 3 w 10"/>
                  <a:gd name="T67" fmla="*/ 108 h 167"/>
                  <a:gd name="T68" fmla="*/ 3 w 10"/>
                  <a:gd name="T69" fmla="*/ 111 h 167"/>
                  <a:gd name="T70" fmla="*/ 3 w 10"/>
                  <a:gd name="T71" fmla="*/ 115 h 167"/>
                  <a:gd name="T72" fmla="*/ 3 w 10"/>
                  <a:gd name="T73" fmla="*/ 118 h 167"/>
                  <a:gd name="T74" fmla="*/ 3 w 10"/>
                  <a:gd name="T75" fmla="*/ 121 h 167"/>
                  <a:gd name="T76" fmla="*/ 3 w 10"/>
                  <a:gd name="T77" fmla="*/ 125 h 167"/>
                  <a:gd name="T78" fmla="*/ 2 w 10"/>
                  <a:gd name="T79" fmla="*/ 128 h 167"/>
                  <a:gd name="T80" fmla="*/ 2 w 10"/>
                  <a:gd name="T81" fmla="*/ 131 h 167"/>
                  <a:gd name="T82" fmla="*/ 2 w 10"/>
                  <a:gd name="T83" fmla="*/ 134 h 167"/>
                  <a:gd name="T84" fmla="*/ 2 w 10"/>
                  <a:gd name="T85" fmla="*/ 138 h 167"/>
                  <a:gd name="T86" fmla="*/ 1 w 10"/>
                  <a:gd name="T87" fmla="*/ 141 h 167"/>
                  <a:gd name="T88" fmla="*/ 1 w 10"/>
                  <a:gd name="T89" fmla="*/ 144 h 167"/>
                  <a:gd name="T90" fmla="*/ 1 w 10"/>
                  <a:gd name="T91" fmla="*/ 147 h 167"/>
                  <a:gd name="T92" fmla="*/ 1 w 10"/>
                  <a:gd name="T93" fmla="*/ 151 h 167"/>
                  <a:gd name="T94" fmla="*/ 1 w 10"/>
                  <a:gd name="T95" fmla="*/ 154 h 167"/>
                  <a:gd name="T96" fmla="*/ 0 w 10"/>
                  <a:gd name="T97" fmla="*/ 157 h 167"/>
                  <a:gd name="T98" fmla="*/ 0 w 10"/>
                  <a:gd name="T99" fmla="*/ 160 h 167"/>
                  <a:gd name="T100" fmla="*/ 0 w 10"/>
                  <a:gd name="T101" fmla="*/ 164 h 167"/>
                  <a:gd name="T102" fmla="*/ 0 w 10"/>
                  <a:gd name="T103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67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9" y="26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8" y="36"/>
                    </a:lnTo>
                    <a:lnTo>
                      <a:pt x="8" y="39"/>
                    </a:lnTo>
                    <a:lnTo>
                      <a:pt x="7" y="42"/>
                    </a:lnTo>
                    <a:lnTo>
                      <a:pt x="7" y="45"/>
                    </a:lnTo>
                    <a:lnTo>
                      <a:pt x="7" y="49"/>
                    </a:lnTo>
                    <a:lnTo>
                      <a:pt x="7" y="52"/>
                    </a:lnTo>
                    <a:lnTo>
                      <a:pt x="7" y="55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6" y="65"/>
                    </a:lnTo>
                    <a:lnTo>
                      <a:pt x="6" y="68"/>
                    </a:lnTo>
                    <a:lnTo>
                      <a:pt x="6" y="72"/>
                    </a:lnTo>
                    <a:lnTo>
                      <a:pt x="6" y="75"/>
                    </a:lnTo>
                    <a:lnTo>
                      <a:pt x="5" y="78"/>
                    </a:lnTo>
                    <a:lnTo>
                      <a:pt x="5" y="82"/>
                    </a:lnTo>
                    <a:lnTo>
                      <a:pt x="5" y="85"/>
                    </a:lnTo>
                    <a:lnTo>
                      <a:pt x="5" y="88"/>
                    </a:lnTo>
                    <a:lnTo>
                      <a:pt x="4" y="92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1"/>
                    </a:lnTo>
                    <a:lnTo>
                      <a:pt x="4" y="105"/>
                    </a:lnTo>
                    <a:lnTo>
                      <a:pt x="3" y="108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3" y="118"/>
                    </a:lnTo>
                    <a:lnTo>
                      <a:pt x="3" y="121"/>
                    </a:lnTo>
                    <a:lnTo>
                      <a:pt x="3" y="125"/>
                    </a:lnTo>
                    <a:lnTo>
                      <a:pt x="2" y="128"/>
                    </a:lnTo>
                    <a:lnTo>
                      <a:pt x="2" y="131"/>
                    </a:lnTo>
                    <a:lnTo>
                      <a:pt x="2" y="134"/>
                    </a:lnTo>
                    <a:lnTo>
                      <a:pt x="2" y="138"/>
                    </a:lnTo>
                    <a:lnTo>
                      <a:pt x="1" y="141"/>
                    </a:lnTo>
                    <a:lnTo>
                      <a:pt x="1" y="144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1" y="154"/>
                    </a:lnTo>
                    <a:lnTo>
                      <a:pt x="0" y="157"/>
                    </a:lnTo>
                    <a:lnTo>
                      <a:pt x="0" y="160"/>
                    </a:lnTo>
                    <a:lnTo>
                      <a:pt x="0" y="164"/>
                    </a:lnTo>
                    <a:lnTo>
                      <a:pt x="0" y="16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0" name="Freeform 2851"/>
              <p:cNvSpPr>
                <a:spLocks/>
              </p:cNvSpPr>
              <p:nvPr/>
            </p:nvSpPr>
            <p:spPr bwMode="auto">
              <a:xfrm>
                <a:off x="6808039" y="4832795"/>
                <a:ext cx="9843" cy="151574"/>
              </a:xfrm>
              <a:custGeom>
                <a:avLst/>
                <a:gdLst>
                  <a:gd name="T0" fmla="*/ 10 w 10"/>
                  <a:gd name="T1" fmla="*/ 0 h 154"/>
                  <a:gd name="T2" fmla="*/ 10 w 10"/>
                  <a:gd name="T3" fmla="*/ 3 h 154"/>
                  <a:gd name="T4" fmla="*/ 10 w 10"/>
                  <a:gd name="T5" fmla="*/ 6 h 154"/>
                  <a:gd name="T6" fmla="*/ 10 w 10"/>
                  <a:gd name="T7" fmla="*/ 9 h 154"/>
                  <a:gd name="T8" fmla="*/ 9 w 10"/>
                  <a:gd name="T9" fmla="*/ 13 h 154"/>
                  <a:gd name="T10" fmla="*/ 9 w 10"/>
                  <a:gd name="T11" fmla="*/ 16 h 154"/>
                  <a:gd name="T12" fmla="*/ 9 w 10"/>
                  <a:gd name="T13" fmla="*/ 19 h 154"/>
                  <a:gd name="T14" fmla="*/ 9 w 10"/>
                  <a:gd name="T15" fmla="*/ 22 h 154"/>
                  <a:gd name="T16" fmla="*/ 9 w 10"/>
                  <a:gd name="T17" fmla="*/ 25 h 154"/>
                  <a:gd name="T18" fmla="*/ 8 w 10"/>
                  <a:gd name="T19" fmla="*/ 29 h 154"/>
                  <a:gd name="T20" fmla="*/ 8 w 10"/>
                  <a:gd name="T21" fmla="*/ 32 h 154"/>
                  <a:gd name="T22" fmla="*/ 8 w 10"/>
                  <a:gd name="T23" fmla="*/ 35 h 154"/>
                  <a:gd name="T24" fmla="*/ 8 w 10"/>
                  <a:gd name="T25" fmla="*/ 38 h 154"/>
                  <a:gd name="T26" fmla="*/ 7 w 10"/>
                  <a:gd name="T27" fmla="*/ 41 h 154"/>
                  <a:gd name="T28" fmla="*/ 7 w 10"/>
                  <a:gd name="T29" fmla="*/ 44 h 154"/>
                  <a:gd name="T30" fmla="*/ 7 w 10"/>
                  <a:gd name="T31" fmla="*/ 47 h 154"/>
                  <a:gd name="T32" fmla="*/ 7 w 10"/>
                  <a:gd name="T33" fmla="*/ 51 h 154"/>
                  <a:gd name="T34" fmla="*/ 7 w 10"/>
                  <a:gd name="T35" fmla="*/ 54 h 154"/>
                  <a:gd name="T36" fmla="*/ 7 w 10"/>
                  <a:gd name="T37" fmla="*/ 57 h 154"/>
                  <a:gd name="T38" fmla="*/ 6 w 10"/>
                  <a:gd name="T39" fmla="*/ 60 h 154"/>
                  <a:gd name="T40" fmla="*/ 6 w 10"/>
                  <a:gd name="T41" fmla="*/ 63 h 154"/>
                  <a:gd name="T42" fmla="*/ 6 w 10"/>
                  <a:gd name="T43" fmla="*/ 66 h 154"/>
                  <a:gd name="T44" fmla="*/ 6 w 10"/>
                  <a:gd name="T45" fmla="*/ 69 h 154"/>
                  <a:gd name="T46" fmla="*/ 6 w 10"/>
                  <a:gd name="T47" fmla="*/ 72 h 154"/>
                  <a:gd name="T48" fmla="*/ 5 w 10"/>
                  <a:gd name="T49" fmla="*/ 75 h 154"/>
                  <a:gd name="T50" fmla="*/ 5 w 10"/>
                  <a:gd name="T51" fmla="*/ 78 h 154"/>
                  <a:gd name="T52" fmla="*/ 5 w 10"/>
                  <a:gd name="T53" fmla="*/ 81 h 154"/>
                  <a:gd name="T54" fmla="*/ 5 w 10"/>
                  <a:gd name="T55" fmla="*/ 84 h 154"/>
                  <a:gd name="T56" fmla="*/ 4 w 10"/>
                  <a:gd name="T57" fmla="*/ 87 h 154"/>
                  <a:gd name="T58" fmla="*/ 4 w 10"/>
                  <a:gd name="T59" fmla="*/ 90 h 154"/>
                  <a:gd name="T60" fmla="*/ 4 w 10"/>
                  <a:gd name="T61" fmla="*/ 93 h 154"/>
                  <a:gd name="T62" fmla="*/ 4 w 10"/>
                  <a:gd name="T63" fmla="*/ 96 h 154"/>
                  <a:gd name="T64" fmla="*/ 4 w 10"/>
                  <a:gd name="T65" fmla="*/ 99 h 154"/>
                  <a:gd name="T66" fmla="*/ 3 w 10"/>
                  <a:gd name="T67" fmla="*/ 102 h 154"/>
                  <a:gd name="T68" fmla="*/ 3 w 10"/>
                  <a:gd name="T69" fmla="*/ 105 h 154"/>
                  <a:gd name="T70" fmla="*/ 3 w 10"/>
                  <a:gd name="T71" fmla="*/ 108 h 154"/>
                  <a:gd name="T72" fmla="*/ 3 w 10"/>
                  <a:gd name="T73" fmla="*/ 111 h 154"/>
                  <a:gd name="T74" fmla="*/ 3 w 10"/>
                  <a:gd name="T75" fmla="*/ 114 h 154"/>
                  <a:gd name="T76" fmla="*/ 3 w 10"/>
                  <a:gd name="T77" fmla="*/ 117 h 154"/>
                  <a:gd name="T78" fmla="*/ 2 w 10"/>
                  <a:gd name="T79" fmla="*/ 120 h 154"/>
                  <a:gd name="T80" fmla="*/ 2 w 10"/>
                  <a:gd name="T81" fmla="*/ 123 h 154"/>
                  <a:gd name="T82" fmla="*/ 2 w 10"/>
                  <a:gd name="T83" fmla="*/ 126 h 154"/>
                  <a:gd name="T84" fmla="*/ 2 w 10"/>
                  <a:gd name="T85" fmla="*/ 129 h 154"/>
                  <a:gd name="T86" fmla="*/ 1 w 10"/>
                  <a:gd name="T87" fmla="*/ 131 h 154"/>
                  <a:gd name="T88" fmla="*/ 1 w 10"/>
                  <a:gd name="T89" fmla="*/ 134 h 154"/>
                  <a:gd name="T90" fmla="*/ 1 w 10"/>
                  <a:gd name="T91" fmla="*/ 137 h 154"/>
                  <a:gd name="T92" fmla="*/ 1 w 10"/>
                  <a:gd name="T93" fmla="*/ 140 h 154"/>
                  <a:gd name="T94" fmla="*/ 1 w 10"/>
                  <a:gd name="T95" fmla="*/ 143 h 154"/>
                  <a:gd name="T96" fmla="*/ 0 w 10"/>
                  <a:gd name="T97" fmla="*/ 145 h 154"/>
                  <a:gd name="T98" fmla="*/ 0 w 10"/>
                  <a:gd name="T99" fmla="*/ 148 h 154"/>
                  <a:gd name="T100" fmla="*/ 0 w 10"/>
                  <a:gd name="T101" fmla="*/ 151 h 154"/>
                  <a:gd name="T102" fmla="*/ 0 w 10"/>
                  <a:gd name="T10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4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10" y="9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8" y="35"/>
                    </a:lnTo>
                    <a:lnTo>
                      <a:pt x="8" y="38"/>
                    </a:lnTo>
                    <a:lnTo>
                      <a:pt x="7" y="41"/>
                    </a:lnTo>
                    <a:lnTo>
                      <a:pt x="7" y="44"/>
                    </a:lnTo>
                    <a:lnTo>
                      <a:pt x="7" y="47"/>
                    </a:lnTo>
                    <a:lnTo>
                      <a:pt x="7" y="51"/>
                    </a:lnTo>
                    <a:lnTo>
                      <a:pt x="7" y="54"/>
                    </a:lnTo>
                    <a:lnTo>
                      <a:pt x="7" y="57"/>
                    </a:lnTo>
                    <a:lnTo>
                      <a:pt x="6" y="60"/>
                    </a:lnTo>
                    <a:lnTo>
                      <a:pt x="6" y="63"/>
                    </a:lnTo>
                    <a:lnTo>
                      <a:pt x="6" y="66"/>
                    </a:lnTo>
                    <a:lnTo>
                      <a:pt x="6" y="69"/>
                    </a:lnTo>
                    <a:lnTo>
                      <a:pt x="6" y="72"/>
                    </a:lnTo>
                    <a:lnTo>
                      <a:pt x="5" y="75"/>
                    </a:lnTo>
                    <a:lnTo>
                      <a:pt x="5" y="78"/>
                    </a:lnTo>
                    <a:lnTo>
                      <a:pt x="5" y="81"/>
                    </a:lnTo>
                    <a:lnTo>
                      <a:pt x="5" y="84"/>
                    </a:lnTo>
                    <a:lnTo>
                      <a:pt x="4" y="87"/>
                    </a:lnTo>
                    <a:lnTo>
                      <a:pt x="4" y="90"/>
                    </a:lnTo>
                    <a:lnTo>
                      <a:pt x="4" y="93"/>
                    </a:lnTo>
                    <a:lnTo>
                      <a:pt x="4" y="96"/>
                    </a:lnTo>
                    <a:lnTo>
                      <a:pt x="4" y="99"/>
                    </a:lnTo>
                    <a:lnTo>
                      <a:pt x="3" y="102"/>
                    </a:lnTo>
                    <a:lnTo>
                      <a:pt x="3" y="105"/>
                    </a:lnTo>
                    <a:lnTo>
                      <a:pt x="3" y="108"/>
                    </a:lnTo>
                    <a:lnTo>
                      <a:pt x="3" y="111"/>
                    </a:lnTo>
                    <a:lnTo>
                      <a:pt x="3" y="114"/>
                    </a:lnTo>
                    <a:lnTo>
                      <a:pt x="3" y="117"/>
                    </a:lnTo>
                    <a:lnTo>
                      <a:pt x="2" y="120"/>
                    </a:lnTo>
                    <a:lnTo>
                      <a:pt x="2" y="123"/>
                    </a:lnTo>
                    <a:lnTo>
                      <a:pt x="2" y="126"/>
                    </a:lnTo>
                    <a:lnTo>
                      <a:pt x="2" y="129"/>
                    </a:lnTo>
                    <a:lnTo>
                      <a:pt x="1" y="131"/>
                    </a:lnTo>
                    <a:lnTo>
                      <a:pt x="1" y="134"/>
                    </a:lnTo>
                    <a:lnTo>
                      <a:pt x="1" y="137"/>
                    </a:lnTo>
                    <a:lnTo>
                      <a:pt x="1" y="140"/>
                    </a:lnTo>
                    <a:lnTo>
                      <a:pt x="1" y="143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1" name="Freeform 2852"/>
              <p:cNvSpPr>
                <a:spLocks/>
              </p:cNvSpPr>
              <p:nvPr/>
            </p:nvSpPr>
            <p:spPr bwMode="auto">
              <a:xfrm>
                <a:off x="6798197" y="4981416"/>
                <a:ext cx="9843" cy="122047"/>
              </a:xfrm>
              <a:custGeom>
                <a:avLst/>
                <a:gdLst>
                  <a:gd name="T0" fmla="*/ 10 w 10"/>
                  <a:gd name="T1" fmla="*/ 0 h 124"/>
                  <a:gd name="T2" fmla="*/ 10 w 10"/>
                  <a:gd name="T3" fmla="*/ 3 h 124"/>
                  <a:gd name="T4" fmla="*/ 10 w 10"/>
                  <a:gd name="T5" fmla="*/ 5 h 124"/>
                  <a:gd name="T6" fmla="*/ 10 w 10"/>
                  <a:gd name="T7" fmla="*/ 8 h 124"/>
                  <a:gd name="T8" fmla="*/ 9 w 10"/>
                  <a:gd name="T9" fmla="*/ 11 h 124"/>
                  <a:gd name="T10" fmla="*/ 9 w 10"/>
                  <a:gd name="T11" fmla="*/ 14 h 124"/>
                  <a:gd name="T12" fmla="*/ 9 w 10"/>
                  <a:gd name="T13" fmla="*/ 16 h 124"/>
                  <a:gd name="T14" fmla="*/ 9 w 10"/>
                  <a:gd name="T15" fmla="*/ 19 h 124"/>
                  <a:gd name="T16" fmla="*/ 9 w 10"/>
                  <a:gd name="T17" fmla="*/ 22 h 124"/>
                  <a:gd name="T18" fmla="*/ 8 w 10"/>
                  <a:gd name="T19" fmla="*/ 24 h 124"/>
                  <a:gd name="T20" fmla="*/ 8 w 10"/>
                  <a:gd name="T21" fmla="*/ 27 h 124"/>
                  <a:gd name="T22" fmla="*/ 8 w 10"/>
                  <a:gd name="T23" fmla="*/ 30 h 124"/>
                  <a:gd name="T24" fmla="*/ 8 w 10"/>
                  <a:gd name="T25" fmla="*/ 32 h 124"/>
                  <a:gd name="T26" fmla="*/ 7 w 10"/>
                  <a:gd name="T27" fmla="*/ 35 h 124"/>
                  <a:gd name="T28" fmla="*/ 7 w 10"/>
                  <a:gd name="T29" fmla="*/ 37 h 124"/>
                  <a:gd name="T30" fmla="*/ 7 w 10"/>
                  <a:gd name="T31" fmla="*/ 40 h 124"/>
                  <a:gd name="T32" fmla="*/ 7 w 10"/>
                  <a:gd name="T33" fmla="*/ 43 h 124"/>
                  <a:gd name="T34" fmla="*/ 7 w 10"/>
                  <a:gd name="T35" fmla="*/ 45 h 124"/>
                  <a:gd name="T36" fmla="*/ 7 w 10"/>
                  <a:gd name="T37" fmla="*/ 48 h 124"/>
                  <a:gd name="T38" fmla="*/ 6 w 10"/>
                  <a:gd name="T39" fmla="*/ 50 h 124"/>
                  <a:gd name="T40" fmla="*/ 6 w 10"/>
                  <a:gd name="T41" fmla="*/ 53 h 124"/>
                  <a:gd name="T42" fmla="*/ 6 w 10"/>
                  <a:gd name="T43" fmla="*/ 55 h 124"/>
                  <a:gd name="T44" fmla="*/ 6 w 10"/>
                  <a:gd name="T45" fmla="*/ 58 h 124"/>
                  <a:gd name="T46" fmla="*/ 6 w 10"/>
                  <a:gd name="T47" fmla="*/ 60 h 124"/>
                  <a:gd name="T48" fmla="*/ 5 w 10"/>
                  <a:gd name="T49" fmla="*/ 63 h 124"/>
                  <a:gd name="T50" fmla="*/ 5 w 10"/>
                  <a:gd name="T51" fmla="*/ 65 h 124"/>
                  <a:gd name="T52" fmla="*/ 5 w 10"/>
                  <a:gd name="T53" fmla="*/ 68 h 124"/>
                  <a:gd name="T54" fmla="*/ 5 w 10"/>
                  <a:gd name="T55" fmla="*/ 70 h 124"/>
                  <a:gd name="T56" fmla="*/ 4 w 10"/>
                  <a:gd name="T57" fmla="*/ 73 h 124"/>
                  <a:gd name="T58" fmla="*/ 4 w 10"/>
                  <a:gd name="T59" fmla="*/ 75 h 124"/>
                  <a:gd name="T60" fmla="*/ 4 w 10"/>
                  <a:gd name="T61" fmla="*/ 77 h 124"/>
                  <a:gd name="T62" fmla="*/ 4 w 10"/>
                  <a:gd name="T63" fmla="*/ 80 h 124"/>
                  <a:gd name="T64" fmla="*/ 4 w 10"/>
                  <a:gd name="T65" fmla="*/ 82 h 124"/>
                  <a:gd name="T66" fmla="*/ 4 w 10"/>
                  <a:gd name="T67" fmla="*/ 84 h 124"/>
                  <a:gd name="T68" fmla="*/ 3 w 10"/>
                  <a:gd name="T69" fmla="*/ 87 h 124"/>
                  <a:gd name="T70" fmla="*/ 3 w 10"/>
                  <a:gd name="T71" fmla="*/ 89 h 124"/>
                  <a:gd name="T72" fmla="*/ 3 w 10"/>
                  <a:gd name="T73" fmla="*/ 91 h 124"/>
                  <a:gd name="T74" fmla="*/ 3 w 10"/>
                  <a:gd name="T75" fmla="*/ 94 h 124"/>
                  <a:gd name="T76" fmla="*/ 3 w 10"/>
                  <a:gd name="T77" fmla="*/ 96 h 124"/>
                  <a:gd name="T78" fmla="*/ 2 w 10"/>
                  <a:gd name="T79" fmla="*/ 98 h 124"/>
                  <a:gd name="T80" fmla="*/ 2 w 10"/>
                  <a:gd name="T81" fmla="*/ 100 h 124"/>
                  <a:gd name="T82" fmla="*/ 2 w 10"/>
                  <a:gd name="T83" fmla="*/ 103 h 124"/>
                  <a:gd name="T84" fmla="*/ 2 w 10"/>
                  <a:gd name="T85" fmla="*/ 105 h 124"/>
                  <a:gd name="T86" fmla="*/ 1 w 10"/>
                  <a:gd name="T87" fmla="*/ 107 h 124"/>
                  <a:gd name="T88" fmla="*/ 1 w 10"/>
                  <a:gd name="T89" fmla="*/ 109 h 124"/>
                  <a:gd name="T90" fmla="*/ 1 w 10"/>
                  <a:gd name="T91" fmla="*/ 112 h 124"/>
                  <a:gd name="T92" fmla="*/ 1 w 10"/>
                  <a:gd name="T93" fmla="*/ 114 h 124"/>
                  <a:gd name="T94" fmla="*/ 1 w 10"/>
                  <a:gd name="T95" fmla="*/ 116 h 124"/>
                  <a:gd name="T96" fmla="*/ 1 w 10"/>
                  <a:gd name="T97" fmla="*/ 118 h 124"/>
                  <a:gd name="T98" fmla="*/ 0 w 10"/>
                  <a:gd name="T99" fmla="*/ 120 h 124"/>
                  <a:gd name="T100" fmla="*/ 0 w 10"/>
                  <a:gd name="T101" fmla="*/ 122 h 124"/>
                  <a:gd name="T102" fmla="*/ 0 w 10"/>
                  <a:gd name="T10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24">
                    <a:moveTo>
                      <a:pt x="10" y="0"/>
                    </a:moveTo>
                    <a:lnTo>
                      <a:pt x="10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7" y="43"/>
                    </a:lnTo>
                    <a:lnTo>
                      <a:pt x="7" y="45"/>
                    </a:lnTo>
                    <a:lnTo>
                      <a:pt x="7" y="48"/>
                    </a:lnTo>
                    <a:lnTo>
                      <a:pt x="6" y="5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6" y="60"/>
                    </a:lnTo>
                    <a:lnTo>
                      <a:pt x="5" y="63"/>
                    </a:lnTo>
                    <a:lnTo>
                      <a:pt x="5" y="65"/>
                    </a:lnTo>
                    <a:lnTo>
                      <a:pt x="5" y="68"/>
                    </a:lnTo>
                    <a:lnTo>
                      <a:pt x="5" y="70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4" y="77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4" y="84"/>
                    </a:lnTo>
                    <a:lnTo>
                      <a:pt x="3" y="87"/>
                    </a:lnTo>
                    <a:lnTo>
                      <a:pt x="3" y="89"/>
                    </a:lnTo>
                    <a:lnTo>
                      <a:pt x="3" y="91"/>
                    </a:lnTo>
                    <a:lnTo>
                      <a:pt x="3" y="94"/>
                    </a:lnTo>
                    <a:lnTo>
                      <a:pt x="3" y="96"/>
                    </a:lnTo>
                    <a:lnTo>
                      <a:pt x="2" y="98"/>
                    </a:lnTo>
                    <a:lnTo>
                      <a:pt x="2" y="100"/>
                    </a:lnTo>
                    <a:lnTo>
                      <a:pt x="2" y="103"/>
                    </a:lnTo>
                    <a:lnTo>
                      <a:pt x="2" y="105"/>
                    </a:lnTo>
                    <a:lnTo>
                      <a:pt x="1" y="107"/>
                    </a:lnTo>
                    <a:lnTo>
                      <a:pt x="1" y="109"/>
                    </a:lnTo>
                    <a:lnTo>
                      <a:pt x="1" y="112"/>
                    </a:lnTo>
                    <a:lnTo>
                      <a:pt x="1" y="114"/>
                    </a:lnTo>
                    <a:lnTo>
                      <a:pt x="1" y="116"/>
                    </a:lnTo>
                    <a:lnTo>
                      <a:pt x="1" y="118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0" y="12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2" name="Freeform 2853"/>
              <p:cNvSpPr>
                <a:spLocks/>
              </p:cNvSpPr>
              <p:nvPr/>
            </p:nvSpPr>
            <p:spPr bwMode="auto">
              <a:xfrm>
                <a:off x="6788354" y="5101495"/>
                <a:ext cx="9843" cy="89567"/>
              </a:xfrm>
              <a:custGeom>
                <a:avLst/>
                <a:gdLst>
                  <a:gd name="T0" fmla="*/ 10 w 10"/>
                  <a:gd name="T1" fmla="*/ 0 h 91"/>
                  <a:gd name="T2" fmla="*/ 10 w 10"/>
                  <a:gd name="T3" fmla="*/ 2 h 91"/>
                  <a:gd name="T4" fmla="*/ 10 w 10"/>
                  <a:gd name="T5" fmla="*/ 4 h 91"/>
                  <a:gd name="T6" fmla="*/ 10 w 10"/>
                  <a:gd name="T7" fmla="*/ 7 h 91"/>
                  <a:gd name="T8" fmla="*/ 9 w 10"/>
                  <a:gd name="T9" fmla="*/ 9 h 91"/>
                  <a:gd name="T10" fmla="*/ 9 w 10"/>
                  <a:gd name="T11" fmla="*/ 11 h 91"/>
                  <a:gd name="T12" fmla="*/ 9 w 10"/>
                  <a:gd name="T13" fmla="*/ 13 h 91"/>
                  <a:gd name="T14" fmla="*/ 9 w 10"/>
                  <a:gd name="T15" fmla="*/ 15 h 91"/>
                  <a:gd name="T16" fmla="*/ 9 w 10"/>
                  <a:gd name="T17" fmla="*/ 17 h 91"/>
                  <a:gd name="T18" fmla="*/ 8 w 10"/>
                  <a:gd name="T19" fmla="*/ 19 h 91"/>
                  <a:gd name="T20" fmla="*/ 8 w 10"/>
                  <a:gd name="T21" fmla="*/ 21 h 91"/>
                  <a:gd name="T22" fmla="*/ 8 w 10"/>
                  <a:gd name="T23" fmla="*/ 23 h 91"/>
                  <a:gd name="T24" fmla="*/ 8 w 10"/>
                  <a:gd name="T25" fmla="*/ 25 h 91"/>
                  <a:gd name="T26" fmla="*/ 7 w 10"/>
                  <a:gd name="T27" fmla="*/ 27 h 91"/>
                  <a:gd name="T28" fmla="*/ 7 w 10"/>
                  <a:gd name="T29" fmla="*/ 29 h 91"/>
                  <a:gd name="T30" fmla="*/ 7 w 10"/>
                  <a:gd name="T31" fmla="*/ 30 h 91"/>
                  <a:gd name="T32" fmla="*/ 7 w 10"/>
                  <a:gd name="T33" fmla="*/ 32 h 91"/>
                  <a:gd name="T34" fmla="*/ 7 w 10"/>
                  <a:gd name="T35" fmla="*/ 34 h 91"/>
                  <a:gd name="T36" fmla="*/ 7 w 10"/>
                  <a:gd name="T37" fmla="*/ 36 h 91"/>
                  <a:gd name="T38" fmla="*/ 6 w 10"/>
                  <a:gd name="T39" fmla="*/ 38 h 91"/>
                  <a:gd name="T40" fmla="*/ 6 w 10"/>
                  <a:gd name="T41" fmla="*/ 40 h 91"/>
                  <a:gd name="T42" fmla="*/ 6 w 10"/>
                  <a:gd name="T43" fmla="*/ 42 h 91"/>
                  <a:gd name="T44" fmla="*/ 6 w 10"/>
                  <a:gd name="T45" fmla="*/ 44 h 91"/>
                  <a:gd name="T46" fmla="*/ 6 w 10"/>
                  <a:gd name="T47" fmla="*/ 45 h 91"/>
                  <a:gd name="T48" fmla="*/ 5 w 10"/>
                  <a:gd name="T49" fmla="*/ 47 h 91"/>
                  <a:gd name="T50" fmla="*/ 5 w 10"/>
                  <a:gd name="T51" fmla="*/ 49 h 91"/>
                  <a:gd name="T52" fmla="*/ 5 w 10"/>
                  <a:gd name="T53" fmla="*/ 51 h 91"/>
                  <a:gd name="T54" fmla="*/ 5 w 10"/>
                  <a:gd name="T55" fmla="*/ 53 h 91"/>
                  <a:gd name="T56" fmla="*/ 4 w 10"/>
                  <a:gd name="T57" fmla="*/ 54 h 91"/>
                  <a:gd name="T58" fmla="*/ 4 w 10"/>
                  <a:gd name="T59" fmla="*/ 56 h 91"/>
                  <a:gd name="T60" fmla="*/ 4 w 10"/>
                  <a:gd name="T61" fmla="*/ 58 h 91"/>
                  <a:gd name="T62" fmla="*/ 4 w 10"/>
                  <a:gd name="T63" fmla="*/ 60 h 91"/>
                  <a:gd name="T64" fmla="*/ 4 w 10"/>
                  <a:gd name="T65" fmla="*/ 61 h 91"/>
                  <a:gd name="T66" fmla="*/ 4 w 10"/>
                  <a:gd name="T67" fmla="*/ 63 h 91"/>
                  <a:gd name="T68" fmla="*/ 3 w 10"/>
                  <a:gd name="T69" fmla="*/ 65 h 91"/>
                  <a:gd name="T70" fmla="*/ 3 w 10"/>
                  <a:gd name="T71" fmla="*/ 66 h 91"/>
                  <a:gd name="T72" fmla="*/ 3 w 10"/>
                  <a:gd name="T73" fmla="*/ 68 h 91"/>
                  <a:gd name="T74" fmla="*/ 3 w 10"/>
                  <a:gd name="T75" fmla="*/ 70 h 91"/>
                  <a:gd name="T76" fmla="*/ 3 w 10"/>
                  <a:gd name="T77" fmla="*/ 71 h 91"/>
                  <a:gd name="T78" fmla="*/ 2 w 10"/>
                  <a:gd name="T79" fmla="*/ 73 h 91"/>
                  <a:gd name="T80" fmla="*/ 2 w 10"/>
                  <a:gd name="T81" fmla="*/ 75 h 91"/>
                  <a:gd name="T82" fmla="*/ 2 w 10"/>
                  <a:gd name="T83" fmla="*/ 76 h 91"/>
                  <a:gd name="T84" fmla="*/ 2 w 10"/>
                  <a:gd name="T85" fmla="*/ 78 h 91"/>
                  <a:gd name="T86" fmla="*/ 1 w 10"/>
                  <a:gd name="T87" fmla="*/ 79 h 91"/>
                  <a:gd name="T88" fmla="*/ 1 w 10"/>
                  <a:gd name="T89" fmla="*/ 81 h 91"/>
                  <a:gd name="T90" fmla="*/ 1 w 10"/>
                  <a:gd name="T91" fmla="*/ 82 h 91"/>
                  <a:gd name="T92" fmla="*/ 1 w 10"/>
                  <a:gd name="T93" fmla="*/ 84 h 91"/>
                  <a:gd name="T94" fmla="*/ 1 w 10"/>
                  <a:gd name="T95" fmla="*/ 85 h 91"/>
                  <a:gd name="T96" fmla="*/ 1 w 10"/>
                  <a:gd name="T97" fmla="*/ 87 h 91"/>
                  <a:gd name="T98" fmla="*/ 0 w 10"/>
                  <a:gd name="T99" fmla="*/ 88 h 91"/>
                  <a:gd name="T100" fmla="*/ 0 w 10"/>
                  <a:gd name="T101" fmla="*/ 90 h 91"/>
                  <a:gd name="T102" fmla="*/ 0 w 10"/>
                  <a:gd name="T10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1">
                    <a:moveTo>
                      <a:pt x="10" y="0"/>
                    </a:moveTo>
                    <a:lnTo>
                      <a:pt x="10" y="2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6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5" y="51"/>
                    </a:lnTo>
                    <a:lnTo>
                      <a:pt x="5" y="53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3" y="65"/>
                    </a:lnTo>
                    <a:lnTo>
                      <a:pt x="3" y="66"/>
                    </a:lnTo>
                    <a:lnTo>
                      <a:pt x="3" y="68"/>
                    </a:lnTo>
                    <a:lnTo>
                      <a:pt x="3" y="70"/>
                    </a:lnTo>
                    <a:lnTo>
                      <a:pt x="3" y="71"/>
                    </a:lnTo>
                    <a:lnTo>
                      <a:pt x="2" y="73"/>
                    </a:lnTo>
                    <a:lnTo>
                      <a:pt x="2" y="75"/>
                    </a:lnTo>
                    <a:lnTo>
                      <a:pt x="2" y="76"/>
                    </a:lnTo>
                    <a:lnTo>
                      <a:pt x="2" y="78"/>
                    </a:lnTo>
                    <a:lnTo>
                      <a:pt x="1" y="79"/>
                    </a:lnTo>
                    <a:lnTo>
                      <a:pt x="1" y="81"/>
                    </a:lnTo>
                    <a:lnTo>
                      <a:pt x="1" y="82"/>
                    </a:lnTo>
                    <a:lnTo>
                      <a:pt x="1" y="84"/>
                    </a:lnTo>
                    <a:lnTo>
                      <a:pt x="1" y="85"/>
                    </a:lnTo>
                    <a:lnTo>
                      <a:pt x="1" y="87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0" y="9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3" name="Freeform 2854"/>
              <p:cNvSpPr>
                <a:spLocks/>
              </p:cNvSpPr>
              <p:nvPr/>
            </p:nvSpPr>
            <p:spPr bwMode="auto">
              <a:xfrm>
                <a:off x="6778512" y="5190077"/>
                <a:ext cx="9843" cy="61023"/>
              </a:xfrm>
              <a:custGeom>
                <a:avLst/>
                <a:gdLst>
                  <a:gd name="T0" fmla="*/ 10 w 10"/>
                  <a:gd name="T1" fmla="*/ 0 h 62"/>
                  <a:gd name="T2" fmla="*/ 10 w 10"/>
                  <a:gd name="T3" fmla="*/ 1 h 62"/>
                  <a:gd name="T4" fmla="*/ 10 w 10"/>
                  <a:gd name="T5" fmla="*/ 3 h 62"/>
                  <a:gd name="T6" fmla="*/ 10 w 10"/>
                  <a:gd name="T7" fmla="*/ 4 h 62"/>
                  <a:gd name="T8" fmla="*/ 9 w 10"/>
                  <a:gd name="T9" fmla="*/ 6 h 62"/>
                  <a:gd name="T10" fmla="*/ 9 w 10"/>
                  <a:gd name="T11" fmla="*/ 7 h 62"/>
                  <a:gd name="T12" fmla="*/ 9 w 10"/>
                  <a:gd name="T13" fmla="*/ 9 h 62"/>
                  <a:gd name="T14" fmla="*/ 9 w 10"/>
                  <a:gd name="T15" fmla="*/ 10 h 62"/>
                  <a:gd name="T16" fmla="*/ 9 w 10"/>
                  <a:gd name="T17" fmla="*/ 11 h 62"/>
                  <a:gd name="T18" fmla="*/ 9 w 10"/>
                  <a:gd name="T19" fmla="*/ 13 h 62"/>
                  <a:gd name="T20" fmla="*/ 8 w 10"/>
                  <a:gd name="T21" fmla="*/ 14 h 62"/>
                  <a:gd name="T22" fmla="*/ 8 w 10"/>
                  <a:gd name="T23" fmla="*/ 16 h 62"/>
                  <a:gd name="T24" fmla="*/ 8 w 10"/>
                  <a:gd name="T25" fmla="*/ 17 h 62"/>
                  <a:gd name="T26" fmla="*/ 8 w 10"/>
                  <a:gd name="T27" fmla="*/ 18 h 62"/>
                  <a:gd name="T28" fmla="*/ 7 w 10"/>
                  <a:gd name="T29" fmla="*/ 20 h 62"/>
                  <a:gd name="T30" fmla="*/ 7 w 10"/>
                  <a:gd name="T31" fmla="*/ 21 h 62"/>
                  <a:gd name="T32" fmla="*/ 7 w 10"/>
                  <a:gd name="T33" fmla="*/ 22 h 62"/>
                  <a:gd name="T34" fmla="*/ 7 w 10"/>
                  <a:gd name="T35" fmla="*/ 24 h 62"/>
                  <a:gd name="T36" fmla="*/ 7 w 10"/>
                  <a:gd name="T37" fmla="*/ 25 h 62"/>
                  <a:gd name="T38" fmla="*/ 6 w 10"/>
                  <a:gd name="T39" fmla="*/ 26 h 62"/>
                  <a:gd name="T40" fmla="*/ 6 w 10"/>
                  <a:gd name="T41" fmla="*/ 27 h 62"/>
                  <a:gd name="T42" fmla="*/ 6 w 10"/>
                  <a:gd name="T43" fmla="*/ 29 h 62"/>
                  <a:gd name="T44" fmla="*/ 6 w 10"/>
                  <a:gd name="T45" fmla="*/ 30 h 62"/>
                  <a:gd name="T46" fmla="*/ 6 w 10"/>
                  <a:gd name="T47" fmla="*/ 31 h 62"/>
                  <a:gd name="T48" fmla="*/ 6 w 10"/>
                  <a:gd name="T49" fmla="*/ 33 h 62"/>
                  <a:gd name="T50" fmla="*/ 5 w 10"/>
                  <a:gd name="T51" fmla="*/ 34 h 62"/>
                  <a:gd name="T52" fmla="*/ 5 w 10"/>
                  <a:gd name="T53" fmla="*/ 35 h 62"/>
                  <a:gd name="T54" fmla="*/ 5 w 10"/>
                  <a:gd name="T55" fmla="*/ 36 h 62"/>
                  <a:gd name="T56" fmla="*/ 5 w 10"/>
                  <a:gd name="T57" fmla="*/ 37 h 62"/>
                  <a:gd name="T58" fmla="*/ 4 w 10"/>
                  <a:gd name="T59" fmla="*/ 38 h 62"/>
                  <a:gd name="T60" fmla="*/ 4 w 10"/>
                  <a:gd name="T61" fmla="*/ 40 h 62"/>
                  <a:gd name="T62" fmla="*/ 4 w 10"/>
                  <a:gd name="T63" fmla="*/ 41 h 62"/>
                  <a:gd name="T64" fmla="*/ 4 w 10"/>
                  <a:gd name="T65" fmla="*/ 42 h 62"/>
                  <a:gd name="T66" fmla="*/ 4 w 10"/>
                  <a:gd name="T67" fmla="*/ 43 h 62"/>
                  <a:gd name="T68" fmla="*/ 3 w 10"/>
                  <a:gd name="T69" fmla="*/ 44 h 62"/>
                  <a:gd name="T70" fmla="*/ 3 w 10"/>
                  <a:gd name="T71" fmla="*/ 45 h 62"/>
                  <a:gd name="T72" fmla="*/ 3 w 10"/>
                  <a:gd name="T73" fmla="*/ 46 h 62"/>
                  <a:gd name="T74" fmla="*/ 3 w 10"/>
                  <a:gd name="T75" fmla="*/ 47 h 62"/>
                  <a:gd name="T76" fmla="*/ 3 w 10"/>
                  <a:gd name="T77" fmla="*/ 48 h 62"/>
                  <a:gd name="T78" fmla="*/ 3 w 10"/>
                  <a:gd name="T79" fmla="*/ 50 h 62"/>
                  <a:gd name="T80" fmla="*/ 2 w 10"/>
                  <a:gd name="T81" fmla="*/ 51 h 62"/>
                  <a:gd name="T82" fmla="*/ 2 w 10"/>
                  <a:gd name="T83" fmla="*/ 52 h 62"/>
                  <a:gd name="T84" fmla="*/ 2 w 10"/>
                  <a:gd name="T85" fmla="*/ 53 h 62"/>
                  <a:gd name="T86" fmla="*/ 2 w 10"/>
                  <a:gd name="T87" fmla="*/ 54 h 62"/>
                  <a:gd name="T88" fmla="*/ 1 w 10"/>
                  <a:gd name="T89" fmla="*/ 55 h 62"/>
                  <a:gd name="T90" fmla="*/ 1 w 10"/>
                  <a:gd name="T91" fmla="*/ 56 h 62"/>
                  <a:gd name="T92" fmla="*/ 1 w 10"/>
                  <a:gd name="T93" fmla="*/ 57 h 62"/>
                  <a:gd name="T94" fmla="*/ 1 w 10"/>
                  <a:gd name="T95" fmla="*/ 58 h 62"/>
                  <a:gd name="T96" fmla="*/ 1 w 10"/>
                  <a:gd name="T97" fmla="*/ 59 h 62"/>
                  <a:gd name="T98" fmla="*/ 0 w 10"/>
                  <a:gd name="T99" fmla="*/ 60 h 62"/>
                  <a:gd name="T100" fmla="*/ 0 w 10"/>
                  <a:gd name="T101" fmla="*/ 61 h 62"/>
                  <a:gd name="T102" fmla="*/ 0 w 10"/>
                  <a:gd name="T10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2">
                    <a:moveTo>
                      <a:pt x="10" y="0"/>
                    </a:moveTo>
                    <a:lnTo>
                      <a:pt x="10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6" y="33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2" y="52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1" y="55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1" y="58"/>
                    </a:lnTo>
                    <a:lnTo>
                      <a:pt x="1" y="59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0" y="6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4" name="Freeform 2855"/>
              <p:cNvSpPr>
                <a:spLocks/>
              </p:cNvSpPr>
              <p:nvPr/>
            </p:nvSpPr>
            <p:spPr bwMode="auto">
              <a:xfrm>
                <a:off x="6768669" y="5250117"/>
                <a:ext cx="9843" cy="38386"/>
              </a:xfrm>
              <a:custGeom>
                <a:avLst/>
                <a:gdLst>
                  <a:gd name="T0" fmla="*/ 10 w 10"/>
                  <a:gd name="T1" fmla="*/ 0 h 39"/>
                  <a:gd name="T2" fmla="*/ 10 w 10"/>
                  <a:gd name="T3" fmla="*/ 1 h 39"/>
                  <a:gd name="T4" fmla="*/ 10 w 10"/>
                  <a:gd name="T5" fmla="*/ 2 h 39"/>
                  <a:gd name="T6" fmla="*/ 10 w 10"/>
                  <a:gd name="T7" fmla="*/ 3 h 39"/>
                  <a:gd name="T8" fmla="*/ 9 w 10"/>
                  <a:gd name="T9" fmla="*/ 4 h 39"/>
                  <a:gd name="T10" fmla="*/ 9 w 10"/>
                  <a:gd name="T11" fmla="*/ 5 h 39"/>
                  <a:gd name="T12" fmla="*/ 9 w 10"/>
                  <a:gd name="T13" fmla="*/ 6 h 39"/>
                  <a:gd name="T14" fmla="*/ 9 w 10"/>
                  <a:gd name="T15" fmla="*/ 6 h 39"/>
                  <a:gd name="T16" fmla="*/ 9 w 10"/>
                  <a:gd name="T17" fmla="*/ 7 h 39"/>
                  <a:gd name="T18" fmla="*/ 9 w 10"/>
                  <a:gd name="T19" fmla="*/ 8 h 39"/>
                  <a:gd name="T20" fmla="*/ 8 w 10"/>
                  <a:gd name="T21" fmla="*/ 9 h 39"/>
                  <a:gd name="T22" fmla="*/ 8 w 10"/>
                  <a:gd name="T23" fmla="*/ 10 h 39"/>
                  <a:gd name="T24" fmla="*/ 8 w 10"/>
                  <a:gd name="T25" fmla="*/ 11 h 39"/>
                  <a:gd name="T26" fmla="*/ 8 w 10"/>
                  <a:gd name="T27" fmla="*/ 12 h 39"/>
                  <a:gd name="T28" fmla="*/ 7 w 10"/>
                  <a:gd name="T29" fmla="*/ 13 h 39"/>
                  <a:gd name="T30" fmla="*/ 7 w 10"/>
                  <a:gd name="T31" fmla="*/ 13 h 39"/>
                  <a:gd name="T32" fmla="*/ 7 w 10"/>
                  <a:gd name="T33" fmla="*/ 14 h 39"/>
                  <a:gd name="T34" fmla="*/ 7 w 10"/>
                  <a:gd name="T35" fmla="*/ 15 h 39"/>
                  <a:gd name="T36" fmla="*/ 7 w 10"/>
                  <a:gd name="T37" fmla="*/ 16 h 39"/>
                  <a:gd name="T38" fmla="*/ 6 w 10"/>
                  <a:gd name="T39" fmla="*/ 17 h 39"/>
                  <a:gd name="T40" fmla="*/ 6 w 10"/>
                  <a:gd name="T41" fmla="*/ 18 h 39"/>
                  <a:gd name="T42" fmla="*/ 6 w 10"/>
                  <a:gd name="T43" fmla="*/ 18 h 39"/>
                  <a:gd name="T44" fmla="*/ 6 w 10"/>
                  <a:gd name="T45" fmla="*/ 19 h 39"/>
                  <a:gd name="T46" fmla="*/ 6 w 10"/>
                  <a:gd name="T47" fmla="*/ 20 h 39"/>
                  <a:gd name="T48" fmla="*/ 6 w 10"/>
                  <a:gd name="T49" fmla="*/ 21 h 39"/>
                  <a:gd name="T50" fmla="*/ 5 w 10"/>
                  <a:gd name="T51" fmla="*/ 22 h 39"/>
                  <a:gd name="T52" fmla="*/ 5 w 10"/>
                  <a:gd name="T53" fmla="*/ 22 h 39"/>
                  <a:gd name="T54" fmla="*/ 5 w 10"/>
                  <a:gd name="T55" fmla="*/ 23 h 39"/>
                  <a:gd name="T56" fmla="*/ 5 w 10"/>
                  <a:gd name="T57" fmla="*/ 24 h 39"/>
                  <a:gd name="T58" fmla="*/ 4 w 10"/>
                  <a:gd name="T59" fmla="*/ 25 h 39"/>
                  <a:gd name="T60" fmla="*/ 4 w 10"/>
                  <a:gd name="T61" fmla="*/ 25 h 39"/>
                  <a:gd name="T62" fmla="*/ 4 w 10"/>
                  <a:gd name="T63" fmla="*/ 26 h 39"/>
                  <a:gd name="T64" fmla="*/ 4 w 10"/>
                  <a:gd name="T65" fmla="*/ 27 h 39"/>
                  <a:gd name="T66" fmla="*/ 4 w 10"/>
                  <a:gd name="T67" fmla="*/ 28 h 39"/>
                  <a:gd name="T68" fmla="*/ 3 w 10"/>
                  <a:gd name="T69" fmla="*/ 28 h 39"/>
                  <a:gd name="T70" fmla="*/ 3 w 10"/>
                  <a:gd name="T71" fmla="*/ 29 h 39"/>
                  <a:gd name="T72" fmla="*/ 3 w 10"/>
                  <a:gd name="T73" fmla="*/ 29 h 39"/>
                  <a:gd name="T74" fmla="*/ 3 w 10"/>
                  <a:gd name="T75" fmla="*/ 30 h 39"/>
                  <a:gd name="T76" fmla="*/ 3 w 10"/>
                  <a:gd name="T77" fmla="*/ 31 h 39"/>
                  <a:gd name="T78" fmla="*/ 3 w 10"/>
                  <a:gd name="T79" fmla="*/ 32 h 39"/>
                  <a:gd name="T80" fmla="*/ 2 w 10"/>
                  <a:gd name="T81" fmla="*/ 32 h 39"/>
                  <a:gd name="T82" fmla="*/ 2 w 10"/>
                  <a:gd name="T83" fmla="*/ 33 h 39"/>
                  <a:gd name="T84" fmla="*/ 2 w 10"/>
                  <a:gd name="T85" fmla="*/ 34 h 39"/>
                  <a:gd name="T86" fmla="*/ 2 w 10"/>
                  <a:gd name="T87" fmla="*/ 34 h 39"/>
                  <a:gd name="T88" fmla="*/ 1 w 10"/>
                  <a:gd name="T89" fmla="*/ 35 h 39"/>
                  <a:gd name="T90" fmla="*/ 1 w 10"/>
                  <a:gd name="T91" fmla="*/ 35 h 39"/>
                  <a:gd name="T92" fmla="*/ 1 w 10"/>
                  <a:gd name="T93" fmla="*/ 36 h 39"/>
                  <a:gd name="T94" fmla="*/ 1 w 10"/>
                  <a:gd name="T95" fmla="*/ 37 h 39"/>
                  <a:gd name="T96" fmla="*/ 1 w 10"/>
                  <a:gd name="T97" fmla="*/ 37 h 39"/>
                  <a:gd name="T98" fmla="*/ 0 w 10"/>
                  <a:gd name="T99" fmla="*/ 38 h 39"/>
                  <a:gd name="T100" fmla="*/ 0 w 10"/>
                  <a:gd name="T101" fmla="*/ 39 h 39"/>
                  <a:gd name="T102" fmla="*/ 0 w 10"/>
                  <a:gd name="T10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9">
                    <a:moveTo>
                      <a:pt x="10" y="0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3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5" name="Freeform 2856"/>
              <p:cNvSpPr>
                <a:spLocks/>
              </p:cNvSpPr>
              <p:nvPr/>
            </p:nvSpPr>
            <p:spPr bwMode="auto">
              <a:xfrm>
                <a:off x="6758827" y="5288502"/>
                <a:ext cx="9843" cy="22638"/>
              </a:xfrm>
              <a:custGeom>
                <a:avLst/>
                <a:gdLst>
                  <a:gd name="T0" fmla="*/ 10 w 10"/>
                  <a:gd name="T1" fmla="*/ 0 h 23"/>
                  <a:gd name="T2" fmla="*/ 10 w 10"/>
                  <a:gd name="T3" fmla="*/ 0 h 23"/>
                  <a:gd name="T4" fmla="*/ 10 w 10"/>
                  <a:gd name="T5" fmla="*/ 1 h 23"/>
                  <a:gd name="T6" fmla="*/ 10 w 10"/>
                  <a:gd name="T7" fmla="*/ 1 h 23"/>
                  <a:gd name="T8" fmla="*/ 10 w 10"/>
                  <a:gd name="T9" fmla="*/ 2 h 23"/>
                  <a:gd name="T10" fmla="*/ 9 w 10"/>
                  <a:gd name="T11" fmla="*/ 2 h 23"/>
                  <a:gd name="T12" fmla="*/ 9 w 10"/>
                  <a:gd name="T13" fmla="*/ 3 h 23"/>
                  <a:gd name="T14" fmla="*/ 9 w 10"/>
                  <a:gd name="T15" fmla="*/ 3 h 23"/>
                  <a:gd name="T16" fmla="*/ 9 w 10"/>
                  <a:gd name="T17" fmla="*/ 4 h 23"/>
                  <a:gd name="T18" fmla="*/ 9 w 10"/>
                  <a:gd name="T19" fmla="*/ 5 h 23"/>
                  <a:gd name="T20" fmla="*/ 8 w 10"/>
                  <a:gd name="T21" fmla="*/ 5 h 23"/>
                  <a:gd name="T22" fmla="*/ 8 w 10"/>
                  <a:gd name="T23" fmla="*/ 6 h 23"/>
                  <a:gd name="T24" fmla="*/ 8 w 10"/>
                  <a:gd name="T25" fmla="*/ 6 h 23"/>
                  <a:gd name="T26" fmla="*/ 8 w 10"/>
                  <a:gd name="T27" fmla="*/ 7 h 23"/>
                  <a:gd name="T28" fmla="*/ 7 w 10"/>
                  <a:gd name="T29" fmla="*/ 7 h 23"/>
                  <a:gd name="T30" fmla="*/ 7 w 10"/>
                  <a:gd name="T31" fmla="*/ 8 h 23"/>
                  <a:gd name="T32" fmla="*/ 7 w 10"/>
                  <a:gd name="T33" fmla="*/ 8 h 23"/>
                  <a:gd name="T34" fmla="*/ 7 w 10"/>
                  <a:gd name="T35" fmla="*/ 9 h 23"/>
                  <a:gd name="T36" fmla="*/ 7 w 10"/>
                  <a:gd name="T37" fmla="*/ 9 h 23"/>
                  <a:gd name="T38" fmla="*/ 7 w 10"/>
                  <a:gd name="T39" fmla="*/ 10 h 23"/>
                  <a:gd name="T40" fmla="*/ 6 w 10"/>
                  <a:gd name="T41" fmla="*/ 10 h 23"/>
                  <a:gd name="T42" fmla="*/ 6 w 10"/>
                  <a:gd name="T43" fmla="*/ 11 h 23"/>
                  <a:gd name="T44" fmla="*/ 6 w 10"/>
                  <a:gd name="T45" fmla="*/ 11 h 23"/>
                  <a:gd name="T46" fmla="*/ 6 w 10"/>
                  <a:gd name="T47" fmla="*/ 12 h 23"/>
                  <a:gd name="T48" fmla="*/ 6 w 10"/>
                  <a:gd name="T49" fmla="*/ 12 h 23"/>
                  <a:gd name="T50" fmla="*/ 5 w 10"/>
                  <a:gd name="T51" fmla="*/ 13 h 23"/>
                  <a:gd name="T52" fmla="*/ 5 w 10"/>
                  <a:gd name="T53" fmla="*/ 13 h 23"/>
                  <a:gd name="T54" fmla="*/ 5 w 10"/>
                  <a:gd name="T55" fmla="*/ 13 h 23"/>
                  <a:gd name="T56" fmla="*/ 5 w 10"/>
                  <a:gd name="T57" fmla="*/ 14 h 23"/>
                  <a:gd name="T58" fmla="*/ 4 w 10"/>
                  <a:gd name="T59" fmla="*/ 15 h 23"/>
                  <a:gd name="T60" fmla="*/ 4 w 10"/>
                  <a:gd name="T61" fmla="*/ 15 h 23"/>
                  <a:gd name="T62" fmla="*/ 4 w 10"/>
                  <a:gd name="T63" fmla="*/ 15 h 23"/>
                  <a:gd name="T64" fmla="*/ 4 w 10"/>
                  <a:gd name="T65" fmla="*/ 16 h 23"/>
                  <a:gd name="T66" fmla="*/ 4 w 10"/>
                  <a:gd name="T67" fmla="*/ 16 h 23"/>
                  <a:gd name="T68" fmla="*/ 4 w 10"/>
                  <a:gd name="T69" fmla="*/ 17 h 23"/>
                  <a:gd name="T70" fmla="*/ 3 w 10"/>
                  <a:gd name="T71" fmla="*/ 17 h 23"/>
                  <a:gd name="T72" fmla="*/ 3 w 10"/>
                  <a:gd name="T73" fmla="*/ 18 h 23"/>
                  <a:gd name="T74" fmla="*/ 3 w 10"/>
                  <a:gd name="T75" fmla="*/ 18 h 23"/>
                  <a:gd name="T76" fmla="*/ 3 w 10"/>
                  <a:gd name="T77" fmla="*/ 18 h 23"/>
                  <a:gd name="T78" fmla="*/ 3 w 10"/>
                  <a:gd name="T79" fmla="*/ 19 h 23"/>
                  <a:gd name="T80" fmla="*/ 2 w 10"/>
                  <a:gd name="T81" fmla="*/ 19 h 23"/>
                  <a:gd name="T82" fmla="*/ 2 w 10"/>
                  <a:gd name="T83" fmla="*/ 19 h 23"/>
                  <a:gd name="T84" fmla="*/ 2 w 10"/>
                  <a:gd name="T85" fmla="*/ 20 h 23"/>
                  <a:gd name="T86" fmla="*/ 2 w 10"/>
                  <a:gd name="T87" fmla="*/ 20 h 23"/>
                  <a:gd name="T88" fmla="*/ 1 w 10"/>
                  <a:gd name="T89" fmla="*/ 20 h 23"/>
                  <a:gd name="T90" fmla="*/ 1 w 10"/>
                  <a:gd name="T91" fmla="*/ 21 h 23"/>
                  <a:gd name="T92" fmla="*/ 1 w 10"/>
                  <a:gd name="T93" fmla="*/ 21 h 23"/>
                  <a:gd name="T94" fmla="*/ 1 w 10"/>
                  <a:gd name="T95" fmla="*/ 22 h 23"/>
                  <a:gd name="T96" fmla="*/ 1 w 10"/>
                  <a:gd name="T97" fmla="*/ 22 h 23"/>
                  <a:gd name="T98" fmla="*/ 0 w 10"/>
                  <a:gd name="T99" fmla="*/ 22 h 23"/>
                  <a:gd name="T100" fmla="*/ 0 w 10"/>
                  <a:gd name="T101" fmla="*/ 23 h 23"/>
                  <a:gd name="T102" fmla="*/ 0 w 10"/>
                  <a:gd name="T10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3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6" name="Freeform 2857"/>
              <p:cNvSpPr>
                <a:spLocks/>
              </p:cNvSpPr>
              <p:nvPr/>
            </p:nvSpPr>
            <p:spPr bwMode="auto">
              <a:xfrm>
                <a:off x="6748984" y="5311140"/>
                <a:ext cx="9843" cy="12796"/>
              </a:xfrm>
              <a:custGeom>
                <a:avLst/>
                <a:gdLst>
                  <a:gd name="T0" fmla="*/ 10 w 10"/>
                  <a:gd name="T1" fmla="*/ 0 h 13"/>
                  <a:gd name="T2" fmla="*/ 10 w 10"/>
                  <a:gd name="T3" fmla="*/ 0 h 13"/>
                  <a:gd name="T4" fmla="*/ 10 w 10"/>
                  <a:gd name="T5" fmla="*/ 0 h 13"/>
                  <a:gd name="T6" fmla="*/ 10 w 10"/>
                  <a:gd name="T7" fmla="*/ 1 h 13"/>
                  <a:gd name="T8" fmla="*/ 10 w 10"/>
                  <a:gd name="T9" fmla="*/ 1 h 13"/>
                  <a:gd name="T10" fmla="*/ 9 w 10"/>
                  <a:gd name="T11" fmla="*/ 1 h 13"/>
                  <a:gd name="T12" fmla="*/ 9 w 10"/>
                  <a:gd name="T13" fmla="*/ 2 h 13"/>
                  <a:gd name="T14" fmla="*/ 9 w 10"/>
                  <a:gd name="T15" fmla="*/ 2 h 13"/>
                  <a:gd name="T16" fmla="*/ 9 w 10"/>
                  <a:gd name="T17" fmla="*/ 2 h 13"/>
                  <a:gd name="T18" fmla="*/ 9 w 10"/>
                  <a:gd name="T19" fmla="*/ 3 h 13"/>
                  <a:gd name="T20" fmla="*/ 8 w 10"/>
                  <a:gd name="T21" fmla="*/ 3 h 13"/>
                  <a:gd name="T22" fmla="*/ 8 w 10"/>
                  <a:gd name="T23" fmla="*/ 3 h 13"/>
                  <a:gd name="T24" fmla="*/ 8 w 10"/>
                  <a:gd name="T25" fmla="*/ 3 h 13"/>
                  <a:gd name="T26" fmla="*/ 8 w 10"/>
                  <a:gd name="T27" fmla="*/ 4 h 13"/>
                  <a:gd name="T28" fmla="*/ 7 w 10"/>
                  <a:gd name="T29" fmla="*/ 4 h 13"/>
                  <a:gd name="T30" fmla="*/ 7 w 10"/>
                  <a:gd name="T31" fmla="*/ 5 h 13"/>
                  <a:gd name="T32" fmla="*/ 7 w 10"/>
                  <a:gd name="T33" fmla="*/ 5 h 13"/>
                  <a:gd name="T34" fmla="*/ 7 w 10"/>
                  <a:gd name="T35" fmla="*/ 5 h 13"/>
                  <a:gd name="T36" fmla="*/ 7 w 10"/>
                  <a:gd name="T37" fmla="*/ 5 h 13"/>
                  <a:gd name="T38" fmla="*/ 7 w 10"/>
                  <a:gd name="T39" fmla="*/ 6 h 13"/>
                  <a:gd name="T40" fmla="*/ 6 w 10"/>
                  <a:gd name="T41" fmla="*/ 6 h 13"/>
                  <a:gd name="T42" fmla="*/ 6 w 10"/>
                  <a:gd name="T43" fmla="*/ 6 h 13"/>
                  <a:gd name="T44" fmla="*/ 6 w 10"/>
                  <a:gd name="T45" fmla="*/ 6 h 13"/>
                  <a:gd name="T46" fmla="*/ 6 w 10"/>
                  <a:gd name="T47" fmla="*/ 7 h 13"/>
                  <a:gd name="T48" fmla="*/ 6 w 10"/>
                  <a:gd name="T49" fmla="*/ 7 h 13"/>
                  <a:gd name="T50" fmla="*/ 5 w 10"/>
                  <a:gd name="T51" fmla="*/ 7 h 13"/>
                  <a:gd name="T52" fmla="*/ 5 w 10"/>
                  <a:gd name="T53" fmla="*/ 8 h 13"/>
                  <a:gd name="T54" fmla="*/ 5 w 10"/>
                  <a:gd name="T55" fmla="*/ 8 h 13"/>
                  <a:gd name="T56" fmla="*/ 5 w 10"/>
                  <a:gd name="T57" fmla="*/ 8 h 13"/>
                  <a:gd name="T58" fmla="*/ 4 w 10"/>
                  <a:gd name="T59" fmla="*/ 8 h 13"/>
                  <a:gd name="T60" fmla="*/ 4 w 10"/>
                  <a:gd name="T61" fmla="*/ 9 h 13"/>
                  <a:gd name="T62" fmla="*/ 4 w 10"/>
                  <a:gd name="T63" fmla="*/ 9 h 13"/>
                  <a:gd name="T64" fmla="*/ 4 w 10"/>
                  <a:gd name="T65" fmla="*/ 9 h 13"/>
                  <a:gd name="T66" fmla="*/ 4 w 10"/>
                  <a:gd name="T67" fmla="*/ 9 h 13"/>
                  <a:gd name="T68" fmla="*/ 4 w 10"/>
                  <a:gd name="T69" fmla="*/ 9 h 13"/>
                  <a:gd name="T70" fmla="*/ 3 w 10"/>
                  <a:gd name="T71" fmla="*/ 10 h 13"/>
                  <a:gd name="T72" fmla="*/ 3 w 10"/>
                  <a:gd name="T73" fmla="*/ 10 h 13"/>
                  <a:gd name="T74" fmla="*/ 3 w 10"/>
                  <a:gd name="T75" fmla="*/ 10 h 13"/>
                  <a:gd name="T76" fmla="*/ 3 w 10"/>
                  <a:gd name="T77" fmla="*/ 10 h 13"/>
                  <a:gd name="T78" fmla="*/ 3 w 10"/>
                  <a:gd name="T79" fmla="*/ 10 h 13"/>
                  <a:gd name="T80" fmla="*/ 2 w 10"/>
                  <a:gd name="T81" fmla="*/ 11 h 13"/>
                  <a:gd name="T82" fmla="*/ 2 w 10"/>
                  <a:gd name="T83" fmla="*/ 11 h 13"/>
                  <a:gd name="T84" fmla="*/ 2 w 10"/>
                  <a:gd name="T85" fmla="*/ 11 h 13"/>
                  <a:gd name="T86" fmla="*/ 2 w 10"/>
                  <a:gd name="T87" fmla="*/ 11 h 13"/>
                  <a:gd name="T88" fmla="*/ 1 w 10"/>
                  <a:gd name="T89" fmla="*/ 12 h 13"/>
                  <a:gd name="T90" fmla="*/ 1 w 10"/>
                  <a:gd name="T91" fmla="*/ 12 h 13"/>
                  <a:gd name="T92" fmla="*/ 1 w 10"/>
                  <a:gd name="T93" fmla="*/ 12 h 13"/>
                  <a:gd name="T94" fmla="*/ 1 w 10"/>
                  <a:gd name="T95" fmla="*/ 12 h 13"/>
                  <a:gd name="T96" fmla="*/ 1 w 10"/>
                  <a:gd name="T97" fmla="*/ 12 h 13"/>
                  <a:gd name="T98" fmla="*/ 1 w 10"/>
                  <a:gd name="T99" fmla="*/ 13 h 13"/>
                  <a:gd name="T100" fmla="*/ 0 w 10"/>
                  <a:gd name="T101" fmla="*/ 13 h 13"/>
                  <a:gd name="T102" fmla="*/ 0 w 10"/>
                  <a:gd name="T10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7" name="Freeform 2858"/>
              <p:cNvSpPr>
                <a:spLocks/>
              </p:cNvSpPr>
              <p:nvPr/>
            </p:nvSpPr>
            <p:spPr bwMode="auto">
              <a:xfrm>
                <a:off x="6739142" y="5323935"/>
                <a:ext cx="9843" cy="6890"/>
              </a:xfrm>
              <a:custGeom>
                <a:avLst/>
                <a:gdLst>
                  <a:gd name="T0" fmla="*/ 10 w 10"/>
                  <a:gd name="T1" fmla="*/ 0 h 7"/>
                  <a:gd name="T2" fmla="*/ 10 w 10"/>
                  <a:gd name="T3" fmla="*/ 0 h 7"/>
                  <a:gd name="T4" fmla="*/ 10 w 10"/>
                  <a:gd name="T5" fmla="*/ 0 h 7"/>
                  <a:gd name="T6" fmla="*/ 10 w 10"/>
                  <a:gd name="T7" fmla="*/ 0 h 7"/>
                  <a:gd name="T8" fmla="*/ 10 w 10"/>
                  <a:gd name="T9" fmla="*/ 0 h 7"/>
                  <a:gd name="T10" fmla="*/ 9 w 10"/>
                  <a:gd name="T11" fmla="*/ 1 h 7"/>
                  <a:gd name="T12" fmla="*/ 9 w 10"/>
                  <a:gd name="T13" fmla="*/ 1 h 7"/>
                  <a:gd name="T14" fmla="*/ 9 w 10"/>
                  <a:gd name="T15" fmla="*/ 1 h 7"/>
                  <a:gd name="T16" fmla="*/ 9 w 10"/>
                  <a:gd name="T17" fmla="*/ 1 h 7"/>
                  <a:gd name="T18" fmla="*/ 8 w 10"/>
                  <a:gd name="T19" fmla="*/ 2 h 7"/>
                  <a:gd name="T20" fmla="*/ 8 w 10"/>
                  <a:gd name="T21" fmla="*/ 2 h 7"/>
                  <a:gd name="T22" fmla="*/ 8 w 10"/>
                  <a:gd name="T23" fmla="*/ 2 h 7"/>
                  <a:gd name="T24" fmla="*/ 8 w 10"/>
                  <a:gd name="T25" fmla="*/ 2 h 7"/>
                  <a:gd name="T26" fmla="*/ 8 w 10"/>
                  <a:gd name="T27" fmla="*/ 2 h 7"/>
                  <a:gd name="T28" fmla="*/ 8 w 10"/>
                  <a:gd name="T29" fmla="*/ 2 h 7"/>
                  <a:gd name="T30" fmla="*/ 7 w 10"/>
                  <a:gd name="T31" fmla="*/ 2 h 7"/>
                  <a:gd name="T32" fmla="*/ 7 w 10"/>
                  <a:gd name="T33" fmla="*/ 3 h 7"/>
                  <a:gd name="T34" fmla="*/ 7 w 10"/>
                  <a:gd name="T35" fmla="*/ 3 h 7"/>
                  <a:gd name="T36" fmla="*/ 7 w 10"/>
                  <a:gd name="T37" fmla="*/ 3 h 7"/>
                  <a:gd name="T38" fmla="*/ 7 w 10"/>
                  <a:gd name="T39" fmla="*/ 3 h 7"/>
                  <a:gd name="T40" fmla="*/ 6 w 10"/>
                  <a:gd name="T41" fmla="*/ 3 h 7"/>
                  <a:gd name="T42" fmla="*/ 6 w 10"/>
                  <a:gd name="T43" fmla="*/ 3 h 7"/>
                  <a:gd name="T44" fmla="*/ 6 w 10"/>
                  <a:gd name="T45" fmla="*/ 3 h 7"/>
                  <a:gd name="T46" fmla="*/ 6 w 10"/>
                  <a:gd name="T47" fmla="*/ 4 h 7"/>
                  <a:gd name="T48" fmla="*/ 6 w 10"/>
                  <a:gd name="T49" fmla="*/ 4 h 7"/>
                  <a:gd name="T50" fmla="*/ 6 w 10"/>
                  <a:gd name="T51" fmla="*/ 4 h 7"/>
                  <a:gd name="T52" fmla="*/ 5 w 10"/>
                  <a:gd name="T53" fmla="*/ 4 h 7"/>
                  <a:gd name="T54" fmla="*/ 5 w 10"/>
                  <a:gd name="T55" fmla="*/ 4 h 7"/>
                  <a:gd name="T56" fmla="*/ 5 w 10"/>
                  <a:gd name="T57" fmla="*/ 4 h 7"/>
                  <a:gd name="T58" fmla="*/ 5 w 10"/>
                  <a:gd name="T59" fmla="*/ 5 h 7"/>
                  <a:gd name="T60" fmla="*/ 4 w 10"/>
                  <a:gd name="T61" fmla="*/ 5 h 7"/>
                  <a:gd name="T62" fmla="*/ 4 w 10"/>
                  <a:gd name="T63" fmla="*/ 5 h 7"/>
                  <a:gd name="T64" fmla="*/ 4 w 10"/>
                  <a:gd name="T65" fmla="*/ 5 h 7"/>
                  <a:gd name="T66" fmla="*/ 4 w 10"/>
                  <a:gd name="T67" fmla="*/ 5 h 7"/>
                  <a:gd name="T68" fmla="*/ 4 w 10"/>
                  <a:gd name="T69" fmla="*/ 5 h 7"/>
                  <a:gd name="T70" fmla="*/ 3 w 10"/>
                  <a:gd name="T71" fmla="*/ 5 h 7"/>
                  <a:gd name="T72" fmla="*/ 3 w 10"/>
                  <a:gd name="T73" fmla="*/ 5 h 7"/>
                  <a:gd name="T74" fmla="*/ 3 w 10"/>
                  <a:gd name="T75" fmla="*/ 5 h 7"/>
                  <a:gd name="T76" fmla="*/ 3 w 10"/>
                  <a:gd name="T77" fmla="*/ 6 h 7"/>
                  <a:gd name="T78" fmla="*/ 3 w 10"/>
                  <a:gd name="T79" fmla="*/ 6 h 7"/>
                  <a:gd name="T80" fmla="*/ 2 w 10"/>
                  <a:gd name="T81" fmla="*/ 6 h 7"/>
                  <a:gd name="T82" fmla="*/ 2 w 10"/>
                  <a:gd name="T83" fmla="*/ 6 h 7"/>
                  <a:gd name="T84" fmla="*/ 2 w 10"/>
                  <a:gd name="T85" fmla="*/ 6 h 7"/>
                  <a:gd name="T86" fmla="*/ 2 w 10"/>
                  <a:gd name="T87" fmla="*/ 6 h 7"/>
                  <a:gd name="T88" fmla="*/ 2 w 10"/>
                  <a:gd name="T89" fmla="*/ 6 h 7"/>
                  <a:gd name="T90" fmla="*/ 1 w 10"/>
                  <a:gd name="T91" fmla="*/ 6 h 7"/>
                  <a:gd name="T92" fmla="*/ 1 w 10"/>
                  <a:gd name="T93" fmla="*/ 6 h 7"/>
                  <a:gd name="T94" fmla="*/ 1 w 10"/>
                  <a:gd name="T95" fmla="*/ 7 h 7"/>
                  <a:gd name="T96" fmla="*/ 1 w 10"/>
                  <a:gd name="T97" fmla="*/ 7 h 7"/>
                  <a:gd name="T98" fmla="*/ 1 w 10"/>
                  <a:gd name="T99" fmla="*/ 7 h 7"/>
                  <a:gd name="T100" fmla="*/ 0 w 10"/>
                  <a:gd name="T101" fmla="*/ 7 h 7"/>
                  <a:gd name="T102" fmla="*/ 0 w 10"/>
                  <a:gd name="T10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8" name="Freeform 2859"/>
              <p:cNvSpPr>
                <a:spLocks/>
              </p:cNvSpPr>
              <p:nvPr/>
            </p:nvSpPr>
            <p:spPr bwMode="auto">
              <a:xfrm>
                <a:off x="6729299" y="5330825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10 w 10"/>
                  <a:gd name="T7" fmla="*/ 0 h 3"/>
                  <a:gd name="T8" fmla="*/ 10 w 10"/>
                  <a:gd name="T9" fmla="*/ 0 h 3"/>
                  <a:gd name="T10" fmla="*/ 9 w 10"/>
                  <a:gd name="T11" fmla="*/ 0 h 3"/>
                  <a:gd name="T12" fmla="*/ 9 w 10"/>
                  <a:gd name="T13" fmla="*/ 1 h 3"/>
                  <a:gd name="T14" fmla="*/ 9 w 10"/>
                  <a:gd name="T15" fmla="*/ 1 h 3"/>
                  <a:gd name="T16" fmla="*/ 9 w 10"/>
                  <a:gd name="T17" fmla="*/ 1 h 3"/>
                  <a:gd name="T18" fmla="*/ 8 w 10"/>
                  <a:gd name="T19" fmla="*/ 1 h 3"/>
                  <a:gd name="T20" fmla="*/ 8 w 10"/>
                  <a:gd name="T21" fmla="*/ 1 h 3"/>
                  <a:gd name="T22" fmla="*/ 8 w 10"/>
                  <a:gd name="T23" fmla="*/ 1 h 3"/>
                  <a:gd name="T24" fmla="*/ 8 w 10"/>
                  <a:gd name="T25" fmla="*/ 1 h 3"/>
                  <a:gd name="T26" fmla="*/ 8 w 10"/>
                  <a:gd name="T27" fmla="*/ 1 h 3"/>
                  <a:gd name="T28" fmla="*/ 8 w 10"/>
                  <a:gd name="T29" fmla="*/ 1 h 3"/>
                  <a:gd name="T30" fmla="*/ 7 w 10"/>
                  <a:gd name="T31" fmla="*/ 1 h 3"/>
                  <a:gd name="T32" fmla="*/ 7 w 10"/>
                  <a:gd name="T33" fmla="*/ 1 h 3"/>
                  <a:gd name="T34" fmla="*/ 7 w 10"/>
                  <a:gd name="T35" fmla="*/ 1 h 3"/>
                  <a:gd name="T36" fmla="*/ 7 w 10"/>
                  <a:gd name="T37" fmla="*/ 2 h 3"/>
                  <a:gd name="T38" fmla="*/ 7 w 10"/>
                  <a:gd name="T39" fmla="*/ 2 h 3"/>
                  <a:gd name="T40" fmla="*/ 6 w 10"/>
                  <a:gd name="T41" fmla="*/ 2 h 3"/>
                  <a:gd name="T42" fmla="*/ 6 w 10"/>
                  <a:gd name="T43" fmla="*/ 2 h 3"/>
                  <a:gd name="T44" fmla="*/ 6 w 10"/>
                  <a:gd name="T45" fmla="*/ 2 h 3"/>
                  <a:gd name="T46" fmla="*/ 6 w 10"/>
                  <a:gd name="T47" fmla="*/ 2 h 3"/>
                  <a:gd name="T48" fmla="*/ 6 w 10"/>
                  <a:gd name="T49" fmla="*/ 2 h 3"/>
                  <a:gd name="T50" fmla="*/ 6 w 10"/>
                  <a:gd name="T51" fmla="*/ 2 h 3"/>
                  <a:gd name="T52" fmla="*/ 5 w 10"/>
                  <a:gd name="T53" fmla="*/ 2 h 3"/>
                  <a:gd name="T54" fmla="*/ 5 w 10"/>
                  <a:gd name="T55" fmla="*/ 2 h 3"/>
                  <a:gd name="T56" fmla="*/ 5 w 10"/>
                  <a:gd name="T57" fmla="*/ 2 h 3"/>
                  <a:gd name="T58" fmla="*/ 5 w 10"/>
                  <a:gd name="T59" fmla="*/ 2 h 3"/>
                  <a:gd name="T60" fmla="*/ 4 w 10"/>
                  <a:gd name="T61" fmla="*/ 2 h 3"/>
                  <a:gd name="T62" fmla="*/ 4 w 10"/>
                  <a:gd name="T63" fmla="*/ 2 h 3"/>
                  <a:gd name="T64" fmla="*/ 4 w 10"/>
                  <a:gd name="T65" fmla="*/ 2 h 3"/>
                  <a:gd name="T66" fmla="*/ 4 w 10"/>
                  <a:gd name="T67" fmla="*/ 2 h 3"/>
                  <a:gd name="T68" fmla="*/ 4 w 10"/>
                  <a:gd name="T69" fmla="*/ 3 h 3"/>
                  <a:gd name="T70" fmla="*/ 3 w 10"/>
                  <a:gd name="T71" fmla="*/ 3 h 3"/>
                  <a:gd name="T72" fmla="*/ 3 w 10"/>
                  <a:gd name="T73" fmla="*/ 3 h 3"/>
                  <a:gd name="T74" fmla="*/ 3 w 10"/>
                  <a:gd name="T75" fmla="*/ 3 h 3"/>
                  <a:gd name="T76" fmla="*/ 3 w 10"/>
                  <a:gd name="T77" fmla="*/ 3 h 3"/>
                  <a:gd name="T78" fmla="*/ 3 w 10"/>
                  <a:gd name="T79" fmla="*/ 3 h 3"/>
                  <a:gd name="T80" fmla="*/ 3 w 10"/>
                  <a:gd name="T81" fmla="*/ 3 h 3"/>
                  <a:gd name="T82" fmla="*/ 2 w 10"/>
                  <a:gd name="T83" fmla="*/ 3 h 3"/>
                  <a:gd name="T84" fmla="*/ 2 w 10"/>
                  <a:gd name="T85" fmla="*/ 3 h 3"/>
                  <a:gd name="T86" fmla="*/ 2 w 10"/>
                  <a:gd name="T87" fmla="*/ 3 h 3"/>
                  <a:gd name="T88" fmla="*/ 2 w 10"/>
                  <a:gd name="T89" fmla="*/ 3 h 3"/>
                  <a:gd name="T90" fmla="*/ 1 w 10"/>
                  <a:gd name="T91" fmla="*/ 3 h 3"/>
                  <a:gd name="T92" fmla="*/ 1 w 10"/>
                  <a:gd name="T93" fmla="*/ 3 h 3"/>
                  <a:gd name="T94" fmla="*/ 1 w 10"/>
                  <a:gd name="T95" fmla="*/ 3 h 3"/>
                  <a:gd name="T96" fmla="*/ 1 w 10"/>
                  <a:gd name="T97" fmla="*/ 3 h 3"/>
                  <a:gd name="T98" fmla="*/ 1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9" name="Freeform 2860"/>
              <p:cNvSpPr>
                <a:spLocks/>
              </p:cNvSpPr>
              <p:nvPr/>
            </p:nvSpPr>
            <p:spPr bwMode="auto">
              <a:xfrm>
                <a:off x="6719457" y="5333778"/>
                <a:ext cx="9843" cy="1968"/>
              </a:xfrm>
              <a:custGeom>
                <a:avLst/>
                <a:gdLst>
                  <a:gd name="T0" fmla="*/ 10 w 10"/>
                  <a:gd name="T1" fmla="*/ 0 h 2"/>
                  <a:gd name="T2" fmla="*/ 10 w 10"/>
                  <a:gd name="T3" fmla="*/ 0 h 2"/>
                  <a:gd name="T4" fmla="*/ 10 w 10"/>
                  <a:gd name="T5" fmla="*/ 0 h 2"/>
                  <a:gd name="T6" fmla="*/ 10 w 10"/>
                  <a:gd name="T7" fmla="*/ 1 h 2"/>
                  <a:gd name="T8" fmla="*/ 10 w 10"/>
                  <a:gd name="T9" fmla="*/ 1 h 2"/>
                  <a:gd name="T10" fmla="*/ 10 w 10"/>
                  <a:gd name="T11" fmla="*/ 1 h 2"/>
                  <a:gd name="T12" fmla="*/ 9 w 10"/>
                  <a:gd name="T13" fmla="*/ 1 h 2"/>
                  <a:gd name="T14" fmla="*/ 9 w 10"/>
                  <a:gd name="T15" fmla="*/ 1 h 2"/>
                  <a:gd name="T16" fmla="*/ 9 w 10"/>
                  <a:gd name="T17" fmla="*/ 1 h 2"/>
                  <a:gd name="T18" fmla="*/ 9 w 10"/>
                  <a:gd name="T19" fmla="*/ 1 h 2"/>
                  <a:gd name="T20" fmla="*/ 8 w 10"/>
                  <a:gd name="T21" fmla="*/ 1 h 2"/>
                  <a:gd name="T22" fmla="*/ 8 w 10"/>
                  <a:gd name="T23" fmla="*/ 1 h 2"/>
                  <a:gd name="T24" fmla="*/ 8 w 10"/>
                  <a:gd name="T25" fmla="*/ 1 h 2"/>
                  <a:gd name="T26" fmla="*/ 8 w 10"/>
                  <a:gd name="T27" fmla="*/ 1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7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2 h 2"/>
                  <a:gd name="T48" fmla="*/ 6 w 10"/>
                  <a:gd name="T49" fmla="*/ 2 h 2"/>
                  <a:gd name="T50" fmla="*/ 6 w 10"/>
                  <a:gd name="T51" fmla="*/ 2 h 2"/>
                  <a:gd name="T52" fmla="*/ 5 w 10"/>
                  <a:gd name="T53" fmla="*/ 2 h 2"/>
                  <a:gd name="T54" fmla="*/ 5 w 10"/>
                  <a:gd name="T55" fmla="*/ 2 h 2"/>
                  <a:gd name="T56" fmla="*/ 5 w 10"/>
                  <a:gd name="T57" fmla="*/ 2 h 2"/>
                  <a:gd name="T58" fmla="*/ 5 w 10"/>
                  <a:gd name="T59" fmla="*/ 2 h 2"/>
                  <a:gd name="T60" fmla="*/ 4 w 10"/>
                  <a:gd name="T61" fmla="*/ 2 h 2"/>
                  <a:gd name="T62" fmla="*/ 4 w 10"/>
                  <a:gd name="T63" fmla="*/ 2 h 2"/>
                  <a:gd name="T64" fmla="*/ 4 w 10"/>
                  <a:gd name="T65" fmla="*/ 2 h 2"/>
                  <a:gd name="T66" fmla="*/ 4 w 10"/>
                  <a:gd name="T67" fmla="*/ 2 h 2"/>
                  <a:gd name="T68" fmla="*/ 4 w 10"/>
                  <a:gd name="T69" fmla="*/ 2 h 2"/>
                  <a:gd name="T70" fmla="*/ 3 w 10"/>
                  <a:gd name="T71" fmla="*/ 2 h 2"/>
                  <a:gd name="T72" fmla="*/ 3 w 10"/>
                  <a:gd name="T73" fmla="*/ 2 h 2"/>
                  <a:gd name="T74" fmla="*/ 3 w 10"/>
                  <a:gd name="T75" fmla="*/ 2 h 2"/>
                  <a:gd name="T76" fmla="*/ 3 w 10"/>
                  <a:gd name="T77" fmla="*/ 2 h 2"/>
                  <a:gd name="T78" fmla="*/ 3 w 10"/>
                  <a:gd name="T79" fmla="*/ 2 h 2"/>
                  <a:gd name="T80" fmla="*/ 3 w 10"/>
                  <a:gd name="T81" fmla="*/ 2 h 2"/>
                  <a:gd name="T82" fmla="*/ 2 w 10"/>
                  <a:gd name="T83" fmla="*/ 2 h 2"/>
                  <a:gd name="T84" fmla="*/ 2 w 10"/>
                  <a:gd name="T85" fmla="*/ 2 h 2"/>
                  <a:gd name="T86" fmla="*/ 2 w 10"/>
                  <a:gd name="T87" fmla="*/ 2 h 2"/>
                  <a:gd name="T88" fmla="*/ 2 w 10"/>
                  <a:gd name="T89" fmla="*/ 2 h 2"/>
                  <a:gd name="T90" fmla="*/ 1 w 10"/>
                  <a:gd name="T91" fmla="*/ 2 h 2"/>
                  <a:gd name="T92" fmla="*/ 1 w 10"/>
                  <a:gd name="T93" fmla="*/ 2 h 2"/>
                  <a:gd name="T94" fmla="*/ 1 w 10"/>
                  <a:gd name="T95" fmla="*/ 2 h 2"/>
                  <a:gd name="T96" fmla="*/ 1 w 10"/>
                  <a:gd name="T97" fmla="*/ 2 h 2"/>
                  <a:gd name="T98" fmla="*/ 1 w 10"/>
                  <a:gd name="T99" fmla="*/ 2 h 2"/>
                  <a:gd name="T100" fmla="*/ 0 w 10"/>
                  <a:gd name="T101" fmla="*/ 2 h 2"/>
                  <a:gd name="T102" fmla="*/ 0 w 10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0" name="Freeform 2861"/>
              <p:cNvSpPr>
                <a:spLocks/>
              </p:cNvSpPr>
              <p:nvPr/>
            </p:nvSpPr>
            <p:spPr bwMode="auto">
              <a:xfrm>
                <a:off x="6709614" y="5335746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10 w 10"/>
                  <a:gd name="T9" fmla="*/ 0 h 1"/>
                  <a:gd name="T10" fmla="*/ 10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0 h 1"/>
                  <a:gd name="T18" fmla="*/ 9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7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4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3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1 w 10"/>
                  <a:gd name="T99" fmla="*/ 1 h 1"/>
                  <a:gd name="T100" fmla="*/ 1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1" name="Freeform 2862"/>
              <p:cNvSpPr>
                <a:spLocks/>
              </p:cNvSpPr>
              <p:nvPr/>
            </p:nvSpPr>
            <p:spPr bwMode="auto">
              <a:xfrm>
                <a:off x="6699772" y="5336731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5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3 w 11"/>
                  <a:gd name="T41" fmla="*/ 2 w 11"/>
                  <a:gd name="T42" fmla="*/ 2 w 11"/>
                  <a:gd name="T43" fmla="*/ 2 w 11"/>
                  <a:gd name="T44" fmla="*/ 2 w 11"/>
                  <a:gd name="T45" fmla="*/ 1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2" name="Freeform 2863"/>
              <p:cNvSpPr>
                <a:spLocks/>
              </p:cNvSpPr>
              <p:nvPr/>
            </p:nvSpPr>
            <p:spPr bwMode="auto">
              <a:xfrm>
                <a:off x="6689929" y="5336731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3" name="Freeform 2864"/>
              <p:cNvSpPr>
                <a:spLocks/>
              </p:cNvSpPr>
              <p:nvPr/>
            </p:nvSpPr>
            <p:spPr bwMode="auto">
              <a:xfrm>
                <a:off x="6680087" y="5336731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10 w 11"/>
                  <a:gd name="T7" fmla="*/ 9 w 11"/>
                  <a:gd name="T8" fmla="*/ 9 w 11"/>
                  <a:gd name="T9" fmla="*/ 9 w 11"/>
                  <a:gd name="T10" fmla="*/ 9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7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4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4" name="Freeform 2865"/>
              <p:cNvSpPr>
                <a:spLocks/>
              </p:cNvSpPr>
              <p:nvPr/>
            </p:nvSpPr>
            <p:spPr bwMode="auto">
              <a:xfrm>
                <a:off x="6671228" y="5336731"/>
                <a:ext cx="9843" cy="0"/>
              </a:xfrm>
              <a:custGeom>
                <a:avLst/>
                <a:gdLst>
                  <a:gd name="T0" fmla="*/ 10 w 10"/>
                  <a:gd name="T1" fmla="*/ 9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6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3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0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5" name="Freeform 2866"/>
              <p:cNvSpPr>
                <a:spLocks/>
              </p:cNvSpPr>
              <p:nvPr/>
            </p:nvSpPr>
            <p:spPr bwMode="auto">
              <a:xfrm>
                <a:off x="6661386" y="5336731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6" name="Freeform 2867"/>
              <p:cNvSpPr>
                <a:spLocks/>
              </p:cNvSpPr>
              <p:nvPr/>
            </p:nvSpPr>
            <p:spPr bwMode="auto">
              <a:xfrm>
                <a:off x="6651543" y="5336731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7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6 w 10"/>
                  <a:gd name="T35" fmla="*/ 0 h 1"/>
                  <a:gd name="T36" fmla="*/ 6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1 h 1"/>
                  <a:gd name="T44" fmla="*/ 5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3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2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0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7" name="Freeform 2868"/>
              <p:cNvSpPr>
                <a:spLocks/>
              </p:cNvSpPr>
              <p:nvPr/>
            </p:nvSpPr>
            <p:spPr bwMode="auto">
              <a:xfrm>
                <a:off x="6641701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8" name="Freeform 2869"/>
              <p:cNvSpPr>
                <a:spLocks/>
              </p:cNvSpPr>
              <p:nvPr/>
            </p:nvSpPr>
            <p:spPr bwMode="auto">
              <a:xfrm>
                <a:off x="6631858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9" name="Freeform 2870"/>
              <p:cNvSpPr>
                <a:spLocks/>
              </p:cNvSpPr>
              <p:nvPr/>
            </p:nvSpPr>
            <p:spPr bwMode="auto">
              <a:xfrm>
                <a:off x="6622016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0" name="Freeform 2871"/>
              <p:cNvSpPr>
                <a:spLocks/>
              </p:cNvSpPr>
              <p:nvPr/>
            </p:nvSpPr>
            <p:spPr bwMode="auto">
              <a:xfrm>
                <a:off x="6612173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1" name="Freeform 2872"/>
              <p:cNvSpPr>
                <a:spLocks/>
              </p:cNvSpPr>
              <p:nvPr/>
            </p:nvSpPr>
            <p:spPr bwMode="auto">
              <a:xfrm>
                <a:off x="6602331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2" name="Freeform 2873"/>
              <p:cNvSpPr>
                <a:spLocks/>
              </p:cNvSpPr>
              <p:nvPr/>
            </p:nvSpPr>
            <p:spPr bwMode="auto">
              <a:xfrm>
                <a:off x="6592488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9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3" name="Freeform 2874"/>
              <p:cNvSpPr>
                <a:spLocks/>
              </p:cNvSpPr>
              <p:nvPr/>
            </p:nvSpPr>
            <p:spPr bwMode="auto">
              <a:xfrm>
                <a:off x="6582646" y="5336731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3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2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4" name="Freeform 2875"/>
              <p:cNvSpPr>
                <a:spLocks/>
              </p:cNvSpPr>
              <p:nvPr/>
            </p:nvSpPr>
            <p:spPr bwMode="auto">
              <a:xfrm>
                <a:off x="6572803" y="5335746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3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5" name="Freeform 2876"/>
              <p:cNvSpPr>
                <a:spLocks/>
              </p:cNvSpPr>
              <p:nvPr/>
            </p:nvSpPr>
            <p:spPr bwMode="auto">
              <a:xfrm>
                <a:off x="6562961" y="5333778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8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7 w 10"/>
                  <a:gd name="T29" fmla="*/ 2 h 2"/>
                  <a:gd name="T30" fmla="*/ 7 w 10"/>
                  <a:gd name="T31" fmla="*/ 2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4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0 h 2"/>
                  <a:gd name="T78" fmla="*/ 3 w 10"/>
                  <a:gd name="T79" fmla="*/ 0 h 2"/>
                  <a:gd name="T80" fmla="*/ 2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6" name="Freeform 2877"/>
              <p:cNvSpPr>
                <a:spLocks/>
              </p:cNvSpPr>
              <p:nvPr/>
            </p:nvSpPr>
            <p:spPr bwMode="auto">
              <a:xfrm>
                <a:off x="6553118" y="5331809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2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1 h 2"/>
                  <a:gd name="T78" fmla="*/ 3 w 10"/>
                  <a:gd name="T79" fmla="*/ 1 h 2"/>
                  <a:gd name="T80" fmla="*/ 2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7" name="Freeform 2878"/>
              <p:cNvSpPr>
                <a:spLocks/>
              </p:cNvSpPr>
              <p:nvPr/>
            </p:nvSpPr>
            <p:spPr bwMode="auto">
              <a:xfrm>
                <a:off x="6543276" y="5329841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2 h 2"/>
                  <a:gd name="T30" fmla="*/ 7 w 10"/>
                  <a:gd name="T31" fmla="*/ 2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0 h 2"/>
                  <a:gd name="T72" fmla="*/ 3 w 10"/>
                  <a:gd name="T73" fmla="*/ 0 h 2"/>
                  <a:gd name="T74" fmla="*/ 3 w 10"/>
                  <a:gd name="T75" fmla="*/ 0 h 2"/>
                  <a:gd name="T76" fmla="*/ 3 w 10"/>
                  <a:gd name="T77" fmla="*/ 0 h 2"/>
                  <a:gd name="T78" fmla="*/ 3 w 10"/>
                  <a:gd name="T79" fmla="*/ 0 h 2"/>
                  <a:gd name="T80" fmla="*/ 3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8" name="Freeform 2879"/>
              <p:cNvSpPr>
                <a:spLocks/>
              </p:cNvSpPr>
              <p:nvPr/>
            </p:nvSpPr>
            <p:spPr bwMode="auto">
              <a:xfrm>
                <a:off x="6533433" y="5327872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10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1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7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4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1 h 2"/>
                  <a:gd name="T78" fmla="*/ 3 w 10"/>
                  <a:gd name="T79" fmla="*/ 1 h 2"/>
                  <a:gd name="T80" fmla="*/ 3 w 10"/>
                  <a:gd name="T81" fmla="*/ 1 h 2"/>
                  <a:gd name="T82" fmla="*/ 2 w 10"/>
                  <a:gd name="T83" fmla="*/ 1 h 2"/>
                  <a:gd name="T84" fmla="*/ 2 w 10"/>
                  <a:gd name="T85" fmla="*/ 1 h 2"/>
                  <a:gd name="T86" fmla="*/ 2 w 10"/>
                  <a:gd name="T87" fmla="*/ 0 h 2"/>
                  <a:gd name="T88" fmla="*/ 2 w 10"/>
                  <a:gd name="T89" fmla="*/ 0 h 2"/>
                  <a:gd name="T90" fmla="*/ 1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1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9" name="Freeform 2880"/>
              <p:cNvSpPr>
                <a:spLocks/>
              </p:cNvSpPr>
              <p:nvPr/>
            </p:nvSpPr>
            <p:spPr bwMode="auto">
              <a:xfrm>
                <a:off x="6523591" y="5326888"/>
                <a:ext cx="10827" cy="985"/>
              </a:xfrm>
              <a:custGeom>
                <a:avLst/>
                <a:gdLst>
                  <a:gd name="T0" fmla="*/ 11 w 11"/>
                  <a:gd name="T1" fmla="*/ 1 h 1"/>
                  <a:gd name="T2" fmla="*/ 10 w 11"/>
                  <a:gd name="T3" fmla="*/ 1 h 1"/>
                  <a:gd name="T4" fmla="*/ 10 w 11"/>
                  <a:gd name="T5" fmla="*/ 1 h 1"/>
                  <a:gd name="T6" fmla="*/ 10 w 11"/>
                  <a:gd name="T7" fmla="*/ 1 h 1"/>
                  <a:gd name="T8" fmla="*/ 10 w 11"/>
                  <a:gd name="T9" fmla="*/ 1 h 1"/>
                  <a:gd name="T10" fmla="*/ 10 w 11"/>
                  <a:gd name="T11" fmla="*/ 1 h 1"/>
                  <a:gd name="T12" fmla="*/ 9 w 11"/>
                  <a:gd name="T13" fmla="*/ 1 h 1"/>
                  <a:gd name="T14" fmla="*/ 9 w 11"/>
                  <a:gd name="T15" fmla="*/ 1 h 1"/>
                  <a:gd name="T16" fmla="*/ 9 w 11"/>
                  <a:gd name="T17" fmla="*/ 1 h 1"/>
                  <a:gd name="T18" fmla="*/ 9 w 11"/>
                  <a:gd name="T19" fmla="*/ 1 h 1"/>
                  <a:gd name="T20" fmla="*/ 9 w 11"/>
                  <a:gd name="T21" fmla="*/ 1 h 1"/>
                  <a:gd name="T22" fmla="*/ 9 w 11"/>
                  <a:gd name="T23" fmla="*/ 1 h 1"/>
                  <a:gd name="T24" fmla="*/ 8 w 11"/>
                  <a:gd name="T25" fmla="*/ 1 h 1"/>
                  <a:gd name="T26" fmla="*/ 8 w 11"/>
                  <a:gd name="T27" fmla="*/ 1 h 1"/>
                  <a:gd name="T28" fmla="*/ 8 w 11"/>
                  <a:gd name="T29" fmla="*/ 1 h 1"/>
                  <a:gd name="T30" fmla="*/ 8 w 11"/>
                  <a:gd name="T31" fmla="*/ 1 h 1"/>
                  <a:gd name="T32" fmla="*/ 7 w 11"/>
                  <a:gd name="T33" fmla="*/ 1 h 1"/>
                  <a:gd name="T34" fmla="*/ 7 w 11"/>
                  <a:gd name="T35" fmla="*/ 0 h 1"/>
                  <a:gd name="T36" fmla="*/ 7 w 11"/>
                  <a:gd name="T37" fmla="*/ 0 h 1"/>
                  <a:gd name="T38" fmla="*/ 7 w 11"/>
                  <a:gd name="T39" fmla="*/ 0 h 1"/>
                  <a:gd name="T40" fmla="*/ 7 w 11"/>
                  <a:gd name="T41" fmla="*/ 0 h 1"/>
                  <a:gd name="T42" fmla="*/ 6 w 11"/>
                  <a:gd name="T43" fmla="*/ 0 h 1"/>
                  <a:gd name="T44" fmla="*/ 6 w 11"/>
                  <a:gd name="T45" fmla="*/ 0 h 1"/>
                  <a:gd name="T46" fmla="*/ 6 w 11"/>
                  <a:gd name="T47" fmla="*/ 0 h 1"/>
                  <a:gd name="T48" fmla="*/ 6 w 11"/>
                  <a:gd name="T49" fmla="*/ 0 h 1"/>
                  <a:gd name="T50" fmla="*/ 6 w 11"/>
                  <a:gd name="T51" fmla="*/ 0 h 1"/>
                  <a:gd name="T52" fmla="*/ 5 w 11"/>
                  <a:gd name="T53" fmla="*/ 0 h 1"/>
                  <a:gd name="T54" fmla="*/ 5 w 11"/>
                  <a:gd name="T55" fmla="*/ 0 h 1"/>
                  <a:gd name="T56" fmla="*/ 5 w 11"/>
                  <a:gd name="T57" fmla="*/ 0 h 1"/>
                  <a:gd name="T58" fmla="*/ 5 w 11"/>
                  <a:gd name="T59" fmla="*/ 0 h 1"/>
                  <a:gd name="T60" fmla="*/ 5 w 11"/>
                  <a:gd name="T61" fmla="*/ 0 h 1"/>
                  <a:gd name="T62" fmla="*/ 4 w 11"/>
                  <a:gd name="T63" fmla="*/ 0 h 1"/>
                  <a:gd name="T64" fmla="*/ 4 w 11"/>
                  <a:gd name="T65" fmla="*/ 0 h 1"/>
                  <a:gd name="T66" fmla="*/ 4 w 11"/>
                  <a:gd name="T67" fmla="*/ 0 h 1"/>
                  <a:gd name="T68" fmla="*/ 4 w 11"/>
                  <a:gd name="T69" fmla="*/ 0 h 1"/>
                  <a:gd name="T70" fmla="*/ 4 w 11"/>
                  <a:gd name="T71" fmla="*/ 0 h 1"/>
                  <a:gd name="T72" fmla="*/ 3 w 11"/>
                  <a:gd name="T73" fmla="*/ 0 h 1"/>
                  <a:gd name="T74" fmla="*/ 3 w 11"/>
                  <a:gd name="T75" fmla="*/ 0 h 1"/>
                  <a:gd name="T76" fmla="*/ 3 w 11"/>
                  <a:gd name="T77" fmla="*/ 0 h 1"/>
                  <a:gd name="T78" fmla="*/ 3 w 11"/>
                  <a:gd name="T79" fmla="*/ 0 h 1"/>
                  <a:gd name="T80" fmla="*/ 3 w 11"/>
                  <a:gd name="T81" fmla="*/ 0 h 1"/>
                  <a:gd name="T82" fmla="*/ 2 w 11"/>
                  <a:gd name="T83" fmla="*/ 0 h 1"/>
                  <a:gd name="T84" fmla="*/ 2 w 11"/>
                  <a:gd name="T85" fmla="*/ 0 h 1"/>
                  <a:gd name="T86" fmla="*/ 2 w 11"/>
                  <a:gd name="T87" fmla="*/ 0 h 1"/>
                  <a:gd name="T88" fmla="*/ 2 w 11"/>
                  <a:gd name="T89" fmla="*/ 0 h 1"/>
                  <a:gd name="T90" fmla="*/ 2 w 11"/>
                  <a:gd name="T91" fmla="*/ 0 h 1"/>
                  <a:gd name="T92" fmla="*/ 1 w 11"/>
                  <a:gd name="T93" fmla="*/ 0 h 1"/>
                  <a:gd name="T94" fmla="*/ 1 w 11"/>
                  <a:gd name="T95" fmla="*/ 0 h 1"/>
                  <a:gd name="T96" fmla="*/ 1 w 11"/>
                  <a:gd name="T97" fmla="*/ 0 h 1"/>
                  <a:gd name="T98" fmla="*/ 1 w 11"/>
                  <a:gd name="T99" fmla="*/ 0 h 1"/>
                  <a:gd name="T100" fmla="*/ 1 w 11"/>
                  <a:gd name="T101" fmla="*/ 0 h 1"/>
                  <a:gd name="T102" fmla="*/ 0 w 11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0" name="Freeform 2881"/>
              <p:cNvSpPr>
                <a:spLocks/>
              </p:cNvSpPr>
              <p:nvPr/>
            </p:nvSpPr>
            <p:spPr bwMode="auto">
              <a:xfrm>
                <a:off x="6513748" y="5324920"/>
                <a:ext cx="10827" cy="1968"/>
              </a:xfrm>
              <a:custGeom>
                <a:avLst/>
                <a:gdLst>
                  <a:gd name="T0" fmla="*/ 11 w 11"/>
                  <a:gd name="T1" fmla="*/ 2 h 2"/>
                  <a:gd name="T2" fmla="*/ 10 w 11"/>
                  <a:gd name="T3" fmla="*/ 2 h 2"/>
                  <a:gd name="T4" fmla="*/ 10 w 11"/>
                  <a:gd name="T5" fmla="*/ 2 h 2"/>
                  <a:gd name="T6" fmla="*/ 10 w 11"/>
                  <a:gd name="T7" fmla="*/ 1 h 2"/>
                  <a:gd name="T8" fmla="*/ 10 w 11"/>
                  <a:gd name="T9" fmla="*/ 1 h 2"/>
                  <a:gd name="T10" fmla="*/ 10 w 11"/>
                  <a:gd name="T11" fmla="*/ 1 h 2"/>
                  <a:gd name="T12" fmla="*/ 9 w 11"/>
                  <a:gd name="T13" fmla="*/ 1 h 2"/>
                  <a:gd name="T14" fmla="*/ 9 w 11"/>
                  <a:gd name="T15" fmla="*/ 1 h 2"/>
                  <a:gd name="T16" fmla="*/ 9 w 11"/>
                  <a:gd name="T17" fmla="*/ 1 h 2"/>
                  <a:gd name="T18" fmla="*/ 9 w 11"/>
                  <a:gd name="T19" fmla="*/ 1 h 2"/>
                  <a:gd name="T20" fmla="*/ 9 w 11"/>
                  <a:gd name="T21" fmla="*/ 1 h 2"/>
                  <a:gd name="T22" fmla="*/ 9 w 11"/>
                  <a:gd name="T23" fmla="*/ 1 h 2"/>
                  <a:gd name="T24" fmla="*/ 8 w 11"/>
                  <a:gd name="T25" fmla="*/ 1 h 2"/>
                  <a:gd name="T26" fmla="*/ 8 w 11"/>
                  <a:gd name="T27" fmla="*/ 1 h 2"/>
                  <a:gd name="T28" fmla="*/ 8 w 11"/>
                  <a:gd name="T29" fmla="*/ 1 h 2"/>
                  <a:gd name="T30" fmla="*/ 8 w 11"/>
                  <a:gd name="T31" fmla="*/ 1 h 2"/>
                  <a:gd name="T32" fmla="*/ 7 w 11"/>
                  <a:gd name="T33" fmla="*/ 1 h 2"/>
                  <a:gd name="T34" fmla="*/ 7 w 11"/>
                  <a:gd name="T35" fmla="*/ 1 h 2"/>
                  <a:gd name="T36" fmla="*/ 7 w 11"/>
                  <a:gd name="T37" fmla="*/ 1 h 2"/>
                  <a:gd name="T38" fmla="*/ 7 w 11"/>
                  <a:gd name="T39" fmla="*/ 1 h 2"/>
                  <a:gd name="T40" fmla="*/ 7 w 11"/>
                  <a:gd name="T41" fmla="*/ 1 h 2"/>
                  <a:gd name="T42" fmla="*/ 6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6 w 11"/>
                  <a:gd name="T51" fmla="*/ 1 h 2"/>
                  <a:gd name="T52" fmla="*/ 6 w 11"/>
                  <a:gd name="T53" fmla="*/ 1 h 2"/>
                  <a:gd name="T54" fmla="*/ 5 w 11"/>
                  <a:gd name="T55" fmla="*/ 1 h 2"/>
                  <a:gd name="T56" fmla="*/ 5 w 11"/>
                  <a:gd name="T57" fmla="*/ 1 h 2"/>
                  <a:gd name="T58" fmla="*/ 5 w 11"/>
                  <a:gd name="T59" fmla="*/ 1 h 2"/>
                  <a:gd name="T60" fmla="*/ 5 w 11"/>
                  <a:gd name="T61" fmla="*/ 1 h 2"/>
                  <a:gd name="T62" fmla="*/ 4 w 11"/>
                  <a:gd name="T63" fmla="*/ 1 h 2"/>
                  <a:gd name="T64" fmla="*/ 4 w 11"/>
                  <a:gd name="T65" fmla="*/ 1 h 2"/>
                  <a:gd name="T66" fmla="*/ 4 w 11"/>
                  <a:gd name="T67" fmla="*/ 1 h 2"/>
                  <a:gd name="T68" fmla="*/ 4 w 11"/>
                  <a:gd name="T69" fmla="*/ 1 h 2"/>
                  <a:gd name="T70" fmla="*/ 4 w 11"/>
                  <a:gd name="T71" fmla="*/ 1 h 2"/>
                  <a:gd name="T72" fmla="*/ 3 w 11"/>
                  <a:gd name="T73" fmla="*/ 1 h 2"/>
                  <a:gd name="T74" fmla="*/ 3 w 11"/>
                  <a:gd name="T75" fmla="*/ 0 h 2"/>
                  <a:gd name="T76" fmla="*/ 3 w 11"/>
                  <a:gd name="T77" fmla="*/ 0 h 2"/>
                  <a:gd name="T78" fmla="*/ 3 w 11"/>
                  <a:gd name="T79" fmla="*/ 0 h 2"/>
                  <a:gd name="T80" fmla="*/ 3 w 11"/>
                  <a:gd name="T81" fmla="*/ 0 h 2"/>
                  <a:gd name="T82" fmla="*/ 3 w 11"/>
                  <a:gd name="T83" fmla="*/ 0 h 2"/>
                  <a:gd name="T84" fmla="*/ 2 w 11"/>
                  <a:gd name="T85" fmla="*/ 0 h 2"/>
                  <a:gd name="T86" fmla="*/ 2 w 11"/>
                  <a:gd name="T87" fmla="*/ 0 h 2"/>
                  <a:gd name="T88" fmla="*/ 2 w 11"/>
                  <a:gd name="T89" fmla="*/ 0 h 2"/>
                  <a:gd name="T90" fmla="*/ 2 w 11"/>
                  <a:gd name="T91" fmla="*/ 0 h 2"/>
                  <a:gd name="T92" fmla="*/ 1 w 11"/>
                  <a:gd name="T93" fmla="*/ 0 h 2"/>
                  <a:gd name="T94" fmla="*/ 1 w 11"/>
                  <a:gd name="T95" fmla="*/ 0 h 2"/>
                  <a:gd name="T96" fmla="*/ 1 w 11"/>
                  <a:gd name="T97" fmla="*/ 0 h 2"/>
                  <a:gd name="T98" fmla="*/ 1 w 11"/>
                  <a:gd name="T99" fmla="*/ 0 h 2"/>
                  <a:gd name="T100" fmla="*/ 1 w 11"/>
                  <a:gd name="T101" fmla="*/ 0 h 2"/>
                  <a:gd name="T102" fmla="*/ 0 w 11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">
                    <a:moveTo>
                      <a:pt x="11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1" name="Freeform 2882"/>
              <p:cNvSpPr>
                <a:spLocks/>
              </p:cNvSpPr>
              <p:nvPr/>
            </p:nvSpPr>
            <p:spPr bwMode="auto">
              <a:xfrm>
                <a:off x="6504890" y="5321967"/>
                <a:ext cx="9843" cy="2953"/>
              </a:xfrm>
              <a:custGeom>
                <a:avLst/>
                <a:gdLst>
                  <a:gd name="T0" fmla="*/ 10 w 10"/>
                  <a:gd name="T1" fmla="*/ 3 h 3"/>
                  <a:gd name="T2" fmla="*/ 9 w 10"/>
                  <a:gd name="T3" fmla="*/ 3 h 3"/>
                  <a:gd name="T4" fmla="*/ 9 w 10"/>
                  <a:gd name="T5" fmla="*/ 3 h 3"/>
                  <a:gd name="T6" fmla="*/ 9 w 10"/>
                  <a:gd name="T7" fmla="*/ 3 h 3"/>
                  <a:gd name="T8" fmla="*/ 9 w 10"/>
                  <a:gd name="T9" fmla="*/ 3 h 3"/>
                  <a:gd name="T10" fmla="*/ 9 w 10"/>
                  <a:gd name="T11" fmla="*/ 3 h 3"/>
                  <a:gd name="T12" fmla="*/ 9 w 10"/>
                  <a:gd name="T13" fmla="*/ 3 h 3"/>
                  <a:gd name="T14" fmla="*/ 8 w 10"/>
                  <a:gd name="T15" fmla="*/ 3 h 3"/>
                  <a:gd name="T16" fmla="*/ 8 w 10"/>
                  <a:gd name="T17" fmla="*/ 3 h 3"/>
                  <a:gd name="T18" fmla="*/ 8 w 10"/>
                  <a:gd name="T19" fmla="*/ 2 h 3"/>
                  <a:gd name="T20" fmla="*/ 8 w 10"/>
                  <a:gd name="T21" fmla="*/ 2 h 3"/>
                  <a:gd name="T22" fmla="*/ 8 w 10"/>
                  <a:gd name="T23" fmla="*/ 2 h 3"/>
                  <a:gd name="T24" fmla="*/ 7 w 10"/>
                  <a:gd name="T25" fmla="*/ 2 h 3"/>
                  <a:gd name="T26" fmla="*/ 7 w 10"/>
                  <a:gd name="T27" fmla="*/ 2 h 3"/>
                  <a:gd name="T28" fmla="*/ 7 w 10"/>
                  <a:gd name="T29" fmla="*/ 2 h 3"/>
                  <a:gd name="T30" fmla="*/ 7 w 10"/>
                  <a:gd name="T31" fmla="*/ 2 h 3"/>
                  <a:gd name="T32" fmla="*/ 6 w 10"/>
                  <a:gd name="T33" fmla="*/ 2 h 3"/>
                  <a:gd name="T34" fmla="*/ 6 w 10"/>
                  <a:gd name="T35" fmla="*/ 2 h 3"/>
                  <a:gd name="T36" fmla="*/ 6 w 10"/>
                  <a:gd name="T37" fmla="*/ 2 h 3"/>
                  <a:gd name="T38" fmla="*/ 6 w 10"/>
                  <a:gd name="T39" fmla="*/ 2 h 3"/>
                  <a:gd name="T40" fmla="*/ 6 w 10"/>
                  <a:gd name="T41" fmla="*/ 2 h 3"/>
                  <a:gd name="T42" fmla="*/ 6 w 10"/>
                  <a:gd name="T43" fmla="*/ 2 h 3"/>
                  <a:gd name="T44" fmla="*/ 5 w 10"/>
                  <a:gd name="T45" fmla="*/ 2 h 3"/>
                  <a:gd name="T46" fmla="*/ 5 w 10"/>
                  <a:gd name="T47" fmla="*/ 2 h 3"/>
                  <a:gd name="T48" fmla="*/ 5 w 10"/>
                  <a:gd name="T49" fmla="*/ 2 h 3"/>
                  <a:gd name="T50" fmla="*/ 5 w 10"/>
                  <a:gd name="T51" fmla="*/ 2 h 3"/>
                  <a:gd name="T52" fmla="*/ 5 w 10"/>
                  <a:gd name="T53" fmla="*/ 2 h 3"/>
                  <a:gd name="T54" fmla="*/ 4 w 10"/>
                  <a:gd name="T55" fmla="*/ 2 h 3"/>
                  <a:gd name="T56" fmla="*/ 4 w 10"/>
                  <a:gd name="T57" fmla="*/ 2 h 3"/>
                  <a:gd name="T58" fmla="*/ 4 w 10"/>
                  <a:gd name="T59" fmla="*/ 2 h 3"/>
                  <a:gd name="T60" fmla="*/ 4 w 10"/>
                  <a:gd name="T61" fmla="*/ 2 h 3"/>
                  <a:gd name="T62" fmla="*/ 3 w 10"/>
                  <a:gd name="T63" fmla="*/ 2 h 3"/>
                  <a:gd name="T64" fmla="*/ 3 w 10"/>
                  <a:gd name="T65" fmla="*/ 2 h 3"/>
                  <a:gd name="T66" fmla="*/ 3 w 10"/>
                  <a:gd name="T67" fmla="*/ 1 h 3"/>
                  <a:gd name="T68" fmla="*/ 3 w 10"/>
                  <a:gd name="T69" fmla="*/ 1 h 3"/>
                  <a:gd name="T70" fmla="*/ 3 w 10"/>
                  <a:gd name="T71" fmla="*/ 1 h 3"/>
                  <a:gd name="T72" fmla="*/ 3 w 10"/>
                  <a:gd name="T73" fmla="*/ 1 h 3"/>
                  <a:gd name="T74" fmla="*/ 2 w 10"/>
                  <a:gd name="T75" fmla="*/ 1 h 3"/>
                  <a:gd name="T76" fmla="*/ 2 w 10"/>
                  <a:gd name="T77" fmla="*/ 1 h 3"/>
                  <a:gd name="T78" fmla="*/ 2 w 10"/>
                  <a:gd name="T79" fmla="*/ 1 h 3"/>
                  <a:gd name="T80" fmla="*/ 2 w 10"/>
                  <a:gd name="T81" fmla="*/ 1 h 3"/>
                  <a:gd name="T82" fmla="*/ 2 w 10"/>
                  <a:gd name="T83" fmla="*/ 1 h 3"/>
                  <a:gd name="T84" fmla="*/ 1 w 10"/>
                  <a:gd name="T85" fmla="*/ 1 h 3"/>
                  <a:gd name="T86" fmla="*/ 1 w 10"/>
                  <a:gd name="T87" fmla="*/ 1 h 3"/>
                  <a:gd name="T88" fmla="*/ 1 w 10"/>
                  <a:gd name="T89" fmla="*/ 1 h 3"/>
                  <a:gd name="T90" fmla="*/ 1 w 10"/>
                  <a:gd name="T91" fmla="*/ 1 h 3"/>
                  <a:gd name="T92" fmla="*/ 0 w 10"/>
                  <a:gd name="T93" fmla="*/ 1 h 3"/>
                  <a:gd name="T94" fmla="*/ 0 w 10"/>
                  <a:gd name="T95" fmla="*/ 1 h 3"/>
                  <a:gd name="T96" fmla="*/ 0 w 10"/>
                  <a:gd name="T97" fmla="*/ 1 h 3"/>
                  <a:gd name="T98" fmla="*/ 0 w 10"/>
                  <a:gd name="T99" fmla="*/ 1 h 3"/>
                  <a:gd name="T100" fmla="*/ 0 w 10"/>
                  <a:gd name="T101" fmla="*/ 1 h 3"/>
                  <a:gd name="T102" fmla="*/ 0 w 10"/>
                  <a:gd name="T10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2" name="Freeform 2883"/>
              <p:cNvSpPr>
                <a:spLocks/>
              </p:cNvSpPr>
              <p:nvPr/>
            </p:nvSpPr>
            <p:spPr bwMode="auto">
              <a:xfrm>
                <a:off x="6495048" y="5318030"/>
                <a:ext cx="9843" cy="4922"/>
              </a:xfrm>
              <a:custGeom>
                <a:avLst/>
                <a:gdLst>
                  <a:gd name="T0" fmla="*/ 10 w 10"/>
                  <a:gd name="T1" fmla="*/ 5 h 5"/>
                  <a:gd name="T2" fmla="*/ 10 w 10"/>
                  <a:gd name="T3" fmla="*/ 4 h 5"/>
                  <a:gd name="T4" fmla="*/ 9 w 10"/>
                  <a:gd name="T5" fmla="*/ 4 h 5"/>
                  <a:gd name="T6" fmla="*/ 9 w 10"/>
                  <a:gd name="T7" fmla="*/ 4 h 5"/>
                  <a:gd name="T8" fmla="*/ 9 w 10"/>
                  <a:gd name="T9" fmla="*/ 4 h 5"/>
                  <a:gd name="T10" fmla="*/ 9 w 10"/>
                  <a:gd name="T11" fmla="*/ 4 h 5"/>
                  <a:gd name="T12" fmla="*/ 9 w 10"/>
                  <a:gd name="T13" fmla="*/ 4 h 5"/>
                  <a:gd name="T14" fmla="*/ 8 w 10"/>
                  <a:gd name="T15" fmla="*/ 4 h 5"/>
                  <a:gd name="T16" fmla="*/ 8 w 10"/>
                  <a:gd name="T17" fmla="*/ 4 h 5"/>
                  <a:gd name="T18" fmla="*/ 8 w 10"/>
                  <a:gd name="T19" fmla="*/ 4 h 5"/>
                  <a:gd name="T20" fmla="*/ 8 w 10"/>
                  <a:gd name="T21" fmla="*/ 4 h 5"/>
                  <a:gd name="T22" fmla="*/ 8 w 10"/>
                  <a:gd name="T23" fmla="*/ 4 h 5"/>
                  <a:gd name="T24" fmla="*/ 8 w 10"/>
                  <a:gd name="T25" fmla="*/ 4 h 5"/>
                  <a:gd name="T26" fmla="*/ 7 w 10"/>
                  <a:gd name="T27" fmla="*/ 3 h 5"/>
                  <a:gd name="T28" fmla="*/ 7 w 10"/>
                  <a:gd name="T29" fmla="*/ 3 h 5"/>
                  <a:gd name="T30" fmla="*/ 7 w 10"/>
                  <a:gd name="T31" fmla="*/ 3 h 5"/>
                  <a:gd name="T32" fmla="*/ 7 w 10"/>
                  <a:gd name="T33" fmla="*/ 3 h 5"/>
                  <a:gd name="T34" fmla="*/ 6 w 10"/>
                  <a:gd name="T35" fmla="*/ 3 h 5"/>
                  <a:gd name="T36" fmla="*/ 6 w 10"/>
                  <a:gd name="T37" fmla="*/ 3 h 5"/>
                  <a:gd name="T38" fmla="*/ 6 w 10"/>
                  <a:gd name="T39" fmla="*/ 3 h 5"/>
                  <a:gd name="T40" fmla="*/ 6 w 10"/>
                  <a:gd name="T41" fmla="*/ 3 h 5"/>
                  <a:gd name="T42" fmla="*/ 6 w 10"/>
                  <a:gd name="T43" fmla="*/ 3 h 5"/>
                  <a:gd name="T44" fmla="*/ 5 w 10"/>
                  <a:gd name="T45" fmla="*/ 3 h 5"/>
                  <a:gd name="T46" fmla="*/ 5 w 10"/>
                  <a:gd name="T47" fmla="*/ 3 h 5"/>
                  <a:gd name="T48" fmla="*/ 5 w 10"/>
                  <a:gd name="T49" fmla="*/ 3 h 5"/>
                  <a:gd name="T50" fmla="*/ 5 w 10"/>
                  <a:gd name="T51" fmla="*/ 3 h 5"/>
                  <a:gd name="T52" fmla="*/ 5 w 10"/>
                  <a:gd name="T53" fmla="*/ 2 h 5"/>
                  <a:gd name="T54" fmla="*/ 5 w 10"/>
                  <a:gd name="T55" fmla="*/ 2 h 5"/>
                  <a:gd name="T56" fmla="*/ 4 w 10"/>
                  <a:gd name="T57" fmla="*/ 2 h 5"/>
                  <a:gd name="T58" fmla="*/ 4 w 10"/>
                  <a:gd name="T59" fmla="*/ 2 h 5"/>
                  <a:gd name="T60" fmla="*/ 4 w 10"/>
                  <a:gd name="T61" fmla="*/ 2 h 5"/>
                  <a:gd name="T62" fmla="*/ 4 w 10"/>
                  <a:gd name="T63" fmla="*/ 2 h 5"/>
                  <a:gd name="T64" fmla="*/ 3 w 10"/>
                  <a:gd name="T65" fmla="*/ 2 h 5"/>
                  <a:gd name="T66" fmla="*/ 3 w 10"/>
                  <a:gd name="T67" fmla="*/ 2 h 5"/>
                  <a:gd name="T68" fmla="*/ 3 w 10"/>
                  <a:gd name="T69" fmla="*/ 2 h 5"/>
                  <a:gd name="T70" fmla="*/ 3 w 10"/>
                  <a:gd name="T71" fmla="*/ 2 h 5"/>
                  <a:gd name="T72" fmla="*/ 3 w 10"/>
                  <a:gd name="T73" fmla="*/ 2 h 5"/>
                  <a:gd name="T74" fmla="*/ 2 w 10"/>
                  <a:gd name="T75" fmla="*/ 1 h 5"/>
                  <a:gd name="T76" fmla="*/ 2 w 10"/>
                  <a:gd name="T77" fmla="*/ 1 h 5"/>
                  <a:gd name="T78" fmla="*/ 2 w 10"/>
                  <a:gd name="T79" fmla="*/ 1 h 5"/>
                  <a:gd name="T80" fmla="*/ 2 w 10"/>
                  <a:gd name="T81" fmla="*/ 1 h 5"/>
                  <a:gd name="T82" fmla="*/ 2 w 10"/>
                  <a:gd name="T83" fmla="*/ 1 h 5"/>
                  <a:gd name="T84" fmla="*/ 2 w 10"/>
                  <a:gd name="T85" fmla="*/ 1 h 5"/>
                  <a:gd name="T86" fmla="*/ 1 w 10"/>
                  <a:gd name="T87" fmla="*/ 1 h 5"/>
                  <a:gd name="T88" fmla="*/ 1 w 10"/>
                  <a:gd name="T89" fmla="*/ 1 h 5"/>
                  <a:gd name="T90" fmla="*/ 1 w 10"/>
                  <a:gd name="T91" fmla="*/ 1 h 5"/>
                  <a:gd name="T92" fmla="*/ 1 w 10"/>
                  <a:gd name="T93" fmla="*/ 1 h 5"/>
                  <a:gd name="T94" fmla="*/ 0 w 10"/>
                  <a:gd name="T95" fmla="*/ 0 h 5"/>
                  <a:gd name="T96" fmla="*/ 0 w 10"/>
                  <a:gd name="T97" fmla="*/ 0 h 5"/>
                  <a:gd name="T98" fmla="*/ 0 w 10"/>
                  <a:gd name="T99" fmla="*/ 0 h 5"/>
                  <a:gd name="T100" fmla="*/ 0 w 10"/>
                  <a:gd name="T101" fmla="*/ 0 h 5"/>
                  <a:gd name="T102" fmla="*/ 0 w 10"/>
                  <a:gd name="T10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3" name="Freeform 2884"/>
              <p:cNvSpPr>
                <a:spLocks/>
              </p:cNvSpPr>
              <p:nvPr/>
            </p:nvSpPr>
            <p:spPr bwMode="auto">
              <a:xfrm>
                <a:off x="6485205" y="5309172"/>
                <a:ext cx="9843" cy="8859"/>
              </a:xfrm>
              <a:custGeom>
                <a:avLst/>
                <a:gdLst>
                  <a:gd name="T0" fmla="*/ 10 w 10"/>
                  <a:gd name="T1" fmla="*/ 9 h 9"/>
                  <a:gd name="T2" fmla="*/ 10 w 10"/>
                  <a:gd name="T3" fmla="*/ 9 h 9"/>
                  <a:gd name="T4" fmla="*/ 9 w 10"/>
                  <a:gd name="T5" fmla="*/ 9 h 9"/>
                  <a:gd name="T6" fmla="*/ 9 w 10"/>
                  <a:gd name="T7" fmla="*/ 8 h 9"/>
                  <a:gd name="T8" fmla="*/ 9 w 10"/>
                  <a:gd name="T9" fmla="*/ 8 h 9"/>
                  <a:gd name="T10" fmla="*/ 9 w 10"/>
                  <a:gd name="T11" fmla="*/ 8 h 9"/>
                  <a:gd name="T12" fmla="*/ 9 w 10"/>
                  <a:gd name="T13" fmla="*/ 8 h 9"/>
                  <a:gd name="T14" fmla="*/ 8 w 10"/>
                  <a:gd name="T15" fmla="*/ 8 h 9"/>
                  <a:gd name="T16" fmla="*/ 8 w 10"/>
                  <a:gd name="T17" fmla="*/ 8 h 9"/>
                  <a:gd name="T18" fmla="*/ 8 w 10"/>
                  <a:gd name="T19" fmla="*/ 8 h 9"/>
                  <a:gd name="T20" fmla="*/ 8 w 10"/>
                  <a:gd name="T21" fmla="*/ 8 h 9"/>
                  <a:gd name="T22" fmla="*/ 8 w 10"/>
                  <a:gd name="T23" fmla="*/ 7 h 9"/>
                  <a:gd name="T24" fmla="*/ 8 w 10"/>
                  <a:gd name="T25" fmla="*/ 7 h 9"/>
                  <a:gd name="T26" fmla="*/ 7 w 10"/>
                  <a:gd name="T27" fmla="*/ 7 h 9"/>
                  <a:gd name="T28" fmla="*/ 7 w 10"/>
                  <a:gd name="T29" fmla="*/ 7 h 9"/>
                  <a:gd name="T30" fmla="*/ 7 w 10"/>
                  <a:gd name="T31" fmla="*/ 7 h 9"/>
                  <a:gd name="T32" fmla="*/ 7 w 10"/>
                  <a:gd name="T33" fmla="*/ 7 h 9"/>
                  <a:gd name="T34" fmla="*/ 6 w 10"/>
                  <a:gd name="T35" fmla="*/ 7 h 9"/>
                  <a:gd name="T36" fmla="*/ 6 w 10"/>
                  <a:gd name="T37" fmla="*/ 7 h 9"/>
                  <a:gd name="T38" fmla="*/ 6 w 10"/>
                  <a:gd name="T39" fmla="*/ 6 h 9"/>
                  <a:gd name="T40" fmla="*/ 6 w 10"/>
                  <a:gd name="T41" fmla="*/ 6 h 9"/>
                  <a:gd name="T42" fmla="*/ 6 w 10"/>
                  <a:gd name="T43" fmla="*/ 6 h 9"/>
                  <a:gd name="T44" fmla="*/ 5 w 10"/>
                  <a:gd name="T45" fmla="*/ 6 h 9"/>
                  <a:gd name="T46" fmla="*/ 5 w 10"/>
                  <a:gd name="T47" fmla="*/ 6 h 9"/>
                  <a:gd name="T48" fmla="*/ 5 w 10"/>
                  <a:gd name="T49" fmla="*/ 5 h 9"/>
                  <a:gd name="T50" fmla="*/ 5 w 10"/>
                  <a:gd name="T51" fmla="*/ 5 h 9"/>
                  <a:gd name="T52" fmla="*/ 5 w 10"/>
                  <a:gd name="T53" fmla="*/ 5 h 9"/>
                  <a:gd name="T54" fmla="*/ 5 w 10"/>
                  <a:gd name="T55" fmla="*/ 5 h 9"/>
                  <a:gd name="T56" fmla="*/ 4 w 10"/>
                  <a:gd name="T57" fmla="*/ 5 h 9"/>
                  <a:gd name="T58" fmla="*/ 4 w 10"/>
                  <a:gd name="T59" fmla="*/ 5 h 9"/>
                  <a:gd name="T60" fmla="*/ 4 w 10"/>
                  <a:gd name="T61" fmla="*/ 4 h 9"/>
                  <a:gd name="T62" fmla="*/ 4 w 10"/>
                  <a:gd name="T63" fmla="*/ 4 h 9"/>
                  <a:gd name="T64" fmla="*/ 3 w 10"/>
                  <a:gd name="T65" fmla="*/ 4 h 9"/>
                  <a:gd name="T66" fmla="*/ 3 w 10"/>
                  <a:gd name="T67" fmla="*/ 4 h 9"/>
                  <a:gd name="T68" fmla="*/ 3 w 10"/>
                  <a:gd name="T69" fmla="*/ 4 h 9"/>
                  <a:gd name="T70" fmla="*/ 3 w 10"/>
                  <a:gd name="T71" fmla="*/ 4 h 9"/>
                  <a:gd name="T72" fmla="*/ 3 w 10"/>
                  <a:gd name="T73" fmla="*/ 3 h 9"/>
                  <a:gd name="T74" fmla="*/ 2 w 10"/>
                  <a:gd name="T75" fmla="*/ 3 h 9"/>
                  <a:gd name="T76" fmla="*/ 2 w 10"/>
                  <a:gd name="T77" fmla="*/ 3 h 9"/>
                  <a:gd name="T78" fmla="*/ 2 w 10"/>
                  <a:gd name="T79" fmla="*/ 3 h 9"/>
                  <a:gd name="T80" fmla="*/ 2 w 10"/>
                  <a:gd name="T81" fmla="*/ 2 h 9"/>
                  <a:gd name="T82" fmla="*/ 2 w 10"/>
                  <a:gd name="T83" fmla="*/ 2 h 9"/>
                  <a:gd name="T84" fmla="*/ 2 w 10"/>
                  <a:gd name="T85" fmla="*/ 2 h 9"/>
                  <a:gd name="T86" fmla="*/ 1 w 10"/>
                  <a:gd name="T87" fmla="*/ 2 h 9"/>
                  <a:gd name="T88" fmla="*/ 1 w 10"/>
                  <a:gd name="T89" fmla="*/ 2 h 9"/>
                  <a:gd name="T90" fmla="*/ 1 w 10"/>
                  <a:gd name="T91" fmla="*/ 2 h 9"/>
                  <a:gd name="T92" fmla="*/ 1 w 10"/>
                  <a:gd name="T93" fmla="*/ 1 h 9"/>
                  <a:gd name="T94" fmla="*/ 0 w 10"/>
                  <a:gd name="T95" fmla="*/ 1 h 9"/>
                  <a:gd name="T96" fmla="*/ 0 w 10"/>
                  <a:gd name="T97" fmla="*/ 1 h 9"/>
                  <a:gd name="T98" fmla="*/ 0 w 10"/>
                  <a:gd name="T99" fmla="*/ 1 h 9"/>
                  <a:gd name="T100" fmla="*/ 0 w 10"/>
                  <a:gd name="T101" fmla="*/ 1 h 9"/>
                  <a:gd name="T102" fmla="*/ 0 w 10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lnTo>
                      <a:pt x="10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4" name="Freeform 2885"/>
              <p:cNvSpPr>
                <a:spLocks/>
              </p:cNvSpPr>
              <p:nvPr/>
            </p:nvSpPr>
            <p:spPr bwMode="auto">
              <a:xfrm>
                <a:off x="6475363" y="5295392"/>
                <a:ext cx="9843" cy="14764"/>
              </a:xfrm>
              <a:custGeom>
                <a:avLst/>
                <a:gdLst>
                  <a:gd name="T0" fmla="*/ 10 w 10"/>
                  <a:gd name="T1" fmla="*/ 15 h 15"/>
                  <a:gd name="T2" fmla="*/ 10 w 10"/>
                  <a:gd name="T3" fmla="*/ 14 h 15"/>
                  <a:gd name="T4" fmla="*/ 9 w 10"/>
                  <a:gd name="T5" fmla="*/ 14 h 15"/>
                  <a:gd name="T6" fmla="*/ 9 w 10"/>
                  <a:gd name="T7" fmla="*/ 14 h 15"/>
                  <a:gd name="T8" fmla="*/ 9 w 10"/>
                  <a:gd name="T9" fmla="*/ 13 h 15"/>
                  <a:gd name="T10" fmla="*/ 9 w 10"/>
                  <a:gd name="T11" fmla="*/ 13 h 15"/>
                  <a:gd name="T12" fmla="*/ 9 w 10"/>
                  <a:gd name="T13" fmla="*/ 13 h 15"/>
                  <a:gd name="T14" fmla="*/ 9 w 10"/>
                  <a:gd name="T15" fmla="*/ 13 h 15"/>
                  <a:gd name="T16" fmla="*/ 8 w 10"/>
                  <a:gd name="T17" fmla="*/ 13 h 15"/>
                  <a:gd name="T18" fmla="*/ 8 w 10"/>
                  <a:gd name="T19" fmla="*/ 12 h 15"/>
                  <a:gd name="T20" fmla="*/ 8 w 10"/>
                  <a:gd name="T21" fmla="*/ 12 h 15"/>
                  <a:gd name="T22" fmla="*/ 8 w 10"/>
                  <a:gd name="T23" fmla="*/ 12 h 15"/>
                  <a:gd name="T24" fmla="*/ 8 w 10"/>
                  <a:gd name="T25" fmla="*/ 12 h 15"/>
                  <a:gd name="T26" fmla="*/ 7 w 10"/>
                  <a:gd name="T27" fmla="*/ 11 h 15"/>
                  <a:gd name="T28" fmla="*/ 7 w 10"/>
                  <a:gd name="T29" fmla="*/ 11 h 15"/>
                  <a:gd name="T30" fmla="*/ 7 w 10"/>
                  <a:gd name="T31" fmla="*/ 11 h 15"/>
                  <a:gd name="T32" fmla="*/ 7 w 10"/>
                  <a:gd name="T33" fmla="*/ 11 h 15"/>
                  <a:gd name="T34" fmla="*/ 6 w 10"/>
                  <a:gd name="T35" fmla="*/ 10 h 15"/>
                  <a:gd name="T36" fmla="*/ 6 w 10"/>
                  <a:gd name="T37" fmla="*/ 10 h 15"/>
                  <a:gd name="T38" fmla="*/ 6 w 10"/>
                  <a:gd name="T39" fmla="*/ 10 h 15"/>
                  <a:gd name="T40" fmla="*/ 6 w 10"/>
                  <a:gd name="T41" fmla="*/ 9 h 15"/>
                  <a:gd name="T42" fmla="*/ 6 w 10"/>
                  <a:gd name="T43" fmla="*/ 9 h 15"/>
                  <a:gd name="T44" fmla="*/ 6 w 10"/>
                  <a:gd name="T45" fmla="*/ 9 h 15"/>
                  <a:gd name="T46" fmla="*/ 5 w 10"/>
                  <a:gd name="T47" fmla="*/ 9 h 15"/>
                  <a:gd name="T48" fmla="*/ 5 w 10"/>
                  <a:gd name="T49" fmla="*/ 8 h 15"/>
                  <a:gd name="T50" fmla="*/ 5 w 10"/>
                  <a:gd name="T51" fmla="*/ 8 h 15"/>
                  <a:gd name="T52" fmla="*/ 5 w 10"/>
                  <a:gd name="T53" fmla="*/ 8 h 15"/>
                  <a:gd name="T54" fmla="*/ 5 w 10"/>
                  <a:gd name="T55" fmla="*/ 8 h 15"/>
                  <a:gd name="T56" fmla="*/ 4 w 10"/>
                  <a:gd name="T57" fmla="*/ 7 h 15"/>
                  <a:gd name="T58" fmla="*/ 4 w 10"/>
                  <a:gd name="T59" fmla="*/ 7 h 15"/>
                  <a:gd name="T60" fmla="*/ 4 w 10"/>
                  <a:gd name="T61" fmla="*/ 7 h 15"/>
                  <a:gd name="T62" fmla="*/ 4 w 10"/>
                  <a:gd name="T63" fmla="*/ 6 h 15"/>
                  <a:gd name="T64" fmla="*/ 3 w 10"/>
                  <a:gd name="T65" fmla="*/ 6 h 15"/>
                  <a:gd name="T66" fmla="*/ 3 w 10"/>
                  <a:gd name="T67" fmla="*/ 6 h 15"/>
                  <a:gd name="T68" fmla="*/ 3 w 10"/>
                  <a:gd name="T69" fmla="*/ 6 h 15"/>
                  <a:gd name="T70" fmla="*/ 3 w 10"/>
                  <a:gd name="T71" fmla="*/ 5 h 15"/>
                  <a:gd name="T72" fmla="*/ 3 w 10"/>
                  <a:gd name="T73" fmla="*/ 5 h 15"/>
                  <a:gd name="T74" fmla="*/ 3 w 10"/>
                  <a:gd name="T75" fmla="*/ 5 h 15"/>
                  <a:gd name="T76" fmla="*/ 2 w 10"/>
                  <a:gd name="T77" fmla="*/ 4 h 15"/>
                  <a:gd name="T78" fmla="*/ 2 w 10"/>
                  <a:gd name="T79" fmla="*/ 4 h 15"/>
                  <a:gd name="T80" fmla="*/ 2 w 10"/>
                  <a:gd name="T81" fmla="*/ 4 h 15"/>
                  <a:gd name="T82" fmla="*/ 2 w 10"/>
                  <a:gd name="T83" fmla="*/ 3 h 15"/>
                  <a:gd name="T84" fmla="*/ 2 w 10"/>
                  <a:gd name="T85" fmla="*/ 3 h 15"/>
                  <a:gd name="T86" fmla="*/ 1 w 10"/>
                  <a:gd name="T87" fmla="*/ 3 h 15"/>
                  <a:gd name="T88" fmla="*/ 1 w 10"/>
                  <a:gd name="T89" fmla="*/ 2 h 15"/>
                  <a:gd name="T90" fmla="*/ 1 w 10"/>
                  <a:gd name="T91" fmla="*/ 2 h 15"/>
                  <a:gd name="T92" fmla="*/ 1 w 10"/>
                  <a:gd name="T93" fmla="*/ 2 h 15"/>
                  <a:gd name="T94" fmla="*/ 0 w 10"/>
                  <a:gd name="T95" fmla="*/ 1 h 15"/>
                  <a:gd name="T96" fmla="*/ 0 w 10"/>
                  <a:gd name="T97" fmla="*/ 1 h 15"/>
                  <a:gd name="T98" fmla="*/ 0 w 10"/>
                  <a:gd name="T99" fmla="*/ 0 h 15"/>
                  <a:gd name="T100" fmla="*/ 0 w 10"/>
                  <a:gd name="T101" fmla="*/ 0 h 15"/>
                  <a:gd name="T102" fmla="*/ 0 w 10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lnTo>
                      <a:pt x="10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5" name="Freeform 2886"/>
              <p:cNvSpPr>
                <a:spLocks/>
              </p:cNvSpPr>
              <p:nvPr/>
            </p:nvSpPr>
            <p:spPr bwMode="auto">
              <a:xfrm>
                <a:off x="6465520" y="5274723"/>
                <a:ext cx="9843" cy="20670"/>
              </a:xfrm>
              <a:custGeom>
                <a:avLst/>
                <a:gdLst>
                  <a:gd name="T0" fmla="*/ 10 w 10"/>
                  <a:gd name="T1" fmla="*/ 21 h 21"/>
                  <a:gd name="T2" fmla="*/ 10 w 10"/>
                  <a:gd name="T3" fmla="*/ 21 h 21"/>
                  <a:gd name="T4" fmla="*/ 10 w 10"/>
                  <a:gd name="T5" fmla="*/ 20 h 21"/>
                  <a:gd name="T6" fmla="*/ 9 w 10"/>
                  <a:gd name="T7" fmla="*/ 20 h 21"/>
                  <a:gd name="T8" fmla="*/ 9 w 10"/>
                  <a:gd name="T9" fmla="*/ 20 h 21"/>
                  <a:gd name="T10" fmla="*/ 9 w 10"/>
                  <a:gd name="T11" fmla="*/ 19 h 21"/>
                  <a:gd name="T12" fmla="*/ 9 w 10"/>
                  <a:gd name="T13" fmla="*/ 19 h 21"/>
                  <a:gd name="T14" fmla="*/ 9 w 10"/>
                  <a:gd name="T15" fmla="*/ 19 h 21"/>
                  <a:gd name="T16" fmla="*/ 8 w 10"/>
                  <a:gd name="T17" fmla="*/ 18 h 21"/>
                  <a:gd name="T18" fmla="*/ 8 w 10"/>
                  <a:gd name="T19" fmla="*/ 18 h 21"/>
                  <a:gd name="T20" fmla="*/ 8 w 10"/>
                  <a:gd name="T21" fmla="*/ 18 h 21"/>
                  <a:gd name="T22" fmla="*/ 8 w 10"/>
                  <a:gd name="T23" fmla="*/ 17 h 21"/>
                  <a:gd name="T24" fmla="*/ 8 w 10"/>
                  <a:gd name="T25" fmla="*/ 17 h 21"/>
                  <a:gd name="T26" fmla="*/ 8 w 10"/>
                  <a:gd name="T27" fmla="*/ 16 h 21"/>
                  <a:gd name="T28" fmla="*/ 7 w 10"/>
                  <a:gd name="T29" fmla="*/ 16 h 21"/>
                  <a:gd name="T30" fmla="*/ 7 w 10"/>
                  <a:gd name="T31" fmla="*/ 16 h 21"/>
                  <a:gd name="T32" fmla="*/ 7 w 10"/>
                  <a:gd name="T33" fmla="*/ 15 h 21"/>
                  <a:gd name="T34" fmla="*/ 7 w 10"/>
                  <a:gd name="T35" fmla="*/ 15 h 21"/>
                  <a:gd name="T36" fmla="*/ 6 w 10"/>
                  <a:gd name="T37" fmla="*/ 14 h 21"/>
                  <a:gd name="T38" fmla="*/ 6 w 10"/>
                  <a:gd name="T39" fmla="*/ 14 h 21"/>
                  <a:gd name="T40" fmla="*/ 6 w 10"/>
                  <a:gd name="T41" fmla="*/ 14 h 21"/>
                  <a:gd name="T42" fmla="*/ 6 w 10"/>
                  <a:gd name="T43" fmla="*/ 13 h 21"/>
                  <a:gd name="T44" fmla="*/ 6 w 10"/>
                  <a:gd name="T45" fmla="*/ 13 h 21"/>
                  <a:gd name="T46" fmla="*/ 5 w 10"/>
                  <a:gd name="T47" fmla="*/ 12 h 21"/>
                  <a:gd name="T48" fmla="*/ 5 w 10"/>
                  <a:gd name="T49" fmla="*/ 12 h 21"/>
                  <a:gd name="T50" fmla="*/ 5 w 10"/>
                  <a:gd name="T51" fmla="*/ 11 h 21"/>
                  <a:gd name="T52" fmla="*/ 5 w 10"/>
                  <a:gd name="T53" fmla="*/ 11 h 21"/>
                  <a:gd name="T54" fmla="*/ 5 w 10"/>
                  <a:gd name="T55" fmla="*/ 11 h 21"/>
                  <a:gd name="T56" fmla="*/ 5 w 10"/>
                  <a:gd name="T57" fmla="*/ 10 h 21"/>
                  <a:gd name="T58" fmla="*/ 4 w 10"/>
                  <a:gd name="T59" fmla="*/ 10 h 21"/>
                  <a:gd name="T60" fmla="*/ 4 w 10"/>
                  <a:gd name="T61" fmla="*/ 9 h 21"/>
                  <a:gd name="T62" fmla="*/ 4 w 10"/>
                  <a:gd name="T63" fmla="*/ 9 h 21"/>
                  <a:gd name="T64" fmla="*/ 4 w 10"/>
                  <a:gd name="T65" fmla="*/ 9 h 21"/>
                  <a:gd name="T66" fmla="*/ 3 w 10"/>
                  <a:gd name="T67" fmla="*/ 8 h 21"/>
                  <a:gd name="T68" fmla="*/ 3 w 10"/>
                  <a:gd name="T69" fmla="*/ 8 h 21"/>
                  <a:gd name="T70" fmla="*/ 3 w 10"/>
                  <a:gd name="T71" fmla="*/ 7 h 21"/>
                  <a:gd name="T72" fmla="*/ 3 w 10"/>
                  <a:gd name="T73" fmla="*/ 7 h 21"/>
                  <a:gd name="T74" fmla="*/ 3 w 10"/>
                  <a:gd name="T75" fmla="*/ 6 h 21"/>
                  <a:gd name="T76" fmla="*/ 2 w 10"/>
                  <a:gd name="T77" fmla="*/ 6 h 21"/>
                  <a:gd name="T78" fmla="*/ 2 w 10"/>
                  <a:gd name="T79" fmla="*/ 5 h 21"/>
                  <a:gd name="T80" fmla="*/ 2 w 10"/>
                  <a:gd name="T81" fmla="*/ 5 h 21"/>
                  <a:gd name="T82" fmla="*/ 2 w 10"/>
                  <a:gd name="T83" fmla="*/ 4 h 21"/>
                  <a:gd name="T84" fmla="*/ 2 w 10"/>
                  <a:gd name="T85" fmla="*/ 4 h 21"/>
                  <a:gd name="T86" fmla="*/ 2 w 10"/>
                  <a:gd name="T87" fmla="*/ 4 h 21"/>
                  <a:gd name="T88" fmla="*/ 1 w 10"/>
                  <a:gd name="T89" fmla="*/ 3 h 21"/>
                  <a:gd name="T90" fmla="*/ 1 w 10"/>
                  <a:gd name="T91" fmla="*/ 3 h 21"/>
                  <a:gd name="T92" fmla="*/ 1 w 10"/>
                  <a:gd name="T93" fmla="*/ 2 h 21"/>
                  <a:gd name="T94" fmla="*/ 1 w 10"/>
                  <a:gd name="T95" fmla="*/ 2 h 21"/>
                  <a:gd name="T96" fmla="*/ 0 w 10"/>
                  <a:gd name="T97" fmla="*/ 1 h 21"/>
                  <a:gd name="T98" fmla="*/ 0 w 10"/>
                  <a:gd name="T99" fmla="*/ 1 h 21"/>
                  <a:gd name="T100" fmla="*/ 0 w 10"/>
                  <a:gd name="T101" fmla="*/ 0 h 21"/>
                  <a:gd name="T102" fmla="*/ 0 w 10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lnTo>
                      <a:pt x="10" y="21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6" name="Freeform 2887"/>
              <p:cNvSpPr>
                <a:spLocks/>
              </p:cNvSpPr>
              <p:nvPr/>
            </p:nvSpPr>
            <p:spPr bwMode="auto">
              <a:xfrm>
                <a:off x="6455678" y="5247164"/>
                <a:ext cx="9843" cy="27559"/>
              </a:xfrm>
              <a:custGeom>
                <a:avLst/>
                <a:gdLst>
                  <a:gd name="T0" fmla="*/ 10 w 10"/>
                  <a:gd name="T1" fmla="*/ 28 h 28"/>
                  <a:gd name="T2" fmla="*/ 10 w 10"/>
                  <a:gd name="T3" fmla="*/ 28 h 28"/>
                  <a:gd name="T4" fmla="*/ 10 w 10"/>
                  <a:gd name="T5" fmla="*/ 27 h 28"/>
                  <a:gd name="T6" fmla="*/ 9 w 10"/>
                  <a:gd name="T7" fmla="*/ 27 h 28"/>
                  <a:gd name="T8" fmla="*/ 9 w 10"/>
                  <a:gd name="T9" fmla="*/ 26 h 28"/>
                  <a:gd name="T10" fmla="*/ 9 w 10"/>
                  <a:gd name="T11" fmla="*/ 26 h 28"/>
                  <a:gd name="T12" fmla="*/ 9 w 10"/>
                  <a:gd name="T13" fmla="*/ 25 h 28"/>
                  <a:gd name="T14" fmla="*/ 9 w 10"/>
                  <a:gd name="T15" fmla="*/ 25 h 28"/>
                  <a:gd name="T16" fmla="*/ 9 w 10"/>
                  <a:gd name="T17" fmla="*/ 24 h 28"/>
                  <a:gd name="T18" fmla="*/ 8 w 10"/>
                  <a:gd name="T19" fmla="*/ 24 h 28"/>
                  <a:gd name="T20" fmla="*/ 8 w 10"/>
                  <a:gd name="T21" fmla="*/ 23 h 28"/>
                  <a:gd name="T22" fmla="*/ 8 w 10"/>
                  <a:gd name="T23" fmla="*/ 23 h 28"/>
                  <a:gd name="T24" fmla="*/ 8 w 10"/>
                  <a:gd name="T25" fmla="*/ 22 h 28"/>
                  <a:gd name="T26" fmla="*/ 8 w 10"/>
                  <a:gd name="T27" fmla="*/ 22 h 28"/>
                  <a:gd name="T28" fmla="*/ 7 w 10"/>
                  <a:gd name="T29" fmla="*/ 21 h 28"/>
                  <a:gd name="T30" fmla="*/ 7 w 10"/>
                  <a:gd name="T31" fmla="*/ 21 h 28"/>
                  <a:gd name="T32" fmla="*/ 7 w 10"/>
                  <a:gd name="T33" fmla="*/ 20 h 28"/>
                  <a:gd name="T34" fmla="*/ 7 w 10"/>
                  <a:gd name="T35" fmla="*/ 19 h 28"/>
                  <a:gd name="T36" fmla="*/ 6 w 10"/>
                  <a:gd name="T37" fmla="*/ 19 h 28"/>
                  <a:gd name="T38" fmla="*/ 6 w 10"/>
                  <a:gd name="T39" fmla="*/ 18 h 28"/>
                  <a:gd name="T40" fmla="*/ 6 w 10"/>
                  <a:gd name="T41" fmla="*/ 18 h 28"/>
                  <a:gd name="T42" fmla="*/ 6 w 10"/>
                  <a:gd name="T43" fmla="*/ 17 h 28"/>
                  <a:gd name="T44" fmla="*/ 6 w 10"/>
                  <a:gd name="T45" fmla="*/ 17 h 28"/>
                  <a:gd name="T46" fmla="*/ 6 w 10"/>
                  <a:gd name="T47" fmla="*/ 16 h 28"/>
                  <a:gd name="T48" fmla="*/ 5 w 10"/>
                  <a:gd name="T49" fmla="*/ 16 h 28"/>
                  <a:gd name="T50" fmla="*/ 5 w 10"/>
                  <a:gd name="T51" fmla="*/ 15 h 28"/>
                  <a:gd name="T52" fmla="*/ 5 w 10"/>
                  <a:gd name="T53" fmla="*/ 15 h 28"/>
                  <a:gd name="T54" fmla="*/ 5 w 10"/>
                  <a:gd name="T55" fmla="*/ 14 h 28"/>
                  <a:gd name="T56" fmla="*/ 5 w 10"/>
                  <a:gd name="T57" fmla="*/ 13 h 28"/>
                  <a:gd name="T58" fmla="*/ 4 w 10"/>
                  <a:gd name="T59" fmla="*/ 13 h 28"/>
                  <a:gd name="T60" fmla="*/ 4 w 10"/>
                  <a:gd name="T61" fmla="*/ 12 h 28"/>
                  <a:gd name="T62" fmla="*/ 4 w 10"/>
                  <a:gd name="T63" fmla="*/ 12 h 28"/>
                  <a:gd name="T64" fmla="*/ 4 w 10"/>
                  <a:gd name="T65" fmla="*/ 11 h 28"/>
                  <a:gd name="T66" fmla="*/ 3 w 10"/>
                  <a:gd name="T67" fmla="*/ 11 h 28"/>
                  <a:gd name="T68" fmla="*/ 3 w 10"/>
                  <a:gd name="T69" fmla="*/ 10 h 28"/>
                  <a:gd name="T70" fmla="*/ 3 w 10"/>
                  <a:gd name="T71" fmla="*/ 10 h 28"/>
                  <a:gd name="T72" fmla="*/ 3 w 10"/>
                  <a:gd name="T73" fmla="*/ 9 h 28"/>
                  <a:gd name="T74" fmla="*/ 3 w 10"/>
                  <a:gd name="T75" fmla="*/ 8 h 28"/>
                  <a:gd name="T76" fmla="*/ 3 w 10"/>
                  <a:gd name="T77" fmla="*/ 8 h 28"/>
                  <a:gd name="T78" fmla="*/ 2 w 10"/>
                  <a:gd name="T79" fmla="*/ 7 h 28"/>
                  <a:gd name="T80" fmla="*/ 2 w 10"/>
                  <a:gd name="T81" fmla="*/ 7 h 28"/>
                  <a:gd name="T82" fmla="*/ 2 w 10"/>
                  <a:gd name="T83" fmla="*/ 6 h 28"/>
                  <a:gd name="T84" fmla="*/ 2 w 10"/>
                  <a:gd name="T85" fmla="*/ 6 h 28"/>
                  <a:gd name="T86" fmla="*/ 2 w 10"/>
                  <a:gd name="T87" fmla="*/ 5 h 28"/>
                  <a:gd name="T88" fmla="*/ 1 w 10"/>
                  <a:gd name="T89" fmla="*/ 5 h 28"/>
                  <a:gd name="T90" fmla="*/ 1 w 10"/>
                  <a:gd name="T91" fmla="*/ 4 h 28"/>
                  <a:gd name="T92" fmla="*/ 1 w 10"/>
                  <a:gd name="T93" fmla="*/ 3 h 28"/>
                  <a:gd name="T94" fmla="*/ 1 w 10"/>
                  <a:gd name="T95" fmla="*/ 3 h 28"/>
                  <a:gd name="T96" fmla="*/ 0 w 10"/>
                  <a:gd name="T97" fmla="*/ 2 h 28"/>
                  <a:gd name="T98" fmla="*/ 0 w 10"/>
                  <a:gd name="T99" fmla="*/ 2 h 28"/>
                  <a:gd name="T100" fmla="*/ 0 w 10"/>
                  <a:gd name="T101" fmla="*/ 1 h 28"/>
                  <a:gd name="T102" fmla="*/ 0 w 10"/>
                  <a:gd name="T10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8">
                    <a:moveTo>
                      <a:pt x="10" y="28"/>
                    </a:moveTo>
                    <a:lnTo>
                      <a:pt x="10" y="28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7" name="Freeform 2888"/>
              <p:cNvSpPr>
                <a:spLocks/>
              </p:cNvSpPr>
              <p:nvPr/>
            </p:nvSpPr>
            <p:spPr bwMode="auto">
              <a:xfrm>
                <a:off x="6445835" y="5217636"/>
                <a:ext cx="9843" cy="30512"/>
              </a:xfrm>
              <a:custGeom>
                <a:avLst/>
                <a:gdLst>
                  <a:gd name="T0" fmla="*/ 10 w 10"/>
                  <a:gd name="T1" fmla="*/ 31 h 31"/>
                  <a:gd name="T2" fmla="*/ 10 w 10"/>
                  <a:gd name="T3" fmla="*/ 30 h 31"/>
                  <a:gd name="T4" fmla="*/ 10 w 10"/>
                  <a:gd name="T5" fmla="*/ 30 h 31"/>
                  <a:gd name="T6" fmla="*/ 10 w 10"/>
                  <a:gd name="T7" fmla="*/ 29 h 31"/>
                  <a:gd name="T8" fmla="*/ 9 w 10"/>
                  <a:gd name="T9" fmla="*/ 29 h 31"/>
                  <a:gd name="T10" fmla="*/ 9 w 10"/>
                  <a:gd name="T11" fmla="*/ 28 h 31"/>
                  <a:gd name="T12" fmla="*/ 9 w 10"/>
                  <a:gd name="T13" fmla="*/ 27 h 31"/>
                  <a:gd name="T14" fmla="*/ 9 w 10"/>
                  <a:gd name="T15" fmla="*/ 27 h 31"/>
                  <a:gd name="T16" fmla="*/ 9 w 10"/>
                  <a:gd name="T17" fmla="*/ 26 h 31"/>
                  <a:gd name="T18" fmla="*/ 8 w 10"/>
                  <a:gd name="T19" fmla="*/ 26 h 31"/>
                  <a:gd name="T20" fmla="*/ 8 w 10"/>
                  <a:gd name="T21" fmla="*/ 25 h 31"/>
                  <a:gd name="T22" fmla="*/ 8 w 10"/>
                  <a:gd name="T23" fmla="*/ 24 h 31"/>
                  <a:gd name="T24" fmla="*/ 8 w 10"/>
                  <a:gd name="T25" fmla="*/ 24 h 31"/>
                  <a:gd name="T26" fmla="*/ 8 w 10"/>
                  <a:gd name="T27" fmla="*/ 23 h 31"/>
                  <a:gd name="T28" fmla="*/ 7 w 10"/>
                  <a:gd name="T29" fmla="*/ 23 h 31"/>
                  <a:gd name="T30" fmla="*/ 7 w 10"/>
                  <a:gd name="T31" fmla="*/ 22 h 31"/>
                  <a:gd name="T32" fmla="*/ 7 w 10"/>
                  <a:gd name="T33" fmla="*/ 21 h 31"/>
                  <a:gd name="T34" fmla="*/ 7 w 10"/>
                  <a:gd name="T35" fmla="*/ 21 h 31"/>
                  <a:gd name="T36" fmla="*/ 6 w 10"/>
                  <a:gd name="T37" fmla="*/ 20 h 31"/>
                  <a:gd name="T38" fmla="*/ 6 w 10"/>
                  <a:gd name="T39" fmla="*/ 19 h 31"/>
                  <a:gd name="T40" fmla="*/ 6 w 10"/>
                  <a:gd name="T41" fmla="*/ 19 h 31"/>
                  <a:gd name="T42" fmla="*/ 6 w 10"/>
                  <a:gd name="T43" fmla="*/ 18 h 31"/>
                  <a:gd name="T44" fmla="*/ 6 w 10"/>
                  <a:gd name="T45" fmla="*/ 18 h 31"/>
                  <a:gd name="T46" fmla="*/ 6 w 10"/>
                  <a:gd name="T47" fmla="*/ 17 h 31"/>
                  <a:gd name="T48" fmla="*/ 5 w 10"/>
                  <a:gd name="T49" fmla="*/ 16 h 31"/>
                  <a:gd name="T50" fmla="*/ 5 w 10"/>
                  <a:gd name="T51" fmla="*/ 16 h 31"/>
                  <a:gd name="T52" fmla="*/ 5 w 10"/>
                  <a:gd name="T53" fmla="*/ 15 h 31"/>
                  <a:gd name="T54" fmla="*/ 5 w 10"/>
                  <a:gd name="T55" fmla="*/ 15 h 31"/>
                  <a:gd name="T56" fmla="*/ 5 w 10"/>
                  <a:gd name="T57" fmla="*/ 14 h 31"/>
                  <a:gd name="T58" fmla="*/ 4 w 10"/>
                  <a:gd name="T59" fmla="*/ 13 h 31"/>
                  <a:gd name="T60" fmla="*/ 4 w 10"/>
                  <a:gd name="T61" fmla="*/ 13 h 31"/>
                  <a:gd name="T62" fmla="*/ 4 w 10"/>
                  <a:gd name="T63" fmla="*/ 12 h 31"/>
                  <a:gd name="T64" fmla="*/ 4 w 10"/>
                  <a:gd name="T65" fmla="*/ 12 h 31"/>
                  <a:gd name="T66" fmla="*/ 3 w 10"/>
                  <a:gd name="T67" fmla="*/ 11 h 31"/>
                  <a:gd name="T68" fmla="*/ 3 w 10"/>
                  <a:gd name="T69" fmla="*/ 10 h 31"/>
                  <a:gd name="T70" fmla="*/ 3 w 10"/>
                  <a:gd name="T71" fmla="*/ 10 h 31"/>
                  <a:gd name="T72" fmla="*/ 3 w 10"/>
                  <a:gd name="T73" fmla="*/ 9 h 31"/>
                  <a:gd name="T74" fmla="*/ 3 w 10"/>
                  <a:gd name="T75" fmla="*/ 9 h 31"/>
                  <a:gd name="T76" fmla="*/ 3 w 10"/>
                  <a:gd name="T77" fmla="*/ 8 h 31"/>
                  <a:gd name="T78" fmla="*/ 2 w 10"/>
                  <a:gd name="T79" fmla="*/ 7 h 31"/>
                  <a:gd name="T80" fmla="*/ 2 w 10"/>
                  <a:gd name="T81" fmla="*/ 7 h 31"/>
                  <a:gd name="T82" fmla="*/ 2 w 10"/>
                  <a:gd name="T83" fmla="*/ 6 h 31"/>
                  <a:gd name="T84" fmla="*/ 2 w 10"/>
                  <a:gd name="T85" fmla="*/ 5 h 31"/>
                  <a:gd name="T86" fmla="*/ 2 w 10"/>
                  <a:gd name="T87" fmla="*/ 5 h 31"/>
                  <a:gd name="T88" fmla="*/ 1 w 10"/>
                  <a:gd name="T89" fmla="*/ 4 h 31"/>
                  <a:gd name="T90" fmla="*/ 1 w 10"/>
                  <a:gd name="T91" fmla="*/ 4 h 31"/>
                  <a:gd name="T92" fmla="*/ 1 w 10"/>
                  <a:gd name="T93" fmla="*/ 3 h 31"/>
                  <a:gd name="T94" fmla="*/ 1 w 10"/>
                  <a:gd name="T95" fmla="*/ 2 h 31"/>
                  <a:gd name="T96" fmla="*/ 0 w 10"/>
                  <a:gd name="T97" fmla="*/ 2 h 31"/>
                  <a:gd name="T98" fmla="*/ 0 w 10"/>
                  <a:gd name="T99" fmla="*/ 1 h 31"/>
                  <a:gd name="T100" fmla="*/ 0 w 10"/>
                  <a:gd name="T101" fmla="*/ 0 h 31"/>
                  <a:gd name="T102" fmla="*/ 0 w 10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1">
                    <a:moveTo>
                      <a:pt x="10" y="31"/>
                    </a:moveTo>
                    <a:lnTo>
                      <a:pt x="10" y="30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8" name="Freeform 2889"/>
              <p:cNvSpPr>
                <a:spLocks/>
              </p:cNvSpPr>
              <p:nvPr/>
            </p:nvSpPr>
            <p:spPr bwMode="auto">
              <a:xfrm>
                <a:off x="6435993" y="5189093"/>
                <a:ext cx="9843" cy="28544"/>
              </a:xfrm>
              <a:custGeom>
                <a:avLst/>
                <a:gdLst>
                  <a:gd name="T0" fmla="*/ 10 w 10"/>
                  <a:gd name="T1" fmla="*/ 29 h 29"/>
                  <a:gd name="T2" fmla="*/ 10 w 10"/>
                  <a:gd name="T3" fmla="*/ 29 h 29"/>
                  <a:gd name="T4" fmla="*/ 10 w 10"/>
                  <a:gd name="T5" fmla="*/ 28 h 29"/>
                  <a:gd name="T6" fmla="*/ 10 w 10"/>
                  <a:gd name="T7" fmla="*/ 28 h 29"/>
                  <a:gd name="T8" fmla="*/ 9 w 10"/>
                  <a:gd name="T9" fmla="*/ 27 h 29"/>
                  <a:gd name="T10" fmla="*/ 9 w 10"/>
                  <a:gd name="T11" fmla="*/ 26 h 29"/>
                  <a:gd name="T12" fmla="*/ 9 w 10"/>
                  <a:gd name="T13" fmla="*/ 26 h 29"/>
                  <a:gd name="T14" fmla="*/ 9 w 10"/>
                  <a:gd name="T15" fmla="*/ 25 h 29"/>
                  <a:gd name="T16" fmla="*/ 9 w 10"/>
                  <a:gd name="T17" fmla="*/ 25 h 29"/>
                  <a:gd name="T18" fmla="*/ 8 w 10"/>
                  <a:gd name="T19" fmla="*/ 24 h 29"/>
                  <a:gd name="T20" fmla="*/ 8 w 10"/>
                  <a:gd name="T21" fmla="*/ 23 h 29"/>
                  <a:gd name="T22" fmla="*/ 8 w 10"/>
                  <a:gd name="T23" fmla="*/ 23 h 29"/>
                  <a:gd name="T24" fmla="*/ 8 w 10"/>
                  <a:gd name="T25" fmla="*/ 22 h 29"/>
                  <a:gd name="T26" fmla="*/ 8 w 10"/>
                  <a:gd name="T27" fmla="*/ 22 h 29"/>
                  <a:gd name="T28" fmla="*/ 8 w 10"/>
                  <a:gd name="T29" fmla="*/ 21 h 29"/>
                  <a:gd name="T30" fmla="*/ 7 w 10"/>
                  <a:gd name="T31" fmla="*/ 21 h 29"/>
                  <a:gd name="T32" fmla="*/ 7 w 10"/>
                  <a:gd name="T33" fmla="*/ 20 h 29"/>
                  <a:gd name="T34" fmla="*/ 7 w 10"/>
                  <a:gd name="T35" fmla="*/ 19 h 29"/>
                  <a:gd name="T36" fmla="*/ 7 w 10"/>
                  <a:gd name="T37" fmla="*/ 19 h 29"/>
                  <a:gd name="T38" fmla="*/ 6 w 10"/>
                  <a:gd name="T39" fmla="*/ 18 h 29"/>
                  <a:gd name="T40" fmla="*/ 6 w 10"/>
                  <a:gd name="T41" fmla="*/ 17 h 29"/>
                  <a:gd name="T42" fmla="*/ 6 w 10"/>
                  <a:gd name="T43" fmla="*/ 17 h 29"/>
                  <a:gd name="T44" fmla="*/ 6 w 10"/>
                  <a:gd name="T45" fmla="*/ 16 h 29"/>
                  <a:gd name="T46" fmla="*/ 6 w 10"/>
                  <a:gd name="T47" fmla="*/ 16 h 29"/>
                  <a:gd name="T48" fmla="*/ 5 w 10"/>
                  <a:gd name="T49" fmla="*/ 15 h 29"/>
                  <a:gd name="T50" fmla="*/ 5 w 10"/>
                  <a:gd name="T51" fmla="*/ 15 h 29"/>
                  <a:gd name="T52" fmla="*/ 5 w 10"/>
                  <a:gd name="T53" fmla="*/ 14 h 29"/>
                  <a:gd name="T54" fmla="*/ 5 w 10"/>
                  <a:gd name="T55" fmla="*/ 13 h 29"/>
                  <a:gd name="T56" fmla="*/ 5 w 10"/>
                  <a:gd name="T57" fmla="*/ 13 h 29"/>
                  <a:gd name="T58" fmla="*/ 5 w 10"/>
                  <a:gd name="T59" fmla="*/ 12 h 29"/>
                  <a:gd name="T60" fmla="*/ 4 w 10"/>
                  <a:gd name="T61" fmla="*/ 12 h 29"/>
                  <a:gd name="T62" fmla="*/ 4 w 10"/>
                  <a:gd name="T63" fmla="*/ 11 h 29"/>
                  <a:gd name="T64" fmla="*/ 4 w 10"/>
                  <a:gd name="T65" fmla="*/ 10 h 29"/>
                  <a:gd name="T66" fmla="*/ 4 w 10"/>
                  <a:gd name="T67" fmla="*/ 10 h 29"/>
                  <a:gd name="T68" fmla="*/ 3 w 10"/>
                  <a:gd name="T69" fmla="*/ 9 h 29"/>
                  <a:gd name="T70" fmla="*/ 3 w 10"/>
                  <a:gd name="T71" fmla="*/ 9 h 29"/>
                  <a:gd name="T72" fmla="*/ 3 w 10"/>
                  <a:gd name="T73" fmla="*/ 8 h 29"/>
                  <a:gd name="T74" fmla="*/ 3 w 10"/>
                  <a:gd name="T75" fmla="*/ 8 h 29"/>
                  <a:gd name="T76" fmla="*/ 3 w 10"/>
                  <a:gd name="T77" fmla="*/ 7 h 29"/>
                  <a:gd name="T78" fmla="*/ 2 w 10"/>
                  <a:gd name="T79" fmla="*/ 6 h 29"/>
                  <a:gd name="T80" fmla="*/ 2 w 10"/>
                  <a:gd name="T81" fmla="*/ 6 h 29"/>
                  <a:gd name="T82" fmla="*/ 2 w 10"/>
                  <a:gd name="T83" fmla="*/ 5 h 29"/>
                  <a:gd name="T84" fmla="*/ 2 w 10"/>
                  <a:gd name="T85" fmla="*/ 5 h 29"/>
                  <a:gd name="T86" fmla="*/ 2 w 10"/>
                  <a:gd name="T87" fmla="*/ 4 h 29"/>
                  <a:gd name="T88" fmla="*/ 2 w 10"/>
                  <a:gd name="T89" fmla="*/ 3 h 29"/>
                  <a:gd name="T90" fmla="*/ 1 w 10"/>
                  <a:gd name="T91" fmla="*/ 3 h 29"/>
                  <a:gd name="T92" fmla="*/ 1 w 10"/>
                  <a:gd name="T93" fmla="*/ 2 h 29"/>
                  <a:gd name="T94" fmla="*/ 1 w 10"/>
                  <a:gd name="T95" fmla="*/ 2 h 29"/>
                  <a:gd name="T96" fmla="*/ 1 w 10"/>
                  <a:gd name="T97" fmla="*/ 1 h 29"/>
                  <a:gd name="T98" fmla="*/ 0 w 10"/>
                  <a:gd name="T99" fmla="*/ 1 h 29"/>
                  <a:gd name="T100" fmla="*/ 0 w 10"/>
                  <a:gd name="T101" fmla="*/ 0 h 29"/>
                  <a:gd name="T102" fmla="*/ 0 w 10"/>
                  <a:gd name="T10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9">
                    <a:moveTo>
                      <a:pt x="10" y="29"/>
                    </a:move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9" name="Freeform 2890"/>
              <p:cNvSpPr>
                <a:spLocks/>
              </p:cNvSpPr>
              <p:nvPr/>
            </p:nvSpPr>
            <p:spPr bwMode="auto">
              <a:xfrm>
                <a:off x="6426150" y="5165471"/>
                <a:ext cx="9843" cy="23622"/>
              </a:xfrm>
              <a:custGeom>
                <a:avLst/>
                <a:gdLst>
                  <a:gd name="T0" fmla="*/ 10 w 10"/>
                  <a:gd name="T1" fmla="*/ 24 h 24"/>
                  <a:gd name="T2" fmla="*/ 10 w 10"/>
                  <a:gd name="T3" fmla="*/ 24 h 24"/>
                  <a:gd name="T4" fmla="*/ 10 w 10"/>
                  <a:gd name="T5" fmla="*/ 23 h 24"/>
                  <a:gd name="T6" fmla="*/ 10 w 10"/>
                  <a:gd name="T7" fmla="*/ 23 h 24"/>
                  <a:gd name="T8" fmla="*/ 9 w 10"/>
                  <a:gd name="T9" fmla="*/ 22 h 24"/>
                  <a:gd name="T10" fmla="*/ 9 w 10"/>
                  <a:gd name="T11" fmla="*/ 21 h 24"/>
                  <a:gd name="T12" fmla="*/ 9 w 10"/>
                  <a:gd name="T13" fmla="*/ 21 h 24"/>
                  <a:gd name="T14" fmla="*/ 9 w 10"/>
                  <a:gd name="T15" fmla="*/ 20 h 24"/>
                  <a:gd name="T16" fmla="*/ 9 w 10"/>
                  <a:gd name="T17" fmla="*/ 20 h 24"/>
                  <a:gd name="T18" fmla="*/ 9 w 10"/>
                  <a:gd name="T19" fmla="*/ 19 h 24"/>
                  <a:gd name="T20" fmla="*/ 8 w 10"/>
                  <a:gd name="T21" fmla="*/ 19 h 24"/>
                  <a:gd name="T22" fmla="*/ 8 w 10"/>
                  <a:gd name="T23" fmla="*/ 18 h 24"/>
                  <a:gd name="T24" fmla="*/ 8 w 10"/>
                  <a:gd name="T25" fmla="*/ 18 h 24"/>
                  <a:gd name="T26" fmla="*/ 8 w 10"/>
                  <a:gd name="T27" fmla="*/ 17 h 24"/>
                  <a:gd name="T28" fmla="*/ 7 w 10"/>
                  <a:gd name="T29" fmla="*/ 17 h 24"/>
                  <a:gd name="T30" fmla="*/ 7 w 10"/>
                  <a:gd name="T31" fmla="*/ 16 h 24"/>
                  <a:gd name="T32" fmla="*/ 7 w 10"/>
                  <a:gd name="T33" fmla="*/ 16 h 24"/>
                  <a:gd name="T34" fmla="*/ 7 w 10"/>
                  <a:gd name="T35" fmla="*/ 15 h 24"/>
                  <a:gd name="T36" fmla="*/ 7 w 10"/>
                  <a:gd name="T37" fmla="*/ 15 h 24"/>
                  <a:gd name="T38" fmla="*/ 6 w 10"/>
                  <a:gd name="T39" fmla="*/ 14 h 24"/>
                  <a:gd name="T40" fmla="*/ 6 w 10"/>
                  <a:gd name="T41" fmla="*/ 14 h 24"/>
                  <a:gd name="T42" fmla="*/ 6 w 10"/>
                  <a:gd name="T43" fmla="*/ 13 h 24"/>
                  <a:gd name="T44" fmla="*/ 6 w 10"/>
                  <a:gd name="T45" fmla="*/ 13 h 24"/>
                  <a:gd name="T46" fmla="*/ 6 w 10"/>
                  <a:gd name="T47" fmla="*/ 12 h 24"/>
                  <a:gd name="T48" fmla="*/ 6 w 10"/>
                  <a:gd name="T49" fmla="*/ 12 h 24"/>
                  <a:gd name="T50" fmla="*/ 5 w 10"/>
                  <a:gd name="T51" fmla="*/ 11 h 24"/>
                  <a:gd name="T52" fmla="*/ 5 w 10"/>
                  <a:gd name="T53" fmla="*/ 11 h 24"/>
                  <a:gd name="T54" fmla="*/ 5 w 10"/>
                  <a:gd name="T55" fmla="*/ 10 h 24"/>
                  <a:gd name="T56" fmla="*/ 5 w 10"/>
                  <a:gd name="T57" fmla="*/ 10 h 24"/>
                  <a:gd name="T58" fmla="*/ 5 w 10"/>
                  <a:gd name="T59" fmla="*/ 9 h 24"/>
                  <a:gd name="T60" fmla="*/ 4 w 10"/>
                  <a:gd name="T61" fmla="*/ 9 h 24"/>
                  <a:gd name="T62" fmla="*/ 4 w 10"/>
                  <a:gd name="T63" fmla="*/ 8 h 24"/>
                  <a:gd name="T64" fmla="*/ 4 w 10"/>
                  <a:gd name="T65" fmla="*/ 8 h 24"/>
                  <a:gd name="T66" fmla="*/ 4 w 10"/>
                  <a:gd name="T67" fmla="*/ 7 h 24"/>
                  <a:gd name="T68" fmla="*/ 3 w 10"/>
                  <a:gd name="T69" fmla="*/ 7 h 24"/>
                  <a:gd name="T70" fmla="*/ 3 w 10"/>
                  <a:gd name="T71" fmla="*/ 7 h 24"/>
                  <a:gd name="T72" fmla="*/ 3 w 10"/>
                  <a:gd name="T73" fmla="*/ 6 h 24"/>
                  <a:gd name="T74" fmla="*/ 3 w 10"/>
                  <a:gd name="T75" fmla="*/ 6 h 24"/>
                  <a:gd name="T76" fmla="*/ 3 w 10"/>
                  <a:gd name="T77" fmla="*/ 5 h 24"/>
                  <a:gd name="T78" fmla="*/ 3 w 10"/>
                  <a:gd name="T79" fmla="*/ 5 h 24"/>
                  <a:gd name="T80" fmla="*/ 2 w 10"/>
                  <a:gd name="T81" fmla="*/ 4 h 24"/>
                  <a:gd name="T82" fmla="*/ 2 w 10"/>
                  <a:gd name="T83" fmla="*/ 4 h 24"/>
                  <a:gd name="T84" fmla="*/ 2 w 10"/>
                  <a:gd name="T85" fmla="*/ 3 h 24"/>
                  <a:gd name="T86" fmla="*/ 2 w 10"/>
                  <a:gd name="T87" fmla="*/ 3 h 24"/>
                  <a:gd name="T88" fmla="*/ 2 w 10"/>
                  <a:gd name="T89" fmla="*/ 3 h 24"/>
                  <a:gd name="T90" fmla="*/ 1 w 10"/>
                  <a:gd name="T91" fmla="*/ 2 h 24"/>
                  <a:gd name="T92" fmla="*/ 1 w 10"/>
                  <a:gd name="T93" fmla="*/ 2 h 24"/>
                  <a:gd name="T94" fmla="*/ 1 w 10"/>
                  <a:gd name="T95" fmla="*/ 1 h 24"/>
                  <a:gd name="T96" fmla="*/ 1 w 10"/>
                  <a:gd name="T97" fmla="*/ 1 h 24"/>
                  <a:gd name="T98" fmla="*/ 0 w 10"/>
                  <a:gd name="T99" fmla="*/ 0 h 24"/>
                  <a:gd name="T100" fmla="*/ 0 w 10"/>
                  <a:gd name="T101" fmla="*/ 0 h 24"/>
                  <a:gd name="T102" fmla="*/ 0 w 10"/>
                  <a:gd name="T10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4">
                    <a:moveTo>
                      <a:pt x="10" y="24"/>
                    </a:move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0" name="Freeform 2891"/>
              <p:cNvSpPr>
                <a:spLocks/>
              </p:cNvSpPr>
              <p:nvPr/>
            </p:nvSpPr>
            <p:spPr bwMode="auto">
              <a:xfrm>
                <a:off x="6416308" y="5148739"/>
                <a:ext cx="9843" cy="16733"/>
              </a:xfrm>
              <a:custGeom>
                <a:avLst/>
                <a:gdLst>
                  <a:gd name="T0" fmla="*/ 10 w 10"/>
                  <a:gd name="T1" fmla="*/ 17 h 17"/>
                  <a:gd name="T2" fmla="*/ 10 w 10"/>
                  <a:gd name="T3" fmla="*/ 17 h 17"/>
                  <a:gd name="T4" fmla="*/ 10 w 10"/>
                  <a:gd name="T5" fmla="*/ 16 h 17"/>
                  <a:gd name="T6" fmla="*/ 10 w 10"/>
                  <a:gd name="T7" fmla="*/ 16 h 17"/>
                  <a:gd name="T8" fmla="*/ 10 w 10"/>
                  <a:gd name="T9" fmla="*/ 15 h 17"/>
                  <a:gd name="T10" fmla="*/ 9 w 10"/>
                  <a:gd name="T11" fmla="*/ 15 h 17"/>
                  <a:gd name="T12" fmla="*/ 9 w 10"/>
                  <a:gd name="T13" fmla="*/ 15 h 17"/>
                  <a:gd name="T14" fmla="*/ 9 w 10"/>
                  <a:gd name="T15" fmla="*/ 14 h 17"/>
                  <a:gd name="T16" fmla="*/ 9 w 10"/>
                  <a:gd name="T17" fmla="*/ 14 h 17"/>
                  <a:gd name="T18" fmla="*/ 9 w 10"/>
                  <a:gd name="T19" fmla="*/ 14 h 17"/>
                  <a:gd name="T20" fmla="*/ 8 w 10"/>
                  <a:gd name="T21" fmla="*/ 13 h 17"/>
                  <a:gd name="T22" fmla="*/ 8 w 10"/>
                  <a:gd name="T23" fmla="*/ 13 h 17"/>
                  <a:gd name="T24" fmla="*/ 8 w 10"/>
                  <a:gd name="T25" fmla="*/ 13 h 17"/>
                  <a:gd name="T26" fmla="*/ 8 w 10"/>
                  <a:gd name="T27" fmla="*/ 12 h 17"/>
                  <a:gd name="T28" fmla="*/ 7 w 10"/>
                  <a:gd name="T29" fmla="*/ 12 h 17"/>
                  <a:gd name="T30" fmla="*/ 7 w 10"/>
                  <a:gd name="T31" fmla="*/ 11 h 17"/>
                  <a:gd name="T32" fmla="*/ 7 w 10"/>
                  <a:gd name="T33" fmla="*/ 11 h 17"/>
                  <a:gd name="T34" fmla="*/ 7 w 10"/>
                  <a:gd name="T35" fmla="*/ 11 h 17"/>
                  <a:gd name="T36" fmla="*/ 7 w 10"/>
                  <a:gd name="T37" fmla="*/ 10 h 17"/>
                  <a:gd name="T38" fmla="*/ 7 w 10"/>
                  <a:gd name="T39" fmla="*/ 10 h 17"/>
                  <a:gd name="T40" fmla="*/ 6 w 10"/>
                  <a:gd name="T41" fmla="*/ 10 h 17"/>
                  <a:gd name="T42" fmla="*/ 6 w 10"/>
                  <a:gd name="T43" fmla="*/ 9 h 17"/>
                  <a:gd name="T44" fmla="*/ 6 w 10"/>
                  <a:gd name="T45" fmla="*/ 9 h 17"/>
                  <a:gd name="T46" fmla="*/ 6 w 10"/>
                  <a:gd name="T47" fmla="*/ 8 h 17"/>
                  <a:gd name="T48" fmla="*/ 6 w 10"/>
                  <a:gd name="T49" fmla="*/ 8 h 17"/>
                  <a:gd name="T50" fmla="*/ 5 w 10"/>
                  <a:gd name="T51" fmla="*/ 8 h 17"/>
                  <a:gd name="T52" fmla="*/ 5 w 10"/>
                  <a:gd name="T53" fmla="*/ 7 h 17"/>
                  <a:gd name="T54" fmla="*/ 5 w 10"/>
                  <a:gd name="T55" fmla="*/ 7 h 17"/>
                  <a:gd name="T56" fmla="*/ 5 w 10"/>
                  <a:gd name="T57" fmla="*/ 7 h 17"/>
                  <a:gd name="T58" fmla="*/ 5 w 10"/>
                  <a:gd name="T59" fmla="*/ 7 h 17"/>
                  <a:gd name="T60" fmla="*/ 5 w 10"/>
                  <a:gd name="T61" fmla="*/ 6 h 17"/>
                  <a:gd name="T62" fmla="*/ 4 w 10"/>
                  <a:gd name="T63" fmla="*/ 6 h 17"/>
                  <a:gd name="T64" fmla="*/ 4 w 10"/>
                  <a:gd name="T65" fmla="*/ 5 h 17"/>
                  <a:gd name="T66" fmla="*/ 4 w 10"/>
                  <a:gd name="T67" fmla="*/ 5 h 17"/>
                  <a:gd name="T68" fmla="*/ 4 w 10"/>
                  <a:gd name="T69" fmla="*/ 5 h 17"/>
                  <a:gd name="T70" fmla="*/ 3 w 10"/>
                  <a:gd name="T71" fmla="*/ 5 h 17"/>
                  <a:gd name="T72" fmla="*/ 3 w 10"/>
                  <a:gd name="T73" fmla="*/ 4 h 17"/>
                  <a:gd name="T74" fmla="*/ 3 w 10"/>
                  <a:gd name="T75" fmla="*/ 4 h 17"/>
                  <a:gd name="T76" fmla="*/ 3 w 10"/>
                  <a:gd name="T77" fmla="*/ 4 h 17"/>
                  <a:gd name="T78" fmla="*/ 3 w 10"/>
                  <a:gd name="T79" fmla="*/ 4 h 17"/>
                  <a:gd name="T80" fmla="*/ 2 w 10"/>
                  <a:gd name="T81" fmla="*/ 3 h 17"/>
                  <a:gd name="T82" fmla="*/ 2 w 10"/>
                  <a:gd name="T83" fmla="*/ 3 h 17"/>
                  <a:gd name="T84" fmla="*/ 2 w 10"/>
                  <a:gd name="T85" fmla="*/ 3 h 17"/>
                  <a:gd name="T86" fmla="*/ 2 w 10"/>
                  <a:gd name="T87" fmla="*/ 2 h 17"/>
                  <a:gd name="T88" fmla="*/ 2 w 10"/>
                  <a:gd name="T89" fmla="*/ 2 h 17"/>
                  <a:gd name="T90" fmla="*/ 2 w 10"/>
                  <a:gd name="T91" fmla="*/ 2 h 17"/>
                  <a:gd name="T92" fmla="*/ 1 w 10"/>
                  <a:gd name="T93" fmla="*/ 2 h 17"/>
                  <a:gd name="T94" fmla="*/ 1 w 10"/>
                  <a:gd name="T95" fmla="*/ 1 h 17"/>
                  <a:gd name="T96" fmla="*/ 1 w 10"/>
                  <a:gd name="T97" fmla="*/ 1 h 17"/>
                  <a:gd name="T98" fmla="*/ 1 w 10"/>
                  <a:gd name="T99" fmla="*/ 1 h 17"/>
                  <a:gd name="T100" fmla="*/ 0 w 10"/>
                  <a:gd name="T101" fmla="*/ 1 h 17"/>
                  <a:gd name="T102" fmla="*/ 0 w 10"/>
                  <a:gd name="T10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">
                    <a:moveTo>
                      <a:pt x="10" y="17"/>
                    </a:moveTo>
                    <a:lnTo>
                      <a:pt x="10" y="17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1" name="Freeform 2892"/>
              <p:cNvSpPr>
                <a:spLocks/>
              </p:cNvSpPr>
              <p:nvPr/>
            </p:nvSpPr>
            <p:spPr bwMode="auto">
              <a:xfrm>
                <a:off x="6406465" y="5140865"/>
                <a:ext cx="9843" cy="8859"/>
              </a:xfrm>
              <a:custGeom>
                <a:avLst/>
                <a:gdLst>
                  <a:gd name="T0" fmla="*/ 10 w 10"/>
                  <a:gd name="T1" fmla="*/ 9 h 9"/>
                  <a:gd name="T2" fmla="*/ 10 w 10"/>
                  <a:gd name="T3" fmla="*/ 8 h 9"/>
                  <a:gd name="T4" fmla="*/ 10 w 10"/>
                  <a:gd name="T5" fmla="*/ 8 h 9"/>
                  <a:gd name="T6" fmla="*/ 10 w 10"/>
                  <a:gd name="T7" fmla="*/ 8 h 9"/>
                  <a:gd name="T8" fmla="*/ 10 w 10"/>
                  <a:gd name="T9" fmla="*/ 8 h 9"/>
                  <a:gd name="T10" fmla="*/ 9 w 10"/>
                  <a:gd name="T11" fmla="*/ 7 h 9"/>
                  <a:gd name="T12" fmla="*/ 9 w 10"/>
                  <a:gd name="T13" fmla="*/ 7 h 9"/>
                  <a:gd name="T14" fmla="*/ 9 w 10"/>
                  <a:gd name="T15" fmla="*/ 7 h 9"/>
                  <a:gd name="T16" fmla="*/ 9 w 10"/>
                  <a:gd name="T17" fmla="*/ 7 h 9"/>
                  <a:gd name="T18" fmla="*/ 9 w 10"/>
                  <a:gd name="T19" fmla="*/ 6 h 9"/>
                  <a:gd name="T20" fmla="*/ 9 w 10"/>
                  <a:gd name="T21" fmla="*/ 6 h 9"/>
                  <a:gd name="T22" fmla="*/ 8 w 10"/>
                  <a:gd name="T23" fmla="*/ 6 h 9"/>
                  <a:gd name="T24" fmla="*/ 8 w 10"/>
                  <a:gd name="T25" fmla="*/ 6 h 9"/>
                  <a:gd name="T26" fmla="*/ 8 w 10"/>
                  <a:gd name="T27" fmla="*/ 6 h 9"/>
                  <a:gd name="T28" fmla="*/ 8 w 10"/>
                  <a:gd name="T29" fmla="*/ 5 h 9"/>
                  <a:gd name="T30" fmla="*/ 7 w 10"/>
                  <a:gd name="T31" fmla="*/ 5 h 9"/>
                  <a:gd name="T32" fmla="*/ 7 w 10"/>
                  <a:gd name="T33" fmla="*/ 5 h 9"/>
                  <a:gd name="T34" fmla="*/ 7 w 10"/>
                  <a:gd name="T35" fmla="*/ 5 h 9"/>
                  <a:gd name="T36" fmla="*/ 7 w 10"/>
                  <a:gd name="T37" fmla="*/ 5 h 9"/>
                  <a:gd name="T38" fmla="*/ 7 w 10"/>
                  <a:gd name="T39" fmla="*/ 5 h 9"/>
                  <a:gd name="T40" fmla="*/ 6 w 10"/>
                  <a:gd name="T41" fmla="*/ 4 h 9"/>
                  <a:gd name="T42" fmla="*/ 6 w 10"/>
                  <a:gd name="T43" fmla="*/ 4 h 9"/>
                  <a:gd name="T44" fmla="*/ 6 w 10"/>
                  <a:gd name="T45" fmla="*/ 4 h 9"/>
                  <a:gd name="T46" fmla="*/ 6 w 10"/>
                  <a:gd name="T47" fmla="*/ 4 h 9"/>
                  <a:gd name="T48" fmla="*/ 6 w 10"/>
                  <a:gd name="T49" fmla="*/ 3 h 9"/>
                  <a:gd name="T50" fmla="*/ 6 w 10"/>
                  <a:gd name="T51" fmla="*/ 3 h 9"/>
                  <a:gd name="T52" fmla="*/ 5 w 10"/>
                  <a:gd name="T53" fmla="*/ 3 h 9"/>
                  <a:gd name="T54" fmla="*/ 5 w 10"/>
                  <a:gd name="T55" fmla="*/ 3 h 9"/>
                  <a:gd name="T56" fmla="*/ 5 w 10"/>
                  <a:gd name="T57" fmla="*/ 3 h 9"/>
                  <a:gd name="T58" fmla="*/ 5 w 10"/>
                  <a:gd name="T59" fmla="*/ 3 h 9"/>
                  <a:gd name="T60" fmla="*/ 5 w 10"/>
                  <a:gd name="T61" fmla="*/ 3 h 9"/>
                  <a:gd name="T62" fmla="*/ 4 w 10"/>
                  <a:gd name="T63" fmla="*/ 2 h 9"/>
                  <a:gd name="T64" fmla="*/ 4 w 10"/>
                  <a:gd name="T65" fmla="*/ 2 h 9"/>
                  <a:gd name="T66" fmla="*/ 4 w 10"/>
                  <a:gd name="T67" fmla="*/ 2 h 9"/>
                  <a:gd name="T68" fmla="*/ 4 w 10"/>
                  <a:gd name="T69" fmla="*/ 2 h 9"/>
                  <a:gd name="T70" fmla="*/ 3 w 10"/>
                  <a:gd name="T71" fmla="*/ 2 h 9"/>
                  <a:gd name="T72" fmla="*/ 3 w 10"/>
                  <a:gd name="T73" fmla="*/ 2 h 9"/>
                  <a:gd name="T74" fmla="*/ 3 w 10"/>
                  <a:gd name="T75" fmla="*/ 2 h 9"/>
                  <a:gd name="T76" fmla="*/ 3 w 10"/>
                  <a:gd name="T77" fmla="*/ 2 h 9"/>
                  <a:gd name="T78" fmla="*/ 3 w 10"/>
                  <a:gd name="T79" fmla="*/ 1 h 9"/>
                  <a:gd name="T80" fmla="*/ 3 w 10"/>
                  <a:gd name="T81" fmla="*/ 1 h 9"/>
                  <a:gd name="T82" fmla="*/ 2 w 10"/>
                  <a:gd name="T83" fmla="*/ 1 h 9"/>
                  <a:gd name="T84" fmla="*/ 2 w 10"/>
                  <a:gd name="T85" fmla="*/ 1 h 9"/>
                  <a:gd name="T86" fmla="*/ 2 w 10"/>
                  <a:gd name="T87" fmla="*/ 1 h 9"/>
                  <a:gd name="T88" fmla="*/ 2 w 10"/>
                  <a:gd name="T89" fmla="*/ 1 h 9"/>
                  <a:gd name="T90" fmla="*/ 2 w 10"/>
                  <a:gd name="T91" fmla="*/ 1 h 9"/>
                  <a:gd name="T92" fmla="*/ 1 w 10"/>
                  <a:gd name="T93" fmla="*/ 0 h 9"/>
                  <a:gd name="T94" fmla="*/ 1 w 10"/>
                  <a:gd name="T95" fmla="*/ 0 h 9"/>
                  <a:gd name="T96" fmla="*/ 1 w 10"/>
                  <a:gd name="T97" fmla="*/ 0 h 9"/>
                  <a:gd name="T98" fmla="*/ 1 w 10"/>
                  <a:gd name="T99" fmla="*/ 0 h 9"/>
                  <a:gd name="T100" fmla="*/ 0 w 10"/>
                  <a:gd name="T101" fmla="*/ 0 h 9"/>
                  <a:gd name="T102" fmla="*/ 0 w 10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2" name="Freeform 2893"/>
              <p:cNvSpPr>
                <a:spLocks/>
              </p:cNvSpPr>
              <p:nvPr/>
            </p:nvSpPr>
            <p:spPr bwMode="auto">
              <a:xfrm>
                <a:off x="6396623" y="5139881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10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7 w 10"/>
                  <a:gd name="T39" fmla="*/ 0 h 1"/>
                  <a:gd name="T40" fmla="*/ 7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6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5 w 10"/>
                  <a:gd name="T57" fmla="*/ 0 h 1"/>
                  <a:gd name="T58" fmla="*/ 5 w 10"/>
                  <a:gd name="T59" fmla="*/ 0 h 1"/>
                  <a:gd name="T60" fmla="*/ 5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4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2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3" name="Freeform 2894"/>
              <p:cNvSpPr>
                <a:spLocks/>
              </p:cNvSpPr>
              <p:nvPr/>
            </p:nvSpPr>
            <p:spPr bwMode="auto">
              <a:xfrm>
                <a:off x="6386780" y="5139881"/>
                <a:ext cx="9843" cy="5905"/>
              </a:xfrm>
              <a:custGeom>
                <a:avLst/>
                <a:gdLst>
                  <a:gd name="T0" fmla="*/ 10 w 10"/>
                  <a:gd name="T1" fmla="*/ 0 h 6"/>
                  <a:gd name="T2" fmla="*/ 10 w 10"/>
                  <a:gd name="T3" fmla="*/ 0 h 6"/>
                  <a:gd name="T4" fmla="*/ 10 w 10"/>
                  <a:gd name="T5" fmla="*/ 0 h 6"/>
                  <a:gd name="T6" fmla="*/ 10 w 10"/>
                  <a:gd name="T7" fmla="*/ 0 h 6"/>
                  <a:gd name="T8" fmla="*/ 10 w 10"/>
                  <a:gd name="T9" fmla="*/ 0 h 6"/>
                  <a:gd name="T10" fmla="*/ 10 w 10"/>
                  <a:gd name="T11" fmla="*/ 1 h 6"/>
                  <a:gd name="T12" fmla="*/ 9 w 10"/>
                  <a:gd name="T13" fmla="*/ 1 h 6"/>
                  <a:gd name="T14" fmla="*/ 9 w 10"/>
                  <a:gd name="T15" fmla="*/ 1 h 6"/>
                  <a:gd name="T16" fmla="*/ 9 w 10"/>
                  <a:gd name="T17" fmla="*/ 1 h 6"/>
                  <a:gd name="T18" fmla="*/ 9 w 10"/>
                  <a:gd name="T19" fmla="*/ 1 h 6"/>
                  <a:gd name="T20" fmla="*/ 9 w 10"/>
                  <a:gd name="T21" fmla="*/ 1 h 6"/>
                  <a:gd name="T22" fmla="*/ 8 w 10"/>
                  <a:gd name="T23" fmla="*/ 1 h 6"/>
                  <a:gd name="T24" fmla="*/ 8 w 10"/>
                  <a:gd name="T25" fmla="*/ 1 h 6"/>
                  <a:gd name="T26" fmla="*/ 8 w 10"/>
                  <a:gd name="T27" fmla="*/ 1 h 6"/>
                  <a:gd name="T28" fmla="*/ 8 w 10"/>
                  <a:gd name="T29" fmla="*/ 1 h 6"/>
                  <a:gd name="T30" fmla="*/ 7 w 10"/>
                  <a:gd name="T31" fmla="*/ 1 h 6"/>
                  <a:gd name="T32" fmla="*/ 7 w 10"/>
                  <a:gd name="T33" fmla="*/ 1 h 6"/>
                  <a:gd name="T34" fmla="*/ 7 w 10"/>
                  <a:gd name="T35" fmla="*/ 1 h 6"/>
                  <a:gd name="T36" fmla="*/ 7 w 10"/>
                  <a:gd name="T37" fmla="*/ 1 h 6"/>
                  <a:gd name="T38" fmla="*/ 7 w 10"/>
                  <a:gd name="T39" fmla="*/ 2 h 6"/>
                  <a:gd name="T40" fmla="*/ 7 w 10"/>
                  <a:gd name="T41" fmla="*/ 2 h 6"/>
                  <a:gd name="T42" fmla="*/ 6 w 10"/>
                  <a:gd name="T43" fmla="*/ 2 h 6"/>
                  <a:gd name="T44" fmla="*/ 6 w 10"/>
                  <a:gd name="T45" fmla="*/ 2 h 6"/>
                  <a:gd name="T46" fmla="*/ 6 w 10"/>
                  <a:gd name="T47" fmla="*/ 2 h 6"/>
                  <a:gd name="T48" fmla="*/ 6 w 10"/>
                  <a:gd name="T49" fmla="*/ 2 h 6"/>
                  <a:gd name="T50" fmla="*/ 6 w 10"/>
                  <a:gd name="T51" fmla="*/ 2 h 6"/>
                  <a:gd name="T52" fmla="*/ 5 w 10"/>
                  <a:gd name="T53" fmla="*/ 2 h 6"/>
                  <a:gd name="T54" fmla="*/ 5 w 10"/>
                  <a:gd name="T55" fmla="*/ 3 h 6"/>
                  <a:gd name="T56" fmla="*/ 5 w 10"/>
                  <a:gd name="T57" fmla="*/ 3 h 6"/>
                  <a:gd name="T58" fmla="*/ 5 w 10"/>
                  <a:gd name="T59" fmla="*/ 3 h 6"/>
                  <a:gd name="T60" fmla="*/ 5 w 10"/>
                  <a:gd name="T61" fmla="*/ 3 h 6"/>
                  <a:gd name="T62" fmla="*/ 5 w 10"/>
                  <a:gd name="T63" fmla="*/ 3 h 6"/>
                  <a:gd name="T64" fmla="*/ 4 w 10"/>
                  <a:gd name="T65" fmla="*/ 3 h 6"/>
                  <a:gd name="T66" fmla="*/ 4 w 10"/>
                  <a:gd name="T67" fmla="*/ 3 h 6"/>
                  <a:gd name="T68" fmla="*/ 4 w 10"/>
                  <a:gd name="T69" fmla="*/ 3 h 6"/>
                  <a:gd name="T70" fmla="*/ 4 w 10"/>
                  <a:gd name="T71" fmla="*/ 3 h 6"/>
                  <a:gd name="T72" fmla="*/ 3 w 10"/>
                  <a:gd name="T73" fmla="*/ 4 h 6"/>
                  <a:gd name="T74" fmla="*/ 3 w 10"/>
                  <a:gd name="T75" fmla="*/ 4 h 6"/>
                  <a:gd name="T76" fmla="*/ 3 w 10"/>
                  <a:gd name="T77" fmla="*/ 4 h 6"/>
                  <a:gd name="T78" fmla="*/ 3 w 10"/>
                  <a:gd name="T79" fmla="*/ 4 h 6"/>
                  <a:gd name="T80" fmla="*/ 3 w 10"/>
                  <a:gd name="T81" fmla="*/ 4 h 6"/>
                  <a:gd name="T82" fmla="*/ 2 w 10"/>
                  <a:gd name="T83" fmla="*/ 4 h 6"/>
                  <a:gd name="T84" fmla="*/ 2 w 10"/>
                  <a:gd name="T85" fmla="*/ 4 h 6"/>
                  <a:gd name="T86" fmla="*/ 2 w 10"/>
                  <a:gd name="T87" fmla="*/ 4 h 6"/>
                  <a:gd name="T88" fmla="*/ 2 w 10"/>
                  <a:gd name="T89" fmla="*/ 5 h 6"/>
                  <a:gd name="T90" fmla="*/ 2 w 10"/>
                  <a:gd name="T91" fmla="*/ 5 h 6"/>
                  <a:gd name="T92" fmla="*/ 2 w 10"/>
                  <a:gd name="T93" fmla="*/ 5 h 6"/>
                  <a:gd name="T94" fmla="*/ 1 w 10"/>
                  <a:gd name="T95" fmla="*/ 5 h 6"/>
                  <a:gd name="T96" fmla="*/ 1 w 10"/>
                  <a:gd name="T97" fmla="*/ 5 h 6"/>
                  <a:gd name="T98" fmla="*/ 1 w 10"/>
                  <a:gd name="T99" fmla="*/ 6 h 6"/>
                  <a:gd name="T100" fmla="*/ 1 w 10"/>
                  <a:gd name="T101" fmla="*/ 6 h 6"/>
                  <a:gd name="T102" fmla="*/ 0 w 10"/>
                  <a:gd name="T10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4" name="Freeform 2895"/>
              <p:cNvSpPr>
                <a:spLocks/>
              </p:cNvSpPr>
              <p:nvPr/>
            </p:nvSpPr>
            <p:spPr bwMode="auto">
              <a:xfrm>
                <a:off x="6376938" y="5145786"/>
                <a:ext cx="10827" cy="9842"/>
              </a:xfrm>
              <a:custGeom>
                <a:avLst/>
                <a:gdLst>
                  <a:gd name="T0" fmla="*/ 11 w 11"/>
                  <a:gd name="T1" fmla="*/ 0 h 10"/>
                  <a:gd name="T2" fmla="*/ 10 w 11"/>
                  <a:gd name="T3" fmla="*/ 0 h 10"/>
                  <a:gd name="T4" fmla="*/ 10 w 11"/>
                  <a:gd name="T5" fmla="*/ 0 h 10"/>
                  <a:gd name="T6" fmla="*/ 10 w 11"/>
                  <a:gd name="T7" fmla="*/ 0 h 10"/>
                  <a:gd name="T8" fmla="*/ 10 w 11"/>
                  <a:gd name="T9" fmla="*/ 0 h 10"/>
                  <a:gd name="T10" fmla="*/ 10 w 11"/>
                  <a:gd name="T11" fmla="*/ 0 h 10"/>
                  <a:gd name="T12" fmla="*/ 9 w 11"/>
                  <a:gd name="T13" fmla="*/ 1 h 10"/>
                  <a:gd name="T14" fmla="*/ 9 w 11"/>
                  <a:gd name="T15" fmla="*/ 1 h 10"/>
                  <a:gd name="T16" fmla="*/ 9 w 11"/>
                  <a:gd name="T17" fmla="*/ 1 h 10"/>
                  <a:gd name="T18" fmla="*/ 9 w 11"/>
                  <a:gd name="T19" fmla="*/ 1 h 10"/>
                  <a:gd name="T20" fmla="*/ 9 w 11"/>
                  <a:gd name="T21" fmla="*/ 1 h 10"/>
                  <a:gd name="T22" fmla="*/ 9 w 11"/>
                  <a:gd name="T23" fmla="*/ 1 h 10"/>
                  <a:gd name="T24" fmla="*/ 8 w 11"/>
                  <a:gd name="T25" fmla="*/ 2 h 10"/>
                  <a:gd name="T26" fmla="*/ 8 w 11"/>
                  <a:gd name="T27" fmla="*/ 2 h 10"/>
                  <a:gd name="T28" fmla="*/ 8 w 11"/>
                  <a:gd name="T29" fmla="*/ 2 h 10"/>
                  <a:gd name="T30" fmla="*/ 8 w 11"/>
                  <a:gd name="T31" fmla="*/ 2 h 10"/>
                  <a:gd name="T32" fmla="*/ 7 w 11"/>
                  <a:gd name="T33" fmla="*/ 2 h 10"/>
                  <a:gd name="T34" fmla="*/ 7 w 11"/>
                  <a:gd name="T35" fmla="*/ 3 h 10"/>
                  <a:gd name="T36" fmla="*/ 7 w 11"/>
                  <a:gd name="T37" fmla="*/ 3 h 10"/>
                  <a:gd name="T38" fmla="*/ 7 w 11"/>
                  <a:gd name="T39" fmla="*/ 3 h 10"/>
                  <a:gd name="T40" fmla="*/ 7 w 11"/>
                  <a:gd name="T41" fmla="*/ 3 h 10"/>
                  <a:gd name="T42" fmla="*/ 6 w 11"/>
                  <a:gd name="T43" fmla="*/ 3 h 10"/>
                  <a:gd name="T44" fmla="*/ 6 w 11"/>
                  <a:gd name="T45" fmla="*/ 4 h 10"/>
                  <a:gd name="T46" fmla="*/ 6 w 11"/>
                  <a:gd name="T47" fmla="*/ 4 h 10"/>
                  <a:gd name="T48" fmla="*/ 6 w 11"/>
                  <a:gd name="T49" fmla="*/ 4 h 10"/>
                  <a:gd name="T50" fmla="*/ 6 w 11"/>
                  <a:gd name="T51" fmla="*/ 4 h 10"/>
                  <a:gd name="T52" fmla="*/ 6 w 11"/>
                  <a:gd name="T53" fmla="*/ 4 h 10"/>
                  <a:gd name="T54" fmla="*/ 5 w 11"/>
                  <a:gd name="T55" fmla="*/ 5 h 10"/>
                  <a:gd name="T56" fmla="*/ 5 w 11"/>
                  <a:gd name="T57" fmla="*/ 5 h 10"/>
                  <a:gd name="T58" fmla="*/ 5 w 11"/>
                  <a:gd name="T59" fmla="*/ 5 h 10"/>
                  <a:gd name="T60" fmla="*/ 5 w 11"/>
                  <a:gd name="T61" fmla="*/ 5 h 10"/>
                  <a:gd name="T62" fmla="*/ 5 w 11"/>
                  <a:gd name="T63" fmla="*/ 5 h 10"/>
                  <a:gd name="T64" fmla="*/ 4 w 11"/>
                  <a:gd name="T65" fmla="*/ 5 h 10"/>
                  <a:gd name="T66" fmla="*/ 4 w 11"/>
                  <a:gd name="T67" fmla="*/ 6 h 10"/>
                  <a:gd name="T68" fmla="*/ 4 w 11"/>
                  <a:gd name="T69" fmla="*/ 6 h 10"/>
                  <a:gd name="T70" fmla="*/ 4 w 11"/>
                  <a:gd name="T71" fmla="*/ 6 h 10"/>
                  <a:gd name="T72" fmla="*/ 3 w 11"/>
                  <a:gd name="T73" fmla="*/ 7 h 10"/>
                  <a:gd name="T74" fmla="*/ 3 w 11"/>
                  <a:gd name="T75" fmla="*/ 7 h 10"/>
                  <a:gd name="T76" fmla="*/ 3 w 11"/>
                  <a:gd name="T77" fmla="*/ 7 h 10"/>
                  <a:gd name="T78" fmla="*/ 3 w 11"/>
                  <a:gd name="T79" fmla="*/ 7 h 10"/>
                  <a:gd name="T80" fmla="*/ 3 w 11"/>
                  <a:gd name="T81" fmla="*/ 7 h 10"/>
                  <a:gd name="T82" fmla="*/ 3 w 11"/>
                  <a:gd name="T83" fmla="*/ 8 h 10"/>
                  <a:gd name="T84" fmla="*/ 2 w 11"/>
                  <a:gd name="T85" fmla="*/ 8 h 10"/>
                  <a:gd name="T86" fmla="*/ 2 w 11"/>
                  <a:gd name="T87" fmla="*/ 8 h 10"/>
                  <a:gd name="T88" fmla="*/ 2 w 11"/>
                  <a:gd name="T89" fmla="*/ 8 h 10"/>
                  <a:gd name="T90" fmla="*/ 2 w 11"/>
                  <a:gd name="T91" fmla="*/ 8 h 10"/>
                  <a:gd name="T92" fmla="*/ 2 w 11"/>
                  <a:gd name="T93" fmla="*/ 9 h 10"/>
                  <a:gd name="T94" fmla="*/ 1 w 11"/>
                  <a:gd name="T95" fmla="*/ 9 h 10"/>
                  <a:gd name="T96" fmla="*/ 1 w 11"/>
                  <a:gd name="T97" fmla="*/ 9 h 10"/>
                  <a:gd name="T98" fmla="*/ 1 w 11"/>
                  <a:gd name="T99" fmla="*/ 10 h 10"/>
                  <a:gd name="T100" fmla="*/ 1 w 11"/>
                  <a:gd name="T101" fmla="*/ 10 h 10"/>
                  <a:gd name="T102" fmla="*/ 0 w 11"/>
                  <a:gd name="T10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5" name="Freeform 2896"/>
              <p:cNvSpPr>
                <a:spLocks/>
              </p:cNvSpPr>
              <p:nvPr/>
            </p:nvSpPr>
            <p:spPr bwMode="auto">
              <a:xfrm>
                <a:off x="6368079" y="5155629"/>
                <a:ext cx="9843" cy="13779"/>
              </a:xfrm>
              <a:custGeom>
                <a:avLst/>
                <a:gdLst>
                  <a:gd name="T0" fmla="*/ 10 w 10"/>
                  <a:gd name="T1" fmla="*/ 0 h 14"/>
                  <a:gd name="T2" fmla="*/ 9 w 10"/>
                  <a:gd name="T3" fmla="*/ 0 h 14"/>
                  <a:gd name="T4" fmla="*/ 9 w 10"/>
                  <a:gd name="T5" fmla="*/ 0 h 14"/>
                  <a:gd name="T6" fmla="*/ 9 w 10"/>
                  <a:gd name="T7" fmla="*/ 1 h 14"/>
                  <a:gd name="T8" fmla="*/ 9 w 10"/>
                  <a:gd name="T9" fmla="*/ 1 h 14"/>
                  <a:gd name="T10" fmla="*/ 9 w 10"/>
                  <a:gd name="T11" fmla="*/ 1 h 14"/>
                  <a:gd name="T12" fmla="*/ 9 w 10"/>
                  <a:gd name="T13" fmla="*/ 1 h 14"/>
                  <a:gd name="T14" fmla="*/ 8 w 10"/>
                  <a:gd name="T15" fmla="*/ 1 h 14"/>
                  <a:gd name="T16" fmla="*/ 8 w 10"/>
                  <a:gd name="T17" fmla="*/ 2 h 14"/>
                  <a:gd name="T18" fmla="*/ 8 w 10"/>
                  <a:gd name="T19" fmla="*/ 2 h 14"/>
                  <a:gd name="T20" fmla="*/ 8 w 10"/>
                  <a:gd name="T21" fmla="*/ 2 h 14"/>
                  <a:gd name="T22" fmla="*/ 8 w 10"/>
                  <a:gd name="T23" fmla="*/ 3 h 14"/>
                  <a:gd name="T24" fmla="*/ 7 w 10"/>
                  <a:gd name="T25" fmla="*/ 3 h 14"/>
                  <a:gd name="T26" fmla="*/ 7 w 10"/>
                  <a:gd name="T27" fmla="*/ 3 h 14"/>
                  <a:gd name="T28" fmla="*/ 7 w 10"/>
                  <a:gd name="T29" fmla="*/ 3 h 14"/>
                  <a:gd name="T30" fmla="*/ 7 w 10"/>
                  <a:gd name="T31" fmla="*/ 4 h 14"/>
                  <a:gd name="T32" fmla="*/ 6 w 10"/>
                  <a:gd name="T33" fmla="*/ 4 h 14"/>
                  <a:gd name="T34" fmla="*/ 6 w 10"/>
                  <a:gd name="T35" fmla="*/ 4 h 14"/>
                  <a:gd name="T36" fmla="*/ 6 w 10"/>
                  <a:gd name="T37" fmla="*/ 4 h 14"/>
                  <a:gd name="T38" fmla="*/ 6 w 10"/>
                  <a:gd name="T39" fmla="*/ 5 h 14"/>
                  <a:gd name="T40" fmla="*/ 6 w 10"/>
                  <a:gd name="T41" fmla="*/ 5 h 14"/>
                  <a:gd name="T42" fmla="*/ 6 w 10"/>
                  <a:gd name="T43" fmla="*/ 5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5 w 10"/>
                  <a:gd name="T53" fmla="*/ 7 h 14"/>
                  <a:gd name="T54" fmla="*/ 4 w 10"/>
                  <a:gd name="T55" fmla="*/ 7 h 14"/>
                  <a:gd name="T56" fmla="*/ 4 w 10"/>
                  <a:gd name="T57" fmla="*/ 7 h 14"/>
                  <a:gd name="T58" fmla="*/ 4 w 10"/>
                  <a:gd name="T59" fmla="*/ 7 h 14"/>
                  <a:gd name="T60" fmla="*/ 4 w 10"/>
                  <a:gd name="T61" fmla="*/ 8 h 14"/>
                  <a:gd name="T62" fmla="*/ 4 w 10"/>
                  <a:gd name="T63" fmla="*/ 8 h 14"/>
                  <a:gd name="T64" fmla="*/ 4 w 10"/>
                  <a:gd name="T65" fmla="*/ 8 h 14"/>
                  <a:gd name="T66" fmla="*/ 3 w 10"/>
                  <a:gd name="T67" fmla="*/ 9 h 14"/>
                  <a:gd name="T68" fmla="*/ 3 w 10"/>
                  <a:gd name="T69" fmla="*/ 9 h 14"/>
                  <a:gd name="T70" fmla="*/ 3 w 10"/>
                  <a:gd name="T71" fmla="*/ 9 h 14"/>
                  <a:gd name="T72" fmla="*/ 3 w 10"/>
                  <a:gd name="T73" fmla="*/ 10 h 14"/>
                  <a:gd name="T74" fmla="*/ 2 w 10"/>
                  <a:gd name="T75" fmla="*/ 10 h 14"/>
                  <a:gd name="T76" fmla="*/ 2 w 10"/>
                  <a:gd name="T77" fmla="*/ 10 h 14"/>
                  <a:gd name="T78" fmla="*/ 2 w 10"/>
                  <a:gd name="T79" fmla="*/ 10 h 14"/>
                  <a:gd name="T80" fmla="*/ 2 w 10"/>
                  <a:gd name="T81" fmla="*/ 11 h 14"/>
                  <a:gd name="T82" fmla="*/ 2 w 10"/>
                  <a:gd name="T83" fmla="*/ 11 h 14"/>
                  <a:gd name="T84" fmla="*/ 1 w 10"/>
                  <a:gd name="T85" fmla="*/ 11 h 14"/>
                  <a:gd name="T86" fmla="*/ 1 w 10"/>
                  <a:gd name="T87" fmla="*/ 11 h 14"/>
                  <a:gd name="T88" fmla="*/ 1 w 10"/>
                  <a:gd name="T89" fmla="*/ 12 h 14"/>
                  <a:gd name="T90" fmla="*/ 1 w 10"/>
                  <a:gd name="T91" fmla="*/ 12 h 14"/>
                  <a:gd name="T92" fmla="*/ 1 w 10"/>
                  <a:gd name="T93" fmla="*/ 13 h 14"/>
                  <a:gd name="T94" fmla="*/ 1 w 10"/>
                  <a:gd name="T95" fmla="*/ 13 h 14"/>
                  <a:gd name="T96" fmla="*/ 0 w 10"/>
                  <a:gd name="T97" fmla="*/ 13 h 14"/>
                  <a:gd name="T98" fmla="*/ 0 w 10"/>
                  <a:gd name="T99" fmla="*/ 13 h 14"/>
                  <a:gd name="T100" fmla="*/ 0 w 10"/>
                  <a:gd name="T101" fmla="*/ 14 h 14"/>
                  <a:gd name="T102" fmla="*/ 0 w 10"/>
                  <a:gd name="T10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6" name="Freeform 2897"/>
              <p:cNvSpPr>
                <a:spLocks/>
              </p:cNvSpPr>
              <p:nvPr/>
            </p:nvSpPr>
            <p:spPr bwMode="auto">
              <a:xfrm>
                <a:off x="6358237" y="5169408"/>
                <a:ext cx="9843" cy="16733"/>
              </a:xfrm>
              <a:custGeom>
                <a:avLst/>
                <a:gdLst>
                  <a:gd name="T0" fmla="*/ 10 w 10"/>
                  <a:gd name="T1" fmla="*/ 0 h 17"/>
                  <a:gd name="T2" fmla="*/ 10 w 10"/>
                  <a:gd name="T3" fmla="*/ 0 h 17"/>
                  <a:gd name="T4" fmla="*/ 9 w 10"/>
                  <a:gd name="T5" fmla="*/ 0 h 17"/>
                  <a:gd name="T6" fmla="*/ 9 w 10"/>
                  <a:gd name="T7" fmla="*/ 1 h 17"/>
                  <a:gd name="T8" fmla="*/ 9 w 10"/>
                  <a:gd name="T9" fmla="*/ 1 h 17"/>
                  <a:gd name="T10" fmla="*/ 9 w 10"/>
                  <a:gd name="T11" fmla="*/ 1 h 17"/>
                  <a:gd name="T12" fmla="*/ 9 w 10"/>
                  <a:gd name="T13" fmla="*/ 2 h 17"/>
                  <a:gd name="T14" fmla="*/ 8 w 10"/>
                  <a:gd name="T15" fmla="*/ 2 h 17"/>
                  <a:gd name="T16" fmla="*/ 8 w 10"/>
                  <a:gd name="T17" fmla="*/ 2 h 17"/>
                  <a:gd name="T18" fmla="*/ 8 w 10"/>
                  <a:gd name="T19" fmla="*/ 3 h 17"/>
                  <a:gd name="T20" fmla="*/ 8 w 10"/>
                  <a:gd name="T21" fmla="*/ 3 h 17"/>
                  <a:gd name="T22" fmla="*/ 8 w 10"/>
                  <a:gd name="T23" fmla="*/ 3 h 17"/>
                  <a:gd name="T24" fmla="*/ 8 w 10"/>
                  <a:gd name="T25" fmla="*/ 3 h 17"/>
                  <a:gd name="T26" fmla="*/ 7 w 10"/>
                  <a:gd name="T27" fmla="*/ 4 h 17"/>
                  <a:gd name="T28" fmla="*/ 7 w 10"/>
                  <a:gd name="T29" fmla="*/ 4 h 17"/>
                  <a:gd name="T30" fmla="*/ 7 w 10"/>
                  <a:gd name="T31" fmla="*/ 4 h 17"/>
                  <a:gd name="T32" fmla="*/ 7 w 10"/>
                  <a:gd name="T33" fmla="*/ 5 h 17"/>
                  <a:gd name="T34" fmla="*/ 6 w 10"/>
                  <a:gd name="T35" fmla="*/ 5 h 17"/>
                  <a:gd name="T36" fmla="*/ 6 w 10"/>
                  <a:gd name="T37" fmla="*/ 6 h 17"/>
                  <a:gd name="T38" fmla="*/ 6 w 10"/>
                  <a:gd name="T39" fmla="*/ 6 h 17"/>
                  <a:gd name="T40" fmla="*/ 6 w 10"/>
                  <a:gd name="T41" fmla="*/ 6 h 17"/>
                  <a:gd name="T42" fmla="*/ 6 w 10"/>
                  <a:gd name="T43" fmla="*/ 6 h 17"/>
                  <a:gd name="T44" fmla="*/ 5 w 10"/>
                  <a:gd name="T45" fmla="*/ 7 h 17"/>
                  <a:gd name="T46" fmla="*/ 5 w 10"/>
                  <a:gd name="T47" fmla="*/ 7 h 17"/>
                  <a:gd name="T48" fmla="*/ 5 w 10"/>
                  <a:gd name="T49" fmla="*/ 7 h 17"/>
                  <a:gd name="T50" fmla="*/ 5 w 10"/>
                  <a:gd name="T51" fmla="*/ 8 h 17"/>
                  <a:gd name="T52" fmla="*/ 5 w 10"/>
                  <a:gd name="T53" fmla="*/ 8 h 17"/>
                  <a:gd name="T54" fmla="*/ 5 w 10"/>
                  <a:gd name="T55" fmla="*/ 9 h 17"/>
                  <a:gd name="T56" fmla="*/ 4 w 10"/>
                  <a:gd name="T57" fmla="*/ 9 h 17"/>
                  <a:gd name="T58" fmla="*/ 4 w 10"/>
                  <a:gd name="T59" fmla="*/ 9 h 17"/>
                  <a:gd name="T60" fmla="*/ 4 w 10"/>
                  <a:gd name="T61" fmla="*/ 9 h 17"/>
                  <a:gd name="T62" fmla="*/ 4 w 10"/>
                  <a:gd name="T63" fmla="*/ 10 h 17"/>
                  <a:gd name="T64" fmla="*/ 4 w 10"/>
                  <a:gd name="T65" fmla="*/ 10 h 17"/>
                  <a:gd name="T66" fmla="*/ 3 w 10"/>
                  <a:gd name="T67" fmla="*/ 10 h 17"/>
                  <a:gd name="T68" fmla="*/ 3 w 10"/>
                  <a:gd name="T69" fmla="*/ 11 h 17"/>
                  <a:gd name="T70" fmla="*/ 3 w 10"/>
                  <a:gd name="T71" fmla="*/ 11 h 17"/>
                  <a:gd name="T72" fmla="*/ 3 w 10"/>
                  <a:gd name="T73" fmla="*/ 12 h 17"/>
                  <a:gd name="T74" fmla="*/ 2 w 10"/>
                  <a:gd name="T75" fmla="*/ 12 h 17"/>
                  <a:gd name="T76" fmla="*/ 2 w 10"/>
                  <a:gd name="T77" fmla="*/ 12 h 17"/>
                  <a:gd name="T78" fmla="*/ 2 w 10"/>
                  <a:gd name="T79" fmla="*/ 13 h 17"/>
                  <a:gd name="T80" fmla="*/ 2 w 10"/>
                  <a:gd name="T81" fmla="*/ 13 h 17"/>
                  <a:gd name="T82" fmla="*/ 2 w 10"/>
                  <a:gd name="T83" fmla="*/ 13 h 17"/>
                  <a:gd name="T84" fmla="*/ 2 w 10"/>
                  <a:gd name="T85" fmla="*/ 14 h 17"/>
                  <a:gd name="T86" fmla="*/ 1 w 10"/>
                  <a:gd name="T87" fmla="*/ 14 h 17"/>
                  <a:gd name="T88" fmla="*/ 1 w 10"/>
                  <a:gd name="T89" fmla="*/ 14 h 17"/>
                  <a:gd name="T90" fmla="*/ 1 w 10"/>
                  <a:gd name="T91" fmla="*/ 15 h 17"/>
                  <a:gd name="T92" fmla="*/ 1 w 10"/>
                  <a:gd name="T93" fmla="*/ 15 h 17"/>
                  <a:gd name="T94" fmla="*/ 1 w 10"/>
                  <a:gd name="T95" fmla="*/ 15 h 17"/>
                  <a:gd name="T96" fmla="*/ 0 w 10"/>
                  <a:gd name="T97" fmla="*/ 16 h 17"/>
                  <a:gd name="T98" fmla="*/ 0 w 10"/>
                  <a:gd name="T99" fmla="*/ 16 h 17"/>
                  <a:gd name="T100" fmla="*/ 0 w 10"/>
                  <a:gd name="T101" fmla="*/ 16 h 17"/>
                  <a:gd name="T102" fmla="*/ 0 w 10"/>
                  <a:gd name="T10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7" name="Freeform 2898"/>
              <p:cNvSpPr>
                <a:spLocks/>
              </p:cNvSpPr>
              <p:nvPr/>
            </p:nvSpPr>
            <p:spPr bwMode="auto">
              <a:xfrm>
                <a:off x="6348394" y="5185156"/>
                <a:ext cx="9843" cy="18701"/>
              </a:xfrm>
              <a:custGeom>
                <a:avLst/>
                <a:gdLst>
                  <a:gd name="T0" fmla="*/ 10 w 10"/>
                  <a:gd name="T1" fmla="*/ 0 h 19"/>
                  <a:gd name="T2" fmla="*/ 10 w 10"/>
                  <a:gd name="T3" fmla="*/ 1 h 19"/>
                  <a:gd name="T4" fmla="*/ 9 w 10"/>
                  <a:gd name="T5" fmla="*/ 1 h 19"/>
                  <a:gd name="T6" fmla="*/ 9 w 10"/>
                  <a:gd name="T7" fmla="*/ 1 h 19"/>
                  <a:gd name="T8" fmla="*/ 9 w 10"/>
                  <a:gd name="T9" fmla="*/ 2 h 19"/>
                  <a:gd name="T10" fmla="*/ 9 w 10"/>
                  <a:gd name="T11" fmla="*/ 2 h 19"/>
                  <a:gd name="T12" fmla="*/ 9 w 10"/>
                  <a:gd name="T13" fmla="*/ 3 h 19"/>
                  <a:gd name="T14" fmla="*/ 9 w 10"/>
                  <a:gd name="T15" fmla="*/ 3 h 19"/>
                  <a:gd name="T16" fmla="*/ 8 w 10"/>
                  <a:gd name="T17" fmla="*/ 3 h 19"/>
                  <a:gd name="T18" fmla="*/ 8 w 10"/>
                  <a:gd name="T19" fmla="*/ 4 h 19"/>
                  <a:gd name="T20" fmla="*/ 8 w 10"/>
                  <a:gd name="T21" fmla="*/ 4 h 19"/>
                  <a:gd name="T22" fmla="*/ 8 w 10"/>
                  <a:gd name="T23" fmla="*/ 4 h 19"/>
                  <a:gd name="T24" fmla="*/ 8 w 10"/>
                  <a:gd name="T25" fmla="*/ 5 h 19"/>
                  <a:gd name="T26" fmla="*/ 7 w 10"/>
                  <a:gd name="T27" fmla="*/ 5 h 19"/>
                  <a:gd name="T28" fmla="*/ 7 w 10"/>
                  <a:gd name="T29" fmla="*/ 6 h 19"/>
                  <a:gd name="T30" fmla="*/ 7 w 10"/>
                  <a:gd name="T31" fmla="*/ 6 h 19"/>
                  <a:gd name="T32" fmla="*/ 7 w 10"/>
                  <a:gd name="T33" fmla="*/ 6 h 19"/>
                  <a:gd name="T34" fmla="*/ 6 w 10"/>
                  <a:gd name="T35" fmla="*/ 7 h 19"/>
                  <a:gd name="T36" fmla="*/ 6 w 10"/>
                  <a:gd name="T37" fmla="*/ 7 h 19"/>
                  <a:gd name="T38" fmla="*/ 6 w 10"/>
                  <a:gd name="T39" fmla="*/ 7 h 19"/>
                  <a:gd name="T40" fmla="*/ 6 w 10"/>
                  <a:gd name="T41" fmla="*/ 8 h 19"/>
                  <a:gd name="T42" fmla="*/ 6 w 10"/>
                  <a:gd name="T43" fmla="*/ 8 h 19"/>
                  <a:gd name="T44" fmla="*/ 6 w 10"/>
                  <a:gd name="T45" fmla="*/ 8 h 19"/>
                  <a:gd name="T46" fmla="*/ 5 w 10"/>
                  <a:gd name="T47" fmla="*/ 9 h 19"/>
                  <a:gd name="T48" fmla="*/ 5 w 10"/>
                  <a:gd name="T49" fmla="*/ 9 h 19"/>
                  <a:gd name="T50" fmla="*/ 5 w 10"/>
                  <a:gd name="T51" fmla="*/ 9 h 19"/>
                  <a:gd name="T52" fmla="*/ 5 w 10"/>
                  <a:gd name="T53" fmla="*/ 10 h 19"/>
                  <a:gd name="T54" fmla="*/ 5 w 10"/>
                  <a:gd name="T55" fmla="*/ 10 h 19"/>
                  <a:gd name="T56" fmla="*/ 4 w 10"/>
                  <a:gd name="T57" fmla="*/ 11 h 19"/>
                  <a:gd name="T58" fmla="*/ 4 w 10"/>
                  <a:gd name="T59" fmla="*/ 11 h 19"/>
                  <a:gd name="T60" fmla="*/ 4 w 10"/>
                  <a:gd name="T61" fmla="*/ 11 h 19"/>
                  <a:gd name="T62" fmla="*/ 4 w 10"/>
                  <a:gd name="T63" fmla="*/ 12 h 19"/>
                  <a:gd name="T64" fmla="*/ 4 w 10"/>
                  <a:gd name="T65" fmla="*/ 12 h 19"/>
                  <a:gd name="T66" fmla="*/ 4 w 10"/>
                  <a:gd name="T67" fmla="*/ 12 h 19"/>
                  <a:gd name="T68" fmla="*/ 3 w 10"/>
                  <a:gd name="T69" fmla="*/ 13 h 19"/>
                  <a:gd name="T70" fmla="*/ 3 w 10"/>
                  <a:gd name="T71" fmla="*/ 13 h 19"/>
                  <a:gd name="T72" fmla="*/ 3 w 10"/>
                  <a:gd name="T73" fmla="*/ 14 h 19"/>
                  <a:gd name="T74" fmla="*/ 3 w 10"/>
                  <a:gd name="T75" fmla="*/ 14 h 19"/>
                  <a:gd name="T76" fmla="*/ 2 w 10"/>
                  <a:gd name="T77" fmla="*/ 14 h 19"/>
                  <a:gd name="T78" fmla="*/ 2 w 10"/>
                  <a:gd name="T79" fmla="*/ 15 h 19"/>
                  <a:gd name="T80" fmla="*/ 2 w 10"/>
                  <a:gd name="T81" fmla="*/ 15 h 19"/>
                  <a:gd name="T82" fmla="*/ 2 w 10"/>
                  <a:gd name="T83" fmla="*/ 15 h 19"/>
                  <a:gd name="T84" fmla="*/ 2 w 10"/>
                  <a:gd name="T85" fmla="*/ 16 h 19"/>
                  <a:gd name="T86" fmla="*/ 1 w 10"/>
                  <a:gd name="T87" fmla="*/ 16 h 19"/>
                  <a:gd name="T88" fmla="*/ 1 w 10"/>
                  <a:gd name="T89" fmla="*/ 17 h 19"/>
                  <a:gd name="T90" fmla="*/ 1 w 10"/>
                  <a:gd name="T91" fmla="*/ 17 h 19"/>
                  <a:gd name="T92" fmla="*/ 1 w 10"/>
                  <a:gd name="T93" fmla="*/ 17 h 19"/>
                  <a:gd name="T94" fmla="*/ 1 w 10"/>
                  <a:gd name="T95" fmla="*/ 18 h 19"/>
                  <a:gd name="T96" fmla="*/ 1 w 10"/>
                  <a:gd name="T97" fmla="*/ 18 h 19"/>
                  <a:gd name="T98" fmla="*/ 0 w 10"/>
                  <a:gd name="T99" fmla="*/ 19 h 19"/>
                  <a:gd name="T100" fmla="*/ 0 w 10"/>
                  <a:gd name="T101" fmla="*/ 19 h 19"/>
                  <a:gd name="T102" fmla="*/ 0 w 10"/>
                  <a:gd name="T10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8" name="Freeform 2899"/>
              <p:cNvSpPr>
                <a:spLocks/>
              </p:cNvSpPr>
              <p:nvPr/>
            </p:nvSpPr>
            <p:spPr bwMode="auto">
              <a:xfrm>
                <a:off x="6338552" y="5203857"/>
                <a:ext cx="9843" cy="19685"/>
              </a:xfrm>
              <a:custGeom>
                <a:avLst/>
                <a:gdLst>
                  <a:gd name="T0" fmla="*/ 10 w 10"/>
                  <a:gd name="T1" fmla="*/ 0 h 20"/>
                  <a:gd name="T2" fmla="*/ 10 w 10"/>
                  <a:gd name="T3" fmla="*/ 0 h 20"/>
                  <a:gd name="T4" fmla="*/ 10 w 10"/>
                  <a:gd name="T5" fmla="*/ 1 h 20"/>
                  <a:gd name="T6" fmla="*/ 9 w 10"/>
                  <a:gd name="T7" fmla="*/ 1 h 20"/>
                  <a:gd name="T8" fmla="*/ 9 w 10"/>
                  <a:gd name="T9" fmla="*/ 1 h 20"/>
                  <a:gd name="T10" fmla="*/ 9 w 10"/>
                  <a:gd name="T11" fmla="*/ 2 h 20"/>
                  <a:gd name="T12" fmla="*/ 9 w 10"/>
                  <a:gd name="T13" fmla="*/ 2 h 20"/>
                  <a:gd name="T14" fmla="*/ 9 w 10"/>
                  <a:gd name="T15" fmla="*/ 3 h 20"/>
                  <a:gd name="T16" fmla="*/ 8 w 10"/>
                  <a:gd name="T17" fmla="*/ 3 h 20"/>
                  <a:gd name="T18" fmla="*/ 8 w 10"/>
                  <a:gd name="T19" fmla="*/ 3 h 20"/>
                  <a:gd name="T20" fmla="*/ 8 w 10"/>
                  <a:gd name="T21" fmla="*/ 4 h 20"/>
                  <a:gd name="T22" fmla="*/ 8 w 10"/>
                  <a:gd name="T23" fmla="*/ 4 h 20"/>
                  <a:gd name="T24" fmla="*/ 8 w 10"/>
                  <a:gd name="T25" fmla="*/ 4 h 20"/>
                  <a:gd name="T26" fmla="*/ 8 w 10"/>
                  <a:gd name="T27" fmla="*/ 5 h 20"/>
                  <a:gd name="T28" fmla="*/ 7 w 10"/>
                  <a:gd name="T29" fmla="*/ 5 h 20"/>
                  <a:gd name="T30" fmla="*/ 7 w 10"/>
                  <a:gd name="T31" fmla="*/ 6 h 20"/>
                  <a:gd name="T32" fmla="*/ 7 w 10"/>
                  <a:gd name="T33" fmla="*/ 6 h 20"/>
                  <a:gd name="T34" fmla="*/ 7 w 10"/>
                  <a:gd name="T35" fmla="*/ 6 h 20"/>
                  <a:gd name="T36" fmla="*/ 6 w 10"/>
                  <a:gd name="T37" fmla="*/ 7 h 20"/>
                  <a:gd name="T38" fmla="*/ 6 w 10"/>
                  <a:gd name="T39" fmla="*/ 7 h 20"/>
                  <a:gd name="T40" fmla="*/ 6 w 10"/>
                  <a:gd name="T41" fmla="*/ 7 h 20"/>
                  <a:gd name="T42" fmla="*/ 6 w 10"/>
                  <a:gd name="T43" fmla="*/ 8 h 20"/>
                  <a:gd name="T44" fmla="*/ 6 w 10"/>
                  <a:gd name="T45" fmla="*/ 8 h 20"/>
                  <a:gd name="T46" fmla="*/ 5 w 10"/>
                  <a:gd name="T47" fmla="*/ 9 h 20"/>
                  <a:gd name="T48" fmla="*/ 5 w 10"/>
                  <a:gd name="T49" fmla="*/ 9 h 20"/>
                  <a:gd name="T50" fmla="*/ 5 w 10"/>
                  <a:gd name="T51" fmla="*/ 10 h 20"/>
                  <a:gd name="T52" fmla="*/ 5 w 10"/>
                  <a:gd name="T53" fmla="*/ 10 h 20"/>
                  <a:gd name="T54" fmla="*/ 5 w 10"/>
                  <a:gd name="T55" fmla="*/ 10 h 20"/>
                  <a:gd name="T56" fmla="*/ 5 w 10"/>
                  <a:gd name="T57" fmla="*/ 11 h 20"/>
                  <a:gd name="T58" fmla="*/ 4 w 10"/>
                  <a:gd name="T59" fmla="*/ 11 h 20"/>
                  <a:gd name="T60" fmla="*/ 4 w 10"/>
                  <a:gd name="T61" fmla="*/ 11 h 20"/>
                  <a:gd name="T62" fmla="*/ 4 w 10"/>
                  <a:gd name="T63" fmla="*/ 12 h 20"/>
                  <a:gd name="T64" fmla="*/ 4 w 10"/>
                  <a:gd name="T65" fmla="*/ 12 h 20"/>
                  <a:gd name="T66" fmla="*/ 4 w 10"/>
                  <a:gd name="T67" fmla="*/ 13 h 20"/>
                  <a:gd name="T68" fmla="*/ 3 w 10"/>
                  <a:gd name="T69" fmla="*/ 13 h 20"/>
                  <a:gd name="T70" fmla="*/ 3 w 10"/>
                  <a:gd name="T71" fmla="*/ 13 h 20"/>
                  <a:gd name="T72" fmla="*/ 3 w 10"/>
                  <a:gd name="T73" fmla="*/ 14 h 20"/>
                  <a:gd name="T74" fmla="*/ 3 w 10"/>
                  <a:gd name="T75" fmla="*/ 14 h 20"/>
                  <a:gd name="T76" fmla="*/ 2 w 10"/>
                  <a:gd name="T77" fmla="*/ 14 h 20"/>
                  <a:gd name="T78" fmla="*/ 2 w 10"/>
                  <a:gd name="T79" fmla="*/ 15 h 20"/>
                  <a:gd name="T80" fmla="*/ 2 w 10"/>
                  <a:gd name="T81" fmla="*/ 15 h 20"/>
                  <a:gd name="T82" fmla="*/ 2 w 10"/>
                  <a:gd name="T83" fmla="*/ 16 h 20"/>
                  <a:gd name="T84" fmla="*/ 2 w 10"/>
                  <a:gd name="T85" fmla="*/ 16 h 20"/>
                  <a:gd name="T86" fmla="*/ 2 w 10"/>
                  <a:gd name="T87" fmla="*/ 16 h 20"/>
                  <a:gd name="T88" fmla="*/ 1 w 10"/>
                  <a:gd name="T89" fmla="*/ 17 h 20"/>
                  <a:gd name="T90" fmla="*/ 1 w 10"/>
                  <a:gd name="T91" fmla="*/ 17 h 20"/>
                  <a:gd name="T92" fmla="*/ 1 w 10"/>
                  <a:gd name="T93" fmla="*/ 18 h 20"/>
                  <a:gd name="T94" fmla="*/ 1 w 10"/>
                  <a:gd name="T95" fmla="*/ 18 h 20"/>
                  <a:gd name="T96" fmla="*/ 1 w 10"/>
                  <a:gd name="T97" fmla="*/ 19 h 20"/>
                  <a:gd name="T98" fmla="*/ 0 w 10"/>
                  <a:gd name="T99" fmla="*/ 19 h 20"/>
                  <a:gd name="T100" fmla="*/ 0 w 10"/>
                  <a:gd name="T101" fmla="*/ 19 h 20"/>
                  <a:gd name="T102" fmla="*/ 0 w 10"/>
                  <a:gd name="T10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9" name="Freeform 2900"/>
              <p:cNvSpPr>
                <a:spLocks/>
              </p:cNvSpPr>
              <p:nvPr/>
            </p:nvSpPr>
            <p:spPr bwMode="auto">
              <a:xfrm>
                <a:off x="6328709" y="5222558"/>
                <a:ext cx="9843" cy="19685"/>
              </a:xfrm>
              <a:custGeom>
                <a:avLst/>
                <a:gdLst>
                  <a:gd name="T0" fmla="*/ 10 w 10"/>
                  <a:gd name="T1" fmla="*/ 0 h 20"/>
                  <a:gd name="T2" fmla="*/ 10 w 10"/>
                  <a:gd name="T3" fmla="*/ 1 h 20"/>
                  <a:gd name="T4" fmla="*/ 10 w 10"/>
                  <a:gd name="T5" fmla="*/ 1 h 20"/>
                  <a:gd name="T6" fmla="*/ 9 w 10"/>
                  <a:gd name="T7" fmla="*/ 1 h 20"/>
                  <a:gd name="T8" fmla="*/ 9 w 10"/>
                  <a:gd name="T9" fmla="*/ 2 h 20"/>
                  <a:gd name="T10" fmla="*/ 9 w 10"/>
                  <a:gd name="T11" fmla="*/ 2 h 20"/>
                  <a:gd name="T12" fmla="*/ 9 w 10"/>
                  <a:gd name="T13" fmla="*/ 2 h 20"/>
                  <a:gd name="T14" fmla="*/ 9 w 10"/>
                  <a:gd name="T15" fmla="*/ 3 h 20"/>
                  <a:gd name="T16" fmla="*/ 9 w 10"/>
                  <a:gd name="T17" fmla="*/ 3 h 20"/>
                  <a:gd name="T18" fmla="*/ 8 w 10"/>
                  <a:gd name="T19" fmla="*/ 4 h 20"/>
                  <a:gd name="T20" fmla="*/ 8 w 10"/>
                  <a:gd name="T21" fmla="*/ 4 h 20"/>
                  <a:gd name="T22" fmla="*/ 8 w 10"/>
                  <a:gd name="T23" fmla="*/ 4 h 20"/>
                  <a:gd name="T24" fmla="*/ 8 w 10"/>
                  <a:gd name="T25" fmla="*/ 5 h 20"/>
                  <a:gd name="T26" fmla="*/ 8 w 10"/>
                  <a:gd name="T27" fmla="*/ 5 h 20"/>
                  <a:gd name="T28" fmla="*/ 7 w 10"/>
                  <a:gd name="T29" fmla="*/ 6 h 20"/>
                  <a:gd name="T30" fmla="*/ 7 w 10"/>
                  <a:gd name="T31" fmla="*/ 6 h 20"/>
                  <a:gd name="T32" fmla="*/ 7 w 10"/>
                  <a:gd name="T33" fmla="*/ 7 h 20"/>
                  <a:gd name="T34" fmla="*/ 7 w 10"/>
                  <a:gd name="T35" fmla="*/ 7 h 20"/>
                  <a:gd name="T36" fmla="*/ 6 w 10"/>
                  <a:gd name="T37" fmla="*/ 7 h 20"/>
                  <a:gd name="T38" fmla="*/ 6 w 10"/>
                  <a:gd name="T39" fmla="*/ 8 h 20"/>
                  <a:gd name="T40" fmla="*/ 6 w 10"/>
                  <a:gd name="T41" fmla="*/ 8 h 20"/>
                  <a:gd name="T42" fmla="*/ 6 w 10"/>
                  <a:gd name="T43" fmla="*/ 8 h 20"/>
                  <a:gd name="T44" fmla="*/ 6 w 10"/>
                  <a:gd name="T45" fmla="*/ 9 h 20"/>
                  <a:gd name="T46" fmla="*/ 6 w 10"/>
                  <a:gd name="T47" fmla="*/ 9 h 20"/>
                  <a:gd name="T48" fmla="*/ 5 w 10"/>
                  <a:gd name="T49" fmla="*/ 10 h 20"/>
                  <a:gd name="T50" fmla="*/ 5 w 10"/>
                  <a:gd name="T51" fmla="*/ 10 h 20"/>
                  <a:gd name="T52" fmla="*/ 5 w 10"/>
                  <a:gd name="T53" fmla="*/ 10 h 20"/>
                  <a:gd name="T54" fmla="*/ 5 w 10"/>
                  <a:gd name="T55" fmla="*/ 11 h 20"/>
                  <a:gd name="T56" fmla="*/ 5 w 10"/>
                  <a:gd name="T57" fmla="*/ 11 h 20"/>
                  <a:gd name="T58" fmla="*/ 4 w 10"/>
                  <a:gd name="T59" fmla="*/ 11 h 20"/>
                  <a:gd name="T60" fmla="*/ 4 w 10"/>
                  <a:gd name="T61" fmla="*/ 12 h 20"/>
                  <a:gd name="T62" fmla="*/ 4 w 10"/>
                  <a:gd name="T63" fmla="*/ 12 h 20"/>
                  <a:gd name="T64" fmla="*/ 4 w 10"/>
                  <a:gd name="T65" fmla="*/ 13 h 20"/>
                  <a:gd name="T66" fmla="*/ 3 w 10"/>
                  <a:gd name="T67" fmla="*/ 13 h 20"/>
                  <a:gd name="T68" fmla="*/ 3 w 10"/>
                  <a:gd name="T69" fmla="*/ 14 h 20"/>
                  <a:gd name="T70" fmla="*/ 3 w 10"/>
                  <a:gd name="T71" fmla="*/ 14 h 20"/>
                  <a:gd name="T72" fmla="*/ 3 w 10"/>
                  <a:gd name="T73" fmla="*/ 14 h 20"/>
                  <a:gd name="T74" fmla="*/ 3 w 10"/>
                  <a:gd name="T75" fmla="*/ 15 h 20"/>
                  <a:gd name="T76" fmla="*/ 3 w 10"/>
                  <a:gd name="T77" fmla="*/ 15 h 20"/>
                  <a:gd name="T78" fmla="*/ 2 w 10"/>
                  <a:gd name="T79" fmla="*/ 15 h 20"/>
                  <a:gd name="T80" fmla="*/ 2 w 10"/>
                  <a:gd name="T81" fmla="*/ 16 h 20"/>
                  <a:gd name="T82" fmla="*/ 2 w 10"/>
                  <a:gd name="T83" fmla="*/ 16 h 20"/>
                  <a:gd name="T84" fmla="*/ 2 w 10"/>
                  <a:gd name="T85" fmla="*/ 17 h 20"/>
                  <a:gd name="T86" fmla="*/ 2 w 10"/>
                  <a:gd name="T87" fmla="*/ 17 h 20"/>
                  <a:gd name="T88" fmla="*/ 1 w 10"/>
                  <a:gd name="T89" fmla="*/ 17 h 20"/>
                  <a:gd name="T90" fmla="*/ 1 w 10"/>
                  <a:gd name="T91" fmla="*/ 18 h 20"/>
                  <a:gd name="T92" fmla="*/ 1 w 10"/>
                  <a:gd name="T93" fmla="*/ 18 h 20"/>
                  <a:gd name="T94" fmla="*/ 1 w 10"/>
                  <a:gd name="T95" fmla="*/ 18 h 20"/>
                  <a:gd name="T96" fmla="*/ 1 w 10"/>
                  <a:gd name="T97" fmla="*/ 19 h 20"/>
                  <a:gd name="T98" fmla="*/ 0 w 10"/>
                  <a:gd name="T99" fmla="*/ 19 h 20"/>
                  <a:gd name="T100" fmla="*/ 0 w 10"/>
                  <a:gd name="T101" fmla="*/ 20 h 20"/>
                  <a:gd name="T102" fmla="*/ 0 w 10"/>
                  <a:gd name="T10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0" name="Freeform 2901"/>
              <p:cNvSpPr>
                <a:spLocks/>
              </p:cNvSpPr>
              <p:nvPr/>
            </p:nvSpPr>
            <p:spPr bwMode="auto">
              <a:xfrm>
                <a:off x="6318867" y="5242243"/>
                <a:ext cx="9843" cy="18701"/>
              </a:xfrm>
              <a:custGeom>
                <a:avLst/>
                <a:gdLst>
                  <a:gd name="T0" fmla="*/ 10 w 10"/>
                  <a:gd name="T1" fmla="*/ 0 h 19"/>
                  <a:gd name="T2" fmla="*/ 10 w 10"/>
                  <a:gd name="T3" fmla="*/ 0 h 19"/>
                  <a:gd name="T4" fmla="*/ 10 w 10"/>
                  <a:gd name="T5" fmla="*/ 0 h 19"/>
                  <a:gd name="T6" fmla="*/ 10 w 10"/>
                  <a:gd name="T7" fmla="*/ 1 h 19"/>
                  <a:gd name="T8" fmla="*/ 9 w 10"/>
                  <a:gd name="T9" fmla="*/ 1 h 19"/>
                  <a:gd name="T10" fmla="*/ 9 w 10"/>
                  <a:gd name="T11" fmla="*/ 2 h 19"/>
                  <a:gd name="T12" fmla="*/ 9 w 10"/>
                  <a:gd name="T13" fmla="*/ 2 h 19"/>
                  <a:gd name="T14" fmla="*/ 9 w 10"/>
                  <a:gd name="T15" fmla="*/ 3 h 19"/>
                  <a:gd name="T16" fmla="*/ 9 w 10"/>
                  <a:gd name="T17" fmla="*/ 3 h 19"/>
                  <a:gd name="T18" fmla="*/ 8 w 10"/>
                  <a:gd name="T19" fmla="*/ 3 h 19"/>
                  <a:gd name="T20" fmla="*/ 8 w 10"/>
                  <a:gd name="T21" fmla="*/ 4 h 19"/>
                  <a:gd name="T22" fmla="*/ 8 w 10"/>
                  <a:gd name="T23" fmla="*/ 4 h 19"/>
                  <a:gd name="T24" fmla="*/ 8 w 10"/>
                  <a:gd name="T25" fmla="*/ 4 h 19"/>
                  <a:gd name="T26" fmla="*/ 8 w 10"/>
                  <a:gd name="T27" fmla="*/ 5 h 19"/>
                  <a:gd name="T28" fmla="*/ 7 w 10"/>
                  <a:gd name="T29" fmla="*/ 5 h 19"/>
                  <a:gd name="T30" fmla="*/ 7 w 10"/>
                  <a:gd name="T31" fmla="*/ 5 h 19"/>
                  <a:gd name="T32" fmla="*/ 7 w 10"/>
                  <a:gd name="T33" fmla="*/ 6 h 19"/>
                  <a:gd name="T34" fmla="*/ 7 w 10"/>
                  <a:gd name="T35" fmla="*/ 6 h 19"/>
                  <a:gd name="T36" fmla="*/ 7 w 10"/>
                  <a:gd name="T37" fmla="*/ 7 h 19"/>
                  <a:gd name="T38" fmla="*/ 6 w 10"/>
                  <a:gd name="T39" fmla="*/ 7 h 19"/>
                  <a:gd name="T40" fmla="*/ 6 w 10"/>
                  <a:gd name="T41" fmla="*/ 7 h 19"/>
                  <a:gd name="T42" fmla="*/ 6 w 10"/>
                  <a:gd name="T43" fmla="*/ 8 h 19"/>
                  <a:gd name="T44" fmla="*/ 6 w 10"/>
                  <a:gd name="T45" fmla="*/ 8 h 19"/>
                  <a:gd name="T46" fmla="*/ 6 w 10"/>
                  <a:gd name="T47" fmla="*/ 8 h 19"/>
                  <a:gd name="T48" fmla="*/ 5 w 10"/>
                  <a:gd name="T49" fmla="*/ 9 h 19"/>
                  <a:gd name="T50" fmla="*/ 5 w 10"/>
                  <a:gd name="T51" fmla="*/ 9 h 19"/>
                  <a:gd name="T52" fmla="*/ 5 w 10"/>
                  <a:gd name="T53" fmla="*/ 10 h 19"/>
                  <a:gd name="T54" fmla="*/ 5 w 10"/>
                  <a:gd name="T55" fmla="*/ 10 h 19"/>
                  <a:gd name="T56" fmla="*/ 5 w 10"/>
                  <a:gd name="T57" fmla="*/ 10 h 19"/>
                  <a:gd name="T58" fmla="*/ 4 w 10"/>
                  <a:gd name="T59" fmla="*/ 11 h 19"/>
                  <a:gd name="T60" fmla="*/ 4 w 10"/>
                  <a:gd name="T61" fmla="*/ 11 h 19"/>
                  <a:gd name="T62" fmla="*/ 4 w 10"/>
                  <a:gd name="T63" fmla="*/ 12 h 19"/>
                  <a:gd name="T64" fmla="*/ 4 w 10"/>
                  <a:gd name="T65" fmla="*/ 12 h 19"/>
                  <a:gd name="T66" fmla="*/ 4 w 10"/>
                  <a:gd name="T67" fmla="*/ 12 h 19"/>
                  <a:gd name="T68" fmla="*/ 3 w 10"/>
                  <a:gd name="T69" fmla="*/ 13 h 19"/>
                  <a:gd name="T70" fmla="*/ 3 w 10"/>
                  <a:gd name="T71" fmla="*/ 13 h 19"/>
                  <a:gd name="T72" fmla="*/ 3 w 10"/>
                  <a:gd name="T73" fmla="*/ 14 h 19"/>
                  <a:gd name="T74" fmla="*/ 3 w 10"/>
                  <a:gd name="T75" fmla="*/ 14 h 19"/>
                  <a:gd name="T76" fmla="*/ 3 w 10"/>
                  <a:gd name="T77" fmla="*/ 14 h 19"/>
                  <a:gd name="T78" fmla="*/ 2 w 10"/>
                  <a:gd name="T79" fmla="*/ 15 h 19"/>
                  <a:gd name="T80" fmla="*/ 2 w 10"/>
                  <a:gd name="T81" fmla="*/ 15 h 19"/>
                  <a:gd name="T82" fmla="*/ 2 w 10"/>
                  <a:gd name="T83" fmla="*/ 16 h 19"/>
                  <a:gd name="T84" fmla="*/ 2 w 10"/>
                  <a:gd name="T85" fmla="*/ 16 h 19"/>
                  <a:gd name="T86" fmla="*/ 2 w 10"/>
                  <a:gd name="T87" fmla="*/ 16 h 19"/>
                  <a:gd name="T88" fmla="*/ 1 w 10"/>
                  <a:gd name="T89" fmla="*/ 17 h 19"/>
                  <a:gd name="T90" fmla="*/ 1 w 10"/>
                  <a:gd name="T91" fmla="*/ 17 h 19"/>
                  <a:gd name="T92" fmla="*/ 1 w 10"/>
                  <a:gd name="T93" fmla="*/ 17 h 19"/>
                  <a:gd name="T94" fmla="*/ 1 w 10"/>
                  <a:gd name="T95" fmla="*/ 18 h 19"/>
                  <a:gd name="T96" fmla="*/ 1 w 10"/>
                  <a:gd name="T97" fmla="*/ 18 h 19"/>
                  <a:gd name="T98" fmla="*/ 1 w 10"/>
                  <a:gd name="T99" fmla="*/ 18 h 19"/>
                  <a:gd name="T100" fmla="*/ 0 w 10"/>
                  <a:gd name="T101" fmla="*/ 19 h 19"/>
                  <a:gd name="T102" fmla="*/ 0 w 10"/>
                  <a:gd name="T10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1" name="Freeform 2902"/>
              <p:cNvSpPr>
                <a:spLocks/>
              </p:cNvSpPr>
              <p:nvPr/>
            </p:nvSpPr>
            <p:spPr bwMode="auto">
              <a:xfrm>
                <a:off x="6309024" y="5260943"/>
                <a:ext cx="9843" cy="17716"/>
              </a:xfrm>
              <a:custGeom>
                <a:avLst/>
                <a:gdLst>
                  <a:gd name="T0" fmla="*/ 10 w 10"/>
                  <a:gd name="T1" fmla="*/ 0 h 18"/>
                  <a:gd name="T2" fmla="*/ 10 w 10"/>
                  <a:gd name="T3" fmla="*/ 0 h 18"/>
                  <a:gd name="T4" fmla="*/ 10 w 10"/>
                  <a:gd name="T5" fmla="*/ 1 h 18"/>
                  <a:gd name="T6" fmla="*/ 10 w 10"/>
                  <a:gd name="T7" fmla="*/ 1 h 18"/>
                  <a:gd name="T8" fmla="*/ 9 w 10"/>
                  <a:gd name="T9" fmla="*/ 1 h 18"/>
                  <a:gd name="T10" fmla="*/ 9 w 10"/>
                  <a:gd name="T11" fmla="*/ 2 h 18"/>
                  <a:gd name="T12" fmla="*/ 9 w 10"/>
                  <a:gd name="T13" fmla="*/ 2 h 18"/>
                  <a:gd name="T14" fmla="*/ 9 w 10"/>
                  <a:gd name="T15" fmla="*/ 2 h 18"/>
                  <a:gd name="T16" fmla="*/ 9 w 10"/>
                  <a:gd name="T17" fmla="*/ 3 h 18"/>
                  <a:gd name="T18" fmla="*/ 8 w 10"/>
                  <a:gd name="T19" fmla="*/ 3 h 18"/>
                  <a:gd name="T20" fmla="*/ 8 w 10"/>
                  <a:gd name="T21" fmla="*/ 4 h 18"/>
                  <a:gd name="T22" fmla="*/ 8 w 10"/>
                  <a:gd name="T23" fmla="*/ 4 h 18"/>
                  <a:gd name="T24" fmla="*/ 8 w 10"/>
                  <a:gd name="T25" fmla="*/ 4 h 18"/>
                  <a:gd name="T26" fmla="*/ 8 w 10"/>
                  <a:gd name="T27" fmla="*/ 5 h 18"/>
                  <a:gd name="T28" fmla="*/ 8 w 10"/>
                  <a:gd name="T29" fmla="*/ 5 h 18"/>
                  <a:gd name="T30" fmla="*/ 7 w 10"/>
                  <a:gd name="T31" fmla="*/ 5 h 18"/>
                  <a:gd name="T32" fmla="*/ 7 w 10"/>
                  <a:gd name="T33" fmla="*/ 6 h 18"/>
                  <a:gd name="T34" fmla="*/ 7 w 10"/>
                  <a:gd name="T35" fmla="*/ 6 h 18"/>
                  <a:gd name="T36" fmla="*/ 7 w 10"/>
                  <a:gd name="T37" fmla="*/ 7 h 18"/>
                  <a:gd name="T38" fmla="*/ 6 w 10"/>
                  <a:gd name="T39" fmla="*/ 7 h 18"/>
                  <a:gd name="T40" fmla="*/ 6 w 10"/>
                  <a:gd name="T41" fmla="*/ 7 h 18"/>
                  <a:gd name="T42" fmla="*/ 6 w 10"/>
                  <a:gd name="T43" fmla="*/ 8 h 18"/>
                  <a:gd name="T44" fmla="*/ 6 w 10"/>
                  <a:gd name="T45" fmla="*/ 8 h 18"/>
                  <a:gd name="T46" fmla="*/ 6 w 10"/>
                  <a:gd name="T47" fmla="*/ 8 h 18"/>
                  <a:gd name="T48" fmla="*/ 5 w 10"/>
                  <a:gd name="T49" fmla="*/ 9 h 18"/>
                  <a:gd name="T50" fmla="*/ 5 w 10"/>
                  <a:gd name="T51" fmla="*/ 9 h 18"/>
                  <a:gd name="T52" fmla="*/ 5 w 10"/>
                  <a:gd name="T53" fmla="*/ 9 h 18"/>
                  <a:gd name="T54" fmla="*/ 5 w 10"/>
                  <a:gd name="T55" fmla="*/ 10 h 18"/>
                  <a:gd name="T56" fmla="*/ 5 w 10"/>
                  <a:gd name="T57" fmla="*/ 10 h 18"/>
                  <a:gd name="T58" fmla="*/ 5 w 10"/>
                  <a:gd name="T59" fmla="*/ 10 h 18"/>
                  <a:gd name="T60" fmla="*/ 4 w 10"/>
                  <a:gd name="T61" fmla="*/ 11 h 18"/>
                  <a:gd name="T62" fmla="*/ 4 w 10"/>
                  <a:gd name="T63" fmla="*/ 11 h 18"/>
                  <a:gd name="T64" fmla="*/ 4 w 10"/>
                  <a:gd name="T65" fmla="*/ 11 h 18"/>
                  <a:gd name="T66" fmla="*/ 4 w 10"/>
                  <a:gd name="T67" fmla="*/ 12 h 18"/>
                  <a:gd name="T68" fmla="*/ 3 w 10"/>
                  <a:gd name="T69" fmla="*/ 12 h 18"/>
                  <a:gd name="T70" fmla="*/ 3 w 10"/>
                  <a:gd name="T71" fmla="*/ 12 h 18"/>
                  <a:gd name="T72" fmla="*/ 3 w 10"/>
                  <a:gd name="T73" fmla="*/ 13 h 18"/>
                  <a:gd name="T74" fmla="*/ 3 w 10"/>
                  <a:gd name="T75" fmla="*/ 13 h 18"/>
                  <a:gd name="T76" fmla="*/ 3 w 10"/>
                  <a:gd name="T77" fmla="*/ 14 h 18"/>
                  <a:gd name="T78" fmla="*/ 2 w 10"/>
                  <a:gd name="T79" fmla="*/ 14 h 18"/>
                  <a:gd name="T80" fmla="*/ 2 w 10"/>
                  <a:gd name="T81" fmla="*/ 14 h 18"/>
                  <a:gd name="T82" fmla="*/ 2 w 10"/>
                  <a:gd name="T83" fmla="*/ 15 h 18"/>
                  <a:gd name="T84" fmla="*/ 2 w 10"/>
                  <a:gd name="T85" fmla="*/ 15 h 18"/>
                  <a:gd name="T86" fmla="*/ 2 w 10"/>
                  <a:gd name="T87" fmla="*/ 15 h 18"/>
                  <a:gd name="T88" fmla="*/ 2 w 10"/>
                  <a:gd name="T89" fmla="*/ 16 h 18"/>
                  <a:gd name="T90" fmla="*/ 1 w 10"/>
                  <a:gd name="T91" fmla="*/ 16 h 18"/>
                  <a:gd name="T92" fmla="*/ 1 w 10"/>
                  <a:gd name="T93" fmla="*/ 17 h 18"/>
                  <a:gd name="T94" fmla="*/ 1 w 10"/>
                  <a:gd name="T95" fmla="*/ 17 h 18"/>
                  <a:gd name="T96" fmla="*/ 1 w 10"/>
                  <a:gd name="T97" fmla="*/ 17 h 18"/>
                  <a:gd name="T98" fmla="*/ 1 w 10"/>
                  <a:gd name="T99" fmla="*/ 18 h 18"/>
                  <a:gd name="T100" fmla="*/ 0 w 10"/>
                  <a:gd name="T101" fmla="*/ 18 h 18"/>
                  <a:gd name="T102" fmla="*/ 0 w 10"/>
                  <a:gd name="T10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2" name="Freeform 2903"/>
              <p:cNvSpPr>
                <a:spLocks/>
              </p:cNvSpPr>
              <p:nvPr/>
            </p:nvSpPr>
            <p:spPr bwMode="auto">
              <a:xfrm>
                <a:off x="6299182" y="5278660"/>
                <a:ext cx="9843" cy="16733"/>
              </a:xfrm>
              <a:custGeom>
                <a:avLst/>
                <a:gdLst>
                  <a:gd name="T0" fmla="*/ 10 w 10"/>
                  <a:gd name="T1" fmla="*/ 0 h 17"/>
                  <a:gd name="T2" fmla="*/ 10 w 10"/>
                  <a:gd name="T3" fmla="*/ 0 h 17"/>
                  <a:gd name="T4" fmla="*/ 10 w 10"/>
                  <a:gd name="T5" fmla="*/ 0 h 17"/>
                  <a:gd name="T6" fmla="*/ 10 w 10"/>
                  <a:gd name="T7" fmla="*/ 1 h 17"/>
                  <a:gd name="T8" fmla="*/ 9 w 10"/>
                  <a:gd name="T9" fmla="*/ 1 h 17"/>
                  <a:gd name="T10" fmla="*/ 9 w 10"/>
                  <a:gd name="T11" fmla="*/ 2 h 17"/>
                  <a:gd name="T12" fmla="*/ 9 w 10"/>
                  <a:gd name="T13" fmla="*/ 2 h 17"/>
                  <a:gd name="T14" fmla="*/ 9 w 10"/>
                  <a:gd name="T15" fmla="*/ 2 h 17"/>
                  <a:gd name="T16" fmla="*/ 9 w 10"/>
                  <a:gd name="T17" fmla="*/ 3 h 17"/>
                  <a:gd name="T18" fmla="*/ 9 w 10"/>
                  <a:gd name="T19" fmla="*/ 3 h 17"/>
                  <a:gd name="T20" fmla="*/ 8 w 10"/>
                  <a:gd name="T21" fmla="*/ 3 h 17"/>
                  <a:gd name="T22" fmla="*/ 8 w 10"/>
                  <a:gd name="T23" fmla="*/ 4 h 17"/>
                  <a:gd name="T24" fmla="*/ 8 w 10"/>
                  <a:gd name="T25" fmla="*/ 4 h 17"/>
                  <a:gd name="T26" fmla="*/ 8 w 10"/>
                  <a:gd name="T27" fmla="*/ 5 h 17"/>
                  <a:gd name="T28" fmla="*/ 8 w 10"/>
                  <a:gd name="T29" fmla="*/ 5 h 17"/>
                  <a:gd name="T30" fmla="*/ 7 w 10"/>
                  <a:gd name="T31" fmla="*/ 5 h 17"/>
                  <a:gd name="T32" fmla="*/ 7 w 10"/>
                  <a:gd name="T33" fmla="*/ 5 h 17"/>
                  <a:gd name="T34" fmla="*/ 7 w 10"/>
                  <a:gd name="T35" fmla="*/ 6 h 17"/>
                  <a:gd name="T36" fmla="*/ 7 w 10"/>
                  <a:gd name="T37" fmla="*/ 6 h 17"/>
                  <a:gd name="T38" fmla="*/ 6 w 10"/>
                  <a:gd name="T39" fmla="*/ 6 h 17"/>
                  <a:gd name="T40" fmla="*/ 6 w 10"/>
                  <a:gd name="T41" fmla="*/ 7 h 17"/>
                  <a:gd name="T42" fmla="*/ 6 w 10"/>
                  <a:gd name="T43" fmla="*/ 7 h 17"/>
                  <a:gd name="T44" fmla="*/ 6 w 10"/>
                  <a:gd name="T45" fmla="*/ 7 h 17"/>
                  <a:gd name="T46" fmla="*/ 6 w 10"/>
                  <a:gd name="T47" fmla="*/ 8 h 17"/>
                  <a:gd name="T48" fmla="*/ 6 w 10"/>
                  <a:gd name="T49" fmla="*/ 8 h 17"/>
                  <a:gd name="T50" fmla="*/ 5 w 10"/>
                  <a:gd name="T51" fmla="*/ 9 h 17"/>
                  <a:gd name="T52" fmla="*/ 5 w 10"/>
                  <a:gd name="T53" fmla="*/ 9 h 17"/>
                  <a:gd name="T54" fmla="*/ 5 w 10"/>
                  <a:gd name="T55" fmla="*/ 9 h 17"/>
                  <a:gd name="T56" fmla="*/ 5 w 10"/>
                  <a:gd name="T57" fmla="*/ 9 h 17"/>
                  <a:gd name="T58" fmla="*/ 5 w 10"/>
                  <a:gd name="T59" fmla="*/ 10 h 17"/>
                  <a:gd name="T60" fmla="*/ 4 w 10"/>
                  <a:gd name="T61" fmla="*/ 10 h 17"/>
                  <a:gd name="T62" fmla="*/ 4 w 10"/>
                  <a:gd name="T63" fmla="*/ 10 h 17"/>
                  <a:gd name="T64" fmla="*/ 4 w 10"/>
                  <a:gd name="T65" fmla="*/ 11 h 17"/>
                  <a:gd name="T66" fmla="*/ 4 w 10"/>
                  <a:gd name="T67" fmla="*/ 11 h 17"/>
                  <a:gd name="T68" fmla="*/ 3 w 10"/>
                  <a:gd name="T69" fmla="*/ 12 h 17"/>
                  <a:gd name="T70" fmla="*/ 3 w 10"/>
                  <a:gd name="T71" fmla="*/ 12 h 17"/>
                  <a:gd name="T72" fmla="*/ 3 w 10"/>
                  <a:gd name="T73" fmla="*/ 12 h 17"/>
                  <a:gd name="T74" fmla="*/ 3 w 10"/>
                  <a:gd name="T75" fmla="*/ 12 h 17"/>
                  <a:gd name="T76" fmla="*/ 3 w 10"/>
                  <a:gd name="T77" fmla="*/ 13 h 17"/>
                  <a:gd name="T78" fmla="*/ 3 w 10"/>
                  <a:gd name="T79" fmla="*/ 13 h 17"/>
                  <a:gd name="T80" fmla="*/ 2 w 10"/>
                  <a:gd name="T81" fmla="*/ 13 h 17"/>
                  <a:gd name="T82" fmla="*/ 2 w 10"/>
                  <a:gd name="T83" fmla="*/ 14 h 17"/>
                  <a:gd name="T84" fmla="*/ 2 w 10"/>
                  <a:gd name="T85" fmla="*/ 14 h 17"/>
                  <a:gd name="T86" fmla="*/ 2 w 10"/>
                  <a:gd name="T87" fmla="*/ 15 h 17"/>
                  <a:gd name="T88" fmla="*/ 2 w 10"/>
                  <a:gd name="T89" fmla="*/ 15 h 17"/>
                  <a:gd name="T90" fmla="*/ 1 w 10"/>
                  <a:gd name="T91" fmla="*/ 15 h 17"/>
                  <a:gd name="T92" fmla="*/ 1 w 10"/>
                  <a:gd name="T93" fmla="*/ 15 h 17"/>
                  <a:gd name="T94" fmla="*/ 1 w 10"/>
                  <a:gd name="T95" fmla="*/ 16 h 17"/>
                  <a:gd name="T96" fmla="*/ 1 w 10"/>
                  <a:gd name="T97" fmla="*/ 16 h 17"/>
                  <a:gd name="T98" fmla="*/ 1 w 10"/>
                  <a:gd name="T99" fmla="*/ 16 h 17"/>
                  <a:gd name="T100" fmla="*/ 1 w 10"/>
                  <a:gd name="T101" fmla="*/ 17 h 17"/>
                  <a:gd name="T102" fmla="*/ 0 w 10"/>
                  <a:gd name="T10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3" name="Freeform 2904"/>
              <p:cNvSpPr>
                <a:spLocks/>
              </p:cNvSpPr>
              <p:nvPr/>
            </p:nvSpPr>
            <p:spPr bwMode="auto">
              <a:xfrm>
                <a:off x="6289339" y="5295392"/>
                <a:ext cx="10827" cy="14764"/>
              </a:xfrm>
              <a:custGeom>
                <a:avLst/>
                <a:gdLst>
                  <a:gd name="T0" fmla="*/ 11 w 11"/>
                  <a:gd name="T1" fmla="*/ 0 h 15"/>
                  <a:gd name="T2" fmla="*/ 10 w 11"/>
                  <a:gd name="T3" fmla="*/ 0 h 15"/>
                  <a:gd name="T4" fmla="*/ 10 w 11"/>
                  <a:gd name="T5" fmla="*/ 0 h 15"/>
                  <a:gd name="T6" fmla="*/ 10 w 11"/>
                  <a:gd name="T7" fmla="*/ 1 h 15"/>
                  <a:gd name="T8" fmla="*/ 10 w 11"/>
                  <a:gd name="T9" fmla="*/ 1 h 15"/>
                  <a:gd name="T10" fmla="*/ 9 w 11"/>
                  <a:gd name="T11" fmla="*/ 1 h 15"/>
                  <a:gd name="T12" fmla="*/ 9 w 11"/>
                  <a:gd name="T13" fmla="*/ 2 h 15"/>
                  <a:gd name="T14" fmla="*/ 9 w 11"/>
                  <a:gd name="T15" fmla="*/ 2 h 15"/>
                  <a:gd name="T16" fmla="*/ 9 w 11"/>
                  <a:gd name="T17" fmla="*/ 2 h 15"/>
                  <a:gd name="T18" fmla="*/ 9 w 11"/>
                  <a:gd name="T19" fmla="*/ 3 h 15"/>
                  <a:gd name="T20" fmla="*/ 8 w 11"/>
                  <a:gd name="T21" fmla="*/ 3 h 15"/>
                  <a:gd name="T22" fmla="*/ 8 w 11"/>
                  <a:gd name="T23" fmla="*/ 3 h 15"/>
                  <a:gd name="T24" fmla="*/ 8 w 11"/>
                  <a:gd name="T25" fmla="*/ 3 h 15"/>
                  <a:gd name="T26" fmla="*/ 8 w 11"/>
                  <a:gd name="T27" fmla="*/ 4 h 15"/>
                  <a:gd name="T28" fmla="*/ 8 w 11"/>
                  <a:gd name="T29" fmla="*/ 4 h 15"/>
                  <a:gd name="T30" fmla="*/ 8 w 11"/>
                  <a:gd name="T31" fmla="*/ 5 h 15"/>
                  <a:gd name="T32" fmla="*/ 7 w 11"/>
                  <a:gd name="T33" fmla="*/ 5 h 15"/>
                  <a:gd name="T34" fmla="*/ 7 w 11"/>
                  <a:gd name="T35" fmla="*/ 5 h 15"/>
                  <a:gd name="T36" fmla="*/ 7 w 11"/>
                  <a:gd name="T37" fmla="*/ 5 h 15"/>
                  <a:gd name="T38" fmla="*/ 7 w 11"/>
                  <a:gd name="T39" fmla="*/ 6 h 15"/>
                  <a:gd name="T40" fmla="*/ 6 w 11"/>
                  <a:gd name="T41" fmla="*/ 6 h 15"/>
                  <a:gd name="T42" fmla="*/ 6 w 11"/>
                  <a:gd name="T43" fmla="*/ 6 h 15"/>
                  <a:gd name="T44" fmla="*/ 6 w 11"/>
                  <a:gd name="T45" fmla="*/ 7 h 15"/>
                  <a:gd name="T46" fmla="*/ 6 w 11"/>
                  <a:gd name="T47" fmla="*/ 7 h 15"/>
                  <a:gd name="T48" fmla="*/ 6 w 11"/>
                  <a:gd name="T49" fmla="*/ 7 h 15"/>
                  <a:gd name="T50" fmla="*/ 5 w 11"/>
                  <a:gd name="T51" fmla="*/ 8 h 15"/>
                  <a:gd name="T52" fmla="*/ 5 w 11"/>
                  <a:gd name="T53" fmla="*/ 8 h 15"/>
                  <a:gd name="T54" fmla="*/ 5 w 11"/>
                  <a:gd name="T55" fmla="*/ 8 h 15"/>
                  <a:gd name="T56" fmla="*/ 5 w 11"/>
                  <a:gd name="T57" fmla="*/ 8 h 15"/>
                  <a:gd name="T58" fmla="*/ 5 w 11"/>
                  <a:gd name="T59" fmla="*/ 9 h 15"/>
                  <a:gd name="T60" fmla="*/ 5 w 11"/>
                  <a:gd name="T61" fmla="*/ 9 h 15"/>
                  <a:gd name="T62" fmla="*/ 4 w 11"/>
                  <a:gd name="T63" fmla="*/ 9 h 15"/>
                  <a:gd name="T64" fmla="*/ 4 w 11"/>
                  <a:gd name="T65" fmla="*/ 10 h 15"/>
                  <a:gd name="T66" fmla="*/ 4 w 11"/>
                  <a:gd name="T67" fmla="*/ 10 h 15"/>
                  <a:gd name="T68" fmla="*/ 4 w 11"/>
                  <a:gd name="T69" fmla="*/ 10 h 15"/>
                  <a:gd name="T70" fmla="*/ 3 w 11"/>
                  <a:gd name="T71" fmla="*/ 11 h 15"/>
                  <a:gd name="T72" fmla="*/ 3 w 11"/>
                  <a:gd name="T73" fmla="*/ 11 h 15"/>
                  <a:gd name="T74" fmla="*/ 3 w 11"/>
                  <a:gd name="T75" fmla="*/ 11 h 15"/>
                  <a:gd name="T76" fmla="*/ 3 w 11"/>
                  <a:gd name="T77" fmla="*/ 11 h 15"/>
                  <a:gd name="T78" fmla="*/ 3 w 11"/>
                  <a:gd name="T79" fmla="*/ 12 h 15"/>
                  <a:gd name="T80" fmla="*/ 2 w 11"/>
                  <a:gd name="T81" fmla="*/ 12 h 15"/>
                  <a:gd name="T82" fmla="*/ 2 w 11"/>
                  <a:gd name="T83" fmla="*/ 12 h 15"/>
                  <a:gd name="T84" fmla="*/ 2 w 11"/>
                  <a:gd name="T85" fmla="*/ 13 h 15"/>
                  <a:gd name="T86" fmla="*/ 2 w 11"/>
                  <a:gd name="T87" fmla="*/ 13 h 15"/>
                  <a:gd name="T88" fmla="*/ 2 w 11"/>
                  <a:gd name="T89" fmla="*/ 13 h 15"/>
                  <a:gd name="T90" fmla="*/ 2 w 11"/>
                  <a:gd name="T91" fmla="*/ 13 h 15"/>
                  <a:gd name="T92" fmla="*/ 1 w 11"/>
                  <a:gd name="T93" fmla="*/ 14 h 15"/>
                  <a:gd name="T94" fmla="*/ 1 w 11"/>
                  <a:gd name="T95" fmla="*/ 14 h 15"/>
                  <a:gd name="T96" fmla="*/ 1 w 11"/>
                  <a:gd name="T97" fmla="*/ 14 h 15"/>
                  <a:gd name="T98" fmla="*/ 1 w 11"/>
                  <a:gd name="T99" fmla="*/ 15 h 15"/>
                  <a:gd name="T100" fmla="*/ 1 w 11"/>
                  <a:gd name="T101" fmla="*/ 15 h 15"/>
                  <a:gd name="T102" fmla="*/ 0 w 11"/>
                  <a:gd name="T10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0" y="1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4" name="Freeform 2905"/>
              <p:cNvSpPr>
                <a:spLocks/>
              </p:cNvSpPr>
              <p:nvPr/>
            </p:nvSpPr>
            <p:spPr bwMode="auto">
              <a:xfrm>
                <a:off x="6280481" y="5310156"/>
                <a:ext cx="9843" cy="13779"/>
              </a:xfrm>
              <a:custGeom>
                <a:avLst/>
                <a:gdLst>
                  <a:gd name="T0" fmla="*/ 10 w 10"/>
                  <a:gd name="T1" fmla="*/ 0 h 14"/>
                  <a:gd name="T2" fmla="*/ 9 w 10"/>
                  <a:gd name="T3" fmla="*/ 0 h 14"/>
                  <a:gd name="T4" fmla="*/ 9 w 10"/>
                  <a:gd name="T5" fmla="*/ 1 h 14"/>
                  <a:gd name="T6" fmla="*/ 9 w 10"/>
                  <a:gd name="T7" fmla="*/ 1 h 14"/>
                  <a:gd name="T8" fmla="*/ 9 w 10"/>
                  <a:gd name="T9" fmla="*/ 1 h 14"/>
                  <a:gd name="T10" fmla="*/ 8 w 10"/>
                  <a:gd name="T11" fmla="*/ 1 h 14"/>
                  <a:gd name="T12" fmla="*/ 8 w 10"/>
                  <a:gd name="T13" fmla="*/ 2 h 14"/>
                  <a:gd name="T14" fmla="*/ 8 w 10"/>
                  <a:gd name="T15" fmla="*/ 2 h 14"/>
                  <a:gd name="T16" fmla="*/ 8 w 10"/>
                  <a:gd name="T17" fmla="*/ 2 h 14"/>
                  <a:gd name="T18" fmla="*/ 8 w 10"/>
                  <a:gd name="T19" fmla="*/ 3 h 14"/>
                  <a:gd name="T20" fmla="*/ 8 w 10"/>
                  <a:gd name="T21" fmla="*/ 3 h 14"/>
                  <a:gd name="T22" fmla="*/ 7 w 10"/>
                  <a:gd name="T23" fmla="*/ 3 h 14"/>
                  <a:gd name="T24" fmla="*/ 7 w 10"/>
                  <a:gd name="T25" fmla="*/ 3 h 14"/>
                  <a:gd name="T26" fmla="*/ 7 w 10"/>
                  <a:gd name="T27" fmla="*/ 4 h 14"/>
                  <a:gd name="T28" fmla="*/ 7 w 10"/>
                  <a:gd name="T29" fmla="*/ 4 h 14"/>
                  <a:gd name="T30" fmla="*/ 7 w 10"/>
                  <a:gd name="T31" fmla="*/ 4 h 14"/>
                  <a:gd name="T32" fmla="*/ 6 w 10"/>
                  <a:gd name="T33" fmla="*/ 4 h 14"/>
                  <a:gd name="T34" fmla="*/ 6 w 10"/>
                  <a:gd name="T35" fmla="*/ 5 h 14"/>
                  <a:gd name="T36" fmla="*/ 6 w 10"/>
                  <a:gd name="T37" fmla="*/ 5 h 14"/>
                  <a:gd name="T38" fmla="*/ 6 w 10"/>
                  <a:gd name="T39" fmla="*/ 5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7 h 14"/>
                  <a:gd name="T50" fmla="*/ 5 w 10"/>
                  <a:gd name="T51" fmla="*/ 7 h 14"/>
                  <a:gd name="T52" fmla="*/ 4 w 10"/>
                  <a:gd name="T53" fmla="*/ 7 h 14"/>
                  <a:gd name="T54" fmla="*/ 4 w 10"/>
                  <a:gd name="T55" fmla="*/ 8 h 14"/>
                  <a:gd name="T56" fmla="*/ 4 w 10"/>
                  <a:gd name="T57" fmla="*/ 8 h 14"/>
                  <a:gd name="T58" fmla="*/ 4 w 10"/>
                  <a:gd name="T59" fmla="*/ 8 h 14"/>
                  <a:gd name="T60" fmla="*/ 4 w 10"/>
                  <a:gd name="T61" fmla="*/ 9 h 14"/>
                  <a:gd name="T62" fmla="*/ 3 w 10"/>
                  <a:gd name="T63" fmla="*/ 9 h 14"/>
                  <a:gd name="T64" fmla="*/ 3 w 10"/>
                  <a:gd name="T65" fmla="*/ 9 h 14"/>
                  <a:gd name="T66" fmla="*/ 3 w 10"/>
                  <a:gd name="T67" fmla="*/ 9 h 14"/>
                  <a:gd name="T68" fmla="*/ 3 w 10"/>
                  <a:gd name="T69" fmla="*/ 10 h 14"/>
                  <a:gd name="T70" fmla="*/ 2 w 10"/>
                  <a:gd name="T71" fmla="*/ 10 h 14"/>
                  <a:gd name="T72" fmla="*/ 2 w 10"/>
                  <a:gd name="T73" fmla="*/ 10 h 14"/>
                  <a:gd name="T74" fmla="*/ 2 w 10"/>
                  <a:gd name="T75" fmla="*/ 10 h 14"/>
                  <a:gd name="T76" fmla="*/ 2 w 10"/>
                  <a:gd name="T77" fmla="*/ 10 h 14"/>
                  <a:gd name="T78" fmla="*/ 2 w 10"/>
                  <a:gd name="T79" fmla="*/ 11 h 14"/>
                  <a:gd name="T80" fmla="*/ 2 w 10"/>
                  <a:gd name="T81" fmla="*/ 11 h 14"/>
                  <a:gd name="T82" fmla="*/ 1 w 10"/>
                  <a:gd name="T83" fmla="*/ 11 h 14"/>
                  <a:gd name="T84" fmla="*/ 1 w 10"/>
                  <a:gd name="T85" fmla="*/ 11 h 14"/>
                  <a:gd name="T86" fmla="*/ 1 w 10"/>
                  <a:gd name="T87" fmla="*/ 12 h 14"/>
                  <a:gd name="T88" fmla="*/ 1 w 10"/>
                  <a:gd name="T89" fmla="*/ 12 h 14"/>
                  <a:gd name="T90" fmla="*/ 1 w 10"/>
                  <a:gd name="T91" fmla="*/ 12 h 14"/>
                  <a:gd name="T92" fmla="*/ 0 w 10"/>
                  <a:gd name="T93" fmla="*/ 13 h 14"/>
                  <a:gd name="T94" fmla="*/ 0 w 10"/>
                  <a:gd name="T95" fmla="*/ 13 h 14"/>
                  <a:gd name="T96" fmla="*/ 0 w 10"/>
                  <a:gd name="T97" fmla="*/ 13 h 14"/>
                  <a:gd name="T98" fmla="*/ 0 w 10"/>
                  <a:gd name="T99" fmla="*/ 13 h 14"/>
                  <a:gd name="T100" fmla="*/ 0 w 10"/>
                  <a:gd name="T101" fmla="*/ 14 h 14"/>
                  <a:gd name="T102" fmla="*/ 0 w 10"/>
                  <a:gd name="T10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5" name="Freeform 2906"/>
              <p:cNvSpPr>
                <a:spLocks/>
              </p:cNvSpPr>
              <p:nvPr/>
            </p:nvSpPr>
            <p:spPr bwMode="auto">
              <a:xfrm>
                <a:off x="6270639" y="5323935"/>
                <a:ext cx="9843" cy="11811"/>
              </a:xfrm>
              <a:custGeom>
                <a:avLst/>
                <a:gdLst>
                  <a:gd name="T0" fmla="*/ 10 w 10"/>
                  <a:gd name="T1" fmla="*/ 0 h 12"/>
                  <a:gd name="T2" fmla="*/ 10 w 10"/>
                  <a:gd name="T3" fmla="*/ 0 h 12"/>
                  <a:gd name="T4" fmla="*/ 9 w 10"/>
                  <a:gd name="T5" fmla="*/ 0 h 12"/>
                  <a:gd name="T6" fmla="*/ 9 w 10"/>
                  <a:gd name="T7" fmla="*/ 0 h 12"/>
                  <a:gd name="T8" fmla="*/ 9 w 10"/>
                  <a:gd name="T9" fmla="*/ 1 h 12"/>
                  <a:gd name="T10" fmla="*/ 9 w 10"/>
                  <a:gd name="T11" fmla="*/ 1 h 12"/>
                  <a:gd name="T12" fmla="*/ 8 w 10"/>
                  <a:gd name="T13" fmla="*/ 1 h 12"/>
                  <a:gd name="T14" fmla="*/ 8 w 10"/>
                  <a:gd name="T15" fmla="*/ 2 h 12"/>
                  <a:gd name="T16" fmla="*/ 8 w 10"/>
                  <a:gd name="T17" fmla="*/ 2 h 12"/>
                  <a:gd name="T18" fmla="*/ 8 w 10"/>
                  <a:gd name="T19" fmla="*/ 2 h 12"/>
                  <a:gd name="T20" fmla="*/ 8 w 10"/>
                  <a:gd name="T21" fmla="*/ 2 h 12"/>
                  <a:gd name="T22" fmla="*/ 7 w 10"/>
                  <a:gd name="T23" fmla="*/ 2 h 12"/>
                  <a:gd name="T24" fmla="*/ 7 w 10"/>
                  <a:gd name="T25" fmla="*/ 3 h 12"/>
                  <a:gd name="T26" fmla="*/ 7 w 10"/>
                  <a:gd name="T27" fmla="*/ 3 h 12"/>
                  <a:gd name="T28" fmla="*/ 7 w 10"/>
                  <a:gd name="T29" fmla="*/ 3 h 12"/>
                  <a:gd name="T30" fmla="*/ 7 w 10"/>
                  <a:gd name="T31" fmla="*/ 3 h 12"/>
                  <a:gd name="T32" fmla="*/ 7 w 10"/>
                  <a:gd name="T33" fmla="*/ 4 h 12"/>
                  <a:gd name="T34" fmla="*/ 6 w 10"/>
                  <a:gd name="T35" fmla="*/ 4 h 12"/>
                  <a:gd name="T36" fmla="*/ 6 w 10"/>
                  <a:gd name="T37" fmla="*/ 4 h 12"/>
                  <a:gd name="T38" fmla="*/ 6 w 10"/>
                  <a:gd name="T39" fmla="*/ 5 h 12"/>
                  <a:gd name="T40" fmla="*/ 6 w 10"/>
                  <a:gd name="T41" fmla="*/ 5 h 12"/>
                  <a:gd name="T42" fmla="*/ 5 w 10"/>
                  <a:gd name="T43" fmla="*/ 5 h 12"/>
                  <a:gd name="T44" fmla="*/ 5 w 10"/>
                  <a:gd name="T45" fmla="*/ 5 h 12"/>
                  <a:gd name="T46" fmla="*/ 5 w 10"/>
                  <a:gd name="T47" fmla="*/ 5 h 12"/>
                  <a:gd name="T48" fmla="*/ 5 w 10"/>
                  <a:gd name="T49" fmla="*/ 6 h 12"/>
                  <a:gd name="T50" fmla="*/ 5 w 10"/>
                  <a:gd name="T51" fmla="*/ 6 h 12"/>
                  <a:gd name="T52" fmla="*/ 4 w 10"/>
                  <a:gd name="T53" fmla="*/ 6 h 12"/>
                  <a:gd name="T54" fmla="*/ 4 w 10"/>
                  <a:gd name="T55" fmla="*/ 6 h 12"/>
                  <a:gd name="T56" fmla="*/ 4 w 10"/>
                  <a:gd name="T57" fmla="*/ 7 h 12"/>
                  <a:gd name="T58" fmla="*/ 4 w 10"/>
                  <a:gd name="T59" fmla="*/ 7 h 12"/>
                  <a:gd name="T60" fmla="*/ 4 w 10"/>
                  <a:gd name="T61" fmla="*/ 7 h 12"/>
                  <a:gd name="T62" fmla="*/ 4 w 10"/>
                  <a:gd name="T63" fmla="*/ 7 h 12"/>
                  <a:gd name="T64" fmla="*/ 3 w 10"/>
                  <a:gd name="T65" fmla="*/ 8 h 12"/>
                  <a:gd name="T66" fmla="*/ 3 w 10"/>
                  <a:gd name="T67" fmla="*/ 8 h 12"/>
                  <a:gd name="T68" fmla="*/ 3 w 10"/>
                  <a:gd name="T69" fmla="*/ 8 h 12"/>
                  <a:gd name="T70" fmla="*/ 3 w 10"/>
                  <a:gd name="T71" fmla="*/ 8 h 12"/>
                  <a:gd name="T72" fmla="*/ 2 w 10"/>
                  <a:gd name="T73" fmla="*/ 9 h 12"/>
                  <a:gd name="T74" fmla="*/ 2 w 10"/>
                  <a:gd name="T75" fmla="*/ 9 h 12"/>
                  <a:gd name="T76" fmla="*/ 2 w 10"/>
                  <a:gd name="T77" fmla="*/ 9 h 12"/>
                  <a:gd name="T78" fmla="*/ 2 w 10"/>
                  <a:gd name="T79" fmla="*/ 9 h 12"/>
                  <a:gd name="T80" fmla="*/ 2 w 10"/>
                  <a:gd name="T81" fmla="*/ 9 h 12"/>
                  <a:gd name="T82" fmla="*/ 1 w 10"/>
                  <a:gd name="T83" fmla="*/ 10 h 12"/>
                  <a:gd name="T84" fmla="*/ 1 w 10"/>
                  <a:gd name="T85" fmla="*/ 10 h 12"/>
                  <a:gd name="T86" fmla="*/ 1 w 10"/>
                  <a:gd name="T87" fmla="*/ 10 h 12"/>
                  <a:gd name="T88" fmla="*/ 1 w 10"/>
                  <a:gd name="T89" fmla="*/ 10 h 12"/>
                  <a:gd name="T90" fmla="*/ 1 w 10"/>
                  <a:gd name="T91" fmla="*/ 10 h 12"/>
                  <a:gd name="T92" fmla="*/ 1 w 10"/>
                  <a:gd name="T93" fmla="*/ 11 h 12"/>
                  <a:gd name="T94" fmla="*/ 0 w 10"/>
                  <a:gd name="T95" fmla="*/ 11 h 12"/>
                  <a:gd name="T96" fmla="*/ 0 w 10"/>
                  <a:gd name="T97" fmla="*/ 11 h 12"/>
                  <a:gd name="T98" fmla="*/ 0 w 10"/>
                  <a:gd name="T99" fmla="*/ 12 h 12"/>
                  <a:gd name="T100" fmla="*/ 0 w 10"/>
                  <a:gd name="T101" fmla="*/ 12 h 12"/>
                  <a:gd name="T102" fmla="*/ 0 w 10"/>
                  <a:gd name="T10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6" name="Freeform 2907"/>
              <p:cNvSpPr>
                <a:spLocks/>
              </p:cNvSpPr>
              <p:nvPr/>
            </p:nvSpPr>
            <p:spPr bwMode="auto">
              <a:xfrm>
                <a:off x="6260796" y="5335746"/>
                <a:ext cx="9843" cy="9842"/>
              </a:xfrm>
              <a:custGeom>
                <a:avLst/>
                <a:gdLst>
                  <a:gd name="T0" fmla="*/ 10 w 10"/>
                  <a:gd name="T1" fmla="*/ 0 h 10"/>
                  <a:gd name="T2" fmla="*/ 10 w 10"/>
                  <a:gd name="T3" fmla="*/ 0 h 10"/>
                  <a:gd name="T4" fmla="*/ 9 w 10"/>
                  <a:gd name="T5" fmla="*/ 0 h 10"/>
                  <a:gd name="T6" fmla="*/ 9 w 10"/>
                  <a:gd name="T7" fmla="*/ 0 h 10"/>
                  <a:gd name="T8" fmla="*/ 9 w 10"/>
                  <a:gd name="T9" fmla="*/ 1 h 10"/>
                  <a:gd name="T10" fmla="*/ 9 w 10"/>
                  <a:gd name="T11" fmla="*/ 1 h 10"/>
                  <a:gd name="T12" fmla="*/ 8 w 10"/>
                  <a:gd name="T13" fmla="*/ 1 h 10"/>
                  <a:gd name="T14" fmla="*/ 8 w 10"/>
                  <a:gd name="T15" fmla="*/ 1 h 10"/>
                  <a:gd name="T16" fmla="*/ 8 w 10"/>
                  <a:gd name="T17" fmla="*/ 1 h 10"/>
                  <a:gd name="T18" fmla="*/ 8 w 10"/>
                  <a:gd name="T19" fmla="*/ 2 h 10"/>
                  <a:gd name="T20" fmla="*/ 8 w 10"/>
                  <a:gd name="T21" fmla="*/ 2 h 10"/>
                  <a:gd name="T22" fmla="*/ 8 w 10"/>
                  <a:gd name="T23" fmla="*/ 2 h 10"/>
                  <a:gd name="T24" fmla="*/ 7 w 10"/>
                  <a:gd name="T25" fmla="*/ 2 h 10"/>
                  <a:gd name="T26" fmla="*/ 7 w 10"/>
                  <a:gd name="T27" fmla="*/ 3 h 10"/>
                  <a:gd name="T28" fmla="*/ 7 w 10"/>
                  <a:gd name="T29" fmla="*/ 3 h 10"/>
                  <a:gd name="T30" fmla="*/ 7 w 10"/>
                  <a:gd name="T31" fmla="*/ 3 h 10"/>
                  <a:gd name="T32" fmla="*/ 7 w 10"/>
                  <a:gd name="T33" fmla="*/ 3 h 10"/>
                  <a:gd name="T34" fmla="*/ 6 w 10"/>
                  <a:gd name="T35" fmla="*/ 3 h 10"/>
                  <a:gd name="T36" fmla="*/ 6 w 10"/>
                  <a:gd name="T37" fmla="*/ 4 h 10"/>
                  <a:gd name="T38" fmla="*/ 6 w 10"/>
                  <a:gd name="T39" fmla="*/ 4 h 10"/>
                  <a:gd name="T40" fmla="*/ 6 w 10"/>
                  <a:gd name="T41" fmla="*/ 4 h 10"/>
                  <a:gd name="T42" fmla="*/ 5 w 10"/>
                  <a:gd name="T43" fmla="*/ 4 h 10"/>
                  <a:gd name="T44" fmla="*/ 5 w 10"/>
                  <a:gd name="T45" fmla="*/ 4 h 10"/>
                  <a:gd name="T46" fmla="*/ 5 w 10"/>
                  <a:gd name="T47" fmla="*/ 5 h 10"/>
                  <a:gd name="T48" fmla="*/ 5 w 10"/>
                  <a:gd name="T49" fmla="*/ 5 h 10"/>
                  <a:gd name="T50" fmla="*/ 5 w 10"/>
                  <a:gd name="T51" fmla="*/ 5 h 10"/>
                  <a:gd name="T52" fmla="*/ 5 w 10"/>
                  <a:gd name="T53" fmla="*/ 5 h 10"/>
                  <a:gd name="T54" fmla="*/ 4 w 10"/>
                  <a:gd name="T55" fmla="*/ 6 h 10"/>
                  <a:gd name="T56" fmla="*/ 4 w 10"/>
                  <a:gd name="T57" fmla="*/ 6 h 10"/>
                  <a:gd name="T58" fmla="*/ 4 w 10"/>
                  <a:gd name="T59" fmla="*/ 6 h 10"/>
                  <a:gd name="T60" fmla="*/ 4 w 10"/>
                  <a:gd name="T61" fmla="*/ 6 h 10"/>
                  <a:gd name="T62" fmla="*/ 4 w 10"/>
                  <a:gd name="T63" fmla="*/ 6 h 10"/>
                  <a:gd name="T64" fmla="*/ 3 w 10"/>
                  <a:gd name="T65" fmla="*/ 7 h 10"/>
                  <a:gd name="T66" fmla="*/ 3 w 10"/>
                  <a:gd name="T67" fmla="*/ 7 h 10"/>
                  <a:gd name="T68" fmla="*/ 3 w 10"/>
                  <a:gd name="T69" fmla="*/ 7 h 10"/>
                  <a:gd name="T70" fmla="*/ 3 w 10"/>
                  <a:gd name="T71" fmla="*/ 7 h 10"/>
                  <a:gd name="T72" fmla="*/ 2 w 10"/>
                  <a:gd name="T73" fmla="*/ 7 h 10"/>
                  <a:gd name="T74" fmla="*/ 2 w 10"/>
                  <a:gd name="T75" fmla="*/ 8 h 10"/>
                  <a:gd name="T76" fmla="*/ 2 w 10"/>
                  <a:gd name="T77" fmla="*/ 8 h 10"/>
                  <a:gd name="T78" fmla="*/ 2 w 10"/>
                  <a:gd name="T79" fmla="*/ 8 h 10"/>
                  <a:gd name="T80" fmla="*/ 2 w 10"/>
                  <a:gd name="T81" fmla="*/ 8 h 10"/>
                  <a:gd name="T82" fmla="*/ 2 w 10"/>
                  <a:gd name="T83" fmla="*/ 9 h 10"/>
                  <a:gd name="T84" fmla="*/ 1 w 10"/>
                  <a:gd name="T85" fmla="*/ 9 h 10"/>
                  <a:gd name="T86" fmla="*/ 1 w 10"/>
                  <a:gd name="T87" fmla="*/ 9 h 10"/>
                  <a:gd name="T88" fmla="*/ 1 w 10"/>
                  <a:gd name="T89" fmla="*/ 9 h 10"/>
                  <a:gd name="T90" fmla="*/ 1 w 10"/>
                  <a:gd name="T91" fmla="*/ 9 h 10"/>
                  <a:gd name="T92" fmla="*/ 1 w 10"/>
                  <a:gd name="T93" fmla="*/ 9 h 10"/>
                  <a:gd name="T94" fmla="*/ 0 w 10"/>
                  <a:gd name="T95" fmla="*/ 10 h 10"/>
                  <a:gd name="T96" fmla="*/ 0 w 10"/>
                  <a:gd name="T97" fmla="*/ 10 h 10"/>
                  <a:gd name="T98" fmla="*/ 0 w 10"/>
                  <a:gd name="T99" fmla="*/ 10 h 10"/>
                  <a:gd name="T100" fmla="*/ 0 w 10"/>
                  <a:gd name="T101" fmla="*/ 10 h 10"/>
                  <a:gd name="T102" fmla="*/ 0 w 10"/>
                  <a:gd name="T10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7" name="Freeform 2908"/>
              <p:cNvSpPr>
                <a:spLocks/>
              </p:cNvSpPr>
              <p:nvPr/>
            </p:nvSpPr>
            <p:spPr bwMode="auto">
              <a:xfrm>
                <a:off x="6250954" y="5345589"/>
                <a:ext cx="9843" cy="8859"/>
              </a:xfrm>
              <a:custGeom>
                <a:avLst/>
                <a:gdLst>
                  <a:gd name="T0" fmla="*/ 10 w 10"/>
                  <a:gd name="T1" fmla="*/ 0 h 9"/>
                  <a:gd name="T2" fmla="*/ 10 w 10"/>
                  <a:gd name="T3" fmla="*/ 0 h 9"/>
                  <a:gd name="T4" fmla="*/ 10 w 10"/>
                  <a:gd name="T5" fmla="*/ 1 h 9"/>
                  <a:gd name="T6" fmla="*/ 9 w 10"/>
                  <a:gd name="T7" fmla="*/ 1 h 9"/>
                  <a:gd name="T8" fmla="*/ 9 w 10"/>
                  <a:gd name="T9" fmla="*/ 1 h 9"/>
                  <a:gd name="T10" fmla="*/ 9 w 10"/>
                  <a:gd name="T11" fmla="*/ 1 h 9"/>
                  <a:gd name="T12" fmla="*/ 9 w 10"/>
                  <a:gd name="T13" fmla="*/ 1 h 9"/>
                  <a:gd name="T14" fmla="*/ 8 w 10"/>
                  <a:gd name="T15" fmla="*/ 1 h 9"/>
                  <a:gd name="T16" fmla="*/ 8 w 10"/>
                  <a:gd name="T17" fmla="*/ 2 h 9"/>
                  <a:gd name="T18" fmla="*/ 8 w 10"/>
                  <a:gd name="T19" fmla="*/ 2 h 9"/>
                  <a:gd name="T20" fmla="*/ 8 w 10"/>
                  <a:gd name="T21" fmla="*/ 2 h 9"/>
                  <a:gd name="T22" fmla="*/ 8 w 10"/>
                  <a:gd name="T23" fmla="*/ 2 h 9"/>
                  <a:gd name="T24" fmla="*/ 7 w 10"/>
                  <a:gd name="T25" fmla="*/ 3 h 9"/>
                  <a:gd name="T26" fmla="*/ 7 w 10"/>
                  <a:gd name="T27" fmla="*/ 3 h 9"/>
                  <a:gd name="T28" fmla="*/ 7 w 10"/>
                  <a:gd name="T29" fmla="*/ 3 h 9"/>
                  <a:gd name="T30" fmla="*/ 7 w 10"/>
                  <a:gd name="T31" fmla="*/ 3 h 9"/>
                  <a:gd name="T32" fmla="*/ 7 w 10"/>
                  <a:gd name="T33" fmla="*/ 3 h 9"/>
                  <a:gd name="T34" fmla="*/ 7 w 10"/>
                  <a:gd name="T35" fmla="*/ 3 h 9"/>
                  <a:gd name="T36" fmla="*/ 6 w 10"/>
                  <a:gd name="T37" fmla="*/ 4 h 9"/>
                  <a:gd name="T38" fmla="*/ 6 w 10"/>
                  <a:gd name="T39" fmla="*/ 4 h 9"/>
                  <a:gd name="T40" fmla="*/ 6 w 10"/>
                  <a:gd name="T41" fmla="*/ 4 h 9"/>
                  <a:gd name="T42" fmla="*/ 6 w 10"/>
                  <a:gd name="T43" fmla="*/ 4 h 9"/>
                  <a:gd name="T44" fmla="*/ 5 w 10"/>
                  <a:gd name="T45" fmla="*/ 4 h 9"/>
                  <a:gd name="T46" fmla="*/ 5 w 10"/>
                  <a:gd name="T47" fmla="*/ 4 h 9"/>
                  <a:gd name="T48" fmla="*/ 5 w 10"/>
                  <a:gd name="T49" fmla="*/ 5 h 9"/>
                  <a:gd name="T50" fmla="*/ 5 w 10"/>
                  <a:gd name="T51" fmla="*/ 5 h 9"/>
                  <a:gd name="T52" fmla="*/ 5 w 10"/>
                  <a:gd name="T53" fmla="*/ 5 h 9"/>
                  <a:gd name="T54" fmla="*/ 4 w 10"/>
                  <a:gd name="T55" fmla="*/ 5 h 9"/>
                  <a:gd name="T56" fmla="*/ 4 w 10"/>
                  <a:gd name="T57" fmla="*/ 6 h 9"/>
                  <a:gd name="T58" fmla="*/ 4 w 10"/>
                  <a:gd name="T59" fmla="*/ 6 h 9"/>
                  <a:gd name="T60" fmla="*/ 4 w 10"/>
                  <a:gd name="T61" fmla="*/ 6 h 9"/>
                  <a:gd name="T62" fmla="*/ 4 w 10"/>
                  <a:gd name="T63" fmla="*/ 6 h 9"/>
                  <a:gd name="T64" fmla="*/ 4 w 10"/>
                  <a:gd name="T65" fmla="*/ 6 h 9"/>
                  <a:gd name="T66" fmla="*/ 3 w 10"/>
                  <a:gd name="T67" fmla="*/ 6 h 9"/>
                  <a:gd name="T68" fmla="*/ 3 w 10"/>
                  <a:gd name="T69" fmla="*/ 7 h 9"/>
                  <a:gd name="T70" fmla="*/ 3 w 10"/>
                  <a:gd name="T71" fmla="*/ 7 h 9"/>
                  <a:gd name="T72" fmla="*/ 3 w 10"/>
                  <a:gd name="T73" fmla="*/ 7 h 9"/>
                  <a:gd name="T74" fmla="*/ 2 w 10"/>
                  <a:gd name="T75" fmla="*/ 7 h 9"/>
                  <a:gd name="T76" fmla="*/ 2 w 10"/>
                  <a:gd name="T77" fmla="*/ 7 h 9"/>
                  <a:gd name="T78" fmla="*/ 2 w 10"/>
                  <a:gd name="T79" fmla="*/ 7 h 9"/>
                  <a:gd name="T80" fmla="*/ 2 w 10"/>
                  <a:gd name="T81" fmla="*/ 7 h 9"/>
                  <a:gd name="T82" fmla="*/ 2 w 10"/>
                  <a:gd name="T83" fmla="*/ 8 h 9"/>
                  <a:gd name="T84" fmla="*/ 1 w 10"/>
                  <a:gd name="T85" fmla="*/ 8 h 9"/>
                  <a:gd name="T86" fmla="*/ 1 w 10"/>
                  <a:gd name="T87" fmla="*/ 8 h 9"/>
                  <a:gd name="T88" fmla="*/ 1 w 10"/>
                  <a:gd name="T89" fmla="*/ 8 h 9"/>
                  <a:gd name="T90" fmla="*/ 1 w 10"/>
                  <a:gd name="T91" fmla="*/ 9 h 9"/>
                  <a:gd name="T92" fmla="*/ 1 w 10"/>
                  <a:gd name="T93" fmla="*/ 9 h 9"/>
                  <a:gd name="T94" fmla="*/ 1 w 10"/>
                  <a:gd name="T95" fmla="*/ 9 h 9"/>
                  <a:gd name="T96" fmla="*/ 0 w 10"/>
                  <a:gd name="T97" fmla="*/ 9 h 9"/>
                  <a:gd name="T98" fmla="*/ 0 w 10"/>
                  <a:gd name="T99" fmla="*/ 9 h 9"/>
                  <a:gd name="T100" fmla="*/ 0 w 10"/>
                  <a:gd name="T101" fmla="*/ 9 h 9"/>
                  <a:gd name="T102" fmla="*/ 0 w 10"/>
                  <a:gd name="T10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8" name="Freeform 2909"/>
              <p:cNvSpPr>
                <a:spLocks/>
              </p:cNvSpPr>
              <p:nvPr/>
            </p:nvSpPr>
            <p:spPr bwMode="auto">
              <a:xfrm>
                <a:off x="6241111" y="5354447"/>
                <a:ext cx="9843" cy="7874"/>
              </a:xfrm>
              <a:custGeom>
                <a:avLst/>
                <a:gdLst>
                  <a:gd name="T0" fmla="*/ 10 w 10"/>
                  <a:gd name="T1" fmla="*/ 0 h 8"/>
                  <a:gd name="T2" fmla="*/ 10 w 10"/>
                  <a:gd name="T3" fmla="*/ 0 h 8"/>
                  <a:gd name="T4" fmla="*/ 10 w 10"/>
                  <a:gd name="T5" fmla="*/ 1 h 8"/>
                  <a:gd name="T6" fmla="*/ 9 w 10"/>
                  <a:gd name="T7" fmla="*/ 1 h 8"/>
                  <a:gd name="T8" fmla="*/ 9 w 10"/>
                  <a:gd name="T9" fmla="*/ 1 h 8"/>
                  <a:gd name="T10" fmla="*/ 9 w 10"/>
                  <a:gd name="T11" fmla="*/ 1 h 8"/>
                  <a:gd name="T12" fmla="*/ 9 w 10"/>
                  <a:gd name="T13" fmla="*/ 1 h 8"/>
                  <a:gd name="T14" fmla="*/ 8 w 10"/>
                  <a:gd name="T15" fmla="*/ 1 h 8"/>
                  <a:gd name="T16" fmla="*/ 8 w 10"/>
                  <a:gd name="T17" fmla="*/ 2 h 8"/>
                  <a:gd name="T18" fmla="*/ 8 w 10"/>
                  <a:gd name="T19" fmla="*/ 2 h 8"/>
                  <a:gd name="T20" fmla="*/ 8 w 10"/>
                  <a:gd name="T21" fmla="*/ 2 h 8"/>
                  <a:gd name="T22" fmla="*/ 8 w 10"/>
                  <a:gd name="T23" fmla="*/ 2 h 8"/>
                  <a:gd name="T24" fmla="*/ 8 w 10"/>
                  <a:gd name="T25" fmla="*/ 2 h 8"/>
                  <a:gd name="T26" fmla="*/ 7 w 10"/>
                  <a:gd name="T27" fmla="*/ 2 h 8"/>
                  <a:gd name="T28" fmla="*/ 7 w 10"/>
                  <a:gd name="T29" fmla="*/ 2 h 8"/>
                  <a:gd name="T30" fmla="*/ 7 w 10"/>
                  <a:gd name="T31" fmla="*/ 3 h 8"/>
                  <a:gd name="T32" fmla="*/ 7 w 10"/>
                  <a:gd name="T33" fmla="*/ 3 h 8"/>
                  <a:gd name="T34" fmla="*/ 7 w 10"/>
                  <a:gd name="T35" fmla="*/ 3 h 8"/>
                  <a:gd name="T36" fmla="*/ 6 w 10"/>
                  <a:gd name="T37" fmla="*/ 3 h 8"/>
                  <a:gd name="T38" fmla="*/ 6 w 10"/>
                  <a:gd name="T39" fmla="*/ 3 h 8"/>
                  <a:gd name="T40" fmla="*/ 6 w 10"/>
                  <a:gd name="T41" fmla="*/ 4 h 8"/>
                  <a:gd name="T42" fmla="*/ 6 w 10"/>
                  <a:gd name="T43" fmla="*/ 4 h 8"/>
                  <a:gd name="T44" fmla="*/ 5 w 10"/>
                  <a:gd name="T45" fmla="*/ 4 h 8"/>
                  <a:gd name="T46" fmla="*/ 5 w 10"/>
                  <a:gd name="T47" fmla="*/ 4 h 8"/>
                  <a:gd name="T48" fmla="*/ 5 w 10"/>
                  <a:gd name="T49" fmla="*/ 4 h 8"/>
                  <a:gd name="T50" fmla="*/ 5 w 10"/>
                  <a:gd name="T51" fmla="*/ 4 h 8"/>
                  <a:gd name="T52" fmla="*/ 5 w 10"/>
                  <a:gd name="T53" fmla="*/ 4 h 8"/>
                  <a:gd name="T54" fmla="*/ 5 w 10"/>
                  <a:gd name="T55" fmla="*/ 5 h 8"/>
                  <a:gd name="T56" fmla="*/ 4 w 10"/>
                  <a:gd name="T57" fmla="*/ 5 h 8"/>
                  <a:gd name="T58" fmla="*/ 4 w 10"/>
                  <a:gd name="T59" fmla="*/ 5 h 8"/>
                  <a:gd name="T60" fmla="*/ 4 w 10"/>
                  <a:gd name="T61" fmla="*/ 5 h 8"/>
                  <a:gd name="T62" fmla="*/ 4 w 10"/>
                  <a:gd name="T63" fmla="*/ 5 h 8"/>
                  <a:gd name="T64" fmla="*/ 4 w 10"/>
                  <a:gd name="T65" fmla="*/ 5 h 8"/>
                  <a:gd name="T66" fmla="*/ 3 w 10"/>
                  <a:gd name="T67" fmla="*/ 5 h 8"/>
                  <a:gd name="T68" fmla="*/ 3 w 10"/>
                  <a:gd name="T69" fmla="*/ 6 h 8"/>
                  <a:gd name="T70" fmla="*/ 3 w 10"/>
                  <a:gd name="T71" fmla="*/ 6 h 8"/>
                  <a:gd name="T72" fmla="*/ 3 w 10"/>
                  <a:gd name="T73" fmla="*/ 6 h 8"/>
                  <a:gd name="T74" fmla="*/ 2 w 10"/>
                  <a:gd name="T75" fmla="*/ 6 h 8"/>
                  <a:gd name="T76" fmla="*/ 2 w 10"/>
                  <a:gd name="T77" fmla="*/ 6 h 8"/>
                  <a:gd name="T78" fmla="*/ 2 w 10"/>
                  <a:gd name="T79" fmla="*/ 6 h 8"/>
                  <a:gd name="T80" fmla="*/ 2 w 10"/>
                  <a:gd name="T81" fmla="*/ 7 h 8"/>
                  <a:gd name="T82" fmla="*/ 2 w 10"/>
                  <a:gd name="T83" fmla="*/ 7 h 8"/>
                  <a:gd name="T84" fmla="*/ 2 w 10"/>
                  <a:gd name="T85" fmla="*/ 7 h 8"/>
                  <a:gd name="T86" fmla="*/ 1 w 10"/>
                  <a:gd name="T87" fmla="*/ 7 h 8"/>
                  <a:gd name="T88" fmla="*/ 1 w 10"/>
                  <a:gd name="T89" fmla="*/ 7 h 8"/>
                  <a:gd name="T90" fmla="*/ 1 w 10"/>
                  <a:gd name="T91" fmla="*/ 7 h 8"/>
                  <a:gd name="T92" fmla="*/ 1 w 10"/>
                  <a:gd name="T93" fmla="*/ 7 h 8"/>
                  <a:gd name="T94" fmla="*/ 1 w 10"/>
                  <a:gd name="T95" fmla="*/ 8 h 8"/>
                  <a:gd name="T96" fmla="*/ 0 w 10"/>
                  <a:gd name="T97" fmla="*/ 8 h 8"/>
                  <a:gd name="T98" fmla="*/ 0 w 10"/>
                  <a:gd name="T99" fmla="*/ 8 h 8"/>
                  <a:gd name="T100" fmla="*/ 0 w 10"/>
                  <a:gd name="T101" fmla="*/ 8 h 8"/>
                  <a:gd name="T102" fmla="*/ 0 w 10"/>
                  <a:gd name="T10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9" name="Freeform 2910"/>
              <p:cNvSpPr>
                <a:spLocks/>
              </p:cNvSpPr>
              <p:nvPr/>
            </p:nvSpPr>
            <p:spPr bwMode="auto">
              <a:xfrm>
                <a:off x="6231269" y="5362321"/>
                <a:ext cx="9843" cy="6890"/>
              </a:xfrm>
              <a:custGeom>
                <a:avLst/>
                <a:gdLst>
                  <a:gd name="T0" fmla="*/ 10 w 10"/>
                  <a:gd name="T1" fmla="*/ 0 h 7"/>
                  <a:gd name="T2" fmla="*/ 10 w 10"/>
                  <a:gd name="T3" fmla="*/ 0 h 7"/>
                  <a:gd name="T4" fmla="*/ 10 w 10"/>
                  <a:gd name="T5" fmla="*/ 0 h 7"/>
                  <a:gd name="T6" fmla="*/ 10 w 10"/>
                  <a:gd name="T7" fmla="*/ 0 h 7"/>
                  <a:gd name="T8" fmla="*/ 9 w 10"/>
                  <a:gd name="T9" fmla="*/ 0 h 7"/>
                  <a:gd name="T10" fmla="*/ 9 w 10"/>
                  <a:gd name="T11" fmla="*/ 1 h 7"/>
                  <a:gd name="T12" fmla="*/ 9 w 10"/>
                  <a:gd name="T13" fmla="*/ 1 h 7"/>
                  <a:gd name="T14" fmla="*/ 9 w 10"/>
                  <a:gd name="T15" fmla="*/ 1 h 7"/>
                  <a:gd name="T16" fmla="*/ 8 w 10"/>
                  <a:gd name="T17" fmla="*/ 1 h 7"/>
                  <a:gd name="T18" fmla="*/ 8 w 10"/>
                  <a:gd name="T19" fmla="*/ 1 h 7"/>
                  <a:gd name="T20" fmla="*/ 8 w 10"/>
                  <a:gd name="T21" fmla="*/ 1 h 7"/>
                  <a:gd name="T22" fmla="*/ 8 w 10"/>
                  <a:gd name="T23" fmla="*/ 2 h 7"/>
                  <a:gd name="T24" fmla="*/ 8 w 10"/>
                  <a:gd name="T25" fmla="*/ 2 h 7"/>
                  <a:gd name="T26" fmla="*/ 7 w 10"/>
                  <a:gd name="T27" fmla="*/ 2 h 7"/>
                  <a:gd name="T28" fmla="*/ 7 w 10"/>
                  <a:gd name="T29" fmla="*/ 2 h 7"/>
                  <a:gd name="T30" fmla="*/ 7 w 10"/>
                  <a:gd name="T31" fmla="*/ 2 h 7"/>
                  <a:gd name="T32" fmla="*/ 7 w 10"/>
                  <a:gd name="T33" fmla="*/ 2 h 7"/>
                  <a:gd name="T34" fmla="*/ 7 w 10"/>
                  <a:gd name="T35" fmla="*/ 2 h 7"/>
                  <a:gd name="T36" fmla="*/ 7 w 10"/>
                  <a:gd name="T37" fmla="*/ 2 h 7"/>
                  <a:gd name="T38" fmla="*/ 6 w 10"/>
                  <a:gd name="T39" fmla="*/ 3 h 7"/>
                  <a:gd name="T40" fmla="*/ 6 w 10"/>
                  <a:gd name="T41" fmla="*/ 3 h 7"/>
                  <a:gd name="T42" fmla="*/ 6 w 10"/>
                  <a:gd name="T43" fmla="*/ 3 h 7"/>
                  <a:gd name="T44" fmla="*/ 6 w 10"/>
                  <a:gd name="T45" fmla="*/ 3 h 7"/>
                  <a:gd name="T46" fmla="*/ 5 w 10"/>
                  <a:gd name="T47" fmla="*/ 3 h 7"/>
                  <a:gd name="T48" fmla="*/ 5 w 10"/>
                  <a:gd name="T49" fmla="*/ 3 h 7"/>
                  <a:gd name="T50" fmla="*/ 5 w 10"/>
                  <a:gd name="T51" fmla="*/ 3 h 7"/>
                  <a:gd name="T52" fmla="*/ 5 w 10"/>
                  <a:gd name="T53" fmla="*/ 3 h 7"/>
                  <a:gd name="T54" fmla="*/ 5 w 10"/>
                  <a:gd name="T55" fmla="*/ 4 h 7"/>
                  <a:gd name="T56" fmla="*/ 4 w 10"/>
                  <a:gd name="T57" fmla="*/ 4 h 7"/>
                  <a:gd name="T58" fmla="*/ 4 w 10"/>
                  <a:gd name="T59" fmla="*/ 4 h 7"/>
                  <a:gd name="T60" fmla="*/ 4 w 10"/>
                  <a:gd name="T61" fmla="*/ 4 h 7"/>
                  <a:gd name="T62" fmla="*/ 4 w 10"/>
                  <a:gd name="T63" fmla="*/ 4 h 7"/>
                  <a:gd name="T64" fmla="*/ 4 w 10"/>
                  <a:gd name="T65" fmla="*/ 4 h 7"/>
                  <a:gd name="T66" fmla="*/ 4 w 10"/>
                  <a:gd name="T67" fmla="*/ 5 h 7"/>
                  <a:gd name="T68" fmla="*/ 3 w 10"/>
                  <a:gd name="T69" fmla="*/ 5 h 7"/>
                  <a:gd name="T70" fmla="*/ 3 w 10"/>
                  <a:gd name="T71" fmla="*/ 5 h 7"/>
                  <a:gd name="T72" fmla="*/ 3 w 10"/>
                  <a:gd name="T73" fmla="*/ 5 h 7"/>
                  <a:gd name="T74" fmla="*/ 3 w 10"/>
                  <a:gd name="T75" fmla="*/ 5 h 7"/>
                  <a:gd name="T76" fmla="*/ 2 w 10"/>
                  <a:gd name="T77" fmla="*/ 5 h 7"/>
                  <a:gd name="T78" fmla="*/ 2 w 10"/>
                  <a:gd name="T79" fmla="*/ 5 h 7"/>
                  <a:gd name="T80" fmla="*/ 2 w 10"/>
                  <a:gd name="T81" fmla="*/ 5 h 7"/>
                  <a:gd name="T82" fmla="*/ 2 w 10"/>
                  <a:gd name="T83" fmla="*/ 5 h 7"/>
                  <a:gd name="T84" fmla="*/ 2 w 10"/>
                  <a:gd name="T85" fmla="*/ 6 h 7"/>
                  <a:gd name="T86" fmla="*/ 1 w 10"/>
                  <a:gd name="T87" fmla="*/ 6 h 7"/>
                  <a:gd name="T88" fmla="*/ 1 w 10"/>
                  <a:gd name="T89" fmla="*/ 6 h 7"/>
                  <a:gd name="T90" fmla="*/ 1 w 10"/>
                  <a:gd name="T91" fmla="*/ 6 h 7"/>
                  <a:gd name="T92" fmla="*/ 1 w 10"/>
                  <a:gd name="T93" fmla="*/ 6 h 7"/>
                  <a:gd name="T94" fmla="*/ 1 w 10"/>
                  <a:gd name="T95" fmla="*/ 6 h 7"/>
                  <a:gd name="T96" fmla="*/ 1 w 10"/>
                  <a:gd name="T97" fmla="*/ 6 h 7"/>
                  <a:gd name="T98" fmla="*/ 0 w 10"/>
                  <a:gd name="T99" fmla="*/ 6 h 7"/>
                  <a:gd name="T100" fmla="*/ 0 w 10"/>
                  <a:gd name="T101" fmla="*/ 6 h 7"/>
                  <a:gd name="T102" fmla="*/ 0 w 10"/>
                  <a:gd name="T10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0" name="Freeform 2911"/>
              <p:cNvSpPr>
                <a:spLocks/>
              </p:cNvSpPr>
              <p:nvPr/>
            </p:nvSpPr>
            <p:spPr bwMode="auto">
              <a:xfrm>
                <a:off x="6221426" y="5368227"/>
                <a:ext cx="9843" cy="5905"/>
              </a:xfrm>
              <a:custGeom>
                <a:avLst/>
                <a:gdLst>
                  <a:gd name="T0" fmla="*/ 10 w 10"/>
                  <a:gd name="T1" fmla="*/ 0 h 6"/>
                  <a:gd name="T2" fmla="*/ 10 w 10"/>
                  <a:gd name="T3" fmla="*/ 1 h 6"/>
                  <a:gd name="T4" fmla="*/ 10 w 10"/>
                  <a:gd name="T5" fmla="*/ 1 h 6"/>
                  <a:gd name="T6" fmla="*/ 9 w 10"/>
                  <a:gd name="T7" fmla="*/ 1 h 6"/>
                  <a:gd name="T8" fmla="*/ 9 w 10"/>
                  <a:gd name="T9" fmla="*/ 1 h 6"/>
                  <a:gd name="T10" fmla="*/ 9 w 10"/>
                  <a:gd name="T11" fmla="*/ 1 h 6"/>
                  <a:gd name="T12" fmla="*/ 9 w 10"/>
                  <a:gd name="T13" fmla="*/ 1 h 6"/>
                  <a:gd name="T14" fmla="*/ 9 w 10"/>
                  <a:gd name="T15" fmla="*/ 1 h 6"/>
                  <a:gd name="T16" fmla="*/ 8 w 10"/>
                  <a:gd name="T17" fmla="*/ 1 h 6"/>
                  <a:gd name="T18" fmla="*/ 8 w 10"/>
                  <a:gd name="T19" fmla="*/ 1 h 6"/>
                  <a:gd name="T20" fmla="*/ 8 w 10"/>
                  <a:gd name="T21" fmla="*/ 2 h 6"/>
                  <a:gd name="T22" fmla="*/ 8 w 10"/>
                  <a:gd name="T23" fmla="*/ 2 h 6"/>
                  <a:gd name="T24" fmla="*/ 8 w 10"/>
                  <a:gd name="T25" fmla="*/ 2 h 6"/>
                  <a:gd name="T26" fmla="*/ 8 w 10"/>
                  <a:gd name="T27" fmla="*/ 2 h 6"/>
                  <a:gd name="T28" fmla="*/ 7 w 10"/>
                  <a:gd name="T29" fmla="*/ 2 h 6"/>
                  <a:gd name="T30" fmla="*/ 7 w 10"/>
                  <a:gd name="T31" fmla="*/ 2 h 6"/>
                  <a:gd name="T32" fmla="*/ 7 w 10"/>
                  <a:gd name="T33" fmla="*/ 2 h 6"/>
                  <a:gd name="T34" fmla="*/ 7 w 10"/>
                  <a:gd name="T35" fmla="*/ 3 h 6"/>
                  <a:gd name="T36" fmla="*/ 7 w 10"/>
                  <a:gd name="T37" fmla="*/ 3 h 6"/>
                  <a:gd name="T38" fmla="*/ 6 w 10"/>
                  <a:gd name="T39" fmla="*/ 3 h 6"/>
                  <a:gd name="T40" fmla="*/ 6 w 10"/>
                  <a:gd name="T41" fmla="*/ 3 h 6"/>
                  <a:gd name="T42" fmla="*/ 6 w 10"/>
                  <a:gd name="T43" fmla="*/ 3 h 6"/>
                  <a:gd name="T44" fmla="*/ 6 w 10"/>
                  <a:gd name="T45" fmla="*/ 3 h 6"/>
                  <a:gd name="T46" fmla="*/ 5 w 10"/>
                  <a:gd name="T47" fmla="*/ 3 h 6"/>
                  <a:gd name="T48" fmla="*/ 5 w 10"/>
                  <a:gd name="T49" fmla="*/ 3 h 6"/>
                  <a:gd name="T50" fmla="*/ 5 w 10"/>
                  <a:gd name="T51" fmla="*/ 3 h 6"/>
                  <a:gd name="T52" fmla="*/ 5 w 10"/>
                  <a:gd name="T53" fmla="*/ 3 h 6"/>
                  <a:gd name="T54" fmla="*/ 5 w 10"/>
                  <a:gd name="T55" fmla="*/ 4 h 6"/>
                  <a:gd name="T56" fmla="*/ 5 w 10"/>
                  <a:gd name="T57" fmla="*/ 4 h 6"/>
                  <a:gd name="T58" fmla="*/ 4 w 10"/>
                  <a:gd name="T59" fmla="*/ 4 h 6"/>
                  <a:gd name="T60" fmla="*/ 4 w 10"/>
                  <a:gd name="T61" fmla="*/ 4 h 6"/>
                  <a:gd name="T62" fmla="*/ 4 w 10"/>
                  <a:gd name="T63" fmla="*/ 4 h 6"/>
                  <a:gd name="T64" fmla="*/ 4 w 10"/>
                  <a:gd name="T65" fmla="*/ 4 h 6"/>
                  <a:gd name="T66" fmla="*/ 4 w 10"/>
                  <a:gd name="T67" fmla="*/ 4 h 6"/>
                  <a:gd name="T68" fmla="*/ 3 w 10"/>
                  <a:gd name="T69" fmla="*/ 4 h 6"/>
                  <a:gd name="T70" fmla="*/ 3 w 10"/>
                  <a:gd name="T71" fmla="*/ 4 h 6"/>
                  <a:gd name="T72" fmla="*/ 3 w 10"/>
                  <a:gd name="T73" fmla="*/ 4 h 6"/>
                  <a:gd name="T74" fmla="*/ 3 w 10"/>
                  <a:gd name="T75" fmla="*/ 5 h 6"/>
                  <a:gd name="T76" fmla="*/ 2 w 10"/>
                  <a:gd name="T77" fmla="*/ 5 h 6"/>
                  <a:gd name="T78" fmla="*/ 2 w 10"/>
                  <a:gd name="T79" fmla="*/ 5 h 6"/>
                  <a:gd name="T80" fmla="*/ 2 w 10"/>
                  <a:gd name="T81" fmla="*/ 5 h 6"/>
                  <a:gd name="T82" fmla="*/ 2 w 10"/>
                  <a:gd name="T83" fmla="*/ 5 h 6"/>
                  <a:gd name="T84" fmla="*/ 2 w 10"/>
                  <a:gd name="T85" fmla="*/ 5 h 6"/>
                  <a:gd name="T86" fmla="*/ 2 w 10"/>
                  <a:gd name="T87" fmla="*/ 5 h 6"/>
                  <a:gd name="T88" fmla="*/ 1 w 10"/>
                  <a:gd name="T89" fmla="*/ 5 h 6"/>
                  <a:gd name="T90" fmla="*/ 1 w 10"/>
                  <a:gd name="T91" fmla="*/ 6 h 6"/>
                  <a:gd name="T92" fmla="*/ 1 w 10"/>
                  <a:gd name="T93" fmla="*/ 6 h 6"/>
                  <a:gd name="T94" fmla="*/ 1 w 10"/>
                  <a:gd name="T95" fmla="*/ 6 h 6"/>
                  <a:gd name="T96" fmla="*/ 1 w 10"/>
                  <a:gd name="T97" fmla="*/ 6 h 6"/>
                  <a:gd name="T98" fmla="*/ 0 w 10"/>
                  <a:gd name="T99" fmla="*/ 6 h 6"/>
                  <a:gd name="T100" fmla="*/ 0 w 10"/>
                  <a:gd name="T101" fmla="*/ 6 h 6"/>
                  <a:gd name="T102" fmla="*/ 0 w 10"/>
                  <a:gd name="T10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1" name="Freeform 2912"/>
              <p:cNvSpPr>
                <a:spLocks/>
              </p:cNvSpPr>
              <p:nvPr/>
            </p:nvSpPr>
            <p:spPr bwMode="auto">
              <a:xfrm>
                <a:off x="6211584" y="5374132"/>
                <a:ext cx="9843" cy="4922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10 w 10"/>
                  <a:gd name="T5" fmla="*/ 0 h 5"/>
                  <a:gd name="T6" fmla="*/ 9 w 10"/>
                  <a:gd name="T7" fmla="*/ 0 h 5"/>
                  <a:gd name="T8" fmla="*/ 9 w 10"/>
                  <a:gd name="T9" fmla="*/ 0 h 5"/>
                  <a:gd name="T10" fmla="*/ 9 w 10"/>
                  <a:gd name="T11" fmla="*/ 1 h 5"/>
                  <a:gd name="T12" fmla="*/ 9 w 10"/>
                  <a:gd name="T13" fmla="*/ 1 h 5"/>
                  <a:gd name="T14" fmla="*/ 9 w 10"/>
                  <a:gd name="T15" fmla="*/ 1 h 5"/>
                  <a:gd name="T16" fmla="*/ 9 w 10"/>
                  <a:gd name="T17" fmla="*/ 1 h 5"/>
                  <a:gd name="T18" fmla="*/ 8 w 10"/>
                  <a:gd name="T19" fmla="*/ 1 h 5"/>
                  <a:gd name="T20" fmla="*/ 8 w 10"/>
                  <a:gd name="T21" fmla="*/ 1 h 5"/>
                  <a:gd name="T22" fmla="*/ 8 w 10"/>
                  <a:gd name="T23" fmla="*/ 1 h 5"/>
                  <a:gd name="T24" fmla="*/ 8 w 10"/>
                  <a:gd name="T25" fmla="*/ 1 h 5"/>
                  <a:gd name="T26" fmla="*/ 8 w 10"/>
                  <a:gd name="T27" fmla="*/ 1 h 5"/>
                  <a:gd name="T28" fmla="*/ 7 w 10"/>
                  <a:gd name="T29" fmla="*/ 1 h 5"/>
                  <a:gd name="T30" fmla="*/ 7 w 10"/>
                  <a:gd name="T31" fmla="*/ 1 h 5"/>
                  <a:gd name="T32" fmla="*/ 7 w 10"/>
                  <a:gd name="T33" fmla="*/ 1 h 5"/>
                  <a:gd name="T34" fmla="*/ 7 w 10"/>
                  <a:gd name="T35" fmla="*/ 2 h 5"/>
                  <a:gd name="T36" fmla="*/ 7 w 10"/>
                  <a:gd name="T37" fmla="*/ 2 h 5"/>
                  <a:gd name="T38" fmla="*/ 7 w 10"/>
                  <a:gd name="T39" fmla="*/ 2 h 5"/>
                  <a:gd name="T40" fmla="*/ 6 w 10"/>
                  <a:gd name="T41" fmla="*/ 2 h 5"/>
                  <a:gd name="T42" fmla="*/ 6 w 10"/>
                  <a:gd name="T43" fmla="*/ 2 h 5"/>
                  <a:gd name="T44" fmla="*/ 6 w 10"/>
                  <a:gd name="T45" fmla="*/ 2 h 5"/>
                  <a:gd name="T46" fmla="*/ 6 w 10"/>
                  <a:gd name="T47" fmla="*/ 2 h 5"/>
                  <a:gd name="T48" fmla="*/ 5 w 10"/>
                  <a:gd name="T49" fmla="*/ 2 h 5"/>
                  <a:gd name="T50" fmla="*/ 5 w 10"/>
                  <a:gd name="T51" fmla="*/ 3 h 5"/>
                  <a:gd name="T52" fmla="*/ 5 w 10"/>
                  <a:gd name="T53" fmla="*/ 3 h 5"/>
                  <a:gd name="T54" fmla="*/ 5 w 10"/>
                  <a:gd name="T55" fmla="*/ 3 h 5"/>
                  <a:gd name="T56" fmla="*/ 5 w 10"/>
                  <a:gd name="T57" fmla="*/ 3 h 5"/>
                  <a:gd name="T58" fmla="*/ 4 w 10"/>
                  <a:gd name="T59" fmla="*/ 3 h 5"/>
                  <a:gd name="T60" fmla="*/ 4 w 10"/>
                  <a:gd name="T61" fmla="*/ 3 h 5"/>
                  <a:gd name="T62" fmla="*/ 4 w 10"/>
                  <a:gd name="T63" fmla="*/ 3 h 5"/>
                  <a:gd name="T64" fmla="*/ 4 w 10"/>
                  <a:gd name="T65" fmla="*/ 3 h 5"/>
                  <a:gd name="T66" fmla="*/ 4 w 10"/>
                  <a:gd name="T67" fmla="*/ 3 h 5"/>
                  <a:gd name="T68" fmla="*/ 4 w 10"/>
                  <a:gd name="T69" fmla="*/ 3 h 5"/>
                  <a:gd name="T70" fmla="*/ 3 w 10"/>
                  <a:gd name="T71" fmla="*/ 3 h 5"/>
                  <a:gd name="T72" fmla="*/ 3 w 10"/>
                  <a:gd name="T73" fmla="*/ 3 h 5"/>
                  <a:gd name="T74" fmla="*/ 3 w 10"/>
                  <a:gd name="T75" fmla="*/ 4 h 5"/>
                  <a:gd name="T76" fmla="*/ 3 w 10"/>
                  <a:gd name="T77" fmla="*/ 4 h 5"/>
                  <a:gd name="T78" fmla="*/ 2 w 10"/>
                  <a:gd name="T79" fmla="*/ 4 h 5"/>
                  <a:gd name="T80" fmla="*/ 2 w 10"/>
                  <a:gd name="T81" fmla="*/ 4 h 5"/>
                  <a:gd name="T82" fmla="*/ 2 w 10"/>
                  <a:gd name="T83" fmla="*/ 4 h 5"/>
                  <a:gd name="T84" fmla="*/ 2 w 10"/>
                  <a:gd name="T85" fmla="*/ 4 h 5"/>
                  <a:gd name="T86" fmla="*/ 2 w 10"/>
                  <a:gd name="T87" fmla="*/ 4 h 5"/>
                  <a:gd name="T88" fmla="*/ 1 w 10"/>
                  <a:gd name="T89" fmla="*/ 4 h 5"/>
                  <a:gd name="T90" fmla="*/ 1 w 10"/>
                  <a:gd name="T91" fmla="*/ 4 h 5"/>
                  <a:gd name="T92" fmla="*/ 1 w 10"/>
                  <a:gd name="T93" fmla="*/ 4 h 5"/>
                  <a:gd name="T94" fmla="*/ 1 w 10"/>
                  <a:gd name="T95" fmla="*/ 4 h 5"/>
                  <a:gd name="T96" fmla="*/ 1 w 10"/>
                  <a:gd name="T97" fmla="*/ 4 h 5"/>
                  <a:gd name="T98" fmla="*/ 1 w 10"/>
                  <a:gd name="T99" fmla="*/ 4 h 5"/>
                  <a:gd name="T100" fmla="*/ 0 w 10"/>
                  <a:gd name="T101" fmla="*/ 5 h 5"/>
                  <a:gd name="T102" fmla="*/ 0 w 10"/>
                  <a:gd name="T10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2" name="Freeform 2913"/>
              <p:cNvSpPr>
                <a:spLocks/>
              </p:cNvSpPr>
              <p:nvPr/>
            </p:nvSpPr>
            <p:spPr bwMode="auto">
              <a:xfrm>
                <a:off x="6201741" y="5379053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10 w 10"/>
                  <a:gd name="T7" fmla="*/ 0 h 3"/>
                  <a:gd name="T8" fmla="*/ 9 w 10"/>
                  <a:gd name="T9" fmla="*/ 0 h 3"/>
                  <a:gd name="T10" fmla="*/ 9 w 10"/>
                  <a:gd name="T11" fmla="*/ 0 h 3"/>
                  <a:gd name="T12" fmla="*/ 9 w 10"/>
                  <a:gd name="T13" fmla="*/ 0 h 3"/>
                  <a:gd name="T14" fmla="*/ 9 w 10"/>
                  <a:gd name="T15" fmla="*/ 0 h 3"/>
                  <a:gd name="T16" fmla="*/ 9 w 10"/>
                  <a:gd name="T17" fmla="*/ 0 h 3"/>
                  <a:gd name="T18" fmla="*/ 8 w 10"/>
                  <a:gd name="T19" fmla="*/ 1 h 3"/>
                  <a:gd name="T20" fmla="*/ 8 w 10"/>
                  <a:gd name="T21" fmla="*/ 1 h 3"/>
                  <a:gd name="T22" fmla="*/ 8 w 10"/>
                  <a:gd name="T23" fmla="*/ 1 h 3"/>
                  <a:gd name="T24" fmla="*/ 8 w 10"/>
                  <a:gd name="T25" fmla="*/ 1 h 3"/>
                  <a:gd name="T26" fmla="*/ 8 w 10"/>
                  <a:gd name="T27" fmla="*/ 1 h 3"/>
                  <a:gd name="T28" fmla="*/ 8 w 10"/>
                  <a:gd name="T29" fmla="*/ 1 h 3"/>
                  <a:gd name="T30" fmla="*/ 7 w 10"/>
                  <a:gd name="T31" fmla="*/ 1 h 3"/>
                  <a:gd name="T32" fmla="*/ 7 w 10"/>
                  <a:gd name="T33" fmla="*/ 1 h 3"/>
                  <a:gd name="T34" fmla="*/ 7 w 10"/>
                  <a:gd name="T35" fmla="*/ 1 h 3"/>
                  <a:gd name="T36" fmla="*/ 7 w 10"/>
                  <a:gd name="T37" fmla="*/ 1 h 3"/>
                  <a:gd name="T38" fmla="*/ 7 w 10"/>
                  <a:gd name="T39" fmla="*/ 1 h 3"/>
                  <a:gd name="T40" fmla="*/ 6 w 10"/>
                  <a:gd name="T41" fmla="*/ 1 h 3"/>
                  <a:gd name="T42" fmla="*/ 6 w 10"/>
                  <a:gd name="T43" fmla="*/ 1 h 3"/>
                  <a:gd name="T44" fmla="*/ 6 w 10"/>
                  <a:gd name="T45" fmla="*/ 1 h 3"/>
                  <a:gd name="T46" fmla="*/ 6 w 10"/>
                  <a:gd name="T47" fmla="*/ 2 h 3"/>
                  <a:gd name="T48" fmla="*/ 5 w 10"/>
                  <a:gd name="T49" fmla="*/ 2 h 3"/>
                  <a:gd name="T50" fmla="*/ 5 w 10"/>
                  <a:gd name="T51" fmla="*/ 2 h 3"/>
                  <a:gd name="T52" fmla="*/ 5 w 10"/>
                  <a:gd name="T53" fmla="*/ 2 h 3"/>
                  <a:gd name="T54" fmla="*/ 5 w 10"/>
                  <a:gd name="T55" fmla="*/ 2 h 3"/>
                  <a:gd name="T56" fmla="*/ 5 w 10"/>
                  <a:gd name="T57" fmla="*/ 2 h 3"/>
                  <a:gd name="T58" fmla="*/ 5 w 10"/>
                  <a:gd name="T59" fmla="*/ 2 h 3"/>
                  <a:gd name="T60" fmla="*/ 4 w 10"/>
                  <a:gd name="T61" fmla="*/ 2 h 3"/>
                  <a:gd name="T62" fmla="*/ 4 w 10"/>
                  <a:gd name="T63" fmla="*/ 2 h 3"/>
                  <a:gd name="T64" fmla="*/ 4 w 10"/>
                  <a:gd name="T65" fmla="*/ 2 h 3"/>
                  <a:gd name="T66" fmla="*/ 4 w 10"/>
                  <a:gd name="T67" fmla="*/ 2 h 3"/>
                  <a:gd name="T68" fmla="*/ 4 w 10"/>
                  <a:gd name="T69" fmla="*/ 2 h 3"/>
                  <a:gd name="T70" fmla="*/ 3 w 10"/>
                  <a:gd name="T71" fmla="*/ 2 h 3"/>
                  <a:gd name="T72" fmla="*/ 3 w 10"/>
                  <a:gd name="T73" fmla="*/ 2 h 3"/>
                  <a:gd name="T74" fmla="*/ 3 w 10"/>
                  <a:gd name="T75" fmla="*/ 3 h 3"/>
                  <a:gd name="T76" fmla="*/ 3 w 10"/>
                  <a:gd name="T77" fmla="*/ 3 h 3"/>
                  <a:gd name="T78" fmla="*/ 2 w 10"/>
                  <a:gd name="T79" fmla="*/ 3 h 3"/>
                  <a:gd name="T80" fmla="*/ 2 w 10"/>
                  <a:gd name="T81" fmla="*/ 3 h 3"/>
                  <a:gd name="T82" fmla="*/ 2 w 10"/>
                  <a:gd name="T83" fmla="*/ 3 h 3"/>
                  <a:gd name="T84" fmla="*/ 2 w 10"/>
                  <a:gd name="T85" fmla="*/ 3 h 3"/>
                  <a:gd name="T86" fmla="*/ 2 w 10"/>
                  <a:gd name="T87" fmla="*/ 3 h 3"/>
                  <a:gd name="T88" fmla="*/ 2 w 10"/>
                  <a:gd name="T89" fmla="*/ 3 h 3"/>
                  <a:gd name="T90" fmla="*/ 1 w 10"/>
                  <a:gd name="T91" fmla="*/ 3 h 3"/>
                  <a:gd name="T92" fmla="*/ 1 w 10"/>
                  <a:gd name="T93" fmla="*/ 3 h 3"/>
                  <a:gd name="T94" fmla="*/ 1 w 10"/>
                  <a:gd name="T95" fmla="*/ 3 h 3"/>
                  <a:gd name="T96" fmla="*/ 1 w 10"/>
                  <a:gd name="T97" fmla="*/ 3 h 3"/>
                  <a:gd name="T98" fmla="*/ 1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3" name="Freeform 2914"/>
              <p:cNvSpPr>
                <a:spLocks/>
              </p:cNvSpPr>
              <p:nvPr/>
            </p:nvSpPr>
            <p:spPr bwMode="auto">
              <a:xfrm>
                <a:off x="6191899" y="5382006"/>
                <a:ext cx="9843" cy="393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10 w 10"/>
                  <a:gd name="T5" fmla="*/ 0 h 4"/>
                  <a:gd name="T6" fmla="*/ 10 w 10"/>
                  <a:gd name="T7" fmla="*/ 1 h 4"/>
                  <a:gd name="T8" fmla="*/ 9 w 10"/>
                  <a:gd name="T9" fmla="*/ 1 h 4"/>
                  <a:gd name="T10" fmla="*/ 9 w 10"/>
                  <a:gd name="T11" fmla="*/ 1 h 4"/>
                  <a:gd name="T12" fmla="*/ 9 w 10"/>
                  <a:gd name="T13" fmla="*/ 1 h 4"/>
                  <a:gd name="T14" fmla="*/ 9 w 10"/>
                  <a:gd name="T15" fmla="*/ 1 h 4"/>
                  <a:gd name="T16" fmla="*/ 9 w 10"/>
                  <a:gd name="T17" fmla="*/ 1 h 4"/>
                  <a:gd name="T18" fmla="*/ 9 w 10"/>
                  <a:gd name="T19" fmla="*/ 1 h 4"/>
                  <a:gd name="T20" fmla="*/ 8 w 10"/>
                  <a:gd name="T21" fmla="*/ 1 h 4"/>
                  <a:gd name="T22" fmla="*/ 8 w 10"/>
                  <a:gd name="T23" fmla="*/ 1 h 4"/>
                  <a:gd name="T24" fmla="*/ 8 w 10"/>
                  <a:gd name="T25" fmla="*/ 1 h 4"/>
                  <a:gd name="T26" fmla="*/ 8 w 10"/>
                  <a:gd name="T27" fmla="*/ 1 h 4"/>
                  <a:gd name="T28" fmla="*/ 8 w 10"/>
                  <a:gd name="T29" fmla="*/ 2 h 4"/>
                  <a:gd name="T30" fmla="*/ 7 w 10"/>
                  <a:gd name="T31" fmla="*/ 2 h 4"/>
                  <a:gd name="T32" fmla="*/ 7 w 10"/>
                  <a:gd name="T33" fmla="*/ 2 h 4"/>
                  <a:gd name="T34" fmla="*/ 7 w 10"/>
                  <a:gd name="T35" fmla="*/ 2 h 4"/>
                  <a:gd name="T36" fmla="*/ 7 w 10"/>
                  <a:gd name="T37" fmla="*/ 2 h 4"/>
                  <a:gd name="T38" fmla="*/ 7 w 10"/>
                  <a:gd name="T39" fmla="*/ 2 h 4"/>
                  <a:gd name="T40" fmla="*/ 7 w 10"/>
                  <a:gd name="T41" fmla="*/ 2 h 4"/>
                  <a:gd name="T42" fmla="*/ 6 w 10"/>
                  <a:gd name="T43" fmla="*/ 2 h 4"/>
                  <a:gd name="T44" fmla="*/ 6 w 10"/>
                  <a:gd name="T45" fmla="*/ 2 h 4"/>
                  <a:gd name="T46" fmla="*/ 6 w 10"/>
                  <a:gd name="T47" fmla="*/ 2 h 4"/>
                  <a:gd name="T48" fmla="*/ 6 w 10"/>
                  <a:gd name="T49" fmla="*/ 2 h 4"/>
                  <a:gd name="T50" fmla="*/ 5 w 10"/>
                  <a:gd name="T51" fmla="*/ 2 h 4"/>
                  <a:gd name="T52" fmla="*/ 5 w 10"/>
                  <a:gd name="T53" fmla="*/ 2 h 4"/>
                  <a:gd name="T54" fmla="*/ 5 w 10"/>
                  <a:gd name="T55" fmla="*/ 2 h 4"/>
                  <a:gd name="T56" fmla="*/ 5 w 10"/>
                  <a:gd name="T57" fmla="*/ 2 h 4"/>
                  <a:gd name="T58" fmla="*/ 5 w 10"/>
                  <a:gd name="T59" fmla="*/ 2 h 4"/>
                  <a:gd name="T60" fmla="*/ 4 w 10"/>
                  <a:gd name="T61" fmla="*/ 2 h 4"/>
                  <a:gd name="T62" fmla="*/ 4 w 10"/>
                  <a:gd name="T63" fmla="*/ 3 h 4"/>
                  <a:gd name="T64" fmla="*/ 4 w 10"/>
                  <a:gd name="T65" fmla="*/ 3 h 4"/>
                  <a:gd name="T66" fmla="*/ 4 w 10"/>
                  <a:gd name="T67" fmla="*/ 3 h 4"/>
                  <a:gd name="T68" fmla="*/ 4 w 10"/>
                  <a:gd name="T69" fmla="*/ 3 h 4"/>
                  <a:gd name="T70" fmla="*/ 4 w 10"/>
                  <a:gd name="T71" fmla="*/ 3 h 4"/>
                  <a:gd name="T72" fmla="*/ 3 w 10"/>
                  <a:gd name="T73" fmla="*/ 3 h 4"/>
                  <a:gd name="T74" fmla="*/ 3 w 10"/>
                  <a:gd name="T75" fmla="*/ 3 h 4"/>
                  <a:gd name="T76" fmla="*/ 3 w 10"/>
                  <a:gd name="T77" fmla="*/ 3 h 4"/>
                  <a:gd name="T78" fmla="*/ 3 w 10"/>
                  <a:gd name="T79" fmla="*/ 3 h 4"/>
                  <a:gd name="T80" fmla="*/ 2 w 10"/>
                  <a:gd name="T81" fmla="*/ 3 h 4"/>
                  <a:gd name="T82" fmla="*/ 2 w 10"/>
                  <a:gd name="T83" fmla="*/ 3 h 4"/>
                  <a:gd name="T84" fmla="*/ 2 w 10"/>
                  <a:gd name="T85" fmla="*/ 3 h 4"/>
                  <a:gd name="T86" fmla="*/ 2 w 10"/>
                  <a:gd name="T87" fmla="*/ 3 h 4"/>
                  <a:gd name="T88" fmla="*/ 2 w 10"/>
                  <a:gd name="T89" fmla="*/ 3 h 4"/>
                  <a:gd name="T90" fmla="*/ 1 w 10"/>
                  <a:gd name="T91" fmla="*/ 3 h 4"/>
                  <a:gd name="T92" fmla="*/ 1 w 10"/>
                  <a:gd name="T93" fmla="*/ 3 h 4"/>
                  <a:gd name="T94" fmla="*/ 1 w 10"/>
                  <a:gd name="T95" fmla="*/ 3 h 4"/>
                  <a:gd name="T96" fmla="*/ 1 w 10"/>
                  <a:gd name="T97" fmla="*/ 3 h 4"/>
                  <a:gd name="T98" fmla="*/ 1 w 10"/>
                  <a:gd name="T99" fmla="*/ 4 h 4"/>
                  <a:gd name="T100" fmla="*/ 1 w 10"/>
                  <a:gd name="T101" fmla="*/ 4 h 4"/>
                  <a:gd name="T102" fmla="*/ 0 w 10"/>
                  <a:gd name="T10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4" name="Freeform 2915"/>
              <p:cNvSpPr>
                <a:spLocks/>
              </p:cNvSpPr>
              <p:nvPr/>
            </p:nvSpPr>
            <p:spPr bwMode="auto">
              <a:xfrm>
                <a:off x="6182056" y="5385943"/>
                <a:ext cx="10827" cy="1968"/>
              </a:xfrm>
              <a:custGeom>
                <a:avLst/>
                <a:gdLst>
                  <a:gd name="T0" fmla="*/ 11 w 11"/>
                  <a:gd name="T1" fmla="*/ 0 h 2"/>
                  <a:gd name="T2" fmla="*/ 10 w 11"/>
                  <a:gd name="T3" fmla="*/ 0 h 2"/>
                  <a:gd name="T4" fmla="*/ 10 w 11"/>
                  <a:gd name="T5" fmla="*/ 0 h 2"/>
                  <a:gd name="T6" fmla="*/ 10 w 11"/>
                  <a:gd name="T7" fmla="*/ 0 h 2"/>
                  <a:gd name="T8" fmla="*/ 10 w 11"/>
                  <a:gd name="T9" fmla="*/ 0 h 2"/>
                  <a:gd name="T10" fmla="*/ 9 w 11"/>
                  <a:gd name="T11" fmla="*/ 0 h 2"/>
                  <a:gd name="T12" fmla="*/ 9 w 11"/>
                  <a:gd name="T13" fmla="*/ 0 h 2"/>
                  <a:gd name="T14" fmla="*/ 9 w 11"/>
                  <a:gd name="T15" fmla="*/ 0 h 2"/>
                  <a:gd name="T16" fmla="*/ 9 w 11"/>
                  <a:gd name="T17" fmla="*/ 0 h 2"/>
                  <a:gd name="T18" fmla="*/ 9 w 11"/>
                  <a:gd name="T19" fmla="*/ 0 h 2"/>
                  <a:gd name="T20" fmla="*/ 8 w 11"/>
                  <a:gd name="T21" fmla="*/ 0 h 2"/>
                  <a:gd name="T22" fmla="*/ 8 w 11"/>
                  <a:gd name="T23" fmla="*/ 0 h 2"/>
                  <a:gd name="T24" fmla="*/ 8 w 11"/>
                  <a:gd name="T25" fmla="*/ 0 h 2"/>
                  <a:gd name="T26" fmla="*/ 8 w 11"/>
                  <a:gd name="T27" fmla="*/ 1 h 2"/>
                  <a:gd name="T28" fmla="*/ 8 w 11"/>
                  <a:gd name="T29" fmla="*/ 1 h 2"/>
                  <a:gd name="T30" fmla="*/ 8 w 11"/>
                  <a:gd name="T31" fmla="*/ 1 h 2"/>
                  <a:gd name="T32" fmla="*/ 7 w 11"/>
                  <a:gd name="T33" fmla="*/ 1 h 2"/>
                  <a:gd name="T34" fmla="*/ 7 w 11"/>
                  <a:gd name="T35" fmla="*/ 1 h 2"/>
                  <a:gd name="T36" fmla="*/ 7 w 11"/>
                  <a:gd name="T37" fmla="*/ 1 h 2"/>
                  <a:gd name="T38" fmla="*/ 7 w 11"/>
                  <a:gd name="T39" fmla="*/ 1 h 2"/>
                  <a:gd name="T40" fmla="*/ 7 w 11"/>
                  <a:gd name="T41" fmla="*/ 1 h 2"/>
                  <a:gd name="T42" fmla="*/ 6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5 w 11"/>
                  <a:gd name="T51" fmla="*/ 1 h 2"/>
                  <a:gd name="T52" fmla="*/ 5 w 11"/>
                  <a:gd name="T53" fmla="*/ 1 h 2"/>
                  <a:gd name="T54" fmla="*/ 5 w 11"/>
                  <a:gd name="T55" fmla="*/ 1 h 2"/>
                  <a:gd name="T56" fmla="*/ 5 w 11"/>
                  <a:gd name="T57" fmla="*/ 1 h 2"/>
                  <a:gd name="T58" fmla="*/ 5 w 11"/>
                  <a:gd name="T59" fmla="*/ 1 h 2"/>
                  <a:gd name="T60" fmla="*/ 5 w 11"/>
                  <a:gd name="T61" fmla="*/ 1 h 2"/>
                  <a:gd name="T62" fmla="*/ 4 w 11"/>
                  <a:gd name="T63" fmla="*/ 1 h 2"/>
                  <a:gd name="T64" fmla="*/ 4 w 11"/>
                  <a:gd name="T65" fmla="*/ 1 h 2"/>
                  <a:gd name="T66" fmla="*/ 4 w 11"/>
                  <a:gd name="T67" fmla="*/ 1 h 2"/>
                  <a:gd name="T68" fmla="*/ 4 w 11"/>
                  <a:gd name="T69" fmla="*/ 2 h 2"/>
                  <a:gd name="T70" fmla="*/ 4 w 11"/>
                  <a:gd name="T71" fmla="*/ 2 h 2"/>
                  <a:gd name="T72" fmla="*/ 3 w 11"/>
                  <a:gd name="T73" fmla="*/ 2 h 2"/>
                  <a:gd name="T74" fmla="*/ 3 w 11"/>
                  <a:gd name="T75" fmla="*/ 2 h 2"/>
                  <a:gd name="T76" fmla="*/ 3 w 11"/>
                  <a:gd name="T77" fmla="*/ 2 h 2"/>
                  <a:gd name="T78" fmla="*/ 3 w 11"/>
                  <a:gd name="T79" fmla="*/ 2 h 2"/>
                  <a:gd name="T80" fmla="*/ 2 w 11"/>
                  <a:gd name="T81" fmla="*/ 2 h 2"/>
                  <a:gd name="T82" fmla="*/ 2 w 11"/>
                  <a:gd name="T83" fmla="*/ 2 h 2"/>
                  <a:gd name="T84" fmla="*/ 2 w 11"/>
                  <a:gd name="T85" fmla="*/ 2 h 2"/>
                  <a:gd name="T86" fmla="*/ 2 w 11"/>
                  <a:gd name="T87" fmla="*/ 2 h 2"/>
                  <a:gd name="T88" fmla="*/ 2 w 11"/>
                  <a:gd name="T89" fmla="*/ 2 h 2"/>
                  <a:gd name="T90" fmla="*/ 2 w 11"/>
                  <a:gd name="T91" fmla="*/ 2 h 2"/>
                  <a:gd name="T92" fmla="*/ 1 w 11"/>
                  <a:gd name="T93" fmla="*/ 2 h 2"/>
                  <a:gd name="T94" fmla="*/ 1 w 11"/>
                  <a:gd name="T95" fmla="*/ 2 h 2"/>
                  <a:gd name="T96" fmla="*/ 1 w 11"/>
                  <a:gd name="T97" fmla="*/ 2 h 2"/>
                  <a:gd name="T98" fmla="*/ 1 w 11"/>
                  <a:gd name="T99" fmla="*/ 2 h 2"/>
                  <a:gd name="T100" fmla="*/ 1 w 11"/>
                  <a:gd name="T101" fmla="*/ 2 h 2"/>
                  <a:gd name="T102" fmla="*/ 0 w 11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5" name="Freeform 2916"/>
              <p:cNvSpPr>
                <a:spLocks/>
              </p:cNvSpPr>
              <p:nvPr/>
            </p:nvSpPr>
            <p:spPr bwMode="auto">
              <a:xfrm>
                <a:off x="6173198" y="5387912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9 w 10"/>
                  <a:gd name="T3" fmla="*/ 0 h 3"/>
                  <a:gd name="T4" fmla="*/ 9 w 10"/>
                  <a:gd name="T5" fmla="*/ 0 h 3"/>
                  <a:gd name="T6" fmla="*/ 9 w 10"/>
                  <a:gd name="T7" fmla="*/ 0 h 3"/>
                  <a:gd name="T8" fmla="*/ 9 w 10"/>
                  <a:gd name="T9" fmla="*/ 0 h 3"/>
                  <a:gd name="T10" fmla="*/ 8 w 10"/>
                  <a:gd name="T11" fmla="*/ 0 h 3"/>
                  <a:gd name="T12" fmla="*/ 8 w 10"/>
                  <a:gd name="T13" fmla="*/ 1 h 3"/>
                  <a:gd name="T14" fmla="*/ 8 w 10"/>
                  <a:gd name="T15" fmla="*/ 1 h 3"/>
                  <a:gd name="T16" fmla="*/ 8 w 10"/>
                  <a:gd name="T17" fmla="*/ 1 h 3"/>
                  <a:gd name="T18" fmla="*/ 8 w 10"/>
                  <a:gd name="T19" fmla="*/ 1 h 3"/>
                  <a:gd name="T20" fmla="*/ 8 w 10"/>
                  <a:gd name="T21" fmla="*/ 1 h 3"/>
                  <a:gd name="T22" fmla="*/ 7 w 10"/>
                  <a:gd name="T23" fmla="*/ 1 h 3"/>
                  <a:gd name="T24" fmla="*/ 7 w 10"/>
                  <a:gd name="T25" fmla="*/ 1 h 3"/>
                  <a:gd name="T26" fmla="*/ 7 w 10"/>
                  <a:gd name="T27" fmla="*/ 1 h 3"/>
                  <a:gd name="T28" fmla="*/ 7 w 10"/>
                  <a:gd name="T29" fmla="*/ 1 h 3"/>
                  <a:gd name="T30" fmla="*/ 7 w 10"/>
                  <a:gd name="T31" fmla="*/ 1 h 3"/>
                  <a:gd name="T32" fmla="*/ 6 w 10"/>
                  <a:gd name="T33" fmla="*/ 1 h 3"/>
                  <a:gd name="T34" fmla="*/ 6 w 10"/>
                  <a:gd name="T35" fmla="*/ 1 h 3"/>
                  <a:gd name="T36" fmla="*/ 6 w 10"/>
                  <a:gd name="T37" fmla="*/ 1 h 3"/>
                  <a:gd name="T38" fmla="*/ 6 w 10"/>
                  <a:gd name="T39" fmla="*/ 1 h 3"/>
                  <a:gd name="T40" fmla="*/ 6 w 10"/>
                  <a:gd name="T41" fmla="*/ 1 h 3"/>
                  <a:gd name="T42" fmla="*/ 6 w 10"/>
                  <a:gd name="T43" fmla="*/ 1 h 3"/>
                  <a:gd name="T44" fmla="*/ 5 w 10"/>
                  <a:gd name="T45" fmla="*/ 1 h 3"/>
                  <a:gd name="T46" fmla="*/ 5 w 10"/>
                  <a:gd name="T47" fmla="*/ 1 h 3"/>
                  <a:gd name="T48" fmla="*/ 5 w 10"/>
                  <a:gd name="T49" fmla="*/ 2 h 3"/>
                  <a:gd name="T50" fmla="*/ 5 w 10"/>
                  <a:gd name="T51" fmla="*/ 2 h 3"/>
                  <a:gd name="T52" fmla="*/ 4 w 10"/>
                  <a:gd name="T53" fmla="*/ 2 h 3"/>
                  <a:gd name="T54" fmla="*/ 4 w 10"/>
                  <a:gd name="T55" fmla="*/ 2 h 3"/>
                  <a:gd name="T56" fmla="*/ 4 w 10"/>
                  <a:gd name="T57" fmla="*/ 2 h 3"/>
                  <a:gd name="T58" fmla="*/ 4 w 10"/>
                  <a:gd name="T59" fmla="*/ 2 h 3"/>
                  <a:gd name="T60" fmla="*/ 4 w 10"/>
                  <a:gd name="T61" fmla="*/ 2 h 3"/>
                  <a:gd name="T62" fmla="*/ 3 w 10"/>
                  <a:gd name="T63" fmla="*/ 2 h 3"/>
                  <a:gd name="T64" fmla="*/ 3 w 10"/>
                  <a:gd name="T65" fmla="*/ 2 h 3"/>
                  <a:gd name="T66" fmla="*/ 3 w 10"/>
                  <a:gd name="T67" fmla="*/ 2 h 3"/>
                  <a:gd name="T68" fmla="*/ 3 w 10"/>
                  <a:gd name="T69" fmla="*/ 2 h 3"/>
                  <a:gd name="T70" fmla="*/ 3 w 10"/>
                  <a:gd name="T71" fmla="*/ 2 h 3"/>
                  <a:gd name="T72" fmla="*/ 3 w 10"/>
                  <a:gd name="T73" fmla="*/ 2 h 3"/>
                  <a:gd name="T74" fmla="*/ 2 w 10"/>
                  <a:gd name="T75" fmla="*/ 2 h 3"/>
                  <a:gd name="T76" fmla="*/ 2 w 10"/>
                  <a:gd name="T77" fmla="*/ 2 h 3"/>
                  <a:gd name="T78" fmla="*/ 2 w 10"/>
                  <a:gd name="T79" fmla="*/ 2 h 3"/>
                  <a:gd name="T80" fmla="*/ 2 w 10"/>
                  <a:gd name="T81" fmla="*/ 2 h 3"/>
                  <a:gd name="T82" fmla="*/ 1 w 10"/>
                  <a:gd name="T83" fmla="*/ 2 h 3"/>
                  <a:gd name="T84" fmla="*/ 1 w 10"/>
                  <a:gd name="T85" fmla="*/ 2 h 3"/>
                  <a:gd name="T86" fmla="*/ 1 w 10"/>
                  <a:gd name="T87" fmla="*/ 2 h 3"/>
                  <a:gd name="T88" fmla="*/ 1 w 10"/>
                  <a:gd name="T89" fmla="*/ 2 h 3"/>
                  <a:gd name="T90" fmla="*/ 1 w 10"/>
                  <a:gd name="T91" fmla="*/ 2 h 3"/>
                  <a:gd name="T92" fmla="*/ 0 w 10"/>
                  <a:gd name="T93" fmla="*/ 2 h 3"/>
                  <a:gd name="T94" fmla="*/ 0 w 10"/>
                  <a:gd name="T95" fmla="*/ 2 h 3"/>
                  <a:gd name="T96" fmla="*/ 0 w 10"/>
                  <a:gd name="T97" fmla="*/ 2 h 3"/>
                  <a:gd name="T98" fmla="*/ 0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6" name="Freeform 2917"/>
              <p:cNvSpPr>
                <a:spLocks/>
              </p:cNvSpPr>
              <p:nvPr/>
            </p:nvSpPr>
            <p:spPr bwMode="auto">
              <a:xfrm>
                <a:off x="6163355" y="5390864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8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7 w 10"/>
                  <a:gd name="T23" fmla="*/ 0 h 1"/>
                  <a:gd name="T24" fmla="*/ 7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6 w 10"/>
                  <a:gd name="T35" fmla="*/ 0 h 1"/>
                  <a:gd name="T36" fmla="*/ 6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5 w 10"/>
                  <a:gd name="T45" fmla="*/ 0 h 1"/>
                  <a:gd name="T46" fmla="*/ 5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4 w 10"/>
                  <a:gd name="T53" fmla="*/ 0 h 1"/>
                  <a:gd name="T54" fmla="*/ 4 w 10"/>
                  <a:gd name="T55" fmla="*/ 0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3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2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1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0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7" name="Freeform 2918"/>
              <p:cNvSpPr>
                <a:spLocks/>
              </p:cNvSpPr>
              <p:nvPr/>
            </p:nvSpPr>
            <p:spPr bwMode="auto">
              <a:xfrm>
                <a:off x="6153513" y="5391849"/>
                <a:ext cx="9843" cy="1968"/>
              </a:xfrm>
              <a:custGeom>
                <a:avLst/>
                <a:gdLst>
                  <a:gd name="T0" fmla="*/ 10 w 10"/>
                  <a:gd name="T1" fmla="*/ 0 h 2"/>
                  <a:gd name="T2" fmla="*/ 10 w 10"/>
                  <a:gd name="T3" fmla="*/ 0 h 2"/>
                  <a:gd name="T4" fmla="*/ 9 w 10"/>
                  <a:gd name="T5" fmla="*/ 1 h 2"/>
                  <a:gd name="T6" fmla="*/ 9 w 10"/>
                  <a:gd name="T7" fmla="*/ 1 h 2"/>
                  <a:gd name="T8" fmla="*/ 9 w 10"/>
                  <a:gd name="T9" fmla="*/ 1 h 2"/>
                  <a:gd name="T10" fmla="*/ 9 w 10"/>
                  <a:gd name="T11" fmla="*/ 1 h 2"/>
                  <a:gd name="T12" fmla="*/ 9 w 10"/>
                  <a:gd name="T13" fmla="*/ 1 h 2"/>
                  <a:gd name="T14" fmla="*/ 8 w 10"/>
                  <a:gd name="T15" fmla="*/ 1 h 2"/>
                  <a:gd name="T16" fmla="*/ 8 w 10"/>
                  <a:gd name="T17" fmla="*/ 1 h 2"/>
                  <a:gd name="T18" fmla="*/ 8 w 10"/>
                  <a:gd name="T19" fmla="*/ 1 h 2"/>
                  <a:gd name="T20" fmla="*/ 8 w 10"/>
                  <a:gd name="T21" fmla="*/ 1 h 2"/>
                  <a:gd name="T22" fmla="*/ 8 w 10"/>
                  <a:gd name="T23" fmla="*/ 1 h 2"/>
                  <a:gd name="T24" fmla="*/ 7 w 10"/>
                  <a:gd name="T25" fmla="*/ 1 h 2"/>
                  <a:gd name="T26" fmla="*/ 7 w 10"/>
                  <a:gd name="T27" fmla="*/ 1 h 2"/>
                  <a:gd name="T28" fmla="*/ 7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6 w 10"/>
                  <a:gd name="T35" fmla="*/ 1 h 2"/>
                  <a:gd name="T36" fmla="*/ 6 w 10"/>
                  <a:gd name="T37" fmla="*/ 1 h 2"/>
                  <a:gd name="T38" fmla="*/ 6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5 w 10"/>
                  <a:gd name="T47" fmla="*/ 1 h 2"/>
                  <a:gd name="T48" fmla="*/ 5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4 w 10"/>
                  <a:gd name="T55" fmla="*/ 1 h 2"/>
                  <a:gd name="T56" fmla="*/ 4 w 10"/>
                  <a:gd name="T57" fmla="*/ 1 h 2"/>
                  <a:gd name="T58" fmla="*/ 4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3 w 10"/>
                  <a:gd name="T65" fmla="*/ 1 h 2"/>
                  <a:gd name="T66" fmla="*/ 3 w 10"/>
                  <a:gd name="T67" fmla="*/ 1 h 2"/>
                  <a:gd name="T68" fmla="*/ 3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2 w 10"/>
                  <a:gd name="T77" fmla="*/ 2 h 2"/>
                  <a:gd name="T78" fmla="*/ 2 w 10"/>
                  <a:gd name="T79" fmla="*/ 2 h 2"/>
                  <a:gd name="T80" fmla="*/ 2 w 10"/>
                  <a:gd name="T81" fmla="*/ 2 h 2"/>
                  <a:gd name="T82" fmla="*/ 2 w 10"/>
                  <a:gd name="T83" fmla="*/ 2 h 2"/>
                  <a:gd name="T84" fmla="*/ 1 w 10"/>
                  <a:gd name="T85" fmla="*/ 2 h 2"/>
                  <a:gd name="T86" fmla="*/ 1 w 10"/>
                  <a:gd name="T87" fmla="*/ 2 h 2"/>
                  <a:gd name="T88" fmla="*/ 1 w 10"/>
                  <a:gd name="T89" fmla="*/ 2 h 2"/>
                  <a:gd name="T90" fmla="*/ 1 w 10"/>
                  <a:gd name="T91" fmla="*/ 2 h 2"/>
                  <a:gd name="T92" fmla="*/ 1 w 10"/>
                  <a:gd name="T93" fmla="*/ 2 h 2"/>
                  <a:gd name="T94" fmla="*/ 0 w 10"/>
                  <a:gd name="T95" fmla="*/ 2 h 2"/>
                  <a:gd name="T96" fmla="*/ 0 w 10"/>
                  <a:gd name="T97" fmla="*/ 2 h 2"/>
                  <a:gd name="T98" fmla="*/ 0 w 10"/>
                  <a:gd name="T99" fmla="*/ 2 h 2"/>
                  <a:gd name="T100" fmla="*/ 0 w 10"/>
                  <a:gd name="T101" fmla="*/ 2 h 2"/>
                  <a:gd name="T102" fmla="*/ 0 w 10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8" name="Freeform 2919"/>
              <p:cNvSpPr>
                <a:spLocks/>
              </p:cNvSpPr>
              <p:nvPr/>
            </p:nvSpPr>
            <p:spPr bwMode="auto">
              <a:xfrm>
                <a:off x="6143670" y="5393817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6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5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4 w 10"/>
                  <a:gd name="T57" fmla="*/ 0 h 1"/>
                  <a:gd name="T58" fmla="*/ 4 w 10"/>
                  <a:gd name="T59" fmla="*/ 0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9" name="Freeform 2920"/>
              <p:cNvSpPr>
                <a:spLocks/>
              </p:cNvSpPr>
              <p:nvPr/>
            </p:nvSpPr>
            <p:spPr bwMode="auto">
              <a:xfrm>
                <a:off x="6133828" y="5394801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4 w 10"/>
                  <a:gd name="T57" fmla="*/ 0 h 1"/>
                  <a:gd name="T58" fmla="*/ 4 w 10"/>
                  <a:gd name="T59" fmla="*/ 0 h 1"/>
                  <a:gd name="T60" fmla="*/ 4 w 10"/>
                  <a:gd name="T61" fmla="*/ 0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0" name="Freeform 2921"/>
              <p:cNvSpPr>
                <a:spLocks/>
              </p:cNvSpPr>
              <p:nvPr/>
            </p:nvSpPr>
            <p:spPr bwMode="auto">
              <a:xfrm>
                <a:off x="6123985" y="5395786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1" name="Freeform 2922"/>
              <p:cNvSpPr>
                <a:spLocks/>
              </p:cNvSpPr>
              <p:nvPr/>
            </p:nvSpPr>
            <p:spPr bwMode="auto">
              <a:xfrm>
                <a:off x="6114143" y="5396770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8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2" name="Freeform 2923"/>
              <p:cNvSpPr>
                <a:spLocks/>
              </p:cNvSpPr>
              <p:nvPr/>
            </p:nvSpPr>
            <p:spPr bwMode="auto">
              <a:xfrm>
                <a:off x="6104300" y="5396770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10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1 h 1"/>
                  <a:gd name="T18" fmla="*/ 8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3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1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3" name="Freeform 2924"/>
              <p:cNvSpPr>
                <a:spLocks/>
              </p:cNvSpPr>
              <p:nvPr/>
            </p:nvSpPr>
            <p:spPr bwMode="auto">
              <a:xfrm>
                <a:off x="6094458" y="5397754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10 w 10"/>
                  <a:gd name="T6" fmla="*/ 9 w 10"/>
                  <a:gd name="T7" fmla="*/ 9 w 10"/>
                  <a:gd name="T8" fmla="*/ 9 w 10"/>
                  <a:gd name="T9" fmla="*/ 9 w 10"/>
                  <a:gd name="T10" fmla="*/ 8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7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4 w 10"/>
                  <a:gd name="T36" fmla="*/ 3 w 10"/>
                  <a:gd name="T37" fmla="*/ 3 w 10"/>
                  <a:gd name="T38" fmla="*/ 3 w 10"/>
                  <a:gd name="T39" fmla="*/ 3 w 10"/>
                  <a:gd name="T40" fmla="*/ 3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1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4" name="Freeform 2925"/>
              <p:cNvSpPr>
                <a:spLocks/>
              </p:cNvSpPr>
              <p:nvPr/>
            </p:nvSpPr>
            <p:spPr bwMode="auto">
              <a:xfrm>
                <a:off x="6084615" y="5397754"/>
                <a:ext cx="10827" cy="985"/>
              </a:xfrm>
              <a:custGeom>
                <a:avLst/>
                <a:gdLst>
                  <a:gd name="T0" fmla="*/ 11 w 11"/>
                  <a:gd name="T1" fmla="*/ 0 h 1"/>
                  <a:gd name="T2" fmla="*/ 10 w 11"/>
                  <a:gd name="T3" fmla="*/ 0 h 1"/>
                  <a:gd name="T4" fmla="*/ 10 w 11"/>
                  <a:gd name="T5" fmla="*/ 0 h 1"/>
                  <a:gd name="T6" fmla="*/ 10 w 11"/>
                  <a:gd name="T7" fmla="*/ 0 h 1"/>
                  <a:gd name="T8" fmla="*/ 10 w 11"/>
                  <a:gd name="T9" fmla="*/ 0 h 1"/>
                  <a:gd name="T10" fmla="*/ 10 w 11"/>
                  <a:gd name="T11" fmla="*/ 0 h 1"/>
                  <a:gd name="T12" fmla="*/ 9 w 11"/>
                  <a:gd name="T13" fmla="*/ 0 h 1"/>
                  <a:gd name="T14" fmla="*/ 9 w 11"/>
                  <a:gd name="T15" fmla="*/ 0 h 1"/>
                  <a:gd name="T16" fmla="*/ 9 w 11"/>
                  <a:gd name="T17" fmla="*/ 0 h 1"/>
                  <a:gd name="T18" fmla="*/ 9 w 11"/>
                  <a:gd name="T19" fmla="*/ 0 h 1"/>
                  <a:gd name="T20" fmla="*/ 8 w 11"/>
                  <a:gd name="T21" fmla="*/ 0 h 1"/>
                  <a:gd name="T22" fmla="*/ 8 w 11"/>
                  <a:gd name="T23" fmla="*/ 0 h 1"/>
                  <a:gd name="T24" fmla="*/ 8 w 11"/>
                  <a:gd name="T25" fmla="*/ 0 h 1"/>
                  <a:gd name="T26" fmla="*/ 8 w 11"/>
                  <a:gd name="T27" fmla="*/ 0 h 1"/>
                  <a:gd name="T28" fmla="*/ 8 w 11"/>
                  <a:gd name="T29" fmla="*/ 0 h 1"/>
                  <a:gd name="T30" fmla="*/ 8 w 11"/>
                  <a:gd name="T31" fmla="*/ 0 h 1"/>
                  <a:gd name="T32" fmla="*/ 7 w 11"/>
                  <a:gd name="T33" fmla="*/ 0 h 1"/>
                  <a:gd name="T34" fmla="*/ 7 w 11"/>
                  <a:gd name="T35" fmla="*/ 0 h 1"/>
                  <a:gd name="T36" fmla="*/ 7 w 11"/>
                  <a:gd name="T37" fmla="*/ 0 h 1"/>
                  <a:gd name="T38" fmla="*/ 7 w 11"/>
                  <a:gd name="T39" fmla="*/ 0 h 1"/>
                  <a:gd name="T40" fmla="*/ 7 w 11"/>
                  <a:gd name="T41" fmla="*/ 0 h 1"/>
                  <a:gd name="T42" fmla="*/ 6 w 11"/>
                  <a:gd name="T43" fmla="*/ 0 h 1"/>
                  <a:gd name="T44" fmla="*/ 6 w 11"/>
                  <a:gd name="T45" fmla="*/ 0 h 1"/>
                  <a:gd name="T46" fmla="*/ 6 w 11"/>
                  <a:gd name="T47" fmla="*/ 0 h 1"/>
                  <a:gd name="T48" fmla="*/ 6 w 11"/>
                  <a:gd name="T49" fmla="*/ 0 h 1"/>
                  <a:gd name="T50" fmla="*/ 5 w 11"/>
                  <a:gd name="T51" fmla="*/ 0 h 1"/>
                  <a:gd name="T52" fmla="*/ 5 w 11"/>
                  <a:gd name="T53" fmla="*/ 0 h 1"/>
                  <a:gd name="T54" fmla="*/ 5 w 11"/>
                  <a:gd name="T55" fmla="*/ 0 h 1"/>
                  <a:gd name="T56" fmla="*/ 5 w 11"/>
                  <a:gd name="T57" fmla="*/ 0 h 1"/>
                  <a:gd name="T58" fmla="*/ 5 w 11"/>
                  <a:gd name="T59" fmla="*/ 0 h 1"/>
                  <a:gd name="T60" fmla="*/ 5 w 11"/>
                  <a:gd name="T61" fmla="*/ 0 h 1"/>
                  <a:gd name="T62" fmla="*/ 4 w 11"/>
                  <a:gd name="T63" fmla="*/ 0 h 1"/>
                  <a:gd name="T64" fmla="*/ 4 w 11"/>
                  <a:gd name="T65" fmla="*/ 0 h 1"/>
                  <a:gd name="T66" fmla="*/ 4 w 11"/>
                  <a:gd name="T67" fmla="*/ 1 h 1"/>
                  <a:gd name="T68" fmla="*/ 4 w 11"/>
                  <a:gd name="T69" fmla="*/ 1 h 1"/>
                  <a:gd name="T70" fmla="*/ 4 w 11"/>
                  <a:gd name="T71" fmla="*/ 1 h 1"/>
                  <a:gd name="T72" fmla="*/ 3 w 11"/>
                  <a:gd name="T73" fmla="*/ 1 h 1"/>
                  <a:gd name="T74" fmla="*/ 3 w 11"/>
                  <a:gd name="T75" fmla="*/ 1 h 1"/>
                  <a:gd name="T76" fmla="*/ 3 w 11"/>
                  <a:gd name="T77" fmla="*/ 1 h 1"/>
                  <a:gd name="T78" fmla="*/ 3 w 11"/>
                  <a:gd name="T79" fmla="*/ 1 h 1"/>
                  <a:gd name="T80" fmla="*/ 3 w 11"/>
                  <a:gd name="T81" fmla="*/ 1 h 1"/>
                  <a:gd name="T82" fmla="*/ 3 w 11"/>
                  <a:gd name="T83" fmla="*/ 1 h 1"/>
                  <a:gd name="T84" fmla="*/ 2 w 11"/>
                  <a:gd name="T85" fmla="*/ 1 h 1"/>
                  <a:gd name="T86" fmla="*/ 2 w 11"/>
                  <a:gd name="T87" fmla="*/ 1 h 1"/>
                  <a:gd name="T88" fmla="*/ 2 w 11"/>
                  <a:gd name="T89" fmla="*/ 1 h 1"/>
                  <a:gd name="T90" fmla="*/ 2 w 11"/>
                  <a:gd name="T91" fmla="*/ 1 h 1"/>
                  <a:gd name="T92" fmla="*/ 1 w 11"/>
                  <a:gd name="T93" fmla="*/ 1 h 1"/>
                  <a:gd name="T94" fmla="*/ 1 w 11"/>
                  <a:gd name="T95" fmla="*/ 1 h 1"/>
                  <a:gd name="T96" fmla="*/ 1 w 11"/>
                  <a:gd name="T97" fmla="*/ 1 h 1"/>
                  <a:gd name="T98" fmla="*/ 1 w 11"/>
                  <a:gd name="T99" fmla="*/ 1 h 1"/>
                  <a:gd name="T100" fmla="*/ 1 w 11"/>
                  <a:gd name="T101" fmla="*/ 1 h 1"/>
                  <a:gd name="T102" fmla="*/ 0 w 11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5" name="Freeform 2926"/>
              <p:cNvSpPr>
                <a:spLocks/>
              </p:cNvSpPr>
              <p:nvPr/>
            </p:nvSpPr>
            <p:spPr bwMode="auto">
              <a:xfrm>
                <a:off x="6075757" y="5398738"/>
                <a:ext cx="9843" cy="0"/>
              </a:xfrm>
              <a:custGeom>
                <a:avLst/>
                <a:gdLst>
                  <a:gd name="T0" fmla="*/ 10 w 10"/>
                  <a:gd name="T1" fmla="*/ 9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6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4 w 10"/>
                  <a:gd name="T27" fmla="*/ 4 w 10"/>
                  <a:gd name="T28" fmla="*/ 4 w 10"/>
                  <a:gd name="T29" fmla="*/ 4 w 10"/>
                  <a:gd name="T30" fmla="*/ 4 w 10"/>
                  <a:gd name="T31" fmla="*/ 3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6" name="Freeform 2927"/>
              <p:cNvSpPr>
                <a:spLocks/>
              </p:cNvSpPr>
              <p:nvPr/>
            </p:nvSpPr>
            <p:spPr bwMode="auto">
              <a:xfrm>
                <a:off x="6065915" y="5398738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7" name="Freeform 2928"/>
              <p:cNvSpPr>
                <a:spLocks/>
              </p:cNvSpPr>
              <p:nvPr/>
            </p:nvSpPr>
            <p:spPr bwMode="auto">
              <a:xfrm>
                <a:off x="6056072" y="5398738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8" name="Freeform 2929"/>
              <p:cNvSpPr>
                <a:spLocks/>
              </p:cNvSpPr>
              <p:nvPr/>
            </p:nvSpPr>
            <p:spPr bwMode="auto">
              <a:xfrm>
                <a:off x="6055088" y="5398738"/>
                <a:ext cx="98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</p:grpSp>
      <p:grpSp>
        <p:nvGrpSpPr>
          <p:cNvPr id="2499" name="Group 2498"/>
          <p:cNvGrpSpPr/>
          <p:nvPr/>
        </p:nvGrpSpPr>
        <p:grpSpPr>
          <a:xfrm>
            <a:off x="1787921" y="3915806"/>
            <a:ext cx="3245575" cy="1284911"/>
            <a:chOff x="4557432" y="5431460"/>
            <a:chExt cx="2553255" cy="1010824"/>
          </a:xfrm>
        </p:grpSpPr>
        <p:sp>
          <p:nvSpPr>
            <p:cNvPr id="2500" name="Rectangle 2995"/>
            <p:cNvSpPr>
              <a:spLocks noChangeArrowheads="1"/>
            </p:cNvSpPr>
            <p:nvPr/>
          </p:nvSpPr>
          <p:spPr bwMode="auto">
            <a:xfrm>
              <a:off x="4557432" y="5437365"/>
              <a:ext cx="1111219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1" name="Line 2996"/>
            <p:cNvSpPr>
              <a:spLocks noChangeShapeType="1"/>
            </p:cNvSpPr>
            <p:nvPr/>
          </p:nvSpPr>
          <p:spPr bwMode="auto">
            <a:xfrm>
              <a:off x="4557432" y="6435395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2" name="Line 2997"/>
            <p:cNvSpPr>
              <a:spLocks noChangeShapeType="1"/>
            </p:cNvSpPr>
            <p:nvPr/>
          </p:nvSpPr>
          <p:spPr bwMode="auto">
            <a:xfrm>
              <a:off x="4557432" y="5437365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3" name="Line 2998"/>
            <p:cNvSpPr>
              <a:spLocks noChangeShapeType="1"/>
            </p:cNvSpPr>
            <p:nvPr/>
          </p:nvSpPr>
          <p:spPr bwMode="auto">
            <a:xfrm flipV="1">
              <a:off x="4557432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4" name="Line 2999"/>
            <p:cNvSpPr>
              <a:spLocks noChangeShapeType="1"/>
            </p:cNvSpPr>
            <p:nvPr/>
          </p:nvSpPr>
          <p:spPr bwMode="auto">
            <a:xfrm flipV="1">
              <a:off x="4742471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5" name="Line 3000"/>
            <p:cNvSpPr>
              <a:spLocks noChangeShapeType="1"/>
            </p:cNvSpPr>
            <p:nvPr/>
          </p:nvSpPr>
          <p:spPr bwMode="auto">
            <a:xfrm flipV="1">
              <a:off x="4927510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6" name="Line 3001"/>
            <p:cNvSpPr>
              <a:spLocks noChangeShapeType="1"/>
            </p:cNvSpPr>
            <p:nvPr/>
          </p:nvSpPr>
          <p:spPr bwMode="auto">
            <a:xfrm flipV="1">
              <a:off x="5112549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7" name="Line 3002"/>
            <p:cNvSpPr>
              <a:spLocks noChangeShapeType="1"/>
            </p:cNvSpPr>
            <p:nvPr/>
          </p:nvSpPr>
          <p:spPr bwMode="auto">
            <a:xfrm flipV="1">
              <a:off x="5297588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8" name="Line 3003"/>
            <p:cNvSpPr>
              <a:spLocks noChangeShapeType="1"/>
            </p:cNvSpPr>
            <p:nvPr/>
          </p:nvSpPr>
          <p:spPr bwMode="auto">
            <a:xfrm flipV="1">
              <a:off x="5483612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9" name="Line 3004"/>
            <p:cNvSpPr>
              <a:spLocks noChangeShapeType="1"/>
            </p:cNvSpPr>
            <p:nvPr/>
          </p:nvSpPr>
          <p:spPr bwMode="auto">
            <a:xfrm flipV="1">
              <a:off x="5668651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0" name="Line 3005"/>
            <p:cNvSpPr>
              <a:spLocks noChangeShapeType="1"/>
            </p:cNvSpPr>
            <p:nvPr/>
          </p:nvSpPr>
          <p:spPr bwMode="auto">
            <a:xfrm>
              <a:off x="4557432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1" name="Line 3006"/>
            <p:cNvSpPr>
              <a:spLocks noChangeShapeType="1"/>
            </p:cNvSpPr>
            <p:nvPr/>
          </p:nvSpPr>
          <p:spPr bwMode="auto">
            <a:xfrm>
              <a:off x="4742471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2" name="Line 3007"/>
            <p:cNvSpPr>
              <a:spLocks noChangeShapeType="1"/>
            </p:cNvSpPr>
            <p:nvPr/>
          </p:nvSpPr>
          <p:spPr bwMode="auto">
            <a:xfrm>
              <a:off x="4927510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3" name="Line 3008"/>
            <p:cNvSpPr>
              <a:spLocks noChangeShapeType="1"/>
            </p:cNvSpPr>
            <p:nvPr/>
          </p:nvSpPr>
          <p:spPr bwMode="auto">
            <a:xfrm>
              <a:off x="5112549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4" name="Line 3009"/>
            <p:cNvSpPr>
              <a:spLocks noChangeShapeType="1"/>
            </p:cNvSpPr>
            <p:nvPr/>
          </p:nvSpPr>
          <p:spPr bwMode="auto">
            <a:xfrm>
              <a:off x="5297588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5" name="Line 3010"/>
            <p:cNvSpPr>
              <a:spLocks noChangeShapeType="1"/>
            </p:cNvSpPr>
            <p:nvPr/>
          </p:nvSpPr>
          <p:spPr bwMode="auto">
            <a:xfrm>
              <a:off x="5483612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6" name="Line 3011"/>
            <p:cNvSpPr>
              <a:spLocks noChangeShapeType="1"/>
            </p:cNvSpPr>
            <p:nvPr/>
          </p:nvSpPr>
          <p:spPr bwMode="auto">
            <a:xfrm>
              <a:off x="5668651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7" name="Line 3021"/>
            <p:cNvSpPr>
              <a:spLocks noChangeShapeType="1"/>
            </p:cNvSpPr>
            <p:nvPr/>
          </p:nvSpPr>
          <p:spPr bwMode="auto">
            <a:xfrm flipV="1">
              <a:off x="4557432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8" name="Line 3022"/>
            <p:cNvSpPr>
              <a:spLocks noChangeShapeType="1"/>
            </p:cNvSpPr>
            <p:nvPr/>
          </p:nvSpPr>
          <p:spPr bwMode="auto">
            <a:xfrm flipV="1">
              <a:off x="5668651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9" name="Line 3023"/>
            <p:cNvSpPr>
              <a:spLocks noChangeShapeType="1"/>
            </p:cNvSpPr>
            <p:nvPr/>
          </p:nvSpPr>
          <p:spPr bwMode="auto">
            <a:xfrm>
              <a:off x="4557432" y="643539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0" name="Line 3024"/>
            <p:cNvSpPr>
              <a:spLocks noChangeShapeType="1"/>
            </p:cNvSpPr>
            <p:nvPr/>
          </p:nvSpPr>
          <p:spPr bwMode="auto">
            <a:xfrm>
              <a:off x="4557432" y="623657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1" name="Line 3025"/>
            <p:cNvSpPr>
              <a:spLocks noChangeShapeType="1"/>
            </p:cNvSpPr>
            <p:nvPr/>
          </p:nvSpPr>
          <p:spPr bwMode="auto">
            <a:xfrm>
              <a:off x="4557432" y="603677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2" name="Line 3026"/>
            <p:cNvSpPr>
              <a:spLocks noChangeShapeType="1"/>
            </p:cNvSpPr>
            <p:nvPr/>
          </p:nvSpPr>
          <p:spPr bwMode="auto">
            <a:xfrm>
              <a:off x="4557432" y="583697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3" name="Line 3027"/>
            <p:cNvSpPr>
              <a:spLocks noChangeShapeType="1"/>
            </p:cNvSpPr>
            <p:nvPr/>
          </p:nvSpPr>
          <p:spPr bwMode="auto">
            <a:xfrm>
              <a:off x="4557432" y="563716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4" name="Line 3028"/>
            <p:cNvSpPr>
              <a:spLocks noChangeShapeType="1"/>
            </p:cNvSpPr>
            <p:nvPr/>
          </p:nvSpPr>
          <p:spPr bwMode="auto">
            <a:xfrm>
              <a:off x="4557432" y="543736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5" name="Line 3029"/>
            <p:cNvSpPr>
              <a:spLocks noChangeShapeType="1"/>
            </p:cNvSpPr>
            <p:nvPr/>
          </p:nvSpPr>
          <p:spPr bwMode="auto">
            <a:xfrm flipH="1">
              <a:off x="5624359" y="643539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6" name="Line 3030"/>
            <p:cNvSpPr>
              <a:spLocks noChangeShapeType="1"/>
            </p:cNvSpPr>
            <p:nvPr/>
          </p:nvSpPr>
          <p:spPr bwMode="auto">
            <a:xfrm flipH="1">
              <a:off x="5624359" y="623657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7" name="Line 3031"/>
            <p:cNvSpPr>
              <a:spLocks noChangeShapeType="1"/>
            </p:cNvSpPr>
            <p:nvPr/>
          </p:nvSpPr>
          <p:spPr bwMode="auto">
            <a:xfrm flipH="1">
              <a:off x="5624359" y="603677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8" name="Line 3032"/>
            <p:cNvSpPr>
              <a:spLocks noChangeShapeType="1"/>
            </p:cNvSpPr>
            <p:nvPr/>
          </p:nvSpPr>
          <p:spPr bwMode="auto">
            <a:xfrm flipH="1">
              <a:off x="5624359" y="583697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9" name="Line 3033"/>
            <p:cNvSpPr>
              <a:spLocks noChangeShapeType="1"/>
            </p:cNvSpPr>
            <p:nvPr/>
          </p:nvSpPr>
          <p:spPr bwMode="auto">
            <a:xfrm flipH="1">
              <a:off x="5624359" y="563716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0" name="Line 3034"/>
            <p:cNvSpPr>
              <a:spLocks noChangeShapeType="1"/>
            </p:cNvSpPr>
            <p:nvPr/>
          </p:nvSpPr>
          <p:spPr bwMode="auto">
            <a:xfrm flipH="1">
              <a:off x="5624359" y="543736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1" name="Oval 3055"/>
            <p:cNvSpPr>
              <a:spLocks noChangeArrowheads="1"/>
            </p:cNvSpPr>
            <p:nvPr/>
          </p:nvSpPr>
          <p:spPr bwMode="auto">
            <a:xfrm>
              <a:off x="4567275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2" name="Oval 3056"/>
            <p:cNvSpPr>
              <a:spLocks noChangeArrowheads="1"/>
            </p:cNvSpPr>
            <p:nvPr/>
          </p:nvSpPr>
          <p:spPr bwMode="auto">
            <a:xfrm>
              <a:off x="4624361" y="64265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3" name="Oval 3057"/>
            <p:cNvSpPr>
              <a:spLocks noChangeArrowheads="1"/>
            </p:cNvSpPr>
            <p:nvPr/>
          </p:nvSpPr>
          <p:spPr bwMode="auto">
            <a:xfrm>
              <a:off x="4628298" y="642259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4" name="Oval 3058"/>
            <p:cNvSpPr>
              <a:spLocks noChangeArrowheads="1"/>
            </p:cNvSpPr>
            <p:nvPr/>
          </p:nvSpPr>
          <p:spPr bwMode="auto">
            <a:xfrm>
              <a:off x="4632235" y="639504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5" name="Oval 3059"/>
            <p:cNvSpPr>
              <a:spLocks noChangeArrowheads="1"/>
            </p:cNvSpPr>
            <p:nvPr/>
          </p:nvSpPr>
          <p:spPr bwMode="auto">
            <a:xfrm>
              <a:off x="4636172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6" name="Oval 3060"/>
            <p:cNvSpPr>
              <a:spLocks noChangeArrowheads="1"/>
            </p:cNvSpPr>
            <p:nvPr/>
          </p:nvSpPr>
          <p:spPr bwMode="auto">
            <a:xfrm>
              <a:off x="4640109" y="628874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7" name="Oval 3061"/>
            <p:cNvSpPr>
              <a:spLocks noChangeArrowheads="1"/>
            </p:cNvSpPr>
            <p:nvPr/>
          </p:nvSpPr>
          <p:spPr bwMode="auto">
            <a:xfrm>
              <a:off x="4643061" y="620901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8" name="Oval 3062"/>
            <p:cNvSpPr>
              <a:spLocks noChangeArrowheads="1"/>
            </p:cNvSpPr>
            <p:nvPr/>
          </p:nvSpPr>
          <p:spPr bwMode="auto">
            <a:xfrm>
              <a:off x="4646998" y="614405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9" name="Oval 3063"/>
            <p:cNvSpPr>
              <a:spLocks noChangeArrowheads="1"/>
            </p:cNvSpPr>
            <p:nvPr/>
          </p:nvSpPr>
          <p:spPr bwMode="auto">
            <a:xfrm>
              <a:off x="4650935" y="60564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0" name="Oval 3064"/>
            <p:cNvSpPr>
              <a:spLocks noChangeArrowheads="1"/>
            </p:cNvSpPr>
            <p:nvPr/>
          </p:nvSpPr>
          <p:spPr bwMode="auto">
            <a:xfrm>
              <a:off x="4654872" y="598952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1" name="Oval 3065"/>
            <p:cNvSpPr>
              <a:spLocks noChangeArrowheads="1"/>
            </p:cNvSpPr>
            <p:nvPr/>
          </p:nvSpPr>
          <p:spPr bwMode="auto">
            <a:xfrm>
              <a:off x="4658809" y="598657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2" name="Oval 3066"/>
            <p:cNvSpPr>
              <a:spLocks noChangeArrowheads="1"/>
            </p:cNvSpPr>
            <p:nvPr/>
          </p:nvSpPr>
          <p:spPr bwMode="auto">
            <a:xfrm>
              <a:off x="4662746" y="59649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3" name="Oval 3067"/>
            <p:cNvSpPr>
              <a:spLocks noChangeArrowheads="1"/>
            </p:cNvSpPr>
            <p:nvPr/>
          </p:nvSpPr>
          <p:spPr bwMode="auto">
            <a:xfrm>
              <a:off x="4666683" y="59688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4" name="Oval 3068"/>
            <p:cNvSpPr>
              <a:spLocks noChangeArrowheads="1"/>
            </p:cNvSpPr>
            <p:nvPr/>
          </p:nvSpPr>
          <p:spPr bwMode="auto">
            <a:xfrm>
              <a:off x="4669637" y="594327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5" name="Oval 3069"/>
            <p:cNvSpPr>
              <a:spLocks noChangeArrowheads="1"/>
            </p:cNvSpPr>
            <p:nvPr/>
          </p:nvSpPr>
          <p:spPr bwMode="auto">
            <a:xfrm>
              <a:off x="4674557" y="595704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6" name="Oval 3070"/>
            <p:cNvSpPr>
              <a:spLocks noChangeArrowheads="1"/>
            </p:cNvSpPr>
            <p:nvPr/>
          </p:nvSpPr>
          <p:spPr bwMode="auto">
            <a:xfrm>
              <a:off x="4677511" y="5985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7" name="Oval 3071"/>
            <p:cNvSpPr>
              <a:spLocks noChangeArrowheads="1"/>
            </p:cNvSpPr>
            <p:nvPr/>
          </p:nvSpPr>
          <p:spPr bwMode="auto">
            <a:xfrm>
              <a:off x="4681448" y="600724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8" name="Oval 3072"/>
            <p:cNvSpPr>
              <a:spLocks noChangeArrowheads="1"/>
            </p:cNvSpPr>
            <p:nvPr/>
          </p:nvSpPr>
          <p:spPr bwMode="auto">
            <a:xfrm>
              <a:off x="4685385" y="59964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9" name="Oval 3073"/>
            <p:cNvSpPr>
              <a:spLocks noChangeArrowheads="1"/>
            </p:cNvSpPr>
            <p:nvPr/>
          </p:nvSpPr>
          <p:spPr bwMode="auto">
            <a:xfrm>
              <a:off x="4689322" y="5977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0" name="Oval 3074"/>
            <p:cNvSpPr>
              <a:spLocks noChangeArrowheads="1"/>
            </p:cNvSpPr>
            <p:nvPr/>
          </p:nvSpPr>
          <p:spPr bwMode="auto">
            <a:xfrm>
              <a:off x="4693259" y="5974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1" name="Oval 3075"/>
            <p:cNvSpPr>
              <a:spLocks noChangeArrowheads="1"/>
            </p:cNvSpPr>
            <p:nvPr/>
          </p:nvSpPr>
          <p:spPr bwMode="auto">
            <a:xfrm>
              <a:off x="4696211" y="59413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2" name="Oval 3076"/>
            <p:cNvSpPr>
              <a:spLocks noChangeArrowheads="1"/>
            </p:cNvSpPr>
            <p:nvPr/>
          </p:nvSpPr>
          <p:spPr bwMode="auto">
            <a:xfrm>
              <a:off x="4701133" y="598067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3" name="Oval 3077"/>
            <p:cNvSpPr>
              <a:spLocks noChangeArrowheads="1"/>
            </p:cNvSpPr>
            <p:nvPr/>
          </p:nvSpPr>
          <p:spPr bwMode="auto">
            <a:xfrm>
              <a:off x="4704085" y="59993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4" name="Oval 3078"/>
            <p:cNvSpPr>
              <a:spLocks noChangeArrowheads="1"/>
            </p:cNvSpPr>
            <p:nvPr/>
          </p:nvSpPr>
          <p:spPr bwMode="auto">
            <a:xfrm>
              <a:off x="4708022" y="5985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5" name="Oval 3079"/>
            <p:cNvSpPr>
              <a:spLocks noChangeArrowheads="1"/>
            </p:cNvSpPr>
            <p:nvPr/>
          </p:nvSpPr>
          <p:spPr bwMode="auto">
            <a:xfrm>
              <a:off x="4711959" y="599543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6" name="Oval 3080"/>
            <p:cNvSpPr>
              <a:spLocks noChangeArrowheads="1"/>
            </p:cNvSpPr>
            <p:nvPr/>
          </p:nvSpPr>
          <p:spPr bwMode="auto">
            <a:xfrm>
              <a:off x="4715896" y="60151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7" name="Oval 3081"/>
            <p:cNvSpPr>
              <a:spLocks noChangeArrowheads="1"/>
            </p:cNvSpPr>
            <p:nvPr/>
          </p:nvSpPr>
          <p:spPr bwMode="auto">
            <a:xfrm>
              <a:off x="4719833" y="60338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8" name="Oval 3082"/>
            <p:cNvSpPr>
              <a:spLocks noChangeArrowheads="1"/>
            </p:cNvSpPr>
            <p:nvPr/>
          </p:nvSpPr>
          <p:spPr bwMode="auto">
            <a:xfrm>
              <a:off x="4723770" y="60800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9" name="Oval 3083"/>
            <p:cNvSpPr>
              <a:spLocks noChangeArrowheads="1"/>
            </p:cNvSpPr>
            <p:nvPr/>
          </p:nvSpPr>
          <p:spPr bwMode="auto">
            <a:xfrm>
              <a:off x="4726723" y="60702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0" name="Oval 3084"/>
            <p:cNvSpPr>
              <a:spLocks noChangeArrowheads="1"/>
            </p:cNvSpPr>
            <p:nvPr/>
          </p:nvSpPr>
          <p:spPr bwMode="auto">
            <a:xfrm>
              <a:off x="4730660" y="60348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1" name="Oval 3085"/>
            <p:cNvSpPr>
              <a:spLocks noChangeArrowheads="1"/>
            </p:cNvSpPr>
            <p:nvPr/>
          </p:nvSpPr>
          <p:spPr bwMode="auto">
            <a:xfrm>
              <a:off x="4734597" y="60141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2" name="Oval 3086"/>
            <p:cNvSpPr>
              <a:spLocks noChangeArrowheads="1"/>
            </p:cNvSpPr>
            <p:nvPr/>
          </p:nvSpPr>
          <p:spPr bwMode="auto">
            <a:xfrm>
              <a:off x="4738534" y="59855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3" name="Oval 3087"/>
            <p:cNvSpPr>
              <a:spLocks noChangeArrowheads="1"/>
            </p:cNvSpPr>
            <p:nvPr/>
          </p:nvSpPr>
          <p:spPr bwMode="auto">
            <a:xfrm>
              <a:off x="4742471" y="600823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4" name="Oval 3088"/>
            <p:cNvSpPr>
              <a:spLocks noChangeArrowheads="1"/>
            </p:cNvSpPr>
            <p:nvPr/>
          </p:nvSpPr>
          <p:spPr bwMode="auto">
            <a:xfrm>
              <a:off x="4746408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5" name="Oval 3089"/>
            <p:cNvSpPr>
              <a:spLocks noChangeArrowheads="1"/>
            </p:cNvSpPr>
            <p:nvPr/>
          </p:nvSpPr>
          <p:spPr bwMode="auto">
            <a:xfrm>
              <a:off x="4750345" y="60141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6" name="Oval 3090"/>
            <p:cNvSpPr>
              <a:spLocks noChangeArrowheads="1"/>
            </p:cNvSpPr>
            <p:nvPr/>
          </p:nvSpPr>
          <p:spPr bwMode="auto">
            <a:xfrm>
              <a:off x="4753297" y="599838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7" name="Oval 3091"/>
            <p:cNvSpPr>
              <a:spLocks noChangeArrowheads="1"/>
            </p:cNvSpPr>
            <p:nvPr/>
          </p:nvSpPr>
          <p:spPr bwMode="auto">
            <a:xfrm>
              <a:off x="4757234" y="600823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8" name="Oval 3092"/>
            <p:cNvSpPr>
              <a:spLocks noChangeArrowheads="1"/>
            </p:cNvSpPr>
            <p:nvPr/>
          </p:nvSpPr>
          <p:spPr bwMode="auto">
            <a:xfrm>
              <a:off x="4761171" y="604956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9" name="Oval 3093"/>
            <p:cNvSpPr>
              <a:spLocks noChangeArrowheads="1"/>
            </p:cNvSpPr>
            <p:nvPr/>
          </p:nvSpPr>
          <p:spPr bwMode="auto">
            <a:xfrm>
              <a:off x="4765108" y="60741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0" name="Oval 3094"/>
            <p:cNvSpPr>
              <a:spLocks noChangeArrowheads="1"/>
            </p:cNvSpPr>
            <p:nvPr/>
          </p:nvSpPr>
          <p:spPr bwMode="auto">
            <a:xfrm>
              <a:off x="4769045" y="6026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1" name="Oval 3095"/>
            <p:cNvSpPr>
              <a:spLocks noChangeArrowheads="1"/>
            </p:cNvSpPr>
            <p:nvPr/>
          </p:nvSpPr>
          <p:spPr bwMode="auto">
            <a:xfrm>
              <a:off x="4772982" y="603874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2" name="Oval 3096"/>
            <p:cNvSpPr>
              <a:spLocks noChangeArrowheads="1"/>
            </p:cNvSpPr>
            <p:nvPr/>
          </p:nvSpPr>
          <p:spPr bwMode="auto">
            <a:xfrm>
              <a:off x="4776919" y="60535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3" name="Oval 3097"/>
            <p:cNvSpPr>
              <a:spLocks noChangeArrowheads="1"/>
            </p:cNvSpPr>
            <p:nvPr/>
          </p:nvSpPr>
          <p:spPr bwMode="auto">
            <a:xfrm>
              <a:off x="4779873" y="605941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4" name="Oval 3098"/>
            <p:cNvSpPr>
              <a:spLocks noChangeArrowheads="1"/>
            </p:cNvSpPr>
            <p:nvPr/>
          </p:nvSpPr>
          <p:spPr bwMode="auto">
            <a:xfrm>
              <a:off x="4783810" y="6040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5" name="Oval 3099"/>
            <p:cNvSpPr>
              <a:spLocks noChangeArrowheads="1"/>
            </p:cNvSpPr>
            <p:nvPr/>
          </p:nvSpPr>
          <p:spPr bwMode="auto">
            <a:xfrm>
              <a:off x="4787747" y="602102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6" name="Oval 3100"/>
            <p:cNvSpPr>
              <a:spLocks noChangeArrowheads="1"/>
            </p:cNvSpPr>
            <p:nvPr/>
          </p:nvSpPr>
          <p:spPr bwMode="auto">
            <a:xfrm>
              <a:off x="4791684" y="601708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7" name="Oval 3101"/>
            <p:cNvSpPr>
              <a:spLocks noChangeArrowheads="1"/>
            </p:cNvSpPr>
            <p:nvPr/>
          </p:nvSpPr>
          <p:spPr bwMode="auto">
            <a:xfrm>
              <a:off x="4795621" y="60397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8" name="Oval 3102"/>
            <p:cNvSpPr>
              <a:spLocks noChangeArrowheads="1"/>
            </p:cNvSpPr>
            <p:nvPr/>
          </p:nvSpPr>
          <p:spPr bwMode="auto">
            <a:xfrm>
              <a:off x="4799558" y="606236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9" name="Oval 3103"/>
            <p:cNvSpPr>
              <a:spLocks noChangeArrowheads="1"/>
            </p:cNvSpPr>
            <p:nvPr/>
          </p:nvSpPr>
          <p:spPr bwMode="auto">
            <a:xfrm>
              <a:off x="4803495" y="606925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0" name="Oval 3104"/>
            <p:cNvSpPr>
              <a:spLocks noChangeArrowheads="1"/>
            </p:cNvSpPr>
            <p:nvPr/>
          </p:nvSpPr>
          <p:spPr bwMode="auto">
            <a:xfrm>
              <a:off x="4806447" y="60613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1" name="Oval 3105"/>
            <p:cNvSpPr>
              <a:spLocks noChangeArrowheads="1"/>
            </p:cNvSpPr>
            <p:nvPr/>
          </p:nvSpPr>
          <p:spPr bwMode="auto">
            <a:xfrm>
              <a:off x="4810384" y="6052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2" name="Oval 3106"/>
            <p:cNvSpPr>
              <a:spLocks noChangeArrowheads="1"/>
            </p:cNvSpPr>
            <p:nvPr/>
          </p:nvSpPr>
          <p:spPr bwMode="auto">
            <a:xfrm>
              <a:off x="4814321" y="603775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3" name="Oval 3107"/>
            <p:cNvSpPr>
              <a:spLocks noChangeArrowheads="1"/>
            </p:cNvSpPr>
            <p:nvPr/>
          </p:nvSpPr>
          <p:spPr bwMode="auto">
            <a:xfrm>
              <a:off x="4818258" y="60574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4" name="Oval 3108"/>
            <p:cNvSpPr>
              <a:spLocks noChangeArrowheads="1"/>
            </p:cNvSpPr>
            <p:nvPr/>
          </p:nvSpPr>
          <p:spPr bwMode="auto">
            <a:xfrm>
              <a:off x="4822195" y="60810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5" name="Oval 3109"/>
            <p:cNvSpPr>
              <a:spLocks noChangeArrowheads="1"/>
            </p:cNvSpPr>
            <p:nvPr/>
          </p:nvSpPr>
          <p:spPr bwMode="auto">
            <a:xfrm>
              <a:off x="4826132" y="60909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6" name="Oval 3110"/>
            <p:cNvSpPr>
              <a:spLocks noChangeArrowheads="1"/>
            </p:cNvSpPr>
            <p:nvPr/>
          </p:nvSpPr>
          <p:spPr bwMode="auto">
            <a:xfrm>
              <a:off x="4830069" y="60751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7" name="Oval 3111"/>
            <p:cNvSpPr>
              <a:spLocks noChangeArrowheads="1"/>
            </p:cNvSpPr>
            <p:nvPr/>
          </p:nvSpPr>
          <p:spPr bwMode="auto">
            <a:xfrm>
              <a:off x="4833022" y="6060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8" name="Oval 3112"/>
            <p:cNvSpPr>
              <a:spLocks noChangeArrowheads="1"/>
            </p:cNvSpPr>
            <p:nvPr/>
          </p:nvSpPr>
          <p:spPr bwMode="auto">
            <a:xfrm>
              <a:off x="4836959" y="60633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9" name="Oval 3113"/>
            <p:cNvSpPr>
              <a:spLocks noChangeArrowheads="1"/>
            </p:cNvSpPr>
            <p:nvPr/>
          </p:nvSpPr>
          <p:spPr bwMode="auto">
            <a:xfrm>
              <a:off x="4840896" y="60663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0" name="Oval 3114"/>
            <p:cNvSpPr>
              <a:spLocks noChangeArrowheads="1"/>
            </p:cNvSpPr>
            <p:nvPr/>
          </p:nvSpPr>
          <p:spPr bwMode="auto">
            <a:xfrm>
              <a:off x="4844833" y="608795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1" name="Oval 3115"/>
            <p:cNvSpPr>
              <a:spLocks noChangeArrowheads="1"/>
            </p:cNvSpPr>
            <p:nvPr/>
          </p:nvSpPr>
          <p:spPr bwMode="auto">
            <a:xfrm>
              <a:off x="4848770" y="60702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2" name="Oval 3116"/>
            <p:cNvSpPr>
              <a:spLocks noChangeArrowheads="1"/>
            </p:cNvSpPr>
            <p:nvPr/>
          </p:nvSpPr>
          <p:spPr bwMode="auto">
            <a:xfrm>
              <a:off x="4852707" y="60731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3" name="Oval 3117"/>
            <p:cNvSpPr>
              <a:spLocks noChangeArrowheads="1"/>
            </p:cNvSpPr>
            <p:nvPr/>
          </p:nvSpPr>
          <p:spPr bwMode="auto">
            <a:xfrm>
              <a:off x="4856644" y="608106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4" name="Oval 3118"/>
            <p:cNvSpPr>
              <a:spLocks noChangeArrowheads="1"/>
            </p:cNvSpPr>
            <p:nvPr/>
          </p:nvSpPr>
          <p:spPr bwMode="auto">
            <a:xfrm>
              <a:off x="4859596" y="60771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5" name="Oval 3119"/>
            <p:cNvSpPr>
              <a:spLocks noChangeArrowheads="1"/>
            </p:cNvSpPr>
            <p:nvPr/>
          </p:nvSpPr>
          <p:spPr bwMode="auto">
            <a:xfrm>
              <a:off x="4864518" y="606334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6" name="Oval 3120"/>
            <p:cNvSpPr>
              <a:spLocks noChangeArrowheads="1"/>
            </p:cNvSpPr>
            <p:nvPr/>
          </p:nvSpPr>
          <p:spPr bwMode="auto">
            <a:xfrm>
              <a:off x="4867470" y="606630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7" name="Oval 3121"/>
            <p:cNvSpPr>
              <a:spLocks noChangeArrowheads="1"/>
            </p:cNvSpPr>
            <p:nvPr/>
          </p:nvSpPr>
          <p:spPr bwMode="auto">
            <a:xfrm>
              <a:off x="4871407" y="60948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8" name="Oval 3122"/>
            <p:cNvSpPr>
              <a:spLocks noChangeArrowheads="1"/>
            </p:cNvSpPr>
            <p:nvPr/>
          </p:nvSpPr>
          <p:spPr bwMode="auto">
            <a:xfrm>
              <a:off x="4875344" y="60899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9" name="Oval 3123"/>
            <p:cNvSpPr>
              <a:spLocks noChangeArrowheads="1"/>
            </p:cNvSpPr>
            <p:nvPr/>
          </p:nvSpPr>
          <p:spPr bwMode="auto">
            <a:xfrm>
              <a:off x="4879281" y="608893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0" name="Oval 3124"/>
            <p:cNvSpPr>
              <a:spLocks noChangeArrowheads="1"/>
            </p:cNvSpPr>
            <p:nvPr/>
          </p:nvSpPr>
          <p:spPr bwMode="auto">
            <a:xfrm>
              <a:off x="4883218" y="608303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1" name="Oval 3125"/>
            <p:cNvSpPr>
              <a:spLocks noChangeArrowheads="1"/>
            </p:cNvSpPr>
            <p:nvPr/>
          </p:nvSpPr>
          <p:spPr bwMode="auto">
            <a:xfrm>
              <a:off x="4887155" y="60761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2" name="Oval 3126"/>
            <p:cNvSpPr>
              <a:spLocks noChangeArrowheads="1"/>
            </p:cNvSpPr>
            <p:nvPr/>
          </p:nvSpPr>
          <p:spPr bwMode="auto">
            <a:xfrm>
              <a:off x="4891092" y="607023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3" name="Oval 3127"/>
            <p:cNvSpPr>
              <a:spLocks noChangeArrowheads="1"/>
            </p:cNvSpPr>
            <p:nvPr/>
          </p:nvSpPr>
          <p:spPr bwMode="auto">
            <a:xfrm>
              <a:off x="4894046" y="6076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4" name="Oval 3128"/>
            <p:cNvSpPr>
              <a:spLocks noChangeArrowheads="1"/>
            </p:cNvSpPr>
            <p:nvPr/>
          </p:nvSpPr>
          <p:spPr bwMode="auto">
            <a:xfrm>
              <a:off x="4897983" y="608303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5" name="Oval 3129"/>
            <p:cNvSpPr>
              <a:spLocks noChangeArrowheads="1"/>
            </p:cNvSpPr>
            <p:nvPr/>
          </p:nvSpPr>
          <p:spPr bwMode="auto">
            <a:xfrm>
              <a:off x="4901920" y="610468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6" name="Oval 3130"/>
            <p:cNvSpPr>
              <a:spLocks noChangeArrowheads="1"/>
            </p:cNvSpPr>
            <p:nvPr/>
          </p:nvSpPr>
          <p:spPr bwMode="auto">
            <a:xfrm>
              <a:off x="4905857" y="60977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7" name="Oval 3131"/>
            <p:cNvSpPr>
              <a:spLocks noChangeArrowheads="1"/>
            </p:cNvSpPr>
            <p:nvPr/>
          </p:nvSpPr>
          <p:spPr bwMode="auto">
            <a:xfrm>
              <a:off x="4909794" y="60820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8" name="Oval 3132"/>
            <p:cNvSpPr>
              <a:spLocks noChangeArrowheads="1"/>
            </p:cNvSpPr>
            <p:nvPr/>
          </p:nvSpPr>
          <p:spPr bwMode="auto">
            <a:xfrm>
              <a:off x="4913731" y="609484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9" name="Oval 3133"/>
            <p:cNvSpPr>
              <a:spLocks noChangeArrowheads="1"/>
            </p:cNvSpPr>
            <p:nvPr/>
          </p:nvSpPr>
          <p:spPr bwMode="auto">
            <a:xfrm>
              <a:off x="4917668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0" name="Oval 3134"/>
            <p:cNvSpPr>
              <a:spLocks noChangeArrowheads="1"/>
            </p:cNvSpPr>
            <p:nvPr/>
          </p:nvSpPr>
          <p:spPr bwMode="auto">
            <a:xfrm>
              <a:off x="4920621" y="612043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1" name="Oval 3135"/>
            <p:cNvSpPr>
              <a:spLocks noChangeArrowheads="1"/>
            </p:cNvSpPr>
            <p:nvPr/>
          </p:nvSpPr>
          <p:spPr bwMode="auto">
            <a:xfrm>
              <a:off x="4924558" y="60909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2" name="Oval 3136"/>
            <p:cNvSpPr>
              <a:spLocks noChangeArrowheads="1"/>
            </p:cNvSpPr>
            <p:nvPr/>
          </p:nvSpPr>
          <p:spPr bwMode="auto">
            <a:xfrm>
              <a:off x="4928495" y="60820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3" name="Oval 3138"/>
            <p:cNvSpPr>
              <a:spLocks noChangeArrowheads="1"/>
            </p:cNvSpPr>
            <p:nvPr/>
          </p:nvSpPr>
          <p:spPr bwMode="auto">
            <a:xfrm>
              <a:off x="4932432" y="6099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4" name="Oval 3139"/>
            <p:cNvSpPr>
              <a:spLocks noChangeArrowheads="1"/>
            </p:cNvSpPr>
            <p:nvPr/>
          </p:nvSpPr>
          <p:spPr bwMode="auto">
            <a:xfrm>
              <a:off x="4936369" y="611452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5" name="Oval 3140"/>
            <p:cNvSpPr>
              <a:spLocks noChangeArrowheads="1"/>
            </p:cNvSpPr>
            <p:nvPr/>
          </p:nvSpPr>
          <p:spPr bwMode="auto">
            <a:xfrm>
              <a:off x="4940306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6" name="Oval 3141"/>
            <p:cNvSpPr>
              <a:spLocks noChangeArrowheads="1"/>
            </p:cNvSpPr>
            <p:nvPr/>
          </p:nvSpPr>
          <p:spPr bwMode="auto">
            <a:xfrm>
              <a:off x="4944243" y="612437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7" name="Oval 3142"/>
            <p:cNvSpPr>
              <a:spLocks noChangeArrowheads="1"/>
            </p:cNvSpPr>
            <p:nvPr/>
          </p:nvSpPr>
          <p:spPr bwMode="auto">
            <a:xfrm>
              <a:off x="4947196" y="61233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8" name="Oval 3143"/>
            <p:cNvSpPr>
              <a:spLocks noChangeArrowheads="1"/>
            </p:cNvSpPr>
            <p:nvPr/>
          </p:nvSpPr>
          <p:spPr bwMode="auto">
            <a:xfrm>
              <a:off x="4951133" y="61056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9" name="Oval 3144"/>
            <p:cNvSpPr>
              <a:spLocks noChangeArrowheads="1"/>
            </p:cNvSpPr>
            <p:nvPr/>
          </p:nvSpPr>
          <p:spPr bwMode="auto">
            <a:xfrm>
              <a:off x="4955070" y="609386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0" name="Oval 3145"/>
            <p:cNvSpPr>
              <a:spLocks noChangeArrowheads="1"/>
            </p:cNvSpPr>
            <p:nvPr/>
          </p:nvSpPr>
          <p:spPr bwMode="auto">
            <a:xfrm>
              <a:off x="4959007" y="6101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1" name="Oval 3146"/>
            <p:cNvSpPr>
              <a:spLocks noChangeArrowheads="1"/>
            </p:cNvSpPr>
            <p:nvPr/>
          </p:nvSpPr>
          <p:spPr bwMode="auto">
            <a:xfrm>
              <a:off x="4962944" y="60938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2" name="Oval 3147"/>
            <p:cNvSpPr>
              <a:spLocks noChangeArrowheads="1"/>
            </p:cNvSpPr>
            <p:nvPr/>
          </p:nvSpPr>
          <p:spPr bwMode="auto">
            <a:xfrm>
              <a:off x="4966881" y="60879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3" name="Oval 3148"/>
            <p:cNvSpPr>
              <a:spLocks noChangeArrowheads="1"/>
            </p:cNvSpPr>
            <p:nvPr/>
          </p:nvSpPr>
          <p:spPr bwMode="auto">
            <a:xfrm>
              <a:off x="4970818" y="608893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4" name="Oval 3149"/>
            <p:cNvSpPr>
              <a:spLocks noChangeArrowheads="1"/>
            </p:cNvSpPr>
            <p:nvPr/>
          </p:nvSpPr>
          <p:spPr bwMode="auto">
            <a:xfrm>
              <a:off x="4973770" y="60859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5" name="Oval 3150"/>
            <p:cNvSpPr>
              <a:spLocks noChangeArrowheads="1"/>
            </p:cNvSpPr>
            <p:nvPr/>
          </p:nvSpPr>
          <p:spPr bwMode="auto">
            <a:xfrm>
              <a:off x="4977707" y="609779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6" name="Oval 3151"/>
            <p:cNvSpPr>
              <a:spLocks noChangeArrowheads="1"/>
            </p:cNvSpPr>
            <p:nvPr/>
          </p:nvSpPr>
          <p:spPr bwMode="auto">
            <a:xfrm>
              <a:off x="4981644" y="61155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7" name="Oval 3152"/>
            <p:cNvSpPr>
              <a:spLocks noChangeArrowheads="1"/>
            </p:cNvSpPr>
            <p:nvPr/>
          </p:nvSpPr>
          <p:spPr bwMode="auto">
            <a:xfrm>
              <a:off x="4985581" y="61233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8" name="Oval 3153"/>
            <p:cNvSpPr>
              <a:spLocks noChangeArrowheads="1"/>
            </p:cNvSpPr>
            <p:nvPr/>
          </p:nvSpPr>
          <p:spPr bwMode="auto">
            <a:xfrm>
              <a:off x="4989518" y="611256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9" name="Oval 3154"/>
            <p:cNvSpPr>
              <a:spLocks noChangeArrowheads="1"/>
            </p:cNvSpPr>
            <p:nvPr/>
          </p:nvSpPr>
          <p:spPr bwMode="auto">
            <a:xfrm>
              <a:off x="4993455" y="60899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0" name="Oval 3155"/>
            <p:cNvSpPr>
              <a:spLocks noChangeArrowheads="1"/>
            </p:cNvSpPr>
            <p:nvPr/>
          </p:nvSpPr>
          <p:spPr bwMode="auto">
            <a:xfrm>
              <a:off x="4996408" y="610075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1" name="Oval 3156"/>
            <p:cNvSpPr>
              <a:spLocks noChangeArrowheads="1"/>
            </p:cNvSpPr>
            <p:nvPr/>
          </p:nvSpPr>
          <p:spPr bwMode="auto">
            <a:xfrm>
              <a:off x="5000345" y="61253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2" name="Oval 3157"/>
            <p:cNvSpPr>
              <a:spLocks noChangeArrowheads="1"/>
            </p:cNvSpPr>
            <p:nvPr/>
          </p:nvSpPr>
          <p:spPr bwMode="auto">
            <a:xfrm>
              <a:off x="5004282" y="612830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3" name="Oval 3158"/>
            <p:cNvSpPr>
              <a:spLocks noChangeArrowheads="1"/>
            </p:cNvSpPr>
            <p:nvPr/>
          </p:nvSpPr>
          <p:spPr bwMode="auto">
            <a:xfrm>
              <a:off x="5008219" y="61342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4" name="Oval 3159"/>
            <p:cNvSpPr>
              <a:spLocks noChangeArrowheads="1"/>
            </p:cNvSpPr>
            <p:nvPr/>
          </p:nvSpPr>
          <p:spPr bwMode="auto">
            <a:xfrm>
              <a:off x="5012156" y="61273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5" name="Oval 3160"/>
            <p:cNvSpPr>
              <a:spLocks noChangeArrowheads="1"/>
            </p:cNvSpPr>
            <p:nvPr/>
          </p:nvSpPr>
          <p:spPr bwMode="auto">
            <a:xfrm>
              <a:off x="5016093" y="611452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6" name="Oval 3161"/>
            <p:cNvSpPr>
              <a:spLocks noChangeArrowheads="1"/>
            </p:cNvSpPr>
            <p:nvPr/>
          </p:nvSpPr>
          <p:spPr bwMode="auto">
            <a:xfrm>
              <a:off x="5020030" y="609681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7" name="Oval 3162"/>
            <p:cNvSpPr>
              <a:spLocks noChangeArrowheads="1"/>
            </p:cNvSpPr>
            <p:nvPr/>
          </p:nvSpPr>
          <p:spPr bwMode="auto">
            <a:xfrm>
              <a:off x="5022983" y="610862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8" name="Oval 3163"/>
            <p:cNvSpPr>
              <a:spLocks noChangeArrowheads="1"/>
            </p:cNvSpPr>
            <p:nvPr/>
          </p:nvSpPr>
          <p:spPr bwMode="auto">
            <a:xfrm>
              <a:off x="5027904" y="611256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9" name="Oval 3164"/>
            <p:cNvSpPr>
              <a:spLocks noChangeArrowheads="1"/>
            </p:cNvSpPr>
            <p:nvPr/>
          </p:nvSpPr>
          <p:spPr bwMode="auto">
            <a:xfrm>
              <a:off x="5030857" y="612043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0" name="Oval 3165"/>
            <p:cNvSpPr>
              <a:spLocks noChangeArrowheads="1"/>
            </p:cNvSpPr>
            <p:nvPr/>
          </p:nvSpPr>
          <p:spPr bwMode="auto">
            <a:xfrm>
              <a:off x="5034794" y="611748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1" name="Oval 3166"/>
            <p:cNvSpPr>
              <a:spLocks noChangeArrowheads="1"/>
            </p:cNvSpPr>
            <p:nvPr/>
          </p:nvSpPr>
          <p:spPr bwMode="auto">
            <a:xfrm>
              <a:off x="5038731" y="61184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2" name="Oval 3167"/>
            <p:cNvSpPr>
              <a:spLocks noChangeArrowheads="1"/>
            </p:cNvSpPr>
            <p:nvPr/>
          </p:nvSpPr>
          <p:spPr bwMode="auto">
            <a:xfrm>
              <a:off x="5042668" y="611452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3" name="Oval 3168"/>
            <p:cNvSpPr>
              <a:spLocks noChangeArrowheads="1"/>
            </p:cNvSpPr>
            <p:nvPr/>
          </p:nvSpPr>
          <p:spPr bwMode="auto">
            <a:xfrm>
              <a:off x="5046605" y="610764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4" name="Oval 3169"/>
            <p:cNvSpPr>
              <a:spLocks noChangeArrowheads="1"/>
            </p:cNvSpPr>
            <p:nvPr/>
          </p:nvSpPr>
          <p:spPr bwMode="auto">
            <a:xfrm>
              <a:off x="5049558" y="608008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5" name="Oval 3170"/>
            <p:cNvSpPr>
              <a:spLocks noChangeArrowheads="1"/>
            </p:cNvSpPr>
            <p:nvPr/>
          </p:nvSpPr>
          <p:spPr bwMode="auto">
            <a:xfrm>
              <a:off x="5054479" y="607023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6" name="Oval 3171"/>
            <p:cNvSpPr>
              <a:spLocks noChangeArrowheads="1"/>
            </p:cNvSpPr>
            <p:nvPr/>
          </p:nvSpPr>
          <p:spPr bwMode="auto">
            <a:xfrm>
              <a:off x="5057432" y="604661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7" name="Oval 3172"/>
            <p:cNvSpPr>
              <a:spLocks noChangeArrowheads="1"/>
            </p:cNvSpPr>
            <p:nvPr/>
          </p:nvSpPr>
          <p:spPr bwMode="auto">
            <a:xfrm>
              <a:off x="5061369" y="60623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8" name="Oval 3173"/>
            <p:cNvSpPr>
              <a:spLocks noChangeArrowheads="1"/>
            </p:cNvSpPr>
            <p:nvPr/>
          </p:nvSpPr>
          <p:spPr bwMode="auto">
            <a:xfrm>
              <a:off x="5065306" y="60790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9" name="Oval 3174"/>
            <p:cNvSpPr>
              <a:spLocks noChangeArrowheads="1"/>
            </p:cNvSpPr>
            <p:nvPr/>
          </p:nvSpPr>
          <p:spPr bwMode="auto">
            <a:xfrm>
              <a:off x="5069243" y="60722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0" name="Oval 3175"/>
            <p:cNvSpPr>
              <a:spLocks noChangeArrowheads="1"/>
            </p:cNvSpPr>
            <p:nvPr/>
          </p:nvSpPr>
          <p:spPr bwMode="auto">
            <a:xfrm>
              <a:off x="5073180" y="605547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1" name="Oval 3176"/>
            <p:cNvSpPr>
              <a:spLocks noChangeArrowheads="1"/>
            </p:cNvSpPr>
            <p:nvPr/>
          </p:nvSpPr>
          <p:spPr bwMode="auto">
            <a:xfrm>
              <a:off x="5077117" y="60318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2" name="Oval 3177"/>
            <p:cNvSpPr>
              <a:spLocks noChangeArrowheads="1"/>
            </p:cNvSpPr>
            <p:nvPr/>
          </p:nvSpPr>
          <p:spPr bwMode="auto">
            <a:xfrm>
              <a:off x="5081054" y="60210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3" name="Oval 3178"/>
            <p:cNvSpPr>
              <a:spLocks noChangeArrowheads="1"/>
            </p:cNvSpPr>
            <p:nvPr/>
          </p:nvSpPr>
          <p:spPr bwMode="auto">
            <a:xfrm>
              <a:off x="5084006" y="601512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4" name="Oval 3179"/>
            <p:cNvSpPr>
              <a:spLocks noChangeArrowheads="1"/>
            </p:cNvSpPr>
            <p:nvPr/>
          </p:nvSpPr>
          <p:spPr bwMode="auto">
            <a:xfrm>
              <a:off x="5087943" y="60318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5" name="Oval 3180"/>
            <p:cNvSpPr>
              <a:spLocks noChangeArrowheads="1"/>
            </p:cNvSpPr>
            <p:nvPr/>
          </p:nvSpPr>
          <p:spPr bwMode="auto">
            <a:xfrm>
              <a:off x="5091880" y="60170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6" name="Oval 3181"/>
            <p:cNvSpPr>
              <a:spLocks noChangeArrowheads="1"/>
            </p:cNvSpPr>
            <p:nvPr/>
          </p:nvSpPr>
          <p:spPr bwMode="auto">
            <a:xfrm>
              <a:off x="5095817" y="59924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7" name="Oval 3182"/>
            <p:cNvSpPr>
              <a:spLocks noChangeArrowheads="1"/>
            </p:cNvSpPr>
            <p:nvPr/>
          </p:nvSpPr>
          <p:spPr bwMode="auto">
            <a:xfrm>
              <a:off x="5099754" y="597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8" name="Oval 3183"/>
            <p:cNvSpPr>
              <a:spLocks noChangeArrowheads="1"/>
            </p:cNvSpPr>
            <p:nvPr/>
          </p:nvSpPr>
          <p:spPr bwMode="auto">
            <a:xfrm>
              <a:off x="5103691" y="597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9" name="Oval 3184"/>
            <p:cNvSpPr>
              <a:spLocks noChangeArrowheads="1"/>
            </p:cNvSpPr>
            <p:nvPr/>
          </p:nvSpPr>
          <p:spPr bwMode="auto">
            <a:xfrm>
              <a:off x="5107628" y="597378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0" name="Oval 3185"/>
            <p:cNvSpPr>
              <a:spLocks noChangeArrowheads="1"/>
            </p:cNvSpPr>
            <p:nvPr/>
          </p:nvSpPr>
          <p:spPr bwMode="auto">
            <a:xfrm>
              <a:off x="5110581" y="59895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1" name="Oval 3186"/>
            <p:cNvSpPr>
              <a:spLocks noChangeArrowheads="1"/>
            </p:cNvSpPr>
            <p:nvPr/>
          </p:nvSpPr>
          <p:spPr bwMode="auto">
            <a:xfrm>
              <a:off x="5114518" y="59737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2" name="Oval 3187"/>
            <p:cNvSpPr>
              <a:spLocks noChangeArrowheads="1"/>
            </p:cNvSpPr>
            <p:nvPr/>
          </p:nvSpPr>
          <p:spPr bwMode="auto">
            <a:xfrm>
              <a:off x="5118455" y="593342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3" name="Oval 3188"/>
            <p:cNvSpPr>
              <a:spLocks noChangeArrowheads="1"/>
            </p:cNvSpPr>
            <p:nvPr/>
          </p:nvSpPr>
          <p:spPr bwMode="auto">
            <a:xfrm>
              <a:off x="5122392" y="5953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4" name="Oval 3189"/>
            <p:cNvSpPr>
              <a:spLocks noChangeArrowheads="1"/>
            </p:cNvSpPr>
            <p:nvPr/>
          </p:nvSpPr>
          <p:spPr bwMode="auto">
            <a:xfrm>
              <a:off x="5126329" y="5974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5" name="Oval 3190"/>
            <p:cNvSpPr>
              <a:spLocks noChangeArrowheads="1"/>
            </p:cNvSpPr>
            <p:nvPr/>
          </p:nvSpPr>
          <p:spPr bwMode="auto">
            <a:xfrm>
              <a:off x="5130266" y="595508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6" name="Oval 3191"/>
            <p:cNvSpPr>
              <a:spLocks noChangeArrowheads="1"/>
            </p:cNvSpPr>
            <p:nvPr/>
          </p:nvSpPr>
          <p:spPr bwMode="auto">
            <a:xfrm>
              <a:off x="5134203" y="59590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7" name="Oval 3192"/>
            <p:cNvSpPr>
              <a:spLocks noChangeArrowheads="1"/>
            </p:cNvSpPr>
            <p:nvPr/>
          </p:nvSpPr>
          <p:spPr bwMode="auto">
            <a:xfrm>
              <a:off x="5137156" y="593047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8" name="Oval 3193"/>
            <p:cNvSpPr>
              <a:spLocks noChangeArrowheads="1"/>
            </p:cNvSpPr>
            <p:nvPr/>
          </p:nvSpPr>
          <p:spPr bwMode="auto">
            <a:xfrm>
              <a:off x="5141093" y="59088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9" name="Oval 3194"/>
            <p:cNvSpPr>
              <a:spLocks noChangeArrowheads="1"/>
            </p:cNvSpPr>
            <p:nvPr/>
          </p:nvSpPr>
          <p:spPr bwMode="auto">
            <a:xfrm>
              <a:off x="5145030" y="591177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0" name="Oval 3195"/>
            <p:cNvSpPr>
              <a:spLocks noChangeArrowheads="1"/>
            </p:cNvSpPr>
            <p:nvPr/>
          </p:nvSpPr>
          <p:spPr bwMode="auto">
            <a:xfrm>
              <a:off x="5148967" y="59196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1" name="Oval 3196"/>
            <p:cNvSpPr>
              <a:spLocks noChangeArrowheads="1"/>
            </p:cNvSpPr>
            <p:nvPr/>
          </p:nvSpPr>
          <p:spPr bwMode="auto">
            <a:xfrm>
              <a:off x="5152904" y="59029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2" name="Oval 3197"/>
            <p:cNvSpPr>
              <a:spLocks noChangeArrowheads="1"/>
            </p:cNvSpPr>
            <p:nvPr/>
          </p:nvSpPr>
          <p:spPr bwMode="auto">
            <a:xfrm>
              <a:off x="5156841" y="58537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3" name="Oval 3198"/>
            <p:cNvSpPr>
              <a:spLocks noChangeArrowheads="1"/>
            </p:cNvSpPr>
            <p:nvPr/>
          </p:nvSpPr>
          <p:spPr bwMode="auto">
            <a:xfrm>
              <a:off x="5160778" y="58123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4" name="Oval 3199"/>
            <p:cNvSpPr>
              <a:spLocks noChangeArrowheads="1"/>
            </p:cNvSpPr>
            <p:nvPr/>
          </p:nvSpPr>
          <p:spPr bwMode="auto">
            <a:xfrm>
              <a:off x="5163731" y="580645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5" name="Oval 3200"/>
            <p:cNvSpPr>
              <a:spLocks noChangeArrowheads="1"/>
            </p:cNvSpPr>
            <p:nvPr/>
          </p:nvSpPr>
          <p:spPr bwMode="auto">
            <a:xfrm>
              <a:off x="5167668" y="58222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6" name="Oval 3201"/>
            <p:cNvSpPr>
              <a:spLocks noChangeArrowheads="1"/>
            </p:cNvSpPr>
            <p:nvPr/>
          </p:nvSpPr>
          <p:spPr bwMode="auto">
            <a:xfrm>
              <a:off x="5171605" y="580055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7" name="Oval 3202"/>
            <p:cNvSpPr>
              <a:spLocks noChangeArrowheads="1"/>
            </p:cNvSpPr>
            <p:nvPr/>
          </p:nvSpPr>
          <p:spPr bwMode="auto">
            <a:xfrm>
              <a:off x="5175542" y="57611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8" name="Oval 3203"/>
            <p:cNvSpPr>
              <a:spLocks noChangeArrowheads="1"/>
            </p:cNvSpPr>
            <p:nvPr/>
          </p:nvSpPr>
          <p:spPr bwMode="auto">
            <a:xfrm>
              <a:off x="5179479" y="574937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9" name="Oval 3204"/>
            <p:cNvSpPr>
              <a:spLocks noChangeArrowheads="1"/>
            </p:cNvSpPr>
            <p:nvPr/>
          </p:nvSpPr>
          <p:spPr bwMode="auto">
            <a:xfrm>
              <a:off x="5183416" y="57287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0" name="Oval 3205"/>
            <p:cNvSpPr>
              <a:spLocks noChangeArrowheads="1"/>
            </p:cNvSpPr>
            <p:nvPr/>
          </p:nvSpPr>
          <p:spPr bwMode="auto">
            <a:xfrm>
              <a:off x="5187353" y="56981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1" name="Oval 3206"/>
            <p:cNvSpPr>
              <a:spLocks noChangeArrowheads="1"/>
            </p:cNvSpPr>
            <p:nvPr/>
          </p:nvSpPr>
          <p:spPr bwMode="auto">
            <a:xfrm>
              <a:off x="5191290" y="564799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2" name="Oval 3207"/>
            <p:cNvSpPr>
              <a:spLocks noChangeArrowheads="1"/>
            </p:cNvSpPr>
            <p:nvPr/>
          </p:nvSpPr>
          <p:spPr bwMode="auto">
            <a:xfrm>
              <a:off x="5194242" y="563913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3" name="Oval 3208"/>
            <p:cNvSpPr>
              <a:spLocks noChangeArrowheads="1"/>
            </p:cNvSpPr>
            <p:nvPr/>
          </p:nvSpPr>
          <p:spPr bwMode="auto">
            <a:xfrm>
              <a:off x="5198179" y="562437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4" name="Oval 3209"/>
            <p:cNvSpPr>
              <a:spLocks noChangeArrowheads="1"/>
            </p:cNvSpPr>
            <p:nvPr/>
          </p:nvSpPr>
          <p:spPr bwMode="auto">
            <a:xfrm>
              <a:off x="5202116" y="557417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5" name="Oval 3210"/>
            <p:cNvSpPr>
              <a:spLocks noChangeArrowheads="1"/>
            </p:cNvSpPr>
            <p:nvPr/>
          </p:nvSpPr>
          <p:spPr bwMode="auto">
            <a:xfrm>
              <a:off x="5206053" y="54826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6" name="Oval 3211"/>
            <p:cNvSpPr>
              <a:spLocks noChangeArrowheads="1"/>
            </p:cNvSpPr>
            <p:nvPr/>
          </p:nvSpPr>
          <p:spPr bwMode="auto">
            <a:xfrm>
              <a:off x="5209990" y="54570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7" name="Oval 3212"/>
            <p:cNvSpPr>
              <a:spLocks noChangeArrowheads="1"/>
            </p:cNvSpPr>
            <p:nvPr/>
          </p:nvSpPr>
          <p:spPr bwMode="auto">
            <a:xfrm>
              <a:off x="5213927" y="54718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8" name="Oval 3213"/>
            <p:cNvSpPr>
              <a:spLocks noChangeArrowheads="1"/>
            </p:cNvSpPr>
            <p:nvPr/>
          </p:nvSpPr>
          <p:spPr bwMode="auto">
            <a:xfrm>
              <a:off x="5217864" y="54698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9" name="Oval 3214"/>
            <p:cNvSpPr>
              <a:spLocks noChangeArrowheads="1"/>
            </p:cNvSpPr>
            <p:nvPr/>
          </p:nvSpPr>
          <p:spPr bwMode="auto">
            <a:xfrm>
              <a:off x="5220817" y="549051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0" name="Oval 3215"/>
            <p:cNvSpPr>
              <a:spLocks noChangeArrowheads="1"/>
            </p:cNvSpPr>
            <p:nvPr/>
          </p:nvSpPr>
          <p:spPr bwMode="auto">
            <a:xfrm>
              <a:off x="5224754" y="54708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1" name="Oval 3216"/>
            <p:cNvSpPr>
              <a:spLocks noChangeArrowheads="1"/>
            </p:cNvSpPr>
            <p:nvPr/>
          </p:nvSpPr>
          <p:spPr bwMode="auto">
            <a:xfrm>
              <a:off x="5228691" y="545901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2" name="Oval 3217"/>
            <p:cNvSpPr>
              <a:spLocks noChangeArrowheads="1"/>
            </p:cNvSpPr>
            <p:nvPr/>
          </p:nvSpPr>
          <p:spPr bwMode="auto">
            <a:xfrm>
              <a:off x="5232628" y="54698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3" name="Oval 3218"/>
            <p:cNvSpPr>
              <a:spLocks noChangeArrowheads="1"/>
            </p:cNvSpPr>
            <p:nvPr/>
          </p:nvSpPr>
          <p:spPr bwMode="auto">
            <a:xfrm>
              <a:off x="5236565" y="54413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4" name="Oval 3219"/>
            <p:cNvSpPr>
              <a:spLocks noChangeArrowheads="1"/>
            </p:cNvSpPr>
            <p:nvPr/>
          </p:nvSpPr>
          <p:spPr bwMode="auto">
            <a:xfrm>
              <a:off x="5240502" y="544622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5" name="Oval 3220"/>
            <p:cNvSpPr>
              <a:spLocks noChangeArrowheads="1"/>
            </p:cNvSpPr>
            <p:nvPr/>
          </p:nvSpPr>
          <p:spPr bwMode="auto">
            <a:xfrm>
              <a:off x="5244439" y="548657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6" name="Oval 3221"/>
            <p:cNvSpPr>
              <a:spLocks noChangeArrowheads="1"/>
            </p:cNvSpPr>
            <p:nvPr/>
          </p:nvSpPr>
          <p:spPr bwMode="auto">
            <a:xfrm>
              <a:off x="5247392" y="55515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7" name="Oval 3222"/>
            <p:cNvSpPr>
              <a:spLocks noChangeArrowheads="1"/>
            </p:cNvSpPr>
            <p:nvPr/>
          </p:nvSpPr>
          <p:spPr bwMode="auto">
            <a:xfrm>
              <a:off x="5251329" y="558205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8" name="Oval 3223"/>
            <p:cNvSpPr>
              <a:spLocks noChangeArrowheads="1"/>
            </p:cNvSpPr>
            <p:nvPr/>
          </p:nvSpPr>
          <p:spPr bwMode="auto">
            <a:xfrm>
              <a:off x="5255266" y="563224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9" name="Oval 3224"/>
            <p:cNvSpPr>
              <a:spLocks noChangeArrowheads="1"/>
            </p:cNvSpPr>
            <p:nvPr/>
          </p:nvSpPr>
          <p:spPr bwMode="auto">
            <a:xfrm>
              <a:off x="5259203" y="56598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0" name="Oval 3225"/>
            <p:cNvSpPr>
              <a:spLocks noChangeArrowheads="1"/>
            </p:cNvSpPr>
            <p:nvPr/>
          </p:nvSpPr>
          <p:spPr bwMode="auto">
            <a:xfrm>
              <a:off x="5263140" y="57070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1" name="Oval 3226"/>
            <p:cNvSpPr>
              <a:spLocks noChangeArrowheads="1"/>
            </p:cNvSpPr>
            <p:nvPr/>
          </p:nvSpPr>
          <p:spPr bwMode="auto">
            <a:xfrm>
              <a:off x="5267077" y="57710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2" name="Oval 3227"/>
            <p:cNvSpPr>
              <a:spLocks noChangeArrowheads="1"/>
            </p:cNvSpPr>
            <p:nvPr/>
          </p:nvSpPr>
          <p:spPr bwMode="auto">
            <a:xfrm>
              <a:off x="5271014" y="586059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3" name="Oval 3228"/>
            <p:cNvSpPr>
              <a:spLocks noChangeArrowheads="1"/>
            </p:cNvSpPr>
            <p:nvPr/>
          </p:nvSpPr>
          <p:spPr bwMode="auto">
            <a:xfrm>
              <a:off x="5273967" y="588126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4" name="Oval 3229"/>
            <p:cNvSpPr>
              <a:spLocks noChangeArrowheads="1"/>
            </p:cNvSpPr>
            <p:nvPr/>
          </p:nvSpPr>
          <p:spPr bwMode="auto">
            <a:xfrm>
              <a:off x="5277904" y="58802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5" name="Oval 3230"/>
            <p:cNvSpPr>
              <a:spLocks noChangeArrowheads="1"/>
            </p:cNvSpPr>
            <p:nvPr/>
          </p:nvSpPr>
          <p:spPr bwMode="auto">
            <a:xfrm>
              <a:off x="5281841" y="590291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6" name="Oval 3231"/>
            <p:cNvSpPr>
              <a:spLocks noChangeArrowheads="1"/>
            </p:cNvSpPr>
            <p:nvPr/>
          </p:nvSpPr>
          <p:spPr bwMode="auto">
            <a:xfrm>
              <a:off x="5285778" y="596000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7" name="Oval 3232"/>
            <p:cNvSpPr>
              <a:spLocks noChangeArrowheads="1"/>
            </p:cNvSpPr>
            <p:nvPr/>
          </p:nvSpPr>
          <p:spPr bwMode="auto">
            <a:xfrm>
              <a:off x="5289715" y="599543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8" name="Oval 3233"/>
            <p:cNvSpPr>
              <a:spLocks noChangeArrowheads="1"/>
            </p:cNvSpPr>
            <p:nvPr/>
          </p:nvSpPr>
          <p:spPr bwMode="auto">
            <a:xfrm>
              <a:off x="5293652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9" name="Oval 3234"/>
            <p:cNvSpPr>
              <a:spLocks noChangeArrowheads="1"/>
            </p:cNvSpPr>
            <p:nvPr/>
          </p:nvSpPr>
          <p:spPr bwMode="auto">
            <a:xfrm>
              <a:off x="5297589" y="60623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0" name="Oval 3235"/>
            <p:cNvSpPr>
              <a:spLocks noChangeArrowheads="1"/>
            </p:cNvSpPr>
            <p:nvPr/>
          </p:nvSpPr>
          <p:spPr bwMode="auto">
            <a:xfrm>
              <a:off x="5300541" y="60722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1" name="Oval 3236"/>
            <p:cNvSpPr>
              <a:spLocks noChangeArrowheads="1"/>
            </p:cNvSpPr>
            <p:nvPr/>
          </p:nvSpPr>
          <p:spPr bwMode="auto">
            <a:xfrm>
              <a:off x="5304478" y="60968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2" name="Oval 3237"/>
            <p:cNvSpPr>
              <a:spLocks noChangeArrowheads="1"/>
            </p:cNvSpPr>
            <p:nvPr/>
          </p:nvSpPr>
          <p:spPr bwMode="auto">
            <a:xfrm>
              <a:off x="5308415" y="612929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3" name="Oval 3238"/>
            <p:cNvSpPr>
              <a:spLocks noChangeArrowheads="1"/>
            </p:cNvSpPr>
            <p:nvPr/>
          </p:nvSpPr>
          <p:spPr bwMode="auto">
            <a:xfrm>
              <a:off x="5312352" y="61548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4" name="Oval 3239"/>
            <p:cNvSpPr>
              <a:spLocks noChangeArrowheads="1"/>
            </p:cNvSpPr>
            <p:nvPr/>
          </p:nvSpPr>
          <p:spPr bwMode="auto">
            <a:xfrm>
              <a:off x="5316289" y="61647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5" name="Oval 3240"/>
            <p:cNvSpPr>
              <a:spLocks noChangeArrowheads="1"/>
            </p:cNvSpPr>
            <p:nvPr/>
          </p:nvSpPr>
          <p:spPr bwMode="auto">
            <a:xfrm>
              <a:off x="5320226" y="617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6" name="Oval 3241"/>
            <p:cNvSpPr>
              <a:spLocks noChangeArrowheads="1"/>
            </p:cNvSpPr>
            <p:nvPr/>
          </p:nvSpPr>
          <p:spPr bwMode="auto">
            <a:xfrm>
              <a:off x="5324163" y="61903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7" name="Oval 3242"/>
            <p:cNvSpPr>
              <a:spLocks noChangeArrowheads="1"/>
            </p:cNvSpPr>
            <p:nvPr/>
          </p:nvSpPr>
          <p:spPr bwMode="auto">
            <a:xfrm>
              <a:off x="5327116" y="62021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8" name="Oval 3243"/>
            <p:cNvSpPr>
              <a:spLocks noChangeArrowheads="1"/>
            </p:cNvSpPr>
            <p:nvPr/>
          </p:nvSpPr>
          <p:spPr bwMode="auto">
            <a:xfrm>
              <a:off x="5331053" y="6203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9" name="Oval 3244"/>
            <p:cNvSpPr>
              <a:spLocks noChangeArrowheads="1"/>
            </p:cNvSpPr>
            <p:nvPr/>
          </p:nvSpPr>
          <p:spPr bwMode="auto">
            <a:xfrm>
              <a:off x="5334990" y="62198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0" name="Oval 3245"/>
            <p:cNvSpPr>
              <a:spLocks noChangeArrowheads="1"/>
            </p:cNvSpPr>
            <p:nvPr/>
          </p:nvSpPr>
          <p:spPr bwMode="auto">
            <a:xfrm>
              <a:off x="5338927" y="623657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1" name="Oval 3246"/>
            <p:cNvSpPr>
              <a:spLocks noChangeArrowheads="1"/>
            </p:cNvSpPr>
            <p:nvPr/>
          </p:nvSpPr>
          <p:spPr bwMode="auto">
            <a:xfrm>
              <a:off x="5342864" y="62533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2" name="Oval 3247"/>
            <p:cNvSpPr>
              <a:spLocks noChangeArrowheads="1"/>
            </p:cNvSpPr>
            <p:nvPr/>
          </p:nvSpPr>
          <p:spPr bwMode="auto">
            <a:xfrm>
              <a:off x="5346801" y="62749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3" name="Oval 3248"/>
            <p:cNvSpPr>
              <a:spLocks noChangeArrowheads="1"/>
            </p:cNvSpPr>
            <p:nvPr/>
          </p:nvSpPr>
          <p:spPr bwMode="auto">
            <a:xfrm>
              <a:off x="5350738" y="62818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4" name="Oval 3249"/>
            <p:cNvSpPr>
              <a:spLocks noChangeArrowheads="1"/>
            </p:cNvSpPr>
            <p:nvPr/>
          </p:nvSpPr>
          <p:spPr bwMode="auto">
            <a:xfrm>
              <a:off x="5353691" y="6291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5" name="Oval 3250"/>
            <p:cNvSpPr>
              <a:spLocks noChangeArrowheads="1"/>
            </p:cNvSpPr>
            <p:nvPr/>
          </p:nvSpPr>
          <p:spPr bwMode="auto">
            <a:xfrm>
              <a:off x="5357628" y="6294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6" name="Oval 3251"/>
            <p:cNvSpPr>
              <a:spLocks noChangeArrowheads="1"/>
            </p:cNvSpPr>
            <p:nvPr/>
          </p:nvSpPr>
          <p:spPr bwMode="auto">
            <a:xfrm>
              <a:off x="5361565" y="6310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7" name="Oval 3252"/>
            <p:cNvSpPr>
              <a:spLocks noChangeArrowheads="1"/>
            </p:cNvSpPr>
            <p:nvPr/>
          </p:nvSpPr>
          <p:spPr bwMode="auto">
            <a:xfrm>
              <a:off x="5365502" y="631925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8" name="Oval 3253"/>
            <p:cNvSpPr>
              <a:spLocks noChangeArrowheads="1"/>
            </p:cNvSpPr>
            <p:nvPr/>
          </p:nvSpPr>
          <p:spPr bwMode="auto">
            <a:xfrm>
              <a:off x="5369439" y="6322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9" name="Oval 3254"/>
            <p:cNvSpPr>
              <a:spLocks noChangeArrowheads="1"/>
            </p:cNvSpPr>
            <p:nvPr/>
          </p:nvSpPr>
          <p:spPr bwMode="auto">
            <a:xfrm>
              <a:off x="5373376" y="633303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0" name="Oval 3255"/>
            <p:cNvSpPr>
              <a:spLocks noChangeArrowheads="1"/>
            </p:cNvSpPr>
            <p:nvPr/>
          </p:nvSpPr>
          <p:spPr bwMode="auto">
            <a:xfrm>
              <a:off x="5377313" y="633401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1" name="Oval 3256"/>
            <p:cNvSpPr>
              <a:spLocks noChangeArrowheads="1"/>
            </p:cNvSpPr>
            <p:nvPr/>
          </p:nvSpPr>
          <p:spPr bwMode="auto">
            <a:xfrm>
              <a:off x="5381250" y="634582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2" name="Oval 3257"/>
            <p:cNvSpPr>
              <a:spLocks noChangeArrowheads="1"/>
            </p:cNvSpPr>
            <p:nvPr/>
          </p:nvSpPr>
          <p:spPr bwMode="auto">
            <a:xfrm>
              <a:off x="5384203" y="635271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3" name="Oval 3258"/>
            <p:cNvSpPr>
              <a:spLocks noChangeArrowheads="1"/>
            </p:cNvSpPr>
            <p:nvPr/>
          </p:nvSpPr>
          <p:spPr bwMode="auto">
            <a:xfrm>
              <a:off x="5388140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4" name="Oval 3259"/>
            <p:cNvSpPr>
              <a:spLocks noChangeArrowheads="1"/>
            </p:cNvSpPr>
            <p:nvPr/>
          </p:nvSpPr>
          <p:spPr bwMode="auto">
            <a:xfrm>
              <a:off x="5392077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5" name="Oval 3260"/>
            <p:cNvSpPr>
              <a:spLocks noChangeArrowheads="1"/>
            </p:cNvSpPr>
            <p:nvPr/>
          </p:nvSpPr>
          <p:spPr bwMode="auto">
            <a:xfrm>
              <a:off x="5396014" y="635271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6" name="Oval 3261"/>
            <p:cNvSpPr>
              <a:spLocks noChangeArrowheads="1"/>
            </p:cNvSpPr>
            <p:nvPr/>
          </p:nvSpPr>
          <p:spPr bwMode="auto">
            <a:xfrm>
              <a:off x="5399951" y="63605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7" name="Oval 3262"/>
            <p:cNvSpPr>
              <a:spLocks noChangeArrowheads="1"/>
            </p:cNvSpPr>
            <p:nvPr/>
          </p:nvSpPr>
          <p:spPr bwMode="auto">
            <a:xfrm>
              <a:off x="5403888" y="637338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8" name="Oval 3263"/>
            <p:cNvSpPr>
              <a:spLocks noChangeArrowheads="1"/>
            </p:cNvSpPr>
            <p:nvPr/>
          </p:nvSpPr>
          <p:spPr bwMode="auto">
            <a:xfrm>
              <a:off x="5407825" y="637043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9" name="Oval 3264"/>
            <p:cNvSpPr>
              <a:spLocks noChangeArrowheads="1"/>
            </p:cNvSpPr>
            <p:nvPr/>
          </p:nvSpPr>
          <p:spPr bwMode="auto">
            <a:xfrm>
              <a:off x="5410777" y="63655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0" name="Oval 3265"/>
            <p:cNvSpPr>
              <a:spLocks noChangeArrowheads="1"/>
            </p:cNvSpPr>
            <p:nvPr/>
          </p:nvSpPr>
          <p:spPr bwMode="auto">
            <a:xfrm>
              <a:off x="5414714" y="63655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1" name="Oval 3266"/>
            <p:cNvSpPr>
              <a:spLocks noChangeArrowheads="1"/>
            </p:cNvSpPr>
            <p:nvPr/>
          </p:nvSpPr>
          <p:spPr bwMode="auto">
            <a:xfrm>
              <a:off x="5418651" y="637732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2" name="Oval 3267"/>
            <p:cNvSpPr>
              <a:spLocks noChangeArrowheads="1"/>
            </p:cNvSpPr>
            <p:nvPr/>
          </p:nvSpPr>
          <p:spPr bwMode="auto">
            <a:xfrm>
              <a:off x="5422588" y="63861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3" name="Oval 3268"/>
            <p:cNvSpPr>
              <a:spLocks noChangeArrowheads="1"/>
            </p:cNvSpPr>
            <p:nvPr/>
          </p:nvSpPr>
          <p:spPr bwMode="auto">
            <a:xfrm>
              <a:off x="5426525" y="639602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4" name="Oval 3269"/>
            <p:cNvSpPr>
              <a:spLocks noChangeArrowheads="1"/>
            </p:cNvSpPr>
            <p:nvPr/>
          </p:nvSpPr>
          <p:spPr bwMode="auto">
            <a:xfrm>
              <a:off x="5430462" y="63999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5" name="Oval 3270"/>
            <p:cNvSpPr>
              <a:spLocks noChangeArrowheads="1"/>
            </p:cNvSpPr>
            <p:nvPr/>
          </p:nvSpPr>
          <p:spPr bwMode="auto">
            <a:xfrm>
              <a:off x="5434399" y="639405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6" name="Oval 3271"/>
            <p:cNvSpPr>
              <a:spLocks noChangeArrowheads="1"/>
            </p:cNvSpPr>
            <p:nvPr/>
          </p:nvSpPr>
          <p:spPr bwMode="auto">
            <a:xfrm>
              <a:off x="5437352" y="640586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7" name="Oval 3272"/>
            <p:cNvSpPr>
              <a:spLocks noChangeArrowheads="1"/>
            </p:cNvSpPr>
            <p:nvPr/>
          </p:nvSpPr>
          <p:spPr bwMode="auto">
            <a:xfrm>
              <a:off x="5441289" y="640389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8" name="Oval 3273"/>
            <p:cNvSpPr>
              <a:spLocks noChangeArrowheads="1"/>
            </p:cNvSpPr>
            <p:nvPr/>
          </p:nvSpPr>
          <p:spPr bwMode="auto">
            <a:xfrm>
              <a:off x="5445226" y="64078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9" name="Oval 3274"/>
            <p:cNvSpPr>
              <a:spLocks noChangeArrowheads="1"/>
            </p:cNvSpPr>
            <p:nvPr/>
          </p:nvSpPr>
          <p:spPr bwMode="auto">
            <a:xfrm>
              <a:off x="5449163" y="64068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0" name="Oval 3275"/>
            <p:cNvSpPr>
              <a:spLocks noChangeArrowheads="1"/>
            </p:cNvSpPr>
            <p:nvPr/>
          </p:nvSpPr>
          <p:spPr bwMode="auto">
            <a:xfrm>
              <a:off x="5453100" y="640882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1" name="Oval 3276"/>
            <p:cNvSpPr>
              <a:spLocks noChangeArrowheads="1"/>
            </p:cNvSpPr>
            <p:nvPr/>
          </p:nvSpPr>
          <p:spPr bwMode="auto">
            <a:xfrm>
              <a:off x="5457037" y="64186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2" name="Oval 3277"/>
            <p:cNvSpPr>
              <a:spLocks noChangeArrowheads="1"/>
            </p:cNvSpPr>
            <p:nvPr/>
          </p:nvSpPr>
          <p:spPr bwMode="auto">
            <a:xfrm>
              <a:off x="5460974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3" name="Oval 3278"/>
            <p:cNvSpPr>
              <a:spLocks noChangeArrowheads="1"/>
            </p:cNvSpPr>
            <p:nvPr/>
          </p:nvSpPr>
          <p:spPr bwMode="auto">
            <a:xfrm>
              <a:off x="5463927" y="64176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4" name="Oval 3279"/>
            <p:cNvSpPr>
              <a:spLocks noChangeArrowheads="1"/>
            </p:cNvSpPr>
            <p:nvPr/>
          </p:nvSpPr>
          <p:spPr bwMode="auto">
            <a:xfrm>
              <a:off x="5467864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5" name="Oval 3280"/>
            <p:cNvSpPr>
              <a:spLocks noChangeArrowheads="1"/>
            </p:cNvSpPr>
            <p:nvPr/>
          </p:nvSpPr>
          <p:spPr bwMode="auto">
            <a:xfrm>
              <a:off x="5471801" y="641177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6" name="Oval 3281"/>
            <p:cNvSpPr>
              <a:spLocks noChangeArrowheads="1"/>
            </p:cNvSpPr>
            <p:nvPr/>
          </p:nvSpPr>
          <p:spPr bwMode="auto">
            <a:xfrm>
              <a:off x="5475738" y="64107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7" name="Oval 3282"/>
            <p:cNvSpPr>
              <a:spLocks noChangeArrowheads="1"/>
            </p:cNvSpPr>
            <p:nvPr/>
          </p:nvSpPr>
          <p:spPr bwMode="auto">
            <a:xfrm>
              <a:off x="5479675" y="64098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8" name="Oval 3283"/>
            <p:cNvSpPr>
              <a:spLocks noChangeArrowheads="1"/>
            </p:cNvSpPr>
            <p:nvPr/>
          </p:nvSpPr>
          <p:spPr bwMode="auto">
            <a:xfrm>
              <a:off x="5483612" y="6410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9" name="Oval 3284"/>
            <p:cNvSpPr>
              <a:spLocks noChangeArrowheads="1"/>
            </p:cNvSpPr>
            <p:nvPr/>
          </p:nvSpPr>
          <p:spPr bwMode="auto">
            <a:xfrm>
              <a:off x="5487549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0" name="Oval 3285"/>
            <p:cNvSpPr>
              <a:spLocks noChangeArrowheads="1"/>
            </p:cNvSpPr>
            <p:nvPr/>
          </p:nvSpPr>
          <p:spPr bwMode="auto">
            <a:xfrm>
              <a:off x="5494439" y="64255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1" name="Oval 3286"/>
            <p:cNvSpPr>
              <a:spLocks noChangeArrowheads="1"/>
            </p:cNvSpPr>
            <p:nvPr/>
          </p:nvSpPr>
          <p:spPr bwMode="auto">
            <a:xfrm>
              <a:off x="5498376" y="64226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2" name="Oval 3287"/>
            <p:cNvSpPr>
              <a:spLocks noChangeArrowheads="1"/>
            </p:cNvSpPr>
            <p:nvPr/>
          </p:nvSpPr>
          <p:spPr bwMode="auto">
            <a:xfrm>
              <a:off x="5502313" y="642260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3" name="Oval 3288"/>
            <p:cNvSpPr>
              <a:spLocks noChangeArrowheads="1"/>
            </p:cNvSpPr>
            <p:nvPr/>
          </p:nvSpPr>
          <p:spPr bwMode="auto">
            <a:xfrm>
              <a:off x="5506250" y="64206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4" name="Oval 3289"/>
            <p:cNvSpPr>
              <a:spLocks noChangeArrowheads="1"/>
            </p:cNvSpPr>
            <p:nvPr/>
          </p:nvSpPr>
          <p:spPr bwMode="auto">
            <a:xfrm>
              <a:off x="5517076" y="64265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5" name="Oval 3290"/>
            <p:cNvSpPr>
              <a:spLocks noChangeArrowheads="1"/>
            </p:cNvSpPr>
            <p:nvPr/>
          </p:nvSpPr>
          <p:spPr bwMode="auto">
            <a:xfrm>
              <a:off x="5521013" y="64226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6" name="Oval 3291"/>
            <p:cNvSpPr>
              <a:spLocks noChangeArrowheads="1"/>
            </p:cNvSpPr>
            <p:nvPr/>
          </p:nvSpPr>
          <p:spPr bwMode="auto">
            <a:xfrm>
              <a:off x="5524950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7" name="Oval 3292"/>
            <p:cNvSpPr>
              <a:spLocks noChangeArrowheads="1"/>
            </p:cNvSpPr>
            <p:nvPr/>
          </p:nvSpPr>
          <p:spPr bwMode="auto">
            <a:xfrm>
              <a:off x="5528887" y="64265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8" name="Oval 3293"/>
            <p:cNvSpPr>
              <a:spLocks noChangeArrowheads="1"/>
            </p:cNvSpPr>
            <p:nvPr/>
          </p:nvSpPr>
          <p:spPr bwMode="auto">
            <a:xfrm>
              <a:off x="5532824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9" name="Oval 3294"/>
            <p:cNvSpPr>
              <a:spLocks noChangeArrowheads="1"/>
            </p:cNvSpPr>
            <p:nvPr/>
          </p:nvSpPr>
          <p:spPr bwMode="auto">
            <a:xfrm>
              <a:off x="5536761" y="64216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0" name="Oval 3295"/>
            <p:cNvSpPr>
              <a:spLocks noChangeArrowheads="1"/>
            </p:cNvSpPr>
            <p:nvPr/>
          </p:nvSpPr>
          <p:spPr bwMode="auto">
            <a:xfrm>
              <a:off x="5540698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1" name="Oval 3296"/>
            <p:cNvSpPr>
              <a:spLocks noChangeArrowheads="1"/>
            </p:cNvSpPr>
            <p:nvPr/>
          </p:nvSpPr>
          <p:spPr bwMode="auto">
            <a:xfrm>
              <a:off x="5544635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2" name="Oval 3297"/>
            <p:cNvSpPr>
              <a:spLocks noChangeArrowheads="1"/>
            </p:cNvSpPr>
            <p:nvPr/>
          </p:nvSpPr>
          <p:spPr bwMode="auto">
            <a:xfrm>
              <a:off x="5547588" y="6427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3" name="Oval 3298"/>
            <p:cNvSpPr>
              <a:spLocks noChangeArrowheads="1"/>
            </p:cNvSpPr>
            <p:nvPr/>
          </p:nvSpPr>
          <p:spPr bwMode="auto">
            <a:xfrm>
              <a:off x="5551525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4" name="Oval 3299"/>
            <p:cNvSpPr>
              <a:spLocks noChangeArrowheads="1"/>
            </p:cNvSpPr>
            <p:nvPr/>
          </p:nvSpPr>
          <p:spPr bwMode="auto">
            <a:xfrm>
              <a:off x="5555462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5" name="Oval 3300"/>
            <p:cNvSpPr>
              <a:spLocks noChangeArrowheads="1"/>
            </p:cNvSpPr>
            <p:nvPr/>
          </p:nvSpPr>
          <p:spPr bwMode="auto">
            <a:xfrm>
              <a:off x="556727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6" name="Oval 3301"/>
            <p:cNvSpPr>
              <a:spLocks noChangeArrowheads="1"/>
            </p:cNvSpPr>
            <p:nvPr/>
          </p:nvSpPr>
          <p:spPr bwMode="auto">
            <a:xfrm>
              <a:off x="5571210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7" name="Oval 3302"/>
            <p:cNvSpPr>
              <a:spLocks noChangeArrowheads="1"/>
            </p:cNvSpPr>
            <p:nvPr/>
          </p:nvSpPr>
          <p:spPr bwMode="auto">
            <a:xfrm>
              <a:off x="5578100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8" name="Oval 3303"/>
            <p:cNvSpPr>
              <a:spLocks noChangeArrowheads="1"/>
            </p:cNvSpPr>
            <p:nvPr/>
          </p:nvSpPr>
          <p:spPr bwMode="auto">
            <a:xfrm>
              <a:off x="5582037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9" name="Oval 3304"/>
            <p:cNvSpPr>
              <a:spLocks noChangeArrowheads="1"/>
            </p:cNvSpPr>
            <p:nvPr/>
          </p:nvSpPr>
          <p:spPr bwMode="auto">
            <a:xfrm>
              <a:off x="5585974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0" name="Oval 3305"/>
            <p:cNvSpPr>
              <a:spLocks noChangeArrowheads="1"/>
            </p:cNvSpPr>
            <p:nvPr/>
          </p:nvSpPr>
          <p:spPr bwMode="auto">
            <a:xfrm>
              <a:off x="5593848" y="64265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1" name="Oval 3306"/>
            <p:cNvSpPr>
              <a:spLocks noChangeArrowheads="1"/>
            </p:cNvSpPr>
            <p:nvPr/>
          </p:nvSpPr>
          <p:spPr bwMode="auto">
            <a:xfrm>
              <a:off x="5597785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2" name="Oval 3307"/>
            <p:cNvSpPr>
              <a:spLocks noChangeArrowheads="1"/>
            </p:cNvSpPr>
            <p:nvPr/>
          </p:nvSpPr>
          <p:spPr bwMode="auto">
            <a:xfrm>
              <a:off x="5600738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3" name="Oval 3308"/>
            <p:cNvSpPr>
              <a:spLocks noChangeArrowheads="1"/>
            </p:cNvSpPr>
            <p:nvPr/>
          </p:nvSpPr>
          <p:spPr bwMode="auto">
            <a:xfrm>
              <a:off x="5604675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4" name="Oval 3309"/>
            <p:cNvSpPr>
              <a:spLocks noChangeArrowheads="1"/>
            </p:cNvSpPr>
            <p:nvPr/>
          </p:nvSpPr>
          <p:spPr bwMode="auto">
            <a:xfrm>
              <a:off x="5608612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5" name="Oval 3310"/>
            <p:cNvSpPr>
              <a:spLocks noChangeArrowheads="1"/>
            </p:cNvSpPr>
            <p:nvPr/>
          </p:nvSpPr>
          <p:spPr bwMode="auto">
            <a:xfrm>
              <a:off x="5612549" y="64186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6" name="Oval 3311"/>
            <p:cNvSpPr>
              <a:spLocks noChangeArrowheads="1"/>
            </p:cNvSpPr>
            <p:nvPr/>
          </p:nvSpPr>
          <p:spPr bwMode="auto">
            <a:xfrm>
              <a:off x="5616486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7" name="Oval 3312"/>
            <p:cNvSpPr>
              <a:spLocks noChangeArrowheads="1"/>
            </p:cNvSpPr>
            <p:nvPr/>
          </p:nvSpPr>
          <p:spPr bwMode="auto">
            <a:xfrm>
              <a:off x="5624360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8" name="Oval 3313"/>
            <p:cNvSpPr>
              <a:spLocks noChangeArrowheads="1"/>
            </p:cNvSpPr>
            <p:nvPr/>
          </p:nvSpPr>
          <p:spPr bwMode="auto">
            <a:xfrm>
              <a:off x="5639123" y="6427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9" name="Oval 3314"/>
            <p:cNvSpPr>
              <a:spLocks noChangeArrowheads="1"/>
            </p:cNvSpPr>
            <p:nvPr/>
          </p:nvSpPr>
          <p:spPr bwMode="auto">
            <a:xfrm>
              <a:off x="5643060" y="64166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0" name="Oval 3315"/>
            <p:cNvSpPr>
              <a:spLocks noChangeArrowheads="1"/>
            </p:cNvSpPr>
            <p:nvPr/>
          </p:nvSpPr>
          <p:spPr bwMode="auto">
            <a:xfrm>
              <a:off x="5646997" y="64255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1" name="Oval 3316"/>
            <p:cNvSpPr>
              <a:spLocks noChangeArrowheads="1"/>
            </p:cNvSpPr>
            <p:nvPr/>
          </p:nvSpPr>
          <p:spPr bwMode="auto">
            <a:xfrm>
              <a:off x="5650934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2" name="Oval 3317"/>
            <p:cNvSpPr>
              <a:spLocks noChangeArrowheads="1"/>
            </p:cNvSpPr>
            <p:nvPr/>
          </p:nvSpPr>
          <p:spPr bwMode="auto">
            <a:xfrm>
              <a:off x="5653887" y="642161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3" name="Oval 3318"/>
            <p:cNvSpPr>
              <a:spLocks noChangeArrowheads="1"/>
            </p:cNvSpPr>
            <p:nvPr/>
          </p:nvSpPr>
          <p:spPr bwMode="auto">
            <a:xfrm>
              <a:off x="5657824" y="642063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4" name="Freeform 3319"/>
            <p:cNvSpPr>
              <a:spLocks/>
            </p:cNvSpPr>
            <p:nvPr/>
          </p:nvSpPr>
          <p:spPr bwMode="auto">
            <a:xfrm>
              <a:off x="5541683" y="6431458"/>
              <a:ext cx="16733" cy="3937"/>
            </a:xfrm>
            <a:custGeom>
              <a:avLst/>
              <a:gdLst>
                <a:gd name="T0" fmla="*/ 17 w 17"/>
                <a:gd name="T1" fmla="*/ 4 h 4"/>
                <a:gd name="T2" fmla="*/ 17 w 17"/>
                <a:gd name="T3" fmla="*/ 4 h 4"/>
                <a:gd name="T4" fmla="*/ 17 w 17"/>
                <a:gd name="T5" fmla="*/ 4 h 4"/>
                <a:gd name="T6" fmla="*/ 16 w 17"/>
                <a:gd name="T7" fmla="*/ 4 h 4"/>
                <a:gd name="T8" fmla="*/ 16 w 17"/>
                <a:gd name="T9" fmla="*/ 2 h 4"/>
                <a:gd name="T10" fmla="*/ 16 w 17"/>
                <a:gd name="T11" fmla="*/ 2 h 4"/>
                <a:gd name="T12" fmla="*/ 15 w 17"/>
                <a:gd name="T13" fmla="*/ 2 h 4"/>
                <a:gd name="T14" fmla="*/ 15 w 17"/>
                <a:gd name="T15" fmla="*/ 2 h 4"/>
                <a:gd name="T16" fmla="*/ 15 w 17"/>
                <a:gd name="T17" fmla="*/ 2 h 4"/>
                <a:gd name="T18" fmla="*/ 14 w 17"/>
                <a:gd name="T19" fmla="*/ 1 h 4"/>
                <a:gd name="T20" fmla="*/ 14 w 17"/>
                <a:gd name="T21" fmla="*/ 1 h 4"/>
                <a:gd name="T22" fmla="*/ 14 w 17"/>
                <a:gd name="T23" fmla="*/ 1 h 4"/>
                <a:gd name="T24" fmla="*/ 13 w 17"/>
                <a:gd name="T25" fmla="*/ 1 h 4"/>
                <a:gd name="T26" fmla="*/ 13 w 17"/>
                <a:gd name="T27" fmla="*/ 1 h 4"/>
                <a:gd name="T28" fmla="*/ 12 w 17"/>
                <a:gd name="T29" fmla="*/ 1 h 4"/>
                <a:gd name="T30" fmla="*/ 12 w 17"/>
                <a:gd name="T31" fmla="*/ 1 h 4"/>
                <a:gd name="T32" fmla="*/ 12 w 17"/>
                <a:gd name="T33" fmla="*/ 1 h 4"/>
                <a:gd name="T34" fmla="*/ 11 w 17"/>
                <a:gd name="T35" fmla="*/ 1 h 4"/>
                <a:gd name="T36" fmla="*/ 11 w 17"/>
                <a:gd name="T37" fmla="*/ 1 h 4"/>
                <a:gd name="T38" fmla="*/ 11 w 17"/>
                <a:gd name="T39" fmla="*/ 1 h 4"/>
                <a:gd name="T40" fmla="*/ 10 w 17"/>
                <a:gd name="T41" fmla="*/ 1 h 4"/>
                <a:gd name="T42" fmla="*/ 10 w 17"/>
                <a:gd name="T43" fmla="*/ 1 h 4"/>
                <a:gd name="T44" fmla="*/ 10 w 17"/>
                <a:gd name="T45" fmla="*/ 1 h 4"/>
                <a:gd name="T46" fmla="*/ 9 w 17"/>
                <a:gd name="T47" fmla="*/ 1 h 4"/>
                <a:gd name="T48" fmla="*/ 9 w 17"/>
                <a:gd name="T49" fmla="*/ 1 h 4"/>
                <a:gd name="T50" fmla="*/ 9 w 17"/>
                <a:gd name="T51" fmla="*/ 1 h 4"/>
                <a:gd name="T52" fmla="*/ 8 w 17"/>
                <a:gd name="T53" fmla="*/ 1 h 4"/>
                <a:gd name="T54" fmla="*/ 8 w 17"/>
                <a:gd name="T55" fmla="*/ 1 h 4"/>
                <a:gd name="T56" fmla="*/ 8 w 17"/>
                <a:gd name="T57" fmla="*/ 1 h 4"/>
                <a:gd name="T58" fmla="*/ 7 w 17"/>
                <a:gd name="T59" fmla="*/ 1 h 4"/>
                <a:gd name="T60" fmla="*/ 7 w 17"/>
                <a:gd name="T61" fmla="*/ 1 h 4"/>
                <a:gd name="T62" fmla="*/ 7 w 17"/>
                <a:gd name="T63" fmla="*/ 1 h 4"/>
                <a:gd name="T64" fmla="*/ 6 w 17"/>
                <a:gd name="T65" fmla="*/ 1 h 4"/>
                <a:gd name="T66" fmla="*/ 6 w 17"/>
                <a:gd name="T67" fmla="*/ 0 h 4"/>
                <a:gd name="T68" fmla="*/ 5 w 17"/>
                <a:gd name="T69" fmla="*/ 0 h 4"/>
                <a:gd name="T70" fmla="*/ 5 w 17"/>
                <a:gd name="T71" fmla="*/ 0 h 4"/>
                <a:gd name="T72" fmla="*/ 5 w 17"/>
                <a:gd name="T73" fmla="*/ 0 h 4"/>
                <a:gd name="T74" fmla="*/ 4 w 17"/>
                <a:gd name="T75" fmla="*/ 0 h 4"/>
                <a:gd name="T76" fmla="*/ 4 w 17"/>
                <a:gd name="T77" fmla="*/ 0 h 4"/>
                <a:gd name="T78" fmla="*/ 4 w 17"/>
                <a:gd name="T79" fmla="*/ 0 h 4"/>
                <a:gd name="T80" fmla="*/ 3 w 17"/>
                <a:gd name="T81" fmla="*/ 0 h 4"/>
                <a:gd name="T82" fmla="*/ 3 w 17"/>
                <a:gd name="T83" fmla="*/ 0 h 4"/>
                <a:gd name="T84" fmla="*/ 3 w 17"/>
                <a:gd name="T85" fmla="*/ 0 h 4"/>
                <a:gd name="T86" fmla="*/ 2 w 17"/>
                <a:gd name="T87" fmla="*/ 0 h 4"/>
                <a:gd name="T88" fmla="*/ 2 w 17"/>
                <a:gd name="T89" fmla="*/ 0 h 4"/>
                <a:gd name="T90" fmla="*/ 2 w 17"/>
                <a:gd name="T91" fmla="*/ 0 h 4"/>
                <a:gd name="T92" fmla="*/ 1 w 17"/>
                <a:gd name="T93" fmla="*/ 0 h 4"/>
                <a:gd name="T94" fmla="*/ 1 w 17"/>
                <a:gd name="T95" fmla="*/ 0 h 4"/>
                <a:gd name="T96" fmla="*/ 1 w 17"/>
                <a:gd name="T97" fmla="*/ 0 h 4"/>
                <a:gd name="T98" fmla="*/ 0 w 17"/>
                <a:gd name="T9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5" name="Freeform 3320"/>
            <p:cNvSpPr>
              <a:spLocks/>
            </p:cNvSpPr>
            <p:nvPr/>
          </p:nvSpPr>
          <p:spPr bwMode="auto">
            <a:xfrm>
              <a:off x="5524950" y="6428505"/>
              <a:ext cx="17717" cy="2953"/>
            </a:xfrm>
            <a:custGeom>
              <a:avLst/>
              <a:gdLst>
                <a:gd name="T0" fmla="*/ 18 w 18"/>
                <a:gd name="T1" fmla="*/ 3 h 3"/>
                <a:gd name="T2" fmla="*/ 17 w 18"/>
                <a:gd name="T3" fmla="*/ 3 h 3"/>
                <a:gd name="T4" fmla="*/ 17 w 18"/>
                <a:gd name="T5" fmla="*/ 2 h 3"/>
                <a:gd name="T6" fmla="*/ 17 w 18"/>
                <a:gd name="T7" fmla="*/ 2 h 3"/>
                <a:gd name="T8" fmla="*/ 16 w 18"/>
                <a:gd name="T9" fmla="*/ 2 h 3"/>
                <a:gd name="T10" fmla="*/ 16 w 18"/>
                <a:gd name="T11" fmla="*/ 2 h 3"/>
                <a:gd name="T12" fmla="*/ 15 w 18"/>
                <a:gd name="T13" fmla="*/ 2 h 3"/>
                <a:gd name="T14" fmla="*/ 15 w 18"/>
                <a:gd name="T15" fmla="*/ 2 h 3"/>
                <a:gd name="T16" fmla="*/ 15 w 18"/>
                <a:gd name="T17" fmla="*/ 2 h 3"/>
                <a:gd name="T18" fmla="*/ 14 w 18"/>
                <a:gd name="T19" fmla="*/ 2 h 3"/>
                <a:gd name="T20" fmla="*/ 14 w 18"/>
                <a:gd name="T21" fmla="*/ 2 h 3"/>
                <a:gd name="T22" fmla="*/ 14 w 18"/>
                <a:gd name="T23" fmla="*/ 2 h 3"/>
                <a:gd name="T24" fmla="*/ 13 w 18"/>
                <a:gd name="T25" fmla="*/ 2 h 3"/>
                <a:gd name="T26" fmla="*/ 13 w 18"/>
                <a:gd name="T27" fmla="*/ 2 h 3"/>
                <a:gd name="T28" fmla="*/ 13 w 18"/>
                <a:gd name="T29" fmla="*/ 2 h 3"/>
                <a:gd name="T30" fmla="*/ 12 w 18"/>
                <a:gd name="T31" fmla="*/ 2 h 3"/>
                <a:gd name="T32" fmla="*/ 12 w 18"/>
                <a:gd name="T33" fmla="*/ 2 h 3"/>
                <a:gd name="T34" fmla="*/ 12 w 18"/>
                <a:gd name="T35" fmla="*/ 2 h 3"/>
                <a:gd name="T36" fmla="*/ 11 w 18"/>
                <a:gd name="T37" fmla="*/ 2 h 3"/>
                <a:gd name="T38" fmla="*/ 11 w 18"/>
                <a:gd name="T39" fmla="*/ 2 h 3"/>
                <a:gd name="T40" fmla="*/ 11 w 18"/>
                <a:gd name="T41" fmla="*/ 2 h 3"/>
                <a:gd name="T42" fmla="*/ 10 w 18"/>
                <a:gd name="T43" fmla="*/ 2 h 3"/>
                <a:gd name="T44" fmla="*/ 10 w 18"/>
                <a:gd name="T45" fmla="*/ 2 h 3"/>
                <a:gd name="T46" fmla="*/ 9 w 18"/>
                <a:gd name="T47" fmla="*/ 2 h 3"/>
                <a:gd name="T48" fmla="*/ 9 w 18"/>
                <a:gd name="T49" fmla="*/ 1 h 3"/>
                <a:gd name="T50" fmla="*/ 9 w 18"/>
                <a:gd name="T51" fmla="*/ 1 h 3"/>
                <a:gd name="T52" fmla="*/ 8 w 18"/>
                <a:gd name="T53" fmla="*/ 1 h 3"/>
                <a:gd name="T54" fmla="*/ 8 w 18"/>
                <a:gd name="T55" fmla="*/ 1 h 3"/>
                <a:gd name="T56" fmla="*/ 8 w 18"/>
                <a:gd name="T57" fmla="*/ 1 h 3"/>
                <a:gd name="T58" fmla="*/ 8 w 18"/>
                <a:gd name="T59" fmla="*/ 1 h 3"/>
                <a:gd name="T60" fmla="*/ 7 w 18"/>
                <a:gd name="T61" fmla="*/ 1 h 3"/>
                <a:gd name="T62" fmla="*/ 7 w 18"/>
                <a:gd name="T63" fmla="*/ 1 h 3"/>
                <a:gd name="T64" fmla="*/ 7 w 18"/>
                <a:gd name="T65" fmla="*/ 1 h 3"/>
                <a:gd name="T66" fmla="*/ 6 w 18"/>
                <a:gd name="T67" fmla="*/ 1 h 3"/>
                <a:gd name="T68" fmla="*/ 6 w 18"/>
                <a:gd name="T69" fmla="*/ 1 h 3"/>
                <a:gd name="T70" fmla="*/ 5 w 18"/>
                <a:gd name="T71" fmla="*/ 1 h 3"/>
                <a:gd name="T72" fmla="*/ 5 w 18"/>
                <a:gd name="T73" fmla="*/ 1 h 3"/>
                <a:gd name="T74" fmla="*/ 5 w 18"/>
                <a:gd name="T75" fmla="*/ 1 h 3"/>
                <a:gd name="T76" fmla="*/ 4 w 18"/>
                <a:gd name="T77" fmla="*/ 1 h 3"/>
                <a:gd name="T78" fmla="*/ 4 w 18"/>
                <a:gd name="T79" fmla="*/ 1 h 3"/>
                <a:gd name="T80" fmla="*/ 4 w 18"/>
                <a:gd name="T81" fmla="*/ 1 h 3"/>
                <a:gd name="T82" fmla="*/ 3 w 18"/>
                <a:gd name="T83" fmla="*/ 1 h 3"/>
                <a:gd name="T84" fmla="*/ 3 w 18"/>
                <a:gd name="T85" fmla="*/ 1 h 3"/>
                <a:gd name="T86" fmla="*/ 3 w 18"/>
                <a:gd name="T87" fmla="*/ 1 h 3"/>
                <a:gd name="T88" fmla="*/ 2 w 18"/>
                <a:gd name="T89" fmla="*/ 1 h 3"/>
                <a:gd name="T90" fmla="*/ 2 w 18"/>
                <a:gd name="T91" fmla="*/ 0 h 3"/>
                <a:gd name="T92" fmla="*/ 2 w 18"/>
                <a:gd name="T93" fmla="*/ 0 h 3"/>
                <a:gd name="T94" fmla="*/ 1 w 18"/>
                <a:gd name="T95" fmla="*/ 0 h 3"/>
                <a:gd name="T96" fmla="*/ 1 w 18"/>
                <a:gd name="T97" fmla="*/ 0 h 3"/>
                <a:gd name="T98" fmla="*/ 1 w 18"/>
                <a:gd name="T99" fmla="*/ 0 h 3"/>
                <a:gd name="T100" fmla="*/ 0 w 18"/>
                <a:gd name="T101" fmla="*/ 0 h 3"/>
                <a:gd name="T102" fmla="*/ 0 w 18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6" name="Freeform 3321"/>
            <p:cNvSpPr>
              <a:spLocks/>
            </p:cNvSpPr>
            <p:nvPr/>
          </p:nvSpPr>
          <p:spPr bwMode="auto">
            <a:xfrm>
              <a:off x="5507234" y="6425552"/>
              <a:ext cx="17717" cy="2953"/>
            </a:xfrm>
            <a:custGeom>
              <a:avLst/>
              <a:gdLst>
                <a:gd name="T0" fmla="*/ 18 w 18"/>
                <a:gd name="T1" fmla="*/ 3 h 3"/>
                <a:gd name="T2" fmla="*/ 18 w 18"/>
                <a:gd name="T3" fmla="*/ 3 h 3"/>
                <a:gd name="T4" fmla="*/ 17 w 18"/>
                <a:gd name="T5" fmla="*/ 3 h 3"/>
                <a:gd name="T6" fmla="*/ 17 w 18"/>
                <a:gd name="T7" fmla="*/ 3 h 3"/>
                <a:gd name="T8" fmla="*/ 17 w 18"/>
                <a:gd name="T9" fmla="*/ 3 h 3"/>
                <a:gd name="T10" fmla="*/ 16 w 18"/>
                <a:gd name="T11" fmla="*/ 3 h 3"/>
                <a:gd name="T12" fmla="*/ 16 w 18"/>
                <a:gd name="T13" fmla="*/ 3 h 3"/>
                <a:gd name="T14" fmla="*/ 16 w 18"/>
                <a:gd name="T15" fmla="*/ 3 h 3"/>
                <a:gd name="T16" fmla="*/ 15 w 18"/>
                <a:gd name="T17" fmla="*/ 3 h 3"/>
                <a:gd name="T18" fmla="*/ 15 w 18"/>
                <a:gd name="T19" fmla="*/ 3 h 3"/>
                <a:gd name="T20" fmla="*/ 15 w 18"/>
                <a:gd name="T21" fmla="*/ 3 h 3"/>
                <a:gd name="T22" fmla="*/ 14 w 18"/>
                <a:gd name="T23" fmla="*/ 3 h 3"/>
                <a:gd name="T24" fmla="*/ 14 w 18"/>
                <a:gd name="T25" fmla="*/ 3 h 3"/>
                <a:gd name="T26" fmla="*/ 14 w 18"/>
                <a:gd name="T27" fmla="*/ 3 h 3"/>
                <a:gd name="T28" fmla="*/ 13 w 18"/>
                <a:gd name="T29" fmla="*/ 3 h 3"/>
                <a:gd name="T30" fmla="*/ 13 w 18"/>
                <a:gd name="T31" fmla="*/ 3 h 3"/>
                <a:gd name="T32" fmla="*/ 13 w 18"/>
                <a:gd name="T33" fmla="*/ 2 h 3"/>
                <a:gd name="T34" fmla="*/ 12 w 18"/>
                <a:gd name="T35" fmla="*/ 2 h 3"/>
                <a:gd name="T36" fmla="*/ 12 w 18"/>
                <a:gd name="T37" fmla="*/ 2 h 3"/>
                <a:gd name="T38" fmla="*/ 12 w 18"/>
                <a:gd name="T39" fmla="*/ 2 h 3"/>
                <a:gd name="T40" fmla="*/ 11 w 18"/>
                <a:gd name="T41" fmla="*/ 2 h 3"/>
                <a:gd name="T42" fmla="*/ 11 w 18"/>
                <a:gd name="T43" fmla="*/ 2 h 3"/>
                <a:gd name="T44" fmla="*/ 10 w 18"/>
                <a:gd name="T45" fmla="*/ 2 h 3"/>
                <a:gd name="T46" fmla="*/ 10 w 18"/>
                <a:gd name="T47" fmla="*/ 2 h 3"/>
                <a:gd name="T48" fmla="*/ 10 w 18"/>
                <a:gd name="T49" fmla="*/ 2 h 3"/>
                <a:gd name="T50" fmla="*/ 10 w 18"/>
                <a:gd name="T51" fmla="*/ 2 h 3"/>
                <a:gd name="T52" fmla="*/ 9 w 18"/>
                <a:gd name="T53" fmla="*/ 2 h 3"/>
                <a:gd name="T54" fmla="*/ 9 w 18"/>
                <a:gd name="T55" fmla="*/ 2 h 3"/>
                <a:gd name="T56" fmla="*/ 9 w 18"/>
                <a:gd name="T57" fmla="*/ 2 h 3"/>
                <a:gd name="T58" fmla="*/ 8 w 18"/>
                <a:gd name="T59" fmla="*/ 2 h 3"/>
                <a:gd name="T60" fmla="*/ 8 w 18"/>
                <a:gd name="T61" fmla="*/ 1 h 3"/>
                <a:gd name="T62" fmla="*/ 7 w 18"/>
                <a:gd name="T63" fmla="*/ 1 h 3"/>
                <a:gd name="T64" fmla="*/ 7 w 18"/>
                <a:gd name="T65" fmla="*/ 1 h 3"/>
                <a:gd name="T66" fmla="*/ 7 w 18"/>
                <a:gd name="T67" fmla="*/ 1 h 3"/>
                <a:gd name="T68" fmla="*/ 6 w 18"/>
                <a:gd name="T69" fmla="*/ 1 h 3"/>
                <a:gd name="T70" fmla="*/ 6 w 18"/>
                <a:gd name="T71" fmla="*/ 1 h 3"/>
                <a:gd name="T72" fmla="*/ 6 w 18"/>
                <a:gd name="T73" fmla="*/ 1 h 3"/>
                <a:gd name="T74" fmla="*/ 5 w 18"/>
                <a:gd name="T75" fmla="*/ 1 h 3"/>
                <a:gd name="T76" fmla="*/ 5 w 18"/>
                <a:gd name="T77" fmla="*/ 1 h 3"/>
                <a:gd name="T78" fmla="*/ 5 w 18"/>
                <a:gd name="T79" fmla="*/ 1 h 3"/>
                <a:gd name="T80" fmla="*/ 4 w 18"/>
                <a:gd name="T81" fmla="*/ 1 h 3"/>
                <a:gd name="T82" fmla="*/ 4 w 18"/>
                <a:gd name="T83" fmla="*/ 1 h 3"/>
                <a:gd name="T84" fmla="*/ 4 w 18"/>
                <a:gd name="T85" fmla="*/ 1 h 3"/>
                <a:gd name="T86" fmla="*/ 3 w 18"/>
                <a:gd name="T87" fmla="*/ 1 h 3"/>
                <a:gd name="T88" fmla="*/ 3 w 18"/>
                <a:gd name="T89" fmla="*/ 1 h 3"/>
                <a:gd name="T90" fmla="*/ 3 w 18"/>
                <a:gd name="T91" fmla="*/ 1 h 3"/>
                <a:gd name="T92" fmla="*/ 2 w 18"/>
                <a:gd name="T93" fmla="*/ 1 h 3"/>
                <a:gd name="T94" fmla="*/ 2 w 18"/>
                <a:gd name="T95" fmla="*/ 0 h 3"/>
                <a:gd name="T96" fmla="*/ 2 w 18"/>
                <a:gd name="T97" fmla="*/ 0 h 3"/>
                <a:gd name="T98" fmla="*/ 1 w 18"/>
                <a:gd name="T99" fmla="*/ 0 h 3"/>
                <a:gd name="T100" fmla="*/ 1 w 18"/>
                <a:gd name="T101" fmla="*/ 0 h 3"/>
                <a:gd name="T102" fmla="*/ 0 w 18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lnTo>
                    <a:pt x="18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7" name="Freeform 3322"/>
            <p:cNvSpPr>
              <a:spLocks/>
            </p:cNvSpPr>
            <p:nvPr/>
          </p:nvSpPr>
          <p:spPr bwMode="auto">
            <a:xfrm>
              <a:off x="5490502" y="6421615"/>
              <a:ext cx="17717" cy="3937"/>
            </a:xfrm>
            <a:custGeom>
              <a:avLst/>
              <a:gdLst>
                <a:gd name="T0" fmla="*/ 18 w 18"/>
                <a:gd name="T1" fmla="*/ 4 h 4"/>
                <a:gd name="T2" fmla="*/ 17 w 18"/>
                <a:gd name="T3" fmla="*/ 4 h 4"/>
                <a:gd name="T4" fmla="*/ 17 w 18"/>
                <a:gd name="T5" fmla="*/ 4 h 4"/>
                <a:gd name="T6" fmla="*/ 17 w 18"/>
                <a:gd name="T7" fmla="*/ 4 h 4"/>
                <a:gd name="T8" fmla="*/ 17 w 18"/>
                <a:gd name="T9" fmla="*/ 4 h 4"/>
                <a:gd name="T10" fmla="*/ 16 w 18"/>
                <a:gd name="T11" fmla="*/ 4 h 4"/>
                <a:gd name="T12" fmla="*/ 16 w 18"/>
                <a:gd name="T13" fmla="*/ 4 h 4"/>
                <a:gd name="T14" fmla="*/ 16 w 18"/>
                <a:gd name="T15" fmla="*/ 4 h 4"/>
                <a:gd name="T16" fmla="*/ 15 w 18"/>
                <a:gd name="T17" fmla="*/ 4 h 4"/>
                <a:gd name="T18" fmla="*/ 15 w 18"/>
                <a:gd name="T19" fmla="*/ 4 h 4"/>
                <a:gd name="T20" fmla="*/ 14 w 18"/>
                <a:gd name="T21" fmla="*/ 4 h 4"/>
                <a:gd name="T22" fmla="*/ 14 w 18"/>
                <a:gd name="T23" fmla="*/ 4 h 4"/>
                <a:gd name="T24" fmla="*/ 14 w 18"/>
                <a:gd name="T25" fmla="*/ 3 h 4"/>
                <a:gd name="T26" fmla="*/ 13 w 18"/>
                <a:gd name="T27" fmla="*/ 3 h 4"/>
                <a:gd name="T28" fmla="*/ 13 w 18"/>
                <a:gd name="T29" fmla="*/ 3 h 4"/>
                <a:gd name="T30" fmla="*/ 13 w 18"/>
                <a:gd name="T31" fmla="*/ 3 h 4"/>
                <a:gd name="T32" fmla="*/ 12 w 18"/>
                <a:gd name="T33" fmla="*/ 3 h 4"/>
                <a:gd name="T34" fmla="*/ 12 w 18"/>
                <a:gd name="T35" fmla="*/ 3 h 4"/>
                <a:gd name="T36" fmla="*/ 12 w 18"/>
                <a:gd name="T37" fmla="*/ 3 h 4"/>
                <a:gd name="T38" fmla="*/ 11 w 18"/>
                <a:gd name="T39" fmla="*/ 3 h 4"/>
                <a:gd name="T40" fmla="*/ 11 w 18"/>
                <a:gd name="T41" fmla="*/ 3 h 4"/>
                <a:gd name="T42" fmla="*/ 11 w 18"/>
                <a:gd name="T43" fmla="*/ 3 h 4"/>
                <a:gd name="T44" fmla="*/ 10 w 18"/>
                <a:gd name="T45" fmla="*/ 3 h 4"/>
                <a:gd name="T46" fmla="*/ 10 w 18"/>
                <a:gd name="T47" fmla="*/ 2 h 4"/>
                <a:gd name="T48" fmla="*/ 10 w 18"/>
                <a:gd name="T49" fmla="*/ 2 h 4"/>
                <a:gd name="T50" fmla="*/ 9 w 18"/>
                <a:gd name="T51" fmla="*/ 2 h 4"/>
                <a:gd name="T52" fmla="*/ 9 w 18"/>
                <a:gd name="T53" fmla="*/ 2 h 4"/>
                <a:gd name="T54" fmla="*/ 9 w 18"/>
                <a:gd name="T55" fmla="*/ 2 h 4"/>
                <a:gd name="T56" fmla="*/ 8 w 18"/>
                <a:gd name="T57" fmla="*/ 2 h 4"/>
                <a:gd name="T58" fmla="*/ 8 w 18"/>
                <a:gd name="T59" fmla="*/ 2 h 4"/>
                <a:gd name="T60" fmla="*/ 8 w 18"/>
                <a:gd name="T61" fmla="*/ 2 h 4"/>
                <a:gd name="T62" fmla="*/ 7 w 18"/>
                <a:gd name="T63" fmla="*/ 2 h 4"/>
                <a:gd name="T64" fmla="*/ 7 w 18"/>
                <a:gd name="T65" fmla="*/ 2 h 4"/>
                <a:gd name="T66" fmla="*/ 7 w 18"/>
                <a:gd name="T67" fmla="*/ 2 h 4"/>
                <a:gd name="T68" fmla="*/ 6 w 18"/>
                <a:gd name="T69" fmla="*/ 2 h 4"/>
                <a:gd name="T70" fmla="*/ 6 w 18"/>
                <a:gd name="T71" fmla="*/ 2 h 4"/>
                <a:gd name="T72" fmla="*/ 6 w 18"/>
                <a:gd name="T73" fmla="*/ 1 h 4"/>
                <a:gd name="T74" fmla="*/ 5 w 18"/>
                <a:gd name="T75" fmla="*/ 1 h 4"/>
                <a:gd name="T76" fmla="*/ 5 w 18"/>
                <a:gd name="T77" fmla="*/ 1 h 4"/>
                <a:gd name="T78" fmla="*/ 4 w 18"/>
                <a:gd name="T79" fmla="*/ 1 h 4"/>
                <a:gd name="T80" fmla="*/ 4 w 18"/>
                <a:gd name="T81" fmla="*/ 1 h 4"/>
                <a:gd name="T82" fmla="*/ 4 w 18"/>
                <a:gd name="T83" fmla="*/ 1 h 4"/>
                <a:gd name="T84" fmla="*/ 3 w 18"/>
                <a:gd name="T85" fmla="*/ 1 h 4"/>
                <a:gd name="T86" fmla="*/ 3 w 18"/>
                <a:gd name="T87" fmla="*/ 1 h 4"/>
                <a:gd name="T88" fmla="*/ 3 w 18"/>
                <a:gd name="T89" fmla="*/ 1 h 4"/>
                <a:gd name="T90" fmla="*/ 3 w 18"/>
                <a:gd name="T91" fmla="*/ 1 h 4"/>
                <a:gd name="T92" fmla="*/ 2 w 18"/>
                <a:gd name="T93" fmla="*/ 1 h 4"/>
                <a:gd name="T94" fmla="*/ 2 w 18"/>
                <a:gd name="T95" fmla="*/ 1 h 4"/>
                <a:gd name="T96" fmla="*/ 1 w 18"/>
                <a:gd name="T97" fmla="*/ 0 h 4"/>
                <a:gd name="T98" fmla="*/ 1 w 18"/>
                <a:gd name="T99" fmla="*/ 0 h 4"/>
                <a:gd name="T100" fmla="*/ 1 w 18"/>
                <a:gd name="T101" fmla="*/ 0 h 4"/>
                <a:gd name="T102" fmla="*/ 0 w 18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4">
                  <a:moveTo>
                    <a:pt x="18" y="4"/>
                  </a:move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8" name="Freeform 3323"/>
            <p:cNvSpPr>
              <a:spLocks/>
            </p:cNvSpPr>
            <p:nvPr/>
          </p:nvSpPr>
          <p:spPr bwMode="auto">
            <a:xfrm>
              <a:off x="5473769" y="6416694"/>
              <a:ext cx="17717" cy="4922"/>
            </a:xfrm>
            <a:custGeom>
              <a:avLst/>
              <a:gdLst>
                <a:gd name="T0" fmla="*/ 18 w 18"/>
                <a:gd name="T1" fmla="*/ 5 h 5"/>
                <a:gd name="T2" fmla="*/ 17 w 18"/>
                <a:gd name="T3" fmla="*/ 5 h 5"/>
                <a:gd name="T4" fmla="*/ 17 w 18"/>
                <a:gd name="T5" fmla="*/ 5 h 5"/>
                <a:gd name="T6" fmla="*/ 17 w 18"/>
                <a:gd name="T7" fmla="*/ 5 h 5"/>
                <a:gd name="T8" fmla="*/ 16 w 18"/>
                <a:gd name="T9" fmla="*/ 5 h 5"/>
                <a:gd name="T10" fmla="*/ 16 w 18"/>
                <a:gd name="T11" fmla="*/ 5 h 5"/>
                <a:gd name="T12" fmla="*/ 16 w 18"/>
                <a:gd name="T13" fmla="*/ 5 h 5"/>
                <a:gd name="T14" fmla="*/ 15 w 18"/>
                <a:gd name="T15" fmla="*/ 4 h 5"/>
                <a:gd name="T16" fmla="*/ 15 w 18"/>
                <a:gd name="T17" fmla="*/ 4 h 5"/>
                <a:gd name="T18" fmla="*/ 15 w 18"/>
                <a:gd name="T19" fmla="*/ 4 h 5"/>
                <a:gd name="T20" fmla="*/ 14 w 18"/>
                <a:gd name="T21" fmla="*/ 4 h 5"/>
                <a:gd name="T22" fmla="*/ 14 w 18"/>
                <a:gd name="T23" fmla="*/ 4 h 5"/>
                <a:gd name="T24" fmla="*/ 14 w 18"/>
                <a:gd name="T25" fmla="*/ 4 h 5"/>
                <a:gd name="T26" fmla="*/ 13 w 18"/>
                <a:gd name="T27" fmla="*/ 4 h 5"/>
                <a:gd name="T28" fmla="*/ 13 w 18"/>
                <a:gd name="T29" fmla="*/ 4 h 5"/>
                <a:gd name="T30" fmla="*/ 13 w 18"/>
                <a:gd name="T31" fmla="*/ 4 h 5"/>
                <a:gd name="T32" fmla="*/ 12 w 18"/>
                <a:gd name="T33" fmla="*/ 4 h 5"/>
                <a:gd name="T34" fmla="*/ 12 w 18"/>
                <a:gd name="T35" fmla="*/ 4 h 5"/>
                <a:gd name="T36" fmla="*/ 12 w 18"/>
                <a:gd name="T37" fmla="*/ 3 h 5"/>
                <a:gd name="T38" fmla="*/ 11 w 18"/>
                <a:gd name="T39" fmla="*/ 3 h 5"/>
                <a:gd name="T40" fmla="*/ 11 w 18"/>
                <a:gd name="T41" fmla="*/ 3 h 5"/>
                <a:gd name="T42" fmla="*/ 11 w 18"/>
                <a:gd name="T43" fmla="*/ 3 h 5"/>
                <a:gd name="T44" fmla="*/ 10 w 18"/>
                <a:gd name="T45" fmla="*/ 3 h 5"/>
                <a:gd name="T46" fmla="*/ 10 w 18"/>
                <a:gd name="T47" fmla="*/ 3 h 5"/>
                <a:gd name="T48" fmla="*/ 10 w 18"/>
                <a:gd name="T49" fmla="*/ 3 h 5"/>
                <a:gd name="T50" fmla="*/ 9 w 18"/>
                <a:gd name="T51" fmla="*/ 3 h 5"/>
                <a:gd name="T52" fmla="*/ 9 w 18"/>
                <a:gd name="T53" fmla="*/ 3 h 5"/>
                <a:gd name="T54" fmla="*/ 8 w 18"/>
                <a:gd name="T55" fmla="*/ 2 h 5"/>
                <a:gd name="T56" fmla="*/ 8 w 18"/>
                <a:gd name="T57" fmla="*/ 2 h 5"/>
                <a:gd name="T58" fmla="*/ 8 w 18"/>
                <a:gd name="T59" fmla="*/ 2 h 5"/>
                <a:gd name="T60" fmla="*/ 7 w 18"/>
                <a:gd name="T61" fmla="*/ 2 h 5"/>
                <a:gd name="T62" fmla="*/ 7 w 18"/>
                <a:gd name="T63" fmla="*/ 2 h 5"/>
                <a:gd name="T64" fmla="*/ 7 w 18"/>
                <a:gd name="T65" fmla="*/ 2 h 5"/>
                <a:gd name="T66" fmla="*/ 7 w 18"/>
                <a:gd name="T67" fmla="*/ 2 h 5"/>
                <a:gd name="T68" fmla="*/ 6 w 18"/>
                <a:gd name="T69" fmla="*/ 1 h 5"/>
                <a:gd name="T70" fmla="*/ 6 w 18"/>
                <a:gd name="T71" fmla="*/ 1 h 5"/>
                <a:gd name="T72" fmla="*/ 6 w 18"/>
                <a:gd name="T73" fmla="*/ 1 h 5"/>
                <a:gd name="T74" fmla="*/ 5 w 18"/>
                <a:gd name="T75" fmla="*/ 1 h 5"/>
                <a:gd name="T76" fmla="*/ 5 w 18"/>
                <a:gd name="T77" fmla="*/ 1 h 5"/>
                <a:gd name="T78" fmla="*/ 4 w 18"/>
                <a:gd name="T79" fmla="*/ 1 h 5"/>
                <a:gd name="T80" fmla="*/ 4 w 18"/>
                <a:gd name="T81" fmla="*/ 1 h 5"/>
                <a:gd name="T82" fmla="*/ 4 w 18"/>
                <a:gd name="T83" fmla="*/ 1 h 5"/>
                <a:gd name="T84" fmla="*/ 3 w 18"/>
                <a:gd name="T85" fmla="*/ 1 h 5"/>
                <a:gd name="T86" fmla="*/ 3 w 18"/>
                <a:gd name="T87" fmla="*/ 0 h 5"/>
                <a:gd name="T88" fmla="*/ 3 w 18"/>
                <a:gd name="T89" fmla="*/ 0 h 5"/>
                <a:gd name="T90" fmla="*/ 3 w 18"/>
                <a:gd name="T91" fmla="*/ 0 h 5"/>
                <a:gd name="T92" fmla="*/ 2 w 18"/>
                <a:gd name="T93" fmla="*/ 0 h 5"/>
                <a:gd name="T94" fmla="*/ 2 w 18"/>
                <a:gd name="T95" fmla="*/ 0 h 5"/>
                <a:gd name="T96" fmla="*/ 1 w 18"/>
                <a:gd name="T97" fmla="*/ 0 h 5"/>
                <a:gd name="T98" fmla="*/ 1 w 18"/>
                <a:gd name="T99" fmla="*/ 0 h 5"/>
                <a:gd name="T100" fmla="*/ 1 w 18"/>
                <a:gd name="T101" fmla="*/ 0 h 5"/>
                <a:gd name="T102" fmla="*/ 0 w 18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5">
                  <a:moveTo>
                    <a:pt x="18" y="5"/>
                  </a:move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9" name="Freeform 3324"/>
            <p:cNvSpPr>
              <a:spLocks/>
            </p:cNvSpPr>
            <p:nvPr/>
          </p:nvSpPr>
          <p:spPr bwMode="auto">
            <a:xfrm>
              <a:off x="5458021" y="6408820"/>
              <a:ext cx="16733" cy="7874"/>
            </a:xfrm>
            <a:custGeom>
              <a:avLst/>
              <a:gdLst>
                <a:gd name="T0" fmla="*/ 17 w 17"/>
                <a:gd name="T1" fmla="*/ 8 h 8"/>
                <a:gd name="T2" fmla="*/ 16 w 17"/>
                <a:gd name="T3" fmla="*/ 8 h 8"/>
                <a:gd name="T4" fmla="*/ 16 w 17"/>
                <a:gd name="T5" fmla="*/ 7 h 8"/>
                <a:gd name="T6" fmla="*/ 16 w 17"/>
                <a:gd name="T7" fmla="*/ 7 h 8"/>
                <a:gd name="T8" fmla="*/ 15 w 17"/>
                <a:gd name="T9" fmla="*/ 7 h 8"/>
                <a:gd name="T10" fmla="*/ 15 w 17"/>
                <a:gd name="T11" fmla="*/ 7 h 8"/>
                <a:gd name="T12" fmla="*/ 15 w 17"/>
                <a:gd name="T13" fmla="*/ 7 h 8"/>
                <a:gd name="T14" fmla="*/ 14 w 17"/>
                <a:gd name="T15" fmla="*/ 7 h 8"/>
                <a:gd name="T16" fmla="*/ 14 w 17"/>
                <a:gd name="T17" fmla="*/ 7 h 8"/>
                <a:gd name="T18" fmla="*/ 14 w 17"/>
                <a:gd name="T19" fmla="*/ 7 h 8"/>
                <a:gd name="T20" fmla="*/ 13 w 17"/>
                <a:gd name="T21" fmla="*/ 6 h 8"/>
                <a:gd name="T22" fmla="*/ 13 w 17"/>
                <a:gd name="T23" fmla="*/ 6 h 8"/>
                <a:gd name="T24" fmla="*/ 13 w 17"/>
                <a:gd name="T25" fmla="*/ 6 h 8"/>
                <a:gd name="T26" fmla="*/ 12 w 17"/>
                <a:gd name="T27" fmla="*/ 6 h 8"/>
                <a:gd name="T28" fmla="*/ 12 w 17"/>
                <a:gd name="T29" fmla="*/ 6 h 8"/>
                <a:gd name="T30" fmla="*/ 12 w 17"/>
                <a:gd name="T31" fmla="*/ 5 h 8"/>
                <a:gd name="T32" fmla="*/ 11 w 17"/>
                <a:gd name="T33" fmla="*/ 5 h 8"/>
                <a:gd name="T34" fmla="*/ 11 w 17"/>
                <a:gd name="T35" fmla="*/ 5 h 8"/>
                <a:gd name="T36" fmla="*/ 11 w 17"/>
                <a:gd name="T37" fmla="*/ 5 h 8"/>
                <a:gd name="T38" fmla="*/ 10 w 17"/>
                <a:gd name="T39" fmla="*/ 5 h 8"/>
                <a:gd name="T40" fmla="*/ 10 w 17"/>
                <a:gd name="T41" fmla="*/ 5 h 8"/>
                <a:gd name="T42" fmla="*/ 10 w 17"/>
                <a:gd name="T43" fmla="*/ 5 h 8"/>
                <a:gd name="T44" fmla="*/ 9 w 17"/>
                <a:gd name="T45" fmla="*/ 5 h 8"/>
                <a:gd name="T46" fmla="*/ 9 w 17"/>
                <a:gd name="T47" fmla="*/ 4 h 8"/>
                <a:gd name="T48" fmla="*/ 9 w 17"/>
                <a:gd name="T49" fmla="*/ 4 h 8"/>
                <a:gd name="T50" fmla="*/ 8 w 17"/>
                <a:gd name="T51" fmla="*/ 4 h 8"/>
                <a:gd name="T52" fmla="*/ 8 w 17"/>
                <a:gd name="T53" fmla="*/ 4 h 8"/>
                <a:gd name="T54" fmla="*/ 8 w 17"/>
                <a:gd name="T55" fmla="*/ 4 h 8"/>
                <a:gd name="T56" fmla="*/ 7 w 17"/>
                <a:gd name="T57" fmla="*/ 4 h 8"/>
                <a:gd name="T58" fmla="*/ 7 w 17"/>
                <a:gd name="T59" fmla="*/ 4 h 8"/>
                <a:gd name="T60" fmla="*/ 7 w 17"/>
                <a:gd name="T61" fmla="*/ 3 h 8"/>
                <a:gd name="T62" fmla="*/ 6 w 17"/>
                <a:gd name="T63" fmla="*/ 3 h 8"/>
                <a:gd name="T64" fmla="*/ 6 w 17"/>
                <a:gd name="T65" fmla="*/ 3 h 8"/>
                <a:gd name="T66" fmla="*/ 6 w 17"/>
                <a:gd name="T67" fmla="*/ 3 h 8"/>
                <a:gd name="T68" fmla="*/ 5 w 17"/>
                <a:gd name="T69" fmla="*/ 3 h 8"/>
                <a:gd name="T70" fmla="*/ 5 w 17"/>
                <a:gd name="T71" fmla="*/ 2 h 8"/>
                <a:gd name="T72" fmla="*/ 4 w 17"/>
                <a:gd name="T73" fmla="*/ 2 h 8"/>
                <a:gd name="T74" fmla="*/ 4 w 17"/>
                <a:gd name="T75" fmla="*/ 2 h 8"/>
                <a:gd name="T76" fmla="*/ 4 w 17"/>
                <a:gd name="T77" fmla="*/ 2 h 8"/>
                <a:gd name="T78" fmla="*/ 4 w 17"/>
                <a:gd name="T79" fmla="*/ 2 h 8"/>
                <a:gd name="T80" fmla="*/ 3 w 17"/>
                <a:gd name="T81" fmla="*/ 2 h 8"/>
                <a:gd name="T82" fmla="*/ 3 w 17"/>
                <a:gd name="T83" fmla="*/ 1 h 8"/>
                <a:gd name="T84" fmla="*/ 3 w 17"/>
                <a:gd name="T85" fmla="*/ 1 h 8"/>
                <a:gd name="T86" fmla="*/ 2 w 17"/>
                <a:gd name="T87" fmla="*/ 1 h 8"/>
                <a:gd name="T88" fmla="*/ 2 w 17"/>
                <a:gd name="T89" fmla="*/ 1 h 8"/>
                <a:gd name="T90" fmla="*/ 2 w 17"/>
                <a:gd name="T91" fmla="*/ 1 h 8"/>
                <a:gd name="T92" fmla="*/ 1 w 17"/>
                <a:gd name="T93" fmla="*/ 1 h 8"/>
                <a:gd name="T94" fmla="*/ 1 w 17"/>
                <a:gd name="T95" fmla="*/ 0 h 8"/>
                <a:gd name="T96" fmla="*/ 0 w 17"/>
                <a:gd name="T97" fmla="*/ 0 h 8"/>
                <a:gd name="T98" fmla="*/ 0 w 17"/>
                <a:gd name="T99" fmla="*/ 0 h 8"/>
                <a:gd name="T100" fmla="*/ 0 w 17"/>
                <a:gd name="T101" fmla="*/ 0 h 8"/>
                <a:gd name="T102" fmla="*/ 0 w 17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0" name="Freeform 3325"/>
            <p:cNvSpPr>
              <a:spLocks/>
            </p:cNvSpPr>
            <p:nvPr/>
          </p:nvSpPr>
          <p:spPr bwMode="auto">
            <a:xfrm>
              <a:off x="5441289" y="6397993"/>
              <a:ext cx="16733" cy="10827"/>
            </a:xfrm>
            <a:custGeom>
              <a:avLst/>
              <a:gdLst>
                <a:gd name="T0" fmla="*/ 17 w 17"/>
                <a:gd name="T1" fmla="*/ 11 h 11"/>
                <a:gd name="T2" fmla="*/ 17 w 17"/>
                <a:gd name="T3" fmla="*/ 11 h 11"/>
                <a:gd name="T4" fmla="*/ 16 w 17"/>
                <a:gd name="T5" fmla="*/ 10 h 11"/>
                <a:gd name="T6" fmla="*/ 16 w 17"/>
                <a:gd name="T7" fmla="*/ 10 h 11"/>
                <a:gd name="T8" fmla="*/ 16 w 17"/>
                <a:gd name="T9" fmla="*/ 10 h 11"/>
                <a:gd name="T10" fmla="*/ 15 w 17"/>
                <a:gd name="T11" fmla="*/ 10 h 11"/>
                <a:gd name="T12" fmla="*/ 15 w 17"/>
                <a:gd name="T13" fmla="*/ 10 h 11"/>
                <a:gd name="T14" fmla="*/ 14 w 17"/>
                <a:gd name="T15" fmla="*/ 9 h 11"/>
                <a:gd name="T16" fmla="*/ 14 w 17"/>
                <a:gd name="T17" fmla="*/ 9 h 11"/>
                <a:gd name="T18" fmla="*/ 14 w 17"/>
                <a:gd name="T19" fmla="*/ 9 h 11"/>
                <a:gd name="T20" fmla="*/ 13 w 17"/>
                <a:gd name="T21" fmla="*/ 9 h 11"/>
                <a:gd name="T22" fmla="*/ 13 w 17"/>
                <a:gd name="T23" fmla="*/ 9 h 11"/>
                <a:gd name="T24" fmla="*/ 13 w 17"/>
                <a:gd name="T25" fmla="*/ 9 h 11"/>
                <a:gd name="T26" fmla="*/ 13 w 17"/>
                <a:gd name="T27" fmla="*/ 8 h 11"/>
                <a:gd name="T28" fmla="*/ 12 w 17"/>
                <a:gd name="T29" fmla="*/ 8 h 11"/>
                <a:gd name="T30" fmla="*/ 12 w 17"/>
                <a:gd name="T31" fmla="*/ 8 h 11"/>
                <a:gd name="T32" fmla="*/ 11 w 17"/>
                <a:gd name="T33" fmla="*/ 8 h 11"/>
                <a:gd name="T34" fmla="*/ 11 w 17"/>
                <a:gd name="T35" fmla="*/ 7 h 11"/>
                <a:gd name="T36" fmla="*/ 11 w 17"/>
                <a:gd name="T37" fmla="*/ 7 h 11"/>
                <a:gd name="T38" fmla="*/ 10 w 17"/>
                <a:gd name="T39" fmla="*/ 7 h 11"/>
                <a:gd name="T40" fmla="*/ 10 w 17"/>
                <a:gd name="T41" fmla="*/ 7 h 11"/>
                <a:gd name="T42" fmla="*/ 10 w 17"/>
                <a:gd name="T43" fmla="*/ 7 h 11"/>
                <a:gd name="T44" fmla="*/ 10 w 17"/>
                <a:gd name="T45" fmla="*/ 6 h 11"/>
                <a:gd name="T46" fmla="*/ 9 w 17"/>
                <a:gd name="T47" fmla="*/ 6 h 11"/>
                <a:gd name="T48" fmla="*/ 9 w 17"/>
                <a:gd name="T49" fmla="*/ 6 h 11"/>
                <a:gd name="T50" fmla="*/ 9 w 17"/>
                <a:gd name="T51" fmla="*/ 6 h 11"/>
                <a:gd name="T52" fmla="*/ 8 w 17"/>
                <a:gd name="T53" fmla="*/ 6 h 11"/>
                <a:gd name="T54" fmla="*/ 8 w 17"/>
                <a:gd name="T55" fmla="*/ 5 h 11"/>
                <a:gd name="T56" fmla="*/ 7 w 17"/>
                <a:gd name="T57" fmla="*/ 5 h 11"/>
                <a:gd name="T58" fmla="*/ 7 w 17"/>
                <a:gd name="T59" fmla="*/ 5 h 11"/>
                <a:gd name="T60" fmla="*/ 7 w 17"/>
                <a:gd name="T61" fmla="*/ 5 h 11"/>
                <a:gd name="T62" fmla="*/ 6 w 17"/>
                <a:gd name="T63" fmla="*/ 5 h 11"/>
                <a:gd name="T64" fmla="*/ 6 w 17"/>
                <a:gd name="T65" fmla="*/ 4 h 11"/>
                <a:gd name="T66" fmla="*/ 6 w 17"/>
                <a:gd name="T67" fmla="*/ 4 h 11"/>
                <a:gd name="T68" fmla="*/ 6 w 17"/>
                <a:gd name="T69" fmla="*/ 4 h 11"/>
                <a:gd name="T70" fmla="*/ 5 w 17"/>
                <a:gd name="T71" fmla="*/ 4 h 11"/>
                <a:gd name="T72" fmla="*/ 5 w 17"/>
                <a:gd name="T73" fmla="*/ 3 h 11"/>
                <a:gd name="T74" fmla="*/ 4 w 17"/>
                <a:gd name="T75" fmla="*/ 3 h 11"/>
                <a:gd name="T76" fmla="*/ 4 w 17"/>
                <a:gd name="T77" fmla="*/ 3 h 11"/>
                <a:gd name="T78" fmla="*/ 4 w 17"/>
                <a:gd name="T79" fmla="*/ 3 h 11"/>
                <a:gd name="T80" fmla="*/ 3 w 17"/>
                <a:gd name="T81" fmla="*/ 2 h 11"/>
                <a:gd name="T82" fmla="*/ 3 w 17"/>
                <a:gd name="T83" fmla="*/ 2 h 11"/>
                <a:gd name="T84" fmla="*/ 3 w 17"/>
                <a:gd name="T85" fmla="*/ 2 h 11"/>
                <a:gd name="T86" fmla="*/ 3 w 17"/>
                <a:gd name="T87" fmla="*/ 2 h 11"/>
                <a:gd name="T88" fmla="*/ 2 w 17"/>
                <a:gd name="T89" fmla="*/ 2 h 11"/>
                <a:gd name="T90" fmla="*/ 2 w 17"/>
                <a:gd name="T91" fmla="*/ 1 h 11"/>
                <a:gd name="T92" fmla="*/ 1 w 17"/>
                <a:gd name="T93" fmla="*/ 1 h 11"/>
                <a:gd name="T94" fmla="*/ 1 w 17"/>
                <a:gd name="T95" fmla="*/ 1 h 11"/>
                <a:gd name="T96" fmla="*/ 1 w 17"/>
                <a:gd name="T97" fmla="*/ 0 h 11"/>
                <a:gd name="T98" fmla="*/ 0 w 17"/>
                <a:gd name="T99" fmla="*/ 0 h 11"/>
                <a:gd name="T100" fmla="*/ 0 w 17"/>
                <a:gd name="T101" fmla="*/ 0 h 11"/>
                <a:gd name="T102" fmla="*/ 0 w 17"/>
                <a:gd name="T10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1">
                  <a:moveTo>
                    <a:pt x="17" y="11"/>
                  </a:moveTo>
                  <a:lnTo>
                    <a:pt x="17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1" name="Freeform 3326"/>
            <p:cNvSpPr>
              <a:spLocks/>
            </p:cNvSpPr>
            <p:nvPr/>
          </p:nvSpPr>
          <p:spPr bwMode="auto">
            <a:xfrm>
              <a:off x="5424557" y="6383230"/>
              <a:ext cx="16733" cy="14764"/>
            </a:xfrm>
            <a:custGeom>
              <a:avLst/>
              <a:gdLst>
                <a:gd name="T0" fmla="*/ 17 w 17"/>
                <a:gd name="T1" fmla="*/ 15 h 15"/>
                <a:gd name="T2" fmla="*/ 17 w 17"/>
                <a:gd name="T3" fmla="*/ 15 h 15"/>
                <a:gd name="T4" fmla="*/ 16 w 17"/>
                <a:gd name="T5" fmla="*/ 14 h 15"/>
                <a:gd name="T6" fmla="*/ 16 w 17"/>
                <a:gd name="T7" fmla="*/ 14 h 15"/>
                <a:gd name="T8" fmla="*/ 16 w 17"/>
                <a:gd name="T9" fmla="*/ 14 h 15"/>
                <a:gd name="T10" fmla="*/ 16 w 17"/>
                <a:gd name="T11" fmla="*/ 14 h 15"/>
                <a:gd name="T12" fmla="*/ 15 w 17"/>
                <a:gd name="T13" fmla="*/ 14 h 15"/>
                <a:gd name="T14" fmla="*/ 15 w 17"/>
                <a:gd name="T15" fmla="*/ 13 h 15"/>
                <a:gd name="T16" fmla="*/ 14 w 17"/>
                <a:gd name="T17" fmla="*/ 13 h 15"/>
                <a:gd name="T18" fmla="*/ 14 w 17"/>
                <a:gd name="T19" fmla="*/ 13 h 15"/>
                <a:gd name="T20" fmla="*/ 14 w 17"/>
                <a:gd name="T21" fmla="*/ 12 h 15"/>
                <a:gd name="T22" fmla="*/ 13 w 17"/>
                <a:gd name="T23" fmla="*/ 12 h 15"/>
                <a:gd name="T24" fmla="*/ 13 w 17"/>
                <a:gd name="T25" fmla="*/ 12 h 15"/>
                <a:gd name="T26" fmla="*/ 13 w 17"/>
                <a:gd name="T27" fmla="*/ 12 h 15"/>
                <a:gd name="T28" fmla="*/ 13 w 17"/>
                <a:gd name="T29" fmla="*/ 11 h 15"/>
                <a:gd name="T30" fmla="*/ 12 w 17"/>
                <a:gd name="T31" fmla="*/ 11 h 15"/>
                <a:gd name="T32" fmla="*/ 12 w 17"/>
                <a:gd name="T33" fmla="*/ 11 h 15"/>
                <a:gd name="T34" fmla="*/ 11 w 17"/>
                <a:gd name="T35" fmla="*/ 11 h 15"/>
                <a:gd name="T36" fmla="*/ 11 w 17"/>
                <a:gd name="T37" fmla="*/ 10 h 15"/>
                <a:gd name="T38" fmla="*/ 11 w 17"/>
                <a:gd name="T39" fmla="*/ 10 h 15"/>
                <a:gd name="T40" fmla="*/ 10 w 17"/>
                <a:gd name="T41" fmla="*/ 9 h 15"/>
                <a:gd name="T42" fmla="*/ 10 w 17"/>
                <a:gd name="T43" fmla="*/ 9 h 15"/>
                <a:gd name="T44" fmla="*/ 10 w 17"/>
                <a:gd name="T45" fmla="*/ 9 h 15"/>
                <a:gd name="T46" fmla="*/ 10 w 17"/>
                <a:gd name="T47" fmla="*/ 9 h 15"/>
                <a:gd name="T48" fmla="*/ 9 w 17"/>
                <a:gd name="T49" fmla="*/ 8 h 15"/>
                <a:gd name="T50" fmla="*/ 9 w 17"/>
                <a:gd name="T51" fmla="*/ 8 h 15"/>
                <a:gd name="T52" fmla="*/ 8 w 17"/>
                <a:gd name="T53" fmla="*/ 8 h 15"/>
                <a:gd name="T54" fmla="*/ 8 w 17"/>
                <a:gd name="T55" fmla="*/ 8 h 15"/>
                <a:gd name="T56" fmla="*/ 8 w 17"/>
                <a:gd name="T57" fmla="*/ 7 h 15"/>
                <a:gd name="T58" fmla="*/ 7 w 17"/>
                <a:gd name="T59" fmla="*/ 7 h 15"/>
                <a:gd name="T60" fmla="*/ 7 w 17"/>
                <a:gd name="T61" fmla="*/ 7 h 15"/>
                <a:gd name="T62" fmla="*/ 7 w 17"/>
                <a:gd name="T63" fmla="*/ 7 h 15"/>
                <a:gd name="T64" fmla="*/ 7 w 17"/>
                <a:gd name="T65" fmla="*/ 6 h 15"/>
                <a:gd name="T66" fmla="*/ 6 w 17"/>
                <a:gd name="T67" fmla="*/ 6 h 15"/>
                <a:gd name="T68" fmla="*/ 6 w 17"/>
                <a:gd name="T69" fmla="*/ 5 h 15"/>
                <a:gd name="T70" fmla="*/ 6 w 17"/>
                <a:gd name="T71" fmla="*/ 5 h 15"/>
                <a:gd name="T72" fmla="*/ 5 w 17"/>
                <a:gd name="T73" fmla="*/ 5 h 15"/>
                <a:gd name="T74" fmla="*/ 5 w 17"/>
                <a:gd name="T75" fmla="*/ 5 h 15"/>
                <a:gd name="T76" fmla="*/ 4 w 17"/>
                <a:gd name="T77" fmla="*/ 4 h 15"/>
                <a:gd name="T78" fmla="*/ 4 w 17"/>
                <a:gd name="T79" fmla="*/ 4 h 15"/>
                <a:gd name="T80" fmla="*/ 4 w 17"/>
                <a:gd name="T81" fmla="*/ 4 h 15"/>
                <a:gd name="T82" fmla="*/ 4 w 17"/>
                <a:gd name="T83" fmla="*/ 3 h 15"/>
                <a:gd name="T84" fmla="*/ 3 w 17"/>
                <a:gd name="T85" fmla="*/ 3 h 15"/>
                <a:gd name="T86" fmla="*/ 3 w 17"/>
                <a:gd name="T87" fmla="*/ 3 h 15"/>
                <a:gd name="T88" fmla="*/ 3 w 17"/>
                <a:gd name="T89" fmla="*/ 2 h 15"/>
                <a:gd name="T90" fmla="*/ 2 w 17"/>
                <a:gd name="T91" fmla="*/ 2 h 15"/>
                <a:gd name="T92" fmla="*/ 2 w 17"/>
                <a:gd name="T93" fmla="*/ 2 h 15"/>
                <a:gd name="T94" fmla="*/ 1 w 17"/>
                <a:gd name="T95" fmla="*/ 1 h 15"/>
                <a:gd name="T96" fmla="*/ 1 w 17"/>
                <a:gd name="T97" fmla="*/ 1 h 15"/>
                <a:gd name="T98" fmla="*/ 1 w 17"/>
                <a:gd name="T99" fmla="*/ 1 h 15"/>
                <a:gd name="T100" fmla="*/ 1 w 17"/>
                <a:gd name="T101" fmla="*/ 0 h 15"/>
                <a:gd name="T102" fmla="*/ 0 w 1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lnTo>
                    <a:pt x="17" y="15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2" name="Freeform 3327"/>
            <p:cNvSpPr>
              <a:spLocks/>
            </p:cNvSpPr>
            <p:nvPr/>
          </p:nvSpPr>
          <p:spPr bwMode="auto">
            <a:xfrm>
              <a:off x="5408809" y="6363545"/>
              <a:ext cx="16733" cy="19685"/>
            </a:xfrm>
            <a:custGeom>
              <a:avLst/>
              <a:gdLst>
                <a:gd name="T0" fmla="*/ 17 w 17"/>
                <a:gd name="T1" fmla="*/ 20 h 20"/>
                <a:gd name="T2" fmla="*/ 16 w 17"/>
                <a:gd name="T3" fmla="*/ 20 h 20"/>
                <a:gd name="T4" fmla="*/ 16 w 17"/>
                <a:gd name="T5" fmla="*/ 19 h 20"/>
                <a:gd name="T6" fmla="*/ 16 w 17"/>
                <a:gd name="T7" fmla="*/ 19 h 20"/>
                <a:gd name="T8" fmla="*/ 15 w 17"/>
                <a:gd name="T9" fmla="*/ 19 h 20"/>
                <a:gd name="T10" fmla="*/ 15 w 17"/>
                <a:gd name="T11" fmla="*/ 19 h 20"/>
                <a:gd name="T12" fmla="*/ 14 w 17"/>
                <a:gd name="T13" fmla="*/ 18 h 20"/>
                <a:gd name="T14" fmla="*/ 14 w 17"/>
                <a:gd name="T15" fmla="*/ 18 h 20"/>
                <a:gd name="T16" fmla="*/ 14 w 17"/>
                <a:gd name="T17" fmla="*/ 18 h 20"/>
                <a:gd name="T18" fmla="*/ 13 w 17"/>
                <a:gd name="T19" fmla="*/ 17 h 20"/>
                <a:gd name="T20" fmla="*/ 13 w 17"/>
                <a:gd name="T21" fmla="*/ 17 h 20"/>
                <a:gd name="T22" fmla="*/ 13 w 17"/>
                <a:gd name="T23" fmla="*/ 17 h 20"/>
                <a:gd name="T24" fmla="*/ 13 w 17"/>
                <a:gd name="T25" fmla="*/ 16 h 20"/>
                <a:gd name="T26" fmla="*/ 12 w 17"/>
                <a:gd name="T27" fmla="*/ 16 h 20"/>
                <a:gd name="T28" fmla="*/ 12 w 17"/>
                <a:gd name="T29" fmla="*/ 15 h 20"/>
                <a:gd name="T30" fmla="*/ 12 w 17"/>
                <a:gd name="T31" fmla="*/ 15 h 20"/>
                <a:gd name="T32" fmla="*/ 11 w 17"/>
                <a:gd name="T33" fmla="*/ 15 h 20"/>
                <a:gd name="T34" fmla="*/ 11 w 17"/>
                <a:gd name="T35" fmla="*/ 14 h 20"/>
                <a:gd name="T36" fmla="*/ 11 w 17"/>
                <a:gd name="T37" fmla="*/ 14 h 20"/>
                <a:gd name="T38" fmla="*/ 10 w 17"/>
                <a:gd name="T39" fmla="*/ 14 h 20"/>
                <a:gd name="T40" fmla="*/ 10 w 17"/>
                <a:gd name="T41" fmla="*/ 13 h 20"/>
                <a:gd name="T42" fmla="*/ 10 w 17"/>
                <a:gd name="T43" fmla="*/ 13 h 20"/>
                <a:gd name="T44" fmla="*/ 9 w 17"/>
                <a:gd name="T45" fmla="*/ 12 h 20"/>
                <a:gd name="T46" fmla="*/ 9 w 17"/>
                <a:gd name="T47" fmla="*/ 12 h 20"/>
                <a:gd name="T48" fmla="*/ 9 w 17"/>
                <a:gd name="T49" fmla="*/ 12 h 20"/>
                <a:gd name="T50" fmla="*/ 8 w 17"/>
                <a:gd name="T51" fmla="*/ 11 h 20"/>
                <a:gd name="T52" fmla="*/ 8 w 17"/>
                <a:gd name="T53" fmla="*/ 11 h 20"/>
                <a:gd name="T54" fmla="*/ 8 w 17"/>
                <a:gd name="T55" fmla="*/ 10 h 20"/>
                <a:gd name="T56" fmla="*/ 7 w 17"/>
                <a:gd name="T57" fmla="*/ 10 h 20"/>
                <a:gd name="T58" fmla="*/ 7 w 17"/>
                <a:gd name="T59" fmla="*/ 9 h 20"/>
                <a:gd name="T60" fmla="*/ 7 w 17"/>
                <a:gd name="T61" fmla="*/ 9 h 20"/>
                <a:gd name="T62" fmla="*/ 6 w 17"/>
                <a:gd name="T63" fmla="*/ 9 h 20"/>
                <a:gd name="T64" fmla="*/ 6 w 17"/>
                <a:gd name="T65" fmla="*/ 8 h 20"/>
                <a:gd name="T66" fmla="*/ 6 w 17"/>
                <a:gd name="T67" fmla="*/ 8 h 20"/>
                <a:gd name="T68" fmla="*/ 5 w 17"/>
                <a:gd name="T69" fmla="*/ 8 h 20"/>
                <a:gd name="T70" fmla="*/ 5 w 17"/>
                <a:gd name="T71" fmla="*/ 7 h 20"/>
                <a:gd name="T72" fmla="*/ 5 w 17"/>
                <a:gd name="T73" fmla="*/ 7 h 20"/>
                <a:gd name="T74" fmla="*/ 4 w 17"/>
                <a:gd name="T75" fmla="*/ 6 h 20"/>
                <a:gd name="T76" fmla="*/ 4 w 17"/>
                <a:gd name="T77" fmla="*/ 6 h 20"/>
                <a:gd name="T78" fmla="*/ 4 w 17"/>
                <a:gd name="T79" fmla="*/ 5 h 20"/>
                <a:gd name="T80" fmla="*/ 3 w 17"/>
                <a:gd name="T81" fmla="*/ 5 h 20"/>
                <a:gd name="T82" fmla="*/ 3 w 17"/>
                <a:gd name="T83" fmla="*/ 5 h 20"/>
                <a:gd name="T84" fmla="*/ 3 w 17"/>
                <a:gd name="T85" fmla="*/ 4 h 20"/>
                <a:gd name="T86" fmla="*/ 2 w 17"/>
                <a:gd name="T87" fmla="*/ 4 h 20"/>
                <a:gd name="T88" fmla="*/ 2 w 17"/>
                <a:gd name="T89" fmla="*/ 4 h 20"/>
                <a:gd name="T90" fmla="*/ 2 w 17"/>
                <a:gd name="T91" fmla="*/ 3 h 20"/>
                <a:gd name="T92" fmla="*/ 1 w 17"/>
                <a:gd name="T93" fmla="*/ 2 h 20"/>
                <a:gd name="T94" fmla="*/ 1 w 17"/>
                <a:gd name="T95" fmla="*/ 2 h 20"/>
                <a:gd name="T96" fmla="*/ 1 w 17"/>
                <a:gd name="T97" fmla="*/ 2 h 20"/>
                <a:gd name="T98" fmla="*/ 0 w 17"/>
                <a:gd name="T99" fmla="*/ 1 h 20"/>
                <a:gd name="T100" fmla="*/ 0 w 17"/>
                <a:gd name="T101" fmla="*/ 1 h 20"/>
                <a:gd name="T102" fmla="*/ 0 w 17"/>
                <a:gd name="T10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0">
                  <a:moveTo>
                    <a:pt x="17" y="20"/>
                  </a:move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3" name="Freeform 3328"/>
            <p:cNvSpPr>
              <a:spLocks/>
            </p:cNvSpPr>
            <p:nvPr/>
          </p:nvSpPr>
          <p:spPr bwMode="auto">
            <a:xfrm>
              <a:off x="5392077" y="6338938"/>
              <a:ext cx="16733" cy="25590"/>
            </a:xfrm>
            <a:custGeom>
              <a:avLst/>
              <a:gdLst>
                <a:gd name="T0" fmla="*/ 17 w 17"/>
                <a:gd name="T1" fmla="*/ 26 h 26"/>
                <a:gd name="T2" fmla="*/ 17 w 17"/>
                <a:gd name="T3" fmla="*/ 25 h 26"/>
                <a:gd name="T4" fmla="*/ 16 w 17"/>
                <a:gd name="T5" fmla="*/ 25 h 26"/>
                <a:gd name="T6" fmla="*/ 16 w 17"/>
                <a:gd name="T7" fmla="*/ 24 h 26"/>
                <a:gd name="T8" fmla="*/ 16 w 17"/>
                <a:gd name="T9" fmla="*/ 24 h 26"/>
                <a:gd name="T10" fmla="*/ 15 w 17"/>
                <a:gd name="T11" fmla="*/ 24 h 26"/>
                <a:gd name="T12" fmla="*/ 15 w 17"/>
                <a:gd name="T13" fmla="*/ 23 h 26"/>
                <a:gd name="T14" fmla="*/ 15 w 17"/>
                <a:gd name="T15" fmla="*/ 23 h 26"/>
                <a:gd name="T16" fmla="*/ 14 w 17"/>
                <a:gd name="T17" fmla="*/ 22 h 26"/>
                <a:gd name="T18" fmla="*/ 14 w 17"/>
                <a:gd name="T19" fmla="*/ 22 h 26"/>
                <a:gd name="T20" fmla="*/ 14 w 17"/>
                <a:gd name="T21" fmla="*/ 21 h 26"/>
                <a:gd name="T22" fmla="*/ 13 w 17"/>
                <a:gd name="T23" fmla="*/ 21 h 26"/>
                <a:gd name="T24" fmla="*/ 13 w 17"/>
                <a:gd name="T25" fmla="*/ 20 h 26"/>
                <a:gd name="T26" fmla="*/ 13 w 17"/>
                <a:gd name="T27" fmla="*/ 20 h 26"/>
                <a:gd name="T28" fmla="*/ 13 w 17"/>
                <a:gd name="T29" fmla="*/ 19 h 26"/>
                <a:gd name="T30" fmla="*/ 12 w 17"/>
                <a:gd name="T31" fmla="*/ 19 h 26"/>
                <a:gd name="T32" fmla="*/ 12 w 17"/>
                <a:gd name="T33" fmla="*/ 18 h 26"/>
                <a:gd name="T34" fmla="*/ 11 w 17"/>
                <a:gd name="T35" fmla="*/ 18 h 26"/>
                <a:gd name="T36" fmla="*/ 11 w 17"/>
                <a:gd name="T37" fmla="*/ 17 h 26"/>
                <a:gd name="T38" fmla="*/ 11 w 17"/>
                <a:gd name="T39" fmla="*/ 17 h 26"/>
                <a:gd name="T40" fmla="*/ 10 w 17"/>
                <a:gd name="T41" fmla="*/ 17 h 26"/>
                <a:gd name="T42" fmla="*/ 10 w 17"/>
                <a:gd name="T43" fmla="*/ 16 h 26"/>
                <a:gd name="T44" fmla="*/ 10 w 17"/>
                <a:gd name="T45" fmla="*/ 16 h 26"/>
                <a:gd name="T46" fmla="*/ 10 w 17"/>
                <a:gd name="T47" fmla="*/ 15 h 26"/>
                <a:gd name="T48" fmla="*/ 9 w 17"/>
                <a:gd name="T49" fmla="*/ 14 h 26"/>
                <a:gd name="T50" fmla="*/ 9 w 17"/>
                <a:gd name="T51" fmla="*/ 14 h 26"/>
                <a:gd name="T52" fmla="*/ 9 w 17"/>
                <a:gd name="T53" fmla="*/ 14 h 26"/>
                <a:gd name="T54" fmla="*/ 8 w 17"/>
                <a:gd name="T55" fmla="*/ 13 h 26"/>
                <a:gd name="T56" fmla="*/ 8 w 17"/>
                <a:gd name="T57" fmla="*/ 13 h 26"/>
                <a:gd name="T58" fmla="*/ 7 w 17"/>
                <a:gd name="T59" fmla="*/ 12 h 26"/>
                <a:gd name="T60" fmla="*/ 7 w 17"/>
                <a:gd name="T61" fmla="*/ 11 h 26"/>
                <a:gd name="T62" fmla="*/ 7 w 17"/>
                <a:gd name="T63" fmla="*/ 11 h 26"/>
                <a:gd name="T64" fmla="*/ 7 w 17"/>
                <a:gd name="T65" fmla="*/ 10 h 26"/>
                <a:gd name="T66" fmla="*/ 6 w 17"/>
                <a:gd name="T67" fmla="*/ 10 h 26"/>
                <a:gd name="T68" fmla="*/ 6 w 17"/>
                <a:gd name="T69" fmla="*/ 10 h 26"/>
                <a:gd name="T70" fmla="*/ 6 w 17"/>
                <a:gd name="T71" fmla="*/ 9 h 26"/>
                <a:gd name="T72" fmla="*/ 5 w 17"/>
                <a:gd name="T73" fmla="*/ 8 h 26"/>
                <a:gd name="T74" fmla="*/ 5 w 17"/>
                <a:gd name="T75" fmla="*/ 8 h 26"/>
                <a:gd name="T76" fmla="*/ 5 w 17"/>
                <a:gd name="T77" fmla="*/ 7 h 26"/>
                <a:gd name="T78" fmla="*/ 4 w 17"/>
                <a:gd name="T79" fmla="*/ 7 h 26"/>
                <a:gd name="T80" fmla="*/ 4 w 17"/>
                <a:gd name="T81" fmla="*/ 6 h 26"/>
                <a:gd name="T82" fmla="*/ 4 w 17"/>
                <a:gd name="T83" fmla="*/ 6 h 26"/>
                <a:gd name="T84" fmla="*/ 3 w 17"/>
                <a:gd name="T85" fmla="*/ 5 h 26"/>
                <a:gd name="T86" fmla="*/ 3 w 17"/>
                <a:gd name="T87" fmla="*/ 5 h 26"/>
                <a:gd name="T88" fmla="*/ 3 w 17"/>
                <a:gd name="T89" fmla="*/ 4 h 26"/>
                <a:gd name="T90" fmla="*/ 2 w 17"/>
                <a:gd name="T91" fmla="*/ 4 h 26"/>
                <a:gd name="T92" fmla="*/ 2 w 17"/>
                <a:gd name="T93" fmla="*/ 3 h 26"/>
                <a:gd name="T94" fmla="*/ 2 w 17"/>
                <a:gd name="T95" fmla="*/ 3 h 26"/>
                <a:gd name="T96" fmla="*/ 1 w 17"/>
                <a:gd name="T97" fmla="*/ 2 h 26"/>
                <a:gd name="T98" fmla="*/ 1 w 17"/>
                <a:gd name="T99" fmla="*/ 1 h 26"/>
                <a:gd name="T100" fmla="*/ 1 w 17"/>
                <a:gd name="T101" fmla="*/ 1 h 26"/>
                <a:gd name="T102" fmla="*/ 0 w 17"/>
                <a:gd name="T10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6">
                  <a:moveTo>
                    <a:pt x="17" y="26"/>
                  </a:moveTo>
                  <a:lnTo>
                    <a:pt x="17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4" name="Freeform 3329"/>
            <p:cNvSpPr>
              <a:spLocks/>
            </p:cNvSpPr>
            <p:nvPr/>
          </p:nvSpPr>
          <p:spPr bwMode="auto">
            <a:xfrm>
              <a:off x="5376329" y="6309411"/>
              <a:ext cx="16733" cy="30512"/>
            </a:xfrm>
            <a:custGeom>
              <a:avLst/>
              <a:gdLst>
                <a:gd name="T0" fmla="*/ 17 w 17"/>
                <a:gd name="T1" fmla="*/ 31 h 31"/>
                <a:gd name="T2" fmla="*/ 16 w 17"/>
                <a:gd name="T3" fmla="*/ 30 h 31"/>
                <a:gd name="T4" fmla="*/ 16 w 17"/>
                <a:gd name="T5" fmla="*/ 30 h 31"/>
                <a:gd name="T6" fmla="*/ 16 w 17"/>
                <a:gd name="T7" fmla="*/ 29 h 31"/>
                <a:gd name="T8" fmla="*/ 15 w 17"/>
                <a:gd name="T9" fmla="*/ 29 h 31"/>
                <a:gd name="T10" fmla="*/ 15 w 17"/>
                <a:gd name="T11" fmla="*/ 28 h 31"/>
                <a:gd name="T12" fmla="*/ 15 w 17"/>
                <a:gd name="T13" fmla="*/ 27 h 31"/>
                <a:gd name="T14" fmla="*/ 14 w 17"/>
                <a:gd name="T15" fmla="*/ 27 h 31"/>
                <a:gd name="T16" fmla="*/ 14 w 17"/>
                <a:gd name="T17" fmla="*/ 26 h 31"/>
                <a:gd name="T18" fmla="*/ 14 w 17"/>
                <a:gd name="T19" fmla="*/ 26 h 31"/>
                <a:gd name="T20" fmla="*/ 13 w 17"/>
                <a:gd name="T21" fmla="*/ 25 h 31"/>
                <a:gd name="T22" fmla="*/ 13 w 17"/>
                <a:gd name="T23" fmla="*/ 25 h 31"/>
                <a:gd name="T24" fmla="*/ 13 w 17"/>
                <a:gd name="T25" fmla="*/ 24 h 31"/>
                <a:gd name="T26" fmla="*/ 12 w 17"/>
                <a:gd name="T27" fmla="*/ 24 h 31"/>
                <a:gd name="T28" fmla="*/ 12 w 17"/>
                <a:gd name="T29" fmla="*/ 23 h 31"/>
                <a:gd name="T30" fmla="*/ 12 w 17"/>
                <a:gd name="T31" fmla="*/ 22 h 31"/>
                <a:gd name="T32" fmla="*/ 12 w 17"/>
                <a:gd name="T33" fmla="*/ 22 h 31"/>
                <a:gd name="T34" fmla="*/ 11 w 17"/>
                <a:gd name="T35" fmla="*/ 21 h 31"/>
                <a:gd name="T36" fmla="*/ 11 w 17"/>
                <a:gd name="T37" fmla="*/ 21 h 31"/>
                <a:gd name="T38" fmla="*/ 10 w 17"/>
                <a:gd name="T39" fmla="*/ 20 h 31"/>
                <a:gd name="T40" fmla="*/ 10 w 17"/>
                <a:gd name="T41" fmla="*/ 19 h 31"/>
                <a:gd name="T42" fmla="*/ 10 w 17"/>
                <a:gd name="T43" fmla="*/ 19 h 31"/>
                <a:gd name="T44" fmla="*/ 10 w 17"/>
                <a:gd name="T45" fmla="*/ 18 h 31"/>
                <a:gd name="T46" fmla="*/ 9 w 17"/>
                <a:gd name="T47" fmla="*/ 18 h 31"/>
                <a:gd name="T48" fmla="*/ 9 w 17"/>
                <a:gd name="T49" fmla="*/ 17 h 31"/>
                <a:gd name="T50" fmla="*/ 9 w 17"/>
                <a:gd name="T51" fmla="*/ 16 h 31"/>
                <a:gd name="T52" fmla="*/ 8 w 17"/>
                <a:gd name="T53" fmla="*/ 16 h 31"/>
                <a:gd name="T54" fmla="*/ 8 w 17"/>
                <a:gd name="T55" fmla="*/ 15 h 31"/>
                <a:gd name="T56" fmla="*/ 7 w 17"/>
                <a:gd name="T57" fmla="*/ 14 h 31"/>
                <a:gd name="T58" fmla="*/ 7 w 17"/>
                <a:gd name="T59" fmla="*/ 14 h 31"/>
                <a:gd name="T60" fmla="*/ 7 w 17"/>
                <a:gd name="T61" fmla="*/ 13 h 31"/>
                <a:gd name="T62" fmla="*/ 7 w 17"/>
                <a:gd name="T63" fmla="*/ 13 h 31"/>
                <a:gd name="T64" fmla="*/ 6 w 17"/>
                <a:gd name="T65" fmla="*/ 12 h 31"/>
                <a:gd name="T66" fmla="*/ 6 w 17"/>
                <a:gd name="T67" fmla="*/ 11 h 31"/>
                <a:gd name="T68" fmla="*/ 6 w 17"/>
                <a:gd name="T69" fmla="*/ 11 h 31"/>
                <a:gd name="T70" fmla="*/ 5 w 17"/>
                <a:gd name="T71" fmla="*/ 10 h 31"/>
                <a:gd name="T72" fmla="*/ 5 w 17"/>
                <a:gd name="T73" fmla="*/ 10 h 31"/>
                <a:gd name="T74" fmla="*/ 5 w 17"/>
                <a:gd name="T75" fmla="*/ 9 h 31"/>
                <a:gd name="T76" fmla="*/ 4 w 17"/>
                <a:gd name="T77" fmla="*/ 8 h 31"/>
                <a:gd name="T78" fmla="*/ 4 w 17"/>
                <a:gd name="T79" fmla="*/ 8 h 31"/>
                <a:gd name="T80" fmla="*/ 4 w 17"/>
                <a:gd name="T81" fmla="*/ 7 h 31"/>
                <a:gd name="T82" fmla="*/ 3 w 17"/>
                <a:gd name="T83" fmla="*/ 6 h 31"/>
                <a:gd name="T84" fmla="*/ 3 w 17"/>
                <a:gd name="T85" fmla="*/ 6 h 31"/>
                <a:gd name="T86" fmla="*/ 3 w 17"/>
                <a:gd name="T87" fmla="*/ 5 h 31"/>
                <a:gd name="T88" fmla="*/ 2 w 17"/>
                <a:gd name="T89" fmla="*/ 4 h 31"/>
                <a:gd name="T90" fmla="*/ 2 w 17"/>
                <a:gd name="T91" fmla="*/ 4 h 31"/>
                <a:gd name="T92" fmla="*/ 2 w 17"/>
                <a:gd name="T93" fmla="*/ 3 h 31"/>
                <a:gd name="T94" fmla="*/ 2 w 17"/>
                <a:gd name="T95" fmla="*/ 2 h 31"/>
                <a:gd name="T96" fmla="*/ 1 w 17"/>
                <a:gd name="T97" fmla="*/ 2 h 31"/>
                <a:gd name="T98" fmla="*/ 1 w 17"/>
                <a:gd name="T99" fmla="*/ 1 h 31"/>
                <a:gd name="T100" fmla="*/ 0 w 17"/>
                <a:gd name="T101" fmla="*/ 1 h 31"/>
                <a:gd name="T102" fmla="*/ 0 w 17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31">
                  <a:moveTo>
                    <a:pt x="17" y="31"/>
                  </a:moveTo>
                  <a:lnTo>
                    <a:pt x="16" y="30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5" name="Freeform 3330"/>
            <p:cNvSpPr>
              <a:spLocks/>
            </p:cNvSpPr>
            <p:nvPr/>
          </p:nvSpPr>
          <p:spPr bwMode="auto">
            <a:xfrm>
              <a:off x="5360581" y="6273978"/>
              <a:ext cx="15748" cy="36418"/>
            </a:xfrm>
            <a:custGeom>
              <a:avLst/>
              <a:gdLst>
                <a:gd name="T0" fmla="*/ 16 w 16"/>
                <a:gd name="T1" fmla="*/ 37 h 37"/>
                <a:gd name="T2" fmla="*/ 16 w 16"/>
                <a:gd name="T3" fmla="*/ 36 h 37"/>
                <a:gd name="T4" fmla="*/ 16 w 16"/>
                <a:gd name="T5" fmla="*/ 35 h 37"/>
                <a:gd name="T6" fmla="*/ 15 w 16"/>
                <a:gd name="T7" fmla="*/ 34 h 37"/>
                <a:gd name="T8" fmla="*/ 15 w 16"/>
                <a:gd name="T9" fmla="*/ 34 h 37"/>
                <a:gd name="T10" fmla="*/ 15 w 16"/>
                <a:gd name="T11" fmla="*/ 33 h 37"/>
                <a:gd name="T12" fmla="*/ 15 w 16"/>
                <a:gd name="T13" fmla="*/ 33 h 37"/>
                <a:gd name="T14" fmla="*/ 14 w 16"/>
                <a:gd name="T15" fmla="*/ 32 h 37"/>
                <a:gd name="T16" fmla="*/ 14 w 16"/>
                <a:gd name="T17" fmla="*/ 31 h 37"/>
                <a:gd name="T18" fmla="*/ 13 w 16"/>
                <a:gd name="T19" fmla="*/ 30 h 37"/>
                <a:gd name="T20" fmla="*/ 13 w 16"/>
                <a:gd name="T21" fmla="*/ 30 h 37"/>
                <a:gd name="T22" fmla="*/ 13 w 16"/>
                <a:gd name="T23" fmla="*/ 29 h 37"/>
                <a:gd name="T24" fmla="*/ 13 w 16"/>
                <a:gd name="T25" fmla="*/ 28 h 37"/>
                <a:gd name="T26" fmla="*/ 12 w 16"/>
                <a:gd name="T27" fmla="*/ 28 h 37"/>
                <a:gd name="T28" fmla="*/ 12 w 16"/>
                <a:gd name="T29" fmla="*/ 27 h 37"/>
                <a:gd name="T30" fmla="*/ 12 w 16"/>
                <a:gd name="T31" fmla="*/ 26 h 37"/>
                <a:gd name="T32" fmla="*/ 11 w 16"/>
                <a:gd name="T33" fmla="*/ 26 h 37"/>
                <a:gd name="T34" fmla="*/ 11 w 16"/>
                <a:gd name="T35" fmla="*/ 25 h 37"/>
                <a:gd name="T36" fmla="*/ 10 w 16"/>
                <a:gd name="T37" fmla="*/ 24 h 37"/>
                <a:gd name="T38" fmla="*/ 10 w 16"/>
                <a:gd name="T39" fmla="*/ 24 h 37"/>
                <a:gd name="T40" fmla="*/ 10 w 16"/>
                <a:gd name="T41" fmla="*/ 23 h 37"/>
                <a:gd name="T42" fmla="*/ 10 w 16"/>
                <a:gd name="T43" fmla="*/ 22 h 37"/>
                <a:gd name="T44" fmla="*/ 9 w 16"/>
                <a:gd name="T45" fmla="*/ 21 h 37"/>
                <a:gd name="T46" fmla="*/ 9 w 16"/>
                <a:gd name="T47" fmla="*/ 21 h 37"/>
                <a:gd name="T48" fmla="*/ 9 w 16"/>
                <a:gd name="T49" fmla="*/ 20 h 37"/>
                <a:gd name="T50" fmla="*/ 8 w 16"/>
                <a:gd name="T51" fmla="*/ 19 h 37"/>
                <a:gd name="T52" fmla="*/ 8 w 16"/>
                <a:gd name="T53" fmla="*/ 19 h 37"/>
                <a:gd name="T54" fmla="*/ 8 w 16"/>
                <a:gd name="T55" fmla="*/ 18 h 37"/>
                <a:gd name="T56" fmla="*/ 8 w 16"/>
                <a:gd name="T57" fmla="*/ 17 h 37"/>
                <a:gd name="T58" fmla="*/ 7 w 16"/>
                <a:gd name="T59" fmla="*/ 17 h 37"/>
                <a:gd name="T60" fmla="*/ 7 w 16"/>
                <a:gd name="T61" fmla="*/ 16 h 37"/>
                <a:gd name="T62" fmla="*/ 6 w 16"/>
                <a:gd name="T63" fmla="*/ 15 h 37"/>
                <a:gd name="T64" fmla="*/ 6 w 16"/>
                <a:gd name="T65" fmla="*/ 14 h 37"/>
                <a:gd name="T66" fmla="*/ 6 w 16"/>
                <a:gd name="T67" fmla="*/ 14 h 37"/>
                <a:gd name="T68" fmla="*/ 5 w 16"/>
                <a:gd name="T69" fmla="*/ 13 h 37"/>
                <a:gd name="T70" fmla="*/ 5 w 16"/>
                <a:gd name="T71" fmla="*/ 12 h 37"/>
                <a:gd name="T72" fmla="*/ 5 w 16"/>
                <a:gd name="T73" fmla="*/ 11 h 37"/>
                <a:gd name="T74" fmla="*/ 5 w 16"/>
                <a:gd name="T75" fmla="*/ 11 h 37"/>
                <a:gd name="T76" fmla="*/ 4 w 16"/>
                <a:gd name="T77" fmla="*/ 10 h 37"/>
                <a:gd name="T78" fmla="*/ 4 w 16"/>
                <a:gd name="T79" fmla="*/ 9 h 37"/>
                <a:gd name="T80" fmla="*/ 3 w 16"/>
                <a:gd name="T81" fmla="*/ 8 h 37"/>
                <a:gd name="T82" fmla="*/ 3 w 16"/>
                <a:gd name="T83" fmla="*/ 8 h 37"/>
                <a:gd name="T84" fmla="*/ 3 w 16"/>
                <a:gd name="T85" fmla="*/ 7 h 37"/>
                <a:gd name="T86" fmla="*/ 3 w 16"/>
                <a:gd name="T87" fmla="*/ 6 h 37"/>
                <a:gd name="T88" fmla="*/ 2 w 16"/>
                <a:gd name="T89" fmla="*/ 5 h 37"/>
                <a:gd name="T90" fmla="*/ 2 w 16"/>
                <a:gd name="T91" fmla="*/ 5 h 37"/>
                <a:gd name="T92" fmla="*/ 2 w 16"/>
                <a:gd name="T93" fmla="*/ 4 h 37"/>
                <a:gd name="T94" fmla="*/ 1 w 16"/>
                <a:gd name="T95" fmla="*/ 3 h 37"/>
                <a:gd name="T96" fmla="*/ 1 w 16"/>
                <a:gd name="T97" fmla="*/ 2 h 37"/>
                <a:gd name="T98" fmla="*/ 1 w 16"/>
                <a:gd name="T99" fmla="*/ 2 h 37"/>
                <a:gd name="T100" fmla="*/ 0 w 16"/>
                <a:gd name="T101" fmla="*/ 1 h 37"/>
                <a:gd name="T102" fmla="*/ 0 w 16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37">
                  <a:moveTo>
                    <a:pt x="16" y="37"/>
                  </a:moveTo>
                  <a:lnTo>
                    <a:pt x="16" y="36"/>
                  </a:lnTo>
                  <a:lnTo>
                    <a:pt x="16" y="35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6" name="Freeform 3331"/>
            <p:cNvSpPr>
              <a:spLocks/>
            </p:cNvSpPr>
            <p:nvPr/>
          </p:nvSpPr>
          <p:spPr bwMode="auto">
            <a:xfrm>
              <a:off x="5344833" y="6233624"/>
              <a:ext cx="15748" cy="41338"/>
            </a:xfrm>
            <a:custGeom>
              <a:avLst/>
              <a:gdLst>
                <a:gd name="T0" fmla="*/ 16 w 16"/>
                <a:gd name="T1" fmla="*/ 42 h 42"/>
                <a:gd name="T2" fmla="*/ 16 w 16"/>
                <a:gd name="T3" fmla="*/ 41 h 42"/>
                <a:gd name="T4" fmla="*/ 16 w 16"/>
                <a:gd name="T5" fmla="*/ 40 h 42"/>
                <a:gd name="T6" fmla="*/ 15 w 16"/>
                <a:gd name="T7" fmla="*/ 40 h 42"/>
                <a:gd name="T8" fmla="*/ 15 w 16"/>
                <a:gd name="T9" fmla="*/ 39 h 42"/>
                <a:gd name="T10" fmla="*/ 15 w 16"/>
                <a:gd name="T11" fmla="*/ 38 h 42"/>
                <a:gd name="T12" fmla="*/ 14 w 16"/>
                <a:gd name="T13" fmla="*/ 37 h 42"/>
                <a:gd name="T14" fmla="*/ 14 w 16"/>
                <a:gd name="T15" fmla="*/ 36 h 42"/>
                <a:gd name="T16" fmla="*/ 14 w 16"/>
                <a:gd name="T17" fmla="*/ 36 h 42"/>
                <a:gd name="T18" fmla="*/ 14 w 16"/>
                <a:gd name="T19" fmla="*/ 35 h 42"/>
                <a:gd name="T20" fmla="*/ 13 w 16"/>
                <a:gd name="T21" fmla="*/ 34 h 42"/>
                <a:gd name="T22" fmla="*/ 13 w 16"/>
                <a:gd name="T23" fmla="*/ 33 h 42"/>
                <a:gd name="T24" fmla="*/ 12 w 16"/>
                <a:gd name="T25" fmla="*/ 33 h 42"/>
                <a:gd name="T26" fmla="*/ 12 w 16"/>
                <a:gd name="T27" fmla="*/ 32 h 42"/>
                <a:gd name="T28" fmla="*/ 12 w 16"/>
                <a:gd name="T29" fmla="*/ 31 h 42"/>
                <a:gd name="T30" fmla="*/ 12 w 16"/>
                <a:gd name="T31" fmla="*/ 30 h 42"/>
                <a:gd name="T32" fmla="*/ 11 w 16"/>
                <a:gd name="T33" fmla="*/ 29 h 42"/>
                <a:gd name="T34" fmla="*/ 11 w 16"/>
                <a:gd name="T35" fmla="*/ 29 h 42"/>
                <a:gd name="T36" fmla="*/ 11 w 16"/>
                <a:gd name="T37" fmla="*/ 28 h 42"/>
                <a:gd name="T38" fmla="*/ 10 w 16"/>
                <a:gd name="T39" fmla="*/ 27 h 42"/>
                <a:gd name="T40" fmla="*/ 10 w 16"/>
                <a:gd name="T41" fmla="*/ 26 h 42"/>
                <a:gd name="T42" fmla="*/ 10 w 16"/>
                <a:gd name="T43" fmla="*/ 25 h 42"/>
                <a:gd name="T44" fmla="*/ 9 w 16"/>
                <a:gd name="T45" fmla="*/ 25 h 42"/>
                <a:gd name="T46" fmla="*/ 9 w 16"/>
                <a:gd name="T47" fmla="*/ 24 h 42"/>
                <a:gd name="T48" fmla="*/ 9 w 16"/>
                <a:gd name="T49" fmla="*/ 23 h 42"/>
                <a:gd name="T50" fmla="*/ 8 w 16"/>
                <a:gd name="T51" fmla="*/ 22 h 42"/>
                <a:gd name="T52" fmla="*/ 8 w 16"/>
                <a:gd name="T53" fmla="*/ 21 h 42"/>
                <a:gd name="T54" fmla="*/ 8 w 16"/>
                <a:gd name="T55" fmla="*/ 20 h 42"/>
                <a:gd name="T56" fmla="*/ 7 w 16"/>
                <a:gd name="T57" fmla="*/ 20 h 42"/>
                <a:gd name="T58" fmla="*/ 7 w 16"/>
                <a:gd name="T59" fmla="*/ 19 h 42"/>
                <a:gd name="T60" fmla="*/ 7 w 16"/>
                <a:gd name="T61" fmla="*/ 18 h 42"/>
                <a:gd name="T62" fmla="*/ 6 w 16"/>
                <a:gd name="T63" fmla="*/ 17 h 42"/>
                <a:gd name="T64" fmla="*/ 6 w 16"/>
                <a:gd name="T65" fmla="*/ 16 h 42"/>
                <a:gd name="T66" fmla="*/ 6 w 16"/>
                <a:gd name="T67" fmla="*/ 16 h 42"/>
                <a:gd name="T68" fmla="*/ 5 w 16"/>
                <a:gd name="T69" fmla="*/ 15 h 42"/>
                <a:gd name="T70" fmla="*/ 5 w 16"/>
                <a:gd name="T71" fmla="*/ 14 h 42"/>
                <a:gd name="T72" fmla="*/ 5 w 16"/>
                <a:gd name="T73" fmla="*/ 13 h 42"/>
                <a:gd name="T74" fmla="*/ 5 w 16"/>
                <a:gd name="T75" fmla="*/ 12 h 42"/>
                <a:gd name="T76" fmla="*/ 4 w 16"/>
                <a:gd name="T77" fmla="*/ 11 h 42"/>
                <a:gd name="T78" fmla="*/ 4 w 16"/>
                <a:gd name="T79" fmla="*/ 10 h 42"/>
                <a:gd name="T80" fmla="*/ 4 w 16"/>
                <a:gd name="T81" fmla="*/ 10 h 42"/>
                <a:gd name="T82" fmla="*/ 3 w 16"/>
                <a:gd name="T83" fmla="*/ 9 h 42"/>
                <a:gd name="T84" fmla="*/ 3 w 16"/>
                <a:gd name="T85" fmla="*/ 8 h 42"/>
                <a:gd name="T86" fmla="*/ 3 w 16"/>
                <a:gd name="T87" fmla="*/ 7 h 42"/>
                <a:gd name="T88" fmla="*/ 2 w 16"/>
                <a:gd name="T89" fmla="*/ 6 h 42"/>
                <a:gd name="T90" fmla="*/ 2 w 16"/>
                <a:gd name="T91" fmla="*/ 5 h 42"/>
                <a:gd name="T92" fmla="*/ 2 w 16"/>
                <a:gd name="T93" fmla="*/ 4 h 42"/>
                <a:gd name="T94" fmla="*/ 1 w 16"/>
                <a:gd name="T95" fmla="*/ 3 h 42"/>
                <a:gd name="T96" fmla="*/ 1 w 16"/>
                <a:gd name="T97" fmla="*/ 3 h 42"/>
                <a:gd name="T98" fmla="*/ 1 w 16"/>
                <a:gd name="T99" fmla="*/ 2 h 42"/>
                <a:gd name="T100" fmla="*/ 0 w 16"/>
                <a:gd name="T101" fmla="*/ 1 h 42"/>
                <a:gd name="T102" fmla="*/ 0 w 16"/>
                <a:gd name="T10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42">
                  <a:moveTo>
                    <a:pt x="16" y="42"/>
                  </a:moveTo>
                  <a:lnTo>
                    <a:pt x="16" y="41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7" name="Freeform 3332"/>
            <p:cNvSpPr>
              <a:spLocks/>
            </p:cNvSpPr>
            <p:nvPr/>
          </p:nvSpPr>
          <p:spPr bwMode="auto">
            <a:xfrm>
              <a:off x="5329085" y="6184411"/>
              <a:ext cx="15748" cy="50197"/>
            </a:xfrm>
            <a:custGeom>
              <a:avLst/>
              <a:gdLst>
                <a:gd name="T0" fmla="*/ 16 w 16"/>
                <a:gd name="T1" fmla="*/ 51 h 51"/>
                <a:gd name="T2" fmla="*/ 16 w 16"/>
                <a:gd name="T3" fmla="*/ 50 h 51"/>
                <a:gd name="T4" fmla="*/ 16 w 16"/>
                <a:gd name="T5" fmla="*/ 49 h 51"/>
                <a:gd name="T6" fmla="*/ 15 w 16"/>
                <a:gd name="T7" fmla="*/ 48 h 51"/>
                <a:gd name="T8" fmla="*/ 15 w 16"/>
                <a:gd name="T9" fmla="*/ 47 h 51"/>
                <a:gd name="T10" fmla="*/ 15 w 16"/>
                <a:gd name="T11" fmla="*/ 46 h 51"/>
                <a:gd name="T12" fmla="*/ 14 w 16"/>
                <a:gd name="T13" fmla="*/ 46 h 51"/>
                <a:gd name="T14" fmla="*/ 14 w 16"/>
                <a:gd name="T15" fmla="*/ 44 h 51"/>
                <a:gd name="T16" fmla="*/ 14 w 16"/>
                <a:gd name="T17" fmla="*/ 44 h 51"/>
                <a:gd name="T18" fmla="*/ 14 w 16"/>
                <a:gd name="T19" fmla="*/ 43 h 51"/>
                <a:gd name="T20" fmla="*/ 13 w 16"/>
                <a:gd name="T21" fmla="*/ 42 h 51"/>
                <a:gd name="T22" fmla="*/ 13 w 16"/>
                <a:gd name="T23" fmla="*/ 41 h 51"/>
                <a:gd name="T24" fmla="*/ 12 w 16"/>
                <a:gd name="T25" fmla="*/ 40 h 51"/>
                <a:gd name="T26" fmla="*/ 12 w 16"/>
                <a:gd name="T27" fmla="*/ 39 h 51"/>
                <a:gd name="T28" fmla="*/ 12 w 16"/>
                <a:gd name="T29" fmla="*/ 38 h 51"/>
                <a:gd name="T30" fmla="*/ 12 w 16"/>
                <a:gd name="T31" fmla="*/ 37 h 51"/>
                <a:gd name="T32" fmla="*/ 11 w 16"/>
                <a:gd name="T33" fmla="*/ 36 h 51"/>
                <a:gd name="T34" fmla="*/ 11 w 16"/>
                <a:gd name="T35" fmla="*/ 35 h 51"/>
                <a:gd name="T36" fmla="*/ 11 w 16"/>
                <a:gd name="T37" fmla="*/ 34 h 51"/>
                <a:gd name="T38" fmla="*/ 10 w 16"/>
                <a:gd name="T39" fmla="*/ 33 h 51"/>
                <a:gd name="T40" fmla="*/ 10 w 16"/>
                <a:gd name="T41" fmla="*/ 32 h 51"/>
                <a:gd name="T42" fmla="*/ 10 w 16"/>
                <a:gd name="T43" fmla="*/ 31 h 51"/>
                <a:gd name="T44" fmla="*/ 9 w 16"/>
                <a:gd name="T45" fmla="*/ 30 h 51"/>
                <a:gd name="T46" fmla="*/ 9 w 16"/>
                <a:gd name="T47" fmla="*/ 29 h 51"/>
                <a:gd name="T48" fmla="*/ 9 w 16"/>
                <a:gd name="T49" fmla="*/ 28 h 51"/>
                <a:gd name="T50" fmla="*/ 8 w 16"/>
                <a:gd name="T51" fmla="*/ 27 h 51"/>
                <a:gd name="T52" fmla="*/ 8 w 16"/>
                <a:gd name="T53" fmla="*/ 26 h 51"/>
                <a:gd name="T54" fmla="*/ 8 w 16"/>
                <a:gd name="T55" fmla="*/ 25 h 51"/>
                <a:gd name="T56" fmla="*/ 7 w 16"/>
                <a:gd name="T57" fmla="*/ 24 h 51"/>
                <a:gd name="T58" fmla="*/ 7 w 16"/>
                <a:gd name="T59" fmla="*/ 23 h 51"/>
                <a:gd name="T60" fmla="*/ 7 w 16"/>
                <a:gd name="T61" fmla="*/ 23 h 51"/>
                <a:gd name="T62" fmla="*/ 7 w 16"/>
                <a:gd name="T63" fmla="*/ 21 h 51"/>
                <a:gd name="T64" fmla="*/ 6 w 16"/>
                <a:gd name="T65" fmla="*/ 20 h 51"/>
                <a:gd name="T66" fmla="*/ 6 w 16"/>
                <a:gd name="T67" fmla="*/ 19 h 51"/>
                <a:gd name="T68" fmla="*/ 5 w 16"/>
                <a:gd name="T69" fmla="*/ 18 h 51"/>
                <a:gd name="T70" fmla="*/ 5 w 16"/>
                <a:gd name="T71" fmla="*/ 17 h 51"/>
                <a:gd name="T72" fmla="*/ 5 w 16"/>
                <a:gd name="T73" fmla="*/ 16 h 51"/>
                <a:gd name="T74" fmla="*/ 5 w 16"/>
                <a:gd name="T75" fmla="*/ 15 h 51"/>
                <a:gd name="T76" fmla="*/ 4 w 16"/>
                <a:gd name="T77" fmla="*/ 14 h 51"/>
                <a:gd name="T78" fmla="*/ 4 w 16"/>
                <a:gd name="T79" fmla="*/ 13 h 51"/>
                <a:gd name="T80" fmla="*/ 4 w 16"/>
                <a:gd name="T81" fmla="*/ 12 h 51"/>
                <a:gd name="T82" fmla="*/ 3 w 16"/>
                <a:gd name="T83" fmla="*/ 11 h 51"/>
                <a:gd name="T84" fmla="*/ 3 w 16"/>
                <a:gd name="T85" fmla="*/ 10 h 51"/>
                <a:gd name="T86" fmla="*/ 3 w 16"/>
                <a:gd name="T87" fmla="*/ 9 h 51"/>
                <a:gd name="T88" fmla="*/ 2 w 16"/>
                <a:gd name="T89" fmla="*/ 8 h 51"/>
                <a:gd name="T90" fmla="*/ 2 w 16"/>
                <a:gd name="T91" fmla="*/ 7 h 51"/>
                <a:gd name="T92" fmla="*/ 2 w 16"/>
                <a:gd name="T93" fmla="*/ 5 h 51"/>
                <a:gd name="T94" fmla="*/ 1 w 16"/>
                <a:gd name="T95" fmla="*/ 4 h 51"/>
                <a:gd name="T96" fmla="*/ 1 w 16"/>
                <a:gd name="T97" fmla="*/ 3 h 51"/>
                <a:gd name="T98" fmla="*/ 1 w 16"/>
                <a:gd name="T99" fmla="*/ 2 h 51"/>
                <a:gd name="T100" fmla="*/ 1 w 16"/>
                <a:gd name="T101" fmla="*/ 1 h 51"/>
                <a:gd name="T102" fmla="*/ 0 w 16"/>
                <a:gd name="T10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51">
                  <a:moveTo>
                    <a:pt x="16" y="51"/>
                  </a:moveTo>
                  <a:lnTo>
                    <a:pt x="16" y="50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8" name="Freeform 3333"/>
            <p:cNvSpPr>
              <a:spLocks/>
            </p:cNvSpPr>
            <p:nvPr/>
          </p:nvSpPr>
          <p:spPr bwMode="auto">
            <a:xfrm>
              <a:off x="5313337" y="6118466"/>
              <a:ext cx="16733" cy="66929"/>
            </a:xfrm>
            <a:custGeom>
              <a:avLst/>
              <a:gdLst>
                <a:gd name="T0" fmla="*/ 17 w 17"/>
                <a:gd name="T1" fmla="*/ 68 h 68"/>
                <a:gd name="T2" fmla="*/ 16 w 17"/>
                <a:gd name="T3" fmla="*/ 67 h 68"/>
                <a:gd name="T4" fmla="*/ 16 w 17"/>
                <a:gd name="T5" fmla="*/ 66 h 68"/>
                <a:gd name="T6" fmla="*/ 16 w 17"/>
                <a:gd name="T7" fmla="*/ 65 h 68"/>
                <a:gd name="T8" fmla="*/ 15 w 17"/>
                <a:gd name="T9" fmla="*/ 64 h 68"/>
                <a:gd name="T10" fmla="*/ 15 w 17"/>
                <a:gd name="T11" fmla="*/ 62 h 68"/>
                <a:gd name="T12" fmla="*/ 15 w 17"/>
                <a:gd name="T13" fmla="*/ 61 h 68"/>
                <a:gd name="T14" fmla="*/ 14 w 17"/>
                <a:gd name="T15" fmla="*/ 60 h 68"/>
                <a:gd name="T16" fmla="*/ 14 w 17"/>
                <a:gd name="T17" fmla="*/ 59 h 68"/>
                <a:gd name="T18" fmla="*/ 14 w 17"/>
                <a:gd name="T19" fmla="*/ 58 h 68"/>
                <a:gd name="T20" fmla="*/ 13 w 17"/>
                <a:gd name="T21" fmla="*/ 56 h 68"/>
                <a:gd name="T22" fmla="*/ 13 w 17"/>
                <a:gd name="T23" fmla="*/ 55 h 68"/>
                <a:gd name="T24" fmla="*/ 13 w 17"/>
                <a:gd name="T25" fmla="*/ 54 h 68"/>
                <a:gd name="T26" fmla="*/ 12 w 17"/>
                <a:gd name="T27" fmla="*/ 53 h 68"/>
                <a:gd name="T28" fmla="*/ 12 w 17"/>
                <a:gd name="T29" fmla="*/ 52 h 68"/>
                <a:gd name="T30" fmla="*/ 12 w 17"/>
                <a:gd name="T31" fmla="*/ 50 h 68"/>
                <a:gd name="T32" fmla="*/ 11 w 17"/>
                <a:gd name="T33" fmla="*/ 49 h 68"/>
                <a:gd name="T34" fmla="*/ 11 w 17"/>
                <a:gd name="T35" fmla="*/ 48 h 68"/>
                <a:gd name="T36" fmla="*/ 11 w 17"/>
                <a:gd name="T37" fmla="*/ 47 h 68"/>
                <a:gd name="T38" fmla="*/ 10 w 17"/>
                <a:gd name="T39" fmla="*/ 45 h 68"/>
                <a:gd name="T40" fmla="*/ 10 w 17"/>
                <a:gd name="T41" fmla="*/ 44 h 68"/>
                <a:gd name="T42" fmla="*/ 10 w 17"/>
                <a:gd name="T43" fmla="*/ 43 h 68"/>
                <a:gd name="T44" fmla="*/ 10 w 17"/>
                <a:gd name="T45" fmla="*/ 42 h 68"/>
                <a:gd name="T46" fmla="*/ 9 w 17"/>
                <a:gd name="T47" fmla="*/ 40 h 68"/>
                <a:gd name="T48" fmla="*/ 9 w 17"/>
                <a:gd name="T49" fmla="*/ 39 h 68"/>
                <a:gd name="T50" fmla="*/ 8 w 17"/>
                <a:gd name="T51" fmla="*/ 38 h 68"/>
                <a:gd name="T52" fmla="*/ 8 w 17"/>
                <a:gd name="T53" fmla="*/ 36 h 68"/>
                <a:gd name="T54" fmla="*/ 8 w 17"/>
                <a:gd name="T55" fmla="*/ 35 h 68"/>
                <a:gd name="T56" fmla="*/ 8 w 17"/>
                <a:gd name="T57" fmla="*/ 33 h 68"/>
                <a:gd name="T58" fmla="*/ 7 w 17"/>
                <a:gd name="T59" fmla="*/ 32 h 68"/>
                <a:gd name="T60" fmla="*/ 7 w 17"/>
                <a:gd name="T61" fmla="*/ 31 h 68"/>
                <a:gd name="T62" fmla="*/ 7 w 17"/>
                <a:gd name="T63" fmla="*/ 29 h 68"/>
                <a:gd name="T64" fmla="*/ 6 w 17"/>
                <a:gd name="T65" fmla="*/ 28 h 68"/>
                <a:gd name="T66" fmla="*/ 6 w 17"/>
                <a:gd name="T67" fmla="*/ 27 h 68"/>
                <a:gd name="T68" fmla="*/ 6 w 17"/>
                <a:gd name="T69" fmla="*/ 25 h 68"/>
                <a:gd name="T70" fmla="*/ 6 w 17"/>
                <a:gd name="T71" fmla="*/ 24 h 68"/>
                <a:gd name="T72" fmla="*/ 5 w 17"/>
                <a:gd name="T73" fmla="*/ 22 h 68"/>
                <a:gd name="T74" fmla="*/ 5 w 17"/>
                <a:gd name="T75" fmla="*/ 21 h 68"/>
                <a:gd name="T76" fmla="*/ 4 w 17"/>
                <a:gd name="T77" fmla="*/ 19 h 68"/>
                <a:gd name="T78" fmla="*/ 4 w 17"/>
                <a:gd name="T79" fmla="*/ 18 h 68"/>
                <a:gd name="T80" fmla="*/ 4 w 17"/>
                <a:gd name="T81" fmla="*/ 17 h 68"/>
                <a:gd name="T82" fmla="*/ 4 w 17"/>
                <a:gd name="T83" fmla="*/ 15 h 68"/>
                <a:gd name="T84" fmla="*/ 3 w 17"/>
                <a:gd name="T85" fmla="*/ 13 h 68"/>
                <a:gd name="T86" fmla="*/ 3 w 17"/>
                <a:gd name="T87" fmla="*/ 12 h 68"/>
                <a:gd name="T88" fmla="*/ 3 w 17"/>
                <a:gd name="T89" fmla="*/ 10 h 68"/>
                <a:gd name="T90" fmla="*/ 2 w 17"/>
                <a:gd name="T91" fmla="*/ 9 h 68"/>
                <a:gd name="T92" fmla="*/ 2 w 17"/>
                <a:gd name="T93" fmla="*/ 7 h 68"/>
                <a:gd name="T94" fmla="*/ 2 w 17"/>
                <a:gd name="T95" fmla="*/ 6 h 68"/>
                <a:gd name="T96" fmla="*/ 1 w 17"/>
                <a:gd name="T97" fmla="*/ 4 h 68"/>
                <a:gd name="T98" fmla="*/ 1 w 17"/>
                <a:gd name="T99" fmla="*/ 3 h 68"/>
                <a:gd name="T100" fmla="*/ 1 w 17"/>
                <a:gd name="T101" fmla="*/ 1 h 68"/>
                <a:gd name="T102" fmla="*/ 0 w 17"/>
                <a:gd name="T10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68">
                  <a:moveTo>
                    <a:pt x="17" y="68"/>
                  </a:moveTo>
                  <a:lnTo>
                    <a:pt x="16" y="67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9" name="Freeform 3334"/>
            <p:cNvSpPr>
              <a:spLocks/>
            </p:cNvSpPr>
            <p:nvPr/>
          </p:nvSpPr>
          <p:spPr bwMode="auto">
            <a:xfrm>
              <a:off x="5298573" y="6020041"/>
              <a:ext cx="15748" cy="99410"/>
            </a:xfrm>
            <a:custGeom>
              <a:avLst/>
              <a:gdLst>
                <a:gd name="T0" fmla="*/ 16 w 16"/>
                <a:gd name="T1" fmla="*/ 101 h 101"/>
                <a:gd name="T2" fmla="*/ 15 w 16"/>
                <a:gd name="T3" fmla="*/ 100 h 101"/>
                <a:gd name="T4" fmla="*/ 15 w 16"/>
                <a:gd name="T5" fmla="*/ 98 h 101"/>
                <a:gd name="T6" fmla="*/ 15 w 16"/>
                <a:gd name="T7" fmla="*/ 96 h 101"/>
                <a:gd name="T8" fmla="*/ 15 w 16"/>
                <a:gd name="T9" fmla="*/ 95 h 101"/>
                <a:gd name="T10" fmla="*/ 14 w 16"/>
                <a:gd name="T11" fmla="*/ 93 h 101"/>
                <a:gd name="T12" fmla="*/ 14 w 16"/>
                <a:gd name="T13" fmla="*/ 91 h 101"/>
                <a:gd name="T14" fmla="*/ 13 w 16"/>
                <a:gd name="T15" fmla="*/ 90 h 101"/>
                <a:gd name="T16" fmla="*/ 13 w 16"/>
                <a:gd name="T17" fmla="*/ 88 h 101"/>
                <a:gd name="T18" fmla="*/ 13 w 16"/>
                <a:gd name="T19" fmla="*/ 86 h 101"/>
                <a:gd name="T20" fmla="*/ 13 w 16"/>
                <a:gd name="T21" fmla="*/ 84 h 101"/>
                <a:gd name="T22" fmla="*/ 12 w 16"/>
                <a:gd name="T23" fmla="*/ 83 h 101"/>
                <a:gd name="T24" fmla="*/ 12 w 16"/>
                <a:gd name="T25" fmla="*/ 81 h 101"/>
                <a:gd name="T26" fmla="*/ 12 w 16"/>
                <a:gd name="T27" fmla="*/ 79 h 101"/>
                <a:gd name="T28" fmla="*/ 11 w 16"/>
                <a:gd name="T29" fmla="*/ 77 h 101"/>
                <a:gd name="T30" fmla="*/ 11 w 16"/>
                <a:gd name="T31" fmla="*/ 76 h 101"/>
                <a:gd name="T32" fmla="*/ 11 w 16"/>
                <a:gd name="T33" fmla="*/ 74 h 101"/>
                <a:gd name="T34" fmla="*/ 11 w 16"/>
                <a:gd name="T35" fmla="*/ 72 h 101"/>
                <a:gd name="T36" fmla="*/ 10 w 16"/>
                <a:gd name="T37" fmla="*/ 70 h 101"/>
                <a:gd name="T38" fmla="*/ 10 w 16"/>
                <a:gd name="T39" fmla="*/ 68 h 101"/>
                <a:gd name="T40" fmla="*/ 9 w 16"/>
                <a:gd name="T41" fmla="*/ 67 h 101"/>
                <a:gd name="T42" fmla="*/ 9 w 16"/>
                <a:gd name="T43" fmla="*/ 65 h 101"/>
                <a:gd name="T44" fmla="*/ 9 w 16"/>
                <a:gd name="T45" fmla="*/ 63 h 101"/>
                <a:gd name="T46" fmla="*/ 9 w 16"/>
                <a:gd name="T47" fmla="*/ 61 h 101"/>
                <a:gd name="T48" fmla="*/ 8 w 16"/>
                <a:gd name="T49" fmla="*/ 59 h 101"/>
                <a:gd name="T50" fmla="*/ 8 w 16"/>
                <a:gd name="T51" fmla="*/ 57 h 101"/>
                <a:gd name="T52" fmla="*/ 8 w 16"/>
                <a:gd name="T53" fmla="*/ 55 h 101"/>
                <a:gd name="T54" fmla="*/ 7 w 16"/>
                <a:gd name="T55" fmla="*/ 53 h 101"/>
                <a:gd name="T56" fmla="*/ 7 w 16"/>
                <a:gd name="T57" fmla="*/ 51 h 101"/>
                <a:gd name="T58" fmla="*/ 7 w 16"/>
                <a:gd name="T59" fmla="*/ 49 h 101"/>
                <a:gd name="T60" fmla="*/ 6 w 16"/>
                <a:gd name="T61" fmla="*/ 47 h 101"/>
                <a:gd name="T62" fmla="*/ 6 w 16"/>
                <a:gd name="T63" fmla="*/ 45 h 101"/>
                <a:gd name="T64" fmla="*/ 6 w 16"/>
                <a:gd name="T65" fmla="*/ 43 h 101"/>
                <a:gd name="T66" fmla="*/ 5 w 16"/>
                <a:gd name="T67" fmla="*/ 41 h 101"/>
                <a:gd name="T68" fmla="*/ 5 w 16"/>
                <a:gd name="T69" fmla="*/ 39 h 101"/>
                <a:gd name="T70" fmla="*/ 5 w 16"/>
                <a:gd name="T71" fmla="*/ 37 h 101"/>
                <a:gd name="T72" fmla="*/ 5 w 16"/>
                <a:gd name="T73" fmla="*/ 34 h 101"/>
                <a:gd name="T74" fmla="*/ 4 w 16"/>
                <a:gd name="T75" fmla="*/ 32 h 101"/>
                <a:gd name="T76" fmla="*/ 4 w 16"/>
                <a:gd name="T77" fmla="*/ 30 h 101"/>
                <a:gd name="T78" fmla="*/ 3 w 16"/>
                <a:gd name="T79" fmla="*/ 28 h 101"/>
                <a:gd name="T80" fmla="*/ 3 w 16"/>
                <a:gd name="T81" fmla="*/ 26 h 101"/>
                <a:gd name="T82" fmla="*/ 3 w 16"/>
                <a:gd name="T83" fmla="*/ 24 h 101"/>
                <a:gd name="T84" fmla="*/ 3 w 16"/>
                <a:gd name="T85" fmla="*/ 21 h 101"/>
                <a:gd name="T86" fmla="*/ 2 w 16"/>
                <a:gd name="T87" fmla="*/ 19 h 101"/>
                <a:gd name="T88" fmla="*/ 2 w 16"/>
                <a:gd name="T89" fmla="*/ 17 h 101"/>
                <a:gd name="T90" fmla="*/ 2 w 16"/>
                <a:gd name="T91" fmla="*/ 14 h 101"/>
                <a:gd name="T92" fmla="*/ 1 w 16"/>
                <a:gd name="T93" fmla="*/ 12 h 101"/>
                <a:gd name="T94" fmla="*/ 1 w 16"/>
                <a:gd name="T95" fmla="*/ 10 h 101"/>
                <a:gd name="T96" fmla="*/ 1 w 16"/>
                <a:gd name="T97" fmla="*/ 7 h 101"/>
                <a:gd name="T98" fmla="*/ 1 w 16"/>
                <a:gd name="T99" fmla="*/ 5 h 101"/>
                <a:gd name="T100" fmla="*/ 0 w 16"/>
                <a:gd name="T101" fmla="*/ 3 h 101"/>
                <a:gd name="T102" fmla="*/ 0 w 16"/>
                <a:gd name="T10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01">
                  <a:moveTo>
                    <a:pt x="16" y="101"/>
                  </a:moveTo>
                  <a:lnTo>
                    <a:pt x="15" y="100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3" y="86"/>
                  </a:lnTo>
                  <a:lnTo>
                    <a:pt x="13" y="84"/>
                  </a:lnTo>
                  <a:lnTo>
                    <a:pt x="12" y="83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0" name="Freeform 3335"/>
            <p:cNvSpPr>
              <a:spLocks/>
            </p:cNvSpPr>
            <p:nvPr/>
          </p:nvSpPr>
          <p:spPr bwMode="auto">
            <a:xfrm>
              <a:off x="5282825" y="5878309"/>
              <a:ext cx="15748" cy="144685"/>
            </a:xfrm>
            <a:custGeom>
              <a:avLst/>
              <a:gdLst>
                <a:gd name="T0" fmla="*/ 16 w 16"/>
                <a:gd name="T1" fmla="*/ 147 h 147"/>
                <a:gd name="T2" fmla="*/ 16 w 16"/>
                <a:gd name="T3" fmla="*/ 144 h 147"/>
                <a:gd name="T4" fmla="*/ 15 w 16"/>
                <a:gd name="T5" fmla="*/ 142 h 147"/>
                <a:gd name="T6" fmla="*/ 15 w 16"/>
                <a:gd name="T7" fmla="*/ 139 h 147"/>
                <a:gd name="T8" fmla="*/ 15 w 16"/>
                <a:gd name="T9" fmla="*/ 137 h 147"/>
                <a:gd name="T10" fmla="*/ 15 w 16"/>
                <a:gd name="T11" fmla="*/ 135 h 147"/>
                <a:gd name="T12" fmla="*/ 14 w 16"/>
                <a:gd name="T13" fmla="*/ 132 h 147"/>
                <a:gd name="T14" fmla="*/ 14 w 16"/>
                <a:gd name="T15" fmla="*/ 129 h 147"/>
                <a:gd name="T16" fmla="*/ 14 w 16"/>
                <a:gd name="T17" fmla="*/ 127 h 147"/>
                <a:gd name="T18" fmla="*/ 13 w 16"/>
                <a:gd name="T19" fmla="*/ 124 h 147"/>
                <a:gd name="T20" fmla="*/ 13 w 16"/>
                <a:gd name="T21" fmla="*/ 122 h 147"/>
                <a:gd name="T22" fmla="*/ 13 w 16"/>
                <a:gd name="T23" fmla="*/ 119 h 147"/>
                <a:gd name="T24" fmla="*/ 12 w 16"/>
                <a:gd name="T25" fmla="*/ 117 h 147"/>
                <a:gd name="T26" fmla="*/ 12 w 16"/>
                <a:gd name="T27" fmla="*/ 114 h 147"/>
                <a:gd name="T28" fmla="*/ 12 w 16"/>
                <a:gd name="T29" fmla="*/ 111 h 147"/>
                <a:gd name="T30" fmla="*/ 11 w 16"/>
                <a:gd name="T31" fmla="*/ 109 h 147"/>
                <a:gd name="T32" fmla="*/ 11 w 16"/>
                <a:gd name="T33" fmla="*/ 106 h 147"/>
                <a:gd name="T34" fmla="*/ 11 w 16"/>
                <a:gd name="T35" fmla="*/ 103 h 147"/>
                <a:gd name="T36" fmla="*/ 11 w 16"/>
                <a:gd name="T37" fmla="*/ 100 h 147"/>
                <a:gd name="T38" fmla="*/ 10 w 16"/>
                <a:gd name="T39" fmla="*/ 98 h 147"/>
                <a:gd name="T40" fmla="*/ 10 w 16"/>
                <a:gd name="T41" fmla="*/ 95 h 147"/>
                <a:gd name="T42" fmla="*/ 9 w 16"/>
                <a:gd name="T43" fmla="*/ 92 h 147"/>
                <a:gd name="T44" fmla="*/ 9 w 16"/>
                <a:gd name="T45" fmla="*/ 89 h 147"/>
                <a:gd name="T46" fmla="*/ 9 w 16"/>
                <a:gd name="T47" fmla="*/ 87 h 147"/>
                <a:gd name="T48" fmla="*/ 9 w 16"/>
                <a:gd name="T49" fmla="*/ 84 h 147"/>
                <a:gd name="T50" fmla="*/ 8 w 16"/>
                <a:gd name="T51" fmla="*/ 81 h 147"/>
                <a:gd name="T52" fmla="*/ 8 w 16"/>
                <a:gd name="T53" fmla="*/ 78 h 147"/>
                <a:gd name="T54" fmla="*/ 8 w 16"/>
                <a:gd name="T55" fmla="*/ 75 h 147"/>
                <a:gd name="T56" fmla="*/ 7 w 16"/>
                <a:gd name="T57" fmla="*/ 72 h 147"/>
                <a:gd name="T58" fmla="*/ 7 w 16"/>
                <a:gd name="T59" fmla="*/ 69 h 147"/>
                <a:gd name="T60" fmla="*/ 7 w 16"/>
                <a:gd name="T61" fmla="*/ 66 h 147"/>
                <a:gd name="T62" fmla="*/ 6 w 16"/>
                <a:gd name="T63" fmla="*/ 63 h 147"/>
                <a:gd name="T64" fmla="*/ 6 w 16"/>
                <a:gd name="T65" fmla="*/ 60 h 147"/>
                <a:gd name="T66" fmla="*/ 6 w 16"/>
                <a:gd name="T67" fmla="*/ 57 h 147"/>
                <a:gd name="T68" fmla="*/ 5 w 16"/>
                <a:gd name="T69" fmla="*/ 54 h 147"/>
                <a:gd name="T70" fmla="*/ 5 w 16"/>
                <a:gd name="T71" fmla="*/ 51 h 147"/>
                <a:gd name="T72" fmla="*/ 5 w 16"/>
                <a:gd name="T73" fmla="*/ 48 h 147"/>
                <a:gd name="T74" fmla="*/ 5 w 16"/>
                <a:gd name="T75" fmla="*/ 45 h 147"/>
                <a:gd name="T76" fmla="*/ 4 w 16"/>
                <a:gd name="T77" fmla="*/ 42 h 147"/>
                <a:gd name="T78" fmla="*/ 4 w 16"/>
                <a:gd name="T79" fmla="*/ 39 h 147"/>
                <a:gd name="T80" fmla="*/ 4 w 16"/>
                <a:gd name="T81" fmla="*/ 36 h 147"/>
                <a:gd name="T82" fmla="*/ 3 w 16"/>
                <a:gd name="T83" fmla="*/ 32 h 147"/>
                <a:gd name="T84" fmla="*/ 3 w 16"/>
                <a:gd name="T85" fmla="*/ 29 h 147"/>
                <a:gd name="T86" fmla="*/ 3 w 16"/>
                <a:gd name="T87" fmla="*/ 26 h 147"/>
                <a:gd name="T88" fmla="*/ 2 w 16"/>
                <a:gd name="T89" fmla="*/ 23 h 147"/>
                <a:gd name="T90" fmla="*/ 2 w 16"/>
                <a:gd name="T91" fmla="*/ 20 h 147"/>
                <a:gd name="T92" fmla="*/ 2 w 16"/>
                <a:gd name="T93" fmla="*/ 16 h 147"/>
                <a:gd name="T94" fmla="*/ 2 w 16"/>
                <a:gd name="T95" fmla="*/ 13 h 147"/>
                <a:gd name="T96" fmla="*/ 1 w 16"/>
                <a:gd name="T97" fmla="*/ 10 h 147"/>
                <a:gd name="T98" fmla="*/ 1 w 16"/>
                <a:gd name="T99" fmla="*/ 6 h 147"/>
                <a:gd name="T100" fmla="*/ 1 w 16"/>
                <a:gd name="T101" fmla="*/ 3 h 147"/>
                <a:gd name="T102" fmla="*/ 0 w 16"/>
                <a:gd name="T10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47">
                  <a:moveTo>
                    <a:pt x="16" y="147"/>
                  </a:moveTo>
                  <a:lnTo>
                    <a:pt x="16" y="144"/>
                  </a:lnTo>
                  <a:lnTo>
                    <a:pt x="15" y="142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5"/>
                  </a:lnTo>
                  <a:lnTo>
                    <a:pt x="14" y="132"/>
                  </a:lnTo>
                  <a:lnTo>
                    <a:pt x="14" y="129"/>
                  </a:lnTo>
                  <a:lnTo>
                    <a:pt x="14" y="127"/>
                  </a:lnTo>
                  <a:lnTo>
                    <a:pt x="13" y="124"/>
                  </a:lnTo>
                  <a:lnTo>
                    <a:pt x="13" y="122"/>
                  </a:lnTo>
                  <a:lnTo>
                    <a:pt x="13" y="119"/>
                  </a:lnTo>
                  <a:lnTo>
                    <a:pt x="12" y="117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1" y="109"/>
                  </a:lnTo>
                  <a:lnTo>
                    <a:pt x="11" y="106"/>
                  </a:lnTo>
                  <a:lnTo>
                    <a:pt x="11" y="103"/>
                  </a:lnTo>
                  <a:lnTo>
                    <a:pt x="11" y="100"/>
                  </a:lnTo>
                  <a:lnTo>
                    <a:pt x="10" y="98"/>
                  </a:lnTo>
                  <a:lnTo>
                    <a:pt x="10" y="95"/>
                  </a:lnTo>
                  <a:lnTo>
                    <a:pt x="9" y="92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9" y="84"/>
                  </a:lnTo>
                  <a:lnTo>
                    <a:pt x="8" y="81"/>
                  </a:lnTo>
                  <a:lnTo>
                    <a:pt x="8" y="78"/>
                  </a:lnTo>
                  <a:lnTo>
                    <a:pt x="8" y="75"/>
                  </a:lnTo>
                  <a:lnTo>
                    <a:pt x="7" y="72"/>
                  </a:lnTo>
                  <a:lnTo>
                    <a:pt x="7" y="69"/>
                  </a:lnTo>
                  <a:lnTo>
                    <a:pt x="7" y="66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1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1" name="Freeform 3336"/>
            <p:cNvSpPr>
              <a:spLocks/>
            </p:cNvSpPr>
            <p:nvPr/>
          </p:nvSpPr>
          <p:spPr bwMode="auto">
            <a:xfrm>
              <a:off x="5268061" y="5700160"/>
              <a:ext cx="15748" cy="181102"/>
            </a:xfrm>
            <a:custGeom>
              <a:avLst/>
              <a:gdLst>
                <a:gd name="T0" fmla="*/ 16 w 16"/>
                <a:gd name="T1" fmla="*/ 184 h 184"/>
                <a:gd name="T2" fmla="*/ 15 w 16"/>
                <a:gd name="T3" fmla="*/ 181 h 184"/>
                <a:gd name="T4" fmla="*/ 15 w 16"/>
                <a:gd name="T5" fmla="*/ 177 h 184"/>
                <a:gd name="T6" fmla="*/ 15 w 16"/>
                <a:gd name="T7" fmla="*/ 174 h 184"/>
                <a:gd name="T8" fmla="*/ 14 w 16"/>
                <a:gd name="T9" fmla="*/ 171 h 184"/>
                <a:gd name="T10" fmla="*/ 14 w 16"/>
                <a:gd name="T11" fmla="*/ 167 h 184"/>
                <a:gd name="T12" fmla="*/ 14 w 16"/>
                <a:gd name="T13" fmla="*/ 164 h 184"/>
                <a:gd name="T14" fmla="*/ 13 w 16"/>
                <a:gd name="T15" fmla="*/ 160 h 184"/>
                <a:gd name="T16" fmla="*/ 13 w 16"/>
                <a:gd name="T17" fmla="*/ 157 h 184"/>
                <a:gd name="T18" fmla="*/ 13 w 16"/>
                <a:gd name="T19" fmla="*/ 154 h 184"/>
                <a:gd name="T20" fmla="*/ 13 w 16"/>
                <a:gd name="T21" fmla="*/ 150 h 184"/>
                <a:gd name="T22" fmla="*/ 12 w 16"/>
                <a:gd name="T23" fmla="*/ 147 h 184"/>
                <a:gd name="T24" fmla="*/ 12 w 16"/>
                <a:gd name="T25" fmla="*/ 143 h 184"/>
                <a:gd name="T26" fmla="*/ 11 w 16"/>
                <a:gd name="T27" fmla="*/ 140 h 184"/>
                <a:gd name="T28" fmla="*/ 11 w 16"/>
                <a:gd name="T29" fmla="*/ 136 h 184"/>
                <a:gd name="T30" fmla="*/ 11 w 16"/>
                <a:gd name="T31" fmla="*/ 133 h 184"/>
                <a:gd name="T32" fmla="*/ 11 w 16"/>
                <a:gd name="T33" fmla="*/ 129 h 184"/>
                <a:gd name="T34" fmla="*/ 10 w 16"/>
                <a:gd name="T35" fmla="*/ 125 h 184"/>
                <a:gd name="T36" fmla="*/ 10 w 16"/>
                <a:gd name="T37" fmla="*/ 122 h 184"/>
                <a:gd name="T38" fmla="*/ 10 w 16"/>
                <a:gd name="T39" fmla="*/ 118 h 184"/>
                <a:gd name="T40" fmla="*/ 9 w 16"/>
                <a:gd name="T41" fmla="*/ 115 h 184"/>
                <a:gd name="T42" fmla="*/ 9 w 16"/>
                <a:gd name="T43" fmla="*/ 111 h 184"/>
                <a:gd name="T44" fmla="*/ 9 w 16"/>
                <a:gd name="T45" fmla="*/ 107 h 184"/>
                <a:gd name="T46" fmla="*/ 9 w 16"/>
                <a:gd name="T47" fmla="*/ 104 h 184"/>
                <a:gd name="T48" fmla="*/ 8 w 16"/>
                <a:gd name="T49" fmla="*/ 100 h 184"/>
                <a:gd name="T50" fmla="*/ 8 w 16"/>
                <a:gd name="T51" fmla="*/ 96 h 184"/>
                <a:gd name="T52" fmla="*/ 8 w 16"/>
                <a:gd name="T53" fmla="*/ 93 h 184"/>
                <a:gd name="T54" fmla="*/ 7 w 16"/>
                <a:gd name="T55" fmla="*/ 89 h 184"/>
                <a:gd name="T56" fmla="*/ 7 w 16"/>
                <a:gd name="T57" fmla="*/ 85 h 184"/>
                <a:gd name="T58" fmla="*/ 7 w 16"/>
                <a:gd name="T59" fmla="*/ 82 h 184"/>
                <a:gd name="T60" fmla="*/ 6 w 16"/>
                <a:gd name="T61" fmla="*/ 78 h 184"/>
                <a:gd name="T62" fmla="*/ 6 w 16"/>
                <a:gd name="T63" fmla="*/ 74 h 184"/>
                <a:gd name="T64" fmla="*/ 6 w 16"/>
                <a:gd name="T65" fmla="*/ 71 h 184"/>
                <a:gd name="T66" fmla="*/ 6 w 16"/>
                <a:gd name="T67" fmla="*/ 67 h 184"/>
                <a:gd name="T68" fmla="*/ 5 w 16"/>
                <a:gd name="T69" fmla="*/ 63 h 184"/>
                <a:gd name="T70" fmla="*/ 5 w 16"/>
                <a:gd name="T71" fmla="*/ 60 h 184"/>
                <a:gd name="T72" fmla="*/ 4 w 16"/>
                <a:gd name="T73" fmla="*/ 56 h 184"/>
                <a:gd name="T74" fmla="*/ 4 w 16"/>
                <a:gd name="T75" fmla="*/ 52 h 184"/>
                <a:gd name="T76" fmla="*/ 4 w 16"/>
                <a:gd name="T77" fmla="*/ 48 h 184"/>
                <a:gd name="T78" fmla="*/ 4 w 16"/>
                <a:gd name="T79" fmla="*/ 45 h 184"/>
                <a:gd name="T80" fmla="*/ 3 w 16"/>
                <a:gd name="T81" fmla="*/ 41 h 184"/>
                <a:gd name="T82" fmla="*/ 3 w 16"/>
                <a:gd name="T83" fmla="*/ 37 h 184"/>
                <a:gd name="T84" fmla="*/ 3 w 16"/>
                <a:gd name="T85" fmla="*/ 33 h 184"/>
                <a:gd name="T86" fmla="*/ 2 w 16"/>
                <a:gd name="T87" fmla="*/ 30 h 184"/>
                <a:gd name="T88" fmla="*/ 2 w 16"/>
                <a:gd name="T89" fmla="*/ 26 h 184"/>
                <a:gd name="T90" fmla="*/ 2 w 16"/>
                <a:gd name="T91" fmla="*/ 22 h 184"/>
                <a:gd name="T92" fmla="*/ 1 w 16"/>
                <a:gd name="T93" fmla="*/ 19 h 184"/>
                <a:gd name="T94" fmla="*/ 1 w 16"/>
                <a:gd name="T95" fmla="*/ 15 h 184"/>
                <a:gd name="T96" fmla="*/ 1 w 16"/>
                <a:gd name="T97" fmla="*/ 11 h 184"/>
                <a:gd name="T98" fmla="*/ 0 w 16"/>
                <a:gd name="T99" fmla="*/ 7 h 184"/>
                <a:gd name="T100" fmla="*/ 0 w 16"/>
                <a:gd name="T101" fmla="*/ 3 h 184"/>
                <a:gd name="T102" fmla="*/ 0 w 16"/>
                <a:gd name="T103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84">
                  <a:moveTo>
                    <a:pt x="16" y="184"/>
                  </a:moveTo>
                  <a:lnTo>
                    <a:pt x="15" y="181"/>
                  </a:lnTo>
                  <a:lnTo>
                    <a:pt x="15" y="177"/>
                  </a:lnTo>
                  <a:lnTo>
                    <a:pt x="15" y="174"/>
                  </a:lnTo>
                  <a:lnTo>
                    <a:pt x="14" y="171"/>
                  </a:lnTo>
                  <a:lnTo>
                    <a:pt x="14" y="167"/>
                  </a:lnTo>
                  <a:lnTo>
                    <a:pt x="14" y="164"/>
                  </a:lnTo>
                  <a:lnTo>
                    <a:pt x="13" y="160"/>
                  </a:lnTo>
                  <a:lnTo>
                    <a:pt x="13" y="157"/>
                  </a:lnTo>
                  <a:lnTo>
                    <a:pt x="13" y="154"/>
                  </a:lnTo>
                  <a:lnTo>
                    <a:pt x="13" y="150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3"/>
                  </a:lnTo>
                  <a:lnTo>
                    <a:pt x="11" y="129"/>
                  </a:lnTo>
                  <a:lnTo>
                    <a:pt x="10" y="125"/>
                  </a:lnTo>
                  <a:lnTo>
                    <a:pt x="10" y="122"/>
                  </a:lnTo>
                  <a:lnTo>
                    <a:pt x="10" y="118"/>
                  </a:lnTo>
                  <a:lnTo>
                    <a:pt x="9" y="115"/>
                  </a:lnTo>
                  <a:lnTo>
                    <a:pt x="9" y="111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7" y="89"/>
                  </a:lnTo>
                  <a:lnTo>
                    <a:pt x="7" y="85"/>
                  </a:lnTo>
                  <a:lnTo>
                    <a:pt x="7" y="82"/>
                  </a:lnTo>
                  <a:lnTo>
                    <a:pt x="6" y="78"/>
                  </a:lnTo>
                  <a:lnTo>
                    <a:pt x="6" y="74"/>
                  </a:lnTo>
                  <a:lnTo>
                    <a:pt x="6" y="71"/>
                  </a:lnTo>
                  <a:lnTo>
                    <a:pt x="6" y="67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3" y="41"/>
                  </a:lnTo>
                  <a:lnTo>
                    <a:pt x="3" y="37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2" name="Freeform 3337"/>
            <p:cNvSpPr>
              <a:spLocks/>
            </p:cNvSpPr>
            <p:nvPr/>
          </p:nvSpPr>
          <p:spPr bwMode="auto">
            <a:xfrm>
              <a:off x="5253297" y="5532838"/>
              <a:ext cx="14764" cy="170275"/>
            </a:xfrm>
            <a:custGeom>
              <a:avLst/>
              <a:gdLst>
                <a:gd name="T0" fmla="*/ 15 w 15"/>
                <a:gd name="T1" fmla="*/ 173 h 173"/>
                <a:gd name="T2" fmla="*/ 15 w 15"/>
                <a:gd name="T3" fmla="*/ 170 h 173"/>
                <a:gd name="T4" fmla="*/ 15 w 15"/>
                <a:gd name="T5" fmla="*/ 166 h 173"/>
                <a:gd name="T6" fmla="*/ 14 w 15"/>
                <a:gd name="T7" fmla="*/ 162 h 173"/>
                <a:gd name="T8" fmla="*/ 14 w 15"/>
                <a:gd name="T9" fmla="*/ 158 h 173"/>
                <a:gd name="T10" fmla="*/ 14 w 15"/>
                <a:gd name="T11" fmla="*/ 155 h 173"/>
                <a:gd name="T12" fmla="*/ 13 w 15"/>
                <a:gd name="T13" fmla="*/ 151 h 173"/>
                <a:gd name="T14" fmla="*/ 13 w 15"/>
                <a:gd name="T15" fmla="*/ 147 h 173"/>
                <a:gd name="T16" fmla="*/ 13 w 15"/>
                <a:gd name="T17" fmla="*/ 144 h 173"/>
                <a:gd name="T18" fmla="*/ 12 w 15"/>
                <a:gd name="T19" fmla="*/ 140 h 173"/>
                <a:gd name="T20" fmla="*/ 12 w 15"/>
                <a:gd name="T21" fmla="*/ 136 h 173"/>
                <a:gd name="T22" fmla="*/ 12 w 15"/>
                <a:gd name="T23" fmla="*/ 133 h 173"/>
                <a:gd name="T24" fmla="*/ 12 w 15"/>
                <a:gd name="T25" fmla="*/ 129 h 173"/>
                <a:gd name="T26" fmla="*/ 11 w 15"/>
                <a:gd name="T27" fmla="*/ 125 h 173"/>
                <a:gd name="T28" fmla="*/ 11 w 15"/>
                <a:gd name="T29" fmla="*/ 122 h 173"/>
                <a:gd name="T30" fmla="*/ 11 w 15"/>
                <a:gd name="T31" fmla="*/ 118 h 173"/>
                <a:gd name="T32" fmla="*/ 10 w 15"/>
                <a:gd name="T33" fmla="*/ 115 h 173"/>
                <a:gd name="T34" fmla="*/ 10 w 15"/>
                <a:gd name="T35" fmla="*/ 111 h 173"/>
                <a:gd name="T36" fmla="*/ 10 w 15"/>
                <a:gd name="T37" fmla="*/ 107 h 173"/>
                <a:gd name="T38" fmla="*/ 9 w 15"/>
                <a:gd name="T39" fmla="*/ 104 h 173"/>
                <a:gd name="T40" fmla="*/ 9 w 15"/>
                <a:gd name="T41" fmla="*/ 100 h 173"/>
                <a:gd name="T42" fmla="*/ 9 w 15"/>
                <a:gd name="T43" fmla="*/ 97 h 173"/>
                <a:gd name="T44" fmla="*/ 8 w 15"/>
                <a:gd name="T45" fmla="*/ 93 h 173"/>
                <a:gd name="T46" fmla="*/ 8 w 15"/>
                <a:gd name="T47" fmla="*/ 90 h 173"/>
                <a:gd name="T48" fmla="*/ 8 w 15"/>
                <a:gd name="T49" fmla="*/ 86 h 173"/>
                <a:gd name="T50" fmla="*/ 8 w 15"/>
                <a:gd name="T51" fmla="*/ 83 h 173"/>
                <a:gd name="T52" fmla="*/ 7 w 15"/>
                <a:gd name="T53" fmla="*/ 79 h 173"/>
                <a:gd name="T54" fmla="*/ 7 w 15"/>
                <a:gd name="T55" fmla="*/ 76 h 173"/>
                <a:gd name="T56" fmla="*/ 7 w 15"/>
                <a:gd name="T57" fmla="*/ 72 h 173"/>
                <a:gd name="T58" fmla="*/ 6 w 15"/>
                <a:gd name="T59" fmla="*/ 69 h 173"/>
                <a:gd name="T60" fmla="*/ 6 w 15"/>
                <a:gd name="T61" fmla="*/ 66 h 173"/>
                <a:gd name="T62" fmla="*/ 6 w 15"/>
                <a:gd name="T63" fmla="*/ 62 h 173"/>
                <a:gd name="T64" fmla="*/ 5 w 15"/>
                <a:gd name="T65" fmla="*/ 59 h 173"/>
                <a:gd name="T66" fmla="*/ 5 w 15"/>
                <a:gd name="T67" fmla="*/ 56 h 173"/>
                <a:gd name="T68" fmla="*/ 5 w 15"/>
                <a:gd name="T69" fmla="*/ 52 h 173"/>
                <a:gd name="T70" fmla="*/ 5 w 15"/>
                <a:gd name="T71" fmla="*/ 49 h 173"/>
                <a:gd name="T72" fmla="*/ 4 w 15"/>
                <a:gd name="T73" fmla="*/ 46 h 173"/>
                <a:gd name="T74" fmla="*/ 4 w 15"/>
                <a:gd name="T75" fmla="*/ 42 h 173"/>
                <a:gd name="T76" fmla="*/ 4 w 15"/>
                <a:gd name="T77" fmla="*/ 39 h 173"/>
                <a:gd name="T78" fmla="*/ 3 w 15"/>
                <a:gd name="T79" fmla="*/ 36 h 173"/>
                <a:gd name="T80" fmla="*/ 3 w 15"/>
                <a:gd name="T81" fmla="*/ 33 h 173"/>
                <a:gd name="T82" fmla="*/ 3 w 15"/>
                <a:gd name="T83" fmla="*/ 30 h 173"/>
                <a:gd name="T84" fmla="*/ 2 w 15"/>
                <a:gd name="T85" fmla="*/ 27 h 173"/>
                <a:gd name="T86" fmla="*/ 2 w 15"/>
                <a:gd name="T87" fmla="*/ 24 h 173"/>
                <a:gd name="T88" fmla="*/ 2 w 15"/>
                <a:gd name="T89" fmla="*/ 21 h 173"/>
                <a:gd name="T90" fmla="*/ 1 w 15"/>
                <a:gd name="T91" fmla="*/ 18 h 173"/>
                <a:gd name="T92" fmla="*/ 1 w 15"/>
                <a:gd name="T93" fmla="*/ 15 h 173"/>
                <a:gd name="T94" fmla="*/ 1 w 15"/>
                <a:gd name="T95" fmla="*/ 12 h 173"/>
                <a:gd name="T96" fmla="*/ 1 w 15"/>
                <a:gd name="T97" fmla="*/ 9 h 173"/>
                <a:gd name="T98" fmla="*/ 0 w 15"/>
                <a:gd name="T99" fmla="*/ 6 h 173"/>
                <a:gd name="T100" fmla="*/ 0 w 15"/>
                <a:gd name="T101" fmla="*/ 3 h 173"/>
                <a:gd name="T102" fmla="*/ 0 w 15"/>
                <a:gd name="T10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73">
                  <a:moveTo>
                    <a:pt x="15" y="173"/>
                  </a:moveTo>
                  <a:lnTo>
                    <a:pt x="15" y="170"/>
                  </a:lnTo>
                  <a:lnTo>
                    <a:pt x="15" y="166"/>
                  </a:lnTo>
                  <a:lnTo>
                    <a:pt x="14" y="162"/>
                  </a:lnTo>
                  <a:lnTo>
                    <a:pt x="14" y="158"/>
                  </a:lnTo>
                  <a:lnTo>
                    <a:pt x="14" y="155"/>
                  </a:lnTo>
                  <a:lnTo>
                    <a:pt x="13" y="151"/>
                  </a:lnTo>
                  <a:lnTo>
                    <a:pt x="13" y="147"/>
                  </a:lnTo>
                  <a:lnTo>
                    <a:pt x="13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2" y="133"/>
                  </a:lnTo>
                  <a:lnTo>
                    <a:pt x="12" y="129"/>
                  </a:lnTo>
                  <a:lnTo>
                    <a:pt x="11" y="125"/>
                  </a:lnTo>
                  <a:lnTo>
                    <a:pt x="11" y="122"/>
                  </a:lnTo>
                  <a:lnTo>
                    <a:pt x="11" y="118"/>
                  </a:lnTo>
                  <a:lnTo>
                    <a:pt x="10" y="115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9" y="104"/>
                  </a:lnTo>
                  <a:lnTo>
                    <a:pt x="9" y="100"/>
                  </a:lnTo>
                  <a:lnTo>
                    <a:pt x="9" y="97"/>
                  </a:lnTo>
                  <a:lnTo>
                    <a:pt x="8" y="93"/>
                  </a:lnTo>
                  <a:lnTo>
                    <a:pt x="8" y="90"/>
                  </a:lnTo>
                  <a:lnTo>
                    <a:pt x="8" y="86"/>
                  </a:lnTo>
                  <a:lnTo>
                    <a:pt x="8" y="83"/>
                  </a:lnTo>
                  <a:lnTo>
                    <a:pt x="7" y="79"/>
                  </a:lnTo>
                  <a:lnTo>
                    <a:pt x="7" y="76"/>
                  </a:lnTo>
                  <a:lnTo>
                    <a:pt x="7" y="72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6" y="62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5" y="52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3" name="Freeform 3339"/>
            <p:cNvSpPr>
              <a:spLocks/>
            </p:cNvSpPr>
            <p:nvPr/>
          </p:nvSpPr>
          <p:spPr bwMode="auto">
            <a:xfrm>
              <a:off x="5237549" y="5443271"/>
              <a:ext cx="15748" cy="92519"/>
            </a:xfrm>
            <a:custGeom>
              <a:avLst/>
              <a:gdLst>
                <a:gd name="T0" fmla="*/ 16 w 16"/>
                <a:gd name="T1" fmla="*/ 94 h 94"/>
                <a:gd name="T2" fmla="*/ 16 w 16"/>
                <a:gd name="T3" fmla="*/ 91 h 94"/>
                <a:gd name="T4" fmla="*/ 15 w 16"/>
                <a:gd name="T5" fmla="*/ 88 h 94"/>
                <a:gd name="T6" fmla="*/ 15 w 16"/>
                <a:gd name="T7" fmla="*/ 86 h 94"/>
                <a:gd name="T8" fmla="*/ 15 w 16"/>
                <a:gd name="T9" fmla="*/ 83 h 94"/>
                <a:gd name="T10" fmla="*/ 14 w 16"/>
                <a:gd name="T11" fmla="*/ 80 h 94"/>
                <a:gd name="T12" fmla="*/ 14 w 16"/>
                <a:gd name="T13" fmla="*/ 78 h 94"/>
                <a:gd name="T14" fmla="*/ 14 w 16"/>
                <a:gd name="T15" fmla="*/ 75 h 94"/>
                <a:gd name="T16" fmla="*/ 14 w 16"/>
                <a:gd name="T17" fmla="*/ 72 h 94"/>
                <a:gd name="T18" fmla="*/ 13 w 16"/>
                <a:gd name="T19" fmla="*/ 70 h 94"/>
                <a:gd name="T20" fmla="*/ 13 w 16"/>
                <a:gd name="T21" fmla="*/ 67 h 94"/>
                <a:gd name="T22" fmla="*/ 12 w 16"/>
                <a:gd name="T23" fmla="*/ 65 h 94"/>
                <a:gd name="T24" fmla="*/ 12 w 16"/>
                <a:gd name="T25" fmla="*/ 62 h 94"/>
                <a:gd name="T26" fmla="*/ 12 w 16"/>
                <a:gd name="T27" fmla="*/ 60 h 94"/>
                <a:gd name="T28" fmla="*/ 12 w 16"/>
                <a:gd name="T29" fmla="*/ 58 h 94"/>
                <a:gd name="T30" fmla="*/ 11 w 16"/>
                <a:gd name="T31" fmla="*/ 55 h 94"/>
                <a:gd name="T32" fmla="*/ 11 w 16"/>
                <a:gd name="T33" fmla="*/ 53 h 94"/>
                <a:gd name="T34" fmla="*/ 11 w 16"/>
                <a:gd name="T35" fmla="*/ 51 h 94"/>
                <a:gd name="T36" fmla="*/ 10 w 16"/>
                <a:gd name="T37" fmla="*/ 49 h 94"/>
                <a:gd name="T38" fmla="*/ 10 w 16"/>
                <a:gd name="T39" fmla="*/ 46 h 94"/>
                <a:gd name="T40" fmla="*/ 10 w 16"/>
                <a:gd name="T41" fmla="*/ 45 h 94"/>
                <a:gd name="T42" fmla="*/ 10 w 16"/>
                <a:gd name="T43" fmla="*/ 42 h 94"/>
                <a:gd name="T44" fmla="*/ 9 w 16"/>
                <a:gd name="T45" fmla="*/ 40 h 94"/>
                <a:gd name="T46" fmla="*/ 9 w 16"/>
                <a:gd name="T47" fmla="*/ 38 h 94"/>
                <a:gd name="T48" fmla="*/ 9 w 16"/>
                <a:gd name="T49" fmla="*/ 36 h 94"/>
                <a:gd name="T50" fmla="*/ 8 w 16"/>
                <a:gd name="T51" fmla="*/ 35 h 94"/>
                <a:gd name="T52" fmla="*/ 8 w 16"/>
                <a:gd name="T53" fmla="*/ 33 h 94"/>
                <a:gd name="T54" fmla="*/ 8 w 16"/>
                <a:gd name="T55" fmla="*/ 31 h 94"/>
                <a:gd name="T56" fmla="*/ 7 w 16"/>
                <a:gd name="T57" fmla="*/ 29 h 94"/>
                <a:gd name="T58" fmla="*/ 7 w 16"/>
                <a:gd name="T59" fmla="*/ 27 h 94"/>
                <a:gd name="T60" fmla="*/ 7 w 16"/>
                <a:gd name="T61" fmla="*/ 26 h 94"/>
                <a:gd name="T62" fmla="*/ 7 w 16"/>
                <a:gd name="T63" fmla="*/ 24 h 94"/>
                <a:gd name="T64" fmla="*/ 6 w 16"/>
                <a:gd name="T65" fmla="*/ 22 h 94"/>
                <a:gd name="T66" fmla="*/ 6 w 16"/>
                <a:gd name="T67" fmla="*/ 21 h 94"/>
                <a:gd name="T68" fmla="*/ 6 w 16"/>
                <a:gd name="T69" fmla="*/ 19 h 94"/>
                <a:gd name="T70" fmla="*/ 5 w 16"/>
                <a:gd name="T71" fmla="*/ 18 h 94"/>
                <a:gd name="T72" fmla="*/ 5 w 16"/>
                <a:gd name="T73" fmla="*/ 16 h 94"/>
                <a:gd name="T74" fmla="*/ 5 w 16"/>
                <a:gd name="T75" fmla="*/ 15 h 94"/>
                <a:gd name="T76" fmla="*/ 4 w 16"/>
                <a:gd name="T77" fmla="*/ 14 h 94"/>
                <a:gd name="T78" fmla="*/ 4 w 16"/>
                <a:gd name="T79" fmla="*/ 12 h 94"/>
                <a:gd name="T80" fmla="*/ 4 w 16"/>
                <a:gd name="T81" fmla="*/ 11 h 94"/>
                <a:gd name="T82" fmla="*/ 4 w 16"/>
                <a:gd name="T83" fmla="*/ 10 h 94"/>
                <a:gd name="T84" fmla="*/ 3 w 16"/>
                <a:gd name="T85" fmla="*/ 9 h 94"/>
                <a:gd name="T86" fmla="*/ 3 w 16"/>
                <a:gd name="T87" fmla="*/ 8 h 94"/>
                <a:gd name="T88" fmla="*/ 2 w 16"/>
                <a:gd name="T89" fmla="*/ 7 h 94"/>
                <a:gd name="T90" fmla="*/ 2 w 16"/>
                <a:gd name="T91" fmla="*/ 6 h 94"/>
                <a:gd name="T92" fmla="*/ 2 w 16"/>
                <a:gd name="T93" fmla="*/ 4 h 94"/>
                <a:gd name="T94" fmla="*/ 2 w 16"/>
                <a:gd name="T95" fmla="*/ 4 h 94"/>
                <a:gd name="T96" fmla="*/ 1 w 16"/>
                <a:gd name="T97" fmla="*/ 3 h 94"/>
                <a:gd name="T98" fmla="*/ 1 w 16"/>
                <a:gd name="T99" fmla="*/ 2 h 94"/>
                <a:gd name="T100" fmla="*/ 1 w 16"/>
                <a:gd name="T101" fmla="*/ 1 h 94"/>
                <a:gd name="T102" fmla="*/ 0 w 16"/>
                <a:gd name="T10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94">
                  <a:moveTo>
                    <a:pt x="16" y="94"/>
                  </a:moveTo>
                  <a:lnTo>
                    <a:pt x="16" y="91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5"/>
                  </a:lnTo>
                  <a:lnTo>
                    <a:pt x="14" y="72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4" name="Freeform 3340"/>
            <p:cNvSpPr>
              <a:spLocks/>
            </p:cNvSpPr>
            <p:nvPr/>
          </p:nvSpPr>
          <p:spPr bwMode="auto">
            <a:xfrm>
              <a:off x="5222785" y="5437365"/>
              <a:ext cx="15748" cy="22638"/>
            </a:xfrm>
            <a:custGeom>
              <a:avLst/>
              <a:gdLst>
                <a:gd name="T0" fmla="*/ 16 w 16"/>
                <a:gd name="T1" fmla="*/ 7 h 23"/>
                <a:gd name="T2" fmla="*/ 15 w 16"/>
                <a:gd name="T3" fmla="*/ 6 h 23"/>
                <a:gd name="T4" fmla="*/ 15 w 16"/>
                <a:gd name="T5" fmla="*/ 6 h 23"/>
                <a:gd name="T6" fmla="*/ 15 w 16"/>
                <a:gd name="T7" fmla="*/ 5 h 23"/>
                <a:gd name="T8" fmla="*/ 15 w 16"/>
                <a:gd name="T9" fmla="*/ 4 h 23"/>
                <a:gd name="T10" fmla="*/ 14 w 16"/>
                <a:gd name="T11" fmla="*/ 4 h 23"/>
                <a:gd name="T12" fmla="*/ 14 w 16"/>
                <a:gd name="T13" fmla="*/ 3 h 23"/>
                <a:gd name="T14" fmla="*/ 14 w 16"/>
                <a:gd name="T15" fmla="*/ 3 h 23"/>
                <a:gd name="T16" fmla="*/ 13 w 16"/>
                <a:gd name="T17" fmla="*/ 2 h 23"/>
                <a:gd name="T18" fmla="*/ 13 w 16"/>
                <a:gd name="T19" fmla="*/ 2 h 23"/>
                <a:gd name="T20" fmla="*/ 13 w 16"/>
                <a:gd name="T21" fmla="*/ 2 h 23"/>
                <a:gd name="T22" fmla="*/ 12 w 16"/>
                <a:gd name="T23" fmla="*/ 2 h 23"/>
                <a:gd name="T24" fmla="*/ 12 w 16"/>
                <a:gd name="T25" fmla="*/ 1 h 23"/>
                <a:gd name="T26" fmla="*/ 12 w 16"/>
                <a:gd name="T27" fmla="*/ 1 h 23"/>
                <a:gd name="T28" fmla="*/ 12 w 16"/>
                <a:gd name="T29" fmla="*/ 1 h 23"/>
                <a:gd name="T30" fmla="*/ 11 w 16"/>
                <a:gd name="T31" fmla="*/ 1 h 23"/>
                <a:gd name="T32" fmla="*/ 11 w 16"/>
                <a:gd name="T33" fmla="*/ 1 h 23"/>
                <a:gd name="T34" fmla="*/ 11 w 16"/>
                <a:gd name="T35" fmla="*/ 0 h 23"/>
                <a:gd name="T36" fmla="*/ 10 w 16"/>
                <a:gd name="T37" fmla="*/ 1 h 23"/>
                <a:gd name="T38" fmla="*/ 10 w 16"/>
                <a:gd name="T39" fmla="*/ 1 h 23"/>
                <a:gd name="T40" fmla="*/ 10 w 16"/>
                <a:gd name="T41" fmla="*/ 1 h 23"/>
                <a:gd name="T42" fmla="*/ 9 w 16"/>
                <a:gd name="T43" fmla="*/ 1 h 23"/>
                <a:gd name="T44" fmla="*/ 9 w 16"/>
                <a:gd name="T45" fmla="*/ 1 h 23"/>
                <a:gd name="T46" fmla="*/ 9 w 16"/>
                <a:gd name="T47" fmla="*/ 1 h 23"/>
                <a:gd name="T48" fmla="*/ 9 w 16"/>
                <a:gd name="T49" fmla="*/ 2 h 23"/>
                <a:gd name="T50" fmla="*/ 8 w 16"/>
                <a:gd name="T51" fmla="*/ 2 h 23"/>
                <a:gd name="T52" fmla="*/ 8 w 16"/>
                <a:gd name="T53" fmla="*/ 2 h 23"/>
                <a:gd name="T54" fmla="*/ 7 w 16"/>
                <a:gd name="T55" fmla="*/ 3 h 23"/>
                <a:gd name="T56" fmla="*/ 7 w 16"/>
                <a:gd name="T57" fmla="*/ 3 h 23"/>
                <a:gd name="T58" fmla="*/ 7 w 16"/>
                <a:gd name="T59" fmla="*/ 3 h 23"/>
                <a:gd name="T60" fmla="*/ 7 w 16"/>
                <a:gd name="T61" fmla="*/ 4 h 23"/>
                <a:gd name="T62" fmla="*/ 6 w 16"/>
                <a:gd name="T63" fmla="*/ 4 h 23"/>
                <a:gd name="T64" fmla="*/ 6 w 16"/>
                <a:gd name="T65" fmla="*/ 5 h 23"/>
                <a:gd name="T66" fmla="*/ 6 w 16"/>
                <a:gd name="T67" fmla="*/ 6 h 23"/>
                <a:gd name="T68" fmla="*/ 6 w 16"/>
                <a:gd name="T69" fmla="*/ 6 h 23"/>
                <a:gd name="T70" fmla="*/ 5 w 16"/>
                <a:gd name="T71" fmla="*/ 7 h 23"/>
                <a:gd name="T72" fmla="*/ 5 w 16"/>
                <a:gd name="T73" fmla="*/ 8 h 23"/>
                <a:gd name="T74" fmla="*/ 5 w 16"/>
                <a:gd name="T75" fmla="*/ 9 h 23"/>
                <a:gd name="T76" fmla="*/ 4 w 16"/>
                <a:gd name="T77" fmla="*/ 10 h 23"/>
                <a:gd name="T78" fmla="*/ 4 w 16"/>
                <a:gd name="T79" fmla="*/ 10 h 23"/>
                <a:gd name="T80" fmla="*/ 4 w 16"/>
                <a:gd name="T81" fmla="*/ 11 h 23"/>
                <a:gd name="T82" fmla="*/ 3 w 16"/>
                <a:gd name="T83" fmla="*/ 12 h 23"/>
                <a:gd name="T84" fmla="*/ 3 w 16"/>
                <a:gd name="T85" fmla="*/ 13 h 23"/>
                <a:gd name="T86" fmla="*/ 3 w 16"/>
                <a:gd name="T87" fmla="*/ 14 h 23"/>
                <a:gd name="T88" fmla="*/ 3 w 16"/>
                <a:gd name="T89" fmla="*/ 15 h 23"/>
                <a:gd name="T90" fmla="*/ 2 w 16"/>
                <a:gd name="T91" fmla="*/ 16 h 23"/>
                <a:gd name="T92" fmla="*/ 2 w 16"/>
                <a:gd name="T93" fmla="*/ 17 h 23"/>
                <a:gd name="T94" fmla="*/ 2 w 16"/>
                <a:gd name="T95" fmla="*/ 19 h 23"/>
                <a:gd name="T96" fmla="*/ 1 w 16"/>
                <a:gd name="T97" fmla="*/ 20 h 23"/>
                <a:gd name="T98" fmla="*/ 1 w 16"/>
                <a:gd name="T99" fmla="*/ 21 h 23"/>
                <a:gd name="T100" fmla="*/ 1 w 16"/>
                <a:gd name="T101" fmla="*/ 22 h 23"/>
                <a:gd name="T102" fmla="*/ 0 w 16"/>
                <a:gd name="T10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3">
                  <a:moveTo>
                    <a:pt x="16" y="7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5" name="Freeform 3341"/>
            <p:cNvSpPr>
              <a:spLocks/>
            </p:cNvSpPr>
            <p:nvPr/>
          </p:nvSpPr>
          <p:spPr bwMode="auto">
            <a:xfrm>
              <a:off x="5209006" y="5459019"/>
              <a:ext cx="14764" cy="93504"/>
            </a:xfrm>
            <a:custGeom>
              <a:avLst/>
              <a:gdLst>
                <a:gd name="T0" fmla="*/ 15 w 15"/>
                <a:gd name="T1" fmla="*/ 0 h 95"/>
                <a:gd name="T2" fmla="*/ 14 w 15"/>
                <a:gd name="T3" fmla="*/ 1 h 95"/>
                <a:gd name="T4" fmla="*/ 14 w 15"/>
                <a:gd name="T5" fmla="*/ 3 h 95"/>
                <a:gd name="T6" fmla="*/ 14 w 15"/>
                <a:gd name="T7" fmla="*/ 4 h 95"/>
                <a:gd name="T8" fmla="*/ 13 w 15"/>
                <a:gd name="T9" fmla="*/ 6 h 95"/>
                <a:gd name="T10" fmla="*/ 13 w 15"/>
                <a:gd name="T11" fmla="*/ 7 h 95"/>
                <a:gd name="T12" fmla="*/ 13 w 15"/>
                <a:gd name="T13" fmla="*/ 8 h 95"/>
                <a:gd name="T14" fmla="*/ 13 w 15"/>
                <a:gd name="T15" fmla="*/ 10 h 95"/>
                <a:gd name="T16" fmla="*/ 12 w 15"/>
                <a:gd name="T17" fmla="*/ 11 h 95"/>
                <a:gd name="T18" fmla="*/ 12 w 15"/>
                <a:gd name="T19" fmla="*/ 13 h 95"/>
                <a:gd name="T20" fmla="*/ 12 w 15"/>
                <a:gd name="T21" fmla="*/ 14 h 95"/>
                <a:gd name="T22" fmla="*/ 11 w 15"/>
                <a:gd name="T23" fmla="*/ 16 h 95"/>
                <a:gd name="T24" fmla="*/ 11 w 15"/>
                <a:gd name="T25" fmla="*/ 17 h 95"/>
                <a:gd name="T26" fmla="*/ 11 w 15"/>
                <a:gd name="T27" fmla="*/ 19 h 95"/>
                <a:gd name="T28" fmla="*/ 10 w 15"/>
                <a:gd name="T29" fmla="*/ 21 h 95"/>
                <a:gd name="T30" fmla="*/ 10 w 15"/>
                <a:gd name="T31" fmla="*/ 22 h 95"/>
                <a:gd name="T32" fmla="*/ 10 w 15"/>
                <a:gd name="T33" fmla="*/ 24 h 95"/>
                <a:gd name="T34" fmla="*/ 10 w 15"/>
                <a:gd name="T35" fmla="*/ 26 h 95"/>
                <a:gd name="T36" fmla="*/ 9 w 15"/>
                <a:gd name="T37" fmla="*/ 27 h 95"/>
                <a:gd name="T38" fmla="*/ 9 w 15"/>
                <a:gd name="T39" fmla="*/ 29 h 95"/>
                <a:gd name="T40" fmla="*/ 9 w 15"/>
                <a:gd name="T41" fmla="*/ 31 h 95"/>
                <a:gd name="T42" fmla="*/ 9 w 15"/>
                <a:gd name="T43" fmla="*/ 33 h 95"/>
                <a:gd name="T44" fmla="*/ 8 w 15"/>
                <a:gd name="T45" fmla="*/ 35 h 95"/>
                <a:gd name="T46" fmla="*/ 8 w 15"/>
                <a:gd name="T47" fmla="*/ 37 h 95"/>
                <a:gd name="T48" fmla="*/ 7 w 15"/>
                <a:gd name="T49" fmla="*/ 39 h 95"/>
                <a:gd name="T50" fmla="*/ 7 w 15"/>
                <a:gd name="T51" fmla="*/ 40 h 95"/>
                <a:gd name="T52" fmla="*/ 7 w 15"/>
                <a:gd name="T53" fmla="*/ 42 h 95"/>
                <a:gd name="T54" fmla="*/ 7 w 15"/>
                <a:gd name="T55" fmla="*/ 44 h 95"/>
                <a:gd name="T56" fmla="*/ 6 w 15"/>
                <a:gd name="T57" fmla="*/ 46 h 95"/>
                <a:gd name="T58" fmla="*/ 6 w 15"/>
                <a:gd name="T59" fmla="*/ 48 h 95"/>
                <a:gd name="T60" fmla="*/ 6 w 15"/>
                <a:gd name="T61" fmla="*/ 50 h 95"/>
                <a:gd name="T62" fmla="*/ 6 w 15"/>
                <a:gd name="T63" fmla="*/ 52 h 95"/>
                <a:gd name="T64" fmla="*/ 5 w 15"/>
                <a:gd name="T65" fmla="*/ 54 h 95"/>
                <a:gd name="T66" fmla="*/ 5 w 15"/>
                <a:gd name="T67" fmla="*/ 56 h 95"/>
                <a:gd name="T68" fmla="*/ 4 w 15"/>
                <a:gd name="T69" fmla="*/ 58 h 95"/>
                <a:gd name="T70" fmla="*/ 4 w 15"/>
                <a:gd name="T71" fmla="*/ 60 h 95"/>
                <a:gd name="T72" fmla="*/ 4 w 15"/>
                <a:gd name="T73" fmla="*/ 62 h 95"/>
                <a:gd name="T74" fmla="*/ 4 w 15"/>
                <a:gd name="T75" fmla="*/ 65 h 95"/>
                <a:gd name="T76" fmla="*/ 3 w 15"/>
                <a:gd name="T77" fmla="*/ 67 h 95"/>
                <a:gd name="T78" fmla="*/ 3 w 15"/>
                <a:gd name="T79" fmla="*/ 69 h 95"/>
                <a:gd name="T80" fmla="*/ 3 w 15"/>
                <a:gd name="T81" fmla="*/ 71 h 95"/>
                <a:gd name="T82" fmla="*/ 3 w 15"/>
                <a:gd name="T83" fmla="*/ 73 h 95"/>
                <a:gd name="T84" fmla="*/ 2 w 15"/>
                <a:gd name="T85" fmla="*/ 75 h 95"/>
                <a:gd name="T86" fmla="*/ 2 w 15"/>
                <a:gd name="T87" fmla="*/ 78 h 95"/>
                <a:gd name="T88" fmla="*/ 1 w 15"/>
                <a:gd name="T89" fmla="*/ 80 h 95"/>
                <a:gd name="T90" fmla="*/ 1 w 15"/>
                <a:gd name="T91" fmla="*/ 82 h 95"/>
                <a:gd name="T92" fmla="*/ 1 w 15"/>
                <a:gd name="T93" fmla="*/ 84 h 95"/>
                <a:gd name="T94" fmla="*/ 1 w 15"/>
                <a:gd name="T95" fmla="*/ 86 h 95"/>
                <a:gd name="T96" fmla="*/ 0 w 15"/>
                <a:gd name="T97" fmla="*/ 88 h 95"/>
                <a:gd name="T98" fmla="*/ 0 w 15"/>
                <a:gd name="T99" fmla="*/ 91 h 95"/>
                <a:gd name="T100" fmla="*/ 0 w 15"/>
                <a:gd name="T101" fmla="*/ 93 h 95"/>
                <a:gd name="T102" fmla="*/ 0 w 15"/>
                <a:gd name="T10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95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2" y="75"/>
                  </a:lnTo>
                  <a:lnTo>
                    <a:pt x="2" y="78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6" name="Freeform 3342"/>
            <p:cNvSpPr>
              <a:spLocks/>
            </p:cNvSpPr>
            <p:nvPr/>
          </p:nvSpPr>
          <p:spPr bwMode="auto">
            <a:xfrm>
              <a:off x="5194242" y="5550554"/>
              <a:ext cx="14764" cy="117126"/>
            </a:xfrm>
            <a:custGeom>
              <a:avLst/>
              <a:gdLst>
                <a:gd name="T0" fmla="*/ 15 w 15"/>
                <a:gd name="T1" fmla="*/ 0 h 119"/>
                <a:gd name="T2" fmla="*/ 15 w 15"/>
                <a:gd name="T3" fmla="*/ 2 h 119"/>
                <a:gd name="T4" fmla="*/ 14 w 15"/>
                <a:gd name="T5" fmla="*/ 5 h 119"/>
                <a:gd name="T6" fmla="*/ 14 w 15"/>
                <a:gd name="T7" fmla="*/ 7 h 119"/>
                <a:gd name="T8" fmla="*/ 14 w 15"/>
                <a:gd name="T9" fmla="*/ 9 h 119"/>
                <a:gd name="T10" fmla="*/ 13 w 15"/>
                <a:gd name="T11" fmla="*/ 11 h 119"/>
                <a:gd name="T12" fmla="*/ 13 w 15"/>
                <a:gd name="T13" fmla="*/ 14 h 119"/>
                <a:gd name="T14" fmla="*/ 13 w 15"/>
                <a:gd name="T15" fmla="*/ 16 h 119"/>
                <a:gd name="T16" fmla="*/ 12 w 15"/>
                <a:gd name="T17" fmla="*/ 18 h 119"/>
                <a:gd name="T18" fmla="*/ 12 w 15"/>
                <a:gd name="T19" fmla="*/ 21 h 119"/>
                <a:gd name="T20" fmla="*/ 12 w 15"/>
                <a:gd name="T21" fmla="*/ 23 h 119"/>
                <a:gd name="T22" fmla="*/ 12 w 15"/>
                <a:gd name="T23" fmla="*/ 25 h 119"/>
                <a:gd name="T24" fmla="*/ 11 w 15"/>
                <a:gd name="T25" fmla="*/ 28 h 119"/>
                <a:gd name="T26" fmla="*/ 11 w 15"/>
                <a:gd name="T27" fmla="*/ 30 h 119"/>
                <a:gd name="T28" fmla="*/ 11 w 15"/>
                <a:gd name="T29" fmla="*/ 32 h 119"/>
                <a:gd name="T30" fmla="*/ 10 w 15"/>
                <a:gd name="T31" fmla="*/ 35 h 119"/>
                <a:gd name="T32" fmla="*/ 10 w 15"/>
                <a:gd name="T33" fmla="*/ 37 h 119"/>
                <a:gd name="T34" fmla="*/ 10 w 15"/>
                <a:gd name="T35" fmla="*/ 39 h 119"/>
                <a:gd name="T36" fmla="*/ 9 w 15"/>
                <a:gd name="T37" fmla="*/ 42 h 119"/>
                <a:gd name="T38" fmla="*/ 9 w 15"/>
                <a:gd name="T39" fmla="*/ 44 h 119"/>
                <a:gd name="T40" fmla="*/ 9 w 15"/>
                <a:gd name="T41" fmla="*/ 46 h 119"/>
                <a:gd name="T42" fmla="*/ 9 w 15"/>
                <a:gd name="T43" fmla="*/ 49 h 119"/>
                <a:gd name="T44" fmla="*/ 8 w 15"/>
                <a:gd name="T45" fmla="*/ 51 h 119"/>
                <a:gd name="T46" fmla="*/ 8 w 15"/>
                <a:gd name="T47" fmla="*/ 54 h 119"/>
                <a:gd name="T48" fmla="*/ 8 w 15"/>
                <a:gd name="T49" fmla="*/ 56 h 119"/>
                <a:gd name="T50" fmla="*/ 7 w 15"/>
                <a:gd name="T51" fmla="*/ 58 h 119"/>
                <a:gd name="T52" fmla="*/ 7 w 15"/>
                <a:gd name="T53" fmla="*/ 61 h 119"/>
                <a:gd name="T54" fmla="*/ 7 w 15"/>
                <a:gd name="T55" fmla="*/ 63 h 119"/>
                <a:gd name="T56" fmla="*/ 6 w 15"/>
                <a:gd name="T57" fmla="*/ 65 h 119"/>
                <a:gd name="T58" fmla="*/ 6 w 15"/>
                <a:gd name="T59" fmla="*/ 68 h 119"/>
                <a:gd name="T60" fmla="*/ 6 w 15"/>
                <a:gd name="T61" fmla="*/ 70 h 119"/>
                <a:gd name="T62" fmla="*/ 6 w 15"/>
                <a:gd name="T63" fmla="*/ 72 h 119"/>
                <a:gd name="T64" fmla="*/ 5 w 15"/>
                <a:gd name="T65" fmla="*/ 75 h 119"/>
                <a:gd name="T66" fmla="*/ 5 w 15"/>
                <a:gd name="T67" fmla="*/ 77 h 119"/>
                <a:gd name="T68" fmla="*/ 5 w 15"/>
                <a:gd name="T69" fmla="*/ 80 h 119"/>
                <a:gd name="T70" fmla="*/ 4 w 15"/>
                <a:gd name="T71" fmla="*/ 82 h 119"/>
                <a:gd name="T72" fmla="*/ 4 w 15"/>
                <a:gd name="T73" fmla="*/ 84 h 119"/>
                <a:gd name="T74" fmla="*/ 4 w 15"/>
                <a:gd name="T75" fmla="*/ 87 h 119"/>
                <a:gd name="T76" fmla="*/ 4 w 15"/>
                <a:gd name="T77" fmla="*/ 89 h 119"/>
                <a:gd name="T78" fmla="*/ 3 w 15"/>
                <a:gd name="T79" fmla="*/ 91 h 119"/>
                <a:gd name="T80" fmla="*/ 3 w 15"/>
                <a:gd name="T81" fmla="*/ 94 h 119"/>
                <a:gd name="T82" fmla="*/ 3 w 15"/>
                <a:gd name="T83" fmla="*/ 96 h 119"/>
                <a:gd name="T84" fmla="*/ 2 w 15"/>
                <a:gd name="T85" fmla="*/ 98 h 119"/>
                <a:gd name="T86" fmla="*/ 2 w 15"/>
                <a:gd name="T87" fmla="*/ 100 h 119"/>
                <a:gd name="T88" fmla="*/ 2 w 15"/>
                <a:gd name="T89" fmla="*/ 103 h 119"/>
                <a:gd name="T90" fmla="*/ 1 w 15"/>
                <a:gd name="T91" fmla="*/ 105 h 119"/>
                <a:gd name="T92" fmla="*/ 1 w 15"/>
                <a:gd name="T93" fmla="*/ 107 h 119"/>
                <a:gd name="T94" fmla="*/ 1 w 15"/>
                <a:gd name="T95" fmla="*/ 110 h 119"/>
                <a:gd name="T96" fmla="*/ 1 w 15"/>
                <a:gd name="T97" fmla="*/ 112 h 119"/>
                <a:gd name="T98" fmla="*/ 0 w 15"/>
                <a:gd name="T99" fmla="*/ 114 h 119"/>
                <a:gd name="T100" fmla="*/ 0 w 15"/>
                <a:gd name="T101" fmla="*/ 117 h 119"/>
                <a:gd name="T102" fmla="*/ 0 w 15"/>
                <a:gd name="T10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19">
                  <a:moveTo>
                    <a:pt x="15" y="0"/>
                  </a:moveTo>
                  <a:lnTo>
                    <a:pt x="15" y="2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8" y="51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7" y="58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6" y="65"/>
                  </a:lnTo>
                  <a:lnTo>
                    <a:pt x="6" y="68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5" y="75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3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0" y="1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7" name="Freeform 3343"/>
            <p:cNvSpPr>
              <a:spLocks/>
            </p:cNvSpPr>
            <p:nvPr/>
          </p:nvSpPr>
          <p:spPr bwMode="auto">
            <a:xfrm>
              <a:off x="5179478" y="5665711"/>
              <a:ext cx="14764" cy="105315"/>
            </a:xfrm>
            <a:custGeom>
              <a:avLst/>
              <a:gdLst>
                <a:gd name="T0" fmla="*/ 15 w 15"/>
                <a:gd name="T1" fmla="*/ 0 h 107"/>
                <a:gd name="T2" fmla="*/ 15 w 15"/>
                <a:gd name="T3" fmla="*/ 2 h 107"/>
                <a:gd name="T4" fmla="*/ 14 w 15"/>
                <a:gd name="T5" fmla="*/ 4 h 107"/>
                <a:gd name="T6" fmla="*/ 14 w 15"/>
                <a:gd name="T7" fmla="*/ 6 h 107"/>
                <a:gd name="T8" fmla="*/ 14 w 15"/>
                <a:gd name="T9" fmla="*/ 9 h 107"/>
                <a:gd name="T10" fmla="*/ 13 w 15"/>
                <a:gd name="T11" fmla="*/ 11 h 107"/>
                <a:gd name="T12" fmla="*/ 13 w 15"/>
                <a:gd name="T13" fmla="*/ 13 h 107"/>
                <a:gd name="T14" fmla="*/ 13 w 15"/>
                <a:gd name="T15" fmla="*/ 16 h 107"/>
                <a:gd name="T16" fmla="*/ 13 w 15"/>
                <a:gd name="T17" fmla="*/ 18 h 107"/>
                <a:gd name="T18" fmla="*/ 12 w 15"/>
                <a:gd name="T19" fmla="*/ 20 h 107"/>
                <a:gd name="T20" fmla="*/ 12 w 15"/>
                <a:gd name="T21" fmla="*/ 22 h 107"/>
                <a:gd name="T22" fmla="*/ 12 w 15"/>
                <a:gd name="T23" fmla="*/ 25 h 107"/>
                <a:gd name="T24" fmla="*/ 11 w 15"/>
                <a:gd name="T25" fmla="*/ 27 h 107"/>
                <a:gd name="T26" fmla="*/ 11 w 15"/>
                <a:gd name="T27" fmla="*/ 29 h 107"/>
                <a:gd name="T28" fmla="*/ 11 w 15"/>
                <a:gd name="T29" fmla="*/ 31 h 107"/>
                <a:gd name="T30" fmla="*/ 10 w 15"/>
                <a:gd name="T31" fmla="*/ 33 h 107"/>
                <a:gd name="T32" fmla="*/ 10 w 15"/>
                <a:gd name="T33" fmla="*/ 36 h 107"/>
                <a:gd name="T34" fmla="*/ 10 w 15"/>
                <a:gd name="T35" fmla="*/ 38 h 107"/>
                <a:gd name="T36" fmla="*/ 10 w 15"/>
                <a:gd name="T37" fmla="*/ 40 h 107"/>
                <a:gd name="T38" fmla="*/ 9 w 15"/>
                <a:gd name="T39" fmla="*/ 42 h 107"/>
                <a:gd name="T40" fmla="*/ 9 w 15"/>
                <a:gd name="T41" fmla="*/ 44 h 107"/>
                <a:gd name="T42" fmla="*/ 9 w 15"/>
                <a:gd name="T43" fmla="*/ 46 h 107"/>
                <a:gd name="T44" fmla="*/ 9 w 15"/>
                <a:gd name="T45" fmla="*/ 49 h 107"/>
                <a:gd name="T46" fmla="*/ 8 w 15"/>
                <a:gd name="T47" fmla="*/ 51 h 107"/>
                <a:gd name="T48" fmla="*/ 8 w 15"/>
                <a:gd name="T49" fmla="*/ 53 h 107"/>
                <a:gd name="T50" fmla="*/ 7 w 15"/>
                <a:gd name="T51" fmla="*/ 55 h 107"/>
                <a:gd name="T52" fmla="*/ 7 w 15"/>
                <a:gd name="T53" fmla="*/ 57 h 107"/>
                <a:gd name="T54" fmla="*/ 7 w 15"/>
                <a:gd name="T55" fmla="*/ 59 h 107"/>
                <a:gd name="T56" fmla="*/ 7 w 15"/>
                <a:gd name="T57" fmla="*/ 61 h 107"/>
                <a:gd name="T58" fmla="*/ 6 w 15"/>
                <a:gd name="T59" fmla="*/ 63 h 107"/>
                <a:gd name="T60" fmla="*/ 6 w 15"/>
                <a:gd name="T61" fmla="*/ 65 h 107"/>
                <a:gd name="T62" fmla="*/ 6 w 15"/>
                <a:gd name="T63" fmla="*/ 67 h 107"/>
                <a:gd name="T64" fmla="*/ 6 w 15"/>
                <a:gd name="T65" fmla="*/ 69 h 107"/>
                <a:gd name="T66" fmla="*/ 5 w 15"/>
                <a:gd name="T67" fmla="*/ 72 h 107"/>
                <a:gd name="T68" fmla="*/ 5 w 15"/>
                <a:gd name="T69" fmla="*/ 74 h 107"/>
                <a:gd name="T70" fmla="*/ 5 w 15"/>
                <a:gd name="T71" fmla="*/ 76 h 107"/>
                <a:gd name="T72" fmla="*/ 4 w 15"/>
                <a:gd name="T73" fmla="*/ 78 h 107"/>
                <a:gd name="T74" fmla="*/ 4 w 15"/>
                <a:gd name="T75" fmla="*/ 80 h 107"/>
                <a:gd name="T76" fmla="*/ 4 w 15"/>
                <a:gd name="T77" fmla="*/ 82 h 107"/>
                <a:gd name="T78" fmla="*/ 3 w 15"/>
                <a:gd name="T79" fmla="*/ 84 h 107"/>
                <a:gd name="T80" fmla="*/ 3 w 15"/>
                <a:gd name="T81" fmla="*/ 86 h 107"/>
                <a:gd name="T82" fmla="*/ 3 w 15"/>
                <a:gd name="T83" fmla="*/ 88 h 107"/>
                <a:gd name="T84" fmla="*/ 3 w 15"/>
                <a:gd name="T85" fmla="*/ 90 h 107"/>
                <a:gd name="T86" fmla="*/ 2 w 15"/>
                <a:gd name="T87" fmla="*/ 91 h 107"/>
                <a:gd name="T88" fmla="*/ 2 w 15"/>
                <a:gd name="T89" fmla="*/ 94 h 107"/>
                <a:gd name="T90" fmla="*/ 2 w 15"/>
                <a:gd name="T91" fmla="*/ 95 h 107"/>
                <a:gd name="T92" fmla="*/ 1 w 15"/>
                <a:gd name="T93" fmla="*/ 97 h 107"/>
                <a:gd name="T94" fmla="*/ 1 w 15"/>
                <a:gd name="T95" fmla="*/ 99 h 107"/>
                <a:gd name="T96" fmla="*/ 1 w 15"/>
                <a:gd name="T97" fmla="*/ 101 h 107"/>
                <a:gd name="T98" fmla="*/ 0 w 15"/>
                <a:gd name="T99" fmla="*/ 103 h 107"/>
                <a:gd name="T100" fmla="*/ 0 w 15"/>
                <a:gd name="T101" fmla="*/ 105 h 107"/>
                <a:gd name="T102" fmla="*/ 0 w 15"/>
                <a:gd name="T10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07">
                  <a:moveTo>
                    <a:pt x="15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6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3" y="84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3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8" name="Freeform 3344"/>
            <p:cNvSpPr>
              <a:spLocks/>
            </p:cNvSpPr>
            <p:nvPr/>
          </p:nvSpPr>
          <p:spPr bwMode="auto">
            <a:xfrm>
              <a:off x="5164715" y="5769057"/>
              <a:ext cx="14764" cy="82677"/>
            </a:xfrm>
            <a:custGeom>
              <a:avLst/>
              <a:gdLst>
                <a:gd name="T0" fmla="*/ 15 w 15"/>
                <a:gd name="T1" fmla="*/ 0 h 84"/>
                <a:gd name="T2" fmla="*/ 15 w 15"/>
                <a:gd name="T3" fmla="*/ 2 h 84"/>
                <a:gd name="T4" fmla="*/ 15 w 15"/>
                <a:gd name="T5" fmla="*/ 4 h 84"/>
                <a:gd name="T6" fmla="*/ 14 w 15"/>
                <a:gd name="T7" fmla="*/ 6 h 84"/>
                <a:gd name="T8" fmla="*/ 14 w 15"/>
                <a:gd name="T9" fmla="*/ 8 h 84"/>
                <a:gd name="T10" fmla="*/ 14 w 15"/>
                <a:gd name="T11" fmla="*/ 9 h 84"/>
                <a:gd name="T12" fmla="*/ 13 w 15"/>
                <a:gd name="T13" fmla="*/ 11 h 84"/>
                <a:gd name="T14" fmla="*/ 13 w 15"/>
                <a:gd name="T15" fmla="*/ 13 h 84"/>
                <a:gd name="T16" fmla="*/ 13 w 15"/>
                <a:gd name="T17" fmla="*/ 15 h 84"/>
                <a:gd name="T18" fmla="*/ 13 w 15"/>
                <a:gd name="T19" fmla="*/ 17 h 84"/>
                <a:gd name="T20" fmla="*/ 12 w 15"/>
                <a:gd name="T21" fmla="*/ 18 h 84"/>
                <a:gd name="T22" fmla="*/ 12 w 15"/>
                <a:gd name="T23" fmla="*/ 20 h 84"/>
                <a:gd name="T24" fmla="*/ 12 w 15"/>
                <a:gd name="T25" fmla="*/ 22 h 84"/>
                <a:gd name="T26" fmla="*/ 11 w 15"/>
                <a:gd name="T27" fmla="*/ 24 h 84"/>
                <a:gd name="T28" fmla="*/ 11 w 15"/>
                <a:gd name="T29" fmla="*/ 26 h 84"/>
                <a:gd name="T30" fmla="*/ 11 w 15"/>
                <a:gd name="T31" fmla="*/ 27 h 84"/>
                <a:gd name="T32" fmla="*/ 11 w 15"/>
                <a:gd name="T33" fmla="*/ 29 h 84"/>
                <a:gd name="T34" fmla="*/ 10 w 15"/>
                <a:gd name="T35" fmla="*/ 31 h 84"/>
                <a:gd name="T36" fmla="*/ 10 w 15"/>
                <a:gd name="T37" fmla="*/ 32 h 84"/>
                <a:gd name="T38" fmla="*/ 10 w 15"/>
                <a:gd name="T39" fmla="*/ 34 h 84"/>
                <a:gd name="T40" fmla="*/ 9 w 15"/>
                <a:gd name="T41" fmla="*/ 36 h 84"/>
                <a:gd name="T42" fmla="*/ 9 w 15"/>
                <a:gd name="T43" fmla="*/ 38 h 84"/>
                <a:gd name="T44" fmla="*/ 9 w 15"/>
                <a:gd name="T45" fmla="*/ 39 h 84"/>
                <a:gd name="T46" fmla="*/ 8 w 15"/>
                <a:gd name="T47" fmla="*/ 41 h 84"/>
                <a:gd name="T48" fmla="*/ 8 w 15"/>
                <a:gd name="T49" fmla="*/ 43 h 84"/>
                <a:gd name="T50" fmla="*/ 8 w 15"/>
                <a:gd name="T51" fmla="*/ 44 h 84"/>
                <a:gd name="T52" fmla="*/ 8 w 15"/>
                <a:gd name="T53" fmla="*/ 46 h 84"/>
                <a:gd name="T54" fmla="*/ 7 w 15"/>
                <a:gd name="T55" fmla="*/ 48 h 84"/>
                <a:gd name="T56" fmla="*/ 7 w 15"/>
                <a:gd name="T57" fmla="*/ 49 h 84"/>
                <a:gd name="T58" fmla="*/ 7 w 15"/>
                <a:gd name="T59" fmla="*/ 51 h 84"/>
                <a:gd name="T60" fmla="*/ 6 w 15"/>
                <a:gd name="T61" fmla="*/ 52 h 84"/>
                <a:gd name="T62" fmla="*/ 6 w 15"/>
                <a:gd name="T63" fmla="*/ 54 h 84"/>
                <a:gd name="T64" fmla="*/ 6 w 15"/>
                <a:gd name="T65" fmla="*/ 56 h 84"/>
                <a:gd name="T66" fmla="*/ 6 w 15"/>
                <a:gd name="T67" fmla="*/ 57 h 84"/>
                <a:gd name="T68" fmla="*/ 5 w 15"/>
                <a:gd name="T69" fmla="*/ 59 h 84"/>
                <a:gd name="T70" fmla="*/ 5 w 15"/>
                <a:gd name="T71" fmla="*/ 61 h 84"/>
                <a:gd name="T72" fmla="*/ 5 w 15"/>
                <a:gd name="T73" fmla="*/ 62 h 84"/>
                <a:gd name="T74" fmla="*/ 4 w 15"/>
                <a:gd name="T75" fmla="*/ 64 h 84"/>
                <a:gd name="T76" fmla="*/ 4 w 15"/>
                <a:gd name="T77" fmla="*/ 65 h 84"/>
                <a:gd name="T78" fmla="*/ 4 w 15"/>
                <a:gd name="T79" fmla="*/ 67 h 84"/>
                <a:gd name="T80" fmla="*/ 3 w 15"/>
                <a:gd name="T81" fmla="*/ 68 h 84"/>
                <a:gd name="T82" fmla="*/ 3 w 15"/>
                <a:gd name="T83" fmla="*/ 70 h 84"/>
                <a:gd name="T84" fmla="*/ 3 w 15"/>
                <a:gd name="T85" fmla="*/ 71 h 84"/>
                <a:gd name="T86" fmla="*/ 3 w 15"/>
                <a:gd name="T87" fmla="*/ 73 h 84"/>
                <a:gd name="T88" fmla="*/ 2 w 15"/>
                <a:gd name="T89" fmla="*/ 74 h 84"/>
                <a:gd name="T90" fmla="*/ 2 w 15"/>
                <a:gd name="T91" fmla="*/ 76 h 84"/>
                <a:gd name="T92" fmla="*/ 2 w 15"/>
                <a:gd name="T93" fmla="*/ 77 h 84"/>
                <a:gd name="T94" fmla="*/ 1 w 15"/>
                <a:gd name="T95" fmla="*/ 79 h 84"/>
                <a:gd name="T96" fmla="*/ 1 w 15"/>
                <a:gd name="T97" fmla="*/ 80 h 84"/>
                <a:gd name="T98" fmla="*/ 1 w 15"/>
                <a:gd name="T99" fmla="*/ 82 h 84"/>
                <a:gd name="T100" fmla="*/ 1 w 15"/>
                <a:gd name="T101" fmla="*/ 83 h 84"/>
                <a:gd name="T102" fmla="*/ 0 w 15"/>
                <a:gd name="T10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84">
                  <a:moveTo>
                    <a:pt x="15" y="0"/>
                  </a:moveTo>
                  <a:lnTo>
                    <a:pt x="15" y="2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3" y="68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3"/>
                  </a:lnTo>
                  <a:lnTo>
                    <a:pt x="0" y="8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9" name="Freeform 3345"/>
            <p:cNvSpPr>
              <a:spLocks/>
            </p:cNvSpPr>
            <p:nvPr/>
          </p:nvSpPr>
          <p:spPr bwMode="auto">
            <a:xfrm>
              <a:off x="5150935" y="5850750"/>
              <a:ext cx="14764" cy="62008"/>
            </a:xfrm>
            <a:custGeom>
              <a:avLst/>
              <a:gdLst>
                <a:gd name="T0" fmla="*/ 15 w 15"/>
                <a:gd name="T1" fmla="*/ 0 h 63"/>
                <a:gd name="T2" fmla="*/ 14 w 15"/>
                <a:gd name="T3" fmla="*/ 1 h 63"/>
                <a:gd name="T4" fmla="*/ 14 w 15"/>
                <a:gd name="T5" fmla="*/ 3 h 63"/>
                <a:gd name="T6" fmla="*/ 14 w 15"/>
                <a:gd name="T7" fmla="*/ 4 h 63"/>
                <a:gd name="T8" fmla="*/ 13 w 15"/>
                <a:gd name="T9" fmla="*/ 6 h 63"/>
                <a:gd name="T10" fmla="*/ 13 w 15"/>
                <a:gd name="T11" fmla="*/ 7 h 63"/>
                <a:gd name="T12" fmla="*/ 13 w 15"/>
                <a:gd name="T13" fmla="*/ 8 h 63"/>
                <a:gd name="T14" fmla="*/ 13 w 15"/>
                <a:gd name="T15" fmla="*/ 10 h 63"/>
                <a:gd name="T16" fmla="*/ 12 w 15"/>
                <a:gd name="T17" fmla="*/ 11 h 63"/>
                <a:gd name="T18" fmla="*/ 12 w 15"/>
                <a:gd name="T19" fmla="*/ 13 h 63"/>
                <a:gd name="T20" fmla="*/ 12 w 15"/>
                <a:gd name="T21" fmla="*/ 14 h 63"/>
                <a:gd name="T22" fmla="*/ 11 w 15"/>
                <a:gd name="T23" fmla="*/ 16 h 63"/>
                <a:gd name="T24" fmla="*/ 11 w 15"/>
                <a:gd name="T25" fmla="*/ 17 h 63"/>
                <a:gd name="T26" fmla="*/ 11 w 15"/>
                <a:gd name="T27" fmla="*/ 18 h 63"/>
                <a:gd name="T28" fmla="*/ 10 w 15"/>
                <a:gd name="T29" fmla="*/ 20 h 63"/>
                <a:gd name="T30" fmla="*/ 10 w 15"/>
                <a:gd name="T31" fmla="*/ 21 h 63"/>
                <a:gd name="T32" fmla="*/ 10 w 15"/>
                <a:gd name="T33" fmla="*/ 22 h 63"/>
                <a:gd name="T34" fmla="*/ 10 w 15"/>
                <a:gd name="T35" fmla="*/ 23 h 63"/>
                <a:gd name="T36" fmla="*/ 9 w 15"/>
                <a:gd name="T37" fmla="*/ 25 h 63"/>
                <a:gd name="T38" fmla="*/ 9 w 15"/>
                <a:gd name="T39" fmla="*/ 26 h 63"/>
                <a:gd name="T40" fmla="*/ 9 w 15"/>
                <a:gd name="T41" fmla="*/ 27 h 63"/>
                <a:gd name="T42" fmla="*/ 9 w 15"/>
                <a:gd name="T43" fmla="*/ 29 h 63"/>
                <a:gd name="T44" fmla="*/ 8 w 15"/>
                <a:gd name="T45" fmla="*/ 30 h 63"/>
                <a:gd name="T46" fmla="*/ 8 w 15"/>
                <a:gd name="T47" fmla="*/ 31 h 63"/>
                <a:gd name="T48" fmla="*/ 7 w 15"/>
                <a:gd name="T49" fmla="*/ 32 h 63"/>
                <a:gd name="T50" fmla="*/ 7 w 15"/>
                <a:gd name="T51" fmla="*/ 34 h 63"/>
                <a:gd name="T52" fmla="*/ 7 w 15"/>
                <a:gd name="T53" fmla="*/ 35 h 63"/>
                <a:gd name="T54" fmla="*/ 7 w 15"/>
                <a:gd name="T55" fmla="*/ 36 h 63"/>
                <a:gd name="T56" fmla="*/ 6 w 15"/>
                <a:gd name="T57" fmla="*/ 37 h 63"/>
                <a:gd name="T58" fmla="*/ 6 w 15"/>
                <a:gd name="T59" fmla="*/ 39 h 63"/>
                <a:gd name="T60" fmla="*/ 6 w 15"/>
                <a:gd name="T61" fmla="*/ 40 h 63"/>
                <a:gd name="T62" fmla="*/ 6 w 15"/>
                <a:gd name="T63" fmla="*/ 41 h 63"/>
                <a:gd name="T64" fmla="*/ 5 w 15"/>
                <a:gd name="T65" fmla="*/ 42 h 63"/>
                <a:gd name="T66" fmla="*/ 5 w 15"/>
                <a:gd name="T67" fmla="*/ 43 h 63"/>
                <a:gd name="T68" fmla="*/ 5 w 15"/>
                <a:gd name="T69" fmla="*/ 44 h 63"/>
                <a:gd name="T70" fmla="*/ 5 w 15"/>
                <a:gd name="T71" fmla="*/ 46 h 63"/>
                <a:gd name="T72" fmla="*/ 4 w 15"/>
                <a:gd name="T73" fmla="*/ 47 h 63"/>
                <a:gd name="T74" fmla="*/ 4 w 15"/>
                <a:gd name="T75" fmla="*/ 48 h 63"/>
                <a:gd name="T76" fmla="*/ 3 w 15"/>
                <a:gd name="T77" fmla="*/ 49 h 63"/>
                <a:gd name="T78" fmla="*/ 3 w 15"/>
                <a:gd name="T79" fmla="*/ 50 h 63"/>
                <a:gd name="T80" fmla="*/ 3 w 15"/>
                <a:gd name="T81" fmla="*/ 51 h 63"/>
                <a:gd name="T82" fmla="*/ 3 w 15"/>
                <a:gd name="T83" fmla="*/ 52 h 63"/>
                <a:gd name="T84" fmla="*/ 2 w 15"/>
                <a:gd name="T85" fmla="*/ 54 h 63"/>
                <a:gd name="T86" fmla="*/ 2 w 15"/>
                <a:gd name="T87" fmla="*/ 55 h 63"/>
                <a:gd name="T88" fmla="*/ 2 w 15"/>
                <a:gd name="T89" fmla="*/ 56 h 63"/>
                <a:gd name="T90" fmla="*/ 2 w 15"/>
                <a:gd name="T91" fmla="*/ 57 h 63"/>
                <a:gd name="T92" fmla="*/ 1 w 15"/>
                <a:gd name="T93" fmla="*/ 58 h 63"/>
                <a:gd name="T94" fmla="*/ 1 w 15"/>
                <a:gd name="T95" fmla="*/ 59 h 63"/>
                <a:gd name="T96" fmla="*/ 1 w 15"/>
                <a:gd name="T97" fmla="*/ 60 h 63"/>
                <a:gd name="T98" fmla="*/ 0 w 15"/>
                <a:gd name="T99" fmla="*/ 61 h 63"/>
                <a:gd name="T100" fmla="*/ 0 w 15"/>
                <a:gd name="T101" fmla="*/ 62 h 63"/>
                <a:gd name="T102" fmla="*/ 0 w 15"/>
                <a:gd name="T10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3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6" y="41"/>
                  </a:lnTo>
                  <a:lnTo>
                    <a:pt x="5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0" name="Freeform 3346"/>
            <p:cNvSpPr>
              <a:spLocks/>
            </p:cNvSpPr>
            <p:nvPr/>
          </p:nvSpPr>
          <p:spPr bwMode="auto">
            <a:xfrm>
              <a:off x="5136171" y="5911774"/>
              <a:ext cx="14764" cy="43307"/>
            </a:xfrm>
            <a:custGeom>
              <a:avLst/>
              <a:gdLst>
                <a:gd name="T0" fmla="*/ 15 w 15"/>
                <a:gd name="T1" fmla="*/ 0 h 44"/>
                <a:gd name="T2" fmla="*/ 15 w 15"/>
                <a:gd name="T3" fmla="*/ 1 h 44"/>
                <a:gd name="T4" fmla="*/ 14 w 15"/>
                <a:gd name="T5" fmla="*/ 2 h 44"/>
                <a:gd name="T6" fmla="*/ 14 w 15"/>
                <a:gd name="T7" fmla="*/ 3 h 44"/>
                <a:gd name="T8" fmla="*/ 14 w 15"/>
                <a:gd name="T9" fmla="*/ 4 h 44"/>
                <a:gd name="T10" fmla="*/ 14 w 15"/>
                <a:gd name="T11" fmla="*/ 5 h 44"/>
                <a:gd name="T12" fmla="*/ 13 w 15"/>
                <a:gd name="T13" fmla="*/ 6 h 44"/>
                <a:gd name="T14" fmla="*/ 13 w 15"/>
                <a:gd name="T15" fmla="*/ 7 h 44"/>
                <a:gd name="T16" fmla="*/ 13 w 15"/>
                <a:gd name="T17" fmla="*/ 8 h 44"/>
                <a:gd name="T18" fmla="*/ 12 w 15"/>
                <a:gd name="T19" fmla="*/ 10 h 44"/>
                <a:gd name="T20" fmla="*/ 12 w 15"/>
                <a:gd name="T21" fmla="*/ 10 h 44"/>
                <a:gd name="T22" fmla="*/ 12 w 15"/>
                <a:gd name="T23" fmla="*/ 11 h 44"/>
                <a:gd name="T24" fmla="*/ 12 w 15"/>
                <a:gd name="T25" fmla="*/ 12 h 44"/>
                <a:gd name="T26" fmla="*/ 11 w 15"/>
                <a:gd name="T27" fmla="*/ 13 h 44"/>
                <a:gd name="T28" fmla="*/ 11 w 15"/>
                <a:gd name="T29" fmla="*/ 14 h 44"/>
                <a:gd name="T30" fmla="*/ 11 w 15"/>
                <a:gd name="T31" fmla="*/ 15 h 44"/>
                <a:gd name="T32" fmla="*/ 10 w 15"/>
                <a:gd name="T33" fmla="*/ 16 h 44"/>
                <a:gd name="T34" fmla="*/ 10 w 15"/>
                <a:gd name="T35" fmla="*/ 17 h 44"/>
                <a:gd name="T36" fmla="*/ 10 w 15"/>
                <a:gd name="T37" fmla="*/ 18 h 44"/>
                <a:gd name="T38" fmla="*/ 10 w 15"/>
                <a:gd name="T39" fmla="*/ 19 h 44"/>
                <a:gd name="T40" fmla="*/ 9 w 15"/>
                <a:gd name="T41" fmla="*/ 20 h 44"/>
                <a:gd name="T42" fmla="*/ 9 w 15"/>
                <a:gd name="T43" fmla="*/ 21 h 44"/>
                <a:gd name="T44" fmla="*/ 9 w 15"/>
                <a:gd name="T45" fmla="*/ 22 h 44"/>
                <a:gd name="T46" fmla="*/ 8 w 15"/>
                <a:gd name="T47" fmla="*/ 23 h 44"/>
                <a:gd name="T48" fmla="*/ 8 w 15"/>
                <a:gd name="T49" fmla="*/ 23 h 44"/>
                <a:gd name="T50" fmla="*/ 8 w 15"/>
                <a:gd name="T51" fmla="*/ 24 h 44"/>
                <a:gd name="T52" fmla="*/ 8 w 15"/>
                <a:gd name="T53" fmla="*/ 25 h 44"/>
                <a:gd name="T54" fmla="*/ 7 w 15"/>
                <a:gd name="T55" fmla="*/ 26 h 44"/>
                <a:gd name="T56" fmla="*/ 7 w 15"/>
                <a:gd name="T57" fmla="*/ 27 h 44"/>
                <a:gd name="T58" fmla="*/ 7 w 15"/>
                <a:gd name="T59" fmla="*/ 28 h 44"/>
                <a:gd name="T60" fmla="*/ 7 w 15"/>
                <a:gd name="T61" fmla="*/ 29 h 44"/>
                <a:gd name="T62" fmla="*/ 6 w 15"/>
                <a:gd name="T63" fmla="*/ 29 h 44"/>
                <a:gd name="T64" fmla="*/ 6 w 15"/>
                <a:gd name="T65" fmla="*/ 30 h 44"/>
                <a:gd name="T66" fmla="*/ 5 w 15"/>
                <a:gd name="T67" fmla="*/ 31 h 44"/>
                <a:gd name="T68" fmla="*/ 5 w 15"/>
                <a:gd name="T69" fmla="*/ 32 h 44"/>
                <a:gd name="T70" fmla="*/ 5 w 15"/>
                <a:gd name="T71" fmla="*/ 33 h 44"/>
                <a:gd name="T72" fmla="*/ 5 w 15"/>
                <a:gd name="T73" fmla="*/ 33 h 44"/>
                <a:gd name="T74" fmla="*/ 4 w 15"/>
                <a:gd name="T75" fmla="*/ 34 h 44"/>
                <a:gd name="T76" fmla="*/ 4 w 15"/>
                <a:gd name="T77" fmla="*/ 35 h 44"/>
                <a:gd name="T78" fmla="*/ 4 w 15"/>
                <a:gd name="T79" fmla="*/ 36 h 44"/>
                <a:gd name="T80" fmla="*/ 4 w 15"/>
                <a:gd name="T81" fmla="*/ 37 h 44"/>
                <a:gd name="T82" fmla="*/ 3 w 15"/>
                <a:gd name="T83" fmla="*/ 37 h 44"/>
                <a:gd name="T84" fmla="*/ 3 w 15"/>
                <a:gd name="T85" fmla="*/ 38 h 44"/>
                <a:gd name="T86" fmla="*/ 3 w 15"/>
                <a:gd name="T87" fmla="*/ 39 h 44"/>
                <a:gd name="T88" fmla="*/ 2 w 15"/>
                <a:gd name="T89" fmla="*/ 40 h 44"/>
                <a:gd name="T90" fmla="*/ 2 w 15"/>
                <a:gd name="T91" fmla="*/ 40 h 44"/>
                <a:gd name="T92" fmla="*/ 2 w 15"/>
                <a:gd name="T93" fmla="*/ 41 h 44"/>
                <a:gd name="T94" fmla="*/ 1 w 15"/>
                <a:gd name="T95" fmla="*/ 42 h 44"/>
                <a:gd name="T96" fmla="*/ 1 w 15"/>
                <a:gd name="T97" fmla="*/ 43 h 44"/>
                <a:gd name="T98" fmla="*/ 1 w 15"/>
                <a:gd name="T99" fmla="*/ 43 h 44"/>
                <a:gd name="T100" fmla="*/ 1 w 15"/>
                <a:gd name="T101" fmla="*/ 44 h 44"/>
                <a:gd name="T102" fmla="*/ 0 w 15"/>
                <a:gd name="T10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4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0" y="4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1" name="Freeform 3347"/>
            <p:cNvSpPr>
              <a:spLocks/>
            </p:cNvSpPr>
            <p:nvPr/>
          </p:nvSpPr>
          <p:spPr bwMode="auto">
            <a:xfrm>
              <a:off x="5122392" y="5955081"/>
              <a:ext cx="14764" cy="25590"/>
            </a:xfrm>
            <a:custGeom>
              <a:avLst/>
              <a:gdLst>
                <a:gd name="T0" fmla="*/ 15 w 15"/>
                <a:gd name="T1" fmla="*/ 0 h 26"/>
                <a:gd name="T2" fmla="*/ 14 w 15"/>
                <a:gd name="T3" fmla="*/ 0 h 26"/>
                <a:gd name="T4" fmla="*/ 14 w 15"/>
                <a:gd name="T5" fmla="*/ 1 h 26"/>
                <a:gd name="T6" fmla="*/ 14 w 15"/>
                <a:gd name="T7" fmla="*/ 2 h 26"/>
                <a:gd name="T8" fmla="*/ 14 w 15"/>
                <a:gd name="T9" fmla="*/ 3 h 26"/>
                <a:gd name="T10" fmla="*/ 13 w 15"/>
                <a:gd name="T11" fmla="*/ 3 h 26"/>
                <a:gd name="T12" fmla="*/ 13 w 15"/>
                <a:gd name="T13" fmla="*/ 4 h 26"/>
                <a:gd name="T14" fmla="*/ 13 w 15"/>
                <a:gd name="T15" fmla="*/ 5 h 26"/>
                <a:gd name="T16" fmla="*/ 12 w 15"/>
                <a:gd name="T17" fmla="*/ 5 h 26"/>
                <a:gd name="T18" fmla="*/ 12 w 15"/>
                <a:gd name="T19" fmla="*/ 6 h 26"/>
                <a:gd name="T20" fmla="*/ 12 w 15"/>
                <a:gd name="T21" fmla="*/ 6 h 26"/>
                <a:gd name="T22" fmla="*/ 12 w 15"/>
                <a:gd name="T23" fmla="*/ 7 h 26"/>
                <a:gd name="T24" fmla="*/ 11 w 15"/>
                <a:gd name="T25" fmla="*/ 8 h 26"/>
                <a:gd name="T26" fmla="*/ 11 w 15"/>
                <a:gd name="T27" fmla="*/ 8 h 26"/>
                <a:gd name="T28" fmla="*/ 11 w 15"/>
                <a:gd name="T29" fmla="*/ 9 h 26"/>
                <a:gd name="T30" fmla="*/ 10 w 15"/>
                <a:gd name="T31" fmla="*/ 9 h 26"/>
                <a:gd name="T32" fmla="*/ 10 w 15"/>
                <a:gd name="T33" fmla="*/ 10 h 26"/>
                <a:gd name="T34" fmla="*/ 10 w 15"/>
                <a:gd name="T35" fmla="*/ 11 h 26"/>
                <a:gd name="T36" fmla="*/ 9 w 15"/>
                <a:gd name="T37" fmla="*/ 11 h 26"/>
                <a:gd name="T38" fmla="*/ 9 w 15"/>
                <a:gd name="T39" fmla="*/ 12 h 26"/>
                <a:gd name="T40" fmla="*/ 9 w 15"/>
                <a:gd name="T41" fmla="*/ 12 h 26"/>
                <a:gd name="T42" fmla="*/ 9 w 15"/>
                <a:gd name="T43" fmla="*/ 13 h 26"/>
                <a:gd name="T44" fmla="*/ 8 w 15"/>
                <a:gd name="T45" fmla="*/ 13 h 26"/>
                <a:gd name="T46" fmla="*/ 8 w 15"/>
                <a:gd name="T47" fmla="*/ 14 h 26"/>
                <a:gd name="T48" fmla="*/ 8 w 15"/>
                <a:gd name="T49" fmla="*/ 14 h 26"/>
                <a:gd name="T50" fmla="*/ 8 w 15"/>
                <a:gd name="T51" fmla="*/ 15 h 26"/>
                <a:gd name="T52" fmla="*/ 7 w 15"/>
                <a:gd name="T53" fmla="*/ 15 h 26"/>
                <a:gd name="T54" fmla="*/ 7 w 15"/>
                <a:gd name="T55" fmla="*/ 16 h 26"/>
                <a:gd name="T56" fmla="*/ 7 w 15"/>
                <a:gd name="T57" fmla="*/ 16 h 26"/>
                <a:gd name="T58" fmla="*/ 6 w 15"/>
                <a:gd name="T59" fmla="*/ 17 h 26"/>
                <a:gd name="T60" fmla="*/ 6 w 15"/>
                <a:gd name="T61" fmla="*/ 17 h 26"/>
                <a:gd name="T62" fmla="*/ 6 w 15"/>
                <a:gd name="T63" fmla="*/ 18 h 26"/>
                <a:gd name="T64" fmla="*/ 5 w 15"/>
                <a:gd name="T65" fmla="*/ 18 h 26"/>
                <a:gd name="T66" fmla="*/ 5 w 15"/>
                <a:gd name="T67" fmla="*/ 19 h 26"/>
                <a:gd name="T68" fmla="*/ 5 w 15"/>
                <a:gd name="T69" fmla="*/ 19 h 26"/>
                <a:gd name="T70" fmla="*/ 5 w 15"/>
                <a:gd name="T71" fmla="*/ 19 h 26"/>
                <a:gd name="T72" fmla="*/ 4 w 15"/>
                <a:gd name="T73" fmla="*/ 20 h 26"/>
                <a:gd name="T74" fmla="*/ 4 w 15"/>
                <a:gd name="T75" fmla="*/ 21 h 26"/>
                <a:gd name="T76" fmla="*/ 4 w 15"/>
                <a:gd name="T77" fmla="*/ 21 h 26"/>
                <a:gd name="T78" fmla="*/ 4 w 15"/>
                <a:gd name="T79" fmla="*/ 21 h 26"/>
                <a:gd name="T80" fmla="*/ 3 w 15"/>
                <a:gd name="T81" fmla="*/ 22 h 26"/>
                <a:gd name="T82" fmla="*/ 3 w 15"/>
                <a:gd name="T83" fmla="*/ 22 h 26"/>
                <a:gd name="T84" fmla="*/ 3 w 15"/>
                <a:gd name="T85" fmla="*/ 22 h 26"/>
                <a:gd name="T86" fmla="*/ 2 w 15"/>
                <a:gd name="T87" fmla="*/ 23 h 26"/>
                <a:gd name="T88" fmla="*/ 2 w 15"/>
                <a:gd name="T89" fmla="*/ 23 h 26"/>
                <a:gd name="T90" fmla="*/ 2 w 15"/>
                <a:gd name="T91" fmla="*/ 24 h 26"/>
                <a:gd name="T92" fmla="*/ 2 w 15"/>
                <a:gd name="T93" fmla="*/ 24 h 26"/>
                <a:gd name="T94" fmla="*/ 1 w 15"/>
                <a:gd name="T95" fmla="*/ 25 h 26"/>
                <a:gd name="T96" fmla="*/ 1 w 15"/>
                <a:gd name="T97" fmla="*/ 25 h 26"/>
                <a:gd name="T98" fmla="*/ 1 w 15"/>
                <a:gd name="T99" fmla="*/ 25 h 26"/>
                <a:gd name="T100" fmla="*/ 0 w 15"/>
                <a:gd name="T101" fmla="*/ 26 h 26"/>
                <a:gd name="T102" fmla="*/ 0 w 15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6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2" name="Freeform 3348"/>
            <p:cNvSpPr>
              <a:spLocks/>
            </p:cNvSpPr>
            <p:nvPr/>
          </p:nvSpPr>
          <p:spPr bwMode="auto">
            <a:xfrm>
              <a:off x="5108612" y="5980671"/>
              <a:ext cx="13780" cy="15748"/>
            </a:xfrm>
            <a:custGeom>
              <a:avLst/>
              <a:gdLst>
                <a:gd name="T0" fmla="*/ 14 w 14"/>
                <a:gd name="T1" fmla="*/ 0 h 16"/>
                <a:gd name="T2" fmla="*/ 14 w 14"/>
                <a:gd name="T3" fmla="*/ 0 h 16"/>
                <a:gd name="T4" fmla="*/ 14 w 14"/>
                <a:gd name="T5" fmla="*/ 0 h 16"/>
                <a:gd name="T6" fmla="*/ 13 w 14"/>
                <a:gd name="T7" fmla="*/ 1 h 16"/>
                <a:gd name="T8" fmla="*/ 13 w 14"/>
                <a:gd name="T9" fmla="*/ 1 h 16"/>
                <a:gd name="T10" fmla="*/ 13 w 14"/>
                <a:gd name="T11" fmla="*/ 1 h 16"/>
                <a:gd name="T12" fmla="*/ 13 w 14"/>
                <a:gd name="T13" fmla="*/ 2 h 16"/>
                <a:gd name="T14" fmla="*/ 12 w 14"/>
                <a:gd name="T15" fmla="*/ 2 h 16"/>
                <a:gd name="T16" fmla="*/ 12 w 14"/>
                <a:gd name="T17" fmla="*/ 2 h 16"/>
                <a:gd name="T18" fmla="*/ 12 w 14"/>
                <a:gd name="T19" fmla="*/ 3 h 16"/>
                <a:gd name="T20" fmla="*/ 12 w 14"/>
                <a:gd name="T21" fmla="*/ 3 h 16"/>
                <a:gd name="T22" fmla="*/ 11 w 14"/>
                <a:gd name="T23" fmla="*/ 3 h 16"/>
                <a:gd name="T24" fmla="*/ 11 w 14"/>
                <a:gd name="T25" fmla="*/ 4 h 16"/>
                <a:gd name="T26" fmla="*/ 11 w 14"/>
                <a:gd name="T27" fmla="*/ 4 h 16"/>
                <a:gd name="T28" fmla="*/ 10 w 14"/>
                <a:gd name="T29" fmla="*/ 4 h 16"/>
                <a:gd name="T30" fmla="*/ 10 w 14"/>
                <a:gd name="T31" fmla="*/ 5 h 16"/>
                <a:gd name="T32" fmla="*/ 10 w 14"/>
                <a:gd name="T33" fmla="*/ 5 h 16"/>
                <a:gd name="T34" fmla="*/ 9 w 14"/>
                <a:gd name="T35" fmla="*/ 5 h 16"/>
                <a:gd name="T36" fmla="*/ 9 w 14"/>
                <a:gd name="T37" fmla="*/ 6 h 16"/>
                <a:gd name="T38" fmla="*/ 9 w 14"/>
                <a:gd name="T39" fmla="*/ 6 h 16"/>
                <a:gd name="T40" fmla="*/ 9 w 14"/>
                <a:gd name="T41" fmla="*/ 6 h 16"/>
                <a:gd name="T42" fmla="*/ 8 w 14"/>
                <a:gd name="T43" fmla="*/ 6 h 16"/>
                <a:gd name="T44" fmla="*/ 8 w 14"/>
                <a:gd name="T45" fmla="*/ 7 h 16"/>
                <a:gd name="T46" fmla="*/ 8 w 14"/>
                <a:gd name="T47" fmla="*/ 7 h 16"/>
                <a:gd name="T48" fmla="*/ 8 w 14"/>
                <a:gd name="T49" fmla="*/ 8 h 16"/>
                <a:gd name="T50" fmla="*/ 7 w 14"/>
                <a:gd name="T51" fmla="*/ 8 h 16"/>
                <a:gd name="T52" fmla="*/ 7 w 14"/>
                <a:gd name="T53" fmla="*/ 8 h 16"/>
                <a:gd name="T54" fmla="*/ 7 w 14"/>
                <a:gd name="T55" fmla="*/ 8 h 16"/>
                <a:gd name="T56" fmla="*/ 6 w 14"/>
                <a:gd name="T57" fmla="*/ 9 h 16"/>
                <a:gd name="T58" fmla="*/ 6 w 14"/>
                <a:gd name="T59" fmla="*/ 9 h 16"/>
                <a:gd name="T60" fmla="*/ 6 w 14"/>
                <a:gd name="T61" fmla="*/ 9 h 16"/>
                <a:gd name="T62" fmla="*/ 6 w 14"/>
                <a:gd name="T63" fmla="*/ 10 h 16"/>
                <a:gd name="T64" fmla="*/ 5 w 14"/>
                <a:gd name="T65" fmla="*/ 10 h 16"/>
                <a:gd name="T66" fmla="*/ 5 w 14"/>
                <a:gd name="T67" fmla="*/ 10 h 16"/>
                <a:gd name="T68" fmla="*/ 5 w 14"/>
                <a:gd name="T69" fmla="*/ 10 h 16"/>
                <a:gd name="T70" fmla="*/ 5 w 14"/>
                <a:gd name="T71" fmla="*/ 11 h 16"/>
                <a:gd name="T72" fmla="*/ 4 w 14"/>
                <a:gd name="T73" fmla="*/ 11 h 16"/>
                <a:gd name="T74" fmla="*/ 4 w 14"/>
                <a:gd name="T75" fmla="*/ 12 h 16"/>
                <a:gd name="T76" fmla="*/ 3 w 14"/>
                <a:gd name="T77" fmla="*/ 12 h 16"/>
                <a:gd name="T78" fmla="*/ 3 w 14"/>
                <a:gd name="T79" fmla="*/ 12 h 16"/>
                <a:gd name="T80" fmla="*/ 3 w 14"/>
                <a:gd name="T81" fmla="*/ 12 h 16"/>
                <a:gd name="T82" fmla="*/ 3 w 14"/>
                <a:gd name="T83" fmla="*/ 13 h 16"/>
                <a:gd name="T84" fmla="*/ 2 w 14"/>
                <a:gd name="T85" fmla="*/ 13 h 16"/>
                <a:gd name="T86" fmla="*/ 2 w 14"/>
                <a:gd name="T87" fmla="*/ 13 h 16"/>
                <a:gd name="T88" fmla="*/ 2 w 14"/>
                <a:gd name="T89" fmla="*/ 14 h 16"/>
                <a:gd name="T90" fmla="*/ 2 w 14"/>
                <a:gd name="T91" fmla="*/ 14 h 16"/>
                <a:gd name="T92" fmla="*/ 1 w 14"/>
                <a:gd name="T93" fmla="*/ 15 h 16"/>
                <a:gd name="T94" fmla="*/ 1 w 14"/>
                <a:gd name="T95" fmla="*/ 15 h 16"/>
                <a:gd name="T96" fmla="*/ 1 w 14"/>
                <a:gd name="T97" fmla="*/ 15 h 16"/>
                <a:gd name="T98" fmla="*/ 0 w 14"/>
                <a:gd name="T99" fmla="*/ 15 h 16"/>
                <a:gd name="T100" fmla="*/ 0 w 14"/>
                <a:gd name="T101" fmla="*/ 16 h 16"/>
                <a:gd name="T102" fmla="*/ 0 w 14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3" name="Freeform 3349"/>
            <p:cNvSpPr>
              <a:spLocks/>
            </p:cNvSpPr>
            <p:nvPr/>
          </p:nvSpPr>
          <p:spPr bwMode="auto">
            <a:xfrm>
              <a:off x="5094833" y="5996419"/>
              <a:ext cx="13780" cy="23622"/>
            </a:xfrm>
            <a:custGeom>
              <a:avLst/>
              <a:gdLst>
                <a:gd name="T0" fmla="*/ 14 w 14"/>
                <a:gd name="T1" fmla="*/ 0 h 24"/>
                <a:gd name="T2" fmla="*/ 14 w 14"/>
                <a:gd name="T3" fmla="*/ 0 h 24"/>
                <a:gd name="T4" fmla="*/ 14 w 14"/>
                <a:gd name="T5" fmla="*/ 0 h 24"/>
                <a:gd name="T6" fmla="*/ 13 w 14"/>
                <a:gd name="T7" fmla="*/ 1 h 24"/>
                <a:gd name="T8" fmla="*/ 13 w 14"/>
                <a:gd name="T9" fmla="*/ 1 h 24"/>
                <a:gd name="T10" fmla="*/ 13 w 14"/>
                <a:gd name="T11" fmla="*/ 2 h 24"/>
                <a:gd name="T12" fmla="*/ 13 w 14"/>
                <a:gd name="T13" fmla="*/ 2 h 24"/>
                <a:gd name="T14" fmla="*/ 12 w 14"/>
                <a:gd name="T15" fmla="*/ 3 h 24"/>
                <a:gd name="T16" fmla="*/ 12 w 14"/>
                <a:gd name="T17" fmla="*/ 3 h 24"/>
                <a:gd name="T18" fmla="*/ 12 w 14"/>
                <a:gd name="T19" fmla="*/ 3 h 24"/>
                <a:gd name="T20" fmla="*/ 11 w 14"/>
                <a:gd name="T21" fmla="*/ 4 h 24"/>
                <a:gd name="T22" fmla="*/ 11 w 14"/>
                <a:gd name="T23" fmla="*/ 4 h 24"/>
                <a:gd name="T24" fmla="*/ 11 w 14"/>
                <a:gd name="T25" fmla="*/ 5 h 24"/>
                <a:gd name="T26" fmla="*/ 10 w 14"/>
                <a:gd name="T27" fmla="*/ 5 h 24"/>
                <a:gd name="T28" fmla="*/ 10 w 14"/>
                <a:gd name="T29" fmla="*/ 5 h 24"/>
                <a:gd name="T30" fmla="*/ 10 w 14"/>
                <a:gd name="T31" fmla="*/ 6 h 24"/>
                <a:gd name="T32" fmla="*/ 10 w 14"/>
                <a:gd name="T33" fmla="*/ 6 h 24"/>
                <a:gd name="T34" fmla="*/ 9 w 14"/>
                <a:gd name="T35" fmla="*/ 7 h 24"/>
                <a:gd name="T36" fmla="*/ 9 w 14"/>
                <a:gd name="T37" fmla="*/ 7 h 24"/>
                <a:gd name="T38" fmla="*/ 9 w 14"/>
                <a:gd name="T39" fmla="*/ 7 h 24"/>
                <a:gd name="T40" fmla="*/ 9 w 14"/>
                <a:gd name="T41" fmla="*/ 8 h 24"/>
                <a:gd name="T42" fmla="*/ 8 w 14"/>
                <a:gd name="T43" fmla="*/ 8 h 24"/>
                <a:gd name="T44" fmla="*/ 8 w 14"/>
                <a:gd name="T45" fmla="*/ 9 h 24"/>
                <a:gd name="T46" fmla="*/ 8 w 14"/>
                <a:gd name="T47" fmla="*/ 9 h 24"/>
                <a:gd name="T48" fmla="*/ 7 w 14"/>
                <a:gd name="T49" fmla="*/ 10 h 24"/>
                <a:gd name="T50" fmla="*/ 7 w 14"/>
                <a:gd name="T51" fmla="*/ 10 h 24"/>
                <a:gd name="T52" fmla="*/ 7 w 14"/>
                <a:gd name="T53" fmla="*/ 11 h 24"/>
                <a:gd name="T54" fmla="*/ 7 w 14"/>
                <a:gd name="T55" fmla="*/ 11 h 24"/>
                <a:gd name="T56" fmla="*/ 6 w 14"/>
                <a:gd name="T57" fmla="*/ 12 h 24"/>
                <a:gd name="T58" fmla="*/ 6 w 14"/>
                <a:gd name="T59" fmla="*/ 12 h 24"/>
                <a:gd name="T60" fmla="*/ 6 w 14"/>
                <a:gd name="T61" fmla="*/ 13 h 24"/>
                <a:gd name="T62" fmla="*/ 5 w 14"/>
                <a:gd name="T63" fmla="*/ 13 h 24"/>
                <a:gd name="T64" fmla="*/ 5 w 14"/>
                <a:gd name="T65" fmla="*/ 14 h 24"/>
                <a:gd name="T66" fmla="*/ 5 w 14"/>
                <a:gd name="T67" fmla="*/ 14 h 24"/>
                <a:gd name="T68" fmla="*/ 4 w 14"/>
                <a:gd name="T69" fmla="*/ 15 h 24"/>
                <a:gd name="T70" fmla="*/ 4 w 14"/>
                <a:gd name="T71" fmla="*/ 15 h 24"/>
                <a:gd name="T72" fmla="*/ 4 w 14"/>
                <a:gd name="T73" fmla="*/ 16 h 24"/>
                <a:gd name="T74" fmla="*/ 4 w 14"/>
                <a:gd name="T75" fmla="*/ 16 h 24"/>
                <a:gd name="T76" fmla="*/ 3 w 14"/>
                <a:gd name="T77" fmla="*/ 17 h 24"/>
                <a:gd name="T78" fmla="*/ 3 w 14"/>
                <a:gd name="T79" fmla="*/ 17 h 24"/>
                <a:gd name="T80" fmla="*/ 3 w 14"/>
                <a:gd name="T81" fmla="*/ 18 h 24"/>
                <a:gd name="T82" fmla="*/ 3 w 14"/>
                <a:gd name="T83" fmla="*/ 18 h 24"/>
                <a:gd name="T84" fmla="*/ 2 w 14"/>
                <a:gd name="T85" fmla="*/ 19 h 24"/>
                <a:gd name="T86" fmla="*/ 2 w 14"/>
                <a:gd name="T87" fmla="*/ 19 h 24"/>
                <a:gd name="T88" fmla="*/ 2 w 14"/>
                <a:gd name="T89" fmla="*/ 20 h 24"/>
                <a:gd name="T90" fmla="*/ 2 w 14"/>
                <a:gd name="T91" fmla="*/ 20 h 24"/>
                <a:gd name="T92" fmla="*/ 1 w 14"/>
                <a:gd name="T93" fmla="*/ 21 h 24"/>
                <a:gd name="T94" fmla="*/ 1 w 14"/>
                <a:gd name="T95" fmla="*/ 22 h 24"/>
                <a:gd name="T96" fmla="*/ 1 w 14"/>
                <a:gd name="T97" fmla="*/ 22 h 24"/>
                <a:gd name="T98" fmla="*/ 0 w 14"/>
                <a:gd name="T99" fmla="*/ 23 h 24"/>
                <a:gd name="T100" fmla="*/ 0 w 14"/>
                <a:gd name="T101" fmla="*/ 23 h 24"/>
                <a:gd name="T102" fmla="*/ 0 w 14"/>
                <a:gd name="T10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4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4" name="Freeform 3350"/>
            <p:cNvSpPr>
              <a:spLocks/>
            </p:cNvSpPr>
            <p:nvPr/>
          </p:nvSpPr>
          <p:spPr bwMode="auto">
            <a:xfrm>
              <a:off x="5081053" y="6019057"/>
              <a:ext cx="13780" cy="27559"/>
            </a:xfrm>
            <a:custGeom>
              <a:avLst/>
              <a:gdLst>
                <a:gd name="T0" fmla="*/ 14 w 14"/>
                <a:gd name="T1" fmla="*/ 0 h 28"/>
                <a:gd name="T2" fmla="*/ 14 w 14"/>
                <a:gd name="T3" fmla="*/ 1 h 28"/>
                <a:gd name="T4" fmla="*/ 14 w 14"/>
                <a:gd name="T5" fmla="*/ 2 h 28"/>
                <a:gd name="T6" fmla="*/ 13 w 14"/>
                <a:gd name="T7" fmla="*/ 2 h 28"/>
                <a:gd name="T8" fmla="*/ 13 w 14"/>
                <a:gd name="T9" fmla="*/ 3 h 28"/>
                <a:gd name="T10" fmla="*/ 13 w 14"/>
                <a:gd name="T11" fmla="*/ 3 h 28"/>
                <a:gd name="T12" fmla="*/ 12 w 14"/>
                <a:gd name="T13" fmla="*/ 4 h 28"/>
                <a:gd name="T14" fmla="*/ 12 w 14"/>
                <a:gd name="T15" fmla="*/ 4 h 28"/>
                <a:gd name="T16" fmla="*/ 12 w 14"/>
                <a:gd name="T17" fmla="*/ 5 h 28"/>
                <a:gd name="T18" fmla="*/ 11 w 14"/>
                <a:gd name="T19" fmla="*/ 6 h 28"/>
                <a:gd name="T20" fmla="*/ 11 w 14"/>
                <a:gd name="T21" fmla="*/ 6 h 28"/>
                <a:gd name="T22" fmla="*/ 11 w 14"/>
                <a:gd name="T23" fmla="*/ 7 h 28"/>
                <a:gd name="T24" fmla="*/ 11 w 14"/>
                <a:gd name="T25" fmla="*/ 7 h 28"/>
                <a:gd name="T26" fmla="*/ 10 w 14"/>
                <a:gd name="T27" fmla="*/ 8 h 28"/>
                <a:gd name="T28" fmla="*/ 10 w 14"/>
                <a:gd name="T29" fmla="*/ 8 h 28"/>
                <a:gd name="T30" fmla="*/ 10 w 14"/>
                <a:gd name="T31" fmla="*/ 9 h 28"/>
                <a:gd name="T32" fmla="*/ 10 w 14"/>
                <a:gd name="T33" fmla="*/ 9 h 28"/>
                <a:gd name="T34" fmla="*/ 9 w 14"/>
                <a:gd name="T35" fmla="*/ 10 h 28"/>
                <a:gd name="T36" fmla="*/ 9 w 14"/>
                <a:gd name="T37" fmla="*/ 11 h 28"/>
                <a:gd name="T38" fmla="*/ 9 w 14"/>
                <a:gd name="T39" fmla="*/ 11 h 28"/>
                <a:gd name="T40" fmla="*/ 8 w 14"/>
                <a:gd name="T41" fmla="*/ 12 h 28"/>
                <a:gd name="T42" fmla="*/ 8 w 14"/>
                <a:gd name="T43" fmla="*/ 12 h 28"/>
                <a:gd name="T44" fmla="*/ 8 w 14"/>
                <a:gd name="T45" fmla="*/ 13 h 28"/>
                <a:gd name="T46" fmla="*/ 8 w 14"/>
                <a:gd name="T47" fmla="*/ 13 h 28"/>
                <a:gd name="T48" fmla="*/ 7 w 14"/>
                <a:gd name="T49" fmla="*/ 14 h 28"/>
                <a:gd name="T50" fmla="*/ 7 w 14"/>
                <a:gd name="T51" fmla="*/ 15 h 28"/>
                <a:gd name="T52" fmla="*/ 7 w 14"/>
                <a:gd name="T53" fmla="*/ 15 h 28"/>
                <a:gd name="T54" fmla="*/ 7 w 14"/>
                <a:gd name="T55" fmla="*/ 16 h 28"/>
                <a:gd name="T56" fmla="*/ 6 w 14"/>
                <a:gd name="T57" fmla="*/ 16 h 28"/>
                <a:gd name="T58" fmla="*/ 6 w 14"/>
                <a:gd name="T59" fmla="*/ 17 h 28"/>
                <a:gd name="T60" fmla="*/ 6 w 14"/>
                <a:gd name="T61" fmla="*/ 18 h 28"/>
                <a:gd name="T62" fmla="*/ 6 w 14"/>
                <a:gd name="T63" fmla="*/ 18 h 28"/>
                <a:gd name="T64" fmla="*/ 5 w 14"/>
                <a:gd name="T65" fmla="*/ 19 h 28"/>
                <a:gd name="T66" fmla="*/ 5 w 14"/>
                <a:gd name="T67" fmla="*/ 19 h 28"/>
                <a:gd name="T68" fmla="*/ 4 w 14"/>
                <a:gd name="T69" fmla="*/ 20 h 28"/>
                <a:gd name="T70" fmla="*/ 4 w 14"/>
                <a:gd name="T71" fmla="*/ 20 h 28"/>
                <a:gd name="T72" fmla="*/ 4 w 14"/>
                <a:gd name="T73" fmla="*/ 21 h 28"/>
                <a:gd name="T74" fmla="*/ 4 w 14"/>
                <a:gd name="T75" fmla="*/ 21 h 28"/>
                <a:gd name="T76" fmla="*/ 3 w 14"/>
                <a:gd name="T77" fmla="*/ 22 h 28"/>
                <a:gd name="T78" fmla="*/ 3 w 14"/>
                <a:gd name="T79" fmla="*/ 22 h 28"/>
                <a:gd name="T80" fmla="*/ 3 w 14"/>
                <a:gd name="T81" fmla="*/ 23 h 28"/>
                <a:gd name="T82" fmla="*/ 3 w 14"/>
                <a:gd name="T83" fmla="*/ 23 h 28"/>
                <a:gd name="T84" fmla="*/ 2 w 14"/>
                <a:gd name="T85" fmla="*/ 24 h 28"/>
                <a:gd name="T86" fmla="*/ 2 w 14"/>
                <a:gd name="T87" fmla="*/ 24 h 28"/>
                <a:gd name="T88" fmla="*/ 2 w 14"/>
                <a:gd name="T89" fmla="*/ 25 h 28"/>
                <a:gd name="T90" fmla="*/ 1 w 14"/>
                <a:gd name="T91" fmla="*/ 25 h 28"/>
                <a:gd name="T92" fmla="*/ 1 w 14"/>
                <a:gd name="T93" fmla="*/ 26 h 28"/>
                <a:gd name="T94" fmla="*/ 1 w 14"/>
                <a:gd name="T95" fmla="*/ 26 h 28"/>
                <a:gd name="T96" fmla="*/ 1 w 14"/>
                <a:gd name="T97" fmla="*/ 27 h 28"/>
                <a:gd name="T98" fmla="*/ 0 w 14"/>
                <a:gd name="T99" fmla="*/ 28 h 28"/>
                <a:gd name="T100" fmla="*/ 0 w 14"/>
                <a:gd name="T101" fmla="*/ 28 h 28"/>
                <a:gd name="T102" fmla="*/ 0 w 14"/>
                <a:gd name="T10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5" name="Freeform 3351"/>
            <p:cNvSpPr>
              <a:spLocks/>
            </p:cNvSpPr>
            <p:nvPr/>
          </p:nvSpPr>
          <p:spPr bwMode="auto">
            <a:xfrm>
              <a:off x="5067274" y="6046616"/>
              <a:ext cx="13780" cy="18701"/>
            </a:xfrm>
            <a:custGeom>
              <a:avLst/>
              <a:gdLst>
                <a:gd name="T0" fmla="*/ 14 w 14"/>
                <a:gd name="T1" fmla="*/ 0 h 19"/>
                <a:gd name="T2" fmla="*/ 14 w 14"/>
                <a:gd name="T3" fmla="*/ 0 h 19"/>
                <a:gd name="T4" fmla="*/ 14 w 14"/>
                <a:gd name="T5" fmla="*/ 1 h 19"/>
                <a:gd name="T6" fmla="*/ 13 w 14"/>
                <a:gd name="T7" fmla="*/ 1 h 19"/>
                <a:gd name="T8" fmla="*/ 13 w 14"/>
                <a:gd name="T9" fmla="*/ 2 h 19"/>
                <a:gd name="T10" fmla="*/ 13 w 14"/>
                <a:gd name="T11" fmla="*/ 2 h 19"/>
                <a:gd name="T12" fmla="*/ 12 w 14"/>
                <a:gd name="T13" fmla="*/ 3 h 19"/>
                <a:gd name="T14" fmla="*/ 12 w 14"/>
                <a:gd name="T15" fmla="*/ 3 h 19"/>
                <a:gd name="T16" fmla="*/ 12 w 14"/>
                <a:gd name="T17" fmla="*/ 4 h 19"/>
                <a:gd name="T18" fmla="*/ 12 w 14"/>
                <a:gd name="T19" fmla="*/ 4 h 19"/>
                <a:gd name="T20" fmla="*/ 11 w 14"/>
                <a:gd name="T21" fmla="*/ 5 h 19"/>
                <a:gd name="T22" fmla="*/ 11 w 14"/>
                <a:gd name="T23" fmla="*/ 5 h 19"/>
                <a:gd name="T24" fmla="*/ 11 w 14"/>
                <a:gd name="T25" fmla="*/ 5 h 19"/>
                <a:gd name="T26" fmla="*/ 10 w 14"/>
                <a:gd name="T27" fmla="*/ 6 h 19"/>
                <a:gd name="T28" fmla="*/ 10 w 14"/>
                <a:gd name="T29" fmla="*/ 6 h 19"/>
                <a:gd name="T30" fmla="*/ 10 w 14"/>
                <a:gd name="T31" fmla="*/ 7 h 19"/>
                <a:gd name="T32" fmla="*/ 9 w 14"/>
                <a:gd name="T33" fmla="*/ 7 h 19"/>
                <a:gd name="T34" fmla="*/ 9 w 14"/>
                <a:gd name="T35" fmla="*/ 8 h 19"/>
                <a:gd name="T36" fmla="*/ 9 w 14"/>
                <a:gd name="T37" fmla="*/ 8 h 19"/>
                <a:gd name="T38" fmla="*/ 9 w 14"/>
                <a:gd name="T39" fmla="*/ 8 h 19"/>
                <a:gd name="T40" fmla="*/ 8 w 14"/>
                <a:gd name="T41" fmla="*/ 9 h 19"/>
                <a:gd name="T42" fmla="*/ 8 w 14"/>
                <a:gd name="T43" fmla="*/ 9 h 19"/>
                <a:gd name="T44" fmla="*/ 8 w 14"/>
                <a:gd name="T45" fmla="*/ 10 h 19"/>
                <a:gd name="T46" fmla="*/ 8 w 14"/>
                <a:gd name="T47" fmla="*/ 10 h 19"/>
                <a:gd name="T48" fmla="*/ 7 w 14"/>
                <a:gd name="T49" fmla="*/ 10 h 19"/>
                <a:gd name="T50" fmla="*/ 7 w 14"/>
                <a:gd name="T51" fmla="*/ 11 h 19"/>
                <a:gd name="T52" fmla="*/ 7 w 14"/>
                <a:gd name="T53" fmla="*/ 11 h 19"/>
                <a:gd name="T54" fmla="*/ 7 w 14"/>
                <a:gd name="T55" fmla="*/ 11 h 19"/>
                <a:gd name="T56" fmla="*/ 6 w 14"/>
                <a:gd name="T57" fmla="*/ 12 h 19"/>
                <a:gd name="T58" fmla="*/ 6 w 14"/>
                <a:gd name="T59" fmla="*/ 12 h 19"/>
                <a:gd name="T60" fmla="*/ 6 w 14"/>
                <a:gd name="T61" fmla="*/ 13 h 19"/>
                <a:gd name="T62" fmla="*/ 5 w 14"/>
                <a:gd name="T63" fmla="*/ 13 h 19"/>
                <a:gd name="T64" fmla="*/ 5 w 14"/>
                <a:gd name="T65" fmla="*/ 13 h 19"/>
                <a:gd name="T66" fmla="*/ 5 w 14"/>
                <a:gd name="T67" fmla="*/ 14 h 19"/>
                <a:gd name="T68" fmla="*/ 5 w 14"/>
                <a:gd name="T69" fmla="*/ 14 h 19"/>
                <a:gd name="T70" fmla="*/ 4 w 14"/>
                <a:gd name="T71" fmla="*/ 14 h 19"/>
                <a:gd name="T72" fmla="*/ 4 w 14"/>
                <a:gd name="T73" fmla="*/ 15 h 19"/>
                <a:gd name="T74" fmla="*/ 4 w 14"/>
                <a:gd name="T75" fmla="*/ 15 h 19"/>
                <a:gd name="T76" fmla="*/ 4 w 14"/>
                <a:gd name="T77" fmla="*/ 15 h 19"/>
                <a:gd name="T78" fmla="*/ 3 w 14"/>
                <a:gd name="T79" fmla="*/ 16 h 19"/>
                <a:gd name="T80" fmla="*/ 3 w 14"/>
                <a:gd name="T81" fmla="*/ 16 h 19"/>
                <a:gd name="T82" fmla="*/ 3 w 14"/>
                <a:gd name="T83" fmla="*/ 16 h 19"/>
                <a:gd name="T84" fmla="*/ 2 w 14"/>
                <a:gd name="T85" fmla="*/ 17 h 19"/>
                <a:gd name="T86" fmla="*/ 2 w 14"/>
                <a:gd name="T87" fmla="*/ 17 h 19"/>
                <a:gd name="T88" fmla="*/ 2 w 14"/>
                <a:gd name="T89" fmla="*/ 17 h 19"/>
                <a:gd name="T90" fmla="*/ 2 w 14"/>
                <a:gd name="T91" fmla="*/ 18 h 19"/>
                <a:gd name="T92" fmla="*/ 1 w 14"/>
                <a:gd name="T93" fmla="*/ 18 h 19"/>
                <a:gd name="T94" fmla="*/ 1 w 14"/>
                <a:gd name="T95" fmla="*/ 18 h 19"/>
                <a:gd name="T96" fmla="*/ 1 w 14"/>
                <a:gd name="T97" fmla="*/ 18 h 19"/>
                <a:gd name="T98" fmla="*/ 0 w 14"/>
                <a:gd name="T99" fmla="*/ 19 h 19"/>
                <a:gd name="T100" fmla="*/ 0 w 14"/>
                <a:gd name="T101" fmla="*/ 19 h 19"/>
                <a:gd name="T102" fmla="*/ 0 w 14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6" name="Freeform 3352"/>
            <p:cNvSpPr>
              <a:spLocks/>
            </p:cNvSpPr>
            <p:nvPr/>
          </p:nvSpPr>
          <p:spPr bwMode="auto">
            <a:xfrm>
              <a:off x="5053494" y="6065317"/>
              <a:ext cx="13780" cy="11811"/>
            </a:xfrm>
            <a:custGeom>
              <a:avLst/>
              <a:gdLst>
                <a:gd name="T0" fmla="*/ 14 w 14"/>
                <a:gd name="T1" fmla="*/ 0 h 12"/>
                <a:gd name="T2" fmla="*/ 14 w 14"/>
                <a:gd name="T3" fmla="*/ 0 h 12"/>
                <a:gd name="T4" fmla="*/ 13 w 14"/>
                <a:gd name="T5" fmla="*/ 1 h 12"/>
                <a:gd name="T6" fmla="*/ 13 w 14"/>
                <a:gd name="T7" fmla="*/ 1 h 12"/>
                <a:gd name="T8" fmla="*/ 13 w 14"/>
                <a:gd name="T9" fmla="*/ 1 h 12"/>
                <a:gd name="T10" fmla="*/ 13 w 14"/>
                <a:gd name="T11" fmla="*/ 1 h 12"/>
                <a:gd name="T12" fmla="*/ 12 w 14"/>
                <a:gd name="T13" fmla="*/ 2 h 12"/>
                <a:gd name="T14" fmla="*/ 12 w 14"/>
                <a:gd name="T15" fmla="*/ 2 h 12"/>
                <a:gd name="T16" fmla="*/ 12 w 14"/>
                <a:gd name="T17" fmla="*/ 2 h 12"/>
                <a:gd name="T18" fmla="*/ 12 w 14"/>
                <a:gd name="T19" fmla="*/ 2 h 12"/>
                <a:gd name="T20" fmla="*/ 11 w 14"/>
                <a:gd name="T21" fmla="*/ 3 h 12"/>
                <a:gd name="T22" fmla="*/ 11 w 14"/>
                <a:gd name="T23" fmla="*/ 3 h 12"/>
                <a:gd name="T24" fmla="*/ 11 w 14"/>
                <a:gd name="T25" fmla="*/ 3 h 12"/>
                <a:gd name="T26" fmla="*/ 11 w 14"/>
                <a:gd name="T27" fmla="*/ 4 h 12"/>
                <a:gd name="T28" fmla="*/ 10 w 14"/>
                <a:gd name="T29" fmla="*/ 4 h 12"/>
                <a:gd name="T30" fmla="*/ 10 w 14"/>
                <a:gd name="T31" fmla="*/ 4 h 12"/>
                <a:gd name="T32" fmla="*/ 10 w 14"/>
                <a:gd name="T33" fmla="*/ 4 h 12"/>
                <a:gd name="T34" fmla="*/ 9 w 14"/>
                <a:gd name="T35" fmla="*/ 5 h 12"/>
                <a:gd name="T36" fmla="*/ 9 w 14"/>
                <a:gd name="T37" fmla="*/ 5 h 12"/>
                <a:gd name="T38" fmla="*/ 9 w 14"/>
                <a:gd name="T39" fmla="*/ 5 h 12"/>
                <a:gd name="T40" fmla="*/ 9 w 14"/>
                <a:gd name="T41" fmla="*/ 5 h 12"/>
                <a:gd name="T42" fmla="*/ 8 w 14"/>
                <a:gd name="T43" fmla="*/ 5 h 12"/>
                <a:gd name="T44" fmla="*/ 8 w 14"/>
                <a:gd name="T45" fmla="*/ 6 h 12"/>
                <a:gd name="T46" fmla="*/ 8 w 14"/>
                <a:gd name="T47" fmla="*/ 6 h 12"/>
                <a:gd name="T48" fmla="*/ 8 w 14"/>
                <a:gd name="T49" fmla="*/ 6 h 12"/>
                <a:gd name="T50" fmla="*/ 7 w 14"/>
                <a:gd name="T51" fmla="*/ 6 h 12"/>
                <a:gd name="T52" fmla="*/ 7 w 14"/>
                <a:gd name="T53" fmla="*/ 7 h 12"/>
                <a:gd name="T54" fmla="*/ 7 w 14"/>
                <a:gd name="T55" fmla="*/ 7 h 12"/>
                <a:gd name="T56" fmla="*/ 6 w 14"/>
                <a:gd name="T57" fmla="*/ 7 h 12"/>
                <a:gd name="T58" fmla="*/ 6 w 14"/>
                <a:gd name="T59" fmla="*/ 7 h 12"/>
                <a:gd name="T60" fmla="*/ 6 w 14"/>
                <a:gd name="T61" fmla="*/ 7 h 12"/>
                <a:gd name="T62" fmla="*/ 6 w 14"/>
                <a:gd name="T63" fmla="*/ 8 h 12"/>
                <a:gd name="T64" fmla="*/ 5 w 14"/>
                <a:gd name="T65" fmla="*/ 8 h 12"/>
                <a:gd name="T66" fmla="*/ 5 w 14"/>
                <a:gd name="T67" fmla="*/ 8 h 12"/>
                <a:gd name="T68" fmla="*/ 5 w 14"/>
                <a:gd name="T69" fmla="*/ 8 h 12"/>
                <a:gd name="T70" fmla="*/ 5 w 14"/>
                <a:gd name="T71" fmla="*/ 8 h 12"/>
                <a:gd name="T72" fmla="*/ 4 w 14"/>
                <a:gd name="T73" fmla="*/ 9 h 12"/>
                <a:gd name="T74" fmla="*/ 4 w 14"/>
                <a:gd name="T75" fmla="*/ 9 h 12"/>
                <a:gd name="T76" fmla="*/ 4 w 14"/>
                <a:gd name="T77" fmla="*/ 9 h 12"/>
                <a:gd name="T78" fmla="*/ 3 w 14"/>
                <a:gd name="T79" fmla="*/ 9 h 12"/>
                <a:gd name="T80" fmla="*/ 3 w 14"/>
                <a:gd name="T81" fmla="*/ 10 h 12"/>
                <a:gd name="T82" fmla="*/ 3 w 14"/>
                <a:gd name="T83" fmla="*/ 10 h 12"/>
                <a:gd name="T84" fmla="*/ 3 w 14"/>
                <a:gd name="T85" fmla="*/ 10 h 12"/>
                <a:gd name="T86" fmla="*/ 2 w 14"/>
                <a:gd name="T87" fmla="*/ 10 h 12"/>
                <a:gd name="T88" fmla="*/ 2 w 14"/>
                <a:gd name="T89" fmla="*/ 10 h 12"/>
                <a:gd name="T90" fmla="*/ 2 w 14"/>
                <a:gd name="T91" fmla="*/ 10 h 12"/>
                <a:gd name="T92" fmla="*/ 1 w 14"/>
                <a:gd name="T93" fmla="*/ 11 h 12"/>
                <a:gd name="T94" fmla="*/ 1 w 14"/>
                <a:gd name="T95" fmla="*/ 11 h 12"/>
                <a:gd name="T96" fmla="*/ 1 w 14"/>
                <a:gd name="T97" fmla="*/ 11 h 12"/>
                <a:gd name="T98" fmla="*/ 1 w 14"/>
                <a:gd name="T99" fmla="*/ 11 h 12"/>
                <a:gd name="T100" fmla="*/ 0 w 14"/>
                <a:gd name="T101" fmla="*/ 11 h 12"/>
                <a:gd name="T102" fmla="*/ 0 w 14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7" name="Freeform 3353"/>
            <p:cNvSpPr>
              <a:spLocks/>
            </p:cNvSpPr>
            <p:nvPr/>
          </p:nvSpPr>
          <p:spPr bwMode="auto">
            <a:xfrm>
              <a:off x="5039715" y="6076143"/>
              <a:ext cx="13780" cy="7874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1 h 8"/>
                <a:gd name="T4" fmla="*/ 14 w 14"/>
                <a:gd name="T5" fmla="*/ 1 h 8"/>
                <a:gd name="T6" fmla="*/ 13 w 14"/>
                <a:gd name="T7" fmla="*/ 1 h 8"/>
                <a:gd name="T8" fmla="*/ 13 w 14"/>
                <a:gd name="T9" fmla="*/ 1 h 8"/>
                <a:gd name="T10" fmla="*/ 13 w 14"/>
                <a:gd name="T11" fmla="*/ 1 h 8"/>
                <a:gd name="T12" fmla="*/ 13 w 14"/>
                <a:gd name="T13" fmla="*/ 1 h 8"/>
                <a:gd name="T14" fmla="*/ 12 w 14"/>
                <a:gd name="T15" fmla="*/ 1 h 8"/>
                <a:gd name="T16" fmla="*/ 12 w 14"/>
                <a:gd name="T17" fmla="*/ 2 h 8"/>
                <a:gd name="T18" fmla="*/ 12 w 14"/>
                <a:gd name="T19" fmla="*/ 2 h 8"/>
                <a:gd name="T20" fmla="*/ 12 w 14"/>
                <a:gd name="T21" fmla="*/ 2 h 8"/>
                <a:gd name="T22" fmla="*/ 11 w 14"/>
                <a:gd name="T23" fmla="*/ 2 h 8"/>
                <a:gd name="T24" fmla="*/ 11 w 14"/>
                <a:gd name="T25" fmla="*/ 3 h 8"/>
                <a:gd name="T26" fmla="*/ 11 w 14"/>
                <a:gd name="T27" fmla="*/ 3 h 8"/>
                <a:gd name="T28" fmla="*/ 10 w 14"/>
                <a:gd name="T29" fmla="*/ 3 h 8"/>
                <a:gd name="T30" fmla="*/ 10 w 14"/>
                <a:gd name="T31" fmla="*/ 3 h 8"/>
                <a:gd name="T32" fmla="*/ 10 w 14"/>
                <a:gd name="T33" fmla="*/ 3 h 8"/>
                <a:gd name="T34" fmla="*/ 10 w 14"/>
                <a:gd name="T35" fmla="*/ 3 h 8"/>
                <a:gd name="T36" fmla="*/ 9 w 14"/>
                <a:gd name="T37" fmla="*/ 3 h 8"/>
                <a:gd name="T38" fmla="*/ 9 w 14"/>
                <a:gd name="T39" fmla="*/ 4 h 8"/>
                <a:gd name="T40" fmla="*/ 9 w 14"/>
                <a:gd name="T41" fmla="*/ 4 h 8"/>
                <a:gd name="T42" fmla="*/ 9 w 14"/>
                <a:gd name="T43" fmla="*/ 4 h 8"/>
                <a:gd name="T44" fmla="*/ 8 w 14"/>
                <a:gd name="T45" fmla="*/ 4 h 8"/>
                <a:gd name="T46" fmla="*/ 8 w 14"/>
                <a:gd name="T47" fmla="*/ 4 h 8"/>
                <a:gd name="T48" fmla="*/ 8 w 14"/>
                <a:gd name="T49" fmla="*/ 4 h 8"/>
                <a:gd name="T50" fmla="*/ 7 w 14"/>
                <a:gd name="T51" fmla="*/ 4 h 8"/>
                <a:gd name="T52" fmla="*/ 7 w 14"/>
                <a:gd name="T53" fmla="*/ 5 h 8"/>
                <a:gd name="T54" fmla="*/ 7 w 14"/>
                <a:gd name="T55" fmla="*/ 5 h 8"/>
                <a:gd name="T56" fmla="*/ 7 w 14"/>
                <a:gd name="T57" fmla="*/ 5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6 w 14"/>
                <a:gd name="T65" fmla="*/ 6 h 8"/>
                <a:gd name="T66" fmla="*/ 5 w 14"/>
                <a:gd name="T67" fmla="*/ 6 h 8"/>
                <a:gd name="T68" fmla="*/ 5 w 14"/>
                <a:gd name="T69" fmla="*/ 6 h 8"/>
                <a:gd name="T70" fmla="*/ 5 w 14"/>
                <a:gd name="T71" fmla="*/ 6 h 8"/>
                <a:gd name="T72" fmla="*/ 5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4 w 14"/>
                <a:gd name="T79" fmla="*/ 7 h 8"/>
                <a:gd name="T80" fmla="*/ 3 w 14"/>
                <a:gd name="T81" fmla="*/ 7 h 8"/>
                <a:gd name="T82" fmla="*/ 3 w 14"/>
                <a:gd name="T83" fmla="*/ 7 h 8"/>
                <a:gd name="T84" fmla="*/ 3 w 14"/>
                <a:gd name="T85" fmla="*/ 7 h 8"/>
                <a:gd name="T86" fmla="*/ 3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2 w 14"/>
                <a:gd name="T93" fmla="*/ 7 h 8"/>
                <a:gd name="T94" fmla="*/ 2 w 14"/>
                <a:gd name="T95" fmla="*/ 8 h 8"/>
                <a:gd name="T96" fmla="*/ 1 w 14"/>
                <a:gd name="T97" fmla="*/ 8 h 8"/>
                <a:gd name="T98" fmla="*/ 1 w 14"/>
                <a:gd name="T99" fmla="*/ 8 h 8"/>
                <a:gd name="T100" fmla="*/ 1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8" name="Freeform 3354"/>
            <p:cNvSpPr>
              <a:spLocks/>
            </p:cNvSpPr>
            <p:nvPr/>
          </p:nvSpPr>
          <p:spPr bwMode="auto">
            <a:xfrm>
              <a:off x="5026920" y="6084017"/>
              <a:ext cx="13780" cy="5905"/>
            </a:xfrm>
            <a:custGeom>
              <a:avLst/>
              <a:gdLst>
                <a:gd name="T0" fmla="*/ 14 w 14"/>
                <a:gd name="T1" fmla="*/ 0 h 6"/>
                <a:gd name="T2" fmla="*/ 13 w 14"/>
                <a:gd name="T3" fmla="*/ 0 h 6"/>
                <a:gd name="T4" fmla="*/ 13 w 14"/>
                <a:gd name="T5" fmla="*/ 0 h 6"/>
                <a:gd name="T6" fmla="*/ 13 w 14"/>
                <a:gd name="T7" fmla="*/ 1 h 6"/>
                <a:gd name="T8" fmla="*/ 13 w 14"/>
                <a:gd name="T9" fmla="*/ 1 h 6"/>
                <a:gd name="T10" fmla="*/ 12 w 14"/>
                <a:gd name="T11" fmla="*/ 1 h 6"/>
                <a:gd name="T12" fmla="*/ 12 w 14"/>
                <a:gd name="T13" fmla="*/ 1 h 6"/>
                <a:gd name="T14" fmla="*/ 12 w 14"/>
                <a:gd name="T15" fmla="*/ 1 h 6"/>
                <a:gd name="T16" fmla="*/ 12 w 14"/>
                <a:gd name="T17" fmla="*/ 1 h 6"/>
                <a:gd name="T18" fmla="*/ 11 w 14"/>
                <a:gd name="T19" fmla="*/ 1 h 6"/>
                <a:gd name="T20" fmla="*/ 11 w 14"/>
                <a:gd name="T21" fmla="*/ 1 h 6"/>
                <a:gd name="T22" fmla="*/ 11 w 14"/>
                <a:gd name="T23" fmla="*/ 1 h 6"/>
                <a:gd name="T24" fmla="*/ 10 w 14"/>
                <a:gd name="T25" fmla="*/ 2 h 6"/>
                <a:gd name="T26" fmla="*/ 10 w 14"/>
                <a:gd name="T27" fmla="*/ 2 h 6"/>
                <a:gd name="T28" fmla="*/ 10 w 14"/>
                <a:gd name="T29" fmla="*/ 2 h 6"/>
                <a:gd name="T30" fmla="*/ 10 w 14"/>
                <a:gd name="T31" fmla="*/ 2 h 6"/>
                <a:gd name="T32" fmla="*/ 9 w 14"/>
                <a:gd name="T33" fmla="*/ 2 h 6"/>
                <a:gd name="T34" fmla="*/ 9 w 14"/>
                <a:gd name="T35" fmla="*/ 2 h 6"/>
                <a:gd name="T36" fmla="*/ 9 w 14"/>
                <a:gd name="T37" fmla="*/ 2 h 6"/>
                <a:gd name="T38" fmla="*/ 9 w 14"/>
                <a:gd name="T39" fmla="*/ 2 h 6"/>
                <a:gd name="T40" fmla="*/ 8 w 14"/>
                <a:gd name="T41" fmla="*/ 2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7 w 14"/>
                <a:gd name="T49" fmla="*/ 3 h 6"/>
                <a:gd name="T50" fmla="*/ 7 w 14"/>
                <a:gd name="T51" fmla="*/ 3 h 6"/>
                <a:gd name="T52" fmla="*/ 6 w 14"/>
                <a:gd name="T53" fmla="*/ 3 h 6"/>
                <a:gd name="T54" fmla="*/ 6 w 14"/>
                <a:gd name="T55" fmla="*/ 3 h 6"/>
                <a:gd name="T56" fmla="*/ 6 w 14"/>
                <a:gd name="T57" fmla="*/ 4 h 6"/>
                <a:gd name="T58" fmla="*/ 6 w 14"/>
                <a:gd name="T59" fmla="*/ 4 h 6"/>
                <a:gd name="T60" fmla="*/ 5 w 14"/>
                <a:gd name="T61" fmla="*/ 4 h 6"/>
                <a:gd name="T62" fmla="*/ 5 w 14"/>
                <a:gd name="T63" fmla="*/ 4 h 6"/>
                <a:gd name="T64" fmla="*/ 5 w 14"/>
                <a:gd name="T65" fmla="*/ 4 h 6"/>
                <a:gd name="T66" fmla="*/ 5 w 14"/>
                <a:gd name="T67" fmla="*/ 4 h 6"/>
                <a:gd name="T68" fmla="*/ 4 w 14"/>
                <a:gd name="T69" fmla="*/ 4 h 6"/>
                <a:gd name="T70" fmla="*/ 4 w 14"/>
                <a:gd name="T71" fmla="*/ 4 h 6"/>
                <a:gd name="T72" fmla="*/ 4 w 14"/>
                <a:gd name="T73" fmla="*/ 4 h 6"/>
                <a:gd name="T74" fmla="*/ 3 w 14"/>
                <a:gd name="T75" fmla="*/ 4 h 6"/>
                <a:gd name="T76" fmla="*/ 3 w 14"/>
                <a:gd name="T77" fmla="*/ 5 h 6"/>
                <a:gd name="T78" fmla="*/ 3 w 14"/>
                <a:gd name="T79" fmla="*/ 5 h 6"/>
                <a:gd name="T80" fmla="*/ 3 w 14"/>
                <a:gd name="T81" fmla="*/ 5 h 6"/>
                <a:gd name="T82" fmla="*/ 2 w 14"/>
                <a:gd name="T83" fmla="*/ 5 h 6"/>
                <a:gd name="T84" fmla="*/ 2 w 14"/>
                <a:gd name="T85" fmla="*/ 5 h 6"/>
                <a:gd name="T86" fmla="*/ 2 w 14"/>
                <a:gd name="T87" fmla="*/ 5 h 6"/>
                <a:gd name="T88" fmla="*/ 2 w 14"/>
                <a:gd name="T89" fmla="*/ 5 h 6"/>
                <a:gd name="T90" fmla="*/ 1 w 14"/>
                <a:gd name="T91" fmla="*/ 5 h 6"/>
                <a:gd name="T92" fmla="*/ 1 w 14"/>
                <a:gd name="T93" fmla="*/ 5 h 6"/>
                <a:gd name="T94" fmla="*/ 1 w 14"/>
                <a:gd name="T95" fmla="*/ 5 h 6"/>
                <a:gd name="T96" fmla="*/ 0 w 14"/>
                <a:gd name="T97" fmla="*/ 5 h 6"/>
                <a:gd name="T98" fmla="*/ 0 w 14"/>
                <a:gd name="T99" fmla="*/ 6 h 6"/>
                <a:gd name="T100" fmla="*/ 0 w 14"/>
                <a:gd name="T101" fmla="*/ 6 h 6"/>
                <a:gd name="T102" fmla="*/ 0 w 14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9" name="Freeform 3355"/>
            <p:cNvSpPr>
              <a:spLocks/>
            </p:cNvSpPr>
            <p:nvPr/>
          </p:nvSpPr>
          <p:spPr bwMode="auto">
            <a:xfrm>
              <a:off x="5013140" y="6089923"/>
              <a:ext cx="13780" cy="3937"/>
            </a:xfrm>
            <a:custGeom>
              <a:avLst/>
              <a:gdLst>
                <a:gd name="T0" fmla="*/ 14 w 14"/>
                <a:gd name="T1" fmla="*/ 0 h 4"/>
                <a:gd name="T2" fmla="*/ 14 w 14"/>
                <a:gd name="T3" fmla="*/ 0 h 4"/>
                <a:gd name="T4" fmla="*/ 13 w 14"/>
                <a:gd name="T5" fmla="*/ 0 h 4"/>
                <a:gd name="T6" fmla="*/ 13 w 14"/>
                <a:gd name="T7" fmla="*/ 0 h 4"/>
                <a:gd name="T8" fmla="*/ 13 w 14"/>
                <a:gd name="T9" fmla="*/ 0 h 4"/>
                <a:gd name="T10" fmla="*/ 13 w 14"/>
                <a:gd name="T11" fmla="*/ 0 h 4"/>
                <a:gd name="T12" fmla="*/ 12 w 14"/>
                <a:gd name="T13" fmla="*/ 0 h 4"/>
                <a:gd name="T14" fmla="*/ 12 w 14"/>
                <a:gd name="T15" fmla="*/ 0 h 4"/>
                <a:gd name="T16" fmla="*/ 12 w 14"/>
                <a:gd name="T17" fmla="*/ 0 h 4"/>
                <a:gd name="T18" fmla="*/ 12 w 14"/>
                <a:gd name="T19" fmla="*/ 0 h 4"/>
                <a:gd name="T20" fmla="*/ 11 w 14"/>
                <a:gd name="T21" fmla="*/ 0 h 4"/>
                <a:gd name="T22" fmla="*/ 11 w 14"/>
                <a:gd name="T23" fmla="*/ 1 h 4"/>
                <a:gd name="T24" fmla="*/ 11 w 14"/>
                <a:gd name="T25" fmla="*/ 1 h 4"/>
                <a:gd name="T26" fmla="*/ 10 w 14"/>
                <a:gd name="T27" fmla="*/ 1 h 4"/>
                <a:gd name="T28" fmla="*/ 10 w 14"/>
                <a:gd name="T29" fmla="*/ 1 h 4"/>
                <a:gd name="T30" fmla="*/ 10 w 14"/>
                <a:gd name="T31" fmla="*/ 1 h 4"/>
                <a:gd name="T32" fmla="*/ 10 w 14"/>
                <a:gd name="T33" fmla="*/ 1 h 4"/>
                <a:gd name="T34" fmla="*/ 9 w 14"/>
                <a:gd name="T35" fmla="*/ 1 h 4"/>
                <a:gd name="T36" fmla="*/ 9 w 14"/>
                <a:gd name="T37" fmla="*/ 1 h 4"/>
                <a:gd name="T38" fmla="*/ 9 w 14"/>
                <a:gd name="T39" fmla="*/ 1 h 4"/>
                <a:gd name="T40" fmla="*/ 9 w 14"/>
                <a:gd name="T41" fmla="*/ 2 h 4"/>
                <a:gd name="T42" fmla="*/ 8 w 14"/>
                <a:gd name="T43" fmla="*/ 2 h 4"/>
                <a:gd name="T44" fmla="*/ 8 w 14"/>
                <a:gd name="T45" fmla="*/ 2 h 4"/>
                <a:gd name="T46" fmla="*/ 8 w 14"/>
                <a:gd name="T47" fmla="*/ 2 h 4"/>
                <a:gd name="T48" fmla="*/ 7 w 14"/>
                <a:gd name="T49" fmla="*/ 2 h 4"/>
                <a:gd name="T50" fmla="*/ 7 w 14"/>
                <a:gd name="T51" fmla="*/ 2 h 4"/>
                <a:gd name="T52" fmla="*/ 7 w 14"/>
                <a:gd name="T53" fmla="*/ 2 h 4"/>
                <a:gd name="T54" fmla="*/ 7 w 14"/>
                <a:gd name="T55" fmla="*/ 2 h 4"/>
                <a:gd name="T56" fmla="*/ 6 w 14"/>
                <a:gd name="T57" fmla="*/ 2 h 4"/>
                <a:gd name="T58" fmla="*/ 6 w 14"/>
                <a:gd name="T59" fmla="*/ 2 h 4"/>
                <a:gd name="T60" fmla="*/ 6 w 14"/>
                <a:gd name="T61" fmla="*/ 2 h 4"/>
                <a:gd name="T62" fmla="*/ 6 w 14"/>
                <a:gd name="T63" fmla="*/ 2 h 4"/>
                <a:gd name="T64" fmla="*/ 5 w 14"/>
                <a:gd name="T65" fmla="*/ 2 h 4"/>
                <a:gd name="T66" fmla="*/ 5 w 14"/>
                <a:gd name="T67" fmla="*/ 2 h 4"/>
                <a:gd name="T68" fmla="*/ 5 w 14"/>
                <a:gd name="T69" fmla="*/ 3 h 4"/>
                <a:gd name="T70" fmla="*/ 4 w 14"/>
                <a:gd name="T71" fmla="*/ 3 h 4"/>
                <a:gd name="T72" fmla="*/ 4 w 14"/>
                <a:gd name="T73" fmla="*/ 3 h 4"/>
                <a:gd name="T74" fmla="*/ 4 w 14"/>
                <a:gd name="T75" fmla="*/ 3 h 4"/>
                <a:gd name="T76" fmla="*/ 4 w 14"/>
                <a:gd name="T77" fmla="*/ 3 h 4"/>
                <a:gd name="T78" fmla="*/ 3 w 14"/>
                <a:gd name="T79" fmla="*/ 3 h 4"/>
                <a:gd name="T80" fmla="*/ 3 w 14"/>
                <a:gd name="T81" fmla="*/ 3 h 4"/>
                <a:gd name="T82" fmla="*/ 3 w 14"/>
                <a:gd name="T83" fmla="*/ 3 h 4"/>
                <a:gd name="T84" fmla="*/ 3 w 14"/>
                <a:gd name="T85" fmla="*/ 3 h 4"/>
                <a:gd name="T86" fmla="*/ 2 w 14"/>
                <a:gd name="T87" fmla="*/ 3 h 4"/>
                <a:gd name="T88" fmla="*/ 2 w 14"/>
                <a:gd name="T89" fmla="*/ 3 h 4"/>
                <a:gd name="T90" fmla="*/ 2 w 14"/>
                <a:gd name="T91" fmla="*/ 3 h 4"/>
                <a:gd name="T92" fmla="*/ 2 w 14"/>
                <a:gd name="T93" fmla="*/ 3 h 4"/>
                <a:gd name="T94" fmla="*/ 1 w 14"/>
                <a:gd name="T95" fmla="*/ 3 h 4"/>
                <a:gd name="T96" fmla="*/ 1 w 14"/>
                <a:gd name="T97" fmla="*/ 3 h 4"/>
                <a:gd name="T98" fmla="*/ 1 w 14"/>
                <a:gd name="T99" fmla="*/ 4 h 4"/>
                <a:gd name="T100" fmla="*/ 0 w 14"/>
                <a:gd name="T101" fmla="*/ 4 h 4"/>
                <a:gd name="T102" fmla="*/ 0 w 14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0" name="Freeform 3356"/>
            <p:cNvSpPr>
              <a:spLocks/>
            </p:cNvSpPr>
            <p:nvPr/>
          </p:nvSpPr>
          <p:spPr bwMode="auto">
            <a:xfrm>
              <a:off x="5000345" y="6093860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3 w 13"/>
                <a:gd name="T7" fmla="*/ 0 h 2"/>
                <a:gd name="T8" fmla="*/ 12 w 13"/>
                <a:gd name="T9" fmla="*/ 0 h 2"/>
                <a:gd name="T10" fmla="*/ 12 w 13"/>
                <a:gd name="T11" fmla="*/ 0 h 2"/>
                <a:gd name="T12" fmla="*/ 12 w 13"/>
                <a:gd name="T13" fmla="*/ 0 h 2"/>
                <a:gd name="T14" fmla="*/ 12 w 13"/>
                <a:gd name="T15" fmla="*/ 0 h 2"/>
                <a:gd name="T16" fmla="*/ 11 w 13"/>
                <a:gd name="T17" fmla="*/ 0 h 2"/>
                <a:gd name="T18" fmla="*/ 11 w 13"/>
                <a:gd name="T19" fmla="*/ 0 h 2"/>
                <a:gd name="T20" fmla="*/ 11 w 13"/>
                <a:gd name="T21" fmla="*/ 0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2 h 2"/>
                <a:gd name="T62" fmla="*/ 5 w 13"/>
                <a:gd name="T63" fmla="*/ 2 h 2"/>
                <a:gd name="T64" fmla="*/ 5 w 13"/>
                <a:gd name="T65" fmla="*/ 2 h 2"/>
                <a:gd name="T66" fmla="*/ 5 w 13"/>
                <a:gd name="T67" fmla="*/ 2 h 2"/>
                <a:gd name="T68" fmla="*/ 5 w 13"/>
                <a:gd name="T69" fmla="*/ 2 h 2"/>
                <a:gd name="T70" fmla="*/ 4 w 13"/>
                <a:gd name="T71" fmla="*/ 2 h 2"/>
                <a:gd name="T72" fmla="*/ 4 w 13"/>
                <a:gd name="T73" fmla="*/ 2 h 2"/>
                <a:gd name="T74" fmla="*/ 4 w 13"/>
                <a:gd name="T75" fmla="*/ 2 h 2"/>
                <a:gd name="T76" fmla="*/ 3 w 13"/>
                <a:gd name="T77" fmla="*/ 2 h 2"/>
                <a:gd name="T78" fmla="*/ 3 w 13"/>
                <a:gd name="T79" fmla="*/ 2 h 2"/>
                <a:gd name="T80" fmla="*/ 3 w 13"/>
                <a:gd name="T81" fmla="*/ 2 h 2"/>
                <a:gd name="T82" fmla="*/ 3 w 13"/>
                <a:gd name="T83" fmla="*/ 2 h 2"/>
                <a:gd name="T84" fmla="*/ 2 w 13"/>
                <a:gd name="T85" fmla="*/ 2 h 2"/>
                <a:gd name="T86" fmla="*/ 2 w 13"/>
                <a:gd name="T87" fmla="*/ 2 h 2"/>
                <a:gd name="T88" fmla="*/ 2 w 13"/>
                <a:gd name="T89" fmla="*/ 2 h 2"/>
                <a:gd name="T90" fmla="*/ 2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0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1" name="Freeform 3357"/>
            <p:cNvSpPr>
              <a:spLocks/>
            </p:cNvSpPr>
            <p:nvPr/>
          </p:nvSpPr>
          <p:spPr bwMode="auto">
            <a:xfrm>
              <a:off x="4986565" y="6095828"/>
              <a:ext cx="13780" cy="1968"/>
            </a:xfrm>
            <a:custGeom>
              <a:avLst/>
              <a:gdLst>
                <a:gd name="T0" fmla="*/ 14 w 14"/>
                <a:gd name="T1" fmla="*/ 0 h 2"/>
                <a:gd name="T2" fmla="*/ 14 w 14"/>
                <a:gd name="T3" fmla="*/ 0 h 2"/>
                <a:gd name="T4" fmla="*/ 14 w 14"/>
                <a:gd name="T5" fmla="*/ 0 h 2"/>
                <a:gd name="T6" fmla="*/ 13 w 14"/>
                <a:gd name="T7" fmla="*/ 1 h 2"/>
                <a:gd name="T8" fmla="*/ 13 w 14"/>
                <a:gd name="T9" fmla="*/ 1 h 2"/>
                <a:gd name="T10" fmla="*/ 13 w 14"/>
                <a:gd name="T11" fmla="*/ 1 h 2"/>
                <a:gd name="T12" fmla="*/ 13 w 14"/>
                <a:gd name="T13" fmla="*/ 1 h 2"/>
                <a:gd name="T14" fmla="*/ 12 w 14"/>
                <a:gd name="T15" fmla="*/ 1 h 2"/>
                <a:gd name="T16" fmla="*/ 12 w 14"/>
                <a:gd name="T17" fmla="*/ 1 h 2"/>
                <a:gd name="T18" fmla="*/ 12 w 14"/>
                <a:gd name="T19" fmla="*/ 1 h 2"/>
                <a:gd name="T20" fmla="*/ 11 w 14"/>
                <a:gd name="T21" fmla="*/ 1 h 2"/>
                <a:gd name="T22" fmla="*/ 11 w 14"/>
                <a:gd name="T23" fmla="*/ 1 h 2"/>
                <a:gd name="T24" fmla="*/ 11 w 14"/>
                <a:gd name="T25" fmla="*/ 1 h 2"/>
                <a:gd name="T26" fmla="*/ 11 w 14"/>
                <a:gd name="T27" fmla="*/ 1 h 2"/>
                <a:gd name="T28" fmla="*/ 10 w 14"/>
                <a:gd name="T29" fmla="*/ 1 h 2"/>
                <a:gd name="T30" fmla="*/ 10 w 14"/>
                <a:gd name="T31" fmla="*/ 1 h 2"/>
                <a:gd name="T32" fmla="*/ 10 w 14"/>
                <a:gd name="T33" fmla="*/ 1 h 2"/>
                <a:gd name="T34" fmla="*/ 10 w 14"/>
                <a:gd name="T35" fmla="*/ 1 h 2"/>
                <a:gd name="T36" fmla="*/ 9 w 14"/>
                <a:gd name="T37" fmla="*/ 1 h 2"/>
                <a:gd name="T38" fmla="*/ 9 w 14"/>
                <a:gd name="T39" fmla="*/ 1 h 2"/>
                <a:gd name="T40" fmla="*/ 9 w 14"/>
                <a:gd name="T41" fmla="*/ 1 h 2"/>
                <a:gd name="T42" fmla="*/ 9 w 14"/>
                <a:gd name="T43" fmla="*/ 1 h 2"/>
                <a:gd name="T44" fmla="*/ 8 w 14"/>
                <a:gd name="T45" fmla="*/ 1 h 2"/>
                <a:gd name="T46" fmla="*/ 8 w 14"/>
                <a:gd name="T47" fmla="*/ 1 h 2"/>
                <a:gd name="T48" fmla="*/ 8 w 14"/>
                <a:gd name="T49" fmla="*/ 2 h 2"/>
                <a:gd name="T50" fmla="*/ 7 w 14"/>
                <a:gd name="T51" fmla="*/ 2 h 2"/>
                <a:gd name="T52" fmla="*/ 7 w 14"/>
                <a:gd name="T53" fmla="*/ 2 h 2"/>
                <a:gd name="T54" fmla="*/ 7 w 14"/>
                <a:gd name="T55" fmla="*/ 2 h 2"/>
                <a:gd name="T56" fmla="*/ 7 w 14"/>
                <a:gd name="T57" fmla="*/ 2 h 2"/>
                <a:gd name="T58" fmla="*/ 6 w 14"/>
                <a:gd name="T59" fmla="*/ 2 h 2"/>
                <a:gd name="T60" fmla="*/ 6 w 14"/>
                <a:gd name="T61" fmla="*/ 2 h 2"/>
                <a:gd name="T62" fmla="*/ 6 w 14"/>
                <a:gd name="T63" fmla="*/ 2 h 2"/>
                <a:gd name="T64" fmla="*/ 6 w 14"/>
                <a:gd name="T65" fmla="*/ 2 h 2"/>
                <a:gd name="T66" fmla="*/ 5 w 14"/>
                <a:gd name="T67" fmla="*/ 2 h 2"/>
                <a:gd name="T68" fmla="*/ 5 w 14"/>
                <a:gd name="T69" fmla="*/ 2 h 2"/>
                <a:gd name="T70" fmla="*/ 5 w 14"/>
                <a:gd name="T71" fmla="*/ 2 h 2"/>
                <a:gd name="T72" fmla="*/ 4 w 14"/>
                <a:gd name="T73" fmla="*/ 2 h 2"/>
                <a:gd name="T74" fmla="*/ 4 w 14"/>
                <a:gd name="T75" fmla="*/ 2 h 2"/>
                <a:gd name="T76" fmla="*/ 4 w 14"/>
                <a:gd name="T77" fmla="*/ 2 h 2"/>
                <a:gd name="T78" fmla="*/ 4 w 14"/>
                <a:gd name="T79" fmla="*/ 2 h 2"/>
                <a:gd name="T80" fmla="*/ 3 w 14"/>
                <a:gd name="T81" fmla="*/ 2 h 2"/>
                <a:gd name="T82" fmla="*/ 3 w 14"/>
                <a:gd name="T83" fmla="*/ 2 h 2"/>
                <a:gd name="T84" fmla="*/ 3 w 14"/>
                <a:gd name="T85" fmla="*/ 2 h 2"/>
                <a:gd name="T86" fmla="*/ 3 w 14"/>
                <a:gd name="T87" fmla="*/ 2 h 2"/>
                <a:gd name="T88" fmla="*/ 2 w 14"/>
                <a:gd name="T89" fmla="*/ 2 h 2"/>
                <a:gd name="T90" fmla="*/ 2 w 14"/>
                <a:gd name="T91" fmla="*/ 2 h 2"/>
                <a:gd name="T92" fmla="*/ 2 w 14"/>
                <a:gd name="T93" fmla="*/ 2 h 2"/>
                <a:gd name="T94" fmla="*/ 1 w 14"/>
                <a:gd name="T95" fmla="*/ 2 h 2"/>
                <a:gd name="T96" fmla="*/ 1 w 14"/>
                <a:gd name="T97" fmla="*/ 2 h 2"/>
                <a:gd name="T98" fmla="*/ 1 w 14"/>
                <a:gd name="T99" fmla="*/ 2 h 2"/>
                <a:gd name="T100" fmla="*/ 1 w 14"/>
                <a:gd name="T101" fmla="*/ 2 h 2"/>
                <a:gd name="T102" fmla="*/ 0 w 14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2" name="Freeform 3358"/>
            <p:cNvSpPr>
              <a:spLocks/>
            </p:cNvSpPr>
            <p:nvPr/>
          </p:nvSpPr>
          <p:spPr bwMode="auto">
            <a:xfrm>
              <a:off x="4973770" y="6097797"/>
              <a:ext cx="13780" cy="985"/>
            </a:xfrm>
            <a:custGeom>
              <a:avLst/>
              <a:gdLst>
                <a:gd name="T0" fmla="*/ 14 w 14"/>
                <a:gd name="T1" fmla="*/ 0 h 1"/>
                <a:gd name="T2" fmla="*/ 13 w 14"/>
                <a:gd name="T3" fmla="*/ 0 h 1"/>
                <a:gd name="T4" fmla="*/ 13 w 14"/>
                <a:gd name="T5" fmla="*/ 0 h 1"/>
                <a:gd name="T6" fmla="*/ 13 w 14"/>
                <a:gd name="T7" fmla="*/ 0 h 1"/>
                <a:gd name="T8" fmla="*/ 13 w 14"/>
                <a:gd name="T9" fmla="*/ 0 h 1"/>
                <a:gd name="T10" fmla="*/ 13 w 14"/>
                <a:gd name="T11" fmla="*/ 0 h 1"/>
                <a:gd name="T12" fmla="*/ 12 w 14"/>
                <a:gd name="T13" fmla="*/ 0 h 1"/>
                <a:gd name="T14" fmla="*/ 12 w 14"/>
                <a:gd name="T15" fmla="*/ 0 h 1"/>
                <a:gd name="T16" fmla="*/ 12 w 14"/>
                <a:gd name="T17" fmla="*/ 0 h 1"/>
                <a:gd name="T18" fmla="*/ 12 w 14"/>
                <a:gd name="T19" fmla="*/ 0 h 1"/>
                <a:gd name="T20" fmla="*/ 11 w 14"/>
                <a:gd name="T21" fmla="*/ 0 h 1"/>
                <a:gd name="T22" fmla="*/ 11 w 14"/>
                <a:gd name="T23" fmla="*/ 0 h 1"/>
                <a:gd name="T24" fmla="*/ 11 w 14"/>
                <a:gd name="T25" fmla="*/ 0 h 1"/>
                <a:gd name="T26" fmla="*/ 10 w 14"/>
                <a:gd name="T27" fmla="*/ 0 h 1"/>
                <a:gd name="T28" fmla="*/ 10 w 14"/>
                <a:gd name="T29" fmla="*/ 0 h 1"/>
                <a:gd name="T30" fmla="*/ 10 w 14"/>
                <a:gd name="T31" fmla="*/ 0 h 1"/>
                <a:gd name="T32" fmla="*/ 10 w 14"/>
                <a:gd name="T33" fmla="*/ 0 h 1"/>
                <a:gd name="T34" fmla="*/ 9 w 14"/>
                <a:gd name="T35" fmla="*/ 1 h 1"/>
                <a:gd name="T36" fmla="*/ 9 w 14"/>
                <a:gd name="T37" fmla="*/ 1 h 1"/>
                <a:gd name="T38" fmla="*/ 9 w 14"/>
                <a:gd name="T39" fmla="*/ 1 h 1"/>
                <a:gd name="T40" fmla="*/ 9 w 14"/>
                <a:gd name="T41" fmla="*/ 1 h 1"/>
                <a:gd name="T42" fmla="*/ 8 w 14"/>
                <a:gd name="T43" fmla="*/ 1 h 1"/>
                <a:gd name="T44" fmla="*/ 8 w 14"/>
                <a:gd name="T45" fmla="*/ 1 h 1"/>
                <a:gd name="T46" fmla="*/ 8 w 14"/>
                <a:gd name="T47" fmla="*/ 1 h 1"/>
                <a:gd name="T48" fmla="*/ 7 w 14"/>
                <a:gd name="T49" fmla="*/ 1 h 1"/>
                <a:gd name="T50" fmla="*/ 7 w 14"/>
                <a:gd name="T51" fmla="*/ 1 h 1"/>
                <a:gd name="T52" fmla="*/ 7 w 14"/>
                <a:gd name="T53" fmla="*/ 1 h 1"/>
                <a:gd name="T54" fmla="*/ 7 w 14"/>
                <a:gd name="T55" fmla="*/ 1 h 1"/>
                <a:gd name="T56" fmla="*/ 6 w 14"/>
                <a:gd name="T57" fmla="*/ 1 h 1"/>
                <a:gd name="T58" fmla="*/ 6 w 14"/>
                <a:gd name="T59" fmla="*/ 1 h 1"/>
                <a:gd name="T60" fmla="*/ 6 w 14"/>
                <a:gd name="T61" fmla="*/ 1 h 1"/>
                <a:gd name="T62" fmla="*/ 6 w 14"/>
                <a:gd name="T63" fmla="*/ 1 h 1"/>
                <a:gd name="T64" fmla="*/ 5 w 14"/>
                <a:gd name="T65" fmla="*/ 1 h 1"/>
                <a:gd name="T66" fmla="*/ 5 w 14"/>
                <a:gd name="T67" fmla="*/ 1 h 1"/>
                <a:gd name="T68" fmla="*/ 5 w 14"/>
                <a:gd name="T69" fmla="*/ 1 h 1"/>
                <a:gd name="T70" fmla="*/ 4 w 14"/>
                <a:gd name="T71" fmla="*/ 1 h 1"/>
                <a:gd name="T72" fmla="*/ 4 w 14"/>
                <a:gd name="T73" fmla="*/ 1 h 1"/>
                <a:gd name="T74" fmla="*/ 4 w 14"/>
                <a:gd name="T75" fmla="*/ 1 h 1"/>
                <a:gd name="T76" fmla="*/ 4 w 14"/>
                <a:gd name="T77" fmla="*/ 1 h 1"/>
                <a:gd name="T78" fmla="*/ 3 w 14"/>
                <a:gd name="T79" fmla="*/ 1 h 1"/>
                <a:gd name="T80" fmla="*/ 3 w 14"/>
                <a:gd name="T81" fmla="*/ 1 h 1"/>
                <a:gd name="T82" fmla="*/ 3 w 14"/>
                <a:gd name="T83" fmla="*/ 1 h 1"/>
                <a:gd name="T84" fmla="*/ 3 w 14"/>
                <a:gd name="T85" fmla="*/ 1 h 1"/>
                <a:gd name="T86" fmla="*/ 2 w 14"/>
                <a:gd name="T87" fmla="*/ 1 h 1"/>
                <a:gd name="T88" fmla="*/ 2 w 14"/>
                <a:gd name="T89" fmla="*/ 1 h 1"/>
                <a:gd name="T90" fmla="*/ 2 w 14"/>
                <a:gd name="T91" fmla="*/ 1 h 1"/>
                <a:gd name="T92" fmla="*/ 1 w 14"/>
                <a:gd name="T93" fmla="*/ 1 h 1"/>
                <a:gd name="T94" fmla="*/ 1 w 14"/>
                <a:gd name="T95" fmla="*/ 1 h 1"/>
                <a:gd name="T96" fmla="*/ 1 w 14"/>
                <a:gd name="T97" fmla="*/ 1 h 1"/>
                <a:gd name="T98" fmla="*/ 1 w 14"/>
                <a:gd name="T99" fmla="*/ 1 h 1"/>
                <a:gd name="T100" fmla="*/ 0 w 14"/>
                <a:gd name="T101" fmla="*/ 1 h 1"/>
                <a:gd name="T102" fmla="*/ 0 w 14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3" name="Freeform 3359"/>
            <p:cNvSpPr>
              <a:spLocks/>
            </p:cNvSpPr>
            <p:nvPr/>
          </p:nvSpPr>
          <p:spPr bwMode="auto">
            <a:xfrm>
              <a:off x="4960975" y="6098781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3 w 13"/>
                <a:gd name="T3" fmla="*/ 13 w 13"/>
                <a:gd name="T4" fmla="*/ 13 w 13"/>
                <a:gd name="T5" fmla="*/ 12 w 13"/>
                <a:gd name="T6" fmla="*/ 12 w 13"/>
                <a:gd name="T7" fmla="*/ 12 w 13"/>
                <a:gd name="T8" fmla="*/ 12 w 13"/>
                <a:gd name="T9" fmla="*/ 11 w 13"/>
                <a:gd name="T10" fmla="*/ 11 w 13"/>
                <a:gd name="T11" fmla="*/ 11 w 13"/>
                <a:gd name="T12" fmla="*/ 10 w 13"/>
                <a:gd name="T13" fmla="*/ 10 w 13"/>
                <a:gd name="T14" fmla="*/ 10 w 13"/>
                <a:gd name="T15" fmla="*/ 10 w 13"/>
                <a:gd name="T16" fmla="*/ 9 w 13"/>
                <a:gd name="T17" fmla="*/ 9 w 13"/>
                <a:gd name="T18" fmla="*/ 9 w 13"/>
                <a:gd name="T19" fmla="*/ 9 w 13"/>
                <a:gd name="T20" fmla="*/ 8 w 13"/>
                <a:gd name="T21" fmla="*/ 8 w 13"/>
                <a:gd name="T22" fmla="*/ 8 w 13"/>
                <a:gd name="T23" fmla="*/ 7 w 13"/>
                <a:gd name="T24" fmla="*/ 7 w 13"/>
                <a:gd name="T25" fmla="*/ 7 w 13"/>
                <a:gd name="T26" fmla="*/ 7 w 13"/>
                <a:gd name="T27" fmla="*/ 6 w 13"/>
                <a:gd name="T28" fmla="*/ 6 w 13"/>
                <a:gd name="T29" fmla="*/ 6 w 13"/>
                <a:gd name="T30" fmla="*/ 6 w 13"/>
                <a:gd name="T31" fmla="*/ 5 w 13"/>
                <a:gd name="T32" fmla="*/ 5 w 13"/>
                <a:gd name="T33" fmla="*/ 5 w 13"/>
                <a:gd name="T34" fmla="*/ 4 w 13"/>
                <a:gd name="T35" fmla="*/ 4 w 13"/>
                <a:gd name="T36" fmla="*/ 4 w 13"/>
                <a:gd name="T37" fmla="*/ 4 w 13"/>
                <a:gd name="T38" fmla="*/ 4 w 13"/>
                <a:gd name="T39" fmla="*/ 3 w 13"/>
                <a:gd name="T40" fmla="*/ 3 w 13"/>
                <a:gd name="T41" fmla="*/ 3 w 13"/>
                <a:gd name="T42" fmla="*/ 3 w 13"/>
                <a:gd name="T43" fmla="*/ 2 w 13"/>
                <a:gd name="T44" fmla="*/ 2 w 13"/>
                <a:gd name="T45" fmla="*/ 2 w 13"/>
                <a:gd name="T46" fmla="*/ 2 w 13"/>
                <a:gd name="T47" fmla="*/ 1 w 13"/>
                <a:gd name="T48" fmla="*/ 1 w 13"/>
                <a:gd name="T49" fmla="*/ 1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4" name="Freeform 3360"/>
            <p:cNvSpPr>
              <a:spLocks/>
            </p:cNvSpPr>
            <p:nvPr/>
          </p:nvSpPr>
          <p:spPr bwMode="auto">
            <a:xfrm>
              <a:off x="4948180" y="6097797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3 w 13"/>
                <a:gd name="T3" fmla="*/ 1 h 1"/>
                <a:gd name="T4" fmla="*/ 13 w 13"/>
                <a:gd name="T5" fmla="*/ 1 h 1"/>
                <a:gd name="T6" fmla="*/ 13 w 13"/>
                <a:gd name="T7" fmla="*/ 1 h 1"/>
                <a:gd name="T8" fmla="*/ 12 w 13"/>
                <a:gd name="T9" fmla="*/ 1 h 1"/>
                <a:gd name="T10" fmla="*/ 12 w 13"/>
                <a:gd name="T11" fmla="*/ 1 h 1"/>
                <a:gd name="T12" fmla="*/ 12 w 13"/>
                <a:gd name="T13" fmla="*/ 1 h 1"/>
                <a:gd name="T14" fmla="*/ 12 w 13"/>
                <a:gd name="T15" fmla="*/ 1 h 1"/>
                <a:gd name="T16" fmla="*/ 11 w 13"/>
                <a:gd name="T17" fmla="*/ 1 h 1"/>
                <a:gd name="T18" fmla="*/ 11 w 13"/>
                <a:gd name="T19" fmla="*/ 1 h 1"/>
                <a:gd name="T20" fmla="*/ 11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10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9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0 h 1"/>
                <a:gd name="T44" fmla="*/ 8 w 13"/>
                <a:gd name="T45" fmla="*/ 0 h 1"/>
                <a:gd name="T46" fmla="*/ 7 w 13"/>
                <a:gd name="T47" fmla="*/ 0 h 1"/>
                <a:gd name="T48" fmla="*/ 7 w 13"/>
                <a:gd name="T49" fmla="*/ 0 h 1"/>
                <a:gd name="T50" fmla="*/ 7 w 13"/>
                <a:gd name="T51" fmla="*/ 0 h 1"/>
                <a:gd name="T52" fmla="*/ 7 w 13"/>
                <a:gd name="T53" fmla="*/ 0 h 1"/>
                <a:gd name="T54" fmla="*/ 6 w 13"/>
                <a:gd name="T55" fmla="*/ 0 h 1"/>
                <a:gd name="T56" fmla="*/ 6 w 13"/>
                <a:gd name="T57" fmla="*/ 0 h 1"/>
                <a:gd name="T58" fmla="*/ 6 w 13"/>
                <a:gd name="T59" fmla="*/ 0 h 1"/>
                <a:gd name="T60" fmla="*/ 6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5 w 13"/>
                <a:gd name="T67" fmla="*/ 0 h 1"/>
                <a:gd name="T68" fmla="*/ 5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1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5" name="Freeform 3361"/>
            <p:cNvSpPr>
              <a:spLocks/>
            </p:cNvSpPr>
            <p:nvPr/>
          </p:nvSpPr>
          <p:spPr bwMode="auto">
            <a:xfrm>
              <a:off x="4935384" y="6095828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3 w 13"/>
                <a:gd name="T3" fmla="*/ 2 h 2"/>
                <a:gd name="T4" fmla="*/ 13 w 13"/>
                <a:gd name="T5" fmla="*/ 2 h 2"/>
                <a:gd name="T6" fmla="*/ 13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2 w 13"/>
                <a:gd name="T13" fmla="*/ 2 h 2"/>
                <a:gd name="T14" fmla="*/ 12 w 13"/>
                <a:gd name="T15" fmla="*/ 2 h 2"/>
                <a:gd name="T16" fmla="*/ 11 w 13"/>
                <a:gd name="T17" fmla="*/ 2 h 2"/>
                <a:gd name="T18" fmla="*/ 11 w 13"/>
                <a:gd name="T19" fmla="*/ 2 h 2"/>
                <a:gd name="T20" fmla="*/ 11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10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9 w 13"/>
                <a:gd name="T37" fmla="*/ 2 h 2"/>
                <a:gd name="T38" fmla="*/ 8 w 13"/>
                <a:gd name="T39" fmla="*/ 2 h 2"/>
                <a:gd name="T40" fmla="*/ 8 w 13"/>
                <a:gd name="T41" fmla="*/ 1 h 2"/>
                <a:gd name="T42" fmla="*/ 8 w 13"/>
                <a:gd name="T43" fmla="*/ 1 h 2"/>
                <a:gd name="T44" fmla="*/ 8 w 13"/>
                <a:gd name="T45" fmla="*/ 1 h 2"/>
                <a:gd name="T46" fmla="*/ 8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2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0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6" name="Freeform 3362"/>
            <p:cNvSpPr>
              <a:spLocks/>
            </p:cNvSpPr>
            <p:nvPr/>
          </p:nvSpPr>
          <p:spPr bwMode="auto">
            <a:xfrm>
              <a:off x="4922589" y="6093860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3 w 13"/>
                <a:gd name="T3" fmla="*/ 2 h 2"/>
                <a:gd name="T4" fmla="*/ 13 w 13"/>
                <a:gd name="T5" fmla="*/ 2 h 2"/>
                <a:gd name="T6" fmla="*/ 13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2 w 13"/>
                <a:gd name="T13" fmla="*/ 2 h 2"/>
                <a:gd name="T14" fmla="*/ 12 w 13"/>
                <a:gd name="T15" fmla="*/ 2 h 2"/>
                <a:gd name="T16" fmla="*/ 11 w 13"/>
                <a:gd name="T17" fmla="*/ 2 h 2"/>
                <a:gd name="T18" fmla="*/ 11 w 13"/>
                <a:gd name="T19" fmla="*/ 2 h 2"/>
                <a:gd name="T20" fmla="*/ 11 w 13"/>
                <a:gd name="T21" fmla="*/ 2 h 2"/>
                <a:gd name="T22" fmla="*/ 11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10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9 w 13"/>
                <a:gd name="T37" fmla="*/ 2 h 2"/>
                <a:gd name="T38" fmla="*/ 9 w 13"/>
                <a:gd name="T39" fmla="*/ 2 h 2"/>
                <a:gd name="T40" fmla="*/ 8 w 13"/>
                <a:gd name="T41" fmla="*/ 2 h 2"/>
                <a:gd name="T42" fmla="*/ 8 w 13"/>
                <a:gd name="T43" fmla="*/ 2 h 2"/>
                <a:gd name="T44" fmla="*/ 8 w 13"/>
                <a:gd name="T45" fmla="*/ 2 h 2"/>
                <a:gd name="T46" fmla="*/ 8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2 w 13"/>
                <a:gd name="T93" fmla="*/ 1 h 2"/>
                <a:gd name="T94" fmla="*/ 1 w 13"/>
                <a:gd name="T95" fmla="*/ 1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7" name="Freeform 3363"/>
            <p:cNvSpPr>
              <a:spLocks/>
            </p:cNvSpPr>
            <p:nvPr/>
          </p:nvSpPr>
          <p:spPr bwMode="auto">
            <a:xfrm>
              <a:off x="4910778" y="6091891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0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9 w 13"/>
                <a:gd name="T27" fmla="*/ 2 h 2"/>
                <a:gd name="T28" fmla="*/ 9 w 13"/>
                <a:gd name="T29" fmla="*/ 1 h 2"/>
                <a:gd name="T30" fmla="*/ 9 w 13"/>
                <a:gd name="T31" fmla="*/ 1 h 2"/>
                <a:gd name="T32" fmla="*/ 8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7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6 w 13"/>
                <a:gd name="T49" fmla="*/ 1 h 2"/>
                <a:gd name="T50" fmla="*/ 6 w 13"/>
                <a:gd name="T51" fmla="*/ 1 h 2"/>
                <a:gd name="T52" fmla="*/ 6 w 13"/>
                <a:gd name="T53" fmla="*/ 1 h 2"/>
                <a:gd name="T54" fmla="*/ 5 w 13"/>
                <a:gd name="T55" fmla="*/ 1 h 2"/>
                <a:gd name="T56" fmla="*/ 5 w 13"/>
                <a:gd name="T57" fmla="*/ 1 h 2"/>
                <a:gd name="T58" fmla="*/ 5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4 w 13"/>
                <a:gd name="T65" fmla="*/ 1 h 2"/>
                <a:gd name="T66" fmla="*/ 4 w 13"/>
                <a:gd name="T67" fmla="*/ 1 h 2"/>
                <a:gd name="T68" fmla="*/ 4 w 13"/>
                <a:gd name="T69" fmla="*/ 1 h 2"/>
                <a:gd name="T70" fmla="*/ 4 w 13"/>
                <a:gd name="T71" fmla="*/ 0 h 2"/>
                <a:gd name="T72" fmla="*/ 3 w 13"/>
                <a:gd name="T73" fmla="*/ 0 h 2"/>
                <a:gd name="T74" fmla="*/ 3 w 13"/>
                <a:gd name="T75" fmla="*/ 0 h 2"/>
                <a:gd name="T76" fmla="*/ 3 w 13"/>
                <a:gd name="T77" fmla="*/ 0 h 2"/>
                <a:gd name="T78" fmla="*/ 3 w 13"/>
                <a:gd name="T79" fmla="*/ 0 h 2"/>
                <a:gd name="T80" fmla="*/ 2 w 13"/>
                <a:gd name="T81" fmla="*/ 0 h 2"/>
                <a:gd name="T82" fmla="*/ 2 w 13"/>
                <a:gd name="T83" fmla="*/ 0 h 2"/>
                <a:gd name="T84" fmla="*/ 2 w 13"/>
                <a:gd name="T85" fmla="*/ 0 h 2"/>
                <a:gd name="T86" fmla="*/ 1 w 13"/>
                <a:gd name="T87" fmla="*/ 0 h 2"/>
                <a:gd name="T88" fmla="*/ 1 w 13"/>
                <a:gd name="T89" fmla="*/ 0 h 2"/>
                <a:gd name="T90" fmla="*/ 1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0 w 13"/>
                <a:gd name="T97" fmla="*/ 0 h 2"/>
                <a:gd name="T98" fmla="*/ 0 w 13"/>
                <a:gd name="T99" fmla="*/ 0 h 2"/>
                <a:gd name="T100" fmla="*/ 0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8" name="Freeform 3364"/>
            <p:cNvSpPr>
              <a:spLocks/>
            </p:cNvSpPr>
            <p:nvPr/>
          </p:nvSpPr>
          <p:spPr bwMode="auto">
            <a:xfrm>
              <a:off x="4897983" y="6087954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3 w 13"/>
                <a:gd name="T3" fmla="*/ 4 h 4"/>
                <a:gd name="T4" fmla="*/ 12 w 13"/>
                <a:gd name="T5" fmla="*/ 4 h 4"/>
                <a:gd name="T6" fmla="*/ 12 w 13"/>
                <a:gd name="T7" fmla="*/ 4 h 4"/>
                <a:gd name="T8" fmla="*/ 12 w 13"/>
                <a:gd name="T9" fmla="*/ 3 h 4"/>
                <a:gd name="T10" fmla="*/ 11 w 13"/>
                <a:gd name="T11" fmla="*/ 3 h 4"/>
                <a:gd name="T12" fmla="*/ 11 w 13"/>
                <a:gd name="T13" fmla="*/ 3 h 4"/>
                <a:gd name="T14" fmla="*/ 11 w 13"/>
                <a:gd name="T15" fmla="*/ 3 h 4"/>
                <a:gd name="T16" fmla="*/ 11 w 13"/>
                <a:gd name="T17" fmla="*/ 3 h 4"/>
                <a:gd name="T18" fmla="*/ 10 w 13"/>
                <a:gd name="T19" fmla="*/ 3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9 w 13"/>
                <a:gd name="T27" fmla="*/ 3 h 4"/>
                <a:gd name="T28" fmla="*/ 9 w 13"/>
                <a:gd name="T29" fmla="*/ 3 h 4"/>
                <a:gd name="T30" fmla="*/ 9 w 13"/>
                <a:gd name="T31" fmla="*/ 3 h 4"/>
                <a:gd name="T32" fmla="*/ 9 w 13"/>
                <a:gd name="T33" fmla="*/ 3 h 4"/>
                <a:gd name="T34" fmla="*/ 8 w 13"/>
                <a:gd name="T35" fmla="*/ 2 h 4"/>
                <a:gd name="T36" fmla="*/ 8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6 w 13"/>
                <a:gd name="T57" fmla="*/ 2 h 4"/>
                <a:gd name="T58" fmla="*/ 5 w 13"/>
                <a:gd name="T59" fmla="*/ 2 h 4"/>
                <a:gd name="T60" fmla="*/ 5 w 13"/>
                <a:gd name="T61" fmla="*/ 2 h 4"/>
                <a:gd name="T62" fmla="*/ 5 w 13"/>
                <a:gd name="T63" fmla="*/ 2 h 4"/>
                <a:gd name="T64" fmla="*/ 5 w 13"/>
                <a:gd name="T65" fmla="*/ 2 h 4"/>
                <a:gd name="T66" fmla="*/ 4 w 13"/>
                <a:gd name="T67" fmla="*/ 2 h 4"/>
                <a:gd name="T68" fmla="*/ 4 w 13"/>
                <a:gd name="T69" fmla="*/ 2 h 4"/>
                <a:gd name="T70" fmla="*/ 4 w 13"/>
                <a:gd name="T71" fmla="*/ 1 h 4"/>
                <a:gd name="T72" fmla="*/ 4 w 13"/>
                <a:gd name="T73" fmla="*/ 1 h 4"/>
                <a:gd name="T74" fmla="*/ 3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2 w 13"/>
                <a:gd name="T83" fmla="*/ 1 h 4"/>
                <a:gd name="T84" fmla="*/ 2 w 13"/>
                <a:gd name="T85" fmla="*/ 1 h 4"/>
                <a:gd name="T86" fmla="*/ 2 w 13"/>
                <a:gd name="T87" fmla="*/ 1 h 4"/>
                <a:gd name="T88" fmla="*/ 1 w 13"/>
                <a:gd name="T89" fmla="*/ 1 h 4"/>
                <a:gd name="T90" fmla="*/ 1 w 13"/>
                <a:gd name="T91" fmla="*/ 1 h 4"/>
                <a:gd name="T92" fmla="*/ 1 w 13"/>
                <a:gd name="T93" fmla="*/ 1 h 4"/>
                <a:gd name="T94" fmla="*/ 1 w 13"/>
                <a:gd name="T95" fmla="*/ 1 h 4"/>
                <a:gd name="T96" fmla="*/ 1 w 13"/>
                <a:gd name="T97" fmla="*/ 1 h 4"/>
                <a:gd name="T98" fmla="*/ 0 w 13"/>
                <a:gd name="T99" fmla="*/ 1 h 4"/>
                <a:gd name="T100" fmla="*/ 0 w 13"/>
                <a:gd name="T101" fmla="*/ 1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9" name="Freeform 3365"/>
            <p:cNvSpPr>
              <a:spLocks/>
            </p:cNvSpPr>
            <p:nvPr/>
          </p:nvSpPr>
          <p:spPr bwMode="auto">
            <a:xfrm>
              <a:off x="4885187" y="6085002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3 w 13"/>
                <a:gd name="T3" fmla="*/ 3 h 4"/>
                <a:gd name="T4" fmla="*/ 13 w 13"/>
                <a:gd name="T5" fmla="*/ 3 h 4"/>
                <a:gd name="T6" fmla="*/ 12 w 13"/>
                <a:gd name="T7" fmla="*/ 3 h 4"/>
                <a:gd name="T8" fmla="*/ 12 w 13"/>
                <a:gd name="T9" fmla="*/ 3 h 4"/>
                <a:gd name="T10" fmla="*/ 12 w 13"/>
                <a:gd name="T11" fmla="*/ 3 h 4"/>
                <a:gd name="T12" fmla="*/ 11 w 13"/>
                <a:gd name="T13" fmla="*/ 3 h 4"/>
                <a:gd name="T14" fmla="*/ 11 w 13"/>
                <a:gd name="T15" fmla="*/ 3 h 4"/>
                <a:gd name="T16" fmla="*/ 11 w 13"/>
                <a:gd name="T17" fmla="*/ 3 h 4"/>
                <a:gd name="T18" fmla="*/ 11 w 13"/>
                <a:gd name="T19" fmla="*/ 3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10 w 13"/>
                <a:gd name="T27" fmla="*/ 3 h 4"/>
                <a:gd name="T28" fmla="*/ 10 w 13"/>
                <a:gd name="T29" fmla="*/ 3 h 4"/>
                <a:gd name="T30" fmla="*/ 9 w 13"/>
                <a:gd name="T31" fmla="*/ 3 h 4"/>
                <a:gd name="T32" fmla="*/ 9 w 13"/>
                <a:gd name="T33" fmla="*/ 3 h 4"/>
                <a:gd name="T34" fmla="*/ 9 w 13"/>
                <a:gd name="T35" fmla="*/ 2 h 4"/>
                <a:gd name="T36" fmla="*/ 9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8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7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6 w 13"/>
                <a:gd name="T57" fmla="*/ 1 h 4"/>
                <a:gd name="T58" fmla="*/ 6 w 13"/>
                <a:gd name="T59" fmla="*/ 1 h 4"/>
                <a:gd name="T60" fmla="*/ 6 w 13"/>
                <a:gd name="T61" fmla="*/ 1 h 4"/>
                <a:gd name="T62" fmla="*/ 5 w 13"/>
                <a:gd name="T63" fmla="*/ 1 h 4"/>
                <a:gd name="T64" fmla="*/ 5 w 13"/>
                <a:gd name="T65" fmla="*/ 1 h 4"/>
                <a:gd name="T66" fmla="*/ 5 w 13"/>
                <a:gd name="T67" fmla="*/ 1 h 4"/>
                <a:gd name="T68" fmla="*/ 4 w 13"/>
                <a:gd name="T69" fmla="*/ 1 h 4"/>
                <a:gd name="T70" fmla="*/ 4 w 13"/>
                <a:gd name="T71" fmla="*/ 1 h 4"/>
                <a:gd name="T72" fmla="*/ 4 w 13"/>
                <a:gd name="T73" fmla="*/ 1 h 4"/>
                <a:gd name="T74" fmla="*/ 4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3 w 13"/>
                <a:gd name="T83" fmla="*/ 1 h 4"/>
                <a:gd name="T84" fmla="*/ 3 w 13"/>
                <a:gd name="T85" fmla="*/ 1 h 4"/>
                <a:gd name="T86" fmla="*/ 2 w 13"/>
                <a:gd name="T87" fmla="*/ 0 h 4"/>
                <a:gd name="T88" fmla="*/ 2 w 13"/>
                <a:gd name="T89" fmla="*/ 0 h 4"/>
                <a:gd name="T90" fmla="*/ 2 w 13"/>
                <a:gd name="T91" fmla="*/ 0 h 4"/>
                <a:gd name="T92" fmla="*/ 1 w 13"/>
                <a:gd name="T93" fmla="*/ 0 h 4"/>
                <a:gd name="T94" fmla="*/ 1 w 13"/>
                <a:gd name="T95" fmla="*/ 0 h 4"/>
                <a:gd name="T96" fmla="*/ 1 w 13"/>
                <a:gd name="T97" fmla="*/ 0 h 4"/>
                <a:gd name="T98" fmla="*/ 1 w 13"/>
                <a:gd name="T99" fmla="*/ 0 h 4"/>
                <a:gd name="T100" fmla="*/ 0 w 13"/>
                <a:gd name="T101" fmla="*/ 0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0" name="Freeform 3366"/>
            <p:cNvSpPr>
              <a:spLocks/>
            </p:cNvSpPr>
            <p:nvPr/>
          </p:nvSpPr>
          <p:spPr bwMode="auto">
            <a:xfrm>
              <a:off x="4873376" y="6081065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2 w 12"/>
                <a:gd name="T3" fmla="*/ 4 h 4"/>
                <a:gd name="T4" fmla="*/ 12 w 12"/>
                <a:gd name="T5" fmla="*/ 4 h 4"/>
                <a:gd name="T6" fmla="*/ 12 w 12"/>
                <a:gd name="T7" fmla="*/ 4 h 4"/>
                <a:gd name="T8" fmla="*/ 11 w 12"/>
                <a:gd name="T9" fmla="*/ 4 h 4"/>
                <a:gd name="T10" fmla="*/ 11 w 12"/>
                <a:gd name="T11" fmla="*/ 4 h 4"/>
                <a:gd name="T12" fmla="*/ 11 w 12"/>
                <a:gd name="T13" fmla="*/ 4 h 4"/>
                <a:gd name="T14" fmla="*/ 11 w 12"/>
                <a:gd name="T15" fmla="*/ 3 h 4"/>
                <a:gd name="T16" fmla="*/ 11 w 12"/>
                <a:gd name="T17" fmla="*/ 3 h 4"/>
                <a:gd name="T18" fmla="*/ 10 w 12"/>
                <a:gd name="T19" fmla="*/ 3 h 4"/>
                <a:gd name="T20" fmla="*/ 10 w 12"/>
                <a:gd name="T21" fmla="*/ 3 h 4"/>
                <a:gd name="T22" fmla="*/ 10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9 w 12"/>
                <a:gd name="T31" fmla="*/ 3 h 4"/>
                <a:gd name="T32" fmla="*/ 8 w 12"/>
                <a:gd name="T33" fmla="*/ 3 h 4"/>
                <a:gd name="T34" fmla="*/ 8 w 12"/>
                <a:gd name="T35" fmla="*/ 2 h 4"/>
                <a:gd name="T36" fmla="*/ 8 w 12"/>
                <a:gd name="T37" fmla="*/ 2 h 4"/>
                <a:gd name="T38" fmla="*/ 8 w 12"/>
                <a:gd name="T39" fmla="*/ 2 h 4"/>
                <a:gd name="T40" fmla="*/ 8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7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1 h 4"/>
                <a:gd name="T62" fmla="*/ 5 w 12"/>
                <a:gd name="T63" fmla="*/ 1 h 4"/>
                <a:gd name="T64" fmla="*/ 4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2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1 w 12"/>
                <a:gd name="T89" fmla="*/ 0 h 4"/>
                <a:gd name="T90" fmla="*/ 1 w 12"/>
                <a:gd name="T91" fmla="*/ 0 h 4"/>
                <a:gd name="T92" fmla="*/ 1 w 12"/>
                <a:gd name="T93" fmla="*/ 0 h 4"/>
                <a:gd name="T94" fmla="*/ 1 w 12"/>
                <a:gd name="T95" fmla="*/ 0 h 4"/>
                <a:gd name="T96" fmla="*/ 1 w 12"/>
                <a:gd name="T97" fmla="*/ 0 h 4"/>
                <a:gd name="T98" fmla="*/ 0 w 12"/>
                <a:gd name="T99" fmla="*/ 0 h 4"/>
                <a:gd name="T100" fmla="*/ 0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1" name="Freeform 3367"/>
            <p:cNvSpPr>
              <a:spLocks/>
            </p:cNvSpPr>
            <p:nvPr/>
          </p:nvSpPr>
          <p:spPr bwMode="auto">
            <a:xfrm>
              <a:off x="4860581" y="6076143"/>
              <a:ext cx="12796" cy="4922"/>
            </a:xfrm>
            <a:custGeom>
              <a:avLst/>
              <a:gdLst>
                <a:gd name="T0" fmla="*/ 13 w 13"/>
                <a:gd name="T1" fmla="*/ 5 h 5"/>
                <a:gd name="T2" fmla="*/ 13 w 13"/>
                <a:gd name="T3" fmla="*/ 5 h 5"/>
                <a:gd name="T4" fmla="*/ 12 w 13"/>
                <a:gd name="T5" fmla="*/ 5 h 5"/>
                <a:gd name="T6" fmla="*/ 12 w 13"/>
                <a:gd name="T7" fmla="*/ 4 h 5"/>
                <a:gd name="T8" fmla="*/ 12 w 13"/>
                <a:gd name="T9" fmla="*/ 4 h 5"/>
                <a:gd name="T10" fmla="*/ 12 w 13"/>
                <a:gd name="T11" fmla="*/ 4 h 5"/>
                <a:gd name="T12" fmla="*/ 11 w 13"/>
                <a:gd name="T13" fmla="*/ 4 h 5"/>
                <a:gd name="T14" fmla="*/ 11 w 13"/>
                <a:gd name="T15" fmla="*/ 4 h 5"/>
                <a:gd name="T16" fmla="*/ 11 w 13"/>
                <a:gd name="T17" fmla="*/ 4 h 5"/>
                <a:gd name="T18" fmla="*/ 11 w 13"/>
                <a:gd name="T19" fmla="*/ 4 h 5"/>
                <a:gd name="T20" fmla="*/ 11 w 13"/>
                <a:gd name="T21" fmla="*/ 4 h 5"/>
                <a:gd name="T22" fmla="*/ 10 w 13"/>
                <a:gd name="T23" fmla="*/ 4 h 5"/>
                <a:gd name="T24" fmla="*/ 10 w 13"/>
                <a:gd name="T25" fmla="*/ 4 h 5"/>
                <a:gd name="T26" fmla="*/ 10 w 13"/>
                <a:gd name="T27" fmla="*/ 4 h 5"/>
                <a:gd name="T28" fmla="*/ 9 w 13"/>
                <a:gd name="T29" fmla="*/ 4 h 5"/>
                <a:gd name="T30" fmla="*/ 9 w 13"/>
                <a:gd name="T31" fmla="*/ 4 h 5"/>
                <a:gd name="T32" fmla="*/ 9 w 13"/>
                <a:gd name="T33" fmla="*/ 3 h 5"/>
                <a:gd name="T34" fmla="*/ 9 w 13"/>
                <a:gd name="T35" fmla="*/ 3 h 5"/>
                <a:gd name="T36" fmla="*/ 8 w 13"/>
                <a:gd name="T37" fmla="*/ 3 h 5"/>
                <a:gd name="T38" fmla="*/ 8 w 13"/>
                <a:gd name="T39" fmla="*/ 3 h 5"/>
                <a:gd name="T40" fmla="*/ 8 w 13"/>
                <a:gd name="T41" fmla="*/ 3 h 5"/>
                <a:gd name="T42" fmla="*/ 8 w 13"/>
                <a:gd name="T43" fmla="*/ 3 h 5"/>
                <a:gd name="T44" fmla="*/ 7 w 13"/>
                <a:gd name="T45" fmla="*/ 3 h 5"/>
                <a:gd name="T46" fmla="*/ 7 w 13"/>
                <a:gd name="T47" fmla="*/ 3 h 5"/>
                <a:gd name="T48" fmla="*/ 7 w 13"/>
                <a:gd name="T49" fmla="*/ 3 h 5"/>
                <a:gd name="T50" fmla="*/ 7 w 13"/>
                <a:gd name="T51" fmla="*/ 3 h 5"/>
                <a:gd name="T52" fmla="*/ 6 w 13"/>
                <a:gd name="T53" fmla="*/ 3 h 5"/>
                <a:gd name="T54" fmla="*/ 6 w 13"/>
                <a:gd name="T55" fmla="*/ 3 h 5"/>
                <a:gd name="T56" fmla="*/ 6 w 13"/>
                <a:gd name="T57" fmla="*/ 2 h 5"/>
                <a:gd name="T58" fmla="*/ 6 w 13"/>
                <a:gd name="T59" fmla="*/ 2 h 5"/>
                <a:gd name="T60" fmla="*/ 5 w 13"/>
                <a:gd name="T61" fmla="*/ 2 h 5"/>
                <a:gd name="T62" fmla="*/ 5 w 13"/>
                <a:gd name="T63" fmla="*/ 2 h 5"/>
                <a:gd name="T64" fmla="*/ 5 w 13"/>
                <a:gd name="T65" fmla="*/ 2 h 5"/>
                <a:gd name="T66" fmla="*/ 5 w 13"/>
                <a:gd name="T67" fmla="*/ 2 h 5"/>
                <a:gd name="T68" fmla="*/ 4 w 13"/>
                <a:gd name="T69" fmla="*/ 2 h 5"/>
                <a:gd name="T70" fmla="*/ 4 w 13"/>
                <a:gd name="T71" fmla="*/ 2 h 5"/>
                <a:gd name="T72" fmla="*/ 4 w 13"/>
                <a:gd name="T73" fmla="*/ 2 h 5"/>
                <a:gd name="T74" fmla="*/ 4 w 13"/>
                <a:gd name="T75" fmla="*/ 1 h 5"/>
                <a:gd name="T76" fmla="*/ 3 w 13"/>
                <a:gd name="T77" fmla="*/ 1 h 5"/>
                <a:gd name="T78" fmla="*/ 3 w 13"/>
                <a:gd name="T79" fmla="*/ 1 h 5"/>
                <a:gd name="T80" fmla="*/ 3 w 13"/>
                <a:gd name="T81" fmla="*/ 1 h 5"/>
                <a:gd name="T82" fmla="*/ 3 w 13"/>
                <a:gd name="T83" fmla="*/ 1 h 5"/>
                <a:gd name="T84" fmla="*/ 2 w 13"/>
                <a:gd name="T85" fmla="*/ 1 h 5"/>
                <a:gd name="T86" fmla="*/ 2 w 13"/>
                <a:gd name="T87" fmla="*/ 1 h 5"/>
                <a:gd name="T88" fmla="*/ 2 w 13"/>
                <a:gd name="T89" fmla="*/ 1 h 5"/>
                <a:gd name="T90" fmla="*/ 2 w 13"/>
                <a:gd name="T91" fmla="*/ 1 h 5"/>
                <a:gd name="T92" fmla="*/ 1 w 13"/>
                <a:gd name="T93" fmla="*/ 1 h 5"/>
                <a:gd name="T94" fmla="*/ 1 w 13"/>
                <a:gd name="T95" fmla="*/ 1 h 5"/>
                <a:gd name="T96" fmla="*/ 1 w 13"/>
                <a:gd name="T97" fmla="*/ 1 h 5"/>
                <a:gd name="T98" fmla="*/ 1 w 13"/>
                <a:gd name="T99" fmla="*/ 0 h 5"/>
                <a:gd name="T100" fmla="*/ 1 w 13"/>
                <a:gd name="T101" fmla="*/ 0 h 5"/>
                <a:gd name="T102" fmla="*/ 0 w 13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2" name="Freeform 3368"/>
            <p:cNvSpPr>
              <a:spLocks/>
            </p:cNvSpPr>
            <p:nvPr/>
          </p:nvSpPr>
          <p:spPr bwMode="auto">
            <a:xfrm>
              <a:off x="4848770" y="6072206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2 w 13"/>
                <a:gd name="T3" fmla="*/ 4 h 4"/>
                <a:gd name="T4" fmla="*/ 12 w 13"/>
                <a:gd name="T5" fmla="*/ 4 h 4"/>
                <a:gd name="T6" fmla="*/ 12 w 13"/>
                <a:gd name="T7" fmla="*/ 4 h 4"/>
                <a:gd name="T8" fmla="*/ 11 w 13"/>
                <a:gd name="T9" fmla="*/ 4 h 4"/>
                <a:gd name="T10" fmla="*/ 11 w 13"/>
                <a:gd name="T11" fmla="*/ 4 h 4"/>
                <a:gd name="T12" fmla="*/ 11 w 13"/>
                <a:gd name="T13" fmla="*/ 4 h 4"/>
                <a:gd name="T14" fmla="*/ 11 w 13"/>
                <a:gd name="T15" fmla="*/ 4 h 4"/>
                <a:gd name="T16" fmla="*/ 10 w 13"/>
                <a:gd name="T17" fmla="*/ 4 h 4"/>
                <a:gd name="T18" fmla="*/ 10 w 13"/>
                <a:gd name="T19" fmla="*/ 4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9 w 13"/>
                <a:gd name="T27" fmla="*/ 3 h 4"/>
                <a:gd name="T28" fmla="*/ 9 w 13"/>
                <a:gd name="T29" fmla="*/ 3 h 4"/>
                <a:gd name="T30" fmla="*/ 9 w 13"/>
                <a:gd name="T31" fmla="*/ 3 h 4"/>
                <a:gd name="T32" fmla="*/ 8 w 13"/>
                <a:gd name="T33" fmla="*/ 3 h 4"/>
                <a:gd name="T34" fmla="*/ 8 w 13"/>
                <a:gd name="T35" fmla="*/ 3 h 4"/>
                <a:gd name="T36" fmla="*/ 8 w 13"/>
                <a:gd name="T37" fmla="*/ 3 h 4"/>
                <a:gd name="T38" fmla="*/ 8 w 13"/>
                <a:gd name="T39" fmla="*/ 3 h 4"/>
                <a:gd name="T40" fmla="*/ 7 w 13"/>
                <a:gd name="T41" fmla="*/ 3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5 w 13"/>
                <a:gd name="T57" fmla="*/ 2 h 4"/>
                <a:gd name="T58" fmla="*/ 5 w 13"/>
                <a:gd name="T59" fmla="*/ 2 h 4"/>
                <a:gd name="T60" fmla="*/ 5 w 13"/>
                <a:gd name="T61" fmla="*/ 1 h 4"/>
                <a:gd name="T62" fmla="*/ 5 w 13"/>
                <a:gd name="T63" fmla="*/ 1 h 4"/>
                <a:gd name="T64" fmla="*/ 4 w 13"/>
                <a:gd name="T65" fmla="*/ 1 h 4"/>
                <a:gd name="T66" fmla="*/ 4 w 13"/>
                <a:gd name="T67" fmla="*/ 1 h 4"/>
                <a:gd name="T68" fmla="*/ 4 w 13"/>
                <a:gd name="T69" fmla="*/ 1 h 4"/>
                <a:gd name="T70" fmla="*/ 4 w 13"/>
                <a:gd name="T71" fmla="*/ 1 h 4"/>
                <a:gd name="T72" fmla="*/ 4 w 13"/>
                <a:gd name="T73" fmla="*/ 1 h 4"/>
                <a:gd name="T74" fmla="*/ 3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2 w 13"/>
                <a:gd name="T83" fmla="*/ 0 h 4"/>
                <a:gd name="T84" fmla="*/ 2 w 13"/>
                <a:gd name="T85" fmla="*/ 0 h 4"/>
                <a:gd name="T86" fmla="*/ 2 w 13"/>
                <a:gd name="T87" fmla="*/ 0 h 4"/>
                <a:gd name="T88" fmla="*/ 1 w 13"/>
                <a:gd name="T89" fmla="*/ 0 h 4"/>
                <a:gd name="T90" fmla="*/ 1 w 13"/>
                <a:gd name="T91" fmla="*/ 0 h 4"/>
                <a:gd name="T92" fmla="*/ 1 w 13"/>
                <a:gd name="T93" fmla="*/ 0 h 4"/>
                <a:gd name="T94" fmla="*/ 1 w 13"/>
                <a:gd name="T95" fmla="*/ 0 h 4"/>
                <a:gd name="T96" fmla="*/ 1 w 13"/>
                <a:gd name="T97" fmla="*/ 0 h 4"/>
                <a:gd name="T98" fmla="*/ 0 w 13"/>
                <a:gd name="T99" fmla="*/ 0 h 4"/>
                <a:gd name="T100" fmla="*/ 0 w 13"/>
                <a:gd name="T101" fmla="*/ 0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3" name="Freeform 3369"/>
            <p:cNvSpPr>
              <a:spLocks/>
            </p:cNvSpPr>
            <p:nvPr/>
          </p:nvSpPr>
          <p:spPr bwMode="auto">
            <a:xfrm>
              <a:off x="4836959" y="6066301"/>
              <a:ext cx="11811" cy="590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12 w 12"/>
                <a:gd name="T5" fmla="*/ 5 h 6"/>
                <a:gd name="T6" fmla="*/ 11 w 12"/>
                <a:gd name="T7" fmla="*/ 5 h 6"/>
                <a:gd name="T8" fmla="*/ 11 w 12"/>
                <a:gd name="T9" fmla="*/ 5 h 6"/>
                <a:gd name="T10" fmla="*/ 11 w 12"/>
                <a:gd name="T11" fmla="*/ 5 h 6"/>
                <a:gd name="T12" fmla="*/ 11 w 12"/>
                <a:gd name="T13" fmla="*/ 5 h 6"/>
                <a:gd name="T14" fmla="*/ 10 w 12"/>
                <a:gd name="T15" fmla="*/ 5 h 6"/>
                <a:gd name="T16" fmla="*/ 10 w 12"/>
                <a:gd name="T17" fmla="*/ 5 h 6"/>
                <a:gd name="T18" fmla="*/ 10 w 12"/>
                <a:gd name="T19" fmla="*/ 5 h 6"/>
                <a:gd name="T20" fmla="*/ 10 w 12"/>
                <a:gd name="T21" fmla="*/ 4 h 6"/>
                <a:gd name="T22" fmla="*/ 9 w 12"/>
                <a:gd name="T23" fmla="*/ 4 h 6"/>
                <a:gd name="T24" fmla="*/ 9 w 12"/>
                <a:gd name="T25" fmla="*/ 4 h 6"/>
                <a:gd name="T26" fmla="*/ 9 w 12"/>
                <a:gd name="T27" fmla="*/ 4 h 6"/>
                <a:gd name="T28" fmla="*/ 9 w 12"/>
                <a:gd name="T29" fmla="*/ 4 h 6"/>
                <a:gd name="T30" fmla="*/ 8 w 12"/>
                <a:gd name="T31" fmla="*/ 4 h 6"/>
                <a:gd name="T32" fmla="*/ 8 w 12"/>
                <a:gd name="T33" fmla="*/ 4 h 6"/>
                <a:gd name="T34" fmla="*/ 8 w 12"/>
                <a:gd name="T35" fmla="*/ 4 h 6"/>
                <a:gd name="T36" fmla="*/ 8 w 12"/>
                <a:gd name="T37" fmla="*/ 4 h 6"/>
                <a:gd name="T38" fmla="*/ 7 w 12"/>
                <a:gd name="T39" fmla="*/ 4 h 6"/>
                <a:gd name="T40" fmla="*/ 7 w 12"/>
                <a:gd name="T41" fmla="*/ 3 h 6"/>
                <a:gd name="T42" fmla="*/ 7 w 12"/>
                <a:gd name="T43" fmla="*/ 3 h 6"/>
                <a:gd name="T44" fmla="*/ 7 w 12"/>
                <a:gd name="T45" fmla="*/ 3 h 6"/>
                <a:gd name="T46" fmla="*/ 6 w 12"/>
                <a:gd name="T47" fmla="*/ 3 h 6"/>
                <a:gd name="T48" fmla="*/ 6 w 12"/>
                <a:gd name="T49" fmla="*/ 3 h 6"/>
                <a:gd name="T50" fmla="*/ 6 w 12"/>
                <a:gd name="T51" fmla="*/ 3 h 6"/>
                <a:gd name="T52" fmla="*/ 6 w 12"/>
                <a:gd name="T53" fmla="*/ 3 h 6"/>
                <a:gd name="T54" fmla="*/ 5 w 12"/>
                <a:gd name="T55" fmla="*/ 3 h 6"/>
                <a:gd name="T56" fmla="*/ 5 w 12"/>
                <a:gd name="T57" fmla="*/ 3 h 6"/>
                <a:gd name="T58" fmla="*/ 5 w 12"/>
                <a:gd name="T59" fmla="*/ 3 h 6"/>
                <a:gd name="T60" fmla="*/ 5 w 12"/>
                <a:gd name="T61" fmla="*/ 2 h 6"/>
                <a:gd name="T62" fmla="*/ 5 w 12"/>
                <a:gd name="T63" fmla="*/ 2 h 6"/>
                <a:gd name="T64" fmla="*/ 4 w 12"/>
                <a:gd name="T65" fmla="*/ 2 h 6"/>
                <a:gd name="T66" fmla="*/ 4 w 12"/>
                <a:gd name="T67" fmla="*/ 2 h 6"/>
                <a:gd name="T68" fmla="*/ 4 w 12"/>
                <a:gd name="T69" fmla="*/ 2 h 6"/>
                <a:gd name="T70" fmla="*/ 3 w 12"/>
                <a:gd name="T71" fmla="*/ 2 h 6"/>
                <a:gd name="T72" fmla="*/ 3 w 12"/>
                <a:gd name="T73" fmla="*/ 2 h 6"/>
                <a:gd name="T74" fmla="*/ 3 w 12"/>
                <a:gd name="T75" fmla="*/ 2 h 6"/>
                <a:gd name="T76" fmla="*/ 3 w 12"/>
                <a:gd name="T77" fmla="*/ 1 h 6"/>
                <a:gd name="T78" fmla="*/ 3 w 12"/>
                <a:gd name="T79" fmla="*/ 1 h 6"/>
                <a:gd name="T80" fmla="*/ 2 w 12"/>
                <a:gd name="T81" fmla="*/ 1 h 6"/>
                <a:gd name="T82" fmla="*/ 2 w 12"/>
                <a:gd name="T83" fmla="*/ 1 h 6"/>
                <a:gd name="T84" fmla="*/ 2 w 12"/>
                <a:gd name="T85" fmla="*/ 1 h 6"/>
                <a:gd name="T86" fmla="*/ 2 w 12"/>
                <a:gd name="T87" fmla="*/ 1 h 6"/>
                <a:gd name="T88" fmla="*/ 1 w 12"/>
                <a:gd name="T89" fmla="*/ 1 h 6"/>
                <a:gd name="T90" fmla="*/ 1 w 12"/>
                <a:gd name="T91" fmla="*/ 1 h 6"/>
                <a:gd name="T92" fmla="*/ 1 w 12"/>
                <a:gd name="T93" fmla="*/ 1 h 6"/>
                <a:gd name="T94" fmla="*/ 0 w 12"/>
                <a:gd name="T95" fmla="*/ 1 h 6"/>
                <a:gd name="T96" fmla="*/ 0 w 12"/>
                <a:gd name="T97" fmla="*/ 0 h 6"/>
                <a:gd name="T98" fmla="*/ 0 w 12"/>
                <a:gd name="T99" fmla="*/ 0 h 6"/>
                <a:gd name="T100" fmla="*/ 0 w 12"/>
                <a:gd name="T101" fmla="*/ 0 h 6"/>
                <a:gd name="T102" fmla="*/ 0 w 12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4" name="Freeform 3370"/>
            <p:cNvSpPr>
              <a:spLocks/>
            </p:cNvSpPr>
            <p:nvPr/>
          </p:nvSpPr>
          <p:spPr bwMode="auto">
            <a:xfrm>
              <a:off x="4824163" y="6061380"/>
              <a:ext cx="12796" cy="4922"/>
            </a:xfrm>
            <a:custGeom>
              <a:avLst/>
              <a:gdLst>
                <a:gd name="T0" fmla="*/ 13 w 13"/>
                <a:gd name="T1" fmla="*/ 5 h 5"/>
                <a:gd name="T2" fmla="*/ 13 w 13"/>
                <a:gd name="T3" fmla="*/ 5 h 5"/>
                <a:gd name="T4" fmla="*/ 12 w 13"/>
                <a:gd name="T5" fmla="*/ 5 h 5"/>
                <a:gd name="T6" fmla="*/ 12 w 13"/>
                <a:gd name="T7" fmla="*/ 5 h 5"/>
                <a:gd name="T8" fmla="*/ 12 w 13"/>
                <a:gd name="T9" fmla="*/ 5 h 5"/>
                <a:gd name="T10" fmla="*/ 12 w 13"/>
                <a:gd name="T11" fmla="*/ 5 h 5"/>
                <a:gd name="T12" fmla="*/ 11 w 13"/>
                <a:gd name="T13" fmla="*/ 5 h 5"/>
                <a:gd name="T14" fmla="*/ 11 w 13"/>
                <a:gd name="T15" fmla="*/ 5 h 5"/>
                <a:gd name="T16" fmla="*/ 11 w 13"/>
                <a:gd name="T17" fmla="*/ 4 h 5"/>
                <a:gd name="T18" fmla="*/ 10 w 13"/>
                <a:gd name="T19" fmla="*/ 4 h 5"/>
                <a:gd name="T20" fmla="*/ 10 w 13"/>
                <a:gd name="T21" fmla="*/ 4 h 5"/>
                <a:gd name="T22" fmla="*/ 10 w 13"/>
                <a:gd name="T23" fmla="*/ 4 h 5"/>
                <a:gd name="T24" fmla="*/ 10 w 13"/>
                <a:gd name="T25" fmla="*/ 4 h 5"/>
                <a:gd name="T26" fmla="*/ 10 w 13"/>
                <a:gd name="T27" fmla="*/ 4 h 5"/>
                <a:gd name="T28" fmla="*/ 9 w 13"/>
                <a:gd name="T29" fmla="*/ 4 h 5"/>
                <a:gd name="T30" fmla="*/ 9 w 13"/>
                <a:gd name="T31" fmla="*/ 4 h 5"/>
                <a:gd name="T32" fmla="*/ 9 w 13"/>
                <a:gd name="T33" fmla="*/ 3 h 5"/>
                <a:gd name="T34" fmla="*/ 9 w 13"/>
                <a:gd name="T35" fmla="*/ 3 h 5"/>
                <a:gd name="T36" fmla="*/ 8 w 13"/>
                <a:gd name="T37" fmla="*/ 3 h 5"/>
                <a:gd name="T38" fmla="*/ 8 w 13"/>
                <a:gd name="T39" fmla="*/ 3 h 5"/>
                <a:gd name="T40" fmla="*/ 8 w 13"/>
                <a:gd name="T41" fmla="*/ 3 h 5"/>
                <a:gd name="T42" fmla="*/ 8 w 13"/>
                <a:gd name="T43" fmla="*/ 3 h 5"/>
                <a:gd name="T44" fmla="*/ 8 w 13"/>
                <a:gd name="T45" fmla="*/ 3 h 5"/>
                <a:gd name="T46" fmla="*/ 7 w 13"/>
                <a:gd name="T47" fmla="*/ 3 h 5"/>
                <a:gd name="T48" fmla="*/ 7 w 13"/>
                <a:gd name="T49" fmla="*/ 3 h 5"/>
                <a:gd name="T50" fmla="*/ 7 w 13"/>
                <a:gd name="T51" fmla="*/ 2 h 5"/>
                <a:gd name="T52" fmla="*/ 6 w 13"/>
                <a:gd name="T53" fmla="*/ 2 h 5"/>
                <a:gd name="T54" fmla="*/ 6 w 13"/>
                <a:gd name="T55" fmla="*/ 2 h 5"/>
                <a:gd name="T56" fmla="*/ 6 w 13"/>
                <a:gd name="T57" fmla="*/ 2 h 5"/>
                <a:gd name="T58" fmla="*/ 6 w 13"/>
                <a:gd name="T59" fmla="*/ 2 h 5"/>
                <a:gd name="T60" fmla="*/ 5 w 13"/>
                <a:gd name="T61" fmla="*/ 2 h 5"/>
                <a:gd name="T62" fmla="*/ 5 w 13"/>
                <a:gd name="T63" fmla="*/ 2 h 5"/>
                <a:gd name="T64" fmla="*/ 5 w 13"/>
                <a:gd name="T65" fmla="*/ 2 h 5"/>
                <a:gd name="T66" fmla="*/ 5 w 13"/>
                <a:gd name="T67" fmla="*/ 2 h 5"/>
                <a:gd name="T68" fmla="*/ 5 w 13"/>
                <a:gd name="T69" fmla="*/ 2 h 5"/>
                <a:gd name="T70" fmla="*/ 4 w 13"/>
                <a:gd name="T71" fmla="*/ 1 h 5"/>
                <a:gd name="T72" fmla="*/ 4 w 13"/>
                <a:gd name="T73" fmla="*/ 1 h 5"/>
                <a:gd name="T74" fmla="*/ 4 w 13"/>
                <a:gd name="T75" fmla="*/ 1 h 5"/>
                <a:gd name="T76" fmla="*/ 3 w 13"/>
                <a:gd name="T77" fmla="*/ 1 h 5"/>
                <a:gd name="T78" fmla="*/ 3 w 13"/>
                <a:gd name="T79" fmla="*/ 1 h 5"/>
                <a:gd name="T80" fmla="*/ 3 w 13"/>
                <a:gd name="T81" fmla="*/ 1 h 5"/>
                <a:gd name="T82" fmla="*/ 3 w 13"/>
                <a:gd name="T83" fmla="*/ 1 h 5"/>
                <a:gd name="T84" fmla="*/ 3 w 13"/>
                <a:gd name="T85" fmla="*/ 1 h 5"/>
                <a:gd name="T86" fmla="*/ 2 w 13"/>
                <a:gd name="T87" fmla="*/ 1 h 5"/>
                <a:gd name="T88" fmla="*/ 2 w 13"/>
                <a:gd name="T89" fmla="*/ 0 h 5"/>
                <a:gd name="T90" fmla="*/ 2 w 13"/>
                <a:gd name="T91" fmla="*/ 0 h 5"/>
                <a:gd name="T92" fmla="*/ 2 w 13"/>
                <a:gd name="T93" fmla="*/ 0 h 5"/>
                <a:gd name="T94" fmla="*/ 1 w 13"/>
                <a:gd name="T95" fmla="*/ 0 h 5"/>
                <a:gd name="T96" fmla="*/ 1 w 13"/>
                <a:gd name="T97" fmla="*/ 0 h 5"/>
                <a:gd name="T98" fmla="*/ 1 w 13"/>
                <a:gd name="T99" fmla="*/ 0 h 5"/>
                <a:gd name="T100" fmla="*/ 0 w 13"/>
                <a:gd name="T101" fmla="*/ 0 h 5"/>
                <a:gd name="T102" fmla="*/ 0 w 13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5" name="Freeform 3371"/>
            <p:cNvSpPr>
              <a:spLocks/>
            </p:cNvSpPr>
            <p:nvPr/>
          </p:nvSpPr>
          <p:spPr bwMode="auto">
            <a:xfrm>
              <a:off x="4812352" y="6055474"/>
              <a:ext cx="11811" cy="590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12 w 12"/>
                <a:gd name="T5" fmla="*/ 5 h 6"/>
                <a:gd name="T6" fmla="*/ 12 w 12"/>
                <a:gd name="T7" fmla="*/ 5 h 6"/>
                <a:gd name="T8" fmla="*/ 12 w 12"/>
                <a:gd name="T9" fmla="*/ 5 h 6"/>
                <a:gd name="T10" fmla="*/ 11 w 12"/>
                <a:gd name="T11" fmla="*/ 5 h 6"/>
                <a:gd name="T12" fmla="*/ 11 w 12"/>
                <a:gd name="T13" fmla="*/ 5 h 6"/>
                <a:gd name="T14" fmla="*/ 11 w 12"/>
                <a:gd name="T15" fmla="*/ 5 h 6"/>
                <a:gd name="T16" fmla="*/ 11 w 12"/>
                <a:gd name="T17" fmla="*/ 5 h 6"/>
                <a:gd name="T18" fmla="*/ 10 w 12"/>
                <a:gd name="T19" fmla="*/ 5 h 6"/>
                <a:gd name="T20" fmla="*/ 10 w 12"/>
                <a:gd name="T21" fmla="*/ 5 h 6"/>
                <a:gd name="T22" fmla="*/ 10 w 12"/>
                <a:gd name="T23" fmla="*/ 4 h 6"/>
                <a:gd name="T24" fmla="*/ 10 w 12"/>
                <a:gd name="T25" fmla="*/ 4 h 6"/>
                <a:gd name="T26" fmla="*/ 10 w 12"/>
                <a:gd name="T27" fmla="*/ 4 h 6"/>
                <a:gd name="T28" fmla="*/ 9 w 12"/>
                <a:gd name="T29" fmla="*/ 4 h 6"/>
                <a:gd name="T30" fmla="*/ 9 w 12"/>
                <a:gd name="T31" fmla="*/ 4 h 6"/>
                <a:gd name="T32" fmla="*/ 9 w 12"/>
                <a:gd name="T33" fmla="*/ 4 h 6"/>
                <a:gd name="T34" fmla="*/ 8 w 12"/>
                <a:gd name="T35" fmla="*/ 4 h 6"/>
                <a:gd name="T36" fmla="*/ 8 w 12"/>
                <a:gd name="T37" fmla="*/ 4 h 6"/>
                <a:gd name="T38" fmla="*/ 8 w 12"/>
                <a:gd name="T39" fmla="*/ 4 h 6"/>
                <a:gd name="T40" fmla="*/ 8 w 12"/>
                <a:gd name="T41" fmla="*/ 3 h 6"/>
                <a:gd name="T42" fmla="*/ 8 w 12"/>
                <a:gd name="T43" fmla="*/ 3 h 6"/>
                <a:gd name="T44" fmla="*/ 7 w 12"/>
                <a:gd name="T45" fmla="*/ 3 h 6"/>
                <a:gd name="T46" fmla="*/ 7 w 12"/>
                <a:gd name="T47" fmla="*/ 3 h 6"/>
                <a:gd name="T48" fmla="*/ 7 w 12"/>
                <a:gd name="T49" fmla="*/ 3 h 6"/>
                <a:gd name="T50" fmla="*/ 7 w 12"/>
                <a:gd name="T51" fmla="*/ 3 h 6"/>
                <a:gd name="T52" fmla="*/ 6 w 12"/>
                <a:gd name="T53" fmla="*/ 3 h 6"/>
                <a:gd name="T54" fmla="*/ 6 w 12"/>
                <a:gd name="T55" fmla="*/ 2 h 6"/>
                <a:gd name="T56" fmla="*/ 6 w 12"/>
                <a:gd name="T57" fmla="*/ 2 h 6"/>
                <a:gd name="T58" fmla="*/ 5 w 12"/>
                <a:gd name="T59" fmla="*/ 2 h 6"/>
                <a:gd name="T60" fmla="*/ 5 w 12"/>
                <a:gd name="T61" fmla="*/ 2 h 6"/>
                <a:gd name="T62" fmla="*/ 5 w 12"/>
                <a:gd name="T63" fmla="*/ 2 h 6"/>
                <a:gd name="T64" fmla="*/ 5 w 12"/>
                <a:gd name="T65" fmla="*/ 2 h 6"/>
                <a:gd name="T66" fmla="*/ 5 w 12"/>
                <a:gd name="T67" fmla="*/ 2 h 6"/>
                <a:gd name="T68" fmla="*/ 4 w 12"/>
                <a:gd name="T69" fmla="*/ 2 h 6"/>
                <a:gd name="T70" fmla="*/ 4 w 12"/>
                <a:gd name="T71" fmla="*/ 2 h 6"/>
                <a:gd name="T72" fmla="*/ 4 w 12"/>
                <a:gd name="T73" fmla="*/ 1 h 6"/>
                <a:gd name="T74" fmla="*/ 4 w 12"/>
                <a:gd name="T75" fmla="*/ 1 h 6"/>
                <a:gd name="T76" fmla="*/ 3 w 12"/>
                <a:gd name="T77" fmla="*/ 1 h 6"/>
                <a:gd name="T78" fmla="*/ 3 w 12"/>
                <a:gd name="T79" fmla="*/ 1 h 6"/>
                <a:gd name="T80" fmla="*/ 3 w 12"/>
                <a:gd name="T81" fmla="*/ 1 h 6"/>
                <a:gd name="T82" fmla="*/ 3 w 12"/>
                <a:gd name="T83" fmla="*/ 1 h 6"/>
                <a:gd name="T84" fmla="*/ 2 w 12"/>
                <a:gd name="T85" fmla="*/ 1 h 6"/>
                <a:gd name="T86" fmla="*/ 2 w 12"/>
                <a:gd name="T87" fmla="*/ 1 h 6"/>
                <a:gd name="T88" fmla="*/ 2 w 12"/>
                <a:gd name="T89" fmla="*/ 1 h 6"/>
                <a:gd name="T90" fmla="*/ 2 w 12"/>
                <a:gd name="T91" fmla="*/ 0 h 6"/>
                <a:gd name="T92" fmla="*/ 1 w 12"/>
                <a:gd name="T93" fmla="*/ 0 h 6"/>
                <a:gd name="T94" fmla="*/ 1 w 12"/>
                <a:gd name="T95" fmla="*/ 0 h 6"/>
                <a:gd name="T96" fmla="*/ 1 w 12"/>
                <a:gd name="T97" fmla="*/ 0 h 6"/>
                <a:gd name="T98" fmla="*/ 1 w 12"/>
                <a:gd name="T99" fmla="*/ 0 h 6"/>
                <a:gd name="T100" fmla="*/ 1 w 12"/>
                <a:gd name="T101" fmla="*/ 0 h 6"/>
                <a:gd name="T102" fmla="*/ 0 w 12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6" name="Freeform 3372"/>
            <p:cNvSpPr>
              <a:spLocks/>
            </p:cNvSpPr>
            <p:nvPr/>
          </p:nvSpPr>
          <p:spPr bwMode="auto">
            <a:xfrm>
              <a:off x="4800541" y="6048584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6 h 7"/>
                <a:gd name="T6" fmla="*/ 12 w 13"/>
                <a:gd name="T7" fmla="*/ 6 h 7"/>
                <a:gd name="T8" fmla="*/ 12 w 13"/>
                <a:gd name="T9" fmla="*/ 6 h 7"/>
                <a:gd name="T10" fmla="*/ 11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0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9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8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7 w 13"/>
                <a:gd name="T43" fmla="*/ 4 h 7"/>
                <a:gd name="T44" fmla="*/ 7 w 13"/>
                <a:gd name="T45" fmla="*/ 4 h 7"/>
                <a:gd name="T46" fmla="*/ 7 w 13"/>
                <a:gd name="T47" fmla="*/ 4 h 7"/>
                <a:gd name="T48" fmla="*/ 7 w 13"/>
                <a:gd name="T49" fmla="*/ 4 h 7"/>
                <a:gd name="T50" fmla="*/ 6 w 13"/>
                <a:gd name="T51" fmla="*/ 4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5 w 13"/>
                <a:gd name="T61" fmla="*/ 3 h 7"/>
                <a:gd name="T62" fmla="*/ 5 w 13"/>
                <a:gd name="T63" fmla="*/ 3 h 7"/>
                <a:gd name="T64" fmla="*/ 5 w 13"/>
                <a:gd name="T65" fmla="*/ 3 h 7"/>
                <a:gd name="T66" fmla="*/ 4 w 13"/>
                <a:gd name="T67" fmla="*/ 3 h 7"/>
                <a:gd name="T68" fmla="*/ 4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3 w 13"/>
                <a:gd name="T77" fmla="*/ 2 h 7"/>
                <a:gd name="T78" fmla="*/ 3 w 13"/>
                <a:gd name="T79" fmla="*/ 2 h 7"/>
                <a:gd name="T80" fmla="*/ 3 w 13"/>
                <a:gd name="T81" fmla="*/ 2 h 7"/>
                <a:gd name="T82" fmla="*/ 3 w 13"/>
                <a:gd name="T83" fmla="*/ 2 h 7"/>
                <a:gd name="T84" fmla="*/ 2 w 13"/>
                <a:gd name="T85" fmla="*/ 2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1 h 7"/>
                <a:gd name="T92" fmla="*/ 2 w 13"/>
                <a:gd name="T93" fmla="*/ 1 h 7"/>
                <a:gd name="T94" fmla="*/ 1 w 13"/>
                <a:gd name="T95" fmla="*/ 1 h 7"/>
                <a:gd name="T96" fmla="*/ 1 w 13"/>
                <a:gd name="T97" fmla="*/ 1 h 7"/>
                <a:gd name="T98" fmla="*/ 1 w 13"/>
                <a:gd name="T99" fmla="*/ 1 h 7"/>
                <a:gd name="T100" fmla="*/ 0 w 13"/>
                <a:gd name="T101" fmla="*/ 1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7" name="Freeform 3373"/>
            <p:cNvSpPr>
              <a:spLocks/>
            </p:cNvSpPr>
            <p:nvPr/>
          </p:nvSpPr>
          <p:spPr bwMode="auto">
            <a:xfrm>
              <a:off x="4788730" y="6042679"/>
              <a:ext cx="11811" cy="6890"/>
            </a:xfrm>
            <a:custGeom>
              <a:avLst/>
              <a:gdLst>
                <a:gd name="T0" fmla="*/ 12 w 12"/>
                <a:gd name="T1" fmla="*/ 7 h 7"/>
                <a:gd name="T2" fmla="*/ 12 w 12"/>
                <a:gd name="T3" fmla="*/ 6 h 7"/>
                <a:gd name="T4" fmla="*/ 12 w 12"/>
                <a:gd name="T5" fmla="*/ 6 h 7"/>
                <a:gd name="T6" fmla="*/ 12 w 12"/>
                <a:gd name="T7" fmla="*/ 6 h 7"/>
                <a:gd name="T8" fmla="*/ 12 w 12"/>
                <a:gd name="T9" fmla="*/ 6 h 7"/>
                <a:gd name="T10" fmla="*/ 11 w 12"/>
                <a:gd name="T11" fmla="*/ 6 h 7"/>
                <a:gd name="T12" fmla="*/ 11 w 12"/>
                <a:gd name="T13" fmla="*/ 6 h 7"/>
                <a:gd name="T14" fmla="*/ 11 w 12"/>
                <a:gd name="T15" fmla="*/ 6 h 7"/>
                <a:gd name="T16" fmla="*/ 11 w 12"/>
                <a:gd name="T17" fmla="*/ 5 h 7"/>
                <a:gd name="T18" fmla="*/ 10 w 12"/>
                <a:gd name="T19" fmla="*/ 5 h 7"/>
                <a:gd name="T20" fmla="*/ 10 w 12"/>
                <a:gd name="T21" fmla="*/ 5 h 7"/>
                <a:gd name="T22" fmla="*/ 10 w 12"/>
                <a:gd name="T23" fmla="*/ 5 h 7"/>
                <a:gd name="T24" fmla="*/ 9 w 12"/>
                <a:gd name="T25" fmla="*/ 5 h 7"/>
                <a:gd name="T26" fmla="*/ 9 w 12"/>
                <a:gd name="T27" fmla="*/ 5 h 7"/>
                <a:gd name="T28" fmla="*/ 9 w 12"/>
                <a:gd name="T29" fmla="*/ 5 h 7"/>
                <a:gd name="T30" fmla="*/ 9 w 12"/>
                <a:gd name="T31" fmla="*/ 5 h 7"/>
                <a:gd name="T32" fmla="*/ 9 w 12"/>
                <a:gd name="T33" fmla="*/ 4 h 7"/>
                <a:gd name="T34" fmla="*/ 8 w 12"/>
                <a:gd name="T35" fmla="*/ 4 h 7"/>
                <a:gd name="T36" fmla="*/ 8 w 12"/>
                <a:gd name="T37" fmla="*/ 4 h 7"/>
                <a:gd name="T38" fmla="*/ 8 w 12"/>
                <a:gd name="T39" fmla="*/ 4 h 7"/>
                <a:gd name="T40" fmla="*/ 8 w 12"/>
                <a:gd name="T41" fmla="*/ 4 h 7"/>
                <a:gd name="T42" fmla="*/ 7 w 12"/>
                <a:gd name="T43" fmla="*/ 4 h 7"/>
                <a:gd name="T44" fmla="*/ 7 w 12"/>
                <a:gd name="T45" fmla="*/ 4 h 7"/>
                <a:gd name="T46" fmla="*/ 7 w 12"/>
                <a:gd name="T47" fmla="*/ 4 h 7"/>
                <a:gd name="T48" fmla="*/ 7 w 12"/>
                <a:gd name="T49" fmla="*/ 3 h 7"/>
                <a:gd name="T50" fmla="*/ 6 w 12"/>
                <a:gd name="T51" fmla="*/ 3 h 7"/>
                <a:gd name="T52" fmla="*/ 6 w 12"/>
                <a:gd name="T53" fmla="*/ 3 h 7"/>
                <a:gd name="T54" fmla="*/ 6 w 12"/>
                <a:gd name="T55" fmla="*/ 3 h 7"/>
                <a:gd name="T56" fmla="*/ 6 w 12"/>
                <a:gd name="T57" fmla="*/ 3 h 7"/>
                <a:gd name="T58" fmla="*/ 5 w 12"/>
                <a:gd name="T59" fmla="*/ 3 h 7"/>
                <a:gd name="T60" fmla="*/ 5 w 12"/>
                <a:gd name="T61" fmla="*/ 2 h 7"/>
                <a:gd name="T62" fmla="*/ 5 w 12"/>
                <a:gd name="T63" fmla="*/ 2 h 7"/>
                <a:gd name="T64" fmla="*/ 5 w 12"/>
                <a:gd name="T65" fmla="*/ 2 h 7"/>
                <a:gd name="T66" fmla="*/ 5 w 12"/>
                <a:gd name="T67" fmla="*/ 2 h 7"/>
                <a:gd name="T68" fmla="*/ 4 w 12"/>
                <a:gd name="T69" fmla="*/ 2 h 7"/>
                <a:gd name="T70" fmla="*/ 4 w 12"/>
                <a:gd name="T71" fmla="*/ 2 h 7"/>
                <a:gd name="T72" fmla="*/ 4 w 12"/>
                <a:gd name="T73" fmla="*/ 2 h 7"/>
                <a:gd name="T74" fmla="*/ 4 w 12"/>
                <a:gd name="T75" fmla="*/ 2 h 7"/>
                <a:gd name="T76" fmla="*/ 3 w 12"/>
                <a:gd name="T77" fmla="*/ 2 h 7"/>
                <a:gd name="T78" fmla="*/ 3 w 12"/>
                <a:gd name="T79" fmla="*/ 1 h 7"/>
                <a:gd name="T80" fmla="*/ 3 w 12"/>
                <a:gd name="T81" fmla="*/ 1 h 7"/>
                <a:gd name="T82" fmla="*/ 3 w 12"/>
                <a:gd name="T83" fmla="*/ 1 h 7"/>
                <a:gd name="T84" fmla="*/ 2 w 12"/>
                <a:gd name="T85" fmla="*/ 1 h 7"/>
                <a:gd name="T86" fmla="*/ 2 w 12"/>
                <a:gd name="T87" fmla="*/ 1 h 7"/>
                <a:gd name="T88" fmla="*/ 2 w 12"/>
                <a:gd name="T89" fmla="*/ 1 h 7"/>
                <a:gd name="T90" fmla="*/ 2 w 12"/>
                <a:gd name="T91" fmla="*/ 1 h 7"/>
                <a:gd name="T92" fmla="*/ 1 w 12"/>
                <a:gd name="T93" fmla="*/ 1 h 7"/>
                <a:gd name="T94" fmla="*/ 1 w 12"/>
                <a:gd name="T95" fmla="*/ 0 h 7"/>
                <a:gd name="T96" fmla="*/ 1 w 12"/>
                <a:gd name="T97" fmla="*/ 0 h 7"/>
                <a:gd name="T98" fmla="*/ 1 w 12"/>
                <a:gd name="T99" fmla="*/ 0 h 7"/>
                <a:gd name="T100" fmla="*/ 1 w 12"/>
                <a:gd name="T101" fmla="*/ 0 h 7"/>
                <a:gd name="T102" fmla="*/ 0 w 12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8" name="Freeform 3374"/>
            <p:cNvSpPr>
              <a:spLocks/>
            </p:cNvSpPr>
            <p:nvPr/>
          </p:nvSpPr>
          <p:spPr bwMode="auto">
            <a:xfrm>
              <a:off x="4776919" y="6035789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7 h 7"/>
                <a:gd name="T6" fmla="*/ 12 w 13"/>
                <a:gd name="T7" fmla="*/ 6 h 7"/>
                <a:gd name="T8" fmla="*/ 11 w 13"/>
                <a:gd name="T9" fmla="*/ 6 h 7"/>
                <a:gd name="T10" fmla="*/ 11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1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9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8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7 w 13"/>
                <a:gd name="T43" fmla="*/ 4 h 7"/>
                <a:gd name="T44" fmla="*/ 7 w 13"/>
                <a:gd name="T45" fmla="*/ 4 h 7"/>
                <a:gd name="T46" fmla="*/ 7 w 13"/>
                <a:gd name="T47" fmla="*/ 4 h 7"/>
                <a:gd name="T48" fmla="*/ 7 w 13"/>
                <a:gd name="T49" fmla="*/ 3 h 7"/>
                <a:gd name="T50" fmla="*/ 7 w 13"/>
                <a:gd name="T51" fmla="*/ 3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5 w 13"/>
                <a:gd name="T61" fmla="*/ 3 h 7"/>
                <a:gd name="T62" fmla="*/ 5 w 13"/>
                <a:gd name="T63" fmla="*/ 3 h 7"/>
                <a:gd name="T64" fmla="*/ 5 w 13"/>
                <a:gd name="T65" fmla="*/ 2 h 7"/>
                <a:gd name="T66" fmla="*/ 5 w 13"/>
                <a:gd name="T67" fmla="*/ 2 h 7"/>
                <a:gd name="T68" fmla="*/ 4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3 w 13"/>
                <a:gd name="T77" fmla="*/ 2 h 7"/>
                <a:gd name="T78" fmla="*/ 3 w 13"/>
                <a:gd name="T79" fmla="*/ 2 h 7"/>
                <a:gd name="T80" fmla="*/ 3 w 13"/>
                <a:gd name="T81" fmla="*/ 1 h 7"/>
                <a:gd name="T82" fmla="*/ 3 w 13"/>
                <a:gd name="T83" fmla="*/ 1 h 7"/>
                <a:gd name="T84" fmla="*/ 3 w 13"/>
                <a:gd name="T85" fmla="*/ 1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1 h 7"/>
                <a:gd name="T92" fmla="*/ 1 w 13"/>
                <a:gd name="T93" fmla="*/ 1 h 7"/>
                <a:gd name="T94" fmla="*/ 1 w 13"/>
                <a:gd name="T95" fmla="*/ 1 h 7"/>
                <a:gd name="T96" fmla="*/ 1 w 13"/>
                <a:gd name="T97" fmla="*/ 0 h 7"/>
                <a:gd name="T98" fmla="*/ 1 w 13"/>
                <a:gd name="T99" fmla="*/ 0 h 7"/>
                <a:gd name="T100" fmla="*/ 1 w 13"/>
                <a:gd name="T101" fmla="*/ 0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9" name="Freeform 3375"/>
            <p:cNvSpPr>
              <a:spLocks/>
            </p:cNvSpPr>
            <p:nvPr/>
          </p:nvSpPr>
          <p:spPr bwMode="auto">
            <a:xfrm>
              <a:off x="4765108" y="6028899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7 h 7"/>
                <a:gd name="T6" fmla="*/ 12 w 13"/>
                <a:gd name="T7" fmla="*/ 7 h 7"/>
                <a:gd name="T8" fmla="*/ 12 w 13"/>
                <a:gd name="T9" fmla="*/ 6 h 7"/>
                <a:gd name="T10" fmla="*/ 12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1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10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9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8 w 13"/>
                <a:gd name="T45" fmla="*/ 4 h 7"/>
                <a:gd name="T46" fmla="*/ 7 w 13"/>
                <a:gd name="T47" fmla="*/ 4 h 7"/>
                <a:gd name="T48" fmla="*/ 7 w 13"/>
                <a:gd name="T49" fmla="*/ 3 h 7"/>
                <a:gd name="T50" fmla="*/ 7 w 13"/>
                <a:gd name="T51" fmla="*/ 3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6 w 13"/>
                <a:gd name="T61" fmla="*/ 3 h 7"/>
                <a:gd name="T62" fmla="*/ 5 w 13"/>
                <a:gd name="T63" fmla="*/ 3 h 7"/>
                <a:gd name="T64" fmla="*/ 5 w 13"/>
                <a:gd name="T65" fmla="*/ 2 h 7"/>
                <a:gd name="T66" fmla="*/ 5 w 13"/>
                <a:gd name="T67" fmla="*/ 2 h 7"/>
                <a:gd name="T68" fmla="*/ 5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4 w 13"/>
                <a:gd name="T77" fmla="*/ 2 h 7"/>
                <a:gd name="T78" fmla="*/ 3 w 13"/>
                <a:gd name="T79" fmla="*/ 1 h 7"/>
                <a:gd name="T80" fmla="*/ 3 w 13"/>
                <a:gd name="T81" fmla="*/ 1 h 7"/>
                <a:gd name="T82" fmla="*/ 3 w 13"/>
                <a:gd name="T83" fmla="*/ 1 h 7"/>
                <a:gd name="T84" fmla="*/ 3 w 13"/>
                <a:gd name="T85" fmla="*/ 1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0 h 7"/>
                <a:gd name="T92" fmla="*/ 2 w 13"/>
                <a:gd name="T93" fmla="*/ 0 h 7"/>
                <a:gd name="T94" fmla="*/ 2 w 13"/>
                <a:gd name="T95" fmla="*/ 0 h 7"/>
                <a:gd name="T96" fmla="*/ 1 w 13"/>
                <a:gd name="T97" fmla="*/ 0 h 7"/>
                <a:gd name="T98" fmla="*/ 1 w 13"/>
                <a:gd name="T99" fmla="*/ 0 h 7"/>
                <a:gd name="T100" fmla="*/ 1 w 13"/>
                <a:gd name="T101" fmla="*/ 0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0" name="Freeform 3376"/>
            <p:cNvSpPr>
              <a:spLocks/>
            </p:cNvSpPr>
            <p:nvPr/>
          </p:nvSpPr>
          <p:spPr bwMode="auto">
            <a:xfrm>
              <a:off x="4754282" y="6021025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7 h 8"/>
                <a:gd name="T6" fmla="*/ 11 w 12"/>
                <a:gd name="T7" fmla="*/ 7 h 8"/>
                <a:gd name="T8" fmla="*/ 11 w 12"/>
                <a:gd name="T9" fmla="*/ 7 h 8"/>
                <a:gd name="T10" fmla="*/ 11 w 12"/>
                <a:gd name="T11" fmla="*/ 7 h 8"/>
                <a:gd name="T12" fmla="*/ 10 w 12"/>
                <a:gd name="T13" fmla="*/ 7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10 w 12"/>
                <a:gd name="T21" fmla="*/ 6 h 8"/>
                <a:gd name="T22" fmla="*/ 9 w 12"/>
                <a:gd name="T23" fmla="*/ 6 h 8"/>
                <a:gd name="T24" fmla="*/ 9 w 12"/>
                <a:gd name="T25" fmla="*/ 6 h 8"/>
                <a:gd name="T26" fmla="*/ 9 w 12"/>
                <a:gd name="T27" fmla="*/ 6 h 8"/>
                <a:gd name="T28" fmla="*/ 8 w 12"/>
                <a:gd name="T29" fmla="*/ 6 h 8"/>
                <a:gd name="T30" fmla="*/ 8 w 12"/>
                <a:gd name="T31" fmla="*/ 6 h 8"/>
                <a:gd name="T32" fmla="*/ 8 w 12"/>
                <a:gd name="T33" fmla="*/ 6 h 8"/>
                <a:gd name="T34" fmla="*/ 8 w 12"/>
                <a:gd name="T35" fmla="*/ 5 h 8"/>
                <a:gd name="T36" fmla="*/ 8 w 12"/>
                <a:gd name="T37" fmla="*/ 5 h 8"/>
                <a:gd name="T38" fmla="*/ 7 w 12"/>
                <a:gd name="T39" fmla="*/ 5 h 8"/>
                <a:gd name="T40" fmla="*/ 7 w 12"/>
                <a:gd name="T41" fmla="*/ 5 h 8"/>
                <a:gd name="T42" fmla="*/ 7 w 12"/>
                <a:gd name="T43" fmla="*/ 5 h 8"/>
                <a:gd name="T44" fmla="*/ 7 w 12"/>
                <a:gd name="T45" fmla="*/ 4 h 8"/>
                <a:gd name="T46" fmla="*/ 6 w 12"/>
                <a:gd name="T47" fmla="*/ 4 h 8"/>
                <a:gd name="T48" fmla="*/ 6 w 12"/>
                <a:gd name="T49" fmla="*/ 4 h 8"/>
                <a:gd name="T50" fmla="*/ 6 w 12"/>
                <a:gd name="T51" fmla="*/ 4 h 8"/>
                <a:gd name="T52" fmla="*/ 6 w 12"/>
                <a:gd name="T53" fmla="*/ 4 h 8"/>
                <a:gd name="T54" fmla="*/ 6 w 12"/>
                <a:gd name="T55" fmla="*/ 4 h 8"/>
                <a:gd name="T56" fmla="*/ 5 w 12"/>
                <a:gd name="T57" fmla="*/ 4 h 8"/>
                <a:gd name="T58" fmla="*/ 5 w 12"/>
                <a:gd name="T59" fmla="*/ 4 h 8"/>
                <a:gd name="T60" fmla="*/ 5 w 12"/>
                <a:gd name="T61" fmla="*/ 3 h 8"/>
                <a:gd name="T62" fmla="*/ 4 w 12"/>
                <a:gd name="T63" fmla="*/ 3 h 8"/>
                <a:gd name="T64" fmla="*/ 4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3 w 12"/>
                <a:gd name="T73" fmla="*/ 3 h 8"/>
                <a:gd name="T74" fmla="*/ 3 w 12"/>
                <a:gd name="T75" fmla="*/ 2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2 w 12"/>
                <a:gd name="T83" fmla="*/ 2 h 8"/>
                <a:gd name="T84" fmla="*/ 2 w 12"/>
                <a:gd name="T85" fmla="*/ 1 h 8"/>
                <a:gd name="T86" fmla="*/ 2 w 12"/>
                <a:gd name="T87" fmla="*/ 1 h 8"/>
                <a:gd name="T88" fmla="*/ 1 w 12"/>
                <a:gd name="T89" fmla="*/ 1 h 8"/>
                <a:gd name="T90" fmla="*/ 1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0 w 12"/>
                <a:gd name="T99" fmla="*/ 0 h 8"/>
                <a:gd name="T100" fmla="*/ 0 w 12"/>
                <a:gd name="T101" fmla="*/ 0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1" y="8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1" name="Freeform 3377"/>
            <p:cNvSpPr>
              <a:spLocks/>
            </p:cNvSpPr>
            <p:nvPr/>
          </p:nvSpPr>
          <p:spPr bwMode="auto">
            <a:xfrm>
              <a:off x="4742471" y="6013151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2 w 12"/>
                <a:gd name="T3" fmla="*/ 8 h 8"/>
                <a:gd name="T4" fmla="*/ 12 w 12"/>
                <a:gd name="T5" fmla="*/ 8 h 8"/>
                <a:gd name="T6" fmla="*/ 11 w 12"/>
                <a:gd name="T7" fmla="*/ 8 h 8"/>
                <a:gd name="T8" fmla="*/ 11 w 12"/>
                <a:gd name="T9" fmla="*/ 8 h 8"/>
                <a:gd name="T10" fmla="*/ 11 w 12"/>
                <a:gd name="T11" fmla="*/ 8 h 8"/>
                <a:gd name="T12" fmla="*/ 11 w 12"/>
                <a:gd name="T13" fmla="*/ 7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10 w 12"/>
                <a:gd name="T21" fmla="*/ 7 h 8"/>
                <a:gd name="T22" fmla="*/ 9 w 12"/>
                <a:gd name="T23" fmla="*/ 7 h 8"/>
                <a:gd name="T24" fmla="*/ 9 w 12"/>
                <a:gd name="T25" fmla="*/ 6 h 8"/>
                <a:gd name="T26" fmla="*/ 9 w 12"/>
                <a:gd name="T27" fmla="*/ 6 h 8"/>
                <a:gd name="T28" fmla="*/ 9 w 12"/>
                <a:gd name="T29" fmla="*/ 6 h 8"/>
                <a:gd name="T30" fmla="*/ 9 w 12"/>
                <a:gd name="T31" fmla="*/ 6 h 8"/>
                <a:gd name="T32" fmla="*/ 8 w 12"/>
                <a:gd name="T33" fmla="*/ 6 h 8"/>
                <a:gd name="T34" fmla="*/ 8 w 12"/>
                <a:gd name="T35" fmla="*/ 6 h 8"/>
                <a:gd name="T36" fmla="*/ 8 w 12"/>
                <a:gd name="T37" fmla="*/ 6 h 8"/>
                <a:gd name="T38" fmla="*/ 8 w 12"/>
                <a:gd name="T39" fmla="*/ 5 h 8"/>
                <a:gd name="T40" fmla="*/ 8 w 12"/>
                <a:gd name="T41" fmla="*/ 5 h 8"/>
                <a:gd name="T42" fmla="*/ 7 w 12"/>
                <a:gd name="T43" fmla="*/ 5 h 8"/>
                <a:gd name="T44" fmla="*/ 7 w 12"/>
                <a:gd name="T45" fmla="*/ 5 h 8"/>
                <a:gd name="T46" fmla="*/ 7 w 12"/>
                <a:gd name="T47" fmla="*/ 5 h 8"/>
                <a:gd name="T48" fmla="*/ 6 w 12"/>
                <a:gd name="T49" fmla="*/ 5 h 8"/>
                <a:gd name="T50" fmla="*/ 6 w 12"/>
                <a:gd name="T51" fmla="*/ 5 h 8"/>
                <a:gd name="T52" fmla="*/ 6 w 12"/>
                <a:gd name="T53" fmla="*/ 4 h 8"/>
                <a:gd name="T54" fmla="*/ 6 w 12"/>
                <a:gd name="T55" fmla="*/ 4 h 8"/>
                <a:gd name="T56" fmla="*/ 6 w 12"/>
                <a:gd name="T57" fmla="*/ 4 h 8"/>
                <a:gd name="T58" fmla="*/ 5 w 12"/>
                <a:gd name="T59" fmla="*/ 4 h 8"/>
                <a:gd name="T60" fmla="*/ 5 w 12"/>
                <a:gd name="T61" fmla="*/ 4 h 8"/>
                <a:gd name="T62" fmla="*/ 5 w 12"/>
                <a:gd name="T63" fmla="*/ 3 h 8"/>
                <a:gd name="T64" fmla="*/ 5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4 w 12"/>
                <a:gd name="T73" fmla="*/ 3 h 8"/>
                <a:gd name="T74" fmla="*/ 3 w 12"/>
                <a:gd name="T75" fmla="*/ 3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3 w 12"/>
                <a:gd name="T83" fmla="*/ 2 h 8"/>
                <a:gd name="T84" fmla="*/ 2 w 12"/>
                <a:gd name="T85" fmla="*/ 2 h 8"/>
                <a:gd name="T86" fmla="*/ 2 w 12"/>
                <a:gd name="T87" fmla="*/ 2 h 8"/>
                <a:gd name="T88" fmla="*/ 2 w 12"/>
                <a:gd name="T89" fmla="*/ 2 h 8"/>
                <a:gd name="T90" fmla="*/ 2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1 w 12"/>
                <a:gd name="T99" fmla="*/ 1 h 8"/>
                <a:gd name="T100" fmla="*/ 0 w 12"/>
                <a:gd name="T101" fmla="*/ 1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2" name="Freeform 3378"/>
            <p:cNvSpPr>
              <a:spLocks/>
            </p:cNvSpPr>
            <p:nvPr/>
          </p:nvSpPr>
          <p:spPr bwMode="auto">
            <a:xfrm>
              <a:off x="4731644" y="6005277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8 h 9"/>
                <a:gd name="T4" fmla="*/ 11 w 11"/>
                <a:gd name="T5" fmla="*/ 8 h 9"/>
                <a:gd name="T6" fmla="*/ 11 w 11"/>
                <a:gd name="T7" fmla="*/ 8 h 9"/>
                <a:gd name="T8" fmla="*/ 10 w 11"/>
                <a:gd name="T9" fmla="*/ 8 h 9"/>
                <a:gd name="T10" fmla="*/ 10 w 11"/>
                <a:gd name="T11" fmla="*/ 8 h 9"/>
                <a:gd name="T12" fmla="*/ 10 w 11"/>
                <a:gd name="T13" fmla="*/ 8 h 9"/>
                <a:gd name="T14" fmla="*/ 10 w 11"/>
                <a:gd name="T15" fmla="*/ 7 h 9"/>
                <a:gd name="T16" fmla="*/ 10 w 11"/>
                <a:gd name="T17" fmla="*/ 7 h 9"/>
                <a:gd name="T18" fmla="*/ 9 w 11"/>
                <a:gd name="T19" fmla="*/ 7 h 9"/>
                <a:gd name="T20" fmla="*/ 9 w 11"/>
                <a:gd name="T21" fmla="*/ 7 h 9"/>
                <a:gd name="T22" fmla="*/ 9 w 11"/>
                <a:gd name="T23" fmla="*/ 7 h 9"/>
                <a:gd name="T24" fmla="*/ 9 w 11"/>
                <a:gd name="T25" fmla="*/ 7 h 9"/>
                <a:gd name="T26" fmla="*/ 9 w 11"/>
                <a:gd name="T27" fmla="*/ 6 h 9"/>
                <a:gd name="T28" fmla="*/ 8 w 11"/>
                <a:gd name="T29" fmla="*/ 6 h 9"/>
                <a:gd name="T30" fmla="*/ 8 w 11"/>
                <a:gd name="T31" fmla="*/ 6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5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4 h 9"/>
                <a:gd name="T52" fmla="*/ 6 w 11"/>
                <a:gd name="T53" fmla="*/ 4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3 h 9"/>
                <a:gd name="T66" fmla="*/ 4 w 11"/>
                <a:gd name="T67" fmla="*/ 3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3 h 9"/>
                <a:gd name="T74" fmla="*/ 3 w 11"/>
                <a:gd name="T75" fmla="*/ 3 h 9"/>
                <a:gd name="T76" fmla="*/ 3 w 11"/>
                <a:gd name="T77" fmla="*/ 3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2 h 9"/>
                <a:gd name="T86" fmla="*/ 1 w 11"/>
                <a:gd name="T87" fmla="*/ 2 h 9"/>
                <a:gd name="T88" fmla="*/ 1 w 11"/>
                <a:gd name="T89" fmla="*/ 1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0 w 11"/>
                <a:gd name="T97" fmla="*/ 1 h 9"/>
                <a:gd name="T98" fmla="*/ 0 w 11"/>
                <a:gd name="T99" fmla="*/ 1 h 9"/>
                <a:gd name="T100" fmla="*/ 0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3" name="Freeform 3379"/>
            <p:cNvSpPr>
              <a:spLocks/>
            </p:cNvSpPr>
            <p:nvPr/>
          </p:nvSpPr>
          <p:spPr bwMode="auto">
            <a:xfrm>
              <a:off x="4719833" y="5997403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2 w 12"/>
                <a:gd name="T3" fmla="*/ 8 h 8"/>
                <a:gd name="T4" fmla="*/ 11 w 12"/>
                <a:gd name="T5" fmla="*/ 8 h 8"/>
                <a:gd name="T6" fmla="*/ 11 w 12"/>
                <a:gd name="T7" fmla="*/ 8 h 8"/>
                <a:gd name="T8" fmla="*/ 11 w 12"/>
                <a:gd name="T9" fmla="*/ 8 h 8"/>
                <a:gd name="T10" fmla="*/ 11 w 12"/>
                <a:gd name="T11" fmla="*/ 8 h 8"/>
                <a:gd name="T12" fmla="*/ 11 w 12"/>
                <a:gd name="T13" fmla="*/ 8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9 w 12"/>
                <a:gd name="T21" fmla="*/ 7 h 8"/>
                <a:gd name="T22" fmla="*/ 9 w 12"/>
                <a:gd name="T23" fmla="*/ 7 h 8"/>
                <a:gd name="T24" fmla="*/ 9 w 12"/>
                <a:gd name="T25" fmla="*/ 6 h 8"/>
                <a:gd name="T26" fmla="*/ 9 w 12"/>
                <a:gd name="T27" fmla="*/ 6 h 8"/>
                <a:gd name="T28" fmla="*/ 9 w 12"/>
                <a:gd name="T29" fmla="*/ 6 h 8"/>
                <a:gd name="T30" fmla="*/ 8 w 12"/>
                <a:gd name="T31" fmla="*/ 6 h 8"/>
                <a:gd name="T32" fmla="*/ 8 w 12"/>
                <a:gd name="T33" fmla="*/ 6 h 8"/>
                <a:gd name="T34" fmla="*/ 8 w 12"/>
                <a:gd name="T35" fmla="*/ 6 h 8"/>
                <a:gd name="T36" fmla="*/ 8 w 12"/>
                <a:gd name="T37" fmla="*/ 5 h 8"/>
                <a:gd name="T38" fmla="*/ 8 w 12"/>
                <a:gd name="T39" fmla="*/ 5 h 8"/>
                <a:gd name="T40" fmla="*/ 7 w 12"/>
                <a:gd name="T41" fmla="*/ 5 h 8"/>
                <a:gd name="T42" fmla="*/ 7 w 12"/>
                <a:gd name="T43" fmla="*/ 5 h 8"/>
                <a:gd name="T44" fmla="*/ 7 w 12"/>
                <a:gd name="T45" fmla="*/ 5 h 8"/>
                <a:gd name="T46" fmla="*/ 6 w 12"/>
                <a:gd name="T47" fmla="*/ 5 h 8"/>
                <a:gd name="T48" fmla="*/ 6 w 12"/>
                <a:gd name="T49" fmla="*/ 5 h 8"/>
                <a:gd name="T50" fmla="*/ 6 w 12"/>
                <a:gd name="T51" fmla="*/ 4 h 8"/>
                <a:gd name="T52" fmla="*/ 6 w 12"/>
                <a:gd name="T53" fmla="*/ 4 h 8"/>
                <a:gd name="T54" fmla="*/ 6 w 12"/>
                <a:gd name="T55" fmla="*/ 4 h 8"/>
                <a:gd name="T56" fmla="*/ 5 w 12"/>
                <a:gd name="T57" fmla="*/ 4 h 8"/>
                <a:gd name="T58" fmla="*/ 5 w 12"/>
                <a:gd name="T59" fmla="*/ 4 h 8"/>
                <a:gd name="T60" fmla="*/ 5 w 12"/>
                <a:gd name="T61" fmla="*/ 4 h 8"/>
                <a:gd name="T62" fmla="*/ 5 w 12"/>
                <a:gd name="T63" fmla="*/ 3 h 8"/>
                <a:gd name="T64" fmla="*/ 5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3 w 12"/>
                <a:gd name="T73" fmla="*/ 2 h 8"/>
                <a:gd name="T74" fmla="*/ 3 w 12"/>
                <a:gd name="T75" fmla="*/ 2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2 w 12"/>
                <a:gd name="T83" fmla="*/ 2 h 8"/>
                <a:gd name="T84" fmla="*/ 2 w 12"/>
                <a:gd name="T85" fmla="*/ 2 h 8"/>
                <a:gd name="T86" fmla="*/ 2 w 12"/>
                <a:gd name="T87" fmla="*/ 1 h 8"/>
                <a:gd name="T88" fmla="*/ 2 w 12"/>
                <a:gd name="T89" fmla="*/ 1 h 8"/>
                <a:gd name="T90" fmla="*/ 2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1 w 12"/>
                <a:gd name="T99" fmla="*/ 0 h 8"/>
                <a:gd name="T100" fmla="*/ 0 w 12"/>
                <a:gd name="T101" fmla="*/ 0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4" name="Freeform 3380"/>
            <p:cNvSpPr>
              <a:spLocks/>
            </p:cNvSpPr>
            <p:nvPr/>
          </p:nvSpPr>
          <p:spPr bwMode="auto">
            <a:xfrm>
              <a:off x="4709007" y="5988545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9 h 9"/>
                <a:gd name="T4" fmla="*/ 11 w 11"/>
                <a:gd name="T5" fmla="*/ 9 h 9"/>
                <a:gd name="T6" fmla="*/ 11 w 11"/>
                <a:gd name="T7" fmla="*/ 9 h 9"/>
                <a:gd name="T8" fmla="*/ 10 w 11"/>
                <a:gd name="T9" fmla="*/ 8 h 9"/>
                <a:gd name="T10" fmla="*/ 10 w 11"/>
                <a:gd name="T11" fmla="*/ 8 h 9"/>
                <a:gd name="T12" fmla="*/ 10 w 11"/>
                <a:gd name="T13" fmla="*/ 8 h 9"/>
                <a:gd name="T14" fmla="*/ 10 w 11"/>
                <a:gd name="T15" fmla="*/ 8 h 9"/>
                <a:gd name="T16" fmla="*/ 10 w 11"/>
                <a:gd name="T17" fmla="*/ 8 h 9"/>
                <a:gd name="T18" fmla="*/ 9 w 11"/>
                <a:gd name="T19" fmla="*/ 8 h 9"/>
                <a:gd name="T20" fmla="*/ 9 w 11"/>
                <a:gd name="T21" fmla="*/ 7 h 9"/>
                <a:gd name="T22" fmla="*/ 9 w 11"/>
                <a:gd name="T23" fmla="*/ 7 h 9"/>
                <a:gd name="T24" fmla="*/ 9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6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5 h 9"/>
                <a:gd name="T52" fmla="*/ 5 w 11"/>
                <a:gd name="T53" fmla="*/ 5 h 9"/>
                <a:gd name="T54" fmla="*/ 5 w 11"/>
                <a:gd name="T55" fmla="*/ 5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4 h 9"/>
                <a:gd name="T66" fmla="*/ 4 w 11"/>
                <a:gd name="T67" fmla="*/ 4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3 h 9"/>
                <a:gd name="T74" fmla="*/ 3 w 11"/>
                <a:gd name="T75" fmla="*/ 3 h 9"/>
                <a:gd name="T76" fmla="*/ 3 w 11"/>
                <a:gd name="T77" fmla="*/ 2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2 h 9"/>
                <a:gd name="T86" fmla="*/ 2 w 11"/>
                <a:gd name="T87" fmla="*/ 2 h 9"/>
                <a:gd name="T88" fmla="*/ 1 w 11"/>
                <a:gd name="T89" fmla="*/ 2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0 w 11"/>
                <a:gd name="T97" fmla="*/ 1 h 9"/>
                <a:gd name="T98" fmla="*/ 0 w 11"/>
                <a:gd name="T99" fmla="*/ 1 h 9"/>
                <a:gd name="T100" fmla="*/ 0 w 11"/>
                <a:gd name="T101" fmla="*/ 1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5" name="Freeform 3381"/>
            <p:cNvSpPr>
              <a:spLocks/>
            </p:cNvSpPr>
            <p:nvPr/>
          </p:nvSpPr>
          <p:spPr bwMode="auto">
            <a:xfrm>
              <a:off x="4697196" y="5979687"/>
              <a:ext cx="11811" cy="9842"/>
            </a:xfrm>
            <a:custGeom>
              <a:avLst/>
              <a:gdLst>
                <a:gd name="T0" fmla="*/ 12 w 12"/>
                <a:gd name="T1" fmla="*/ 10 h 10"/>
                <a:gd name="T2" fmla="*/ 12 w 12"/>
                <a:gd name="T3" fmla="*/ 9 h 10"/>
                <a:gd name="T4" fmla="*/ 12 w 12"/>
                <a:gd name="T5" fmla="*/ 9 h 10"/>
                <a:gd name="T6" fmla="*/ 11 w 12"/>
                <a:gd name="T7" fmla="*/ 9 h 10"/>
                <a:gd name="T8" fmla="*/ 11 w 12"/>
                <a:gd name="T9" fmla="*/ 9 h 10"/>
                <a:gd name="T10" fmla="*/ 11 w 12"/>
                <a:gd name="T11" fmla="*/ 9 h 10"/>
                <a:gd name="T12" fmla="*/ 11 w 12"/>
                <a:gd name="T13" fmla="*/ 9 h 10"/>
                <a:gd name="T14" fmla="*/ 10 w 12"/>
                <a:gd name="T15" fmla="*/ 8 h 10"/>
                <a:gd name="T16" fmla="*/ 10 w 12"/>
                <a:gd name="T17" fmla="*/ 8 h 10"/>
                <a:gd name="T18" fmla="*/ 10 w 12"/>
                <a:gd name="T19" fmla="*/ 8 h 10"/>
                <a:gd name="T20" fmla="*/ 10 w 12"/>
                <a:gd name="T21" fmla="*/ 8 h 10"/>
                <a:gd name="T22" fmla="*/ 9 w 12"/>
                <a:gd name="T23" fmla="*/ 8 h 10"/>
                <a:gd name="T24" fmla="*/ 9 w 12"/>
                <a:gd name="T25" fmla="*/ 7 h 10"/>
                <a:gd name="T26" fmla="*/ 9 w 12"/>
                <a:gd name="T27" fmla="*/ 7 h 10"/>
                <a:gd name="T28" fmla="*/ 9 w 12"/>
                <a:gd name="T29" fmla="*/ 7 h 10"/>
                <a:gd name="T30" fmla="*/ 9 w 12"/>
                <a:gd name="T31" fmla="*/ 7 h 10"/>
                <a:gd name="T32" fmla="*/ 8 w 12"/>
                <a:gd name="T33" fmla="*/ 7 h 10"/>
                <a:gd name="T34" fmla="*/ 8 w 12"/>
                <a:gd name="T35" fmla="*/ 7 h 10"/>
                <a:gd name="T36" fmla="*/ 8 w 12"/>
                <a:gd name="T37" fmla="*/ 6 h 10"/>
                <a:gd name="T38" fmla="*/ 8 w 12"/>
                <a:gd name="T39" fmla="*/ 6 h 10"/>
                <a:gd name="T40" fmla="*/ 7 w 12"/>
                <a:gd name="T41" fmla="*/ 6 h 10"/>
                <a:gd name="T42" fmla="*/ 7 w 12"/>
                <a:gd name="T43" fmla="*/ 6 h 10"/>
                <a:gd name="T44" fmla="*/ 7 w 12"/>
                <a:gd name="T45" fmla="*/ 6 h 10"/>
                <a:gd name="T46" fmla="*/ 7 w 12"/>
                <a:gd name="T47" fmla="*/ 6 h 10"/>
                <a:gd name="T48" fmla="*/ 6 w 12"/>
                <a:gd name="T49" fmla="*/ 5 h 10"/>
                <a:gd name="T50" fmla="*/ 6 w 12"/>
                <a:gd name="T51" fmla="*/ 5 h 10"/>
                <a:gd name="T52" fmla="*/ 6 w 12"/>
                <a:gd name="T53" fmla="*/ 5 h 10"/>
                <a:gd name="T54" fmla="*/ 6 w 12"/>
                <a:gd name="T55" fmla="*/ 5 h 10"/>
                <a:gd name="T56" fmla="*/ 6 w 12"/>
                <a:gd name="T57" fmla="*/ 5 h 10"/>
                <a:gd name="T58" fmla="*/ 5 w 12"/>
                <a:gd name="T59" fmla="*/ 4 h 10"/>
                <a:gd name="T60" fmla="*/ 5 w 12"/>
                <a:gd name="T61" fmla="*/ 4 h 10"/>
                <a:gd name="T62" fmla="*/ 5 w 12"/>
                <a:gd name="T63" fmla="*/ 4 h 10"/>
                <a:gd name="T64" fmla="*/ 5 w 12"/>
                <a:gd name="T65" fmla="*/ 4 h 10"/>
                <a:gd name="T66" fmla="*/ 4 w 12"/>
                <a:gd name="T67" fmla="*/ 4 h 10"/>
                <a:gd name="T68" fmla="*/ 4 w 12"/>
                <a:gd name="T69" fmla="*/ 4 h 10"/>
                <a:gd name="T70" fmla="*/ 4 w 12"/>
                <a:gd name="T71" fmla="*/ 3 h 10"/>
                <a:gd name="T72" fmla="*/ 4 w 12"/>
                <a:gd name="T73" fmla="*/ 3 h 10"/>
                <a:gd name="T74" fmla="*/ 4 w 12"/>
                <a:gd name="T75" fmla="*/ 3 h 10"/>
                <a:gd name="T76" fmla="*/ 3 w 12"/>
                <a:gd name="T77" fmla="*/ 3 h 10"/>
                <a:gd name="T78" fmla="*/ 3 w 12"/>
                <a:gd name="T79" fmla="*/ 3 h 10"/>
                <a:gd name="T80" fmla="*/ 3 w 12"/>
                <a:gd name="T81" fmla="*/ 3 h 10"/>
                <a:gd name="T82" fmla="*/ 3 w 12"/>
                <a:gd name="T83" fmla="*/ 2 h 10"/>
                <a:gd name="T84" fmla="*/ 2 w 12"/>
                <a:gd name="T85" fmla="*/ 2 h 10"/>
                <a:gd name="T86" fmla="*/ 2 w 12"/>
                <a:gd name="T87" fmla="*/ 2 h 10"/>
                <a:gd name="T88" fmla="*/ 2 w 12"/>
                <a:gd name="T89" fmla="*/ 2 h 10"/>
                <a:gd name="T90" fmla="*/ 2 w 12"/>
                <a:gd name="T91" fmla="*/ 1 h 10"/>
                <a:gd name="T92" fmla="*/ 2 w 12"/>
                <a:gd name="T93" fmla="*/ 1 h 10"/>
                <a:gd name="T94" fmla="*/ 1 w 12"/>
                <a:gd name="T95" fmla="*/ 1 h 10"/>
                <a:gd name="T96" fmla="*/ 1 w 12"/>
                <a:gd name="T97" fmla="*/ 1 h 10"/>
                <a:gd name="T98" fmla="*/ 1 w 12"/>
                <a:gd name="T99" fmla="*/ 1 h 10"/>
                <a:gd name="T100" fmla="*/ 1 w 12"/>
                <a:gd name="T101" fmla="*/ 1 h 10"/>
                <a:gd name="T102" fmla="*/ 0 w 12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6" name="Freeform 3382"/>
            <p:cNvSpPr>
              <a:spLocks/>
            </p:cNvSpPr>
            <p:nvPr/>
          </p:nvSpPr>
          <p:spPr bwMode="auto">
            <a:xfrm>
              <a:off x="4686368" y="5970829"/>
              <a:ext cx="11811" cy="9842"/>
            </a:xfrm>
            <a:custGeom>
              <a:avLst/>
              <a:gdLst>
                <a:gd name="T0" fmla="*/ 12 w 12"/>
                <a:gd name="T1" fmla="*/ 10 h 10"/>
                <a:gd name="T2" fmla="*/ 11 w 12"/>
                <a:gd name="T3" fmla="*/ 9 h 10"/>
                <a:gd name="T4" fmla="*/ 11 w 12"/>
                <a:gd name="T5" fmla="*/ 9 h 10"/>
                <a:gd name="T6" fmla="*/ 11 w 12"/>
                <a:gd name="T7" fmla="*/ 9 h 10"/>
                <a:gd name="T8" fmla="*/ 11 w 12"/>
                <a:gd name="T9" fmla="*/ 9 h 10"/>
                <a:gd name="T10" fmla="*/ 10 w 12"/>
                <a:gd name="T11" fmla="*/ 9 h 10"/>
                <a:gd name="T12" fmla="*/ 10 w 12"/>
                <a:gd name="T13" fmla="*/ 9 h 10"/>
                <a:gd name="T14" fmla="*/ 10 w 12"/>
                <a:gd name="T15" fmla="*/ 9 h 10"/>
                <a:gd name="T16" fmla="*/ 10 w 12"/>
                <a:gd name="T17" fmla="*/ 8 h 10"/>
                <a:gd name="T18" fmla="*/ 10 w 12"/>
                <a:gd name="T19" fmla="*/ 8 h 10"/>
                <a:gd name="T20" fmla="*/ 9 w 12"/>
                <a:gd name="T21" fmla="*/ 8 h 10"/>
                <a:gd name="T22" fmla="*/ 9 w 12"/>
                <a:gd name="T23" fmla="*/ 8 h 10"/>
                <a:gd name="T24" fmla="*/ 9 w 12"/>
                <a:gd name="T25" fmla="*/ 7 h 10"/>
                <a:gd name="T26" fmla="*/ 9 w 12"/>
                <a:gd name="T27" fmla="*/ 7 h 10"/>
                <a:gd name="T28" fmla="*/ 9 w 12"/>
                <a:gd name="T29" fmla="*/ 7 h 10"/>
                <a:gd name="T30" fmla="*/ 8 w 12"/>
                <a:gd name="T31" fmla="*/ 7 h 10"/>
                <a:gd name="T32" fmla="*/ 8 w 12"/>
                <a:gd name="T33" fmla="*/ 7 h 10"/>
                <a:gd name="T34" fmla="*/ 8 w 12"/>
                <a:gd name="T35" fmla="*/ 7 h 10"/>
                <a:gd name="T36" fmla="*/ 7 w 12"/>
                <a:gd name="T37" fmla="*/ 6 h 10"/>
                <a:gd name="T38" fmla="*/ 7 w 12"/>
                <a:gd name="T39" fmla="*/ 6 h 10"/>
                <a:gd name="T40" fmla="*/ 7 w 12"/>
                <a:gd name="T41" fmla="*/ 6 h 10"/>
                <a:gd name="T42" fmla="*/ 7 w 12"/>
                <a:gd name="T43" fmla="*/ 6 h 10"/>
                <a:gd name="T44" fmla="*/ 7 w 12"/>
                <a:gd name="T45" fmla="*/ 6 h 10"/>
                <a:gd name="T46" fmla="*/ 6 w 12"/>
                <a:gd name="T47" fmla="*/ 6 h 10"/>
                <a:gd name="T48" fmla="*/ 6 w 12"/>
                <a:gd name="T49" fmla="*/ 5 h 10"/>
                <a:gd name="T50" fmla="*/ 6 w 12"/>
                <a:gd name="T51" fmla="*/ 5 h 10"/>
                <a:gd name="T52" fmla="*/ 6 w 12"/>
                <a:gd name="T53" fmla="*/ 5 h 10"/>
                <a:gd name="T54" fmla="*/ 6 w 12"/>
                <a:gd name="T55" fmla="*/ 5 h 10"/>
                <a:gd name="T56" fmla="*/ 5 w 12"/>
                <a:gd name="T57" fmla="*/ 5 h 10"/>
                <a:gd name="T58" fmla="*/ 5 w 12"/>
                <a:gd name="T59" fmla="*/ 5 h 10"/>
                <a:gd name="T60" fmla="*/ 5 w 12"/>
                <a:gd name="T61" fmla="*/ 4 h 10"/>
                <a:gd name="T62" fmla="*/ 5 w 12"/>
                <a:gd name="T63" fmla="*/ 4 h 10"/>
                <a:gd name="T64" fmla="*/ 4 w 12"/>
                <a:gd name="T65" fmla="*/ 4 h 10"/>
                <a:gd name="T66" fmla="*/ 4 w 12"/>
                <a:gd name="T67" fmla="*/ 4 h 10"/>
                <a:gd name="T68" fmla="*/ 4 w 12"/>
                <a:gd name="T69" fmla="*/ 3 h 10"/>
                <a:gd name="T70" fmla="*/ 4 w 12"/>
                <a:gd name="T71" fmla="*/ 3 h 10"/>
                <a:gd name="T72" fmla="*/ 3 w 12"/>
                <a:gd name="T73" fmla="*/ 3 h 10"/>
                <a:gd name="T74" fmla="*/ 3 w 12"/>
                <a:gd name="T75" fmla="*/ 3 h 10"/>
                <a:gd name="T76" fmla="*/ 3 w 12"/>
                <a:gd name="T77" fmla="*/ 3 h 10"/>
                <a:gd name="T78" fmla="*/ 3 w 12"/>
                <a:gd name="T79" fmla="*/ 3 h 10"/>
                <a:gd name="T80" fmla="*/ 3 w 12"/>
                <a:gd name="T81" fmla="*/ 2 h 10"/>
                <a:gd name="T82" fmla="*/ 2 w 12"/>
                <a:gd name="T83" fmla="*/ 2 h 10"/>
                <a:gd name="T84" fmla="*/ 2 w 12"/>
                <a:gd name="T85" fmla="*/ 2 h 10"/>
                <a:gd name="T86" fmla="*/ 2 w 12"/>
                <a:gd name="T87" fmla="*/ 2 h 10"/>
                <a:gd name="T88" fmla="*/ 2 w 12"/>
                <a:gd name="T89" fmla="*/ 2 h 10"/>
                <a:gd name="T90" fmla="*/ 2 w 12"/>
                <a:gd name="T91" fmla="*/ 2 h 10"/>
                <a:gd name="T92" fmla="*/ 1 w 12"/>
                <a:gd name="T93" fmla="*/ 1 h 10"/>
                <a:gd name="T94" fmla="*/ 1 w 12"/>
                <a:gd name="T95" fmla="*/ 1 h 10"/>
                <a:gd name="T96" fmla="*/ 1 w 12"/>
                <a:gd name="T97" fmla="*/ 1 h 10"/>
                <a:gd name="T98" fmla="*/ 0 w 12"/>
                <a:gd name="T99" fmla="*/ 1 h 10"/>
                <a:gd name="T100" fmla="*/ 0 w 12"/>
                <a:gd name="T101" fmla="*/ 1 h 10"/>
                <a:gd name="T102" fmla="*/ 0 w 12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7" name="Freeform 3383"/>
            <p:cNvSpPr>
              <a:spLocks/>
            </p:cNvSpPr>
            <p:nvPr/>
          </p:nvSpPr>
          <p:spPr bwMode="auto">
            <a:xfrm>
              <a:off x="4675542" y="5961970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1 w 11"/>
                <a:gd name="T3" fmla="*/ 9 h 10"/>
                <a:gd name="T4" fmla="*/ 11 w 11"/>
                <a:gd name="T5" fmla="*/ 9 h 10"/>
                <a:gd name="T6" fmla="*/ 11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10 w 11"/>
                <a:gd name="T13" fmla="*/ 9 h 10"/>
                <a:gd name="T14" fmla="*/ 10 w 11"/>
                <a:gd name="T15" fmla="*/ 8 h 10"/>
                <a:gd name="T16" fmla="*/ 10 w 11"/>
                <a:gd name="T17" fmla="*/ 8 h 10"/>
                <a:gd name="T18" fmla="*/ 9 w 11"/>
                <a:gd name="T19" fmla="*/ 8 h 10"/>
                <a:gd name="T20" fmla="*/ 9 w 11"/>
                <a:gd name="T21" fmla="*/ 8 h 10"/>
                <a:gd name="T22" fmla="*/ 9 w 11"/>
                <a:gd name="T23" fmla="*/ 8 h 10"/>
                <a:gd name="T24" fmla="*/ 9 w 11"/>
                <a:gd name="T25" fmla="*/ 7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8 w 11"/>
                <a:gd name="T33" fmla="*/ 7 h 10"/>
                <a:gd name="T34" fmla="*/ 7 w 11"/>
                <a:gd name="T35" fmla="*/ 6 h 10"/>
                <a:gd name="T36" fmla="*/ 7 w 11"/>
                <a:gd name="T37" fmla="*/ 6 h 10"/>
                <a:gd name="T38" fmla="*/ 7 w 11"/>
                <a:gd name="T39" fmla="*/ 6 h 10"/>
                <a:gd name="T40" fmla="*/ 7 w 11"/>
                <a:gd name="T41" fmla="*/ 6 h 10"/>
                <a:gd name="T42" fmla="*/ 7 w 11"/>
                <a:gd name="T43" fmla="*/ 6 h 10"/>
                <a:gd name="T44" fmla="*/ 6 w 11"/>
                <a:gd name="T45" fmla="*/ 6 h 10"/>
                <a:gd name="T46" fmla="*/ 6 w 11"/>
                <a:gd name="T47" fmla="*/ 5 h 10"/>
                <a:gd name="T48" fmla="*/ 6 w 11"/>
                <a:gd name="T49" fmla="*/ 5 h 10"/>
                <a:gd name="T50" fmla="*/ 6 w 11"/>
                <a:gd name="T51" fmla="*/ 5 h 10"/>
                <a:gd name="T52" fmla="*/ 6 w 11"/>
                <a:gd name="T53" fmla="*/ 5 h 10"/>
                <a:gd name="T54" fmla="*/ 5 w 11"/>
                <a:gd name="T55" fmla="*/ 5 h 10"/>
                <a:gd name="T56" fmla="*/ 5 w 11"/>
                <a:gd name="T57" fmla="*/ 5 h 10"/>
                <a:gd name="T58" fmla="*/ 5 w 11"/>
                <a:gd name="T59" fmla="*/ 4 h 10"/>
                <a:gd name="T60" fmla="*/ 5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4 h 10"/>
                <a:gd name="T68" fmla="*/ 4 w 11"/>
                <a:gd name="T69" fmla="*/ 3 h 10"/>
                <a:gd name="T70" fmla="*/ 3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3 h 10"/>
                <a:gd name="T78" fmla="*/ 3 w 11"/>
                <a:gd name="T79" fmla="*/ 2 h 10"/>
                <a:gd name="T80" fmla="*/ 2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2 h 10"/>
                <a:gd name="T88" fmla="*/ 1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1 w 11"/>
                <a:gd name="T95" fmla="*/ 1 h 10"/>
                <a:gd name="T96" fmla="*/ 1 w 11"/>
                <a:gd name="T97" fmla="*/ 1 h 10"/>
                <a:gd name="T98" fmla="*/ 0 w 11"/>
                <a:gd name="T99" fmla="*/ 1 h 10"/>
                <a:gd name="T100" fmla="*/ 0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8" name="Freeform 3384"/>
            <p:cNvSpPr>
              <a:spLocks/>
            </p:cNvSpPr>
            <p:nvPr/>
          </p:nvSpPr>
          <p:spPr bwMode="auto">
            <a:xfrm>
              <a:off x="4664715" y="5953112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9 h 9"/>
                <a:gd name="T4" fmla="*/ 11 w 11"/>
                <a:gd name="T5" fmla="*/ 9 h 9"/>
                <a:gd name="T6" fmla="*/ 11 w 11"/>
                <a:gd name="T7" fmla="*/ 9 h 9"/>
                <a:gd name="T8" fmla="*/ 10 w 11"/>
                <a:gd name="T9" fmla="*/ 9 h 9"/>
                <a:gd name="T10" fmla="*/ 10 w 11"/>
                <a:gd name="T11" fmla="*/ 8 h 9"/>
                <a:gd name="T12" fmla="*/ 10 w 11"/>
                <a:gd name="T13" fmla="*/ 8 h 9"/>
                <a:gd name="T14" fmla="*/ 9 w 11"/>
                <a:gd name="T15" fmla="*/ 8 h 9"/>
                <a:gd name="T16" fmla="*/ 9 w 11"/>
                <a:gd name="T17" fmla="*/ 8 h 9"/>
                <a:gd name="T18" fmla="*/ 9 w 11"/>
                <a:gd name="T19" fmla="*/ 8 h 9"/>
                <a:gd name="T20" fmla="*/ 9 w 11"/>
                <a:gd name="T21" fmla="*/ 7 h 9"/>
                <a:gd name="T22" fmla="*/ 9 w 11"/>
                <a:gd name="T23" fmla="*/ 7 h 9"/>
                <a:gd name="T24" fmla="*/ 8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5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5 w 11"/>
                <a:gd name="T51" fmla="*/ 5 h 9"/>
                <a:gd name="T52" fmla="*/ 5 w 11"/>
                <a:gd name="T53" fmla="*/ 4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3 h 9"/>
                <a:gd name="T66" fmla="*/ 4 w 11"/>
                <a:gd name="T67" fmla="*/ 3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2 h 9"/>
                <a:gd name="T74" fmla="*/ 3 w 11"/>
                <a:gd name="T75" fmla="*/ 2 h 9"/>
                <a:gd name="T76" fmla="*/ 3 w 11"/>
                <a:gd name="T77" fmla="*/ 2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1 h 9"/>
                <a:gd name="T86" fmla="*/ 2 w 11"/>
                <a:gd name="T87" fmla="*/ 1 h 9"/>
                <a:gd name="T88" fmla="*/ 1 w 11"/>
                <a:gd name="T89" fmla="*/ 1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0 h 9"/>
                <a:gd name="T96" fmla="*/ 0 w 11"/>
                <a:gd name="T97" fmla="*/ 0 h 9"/>
                <a:gd name="T98" fmla="*/ 0 w 11"/>
                <a:gd name="T99" fmla="*/ 0 h 9"/>
                <a:gd name="T100" fmla="*/ 0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9" name="Freeform 3385"/>
            <p:cNvSpPr>
              <a:spLocks/>
            </p:cNvSpPr>
            <p:nvPr/>
          </p:nvSpPr>
          <p:spPr bwMode="auto">
            <a:xfrm>
              <a:off x="4653889" y="5943270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1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10 w 11"/>
                <a:gd name="T13" fmla="*/ 9 h 10"/>
                <a:gd name="T14" fmla="*/ 9 w 11"/>
                <a:gd name="T15" fmla="*/ 8 h 10"/>
                <a:gd name="T16" fmla="*/ 9 w 11"/>
                <a:gd name="T17" fmla="*/ 8 h 10"/>
                <a:gd name="T18" fmla="*/ 9 w 11"/>
                <a:gd name="T19" fmla="*/ 8 h 10"/>
                <a:gd name="T20" fmla="*/ 9 w 11"/>
                <a:gd name="T21" fmla="*/ 8 h 10"/>
                <a:gd name="T22" fmla="*/ 9 w 11"/>
                <a:gd name="T23" fmla="*/ 8 h 10"/>
                <a:gd name="T24" fmla="*/ 8 w 11"/>
                <a:gd name="T25" fmla="*/ 8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7 w 11"/>
                <a:gd name="T33" fmla="*/ 7 h 10"/>
                <a:gd name="T34" fmla="*/ 7 w 11"/>
                <a:gd name="T35" fmla="*/ 7 h 10"/>
                <a:gd name="T36" fmla="*/ 7 w 11"/>
                <a:gd name="T37" fmla="*/ 6 h 10"/>
                <a:gd name="T38" fmla="*/ 7 w 11"/>
                <a:gd name="T39" fmla="*/ 6 h 10"/>
                <a:gd name="T40" fmla="*/ 6 w 11"/>
                <a:gd name="T41" fmla="*/ 6 h 10"/>
                <a:gd name="T42" fmla="*/ 6 w 11"/>
                <a:gd name="T43" fmla="*/ 6 h 10"/>
                <a:gd name="T44" fmla="*/ 6 w 11"/>
                <a:gd name="T45" fmla="*/ 6 h 10"/>
                <a:gd name="T46" fmla="*/ 6 w 11"/>
                <a:gd name="T47" fmla="*/ 5 h 10"/>
                <a:gd name="T48" fmla="*/ 6 w 11"/>
                <a:gd name="T49" fmla="*/ 5 h 10"/>
                <a:gd name="T50" fmla="*/ 5 w 11"/>
                <a:gd name="T51" fmla="*/ 5 h 10"/>
                <a:gd name="T52" fmla="*/ 5 w 11"/>
                <a:gd name="T53" fmla="*/ 5 h 10"/>
                <a:gd name="T54" fmla="*/ 5 w 11"/>
                <a:gd name="T55" fmla="*/ 5 h 10"/>
                <a:gd name="T56" fmla="*/ 5 w 11"/>
                <a:gd name="T57" fmla="*/ 4 h 10"/>
                <a:gd name="T58" fmla="*/ 5 w 11"/>
                <a:gd name="T59" fmla="*/ 4 h 10"/>
                <a:gd name="T60" fmla="*/ 4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4 h 10"/>
                <a:gd name="T68" fmla="*/ 3 w 11"/>
                <a:gd name="T69" fmla="*/ 3 h 10"/>
                <a:gd name="T70" fmla="*/ 3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2 h 10"/>
                <a:gd name="T78" fmla="*/ 2 w 11"/>
                <a:gd name="T79" fmla="*/ 2 h 10"/>
                <a:gd name="T80" fmla="*/ 2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1 h 10"/>
                <a:gd name="T88" fmla="*/ 1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0 w 11"/>
                <a:gd name="T95" fmla="*/ 1 h 10"/>
                <a:gd name="T96" fmla="*/ 0 w 11"/>
                <a:gd name="T97" fmla="*/ 1 h 10"/>
                <a:gd name="T98" fmla="*/ 0 w 11"/>
                <a:gd name="T99" fmla="*/ 0 h 10"/>
                <a:gd name="T100" fmla="*/ 0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0" name="Freeform 3386"/>
            <p:cNvSpPr>
              <a:spLocks/>
            </p:cNvSpPr>
            <p:nvPr/>
          </p:nvSpPr>
          <p:spPr bwMode="auto">
            <a:xfrm>
              <a:off x="4643061" y="5941301"/>
              <a:ext cx="10827" cy="494093"/>
            </a:xfrm>
            <a:custGeom>
              <a:avLst/>
              <a:gdLst>
                <a:gd name="T0" fmla="*/ 11 w 11"/>
                <a:gd name="T1" fmla="*/ 2 h 502"/>
                <a:gd name="T2" fmla="*/ 11 w 11"/>
                <a:gd name="T3" fmla="*/ 2 h 502"/>
                <a:gd name="T4" fmla="*/ 10 w 11"/>
                <a:gd name="T5" fmla="*/ 2 h 502"/>
                <a:gd name="T6" fmla="*/ 10 w 11"/>
                <a:gd name="T7" fmla="*/ 1 h 502"/>
                <a:gd name="T8" fmla="*/ 10 w 11"/>
                <a:gd name="T9" fmla="*/ 1 h 502"/>
                <a:gd name="T10" fmla="*/ 10 w 11"/>
                <a:gd name="T11" fmla="*/ 1 h 502"/>
                <a:gd name="T12" fmla="*/ 10 w 11"/>
                <a:gd name="T13" fmla="*/ 1 h 502"/>
                <a:gd name="T14" fmla="*/ 9 w 11"/>
                <a:gd name="T15" fmla="*/ 1 h 502"/>
                <a:gd name="T16" fmla="*/ 9 w 11"/>
                <a:gd name="T17" fmla="*/ 1 h 502"/>
                <a:gd name="T18" fmla="*/ 9 w 11"/>
                <a:gd name="T19" fmla="*/ 0 h 502"/>
                <a:gd name="T20" fmla="*/ 9 w 11"/>
                <a:gd name="T21" fmla="*/ 0 h 502"/>
                <a:gd name="T22" fmla="*/ 8 w 11"/>
                <a:gd name="T23" fmla="*/ 0 h 502"/>
                <a:gd name="T24" fmla="*/ 8 w 11"/>
                <a:gd name="T25" fmla="*/ 0 h 502"/>
                <a:gd name="T26" fmla="*/ 8 w 11"/>
                <a:gd name="T27" fmla="*/ 0 h 502"/>
                <a:gd name="T28" fmla="*/ 8 w 11"/>
                <a:gd name="T29" fmla="*/ 502 h 502"/>
                <a:gd name="T30" fmla="*/ 8 w 11"/>
                <a:gd name="T31" fmla="*/ 502 h 502"/>
                <a:gd name="T32" fmla="*/ 7 w 11"/>
                <a:gd name="T33" fmla="*/ 502 h 502"/>
                <a:gd name="T34" fmla="*/ 7 w 11"/>
                <a:gd name="T35" fmla="*/ 502 h 502"/>
                <a:gd name="T36" fmla="*/ 7 w 11"/>
                <a:gd name="T37" fmla="*/ 502 h 502"/>
                <a:gd name="T38" fmla="*/ 7 w 11"/>
                <a:gd name="T39" fmla="*/ 502 h 502"/>
                <a:gd name="T40" fmla="*/ 7 w 11"/>
                <a:gd name="T41" fmla="*/ 502 h 502"/>
                <a:gd name="T42" fmla="*/ 6 w 11"/>
                <a:gd name="T43" fmla="*/ 502 h 502"/>
                <a:gd name="T44" fmla="*/ 6 w 11"/>
                <a:gd name="T45" fmla="*/ 502 h 502"/>
                <a:gd name="T46" fmla="*/ 6 w 11"/>
                <a:gd name="T47" fmla="*/ 502 h 502"/>
                <a:gd name="T48" fmla="*/ 6 w 11"/>
                <a:gd name="T49" fmla="*/ 502 h 502"/>
                <a:gd name="T50" fmla="*/ 6 w 11"/>
                <a:gd name="T51" fmla="*/ 502 h 502"/>
                <a:gd name="T52" fmla="*/ 5 w 11"/>
                <a:gd name="T53" fmla="*/ 502 h 502"/>
                <a:gd name="T54" fmla="*/ 5 w 11"/>
                <a:gd name="T55" fmla="*/ 502 h 502"/>
                <a:gd name="T56" fmla="*/ 5 w 11"/>
                <a:gd name="T57" fmla="*/ 502 h 502"/>
                <a:gd name="T58" fmla="*/ 4 w 11"/>
                <a:gd name="T59" fmla="*/ 502 h 502"/>
                <a:gd name="T60" fmla="*/ 4 w 11"/>
                <a:gd name="T61" fmla="*/ 502 h 502"/>
                <a:gd name="T62" fmla="*/ 4 w 11"/>
                <a:gd name="T63" fmla="*/ 502 h 502"/>
                <a:gd name="T64" fmla="*/ 4 w 11"/>
                <a:gd name="T65" fmla="*/ 502 h 502"/>
                <a:gd name="T66" fmla="*/ 4 w 11"/>
                <a:gd name="T67" fmla="*/ 502 h 502"/>
                <a:gd name="T68" fmla="*/ 3 w 11"/>
                <a:gd name="T69" fmla="*/ 502 h 502"/>
                <a:gd name="T70" fmla="*/ 3 w 11"/>
                <a:gd name="T71" fmla="*/ 502 h 502"/>
                <a:gd name="T72" fmla="*/ 3 w 11"/>
                <a:gd name="T73" fmla="*/ 502 h 502"/>
                <a:gd name="T74" fmla="*/ 3 w 11"/>
                <a:gd name="T75" fmla="*/ 502 h 502"/>
                <a:gd name="T76" fmla="*/ 3 w 11"/>
                <a:gd name="T77" fmla="*/ 502 h 502"/>
                <a:gd name="T78" fmla="*/ 2 w 11"/>
                <a:gd name="T79" fmla="*/ 502 h 502"/>
                <a:gd name="T80" fmla="*/ 2 w 11"/>
                <a:gd name="T81" fmla="*/ 502 h 502"/>
                <a:gd name="T82" fmla="*/ 2 w 11"/>
                <a:gd name="T83" fmla="*/ 502 h 502"/>
                <a:gd name="T84" fmla="*/ 2 w 11"/>
                <a:gd name="T85" fmla="*/ 502 h 502"/>
                <a:gd name="T86" fmla="*/ 1 w 11"/>
                <a:gd name="T87" fmla="*/ 502 h 502"/>
                <a:gd name="T88" fmla="*/ 1 w 11"/>
                <a:gd name="T89" fmla="*/ 502 h 502"/>
                <a:gd name="T90" fmla="*/ 1 w 11"/>
                <a:gd name="T91" fmla="*/ 502 h 502"/>
                <a:gd name="T92" fmla="*/ 1 w 11"/>
                <a:gd name="T93" fmla="*/ 502 h 502"/>
                <a:gd name="T94" fmla="*/ 1 w 11"/>
                <a:gd name="T95" fmla="*/ 502 h 502"/>
                <a:gd name="T96" fmla="*/ 0 w 11"/>
                <a:gd name="T97" fmla="*/ 502 h 502"/>
                <a:gd name="T98" fmla="*/ 0 w 11"/>
                <a:gd name="T99" fmla="*/ 502 h 502"/>
                <a:gd name="T100" fmla="*/ 0 w 11"/>
                <a:gd name="T101" fmla="*/ 502 h 502"/>
                <a:gd name="T102" fmla="*/ 0 w 11"/>
                <a:gd name="T103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02">
                  <a:moveTo>
                    <a:pt x="11" y="2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02"/>
                  </a:lnTo>
                  <a:lnTo>
                    <a:pt x="8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5" y="502"/>
                  </a:lnTo>
                  <a:lnTo>
                    <a:pt x="5" y="502"/>
                  </a:lnTo>
                  <a:lnTo>
                    <a:pt x="5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0" y="50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1" name="Freeform 3387"/>
            <p:cNvSpPr>
              <a:spLocks/>
            </p:cNvSpPr>
            <p:nvPr/>
          </p:nvSpPr>
          <p:spPr bwMode="auto">
            <a:xfrm>
              <a:off x="4632235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2" name="Freeform 3388"/>
            <p:cNvSpPr>
              <a:spLocks/>
            </p:cNvSpPr>
            <p:nvPr/>
          </p:nvSpPr>
          <p:spPr bwMode="auto">
            <a:xfrm>
              <a:off x="4621408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3" name="Freeform 3389"/>
            <p:cNvSpPr>
              <a:spLocks/>
            </p:cNvSpPr>
            <p:nvPr/>
          </p:nvSpPr>
          <p:spPr bwMode="auto">
            <a:xfrm>
              <a:off x="4610582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4" name="Freeform 3390"/>
            <p:cNvSpPr>
              <a:spLocks/>
            </p:cNvSpPr>
            <p:nvPr/>
          </p:nvSpPr>
          <p:spPr bwMode="auto">
            <a:xfrm>
              <a:off x="4599754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5" name="Freeform 3391"/>
            <p:cNvSpPr>
              <a:spLocks/>
            </p:cNvSpPr>
            <p:nvPr/>
          </p:nvSpPr>
          <p:spPr bwMode="auto">
            <a:xfrm>
              <a:off x="4589912" y="6435395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6" name="Freeform 3392"/>
            <p:cNvSpPr>
              <a:spLocks/>
            </p:cNvSpPr>
            <p:nvPr/>
          </p:nvSpPr>
          <p:spPr bwMode="auto">
            <a:xfrm>
              <a:off x="4579086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7" name="Freeform 3393"/>
            <p:cNvSpPr>
              <a:spLocks/>
            </p:cNvSpPr>
            <p:nvPr/>
          </p:nvSpPr>
          <p:spPr bwMode="auto">
            <a:xfrm>
              <a:off x="4569243" y="6435395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8" name="Freeform 3394"/>
            <p:cNvSpPr>
              <a:spLocks/>
            </p:cNvSpPr>
            <p:nvPr/>
          </p:nvSpPr>
          <p:spPr bwMode="auto">
            <a:xfrm>
              <a:off x="4558416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9" name="Freeform 3395"/>
            <p:cNvSpPr>
              <a:spLocks/>
            </p:cNvSpPr>
            <p:nvPr/>
          </p:nvSpPr>
          <p:spPr bwMode="auto">
            <a:xfrm>
              <a:off x="4557432" y="6435395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0" name="Rectangle 3449"/>
            <p:cNvSpPr>
              <a:spLocks noChangeArrowheads="1"/>
            </p:cNvSpPr>
            <p:nvPr/>
          </p:nvSpPr>
          <p:spPr bwMode="auto">
            <a:xfrm>
              <a:off x="5989626" y="5437365"/>
              <a:ext cx="1116140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1" name="Line 3450"/>
            <p:cNvSpPr>
              <a:spLocks noChangeShapeType="1"/>
            </p:cNvSpPr>
            <p:nvPr/>
          </p:nvSpPr>
          <p:spPr bwMode="auto">
            <a:xfrm>
              <a:off x="5989626" y="6435395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2" name="Line 3451"/>
            <p:cNvSpPr>
              <a:spLocks noChangeShapeType="1"/>
            </p:cNvSpPr>
            <p:nvPr/>
          </p:nvSpPr>
          <p:spPr bwMode="auto">
            <a:xfrm>
              <a:off x="5989626" y="5437365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3" name="Line 3452"/>
            <p:cNvSpPr>
              <a:spLocks noChangeShapeType="1"/>
            </p:cNvSpPr>
            <p:nvPr/>
          </p:nvSpPr>
          <p:spPr bwMode="auto">
            <a:xfrm flipV="1">
              <a:off x="5989626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4" name="Line 3453"/>
            <p:cNvSpPr>
              <a:spLocks noChangeShapeType="1"/>
            </p:cNvSpPr>
            <p:nvPr/>
          </p:nvSpPr>
          <p:spPr bwMode="auto">
            <a:xfrm flipV="1">
              <a:off x="6269153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5" name="Line 3454"/>
            <p:cNvSpPr>
              <a:spLocks noChangeShapeType="1"/>
            </p:cNvSpPr>
            <p:nvPr/>
          </p:nvSpPr>
          <p:spPr bwMode="auto">
            <a:xfrm flipV="1">
              <a:off x="6547696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6" name="Line 3455"/>
            <p:cNvSpPr>
              <a:spLocks noChangeShapeType="1"/>
            </p:cNvSpPr>
            <p:nvPr/>
          </p:nvSpPr>
          <p:spPr bwMode="auto">
            <a:xfrm flipV="1">
              <a:off x="6826238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7" name="Line 3456"/>
            <p:cNvSpPr>
              <a:spLocks noChangeShapeType="1"/>
            </p:cNvSpPr>
            <p:nvPr/>
          </p:nvSpPr>
          <p:spPr bwMode="auto">
            <a:xfrm flipV="1">
              <a:off x="7105765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8" name="Line 3457"/>
            <p:cNvSpPr>
              <a:spLocks noChangeShapeType="1"/>
            </p:cNvSpPr>
            <p:nvPr/>
          </p:nvSpPr>
          <p:spPr bwMode="auto">
            <a:xfrm>
              <a:off x="5989626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9" name="Line 3458"/>
            <p:cNvSpPr>
              <a:spLocks noChangeShapeType="1"/>
            </p:cNvSpPr>
            <p:nvPr/>
          </p:nvSpPr>
          <p:spPr bwMode="auto">
            <a:xfrm>
              <a:off x="6269153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0" name="Line 3459"/>
            <p:cNvSpPr>
              <a:spLocks noChangeShapeType="1"/>
            </p:cNvSpPr>
            <p:nvPr/>
          </p:nvSpPr>
          <p:spPr bwMode="auto">
            <a:xfrm>
              <a:off x="6547696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1" name="Line 3460"/>
            <p:cNvSpPr>
              <a:spLocks noChangeShapeType="1"/>
            </p:cNvSpPr>
            <p:nvPr/>
          </p:nvSpPr>
          <p:spPr bwMode="auto">
            <a:xfrm>
              <a:off x="6826238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2" name="Line 3461"/>
            <p:cNvSpPr>
              <a:spLocks noChangeShapeType="1"/>
            </p:cNvSpPr>
            <p:nvPr/>
          </p:nvSpPr>
          <p:spPr bwMode="auto">
            <a:xfrm>
              <a:off x="7105765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3" name="Line 3469"/>
            <p:cNvSpPr>
              <a:spLocks noChangeShapeType="1"/>
            </p:cNvSpPr>
            <p:nvPr/>
          </p:nvSpPr>
          <p:spPr bwMode="auto">
            <a:xfrm flipV="1">
              <a:off x="5989626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4" name="Line 3470"/>
            <p:cNvSpPr>
              <a:spLocks noChangeShapeType="1"/>
            </p:cNvSpPr>
            <p:nvPr/>
          </p:nvSpPr>
          <p:spPr bwMode="auto">
            <a:xfrm flipV="1">
              <a:off x="7105765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5" name="Line 3471"/>
            <p:cNvSpPr>
              <a:spLocks noChangeShapeType="1"/>
            </p:cNvSpPr>
            <p:nvPr/>
          </p:nvSpPr>
          <p:spPr bwMode="auto">
            <a:xfrm>
              <a:off x="5989626" y="643539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6" name="Line 3472"/>
            <p:cNvSpPr>
              <a:spLocks noChangeShapeType="1"/>
            </p:cNvSpPr>
            <p:nvPr/>
          </p:nvSpPr>
          <p:spPr bwMode="auto">
            <a:xfrm>
              <a:off x="5989626" y="623657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7" name="Line 3473"/>
            <p:cNvSpPr>
              <a:spLocks noChangeShapeType="1"/>
            </p:cNvSpPr>
            <p:nvPr/>
          </p:nvSpPr>
          <p:spPr bwMode="auto">
            <a:xfrm>
              <a:off x="5989626" y="6036773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8" name="Line 3474"/>
            <p:cNvSpPr>
              <a:spLocks noChangeShapeType="1"/>
            </p:cNvSpPr>
            <p:nvPr/>
          </p:nvSpPr>
          <p:spPr bwMode="auto">
            <a:xfrm>
              <a:off x="5989626" y="583697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9" name="Line 3475"/>
            <p:cNvSpPr>
              <a:spLocks noChangeShapeType="1"/>
            </p:cNvSpPr>
            <p:nvPr/>
          </p:nvSpPr>
          <p:spPr bwMode="auto">
            <a:xfrm>
              <a:off x="5989626" y="5637168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0" name="Line 3476"/>
            <p:cNvSpPr>
              <a:spLocks noChangeShapeType="1"/>
            </p:cNvSpPr>
            <p:nvPr/>
          </p:nvSpPr>
          <p:spPr bwMode="auto">
            <a:xfrm>
              <a:off x="5989626" y="543736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1" name="Line 3477"/>
            <p:cNvSpPr>
              <a:spLocks noChangeShapeType="1"/>
            </p:cNvSpPr>
            <p:nvPr/>
          </p:nvSpPr>
          <p:spPr bwMode="auto">
            <a:xfrm flipH="1">
              <a:off x="7060490" y="643539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2" name="Line 3478"/>
            <p:cNvSpPr>
              <a:spLocks noChangeShapeType="1"/>
            </p:cNvSpPr>
            <p:nvPr/>
          </p:nvSpPr>
          <p:spPr bwMode="auto">
            <a:xfrm flipH="1">
              <a:off x="7060490" y="623657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3" name="Line 3479"/>
            <p:cNvSpPr>
              <a:spLocks noChangeShapeType="1"/>
            </p:cNvSpPr>
            <p:nvPr/>
          </p:nvSpPr>
          <p:spPr bwMode="auto">
            <a:xfrm flipH="1">
              <a:off x="7060490" y="6036773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4" name="Line 3480"/>
            <p:cNvSpPr>
              <a:spLocks noChangeShapeType="1"/>
            </p:cNvSpPr>
            <p:nvPr/>
          </p:nvSpPr>
          <p:spPr bwMode="auto">
            <a:xfrm flipH="1">
              <a:off x="7060490" y="583697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5" name="Line 3481"/>
            <p:cNvSpPr>
              <a:spLocks noChangeShapeType="1"/>
            </p:cNvSpPr>
            <p:nvPr/>
          </p:nvSpPr>
          <p:spPr bwMode="auto">
            <a:xfrm flipH="1">
              <a:off x="7060490" y="5637168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6" name="Line 3482"/>
            <p:cNvSpPr>
              <a:spLocks noChangeShapeType="1"/>
            </p:cNvSpPr>
            <p:nvPr/>
          </p:nvSpPr>
          <p:spPr bwMode="auto">
            <a:xfrm flipH="1">
              <a:off x="7060490" y="543736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7" name="Oval 3503"/>
            <p:cNvSpPr>
              <a:spLocks noChangeArrowheads="1"/>
            </p:cNvSpPr>
            <p:nvPr/>
          </p:nvSpPr>
          <p:spPr bwMode="auto">
            <a:xfrm>
              <a:off x="7096907" y="6427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8" name="Oval 3504"/>
            <p:cNvSpPr>
              <a:spLocks noChangeArrowheads="1"/>
            </p:cNvSpPr>
            <p:nvPr/>
          </p:nvSpPr>
          <p:spPr bwMode="auto">
            <a:xfrm>
              <a:off x="7092970" y="64275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9" name="Oval 3505"/>
            <p:cNvSpPr>
              <a:spLocks noChangeArrowheads="1"/>
            </p:cNvSpPr>
            <p:nvPr/>
          </p:nvSpPr>
          <p:spPr bwMode="auto">
            <a:xfrm>
              <a:off x="7089033" y="64265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0" name="Oval 3506"/>
            <p:cNvSpPr>
              <a:spLocks noChangeArrowheads="1"/>
            </p:cNvSpPr>
            <p:nvPr/>
          </p:nvSpPr>
          <p:spPr bwMode="auto">
            <a:xfrm>
              <a:off x="7085096" y="6427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1" name="Oval 3507"/>
            <p:cNvSpPr>
              <a:spLocks noChangeArrowheads="1"/>
            </p:cNvSpPr>
            <p:nvPr/>
          </p:nvSpPr>
          <p:spPr bwMode="auto">
            <a:xfrm>
              <a:off x="7081159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2" name="Oval 3508"/>
            <p:cNvSpPr>
              <a:spLocks noChangeArrowheads="1"/>
            </p:cNvSpPr>
            <p:nvPr/>
          </p:nvSpPr>
          <p:spPr bwMode="auto">
            <a:xfrm>
              <a:off x="7078206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3" name="Oval 3509"/>
            <p:cNvSpPr>
              <a:spLocks noChangeArrowheads="1"/>
            </p:cNvSpPr>
            <p:nvPr/>
          </p:nvSpPr>
          <p:spPr bwMode="auto">
            <a:xfrm>
              <a:off x="7073285" y="642850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4" name="Oval 3510"/>
            <p:cNvSpPr>
              <a:spLocks noChangeArrowheads="1"/>
            </p:cNvSpPr>
            <p:nvPr/>
          </p:nvSpPr>
          <p:spPr bwMode="auto">
            <a:xfrm>
              <a:off x="7062458" y="64265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5" name="Oval 3511"/>
            <p:cNvSpPr>
              <a:spLocks noChangeArrowheads="1"/>
            </p:cNvSpPr>
            <p:nvPr/>
          </p:nvSpPr>
          <p:spPr bwMode="auto">
            <a:xfrm>
              <a:off x="7058521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6" name="Oval 3512"/>
            <p:cNvSpPr>
              <a:spLocks noChangeArrowheads="1"/>
            </p:cNvSpPr>
            <p:nvPr/>
          </p:nvSpPr>
          <p:spPr bwMode="auto">
            <a:xfrm>
              <a:off x="7054584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7" name="Oval 3513"/>
            <p:cNvSpPr>
              <a:spLocks noChangeArrowheads="1"/>
            </p:cNvSpPr>
            <p:nvPr/>
          </p:nvSpPr>
          <p:spPr bwMode="auto">
            <a:xfrm>
              <a:off x="7050647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8" name="Oval 3514"/>
            <p:cNvSpPr>
              <a:spLocks noChangeArrowheads="1"/>
            </p:cNvSpPr>
            <p:nvPr/>
          </p:nvSpPr>
          <p:spPr bwMode="auto">
            <a:xfrm>
              <a:off x="7046710" y="64235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9" name="Oval 3515"/>
            <p:cNvSpPr>
              <a:spLocks noChangeArrowheads="1"/>
            </p:cNvSpPr>
            <p:nvPr/>
          </p:nvSpPr>
          <p:spPr bwMode="auto">
            <a:xfrm>
              <a:off x="7042773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0" name="Oval 3516"/>
            <p:cNvSpPr>
              <a:spLocks noChangeArrowheads="1"/>
            </p:cNvSpPr>
            <p:nvPr/>
          </p:nvSpPr>
          <p:spPr bwMode="auto">
            <a:xfrm>
              <a:off x="7038836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1" name="Oval 3517"/>
            <p:cNvSpPr>
              <a:spLocks noChangeArrowheads="1"/>
            </p:cNvSpPr>
            <p:nvPr/>
          </p:nvSpPr>
          <p:spPr bwMode="auto">
            <a:xfrm>
              <a:off x="7034899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2" name="Oval 3518"/>
            <p:cNvSpPr>
              <a:spLocks noChangeArrowheads="1"/>
            </p:cNvSpPr>
            <p:nvPr/>
          </p:nvSpPr>
          <p:spPr bwMode="auto">
            <a:xfrm>
              <a:off x="7030962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3" name="Oval 3519"/>
            <p:cNvSpPr>
              <a:spLocks noChangeArrowheads="1"/>
            </p:cNvSpPr>
            <p:nvPr/>
          </p:nvSpPr>
          <p:spPr bwMode="auto">
            <a:xfrm>
              <a:off x="7027025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4" name="Oval 3520"/>
            <p:cNvSpPr>
              <a:spLocks noChangeArrowheads="1"/>
            </p:cNvSpPr>
            <p:nvPr/>
          </p:nvSpPr>
          <p:spPr bwMode="auto">
            <a:xfrm>
              <a:off x="702407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5" name="Oval 3521"/>
            <p:cNvSpPr>
              <a:spLocks noChangeArrowheads="1"/>
            </p:cNvSpPr>
            <p:nvPr/>
          </p:nvSpPr>
          <p:spPr bwMode="auto">
            <a:xfrm>
              <a:off x="7020136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6" name="Oval 3522"/>
            <p:cNvSpPr>
              <a:spLocks noChangeArrowheads="1"/>
            </p:cNvSpPr>
            <p:nvPr/>
          </p:nvSpPr>
          <p:spPr bwMode="auto">
            <a:xfrm>
              <a:off x="7016199" y="64235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7" name="Oval 3523"/>
            <p:cNvSpPr>
              <a:spLocks noChangeArrowheads="1"/>
            </p:cNvSpPr>
            <p:nvPr/>
          </p:nvSpPr>
          <p:spPr bwMode="auto">
            <a:xfrm>
              <a:off x="7012262" y="64206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8" name="Oval 3524"/>
            <p:cNvSpPr>
              <a:spLocks noChangeArrowheads="1"/>
            </p:cNvSpPr>
            <p:nvPr/>
          </p:nvSpPr>
          <p:spPr bwMode="auto">
            <a:xfrm>
              <a:off x="7008325" y="641964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9" name="Oval 3525"/>
            <p:cNvSpPr>
              <a:spLocks noChangeArrowheads="1"/>
            </p:cNvSpPr>
            <p:nvPr/>
          </p:nvSpPr>
          <p:spPr bwMode="auto">
            <a:xfrm>
              <a:off x="7004388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0" name="Oval 3526"/>
            <p:cNvSpPr>
              <a:spLocks noChangeArrowheads="1"/>
            </p:cNvSpPr>
            <p:nvPr/>
          </p:nvSpPr>
          <p:spPr bwMode="auto">
            <a:xfrm>
              <a:off x="7000451" y="64166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1" name="Oval 3527"/>
            <p:cNvSpPr>
              <a:spLocks noChangeArrowheads="1"/>
            </p:cNvSpPr>
            <p:nvPr/>
          </p:nvSpPr>
          <p:spPr bwMode="auto">
            <a:xfrm>
              <a:off x="6996514" y="6415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2" name="Oval 3528"/>
            <p:cNvSpPr>
              <a:spLocks noChangeArrowheads="1"/>
            </p:cNvSpPr>
            <p:nvPr/>
          </p:nvSpPr>
          <p:spPr bwMode="auto">
            <a:xfrm>
              <a:off x="6992577" y="6415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3" name="Oval 3529"/>
            <p:cNvSpPr>
              <a:spLocks noChangeArrowheads="1"/>
            </p:cNvSpPr>
            <p:nvPr/>
          </p:nvSpPr>
          <p:spPr bwMode="auto">
            <a:xfrm>
              <a:off x="6988640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4" name="Oval 3530"/>
            <p:cNvSpPr>
              <a:spLocks noChangeArrowheads="1"/>
            </p:cNvSpPr>
            <p:nvPr/>
          </p:nvSpPr>
          <p:spPr bwMode="auto">
            <a:xfrm>
              <a:off x="6984703" y="64137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5" name="Oval 3531"/>
            <p:cNvSpPr>
              <a:spLocks noChangeArrowheads="1"/>
            </p:cNvSpPr>
            <p:nvPr/>
          </p:nvSpPr>
          <p:spPr bwMode="auto">
            <a:xfrm>
              <a:off x="6980766" y="641275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6" name="Oval 3532"/>
            <p:cNvSpPr>
              <a:spLocks noChangeArrowheads="1"/>
            </p:cNvSpPr>
            <p:nvPr/>
          </p:nvSpPr>
          <p:spPr bwMode="auto">
            <a:xfrm>
              <a:off x="6977813" y="641177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7" name="Oval 3533"/>
            <p:cNvSpPr>
              <a:spLocks noChangeArrowheads="1"/>
            </p:cNvSpPr>
            <p:nvPr/>
          </p:nvSpPr>
          <p:spPr bwMode="auto">
            <a:xfrm>
              <a:off x="6973876" y="64107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8" name="Oval 3534"/>
            <p:cNvSpPr>
              <a:spLocks noChangeArrowheads="1"/>
            </p:cNvSpPr>
            <p:nvPr/>
          </p:nvSpPr>
          <p:spPr bwMode="auto">
            <a:xfrm>
              <a:off x="6969939" y="64088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9" name="Oval 3535"/>
            <p:cNvSpPr>
              <a:spLocks noChangeArrowheads="1"/>
            </p:cNvSpPr>
            <p:nvPr/>
          </p:nvSpPr>
          <p:spPr bwMode="auto">
            <a:xfrm>
              <a:off x="6966002" y="640685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0" name="Oval 3536"/>
            <p:cNvSpPr>
              <a:spLocks noChangeArrowheads="1"/>
            </p:cNvSpPr>
            <p:nvPr/>
          </p:nvSpPr>
          <p:spPr bwMode="auto">
            <a:xfrm>
              <a:off x="6962065" y="640193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1" name="Oval 3537"/>
            <p:cNvSpPr>
              <a:spLocks noChangeArrowheads="1"/>
            </p:cNvSpPr>
            <p:nvPr/>
          </p:nvSpPr>
          <p:spPr bwMode="auto">
            <a:xfrm>
              <a:off x="6958128" y="63999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2" name="Oval 3538"/>
            <p:cNvSpPr>
              <a:spLocks noChangeArrowheads="1"/>
            </p:cNvSpPr>
            <p:nvPr/>
          </p:nvSpPr>
          <p:spPr bwMode="auto">
            <a:xfrm>
              <a:off x="6954191" y="63960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3" name="Oval 3540"/>
            <p:cNvSpPr>
              <a:spLocks noChangeArrowheads="1"/>
            </p:cNvSpPr>
            <p:nvPr/>
          </p:nvSpPr>
          <p:spPr bwMode="auto">
            <a:xfrm>
              <a:off x="6950254" y="63970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4" name="Oval 3541"/>
            <p:cNvSpPr>
              <a:spLocks noChangeArrowheads="1"/>
            </p:cNvSpPr>
            <p:nvPr/>
          </p:nvSpPr>
          <p:spPr bwMode="auto">
            <a:xfrm>
              <a:off x="6946317" y="63970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5" name="Oval 3542"/>
            <p:cNvSpPr>
              <a:spLocks noChangeArrowheads="1"/>
            </p:cNvSpPr>
            <p:nvPr/>
          </p:nvSpPr>
          <p:spPr bwMode="auto">
            <a:xfrm>
              <a:off x="6942380" y="639700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6" name="Oval 3543"/>
            <p:cNvSpPr>
              <a:spLocks noChangeArrowheads="1"/>
            </p:cNvSpPr>
            <p:nvPr/>
          </p:nvSpPr>
          <p:spPr bwMode="auto">
            <a:xfrm>
              <a:off x="6938443" y="63920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7" name="Oval 3544"/>
            <p:cNvSpPr>
              <a:spLocks noChangeArrowheads="1"/>
            </p:cNvSpPr>
            <p:nvPr/>
          </p:nvSpPr>
          <p:spPr bwMode="auto">
            <a:xfrm>
              <a:off x="6934506" y="63911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8" name="Oval 3545"/>
            <p:cNvSpPr>
              <a:spLocks noChangeArrowheads="1"/>
            </p:cNvSpPr>
            <p:nvPr/>
          </p:nvSpPr>
          <p:spPr bwMode="auto">
            <a:xfrm>
              <a:off x="6931553" y="638323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9" name="Oval 3546"/>
            <p:cNvSpPr>
              <a:spLocks noChangeArrowheads="1"/>
            </p:cNvSpPr>
            <p:nvPr/>
          </p:nvSpPr>
          <p:spPr bwMode="auto">
            <a:xfrm>
              <a:off x="6927616" y="63753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0" name="Oval 3547"/>
            <p:cNvSpPr>
              <a:spLocks noChangeArrowheads="1"/>
            </p:cNvSpPr>
            <p:nvPr/>
          </p:nvSpPr>
          <p:spPr bwMode="auto">
            <a:xfrm>
              <a:off x="6923679" y="63674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1" name="Oval 3548"/>
            <p:cNvSpPr>
              <a:spLocks noChangeArrowheads="1"/>
            </p:cNvSpPr>
            <p:nvPr/>
          </p:nvSpPr>
          <p:spPr bwMode="auto">
            <a:xfrm>
              <a:off x="6919742" y="63615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2" name="Oval 3549"/>
            <p:cNvSpPr>
              <a:spLocks noChangeArrowheads="1"/>
            </p:cNvSpPr>
            <p:nvPr/>
          </p:nvSpPr>
          <p:spPr bwMode="auto">
            <a:xfrm>
              <a:off x="6915805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3" name="Oval 3550"/>
            <p:cNvSpPr>
              <a:spLocks noChangeArrowheads="1"/>
            </p:cNvSpPr>
            <p:nvPr/>
          </p:nvSpPr>
          <p:spPr bwMode="auto">
            <a:xfrm>
              <a:off x="6911868" y="634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4" name="Oval 3551"/>
            <p:cNvSpPr>
              <a:spLocks noChangeArrowheads="1"/>
            </p:cNvSpPr>
            <p:nvPr/>
          </p:nvSpPr>
          <p:spPr bwMode="auto">
            <a:xfrm>
              <a:off x="6907931" y="63389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5" name="Oval 3552"/>
            <p:cNvSpPr>
              <a:spLocks noChangeArrowheads="1"/>
            </p:cNvSpPr>
            <p:nvPr/>
          </p:nvSpPr>
          <p:spPr bwMode="auto">
            <a:xfrm>
              <a:off x="6903994" y="6328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6" name="Oval 3553"/>
            <p:cNvSpPr>
              <a:spLocks noChangeArrowheads="1"/>
            </p:cNvSpPr>
            <p:nvPr/>
          </p:nvSpPr>
          <p:spPr bwMode="auto">
            <a:xfrm>
              <a:off x="6900057" y="63153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7" name="Oval 3554"/>
            <p:cNvSpPr>
              <a:spLocks noChangeArrowheads="1"/>
            </p:cNvSpPr>
            <p:nvPr/>
          </p:nvSpPr>
          <p:spPr bwMode="auto">
            <a:xfrm>
              <a:off x="6896120" y="6302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8" name="Oval 3555"/>
            <p:cNvSpPr>
              <a:spLocks noChangeArrowheads="1"/>
            </p:cNvSpPr>
            <p:nvPr/>
          </p:nvSpPr>
          <p:spPr bwMode="auto">
            <a:xfrm>
              <a:off x="6892183" y="6291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9" name="Oval 3556"/>
            <p:cNvSpPr>
              <a:spLocks noChangeArrowheads="1"/>
            </p:cNvSpPr>
            <p:nvPr/>
          </p:nvSpPr>
          <p:spPr bwMode="auto">
            <a:xfrm>
              <a:off x="6888246" y="627693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0" name="Oval 3557"/>
            <p:cNvSpPr>
              <a:spLocks noChangeArrowheads="1"/>
            </p:cNvSpPr>
            <p:nvPr/>
          </p:nvSpPr>
          <p:spPr bwMode="auto">
            <a:xfrm>
              <a:off x="6884309" y="626216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1" name="Oval 3558"/>
            <p:cNvSpPr>
              <a:spLocks noChangeArrowheads="1"/>
            </p:cNvSpPr>
            <p:nvPr/>
          </p:nvSpPr>
          <p:spPr bwMode="auto">
            <a:xfrm>
              <a:off x="6880372" y="624838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2" name="Oval 3559"/>
            <p:cNvSpPr>
              <a:spLocks noChangeArrowheads="1"/>
            </p:cNvSpPr>
            <p:nvPr/>
          </p:nvSpPr>
          <p:spPr bwMode="auto">
            <a:xfrm>
              <a:off x="6876435" y="62306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3" name="Oval 3560"/>
            <p:cNvSpPr>
              <a:spLocks noChangeArrowheads="1"/>
            </p:cNvSpPr>
            <p:nvPr/>
          </p:nvSpPr>
          <p:spPr bwMode="auto">
            <a:xfrm>
              <a:off x="6873482" y="62100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4" name="Oval 3561"/>
            <p:cNvSpPr>
              <a:spLocks noChangeArrowheads="1"/>
            </p:cNvSpPr>
            <p:nvPr/>
          </p:nvSpPr>
          <p:spPr bwMode="auto">
            <a:xfrm>
              <a:off x="6869545" y="6197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5" name="Oval 3562"/>
            <p:cNvSpPr>
              <a:spLocks noChangeArrowheads="1"/>
            </p:cNvSpPr>
            <p:nvPr/>
          </p:nvSpPr>
          <p:spPr bwMode="auto">
            <a:xfrm>
              <a:off x="6865608" y="618145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6" name="Oval 3563"/>
            <p:cNvSpPr>
              <a:spLocks noChangeArrowheads="1"/>
            </p:cNvSpPr>
            <p:nvPr/>
          </p:nvSpPr>
          <p:spPr bwMode="auto">
            <a:xfrm>
              <a:off x="6861671" y="6159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7" name="Oval 3564"/>
            <p:cNvSpPr>
              <a:spLocks noChangeArrowheads="1"/>
            </p:cNvSpPr>
            <p:nvPr/>
          </p:nvSpPr>
          <p:spPr bwMode="auto">
            <a:xfrm>
              <a:off x="6857734" y="61322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8" name="Oval 3565"/>
            <p:cNvSpPr>
              <a:spLocks noChangeArrowheads="1"/>
            </p:cNvSpPr>
            <p:nvPr/>
          </p:nvSpPr>
          <p:spPr bwMode="auto">
            <a:xfrm>
              <a:off x="6853797" y="609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9" name="Oval 3566"/>
            <p:cNvSpPr>
              <a:spLocks noChangeArrowheads="1"/>
            </p:cNvSpPr>
            <p:nvPr/>
          </p:nvSpPr>
          <p:spPr bwMode="auto">
            <a:xfrm>
              <a:off x="6849860" y="605941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0" name="Oval 3567"/>
            <p:cNvSpPr>
              <a:spLocks noChangeArrowheads="1"/>
            </p:cNvSpPr>
            <p:nvPr/>
          </p:nvSpPr>
          <p:spPr bwMode="auto">
            <a:xfrm>
              <a:off x="6845923" y="60220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1" name="Oval 3568"/>
            <p:cNvSpPr>
              <a:spLocks noChangeArrowheads="1"/>
            </p:cNvSpPr>
            <p:nvPr/>
          </p:nvSpPr>
          <p:spPr bwMode="auto">
            <a:xfrm>
              <a:off x="6841986" y="598657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2" name="Oval 3569"/>
            <p:cNvSpPr>
              <a:spLocks noChangeArrowheads="1"/>
            </p:cNvSpPr>
            <p:nvPr/>
          </p:nvSpPr>
          <p:spPr bwMode="auto">
            <a:xfrm>
              <a:off x="6838049" y="595508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3" name="Oval 3570"/>
            <p:cNvSpPr>
              <a:spLocks noChangeArrowheads="1"/>
            </p:cNvSpPr>
            <p:nvPr/>
          </p:nvSpPr>
          <p:spPr bwMode="auto">
            <a:xfrm>
              <a:off x="6834112" y="592752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4" name="Oval 3571"/>
            <p:cNvSpPr>
              <a:spLocks noChangeArrowheads="1"/>
            </p:cNvSpPr>
            <p:nvPr/>
          </p:nvSpPr>
          <p:spPr bwMode="auto">
            <a:xfrm>
              <a:off x="6830175" y="589110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5" name="Oval 3572"/>
            <p:cNvSpPr>
              <a:spLocks noChangeArrowheads="1"/>
            </p:cNvSpPr>
            <p:nvPr/>
          </p:nvSpPr>
          <p:spPr bwMode="auto">
            <a:xfrm>
              <a:off x="6827223" y="58487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6" name="Oval 3573"/>
            <p:cNvSpPr>
              <a:spLocks noChangeArrowheads="1"/>
            </p:cNvSpPr>
            <p:nvPr/>
          </p:nvSpPr>
          <p:spPr bwMode="auto">
            <a:xfrm>
              <a:off x="6823286" y="5807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7" name="Oval 3574"/>
            <p:cNvSpPr>
              <a:spLocks noChangeArrowheads="1"/>
            </p:cNvSpPr>
            <p:nvPr/>
          </p:nvSpPr>
          <p:spPr bwMode="auto">
            <a:xfrm>
              <a:off x="6819349" y="57631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8" name="Oval 3575"/>
            <p:cNvSpPr>
              <a:spLocks noChangeArrowheads="1"/>
            </p:cNvSpPr>
            <p:nvPr/>
          </p:nvSpPr>
          <p:spPr bwMode="auto">
            <a:xfrm>
              <a:off x="6815412" y="57168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9" name="Oval 3576"/>
            <p:cNvSpPr>
              <a:spLocks noChangeArrowheads="1"/>
            </p:cNvSpPr>
            <p:nvPr/>
          </p:nvSpPr>
          <p:spPr bwMode="auto">
            <a:xfrm>
              <a:off x="6811475" y="568047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0" name="Oval 3577"/>
            <p:cNvSpPr>
              <a:spLocks noChangeArrowheads="1"/>
            </p:cNvSpPr>
            <p:nvPr/>
          </p:nvSpPr>
          <p:spPr bwMode="auto">
            <a:xfrm>
              <a:off x="6807538" y="564799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1" name="Oval 3578"/>
            <p:cNvSpPr>
              <a:spLocks noChangeArrowheads="1"/>
            </p:cNvSpPr>
            <p:nvPr/>
          </p:nvSpPr>
          <p:spPr bwMode="auto">
            <a:xfrm>
              <a:off x="6803601" y="56056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2" name="Oval 3579"/>
            <p:cNvSpPr>
              <a:spLocks noChangeArrowheads="1"/>
            </p:cNvSpPr>
            <p:nvPr/>
          </p:nvSpPr>
          <p:spPr bwMode="auto">
            <a:xfrm>
              <a:off x="6799664" y="556236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3" name="Oval 3580"/>
            <p:cNvSpPr>
              <a:spLocks noChangeArrowheads="1"/>
            </p:cNvSpPr>
            <p:nvPr/>
          </p:nvSpPr>
          <p:spPr bwMode="auto">
            <a:xfrm>
              <a:off x="6795727" y="551709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4" name="Oval 3581"/>
            <p:cNvSpPr>
              <a:spLocks noChangeArrowheads="1"/>
            </p:cNvSpPr>
            <p:nvPr/>
          </p:nvSpPr>
          <p:spPr bwMode="auto">
            <a:xfrm>
              <a:off x="6791790" y="546886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5" name="Oval 3582"/>
            <p:cNvSpPr>
              <a:spLocks noChangeArrowheads="1"/>
            </p:cNvSpPr>
            <p:nvPr/>
          </p:nvSpPr>
          <p:spPr bwMode="auto">
            <a:xfrm>
              <a:off x="6787853" y="54334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6" name="Oval 3583"/>
            <p:cNvSpPr>
              <a:spLocks noChangeArrowheads="1"/>
            </p:cNvSpPr>
            <p:nvPr/>
          </p:nvSpPr>
          <p:spPr bwMode="auto">
            <a:xfrm>
              <a:off x="6783916" y="54314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7" name="Oval 3584"/>
            <p:cNvSpPr>
              <a:spLocks noChangeArrowheads="1"/>
            </p:cNvSpPr>
            <p:nvPr/>
          </p:nvSpPr>
          <p:spPr bwMode="auto">
            <a:xfrm>
              <a:off x="6780963" y="54491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8" name="Oval 3585"/>
            <p:cNvSpPr>
              <a:spLocks noChangeArrowheads="1"/>
            </p:cNvSpPr>
            <p:nvPr/>
          </p:nvSpPr>
          <p:spPr bwMode="auto">
            <a:xfrm>
              <a:off x="6777026" y="54905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9" name="Oval 3586"/>
            <p:cNvSpPr>
              <a:spLocks noChangeArrowheads="1"/>
            </p:cNvSpPr>
            <p:nvPr/>
          </p:nvSpPr>
          <p:spPr bwMode="auto">
            <a:xfrm>
              <a:off x="6773089" y="554464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0" name="Oval 3587"/>
            <p:cNvSpPr>
              <a:spLocks noChangeArrowheads="1"/>
            </p:cNvSpPr>
            <p:nvPr/>
          </p:nvSpPr>
          <p:spPr bwMode="auto">
            <a:xfrm>
              <a:off x="6769152" y="56027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1" name="Oval 3588"/>
            <p:cNvSpPr>
              <a:spLocks noChangeArrowheads="1"/>
            </p:cNvSpPr>
            <p:nvPr/>
          </p:nvSpPr>
          <p:spPr bwMode="auto">
            <a:xfrm>
              <a:off x="6765215" y="56489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2" name="Oval 3589"/>
            <p:cNvSpPr>
              <a:spLocks noChangeArrowheads="1"/>
            </p:cNvSpPr>
            <p:nvPr/>
          </p:nvSpPr>
          <p:spPr bwMode="auto">
            <a:xfrm>
              <a:off x="6761278" y="56942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3" name="Oval 3590"/>
            <p:cNvSpPr>
              <a:spLocks noChangeArrowheads="1"/>
            </p:cNvSpPr>
            <p:nvPr/>
          </p:nvSpPr>
          <p:spPr bwMode="auto">
            <a:xfrm>
              <a:off x="6757341" y="57316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4" name="Oval 3591"/>
            <p:cNvSpPr>
              <a:spLocks noChangeArrowheads="1"/>
            </p:cNvSpPr>
            <p:nvPr/>
          </p:nvSpPr>
          <p:spPr bwMode="auto">
            <a:xfrm>
              <a:off x="6753404" y="57749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5" name="Oval 3592"/>
            <p:cNvSpPr>
              <a:spLocks noChangeArrowheads="1"/>
            </p:cNvSpPr>
            <p:nvPr/>
          </p:nvSpPr>
          <p:spPr bwMode="auto">
            <a:xfrm>
              <a:off x="6749467" y="582516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6" name="Oval 3593"/>
            <p:cNvSpPr>
              <a:spLocks noChangeArrowheads="1"/>
            </p:cNvSpPr>
            <p:nvPr/>
          </p:nvSpPr>
          <p:spPr bwMode="auto">
            <a:xfrm>
              <a:off x="6745530" y="58802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7" name="Oval 3594"/>
            <p:cNvSpPr>
              <a:spLocks noChangeArrowheads="1"/>
            </p:cNvSpPr>
            <p:nvPr/>
          </p:nvSpPr>
          <p:spPr bwMode="auto">
            <a:xfrm>
              <a:off x="6741593" y="59334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8" name="Oval 3595"/>
            <p:cNvSpPr>
              <a:spLocks noChangeArrowheads="1"/>
            </p:cNvSpPr>
            <p:nvPr/>
          </p:nvSpPr>
          <p:spPr bwMode="auto">
            <a:xfrm>
              <a:off x="6737656" y="598756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9" name="Oval 3596"/>
            <p:cNvSpPr>
              <a:spLocks noChangeArrowheads="1"/>
            </p:cNvSpPr>
            <p:nvPr/>
          </p:nvSpPr>
          <p:spPr bwMode="auto">
            <a:xfrm>
              <a:off x="6734703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0" name="Oval 3597"/>
            <p:cNvSpPr>
              <a:spLocks noChangeArrowheads="1"/>
            </p:cNvSpPr>
            <p:nvPr/>
          </p:nvSpPr>
          <p:spPr bwMode="auto">
            <a:xfrm>
              <a:off x="6729782" y="607319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1" name="Oval 3598"/>
            <p:cNvSpPr>
              <a:spLocks noChangeArrowheads="1"/>
            </p:cNvSpPr>
            <p:nvPr/>
          </p:nvSpPr>
          <p:spPr bwMode="auto">
            <a:xfrm>
              <a:off x="6726829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2" name="Oval 3599"/>
            <p:cNvSpPr>
              <a:spLocks noChangeArrowheads="1"/>
            </p:cNvSpPr>
            <p:nvPr/>
          </p:nvSpPr>
          <p:spPr bwMode="auto">
            <a:xfrm>
              <a:off x="6722892" y="613716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3" name="Oval 3600"/>
            <p:cNvSpPr>
              <a:spLocks noChangeArrowheads="1"/>
            </p:cNvSpPr>
            <p:nvPr/>
          </p:nvSpPr>
          <p:spPr bwMode="auto">
            <a:xfrm>
              <a:off x="6718955" y="616669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4" name="Oval 3601"/>
            <p:cNvSpPr>
              <a:spLocks noChangeArrowheads="1"/>
            </p:cNvSpPr>
            <p:nvPr/>
          </p:nvSpPr>
          <p:spPr bwMode="auto">
            <a:xfrm>
              <a:off x="6715018" y="6197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5" name="Oval 3602"/>
            <p:cNvSpPr>
              <a:spLocks noChangeArrowheads="1"/>
            </p:cNvSpPr>
            <p:nvPr/>
          </p:nvSpPr>
          <p:spPr bwMode="auto">
            <a:xfrm>
              <a:off x="6711081" y="62208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6" name="Oval 3603"/>
            <p:cNvSpPr>
              <a:spLocks noChangeArrowheads="1"/>
            </p:cNvSpPr>
            <p:nvPr/>
          </p:nvSpPr>
          <p:spPr bwMode="auto">
            <a:xfrm>
              <a:off x="6707144" y="624149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7" name="Oval 3604"/>
            <p:cNvSpPr>
              <a:spLocks noChangeArrowheads="1"/>
            </p:cNvSpPr>
            <p:nvPr/>
          </p:nvSpPr>
          <p:spPr bwMode="auto">
            <a:xfrm>
              <a:off x="6703207" y="62582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8" name="Oval 3605"/>
            <p:cNvSpPr>
              <a:spLocks noChangeArrowheads="1"/>
            </p:cNvSpPr>
            <p:nvPr/>
          </p:nvSpPr>
          <p:spPr bwMode="auto">
            <a:xfrm>
              <a:off x="6699270" y="62729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9" name="Oval 3606"/>
            <p:cNvSpPr>
              <a:spLocks noChangeArrowheads="1"/>
            </p:cNvSpPr>
            <p:nvPr/>
          </p:nvSpPr>
          <p:spPr bwMode="auto">
            <a:xfrm>
              <a:off x="6695333" y="62857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0" name="Oval 3607"/>
            <p:cNvSpPr>
              <a:spLocks noChangeArrowheads="1"/>
            </p:cNvSpPr>
            <p:nvPr/>
          </p:nvSpPr>
          <p:spPr bwMode="auto">
            <a:xfrm>
              <a:off x="6691396" y="6298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1" name="Oval 3608"/>
            <p:cNvSpPr>
              <a:spLocks noChangeArrowheads="1"/>
            </p:cNvSpPr>
            <p:nvPr/>
          </p:nvSpPr>
          <p:spPr bwMode="auto">
            <a:xfrm>
              <a:off x="6687459" y="631334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2" name="Oval 3609"/>
            <p:cNvSpPr>
              <a:spLocks noChangeArrowheads="1"/>
            </p:cNvSpPr>
            <p:nvPr/>
          </p:nvSpPr>
          <p:spPr bwMode="auto">
            <a:xfrm>
              <a:off x="6683522" y="6326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3" name="Oval 3610"/>
            <p:cNvSpPr>
              <a:spLocks noChangeArrowheads="1"/>
            </p:cNvSpPr>
            <p:nvPr/>
          </p:nvSpPr>
          <p:spPr bwMode="auto">
            <a:xfrm>
              <a:off x="6680569" y="63350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4" name="Oval 3611"/>
            <p:cNvSpPr>
              <a:spLocks noChangeArrowheads="1"/>
            </p:cNvSpPr>
            <p:nvPr/>
          </p:nvSpPr>
          <p:spPr bwMode="auto">
            <a:xfrm>
              <a:off x="6676632" y="63409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5" name="Oval 3612"/>
            <p:cNvSpPr>
              <a:spLocks noChangeArrowheads="1"/>
            </p:cNvSpPr>
            <p:nvPr/>
          </p:nvSpPr>
          <p:spPr bwMode="auto">
            <a:xfrm>
              <a:off x="6672695" y="634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6" name="Oval 3613"/>
            <p:cNvSpPr>
              <a:spLocks noChangeArrowheads="1"/>
            </p:cNvSpPr>
            <p:nvPr/>
          </p:nvSpPr>
          <p:spPr bwMode="auto">
            <a:xfrm>
              <a:off x="6668758" y="6351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7" name="Oval 3614"/>
            <p:cNvSpPr>
              <a:spLocks noChangeArrowheads="1"/>
            </p:cNvSpPr>
            <p:nvPr/>
          </p:nvSpPr>
          <p:spPr bwMode="auto">
            <a:xfrm>
              <a:off x="6664821" y="635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8" name="Oval 3615"/>
            <p:cNvSpPr>
              <a:spLocks noChangeArrowheads="1"/>
            </p:cNvSpPr>
            <p:nvPr/>
          </p:nvSpPr>
          <p:spPr bwMode="auto">
            <a:xfrm>
              <a:off x="6660884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9" name="Oval 3616"/>
            <p:cNvSpPr>
              <a:spLocks noChangeArrowheads="1"/>
            </p:cNvSpPr>
            <p:nvPr/>
          </p:nvSpPr>
          <p:spPr bwMode="auto">
            <a:xfrm>
              <a:off x="6656947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0" name="Oval 3617"/>
            <p:cNvSpPr>
              <a:spLocks noChangeArrowheads="1"/>
            </p:cNvSpPr>
            <p:nvPr/>
          </p:nvSpPr>
          <p:spPr bwMode="auto">
            <a:xfrm>
              <a:off x="6653010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1" name="Oval 3618"/>
            <p:cNvSpPr>
              <a:spLocks noChangeArrowheads="1"/>
            </p:cNvSpPr>
            <p:nvPr/>
          </p:nvSpPr>
          <p:spPr bwMode="auto">
            <a:xfrm>
              <a:off x="6649073" y="635763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2" name="Oval 3619"/>
            <p:cNvSpPr>
              <a:spLocks noChangeArrowheads="1"/>
            </p:cNvSpPr>
            <p:nvPr/>
          </p:nvSpPr>
          <p:spPr bwMode="auto">
            <a:xfrm>
              <a:off x="6645136" y="63546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3" name="Oval 3620"/>
            <p:cNvSpPr>
              <a:spLocks noChangeArrowheads="1"/>
            </p:cNvSpPr>
            <p:nvPr/>
          </p:nvSpPr>
          <p:spPr bwMode="auto">
            <a:xfrm>
              <a:off x="6641199" y="63546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4" name="Oval 3621"/>
            <p:cNvSpPr>
              <a:spLocks noChangeArrowheads="1"/>
            </p:cNvSpPr>
            <p:nvPr/>
          </p:nvSpPr>
          <p:spPr bwMode="auto">
            <a:xfrm>
              <a:off x="6637262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5" name="Oval 3622"/>
            <p:cNvSpPr>
              <a:spLocks noChangeArrowheads="1"/>
            </p:cNvSpPr>
            <p:nvPr/>
          </p:nvSpPr>
          <p:spPr bwMode="auto">
            <a:xfrm>
              <a:off x="6634310" y="635468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6" name="Oval 3623"/>
            <p:cNvSpPr>
              <a:spLocks noChangeArrowheads="1"/>
            </p:cNvSpPr>
            <p:nvPr/>
          </p:nvSpPr>
          <p:spPr bwMode="auto">
            <a:xfrm>
              <a:off x="6630373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7" name="Oval 3624"/>
            <p:cNvSpPr>
              <a:spLocks noChangeArrowheads="1"/>
            </p:cNvSpPr>
            <p:nvPr/>
          </p:nvSpPr>
          <p:spPr bwMode="auto">
            <a:xfrm>
              <a:off x="6626436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8" name="Oval 3625"/>
            <p:cNvSpPr>
              <a:spLocks noChangeArrowheads="1"/>
            </p:cNvSpPr>
            <p:nvPr/>
          </p:nvSpPr>
          <p:spPr bwMode="auto">
            <a:xfrm>
              <a:off x="6622499" y="635370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9" name="Oval 3626"/>
            <p:cNvSpPr>
              <a:spLocks noChangeArrowheads="1"/>
            </p:cNvSpPr>
            <p:nvPr/>
          </p:nvSpPr>
          <p:spPr bwMode="auto">
            <a:xfrm>
              <a:off x="6618562" y="635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0" name="Oval 3627"/>
            <p:cNvSpPr>
              <a:spLocks noChangeArrowheads="1"/>
            </p:cNvSpPr>
            <p:nvPr/>
          </p:nvSpPr>
          <p:spPr bwMode="auto">
            <a:xfrm>
              <a:off x="6614625" y="636256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1" name="Oval 3628"/>
            <p:cNvSpPr>
              <a:spLocks noChangeArrowheads="1"/>
            </p:cNvSpPr>
            <p:nvPr/>
          </p:nvSpPr>
          <p:spPr bwMode="auto">
            <a:xfrm>
              <a:off x="6610688" y="63664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2" name="Oval 3629"/>
            <p:cNvSpPr>
              <a:spLocks noChangeArrowheads="1"/>
            </p:cNvSpPr>
            <p:nvPr/>
          </p:nvSpPr>
          <p:spPr bwMode="auto">
            <a:xfrm>
              <a:off x="6606751" y="636846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3" name="Oval 3630"/>
            <p:cNvSpPr>
              <a:spLocks noChangeArrowheads="1"/>
            </p:cNvSpPr>
            <p:nvPr/>
          </p:nvSpPr>
          <p:spPr bwMode="auto">
            <a:xfrm>
              <a:off x="6602814" y="63674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4" name="Oval 3631"/>
            <p:cNvSpPr>
              <a:spLocks noChangeArrowheads="1"/>
            </p:cNvSpPr>
            <p:nvPr/>
          </p:nvSpPr>
          <p:spPr bwMode="auto">
            <a:xfrm>
              <a:off x="6598877" y="636551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5" name="Oval 3632"/>
            <p:cNvSpPr>
              <a:spLocks noChangeArrowheads="1"/>
            </p:cNvSpPr>
            <p:nvPr/>
          </p:nvSpPr>
          <p:spPr bwMode="auto">
            <a:xfrm>
              <a:off x="6594940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6" name="Oval 3633"/>
            <p:cNvSpPr>
              <a:spLocks noChangeArrowheads="1"/>
            </p:cNvSpPr>
            <p:nvPr/>
          </p:nvSpPr>
          <p:spPr bwMode="auto">
            <a:xfrm>
              <a:off x="6591003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7" name="Oval 3634"/>
            <p:cNvSpPr>
              <a:spLocks noChangeArrowheads="1"/>
            </p:cNvSpPr>
            <p:nvPr/>
          </p:nvSpPr>
          <p:spPr bwMode="auto">
            <a:xfrm>
              <a:off x="6588050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8" name="Oval 3635"/>
            <p:cNvSpPr>
              <a:spLocks noChangeArrowheads="1"/>
            </p:cNvSpPr>
            <p:nvPr/>
          </p:nvSpPr>
          <p:spPr bwMode="auto">
            <a:xfrm>
              <a:off x="6584113" y="63596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9" name="Oval 3636"/>
            <p:cNvSpPr>
              <a:spLocks noChangeArrowheads="1"/>
            </p:cNvSpPr>
            <p:nvPr/>
          </p:nvSpPr>
          <p:spPr bwMode="auto">
            <a:xfrm>
              <a:off x="6580176" y="636452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0" name="Oval 3637"/>
            <p:cNvSpPr>
              <a:spLocks noChangeArrowheads="1"/>
            </p:cNvSpPr>
            <p:nvPr/>
          </p:nvSpPr>
          <p:spPr bwMode="auto">
            <a:xfrm>
              <a:off x="6576239" y="636649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1" name="Oval 3638"/>
            <p:cNvSpPr>
              <a:spLocks noChangeArrowheads="1"/>
            </p:cNvSpPr>
            <p:nvPr/>
          </p:nvSpPr>
          <p:spPr bwMode="auto">
            <a:xfrm>
              <a:off x="6572302" y="63694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2" name="Oval 3639"/>
            <p:cNvSpPr>
              <a:spLocks noChangeArrowheads="1"/>
            </p:cNvSpPr>
            <p:nvPr/>
          </p:nvSpPr>
          <p:spPr bwMode="auto">
            <a:xfrm>
              <a:off x="6568365" y="63694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3" name="Oval 3640"/>
            <p:cNvSpPr>
              <a:spLocks noChangeArrowheads="1"/>
            </p:cNvSpPr>
            <p:nvPr/>
          </p:nvSpPr>
          <p:spPr bwMode="auto">
            <a:xfrm>
              <a:off x="6564428" y="63655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4" name="Oval 3641"/>
            <p:cNvSpPr>
              <a:spLocks noChangeArrowheads="1"/>
            </p:cNvSpPr>
            <p:nvPr/>
          </p:nvSpPr>
          <p:spPr bwMode="auto">
            <a:xfrm>
              <a:off x="6560491" y="636059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5" name="Oval 3642"/>
            <p:cNvSpPr>
              <a:spLocks noChangeArrowheads="1"/>
            </p:cNvSpPr>
            <p:nvPr/>
          </p:nvSpPr>
          <p:spPr bwMode="auto">
            <a:xfrm>
              <a:off x="6556554" y="63605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6" name="Oval 3643"/>
            <p:cNvSpPr>
              <a:spLocks noChangeArrowheads="1"/>
            </p:cNvSpPr>
            <p:nvPr/>
          </p:nvSpPr>
          <p:spPr bwMode="auto">
            <a:xfrm>
              <a:off x="6552617" y="63596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7" name="Oval 3644"/>
            <p:cNvSpPr>
              <a:spLocks noChangeArrowheads="1"/>
            </p:cNvSpPr>
            <p:nvPr/>
          </p:nvSpPr>
          <p:spPr bwMode="auto">
            <a:xfrm>
              <a:off x="6548680" y="636354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8" name="Oval 3645"/>
            <p:cNvSpPr>
              <a:spLocks noChangeArrowheads="1"/>
            </p:cNvSpPr>
            <p:nvPr/>
          </p:nvSpPr>
          <p:spPr bwMode="auto">
            <a:xfrm>
              <a:off x="6544743" y="63704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9" name="Oval 3646"/>
            <p:cNvSpPr>
              <a:spLocks noChangeArrowheads="1"/>
            </p:cNvSpPr>
            <p:nvPr/>
          </p:nvSpPr>
          <p:spPr bwMode="auto">
            <a:xfrm>
              <a:off x="6541790" y="63753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0" name="Oval 3647"/>
            <p:cNvSpPr>
              <a:spLocks noChangeArrowheads="1"/>
            </p:cNvSpPr>
            <p:nvPr/>
          </p:nvSpPr>
          <p:spPr bwMode="auto">
            <a:xfrm>
              <a:off x="6536869" y="63783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1" name="Oval 3648"/>
            <p:cNvSpPr>
              <a:spLocks noChangeArrowheads="1"/>
            </p:cNvSpPr>
            <p:nvPr/>
          </p:nvSpPr>
          <p:spPr bwMode="auto">
            <a:xfrm>
              <a:off x="6533916" y="638027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2" name="Oval 3649"/>
            <p:cNvSpPr>
              <a:spLocks noChangeArrowheads="1"/>
            </p:cNvSpPr>
            <p:nvPr/>
          </p:nvSpPr>
          <p:spPr bwMode="auto">
            <a:xfrm>
              <a:off x="6529979" y="637929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3" name="Oval 3650"/>
            <p:cNvSpPr>
              <a:spLocks noChangeArrowheads="1"/>
            </p:cNvSpPr>
            <p:nvPr/>
          </p:nvSpPr>
          <p:spPr bwMode="auto">
            <a:xfrm>
              <a:off x="6526042" y="63773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4" name="Oval 3651"/>
            <p:cNvSpPr>
              <a:spLocks noChangeArrowheads="1"/>
            </p:cNvSpPr>
            <p:nvPr/>
          </p:nvSpPr>
          <p:spPr bwMode="auto">
            <a:xfrm>
              <a:off x="6522105" y="63724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5" name="Oval 3652"/>
            <p:cNvSpPr>
              <a:spLocks noChangeArrowheads="1"/>
            </p:cNvSpPr>
            <p:nvPr/>
          </p:nvSpPr>
          <p:spPr bwMode="auto">
            <a:xfrm>
              <a:off x="6518168" y="636748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6" name="Oval 3653"/>
            <p:cNvSpPr>
              <a:spLocks noChangeArrowheads="1"/>
            </p:cNvSpPr>
            <p:nvPr/>
          </p:nvSpPr>
          <p:spPr bwMode="auto">
            <a:xfrm>
              <a:off x="6514231" y="63625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7" name="Oval 3654"/>
            <p:cNvSpPr>
              <a:spLocks noChangeArrowheads="1"/>
            </p:cNvSpPr>
            <p:nvPr/>
          </p:nvSpPr>
          <p:spPr bwMode="auto">
            <a:xfrm>
              <a:off x="6510294" y="635960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8" name="Oval 3655"/>
            <p:cNvSpPr>
              <a:spLocks noChangeArrowheads="1"/>
            </p:cNvSpPr>
            <p:nvPr/>
          </p:nvSpPr>
          <p:spPr bwMode="auto">
            <a:xfrm>
              <a:off x="6506357" y="635763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9" name="Oval 3656"/>
            <p:cNvSpPr>
              <a:spLocks noChangeArrowheads="1"/>
            </p:cNvSpPr>
            <p:nvPr/>
          </p:nvSpPr>
          <p:spPr bwMode="auto">
            <a:xfrm>
              <a:off x="6502420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0" name="Oval 3657"/>
            <p:cNvSpPr>
              <a:spLocks noChangeArrowheads="1"/>
            </p:cNvSpPr>
            <p:nvPr/>
          </p:nvSpPr>
          <p:spPr bwMode="auto">
            <a:xfrm>
              <a:off x="6498483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1" name="Oval 3658"/>
            <p:cNvSpPr>
              <a:spLocks noChangeArrowheads="1"/>
            </p:cNvSpPr>
            <p:nvPr/>
          </p:nvSpPr>
          <p:spPr bwMode="auto">
            <a:xfrm>
              <a:off x="6494546" y="63625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2" name="Oval 3659"/>
            <p:cNvSpPr>
              <a:spLocks noChangeArrowheads="1"/>
            </p:cNvSpPr>
            <p:nvPr/>
          </p:nvSpPr>
          <p:spPr bwMode="auto">
            <a:xfrm>
              <a:off x="6490609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3" name="Oval 3660"/>
            <p:cNvSpPr>
              <a:spLocks noChangeArrowheads="1"/>
            </p:cNvSpPr>
            <p:nvPr/>
          </p:nvSpPr>
          <p:spPr bwMode="auto">
            <a:xfrm>
              <a:off x="6486672" y="6360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4" name="Oval 3661"/>
            <p:cNvSpPr>
              <a:spLocks noChangeArrowheads="1"/>
            </p:cNvSpPr>
            <p:nvPr/>
          </p:nvSpPr>
          <p:spPr bwMode="auto">
            <a:xfrm>
              <a:off x="6483719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5" name="Oval 3662"/>
            <p:cNvSpPr>
              <a:spLocks noChangeArrowheads="1"/>
            </p:cNvSpPr>
            <p:nvPr/>
          </p:nvSpPr>
          <p:spPr bwMode="auto">
            <a:xfrm>
              <a:off x="6479782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6" name="Oval 3663"/>
            <p:cNvSpPr>
              <a:spLocks noChangeArrowheads="1"/>
            </p:cNvSpPr>
            <p:nvPr/>
          </p:nvSpPr>
          <p:spPr bwMode="auto">
            <a:xfrm>
              <a:off x="6475845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7" name="Oval 3664"/>
            <p:cNvSpPr>
              <a:spLocks noChangeArrowheads="1"/>
            </p:cNvSpPr>
            <p:nvPr/>
          </p:nvSpPr>
          <p:spPr bwMode="auto">
            <a:xfrm>
              <a:off x="6471908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8" name="Oval 3665"/>
            <p:cNvSpPr>
              <a:spLocks noChangeArrowheads="1"/>
            </p:cNvSpPr>
            <p:nvPr/>
          </p:nvSpPr>
          <p:spPr bwMode="auto">
            <a:xfrm>
              <a:off x="6467971" y="635271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9" name="Oval 3666"/>
            <p:cNvSpPr>
              <a:spLocks noChangeArrowheads="1"/>
            </p:cNvSpPr>
            <p:nvPr/>
          </p:nvSpPr>
          <p:spPr bwMode="auto">
            <a:xfrm>
              <a:off x="6464034" y="635567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0" name="Oval 3667"/>
            <p:cNvSpPr>
              <a:spLocks noChangeArrowheads="1"/>
            </p:cNvSpPr>
            <p:nvPr/>
          </p:nvSpPr>
          <p:spPr bwMode="auto">
            <a:xfrm>
              <a:off x="6460097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1" name="Oval 3668"/>
            <p:cNvSpPr>
              <a:spLocks noChangeArrowheads="1"/>
            </p:cNvSpPr>
            <p:nvPr/>
          </p:nvSpPr>
          <p:spPr bwMode="auto">
            <a:xfrm>
              <a:off x="6456160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2" name="Oval 3669"/>
            <p:cNvSpPr>
              <a:spLocks noChangeArrowheads="1"/>
            </p:cNvSpPr>
            <p:nvPr/>
          </p:nvSpPr>
          <p:spPr bwMode="auto">
            <a:xfrm>
              <a:off x="6452223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3" name="Oval 3670"/>
            <p:cNvSpPr>
              <a:spLocks noChangeArrowheads="1"/>
            </p:cNvSpPr>
            <p:nvPr/>
          </p:nvSpPr>
          <p:spPr bwMode="auto">
            <a:xfrm>
              <a:off x="6448286" y="63517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4" name="Oval 3671"/>
            <p:cNvSpPr>
              <a:spLocks noChangeArrowheads="1"/>
            </p:cNvSpPr>
            <p:nvPr/>
          </p:nvSpPr>
          <p:spPr bwMode="auto">
            <a:xfrm>
              <a:off x="6444349" y="63458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5" name="Oval 3672"/>
            <p:cNvSpPr>
              <a:spLocks noChangeArrowheads="1"/>
            </p:cNvSpPr>
            <p:nvPr/>
          </p:nvSpPr>
          <p:spPr bwMode="auto">
            <a:xfrm>
              <a:off x="6440412" y="634287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6" name="Oval 3673"/>
            <p:cNvSpPr>
              <a:spLocks noChangeArrowheads="1"/>
            </p:cNvSpPr>
            <p:nvPr/>
          </p:nvSpPr>
          <p:spPr bwMode="auto">
            <a:xfrm>
              <a:off x="6437460" y="63399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7" name="Oval 3674"/>
            <p:cNvSpPr>
              <a:spLocks noChangeArrowheads="1"/>
            </p:cNvSpPr>
            <p:nvPr/>
          </p:nvSpPr>
          <p:spPr bwMode="auto">
            <a:xfrm>
              <a:off x="6432538" y="63399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8" name="Oval 3675"/>
            <p:cNvSpPr>
              <a:spLocks noChangeArrowheads="1"/>
            </p:cNvSpPr>
            <p:nvPr/>
          </p:nvSpPr>
          <p:spPr bwMode="auto">
            <a:xfrm>
              <a:off x="6429586" y="63418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9" name="Oval 3676"/>
            <p:cNvSpPr>
              <a:spLocks noChangeArrowheads="1"/>
            </p:cNvSpPr>
            <p:nvPr/>
          </p:nvSpPr>
          <p:spPr bwMode="auto">
            <a:xfrm>
              <a:off x="6425649" y="634582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0" name="Oval 3677"/>
            <p:cNvSpPr>
              <a:spLocks noChangeArrowheads="1"/>
            </p:cNvSpPr>
            <p:nvPr/>
          </p:nvSpPr>
          <p:spPr bwMode="auto">
            <a:xfrm>
              <a:off x="6421712" y="63428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1" name="Oval 3678"/>
            <p:cNvSpPr>
              <a:spLocks noChangeArrowheads="1"/>
            </p:cNvSpPr>
            <p:nvPr/>
          </p:nvSpPr>
          <p:spPr bwMode="auto">
            <a:xfrm>
              <a:off x="6417775" y="634189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2" name="Oval 3679"/>
            <p:cNvSpPr>
              <a:spLocks noChangeArrowheads="1"/>
            </p:cNvSpPr>
            <p:nvPr/>
          </p:nvSpPr>
          <p:spPr bwMode="auto">
            <a:xfrm>
              <a:off x="6413838" y="633893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3" name="Oval 3680"/>
            <p:cNvSpPr>
              <a:spLocks noChangeArrowheads="1"/>
            </p:cNvSpPr>
            <p:nvPr/>
          </p:nvSpPr>
          <p:spPr bwMode="auto">
            <a:xfrm>
              <a:off x="6409901" y="63290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4" name="Oval 3681"/>
            <p:cNvSpPr>
              <a:spLocks noChangeArrowheads="1"/>
            </p:cNvSpPr>
            <p:nvPr/>
          </p:nvSpPr>
          <p:spPr bwMode="auto">
            <a:xfrm>
              <a:off x="6405964" y="63133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5" name="Oval 3682"/>
            <p:cNvSpPr>
              <a:spLocks noChangeArrowheads="1"/>
            </p:cNvSpPr>
            <p:nvPr/>
          </p:nvSpPr>
          <p:spPr bwMode="auto">
            <a:xfrm>
              <a:off x="6402027" y="6302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6" name="Oval 3683"/>
            <p:cNvSpPr>
              <a:spLocks noChangeArrowheads="1"/>
            </p:cNvSpPr>
            <p:nvPr/>
          </p:nvSpPr>
          <p:spPr bwMode="auto">
            <a:xfrm>
              <a:off x="6398090" y="62936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7" name="Oval 3684"/>
            <p:cNvSpPr>
              <a:spLocks noChangeArrowheads="1"/>
            </p:cNvSpPr>
            <p:nvPr/>
          </p:nvSpPr>
          <p:spPr bwMode="auto">
            <a:xfrm>
              <a:off x="6394153" y="62818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8" name="Oval 3685"/>
            <p:cNvSpPr>
              <a:spLocks noChangeArrowheads="1"/>
            </p:cNvSpPr>
            <p:nvPr/>
          </p:nvSpPr>
          <p:spPr bwMode="auto">
            <a:xfrm>
              <a:off x="6391200" y="62729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9" name="Oval 3686"/>
            <p:cNvSpPr>
              <a:spLocks noChangeArrowheads="1"/>
            </p:cNvSpPr>
            <p:nvPr/>
          </p:nvSpPr>
          <p:spPr bwMode="auto">
            <a:xfrm>
              <a:off x="6386279" y="626512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0" name="Oval 3687"/>
            <p:cNvSpPr>
              <a:spLocks noChangeArrowheads="1"/>
            </p:cNvSpPr>
            <p:nvPr/>
          </p:nvSpPr>
          <p:spPr bwMode="auto">
            <a:xfrm>
              <a:off x="6383326" y="625921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1" name="Oval 3688"/>
            <p:cNvSpPr>
              <a:spLocks noChangeArrowheads="1"/>
            </p:cNvSpPr>
            <p:nvPr/>
          </p:nvSpPr>
          <p:spPr bwMode="auto">
            <a:xfrm>
              <a:off x="6379389" y="625330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2" name="Oval 3689"/>
            <p:cNvSpPr>
              <a:spLocks noChangeArrowheads="1"/>
            </p:cNvSpPr>
            <p:nvPr/>
          </p:nvSpPr>
          <p:spPr bwMode="auto">
            <a:xfrm>
              <a:off x="6375452" y="624838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3" name="Oval 3690"/>
            <p:cNvSpPr>
              <a:spLocks noChangeArrowheads="1"/>
            </p:cNvSpPr>
            <p:nvPr/>
          </p:nvSpPr>
          <p:spPr bwMode="auto">
            <a:xfrm>
              <a:off x="6371515" y="624051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4" name="Oval 3691"/>
            <p:cNvSpPr>
              <a:spLocks noChangeArrowheads="1"/>
            </p:cNvSpPr>
            <p:nvPr/>
          </p:nvSpPr>
          <p:spPr bwMode="auto">
            <a:xfrm>
              <a:off x="6367578" y="623362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5" name="Oval 3692"/>
            <p:cNvSpPr>
              <a:spLocks noChangeArrowheads="1"/>
            </p:cNvSpPr>
            <p:nvPr/>
          </p:nvSpPr>
          <p:spPr bwMode="auto">
            <a:xfrm>
              <a:off x="6363641" y="622082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6" name="Oval 3693"/>
            <p:cNvSpPr>
              <a:spLocks noChangeArrowheads="1"/>
            </p:cNvSpPr>
            <p:nvPr/>
          </p:nvSpPr>
          <p:spPr bwMode="auto">
            <a:xfrm>
              <a:off x="6359704" y="62050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7" name="Oval 3694"/>
            <p:cNvSpPr>
              <a:spLocks noChangeArrowheads="1"/>
            </p:cNvSpPr>
            <p:nvPr/>
          </p:nvSpPr>
          <p:spPr bwMode="auto">
            <a:xfrm>
              <a:off x="6355767" y="61952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8" name="Oval 3695"/>
            <p:cNvSpPr>
              <a:spLocks noChangeArrowheads="1"/>
            </p:cNvSpPr>
            <p:nvPr/>
          </p:nvSpPr>
          <p:spPr bwMode="auto">
            <a:xfrm>
              <a:off x="6351830" y="61873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9" name="Oval 3696"/>
            <p:cNvSpPr>
              <a:spLocks noChangeArrowheads="1"/>
            </p:cNvSpPr>
            <p:nvPr/>
          </p:nvSpPr>
          <p:spPr bwMode="auto">
            <a:xfrm>
              <a:off x="6347893" y="61814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0" name="Oval 3697"/>
            <p:cNvSpPr>
              <a:spLocks noChangeArrowheads="1"/>
            </p:cNvSpPr>
            <p:nvPr/>
          </p:nvSpPr>
          <p:spPr bwMode="auto">
            <a:xfrm>
              <a:off x="6343956" y="617949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1" name="Oval 3698"/>
            <p:cNvSpPr>
              <a:spLocks noChangeArrowheads="1"/>
            </p:cNvSpPr>
            <p:nvPr/>
          </p:nvSpPr>
          <p:spPr bwMode="auto">
            <a:xfrm>
              <a:off x="6340019" y="61824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2" name="Oval 3699"/>
            <p:cNvSpPr>
              <a:spLocks noChangeArrowheads="1"/>
            </p:cNvSpPr>
            <p:nvPr/>
          </p:nvSpPr>
          <p:spPr bwMode="auto">
            <a:xfrm>
              <a:off x="6337066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3" name="Oval 3700"/>
            <p:cNvSpPr>
              <a:spLocks noChangeArrowheads="1"/>
            </p:cNvSpPr>
            <p:nvPr/>
          </p:nvSpPr>
          <p:spPr bwMode="auto">
            <a:xfrm>
              <a:off x="6333129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4" name="Oval 3701"/>
            <p:cNvSpPr>
              <a:spLocks noChangeArrowheads="1"/>
            </p:cNvSpPr>
            <p:nvPr/>
          </p:nvSpPr>
          <p:spPr bwMode="auto">
            <a:xfrm>
              <a:off x="6329192" y="6182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5" name="Oval 3702"/>
            <p:cNvSpPr>
              <a:spLocks noChangeArrowheads="1"/>
            </p:cNvSpPr>
            <p:nvPr/>
          </p:nvSpPr>
          <p:spPr bwMode="auto">
            <a:xfrm>
              <a:off x="6325255" y="6182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6" name="Oval 3703"/>
            <p:cNvSpPr>
              <a:spLocks noChangeArrowheads="1"/>
            </p:cNvSpPr>
            <p:nvPr/>
          </p:nvSpPr>
          <p:spPr bwMode="auto">
            <a:xfrm>
              <a:off x="6321318" y="618539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7" name="Oval 3704"/>
            <p:cNvSpPr>
              <a:spLocks noChangeArrowheads="1"/>
            </p:cNvSpPr>
            <p:nvPr/>
          </p:nvSpPr>
          <p:spPr bwMode="auto">
            <a:xfrm>
              <a:off x="6317381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8" name="Oval 3705"/>
            <p:cNvSpPr>
              <a:spLocks noChangeArrowheads="1"/>
            </p:cNvSpPr>
            <p:nvPr/>
          </p:nvSpPr>
          <p:spPr bwMode="auto">
            <a:xfrm>
              <a:off x="6313444" y="61834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9" name="Oval 3706"/>
            <p:cNvSpPr>
              <a:spLocks noChangeArrowheads="1"/>
            </p:cNvSpPr>
            <p:nvPr/>
          </p:nvSpPr>
          <p:spPr bwMode="auto">
            <a:xfrm>
              <a:off x="6309507" y="6185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0" name="Oval 3707"/>
            <p:cNvSpPr>
              <a:spLocks noChangeArrowheads="1"/>
            </p:cNvSpPr>
            <p:nvPr/>
          </p:nvSpPr>
          <p:spPr bwMode="auto">
            <a:xfrm>
              <a:off x="6305570" y="6185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1" name="Oval 3708"/>
            <p:cNvSpPr>
              <a:spLocks noChangeArrowheads="1"/>
            </p:cNvSpPr>
            <p:nvPr/>
          </p:nvSpPr>
          <p:spPr bwMode="auto">
            <a:xfrm>
              <a:off x="6301633" y="618539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2" name="Oval 3709"/>
            <p:cNvSpPr>
              <a:spLocks noChangeArrowheads="1"/>
            </p:cNvSpPr>
            <p:nvPr/>
          </p:nvSpPr>
          <p:spPr bwMode="auto">
            <a:xfrm>
              <a:off x="6297696" y="619326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3" name="Oval 3710"/>
            <p:cNvSpPr>
              <a:spLocks noChangeArrowheads="1"/>
            </p:cNvSpPr>
            <p:nvPr/>
          </p:nvSpPr>
          <p:spPr bwMode="auto">
            <a:xfrm>
              <a:off x="6293759" y="6201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4" name="Oval 3711"/>
            <p:cNvSpPr>
              <a:spLocks noChangeArrowheads="1"/>
            </p:cNvSpPr>
            <p:nvPr/>
          </p:nvSpPr>
          <p:spPr bwMode="auto">
            <a:xfrm>
              <a:off x="6290806" y="62090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5" name="Oval 3712"/>
            <p:cNvSpPr>
              <a:spLocks noChangeArrowheads="1"/>
            </p:cNvSpPr>
            <p:nvPr/>
          </p:nvSpPr>
          <p:spPr bwMode="auto">
            <a:xfrm>
              <a:off x="6286869" y="621787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6" name="Oval 3713"/>
            <p:cNvSpPr>
              <a:spLocks noChangeArrowheads="1"/>
            </p:cNvSpPr>
            <p:nvPr/>
          </p:nvSpPr>
          <p:spPr bwMode="auto">
            <a:xfrm>
              <a:off x="6282932" y="622279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7" name="Oval 3714"/>
            <p:cNvSpPr>
              <a:spLocks noChangeArrowheads="1"/>
            </p:cNvSpPr>
            <p:nvPr/>
          </p:nvSpPr>
          <p:spPr bwMode="auto">
            <a:xfrm>
              <a:off x="6278995" y="622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8" name="Oval 3715"/>
            <p:cNvSpPr>
              <a:spLocks noChangeArrowheads="1"/>
            </p:cNvSpPr>
            <p:nvPr/>
          </p:nvSpPr>
          <p:spPr bwMode="auto">
            <a:xfrm>
              <a:off x="6275058" y="623362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9" name="Oval 3716"/>
            <p:cNvSpPr>
              <a:spLocks noChangeArrowheads="1"/>
            </p:cNvSpPr>
            <p:nvPr/>
          </p:nvSpPr>
          <p:spPr bwMode="auto">
            <a:xfrm>
              <a:off x="6271121" y="62434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0" name="Oval 3717"/>
            <p:cNvSpPr>
              <a:spLocks noChangeArrowheads="1"/>
            </p:cNvSpPr>
            <p:nvPr/>
          </p:nvSpPr>
          <p:spPr bwMode="auto">
            <a:xfrm>
              <a:off x="6267184" y="625232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1" name="Oval 3718"/>
            <p:cNvSpPr>
              <a:spLocks noChangeArrowheads="1"/>
            </p:cNvSpPr>
            <p:nvPr/>
          </p:nvSpPr>
          <p:spPr bwMode="auto">
            <a:xfrm>
              <a:off x="6263247" y="626019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2" name="Oval 3719"/>
            <p:cNvSpPr>
              <a:spLocks noChangeArrowheads="1"/>
            </p:cNvSpPr>
            <p:nvPr/>
          </p:nvSpPr>
          <p:spPr bwMode="auto">
            <a:xfrm>
              <a:off x="6259310" y="626512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3" name="Oval 3720"/>
            <p:cNvSpPr>
              <a:spLocks noChangeArrowheads="1"/>
            </p:cNvSpPr>
            <p:nvPr/>
          </p:nvSpPr>
          <p:spPr bwMode="auto">
            <a:xfrm>
              <a:off x="6255373" y="626905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4" name="Oval 3721"/>
            <p:cNvSpPr>
              <a:spLocks noChangeArrowheads="1"/>
            </p:cNvSpPr>
            <p:nvPr/>
          </p:nvSpPr>
          <p:spPr bwMode="auto">
            <a:xfrm>
              <a:off x="6251436" y="62720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5" name="Oval 3722"/>
            <p:cNvSpPr>
              <a:spLocks noChangeArrowheads="1"/>
            </p:cNvSpPr>
            <p:nvPr/>
          </p:nvSpPr>
          <p:spPr bwMode="auto">
            <a:xfrm>
              <a:off x="6247499" y="628086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6" name="Oval 3723"/>
            <p:cNvSpPr>
              <a:spLocks noChangeArrowheads="1"/>
            </p:cNvSpPr>
            <p:nvPr/>
          </p:nvSpPr>
          <p:spPr bwMode="auto">
            <a:xfrm>
              <a:off x="6244547" y="628874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7" name="Oval 3724"/>
            <p:cNvSpPr>
              <a:spLocks noChangeArrowheads="1"/>
            </p:cNvSpPr>
            <p:nvPr/>
          </p:nvSpPr>
          <p:spPr bwMode="auto">
            <a:xfrm>
              <a:off x="6239625" y="629366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8" name="Oval 3725"/>
            <p:cNvSpPr>
              <a:spLocks noChangeArrowheads="1"/>
            </p:cNvSpPr>
            <p:nvPr/>
          </p:nvSpPr>
          <p:spPr bwMode="auto">
            <a:xfrm>
              <a:off x="6236673" y="630153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9" name="Oval 3726"/>
            <p:cNvSpPr>
              <a:spLocks noChangeArrowheads="1"/>
            </p:cNvSpPr>
            <p:nvPr/>
          </p:nvSpPr>
          <p:spPr bwMode="auto">
            <a:xfrm>
              <a:off x="6232736" y="630842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0" name="Oval 3727"/>
            <p:cNvSpPr>
              <a:spLocks noChangeArrowheads="1"/>
            </p:cNvSpPr>
            <p:nvPr/>
          </p:nvSpPr>
          <p:spPr bwMode="auto">
            <a:xfrm>
              <a:off x="6228799" y="63113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1" name="Oval 3728"/>
            <p:cNvSpPr>
              <a:spLocks noChangeArrowheads="1"/>
            </p:cNvSpPr>
            <p:nvPr/>
          </p:nvSpPr>
          <p:spPr bwMode="auto">
            <a:xfrm>
              <a:off x="6224862" y="631137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2" name="Oval 3729"/>
            <p:cNvSpPr>
              <a:spLocks noChangeArrowheads="1"/>
            </p:cNvSpPr>
            <p:nvPr/>
          </p:nvSpPr>
          <p:spPr bwMode="auto">
            <a:xfrm>
              <a:off x="6220925" y="631630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3" name="Oval 3730"/>
            <p:cNvSpPr>
              <a:spLocks noChangeArrowheads="1"/>
            </p:cNvSpPr>
            <p:nvPr/>
          </p:nvSpPr>
          <p:spPr bwMode="auto">
            <a:xfrm>
              <a:off x="6216988" y="632319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4" name="Oval 3731"/>
            <p:cNvSpPr>
              <a:spLocks noChangeArrowheads="1"/>
            </p:cNvSpPr>
            <p:nvPr/>
          </p:nvSpPr>
          <p:spPr bwMode="auto">
            <a:xfrm>
              <a:off x="6213051" y="63300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5" name="Oval 3732"/>
            <p:cNvSpPr>
              <a:spLocks noChangeArrowheads="1"/>
            </p:cNvSpPr>
            <p:nvPr/>
          </p:nvSpPr>
          <p:spPr bwMode="auto">
            <a:xfrm>
              <a:off x="6209114" y="63359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6" name="Oval 3733"/>
            <p:cNvSpPr>
              <a:spLocks noChangeArrowheads="1"/>
            </p:cNvSpPr>
            <p:nvPr/>
          </p:nvSpPr>
          <p:spPr bwMode="auto">
            <a:xfrm>
              <a:off x="6205177" y="63458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7" name="Oval 3734"/>
            <p:cNvSpPr>
              <a:spLocks noChangeArrowheads="1"/>
            </p:cNvSpPr>
            <p:nvPr/>
          </p:nvSpPr>
          <p:spPr bwMode="auto">
            <a:xfrm>
              <a:off x="6201240" y="63517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8" name="Oval 3735"/>
            <p:cNvSpPr>
              <a:spLocks noChangeArrowheads="1"/>
            </p:cNvSpPr>
            <p:nvPr/>
          </p:nvSpPr>
          <p:spPr bwMode="auto">
            <a:xfrm>
              <a:off x="6198287" y="63537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9" name="Oval 3736"/>
            <p:cNvSpPr>
              <a:spLocks noChangeArrowheads="1"/>
            </p:cNvSpPr>
            <p:nvPr/>
          </p:nvSpPr>
          <p:spPr bwMode="auto">
            <a:xfrm>
              <a:off x="6193366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0" name="Oval 3737"/>
            <p:cNvSpPr>
              <a:spLocks noChangeArrowheads="1"/>
            </p:cNvSpPr>
            <p:nvPr/>
          </p:nvSpPr>
          <p:spPr bwMode="auto">
            <a:xfrm>
              <a:off x="6190413" y="63596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1" name="Oval 3738"/>
            <p:cNvSpPr>
              <a:spLocks noChangeArrowheads="1"/>
            </p:cNvSpPr>
            <p:nvPr/>
          </p:nvSpPr>
          <p:spPr bwMode="auto">
            <a:xfrm>
              <a:off x="6186476" y="63655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2" name="Oval 3739"/>
            <p:cNvSpPr>
              <a:spLocks noChangeArrowheads="1"/>
            </p:cNvSpPr>
            <p:nvPr/>
          </p:nvSpPr>
          <p:spPr bwMode="auto">
            <a:xfrm>
              <a:off x="6182539" y="63704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3" name="Oval 3741"/>
            <p:cNvSpPr>
              <a:spLocks noChangeArrowheads="1"/>
            </p:cNvSpPr>
            <p:nvPr/>
          </p:nvSpPr>
          <p:spPr bwMode="auto">
            <a:xfrm>
              <a:off x="6178602" y="63773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4" name="Oval 3742"/>
            <p:cNvSpPr>
              <a:spLocks noChangeArrowheads="1"/>
            </p:cNvSpPr>
            <p:nvPr/>
          </p:nvSpPr>
          <p:spPr bwMode="auto">
            <a:xfrm>
              <a:off x="6174665" y="638519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5" name="Oval 3743"/>
            <p:cNvSpPr>
              <a:spLocks noChangeArrowheads="1"/>
            </p:cNvSpPr>
            <p:nvPr/>
          </p:nvSpPr>
          <p:spPr bwMode="auto">
            <a:xfrm>
              <a:off x="6170728" y="639011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6" name="Oval 3744"/>
            <p:cNvSpPr>
              <a:spLocks noChangeArrowheads="1"/>
            </p:cNvSpPr>
            <p:nvPr/>
          </p:nvSpPr>
          <p:spPr bwMode="auto">
            <a:xfrm>
              <a:off x="6166791" y="63920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7" name="Oval 3745"/>
            <p:cNvSpPr>
              <a:spLocks noChangeArrowheads="1"/>
            </p:cNvSpPr>
            <p:nvPr/>
          </p:nvSpPr>
          <p:spPr bwMode="auto">
            <a:xfrm>
              <a:off x="6162854" y="63940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8" name="Oval 3746"/>
            <p:cNvSpPr>
              <a:spLocks noChangeArrowheads="1"/>
            </p:cNvSpPr>
            <p:nvPr/>
          </p:nvSpPr>
          <p:spPr bwMode="auto">
            <a:xfrm>
              <a:off x="6158917" y="63940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9" name="Oval 3747"/>
            <p:cNvSpPr>
              <a:spLocks noChangeArrowheads="1"/>
            </p:cNvSpPr>
            <p:nvPr/>
          </p:nvSpPr>
          <p:spPr bwMode="auto">
            <a:xfrm>
              <a:off x="6154980" y="639504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0" name="Oval 3748"/>
            <p:cNvSpPr>
              <a:spLocks noChangeArrowheads="1"/>
            </p:cNvSpPr>
            <p:nvPr/>
          </p:nvSpPr>
          <p:spPr bwMode="auto">
            <a:xfrm>
              <a:off x="6151043" y="639799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1" name="Oval 3749"/>
            <p:cNvSpPr>
              <a:spLocks noChangeArrowheads="1"/>
            </p:cNvSpPr>
            <p:nvPr/>
          </p:nvSpPr>
          <p:spPr bwMode="auto">
            <a:xfrm>
              <a:off x="6147106" y="639897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2" name="Oval 3750"/>
            <p:cNvSpPr>
              <a:spLocks noChangeArrowheads="1"/>
            </p:cNvSpPr>
            <p:nvPr/>
          </p:nvSpPr>
          <p:spPr bwMode="auto">
            <a:xfrm>
              <a:off x="6144153" y="64009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3" name="Oval 3751"/>
            <p:cNvSpPr>
              <a:spLocks noChangeArrowheads="1"/>
            </p:cNvSpPr>
            <p:nvPr/>
          </p:nvSpPr>
          <p:spPr bwMode="auto">
            <a:xfrm>
              <a:off x="6140216" y="640291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4" name="Oval 3752"/>
            <p:cNvSpPr>
              <a:spLocks noChangeArrowheads="1"/>
            </p:cNvSpPr>
            <p:nvPr/>
          </p:nvSpPr>
          <p:spPr bwMode="auto">
            <a:xfrm>
              <a:off x="6136279" y="64048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5" name="Oval 3753"/>
            <p:cNvSpPr>
              <a:spLocks noChangeArrowheads="1"/>
            </p:cNvSpPr>
            <p:nvPr/>
          </p:nvSpPr>
          <p:spPr bwMode="auto">
            <a:xfrm>
              <a:off x="6132342" y="640783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6" name="Oval 3754"/>
            <p:cNvSpPr>
              <a:spLocks noChangeArrowheads="1"/>
            </p:cNvSpPr>
            <p:nvPr/>
          </p:nvSpPr>
          <p:spPr bwMode="auto">
            <a:xfrm>
              <a:off x="6128405" y="64107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7" name="Oval 3755"/>
            <p:cNvSpPr>
              <a:spLocks noChangeArrowheads="1"/>
            </p:cNvSpPr>
            <p:nvPr/>
          </p:nvSpPr>
          <p:spPr bwMode="auto">
            <a:xfrm>
              <a:off x="6124468" y="64107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8" name="Oval 3756"/>
            <p:cNvSpPr>
              <a:spLocks noChangeArrowheads="1"/>
            </p:cNvSpPr>
            <p:nvPr/>
          </p:nvSpPr>
          <p:spPr bwMode="auto">
            <a:xfrm>
              <a:off x="6120531" y="64137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9" name="Oval 3757"/>
            <p:cNvSpPr>
              <a:spLocks noChangeArrowheads="1"/>
            </p:cNvSpPr>
            <p:nvPr/>
          </p:nvSpPr>
          <p:spPr bwMode="auto">
            <a:xfrm>
              <a:off x="6116594" y="64137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0" name="Oval 3758"/>
            <p:cNvSpPr>
              <a:spLocks noChangeArrowheads="1"/>
            </p:cNvSpPr>
            <p:nvPr/>
          </p:nvSpPr>
          <p:spPr bwMode="auto">
            <a:xfrm>
              <a:off x="6112657" y="64166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1" name="Oval 3759"/>
            <p:cNvSpPr>
              <a:spLocks noChangeArrowheads="1"/>
            </p:cNvSpPr>
            <p:nvPr/>
          </p:nvSpPr>
          <p:spPr bwMode="auto">
            <a:xfrm>
              <a:off x="6108720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2" name="Oval 3760"/>
            <p:cNvSpPr>
              <a:spLocks noChangeArrowheads="1"/>
            </p:cNvSpPr>
            <p:nvPr/>
          </p:nvSpPr>
          <p:spPr bwMode="auto">
            <a:xfrm>
              <a:off x="6104783" y="6419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3" name="Oval 3761"/>
            <p:cNvSpPr>
              <a:spLocks noChangeArrowheads="1"/>
            </p:cNvSpPr>
            <p:nvPr/>
          </p:nvSpPr>
          <p:spPr bwMode="auto">
            <a:xfrm>
              <a:off x="6100846" y="6419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4" name="Oval 3762"/>
            <p:cNvSpPr>
              <a:spLocks noChangeArrowheads="1"/>
            </p:cNvSpPr>
            <p:nvPr/>
          </p:nvSpPr>
          <p:spPr bwMode="auto">
            <a:xfrm>
              <a:off x="6097893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5" name="Oval 3763"/>
            <p:cNvSpPr>
              <a:spLocks noChangeArrowheads="1"/>
            </p:cNvSpPr>
            <p:nvPr/>
          </p:nvSpPr>
          <p:spPr bwMode="auto">
            <a:xfrm>
              <a:off x="6093956" y="641571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6" name="Oval 3764"/>
            <p:cNvSpPr>
              <a:spLocks noChangeArrowheads="1"/>
            </p:cNvSpPr>
            <p:nvPr/>
          </p:nvSpPr>
          <p:spPr bwMode="auto">
            <a:xfrm>
              <a:off x="6090019" y="64176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7" name="Oval 3765"/>
            <p:cNvSpPr>
              <a:spLocks noChangeArrowheads="1"/>
            </p:cNvSpPr>
            <p:nvPr/>
          </p:nvSpPr>
          <p:spPr bwMode="auto">
            <a:xfrm>
              <a:off x="6086082" y="64176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8" name="Oval 3766"/>
            <p:cNvSpPr>
              <a:spLocks noChangeArrowheads="1"/>
            </p:cNvSpPr>
            <p:nvPr/>
          </p:nvSpPr>
          <p:spPr bwMode="auto">
            <a:xfrm>
              <a:off x="6082145" y="64186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9" name="Oval 3767"/>
            <p:cNvSpPr>
              <a:spLocks noChangeArrowheads="1"/>
            </p:cNvSpPr>
            <p:nvPr/>
          </p:nvSpPr>
          <p:spPr bwMode="auto">
            <a:xfrm>
              <a:off x="6078208" y="64216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0" name="Oval 3768"/>
            <p:cNvSpPr>
              <a:spLocks noChangeArrowheads="1"/>
            </p:cNvSpPr>
            <p:nvPr/>
          </p:nvSpPr>
          <p:spPr bwMode="auto">
            <a:xfrm>
              <a:off x="6074271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1" name="Oval 3769"/>
            <p:cNvSpPr>
              <a:spLocks noChangeArrowheads="1"/>
            </p:cNvSpPr>
            <p:nvPr/>
          </p:nvSpPr>
          <p:spPr bwMode="auto">
            <a:xfrm>
              <a:off x="6070334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2" name="Oval 3770"/>
            <p:cNvSpPr>
              <a:spLocks noChangeArrowheads="1"/>
            </p:cNvSpPr>
            <p:nvPr/>
          </p:nvSpPr>
          <p:spPr bwMode="auto">
            <a:xfrm>
              <a:off x="6066397" y="642653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3" name="Oval 3771"/>
            <p:cNvSpPr>
              <a:spLocks noChangeArrowheads="1"/>
            </p:cNvSpPr>
            <p:nvPr/>
          </p:nvSpPr>
          <p:spPr bwMode="auto">
            <a:xfrm>
              <a:off x="6062460" y="64265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4" name="Oval 3772"/>
            <p:cNvSpPr>
              <a:spLocks noChangeArrowheads="1"/>
            </p:cNvSpPr>
            <p:nvPr/>
          </p:nvSpPr>
          <p:spPr bwMode="auto">
            <a:xfrm>
              <a:off x="6058523" y="64265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5" name="Oval 3773"/>
            <p:cNvSpPr>
              <a:spLocks noChangeArrowheads="1"/>
            </p:cNvSpPr>
            <p:nvPr/>
          </p:nvSpPr>
          <p:spPr bwMode="auto">
            <a:xfrm>
              <a:off x="6054586" y="642456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6" name="Oval 3774"/>
            <p:cNvSpPr>
              <a:spLocks noChangeArrowheads="1"/>
            </p:cNvSpPr>
            <p:nvPr/>
          </p:nvSpPr>
          <p:spPr bwMode="auto">
            <a:xfrm>
              <a:off x="6051634" y="64265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7" name="Oval 3775"/>
            <p:cNvSpPr>
              <a:spLocks noChangeArrowheads="1"/>
            </p:cNvSpPr>
            <p:nvPr/>
          </p:nvSpPr>
          <p:spPr bwMode="auto">
            <a:xfrm>
              <a:off x="6047697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8" name="Oval 3776"/>
            <p:cNvSpPr>
              <a:spLocks noChangeArrowheads="1"/>
            </p:cNvSpPr>
            <p:nvPr/>
          </p:nvSpPr>
          <p:spPr bwMode="auto">
            <a:xfrm>
              <a:off x="6043760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9" name="Oval 3777"/>
            <p:cNvSpPr>
              <a:spLocks noChangeArrowheads="1"/>
            </p:cNvSpPr>
            <p:nvPr/>
          </p:nvSpPr>
          <p:spPr bwMode="auto">
            <a:xfrm>
              <a:off x="6039823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0" name="Oval 3778"/>
            <p:cNvSpPr>
              <a:spLocks noChangeArrowheads="1"/>
            </p:cNvSpPr>
            <p:nvPr/>
          </p:nvSpPr>
          <p:spPr bwMode="auto">
            <a:xfrm>
              <a:off x="6035886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1" name="Oval 3779"/>
            <p:cNvSpPr>
              <a:spLocks noChangeArrowheads="1"/>
            </p:cNvSpPr>
            <p:nvPr/>
          </p:nvSpPr>
          <p:spPr bwMode="auto">
            <a:xfrm>
              <a:off x="6031949" y="64206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2" name="Oval 3780"/>
            <p:cNvSpPr>
              <a:spLocks noChangeArrowheads="1"/>
            </p:cNvSpPr>
            <p:nvPr/>
          </p:nvSpPr>
          <p:spPr bwMode="auto">
            <a:xfrm>
              <a:off x="6028012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3" name="Oval 3781"/>
            <p:cNvSpPr>
              <a:spLocks noChangeArrowheads="1"/>
            </p:cNvSpPr>
            <p:nvPr/>
          </p:nvSpPr>
          <p:spPr bwMode="auto">
            <a:xfrm>
              <a:off x="6024075" y="641767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4" name="Oval 3782"/>
            <p:cNvSpPr>
              <a:spLocks noChangeArrowheads="1"/>
            </p:cNvSpPr>
            <p:nvPr/>
          </p:nvSpPr>
          <p:spPr bwMode="auto">
            <a:xfrm>
              <a:off x="6020138" y="64186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5" name="Oval 3783"/>
            <p:cNvSpPr>
              <a:spLocks noChangeArrowheads="1"/>
            </p:cNvSpPr>
            <p:nvPr/>
          </p:nvSpPr>
          <p:spPr bwMode="auto">
            <a:xfrm>
              <a:off x="6016201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6" name="Oval 3784"/>
            <p:cNvSpPr>
              <a:spLocks noChangeArrowheads="1"/>
            </p:cNvSpPr>
            <p:nvPr/>
          </p:nvSpPr>
          <p:spPr bwMode="auto">
            <a:xfrm>
              <a:off x="6012264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7" name="Oval 3785"/>
            <p:cNvSpPr>
              <a:spLocks noChangeArrowheads="1"/>
            </p:cNvSpPr>
            <p:nvPr/>
          </p:nvSpPr>
          <p:spPr bwMode="auto">
            <a:xfrm>
              <a:off x="6008327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8" name="Oval 3786"/>
            <p:cNvSpPr>
              <a:spLocks noChangeArrowheads="1"/>
            </p:cNvSpPr>
            <p:nvPr/>
          </p:nvSpPr>
          <p:spPr bwMode="auto">
            <a:xfrm>
              <a:off x="6004390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9" name="Oval 3787"/>
            <p:cNvSpPr>
              <a:spLocks noChangeArrowheads="1"/>
            </p:cNvSpPr>
            <p:nvPr/>
          </p:nvSpPr>
          <p:spPr bwMode="auto">
            <a:xfrm>
              <a:off x="6000453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0" name="Oval 3788"/>
            <p:cNvSpPr>
              <a:spLocks noChangeArrowheads="1"/>
            </p:cNvSpPr>
            <p:nvPr/>
          </p:nvSpPr>
          <p:spPr bwMode="auto">
            <a:xfrm>
              <a:off x="5996516" y="64255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1" name="Oval 3789"/>
            <p:cNvSpPr>
              <a:spLocks noChangeArrowheads="1"/>
            </p:cNvSpPr>
            <p:nvPr/>
          </p:nvSpPr>
          <p:spPr bwMode="auto">
            <a:xfrm>
              <a:off x="599356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2" name="Oval 3790"/>
            <p:cNvSpPr>
              <a:spLocks noChangeArrowheads="1"/>
            </p:cNvSpPr>
            <p:nvPr/>
          </p:nvSpPr>
          <p:spPr bwMode="auto">
            <a:xfrm>
              <a:off x="5989626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3" name="Oval 3791"/>
            <p:cNvSpPr>
              <a:spLocks noChangeArrowheads="1"/>
            </p:cNvSpPr>
            <p:nvPr/>
          </p:nvSpPr>
          <p:spPr bwMode="auto">
            <a:xfrm>
              <a:off x="5985689" y="64255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4" name="Freeform 3792"/>
            <p:cNvSpPr>
              <a:spLocks/>
            </p:cNvSpPr>
            <p:nvPr/>
          </p:nvSpPr>
          <p:spPr bwMode="auto">
            <a:xfrm>
              <a:off x="7095923" y="6434410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5" name="Freeform 3793"/>
            <p:cNvSpPr>
              <a:spLocks/>
            </p:cNvSpPr>
            <p:nvPr/>
          </p:nvSpPr>
          <p:spPr bwMode="auto">
            <a:xfrm>
              <a:off x="7086080" y="6434410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6" name="Freeform 3794"/>
            <p:cNvSpPr>
              <a:spLocks/>
            </p:cNvSpPr>
            <p:nvPr/>
          </p:nvSpPr>
          <p:spPr bwMode="auto">
            <a:xfrm>
              <a:off x="7076238" y="6433426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9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7" name="Freeform 3795"/>
            <p:cNvSpPr>
              <a:spLocks/>
            </p:cNvSpPr>
            <p:nvPr/>
          </p:nvSpPr>
          <p:spPr bwMode="auto">
            <a:xfrm>
              <a:off x="7066395" y="6433426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8" name="Freeform 3796"/>
            <p:cNvSpPr>
              <a:spLocks/>
            </p:cNvSpPr>
            <p:nvPr/>
          </p:nvSpPr>
          <p:spPr bwMode="auto">
            <a:xfrm>
              <a:off x="7056553" y="6432442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9" name="Freeform 3797"/>
            <p:cNvSpPr>
              <a:spLocks/>
            </p:cNvSpPr>
            <p:nvPr/>
          </p:nvSpPr>
          <p:spPr bwMode="auto">
            <a:xfrm>
              <a:off x="7046710" y="6431458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0" name="Freeform 3798"/>
            <p:cNvSpPr>
              <a:spLocks/>
            </p:cNvSpPr>
            <p:nvPr/>
          </p:nvSpPr>
          <p:spPr bwMode="auto">
            <a:xfrm>
              <a:off x="7036868" y="6430473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1" name="Freeform 3799"/>
            <p:cNvSpPr>
              <a:spLocks/>
            </p:cNvSpPr>
            <p:nvPr/>
          </p:nvSpPr>
          <p:spPr bwMode="auto">
            <a:xfrm>
              <a:off x="7027025" y="6429489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2" name="Freeform 3800"/>
            <p:cNvSpPr>
              <a:spLocks/>
            </p:cNvSpPr>
            <p:nvPr/>
          </p:nvSpPr>
          <p:spPr bwMode="auto">
            <a:xfrm>
              <a:off x="7017183" y="6428505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3" name="Freeform 3801"/>
            <p:cNvSpPr>
              <a:spLocks/>
            </p:cNvSpPr>
            <p:nvPr/>
          </p:nvSpPr>
          <p:spPr bwMode="auto">
            <a:xfrm>
              <a:off x="7007340" y="6426536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1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0 h 2"/>
                <a:gd name="T56" fmla="*/ 5 w 10"/>
                <a:gd name="T57" fmla="*/ 0 h 2"/>
                <a:gd name="T58" fmla="*/ 5 w 10"/>
                <a:gd name="T59" fmla="*/ 0 h 2"/>
                <a:gd name="T60" fmla="*/ 4 w 10"/>
                <a:gd name="T61" fmla="*/ 0 h 2"/>
                <a:gd name="T62" fmla="*/ 4 w 10"/>
                <a:gd name="T63" fmla="*/ 0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4" name="Freeform 3802"/>
            <p:cNvSpPr>
              <a:spLocks/>
            </p:cNvSpPr>
            <p:nvPr/>
          </p:nvSpPr>
          <p:spPr bwMode="auto">
            <a:xfrm>
              <a:off x="6997498" y="6423584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2 h 3"/>
                <a:gd name="T8" fmla="*/ 10 w 10"/>
                <a:gd name="T9" fmla="*/ 2 h 3"/>
                <a:gd name="T10" fmla="*/ 10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9 w 10"/>
                <a:gd name="T21" fmla="*/ 2 h 3"/>
                <a:gd name="T22" fmla="*/ 8 w 10"/>
                <a:gd name="T23" fmla="*/ 2 h 3"/>
                <a:gd name="T24" fmla="*/ 8 w 10"/>
                <a:gd name="T25" fmla="*/ 2 h 3"/>
                <a:gd name="T26" fmla="*/ 8 w 10"/>
                <a:gd name="T27" fmla="*/ 2 h 3"/>
                <a:gd name="T28" fmla="*/ 8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6 w 10"/>
                <a:gd name="T45" fmla="*/ 2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1 h 3"/>
                <a:gd name="T54" fmla="*/ 5 w 10"/>
                <a:gd name="T55" fmla="*/ 1 h 3"/>
                <a:gd name="T56" fmla="*/ 5 w 10"/>
                <a:gd name="T57" fmla="*/ 1 h 3"/>
                <a:gd name="T58" fmla="*/ 5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3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1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5" name="Freeform 3803"/>
            <p:cNvSpPr>
              <a:spLocks/>
            </p:cNvSpPr>
            <p:nvPr/>
          </p:nvSpPr>
          <p:spPr bwMode="auto">
            <a:xfrm>
              <a:off x="6987655" y="6420631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3 h 3"/>
                <a:gd name="T8" fmla="*/ 10 w 10"/>
                <a:gd name="T9" fmla="*/ 3 h 3"/>
                <a:gd name="T10" fmla="*/ 10 w 10"/>
                <a:gd name="T11" fmla="*/ 3 h 3"/>
                <a:gd name="T12" fmla="*/ 9 w 10"/>
                <a:gd name="T13" fmla="*/ 3 h 3"/>
                <a:gd name="T14" fmla="*/ 9 w 10"/>
                <a:gd name="T15" fmla="*/ 3 h 3"/>
                <a:gd name="T16" fmla="*/ 9 w 10"/>
                <a:gd name="T17" fmla="*/ 3 h 3"/>
                <a:gd name="T18" fmla="*/ 9 w 10"/>
                <a:gd name="T19" fmla="*/ 3 h 3"/>
                <a:gd name="T20" fmla="*/ 8 w 10"/>
                <a:gd name="T21" fmla="*/ 3 h 3"/>
                <a:gd name="T22" fmla="*/ 8 w 10"/>
                <a:gd name="T23" fmla="*/ 3 h 3"/>
                <a:gd name="T24" fmla="*/ 8 w 10"/>
                <a:gd name="T25" fmla="*/ 2 h 3"/>
                <a:gd name="T26" fmla="*/ 8 w 10"/>
                <a:gd name="T27" fmla="*/ 2 h 3"/>
                <a:gd name="T28" fmla="*/ 8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6 w 10"/>
                <a:gd name="T45" fmla="*/ 2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3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1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6" name="Freeform 3804"/>
            <p:cNvSpPr>
              <a:spLocks/>
            </p:cNvSpPr>
            <p:nvPr/>
          </p:nvSpPr>
          <p:spPr bwMode="auto">
            <a:xfrm>
              <a:off x="6977813" y="6416694"/>
              <a:ext cx="9843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4 h 4"/>
                <a:gd name="T4" fmla="*/ 10 w 10"/>
                <a:gd name="T5" fmla="*/ 4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9 w 10"/>
                <a:gd name="T13" fmla="*/ 4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3 h 4"/>
                <a:gd name="T36" fmla="*/ 7 w 10"/>
                <a:gd name="T37" fmla="*/ 3 h 4"/>
                <a:gd name="T38" fmla="*/ 7 w 10"/>
                <a:gd name="T39" fmla="*/ 3 h 4"/>
                <a:gd name="T40" fmla="*/ 7 w 10"/>
                <a:gd name="T41" fmla="*/ 3 h 4"/>
                <a:gd name="T42" fmla="*/ 6 w 10"/>
                <a:gd name="T43" fmla="*/ 3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1 h 4"/>
                <a:gd name="T66" fmla="*/ 4 w 10"/>
                <a:gd name="T67" fmla="*/ 1 h 4"/>
                <a:gd name="T68" fmla="*/ 4 w 10"/>
                <a:gd name="T69" fmla="*/ 1 h 4"/>
                <a:gd name="T70" fmla="*/ 3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1 h 4"/>
                <a:gd name="T86" fmla="*/ 2 w 10"/>
                <a:gd name="T87" fmla="*/ 1 h 4"/>
                <a:gd name="T88" fmla="*/ 2 w 10"/>
                <a:gd name="T89" fmla="*/ 1 h 4"/>
                <a:gd name="T90" fmla="*/ 1 w 10"/>
                <a:gd name="T91" fmla="*/ 0 h 4"/>
                <a:gd name="T92" fmla="*/ 1 w 10"/>
                <a:gd name="T93" fmla="*/ 0 h 4"/>
                <a:gd name="T94" fmla="*/ 1 w 10"/>
                <a:gd name="T95" fmla="*/ 0 h 4"/>
                <a:gd name="T96" fmla="*/ 1 w 10"/>
                <a:gd name="T97" fmla="*/ 0 h 4"/>
                <a:gd name="T98" fmla="*/ 1 w 10"/>
                <a:gd name="T99" fmla="*/ 0 h 4"/>
                <a:gd name="T100" fmla="*/ 0 w 10"/>
                <a:gd name="T101" fmla="*/ 0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7" name="Freeform 3805"/>
            <p:cNvSpPr>
              <a:spLocks/>
            </p:cNvSpPr>
            <p:nvPr/>
          </p:nvSpPr>
          <p:spPr bwMode="auto">
            <a:xfrm>
              <a:off x="6967970" y="6411773"/>
              <a:ext cx="9843" cy="4922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10 w 10"/>
                <a:gd name="T5" fmla="*/ 5 h 5"/>
                <a:gd name="T6" fmla="*/ 10 w 10"/>
                <a:gd name="T7" fmla="*/ 5 h 5"/>
                <a:gd name="T8" fmla="*/ 10 w 10"/>
                <a:gd name="T9" fmla="*/ 5 h 5"/>
                <a:gd name="T10" fmla="*/ 10 w 10"/>
                <a:gd name="T11" fmla="*/ 5 h 5"/>
                <a:gd name="T12" fmla="*/ 9 w 10"/>
                <a:gd name="T13" fmla="*/ 5 h 5"/>
                <a:gd name="T14" fmla="*/ 9 w 10"/>
                <a:gd name="T15" fmla="*/ 5 h 5"/>
                <a:gd name="T16" fmla="*/ 9 w 10"/>
                <a:gd name="T17" fmla="*/ 4 h 5"/>
                <a:gd name="T18" fmla="*/ 9 w 10"/>
                <a:gd name="T19" fmla="*/ 4 h 5"/>
                <a:gd name="T20" fmla="*/ 8 w 10"/>
                <a:gd name="T21" fmla="*/ 4 h 5"/>
                <a:gd name="T22" fmla="*/ 8 w 10"/>
                <a:gd name="T23" fmla="*/ 4 h 5"/>
                <a:gd name="T24" fmla="*/ 8 w 10"/>
                <a:gd name="T25" fmla="*/ 4 h 5"/>
                <a:gd name="T26" fmla="*/ 8 w 10"/>
                <a:gd name="T27" fmla="*/ 4 h 5"/>
                <a:gd name="T28" fmla="*/ 8 w 10"/>
                <a:gd name="T29" fmla="*/ 4 h 5"/>
                <a:gd name="T30" fmla="*/ 7 w 10"/>
                <a:gd name="T31" fmla="*/ 4 h 5"/>
                <a:gd name="T32" fmla="*/ 7 w 10"/>
                <a:gd name="T33" fmla="*/ 4 h 5"/>
                <a:gd name="T34" fmla="*/ 7 w 10"/>
                <a:gd name="T35" fmla="*/ 4 h 5"/>
                <a:gd name="T36" fmla="*/ 7 w 10"/>
                <a:gd name="T37" fmla="*/ 4 h 5"/>
                <a:gd name="T38" fmla="*/ 7 w 10"/>
                <a:gd name="T39" fmla="*/ 3 h 5"/>
                <a:gd name="T40" fmla="*/ 7 w 10"/>
                <a:gd name="T41" fmla="*/ 3 h 5"/>
                <a:gd name="T42" fmla="*/ 6 w 10"/>
                <a:gd name="T43" fmla="*/ 3 h 5"/>
                <a:gd name="T44" fmla="*/ 6 w 10"/>
                <a:gd name="T45" fmla="*/ 3 h 5"/>
                <a:gd name="T46" fmla="*/ 6 w 10"/>
                <a:gd name="T47" fmla="*/ 3 h 5"/>
                <a:gd name="T48" fmla="*/ 6 w 10"/>
                <a:gd name="T49" fmla="*/ 3 h 5"/>
                <a:gd name="T50" fmla="*/ 6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2 h 5"/>
                <a:gd name="T58" fmla="*/ 5 w 10"/>
                <a:gd name="T59" fmla="*/ 2 h 5"/>
                <a:gd name="T60" fmla="*/ 4 w 10"/>
                <a:gd name="T61" fmla="*/ 2 h 5"/>
                <a:gd name="T62" fmla="*/ 4 w 10"/>
                <a:gd name="T63" fmla="*/ 2 h 5"/>
                <a:gd name="T64" fmla="*/ 4 w 10"/>
                <a:gd name="T65" fmla="*/ 2 h 5"/>
                <a:gd name="T66" fmla="*/ 4 w 10"/>
                <a:gd name="T67" fmla="*/ 2 h 5"/>
                <a:gd name="T68" fmla="*/ 4 w 10"/>
                <a:gd name="T69" fmla="*/ 2 h 5"/>
                <a:gd name="T70" fmla="*/ 4 w 10"/>
                <a:gd name="T71" fmla="*/ 2 h 5"/>
                <a:gd name="T72" fmla="*/ 3 w 10"/>
                <a:gd name="T73" fmla="*/ 2 h 5"/>
                <a:gd name="T74" fmla="*/ 3 w 10"/>
                <a:gd name="T75" fmla="*/ 2 h 5"/>
                <a:gd name="T76" fmla="*/ 3 w 10"/>
                <a:gd name="T77" fmla="*/ 1 h 5"/>
                <a:gd name="T78" fmla="*/ 3 w 10"/>
                <a:gd name="T79" fmla="*/ 1 h 5"/>
                <a:gd name="T80" fmla="*/ 3 w 10"/>
                <a:gd name="T81" fmla="*/ 1 h 5"/>
                <a:gd name="T82" fmla="*/ 2 w 10"/>
                <a:gd name="T83" fmla="*/ 1 h 5"/>
                <a:gd name="T84" fmla="*/ 2 w 10"/>
                <a:gd name="T85" fmla="*/ 1 h 5"/>
                <a:gd name="T86" fmla="*/ 2 w 10"/>
                <a:gd name="T87" fmla="*/ 1 h 5"/>
                <a:gd name="T88" fmla="*/ 2 w 10"/>
                <a:gd name="T89" fmla="*/ 1 h 5"/>
                <a:gd name="T90" fmla="*/ 1 w 10"/>
                <a:gd name="T91" fmla="*/ 1 h 5"/>
                <a:gd name="T92" fmla="*/ 1 w 10"/>
                <a:gd name="T93" fmla="*/ 1 h 5"/>
                <a:gd name="T94" fmla="*/ 1 w 10"/>
                <a:gd name="T95" fmla="*/ 1 h 5"/>
                <a:gd name="T96" fmla="*/ 1 w 10"/>
                <a:gd name="T97" fmla="*/ 0 h 5"/>
                <a:gd name="T98" fmla="*/ 1 w 10"/>
                <a:gd name="T99" fmla="*/ 0 h 5"/>
                <a:gd name="T100" fmla="*/ 0 w 10"/>
                <a:gd name="T101" fmla="*/ 0 h 5"/>
                <a:gd name="T102" fmla="*/ 0 w 10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8" name="Freeform 3806"/>
            <p:cNvSpPr>
              <a:spLocks/>
            </p:cNvSpPr>
            <p:nvPr/>
          </p:nvSpPr>
          <p:spPr bwMode="auto">
            <a:xfrm>
              <a:off x="6958128" y="6405867"/>
              <a:ext cx="9843" cy="5905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10 w 10"/>
                <a:gd name="T11" fmla="*/ 6 h 6"/>
                <a:gd name="T12" fmla="*/ 9 w 10"/>
                <a:gd name="T13" fmla="*/ 5 h 6"/>
                <a:gd name="T14" fmla="*/ 9 w 10"/>
                <a:gd name="T15" fmla="*/ 5 h 6"/>
                <a:gd name="T16" fmla="*/ 9 w 10"/>
                <a:gd name="T17" fmla="*/ 5 h 6"/>
                <a:gd name="T18" fmla="*/ 9 w 10"/>
                <a:gd name="T19" fmla="*/ 5 h 6"/>
                <a:gd name="T20" fmla="*/ 8 w 10"/>
                <a:gd name="T21" fmla="*/ 5 h 6"/>
                <a:gd name="T22" fmla="*/ 8 w 10"/>
                <a:gd name="T23" fmla="*/ 5 h 6"/>
                <a:gd name="T24" fmla="*/ 8 w 10"/>
                <a:gd name="T25" fmla="*/ 5 h 6"/>
                <a:gd name="T26" fmla="*/ 8 w 10"/>
                <a:gd name="T27" fmla="*/ 5 h 6"/>
                <a:gd name="T28" fmla="*/ 8 w 10"/>
                <a:gd name="T29" fmla="*/ 5 h 6"/>
                <a:gd name="T30" fmla="*/ 7 w 10"/>
                <a:gd name="T31" fmla="*/ 4 h 6"/>
                <a:gd name="T32" fmla="*/ 7 w 10"/>
                <a:gd name="T33" fmla="*/ 4 h 6"/>
                <a:gd name="T34" fmla="*/ 7 w 10"/>
                <a:gd name="T35" fmla="*/ 4 h 6"/>
                <a:gd name="T36" fmla="*/ 7 w 10"/>
                <a:gd name="T37" fmla="*/ 4 h 6"/>
                <a:gd name="T38" fmla="*/ 7 w 10"/>
                <a:gd name="T39" fmla="*/ 4 h 6"/>
                <a:gd name="T40" fmla="*/ 7 w 10"/>
                <a:gd name="T41" fmla="*/ 4 h 6"/>
                <a:gd name="T42" fmla="*/ 6 w 10"/>
                <a:gd name="T43" fmla="*/ 4 h 6"/>
                <a:gd name="T44" fmla="*/ 6 w 10"/>
                <a:gd name="T45" fmla="*/ 4 h 6"/>
                <a:gd name="T46" fmla="*/ 6 w 10"/>
                <a:gd name="T47" fmla="*/ 4 h 6"/>
                <a:gd name="T48" fmla="*/ 6 w 10"/>
                <a:gd name="T49" fmla="*/ 3 h 6"/>
                <a:gd name="T50" fmla="*/ 6 w 10"/>
                <a:gd name="T51" fmla="*/ 3 h 6"/>
                <a:gd name="T52" fmla="*/ 5 w 10"/>
                <a:gd name="T53" fmla="*/ 3 h 6"/>
                <a:gd name="T54" fmla="*/ 5 w 10"/>
                <a:gd name="T55" fmla="*/ 3 h 6"/>
                <a:gd name="T56" fmla="*/ 5 w 10"/>
                <a:gd name="T57" fmla="*/ 3 h 6"/>
                <a:gd name="T58" fmla="*/ 5 w 10"/>
                <a:gd name="T59" fmla="*/ 3 h 6"/>
                <a:gd name="T60" fmla="*/ 4 w 10"/>
                <a:gd name="T61" fmla="*/ 2 h 6"/>
                <a:gd name="T62" fmla="*/ 4 w 10"/>
                <a:gd name="T63" fmla="*/ 2 h 6"/>
                <a:gd name="T64" fmla="*/ 4 w 10"/>
                <a:gd name="T65" fmla="*/ 2 h 6"/>
                <a:gd name="T66" fmla="*/ 4 w 10"/>
                <a:gd name="T67" fmla="*/ 2 h 6"/>
                <a:gd name="T68" fmla="*/ 4 w 10"/>
                <a:gd name="T69" fmla="*/ 2 h 6"/>
                <a:gd name="T70" fmla="*/ 4 w 10"/>
                <a:gd name="T71" fmla="*/ 2 h 6"/>
                <a:gd name="T72" fmla="*/ 3 w 10"/>
                <a:gd name="T73" fmla="*/ 2 h 6"/>
                <a:gd name="T74" fmla="*/ 3 w 10"/>
                <a:gd name="T75" fmla="*/ 2 h 6"/>
                <a:gd name="T76" fmla="*/ 3 w 10"/>
                <a:gd name="T77" fmla="*/ 2 h 6"/>
                <a:gd name="T78" fmla="*/ 3 w 10"/>
                <a:gd name="T79" fmla="*/ 1 h 6"/>
                <a:gd name="T80" fmla="*/ 3 w 10"/>
                <a:gd name="T81" fmla="*/ 1 h 6"/>
                <a:gd name="T82" fmla="*/ 2 w 10"/>
                <a:gd name="T83" fmla="*/ 1 h 6"/>
                <a:gd name="T84" fmla="*/ 2 w 10"/>
                <a:gd name="T85" fmla="*/ 1 h 6"/>
                <a:gd name="T86" fmla="*/ 2 w 10"/>
                <a:gd name="T87" fmla="*/ 1 h 6"/>
                <a:gd name="T88" fmla="*/ 2 w 10"/>
                <a:gd name="T89" fmla="*/ 1 h 6"/>
                <a:gd name="T90" fmla="*/ 1 w 10"/>
                <a:gd name="T91" fmla="*/ 1 h 6"/>
                <a:gd name="T92" fmla="*/ 1 w 10"/>
                <a:gd name="T93" fmla="*/ 1 h 6"/>
                <a:gd name="T94" fmla="*/ 1 w 10"/>
                <a:gd name="T95" fmla="*/ 0 h 6"/>
                <a:gd name="T96" fmla="*/ 1 w 10"/>
                <a:gd name="T97" fmla="*/ 0 h 6"/>
                <a:gd name="T98" fmla="*/ 1 w 10"/>
                <a:gd name="T99" fmla="*/ 0 h 6"/>
                <a:gd name="T100" fmla="*/ 1 w 10"/>
                <a:gd name="T101" fmla="*/ 0 h 6"/>
                <a:gd name="T102" fmla="*/ 0 w 10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9" name="Freeform 3807"/>
            <p:cNvSpPr>
              <a:spLocks/>
            </p:cNvSpPr>
            <p:nvPr/>
          </p:nvSpPr>
          <p:spPr bwMode="auto">
            <a:xfrm>
              <a:off x="6948285" y="6397993"/>
              <a:ext cx="10827" cy="7874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7 h 8"/>
                <a:gd name="T6" fmla="*/ 10 w 11"/>
                <a:gd name="T7" fmla="*/ 7 h 8"/>
                <a:gd name="T8" fmla="*/ 10 w 11"/>
                <a:gd name="T9" fmla="*/ 7 h 8"/>
                <a:gd name="T10" fmla="*/ 10 w 11"/>
                <a:gd name="T11" fmla="*/ 7 h 8"/>
                <a:gd name="T12" fmla="*/ 9 w 11"/>
                <a:gd name="T13" fmla="*/ 7 h 8"/>
                <a:gd name="T14" fmla="*/ 9 w 11"/>
                <a:gd name="T15" fmla="*/ 7 h 8"/>
                <a:gd name="T16" fmla="*/ 9 w 11"/>
                <a:gd name="T17" fmla="*/ 7 h 8"/>
                <a:gd name="T18" fmla="*/ 9 w 11"/>
                <a:gd name="T19" fmla="*/ 7 h 8"/>
                <a:gd name="T20" fmla="*/ 8 w 11"/>
                <a:gd name="T21" fmla="*/ 6 h 8"/>
                <a:gd name="T22" fmla="*/ 8 w 11"/>
                <a:gd name="T23" fmla="*/ 6 h 8"/>
                <a:gd name="T24" fmla="*/ 8 w 11"/>
                <a:gd name="T25" fmla="*/ 6 h 8"/>
                <a:gd name="T26" fmla="*/ 8 w 11"/>
                <a:gd name="T27" fmla="*/ 6 h 8"/>
                <a:gd name="T28" fmla="*/ 8 w 11"/>
                <a:gd name="T29" fmla="*/ 6 h 8"/>
                <a:gd name="T30" fmla="*/ 7 w 11"/>
                <a:gd name="T31" fmla="*/ 6 h 8"/>
                <a:gd name="T32" fmla="*/ 7 w 11"/>
                <a:gd name="T33" fmla="*/ 6 h 8"/>
                <a:gd name="T34" fmla="*/ 7 w 11"/>
                <a:gd name="T35" fmla="*/ 5 h 8"/>
                <a:gd name="T36" fmla="*/ 7 w 11"/>
                <a:gd name="T37" fmla="*/ 5 h 8"/>
                <a:gd name="T38" fmla="*/ 7 w 11"/>
                <a:gd name="T39" fmla="*/ 5 h 8"/>
                <a:gd name="T40" fmla="*/ 7 w 11"/>
                <a:gd name="T41" fmla="*/ 5 h 8"/>
                <a:gd name="T42" fmla="*/ 6 w 11"/>
                <a:gd name="T43" fmla="*/ 5 h 8"/>
                <a:gd name="T44" fmla="*/ 6 w 11"/>
                <a:gd name="T45" fmla="*/ 5 h 8"/>
                <a:gd name="T46" fmla="*/ 6 w 11"/>
                <a:gd name="T47" fmla="*/ 5 h 8"/>
                <a:gd name="T48" fmla="*/ 6 w 11"/>
                <a:gd name="T49" fmla="*/ 4 h 8"/>
                <a:gd name="T50" fmla="*/ 6 w 11"/>
                <a:gd name="T51" fmla="*/ 4 h 8"/>
                <a:gd name="T52" fmla="*/ 5 w 11"/>
                <a:gd name="T53" fmla="*/ 4 h 8"/>
                <a:gd name="T54" fmla="*/ 5 w 11"/>
                <a:gd name="T55" fmla="*/ 4 h 8"/>
                <a:gd name="T56" fmla="*/ 5 w 11"/>
                <a:gd name="T57" fmla="*/ 4 h 8"/>
                <a:gd name="T58" fmla="*/ 5 w 11"/>
                <a:gd name="T59" fmla="*/ 3 h 8"/>
                <a:gd name="T60" fmla="*/ 4 w 11"/>
                <a:gd name="T61" fmla="*/ 3 h 8"/>
                <a:gd name="T62" fmla="*/ 4 w 11"/>
                <a:gd name="T63" fmla="*/ 3 h 8"/>
                <a:gd name="T64" fmla="*/ 4 w 11"/>
                <a:gd name="T65" fmla="*/ 3 h 8"/>
                <a:gd name="T66" fmla="*/ 4 w 11"/>
                <a:gd name="T67" fmla="*/ 3 h 8"/>
                <a:gd name="T68" fmla="*/ 4 w 11"/>
                <a:gd name="T69" fmla="*/ 3 h 8"/>
                <a:gd name="T70" fmla="*/ 4 w 11"/>
                <a:gd name="T71" fmla="*/ 3 h 8"/>
                <a:gd name="T72" fmla="*/ 3 w 11"/>
                <a:gd name="T73" fmla="*/ 2 h 8"/>
                <a:gd name="T74" fmla="*/ 3 w 11"/>
                <a:gd name="T75" fmla="*/ 2 h 8"/>
                <a:gd name="T76" fmla="*/ 3 w 11"/>
                <a:gd name="T77" fmla="*/ 2 h 8"/>
                <a:gd name="T78" fmla="*/ 3 w 11"/>
                <a:gd name="T79" fmla="*/ 2 h 8"/>
                <a:gd name="T80" fmla="*/ 3 w 11"/>
                <a:gd name="T81" fmla="*/ 2 h 8"/>
                <a:gd name="T82" fmla="*/ 2 w 11"/>
                <a:gd name="T83" fmla="*/ 2 h 8"/>
                <a:gd name="T84" fmla="*/ 2 w 11"/>
                <a:gd name="T85" fmla="*/ 1 h 8"/>
                <a:gd name="T86" fmla="*/ 2 w 11"/>
                <a:gd name="T87" fmla="*/ 1 h 8"/>
                <a:gd name="T88" fmla="*/ 2 w 11"/>
                <a:gd name="T89" fmla="*/ 1 h 8"/>
                <a:gd name="T90" fmla="*/ 1 w 11"/>
                <a:gd name="T91" fmla="*/ 1 h 8"/>
                <a:gd name="T92" fmla="*/ 1 w 11"/>
                <a:gd name="T93" fmla="*/ 1 h 8"/>
                <a:gd name="T94" fmla="*/ 1 w 11"/>
                <a:gd name="T95" fmla="*/ 0 h 8"/>
                <a:gd name="T96" fmla="*/ 1 w 11"/>
                <a:gd name="T97" fmla="*/ 0 h 8"/>
                <a:gd name="T98" fmla="*/ 1 w 11"/>
                <a:gd name="T99" fmla="*/ 0 h 8"/>
                <a:gd name="T100" fmla="*/ 1 w 11"/>
                <a:gd name="T101" fmla="*/ 0 h 8"/>
                <a:gd name="T102" fmla="*/ 0 w 11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0" name="Freeform 3808"/>
            <p:cNvSpPr>
              <a:spLocks/>
            </p:cNvSpPr>
            <p:nvPr/>
          </p:nvSpPr>
          <p:spPr bwMode="auto">
            <a:xfrm>
              <a:off x="6938443" y="6388151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0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9 w 11"/>
                <a:gd name="T13" fmla="*/ 9 h 10"/>
                <a:gd name="T14" fmla="*/ 9 w 11"/>
                <a:gd name="T15" fmla="*/ 9 h 10"/>
                <a:gd name="T16" fmla="*/ 9 w 11"/>
                <a:gd name="T17" fmla="*/ 9 h 10"/>
                <a:gd name="T18" fmla="*/ 9 w 11"/>
                <a:gd name="T19" fmla="*/ 8 h 10"/>
                <a:gd name="T20" fmla="*/ 8 w 11"/>
                <a:gd name="T21" fmla="*/ 8 h 10"/>
                <a:gd name="T22" fmla="*/ 8 w 11"/>
                <a:gd name="T23" fmla="*/ 8 h 10"/>
                <a:gd name="T24" fmla="*/ 8 w 11"/>
                <a:gd name="T25" fmla="*/ 8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7 w 11"/>
                <a:gd name="T33" fmla="*/ 7 h 10"/>
                <a:gd name="T34" fmla="*/ 7 w 11"/>
                <a:gd name="T35" fmla="*/ 7 h 10"/>
                <a:gd name="T36" fmla="*/ 7 w 11"/>
                <a:gd name="T37" fmla="*/ 7 h 10"/>
                <a:gd name="T38" fmla="*/ 7 w 11"/>
                <a:gd name="T39" fmla="*/ 6 h 10"/>
                <a:gd name="T40" fmla="*/ 7 w 11"/>
                <a:gd name="T41" fmla="*/ 6 h 10"/>
                <a:gd name="T42" fmla="*/ 6 w 11"/>
                <a:gd name="T43" fmla="*/ 6 h 10"/>
                <a:gd name="T44" fmla="*/ 6 w 11"/>
                <a:gd name="T45" fmla="*/ 6 h 10"/>
                <a:gd name="T46" fmla="*/ 6 w 11"/>
                <a:gd name="T47" fmla="*/ 6 h 10"/>
                <a:gd name="T48" fmla="*/ 6 w 11"/>
                <a:gd name="T49" fmla="*/ 5 h 10"/>
                <a:gd name="T50" fmla="*/ 6 w 11"/>
                <a:gd name="T51" fmla="*/ 5 h 10"/>
                <a:gd name="T52" fmla="*/ 5 w 11"/>
                <a:gd name="T53" fmla="*/ 5 h 10"/>
                <a:gd name="T54" fmla="*/ 5 w 11"/>
                <a:gd name="T55" fmla="*/ 5 h 10"/>
                <a:gd name="T56" fmla="*/ 5 w 11"/>
                <a:gd name="T57" fmla="*/ 4 h 10"/>
                <a:gd name="T58" fmla="*/ 5 w 11"/>
                <a:gd name="T59" fmla="*/ 4 h 10"/>
                <a:gd name="T60" fmla="*/ 4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3 h 10"/>
                <a:gd name="T68" fmla="*/ 4 w 11"/>
                <a:gd name="T69" fmla="*/ 3 h 10"/>
                <a:gd name="T70" fmla="*/ 4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2 h 10"/>
                <a:gd name="T78" fmla="*/ 3 w 11"/>
                <a:gd name="T79" fmla="*/ 2 h 10"/>
                <a:gd name="T80" fmla="*/ 3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1 h 10"/>
                <a:gd name="T88" fmla="*/ 2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1 w 11"/>
                <a:gd name="T95" fmla="*/ 0 h 10"/>
                <a:gd name="T96" fmla="*/ 1 w 11"/>
                <a:gd name="T97" fmla="*/ 0 h 10"/>
                <a:gd name="T98" fmla="*/ 1 w 11"/>
                <a:gd name="T99" fmla="*/ 0 h 10"/>
                <a:gd name="T100" fmla="*/ 1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1" name="Freeform 3809"/>
            <p:cNvSpPr>
              <a:spLocks/>
            </p:cNvSpPr>
            <p:nvPr/>
          </p:nvSpPr>
          <p:spPr bwMode="auto">
            <a:xfrm>
              <a:off x="6928600" y="6375355"/>
              <a:ext cx="10827" cy="12796"/>
            </a:xfrm>
            <a:custGeom>
              <a:avLst/>
              <a:gdLst>
                <a:gd name="T0" fmla="*/ 11 w 11"/>
                <a:gd name="T1" fmla="*/ 13 h 13"/>
                <a:gd name="T2" fmla="*/ 10 w 11"/>
                <a:gd name="T3" fmla="*/ 13 h 13"/>
                <a:gd name="T4" fmla="*/ 10 w 11"/>
                <a:gd name="T5" fmla="*/ 12 h 13"/>
                <a:gd name="T6" fmla="*/ 10 w 11"/>
                <a:gd name="T7" fmla="*/ 12 h 13"/>
                <a:gd name="T8" fmla="*/ 10 w 11"/>
                <a:gd name="T9" fmla="*/ 12 h 13"/>
                <a:gd name="T10" fmla="*/ 10 w 11"/>
                <a:gd name="T11" fmla="*/ 12 h 13"/>
                <a:gd name="T12" fmla="*/ 9 w 11"/>
                <a:gd name="T13" fmla="*/ 11 h 13"/>
                <a:gd name="T14" fmla="*/ 9 w 11"/>
                <a:gd name="T15" fmla="*/ 11 h 13"/>
                <a:gd name="T16" fmla="*/ 9 w 11"/>
                <a:gd name="T17" fmla="*/ 11 h 13"/>
                <a:gd name="T18" fmla="*/ 9 w 11"/>
                <a:gd name="T19" fmla="*/ 11 h 13"/>
                <a:gd name="T20" fmla="*/ 8 w 11"/>
                <a:gd name="T21" fmla="*/ 10 h 13"/>
                <a:gd name="T22" fmla="*/ 8 w 11"/>
                <a:gd name="T23" fmla="*/ 10 h 13"/>
                <a:gd name="T24" fmla="*/ 8 w 11"/>
                <a:gd name="T25" fmla="*/ 10 h 13"/>
                <a:gd name="T26" fmla="*/ 8 w 11"/>
                <a:gd name="T27" fmla="*/ 10 h 13"/>
                <a:gd name="T28" fmla="*/ 8 w 11"/>
                <a:gd name="T29" fmla="*/ 9 h 13"/>
                <a:gd name="T30" fmla="*/ 8 w 11"/>
                <a:gd name="T31" fmla="*/ 9 h 13"/>
                <a:gd name="T32" fmla="*/ 7 w 11"/>
                <a:gd name="T33" fmla="*/ 9 h 13"/>
                <a:gd name="T34" fmla="*/ 7 w 11"/>
                <a:gd name="T35" fmla="*/ 9 h 13"/>
                <a:gd name="T36" fmla="*/ 7 w 11"/>
                <a:gd name="T37" fmla="*/ 9 h 13"/>
                <a:gd name="T38" fmla="*/ 7 w 11"/>
                <a:gd name="T39" fmla="*/ 8 h 13"/>
                <a:gd name="T40" fmla="*/ 7 w 11"/>
                <a:gd name="T41" fmla="*/ 8 h 13"/>
                <a:gd name="T42" fmla="*/ 6 w 11"/>
                <a:gd name="T43" fmla="*/ 8 h 13"/>
                <a:gd name="T44" fmla="*/ 6 w 11"/>
                <a:gd name="T45" fmla="*/ 7 h 13"/>
                <a:gd name="T46" fmla="*/ 6 w 11"/>
                <a:gd name="T47" fmla="*/ 7 h 13"/>
                <a:gd name="T48" fmla="*/ 6 w 11"/>
                <a:gd name="T49" fmla="*/ 7 h 13"/>
                <a:gd name="T50" fmla="*/ 6 w 11"/>
                <a:gd name="T51" fmla="*/ 7 h 13"/>
                <a:gd name="T52" fmla="*/ 5 w 11"/>
                <a:gd name="T53" fmla="*/ 6 h 13"/>
                <a:gd name="T54" fmla="*/ 5 w 11"/>
                <a:gd name="T55" fmla="*/ 6 h 13"/>
                <a:gd name="T56" fmla="*/ 5 w 11"/>
                <a:gd name="T57" fmla="*/ 6 h 13"/>
                <a:gd name="T58" fmla="*/ 5 w 11"/>
                <a:gd name="T59" fmla="*/ 6 h 13"/>
                <a:gd name="T60" fmla="*/ 5 w 11"/>
                <a:gd name="T61" fmla="*/ 5 h 13"/>
                <a:gd name="T62" fmla="*/ 4 w 11"/>
                <a:gd name="T63" fmla="*/ 5 h 13"/>
                <a:gd name="T64" fmla="*/ 4 w 11"/>
                <a:gd name="T65" fmla="*/ 5 h 13"/>
                <a:gd name="T66" fmla="*/ 4 w 11"/>
                <a:gd name="T67" fmla="*/ 5 h 13"/>
                <a:gd name="T68" fmla="*/ 4 w 11"/>
                <a:gd name="T69" fmla="*/ 4 h 13"/>
                <a:gd name="T70" fmla="*/ 4 w 11"/>
                <a:gd name="T71" fmla="*/ 4 h 13"/>
                <a:gd name="T72" fmla="*/ 3 w 11"/>
                <a:gd name="T73" fmla="*/ 4 h 13"/>
                <a:gd name="T74" fmla="*/ 3 w 11"/>
                <a:gd name="T75" fmla="*/ 3 h 13"/>
                <a:gd name="T76" fmla="*/ 3 w 11"/>
                <a:gd name="T77" fmla="*/ 3 h 13"/>
                <a:gd name="T78" fmla="*/ 3 w 11"/>
                <a:gd name="T79" fmla="*/ 3 h 13"/>
                <a:gd name="T80" fmla="*/ 3 w 11"/>
                <a:gd name="T81" fmla="*/ 3 h 13"/>
                <a:gd name="T82" fmla="*/ 2 w 11"/>
                <a:gd name="T83" fmla="*/ 2 h 13"/>
                <a:gd name="T84" fmla="*/ 2 w 11"/>
                <a:gd name="T85" fmla="*/ 2 h 13"/>
                <a:gd name="T86" fmla="*/ 2 w 11"/>
                <a:gd name="T87" fmla="*/ 2 h 13"/>
                <a:gd name="T88" fmla="*/ 2 w 11"/>
                <a:gd name="T89" fmla="*/ 2 h 13"/>
                <a:gd name="T90" fmla="*/ 1 w 11"/>
                <a:gd name="T91" fmla="*/ 1 h 13"/>
                <a:gd name="T92" fmla="*/ 1 w 11"/>
                <a:gd name="T93" fmla="*/ 1 h 13"/>
                <a:gd name="T94" fmla="*/ 1 w 11"/>
                <a:gd name="T95" fmla="*/ 1 h 13"/>
                <a:gd name="T96" fmla="*/ 1 w 11"/>
                <a:gd name="T97" fmla="*/ 0 h 13"/>
                <a:gd name="T98" fmla="*/ 1 w 11"/>
                <a:gd name="T99" fmla="*/ 0 h 13"/>
                <a:gd name="T100" fmla="*/ 1 w 11"/>
                <a:gd name="T101" fmla="*/ 0 h 13"/>
                <a:gd name="T102" fmla="*/ 0 w 11"/>
                <a:gd name="T10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2" name="Freeform 3810"/>
            <p:cNvSpPr>
              <a:spLocks/>
            </p:cNvSpPr>
            <p:nvPr/>
          </p:nvSpPr>
          <p:spPr bwMode="auto">
            <a:xfrm>
              <a:off x="6918758" y="6358623"/>
              <a:ext cx="10827" cy="16733"/>
            </a:xfrm>
            <a:custGeom>
              <a:avLst/>
              <a:gdLst>
                <a:gd name="T0" fmla="*/ 11 w 11"/>
                <a:gd name="T1" fmla="*/ 17 h 17"/>
                <a:gd name="T2" fmla="*/ 10 w 11"/>
                <a:gd name="T3" fmla="*/ 17 h 17"/>
                <a:gd name="T4" fmla="*/ 10 w 11"/>
                <a:gd name="T5" fmla="*/ 16 h 17"/>
                <a:gd name="T6" fmla="*/ 10 w 11"/>
                <a:gd name="T7" fmla="*/ 16 h 17"/>
                <a:gd name="T8" fmla="*/ 10 w 11"/>
                <a:gd name="T9" fmla="*/ 16 h 17"/>
                <a:gd name="T10" fmla="*/ 10 w 11"/>
                <a:gd name="T11" fmla="*/ 15 h 17"/>
                <a:gd name="T12" fmla="*/ 9 w 11"/>
                <a:gd name="T13" fmla="*/ 15 h 17"/>
                <a:gd name="T14" fmla="*/ 9 w 11"/>
                <a:gd name="T15" fmla="*/ 15 h 17"/>
                <a:gd name="T16" fmla="*/ 9 w 11"/>
                <a:gd name="T17" fmla="*/ 14 h 17"/>
                <a:gd name="T18" fmla="*/ 9 w 11"/>
                <a:gd name="T19" fmla="*/ 14 h 17"/>
                <a:gd name="T20" fmla="*/ 8 w 11"/>
                <a:gd name="T21" fmla="*/ 14 h 17"/>
                <a:gd name="T22" fmla="*/ 8 w 11"/>
                <a:gd name="T23" fmla="*/ 14 h 17"/>
                <a:gd name="T24" fmla="*/ 8 w 11"/>
                <a:gd name="T25" fmla="*/ 13 h 17"/>
                <a:gd name="T26" fmla="*/ 8 w 11"/>
                <a:gd name="T27" fmla="*/ 13 h 17"/>
                <a:gd name="T28" fmla="*/ 8 w 11"/>
                <a:gd name="T29" fmla="*/ 13 h 17"/>
                <a:gd name="T30" fmla="*/ 8 w 11"/>
                <a:gd name="T31" fmla="*/ 12 h 17"/>
                <a:gd name="T32" fmla="*/ 7 w 11"/>
                <a:gd name="T33" fmla="*/ 12 h 17"/>
                <a:gd name="T34" fmla="*/ 7 w 11"/>
                <a:gd name="T35" fmla="*/ 12 h 17"/>
                <a:gd name="T36" fmla="*/ 7 w 11"/>
                <a:gd name="T37" fmla="*/ 11 h 17"/>
                <a:gd name="T38" fmla="*/ 7 w 11"/>
                <a:gd name="T39" fmla="*/ 11 h 17"/>
                <a:gd name="T40" fmla="*/ 7 w 11"/>
                <a:gd name="T41" fmla="*/ 11 h 17"/>
                <a:gd name="T42" fmla="*/ 6 w 11"/>
                <a:gd name="T43" fmla="*/ 10 h 17"/>
                <a:gd name="T44" fmla="*/ 6 w 11"/>
                <a:gd name="T45" fmla="*/ 10 h 17"/>
                <a:gd name="T46" fmla="*/ 6 w 11"/>
                <a:gd name="T47" fmla="*/ 10 h 17"/>
                <a:gd name="T48" fmla="*/ 6 w 11"/>
                <a:gd name="T49" fmla="*/ 9 h 17"/>
                <a:gd name="T50" fmla="*/ 6 w 11"/>
                <a:gd name="T51" fmla="*/ 9 h 17"/>
                <a:gd name="T52" fmla="*/ 6 w 11"/>
                <a:gd name="T53" fmla="*/ 9 h 17"/>
                <a:gd name="T54" fmla="*/ 5 w 11"/>
                <a:gd name="T55" fmla="*/ 9 h 17"/>
                <a:gd name="T56" fmla="*/ 5 w 11"/>
                <a:gd name="T57" fmla="*/ 8 h 17"/>
                <a:gd name="T58" fmla="*/ 5 w 11"/>
                <a:gd name="T59" fmla="*/ 8 h 17"/>
                <a:gd name="T60" fmla="*/ 5 w 11"/>
                <a:gd name="T61" fmla="*/ 7 h 17"/>
                <a:gd name="T62" fmla="*/ 4 w 11"/>
                <a:gd name="T63" fmla="*/ 7 h 17"/>
                <a:gd name="T64" fmla="*/ 4 w 11"/>
                <a:gd name="T65" fmla="*/ 7 h 17"/>
                <a:gd name="T66" fmla="*/ 4 w 11"/>
                <a:gd name="T67" fmla="*/ 6 h 17"/>
                <a:gd name="T68" fmla="*/ 4 w 11"/>
                <a:gd name="T69" fmla="*/ 6 h 17"/>
                <a:gd name="T70" fmla="*/ 4 w 11"/>
                <a:gd name="T71" fmla="*/ 6 h 17"/>
                <a:gd name="T72" fmla="*/ 3 w 11"/>
                <a:gd name="T73" fmla="*/ 5 h 17"/>
                <a:gd name="T74" fmla="*/ 3 w 11"/>
                <a:gd name="T75" fmla="*/ 5 h 17"/>
                <a:gd name="T76" fmla="*/ 3 w 11"/>
                <a:gd name="T77" fmla="*/ 5 h 17"/>
                <a:gd name="T78" fmla="*/ 3 w 11"/>
                <a:gd name="T79" fmla="*/ 4 h 17"/>
                <a:gd name="T80" fmla="*/ 3 w 11"/>
                <a:gd name="T81" fmla="*/ 4 h 17"/>
                <a:gd name="T82" fmla="*/ 2 w 11"/>
                <a:gd name="T83" fmla="*/ 4 h 17"/>
                <a:gd name="T84" fmla="*/ 2 w 11"/>
                <a:gd name="T85" fmla="*/ 3 h 17"/>
                <a:gd name="T86" fmla="*/ 2 w 11"/>
                <a:gd name="T87" fmla="*/ 3 h 17"/>
                <a:gd name="T88" fmla="*/ 2 w 11"/>
                <a:gd name="T89" fmla="*/ 3 h 17"/>
                <a:gd name="T90" fmla="*/ 2 w 11"/>
                <a:gd name="T91" fmla="*/ 2 h 17"/>
                <a:gd name="T92" fmla="*/ 1 w 11"/>
                <a:gd name="T93" fmla="*/ 2 h 17"/>
                <a:gd name="T94" fmla="*/ 1 w 11"/>
                <a:gd name="T95" fmla="*/ 1 h 17"/>
                <a:gd name="T96" fmla="*/ 1 w 11"/>
                <a:gd name="T97" fmla="*/ 1 h 17"/>
                <a:gd name="T98" fmla="*/ 1 w 11"/>
                <a:gd name="T99" fmla="*/ 1 h 17"/>
                <a:gd name="T100" fmla="*/ 1 w 11"/>
                <a:gd name="T101" fmla="*/ 0 h 17"/>
                <a:gd name="T102" fmla="*/ 0 w 11"/>
                <a:gd name="T10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3" name="Freeform 3811"/>
            <p:cNvSpPr>
              <a:spLocks/>
            </p:cNvSpPr>
            <p:nvPr/>
          </p:nvSpPr>
          <p:spPr bwMode="auto">
            <a:xfrm>
              <a:off x="6908915" y="6336970"/>
              <a:ext cx="10827" cy="21653"/>
            </a:xfrm>
            <a:custGeom>
              <a:avLst/>
              <a:gdLst>
                <a:gd name="T0" fmla="*/ 11 w 11"/>
                <a:gd name="T1" fmla="*/ 22 h 22"/>
                <a:gd name="T2" fmla="*/ 10 w 11"/>
                <a:gd name="T3" fmla="*/ 22 h 22"/>
                <a:gd name="T4" fmla="*/ 10 w 11"/>
                <a:gd name="T5" fmla="*/ 22 h 22"/>
                <a:gd name="T6" fmla="*/ 10 w 11"/>
                <a:gd name="T7" fmla="*/ 21 h 22"/>
                <a:gd name="T8" fmla="*/ 10 w 11"/>
                <a:gd name="T9" fmla="*/ 21 h 22"/>
                <a:gd name="T10" fmla="*/ 10 w 11"/>
                <a:gd name="T11" fmla="*/ 20 h 22"/>
                <a:gd name="T12" fmla="*/ 9 w 11"/>
                <a:gd name="T13" fmla="*/ 20 h 22"/>
                <a:gd name="T14" fmla="*/ 9 w 11"/>
                <a:gd name="T15" fmla="*/ 20 h 22"/>
                <a:gd name="T16" fmla="*/ 9 w 11"/>
                <a:gd name="T17" fmla="*/ 19 h 22"/>
                <a:gd name="T18" fmla="*/ 9 w 11"/>
                <a:gd name="T19" fmla="*/ 19 h 22"/>
                <a:gd name="T20" fmla="*/ 8 w 11"/>
                <a:gd name="T21" fmla="*/ 18 h 22"/>
                <a:gd name="T22" fmla="*/ 8 w 11"/>
                <a:gd name="T23" fmla="*/ 18 h 22"/>
                <a:gd name="T24" fmla="*/ 8 w 11"/>
                <a:gd name="T25" fmla="*/ 18 h 22"/>
                <a:gd name="T26" fmla="*/ 8 w 11"/>
                <a:gd name="T27" fmla="*/ 17 h 22"/>
                <a:gd name="T28" fmla="*/ 8 w 11"/>
                <a:gd name="T29" fmla="*/ 17 h 22"/>
                <a:gd name="T30" fmla="*/ 8 w 11"/>
                <a:gd name="T31" fmla="*/ 16 h 22"/>
                <a:gd name="T32" fmla="*/ 7 w 11"/>
                <a:gd name="T33" fmla="*/ 16 h 22"/>
                <a:gd name="T34" fmla="*/ 7 w 11"/>
                <a:gd name="T35" fmla="*/ 16 h 22"/>
                <a:gd name="T36" fmla="*/ 7 w 11"/>
                <a:gd name="T37" fmla="*/ 15 h 22"/>
                <a:gd name="T38" fmla="*/ 7 w 11"/>
                <a:gd name="T39" fmla="*/ 15 h 22"/>
                <a:gd name="T40" fmla="*/ 7 w 11"/>
                <a:gd name="T41" fmla="*/ 14 h 22"/>
                <a:gd name="T42" fmla="*/ 6 w 11"/>
                <a:gd name="T43" fmla="*/ 14 h 22"/>
                <a:gd name="T44" fmla="*/ 6 w 11"/>
                <a:gd name="T45" fmla="*/ 13 h 22"/>
                <a:gd name="T46" fmla="*/ 6 w 11"/>
                <a:gd name="T47" fmla="*/ 13 h 22"/>
                <a:gd name="T48" fmla="*/ 6 w 11"/>
                <a:gd name="T49" fmla="*/ 13 h 22"/>
                <a:gd name="T50" fmla="*/ 6 w 11"/>
                <a:gd name="T51" fmla="*/ 12 h 22"/>
                <a:gd name="T52" fmla="*/ 6 w 11"/>
                <a:gd name="T53" fmla="*/ 12 h 22"/>
                <a:gd name="T54" fmla="*/ 5 w 11"/>
                <a:gd name="T55" fmla="*/ 11 h 22"/>
                <a:gd name="T56" fmla="*/ 5 w 11"/>
                <a:gd name="T57" fmla="*/ 11 h 22"/>
                <a:gd name="T58" fmla="*/ 5 w 11"/>
                <a:gd name="T59" fmla="*/ 10 h 22"/>
                <a:gd name="T60" fmla="*/ 5 w 11"/>
                <a:gd name="T61" fmla="*/ 10 h 22"/>
                <a:gd name="T62" fmla="*/ 4 w 11"/>
                <a:gd name="T63" fmla="*/ 10 h 22"/>
                <a:gd name="T64" fmla="*/ 4 w 11"/>
                <a:gd name="T65" fmla="*/ 9 h 22"/>
                <a:gd name="T66" fmla="*/ 4 w 11"/>
                <a:gd name="T67" fmla="*/ 9 h 22"/>
                <a:gd name="T68" fmla="*/ 4 w 11"/>
                <a:gd name="T69" fmla="*/ 8 h 22"/>
                <a:gd name="T70" fmla="*/ 4 w 11"/>
                <a:gd name="T71" fmla="*/ 8 h 22"/>
                <a:gd name="T72" fmla="*/ 3 w 11"/>
                <a:gd name="T73" fmla="*/ 7 h 22"/>
                <a:gd name="T74" fmla="*/ 3 w 11"/>
                <a:gd name="T75" fmla="*/ 7 h 22"/>
                <a:gd name="T76" fmla="*/ 3 w 11"/>
                <a:gd name="T77" fmla="*/ 6 h 22"/>
                <a:gd name="T78" fmla="*/ 3 w 11"/>
                <a:gd name="T79" fmla="*/ 6 h 22"/>
                <a:gd name="T80" fmla="*/ 3 w 11"/>
                <a:gd name="T81" fmla="*/ 6 h 22"/>
                <a:gd name="T82" fmla="*/ 3 w 11"/>
                <a:gd name="T83" fmla="*/ 5 h 22"/>
                <a:gd name="T84" fmla="*/ 2 w 11"/>
                <a:gd name="T85" fmla="*/ 5 h 22"/>
                <a:gd name="T86" fmla="*/ 2 w 11"/>
                <a:gd name="T87" fmla="*/ 4 h 22"/>
                <a:gd name="T88" fmla="*/ 2 w 11"/>
                <a:gd name="T89" fmla="*/ 4 h 22"/>
                <a:gd name="T90" fmla="*/ 2 w 11"/>
                <a:gd name="T91" fmla="*/ 3 h 22"/>
                <a:gd name="T92" fmla="*/ 1 w 11"/>
                <a:gd name="T93" fmla="*/ 3 h 22"/>
                <a:gd name="T94" fmla="*/ 1 w 11"/>
                <a:gd name="T95" fmla="*/ 2 h 22"/>
                <a:gd name="T96" fmla="*/ 1 w 11"/>
                <a:gd name="T97" fmla="*/ 2 h 22"/>
                <a:gd name="T98" fmla="*/ 1 w 11"/>
                <a:gd name="T99" fmla="*/ 2 h 22"/>
                <a:gd name="T100" fmla="*/ 1 w 11"/>
                <a:gd name="T101" fmla="*/ 1 h 22"/>
                <a:gd name="T102" fmla="*/ 0 w 11"/>
                <a:gd name="T10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2">
                  <a:moveTo>
                    <a:pt x="11" y="22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4" name="Freeform 3812"/>
            <p:cNvSpPr>
              <a:spLocks/>
            </p:cNvSpPr>
            <p:nvPr/>
          </p:nvSpPr>
          <p:spPr bwMode="auto">
            <a:xfrm>
              <a:off x="6899073" y="6310395"/>
              <a:ext cx="10827" cy="27559"/>
            </a:xfrm>
            <a:custGeom>
              <a:avLst/>
              <a:gdLst>
                <a:gd name="T0" fmla="*/ 11 w 11"/>
                <a:gd name="T1" fmla="*/ 28 h 28"/>
                <a:gd name="T2" fmla="*/ 10 w 11"/>
                <a:gd name="T3" fmla="*/ 27 h 28"/>
                <a:gd name="T4" fmla="*/ 10 w 11"/>
                <a:gd name="T5" fmla="*/ 27 h 28"/>
                <a:gd name="T6" fmla="*/ 10 w 11"/>
                <a:gd name="T7" fmla="*/ 26 h 28"/>
                <a:gd name="T8" fmla="*/ 10 w 11"/>
                <a:gd name="T9" fmla="*/ 26 h 28"/>
                <a:gd name="T10" fmla="*/ 10 w 11"/>
                <a:gd name="T11" fmla="*/ 26 h 28"/>
                <a:gd name="T12" fmla="*/ 10 w 11"/>
                <a:gd name="T13" fmla="*/ 25 h 28"/>
                <a:gd name="T14" fmla="*/ 9 w 11"/>
                <a:gd name="T15" fmla="*/ 24 h 28"/>
                <a:gd name="T16" fmla="*/ 9 w 11"/>
                <a:gd name="T17" fmla="*/ 24 h 28"/>
                <a:gd name="T18" fmla="*/ 9 w 11"/>
                <a:gd name="T19" fmla="*/ 23 h 28"/>
                <a:gd name="T20" fmla="*/ 9 w 11"/>
                <a:gd name="T21" fmla="*/ 23 h 28"/>
                <a:gd name="T22" fmla="*/ 8 w 11"/>
                <a:gd name="T23" fmla="*/ 23 h 28"/>
                <a:gd name="T24" fmla="*/ 8 w 11"/>
                <a:gd name="T25" fmla="*/ 22 h 28"/>
                <a:gd name="T26" fmla="*/ 8 w 11"/>
                <a:gd name="T27" fmla="*/ 21 h 28"/>
                <a:gd name="T28" fmla="*/ 8 w 11"/>
                <a:gd name="T29" fmla="*/ 21 h 28"/>
                <a:gd name="T30" fmla="*/ 8 w 11"/>
                <a:gd name="T31" fmla="*/ 20 h 28"/>
                <a:gd name="T32" fmla="*/ 7 w 11"/>
                <a:gd name="T33" fmla="*/ 20 h 28"/>
                <a:gd name="T34" fmla="*/ 7 w 11"/>
                <a:gd name="T35" fmla="*/ 19 h 28"/>
                <a:gd name="T36" fmla="*/ 7 w 11"/>
                <a:gd name="T37" fmla="*/ 19 h 28"/>
                <a:gd name="T38" fmla="*/ 7 w 11"/>
                <a:gd name="T39" fmla="*/ 18 h 28"/>
                <a:gd name="T40" fmla="*/ 7 w 11"/>
                <a:gd name="T41" fmla="*/ 18 h 28"/>
                <a:gd name="T42" fmla="*/ 6 w 11"/>
                <a:gd name="T43" fmla="*/ 17 h 28"/>
                <a:gd name="T44" fmla="*/ 6 w 11"/>
                <a:gd name="T45" fmla="*/ 17 h 28"/>
                <a:gd name="T46" fmla="*/ 6 w 11"/>
                <a:gd name="T47" fmla="*/ 16 h 28"/>
                <a:gd name="T48" fmla="*/ 6 w 11"/>
                <a:gd name="T49" fmla="*/ 16 h 28"/>
                <a:gd name="T50" fmla="*/ 6 w 11"/>
                <a:gd name="T51" fmla="*/ 15 h 28"/>
                <a:gd name="T52" fmla="*/ 6 w 11"/>
                <a:gd name="T53" fmla="*/ 14 h 28"/>
                <a:gd name="T54" fmla="*/ 5 w 11"/>
                <a:gd name="T55" fmla="*/ 14 h 28"/>
                <a:gd name="T56" fmla="*/ 5 w 11"/>
                <a:gd name="T57" fmla="*/ 13 h 28"/>
                <a:gd name="T58" fmla="*/ 5 w 11"/>
                <a:gd name="T59" fmla="*/ 13 h 28"/>
                <a:gd name="T60" fmla="*/ 5 w 11"/>
                <a:gd name="T61" fmla="*/ 12 h 28"/>
                <a:gd name="T62" fmla="*/ 4 w 11"/>
                <a:gd name="T63" fmla="*/ 12 h 28"/>
                <a:gd name="T64" fmla="*/ 4 w 11"/>
                <a:gd name="T65" fmla="*/ 11 h 28"/>
                <a:gd name="T66" fmla="*/ 4 w 11"/>
                <a:gd name="T67" fmla="*/ 11 h 28"/>
                <a:gd name="T68" fmla="*/ 4 w 11"/>
                <a:gd name="T69" fmla="*/ 10 h 28"/>
                <a:gd name="T70" fmla="*/ 4 w 11"/>
                <a:gd name="T71" fmla="*/ 10 h 28"/>
                <a:gd name="T72" fmla="*/ 3 w 11"/>
                <a:gd name="T73" fmla="*/ 9 h 28"/>
                <a:gd name="T74" fmla="*/ 3 w 11"/>
                <a:gd name="T75" fmla="*/ 9 h 28"/>
                <a:gd name="T76" fmla="*/ 3 w 11"/>
                <a:gd name="T77" fmla="*/ 8 h 28"/>
                <a:gd name="T78" fmla="*/ 3 w 11"/>
                <a:gd name="T79" fmla="*/ 7 h 28"/>
                <a:gd name="T80" fmla="*/ 3 w 11"/>
                <a:gd name="T81" fmla="*/ 7 h 28"/>
                <a:gd name="T82" fmla="*/ 3 w 11"/>
                <a:gd name="T83" fmla="*/ 6 h 28"/>
                <a:gd name="T84" fmla="*/ 2 w 11"/>
                <a:gd name="T85" fmla="*/ 6 h 28"/>
                <a:gd name="T86" fmla="*/ 2 w 11"/>
                <a:gd name="T87" fmla="*/ 5 h 28"/>
                <a:gd name="T88" fmla="*/ 2 w 11"/>
                <a:gd name="T89" fmla="*/ 4 h 28"/>
                <a:gd name="T90" fmla="*/ 2 w 11"/>
                <a:gd name="T91" fmla="*/ 4 h 28"/>
                <a:gd name="T92" fmla="*/ 1 w 11"/>
                <a:gd name="T93" fmla="*/ 3 h 28"/>
                <a:gd name="T94" fmla="*/ 1 w 11"/>
                <a:gd name="T95" fmla="*/ 3 h 28"/>
                <a:gd name="T96" fmla="*/ 1 w 11"/>
                <a:gd name="T97" fmla="*/ 2 h 28"/>
                <a:gd name="T98" fmla="*/ 1 w 11"/>
                <a:gd name="T99" fmla="*/ 1 h 28"/>
                <a:gd name="T100" fmla="*/ 1 w 11"/>
                <a:gd name="T101" fmla="*/ 1 h 28"/>
                <a:gd name="T102" fmla="*/ 0 w 11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8">
                  <a:moveTo>
                    <a:pt x="11" y="28"/>
                  </a:moveTo>
                  <a:lnTo>
                    <a:pt x="10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5" name="Freeform 3813"/>
            <p:cNvSpPr>
              <a:spLocks/>
            </p:cNvSpPr>
            <p:nvPr/>
          </p:nvSpPr>
          <p:spPr bwMode="auto">
            <a:xfrm>
              <a:off x="6889230" y="6275946"/>
              <a:ext cx="10827" cy="35433"/>
            </a:xfrm>
            <a:custGeom>
              <a:avLst/>
              <a:gdLst>
                <a:gd name="T0" fmla="*/ 11 w 11"/>
                <a:gd name="T1" fmla="*/ 36 h 36"/>
                <a:gd name="T2" fmla="*/ 10 w 11"/>
                <a:gd name="T3" fmla="*/ 35 h 36"/>
                <a:gd name="T4" fmla="*/ 10 w 11"/>
                <a:gd name="T5" fmla="*/ 34 h 36"/>
                <a:gd name="T6" fmla="*/ 10 w 11"/>
                <a:gd name="T7" fmla="*/ 34 h 36"/>
                <a:gd name="T8" fmla="*/ 10 w 11"/>
                <a:gd name="T9" fmla="*/ 33 h 36"/>
                <a:gd name="T10" fmla="*/ 10 w 11"/>
                <a:gd name="T11" fmla="*/ 32 h 36"/>
                <a:gd name="T12" fmla="*/ 10 w 11"/>
                <a:gd name="T13" fmla="*/ 32 h 36"/>
                <a:gd name="T14" fmla="*/ 9 w 11"/>
                <a:gd name="T15" fmla="*/ 31 h 36"/>
                <a:gd name="T16" fmla="*/ 9 w 11"/>
                <a:gd name="T17" fmla="*/ 31 h 36"/>
                <a:gd name="T18" fmla="*/ 9 w 11"/>
                <a:gd name="T19" fmla="*/ 30 h 36"/>
                <a:gd name="T20" fmla="*/ 9 w 11"/>
                <a:gd name="T21" fmla="*/ 29 h 36"/>
                <a:gd name="T22" fmla="*/ 8 w 11"/>
                <a:gd name="T23" fmla="*/ 29 h 36"/>
                <a:gd name="T24" fmla="*/ 8 w 11"/>
                <a:gd name="T25" fmla="*/ 28 h 36"/>
                <a:gd name="T26" fmla="*/ 8 w 11"/>
                <a:gd name="T27" fmla="*/ 27 h 36"/>
                <a:gd name="T28" fmla="*/ 8 w 11"/>
                <a:gd name="T29" fmla="*/ 27 h 36"/>
                <a:gd name="T30" fmla="*/ 8 w 11"/>
                <a:gd name="T31" fmla="*/ 26 h 36"/>
                <a:gd name="T32" fmla="*/ 7 w 11"/>
                <a:gd name="T33" fmla="*/ 25 h 36"/>
                <a:gd name="T34" fmla="*/ 7 w 11"/>
                <a:gd name="T35" fmla="*/ 25 h 36"/>
                <a:gd name="T36" fmla="*/ 7 w 11"/>
                <a:gd name="T37" fmla="*/ 24 h 36"/>
                <a:gd name="T38" fmla="*/ 7 w 11"/>
                <a:gd name="T39" fmla="*/ 23 h 36"/>
                <a:gd name="T40" fmla="*/ 7 w 11"/>
                <a:gd name="T41" fmla="*/ 23 h 36"/>
                <a:gd name="T42" fmla="*/ 7 w 11"/>
                <a:gd name="T43" fmla="*/ 22 h 36"/>
                <a:gd name="T44" fmla="*/ 6 w 11"/>
                <a:gd name="T45" fmla="*/ 21 h 36"/>
                <a:gd name="T46" fmla="*/ 6 w 11"/>
                <a:gd name="T47" fmla="*/ 20 h 36"/>
                <a:gd name="T48" fmla="*/ 6 w 11"/>
                <a:gd name="T49" fmla="*/ 20 h 36"/>
                <a:gd name="T50" fmla="*/ 6 w 11"/>
                <a:gd name="T51" fmla="*/ 19 h 36"/>
                <a:gd name="T52" fmla="*/ 5 w 11"/>
                <a:gd name="T53" fmla="*/ 19 h 36"/>
                <a:gd name="T54" fmla="*/ 5 w 11"/>
                <a:gd name="T55" fmla="*/ 18 h 36"/>
                <a:gd name="T56" fmla="*/ 5 w 11"/>
                <a:gd name="T57" fmla="*/ 17 h 36"/>
                <a:gd name="T58" fmla="*/ 5 w 11"/>
                <a:gd name="T59" fmla="*/ 16 h 36"/>
                <a:gd name="T60" fmla="*/ 5 w 11"/>
                <a:gd name="T61" fmla="*/ 16 h 36"/>
                <a:gd name="T62" fmla="*/ 4 w 11"/>
                <a:gd name="T63" fmla="*/ 15 h 36"/>
                <a:gd name="T64" fmla="*/ 4 w 11"/>
                <a:gd name="T65" fmla="*/ 14 h 36"/>
                <a:gd name="T66" fmla="*/ 4 w 11"/>
                <a:gd name="T67" fmla="*/ 13 h 36"/>
                <a:gd name="T68" fmla="*/ 4 w 11"/>
                <a:gd name="T69" fmla="*/ 13 h 36"/>
                <a:gd name="T70" fmla="*/ 4 w 11"/>
                <a:gd name="T71" fmla="*/ 12 h 36"/>
                <a:gd name="T72" fmla="*/ 3 w 11"/>
                <a:gd name="T73" fmla="*/ 11 h 36"/>
                <a:gd name="T74" fmla="*/ 3 w 11"/>
                <a:gd name="T75" fmla="*/ 10 h 36"/>
                <a:gd name="T76" fmla="*/ 3 w 11"/>
                <a:gd name="T77" fmla="*/ 10 h 36"/>
                <a:gd name="T78" fmla="*/ 3 w 11"/>
                <a:gd name="T79" fmla="*/ 9 h 36"/>
                <a:gd name="T80" fmla="*/ 3 w 11"/>
                <a:gd name="T81" fmla="*/ 8 h 36"/>
                <a:gd name="T82" fmla="*/ 3 w 11"/>
                <a:gd name="T83" fmla="*/ 7 h 36"/>
                <a:gd name="T84" fmla="*/ 2 w 11"/>
                <a:gd name="T85" fmla="*/ 7 h 36"/>
                <a:gd name="T86" fmla="*/ 2 w 11"/>
                <a:gd name="T87" fmla="*/ 6 h 36"/>
                <a:gd name="T88" fmla="*/ 2 w 11"/>
                <a:gd name="T89" fmla="*/ 5 h 36"/>
                <a:gd name="T90" fmla="*/ 2 w 11"/>
                <a:gd name="T91" fmla="*/ 5 h 36"/>
                <a:gd name="T92" fmla="*/ 1 w 11"/>
                <a:gd name="T93" fmla="*/ 4 h 36"/>
                <a:gd name="T94" fmla="*/ 1 w 11"/>
                <a:gd name="T95" fmla="*/ 3 h 36"/>
                <a:gd name="T96" fmla="*/ 1 w 11"/>
                <a:gd name="T97" fmla="*/ 2 h 36"/>
                <a:gd name="T98" fmla="*/ 1 w 11"/>
                <a:gd name="T99" fmla="*/ 1 h 36"/>
                <a:gd name="T100" fmla="*/ 1 w 11"/>
                <a:gd name="T101" fmla="*/ 0 h 36"/>
                <a:gd name="T102" fmla="*/ 0 w 11"/>
                <a:gd name="T10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6">
                  <a:moveTo>
                    <a:pt x="11" y="36"/>
                  </a:moveTo>
                  <a:lnTo>
                    <a:pt x="10" y="35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6" name="Freeform 3814"/>
            <p:cNvSpPr>
              <a:spLocks/>
            </p:cNvSpPr>
            <p:nvPr/>
          </p:nvSpPr>
          <p:spPr bwMode="auto">
            <a:xfrm>
              <a:off x="6879388" y="6231655"/>
              <a:ext cx="10827" cy="44292"/>
            </a:xfrm>
            <a:custGeom>
              <a:avLst/>
              <a:gdLst>
                <a:gd name="T0" fmla="*/ 11 w 11"/>
                <a:gd name="T1" fmla="*/ 45 h 45"/>
                <a:gd name="T2" fmla="*/ 10 w 11"/>
                <a:gd name="T3" fmla="*/ 45 h 45"/>
                <a:gd name="T4" fmla="*/ 10 w 11"/>
                <a:gd name="T5" fmla="*/ 44 h 45"/>
                <a:gd name="T6" fmla="*/ 10 w 11"/>
                <a:gd name="T7" fmla="*/ 43 h 45"/>
                <a:gd name="T8" fmla="*/ 10 w 11"/>
                <a:gd name="T9" fmla="*/ 42 h 45"/>
                <a:gd name="T10" fmla="*/ 10 w 11"/>
                <a:gd name="T11" fmla="*/ 42 h 45"/>
                <a:gd name="T12" fmla="*/ 10 w 11"/>
                <a:gd name="T13" fmla="*/ 41 h 45"/>
                <a:gd name="T14" fmla="*/ 9 w 11"/>
                <a:gd name="T15" fmla="*/ 40 h 45"/>
                <a:gd name="T16" fmla="*/ 9 w 11"/>
                <a:gd name="T17" fmla="*/ 39 h 45"/>
                <a:gd name="T18" fmla="*/ 9 w 11"/>
                <a:gd name="T19" fmla="*/ 38 h 45"/>
                <a:gd name="T20" fmla="*/ 9 w 11"/>
                <a:gd name="T21" fmla="*/ 37 h 45"/>
                <a:gd name="T22" fmla="*/ 8 w 11"/>
                <a:gd name="T23" fmla="*/ 37 h 45"/>
                <a:gd name="T24" fmla="*/ 8 w 11"/>
                <a:gd name="T25" fmla="*/ 36 h 45"/>
                <a:gd name="T26" fmla="*/ 8 w 11"/>
                <a:gd name="T27" fmla="*/ 35 h 45"/>
                <a:gd name="T28" fmla="*/ 8 w 11"/>
                <a:gd name="T29" fmla="*/ 34 h 45"/>
                <a:gd name="T30" fmla="*/ 8 w 11"/>
                <a:gd name="T31" fmla="*/ 33 h 45"/>
                <a:gd name="T32" fmla="*/ 7 w 11"/>
                <a:gd name="T33" fmla="*/ 32 h 45"/>
                <a:gd name="T34" fmla="*/ 7 w 11"/>
                <a:gd name="T35" fmla="*/ 32 h 45"/>
                <a:gd name="T36" fmla="*/ 7 w 11"/>
                <a:gd name="T37" fmla="*/ 31 h 45"/>
                <a:gd name="T38" fmla="*/ 7 w 11"/>
                <a:gd name="T39" fmla="*/ 30 h 45"/>
                <a:gd name="T40" fmla="*/ 7 w 11"/>
                <a:gd name="T41" fmla="*/ 29 h 45"/>
                <a:gd name="T42" fmla="*/ 7 w 11"/>
                <a:gd name="T43" fmla="*/ 28 h 45"/>
                <a:gd name="T44" fmla="*/ 6 w 11"/>
                <a:gd name="T45" fmla="*/ 27 h 45"/>
                <a:gd name="T46" fmla="*/ 6 w 11"/>
                <a:gd name="T47" fmla="*/ 26 h 45"/>
                <a:gd name="T48" fmla="*/ 6 w 11"/>
                <a:gd name="T49" fmla="*/ 25 h 45"/>
                <a:gd name="T50" fmla="*/ 6 w 11"/>
                <a:gd name="T51" fmla="*/ 25 h 45"/>
                <a:gd name="T52" fmla="*/ 5 w 11"/>
                <a:gd name="T53" fmla="*/ 24 h 45"/>
                <a:gd name="T54" fmla="*/ 5 w 11"/>
                <a:gd name="T55" fmla="*/ 23 h 45"/>
                <a:gd name="T56" fmla="*/ 5 w 11"/>
                <a:gd name="T57" fmla="*/ 22 h 45"/>
                <a:gd name="T58" fmla="*/ 5 w 11"/>
                <a:gd name="T59" fmla="*/ 21 h 45"/>
                <a:gd name="T60" fmla="*/ 5 w 11"/>
                <a:gd name="T61" fmla="*/ 20 h 45"/>
                <a:gd name="T62" fmla="*/ 4 w 11"/>
                <a:gd name="T63" fmla="*/ 19 h 45"/>
                <a:gd name="T64" fmla="*/ 4 w 11"/>
                <a:gd name="T65" fmla="*/ 18 h 45"/>
                <a:gd name="T66" fmla="*/ 4 w 11"/>
                <a:gd name="T67" fmla="*/ 17 h 45"/>
                <a:gd name="T68" fmla="*/ 4 w 11"/>
                <a:gd name="T69" fmla="*/ 16 h 45"/>
                <a:gd name="T70" fmla="*/ 4 w 11"/>
                <a:gd name="T71" fmla="*/ 15 h 45"/>
                <a:gd name="T72" fmla="*/ 4 w 11"/>
                <a:gd name="T73" fmla="*/ 14 h 45"/>
                <a:gd name="T74" fmla="*/ 3 w 11"/>
                <a:gd name="T75" fmla="*/ 14 h 45"/>
                <a:gd name="T76" fmla="*/ 3 w 11"/>
                <a:gd name="T77" fmla="*/ 13 h 45"/>
                <a:gd name="T78" fmla="*/ 3 w 11"/>
                <a:gd name="T79" fmla="*/ 12 h 45"/>
                <a:gd name="T80" fmla="*/ 3 w 11"/>
                <a:gd name="T81" fmla="*/ 11 h 45"/>
                <a:gd name="T82" fmla="*/ 3 w 11"/>
                <a:gd name="T83" fmla="*/ 10 h 45"/>
                <a:gd name="T84" fmla="*/ 2 w 11"/>
                <a:gd name="T85" fmla="*/ 9 h 45"/>
                <a:gd name="T86" fmla="*/ 2 w 11"/>
                <a:gd name="T87" fmla="*/ 8 h 45"/>
                <a:gd name="T88" fmla="*/ 2 w 11"/>
                <a:gd name="T89" fmla="*/ 7 h 45"/>
                <a:gd name="T90" fmla="*/ 2 w 11"/>
                <a:gd name="T91" fmla="*/ 6 h 45"/>
                <a:gd name="T92" fmla="*/ 1 w 11"/>
                <a:gd name="T93" fmla="*/ 5 h 45"/>
                <a:gd name="T94" fmla="*/ 1 w 11"/>
                <a:gd name="T95" fmla="*/ 4 h 45"/>
                <a:gd name="T96" fmla="*/ 1 w 11"/>
                <a:gd name="T97" fmla="*/ 3 h 45"/>
                <a:gd name="T98" fmla="*/ 1 w 11"/>
                <a:gd name="T99" fmla="*/ 2 h 45"/>
                <a:gd name="T100" fmla="*/ 1 w 11"/>
                <a:gd name="T101" fmla="*/ 1 h 45"/>
                <a:gd name="T102" fmla="*/ 0 w 11"/>
                <a:gd name="T10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5">
                  <a:moveTo>
                    <a:pt x="11" y="45"/>
                  </a:moveTo>
                  <a:lnTo>
                    <a:pt x="10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7" name="Freeform 3815"/>
            <p:cNvSpPr>
              <a:spLocks/>
            </p:cNvSpPr>
            <p:nvPr/>
          </p:nvSpPr>
          <p:spPr bwMode="auto">
            <a:xfrm>
              <a:off x="6870530" y="6175553"/>
              <a:ext cx="9843" cy="57086"/>
            </a:xfrm>
            <a:custGeom>
              <a:avLst/>
              <a:gdLst>
                <a:gd name="T0" fmla="*/ 10 w 10"/>
                <a:gd name="T1" fmla="*/ 58 h 58"/>
                <a:gd name="T2" fmla="*/ 9 w 10"/>
                <a:gd name="T3" fmla="*/ 57 h 58"/>
                <a:gd name="T4" fmla="*/ 9 w 10"/>
                <a:gd name="T5" fmla="*/ 56 h 58"/>
                <a:gd name="T6" fmla="*/ 9 w 10"/>
                <a:gd name="T7" fmla="*/ 55 h 58"/>
                <a:gd name="T8" fmla="*/ 9 w 10"/>
                <a:gd name="T9" fmla="*/ 54 h 58"/>
                <a:gd name="T10" fmla="*/ 9 w 10"/>
                <a:gd name="T11" fmla="*/ 53 h 58"/>
                <a:gd name="T12" fmla="*/ 9 w 10"/>
                <a:gd name="T13" fmla="*/ 52 h 58"/>
                <a:gd name="T14" fmla="*/ 8 w 10"/>
                <a:gd name="T15" fmla="*/ 51 h 58"/>
                <a:gd name="T16" fmla="*/ 8 w 10"/>
                <a:gd name="T17" fmla="*/ 50 h 58"/>
                <a:gd name="T18" fmla="*/ 8 w 10"/>
                <a:gd name="T19" fmla="*/ 49 h 58"/>
                <a:gd name="T20" fmla="*/ 8 w 10"/>
                <a:gd name="T21" fmla="*/ 47 h 58"/>
                <a:gd name="T22" fmla="*/ 7 w 10"/>
                <a:gd name="T23" fmla="*/ 46 h 58"/>
                <a:gd name="T24" fmla="*/ 7 w 10"/>
                <a:gd name="T25" fmla="*/ 45 h 58"/>
                <a:gd name="T26" fmla="*/ 7 w 10"/>
                <a:gd name="T27" fmla="*/ 44 h 58"/>
                <a:gd name="T28" fmla="*/ 7 w 10"/>
                <a:gd name="T29" fmla="*/ 43 h 58"/>
                <a:gd name="T30" fmla="*/ 7 w 10"/>
                <a:gd name="T31" fmla="*/ 42 h 58"/>
                <a:gd name="T32" fmla="*/ 6 w 10"/>
                <a:gd name="T33" fmla="*/ 41 h 58"/>
                <a:gd name="T34" fmla="*/ 6 w 10"/>
                <a:gd name="T35" fmla="*/ 40 h 58"/>
                <a:gd name="T36" fmla="*/ 6 w 10"/>
                <a:gd name="T37" fmla="*/ 39 h 58"/>
                <a:gd name="T38" fmla="*/ 6 w 10"/>
                <a:gd name="T39" fmla="*/ 38 h 58"/>
                <a:gd name="T40" fmla="*/ 6 w 10"/>
                <a:gd name="T41" fmla="*/ 37 h 58"/>
                <a:gd name="T42" fmla="*/ 6 w 10"/>
                <a:gd name="T43" fmla="*/ 36 h 58"/>
                <a:gd name="T44" fmla="*/ 5 w 10"/>
                <a:gd name="T45" fmla="*/ 34 h 58"/>
                <a:gd name="T46" fmla="*/ 5 w 10"/>
                <a:gd name="T47" fmla="*/ 33 h 58"/>
                <a:gd name="T48" fmla="*/ 5 w 10"/>
                <a:gd name="T49" fmla="*/ 32 h 58"/>
                <a:gd name="T50" fmla="*/ 5 w 10"/>
                <a:gd name="T51" fmla="*/ 31 h 58"/>
                <a:gd name="T52" fmla="*/ 4 w 10"/>
                <a:gd name="T53" fmla="*/ 30 h 58"/>
                <a:gd name="T54" fmla="*/ 4 w 10"/>
                <a:gd name="T55" fmla="*/ 29 h 58"/>
                <a:gd name="T56" fmla="*/ 4 w 10"/>
                <a:gd name="T57" fmla="*/ 28 h 58"/>
                <a:gd name="T58" fmla="*/ 4 w 10"/>
                <a:gd name="T59" fmla="*/ 27 h 58"/>
                <a:gd name="T60" fmla="*/ 4 w 10"/>
                <a:gd name="T61" fmla="*/ 25 h 58"/>
                <a:gd name="T62" fmla="*/ 3 w 10"/>
                <a:gd name="T63" fmla="*/ 24 h 58"/>
                <a:gd name="T64" fmla="*/ 3 w 10"/>
                <a:gd name="T65" fmla="*/ 23 h 58"/>
                <a:gd name="T66" fmla="*/ 3 w 10"/>
                <a:gd name="T67" fmla="*/ 22 h 58"/>
                <a:gd name="T68" fmla="*/ 3 w 10"/>
                <a:gd name="T69" fmla="*/ 21 h 58"/>
                <a:gd name="T70" fmla="*/ 3 w 10"/>
                <a:gd name="T71" fmla="*/ 20 h 58"/>
                <a:gd name="T72" fmla="*/ 3 w 10"/>
                <a:gd name="T73" fmla="*/ 18 h 58"/>
                <a:gd name="T74" fmla="*/ 2 w 10"/>
                <a:gd name="T75" fmla="*/ 17 h 58"/>
                <a:gd name="T76" fmla="*/ 2 w 10"/>
                <a:gd name="T77" fmla="*/ 16 h 58"/>
                <a:gd name="T78" fmla="*/ 2 w 10"/>
                <a:gd name="T79" fmla="*/ 15 h 58"/>
                <a:gd name="T80" fmla="*/ 2 w 10"/>
                <a:gd name="T81" fmla="*/ 14 h 58"/>
                <a:gd name="T82" fmla="*/ 2 w 10"/>
                <a:gd name="T83" fmla="*/ 12 h 58"/>
                <a:gd name="T84" fmla="*/ 1 w 10"/>
                <a:gd name="T85" fmla="*/ 11 h 58"/>
                <a:gd name="T86" fmla="*/ 1 w 10"/>
                <a:gd name="T87" fmla="*/ 10 h 58"/>
                <a:gd name="T88" fmla="*/ 1 w 10"/>
                <a:gd name="T89" fmla="*/ 9 h 58"/>
                <a:gd name="T90" fmla="*/ 1 w 10"/>
                <a:gd name="T91" fmla="*/ 7 h 58"/>
                <a:gd name="T92" fmla="*/ 0 w 10"/>
                <a:gd name="T93" fmla="*/ 6 h 58"/>
                <a:gd name="T94" fmla="*/ 0 w 10"/>
                <a:gd name="T95" fmla="*/ 5 h 58"/>
                <a:gd name="T96" fmla="*/ 0 w 10"/>
                <a:gd name="T97" fmla="*/ 4 h 58"/>
                <a:gd name="T98" fmla="*/ 0 w 10"/>
                <a:gd name="T99" fmla="*/ 3 h 58"/>
                <a:gd name="T100" fmla="*/ 0 w 10"/>
                <a:gd name="T101" fmla="*/ 1 h 58"/>
                <a:gd name="T102" fmla="*/ 0 w 10"/>
                <a:gd name="T10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8">
                  <a:moveTo>
                    <a:pt x="10" y="58"/>
                  </a:moveTo>
                  <a:lnTo>
                    <a:pt x="9" y="57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8" name="Freeform 3816"/>
            <p:cNvSpPr>
              <a:spLocks/>
            </p:cNvSpPr>
            <p:nvPr/>
          </p:nvSpPr>
          <p:spPr bwMode="auto">
            <a:xfrm>
              <a:off x="6860687" y="6105671"/>
              <a:ext cx="9843" cy="70866"/>
            </a:xfrm>
            <a:custGeom>
              <a:avLst/>
              <a:gdLst>
                <a:gd name="T0" fmla="*/ 10 w 10"/>
                <a:gd name="T1" fmla="*/ 72 h 72"/>
                <a:gd name="T2" fmla="*/ 10 w 10"/>
                <a:gd name="T3" fmla="*/ 71 h 72"/>
                <a:gd name="T4" fmla="*/ 9 w 10"/>
                <a:gd name="T5" fmla="*/ 70 h 72"/>
                <a:gd name="T6" fmla="*/ 9 w 10"/>
                <a:gd name="T7" fmla="*/ 68 h 72"/>
                <a:gd name="T8" fmla="*/ 9 w 10"/>
                <a:gd name="T9" fmla="*/ 67 h 72"/>
                <a:gd name="T10" fmla="*/ 9 w 10"/>
                <a:gd name="T11" fmla="*/ 66 h 72"/>
                <a:gd name="T12" fmla="*/ 9 w 10"/>
                <a:gd name="T13" fmla="*/ 65 h 72"/>
                <a:gd name="T14" fmla="*/ 8 w 10"/>
                <a:gd name="T15" fmla="*/ 63 h 72"/>
                <a:gd name="T16" fmla="*/ 8 w 10"/>
                <a:gd name="T17" fmla="*/ 62 h 72"/>
                <a:gd name="T18" fmla="*/ 8 w 10"/>
                <a:gd name="T19" fmla="*/ 61 h 72"/>
                <a:gd name="T20" fmla="*/ 8 w 10"/>
                <a:gd name="T21" fmla="*/ 59 h 72"/>
                <a:gd name="T22" fmla="*/ 7 w 10"/>
                <a:gd name="T23" fmla="*/ 58 h 72"/>
                <a:gd name="T24" fmla="*/ 7 w 10"/>
                <a:gd name="T25" fmla="*/ 56 h 72"/>
                <a:gd name="T26" fmla="*/ 7 w 10"/>
                <a:gd name="T27" fmla="*/ 55 h 72"/>
                <a:gd name="T28" fmla="*/ 7 w 10"/>
                <a:gd name="T29" fmla="*/ 54 h 72"/>
                <a:gd name="T30" fmla="*/ 7 w 10"/>
                <a:gd name="T31" fmla="*/ 52 h 72"/>
                <a:gd name="T32" fmla="*/ 7 w 10"/>
                <a:gd name="T33" fmla="*/ 51 h 72"/>
                <a:gd name="T34" fmla="*/ 6 w 10"/>
                <a:gd name="T35" fmla="*/ 50 h 72"/>
                <a:gd name="T36" fmla="*/ 6 w 10"/>
                <a:gd name="T37" fmla="*/ 48 h 72"/>
                <a:gd name="T38" fmla="*/ 6 w 10"/>
                <a:gd name="T39" fmla="*/ 47 h 72"/>
                <a:gd name="T40" fmla="*/ 6 w 10"/>
                <a:gd name="T41" fmla="*/ 46 h 72"/>
                <a:gd name="T42" fmla="*/ 6 w 10"/>
                <a:gd name="T43" fmla="*/ 44 h 72"/>
                <a:gd name="T44" fmla="*/ 5 w 10"/>
                <a:gd name="T45" fmla="*/ 43 h 72"/>
                <a:gd name="T46" fmla="*/ 5 w 10"/>
                <a:gd name="T47" fmla="*/ 42 h 72"/>
                <a:gd name="T48" fmla="*/ 5 w 10"/>
                <a:gd name="T49" fmla="*/ 40 h 72"/>
                <a:gd name="T50" fmla="*/ 5 w 10"/>
                <a:gd name="T51" fmla="*/ 39 h 72"/>
                <a:gd name="T52" fmla="*/ 4 w 10"/>
                <a:gd name="T53" fmla="*/ 37 h 72"/>
                <a:gd name="T54" fmla="*/ 4 w 10"/>
                <a:gd name="T55" fmla="*/ 36 h 72"/>
                <a:gd name="T56" fmla="*/ 4 w 10"/>
                <a:gd name="T57" fmla="*/ 35 h 72"/>
                <a:gd name="T58" fmla="*/ 4 w 10"/>
                <a:gd name="T59" fmla="*/ 33 h 72"/>
                <a:gd name="T60" fmla="*/ 4 w 10"/>
                <a:gd name="T61" fmla="*/ 32 h 72"/>
                <a:gd name="T62" fmla="*/ 3 w 10"/>
                <a:gd name="T63" fmla="*/ 30 h 72"/>
                <a:gd name="T64" fmla="*/ 3 w 10"/>
                <a:gd name="T65" fmla="*/ 29 h 72"/>
                <a:gd name="T66" fmla="*/ 3 w 10"/>
                <a:gd name="T67" fmla="*/ 27 h 72"/>
                <a:gd name="T68" fmla="*/ 3 w 10"/>
                <a:gd name="T69" fmla="*/ 26 h 72"/>
                <a:gd name="T70" fmla="*/ 3 w 10"/>
                <a:gd name="T71" fmla="*/ 24 h 72"/>
                <a:gd name="T72" fmla="*/ 3 w 10"/>
                <a:gd name="T73" fmla="*/ 23 h 72"/>
                <a:gd name="T74" fmla="*/ 2 w 10"/>
                <a:gd name="T75" fmla="*/ 21 h 72"/>
                <a:gd name="T76" fmla="*/ 2 w 10"/>
                <a:gd name="T77" fmla="*/ 20 h 72"/>
                <a:gd name="T78" fmla="*/ 2 w 10"/>
                <a:gd name="T79" fmla="*/ 18 h 72"/>
                <a:gd name="T80" fmla="*/ 2 w 10"/>
                <a:gd name="T81" fmla="*/ 17 h 72"/>
                <a:gd name="T82" fmla="*/ 2 w 10"/>
                <a:gd name="T83" fmla="*/ 15 h 72"/>
                <a:gd name="T84" fmla="*/ 1 w 10"/>
                <a:gd name="T85" fmla="*/ 14 h 72"/>
                <a:gd name="T86" fmla="*/ 1 w 10"/>
                <a:gd name="T87" fmla="*/ 12 h 72"/>
                <a:gd name="T88" fmla="*/ 1 w 10"/>
                <a:gd name="T89" fmla="*/ 11 h 72"/>
                <a:gd name="T90" fmla="*/ 1 w 10"/>
                <a:gd name="T91" fmla="*/ 9 h 72"/>
                <a:gd name="T92" fmla="*/ 0 w 10"/>
                <a:gd name="T93" fmla="*/ 8 h 72"/>
                <a:gd name="T94" fmla="*/ 0 w 10"/>
                <a:gd name="T95" fmla="*/ 6 h 72"/>
                <a:gd name="T96" fmla="*/ 0 w 10"/>
                <a:gd name="T97" fmla="*/ 5 h 72"/>
                <a:gd name="T98" fmla="*/ 0 w 10"/>
                <a:gd name="T99" fmla="*/ 3 h 72"/>
                <a:gd name="T100" fmla="*/ 0 w 10"/>
                <a:gd name="T101" fmla="*/ 2 h 72"/>
                <a:gd name="T102" fmla="*/ 0 w 10"/>
                <a:gd name="T10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2">
                  <a:moveTo>
                    <a:pt x="10" y="72"/>
                  </a:moveTo>
                  <a:lnTo>
                    <a:pt x="10" y="71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9" y="65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9" name="Freeform 3817"/>
            <p:cNvSpPr>
              <a:spLocks/>
            </p:cNvSpPr>
            <p:nvPr/>
          </p:nvSpPr>
          <p:spPr bwMode="auto">
            <a:xfrm>
              <a:off x="6850845" y="6020041"/>
              <a:ext cx="9843" cy="87599"/>
            </a:xfrm>
            <a:custGeom>
              <a:avLst/>
              <a:gdLst>
                <a:gd name="T0" fmla="*/ 10 w 10"/>
                <a:gd name="T1" fmla="*/ 89 h 89"/>
                <a:gd name="T2" fmla="*/ 10 w 10"/>
                <a:gd name="T3" fmla="*/ 87 h 89"/>
                <a:gd name="T4" fmla="*/ 9 w 10"/>
                <a:gd name="T5" fmla="*/ 85 h 89"/>
                <a:gd name="T6" fmla="*/ 9 w 10"/>
                <a:gd name="T7" fmla="*/ 84 h 89"/>
                <a:gd name="T8" fmla="*/ 9 w 10"/>
                <a:gd name="T9" fmla="*/ 82 h 89"/>
                <a:gd name="T10" fmla="*/ 9 w 10"/>
                <a:gd name="T11" fmla="*/ 81 h 89"/>
                <a:gd name="T12" fmla="*/ 9 w 10"/>
                <a:gd name="T13" fmla="*/ 79 h 89"/>
                <a:gd name="T14" fmla="*/ 8 w 10"/>
                <a:gd name="T15" fmla="*/ 77 h 89"/>
                <a:gd name="T16" fmla="*/ 8 w 10"/>
                <a:gd name="T17" fmla="*/ 76 h 89"/>
                <a:gd name="T18" fmla="*/ 8 w 10"/>
                <a:gd name="T19" fmla="*/ 74 h 89"/>
                <a:gd name="T20" fmla="*/ 8 w 10"/>
                <a:gd name="T21" fmla="*/ 73 h 89"/>
                <a:gd name="T22" fmla="*/ 7 w 10"/>
                <a:gd name="T23" fmla="*/ 71 h 89"/>
                <a:gd name="T24" fmla="*/ 7 w 10"/>
                <a:gd name="T25" fmla="*/ 69 h 89"/>
                <a:gd name="T26" fmla="*/ 7 w 10"/>
                <a:gd name="T27" fmla="*/ 68 h 89"/>
                <a:gd name="T28" fmla="*/ 7 w 10"/>
                <a:gd name="T29" fmla="*/ 66 h 89"/>
                <a:gd name="T30" fmla="*/ 7 w 10"/>
                <a:gd name="T31" fmla="*/ 64 h 89"/>
                <a:gd name="T32" fmla="*/ 7 w 10"/>
                <a:gd name="T33" fmla="*/ 63 h 89"/>
                <a:gd name="T34" fmla="*/ 6 w 10"/>
                <a:gd name="T35" fmla="*/ 61 h 89"/>
                <a:gd name="T36" fmla="*/ 6 w 10"/>
                <a:gd name="T37" fmla="*/ 59 h 89"/>
                <a:gd name="T38" fmla="*/ 6 w 10"/>
                <a:gd name="T39" fmla="*/ 58 h 89"/>
                <a:gd name="T40" fmla="*/ 6 w 10"/>
                <a:gd name="T41" fmla="*/ 56 h 89"/>
                <a:gd name="T42" fmla="*/ 6 w 10"/>
                <a:gd name="T43" fmla="*/ 54 h 89"/>
                <a:gd name="T44" fmla="*/ 5 w 10"/>
                <a:gd name="T45" fmla="*/ 53 h 89"/>
                <a:gd name="T46" fmla="*/ 5 w 10"/>
                <a:gd name="T47" fmla="*/ 51 h 89"/>
                <a:gd name="T48" fmla="*/ 5 w 10"/>
                <a:gd name="T49" fmla="*/ 49 h 89"/>
                <a:gd name="T50" fmla="*/ 5 w 10"/>
                <a:gd name="T51" fmla="*/ 47 h 89"/>
                <a:gd name="T52" fmla="*/ 4 w 10"/>
                <a:gd name="T53" fmla="*/ 45 h 89"/>
                <a:gd name="T54" fmla="*/ 4 w 10"/>
                <a:gd name="T55" fmla="*/ 44 h 89"/>
                <a:gd name="T56" fmla="*/ 4 w 10"/>
                <a:gd name="T57" fmla="*/ 42 h 89"/>
                <a:gd name="T58" fmla="*/ 4 w 10"/>
                <a:gd name="T59" fmla="*/ 40 h 89"/>
                <a:gd name="T60" fmla="*/ 4 w 10"/>
                <a:gd name="T61" fmla="*/ 38 h 89"/>
                <a:gd name="T62" fmla="*/ 4 w 10"/>
                <a:gd name="T63" fmla="*/ 37 h 89"/>
                <a:gd name="T64" fmla="*/ 3 w 10"/>
                <a:gd name="T65" fmla="*/ 35 h 89"/>
                <a:gd name="T66" fmla="*/ 3 w 10"/>
                <a:gd name="T67" fmla="*/ 33 h 89"/>
                <a:gd name="T68" fmla="*/ 3 w 10"/>
                <a:gd name="T69" fmla="*/ 31 h 89"/>
                <a:gd name="T70" fmla="*/ 3 w 10"/>
                <a:gd name="T71" fmla="*/ 30 h 89"/>
                <a:gd name="T72" fmla="*/ 3 w 10"/>
                <a:gd name="T73" fmla="*/ 28 h 89"/>
                <a:gd name="T74" fmla="*/ 2 w 10"/>
                <a:gd name="T75" fmla="*/ 26 h 89"/>
                <a:gd name="T76" fmla="*/ 2 w 10"/>
                <a:gd name="T77" fmla="*/ 24 h 89"/>
                <a:gd name="T78" fmla="*/ 2 w 10"/>
                <a:gd name="T79" fmla="*/ 22 h 89"/>
                <a:gd name="T80" fmla="*/ 2 w 10"/>
                <a:gd name="T81" fmla="*/ 21 h 89"/>
                <a:gd name="T82" fmla="*/ 2 w 10"/>
                <a:gd name="T83" fmla="*/ 19 h 89"/>
                <a:gd name="T84" fmla="*/ 1 w 10"/>
                <a:gd name="T85" fmla="*/ 17 h 89"/>
                <a:gd name="T86" fmla="*/ 1 w 10"/>
                <a:gd name="T87" fmla="*/ 15 h 89"/>
                <a:gd name="T88" fmla="*/ 1 w 10"/>
                <a:gd name="T89" fmla="*/ 13 h 89"/>
                <a:gd name="T90" fmla="*/ 1 w 10"/>
                <a:gd name="T91" fmla="*/ 11 h 89"/>
                <a:gd name="T92" fmla="*/ 0 w 10"/>
                <a:gd name="T93" fmla="*/ 9 h 89"/>
                <a:gd name="T94" fmla="*/ 0 w 10"/>
                <a:gd name="T95" fmla="*/ 8 h 89"/>
                <a:gd name="T96" fmla="*/ 0 w 10"/>
                <a:gd name="T97" fmla="*/ 6 h 89"/>
                <a:gd name="T98" fmla="*/ 0 w 10"/>
                <a:gd name="T99" fmla="*/ 4 h 89"/>
                <a:gd name="T100" fmla="*/ 0 w 10"/>
                <a:gd name="T101" fmla="*/ 2 h 89"/>
                <a:gd name="T102" fmla="*/ 0 w 10"/>
                <a:gd name="T10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89">
                  <a:moveTo>
                    <a:pt x="10" y="89"/>
                  </a:moveTo>
                  <a:lnTo>
                    <a:pt x="10" y="87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8" y="73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7" y="66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0" name="Freeform 3818"/>
            <p:cNvSpPr>
              <a:spLocks/>
            </p:cNvSpPr>
            <p:nvPr/>
          </p:nvSpPr>
          <p:spPr bwMode="auto">
            <a:xfrm>
              <a:off x="6841002" y="5918663"/>
              <a:ext cx="9843" cy="103347"/>
            </a:xfrm>
            <a:custGeom>
              <a:avLst/>
              <a:gdLst>
                <a:gd name="T0" fmla="*/ 10 w 10"/>
                <a:gd name="T1" fmla="*/ 105 h 105"/>
                <a:gd name="T2" fmla="*/ 10 w 10"/>
                <a:gd name="T3" fmla="*/ 103 h 105"/>
                <a:gd name="T4" fmla="*/ 9 w 10"/>
                <a:gd name="T5" fmla="*/ 101 h 105"/>
                <a:gd name="T6" fmla="*/ 9 w 10"/>
                <a:gd name="T7" fmla="*/ 99 h 105"/>
                <a:gd name="T8" fmla="*/ 9 w 10"/>
                <a:gd name="T9" fmla="*/ 97 h 105"/>
                <a:gd name="T10" fmla="*/ 9 w 10"/>
                <a:gd name="T11" fmla="*/ 95 h 105"/>
                <a:gd name="T12" fmla="*/ 9 w 10"/>
                <a:gd name="T13" fmla="*/ 94 h 105"/>
                <a:gd name="T14" fmla="*/ 8 w 10"/>
                <a:gd name="T15" fmla="*/ 92 h 105"/>
                <a:gd name="T16" fmla="*/ 8 w 10"/>
                <a:gd name="T17" fmla="*/ 89 h 105"/>
                <a:gd name="T18" fmla="*/ 8 w 10"/>
                <a:gd name="T19" fmla="*/ 88 h 105"/>
                <a:gd name="T20" fmla="*/ 8 w 10"/>
                <a:gd name="T21" fmla="*/ 86 h 105"/>
                <a:gd name="T22" fmla="*/ 7 w 10"/>
                <a:gd name="T23" fmla="*/ 84 h 105"/>
                <a:gd name="T24" fmla="*/ 7 w 10"/>
                <a:gd name="T25" fmla="*/ 82 h 105"/>
                <a:gd name="T26" fmla="*/ 7 w 10"/>
                <a:gd name="T27" fmla="*/ 80 h 105"/>
                <a:gd name="T28" fmla="*/ 7 w 10"/>
                <a:gd name="T29" fmla="*/ 78 h 105"/>
                <a:gd name="T30" fmla="*/ 7 w 10"/>
                <a:gd name="T31" fmla="*/ 76 h 105"/>
                <a:gd name="T32" fmla="*/ 7 w 10"/>
                <a:gd name="T33" fmla="*/ 74 h 105"/>
                <a:gd name="T34" fmla="*/ 6 w 10"/>
                <a:gd name="T35" fmla="*/ 72 h 105"/>
                <a:gd name="T36" fmla="*/ 6 w 10"/>
                <a:gd name="T37" fmla="*/ 70 h 105"/>
                <a:gd name="T38" fmla="*/ 6 w 10"/>
                <a:gd name="T39" fmla="*/ 68 h 105"/>
                <a:gd name="T40" fmla="*/ 6 w 10"/>
                <a:gd name="T41" fmla="*/ 66 h 105"/>
                <a:gd name="T42" fmla="*/ 6 w 10"/>
                <a:gd name="T43" fmla="*/ 64 h 105"/>
                <a:gd name="T44" fmla="*/ 5 w 10"/>
                <a:gd name="T45" fmla="*/ 62 h 105"/>
                <a:gd name="T46" fmla="*/ 5 w 10"/>
                <a:gd name="T47" fmla="*/ 60 h 105"/>
                <a:gd name="T48" fmla="*/ 5 w 10"/>
                <a:gd name="T49" fmla="*/ 58 h 105"/>
                <a:gd name="T50" fmla="*/ 5 w 10"/>
                <a:gd name="T51" fmla="*/ 56 h 105"/>
                <a:gd name="T52" fmla="*/ 4 w 10"/>
                <a:gd name="T53" fmla="*/ 53 h 105"/>
                <a:gd name="T54" fmla="*/ 4 w 10"/>
                <a:gd name="T55" fmla="*/ 51 h 105"/>
                <a:gd name="T56" fmla="*/ 4 w 10"/>
                <a:gd name="T57" fmla="*/ 49 h 105"/>
                <a:gd name="T58" fmla="*/ 4 w 10"/>
                <a:gd name="T59" fmla="*/ 47 h 105"/>
                <a:gd name="T60" fmla="*/ 4 w 10"/>
                <a:gd name="T61" fmla="*/ 45 h 105"/>
                <a:gd name="T62" fmla="*/ 4 w 10"/>
                <a:gd name="T63" fmla="*/ 43 h 105"/>
                <a:gd name="T64" fmla="*/ 3 w 10"/>
                <a:gd name="T65" fmla="*/ 41 h 105"/>
                <a:gd name="T66" fmla="*/ 3 w 10"/>
                <a:gd name="T67" fmla="*/ 39 h 105"/>
                <a:gd name="T68" fmla="*/ 3 w 10"/>
                <a:gd name="T69" fmla="*/ 37 h 105"/>
                <a:gd name="T70" fmla="*/ 3 w 10"/>
                <a:gd name="T71" fmla="*/ 35 h 105"/>
                <a:gd name="T72" fmla="*/ 3 w 10"/>
                <a:gd name="T73" fmla="*/ 32 h 105"/>
                <a:gd name="T74" fmla="*/ 2 w 10"/>
                <a:gd name="T75" fmla="*/ 30 h 105"/>
                <a:gd name="T76" fmla="*/ 2 w 10"/>
                <a:gd name="T77" fmla="*/ 28 h 105"/>
                <a:gd name="T78" fmla="*/ 2 w 10"/>
                <a:gd name="T79" fmla="*/ 26 h 105"/>
                <a:gd name="T80" fmla="*/ 2 w 10"/>
                <a:gd name="T81" fmla="*/ 24 h 105"/>
                <a:gd name="T82" fmla="*/ 2 w 10"/>
                <a:gd name="T83" fmla="*/ 22 h 105"/>
                <a:gd name="T84" fmla="*/ 2 w 10"/>
                <a:gd name="T85" fmla="*/ 20 h 105"/>
                <a:gd name="T86" fmla="*/ 1 w 10"/>
                <a:gd name="T87" fmla="*/ 17 h 105"/>
                <a:gd name="T88" fmla="*/ 1 w 10"/>
                <a:gd name="T89" fmla="*/ 15 h 105"/>
                <a:gd name="T90" fmla="*/ 1 w 10"/>
                <a:gd name="T91" fmla="*/ 13 h 105"/>
                <a:gd name="T92" fmla="*/ 1 w 10"/>
                <a:gd name="T93" fmla="*/ 11 h 105"/>
                <a:gd name="T94" fmla="*/ 0 w 10"/>
                <a:gd name="T95" fmla="*/ 9 h 105"/>
                <a:gd name="T96" fmla="*/ 0 w 10"/>
                <a:gd name="T97" fmla="*/ 6 h 105"/>
                <a:gd name="T98" fmla="*/ 0 w 10"/>
                <a:gd name="T99" fmla="*/ 4 h 105"/>
                <a:gd name="T100" fmla="*/ 0 w 10"/>
                <a:gd name="T101" fmla="*/ 2 h 105"/>
                <a:gd name="T102" fmla="*/ 0 w 10"/>
                <a:gd name="T10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5">
                  <a:moveTo>
                    <a:pt x="10" y="105"/>
                  </a:moveTo>
                  <a:lnTo>
                    <a:pt x="10" y="103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8" y="92"/>
                  </a:lnTo>
                  <a:lnTo>
                    <a:pt x="8" y="89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7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8"/>
                  </a:lnTo>
                  <a:lnTo>
                    <a:pt x="7" y="76"/>
                  </a:lnTo>
                  <a:lnTo>
                    <a:pt x="7" y="74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1" name="Freeform 3819"/>
            <p:cNvSpPr>
              <a:spLocks/>
            </p:cNvSpPr>
            <p:nvPr/>
          </p:nvSpPr>
          <p:spPr bwMode="auto">
            <a:xfrm>
              <a:off x="6831160" y="5802522"/>
              <a:ext cx="9843" cy="118110"/>
            </a:xfrm>
            <a:custGeom>
              <a:avLst/>
              <a:gdLst>
                <a:gd name="T0" fmla="*/ 10 w 10"/>
                <a:gd name="T1" fmla="*/ 120 h 120"/>
                <a:gd name="T2" fmla="*/ 10 w 10"/>
                <a:gd name="T3" fmla="*/ 118 h 120"/>
                <a:gd name="T4" fmla="*/ 9 w 10"/>
                <a:gd name="T5" fmla="*/ 115 h 120"/>
                <a:gd name="T6" fmla="*/ 9 w 10"/>
                <a:gd name="T7" fmla="*/ 113 h 120"/>
                <a:gd name="T8" fmla="*/ 9 w 10"/>
                <a:gd name="T9" fmla="*/ 111 h 120"/>
                <a:gd name="T10" fmla="*/ 9 w 10"/>
                <a:gd name="T11" fmla="*/ 109 h 120"/>
                <a:gd name="T12" fmla="*/ 9 w 10"/>
                <a:gd name="T13" fmla="*/ 106 h 120"/>
                <a:gd name="T14" fmla="*/ 8 w 10"/>
                <a:gd name="T15" fmla="*/ 104 h 120"/>
                <a:gd name="T16" fmla="*/ 8 w 10"/>
                <a:gd name="T17" fmla="*/ 102 h 120"/>
                <a:gd name="T18" fmla="*/ 8 w 10"/>
                <a:gd name="T19" fmla="*/ 100 h 120"/>
                <a:gd name="T20" fmla="*/ 8 w 10"/>
                <a:gd name="T21" fmla="*/ 98 h 120"/>
                <a:gd name="T22" fmla="*/ 8 w 10"/>
                <a:gd name="T23" fmla="*/ 95 h 120"/>
                <a:gd name="T24" fmla="*/ 7 w 10"/>
                <a:gd name="T25" fmla="*/ 93 h 120"/>
                <a:gd name="T26" fmla="*/ 7 w 10"/>
                <a:gd name="T27" fmla="*/ 91 h 120"/>
                <a:gd name="T28" fmla="*/ 7 w 10"/>
                <a:gd name="T29" fmla="*/ 88 h 120"/>
                <a:gd name="T30" fmla="*/ 7 w 10"/>
                <a:gd name="T31" fmla="*/ 86 h 120"/>
                <a:gd name="T32" fmla="*/ 7 w 10"/>
                <a:gd name="T33" fmla="*/ 84 h 120"/>
                <a:gd name="T34" fmla="*/ 6 w 10"/>
                <a:gd name="T35" fmla="*/ 81 h 120"/>
                <a:gd name="T36" fmla="*/ 6 w 10"/>
                <a:gd name="T37" fmla="*/ 79 h 120"/>
                <a:gd name="T38" fmla="*/ 6 w 10"/>
                <a:gd name="T39" fmla="*/ 77 h 120"/>
                <a:gd name="T40" fmla="*/ 6 w 10"/>
                <a:gd name="T41" fmla="*/ 75 h 120"/>
                <a:gd name="T42" fmla="*/ 6 w 10"/>
                <a:gd name="T43" fmla="*/ 72 h 120"/>
                <a:gd name="T44" fmla="*/ 5 w 10"/>
                <a:gd name="T45" fmla="*/ 70 h 120"/>
                <a:gd name="T46" fmla="*/ 5 w 10"/>
                <a:gd name="T47" fmla="*/ 67 h 120"/>
                <a:gd name="T48" fmla="*/ 5 w 10"/>
                <a:gd name="T49" fmla="*/ 65 h 120"/>
                <a:gd name="T50" fmla="*/ 5 w 10"/>
                <a:gd name="T51" fmla="*/ 63 h 120"/>
                <a:gd name="T52" fmla="*/ 4 w 10"/>
                <a:gd name="T53" fmla="*/ 60 h 120"/>
                <a:gd name="T54" fmla="*/ 4 w 10"/>
                <a:gd name="T55" fmla="*/ 58 h 120"/>
                <a:gd name="T56" fmla="*/ 4 w 10"/>
                <a:gd name="T57" fmla="*/ 56 h 120"/>
                <a:gd name="T58" fmla="*/ 4 w 10"/>
                <a:gd name="T59" fmla="*/ 53 h 120"/>
                <a:gd name="T60" fmla="*/ 4 w 10"/>
                <a:gd name="T61" fmla="*/ 51 h 120"/>
                <a:gd name="T62" fmla="*/ 4 w 10"/>
                <a:gd name="T63" fmla="*/ 49 h 120"/>
                <a:gd name="T64" fmla="*/ 3 w 10"/>
                <a:gd name="T65" fmla="*/ 46 h 120"/>
                <a:gd name="T66" fmla="*/ 3 w 10"/>
                <a:gd name="T67" fmla="*/ 44 h 120"/>
                <a:gd name="T68" fmla="*/ 3 w 10"/>
                <a:gd name="T69" fmla="*/ 41 h 120"/>
                <a:gd name="T70" fmla="*/ 3 w 10"/>
                <a:gd name="T71" fmla="*/ 39 h 120"/>
                <a:gd name="T72" fmla="*/ 3 w 10"/>
                <a:gd name="T73" fmla="*/ 37 h 120"/>
                <a:gd name="T74" fmla="*/ 2 w 10"/>
                <a:gd name="T75" fmla="*/ 34 h 120"/>
                <a:gd name="T76" fmla="*/ 2 w 10"/>
                <a:gd name="T77" fmla="*/ 32 h 120"/>
                <a:gd name="T78" fmla="*/ 2 w 10"/>
                <a:gd name="T79" fmla="*/ 29 h 120"/>
                <a:gd name="T80" fmla="*/ 2 w 10"/>
                <a:gd name="T81" fmla="*/ 27 h 120"/>
                <a:gd name="T82" fmla="*/ 2 w 10"/>
                <a:gd name="T83" fmla="*/ 24 h 120"/>
                <a:gd name="T84" fmla="*/ 2 w 10"/>
                <a:gd name="T85" fmla="*/ 22 h 120"/>
                <a:gd name="T86" fmla="*/ 1 w 10"/>
                <a:gd name="T87" fmla="*/ 20 h 120"/>
                <a:gd name="T88" fmla="*/ 1 w 10"/>
                <a:gd name="T89" fmla="*/ 17 h 120"/>
                <a:gd name="T90" fmla="*/ 1 w 10"/>
                <a:gd name="T91" fmla="*/ 15 h 120"/>
                <a:gd name="T92" fmla="*/ 1 w 10"/>
                <a:gd name="T93" fmla="*/ 12 h 120"/>
                <a:gd name="T94" fmla="*/ 0 w 10"/>
                <a:gd name="T95" fmla="*/ 10 h 120"/>
                <a:gd name="T96" fmla="*/ 0 w 10"/>
                <a:gd name="T97" fmla="*/ 7 h 120"/>
                <a:gd name="T98" fmla="*/ 0 w 10"/>
                <a:gd name="T99" fmla="*/ 5 h 120"/>
                <a:gd name="T100" fmla="*/ 0 w 10"/>
                <a:gd name="T101" fmla="*/ 2 h 120"/>
                <a:gd name="T102" fmla="*/ 0 w 10"/>
                <a:gd name="T10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0">
                  <a:moveTo>
                    <a:pt x="10" y="120"/>
                  </a:moveTo>
                  <a:lnTo>
                    <a:pt x="10" y="118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8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2" name="Freeform 3820"/>
            <p:cNvSpPr>
              <a:spLocks/>
            </p:cNvSpPr>
            <p:nvPr/>
          </p:nvSpPr>
          <p:spPr bwMode="auto">
            <a:xfrm>
              <a:off x="6821317" y="5678506"/>
              <a:ext cx="9843" cy="125984"/>
            </a:xfrm>
            <a:custGeom>
              <a:avLst/>
              <a:gdLst>
                <a:gd name="T0" fmla="*/ 10 w 10"/>
                <a:gd name="T1" fmla="*/ 128 h 128"/>
                <a:gd name="T2" fmla="*/ 10 w 10"/>
                <a:gd name="T3" fmla="*/ 126 h 128"/>
                <a:gd name="T4" fmla="*/ 9 w 10"/>
                <a:gd name="T5" fmla="*/ 123 h 128"/>
                <a:gd name="T6" fmla="*/ 9 w 10"/>
                <a:gd name="T7" fmla="*/ 121 h 128"/>
                <a:gd name="T8" fmla="*/ 9 w 10"/>
                <a:gd name="T9" fmla="*/ 118 h 128"/>
                <a:gd name="T10" fmla="*/ 9 w 10"/>
                <a:gd name="T11" fmla="*/ 116 h 128"/>
                <a:gd name="T12" fmla="*/ 9 w 10"/>
                <a:gd name="T13" fmla="*/ 114 h 128"/>
                <a:gd name="T14" fmla="*/ 9 w 10"/>
                <a:gd name="T15" fmla="*/ 111 h 128"/>
                <a:gd name="T16" fmla="*/ 8 w 10"/>
                <a:gd name="T17" fmla="*/ 108 h 128"/>
                <a:gd name="T18" fmla="*/ 8 w 10"/>
                <a:gd name="T19" fmla="*/ 106 h 128"/>
                <a:gd name="T20" fmla="*/ 8 w 10"/>
                <a:gd name="T21" fmla="*/ 104 h 128"/>
                <a:gd name="T22" fmla="*/ 8 w 10"/>
                <a:gd name="T23" fmla="*/ 101 h 128"/>
                <a:gd name="T24" fmla="*/ 7 w 10"/>
                <a:gd name="T25" fmla="*/ 98 h 128"/>
                <a:gd name="T26" fmla="*/ 7 w 10"/>
                <a:gd name="T27" fmla="*/ 96 h 128"/>
                <a:gd name="T28" fmla="*/ 7 w 10"/>
                <a:gd name="T29" fmla="*/ 94 h 128"/>
                <a:gd name="T30" fmla="*/ 7 w 10"/>
                <a:gd name="T31" fmla="*/ 91 h 128"/>
                <a:gd name="T32" fmla="*/ 7 w 10"/>
                <a:gd name="T33" fmla="*/ 88 h 128"/>
                <a:gd name="T34" fmla="*/ 6 w 10"/>
                <a:gd name="T35" fmla="*/ 86 h 128"/>
                <a:gd name="T36" fmla="*/ 6 w 10"/>
                <a:gd name="T37" fmla="*/ 84 h 128"/>
                <a:gd name="T38" fmla="*/ 6 w 10"/>
                <a:gd name="T39" fmla="*/ 81 h 128"/>
                <a:gd name="T40" fmla="*/ 6 w 10"/>
                <a:gd name="T41" fmla="*/ 78 h 128"/>
                <a:gd name="T42" fmla="*/ 6 w 10"/>
                <a:gd name="T43" fmla="*/ 76 h 128"/>
                <a:gd name="T44" fmla="*/ 6 w 10"/>
                <a:gd name="T45" fmla="*/ 74 h 128"/>
                <a:gd name="T46" fmla="*/ 5 w 10"/>
                <a:gd name="T47" fmla="*/ 71 h 128"/>
                <a:gd name="T48" fmla="*/ 5 w 10"/>
                <a:gd name="T49" fmla="*/ 68 h 128"/>
                <a:gd name="T50" fmla="*/ 5 w 10"/>
                <a:gd name="T51" fmla="*/ 66 h 128"/>
                <a:gd name="T52" fmla="*/ 5 w 10"/>
                <a:gd name="T53" fmla="*/ 63 h 128"/>
                <a:gd name="T54" fmla="*/ 4 w 10"/>
                <a:gd name="T55" fmla="*/ 61 h 128"/>
                <a:gd name="T56" fmla="*/ 4 w 10"/>
                <a:gd name="T57" fmla="*/ 58 h 128"/>
                <a:gd name="T58" fmla="*/ 4 w 10"/>
                <a:gd name="T59" fmla="*/ 56 h 128"/>
                <a:gd name="T60" fmla="*/ 4 w 10"/>
                <a:gd name="T61" fmla="*/ 53 h 128"/>
                <a:gd name="T62" fmla="*/ 4 w 10"/>
                <a:gd name="T63" fmla="*/ 51 h 128"/>
                <a:gd name="T64" fmla="*/ 3 w 10"/>
                <a:gd name="T65" fmla="*/ 48 h 128"/>
                <a:gd name="T66" fmla="*/ 3 w 10"/>
                <a:gd name="T67" fmla="*/ 46 h 128"/>
                <a:gd name="T68" fmla="*/ 3 w 10"/>
                <a:gd name="T69" fmla="*/ 43 h 128"/>
                <a:gd name="T70" fmla="*/ 3 w 10"/>
                <a:gd name="T71" fmla="*/ 41 h 128"/>
                <a:gd name="T72" fmla="*/ 3 w 10"/>
                <a:gd name="T73" fmla="*/ 38 h 128"/>
                <a:gd name="T74" fmla="*/ 2 w 10"/>
                <a:gd name="T75" fmla="*/ 36 h 128"/>
                <a:gd name="T76" fmla="*/ 2 w 10"/>
                <a:gd name="T77" fmla="*/ 33 h 128"/>
                <a:gd name="T78" fmla="*/ 2 w 10"/>
                <a:gd name="T79" fmla="*/ 31 h 128"/>
                <a:gd name="T80" fmla="*/ 2 w 10"/>
                <a:gd name="T81" fmla="*/ 28 h 128"/>
                <a:gd name="T82" fmla="*/ 2 w 10"/>
                <a:gd name="T83" fmla="*/ 25 h 128"/>
                <a:gd name="T84" fmla="*/ 2 w 10"/>
                <a:gd name="T85" fmla="*/ 23 h 128"/>
                <a:gd name="T86" fmla="*/ 1 w 10"/>
                <a:gd name="T87" fmla="*/ 20 h 128"/>
                <a:gd name="T88" fmla="*/ 1 w 10"/>
                <a:gd name="T89" fmla="*/ 18 h 128"/>
                <a:gd name="T90" fmla="*/ 1 w 10"/>
                <a:gd name="T91" fmla="*/ 15 h 128"/>
                <a:gd name="T92" fmla="*/ 1 w 10"/>
                <a:gd name="T93" fmla="*/ 13 h 128"/>
                <a:gd name="T94" fmla="*/ 0 w 10"/>
                <a:gd name="T95" fmla="*/ 10 h 128"/>
                <a:gd name="T96" fmla="*/ 0 w 10"/>
                <a:gd name="T97" fmla="*/ 8 h 128"/>
                <a:gd name="T98" fmla="*/ 0 w 10"/>
                <a:gd name="T99" fmla="*/ 5 h 128"/>
                <a:gd name="T100" fmla="*/ 0 w 10"/>
                <a:gd name="T101" fmla="*/ 3 h 128"/>
                <a:gd name="T102" fmla="*/ 0 w 10"/>
                <a:gd name="T10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8">
                  <a:moveTo>
                    <a:pt x="10" y="128"/>
                  </a:moveTo>
                  <a:lnTo>
                    <a:pt x="10" y="126"/>
                  </a:lnTo>
                  <a:lnTo>
                    <a:pt x="9" y="123"/>
                  </a:lnTo>
                  <a:lnTo>
                    <a:pt x="9" y="121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1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8" y="104"/>
                  </a:lnTo>
                  <a:lnTo>
                    <a:pt x="8" y="101"/>
                  </a:lnTo>
                  <a:lnTo>
                    <a:pt x="7" y="98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7" y="91"/>
                  </a:lnTo>
                  <a:lnTo>
                    <a:pt x="7" y="88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5" y="71"/>
                  </a:lnTo>
                  <a:lnTo>
                    <a:pt x="5" y="68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61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3" name="Freeform 3821"/>
            <p:cNvSpPr>
              <a:spLocks/>
            </p:cNvSpPr>
            <p:nvPr/>
          </p:nvSpPr>
          <p:spPr bwMode="auto">
            <a:xfrm>
              <a:off x="6811475" y="5561381"/>
              <a:ext cx="9843" cy="120078"/>
            </a:xfrm>
            <a:custGeom>
              <a:avLst/>
              <a:gdLst>
                <a:gd name="T0" fmla="*/ 10 w 10"/>
                <a:gd name="T1" fmla="*/ 122 h 122"/>
                <a:gd name="T2" fmla="*/ 10 w 10"/>
                <a:gd name="T3" fmla="*/ 119 h 122"/>
                <a:gd name="T4" fmla="*/ 9 w 10"/>
                <a:gd name="T5" fmla="*/ 117 h 122"/>
                <a:gd name="T6" fmla="*/ 9 w 10"/>
                <a:gd name="T7" fmla="*/ 114 h 122"/>
                <a:gd name="T8" fmla="*/ 9 w 10"/>
                <a:gd name="T9" fmla="*/ 112 h 122"/>
                <a:gd name="T10" fmla="*/ 9 w 10"/>
                <a:gd name="T11" fmla="*/ 109 h 122"/>
                <a:gd name="T12" fmla="*/ 9 w 10"/>
                <a:gd name="T13" fmla="*/ 107 h 122"/>
                <a:gd name="T14" fmla="*/ 9 w 10"/>
                <a:gd name="T15" fmla="*/ 104 h 122"/>
                <a:gd name="T16" fmla="*/ 8 w 10"/>
                <a:gd name="T17" fmla="*/ 102 h 122"/>
                <a:gd name="T18" fmla="*/ 8 w 10"/>
                <a:gd name="T19" fmla="*/ 99 h 122"/>
                <a:gd name="T20" fmla="*/ 8 w 10"/>
                <a:gd name="T21" fmla="*/ 97 h 122"/>
                <a:gd name="T22" fmla="*/ 8 w 10"/>
                <a:gd name="T23" fmla="*/ 94 h 122"/>
                <a:gd name="T24" fmla="*/ 7 w 10"/>
                <a:gd name="T25" fmla="*/ 92 h 122"/>
                <a:gd name="T26" fmla="*/ 7 w 10"/>
                <a:gd name="T27" fmla="*/ 89 h 122"/>
                <a:gd name="T28" fmla="*/ 7 w 10"/>
                <a:gd name="T29" fmla="*/ 87 h 122"/>
                <a:gd name="T30" fmla="*/ 7 w 10"/>
                <a:gd name="T31" fmla="*/ 85 h 122"/>
                <a:gd name="T32" fmla="*/ 7 w 10"/>
                <a:gd name="T33" fmla="*/ 82 h 122"/>
                <a:gd name="T34" fmla="*/ 6 w 10"/>
                <a:gd name="T35" fmla="*/ 80 h 122"/>
                <a:gd name="T36" fmla="*/ 6 w 10"/>
                <a:gd name="T37" fmla="*/ 77 h 122"/>
                <a:gd name="T38" fmla="*/ 6 w 10"/>
                <a:gd name="T39" fmla="*/ 75 h 122"/>
                <a:gd name="T40" fmla="*/ 6 w 10"/>
                <a:gd name="T41" fmla="*/ 72 h 122"/>
                <a:gd name="T42" fmla="*/ 6 w 10"/>
                <a:gd name="T43" fmla="*/ 70 h 122"/>
                <a:gd name="T44" fmla="*/ 6 w 10"/>
                <a:gd name="T45" fmla="*/ 67 h 122"/>
                <a:gd name="T46" fmla="*/ 5 w 10"/>
                <a:gd name="T47" fmla="*/ 65 h 122"/>
                <a:gd name="T48" fmla="*/ 5 w 10"/>
                <a:gd name="T49" fmla="*/ 63 h 122"/>
                <a:gd name="T50" fmla="*/ 5 w 10"/>
                <a:gd name="T51" fmla="*/ 60 h 122"/>
                <a:gd name="T52" fmla="*/ 5 w 10"/>
                <a:gd name="T53" fmla="*/ 58 h 122"/>
                <a:gd name="T54" fmla="*/ 4 w 10"/>
                <a:gd name="T55" fmla="*/ 55 h 122"/>
                <a:gd name="T56" fmla="*/ 4 w 10"/>
                <a:gd name="T57" fmla="*/ 53 h 122"/>
                <a:gd name="T58" fmla="*/ 4 w 10"/>
                <a:gd name="T59" fmla="*/ 51 h 122"/>
                <a:gd name="T60" fmla="*/ 4 w 10"/>
                <a:gd name="T61" fmla="*/ 48 h 122"/>
                <a:gd name="T62" fmla="*/ 4 w 10"/>
                <a:gd name="T63" fmla="*/ 46 h 122"/>
                <a:gd name="T64" fmla="*/ 3 w 10"/>
                <a:gd name="T65" fmla="*/ 43 h 122"/>
                <a:gd name="T66" fmla="*/ 3 w 10"/>
                <a:gd name="T67" fmla="*/ 41 h 122"/>
                <a:gd name="T68" fmla="*/ 3 w 10"/>
                <a:gd name="T69" fmla="*/ 39 h 122"/>
                <a:gd name="T70" fmla="*/ 3 w 10"/>
                <a:gd name="T71" fmla="*/ 36 h 122"/>
                <a:gd name="T72" fmla="*/ 3 w 10"/>
                <a:gd name="T73" fmla="*/ 34 h 122"/>
                <a:gd name="T74" fmla="*/ 3 w 10"/>
                <a:gd name="T75" fmla="*/ 32 h 122"/>
                <a:gd name="T76" fmla="*/ 2 w 10"/>
                <a:gd name="T77" fmla="*/ 30 h 122"/>
                <a:gd name="T78" fmla="*/ 2 w 10"/>
                <a:gd name="T79" fmla="*/ 27 h 122"/>
                <a:gd name="T80" fmla="*/ 2 w 10"/>
                <a:gd name="T81" fmla="*/ 25 h 122"/>
                <a:gd name="T82" fmla="*/ 2 w 10"/>
                <a:gd name="T83" fmla="*/ 23 h 122"/>
                <a:gd name="T84" fmla="*/ 2 w 10"/>
                <a:gd name="T85" fmla="*/ 20 h 122"/>
                <a:gd name="T86" fmla="*/ 1 w 10"/>
                <a:gd name="T87" fmla="*/ 18 h 122"/>
                <a:gd name="T88" fmla="*/ 1 w 10"/>
                <a:gd name="T89" fmla="*/ 16 h 122"/>
                <a:gd name="T90" fmla="*/ 1 w 10"/>
                <a:gd name="T91" fmla="*/ 14 h 122"/>
                <a:gd name="T92" fmla="*/ 1 w 10"/>
                <a:gd name="T93" fmla="*/ 11 h 122"/>
                <a:gd name="T94" fmla="*/ 0 w 10"/>
                <a:gd name="T95" fmla="*/ 9 h 122"/>
                <a:gd name="T96" fmla="*/ 0 w 10"/>
                <a:gd name="T97" fmla="*/ 7 h 122"/>
                <a:gd name="T98" fmla="*/ 0 w 10"/>
                <a:gd name="T99" fmla="*/ 5 h 122"/>
                <a:gd name="T100" fmla="*/ 0 w 10"/>
                <a:gd name="T101" fmla="*/ 2 h 122"/>
                <a:gd name="T102" fmla="*/ 0 w 10"/>
                <a:gd name="T10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122"/>
                  </a:moveTo>
                  <a:lnTo>
                    <a:pt x="10" y="119"/>
                  </a:lnTo>
                  <a:lnTo>
                    <a:pt x="9" y="117"/>
                  </a:lnTo>
                  <a:lnTo>
                    <a:pt x="9" y="114"/>
                  </a:lnTo>
                  <a:lnTo>
                    <a:pt x="9" y="112"/>
                  </a:lnTo>
                  <a:lnTo>
                    <a:pt x="9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8" y="102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8" y="94"/>
                  </a:lnTo>
                  <a:lnTo>
                    <a:pt x="7" y="92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7" y="82"/>
                  </a:lnTo>
                  <a:lnTo>
                    <a:pt x="6" y="80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4" name="Freeform 3822"/>
            <p:cNvSpPr>
              <a:spLocks/>
            </p:cNvSpPr>
            <p:nvPr/>
          </p:nvSpPr>
          <p:spPr bwMode="auto">
            <a:xfrm>
              <a:off x="6801632" y="5472798"/>
              <a:ext cx="9843" cy="90551"/>
            </a:xfrm>
            <a:custGeom>
              <a:avLst/>
              <a:gdLst>
                <a:gd name="T0" fmla="*/ 10 w 10"/>
                <a:gd name="T1" fmla="*/ 92 h 92"/>
                <a:gd name="T2" fmla="*/ 10 w 10"/>
                <a:gd name="T3" fmla="*/ 90 h 92"/>
                <a:gd name="T4" fmla="*/ 9 w 10"/>
                <a:gd name="T5" fmla="*/ 88 h 92"/>
                <a:gd name="T6" fmla="*/ 9 w 10"/>
                <a:gd name="T7" fmla="*/ 86 h 92"/>
                <a:gd name="T8" fmla="*/ 9 w 10"/>
                <a:gd name="T9" fmla="*/ 84 h 92"/>
                <a:gd name="T10" fmla="*/ 9 w 10"/>
                <a:gd name="T11" fmla="*/ 82 h 92"/>
                <a:gd name="T12" fmla="*/ 9 w 10"/>
                <a:gd name="T13" fmla="*/ 80 h 92"/>
                <a:gd name="T14" fmla="*/ 9 w 10"/>
                <a:gd name="T15" fmla="*/ 78 h 92"/>
                <a:gd name="T16" fmla="*/ 8 w 10"/>
                <a:gd name="T17" fmla="*/ 75 h 92"/>
                <a:gd name="T18" fmla="*/ 8 w 10"/>
                <a:gd name="T19" fmla="*/ 73 h 92"/>
                <a:gd name="T20" fmla="*/ 8 w 10"/>
                <a:gd name="T21" fmla="*/ 71 h 92"/>
                <a:gd name="T22" fmla="*/ 8 w 10"/>
                <a:gd name="T23" fmla="*/ 69 h 92"/>
                <a:gd name="T24" fmla="*/ 7 w 10"/>
                <a:gd name="T25" fmla="*/ 67 h 92"/>
                <a:gd name="T26" fmla="*/ 7 w 10"/>
                <a:gd name="T27" fmla="*/ 65 h 92"/>
                <a:gd name="T28" fmla="*/ 7 w 10"/>
                <a:gd name="T29" fmla="*/ 63 h 92"/>
                <a:gd name="T30" fmla="*/ 7 w 10"/>
                <a:gd name="T31" fmla="*/ 61 h 92"/>
                <a:gd name="T32" fmla="*/ 7 w 10"/>
                <a:gd name="T33" fmla="*/ 59 h 92"/>
                <a:gd name="T34" fmla="*/ 6 w 10"/>
                <a:gd name="T35" fmla="*/ 57 h 92"/>
                <a:gd name="T36" fmla="*/ 6 w 10"/>
                <a:gd name="T37" fmla="*/ 55 h 92"/>
                <a:gd name="T38" fmla="*/ 6 w 10"/>
                <a:gd name="T39" fmla="*/ 53 h 92"/>
                <a:gd name="T40" fmla="*/ 6 w 10"/>
                <a:gd name="T41" fmla="*/ 51 h 92"/>
                <a:gd name="T42" fmla="*/ 6 w 10"/>
                <a:gd name="T43" fmla="*/ 49 h 92"/>
                <a:gd name="T44" fmla="*/ 6 w 10"/>
                <a:gd name="T45" fmla="*/ 48 h 92"/>
                <a:gd name="T46" fmla="*/ 5 w 10"/>
                <a:gd name="T47" fmla="*/ 46 h 92"/>
                <a:gd name="T48" fmla="*/ 5 w 10"/>
                <a:gd name="T49" fmla="*/ 44 h 92"/>
                <a:gd name="T50" fmla="*/ 5 w 10"/>
                <a:gd name="T51" fmla="*/ 42 h 92"/>
                <a:gd name="T52" fmla="*/ 5 w 10"/>
                <a:gd name="T53" fmla="*/ 40 h 92"/>
                <a:gd name="T54" fmla="*/ 4 w 10"/>
                <a:gd name="T55" fmla="*/ 38 h 92"/>
                <a:gd name="T56" fmla="*/ 4 w 10"/>
                <a:gd name="T57" fmla="*/ 36 h 92"/>
                <a:gd name="T58" fmla="*/ 4 w 10"/>
                <a:gd name="T59" fmla="*/ 35 h 92"/>
                <a:gd name="T60" fmla="*/ 4 w 10"/>
                <a:gd name="T61" fmla="*/ 33 h 92"/>
                <a:gd name="T62" fmla="*/ 4 w 10"/>
                <a:gd name="T63" fmla="*/ 31 h 92"/>
                <a:gd name="T64" fmla="*/ 3 w 10"/>
                <a:gd name="T65" fmla="*/ 29 h 92"/>
                <a:gd name="T66" fmla="*/ 3 w 10"/>
                <a:gd name="T67" fmla="*/ 28 h 92"/>
                <a:gd name="T68" fmla="*/ 3 w 10"/>
                <a:gd name="T69" fmla="*/ 26 h 92"/>
                <a:gd name="T70" fmla="*/ 3 w 10"/>
                <a:gd name="T71" fmla="*/ 25 h 92"/>
                <a:gd name="T72" fmla="*/ 3 w 10"/>
                <a:gd name="T73" fmla="*/ 23 h 92"/>
                <a:gd name="T74" fmla="*/ 3 w 10"/>
                <a:gd name="T75" fmla="*/ 21 h 92"/>
                <a:gd name="T76" fmla="*/ 2 w 10"/>
                <a:gd name="T77" fmla="*/ 20 h 92"/>
                <a:gd name="T78" fmla="*/ 2 w 10"/>
                <a:gd name="T79" fmla="*/ 18 h 92"/>
                <a:gd name="T80" fmla="*/ 2 w 10"/>
                <a:gd name="T81" fmla="*/ 16 h 92"/>
                <a:gd name="T82" fmla="*/ 2 w 10"/>
                <a:gd name="T83" fmla="*/ 15 h 92"/>
                <a:gd name="T84" fmla="*/ 2 w 10"/>
                <a:gd name="T85" fmla="*/ 13 h 92"/>
                <a:gd name="T86" fmla="*/ 1 w 10"/>
                <a:gd name="T87" fmla="*/ 12 h 92"/>
                <a:gd name="T88" fmla="*/ 1 w 10"/>
                <a:gd name="T89" fmla="*/ 10 h 92"/>
                <a:gd name="T90" fmla="*/ 1 w 10"/>
                <a:gd name="T91" fmla="*/ 9 h 92"/>
                <a:gd name="T92" fmla="*/ 1 w 10"/>
                <a:gd name="T93" fmla="*/ 7 h 92"/>
                <a:gd name="T94" fmla="*/ 0 w 10"/>
                <a:gd name="T95" fmla="*/ 6 h 92"/>
                <a:gd name="T96" fmla="*/ 0 w 10"/>
                <a:gd name="T97" fmla="*/ 5 h 92"/>
                <a:gd name="T98" fmla="*/ 0 w 10"/>
                <a:gd name="T99" fmla="*/ 3 h 92"/>
                <a:gd name="T100" fmla="*/ 0 w 10"/>
                <a:gd name="T101" fmla="*/ 2 h 92"/>
                <a:gd name="T102" fmla="*/ 0 w 10"/>
                <a:gd name="T10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2">
                  <a:moveTo>
                    <a:pt x="10" y="92"/>
                  </a:moveTo>
                  <a:lnTo>
                    <a:pt x="10" y="90"/>
                  </a:lnTo>
                  <a:lnTo>
                    <a:pt x="9" y="88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78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5" name="Freeform 3823"/>
            <p:cNvSpPr>
              <a:spLocks/>
            </p:cNvSpPr>
            <p:nvPr/>
          </p:nvSpPr>
          <p:spPr bwMode="auto">
            <a:xfrm>
              <a:off x="6791790" y="5438349"/>
              <a:ext cx="9843" cy="36418"/>
            </a:xfrm>
            <a:custGeom>
              <a:avLst/>
              <a:gdLst>
                <a:gd name="T0" fmla="*/ 10 w 10"/>
                <a:gd name="T1" fmla="*/ 37 h 37"/>
                <a:gd name="T2" fmla="*/ 10 w 10"/>
                <a:gd name="T3" fmla="*/ 35 h 37"/>
                <a:gd name="T4" fmla="*/ 10 w 10"/>
                <a:gd name="T5" fmla="*/ 34 h 37"/>
                <a:gd name="T6" fmla="*/ 9 w 10"/>
                <a:gd name="T7" fmla="*/ 33 h 37"/>
                <a:gd name="T8" fmla="*/ 9 w 10"/>
                <a:gd name="T9" fmla="*/ 32 h 37"/>
                <a:gd name="T10" fmla="*/ 9 w 10"/>
                <a:gd name="T11" fmla="*/ 30 h 37"/>
                <a:gd name="T12" fmla="*/ 9 w 10"/>
                <a:gd name="T13" fmla="*/ 29 h 37"/>
                <a:gd name="T14" fmla="*/ 9 w 10"/>
                <a:gd name="T15" fmla="*/ 28 h 37"/>
                <a:gd name="T16" fmla="*/ 8 w 10"/>
                <a:gd name="T17" fmla="*/ 27 h 37"/>
                <a:gd name="T18" fmla="*/ 8 w 10"/>
                <a:gd name="T19" fmla="*/ 25 h 37"/>
                <a:gd name="T20" fmla="*/ 8 w 10"/>
                <a:gd name="T21" fmla="*/ 24 h 37"/>
                <a:gd name="T22" fmla="*/ 8 w 10"/>
                <a:gd name="T23" fmla="*/ 23 h 37"/>
                <a:gd name="T24" fmla="*/ 7 w 10"/>
                <a:gd name="T25" fmla="*/ 22 h 37"/>
                <a:gd name="T26" fmla="*/ 7 w 10"/>
                <a:gd name="T27" fmla="*/ 21 h 37"/>
                <a:gd name="T28" fmla="*/ 7 w 10"/>
                <a:gd name="T29" fmla="*/ 20 h 37"/>
                <a:gd name="T30" fmla="*/ 7 w 10"/>
                <a:gd name="T31" fmla="*/ 19 h 37"/>
                <a:gd name="T32" fmla="*/ 7 w 10"/>
                <a:gd name="T33" fmla="*/ 18 h 37"/>
                <a:gd name="T34" fmla="*/ 7 w 10"/>
                <a:gd name="T35" fmla="*/ 17 h 37"/>
                <a:gd name="T36" fmla="*/ 6 w 10"/>
                <a:gd name="T37" fmla="*/ 16 h 37"/>
                <a:gd name="T38" fmla="*/ 6 w 10"/>
                <a:gd name="T39" fmla="*/ 15 h 37"/>
                <a:gd name="T40" fmla="*/ 6 w 10"/>
                <a:gd name="T41" fmla="*/ 14 h 37"/>
                <a:gd name="T42" fmla="*/ 6 w 10"/>
                <a:gd name="T43" fmla="*/ 14 h 37"/>
                <a:gd name="T44" fmla="*/ 6 w 10"/>
                <a:gd name="T45" fmla="*/ 12 h 37"/>
                <a:gd name="T46" fmla="*/ 5 w 10"/>
                <a:gd name="T47" fmla="*/ 12 h 37"/>
                <a:gd name="T48" fmla="*/ 5 w 10"/>
                <a:gd name="T49" fmla="*/ 11 h 37"/>
                <a:gd name="T50" fmla="*/ 5 w 10"/>
                <a:gd name="T51" fmla="*/ 10 h 37"/>
                <a:gd name="T52" fmla="*/ 5 w 10"/>
                <a:gd name="T53" fmla="*/ 9 h 37"/>
                <a:gd name="T54" fmla="*/ 4 w 10"/>
                <a:gd name="T55" fmla="*/ 9 h 37"/>
                <a:gd name="T56" fmla="*/ 4 w 10"/>
                <a:gd name="T57" fmla="*/ 8 h 37"/>
                <a:gd name="T58" fmla="*/ 4 w 10"/>
                <a:gd name="T59" fmla="*/ 7 h 37"/>
                <a:gd name="T60" fmla="*/ 4 w 10"/>
                <a:gd name="T61" fmla="*/ 7 h 37"/>
                <a:gd name="T62" fmla="*/ 4 w 10"/>
                <a:gd name="T63" fmla="*/ 6 h 37"/>
                <a:gd name="T64" fmla="*/ 4 w 10"/>
                <a:gd name="T65" fmla="*/ 5 h 37"/>
                <a:gd name="T66" fmla="*/ 3 w 10"/>
                <a:gd name="T67" fmla="*/ 5 h 37"/>
                <a:gd name="T68" fmla="*/ 3 w 10"/>
                <a:gd name="T69" fmla="*/ 4 h 37"/>
                <a:gd name="T70" fmla="*/ 3 w 10"/>
                <a:gd name="T71" fmla="*/ 4 h 37"/>
                <a:gd name="T72" fmla="*/ 3 w 10"/>
                <a:gd name="T73" fmla="*/ 3 h 37"/>
                <a:gd name="T74" fmla="*/ 3 w 10"/>
                <a:gd name="T75" fmla="*/ 3 h 37"/>
                <a:gd name="T76" fmla="*/ 2 w 10"/>
                <a:gd name="T77" fmla="*/ 3 h 37"/>
                <a:gd name="T78" fmla="*/ 2 w 10"/>
                <a:gd name="T79" fmla="*/ 2 h 37"/>
                <a:gd name="T80" fmla="*/ 2 w 10"/>
                <a:gd name="T81" fmla="*/ 2 h 37"/>
                <a:gd name="T82" fmla="*/ 2 w 10"/>
                <a:gd name="T83" fmla="*/ 1 h 37"/>
                <a:gd name="T84" fmla="*/ 2 w 10"/>
                <a:gd name="T85" fmla="*/ 1 h 37"/>
                <a:gd name="T86" fmla="*/ 1 w 10"/>
                <a:gd name="T87" fmla="*/ 1 h 37"/>
                <a:gd name="T88" fmla="*/ 1 w 10"/>
                <a:gd name="T89" fmla="*/ 1 h 37"/>
                <a:gd name="T90" fmla="*/ 1 w 10"/>
                <a:gd name="T91" fmla="*/ 0 h 37"/>
                <a:gd name="T92" fmla="*/ 1 w 10"/>
                <a:gd name="T93" fmla="*/ 0 h 37"/>
                <a:gd name="T94" fmla="*/ 0 w 10"/>
                <a:gd name="T95" fmla="*/ 0 h 37"/>
                <a:gd name="T96" fmla="*/ 0 w 10"/>
                <a:gd name="T97" fmla="*/ 0 h 37"/>
                <a:gd name="T98" fmla="*/ 0 w 10"/>
                <a:gd name="T99" fmla="*/ 0 h 37"/>
                <a:gd name="T100" fmla="*/ 0 w 10"/>
                <a:gd name="T101" fmla="*/ 0 h 37"/>
                <a:gd name="T102" fmla="*/ 0 w 10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7">
                  <a:moveTo>
                    <a:pt x="10" y="37"/>
                  </a:moveTo>
                  <a:lnTo>
                    <a:pt x="10" y="35"/>
                  </a:lnTo>
                  <a:lnTo>
                    <a:pt x="10" y="34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6" name="Freeform 3824"/>
            <p:cNvSpPr>
              <a:spLocks/>
            </p:cNvSpPr>
            <p:nvPr/>
          </p:nvSpPr>
          <p:spPr bwMode="auto">
            <a:xfrm>
              <a:off x="6781947" y="5437365"/>
              <a:ext cx="9843" cy="34449"/>
            </a:xfrm>
            <a:custGeom>
              <a:avLst/>
              <a:gdLst>
                <a:gd name="T0" fmla="*/ 10 w 10"/>
                <a:gd name="T1" fmla="*/ 1 h 35"/>
                <a:gd name="T2" fmla="*/ 10 w 10"/>
                <a:gd name="T3" fmla="*/ 1 h 35"/>
                <a:gd name="T4" fmla="*/ 10 w 10"/>
                <a:gd name="T5" fmla="*/ 0 h 35"/>
                <a:gd name="T6" fmla="*/ 9 w 10"/>
                <a:gd name="T7" fmla="*/ 0 h 35"/>
                <a:gd name="T8" fmla="*/ 9 w 10"/>
                <a:gd name="T9" fmla="*/ 1 h 35"/>
                <a:gd name="T10" fmla="*/ 9 w 10"/>
                <a:gd name="T11" fmla="*/ 1 h 35"/>
                <a:gd name="T12" fmla="*/ 9 w 10"/>
                <a:gd name="T13" fmla="*/ 1 h 35"/>
                <a:gd name="T14" fmla="*/ 9 w 10"/>
                <a:gd name="T15" fmla="*/ 1 h 35"/>
                <a:gd name="T16" fmla="*/ 8 w 10"/>
                <a:gd name="T17" fmla="*/ 1 h 35"/>
                <a:gd name="T18" fmla="*/ 8 w 10"/>
                <a:gd name="T19" fmla="*/ 1 h 35"/>
                <a:gd name="T20" fmla="*/ 8 w 10"/>
                <a:gd name="T21" fmla="*/ 1 h 35"/>
                <a:gd name="T22" fmla="*/ 8 w 10"/>
                <a:gd name="T23" fmla="*/ 2 h 35"/>
                <a:gd name="T24" fmla="*/ 7 w 10"/>
                <a:gd name="T25" fmla="*/ 2 h 35"/>
                <a:gd name="T26" fmla="*/ 7 w 10"/>
                <a:gd name="T27" fmla="*/ 2 h 35"/>
                <a:gd name="T28" fmla="*/ 7 w 10"/>
                <a:gd name="T29" fmla="*/ 2 h 35"/>
                <a:gd name="T30" fmla="*/ 7 w 10"/>
                <a:gd name="T31" fmla="*/ 3 h 35"/>
                <a:gd name="T32" fmla="*/ 7 w 10"/>
                <a:gd name="T33" fmla="*/ 3 h 35"/>
                <a:gd name="T34" fmla="*/ 7 w 10"/>
                <a:gd name="T35" fmla="*/ 4 h 35"/>
                <a:gd name="T36" fmla="*/ 6 w 10"/>
                <a:gd name="T37" fmla="*/ 4 h 35"/>
                <a:gd name="T38" fmla="*/ 6 w 10"/>
                <a:gd name="T39" fmla="*/ 4 h 35"/>
                <a:gd name="T40" fmla="*/ 6 w 10"/>
                <a:gd name="T41" fmla="*/ 5 h 35"/>
                <a:gd name="T42" fmla="*/ 6 w 10"/>
                <a:gd name="T43" fmla="*/ 6 h 35"/>
                <a:gd name="T44" fmla="*/ 6 w 10"/>
                <a:gd name="T45" fmla="*/ 6 h 35"/>
                <a:gd name="T46" fmla="*/ 5 w 10"/>
                <a:gd name="T47" fmla="*/ 7 h 35"/>
                <a:gd name="T48" fmla="*/ 5 w 10"/>
                <a:gd name="T49" fmla="*/ 7 h 35"/>
                <a:gd name="T50" fmla="*/ 5 w 10"/>
                <a:gd name="T51" fmla="*/ 8 h 35"/>
                <a:gd name="T52" fmla="*/ 5 w 10"/>
                <a:gd name="T53" fmla="*/ 9 h 35"/>
                <a:gd name="T54" fmla="*/ 4 w 10"/>
                <a:gd name="T55" fmla="*/ 9 h 35"/>
                <a:gd name="T56" fmla="*/ 4 w 10"/>
                <a:gd name="T57" fmla="*/ 10 h 35"/>
                <a:gd name="T58" fmla="*/ 4 w 10"/>
                <a:gd name="T59" fmla="*/ 11 h 35"/>
                <a:gd name="T60" fmla="*/ 4 w 10"/>
                <a:gd name="T61" fmla="*/ 12 h 35"/>
                <a:gd name="T62" fmla="*/ 4 w 10"/>
                <a:gd name="T63" fmla="*/ 12 h 35"/>
                <a:gd name="T64" fmla="*/ 4 w 10"/>
                <a:gd name="T65" fmla="*/ 13 h 35"/>
                <a:gd name="T66" fmla="*/ 3 w 10"/>
                <a:gd name="T67" fmla="*/ 14 h 35"/>
                <a:gd name="T68" fmla="*/ 3 w 10"/>
                <a:gd name="T69" fmla="*/ 15 h 35"/>
                <a:gd name="T70" fmla="*/ 3 w 10"/>
                <a:gd name="T71" fmla="*/ 16 h 35"/>
                <a:gd name="T72" fmla="*/ 3 w 10"/>
                <a:gd name="T73" fmla="*/ 17 h 35"/>
                <a:gd name="T74" fmla="*/ 3 w 10"/>
                <a:gd name="T75" fmla="*/ 18 h 35"/>
                <a:gd name="T76" fmla="*/ 2 w 10"/>
                <a:gd name="T77" fmla="*/ 19 h 35"/>
                <a:gd name="T78" fmla="*/ 2 w 10"/>
                <a:gd name="T79" fmla="*/ 20 h 35"/>
                <a:gd name="T80" fmla="*/ 2 w 10"/>
                <a:gd name="T81" fmla="*/ 21 h 35"/>
                <a:gd name="T82" fmla="*/ 2 w 10"/>
                <a:gd name="T83" fmla="*/ 22 h 35"/>
                <a:gd name="T84" fmla="*/ 1 w 10"/>
                <a:gd name="T85" fmla="*/ 23 h 35"/>
                <a:gd name="T86" fmla="*/ 1 w 10"/>
                <a:gd name="T87" fmla="*/ 24 h 35"/>
                <a:gd name="T88" fmla="*/ 1 w 10"/>
                <a:gd name="T89" fmla="*/ 25 h 35"/>
                <a:gd name="T90" fmla="*/ 1 w 10"/>
                <a:gd name="T91" fmla="*/ 27 h 35"/>
                <a:gd name="T92" fmla="*/ 1 w 10"/>
                <a:gd name="T93" fmla="*/ 28 h 35"/>
                <a:gd name="T94" fmla="*/ 1 w 10"/>
                <a:gd name="T95" fmla="*/ 29 h 35"/>
                <a:gd name="T96" fmla="*/ 0 w 10"/>
                <a:gd name="T97" fmla="*/ 30 h 35"/>
                <a:gd name="T98" fmla="*/ 0 w 10"/>
                <a:gd name="T99" fmla="*/ 32 h 35"/>
                <a:gd name="T100" fmla="*/ 0 w 10"/>
                <a:gd name="T101" fmla="*/ 33 h 35"/>
                <a:gd name="T102" fmla="*/ 0 w 10"/>
                <a:gd name="T10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5">
                  <a:moveTo>
                    <a:pt x="10" y="1"/>
                  </a:move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7" name="Freeform 3825"/>
            <p:cNvSpPr>
              <a:spLocks/>
            </p:cNvSpPr>
            <p:nvPr/>
          </p:nvSpPr>
          <p:spPr bwMode="auto">
            <a:xfrm>
              <a:off x="6772105" y="5469845"/>
              <a:ext cx="9843" cy="99410"/>
            </a:xfrm>
            <a:custGeom>
              <a:avLst/>
              <a:gdLst>
                <a:gd name="T0" fmla="*/ 10 w 10"/>
                <a:gd name="T1" fmla="*/ 0 h 101"/>
                <a:gd name="T2" fmla="*/ 10 w 10"/>
                <a:gd name="T3" fmla="*/ 2 h 101"/>
                <a:gd name="T4" fmla="*/ 10 w 10"/>
                <a:gd name="T5" fmla="*/ 3 h 101"/>
                <a:gd name="T6" fmla="*/ 9 w 10"/>
                <a:gd name="T7" fmla="*/ 4 h 101"/>
                <a:gd name="T8" fmla="*/ 9 w 10"/>
                <a:gd name="T9" fmla="*/ 6 h 101"/>
                <a:gd name="T10" fmla="*/ 9 w 10"/>
                <a:gd name="T11" fmla="*/ 7 h 101"/>
                <a:gd name="T12" fmla="*/ 9 w 10"/>
                <a:gd name="T13" fmla="*/ 9 h 101"/>
                <a:gd name="T14" fmla="*/ 9 w 10"/>
                <a:gd name="T15" fmla="*/ 10 h 101"/>
                <a:gd name="T16" fmla="*/ 8 w 10"/>
                <a:gd name="T17" fmla="*/ 12 h 101"/>
                <a:gd name="T18" fmla="*/ 8 w 10"/>
                <a:gd name="T19" fmla="*/ 13 h 101"/>
                <a:gd name="T20" fmla="*/ 8 w 10"/>
                <a:gd name="T21" fmla="*/ 15 h 101"/>
                <a:gd name="T22" fmla="*/ 8 w 10"/>
                <a:gd name="T23" fmla="*/ 17 h 101"/>
                <a:gd name="T24" fmla="*/ 8 w 10"/>
                <a:gd name="T25" fmla="*/ 18 h 101"/>
                <a:gd name="T26" fmla="*/ 7 w 10"/>
                <a:gd name="T27" fmla="*/ 20 h 101"/>
                <a:gd name="T28" fmla="*/ 7 w 10"/>
                <a:gd name="T29" fmla="*/ 22 h 101"/>
                <a:gd name="T30" fmla="*/ 7 w 10"/>
                <a:gd name="T31" fmla="*/ 23 h 101"/>
                <a:gd name="T32" fmla="*/ 7 w 10"/>
                <a:gd name="T33" fmla="*/ 25 h 101"/>
                <a:gd name="T34" fmla="*/ 7 w 10"/>
                <a:gd name="T35" fmla="*/ 27 h 101"/>
                <a:gd name="T36" fmla="*/ 6 w 10"/>
                <a:gd name="T37" fmla="*/ 29 h 101"/>
                <a:gd name="T38" fmla="*/ 6 w 10"/>
                <a:gd name="T39" fmla="*/ 31 h 101"/>
                <a:gd name="T40" fmla="*/ 6 w 10"/>
                <a:gd name="T41" fmla="*/ 33 h 101"/>
                <a:gd name="T42" fmla="*/ 6 w 10"/>
                <a:gd name="T43" fmla="*/ 35 h 101"/>
                <a:gd name="T44" fmla="*/ 6 w 10"/>
                <a:gd name="T45" fmla="*/ 36 h 101"/>
                <a:gd name="T46" fmla="*/ 5 w 10"/>
                <a:gd name="T47" fmla="*/ 38 h 101"/>
                <a:gd name="T48" fmla="*/ 5 w 10"/>
                <a:gd name="T49" fmla="*/ 40 h 101"/>
                <a:gd name="T50" fmla="*/ 5 w 10"/>
                <a:gd name="T51" fmla="*/ 42 h 101"/>
                <a:gd name="T52" fmla="*/ 5 w 10"/>
                <a:gd name="T53" fmla="*/ 44 h 101"/>
                <a:gd name="T54" fmla="*/ 4 w 10"/>
                <a:gd name="T55" fmla="*/ 46 h 101"/>
                <a:gd name="T56" fmla="*/ 4 w 10"/>
                <a:gd name="T57" fmla="*/ 48 h 101"/>
                <a:gd name="T58" fmla="*/ 4 w 10"/>
                <a:gd name="T59" fmla="*/ 51 h 101"/>
                <a:gd name="T60" fmla="*/ 4 w 10"/>
                <a:gd name="T61" fmla="*/ 52 h 101"/>
                <a:gd name="T62" fmla="*/ 4 w 10"/>
                <a:gd name="T63" fmla="*/ 55 h 101"/>
                <a:gd name="T64" fmla="*/ 4 w 10"/>
                <a:gd name="T65" fmla="*/ 57 h 101"/>
                <a:gd name="T66" fmla="*/ 3 w 10"/>
                <a:gd name="T67" fmla="*/ 59 h 101"/>
                <a:gd name="T68" fmla="*/ 3 w 10"/>
                <a:gd name="T69" fmla="*/ 61 h 101"/>
                <a:gd name="T70" fmla="*/ 3 w 10"/>
                <a:gd name="T71" fmla="*/ 63 h 101"/>
                <a:gd name="T72" fmla="*/ 3 w 10"/>
                <a:gd name="T73" fmla="*/ 66 h 101"/>
                <a:gd name="T74" fmla="*/ 3 w 10"/>
                <a:gd name="T75" fmla="*/ 68 h 101"/>
                <a:gd name="T76" fmla="*/ 2 w 10"/>
                <a:gd name="T77" fmla="*/ 70 h 101"/>
                <a:gd name="T78" fmla="*/ 2 w 10"/>
                <a:gd name="T79" fmla="*/ 72 h 101"/>
                <a:gd name="T80" fmla="*/ 2 w 10"/>
                <a:gd name="T81" fmla="*/ 75 h 101"/>
                <a:gd name="T82" fmla="*/ 2 w 10"/>
                <a:gd name="T83" fmla="*/ 77 h 101"/>
                <a:gd name="T84" fmla="*/ 1 w 10"/>
                <a:gd name="T85" fmla="*/ 80 h 101"/>
                <a:gd name="T86" fmla="*/ 1 w 10"/>
                <a:gd name="T87" fmla="*/ 82 h 101"/>
                <a:gd name="T88" fmla="*/ 1 w 10"/>
                <a:gd name="T89" fmla="*/ 84 h 101"/>
                <a:gd name="T90" fmla="*/ 1 w 10"/>
                <a:gd name="T91" fmla="*/ 87 h 101"/>
                <a:gd name="T92" fmla="*/ 1 w 10"/>
                <a:gd name="T93" fmla="*/ 89 h 101"/>
                <a:gd name="T94" fmla="*/ 1 w 10"/>
                <a:gd name="T95" fmla="*/ 91 h 101"/>
                <a:gd name="T96" fmla="*/ 0 w 10"/>
                <a:gd name="T97" fmla="*/ 94 h 101"/>
                <a:gd name="T98" fmla="*/ 0 w 10"/>
                <a:gd name="T99" fmla="*/ 96 h 101"/>
                <a:gd name="T100" fmla="*/ 0 w 10"/>
                <a:gd name="T101" fmla="*/ 99 h 101"/>
                <a:gd name="T102" fmla="*/ 0 w 10"/>
                <a:gd name="T10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1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6" y="36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51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0" y="10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8" name="Freeform 3826"/>
            <p:cNvSpPr>
              <a:spLocks/>
            </p:cNvSpPr>
            <p:nvPr/>
          </p:nvSpPr>
          <p:spPr bwMode="auto">
            <a:xfrm>
              <a:off x="6762262" y="5567286"/>
              <a:ext cx="9843" cy="143700"/>
            </a:xfrm>
            <a:custGeom>
              <a:avLst/>
              <a:gdLst>
                <a:gd name="T0" fmla="*/ 10 w 10"/>
                <a:gd name="T1" fmla="*/ 0 h 146"/>
                <a:gd name="T2" fmla="*/ 10 w 10"/>
                <a:gd name="T3" fmla="*/ 2 h 146"/>
                <a:gd name="T4" fmla="*/ 10 w 10"/>
                <a:gd name="T5" fmla="*/ 5 h 146"/>
                <a:gd name="T6" fmla="*/ 9 w 10"/>
                <a:gd name="T7" fmla="*/ 8 h 146"/>
                <a:gd name="T8" fmla="*/ 9 w 10"/>
                <a:gd name="T9" fmla="*/ 10 h 146"/>
                <a:gd name="T10" fmla="*/ 9 w 10"/>
                <a:gd name="T11" fmla="*/ 13 h 146"/>
                <a:gd name="T12" fmla="*/ 9 w 10"/>
                <a:gd name="T13" fmla="*/ 15 h 146"/>
                <a:gd name="T14" fmla="*/ 9 w 10"/>
                <a:gd name="T15" fmla="*/ 18 h 146"/>
                <a:gd name="T16" fmla="*/ 9 w 10"/>
                <a:gd name="T17" fmla="*/ 21 h 146"/>
                <a:gd name="T18" fmla="*/ 8 w 10"/>
                <a:gd name="T19" fmla="*/ 23 h 146"/>
                <a:gd name="T20" fmla="*/ 8 w 10"/>
                <a:gd name="T21" fmla="*/ 26 h 146"/>
                <a:gd name="T22" fmla="*/ 8 w 10"/>
                <a:gd name="T23" fmla="*/ 29 h 146"/>
                <a:gd name="T24" fmla="*/ 8 w 10"/>
                <a:gd name="T25" fmla="*/ 31 h 146"/>
                <a:gd name="T26" fmla="*/ 7 w 10"/>
                <a:gd name="T27" fmla="*/ 34 h 146"/>
                <a:gd name="T28" fmla="*/ 7 w 10"/>
                <a:gd name="T29" fmla="*/ 37 h 146"/>
                <a:gd name="T30" fmla="*/ 7 w 10"/>
                <a:gd name="T31" fmla="*/ 40 h 146"/>
                <a:gd name="T32" fmla="*/ 7 w 10"/>
                <a:gd name="T33" fmla="*/ 42 h 146"/>
                <a:gd name="T34" fmla="*/ 7 w 10"/>
                <a:gd name="T35" fmla="*/ 45 h 146"/>
                <a:gd name="T36" fmla="*/ 6 w 10"/>
                <a:gd name="T37" fmla="*/ 48 h 146"/>
                <a:gd name="T38" fmla="*/ 6 w 10"/>
                <a:gd name="T39" fmla="*/ 51 h 146"/>
                <a:gd name="T40" fmla="*/ 6 w 10"/>
                <a:gd name="T41" fmla="*/ 53 h 146"/>
                <a:gd name="T42" fmla="*/ 6 w 10"/>
                <a:gd name="T43" fmla="*/ 56 h 146"/>
                <a:gd name="T44" fmla="*/ 6 w 10"/>
                <a:gd name="T45" fmla="*/ 59 h 146"/>
                <a:gd name="T46" fmla="*/ 6 w 10"/>
                <a:gd name="T47" fmla="*/ 62 h 146"/>
                <a:gd name="T48" fmla="*/ 5 w 10"/>
                <a:gd name="T49" fmla="*/ 65 h 146"/>
                <a:gd name="T50" fmla="*/ 5 w 10"/>
                <a:gd name="T51" fmla="*/ 68 h 146"/>
                <a:gd name="T52" fmla="*/ 5 w 10"/>
                <a:gd name="T53" fmla="*/ 71 h 146"/>
                <a:gd name="T54" fmla="*/ 5 w 10"/>
                <a:gd name="T55" fmla="*/ 74 h 146"/>
                <a:gd name="T56" fmla="*/ 4 w 10"/>
                <a:gd name="T57" fmla="*/ 76 h 146"/>
                <a:gd name="T58" fmla="*/ 4 w 10"/>
                <a:gd name="T59" fmla="*/ 79 h 146"/>
                <a:gd name="T60" fmla="*/ 4 w 10"/>
                <a:gd name="T61" fmla="*/ 82 h 146"/>
                <a:gd name="T62" fmla="*/ 4 w 10"/>
                <a:gd name="T63" fmla="*/ 85 h 146"/>
                <a:gd name="T64" fmla="*/ 4 w 10"/>
                <a:gd name="T65" fmla="*/ 88 h 146"/>
                <a:gd name="T66" fmla="*/ 3 w 10"/>
                <a:gd name="T67" fmla="*/ 91 h 146"/>
                <a:gd name="T68" fmla="*/ 3 w 10"/>
                <a:gd name="T69" fmla="*/ 94 h 146"/>
                <a:gd name="T70" fmla="*/ 3 w 10"/>
                <a:gd name="T71" fmla="*/ 97 h 146"/>
                <a:gd name="T72" fmla="*/ 3 w 10"/>
                <a:gd name="T73" fmla="*/ 100 h 146"/>
                <a:gd name="T74" fmla="*/ 3 w 10"/>
                <a:gd name="T75" fmla="*/ 103 h 146"/>
                <a:gd name="T76" fmla="*/ 3 w 10"/>
                <a:gd name="T77" fmla="*/ 106 h 146"/>
                <a:gd name="T78" fmla="*/ 2 w 10"/>
                <a:gd name="T79" fmla="*/ 109 h 146"/>
                <a:gd name="T80" fmla="*/ 2 w 10"/>
                <a:gd name="T81" fmla="*/ 112 h 146"/>
                <a:gd name="T82" fmla="*/ 2 w 10"/>
                <a:gd name="T83" fmla="*/ 115 h 146"/>
                <a:gd name="T84" fmla="*/ 2 w 10"/>
                <a:gd name="T85" fmla="*/ 118 h 146"/>
                <a:gd name="T86" fmla="*/ 1 w 10"/>
                <a:gd name="T87" fmla="*/ 121 h 146"/>
                <a:gd name="T88" fmla="*/ 1 w 10"/>
                <a:gd name="T89" fmla="*/ 124 h 146"/>
                <a:gd name="T90" fmla="*/ 1 w 10"/>
                <a:gd name="T91" fmla="*/ 128 h 146"/>
                <a:gd name="T92" fmla="*/ 1 w 10"/>
                <a:gd name="T93" fmla="*/ 131 h 146"/>
                <a:gd name="T94" fmla="*/ 1 w 10"/>
                <a:gd name="T95" fmla="*/ 133 h 146"/>
                <a:gd name="T96" fmla="*/ 0 w 10"/>
                <a:gd name="T97" fmla="*/ 137 h 146"/>
                <a:gd name="T98" fmla="*/ 0 w 10"/>
                <a:gd name="T99" fmla="*/ 140 h 146"/>
                <a:gd name="T100" fmla="*/ 0 w 10"/>
                <a:gd name="T101" fmla="*/ 143 h 146"/>
                <a:gd name="T102" fmla="*/ 0 w 10"/>
                <a:gd name="T103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6">
                  <a:moveTo>
                    <a:pt x="10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5"/>
                  </a:lnTo>
                  <a:lnTo>
                    <a:pt x="6" y="48"/>
                  </a:lnTo>
                  <a:lnTo>
                    <a:pt x="6" y="51"/>
                  </a:lnTo>
                  <a:lnTo>
                    <a:pt x="6" y="53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5" y="74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4" y="82"/>
                  </a:lnTo>
                  <a:lnTo>
                    <a:pt x="4" y="85"/>
                  </a:lnTo>
                  <a:lnTo>
                    <a:pt x="4" y="88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7"/>
                  </a:lnTo>
                  <a:lnTo>
                    <a:pt x="3" y="100"/>
                  </a:lnTo>
                  <a:lnTo>
                    <a:pt x="3" y="103"/>
                  </a:lnTo>
                  <a:lnTo>
                    <a:pt x="3" y="106"/>
                  </a:lnTo>
                  <a:lnTo>
                    <a:pt x="2" y="109"/>
                  </a:lnTo>
                  <a:lnTo>
                    <a:pt x="2" y="112"/>
                  </a:lnTo>
                  <a:lnTo>
                    <a:pt x="2" y="115"/>
                  </a:lnTo>
                  <a:lnTo>
                    <a:pt x="2" y="118"/>
                  </a:lnTo>
                  <a:lnTo>
                    <a:pt x="1" y="121"/>
                  </a:lnTo>
                  <a:lnTo>
                    <a:pt x="1" y="124"/>
                  </a:lnTo>
                  <a:lnTo>
                    <a:pt x="1" y="128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9" name="Freeform 3827"/>
            <p:cNvSpPr>
              <a:spLocks/>
            </p:cNvSpPr>
            <p:nvPr/>
          </p:nvSpPr>
          <p:spPr bwMode="auto">
            <a:xfrm>
              <a:off x="6752420" y="5708034"/>
              <a:ext cx="9843" cy="157480"/>
            </a:xfrm>
            <a:custGeom>
              <a:avLst/>
              <a:gdLst>
                <a:gd name="T0" fmla="*/ 10 w 10"/>
                <a:gd name="T1" fmla="*/ 0 h 160"/>
                <a:gd name="T2" fmla="*/ 10 w 10"/>
                <a:gd name="T3" fmla="*/ 3 h 160"/>
                <a:gd name="T4" fmla="*/ 10 w 10"/>
                <a:gd name="T5" fmla="*/ 6 h 160"/>
                <a:gd name="T6" fmla="*/ 9 w 10"/>
                <a:gd name="T7" fmla="*/ 9 h 160"/>
                <a:gd name="T8" fmla="*/ 9 w 10"/>
                <a:gd name="T9" fmla="*/ 12 h 160"/>
                <a:gd name="T10" fmla="*/ 9 w 10"/>
                <a:gd name="T11" fmla="*/ 15 h 160"/>
                <a:gd name="T12" fmla="*/ 9 w 10"/>
                <a:gd name="T13" fmla="*/ 19 h 160"/>
                <a:gd name="T14" fmla="*/ 9 w 10"/>
                <a:gd name="T15" fmla="*/ 22 h 160"/>
                <a:gd name="T16" fmla="*/ 9 w 10"/>
                <a:gd name="T17" fmla="*/ 25 h 160"/>
                <a:gd name="T18" fmla="*/ 8 w 10"/>
                <a:gd name="T19" fmla="*/ 28 h 160"/>
                <a:gd name="T20" fmla="*/ 8 w 10"/>
                <a:gd name="T21" fmla="*/ 31 h 160"/>
                <a:gd name="T22" fmla="*/ 8 w 10"/>
                <a:gd name="T23" fmla="*/ 34 h 160"/>
                <a:gd name="T24" fmla="*/ 8 w 10"/>
                <a:gd name="T25" fmla="*/ 37 h 160"/>
                <a:gd name="T26" fmla="*/ 7 w 10"/>
                <a:gd name="T27" fmla="*/ 41 h 160"/>
                <a:gd name="T28" fmla="*/ 7 w 10"/>
                <a:gd name="T29" fmla="*/ 44 h 160"/>
                <a:gd name="T30" fmla="*/ 7 w 10"/>
                <a:gd name="T31" fmla="*/ 47 h 160"/>
                <a:gd name="T32" fmla="*/ 7 w 10"/>
                <a:gd name="T33" fmla="*/ 50 h 160"/>
                <a:gd name="T34" fmla="*/ 7 w 10"/>
                <a:gd name="T35" fmla="*/ 53 h 160"/>
                <a:gd name="T36" fmla="*/ 6 w 10"/>
                <a:gd name="T37" fmla="*/ 56 h 160"/>
                <a:gd name="T38" fmla="*/ 6 w 10"/>
                <a:gd name="T39" fmla="*/ 60 h 160"/>
                <a:gd name="T40" fmla="*/ 6 w 10"/>
                <a:gd name="T41" fmla="*/ 63 h 160"/>
                <a:gd name="T42" fmla="*/ 6 w 10"/>
                <a:gd name="T43" fmla="*/ 66 h 160"/>
                <a:gd name="T44" fmla="*/ 6 w 10"/>
                <a:gd name="T45" fmla="*/ 69 h 160"/>
                <a:gd name="T46" fmla="*/ 6 w 10"/>
                <a:gd name="T47" fmla="*/ 72 h 160"/>
                <a:gd name="T48" fmla="*/ 5 w 10"/>
                <a:gd name="T49" fmla="*/ 75 h 160"/>
                <a:gd name="T50" fmla="*/ 5 w 10"/>
                <a:gd name="T51" fmla="*/ 78 h 160"/>
                <a:gd name="T52" fmla="*/ 5 w 10"/>
                <a:gd name="T53" fmla="*/ 82 h 160"/>
                <a:gd name="T54" fmla="*/ 5 w 10"/>
                <a:gd name="T55" fmla="*/ 85 h 160"/>
                <a:gd name="T56" fmla="*/ 4 w 10"/>
                <a:gd name="T57" fmla="*/ 88 h 160"/>
                <a:gd name="T58" fmla="*/ 4 w 10"/>
                <a:gd name="T59" fmla="*/ 91 h 160"/>
                <a:gd name="T60" fmla="*/ 4 w 10"/>
                <a:gd name="T61" fmla="*/ 94 h 160"/>
                <a:gd name="T62" fmla="*/ 4 w 10"/>
                <a:gd name="T63" fmla="*/ 97 h 160"/>
                <a:gd name="T64" fmla="*/ 4 w 10"/>
                <a:gd name="T65" fmla="*/ 101 h 160"/>
                <a:gd name="T66" fmla="*/ 3 w 10"/>
                <a:gd name="T67" fmla="*/ 104 h 160"/>
                <a:gd name="T68" fmla="*/ 3 w 10"/>
                <a:gd name="T69" fmla="*/ 107 h 160"/>
                <a:gd name="T70" fmla="*/ 3 w 10"/>
                <a:gd name="T71" fmla="*/ 110 h 160"/>
                <a:gd name="T72" fmla="*/ 3 w 10"/>
                <a:gd name="T73" fmla="*/ 113 h 160"/>
                <a:gd name="T74" fmla="*/ 3 w 10"/>
                <a:gd name="T75" fmla="*/ 116 h 160"/>
                <a:gd name="T76" fmla="*/ 3 w 10"/>
                <a:gd name="T77" fmla="*/ 119 h 160"/>
                <a:gd name="T78" fmla="*/ 2 w 10"/>
                <a:gd name="T79" fmla="*/ 123 h 160"/>
                <a:gd name="T80" fmla="*/ 2 w 10"/>
                <a:gd name="T81" fmla="*/ 126 h 160"/>
                <a:gd name="T82" fmla="*/ 2 w 10"/>
                <a:gd name="T83" fmla="*/ 129 h 160"/>
                <a:gd name="T84" fmla="*/ 2 w 10"/>
                <a:gd name="T85" fmla="*/ 132 h 160"/>
                <a:gd name="T86" fmla="*/ 1 w 10"/>
                <a:gd name="T87" fmla="*/ 135 h 160"/>
                <a:gd name="T88" fmla="*/ 1 w 10"/>
                <a:gd name="T89" fmla="*/ 138 h 160"/>
                <a:gd name="T90" fmla="*/ 1 w 10"/>
                <a:gd name="T91" fmla="*/ 141 h 160"/>
                <a:gd name="T92" fmla="*/ 1 w 10"/>
                <a:gd name="T93" fmla="*/ 145 h 160"/>
                <a:gd name="T94" fmla="*/ 1 w 10"/>
                <a:gd name="T95" fmla="*/ 148 h 160"/>
                <a:gd name="T96" fmla="*/ 0 w 10"/>
                <a:gd name="T97" fmla="*/ 151 h 160"/>
                <a:gd name="T98" fmla="*/ 0 w 10"/>
                <a:gd name="T99" fmla="*/ 154 h 160"/>
                <a:gd name="T100" fmla="*/ 0 w 10"/>
                <a:gd name="T101" fmla="*/ 157 h 160"/>
                <a:gd name="T102" fmla="*/ 0 w 10"/>
                <a:gd name="T10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0">
                  <a:moveTo>
                    <a:pt x="10" y="0"/>
                  </a:moveTo>
                  <a:lnTo>
                    <a:pt x="10" y="3"/>
                  </a:lnTo>
                  <a:lnTo>
                    <a:pt x="10" y="6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7" y="41"/>
                  </a:lnTo>
                  <a:lnTo>
                    <a:pt x="7" y="44"/>
                  </a:lnTo>
                  <a:lnTo>
                    <a:pt x="7" y="47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6" y="56"/>
                  </a:lnTo>
                  <a:lnTo>
                    <a:pt x="6" y="60"/>
                  </a:lnTo>
                  <a:lnTo>
                    <a:pt x="6" y="63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4" y="94"/>
                  </a:lnTo>
                  <a:lnTo>
                    <a:pt x="4" y="97"/>
                  </a:lnTo>
                  <a:lnTo>
                    <a:pt x="4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3" y="116"/>
                  </a:lnTo>
                  <a:lnTo>
                    <a:pt x="3" y="119"/>
                  </a:lnTo>
                  <a:lnTo>
                    <a:pt x="2" y="123"/>
                  </a:lnTo>
                  <a:lnTo>
                    <a:pt x="2" y="126"/>
                  </a:lnTo>
                  <a:lnTo>
                    <a:pt x="2" y="129"/>
                  </a:lnTo>
                  <a:lnTo>
                    <a:pt x="2" y="132"/>
                  </a:lnTo>
                  <a:lnTo>
                    <a:pt x="1" y="135"/>
                  </a:lnTo>
                  <a:lnTo>
                    <a:pt x="1" y="138"/>
                  </a:lnTo>
                  <a:lnTo>
                    <a:pt x="1" y="141"/>
                  </a:lnTo>
                  <a:lnTo>
                    <a:pt x="1" y="145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0" name="Freeform 3828"/>
            <p:cNvSpPr>
              <a:spLocks/>
            </p:cNvSpPr>
            <p:nvPr/>
          </p:nvSpPr>
          <p:spPr bwMode="auto">
            <a:xfrm>
              <a:off x="6742577" y="5862561"/>
              <a:ext cx="9843" cy="145669"/>
            </a:xfrm>
            <a:custGeom>
              <a:avLst/>
              <a:gdLst>
                <a:gd name="T0" fmla="*/ 10 w 10"/>
                <a:gd name="T1" fmla="*/ 0 h 148"/>
                <a:gd name="T2" fmla="*/ 10 w 10"/>
                <a:gd name="T3" fmla="*/ 3 h 148"/>
                <a:gd name="T4" fmla="*/ 10 w 10"/>
                <a:gd name="T5" fmla="*/ 6 h 148"/>
                <a:gd name="T6" fmla="*/ 10 w 10"/>
                <a:gd name="T7" fmla="*/ 9 h 148"/>
                <a:gd name="T8" fmla="*/ 9 w 10"/>
                <a:gd name="T9" fmla="*/ 12 h 148"/>
                <a:gd name="T10" fmla="*/ 9 w 10"/>
                <a:gd name="T11" fmla="*/ 15 h 148"/>
                <a:gd name="T12" fmla="*/ 9 w 10"/>
                <a:gd name="T13" fmla="*/ 18 h 148"/>
                <a:gd name="T14" fmla="*/ 9 w 10"/>
                <a:gd name="T15" fmla="*/ 21 h 148"/>
                <a:gd name="T16" fmla="*/ 9 w 10"/>
                <a:gd name="T17" fmla="*/ 24 h 148"/>
                <a:gd name="T18" fmla="*/ 8 w 10"/>
                <a:gd name="T19" fmla="*/ 28 h 148"/>
                <a:gd name="T20" fmla="*/ 8 w 10"/>
                <a:gd name="T21" fmla="*/ 31 h 148"/>
                <a:gd name="T22" fmla="*/ 8 w 10"/>
                <a:gd name="T23" fmla="*/ 34 h 148"/>
                <a:gd name="T24" fmla="*/ 8 w 10"/>
                <a:gd name="T25" fmla="*/ 37 h 148"/>
                <a:gd name="T26" fmla="*/ 7 w 10"/>
                <a:gd name="T27" fmla="*/ 40 h 148"/>
                <a:gd name="T28" fmla="*/ 7 w 10"/>
                <a:gd name="T29" fmla="*/ 43 h 148"/>
                <a:gd name="T30" fmla="*/ 7 w 10"/>
                <a:gd name="T31" fmla="*/ 46 h 148"/>
                <a:gd name="T32" fmla="*/ 7 w 10"/>
                <a:gd name="T33" fmla="*/ 49 h 148"/>
                <a:gd name="T34" fmla="*/ 7 w 10"/>
                <a:gd name="T35" fmla="*/ 52 h 148"/>
                <a:gd name="T36" fmla="*/ 7 w 10"/>
                <a:gd name="T37" fmla="*/ 55 h 148"/>
                <a:gd name="T38" fmla="*/ 6 w 10"/>
                <a:gd name="T39" fmla="*/ 58 h 148"/>
                <a:gd name="T40" fmla="*/ 6 w 10"/>
                <a:gd name="T41" fmla="*/ 61 h 148"/>
                <a:gd name="T42" fmla="*/ 6 w 10"/>
                <a:gd name="T43" fmla="*/ 64 h 148"/>
                <a:gd name="T44" fmla="*/ 6 w 10"/>
                <a:gd name="T45" fmla="*/ 67 h 148"/>
                <a:gd name="T46" fmla="*/ 6 w 10"/>
                <a:gd name="T47" fmla="*/ 70 h 148"/>
                <a:gd name="T48" fmla="*/ 5 w 10"/>
                <a:gd name="T49" fmla="*/ 73 h 148"/>
                <a:gd name="T50" fmla="*/ 5 w 10"/>
                <a:gd name="T51" fmla="*/ 75 h 148"/>
                <a:gd name="T52" fmla="*/ 5 w 10"/>
                <a:gd name="T53" fmla="*/ 78 h 148"/>
                <a:gd name="T54" fmla="*/ 5 w 10"/>
                <a:gd name="T55" fmla="*/ 81 h 148"/>
                <a:gd name="T56" fmla="*/ 4 w 10"/>
                <a:gd name="T57" fmla="*/ 84 h 148"/>
                <a:gd name="T58" fmla="*/ 4 w 10"/>
                <a:gd name="T59" fmla="*/ 87 h 148"/>
                <a:gd name="T60" fmla="*/ 4 w 10"/>
                <a:gd name="T61" fmla="*/ 90 h 148"/>
                <a:gd name="T62" fmla="*/ 4 w 10"/>
                <a:gd name="T63" fmla="*/ 93 h 148"/>
                <a:gd name="T64" fmla="*/ 4 w 10"/>
                <a:gd name="T65" fmla="*/ 96 h 148"/>
                <a:gd name="T66" fmla="*/ 3 w 10"/>
                <a:gd name="T67" fmla="*/ 99 h 148"/>
                <a:gd name="T68" fmla="*/ 3 w 10"/>
                <a:gd name="T69" fmla="*/ 101 h 148"/>
                <a:gd name="T70" fmla="*/ 3 w 10"/>
                <a:gd name="T71" fmla="*/ 104 h 148"/>
                <a:gd name="T72" fmla="*/ 3 w 10"/>
                <a:gd name="T73" fmla="*/ 107 h 148"/>
                <a:gd name="T74" fmla="*/ 3 w 10"/>
                <a:gd name="T75" fmla="*/ 110 h 148"/>
                <a:gd name="T76" fmla="*/ 3 w 10"/>
                <a:gd name="T77" fmla="*/ 113 h 148"/>
                <a:gd name="T78" fmla="*/ 2 w 10"/>
                <a:gd name="T79" fmla="*/ 116 h 148"/>
                <a:gd name="T80" fmla="*/ 2 w 10"/>
                <a:gd name="T81" fmla="*/ 118 h 148"/>
                <a:gd name="T82" fmla="*/ 2 w 10"/>
                <a:gd name="T83" fmla="*/ 121 h 148"/>
                <a:gd name="T84" fmla="*/ 2 w 10"/>
                <a:gd name="T85" fmla="*/ 124 h 148"/>
                <a:gd name="T86" fmla="*/ 1 w 10"/>
                <a:gd name="T87" fmla="*/ 127 h 148"/>
                <a:gd name="T88" fmla="*/ 1 w 10"/>
                <a:gd name="T89" fmla="*/ 129 h 148"/>
                <a:gd name="T90" fmla="*/ 1 w 10"/>
                <a:gd name="T91" fmla="*/ 132 h 148"/>
                <a:gd name="T92" fmla="*/ 1 w 10"/>
                <a:gd name="T93" fmla="*/ 135 h 148"/>
                <a:gd name="T94" fmla="*/ 1 w 10"/>
                <a:gd name="T95" fmla="*/ 138 h 148"/>
                <a:gd name="T96" fmla="*/ 0 w 10"/>
                <a:gd name="T97" fmla="*/ 140 h 148"/>
                <a:gd name="T98" fmla="*/ 0 w 10"/>
                <a:gd name="T99" fmla="*/ 143 h 148"/>
                <a:gd name="T100" fmla="*/ 0 w 10"/>
                <a:gd name="T101" fmla="*/ 146 h 148"/>
                <a:gd name="T102" fmla="*/ 0 w 10"/>
                <a:gd name="T103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8">
                  <a:moveTo>
                    <a:pt x="10" y="0"/>
                  </a:moveTo>
                  <a:lnTo>
                    <a:pt x="10" y="3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7" y="46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6" y="58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4" y="84"/>
                  </a:lnTo>
                  <a:lnTo>
                    <a:pt x="4" y="87"/>
                  </a:lnTo>
                  <a:lnTo>
                    <a:pt x="4" y="90"/>
                  </a:lnTo>
                  <a:lnTo>
                    <a:pt x="4" y="93"/>
                  </a:lnTo>
                  <a:lnTo>
                    <a:pt x="4" y="96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4"/>
                  </a:lnTo>
                  <a:lnTo>
                    <a:pt x="1" y="127"/>
                  </a:lnTo>
                  <a:lnTo>
                    <a:pt x="1" y="129"/>
                  </a:lnTo>
                  <a:lnTo>
                    <a:pt x="1" y="132"/>
                  </a:lnTo>
                  <a:lnTo>
                    <a:pt x="1" y="135"/>
                  </a:lnTo>
                  <a:lnTo>
                    <a:pt x="1" y="138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6"/>
                  </a:lnTo>
                  <a:lnTo>
                    <a:pt x="0" y="14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1" name="Freeform 3829"/>
            <p:cNvSpPr>
              <a:spLocks/>
            </p:cNvSpPr>
            <p:nvPr/>
          </p:nvSpPr>
          <p:spPr bwMode="auto">
            <a:xfrm>
              <a:off x="6732735" y="6006262"/>
              <a:ext cx="9843" cy="120078"/>
            </a:xfrm>
            <a:custGeom>
              <a:avLst/>
              <a:gdLst>
                <a:gd name="T0" fmla="*/ 10 w 10"/>
                <a:gd name="T1" fmla="*/ 0 h 122"/>
                <a:gd name="T2" fmla="*/ 10 w 10"/>
                <a:gd name="T3" fmla="*/ 2 h 122"/>
                <a:gd name="T4" fmla="*/ 10 w 10"/>
                <a:gd name="T5" fmla="*/ 5 h 122"/>
                <a:gd name="T6" fmla="*/ 10 w 10"/>
                <a:gd name="T7" fmla="*/ 8 h 122"/>
                <a:gd name="T8" fmla="*/ 9 w 10"/>
                <a:gd name="T9" fmla="*/ 10 h 122"/>
                <a:gd name="T10" fmla="*/ 9 w 10"/>
                <a:gd name="T11" fmla="*/ 13 h 122"/>
                <a:gd name="T12" fmla="*/ 9 w 10"/>
                <a:gd name="T13" fmla="*/ 16 h 122"/>
                <a:gd name="T14" fmla="*/ 9 w 10"/>
                <a:gd name="T15" fmla="*/ 18 h 122"/>
                <a:gd name="T16" fmla="*/ 9 w 10"/>
                <a:gd name="T17" fmla="*/ 21 h 122"/>
                <a:gd name="T18" fmla="*/ 8 w 10"/>
                <a:gd name="T19" fmla="*/ 23 h 122"/>
                <a:gd name="T20" fmla="*/ 8 w 10"/>
                <a:gd name="T21" fmla="*/ 26 h 122"/>
                <a:gd name="T22" fmla="*/ 8 w 10"/>
                <a:gd name="T23" fmla="*/ 29 h 122"/>
                <a:gd name="T24" fmla="*/ 8 w 10"/>
                <a:gd name="T25" fmla="*/ 31 h 122"/>
                <a:gd name="T26" fmla="*/ 7 w 10"/>
                <a:gd name="T27" fmla="*/ 34 h 122"/>
                <a:gd name="T28" fmla="*/ 7 w 10"/>
                <a:gd name="T29" fmla="*/ 36 h 122"/>
                <a:gd name="T30" fmla="*/ 7 w 10"/>
                <a:gd name="T31" fmla="*/ 39 h 122"/>
                <a:gd name="T32" fmla="*/ 7 w 10"/>
                <a:gd name="T33" fmla="*/ 41 h 122"/>
                <a:gd name="T34" fmla="*/ 7 w 10"/>
                <a:gd name="T35" fmla="*/ 44 h 122"/>
                <a:gd name="T36" fmla="*/ 7 w 10"/>
                <a:gd name="T37" fmla="*/ 46 h 122"/>
                <a:gd name="T38" fmla="*/ 6 w 10"/>
                <a:gd name="T39" fmla="*/ 49 h 122"/>
                <a:gd name="T40" fmla="*/ 6 w 10"/>
                <a:gd name="T41" fmla="*/ 51 h 122"/>
                <a:gd name="T42" fmla="*/ 6 w 10"/>
                <a:gd name="T43" fmla="*/ 54 h 122"/>
                <a:gd name="T44" fmla="*/ 6 w 10"/>
                <a:gd name="T45" fmla="*/ 56 h 122"/>
                <a:gd name="T46" fmla="*/ 6 w 10"/>
                <a:gd name="T47" fmla="*/ 59 h 122"/>
                <a:gd name="T48" fmla="*/ 5 w 10"/>
                <a:gd name="T49" fmla="*/ 61 h 122"/>
                <a:gd name="T50" fmla="*/ 5 w 10"/>
                <a:gd name="T51" fmla="*/ 64 h 122"/>
                <a:gd name="T52" fmla="*/ 5 w 10"/>
                <a:gd name="T53" fmla="*/ 66 h 122"/>
                <a:gd name="T54" fmla="*/ 5 w 10"/>
                <a:gd name="T55" fmla="*/ 68 h 122"/>
                <a:gd name="T56" fmla="*/ 4 w 10"/>
                <a:gd name="T57" fmla="*/ 71 h 122"/>
                <a:gd name="T58" fmla="*/ 4 w 10"/>
                <a:gd name="T59" fmla="*/ 73 h 122"/>
                <a:gd name="T60" fmla="*/ 4 w 10"/>
                <a:gd name="T61" fmla="*/ 75 h 122"/>
                <a:gd name="T62" fmla="*/ 4 w 10"/>
                <a:gd name="T63" fmla="*/ 78 h 122"/>
                <a:gd name="T64" fmla="*/ 4 w 10"/>
                <a:gd name="T65" fmla="*/ 80 h 122"/>
                <a:gd name="T66" fmla="*/ 4 w 10"/>
                <a:gd name="T67" fmla="*/ 83 h 122"/>
                <a:gd name="T68" fmla="*/ 3 w 10"/>
                <a:gd name="T69" fmla="*/ 85 h 122"/>
                <a:gd name="T70" fmla="*/ 3 w 10"/>
                <a:gd name="T71" fmla="*/ 87 h 122"/>
                <a:gd name="T72" fmla="*/ 3 w 10"/>
                <a:gd name="T73" fmla="*/ 90 h 122"/>
                <a:gd name="T74" fmla="*/ 3 w 10"/>
                <a:gd name="T75" fmla="*/ 92 h 122"/>
                <a:gd name="T76" fmla="*/ 3 w 10"/>
                <a:gd name="T77" fmla="*/ 94 h 122"/>
                <a:gd name="T78" fmla="*/ 2 w 10"/>
                <a:gd name="T79" fmla="*/ 96 h 122"/>
                <a:gd name="T80" fmla="*/ 2 w 10"/>
                <a:gd name="T81" fmla="*/ 98 h 122"/>
                <a:gd name="T82" fmla="*/ 2 w 10"/>
                <a:gd name="T83" fmla="*/ 101 h 122"/>
                <a:gd name="T84" fmla="*/ 2 w 10"/>
                <a:gd name="T85" fmla="*/ 103 h 122"/>
                <a:gd name="T86" fmla="*/ 1 w 10"/>
                <a:gd name="T87" fmla="*/ 105 h 122"/>
                <a:gd name="T88" fmla="*/ 1 w 10"/>
                <a:gd name="T89" fmla="*/ 107 h 122"/>
                <a:gd name="T90" fmla="*/ 1 w 10"/>
                <a:gd name="T91" fmla="*/ 110 h 122"/>
                <a:gd name="T92" fmla="*/ 1 w 10"/>
                <a:gd name="T93" fmla="*/ 112 h 122"/>
                <a:gd name="T94" fmla="*/ 1 w 10"/>
                <a:gd name="T95" fmla="*/ 114 h 122"/>
                <a:gd name="T96" fmla="*/ 1 w 10"/>
                <a:gd name="T97" fmla="*/ 116 h 122"/>
                <a:gd name="T98" fmla="*/ 0 w 10"/>
                <a:gd name="T99" fmla="*/ 118 h 122"/>
                <a:gd name="T100" fmla="*/ 0 w 10"/>
                <a:gd name="T101" fmla="*/ 120 h 122"/>
                <a:gd name="T102" fmla="*/ 0 w 10"/>
                <a:gd name="T10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4"/>
                  </a:lnTo>
                  <a:lnTo>
                    <a:pt x="7" y="46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4" y="83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3" y="90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2" y="103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2" name="Freeform 3830"/>
            <p:cNvSpPr>
              <a:spLocks/>
            </p:cNvSpPr>
            <p:nvPr/>
          </p:nvSpPr>
          <p:spPr bwMode="auto">
            <a:xfrm>
              <a:off x="6722892" y="6124372"/>
              <a:ext cx="9843" cy="91536"/>
            </a:xfrm>
            <a:custGeom>
              <a:avLst/>
              <a:gdLst>
                <a:gd name="T0" fmla="*/ 10 w 10"/>
                <a:gd name="T1" fmla="*/ 0 h 93"/>
                <a:gd name="T2" fmla="*/ 10 w 10"/>
                <a:gd name="T3" fmla="*/ 2 h 93"/>
                <a:gd name="T4" fmla="*/ 10 w 10"/>
                <a:gd name="T5" fmla="*/ 4 h 93"/>
                <a:gd name="T6" fmla="*/ 10 w 10"/>
                <a:gd name="T7" fmla="*/ 7 h 93"/>
                <a:gd name="T8" fmla="*/ 9 w 10"/>
                <a:gd name="T9" fmla="*/ 9 h 93"/>
                <a:gd name="T10" fmla="*/ 9 w 10"/>
                <a:gd name="T11" fmla="*/ 11 h 93"/>
                <a:gd name="T12" fmla="*/ 9 w 10"/>
                <a:gd name="T13" fmla="*/ 13 h 93"/>
                <a:gd name="T14" fmla="*/ 9 w 10"/>
                <a:gd name="T15" fmla="*/ 15 h 93"/>
                <a:gd name="T16" fmla="*/ 9 w 10"/>
                <a:gd name="T17" fmla="*/ 17 h 93"/>
                <a:gd name="T18" fmla="*/ 8 w 10"/>
                <a:gd name="T19" fmla="*/ 19 h 93"/>
                <a:gd name="T20" fmla="*/ 8 w 10"/>
                <a:gd name="T21" fmla="*/ 21 h 93"/>
                <a:gd name="T22" fmla="*/ 8 w 10"/>
                <a:gd name="T23" fmla="*/ 23 h 93"/>
                <a:gd name="T24" fmla="*/ 8 w 10"/>
                <a:gd name="T25" fmla="*/ 25 h 93"/>
                <a:gd name="T26" fmla="*/ 7 w 10"/>
                <a:gd name="T27" fmla="*/ 27 h 93"/>
                <a:gd name="T28" fmla="*/ 7 w 10"/>
                <a:gd name="T29" fmla="*/ 29 h 93"/>
                <a:gd name="T30" fmla="*/ 7 w 10"/>
                <a:gd name="T31" fmla="*/ 31 h 93"/>
                <a:gd name="T32" fmla="*/ 7 w 10"/>
                <a:gd name="T33" fmla="*/ 33 h 93"/>
                <a:gd name="T34" fmla="*/ 7 w 10"/>
                <a:gd name="T35" fmla="*/ 35 h 93"/>
                <a:gd name="T36" fmla="*/ 7 w 10"/>
                <a:gd name="T37" fmla="*/ 36 h 93"/>
                <a:gd name="T38" fmla="*/ 6 w 10"/>
                <a:gd name="T39" fmla="*/ 38 h 93"/>
                <a:gd name="T40" fmla="*/ 6 w 10"/>
                <a:gd name="T41" fmla="*/ 40 h 93"/>
                <a:gd name="T42" fmla="*/ 6 w 10"/>
                <a:gd name="T43" fmla="*/ 42 h 93"/>
                <a:gd name="T44" fmla="*/ 6 w 10"/>
                <a:gd name="T45" fmla="*/ 44 h 93"/>
                <a:gd name="T46" fmla="*/ 6 w 10"/>
                <a:gd name="T47" fmla="*/ 46 h 93"/>
                <a:gd name="T48" fmla="*/ 5 w 10"/>
                <a:gd name="T49" fmla="*/ 48 h 93"/>
                <a:gd name="T50" fmla="*/ 5 w 10"/>
                <a:gd name="T51" fmla="*/ 49 h 93"/>
                <a:gd name="T52" fmla="*/ 5 w 10"/>
                <a:gd name="T53" fmla="*/ 51 h 93"/>
                <a:gd name="T54" fmla="*/ 5 w 10"/>
                <a:gd name="T55" fmla="*/ 53 h 93"/>
                <a:gd name="T56" fmla="*/ 4 w 10"/>
                <a:gd name="T57" fmla="*/ 55 h 93"/>
                <a:gd name="T58" fmla="*/ 4 w 10"/>
                <a:gd name="T59" fmla="*/ 57 h 93"/>
                <a:gd name="T60" fmla="*/ 4 w 10"/>
                <a:gd name="T61" fmla="*/ 58 h 93"/>
                <a:gd name="T62" fmla="*/ 4 w 10"/>
                <a:gd name="T63" fmla="*/ 60 h 93"/>
                <a:gd name="T64" fmla="*/ 4 w 10"/>
                <a:gd name="T65" fmla="*/ 62 h 93"/>
                <a:gd name="T66" fmla="*/ 4 w 10"/>
                <a:gd name="T67" fmla="*/ 64 h 93"/>
                <a:gd name="T68" fmla="*/ 3 w 10"/>
                <a:gd name="T69" fmla="*/ 65 h 93"/>
                <a:gd name="T70" fmla="*/ 3 w 10"/>
                <a:gd name="T71" fmla="*/ 67 h 93"/>
                <a:gd name="T72" fmla="*/ 3 w 10"/>
                <a:gd name="T73" fmla="*/ 69 h 93"/>
                <a:gd name="T74" fmla="*/ 3 w 10"/>
                <a:gd name="T75" fmla="*/ 71 h 93"/>
                <a:gd name="T76" fmla="*/ 3 w 10"/>
                <a:gd name="T77" fmla="*/ 72 h 93"/>
                <a:gd name="T78" fmla="*/ 2 w 10"/>
                <a:gd name="T79" fmla="*/ 74 h 93"/>
                <a:gd name="T80" fmla="*/ 2 w 10"/>
                <a:gd name="T81" fmla="*/ 75 h 93"/>
                <a:gd name="T82" fmla="*/ 2 w 10"/>
                <a:gd name="T83" fmla="*/ 77 h 93"/>
                <a:gd name="T84" fmla="*/ 2 w 10"/>
                <a:gd name="T85" fmla="*/ 79 h 93"/>
                <a:gd name="T86" fmla="*/ 1 w 10"/>
                <a:gd name="T87" fmla="*/ 80 h 93"/>
                <a:gd name="T88" fmla="*/ 1 w 10"/>
                <a:gd name="T89" fmla="*/ 82 h 93"/>
                <a:gd name="T90" fmla="*/ 1 w 10"/>
                <a:gd name="T91" fmla="*/ 84 h 93"/>
                <a:gd name="T92" fmla="*/ 1 w 10"/>
                <a:gd name="T93" fmla="*/ 85 h 93"/>
                <a:gd name="T94" fmla="*/ 1 w 10"/>
                <a:gd name="T95" fmla="*/ 87 h 93"/>
                <a:gd name="T96" fmla="*/ 1 w 10"/>
                <a:gd name="T97" fmla="*/ 88 h 93"/>
                <a:gd name="T98" fmla="*/ 0 w 10"/>
                <a:gd name="T99" fmla="*/ 90 h 93"/>
                <a:gd name="T100" fmla="*/ 0 w 10"/>
                <a:gd name="T101" fmla="*/ 91 h 93"/>
                <a:gd name="T102" fmla="*/ 0 w 10"/>
                <a:gd name="T10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3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3" y="72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9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3" name="Freeform 3831"/>
            <p:cNvSpPr>
              <a:spLocks/>
            </p:cNvSpPr>
            <p:nvPr/>
          </p:nvSpPr>
          <p:spPr bwMode="auto">
            <a:xfrm>
              <a:off x="6713050" y="6213938"/>
              <a:ext cx="9843" cy="63977"/>
            </a:xfrm>
            <a:custGeom>
              <a:avLst/>
              <a:gdLst>
                <a:gd name="T0" fmla="*/ 10 w 10"/>
                <a:gd name="T1" fmla="*/ 0 h 65"/>
                <a:gd name="T2" fmla="*/ 10 w 10"/>
                <a:gd name="T3" fmla="*/ 2 h 65"/>
                <a:gd name="T4" fmla="*/ 10 w 10"/>
                <a:gd name="T5" fmla="*/ 3 h 65"/>
                <a:gd name="T6" fmla="*/ 10 w 10"/>
                <a:gd name="T7" fmla="*/ 5 h 65"/>
                <a:gd name="T8" fmla="*/ 9 w 10"/>
                <a:gd name="T9" fmla="*/ 6 h 65"/>
                <a:gd name="T10" fmla="*/ 9 w 10"/>
                <a:gd name="T11" fmla="*/ 8 h 65"/>
                <a:gd name="T12" fmla="*/ 9 w 10"/>
                <a:gd name="T13" fmla="*/ 9 h 65"/>
                <a:gd name="T14" fmla="*/ 9 w 10"/>
                <a:gd name="T15" fmla="*/ 11 h 65"/>
                <a:gd name="T16" fmla="*/ 9 w 10"/>
                <a:gd name="T17" fmla="*/ 12 h 65"/>
                <a:gd name="T18" fmla="*/ 9 w 10"/>
                <a:gd name="T19" fmla="*/ 14 h 65"/>
                <a:gd name="T20" fmla="*/ 8 w 10"/>
                <a:gd name="T21" fmla="*/ 15 h 65"/>
                <a:gd name="T22" fmla="*/ 8 w 10"/>
                <a:gd name="T23" fmla="*/ 17 h 65"/>
                <a:gd name="T24" fmla="*/ 8 w 10"/>
                <a:gd name="T25" fmla="*/ 18 h 65"/>
                <a:gd name="T26" fmla="*/ 8 w 10"/>
                <a:gd name="T27" fmla="*/ 19 h 65"/>
                <a:gd name="T28" fmla="*/ 7 w 10"/>
                <a:gd name="T29" fmla="*/ 21 h 65"/>
                <a:gd name="T30" fmla="*/ 7 w 10"/>
                <a:gd name="T31" fmla="*/ 22 h 65"/>
                <a:gd name="T32" fmla="*/ 7 w 10"/>
                <a:gd name="T33" fmla="*/ 24 h 65"/>
                <a:gd name="T34" fmla="*/ 7 w 10"/>
                <a:gd name="T35" fmla="*/ 25 h 65"/>
                <a:gd name="T36" fmla="*/ 7 w 10"/>
                <a:gd name="T37" fmla="*/ 26 h 65"/>
                <a:gd name="T38" fmla="*/ 6 w 10"/>
                <a:gd name="T39" fmla="*/ 28 h 65"/>
                <a:gd name="T40" fmla="*/ 6 w 10"/>
                <a:gd name="T41" fmla="*/ 29 h 65"/>
                <a:gd name="T42" fmla="*/ 6 w 10"/>
                <a:gd name="T43" fmla="*/ 30 h 65"/>
                <a:gd name="T44" fmla="*/ 6 w 10"/>
                <a:gd name="T45" fmla="*/ 32 h 65"/>
                <a:gd name="T46" fmla="*/ 6 w 10"/>
                <a:gd name="T47" fmla="*/ 33 h 65"/>
                <a:gd name="T48" fmla="*/ 6 w 10"/>
                <a:gd name="T49" fmla="*/ 34 h 65"/>
                <a:gd name="T50" fmla="*/ 5 w 10"/>
                <a:gd name="T51" fmla="*/ 36 h 65"/>
                <a:gd name="T52" fmla="*/ 5 w 10"/>
                <a:gd name="T53" fmla="*/ 37 h 65"/>
                <a:gd name="T54" fmla="*/ 5 w 10"/>
                <a:gd name="T55" fmla="*/ 38 h 65"/>
                <a:gd name="T56" fmla="*/ 5 w 10"/>
                <a:gd name="T57" fmla="*/ 39 h 65"/>
                <a:gd name="T58" fmla="*/ 4 w 10"/>
                <a:gd name="T59" fmla="*/ 40 h 65"/>
                <a:gd name="T60" fmla="*/ 4 w 10"/>
                <a:gd name="T61" fmla="*/ 42 h 65"/>
                <a:gd name="T62" fmla="*/ 4 w 10"/>
                <a:gd name="T63" fmla="*/ 43 h 65"/>
                <a:gd name="T64" fmla="*/ 4 w 10"/>
                <a:gd name="T65" fmla="*/ 44 h 65"/>
                <a:gd name="T66" fmla="*/ 4 w 10"/>
                <a:gd name="T67" fmla="*/ 45 h 65"/>
                <a:gd name="T68" fmla="*/ 3 w 10"/>
                <a:gd name="T69" fmla="*/ 47 h 65"/>
                <a:gd name="T70" fmla="*/ 3 w 10"/>
                <a:gd name="T71" fmla="*/ 48 h 65"/>
                <a:gd name="T72" fmla="*/ 3 w 10"/>
                <a:gd name="T73" fmla="*/ 49 h 65"/>
                <a:gd name="T74" fmla="*/ 3 w 10"/>
                <a:gd name="T75" fmla="*/ 50 h 65"/>
                <a:gd name="T76" fmla="*/ 3 w 10"/>
                <a:gd name="T77" fmla="*/ 51 h 65"/>
                <a:gd name="T78" fmla="*/ 3 w 10"/>
                <a:gd name="T79" fmla="*/ 52 h 65"/>
                <a:gd name="T80" fmla="*/ 2 w 10"/>
                <a:gd name="T81" fmla="*/ 53 h 65"/>
                <a:gd name="T82" fmla="*/ 2 w 10"/>
                <a:gd name="T83" fmla="*/ 55 h 65"/>
                <a:gd name="T84" fmla="*/ 2 w 10"/>
                <a:gd name="T85" fmla="*/ 56 h 65"/>
                <a:gd name="T86" fmla="*/ 2 w 10"/>
                <a:gd name="T87" fmla="*/ 57 h 65"/>
                <a:gd name="T88" fmla="*/ 1 w 10"/>
                <a:gd name="T89" fmla="*/ 58 h 65"/>
                <a:gd name="T90" fmla="*/ 1 w 10"/>
                <a:gd name="T91" fmla="*/ 59 h 65"/>
                <a:gd name="T92" fmla="*/ 1 w 10"/>
                <a:gd name="T93" fmla="*/ 60 h 65"/>
                <a:gd name="T94" fmla="*/ 1 w 10"/>
                <a:gd name="T95" fmla="*/ 61 h 65"/>
                <a:gd name="T96" fmla="*/ 1 w 10"/>
                <a:gd name="T97" fmla="*/ 62 h 65"/>
                <a:gd name="T98" fmla="*/ 0 w 10"/>
                <a:gd name="T99" fmla="*/ 63 h 65"/>
                <a:gd name="T100" fmla="*/ 0 w 10"/>
                <a:gd name="T101" fmla="*/ 64 h 65"/>
                <a:gd name="T102" fmla="*/ 0 w 10"/>
                <a:gd name="T10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5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5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4" name="Freeform 3832"/>
            <p:cNvSpPr>
              <a:spLocks/>
            </p:cNvSpPr>
            <p:nvPr/>
          </p:nvSpPr>
          <p:spPr bwMode="auto">
            <a:xfrm>
              <a:off x="6703207" y="6276930"/>
              <a:ext cx="9843" cy="42323"/>
            </a:xfrm>
            <a:custGeom>
              <a:avLst/>
              <a:gdLst>
                <a:gd name="T0" fmla="*/ 10 w 10"/>
                <a:gd name="T1" fmla="*/ 0 h 43"/>
                <a:gd name="T2" fmla="*/ 10 w 10"/>
                <a:gd name="T3" fmla="*/ 1 h 43"/>
                <a:gd name="T4" fmla="*/ 10 w 10"/>
                <a:gd name="T5" fmla="*/ 2 h 43"/>
                <a:gd name="T6" fmla="*/ 10 w 10"/>
                <a:gd name="T7" fmla="*/ 4 h 43"/>
                <a:gd name="T8" fmla="*/ 9 w 10"/>
                <a:gd name="T9" fmla="*/ 5 h 43"/>
                <a:gd name="T10" fmla="*/ 9 w 10"/>
                <a:gd name="T11" fmla="*/ 5 h 43"/>
                <a:gd name="T12" fmla="*/ 9 w 10"/>
                <a:gd name="T13" fmla="*/ 6 h 43"/>
                <a:gd name="T14" fmla="*/ 9 w 10"/>
                <a:gd name="T15" fmla="*/ 8 h 43"/>
                <a:gd name="T16" fmla="*/ 9 w 10"/>
                <a:gd name="T17" fmla="*/ 8 h 43"/>
                <a:gd name="T18" fmla="*/ 9 w 10"/>
                <a:gd name="T19" fmla="*/ 9 h 43"/>
                <a:gd name="T20" fmla="*/ 8 w 10"/>
                <a:gd name="T21" fmla="*/ 10 h 43"/>
                <a:gd name="T22" fmla="*/ 8 w 10"/>
                <a:gd name="T23" fmla="*/ 11 h 43"/>
                <a:gd name="T24" fmla="*/ 8 w 10"/>
                <a:gd name="T25" fmla="*/ 12 h 43"/>
                <a:gd name="T26" fmla="*/ 8 w 10"/>
                <a:gd name="T27" fmla="*/ 13 h 43"/>
                <a:gd name="T28" fmla="*/ 7 w 10"/>
                <a:gd name="T29" fmla="*/ 14 h 43"/>
                <a:gd name="T30" fmla="*/ 7 w 10"/>
                <a:gd name="T31" fmla="*/ 15 h 43"/>
                <a:gd name="T32" fmla="*/ 7 w 10"/>
                <a:gd name="T33" fmla="*/ 16 h 43"/>
                <a:gd name="T34" fmla="*/ 7 w 10"/>
                <a:gd name="T35" fmla="*/ 17 h 43"/>
                <a:gd name="T36" fmla="*/ 7 w 10"/>
                <a:gd name="T37" fmla="*/ 18 h 43"/>
                <a:gd name="T38" fmla="*/ 6 w 10"/>
                <a:gd name="T39" fmla="*/ 19 h 43"/>
                <a:gd name="T40" fmla="*/ 6 w 10"/>
                <a:gd name="T41" fmla="*/ 19 h 43"/>
                <a:gd name="T42" fmla="*/ 6 w 10"/>
                <a:gd name="T43" fmla="*/ 20 h 43"/>
                <a:gd name="T44" fmla="*/ 6 w 10"/>
                <a:gd name="T45" fmla="*/ 21 h 43"/>
                <a:gd name="T46" fmla="*/ 6 w 10"/>
                <a:gd name="T47" fmla="*/ 22 h 43"/>
                <a:gd name="T48" fmla="*/ 6 w 10"/>
                <a:gd name="T49" fmla="*/ 23 h 43"/>
                <a:gd name="T50" fmla="*/ 5 w 10"/>
                <a:gd name="T51" fmla="*/ 24 h 43"/>
                <a:gd name="T52" fmla="*/ 5 w 10"/>
                <a:gd name="T53" fmla="*/ 25 h 43"/>
                <a:gd name="T54" fmla="*/ 5 w 10"/>
                <a:gd name="T55" fmla="*/ 25 h 43"/>
                <a:gd name="T56" fmla="*/ 5 w 10"/>
                <a:gd name="T57" fmla="*/ 26 h 43"/>
                <a:gd name="T58" fmla="*/ 4 w 10"/>
                <a:gd name="T59" fmla="*/ 27 h 43"/>
                <a:gd name="T60" fmla="*/ 4 w 10"/>
                <a:gd name="T61" fmla="*/ 28 h 43"/>
                <a:gd name="T62" fmla="*/ 4 w 10"/>
                <a:gd name="T63" fmla="*/ 29 h 43"/>
                <a:gd name="T64" fmla="*/ 4 w 10"/>
                <a:gd name="T65" fmla="*/ 30 h 43"/>
                <a:gd name="T66" fmla="*/ 4 w 10"/>
                <a:gd name="T67" fmla="*/ 30 h 43"/>
                <a:gd name="T68" fmla="*/ 3 w 10"/>
                <a:gd name="T69" fmla="*/ 31 h 43"/>
                <a:gd name="T70" fmla="*/ 3 w 10"/>
                <a:gd name="T71" fmla="*/ 32 h 43"/>
                <a:gd name="T72" fmla="*/ 3 w 10"/>
                <a:gd name="T73" fmla="*/ 32 h 43"/>
                <a:gd name="T74" fmla="*/ 3 w 10"/>
                <a:gd name="T75" fmla="*/ 33 h 43"/>
                <a:gd name="T76" fmla="*/ 3 w 10"/>
                <a:gd name="T77" fmla="*/ 34 h 43"/>
                <a:gd name="T78" fmla="*/ 3 w 10"/>
                <a:gd name="T79" fmla="*/ 35 h 43"/>
                <a:gd name="T80" fmla="*/ 2 w 10"/>
                <a:gd name="T81" fmla="*/ 35 h 43"/>
                <a:gd name="T82" fmla="*/ 2 w 10"/>
                <a:gd name="T83" fmla="*/ 36 h 43"/>
                <a:gd name="T84" fmla="*/ 2 w 10"/>
                <a:gd name="T85" fmla="*/ 37 h 43"/>
                <a:gd name="T86" fmla="*/ 2 w 10"/>
                <a:gd name="T87" fmla="*/ 38 h 43"/>
                <a:gd name="T88" fmla="*/ 1 w 10"/>
                <a:gd name="T89" fmla="*/ 38 h 43"/>
                <a:gd name="T90" fmla="*/ 1 w 10"/>
                <a:gd name="T91" fmla="*/ 39 h 43"/>
                <a:gd name="T92" fmla="*/ 1 w 10"/>
                <a:gd name="T93" fmla="*/ 40 h 43"/>
                <a:gd name="T94" fmla="*/ 1 w 10"/>
                <a:gd name="T95" fmla="*/ 40 h 43"/>
                <a:gd name="T96" fmla="*/ 1 w 10"/>
                <a:gd name="T97" fmla="*/ 41 h 43"/>
                <a:gd name="T98" fmla="*/ 0 w 10"/>
                <a:gd name="T99" fmla="*/ 42 h 43"/>
                <a:gd name="T100" fmla="*/ 0 w 10"/>
                <a:gd name="T101" fmla="*/ 43 h 43"/>
                <a:gd name="T102" fmla="*/ 0 w 10"/>
                <a:gd name="T10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3">
                  <a:moveTo>
                    <a:pt x="10" y="0"/>
                  </a:moveTo>
                  <a:lnTo>
                    <a:pt x="10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5" name="Freeform 3833"/>
            <p:cNvSpPr>
              <a:spLocks/>
            </p:cNvSpPr>
            <p:nvPr/>
          </p:nvSpPr>
          <p:spPr bwMode="auto">
            <a:xfrm>
              <a:off x="6693365" y="6319253"/>
              <a:ext cx="9843" cy="25590"/>
            </a:xfrm>
            <a:custGeom>
              <a:avLst/>
              <a:gdLst>
                <a:gd name="T0" fmla="*/ 10 w 10"/>
                <a:gd name="T1" fmla="*/ 0 h 26"/>
                <a:gd name="T2" fmla="*/ 10 w 10"/>
                <a:gd name="T3" fmla="*/ 0 h 26"/>
                <a:gd name="T4" fmla="*/ 10 w 10"/>
                <a:gd name="T5" fmla="*/ 1 h 26"/>
                <a:gd name="T6" fmla="*/ 10 w 10"/>
                <a:gd name="T7" fmla="*/ 1 h 26"/>
                <a:gd name="T8" fmla="*/ 10 w 10"/>
                <a:gd name="T9" fmla="*/ 2 h 26"/>
                <a:gd name="T10" fmla="*/ 9 w 10"/>
                <a:gd name="T11" fmla="*/ 3 h 26"/>
                <a:gd name="T12" fmla="*/ 9 w 10"/>
                <a:gd name="T13" fmla="*/ 3 h 26"/>
                <a:gd name="T14" fmla="*/ 9 w 10"/>
                <a:gd name="T15" fmla="*/ 4 h 26"/>
                <a:gd name="T16" fmla="*/ 9 w 10"/>
                <a:gd name="T17" fmla="*/ 5 h 26"/>
                <a:gd name="T18" fmla="*/ 9 w 10"/>
                <a:gd name="T19" fmla="*/ 5 h 26"/>
                <a:gd name="T20" fmla="*/ 8 w 10"/>
                <a:gd name="T21" fmla="*/ 6 h 26"/>
                <a:gd name="T22" fmla="*/ 8 w 10"/>
                <a:gd name="T23" fmla="*/ 6 h 26"/>
                <a:gd name="T24" fmla="*/ 8 w 10"/>
                <a:gd name="T25" fmla="*/ 7 h 26"/>
                <a:gd name="T26" fmla="*/ 8 w 10"/>
                <a:gd name="T27" fmla="*/ 8 h 26"/>
                <a:gd name="T28" fmla="*/ 7 w 10"/>
                <a:gd name="T29" fmla="*/ 8 h 26"/>
                <a:gd name="T30" fmla="*/ 7 w 10"/>
                <a:gd name="T31" fmla="*/ 9 h 26"/>
                <a:gd name="T32" fmla="*/ 7 w 10"/>
                <a:gd name="T33" fmla="*/ 9 h 26"/>
                <a:gd name="T34" fmla="*/ 7 w 10"/>
                <a:gd name="T35" fmla="*/ 10 h 26"/>
                <a:gd name="T36" fmla="*/ 7 w 10"/>
                <a:gd name="T37" fmla="*/ 10 h 26"/>
                <a:gd name="T38" fmla="*/ 7 w 10"/>
                <a:gd name="T39" fmla="*/ 11 h 26"/>
                <a:gd name="T40" fmla="*/ 6 w 10"/>
                <a:gd name="T41" fmla="*/ 11 h 26"/>
                <a:gd name="T42" fmla="*/ 6 w 10"/>
                <a:gd name="T43" fmla="*/ 12 h 26"/>
                <a:gd name="T44" fmla="*/ 6 w 10"/>
                <a:gd name="T45" fmla="*/ 12 h 26"/>
                <a:gd name="T46" fmla="*/ 6 w 10"/>
                <a:gd name="T47" fmla="*/ 13 h 26"/>
                <a:gd name="T48" fmla="*/ 6 w 10"/>
                <a:gd name="T49" fmla="*/ 14 h 26"/>
                <a:gd name="T50" fmla="*/ 5 w 10"/>
                <a:gd name="T51" fmla="*/ 14 h 26"/>
                <a:gd name="T52" fmla="*/ 5 w 10"/>
                <a:gd name="T53" fmla="*/ 15 h 26"/>
                <a:gd name="T54" fmla="*/ 5 w 10"/>
                <a:gd name="T55" fmla="*/ 15 h 26"/>
                <a:gd name="T56" fmla="*/ 5 w 10"/>
                <a:gd name="T57" fmla="*/ 15 h 26"/>
                <a:gd name="T58" fmla="*/ 4 w 10"/>
                <a:gd name="T59" fmla="*/ 16 h 26"/>
                <a:gd name="T60" fmla="*/ 4 w 10"/>
                <a:gd name="T61" fmla="*/ 17 h 26"/>
                <a:gd name="T62" fmla="*/ 4 w 10"/>
                <a:gd name="T63" fmla="*/ 17 h 26"/>
                <a:gd name="T64" fmla="*/ 4 w 10"/>
                <a:gd name="T65" fmla="*/ 18 h 26"/>
                <a:gd name="T66" fmla="*/ 4 w 10"/>
                <a:gd name="T67" fmla="*/ 18 h 26"/>
                <a:gd name="T68" fmla="*/ 4 w 10"/>
                <a:gd name="T69" fmla="*/ 18 h 26"/>
                <a:gd name="T70" fmla="*/ 3 w 10"/>
                <a:gd name="T71" fmla="*/ 19 h 26"/>
                <a:gd name="T72" fmla="*/ 3 w 10"/>
                <a:gd name="T73" fmla="*/ 20 h 26"/>
                <a:gd name="T74" fmla="*/ 3 w 10"/>
                <a:gd name="T75" fmla="*/ 20 h 26"/>
                <a:gd name="T76" fmla="*/ 3 w 10"/>
                <a:gd name="T77" fmla="*/ 20 h 26"/>
                <a:gd name="T78" fmla="*/ 3 w 10"/>
                <a:gd name="T79" fmla="*/ 21 h 26"/>
                <a:gd name="T80" fmla="*/ 2 w 10"/>
                <a:gd name="T81" fmla="*/ 21 h 26"/>
                <a:gd name="T82" fmla="*/ 2 w 10"/>
                <a:gd name="T83" fmla="*/ 22 h 26"/>
                <a:gd name="T84" fmla="*/ 2 w 10"/>
                <a:gd name="T85" fmla="*/ 22 h 26"/>
                <a:gd name="T86" fmla="*/ 2 w 10"/>
                <a:gd name="T87" fmla="*/ 23 h 26"/>
                <a:gd name="T88" fmla="*/ 1 w 10"/>
                <a:gd name="T89" fmla="*/ 23 h 26"/>
                <a:gd name="T90" fmla="*/ 1 w 10"/>
                <a:gd name="T91" fmla="*/ 23 h 26"/>
                <a:gd name="T92" fmla="*/ 1 w 10"/>
                <a:gd name="T93" fmla="*/ 24 h 26"/>
                <a:gd name="T94" fmla="*/ 1 w 10"/>
                <a:gd name="T95" fmla="*/ 24 h 26"/>
                <a:gd name="T96" fmla="*/ 1 w 10"/>
                <a:gd name="T97" fmla="*/ 25 h 26"/>
                <a:gd name="T98" fmla="*/ 0 w 10"/>
                <a:gd name="T99" fmla="*/ 25 h 26"/>
                <a:gd name="T100" fmla="*/ 0 w 10"/>
                <a:gd name="T101" fmla="*/ 25 h 26"/>
                <a:gd name="T102" fmla="*/ 0 w 10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6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6" name="Freeform 3834"/>
            <p:cNvSpPr>
              <a:spLocks/>
            </p:cNvSpPr>
            <p:nvPr/>
          </p:nvSpPr>
          <p:spPr bwMode="auto">
            <a:xfrm>
              <a:off x="6683522" y="6343859"/>
              <a:ext cx="9843" cy="15748"/>
            </a:xfrm>
            <a:custGeom>
              <a:avLst/>
              <a:gdLst>
                <a:gd name="T0" fmla="*/ 10 w 10"/>
                <a:gd name="T1" fmla="*/ 0 h 16"/>
                <a:gd name="T2" fmla="*/ 10 w 10"/>
                <a:gd name="T3" fmla="*/ 1 h 16"/>
                <a:gd name="T4" fmla="*/ 10 w 10"/>
                <a:gd name="T5" fmla="*/ 1 h 16"/>
                <a:gd name="T6" fmla="*/ 10 w 10"/>
                <a:gd name="T7" fmla="*/ 2 h 16"/>
                <a:gd name="T8" fmla="*/ 10 w 10"/>
                <a:gd name="T9" fmla="*/ 2 h 16"/>
                <a:gd name="T10" fmla="*/ 9 w 10"/>
                <a:gd name="T11" fmla="*/ 2 h 16"/>
                <a:gd name="T12" fmla="*/ 9 w 10"/>
                <a:gd name="T13" fmla="*/ 3 h 16"/>
                <a:gd name="T14" fmla="*/ 9 w 10"/>
                <a:gd name="T15" fmla="*/ 3 h 16"/>
                <a:gd name="T16" fmla="*/ 9 w 10"/>
                <a:gd name="T17" fmla="*/ 3 h 16"/>
                <a:gd name="T18" fmla="*/ 9 w 10"/>
                <a:gd name="T19" fmla="*/ 4 h 16"/>
                <a:gd name="T20" fmla="*/ 8 w 10"/>
                <a:gd name="T21" fmla="*/ 4 h 16"/>
                <a:gd name="T22" fmla="*/ 8 w 10"/>
                <a:gd name="T23" fmla="*/ 5 h 16"/>
                <a:gd name="T24" fmla="*/ 8 w 10"/>
                <a:gd name="T25" fmla="*/ 5 h 16"/>
                <a:gd name="T26" fmla="*/ 8 w 10"/>
                <a:gd name="T27" fmla="*/ 5 h 16"/>
                <a:gd name="T28" fmla="*/ 7 w 10"/>
                <a:gd name="T29" fmla="*/ 5 h 16"/>
                <a:gd name="T30" fmla="*/ 7 w 10"/>
                <a:gd name="T31" fmla="*/ 6 h 16"/>
                <a:gd name="T32" fmla="*/ 7 w 10"/>
                <a:gd name="T33" fmla="*/ 6 h 16"/>
                <a:gd name="T34" fmla="*/ 7 w 10"/>
                <a:gd name="T35" fmla="*/ 6 h 16"/>
                <a:gd name="T36" fmla="*/ 7 w 10"/>
                <a:gd name="T37" fmla="*/ 7 h 16"/>
                <a:gd name="T38" fmla="*/ 7 w 10"/>
                <a:gd name="T39" fmla="*/ 7 h 16"/>
                <a:gd name="T40" fmla="*/ 6 w 10"/>
                <a:gd name="T41" fmla="*/ 8 h 16"/>
                <a:gd name="T42" fmla="*/ 6 w 10"/>
                <a:gd name="T43" fmla="*/ 8 h 16"/>
                <a:gd name="T44" fmla="*/ 6 w 10"/>
                <a:gd name="T45" fmla="*/ 8 h 16"/>
                <a:gd name="T46" fmla="*/ 6 w 10"/>
                <a:gd name="T47" fmla="*/ 8 h 16"/>
                <a:gd name="T48" fmla="*/ 6 w 10"/>
                <a:gd name="T49" fmla="*/ 9 h 16"/>
                <a:gd name="T50" fmla="*/ 5 w 10"/>
                <a:gd name="T51" fmla="*/ 9 h 16"/>
                <a:gd name="T52" fmla="*/ 5 w 10"/>
                <a:gd name="T53" fmla="*/ 9 h 16"/>
                <a:gd name="T54" fmla="*/ 5 w 10"/>
                <a:gd name="T55" fmla="*/ 9 h 16"/>
                <a:gd name="T56" fmla="*/ 5 w 10"/>
                <a:gd name="T57" fmla="*/ 10 h 16"/>
                <a:gd name="T58" fmla="*/ 4 w 10"/>
                <a:gd name="T59" fmla="*/ 10 h 16"/>
                <a:gd name="T60" fmla="*/ 4 w 10"/>
                <a:gd name="T61" fmla="*/ 11 h 16"/>
                <a:gd name="T62" fmla="*/ 4 w 10"/>
                <a:gd name="T63" fmla="*/ 11 h 16"/>
                <a:gd name="T64" fmla="*/ 4 w 10"/>
                <a:gd name="T65" fmla="*/ 11 h 16"/>
                <a:gd name="T66" fmla="*/ 4 w 10"/>
                <a:gd name="T67" fmla="*/ 11 h 16"/>
                <a:gd name="T68" fmla="*/ 4 w 10"/>
                <a:gd name="T69" fmla="*/ 12 h 16"/>
                <a:gd name="T70" fmla="*/ 3 w 10"/>
                <a:gd name="T71" fmla="*/ 12 h 16"/>
                <a:gd name="T72" fmla="*/ 3 w 10"/>
                <a:gd name="T73" fmla="*/ 12 h 16"/>
                <a:gd name="T74" fmla="*/ 3 w 10"/>
                <a:gd name="T75" fmla="*/ 12 h 16"/>
                <a:gd name="T76" fmla="*/ 3 w 10"/>
                <a:gd name="T77" fmla="*/ 13 h 16"/>
                <a:gd name="T78" fmla="*/ 3 w 10"/>
                <a:gd name="T79" fmla="*/ 13 h 16"/>
                <a:gd name="T80" fmla="*/ 2 w 10"/>
                <a:gd name="T81" fmla="*/ 13 h 16"/>
                <a:gd name="T82" fmla="*/ 2 w 10"/>
                <a:gd name="T83" fmla="*/ 13 h 16"/>
                <a:gd name="T84" fmla="*/ 2 w 10"/>
                <a:gd name="T85" fmla="*/ 13 h 16"/>
                <a:gd name="T86" fmla="*/ 2 w 10"/>
                <a:gd name="T87" fmla="*/ 14 h 16"/>
                <a:gd name="T88" fmla="*/ 1 w 10"/>
                <a:gd name="T89" fmla="*/ 14 h 16"/>
                <a:gd name="T90" fmla="*/ 1 w 10"/>
                <a:gd name="T91" fmla="*/ 14 h 16"/>
                <a:gd name="T92" fmla="*/ 1 w 10"/>
                <a:gd name="T93" fmla="*/ 15 h 16"/>
                <a:gd name="T94" fmla="*/ 1 w 10"/>
                <a:gd name="T95" fmla="*/ 15 h 16"/>
                <a:gd name="T96" fmla="*/ 1 w 10"/>
                <a:gd name="T97" fmla="*/ 15 h 16"/>
                <a:gd name="T98" fmla="*/ 1 w 10"/>
                <a:gd name="T99" fmla="*/ 15 h 16"/>
                <a:gd name="T100" fmla="*/ 0 w 10"/>
                <a:gd name="T101" fmla="*/ 15 h 16"/>
                <a:gd name="T102" fmla="*/ 0 w 10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7" name="Freeform 3835"/>
            <p:cNvSpPr>
              <a:spLocks/>
            </p:cNvSpPr>
            <p:nvPr/>
          </p:nvSpPr>
          <p:spPr bwMode="auto">
            <a:xfrm>
              <a:off x="6673680" y="6358623"/>
              <a:ext cx="9843" cy="8859"/>
            </a:xfrm>
            <a:custGeom>
              <a:avLst/>
              <a:gdLst>
                <a:gd name="T0" fmla="*/ 10 w 10"/>
                <a:gd name="T1" fmla="*/ 0 h 9"/>
                <a:gd name="T2" fmla="*/ 10 w 10"/>
                <a:gd name="T3" fmla="*/ 1 h 9"/>
                <a:gd name="T4" fmla="*/ 10 w 10"/>
                <a:gd name="T5" fmla="*/ 1 h 9"/>
                <a:gd name="T6" fmla="*/ 10 w 10"/>
                <a:gd name="T7" fmla="*/ 1 h 9"/>
                <a:gd name="T8" fmla="*/ 10 w 10"/>
                <a:gd name="T9" fmla="*/ 1 h 9"/>
                <a:gd name="T10" fmla="*/ 9 w 10"/>
                <a:gd name="T11" fmla="*/ 1 h 9"/>
                <a:gd name="T12" fmla="*/ 9 w 10"/>
                <a:gd name="T13" fmla="*/ 2 h 9"/>
                <a:gd name="T14" fmla="*/ 9 w 10"/>
                <a:gd name="T15" fmla="*/ 2 h 9"/>
                <a:gd name="T16" fmla="*/ 9 w 10"/>
                <a:gd name="T17" fmla="*/ 2 h 9"/>
                <a:gd name="T18" fmla="*/ 8 w 10"/>
                <a:gd name="T19" fmla="*/ 2 h 9"/>
                <a:gd name="T20" fmla="*/ 8 w 10"/>
                <a:gd name="T21" fmla="*/ 3 h 9"/>
                <a:gd name="T22" fmla="*/ 8 w 10"/>
                <a:gd name="T23" fmla="*/ 3 h 9"/>
                <a:gd name="T24" fmla="*/ 8 w 10"/>
                <a:gd name="T25" fmla="*/ 3 h 9"/>
                <a:gd name="T26" fmla="*/ 8 w 10"/>
                <a:gd name="T27" fmla="*/ 3 h 9"/>
                <a:gd name="T28" fmla="*/ 8 w 10"/>
                <a:gd name="T29" fmla="*/ 3 h 9"/>
                <a:gd name="T30" fmla="*/ 7 w 10"/>
                <a:gd name="T31" fmla="*/ 3 h 9"/>
                <a:gd name="T32" fmla="*/ 7 w 10"/>
                <a:gd name="T33" fmla="*/ 4 h 9"/>
                <a:gd name="T34" fmla="*/ 7 w 10"/>
                <a:gd name="T35" fmla="*/ 4 h 9"/>
                <a:gd name="T36" fmla="*/ 7 w 10"/>
                <a:gd name="T37" fmla="*/ 4 h 9"/>
                <a:gd name="T38" fmla="*/ 7 w 10"/>
                <a:gd name="T39" fmla="*/ 4 h 9"/>
                <a:gd name="T40" fmla="*/ 6 w 10"/>
                <a:gd name="T41" fmla="*/ 4 h 9"/>
                <a:gd name="T42" fmla="*/ 6 w 10"/>
                <a:gd name="T43" fmla="*/ 4 h 9"/>
                <a:gd name="T44" fmla="*/ 6 w 10"/>
                <a:gd name="T45" fmla="*/ 5 h 9"/>
                <a:gd name="T46" fmla="*/ 6 w 10"/>
                <a:gd name="T47" fmla="*/ 5 h 9"/>
                <a:gd name="T48" fmla="*/ 6 w 10"/>
                <a:gd name="T49" fmla="*/ 5 h 9"/>
                <a:gd name="T50" fmla="*/ 6 w 10"/>
                <a:gd name="T51" fmla="*/ 5 h 9"/>
                <a:gd name="T52" fmla="*/ 5 w 10"/>
                <a:gd name="T53" fmla="*/ 5 h 9"/>
                <a:gd name="T54" fmla="*/ 5 w 10"/>
                <a:gd name="T55" fmla="*/ 6 h 9"/>
                <a:gd name="T56" fmla="*/ 5 w 10"/>
                <a:gd name="T57" fmla="*/ 6 h 9"/>
                <a:gd name="T58" fmla="*/ 5 w 10"/>
                <a:gd name="T59" fmla="*/ 6 h 9"/>
                <a:gd name="T60" fmla="*/ 4 w 10"/>
                <a:gd name="T61" fmla="*/ 6 h 9"/>
                <a:gd name="T62" fmla="*/ 4 w 10"/>
                <a:gd name="T63" fmla="*/ 6 h 9"/>
                <a:gd name="T64" fmla="*/ 4 w 10"/>
                <a:gd name="T65" fmla="*/ 6 h 9"/>
                <a:gd name="T66" fmla="*/ 4 w 10"/>
                <a:gd name="T67" fmla="*/ 6 h 9"/>
                <a:gd name="T68" fmla="*/ 4 w 10"/>
                <a:gd name="T69" fmla="*/ 7 h 9"/>
                <a:gd name="T70" fmla="*/ 3 w 10"/>
                <a:gd name="T71" fmla="*/ 7 h 9"/>
                <a:gd name="T72" fmla="*/ 3 w 10"/>
                <a:gd name="T73" fmla="*/ 7 h 9"/>
                <a:gd name="T74" fmla="*/ 3 w 10"/>
                <a:gd name="T75" fmla="*/ 7 h 9"/>
                <a:gd name="T76" fmla="*/ 3 w 10"/>
                <a:gd name="T77" fmla="*/ 7 h 9"/>
                <a:gd name="T78" fmla="*/ 3 w 10"/>
                <a:gd name="T79" fmla="*/ 7 h 9"/>
                <a:gd name="T80" fmla="*/ 2 w 10"/>
                <a:gd name="T81" fmla="*/ 7 h 9"/>
                <a:gd name="T82" fmla="*/ 2 w 10"/>
                <a:gd name="T83" fmla="*/ 7 h 9"/>
                <a:gd name="T84" fmla="*/ 2 w 10"/>
                <a:gd name="T85" fmla="*/ 8 h 9"/>
                <a:gd name="T86" fmla="*/ 2 w 10"/>
                <a:gd name="T87" fmla="*/ 8 h 9"/>
                <a:gd name="T88" fmla="*/ 2 w 10"/>
                <a:gd name="T89" fmla="*/ 8 h 9"/>
                <a:gd name="T90" fmla="*/ 1 w 10"/>
                <a:gd name="T91" fmla="*/ 8 h 9"/>
                <a:gd name="T92" fmla="*/ 1 w 10"/>
                <a:gd name="T93" fmla="*/ 8 h 9"/>
                <a:gd name="T94" fmla="*/ 1 w 10"/>
                <a:gd name="T95" fmla="*/ 8 h 9"/>
                <a:gd name="T96" fmla="*/ 1 w 10"/>
                <a:gd name="T97" fmla="*/ 9 h 9"/>
                <a:gd name="T98" fmla="*/ 1 w 10"/>
                <a:gd name="T99" fmla="*/ 9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8" name="Freeform 3836"/>
            <p:cNvSpPr>
              <a:spLocks/>
            </p:cNvSpPr>
            <p:nvPr/>
          </p:nvSpPr>
          <p:spPr bwMode="auto">
            <a:xfrm>
              <a:off x="6663837" y="6367481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10 w 10"/>
                <a:gd name="T7" fmla="*/ 0 h 4"/>
                <a:gd name="T8" fmla="*/ 10 w 10"/>
                <a:gd name="T9" fmla="*/ 0 h 4"/>
                <a:gd name="T10" fmla="*/ 9 w 10"/>
                <a:gd name="T11" fmla="*/ 0 h 4"/>
                <a:gd name="T12" fmla="*/ 9 w 10"/>
                <a:gd name="T13" fmla="*/ 0 h 4"/>
                <a:gd name="T14" fmla="*/ 9 w 10"/>
                <a:gd name="T15" fmla="*/ 0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8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1 h 4"/>
                <a:gd name="T36" fmla="*/ 7 w 10"/>
                <a:gd name="T37" fmla="*/ 1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3 w 10"/>
                <a:gd name="T79" fmla="*/ 3 h 4"/>
                <a:gd name="T80" fmla="*/ 3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2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9" name="Freeform 3837"/>
            <p:cNvSpPr>
              <a:spLocks/>
            </p:cNvSpPr>
            <p:nvPr/>
          </p:nvSpPr>
          <p:spPr bwMode="auto">
            <a:xfrm>
              <a:off x="6653995" y="6371418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10 w 10"/>
                <a:gd name="T7" fmla="*/ 0 h 2"/>
                <a:gd name="T8" fmla="*/ 10 w 10"/>
                <a:gd name="T9" fmla="*/ 0 h 2"/>
                <a:gd name="T10" fmla="*/ 10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9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2 h 2"/>
                <a:gd name="T84" fmla="*/ 2 w 10"/>
                <a:gd name="T85" fmla="*/ 2 h 2"/>
                <a:gd name="T86" fmla="*/ 2 w 10"/>
                <a:gd name="T87" fmla="*/ 2 h 2"/>
                <a:gd name="T88" fmla="*/ 2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1 w 10"/>
                <a:gd name="T95" fmla="*/ 2 h 2"/>
                <a:gd name="T96" fmla="*/ 1 w 10"/>
                <a:gd name="T97" fmla="*/ 2 h 2"/>
                <a:gd name="T98" fmla="*/ 1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0" name="Freeform 3838"/>
            <p:cNvSpPr>
              <a:spLocks/>
            </p:cNvSpPr>
            <p:nvPr/>
          </p:nvSpPr>
          <p:spPr bwMode="auto">
            <a:xfrm>
              <a:off x="6644152" y="6373387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1" name="Freeform 3839"/>
            <p:cNvSpPr>
              <a:spLocks/>
            </p:cNvSpPr>
            <p:nvPr/>
          </p:nvSpPr>
          <p:spPr bwMode="auto">
            <a:xfrm>
              <a:off x="6634310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2" name="Freeform 3840"/>
            <p:cNvSpPr>
              <a:spLocks/>
            </p:cNvSpPr>
            <p:nvPr/>
          </p:nvSpPr>
          <p:spPr bwMode="auto">
            <a:xfrm>
              <a:off x="6624467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3" name="Freeform 3841"/>
            <p:cNvSpPr>
              <a:spLocks/>
            </p:cNvSpPr>
            <p:nvPr/>
          </p:nvSpPr>
          <p:spPr bwMode="auto">
            <a:xfrm>
              <a:off x="6614625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4" name="Freeform 3842"/>
            <p:cNvSpPr>
              <a:spLocks/>
            </p:cNvSpPr>
            <p:nvPr/>
          </p:nvSpPr>
          <p:spPr bwMode="auto">
            <a:xfrm>
              <a:off x="6605766" y="6374371"/>
              <a:ext cx="9843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0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5" name="Freeform 3843"/>
            <p:cNvSpPr>
              <a:spLocks/>
            </p:cNvSpPr>
            <p:nvPr/>
          </p:nvSpPr>
          <p:spPr bwMode="auto">
            <a:xfrm>
              <a:off x="6595924" y="6374371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6" name="Freeform 3844"/>
            <p:cNvSpPr>
              <a:spLocks/>
            </p:cNvSpPr>
            <p:nvPr/>
          </p:nvSpPr>
          <p:spPr bwMode="auto">
            <a:xfrm>
              <a:off x="6586081" y="6374371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7" name="Freeform 3845"/>
            <p:cNvSpPr>
              <a:spLocks/>
            </p:cNvSpPr>
            <p:nvPr/>
          </p:nvSpPr>
          <p:spPr bwMode="auto">
            <a:xfrm>
              <a:off x="6576239" y="6374371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8" name="Freeform 3846"/>
            <p:cNvSpPr>
              <a:spLocks/>
            </p:cNvSpPr>
            <p:nvPr/>
          </p:nvSpPr>
          <p:spPr bwMode="auto">
            <a:xfrm>
              <a:off x="6566396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9" name="Freeform 3847"/>
            <p:cNvSpPr>
              <a:spLocks/>
            </p:cNvSpPr>
            <p:nvPr/>
          </p:nvSpPr>
          <p:spPr bwMode="auto">
            <a:xfrm>
              <a:off x="6556554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0" name="Freeform 3848"/>
            <p:cNvSpPr>
              <a:spLocks/>
            </p:cNvSpPr>
            <p:nvPr/>
          </p:nvSpPr>
          <p:spPr bwMode="auto">
            <a:xfrm>
              <a:off x="6546711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1" name="Freeform 3849"/>
            <p:cNvSpPr>
              <a:spLocks/>
            </p:cNvSpPr>
            <p:nvPr/>
          </p:nvSpPr>
          <p:spPr bwMode="auto">
            <a:xfrm>
              <a:off x="6536869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2" name="Freeform 3850"/>
            <p:cNvSpPr>
              <a:spLocks/>
            </p:cNvSpPr>
            <p:nvPr/>
          </p:nvSpPr>
          <p:spPr bwMode="auto">
            <a:xfrm>
              <a:off x="6527026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3" name="Freeform 3851"/>
            <p:cNvSpPr>
              <a:spLocks/>
            </p:cNvSpPr>
            <p:nvPr/>
          </p:nvSpPr>
          <p:spPr bwMode="auto">
            <a:xfrm>
              <a:off x="6517184" y="6374371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0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4" name="Freeform 3852"/>
            <p:cNvSpPr>
              <a:spLocks/>
            </p:cNvSpPr>
            <p:nvPr/>
          </p:nvSpPr>
          <p:spPr bwMode="auto">
            <a:xfrm>
              <a:off x="6507341" y="6372403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9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7 w 10"/>
                <a:gd name="T29" fmla="*/ 2 h 2"/>
                <a:gd name="T30" fmla="*/ 7 w 10"/>
                <a:gd name="T31" fmla="*/ 2 h 2"/>
                <a:gd name="T32" fmla="*/ 7 w 10"/>
                <a:gd name="T33" fmla="*/ 2 h 2"/>
                <a:gd name="T34" fmla="*/ 7 w 10"/>
                <a:gd name="T35" fmla="*/ 1 h 2"/>
                <a:gd name="T36" fmla="*/ 7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0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5" name="Freeform 3853"/>
            <p:cNvSpPr>
              <a:spLocks/>
            </p:cNvSpPr>
            <p:nvPr/>
          </p:nvSpPr>
          <p:spPr bwMode="auto">
            <a:xfrm>
              <a:off x="6497499" y="6371418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2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6" name="Freeform 3854"/>
            <p:cNvSpPr>
              <a:spLocks/>
            </p:cNvSpPr>
            <p:nvPr/>
          </p:nvSpPr>
          <p:spPr bwMode="auto">
            <a:xfrm>
              <a:off x="6487656" y="6369450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0 h 2"/>
                <a:gd name="T58" fmla="*/ 5 w 10"/>
                <a:gd name="T59" fmla="*/ 0 h 2"/>
                <a:gd name="T60" fmla="*/ 4 w 10"/>
                <a:gd name="T61" fmla="*/ 0 h 2"/>
                <a:gd name="T62" fmla="*/ 4 w 10"/>
                <a:gd name="T63" fmla="*/ 0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2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7" name="Freeform 3855"/>
            <p:cNvSpPr>
              <a:spLocks/>
            </p:cNvSpPr>
            <p:nvPr/>
          </p:nvSpPr>
          <p:spPr bwMode="auto">
            <a:xfrm>
              <a:off x="6477814" y="6367481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1 h 2"/>
                <a:gd name="T12" fmla="*/ 9 w 10"/>
                <a:gd name="T13" fmla="*/ 1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8" name="Freeform 3856"/>
            <p:cNvSpPr>
              <a:spLocks/>
            </p:cNvSpPr>
            <p:nvPr/>
          </p:nvSpPr>
          <p:spPr bwMode="auto">
            <a:xfrm>
              <a:off x="6467971" y="6365513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4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1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9" name="Freeform 3857"/>
            <p:cNvSpPr>
              <a:spLocks/>
            </p:cNvSpPr>
            <p:nvPr/>
          </p:nvSpPr>
          <p:spPr bwMode="auto">
            <a:xfrm>
              <a:off x="6458129" y="6363544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8 w 11"/>
                <a:gd name="T25" fmla="*/ 2 h 2"/>
                <a:gd name="T26" fmla="*/ 8 w 11"/>
                <a:gd name="T27" fmla="*/ 1 h 2"/>
                <a:gd name="T28" fmla="*/ 8 w 11"/>
                <a:gd name="T29" fmla="*/ 1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2 w 11"/>
                <a:gd name="T83" fmla="*/ 1 h 2"/>
                <a:gd name="T84" fmla="*/ 2 w 11"/>
                <a:gd name="T85" fmla="*/ 1 h 2"/>
                <a:gd name="T86" fmla="*/ 2 w 11"/>
                <a:gd name="T87" fmla="*/ 0 h 2"/>
                <a:gd name="T88" fmla="*/ 2 w 11"/>
                <a:gd name="T89" fmla="*/ 0 h 2"/>
                <a:gd name="T90" fmla="*/ 2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1 w 11"/>
                <a:gd name="T99" fmla="*/ 0 h 2"/>
                <a:gd name="T100" fmla="*/ 1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0" name="Freeform 3858"/>
            <p:cNvSpPr>
              <a:spLocks/>
            </p:cNvSpPr>
            <p:nvPr/>
          </p:nvSpPr>
          <p:spPr bwMode="auto">
            <a:xfrm>
              <a:off x="6448286" y="6361576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8 w 11"/>
                <a:gd name="T25" fmla="*/ 2 h 2"/>
                <a:gd name="T26" fmla="*/ 8 w 11"/>
                <a:gd name="T27" fmla="*/ 2 h 2"/>
                <a:gd name="T28" fmla="*/ 8 w 11"/>
                <a:gd name="T29" fmla="*/ 2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3 w 11"/>
                <a:gd name="T83" fmla="*/ 0 h 2"/>
                <a:gd name="T84" fmla="*/ 2 w 11"/>
                <a:gd name="T85" fmla="*/ 0 h 2"/>
                <a:gd name="T86" fmla="*/ 2 w 11"/>
                <a:gd name="T87" fmla="*/ 0 h 2"/>
                <a:gd name="T88" fmla="*/ 2 w 11"/>
                <a:gd name="T89" fmla="*/ 0 h 2"/>
                <a:gd name="T90" fmla="*/ 2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1 w 11"/>
                <a:gd name="T99" fmla="*/ 0 h 2"/>
                <a:gd name="T100" fmla="*/ 1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1" name="Freeform 3859"/>
            <p:cNvSpPr>
              <a:spLocks/>
            </p:cNvSpPr>
            <p:nvPr/>
          </p:nvSpPr>
          <p:spPr bwMode="auto">
            <a:xfrm>
              <a:off x="6439428" y="6358623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9 w 10"/>
                <a:gd name="T3" fmla="*/ 3 h 3"/>
                <a:gd name="T4" fmla="*/ 9 w 10"/>
                <a:gd name="T5" fmla="*/ 3 h 3"/>
                <a:gd name="T6" fmla="*/ 9 w 10"/>
                <a:gd name="T7" fmla="*/ 3 h 3"/>
                <a:gd name="T8" fmla="*/ 9 w 10"/>
                <a:gd name="T9" fmla="*/ 3 h 3"/>
                <a:gd name="T10" fmla="*/ 9 w 10"/>
                <a:gd name="T11" fmla="*/ 3 h 3"/>
                <a:gd name="T12" fmla="*/ 9 w 10"/>
                <a:gd name="T13" fmla="*/ 3 h 3"/>
                <a:gd name="T14" fmla="*/ 8 w 10"/>
                <a:gd name="T15" fmla="*/ 3 h 3"/>
                <a:gd name="T16" fmla="*/ 8 w 10"/>
                <a:gd name="T17" fmla="*/ 3 h 3"/>
                <a:gd name="T18" fmla="*/ 8 w 10"/>
                <a:gd name="T19" fmla="*/ 3 h 3"/>
                <a:gd name="T20" fmla="*/ 8 w 10"/>
                <a:gd name="T21" fmla="*/ 3 h 3"/>
                <a:gd name="T22" fmla="*/ 8 w 10"/>
                <a:gd name="T23" fmla="*/ 3 h 3"/>
                <a:gd name="T24" fmla="*/ 7 w 10"/>
                <a:gd name="T25" fmla="*/ 3 h 3"/>
                <a:gd name="T26" fmla="*/ 7 w 10"/>
                <a:gd name="T27" fmla="*/ 3 h 3"/>
                <a:gd name="T28" fmla="*/ 7 w 10"/>
                <a:gd name="T29" fmla="*/ 2 h 3"/>
                <a:gd name="T30" fmla="*/ 7 w 10"/>
                <a:gd name="T31" fmla="*/ 2 h 3"/>
                <a:gd name="T32" fmla="*/ 6 w 10"/>
                <a:gd name="T33" fmla="*/ 2 h 3"/>
                <a:gd name="T34" fmla="*/ 6 w 10"/>
                <a:gd name="T35" fmla="*/ 2 h 3"/>
                <a:gd name="T36" fmla="*/ 6 w 10"/>
                <a:gd name="T37" fmla="*/ 2 h 3"/>
                <a:gd name="T38" fmla="*/ 6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5 w 10"/>
                <a:gd name="T45" fmla="*/ 2 h 3"/>
                <a:gd name="T46" fmla="*/ 5 w 10"/>
                <a:gd name="T47" fmla="*/ 2 h 3"/>
                <a:gd name="T48" fmla="*/ 5 w 10"/>
                <a:gd name="T49" fmla="*/ 2 h 3"/>
                <a:gd name="T50" fmla="*/ 5 w 10"/>
                <a:gd name="T51" fmla="*/ 2 h 3"/>
                <a:gd name="T52" fmla="*/ 5 w 10"/>
                <a:gd name="T53" fmla="*/ 2 h 3"/>
                <a:gd name="T54" fmla="*/ 4 w 10"/>
                <a:gd name="T55" fmla="*/ 1 h 3"/>
                <a:gd name="T56" fmla="*/ 4 w 10"/>
                <a:gd name="T57" fmla="*/ 1 h 3"/>
                <a:gd name="T58" fmla="*/ 4 w 10"/>
                <a:gd name="T59" fmla="*/ 1 h 3"/>
                <a:gd name="T60" fmla="*/ 4 w 10"/>
                <a:gd name="T61" fmla="*/ 1 h 3"/>
                <a:gd name="T62" fmla="*/ 3 w 10"/>
                <a:gd name="T63" fmla="*/ 1 h 3"/>
                <a:gd name="T64" fmla="*/ 3 w 10"/>
                <a:gd name="T65" fmla="*/ 1 h 3"/>
                <a:gd name="T66" fmla="*/ 3 w 10"/>
                <a:gd name="T67" fmla="*/ 1 h 3"/>
                <a:gd name="T68" fmla="*/ 3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2 w 10"/>
                <a:gd name="T75" fmla="*/ 1 h 3"/>
                <a:gd name="T76" fmla="*/ 2 w 10"/>
                <a:gd name="T77" fmla="*/ 1 h 3"/>
                <a:gd name="T78" fmla="*/ 2 w 10"/>
                <a:gd name="T79" fmla="*/ 1 h 3"/>
                <a:gd name="T80" fmla="*/ 2 w 10"/>
                <a:gd name="T81" fmla="*/ 1 h 3"/>
                <a:gd name="T82" fmla="*/ 2 w 10"/>
                <a:gd name="T83" fmla="*/ 1 h 3"/>
                <a:gd name="T84" fmla="*/ 1 w 10"/>
                <a:gd name="T85" fmla="*/ 1 h 3"/>
                <a:gd name="T86" fmla="*/ 1 w 10"/>
                <a:gd name="T87" fmla="*/ 0 h 3"/>
                <a:gd name="T88" fmla="*/ 1 w 10"/>
                <a:gd name="T89" fmla="*/ 0 h 3"/>
                <a:gd name="T90" fmla="*/ 1 w 10"/>
                <a:gd name="T91" fmla="*/ 0 h 3"/>
                <a:gd name="T92" fmla="*/ 0 w 10"/>
                <a:gd name="T93" fmla="*/ 0 h 3"/>
                <a:gd name="T94" fmla="*/ 0 w 10"/>
                <a:gd name="T95" fmla="*/ 0 h 3"/>
                <a:gd name="T96" fmla="*/ 0 w 10"/>
                <a:gd name="T97" fmla="*/ 0 h 3"/>
                <a:gd name="T98" fmla="*/ 0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2" name="Freeform 3860"/>
            <p:cNvSpPr>
              <a:spLocks/>
            </p:cNvSpPr>
            <p:nvPr/>
          </p:nvSpPr>
          <p:spPr bwMode="auto">
            <a:xfrm>
              <a:off x="6429586" y="6352718"/>
              <a:ext cx="9843" cy="5905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9 w 10"/>
                <a:gd name="T5" fmla="*/ 6 h 6"/>
                <a:gd name="T6" fmla="*/ 9 w 10"/>
                <a:gd name="T7" fmla="*/ 6 h 6"/>
                <a:gd name="T8" fmla="*/ 9 w 10"/>
                <a:gd name="T9" fmla="*/ 6 h 6"/>
                <a:gd name="T10" fmla="*/ 9 w 10"/>
                <a:gd name="T11" fmla="*/ 6 h 6"/>
                <a:gd name="T12" fmla="*/ 9 w 10"/>
                <a:gd name="T13" fmla="*/ 6 h 6"/>
                <a:gd name="T14" fmla="*/ 8 w 10"/>
                <a:gd name="T15" fmla="*/ 5 h 6"/>
                <a:gd name="T16" fmla="*/ 8 w 10"/>
                <a:gd name="T17" fmla="*/ 5 h 6"/>
                <a:gd name="T18" fmla="*/ 8 w 10"/>
                <a:gd name="T19" fmla="*/ 5 h 6"/>
                <a:gd name="T20" fmla="*/ 8 w 10"/>
                <a:gd name="T21" fmla="*/ 5 h 6"/>
                <a:gd name="T22" fmla="*/ 8 w 10"/>
                <a:gd name="T23" fmla="*/ 5 h 6"/>
                <a:gd name="T24" fmla="*/ 8 w 10"/>
                <a:gd name="T25" fmla="*/ 5 h 6"/>
                <a:gd name="T26" fmla="*/ 7 w 10"/>
                <a:gd name="T27" fmla="*/ 5 h 6"/>
                <a:gd name="T28" fmla="*/ 7 w 10"/>
                <a:gd name="T29" fmla="*/ 5 h 6"/>
                <a:gd name="T30" fmla="*/ 7 w 10"/>
                <a:gd name="T31" fmla="*/ 5 h 6"/>
                <a:gd name="T32" fmla="*/ 7 w 10"/>
                <a:gd name="T33" fmla="*/ 4 h 6"/>
                <a:gd name="T34" fmla="*/ 6 w 10"/>
                <a:gd name="T35" fmla="*/ 4 h 6"/>
                <a:gd name="T36" fmla="*/ 6 w 10"/>
                <a:gd name="T37" fmla="*/ 4 h 6"/>
                <a:gd name="T38" fmla="*/ 6 w 10"/>
                <a:gd name="T39" fmla="*/ 4 h 6"/>
                <a:gd name="T40" fmla="*/ 6 w 10"/>
                <a:gd name="T41" fmla="*/ 4 h 6"/>
                <a:gd name="T42" fmla="*/ 6 w 10"/>
                <a:gd name="T43" fmla="*/ 4 h 6"/>
                <a:gd name="T44" fmla="*/ 5 w 10"/>
                <a:gd name="T45" fmla="*/ 4 h 6"/>
                <a:gd name="T46" fmla="*/ 5 w 10"/>
                <a:gd name="T47" fmla="*/ 4 h 6"/>
                <a:gd name="T48" fmla="*/ 5 w 10"/>
                <a:gd name="T49" fmla="*/ 4 h 6"/>
                <a:gd name="T50" fmla="*/ 5 w 10"/>
                <a:gd name="T51" fmla="*/ 4 h 6"/>
                <a:gd name="T52" fmla="*/ 5 w 10"/>
                <a:gd name="T53" fmla="*/ 3 h 6"/>
                <a:gd name="T54" fmla="*/ 5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3 h 6"/>
                <a:gd name="T62" fmla="*/ 4 w 10"/>
                <a:gd name="T63" fmla="*/ 3 h 6"/>
                <a:gd name="T64" fmla="*/ 3 w 10"/>
                <a:gd name="T65" fmla="*/ 3 h 6"/>
                <a:gd name="T66" fmla="*/ 3 w 10"/>
                <a:gd name="T67" fmla="*/ 3 h 6"/>
                <a:gd name="T68" fmla="*/ 3 w 10"/>
                <a:gd name="T69" fmla="*/ 3 h 6"/>
                <a:gd name="T70" fmla="*/ 3 w 10"/>
                <a:gd name="T71" fmla="*/ 3 h 6"/>
                <a:gd name="T72" fmla="*/ 3 w 10"/>
                <a:gd name="T73" fmla="*/ 2 h 6"/>
                <a:gd name="T74" fmla="*/ 2 w 10"/>
                <a:gd name="T75" fmla="*/ 2 h 6"/>
                <a:gd name="T76" fmla="*/ 2 w 10"/>
                <a:gd name="T77" fmla="*/ 2 h 6"/>
                <a:gd name="T78" fmla="*/ 2 w 10"/>
                <a:gd name="T79" fmla="*/ 2 h 6"/>
                <a:gd name="T80" fmla="*/ 2 w 10"/>
                <a:gd name="T81" fmla="*/ 2 h 6"/>
                <a:gd name="T82" fmla="*/ 2 w 10"/>
                <a:gd name="T83" fmla="*/ 2 h 6"/>
                <a:gd name="T84" fmla="*/ 2 w 10"/>
                <a:gd name="T85" fmla="*/ 2 h 6"/>
                <a:gd name="T86" fmla="*/ 1 w 10"/>
                <a:gd name="T87" fmla="*/ 2 h 6"/>
                <a:gd name="T88" fmla="*/ 1 w 10"/>
                <a:gd name="T89" fmla="*/ 1 h 6"/>
                <a:gd name="T90" fmla="*/ 1 w 10"/>
                <a:gd name="T91" fmla="*/ 1 h 6"/>
                <a:gd name="T92" fmla="*/ 1 w 10"/>
                <a:gd name="T93" fmla="*/ 1 h 6"/>
                <a:gd name="T94" fmla="*/ 0 w 10"/>
                <a:gd name="T95" fmla="*/ 1 h 6"/>
                <a:gd name="T96" fmla="*/ 0 w 10"/>
                <a:gd name="T97" fmla="*/ 1 h 6"/>
                <a:gd name="T98" fmla="*/ 0 w 10"/>
                <a:gd name="T99" fmla="*/ 1 h 6"/>
                <a:gd name="T100" fmla="*/ 0 w 10"/>
                <a:gd name="T101" fmla="*/ 0 h 6"/>
                <a:gd name="T102" fmla="*/ 0 w 10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3" name="Freeform 3861"/>
            <p:cNvSpPr>
              <a:spLocks/>
            </p:cNvSpPr>
            <p:nvPr/>
          </p:nvSpPr>
          <p:spPr bwMode="auto">
            <a:xfrm>
              <a:off x="6419743" y="6343859"/>
              <a:ext cx="9843" cy="8859"/>
            </a:xfrm>
            <a:custGeom>
              <a:avLst/>
              <a:gdLst>
                <a:gd name="T0" fmla="*/ 10 w 10"/>
                <a:gd name="T1" fmla="*/ 9 h 9"/>
                <a:gd name="T2" fmla="*/ 10 w 10"/>
                <a:gd name="T3" fmla="*/ 9 h 9"/>
                <a:gd name="T4" fmla="*/ 9 w 10"/>
                <a:gd name="T5" fmla="*/ 9 h 9"/>
                <a:gd name="T6" fmla="*/ 9 w 10"/>
                <a:gd name="T7" fmla="*/ 9 h 9"/>
                <a:gd name="T8" fmla="*/ 9 w 10"/>
                <a:gd name="T9" fmla="*/ 9 h 9"/>
                <a:gd name="T10" fmla="*/ 9 w 10"/>
                <a:gd name="T11" fmla="*/ 9 h 9"/>
                <a:gd name="T12" fmla="*/ 9 w 10"/>
                <a:gd name="T13" fmla="*/ 9 h 9"/>
                <a:gd name="T14" fmla="*/ 8 w 10"/>
                <a:gd name="T15" fmla="*/ 8 h 9"/>
                <a:gd name="T16" fmla="*/ 8 w 10"/>
                <a:gd name="T17" fmla="*/ 8 h 9"/>
                <a:gd name="T18" fmla="*/ 8 w 10"/>
                <a:gd name="T19" fmla="*/ 8 h 9"/>
                <a:gd name="T20" fmla="*/ 8 w 10"/>
                <a:gd name="T21" fmla="*/ 8 h 9"/>
                <a:gd name="T22" fmla="*/ 8 w 10"/>
                <a:gd name="T23" fmla="*/ 8 h 9"/>
                <a:gd name="T24" fmla="*/ 8 w 10"/>
                <a:gd name="T25" fmla="*/ 8 h 9"/>
                <a:gd name="T26" fmla="*/ 7 w 10"/>
                <a:gd name="T27" fmla="*/ 8 h 9"/>
                <a:gd name="T28" fmla="*/ 7 w 10"/>
                <a:gd name="T29" fmla="*/ 7 h 9"/>
                <a:gd name="T30" fmla="*/ 7 w 10"/>
                <a:gd name="T31" fmla="*/ 7 h 9"/>
                <a:gd name="T32" fmla="*/ 7 w 10"/>
                <a:gd name="T33" fmla="*/ 7 h 9"/>
                <a:gd name="T34" fmla="*/ 6 w 10"/>
                <a:gd name="T35" fmla="*/ 7 h 9"/>
                <a:gd name="T36" fmla="*/ 6 w 10"/>
                <a:gd name="T37" fmla="*/ 7 h 9"/>
                <a:gd name="T38" fmla="*/ 6 w 10"/>
                <a:gd name="T39" fmla="*/ 6 h 9"/>
                <a:gd name="T40" fmla="*/ 6 w 10"/>
                <a:gd name="T41" fmla="*/ 6 h 9"/>
                <a:gd name="T42" fmla="*/ 6 w 10"/>
                <a:gd name="T43" fmla="*/ 6 h 9"/>
                <a:gd name="T44" fmla="*/ 5 w 10"/>
                <a:gd name="T45" fmla="*/ 6 h 9"/>
                <a:gd name="T46" fmla="*/ 5 w 10"/>
                <a:gd name="T47" fmla="*/ 6 h 9"/>
                <a:gd name="T48" fmla="*/ 5 w 10"/>
                <a:gd name="T49" fmla="*/ 6 h 9"/>
                <a:gd name="T50" fmla="*/ 5 w 10"/>
                <a:gd name="T51" fmla="*/ 5 h 9"/>
                <a:gd name="T52" fmla="*/ 5 w 10"/>
                <a:gd name="T53" fmla="*/ 5 h 9"/>
                <a:gd name="T54" fmla="*/ 5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4 h 9"/>
                <a:gd name="T62" fmla="*/ 4 w 10"/>
                <a:gd name="T63" fmla="*/ 4 h 9"/>
                <a:gd name="T64" fmla="*/ 3 w 10"/>
                <a:gd name="T65" fmla="*/ 4 h 9"/>
                <a:gd name="T66" fmla="*/ 3 w 10"/>
                <a:gd name="T67" fmla="*/ 4 h 9"/>
                <a:gd name="T68" fmla="*/ 3 w 10"/>
                <a:gd name="T69" fmla="*/ 3 h 9"/>
                <a:gd name="T70" fmla="*/ 3 w 10"/>
                <a:gd name="T71" fmla="*/ 3 h 9"/>
                <a:gd name="T72" fmla="*/ 3 w 10"/>
                <a:gd name="T73" fmla="*/ 3 h 9"/>
                <a:gd name="T74" fmla="*/ 2 w 10"/>
                <a:gd name="T75" fmla="*/ 3 h 9"/>
                <a:gd name="T76" fmla="*/ 2 w 10"/>
                <a:gd name="T77" fmla="*/ 3 h 9"/>
                <a:gd name="T78" fmla="*/ 2 w 10"/>
                <a:gd name="T79" fmla="*/ 2 h 9"/>
                <a:gd name="T80" fmla="*/ 2 w 10"/>
                <a:gd name="T81" fmla="*/ 2 h 9"/>
                <a:gd name="T82" fmla="*/ 2 w 10"/>
                <a:gd name="T83" fmla="*/ 2 h 9"/>
                <a:gd name="T84" fmla="*/ 2 w 10"/>
                <a:gd name="T85" fmla="*/ 2 h 9"/>
                <a:gd name="T86" fmla="*/ 1 w 10"/>
                <a:gd name="T87" fmla="*/ 2 h 9"/>
                <a:gd name="T88" fmla="*/ 1 w 10"/>
                <a:gd name="T89" fmla="*/ 1 h 9"/>
                <a:gd name="T90" fmla="*/ 1 w 10"/>
                <a:gd name="T91" fmla="*/ 1 h 9"/>
                <a:gd name="T92" fmla="*/ 1 w 10"/>
                <a:gd name="T93" fmla="*/ 1 h 9"/>
                <a:gd name="T94" fmla="*/ 0 w 10"/>
                <a:gd name="T95" fmla="*/ 0 h 9"/>
                <a:gd name="T96" fmla="*/ 0 w 10"/>
                <a:gd name="T97" fmla="*/ 0 h 9"/>
                <a:gd name="T98" fmla="*/ 0 w 10"/>
                <a:gd name="T99" fmla="*/ 0 h 9"/>
                <a:gd name="T100" fmla="*/ 0 w 10"/>
                <a:gd name="T101" fmla="*/ 0 h 9"/>
                <a:gd name="T102" fmla="*/ 0 w 10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4" name="Freeform 3862"/>
            <p:cNvSpPr>
              <a:spLocks/>
            </p:cNvSpPr>
            <p:nvPr/>
          </p:nvSpPr>
          <p:spPr bwMode="auto">
            <a:xfrm>
              <a:off x="6409901" y="6328111"/>
              <a:ext cx="9843" cy="15748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9 w 10"/>
                <a:gd name="T5" fmla="*/ 15 h 16"/>
                <a:gd name="T6" fmla="*/ 9 w 10"/>
                <a:gd name="T7" fmla="*/ 15 h 16"/>
                <a:gd name="T8" fmla="*/ 9 w 10"/>
                <a:gd name="T9" fmla="*/ 15 h 16"/>
                <a:gd name="T10" fmla="*/ 9 w 10"/>
                <a:gd name="T11" fmla="*/ 15 h 16"/>
                <a:gd name="T12" fmla="*/ 9 w 10"/>
                <a:gd name="T13" fmla="*/ 14 h 16"/>
                <a:gd name="T14" fmla="*/ 9 w 10"/>
                <a:gd name="T15" fmla="*/ 14 h 16"/>
                <a:gd name="T16" fmla="*/ 8 w 10"/>
                <a:gd name="T17" fmla="*/ 14 h 16"/>
                <a:gd name="T18" fmla="*/ 8 w 10"/>
                <a:gd name="T19" fmla="*/ 14 h 16"/>
                <a:gd name="T20" fmla="*/ 8 w 10"/>
                <a:gd name="T21" fmla="*/ 13 h 16"/>
                <a:gd name="T22" fmla="*/ 8 w 10"/>
                <a:gd name="T23" fmla="*/ 13 h 16"/>
                <a:gd name="T24" fmla="*/ 8 w 10"/>
                <a:gd name="T25" fmla="*/ 13 h 16"/>
                <a:gd name="T26" fmla="*/ 7 w 10"/>
                <a:gd name="T27" fmla="*/ 12 h 16"/>
                <a:gd name="T28" fmla="*/ 7 w 10"/>
                <a:gd name="T29" fmla="*/ 12 h 16"/>
                <a:gd name="T30" fmla="*/ 7 w 10"/>
                <a:gd name="T31" fmla="*/ 12 h 16"/>
                <a:gd name="T32" fmla="*/ 7 w 10"/>
                <a:gd name="T33" fmla="*/ 12 h 16"/>
                <a:gd name="T34" fmla="*/ 6 w 10"/>
                <a:gd name="T35" fmla="*/ 11 h 16"/>
                <a:gd name="T36" fmla="*/ 6 w 10"/>
                <a:gd name="T37" fmla="*/ 11 h 16"/>
                <a:gd name="T38" fmla="*/ 6 w 10"/>
                <a:gd name="T39" fmla="*/ 11 h 16"/>
                <a:gd name="T40" fmla="*/ 6 w 10"/>
                <a:gd name="T41" fmla="*/ 11 h 16"/>
                <a:gd name="T42" fmla="*/ 6 w 10"/>
                <a:gd name="T43" fmla="*/ 10 h 16"/>
                <a:gd name="T44" fmla="*/ 6 w 10"/>
                <a:gd name="T45" fmla="*/ 10 h 16"/>
                <a:gd name="T46" fmla="*/ 5 w 10"/>
                <a:gd name="T47" fmla="*/ 9 h 16"/>
                <a:gd name="T48" fmla="*/ 5 w 10"/>
                <a:gd name="T49" fmla="*/ 9 h 16"/>
                <a:gd name="T50" fmla="*/ 5 w 10"/>
                <a:gd name="T51" fmla="*/ 9 h 16"/>
                <a:gd name="T52" fmla="*/ 5 w 10"/>
                <a:gd name="T53" fmla="*/ 9 h 16"/>
                <a:gd name="T54" fmla="*/ 5 w 10"/>
                <a:gd name="T55" fmla="*/ 8 h 16"/>
                <a:gd name="T56" fmla="*/ 4 w 10"/>
                <a:gd name="T57" fmla="*/ 8 h 16"/>
                <a:gd name="T58" fmla="*/ 4 w 10"/>
                <a:gd name="T59" fmla="*/ 8 h 16"/>
                <a:gd name="T60" fmla="*/ 4 w 10"/>
                <a:gd name="T61" fmla="*/ 7 h 16"/>
                <a:gd name="T62" fmla="*/ 4 w 10"/>
                <a:gd name="T63" fmla="*/ 7 h 16"/>
                <a:gd name="T64" fmla="*/ 3 w 10"/>
                <a:gd name="T65" fmla="*/ 7 h 16"/>
                <a:gd name="T66" fmla="*/ 3 w 10"/>
                <a:gd name="T67" fmla="*/ 6 h 16"/>
                <a:gd name="T68" fmla="*/ 3 w 10"/>
                <a:gd name="T69" fmla="*/ 6 h 16"/>
                <a:gd name="T70" fmla="*/ 3 w 10"/>
                <a:gd name="T71" fmla="*/ 6 h 16"/>
                <a:gd name="T72" fmla="*/ 3 w 10"/>
                <a:gd name="T73" fmla="*/ 5 h 16"/>
                <a:gd name="T74" fmla="*/ 3 w 10"/>
                <a:gd name="T75" fmla="*/ 5 h 16"/>
                <a:gd name="T76" fmla="*/ 2 w 10"/>
                <a:gd name="T77" fmla="*/ 5 h 16"/>
                <a:gd name="T78" fmla="*/ 2 w 10"/>
                <a:gd name="T79" fmla="*/ 4 h 16"/>
                <a:gd name="T80" fmla="*/ 2 w 10"/>
                <a:gd name="T81" fmla="*/ 4 h 16"/>
                <a:gd name="T82" fmla="*/ 2 w 10"/>
                <a:gd name="T83" fmla="*/ 4 h 16"/>
                <a:gd name="T84" fmla="*/ 2 w 10"/>
                <a:gd name="T85" fmla="*/ 3 h 16"/>
                <a:gd name="T86" fmla="*/ 1 w 10"/>
                <a:gd name="T87" fmla="*/ 3 h 16"/>
                <a:gd name="T88" fmla="*/ 1 w 10"/>
                <a:gd name="T89" fmla="*/ 3 h 16"/>
                <a:gd name="T90" fmla="*/ 1 w 10"/>
                <a:gd name="T91" fmla="*/ 2 h 16"/>
                <a:gd name="T92" fmla="*/ 1 w 10"/>
                <a:gd name="T93" fmla="*/ 2 h 16"/>
                <a:gd name="T94" fmla="*/ 0 w 10"/>
                <a:gd name="T95" fmla="*/ 2 h 16"/>
                <a:gd name="T96" fmla="*/ 0 w 10"/>
                <a:gd name="T97" fmla="*/ 1 h 16"/>
                <a:gd name="T98" fmla="*/ 0 w 10"/>
                <a:gd name="T99" fmla="*/ 1 h 16"/>
                <a:gd name="T100" fmla="*/ 0 w 10"/>
                <a:gd name="T101" fmla="*/ 1 h 16"/>
                <a:gd name="T102" fmla="*/ 0 w 10"/>
                <a:gd name="T10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5" name="Freeform 3863"/>
            <p:cNvSpPr>
              <a:spLocks/>
            </p:cNvSpPr>
            <p:nvPr/>
          </p:nvSpPr>
          <p:spPr bwMode="auto">
            <a:xfrm>
              <a:off x="6400058" y="6306458"/>
              <a:ext cx="9843" cy="22638"/>
            </a:xfrm>
            <a:custGeom>
              <a:avLst/>
              <a:gdLst>
                <a:gd name="T0" fmla="*/ 10 w 10"/>
                <a:gd name="T1" fmla="*/ 23 h 23"/>
                <a:gd name="T2" fmla="*/ 10 w 10"/>
                <a:gd name="T3" fmla="*/ 22 h 23"/>
                <a:gd name="T4" fmla="*/ 10 w 10"/>
                <a:gd name="T5" fmla="*/ 22 h 23"/>
                <a:gd name="T6" fmla="*/ 9 w 10"/>
                <a:gd name="T7" fmla="*/ 21 h 23"/>
                <a:gd name="T8" fmla="*/ 9 w 10"/>
                <a:gd name="T9" fmla="*/ 21 h 23"/>
                <a:gd name="T10" fmla="*/ 9 w 10"/>
                <a:gd name="T11" fmla="*/ 20 h 23"/>
                <a:gd name="T12" fmla="*/ 9 w 10"/>
                <a:gd name="T13" fmla="*/ 20 h 23"/>
                <a:gd name="T14" fmla="*/ 9 w 10"/>
                <a:gd name="T15" fmla="*/ 20 h 23"/>
                <a:gd name="T16" fmla="*/ 8 w 10"/>
                <a:gd name="T17" fmla="*/ 19 h 23"/>
                <a:gd name="T18" fmla="*/ 8 w 10"/>
                <a:gd name="T19" fmla="*/ 19 h 23"/>
                <a:gd name="T20" fmla="*/ 8 w 10"/>
                <a:gd name="T21" fmla="*/ 18 h 23"/>
                <a:gd name="T22" fmla="*/ 8 w 10"/>
                <a:gd name="T23" fmla="*/ 18 h 23"/>
                <a:gd name="T24" fmla="*/ 8 w 10"/>
                <a:gd name="T25" fmla="*/ 18 h 23"/>
                <a:gd name="T26" fmla="*/ 8 w 10"/>
                <a:gd name="T27" fmla="*/ 17 h 23"/>
                <a:gd name="T28" fmla="*/ 7 w 10"/>
                <a:gd name="T29" fmla="*/ 17 h 23"/>
                <a:gd name="T30" fmla="*/ 7 w 10"/>
                <a:gd name="T31" fmla="*/ 17 h 23"/>
                <a:gd name="T32" fmla="*/ 7 w 10"/>
                <a:gd name="T33" fmla="*/ 16 h 23"/>
                <a:gd name="T34" fmla="*/ 7 w 10"/>
                <a:gd name="T35" fmla="*/ 16 h 23"/>
                <a:gd name="T36" fmla="*/ 6 w 10"/>
                <a:gd name="T37" fmla="*/ 15 h 23"/>
                <a:gd name="T38" fmla="*/ 6 w 10"/>
                <a:gd name="T39" fmla="*/ 15 h 23"/>
                <a:gd name="T40" fmla="*/ 6 w 10"/>
                <a:gd name="T41" fmla="*/ 14 h 23"/>
                <a:gd name="T42" fmla="*/ 6 w 10"/>
                <a:gd name="T43" fmla="*/ 14 h 23"/>
                <a:gd name="T44" fmla="*/ 6 w 10"/>
                <a:gd name="T45" fmla="*/ 14 h 23"/>
                <a:gd name="T46" fmla="*/ 5 w 10"/>
                <a:gd name="T47" fmla="*/ 13 h 23"/>
                <a:gd name="T48" fmla="*/ 5 w 10"/>
                <a:gd name="T49" fmla="*/ 13 h 23"/>
                <a:gd name="T50" fmla="*/ 5 w 10"/>
                <a:gd name="T51" fmla="*/ 12 h 23"/>
                <a:gd name="T52" fmla="*/ 5 w 10"/>
                <a:gd name="T53" fmla="*/ 12 h 23"/>
                <a:gd name="T54" fmla="*/ 5 w 10"/>
                <a:gd name="T55" fmla="*/ 11 h 23"/>
                <a:gd name="T56" fmla="*/ 5 w 10"/>
                <a:gd name="T57" fmla="*/ 11 h 23"/>
                <a:gd name="T58" fmla="*/ 4 w 10"/>
                <a:gd name="T59" fmla="*/ 10 h 23"/>
                <a:gd name="T60" fmla="*/ 4 w 10"/>
                <a:gd name="T61" fmla="*/ 10 h 23"/>
                <a:gd name="T62" fmla="*/ 4 w 10"/>
                <a:gd name="T63" fmla="*/ 10 h 23"/>
                <a:gd name="T64" fmla="*/ 4 w 10"/>
                <a:gd name="T65" fmla="*/ 9 h 23"/>
                <a:gd name="T66" fmla="*/ 3 w 10"/>
                <a:gd name="T67" fmla="*/ 9 h 23"/>
                <a:gd name="T68" fmla="*/ 3 w 10"/>
                <a:gd name="T69" fmla="*/ 8 h 23"/>
                <a:gd name="T70" fmla="*/ 3 w 10"/>
                <a:gd name="T71" fmla="*/ 8 h 23"/>
                <a:gd name="T72" fmla="*/ 3 w 10"/>
                <a:gd name="T73" fmla="*/ 7 h 23"/>
                <a:gd name="T74" fmla="*/ 3 w 10"/>
                <a:gd name="T75" fmla="*/ 7 h 23"/>
                <a:gd name="T76" fmla="*/ 2 w 10"/>
                <a:gd name="T77" fmla="*/ 6 h 23"/>
                <a:gd name="T78" fmla="*/ 2 w 10"/>
                <a:gd name="T79" fmla="*/ 6 h 23"/>
                <a:gd name="T80" fmla="*/ 2 w 10"/>
                <a:gd name="T81" fmla="*/ 5 h 23"/>
                <a:gd name="T82" fmla="*/ 2 w 10"/>
                <a:gd name="T83" fmla="*/ 5 h 23"/>
                <a:gd name="T84" fmla="*/ 2 w 10"/>
                <a:gd name="T85" fmla="*/ 4 h 23"/>
                <a:gd name="T86" fmla="*/ 2 w 10"/>
                <a:gd name="T87" fmla="*/ 4 h 23"/>
                <a:gd name="T88" fmla="*/ 1 w 10"/>
                <a:gd name="T89" fmla="*/ 4 h 23"/>
                <a:gd name="T90" fmla="*/ 1 w 10"/>
                <a:gd name="T91" fmla="*/ 3 h 23"/>
                <a:gd name="T92" fmla="*/ 1 w 10"/>
                <a:gd name="T93" fmla="*/ 2 h 23"/>
                <a:gd name="T94" fmla="*/ 1 w 10"/>
                <a:gd name="T95" fmla="*/ 2 h 23"/>
                <a:gd name="T96" fmla="*/ 0 w 10"/>
                <a:gd name="T97" fmla="*/ 1 h 23"/>
                <a:gd name="T98" fmla="*/ 0 w 10"/>
                <a:gd name="T99" fmla="*/ 1 h 23"/>
                <a:gd name="T100" fmla="*/ 0 w 10"/>
                <a:gd name="T101" fmla="*/ 1 h 23"/>
                <a:gd name="T102" fmla="*/ 0 w 10"/>
                <a:gd name="T10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3">
                  <a:moveTo>
                    <a:pt x="10" y="23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6" name="Freeform 3864"/>
            <p:cNvSpPr>
              <a:spLocks/>
            </p:cNvSpPr>
            <p:nvPr/>
          </p:nvSpPr>
          <p:spPr bwMode="auto">
            <a:xfrm>
              <a:off x="6390216" y="6279883"/>
              <a:ext cx="9843" cy="27559"/>
            </a:xfrm>
            <a:custGeom>
              <a:avLst/>
              <a:gdLst>
                <a:gd name="T0" fmla="*/ 10 w 10"/>
                <a:gd name="T1" fmla="*/ 28 h 28"/>
                <a:gd name="T2" fmla="*/ 10 w 10"/>
                <a:gd name="T3" fmla="*/ 27 h 28"/>
                <a:gd name="T4" fmla="*/ 10 w 10"/>
                <a:gd name="T5" fmla="*/ 27 h 28"/>
                <a:gd name="T6" fmla="*/ 9 w 10"/>
                <a:gd name="T7" fmla="*/ 26 h 28"/>
                <a:gd name="T8" fmla="*/ 9 w 10"/>
                <a:gd name="T9" fmla="*/ 25 h 28"/>
                <a:gd name="T10" fmla="*/ 9 w 10"/>
                <a:gd name="T11" fmla="*/ 25 h 28"/>
                <a:gd name="T12" fmla="*/ 9 w 10"/>
                <a:gd name="T13" fmla="*/ 25 h 28"/>
                <a:gd name="T14" fmla="*/ 9 w 10"/>
                <a:gd name="T15" fmla="*/ 24 h 28"/>
                <a:gd name="T16" fmla="*/ 9 w 10"/>
                <a:gd name="T17" fmla="*/ 24 h 28"/>
                <a:gd name="T18" fmla="*/ 8 w 10"/>
                <a:gd name="T19" fmla="*/ 23 h 28"/>
                <a:gd name="T20" fmla="*/ 8 w 10"/>
                <a:gd name="T21" fmla="*/ 22 h 28"/>
                <a:gd name="T22" fmla="*/ 8 w 10"/>
                <a:gd name="T23" fmla="*/ 22 h 28"/>
                <a:gd name="T24" fmla="*/ 8 w 10"/>
                <a:gd name="T25" fmla="*/ 21 h 28"/>
                <a:gd name="T26" fmla="*/ 8 w 10"/>
                <a:gd name="T27" fmla="*/ 21 h 28"/>
                <a:gd name="T28" fmla="*/ 7 w 10"/>
                <a:gd name="T29" fmla="*/ 20 h 28"/>
                <a:gd name="T30" fmla="*/ 7 w 10"/>
                <a:gd name="T31" fmla="*/ 20 h 28"/>
                <a:gd name="T32" fmla="*/ 7 w 10"/>
                <a:gd name="T33" fmla="*/ 19 h 28"/>
                <a:gd name="T34" fmla="*/ 7 w 10"/>
                <a:gd name="T35" fmla="*/ 19 h 28"/>
                <a:gd name="T36" fmla="*/ 6 w 10"/>
                <a:gd name="T37" fmla="*/ 18 h 28"/>
                <a:gd name="T38" fmla="*/ 6 w 10"/>
                <a:gd name="T39" fmla="*/ 18 h 28"/>
                <a:gd name="T40" fmla="*/ 6 w 10"/>
                <a:gd name="T41" fmla="*/ 17 h 28"/>
                <a:gd name="T42" fmla="*/ 6 w 10"/>
                <a:gd name="T43" fmla="*/ 17 h 28"/>
                <a:gd name="T44" fmla="*/ 6 w 10"/>
                <a:gd name="T45" fmla="*/ 16 h 28"/>
                <a:gd name="T46" fmla="*/ 6 w 10"/>
                <a:gd name="T47" fmla="*/ 16 h 28"/>
                <a:gd name="T48" fmla="*/ 5 w 10"/>
                <a:gd name="T49" fmla="*/ 15 h 28"/>
                <a:gd name="T50" fmla="*/ 5 w 10"/>
                <a:gd name="T51" fmla="*/ 15 h 28"/>
                <a:gd name="T52" fmla="*/ 5 w 10"/>
                <a:gd name="T53" fmla="*/ 14 h 28"/>
                <a:gd name="T54" fmla="*/ 5 w 10"/>
                <a:gd name="T55" fmla="*/ 14 h 28"/>
                <a:gd name="T56" fmla="*/ 5 w 10"/>
                <a:gd name="T57" fmla="*/ 13 h 28"/>
                <a:gd name="T58" fmla="*/ 4 w 10"/>
                <a:gd name="T59" fmla="*/ 12 h 28"/>
                <a:gd name="T60" fmla="*/ 4 w 10"/>
                <a:gd name="T61" fmla="*/ 12 h 28"/>
                <a:gd name="T62" fmla="*/ 4 w 10"/>
                <a:gd name="T63" fmla="*/ 11 h 28"/>
                <a:gd name="T64" fmla="*/ 4 w 10"/>
                <a:gd name="T65" fmla="*/ 11 h 28"/>
                <a:gd name="T66" fmla="*/ 3 w 10"/>
                <a:gd name="T67" fmla="*/ 10 h 28"/>
                <a:gd name="T68" fmla="*/ 3 w 10"/>
                <a:gd name="T69" fmla="*/ 10 h 28"/>
                <a:gd name="T70" fmla="*/ 3 w 10"/>
                <a:gd name="T71" fmla="*/ 9 h 28"/>
                <a:gd name="T72" fmla="*/ 3 w 10"/>
                <a:gd name="T73" fmla="*/ 8 h 28"/>
                <a:gd name="T74" fmla="*/ 3 w 10"/>
                <a:gd name="T75" fmla="*/ 8 h 28"/>
                <a:gd name="T76" fmla="*/ 3 w 10"/>
                <a:gd name="T77" fmla="*/ 7 h 28"/>
                <a:gd name="T78" fmla="*/ 2 w 10"/>
                <a:gd name="T79" fmla="*/ 7 h 28"/>
                <a:gd name="T80" fmla="*/ 2 w 10"/>
                <a:gd name="T81" fmla="*/ 6 h 28"/>
                <a:gd name="T82" fmla="*/ 2 w 10"/>
                <a:gd name="T83" fmla="*/ 6 h 28"/>
                <a:gd name="T84" fmla="*/ 2 w 10"/>
                <a:gd name="T85" fmla="*/ 5 h 28"/>
                <a:gd name="T86" fmla="*/ 2 w 10"/>
                <a:gd name="T87" fmla="*/ 5 h 28"/>
                <a:gd name="T88" fmla="*/ 1 w 10"/>
                <a:gd name="T89" fmla="*/ 4 h 28"/>
                <a:gd name="T90" fmla="*/ 1 w 10"/>
                <a:gd name="T91" fmla="*/ 3 h 28"/>
                <a:gd name="T92" fmla="*/ 1 w 10"/>
                <a:gd name="T93" fmla="*/ 3 h 28"/>
                <a:gd name="T94" fmla="*/ 1 w 10"/>
                <a:gd name="T95" fmla="*/ 2 h 28"/>
                <a:gd name="T96" fmla="*/ 0 w 10"/>
                <a:gd name="T97" fmla="*/ 2 h 28"/>
                <a:gd name="T98" fmla="*/ 0 w 10"/>
                <a:gd name="T99" fmla="*/ 1 h 28"/>
                <a:gd name="T100" fmla="*/ 0 w 10"/>
                <a:gd name="T101" fmla="*/ 1 h 28"/>
                <a:gd name="T102" fmla="*/ 0 w 10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8">
                  <a:moveTo>
                    <a:pt x="10" y="28"/>
                  </a:moveTo>
                  <a:lnTo>
                    <a:pt x="10" y="27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7" name="Freeform 3865"/>
            <p:cNvSpPr>
              <a:spLocks/>
            </p:cNvSpPr>
            <p:nvPr/>
          </p:nvSpPr>
          <p:spPr bwMode="auto">
            <a:xfrm>
              <a:off x="6380373" y="6251340"/>
              <a:ext cx="9843" cy="29527"/>
            </a:xfrm>
            <a:custGeom>
              <a:avLst/>
              <a:gdLst>
                <a:gd name="T0" fmla="*/ 10 w 10"/>
                <a:gd name="T1" fmla="*/ 30 h 30"/>
                <a:gd name="T2" fmla="*/ 10 w 10"/>
                <a:gd name="T3" fmla="*/ 29 h 30"/>
                <a:gd name="T4" fmla="*/ 10 w 10"/>
                <a:gd name="T5" fmla="*/ 28 h 30"/>
                <a:gd name="T6" fmla="*/ 10 w 10"/>
                <a:gd name="T7" fmla="*/ 28 h 30"/>
                <a:gd name="T8" fmla="*/ 9 w 10"/>
                <a:gd name="T9" fmla="*/ 27 h 30"/>
                <a:gd name="T10" fmla="*/ 9 w 10"/>
                <a:gd name="T11" fmla="*/ 27 h 30"/>
                <a:gd name="T12" fmla="*/ 9 w 10"/>
                <a:gd name="T13" fmla="*/ 26 h 30"/>
                <a:gd name="T14" fmla="*/ 9 w 10"/>
                <a:gd name="T15" fmla="*/ 26 h 30"/>
                <a:gd name="T16" fmla="*/ 9 w 10"/>
                <a:gd name="T17" fmla="*/ 25 h 30"/>
                <a:gd name="T18" fmla="*/ 8 w 10"/>
                <a:gd name="T19" fmla="*/ 24 h 30"/>
                <a:gd name="T20" fmla="*/ 8 w 10"/>
                <a:gd name="T21" fmla="*/ 24 h 30"/>
                <a:gd name="T22" fmla="*/ 8 w 10"/>
                <a:gd name="T23" fmla="*/ 23 h 30"/>
                <a:gd name="T24" fmla="*/ 8 w 10"/>
                <a:gd name="T25" fmla="*/ 23 h 30"/>
                <a:gd name="T26" fmla="*/ 8 w 10"/>
                <a:gd name="T27" fmla="*/ 22 h 30"/>
                <a:gd name="T28" fmla="*/ 7 w 10"/>
                <a:gd name="T29" fmla="*/ 22 h 30"/>
                <a:gd name="T30" fmla="*/ 7 w 10"/>
                <a:gd name="T31" fmla="*/ 21 h 30"/>
                <a:gd name="T32" fmla="*/ 7 w 10"/>
                <a:gd name="T33" fmla="*/ 20 h 30"/>
                <a:gd name="T34" fmla="*/ 7 w 10"/>
                <a:gd name="T35" fmla="*/ 20 h 30"/>
                <a:gd name="T36" fmla="*/ 6 w 10"/>
                <a:gd name="T37" fmla="*/ 19 h 30"/>
                <a:gd name="T38" fmla="*/ 6 w 10"/>
                <a:gd name="T39" fmla="*/ 19 h 30"/>
                <a:gd name="T40" fmla="*/ 6 w 10"/>
                <a:gd name="T41" fmla="*/ 18 h 30"/>
                <a:gd name="T42" fmla="*/ 6 w 10"/>
                <a:gd name="T43" fmla="*/ 18 h 30"/>
                <a:gd name="T44" fmla="*/ 6 w 10"/>
                <a:gd name="T45" fmla="*/ 17 h 30"/>
                <a:gd name="T46" fmla="*/ 6 w 10"/>
                <a:gd name="T47" fmla="*/ 17 h 30"/>
                <a:gd name="T48" fmla="*/ 5 w 10"/>
                <a:gd name="T49" fmla="*/ 16 h 30"/>
                <a:gd name="T50" fmla="*/ 5 w 10"/>
                <a:gd name="T51" fmla="*/ 15 h 30"/>
                <a:gd name="T52" fmla="*/ 5 w 10"/>
                <a:gd name="T53" fmla="*/ 15 h 30"/>
                <a:gd name="T54" fmla="*/ 5 w 10"/>
                <a:gd name="T55" fmla="*/ 14 h 30"/>
                <a:gd name="T56" fmla="*/ 5 w 10"/>
                <a:gd name="T57" fmla="*/ 14 h 30"/>
                <a:gd name="T58" fmla="*/ 4 w 10"/>
                <a:gd name="T59" fmla="*/ 13 h 30"/>
                <a:gd name="T60" fmla="*/ 4 w 10"/>
                <a:gd name="T61" fmla="*/ 12 h 30"/>
                <a:gd name="T62" fmla="*/ 4 w 10"/>
                <a:gd name="T63" fmla="*/ 12 h 30"/>
                <a:gd name="T64" fmla="*/ 4 w 10"/>
                <a:gd name="T65" fmla="*/ 11 h 30"/>
                <a:gd name="T66" fmla="*/ 3 w 10"/>
                <a:gd name="T67" fmla="*/ 11 h 30"/>
                <a:gd name="T68" fmla="*/ 3 w 10"/>
                <a:gd name="T69" fmla="*/ 10 h 30"/>
                <a:gd name="T70" fmla="*/ 3 w 10"/>
                <a:gd name="T71" fmla="*/ 9 h 30"/>
                <a:gd name="T72" fmla="*/ 3 w 10"/>
                <a:gd name="T73" fmla="*/ 9 h 30"/>
                <a:gd name="T74" fmla="*/ 3 w 10"/>
                <a:gd name="T75" fmla="*/ 8 h 30"/>
                <a:gd name="T76" fmla="*/ 3 w 10"/>
                <a:gd name="T77" fmla="*/ 8 h 30"/>
                <a:gd name="T78" fmla="*/ 2 w 10"/>
                <a:gd name="T79" fmla="*/ 7 h 30"/>
                <a:gd name="T80" fmla="*/ 2 w 10"/>
                <a:gd name="T81" fmla="*/ 7 h 30"/>
                <a:gd name="T82" fmla="*/ 2 w 10"/>
                <a:gd name="T83" fmla="*/ 6 h 30"/>
                <a:gd name="T84" fmla="*/ 2 w 10"/>
                <a:gd name="T85" fmla="*/ 5 h 30"/>
                <a:gd name="T86" fmla="*/ 2 w 10"/>
                <a:gd name="T87" fmla="*/ 5 h 30"/>
                <a:gd name="T88" fmla="*/ 1 w 10"/>
                <a:gd name="T89" fmla="*/ 4 h 30"/>
                <a:gd name="T90" fmla="*/ 1 w 10"/>
                <a:gd name="T91" fmla="*/ 4 h 30"/>
                <a:gd name="T92" fmla="*/ 1 w 10"/>
                <a:gd name="T93" fmla="*/ 3 h 30"/>
                <a:gd name="T94" fmla="*/ 1 w 10"/>
                <a:gd name="T95" fmla="*/ 3 h 30"/>
                <a:gd name="T96" fmla="*/ 0 w 10"/>
                <a:gd name="T97" fmla="*/ 2 h 30"/>
                <a:gd name="T98" fmla="*/ 0 w 10"/>
                <a:gd name="T99" fmla="*/ 1 h 30"/>
                <a:gd name="T100" fmla="*/ 0 w 10"/>
                <a:gd name="T101" fmla="*/ 1 h 30"/>
                <a:gd name="T102" fmla="*/ 0 w 10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0">
                  <a:moveTo>
                    <a:pt x="10" y="30"/>
                  </a:moveTo>
                  <a:lnTo>
                    <a:pt x="10" y="29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8" name="Freeform 3866"/>
            <p:cNvSpPr>
              <a:spLocks/>
            </p:cNvSpPr>
            <p:nvPr/>
          </p:nvSpPr>
          <p:spPr bwMode="auto">
            <a:xfrm>
              <a:off x="6370531" y="6225749"/>
              <a:ext cx="9843" cy="26575"/>
            </a:xfrm>
            <a:custGeom>
              <a:avLst/>
              <a:gdLst>
                <a:gd name="T0" fmla="*/ 10 w 10"/>
                <a:gd name="T1" fmla="*/ 27 h 27"/>
                <a:gd name="T2" fmla="*/ 10 w 10"/>
                <a:gd name="T3" fmla="*/ 26 h 27"/>
                <a:gd name="T4" fmla="*/ 10 w 10"/>
                <a:gd name="T5" fmla="*/ 26 h 27"/>
                <a:gd name="T6" fmla="*/ 10 w 10"/>
                <a:gd name="T7" fmla="*/ 25 h 27"/>
                <a:gd name="T8" fmla="*/ 9 w 10"/>
                <a:gd name="T9" fmla="*/ 25 h 27"/>
                <a:gd name="T10" fmla="*/ 9 w 10"/>
                <a:gd name="T11" fmla="*/ 24 h 27"/>
                <a:gd name="T12" fmla="*/ 9 w 10"/>
                <a:gd name="T13" fmla="*/ 24 h 27"/>
                <a:gd name="T14" fmla="*/ 9 w 10"/>
                <a:gd name="T15" fmla="*/ 23 h 27"/>
                <a:gd name="T16" fmla="*/ 9 w 10"/>
                <a:gd name="T17" fmla="*/ 22 h 27"/>
                <a:gd name="T18" fmla="*/ 8 w 10"/>
                <a:gd name="T19" fmla="*/ 22 h 27"/>
                <a:gd name="T20" fmla="*/ 8 w 10"/>
                <a:gd name="T21" fmla="*/ 21 h 27"/>
                <a:gd name="T22" fmla="*/ 8 w 10"/>
                <a:gd name="T23" fmla="*/ 21 h 27"/>
                <a:gd name="T24" fmla="*/ 8 w 10"/>
                <a:gd name="T25" fmla="*/ 20 h 27"/>
                <a:gd name="T26" fmla="*/ 8 w 10"/>
                <a:gd name="T27" fmla="*/ 20 h 27"/>
                <a:gd name="T28" fmla="*/ 8 w 10"/>
                <a:gd name="T29" fmla="*/ 19 h 27"/>
                <a:gd name="T30" fmla="*/ 7 w 10"/>
                <a:gd name="T31" fmla="*/ 19 h 27"/>
                <a:gd name="T32" fmla="*/ 7 w 10"/>
                <a:gd name="T33" fmla="*/ 18 h 27"/>
                <a:gd name="T34" fmla="*/ 7 w 10"/>
                <a:gd name="T35" fmla="*/ 17 h 27"/>
                <a:gd name="T36" fmla="*/ 7 w 10"/>
                <a:gd name="T37" fmla="*/ 17 h 27"/>
                <a:gd name="T38" fmla="*/ 6 w 10"/>
                <a:gd name="T39" fmla="*/ 16 h 27"/>
                <a:gd name="T40" fmla="*/ 6 w 10"/>
                <a:gd name="T41" fmla="*/ 16 h 27"/>
                <a:gd name="T42" fmla="*/ 6 w 10"/>
                <a:gd name="T43" fmla="*/ 15 h 27"/>
                <a:gd name="T44" fmla="*/ 6 w 10"/>
                <a:gd name="T45" fmla="*/ 15 h 27"/>
                <a:gd name="T46" fmla="*/ 6 w 10"/>
                <a:gd name="T47" fmla="*/ 14 h 27"/>
                <a:gd name="T48" fmla="*/ 5 w 10"/>
                <a:gd name="T49" fmla="*/ 14 h 27"/>
                <a:gd name="T50" fmla="*/ 5 w 10"/>
                <a:gd name="T51" fmla="*/ 13 h 27"/>
                <a:gd name="T52" fmla="*/ 5 w 10"/>
                <a:gd name="T53" fmla="*/ 13 h 27"/>
                <a:gd name="T54" fmla="*/ 5 w 10"/>
                <a:gd name="T55" fmla="*/ 12 h 27"/>
                <a:gd name="T56" fmla="*/ 5 w 10"/>
                <a:gd name="T57" fmla="*/ 12 h 27"/>
                <a:gd name="T58" fmla="*/ 5 w 10"/>
                <a:gd name="T59" fmla="*/ 11 h 27"/>
                <a:gd name="T60" fmla="*/ 4 w 10"/>
                <a:gd name="T61" fmla="*/ 11 h 27"/>
                <a:gd name="T62" fmla="*/ 4 w 10"/>
                <a:gd name="T63" fmla="*/ 10 h 27"/>
                <a:gd name="T64" fmla="*/ 4 w 10"/>
                <a:gd name="T65" fmla="*/ 9 h 27"/>
                <a:gd name="T66" fmla="*/ 4 w 10"/>
                <a:gd name="T67" fmla="*/ 9 h 27"/>
                <a:gd name="T68" fmla="*/ 3 w 10"/>
                <a:gd name="T69" fmla="*/ 8 h 27"/>
                <a:gd name="T70" fmla="*/ 3 w 10"/>
                <a:gd name="T71" fmla="*/ 8 h 27"/>
                <a:gd name="T72" fmla="*/ 3 w 10"/>
                <a:gd name="T73" fmla="*/ 7 h 27"/>
                <a:gd name="T74" fmla="*/ 3 w 10"/>
                <a:gd name="T75" fmla="*/ 7 h 27"/>
                <a:gd name="T76" fmla="*/ 3 w 10"/>
                <a:gd name="T77" fmla="*/ 6 h 27"/>
                <a:gd name="T78" fmla="*/ 2 w 10"/>
                <a:gd name="T79" fmla="*/ 6 h 27"/>
                <a:gd name="T80" fmla="*/ 2 w 10"/>
                <a:gd name="T81" fmla="*/ 5 h 27"/>
                <a:gd name="T82" fmla="*/ 2 w 10"/>
                <a:gd name="T83" fmla="*/ 5 h 27"/>
                <a:gd name="T84" fmla="*/ 2 w 10"/>
                <a:gd name="T85" fmla="*/ 4 h 27"/>
                <a:gd name="T86" fmla="*/ 2 w 10"/>
                <a:gd name="T87" fmla="*/ 4 h 27"/>
                <a:gd name="T88" fmla="*/ 2 w 10"/>
                <a:gd name="T89" fmla="*/ 3 h 27"/>
                <a:gd name="T90" fmla="*/ 1 w 10"/>
                <a:gd name="T91" fmla="*/ 3 h 27"/>
                <a:gd name="T92" fmla="*/ 1 w 10"/>
                <a:gd name="T93" fmla="*/ 2 h 27"/>
                <a:gd name="T94" fmla="*/ 1 w 10"/>
                <a:gd name="T95" fmla="*/ 2 h 27"/>
                <a:gd name="T96" fmla="*/ 1 w 10"/>
                <a:gd name="T97" fmla="*/ 1 h 27"/>
                <a:gd name="T98" fmla="*/ 0 w 10"/>
                <a:gd name="T99" fmla="*/ 1 h 27"/>
                <a:gd name="T100" fmla="*/ 0 w 10"/>
                <a:gd name="T101" fmla="*/ 0 h 27"/>
                <a:gd name="T102" fmla="*/ 0 w 10"/>
                <a:gd name="T10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7">
                  <a:moveTo>
                    <a:pt x="10" y="27"/>
                  </a:moveTo>
                  <a:lnTo>
                    <a:pt x="10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9" name="Freeform 3867"/>
            <p:cNvSpPr>
              <a:spLocks/>
            </p:cNvSpPr>
            <p:nvPr/>
          </p:nvSpPr>
          <p:spPr bwMode="auto">
            <a:xfrm>
              <a:off x="6360688" y="6205080"/>
              <a:ext cx="9843" cy="20670"/>
            </a:xfrm>
            <a:custGeom>
              <a:avLst/>
              <a:gdLst>
                <a:gd name="T0" fmla="*/ 10 w 10"/>
                <a:gd name="T1" fmla="*/ 21 h 21"/>
                <a:gd name="T2" fmla="*/ 10 w 10"/>
                <a:gd name="T3" fmla="*/ 21 h 21"/>
                <a:gd name="T4" fmla="*/ 10 w 10"/>
                <a:gd name="T5" fmla="*/ 20 h 21"/>
                <a:gd name="T6" fmla="*/ 10 w 10"/>
                <a:gd name="T7" fmla="*/ 20 h 21"/>
                <a:gd name="T8" fmla="*/ 9 w 10"/>
                <a:gd name="T9" fmla="*/ 19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18 h 21"/>
                <a:gd name="T16" fmla="*/ 9 w 10"/>
                <a:gd name="T17" fmla="*/ 17 h 21"/>
                <a:gd name="T18" fmla="*/ 9 w 10"/>
                <a:gd name="T19" fmla="*/ 17 h 21"/>
                <a:gd name="T20" fmla="*/ 8 w 10"/>
                <a:gd name="T21" fmla="*/ 17 h 21"/>
                <a:gd name="T22" fmla="*/ 8 w 10"/>
                <a:gd name="T23" fmla="*/ 16 h 21"/>
                <a:gd name="T24" fmla="*/ 8 w 10"/>
                <a:gd name="T25" fmla="*/ 16 h 21"/>
                <a:gd name="T26" fmla="*/ 8 w 10"/>
                <a:gd name="T27" fmla="*/ 15 h 21"/>
                <a:gd name="T28" fmla="*/ 7 w 10"/>
                <a:gd name="T29" fmla="*/ 15 h 21"/>
                <a:gd name="T30" fmla="*/ 7 w 10"/>
                <a:gd name="T31" fmla="*/ 15 h 21"/>
                <a:gd name="T32" fmla="*/ 7 w 10"/>
                <a:gd name="T33" fmla="*/ 14 h 21"/>
                <a:gd name="T34" fmla="*/ 7 w 10"/>
                <a:gd name="T35" fmla="*/ 13 h 21"/>
                <a:gd name="T36" fmla="*/ 7 w 10"/>
                <a:gd name="T37" fmla="*/ 13 h 21"/>
                <a:gd name="T38" fmla="*/ 6 w 10"/>
                <a:gd name="T39" fmla="*/ 13 h 21"/>
                <a:gd name="T40" fmla="*/ 6 w 10"/>
                <a:gd name="T41" fmla="*/ 12 h 21"/>
                <a:gd name="T42" fmla="*/ 6 w 10"/>
                <a:gd name="T43" fmla="*/ 12 h 21"/>
                <a:gd name="T44" fmla="*/ 6 w 10"/>
                <a:gd name="T45" fmla="*/ 11 h 21"/>
                <a:gd name="T46" fmla="*/ 6 w 10"/>
                <a:gd name="T47" fmla="*/ 11 h 21"/>
                <a:gd name="T48" fmla="*/ 6 w 10"/>
                <a:gd name="T49" fmla="*/ 10 h 21"/>
                <a:gd name="T50" fmla="*/ 5 w 10"/>
                <a:gd name="T51" fmla="*/ 10 h 21"/>
                <a:gd name="T52" fmla="*/ 5 w 10"/>
                <a:gd name="T53" fmla="*/ 10 h 21"/>
                <a:gd name="T54" fmla="*/ 5 w 10"/>
                <a:gd name="T55" fmla="*/ 9 h 21"/>
                <a:gd name="T56" fmla="*/ 5 w 10"/>
                <a:gd name="T57" fmla="*/ 9 h 21"/>
                <a:gd name="T58" fmla="*/ 5 w 10"/>
                <a:gd name="T59" fmla="*/ 8 h 21"/>
                <a:gd name="T60" fmla="*/ 4 w 10"/>
                <a:gd name="T61" fmla="*/ 8 h 21"/>
                <a:gd name="T62" fmla="*/ 4 w 10"/>
                <a:gd name="T63" fmla="*/ 7 h 21"/>
                <a:gd name="T64" fmla="*/ 4 w 10"/>
                <a:gd name="T65" fmla="*/ 7 h 21"/>
                <a:gd name="T66" fmla="*/ 4 w 10"/>
                <a:gd name="T67" fmla="*/ 7 h 21"/>
                <a:gd name="T68" fmla="*/ 3 w 10"/>
                <a:gd name="T69" fmla="*/ 6 h 21"/>
                <a:gd name="T70" fmla="*/ 3 w 10"/>
                <a:gd name="T71" fmla="*/ 6 h 21"/>
                <a:gd name="T72" fmla="*/ 3 w 10"/>
                <a:gd name="T73" fmla="*/ 6 h 21"/>
                <a:gd name="T74" fmla="*/ 3 w 10"/>
                <a:gd name="T75" fmla="*/ 5 h 21"/>
                <a:gd name="T76" fmla="*/ 3 w 10"/>
                <a:gd name="T77" fmla="*/ 5 h 21"/>
                <a:gd name="T78" fmla="*/ 3 w 10"/>
                <a:gd name="T79" fmla="*/ 4 h 21"/>
                <a:gd name="T80" fmla="*/ 2 w 10"/>
                <a:gd name="T81" fmla="*/ 4 h 21"/>
                <a:gd name="T82" fmla="*/ 2 w 10"/>
                <a:gd name="T83" fmla="*/ 4 h 21"/>
                <a:gd name="T84" fmla="*/ 2 w 10"/>
                <a:gd name="T85" fmla="*/ 3 h 21"/>
                <a:gd name="T86" fmla="*/ 2 w 10"/>
                <a:gd name="T87" fmla="*/ 3 h 21"/>
                <a:gd name="T88" fmla="*/ 2 w 10"/>
                <a:gd name="T89" fmla="*/ 2 h 21"/>
                <a:gd name="T90" fmla="*/ 1 w 10"/>
                <a:gd name="T91" fmla="*/ 2 h 21"/>
                <a:gd name="T92" fmla="*/ 1 w 10"/>
                <a:gd name="T93" fmla="*/ 2 h 21"/>
                <a:gd name="T94" fmla="*/ 1 w 10"/>
                <a:gd name="T95" fmla="*/ 1 h 21"/>
                <a:gd name="T96" fmla="*/ 1 w 10"/>
                <a:gd name="T97" fmla="*/ 1 h 21"/>
                <a:gd name="T98" fmla="*/ 0 w 10"/>
                <a:gd name="T99" fmla="*/ 1 h 21"/>
                <a:gd name="T100" fmla="*/ 0 w 10"/>
                <a:gd name="T101" fmla="*/ 0 h 21"/>
                <a:gd name="T102" fmla="*/ 0 w 10"/>
                <a:gd name="T10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lnTo>
                    <a:pt x="10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0" name="Freeform 3868"/>
            <p:cNvSpPr>
              <a:spLocks/>
            </p:cNvSpPr>
            <p:nvPr/>
          </p:nvSpPr>
          <p:spPr bwMode="auto">
            <a:xfrm>
              <a:off x="6350846" y="6191301"/>
              <a:ext cx="9843" cy="13779"/>
            </a:xfrm>
            <a:custGeom>
              <a:avLst/>
              <a:gdLst>
                <a:gd name="T0" fmla="*/ 10 w 10"/>
                <a:gd name="T1" fmla="*/ 14 h 14"/>
                <a:gd name="T2" fmla="*/ 10 w 10"/>
                <a:gd name="T3" fmla="*/ 14 h 14"/>
                <a:gd name="T4" fmla="*/ 10 w 10"/>
                <a:gd name="T5" fmla="*/ 14 h 14"/>
                <a:gd name="T6" fmla="*/ 10 w 10"/>
                <a:gd name="T7" fmla="*/ 13 h 14"/>
                <a:gd name="T8" fmla="*/ 10 w 10"/>
                <a:gd name="T9" fmla="*/ 13 h 14"/>
                <a:gd name="T10" fmla="*/ 9 w 10"/>
                <a:gd name="T11" fmla="*/ 13 h 14"/>
                <a:gd name="T12" fmla="*/ 9 w 10"/>
                <a:gd name="T13" fmla="*/ 12 h 14"/>
                <a:gd name="T14" fmla="*/ 9 w 10"/>
                <a:gd name="T15" fmla="*/ 12 h 14"/>
                <a:gd name="T16" fmla="*/ 9 w 10"/>
                <a:gd name="T17" fmla="*/ 11 h 14"/>
                <a:gd name="T18" fmla="*/ 9 w 10"/>
                <a:gd name="T19" fmla="*/ 11 h 14"/>
                <a:gd name="T20" fmla="*/ 8 w 10"/>
                <a:gd name="T21" fmla="*/ 11 h 14"/>
                <a:gd name="T22" fmla="*/ 8 w 10"/>
                <a:gd name="T23" fmla="*/ 11 h 14"/>
                <a:gd name="T24" fmla="*/ 8 w 10"/>
                <a:gd name="T25" fmla="*/ 10 h 14"/>
                <a:gd name="T26" fmla="*/ 8 w 10"/>
                <a:gd name="T27" fmla="*/ 10 h 14"/>
                <a:gd name="T28" fmla="*/ 7 w 10"/>
                <a:gd name="T29" fmla="*/ 10 h 14"/>
                <a:gd name="T30" fmla="*/ 7 w 10"/>
                <a:gd name="T31" fmla="*/ 9 h 14"/>
                <a:gd name="T32" fmla="*/ 7 w 10"/>
                <a:gd name="T33" fmla="*/ 9 h 14"/>
                <a:gd name="T34" fmla="*/ 7 w 10"/>
                <a:gd name="T35" fmla="*/ 9 h 14"/>
                <a:gd name="T36" fmla="*/ 7 w 10"/>
                <a:gd name="T37" fmla="*/ 8 h 14"/>
                <a:gd name="T38" fmla="*/ 7 w 10"/>
                <a:gd name="T39" fmla="*/ 8 h 14"/>
                <a:gd name="T40" fmla="*/ 6 w 10"/>
                <a:gd name="T41" fmla="*/ 8 h 14"/>
                <a:gd name="T42" fmla="*/ 6 w 10"/>
                <a:gd name="T43" fmla="*/ 7 h 14"/>
                <a:gd name="T44" fmla="*/ 6 w 10"/>
                <a:gd name="T45" fmla="*/ 7 h 14"/>
                <a:gd name="T46" fmla="*/ 6 w 10"/>
                <a:gd name="T47" fmla="*/ 7 h 14"/>
                <a:gd name="T48" fmla="*/ 6 w 10"/>
                <a:gd name="T49" fmla="*/ 7 h 14"/>
                <a:gd name="T50" fmla="*/ 5 w 10"/>
                <a:gd name="T51" fmla="*/ 6 h 14"/>
                <a:gd name="T52" fmla="*/ 5 w 10"/>
                <a:gd name="T53" fmla="*/ 6 h 14"/>
                <a:gd name="T54" fmla="*/ 5 w 10"/>
                <a:gd name="T55" fmla="*/ 6 h 14"/>
                <a:gd name="T56" fmla="*/ 5 w 10"/>
                <a:gd name="T57" fmla="*/ 6 h 14"/>
                <a:gd name="T58" fmla="*/ 5 w 10"/>
                <a:gd name="T59" fmla="*/ 5 h 14"/>
                <a:gd name="T60" fmla="*/ 5 w 10"/>
                <a:gd name="T61" fmla="*/ 5 h 14"/>
                <a:gd name="T62" fmla="*/ 4 w 10"/>
                <a:gd name="T63" fmla="*/ 5 h 14"/>
                <a:gd name="T64" fmla="*/ 4 w 10"/>
                <a:gd name="T65" fmla="*/ 4 h 14"/>
                <a:gd name="T66" fmla="*/ 4 w 10"/>
                <a:gd name="T67" fmla="*/ 4 h 14"/>
                <a:gd name="T68" fmla="*/ 4 w 10"/>
                <a:gd name="T69" fmla="*/ 4 h 14"/>
                <a:gd name="T70" fmla="*/ 3 w 10"/>
                <a:gd name="T71" fmla="*/ 4 h 14"/>
                <a:gd name="T72" fmla="*/ 3 w 10"/>
                <a:gd name="T73" fmla="*/ 3 h 14"/>
                <a:gd name="T74" fmla="*/ 3 w 10"/>
                <a:gd name="T75" fmla="*/ 3 h 14"/>
                <a:gd name="T76" fmla="*/ 3 w 10"/>
                <a:gd name="T77" fmla="*/ 3 h 14"/>
                <a:gd name="T78" fmla="*/ 3 w 10"/>
                <a:gd name="T79" fmla="*/ 3 h 14"/>
                <a:gd name="T80" fmla="*/ 2 w 10"/>
                <a:gd name="T81" fmla="*/ 2 h 14"/>
                <a:gd name="T82" fmla="*/ 2 w 10"/>
                <a:gd name="T83" fmla="*/ 2 h 14"/>
                <a:gd name="T84" fmla="*/ 2 w 10"/>
                <a:gd name="T85" fmla="*/ 2 h 14"/>
                <a:gd name="T86" fmla="*/ 2 w 10"/>
                <a:gd name="T87" fmla="*/ 2 h 14"/>
                <a:gd name="T88" fmla="*/ 2 w 10"/>
                <a:gd name="T89" fmla="*/ 1 h 14"/>
                <a:gd name="T90" fmla="*/ 2 w 10"/>
                <a:gd name="T91" fmla="*/ 1 h 14"/>
                <a:gd name="T92" fmla="*/ 1 w 10"/>
                <a:gd name="T93" fmla="*/ 1 h 14"/>
                <a:gd name="T94" fmla="*/ 1 w 10"/>
                <a:gd name="T95" fmla="*/ 1 h 14"/>
                <a:gd name="T96" fmla="*/ 1 w 10"/>
                <a:gd name="T97" fmla="*/ 1 h 14"/>
                <a:gd name="T98" fmla="*/ 1 w 10"/>
                <a:gd name="T99" fmla="*/ 0 h 14"/>
                <a:gd name="T100" fmla="*/ 0 w 10"/>
                <a:gd name="T101" fmla="*/ 0 h 14"/>
                <a:gd name="T102" fmla="*/ 0 w 10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1" name="Freeform 3869"/>
            <p:cNvSpPr>
              <a:spLocks/>
            </p:cNvSpPr>
            <p:nvPr/>
          </p:nvSpPr>
          <p:spPr bwMode="auto">
            <a:xfrm>
              <a:off x="6341003" y="6184411"/>
              <a:ext cx="9843" cy="6890"/>
            </a:xfrm>
            <a:custGeom>
              <a:avLst/>
              <a:gdLst>
                <a:gd name="T0" fmla="*/ 10 w 10"/>
                <a:gd name="T1" fmla="*/ 7 h 7"/>
                <a:gd name="T2" fmla="*/ 10 w 10"/>
                <a:gd name="T3" fmla="*/ 7 h 7"/>
                <a:gd name="T4" fmla="*/ 10 w 10"/>
                <a:gd name="T5" fmla="*/ 7 h 7"/>
                <a:gd name="T6" fmla="*/ 10 w 10"/>
                <a:gd name="T7" fmla="*/ 7 h 7"/>
                <a:gd name="T8" fmla="*/ 10 w 10"/>
                <a:gd name="T9" fmla="*/ 6 h 7"/>
                <a:gd name="T10" fmla="*/ 9 w 10"/>
                <a:gd name="T11" fmla="*/ 6 h 7"/>
                <a:gd name="T12" fmla="*/ 9 w 10"/>
                <a:gd name="T13" fmla="*/ 6 h 7"/>
                <a:gd name="T14" fmla="*/ 9 w 10"/>
                <a:gd name="T15" fmla="*/ 6 h 7"/>
                <a:gd name="T16" fmla="*/ 9 w 10"/>
                <a:gd name="T17" fmla="*/ 5 h 7"/>
                <a:gd name="T18" fmla="*/ 9 w 10"/>
                <a:gd name="T19" fmla="*/ 5 h 7"/>
                <a:gd name="T20" fmla="*/ 9 w 10"/>
                <a:gd name="T21" fmla="*/ 5 h 7"/>
                <a:gd name="T22" fmla="*/ 8 w 10"/>
                <a:gd name="T23" fmla="*/ 5 h 7"/>
                <a:gd name="T24" fmla="*/ 8 w 10"/>
                <a:gd name="T25" fmla="*/ 5 h 7"/>
                <a:gd name="T26" fmla="*/ 8 w 10"/>
                <a:gd name="T27" fmla="*/ 5 h 7"/>
                <a:gd name="T28" fmla="*/ 8 w 10"/>
                <a:gd name="T29" fmla="*/ 4 h 7"/>
                <a:gd name="T30" fmla="*/ 7 w 10"/>
                <a:gd name="T31" fmla="*/ 4 h 7"/>
                <a:gd name="T32" fmla="*/ 7 w 10"/>
                <a:gd name="T33" fmla="*/ 4 h 7"/>
                <a:gd name="T34" fmla="*/ 7 w 10"/>
                <a:gd name="T35" fmla="*/ 4 h 7"/>
                <a:gd name="T36" fmla="*/ 7 w 10"/>
                <a:gd name="T37" fmla="*/ 4 h 7"/>
                <a:gd name="T38" fmla="*/ 7 w 10"/>
                <a:gd name="T39" fmla="*/ 4 h 7"/>
                <a:gd name="T40" fmla="*/ 6 w 10"/>
                <a:gd name="T41" fmla="*/ 4 h 7"/>
                <a:gd name="T42" fmla="*/ 6 w 10"/>
                <a:gd name="T43" fmla="*/ 3 h 7"/>
                <a:gd name="T44" fmla="*/ 6 w 10"/>
                <a:gd name="T45" fmla="*/ 3 h 7"/>
                <a:gd name="T46" fmla="*/ 6 w 10"/>
                <a:gd name="T47" fmla="*/ 3 h 7"/>
                <a:gd name="T48" fmla="*/ 6 w 10"/>
                <a:gd name="T49" fmla="*/ 3 h 7"/>
                <a:gd name="T50" fmla="*/ 6 w 10"/>
                <a:gd name="T51" fmla="*/ 3 h 7"/>
                <a:gd name="T52" fmla="*/ 5 w 10"/>
                <a:gd name="T53" fmla="*/ 2 h 7"/>
                <a:gd name="T54" fmla="*/ 5 w 10"/>
                <a:gd name="T55" fmla="*/ 2 h 7"/>
                <a:gd name="T56" fmla="*/ 5 w 10"/>
                <a:gd name="T57" fmla="*/ 2 h 7"/>
                <a:gd name="T58" fmla="*/ 5 w 10"/>
                <a:gd name="T59" fmla="*/ 2 h 7"/>
                <a:gd name="T60" fmla="*/ 5 w 10"/>
                <a:gd name="T61" fmla="*/ 2 h 7"/>
                <a:gd name="T62" fmla="*/ 4 w 10"/>
                <a:gd name="T63" fmla="*/ 2 h 7"/>
                <a:gd name="T64" fmla="*/ 4 w 10"/>
                <a:gd name="T65" fmla="*/ 2 h 7"/>
                <a:gd name="T66" fmla="*/ 4 w 10"/>
                <a:gd name="T67" fmla="*/ 2 h 7"/>
                <a:gd name="T68" fmla="*/ 4 w 10"/>
                <a:gd name="T69" fmla="*/ 2 h 7"/>
                <a:gd name="T70" fmla="*/ 3 w 10"/>
                <a:gd name="T71" fmla="*/ 1 h 7"/>
                <a:gd name="T72" fmla="*/ 3 w 10"/>
                <a:gd name="T73" fmla="*/ 1 h 7"/>
                <a:gd name="T74" fmla="*/ 3 w 10"/>
                <a:gd name="T75" fmla="*/ 1 h 7"/>
                <a:gd name="T76" fmla="*/ 3 w 10"/>
                <a:gd name="T77" fmla="*/ 1 h 7"/>
                <a:gd name="T78" fmla="*/ 3 w 10"/>
                <a:gd name="T79" fmla="*/ 1 h 7"/>
                <a:gd name="T80" fmla="*/ 3 w 10"/>
                <a:gd name="T81" fmla="*/ 1 h 7"/>
                <a:gd name="T82" fmla="*/ 2 w 10"/>
                <a:gd name="T83" fmla="*/ 1 h 7"/>
                <a:gd name="T84" fmla="*/ 2 w 10"/>
                <a:gd name="T85" fmla="*/ 1 h 7"/>
                <a:gd name="T86" fmla="*/ 2 w 10"/>
                <a:gd name="T87" fmla="*/ 1 h 7"/>
                <a:gd name="T88" fmla="*/ 2 w 10"/>
                <a:gd name="T89" fmla="*/ 1 h 7"/>
                <a:gd name="T90" fmla="*/ 2 w 10"/>
                <a:gd name="T91" fmla="*/ 1 h 7"/>
                <a:gd name="T92" fmla="*/ 1 w 10"/>
                <a:gd name="T93" fmla="*/ 0 h 7"/>
                <a:gd name="T94" fmla="*/ 1 w 10"/>
                <a:gd name="T95" fmla="*/ 0 h 7"/>
                <a:gd name="T96" fmla="*/ 1 w 10"/>
                <a:gd name="T97" fmla="*/ 0 h 7"/>
                <a:gd name="T98" fmla="*/ 1 w 10"/>
                <a:gd name="T99" fmla="*/ 0 h 7"/>
                <a:gd name="T100" fmla="*/ 0 w 10"/>
                <a:gd name="T101" fmla="*/ 0 h 7"/>
                <a:gd name="T102" fmla="*/ 0 w 10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2" name="Freeform 3870"/>
            <p:cNvSpPr>
              <a:spLocks/>
            </p:cNvSpPr>
            <p:nvPr/>
          </p:nvSpPr>
          <p:spPr bwMode="auto">
            <a:xfrm>
              <a:off x="6331161" y="6183427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10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5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4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2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3" name="Freeform 3871"/>
            <p:cNvSpPr>
              <a:spLocks/>
            </p:cNvSpPr>
            <p:nvPr/>
          </p:nvSpPr>
          <p:spPr bwMode="auto">
            <a:xfrm>
              <a:off x="6321318" y="6184411"/>
              <a:ext cx="9843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0 h 5"/>
                <a:gd name="T12" fmla="*/ 9 w 10"/>
                <a:gd name="T13" fmla="*/ 0 h 5"/>
                <a:gd name="T14" fmla="*/ 9 w 10"/>
                <a:gd name="T15" fmla="*/ 0 h 5"/>
                <a:gd name="T16" fmla="*/ 9 w 10"/>
                <a:gd name="T17" fmla="*/ 0 h 5"/>
                <a:gd name="T18" fmla="*/ 9 w 10"/>
                <a:gd name="T19" fmla="*/ 0 h 5"/>
                <a:gd name="T20" fmla="*/ 9 w 10"/>
                <a:gd name="T21" fmla="*/ 0 h 5"/>
                <a:gd name="T22" fmla="*/ 8 w 10"/>
                <a:gd name="T23" fmla="*/ 0 h 5"/>
                <a:gd name="T24" fmla="*/ 8 w 10"/>
                <a:gd name="T25" fmla="*/ 1 h 5"/>
                <a:gd name="T26" fmla="*/ 8 w 10"/>
                <a:gd name="T27" fmla="*/ 1 h 5"/>
                <a:gd name="T28" fmla="*/ 8 w 10"/>
                <a:gd name="T29" fmla="*/ 1 h 5"/>
                <a:gd name="T30" fmla="*/ 7 w 10"/>
                <a:gd name="T31" fmla="*/ 1 h 5"/>
                <a:gd name="T32" fmla="*/ 7 w 10"/>
                <a:gd name="T33" fmla="*/ 1 h 5"/>
                <a:gd name="T34" fmla="*/ 7 w 10"/>
                <a:gd name="T35" fmla="*/ 1 h 5"/>
                <a:gd name="T36" fmla="*/ 7 w 10"/>
                <a:gd name="T37" fmla="*/ 1 h 5"/>
                <a:gd name="T38" fmla="*/ 7 w 10"/>
                <a:gd name="T39" fmla="*/ 1 h 5"/>
                <a:gd name="T40" fmla="*/ 7 w 10"/>
                <a:gd name="T41" fmla="*/ 1 h 5"/>
                <a:gd name="T42" fmla="*/ 6 w 10"/>
                <a:gd name="T43" fmla="*/ 1 h 5"/>
                <a:gd name="T44" fmla="*/ 6 w 10"/>
                <a:gd name="T45" fmla="*/ 1 h 5"/>
                <a:gd name="T46" fmla="*/ 6 w 10"/>
                <a:gd name="T47" fmla="*/ 1 h 5"/>
                <a:gd name="T48" fmla="*/ 6 w 10"/>
                <a:gd name="T49" fmla="*/ 2 h 5"/>
                <a:gd name="T50" fmla="*/ 6 w 10"/>
                <a:gd name="T51" fmla="*/ 2 h 5"/>
                <a:gd name="T52" fmla="*/ 5 w 10"/>
                <a:gd name="T53" fmla="*/ 2 h 5"/>
                <a:gd name="T54" fmla="*/ 5 w 10"/>
                <a:gd name="T55" fmla="*/ 2 h 5"/>
                <a:gd name="T56" fmla="*/ 5 w 10"/>
                <a:gd name="T57" fmla="*/ 2 h 5"/>
                <a:gd name="T58" fmla="*/ 5 w 10"/>
                <a:gd name="T59" fmla="*/ 2 h 5"/>
                <a:gd name="T60" fmla="*/ 5 w 10"/>
                <a:gd name="T61" fmla="*/ 2 h 5"/>
                <a:gd name="T62" fmla="*/ 5 w 10"/>
                <a:gd name="T63" fmla="*/ 2 h 5"/>
                <a:gd name="T64" fmla="*/ 4 w 10"/>
                <a:gd name="T65" fmla="*/ 2 h 5"/>
                <a:gd name="T66" fmla="*/ 4 w 10"/>
                <a:gd name="T67" fmla="*/ 2 h 5"/>
                <a:gd name="T68" fmla="*/ 4 w 10"/>
                <a:gd name="T69" fmla="*/ 3 h 5"/>
                <a:gd name="T70" fmla="*/ 4 w 10"/>
                <a:gd name="T71" fmla="*/ 3 h 5"/>
                <a:gd name="T72" fmla="*/ 3 w 10"/>
                <a:gd name="T73" fmla="*/ 3 h 5"/>
                <a:gd name="T74" fmla="*/ 3 w 10"/>
                <a:gd name="T75" fmla="*/ 3 h 5"/>
                <a:gd name="T76" fmla="*/ 3 w 10"/>
                <a:gd name="T77" fmla="*/ 3 h 5"/>
                <a:gd name="T78" fmla="*/ 3 w 10"/>
                <a:gd name="T79" fmla="*/ 3 h 5"/>
                <a:gd name="T80" fmla="*/ 3 w 10"/>
                <a:gd name="T81" fmla="*/ 3 h 5"/>
                <a:gd name="T82" fmla="*/ 2 w 10"/>
                <a:gd name="T83" fmla="*/ 4 h 5"/>
                <a:gd name="T84" fmla="*/ 2 w 10"/>
                <a:gd name="T85" fmla="*/ 4 h 5"/>
                <a:gd name="T86" fmla="*/ 2 w 10"/>
                <a:gd name="T87" fmla="*/ 4 h 5"/>
                <a:gd name="T88" fmla="*/ 2 w 10"/>
                <a:gd name="T89" fmla="*/ 4 h 5"/>
                <a:gd name="T90" fmla="*/ 2 w 10"/>
                <a:gd name="T91" fmla="*/ 4 h 5"/>
                <a:gd name="T92" fmla="*/ 2 w 10"/>
                <a:gd name="T93" fmla="*/ 4 h 5"/>
                <a:gd name="T94" fmla="*/ 1 w 10"/>
                <a:gd name="T95" fmla="*/ 4 h 5"/>
                <a:gd name="T96" fmla="*/ 1 w 10"/>
                <a:gd name="T97" fmla="*/ 5 h 5"/>
                <a:gd name="T98" fmla="*/ 1 w 10"/>
                <a:gd name="T99" fmla="*/ 5 h 5"/>
                <a:gd name="T100" fmla="*/ 1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4" name="Freeform 3872"/>
            <p:cNvSpPr>
              <a:spLocks/>
            </p:cNvSpPr>
            <p:nvPr/>
          </p:nvSpPr>
          <p:spPr bwMode="auto">
            <a:xfrm>
              <a:off x="6311476" y="6189332"/>
              <a:ext cx="10827" cy="9842"/>
            </a:xfrm>
            <a:custGeom>
              <a:avLst/>
              <a:gdLst>
                <a:gd name="T0" fmla="*/ 11 w 11"/>
                <a:gd name="T1" fmla="*/ 0 h 10"/>
                <a:gd name="T2" fmla="*/ 10 w 11"/>
                <a:gd name="T3" fmla="*/ 0 h 10"/>
                <a:gd name="T4" fmla="*/ 10 w 11"/>
                <a:gd name="T5" fmla="*/ 0 h 10"/>
                <a:gd name="T6" fmla="*/ 10 w 11"/>
                <a:gd name="T7" fmla="*/ 0 h 10"/>
                <a:gd name="T8" fmla="*/ 10 w 11"/>
                <a:gd name="T9" fmla="*/ 0 h 10"/>
                <a:gd name="T10" fmla="*/ 10 w 11"/>
                <a:gd name="T11" fmla="*/ 1 h 10"/>
                <a:gd name="T12" fmla="*/ 9 w 11"/>
                <a:gd name="T13" fmla="*/ 1 h 10"/>
                <a:gd name="T14" fmla="*/ 9 w 11"/>
                <a:gd name="T15" fmla="*/ 1 h 10"/>
                <a:gd name="T16" fmla="*/ 9 w 11"/>
                <a:gd name="T17" fmla="*/ 1 h 10"/>
                <a:gd name="T18" fmla="*/ 9 w 11"/>
                <a:gd name="T19" fmla="*/ 1 h 10"/>
                <a:gd name="T20" fmla="*/ 9 w 11"/>
                <a:gd name="T21" fmla="*/ 2 h 10"/>
                <a:gd name="T22" fmla="*/ 9 w 11"/>
                <a:gd name="T23" fmla="*/ 2 h 10"/>
                <a:gd name="T24" fmla="*/ 8 w 11"/>
                <a:gd name="T25" fmla="*/ 2 h 10"/>
                <a:gd name="T26" fmla="*/ 8 w 11"/>
                <a:gd name="T27" fmla="*/ 2 h 10"/>
                <a:gd name="T28" fmla="*/ 8 w 11"/>
                <a:gd name="T29" fmla="*/ 2 h 10"/>
                <a:gd name="T30" fmla="*/ 8 w 11"/>
                <a:gd name="T31" fmla="*/ 2 h 10"/>
                <a:gd name="T32" fmla="*/ 7 w 11"/>
                <a:gd name="T33" fmla="*/ 3 h 10"/>
                <a:gd name="T34" fmla="*/ 7 w 11"/>
                <a:gd name="T35" fmla="*/ 3 h 10"/>
                <a:gd name="T36" fmla="*/ 7 w 11"/>
                <a:gd name="T37" fmla="*/ 3 h 10"/>
                <a:gd name="T38" fmla="*/ 7 w 11"/>
                <a:gd name="T39" fmla="*/ 3 h 10"/>
                <a:gd name="T40" fmla="*/ 7 w 11"/>
                <a:gd name="T41" fmla="*/ 3 h 10"/>
                <a:gd name="T42" fmla="*/ 6 w 11"/>
                <a:gd name="T43" fmla="*/ 3 h 10"/>
                <a:gd name="T44" fmla="*/ 6 w 11"/>
                <a:gd name="T45" fmla="*/ 4 h 10"/>
                <a:gd name="T46" fmla="*/ 6 w 11"/>
                <a:gd name="T47" fmla="*/ 4 h 10"/>
                <a:gd name="T48" fmla="*/ 6 w 11"/>
                <a:gd name="T49" fmla="*/ 4 h 10"/>
                <a:gd name="T50" fmla="*/ 6 w 11"/>
                <a:gd name="T51" fmla="*/ 4 h 10"/>
                <a:gd name="T52" fmla="*/ 6 w 11"/>
                <a:gd name="T53" fmla="*/ 5 h 10"/>
                <a:gd name="T54" fmla="*/ 5 w 11"/>
                <a:gd name="T55" fmla="*/ 5 h 10"/>
                <a:gd name="T56" fmla="*/ 5 w 11"/>
                <a:gd name="T57" fmla="*/ 5 h 10"/>
                <a:gd name="T58" fmla="*/ 5 w 11"/>
                <a:gd name="T59" fmla="*/ 5 h 10"/>
                <a:gd name="T60" fmla="*/ 5 w 11"/>
                <a:gd name="T61" fmla="*/ 5 h 10"/>
                <a:gd name="T62" fmla="*/ 5 w 11"/>
                <a:gd name="T63" fmla="*/ 5 h 10"/>
                <a:gd name="T64" fmla="*/ 4 w 11"/>
                <a:gd name="T65" fmla="*/ 6 h 10"/>
                <a:gd name="T66" fmla="*/ 4 w 11"/>
                <a:gd name="T67" fmla="*/ 6 h 10"/>
                <a:gd name="T68" fmla="*/ 4 w 11"/>
                <a:gd name="T69" fmla="*/ 6 h 10"/>
                <a:gd name="T70" fmla="*/ 4 w 11"/>
                <a:gd name="T71" fmla="*/ 6 h 10"/>
                <a:gd name="T72" fmla="*/ 3 w 11"/>
                <a:gd name="T73" fmla="*/ 6 h 10"/>
                <a:gd name="T74" fmla="*/ 3 w 11"/>
                <a:gd name="T75" fmla="*/ 7 h 10"/>
                <a:gd name="T76" fmla="*/ 3 w 11"/>
                <a:gd name="T77" fmla="*/ 7 h 10"/>
                <a:gd name="T78" fmla="*/ 3 w 11"/>
                <a:gd name="T79" fmla="*/ 7 h 10"/>
                <a:gd name="T80" fmla="*/ 3 w 11"/>
                <a:gd name="T81" fmla="*/ 7 h 10"/>
                <a:gd name="T82" fmla="*/ 3 w 11"/>
                <a:gd name="T83" fmla="*/ 8 h 10"/>
                <a:gd name="T84" fmla="*/ 2 w 11"/>
                <a:gd name="T85" fmla="*/ 8 h 10"/>
                <a:gd name="T86" fmla="*/ 2 w 11"/>
                <a:gd name="T87" fmla="*/ 8 h 10"/>
                <a:gd name="T88" fmla="*/ 2 w 11"/>
                <a:gd name="T89" fmla="*/ 8 h 10"/>
                <a:gd name="T90" fmla="*/ 2 w 11"/>
                <a:gd name="T91" fmla="*/ 9 h 10"/>
                <a:gd name="T92" fmla="*/ 2 w 11"/>
                <a:gd name="T93" fmla="*/ 9 h 10"/>
                <a:gd name="T94" fmla="*/ 1 w 11"/>
                <a:gd name="T95" fmla="*/ 9 h 10"/>
                <a:gd name="T96" fmla="*/ 1 w 11"/>
                <a:gd name="T97" fmla="*/ 9 h 10"/>
                <a:gd name="T98" fmla="*/ 1 w 11"/>
                <a:gd name="T99" fmla="*/ 9 h 10"/>
                <a:gd name="T100" fmla="*/ 1 w 11"/>
                <a:gd name="T101" fmla="*/ 10 h 10"/>
                <a:gd name="T102" fmla="*/ 0 w 11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5" name="Freeform 3873"/>
            <p:cNvSpPr>
              <a:spLocks/>
            </p:cNvSpPr>
            <p:nvPr/>
          </p:nvSpPr>
          <p:spPr bwMode="auto">
            <a:xfrm>
              <a:off x="6302617" y="6199175"/>
              <a:ext cx="9843" cy="12796"/>
            </a:xfrm>
            <a:custGeom>
              <a:avLst/>
              <a:gdLst>
                <a:gd name="T0" fmla="*/ 10 w 10"/>
                <a:gd name="T1" fmla="*/ 0 h 13"/>
                <a:gd name="T2" fmla="*/ 9 w 10"/>
                <a:gd name="T3" fmla="*/ 0 h 13"/>
                <a:gd name="T4" fmla="*/ 9 w 10"/>
                <a:gd name="T5" fmla="*/ 0 h 13"/>
                <a:gd name="T6" fmla="*/ 9 w 10"/>
                <a:gd name="T7" fmla="*/ 0 h 13"/>
                <a:gd name="T8" fmla="*/ 9 w 10"/>
                <a:gd name="T9" fmla="*/ 0 h 13"/>
                <a:gd name="T10" fmla="*/ 9 w 10"/>
                <a:gd name="T11" fmla="*/ 1 h 13"/>
                <a:gd name="T12" fmla="*/ 9 w 10"/>
                <a:gd name="T13" fmla="*/ 1 h 13"/>
                <a:gd name="T14" fmla="*/ 8 w 10"/>
                <a:gd name="T15" fmla="*/ 1 h 13"/>
                <a:gd name="T16" fmla="*/ 8 w 10"/>
                <a:gd name="T17" fmla="*/ 2 h 13"/>
                <a:gd name="T18" fmla="*/ 8 w 10"/>
                <a:gd name="T19" fmla="*/ 2 h 13"/>
                <a:gd name="T20" fmla="*/ 8 w 10"/>
                <a:gd name="T21" fmla="*/ 2 h 13"/>
                <a:gd name="T22" fmla="*/ 8 w 10"/>
                <a:gd name="T23" fmla="*/ 2 h 13"/>
                <a:gd name="T24" fmla="*/ 7 w 10"/>
                <a:gd name="T25" fmla="*/ 3 h 13"/>
                <a:gd name="T26" fmla="*/ 7 w 10"/>
                <a:gd name="T27" fmla="*/ 3 h 13"/>
                <a:gd name="T28" fmla="*/ 7 w 10"/>
                <a:gd name="T29" fmla="*/ 3 h 13"/>
                <a:gd name="T30" fmla="*/ 7 w 10"/>
                <a:gd name="T31" fmla="*/ 3 h 13"/>
                <a:gd name="T32" fmla="*/ 6 w 10"/>
                <a:gd name="T33" fmla="*/ 3 h 13"/>
                <a:gd name="T34" fmla="*/ 6 w 10"/>
                <a:gd name="T35" fmla="*/ 4 h 13"/>
                <a:gd name="T36" fmla="*/ 6 w 10"/>
                <a:gd name="T37" fmla="*/ 4 h 13"/>
                <a:gd name="T38" fmla="*/ 6 w 10"/>
                <a:gd name="T39" fmla="*/ 4 h 13"/>
                <a:gd name="T40" fmla="*/ 6 w 10"/>
                <a:gd name="T41" fmla="*/ 5 h 13"/>
                <a:gd name="T42" fmla="*/ 6 w 10"/>
                <a:gd name="T43" fmla="*/ 5 h 13"/>
                <a:gd name="T44" fmla="*/ 5 w 10"/>
                <a:gd name="T45" fmla="*/ 5 h 13"/>
                <a:gd name="T46" fmla="*/ 5 w 10"/>
                <a:gd name="T47" fmla="*/ 5 h 13"/>
                <a:gd name="T48" fmla="*/ 5 w 10"/>
                <a:gd name="T49" fmla="*/ 6 h 13"/>
                <a:gd name="T50" fmla="*/ 5 w 10"/>
                <a:gd name="T51" fmla="*/ 6 h 13"/>
                <a:gd name="T52" fmla="*/ 5 w 10"/>
                <a:gd name="T53" fmla="*/ 6 h 13"/>
                <a:gd name="T54" fmla="*/ 4 w 10"/>
                <a:gd name="T55" fmla="*/ 6 h 13"/>
                <a:gd name="T56" fmla="*/ 4 w 10"/>
                <a:gd name="T57" fmla="*/ 7 h 13"/>
                <a:gd name="T58" fmla="*/ 4 w 10"/>
                <a:gd name="T59" fmla="*/ 7 h 13"/>
                <a:gd name="T60" fmla="*/ 4 w 10"/>
                <a:gd name="T61" fmla="*/ 7 h 13"/>
                <a:gd name="T62" fmla="*/ 4 w 10"/>
                <a:gd name="T63" fmla="*/ 8 h 13"/>
                <a:gd name="T64" fmla="*/ 4 w 10"/>
                <a:gd name="T65" fmla="*/ 8 h 13"/>
                <a:gd name="T66" fmla="*/ 3 w 10"/>
                <a:gd name="T67" fmla="*/ 8 h 13"/>
                <a:gd name="T68" fmla="*/ 3 w 10"/>
                <a:gd name="T69" fmla="*/ 8 h 13"/>
                <a:gd name="T70" fmla="*/ 3 w 10"/>
                <a:gd name="T71" fmla="*/ 9 h 13"/>
                <a:gd name="T72" fmla="*/ 3 w 10"/>
                <a:gd name="T73" fmla="*/ 9 h 13"/>
                <a:gd name="T74" fmla="*/ 2 w 10"/>
                <a:gd name="T75" fmla="*/ 9 h 13"/>
                <a:gd name="T76" fmla="*/ 2 w 10"/>
                <a:gd name="T77" fmla="*/ 9 h 13"/>
                <a:gd name="T78" fmla="*/ 2 w 10"/>
                <a:gd name="T79" fmla="*/ 10 h 13"/>
                <a:gd name="T80" fmla="*/ 2 w 10"/>
                <a:gd name="T81" fmla="*/ 10 h 13"/>
                <a:gd name="T82" fmla="*/ 2 w 10"/>
                <a:gd name="T83" fmla="*/ 10 h 13"/>
                <a:gd name="T84" fmla="*/ 1 w 10"/>
                <a:gd name="T85" fmla="*/ 11 h 13"/>
                <a:gd name="T86" fmla="*/ 1 w 10"/>
                <a:gd name="T87" fmla="*/ 11 h 13"/>
                <a:gd name="T88" fmla="*/ 1 w 10"/>
                <a:gd name="T89" fmla="*/ 11 h 13"/>
                <a:gd name="T90" fmla="*/ 1 w 10"/>
                <a:gd name="T91" fmla="*/ 12 h 13"/>
                <a:gd name="T92" fmla="*/ 1 w 10"/>
                <a:gd name="T93" fmla="*/ 12 h 13"/>
                <a:gd name="T94" fmla="*/ 1 w 10"/>
                <a:gd name="T95" fmla="*/ 12 h 13"/>
                <a:gd name="T96" fmla="*/ 0 w 10"/>
                <a:gd name="T97" fmla="*/ 12 h 13"/>
                <a:gd name="T98" fmla="*/ 0 w 10"/>
                <a:gd name="T99" fmla="*/ 13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6" name="Freeform 3874"/>
            <p:cNvSpPr>
              <a:spLocks/>
            </p:cNvSpPr>
            <p:nvPr/>
          </p:nvSpPr>
          <p:spPr bwMode="auto">
            <a:xfrm>
              <a:off x="6292775" y="6211970"/>
              <a:ext cx="9843" cy="16733"/>
            </a:xfrm>
            <a:custGeom>
              <a:avLst/>
              <a:gdLst>
                <a:gd name="T0" fmla="*/ 10 w 10"/>
                <a:gd name="T1" fmla="*/ 0 h 17"/>
                <a:gd name="T2" fmla="*/ 10 w 10"/>
                <a:gd name="T3" fmla="*/ 0 h 17"/>
                <a:gd name="T4" fmla="*/ 9 w 10"/>
                <a:gd name="T5" fmla="*/ 1 h 17"/>
                <a:gd name="T6" fmla="*/ 9 w 10"/>
                <a:gd name="T7" fmla="*/ 1 h 17"/>
                <a:gd name="T8" fmla="*/ 9 w 10"/>
                <a:gd name="T9" fmla="*/ 1 h 17"/>
                <a:gd name="T10" fmla="*/ 9 w 10"/>
                <a:gd name="T11" fmla="*/ 2 h 17"/>
                <a:gd name="T12" fmla="*/ 9 w 10"/>
                <a:gd name="T13" fmla="*/ 2 h 17"/>
                <a:gd name="T14" fmla="*/ 8 w 10"/>
                <a:gd name="T15" fmla="*/ 2 h 17"/>
                <a:gd name="T16" fmla="*/ 8 w 10"/>
                <a:gd name="T17" fmla="*/ 2 h 17"/>
                <a:gd name="T18" fmla="*/ 8 w 10"/>
                <a:gd name="T19" fmla="*/ 3 h 17"/>
                <a:gd name="T20" fmla="*/ 8 w 10"/>
                <a:gd name="T21" fmla="*/ 3 h 17"/>
                <a:gd name="T22" fmla="*/ 8 w 10"/>
                <a:gd name="T23" fmla="*/ 3 h 17"/>
                <a:gd name="T24" fmla="*/ 8 w 10"/>
                <a:gd name="T25" fmla="*/ 4 h 17"/>
                <a:gd name="T26" fmla="*/ 7 w 10"/>
                <a:gd name="T27" fmla="*/ 4 h 17"/>
                <a:gd name="T28" fmla="*/ 7 w 10"/>
                <a:gd name="T29" fmla="*/ 4 h 17"/>
                <a:gd name="T30" fmla="*/ 7 w 10"/>
                <a:gd name="T31" fmla="*/ 5 h 17"/>
                <a:gd name="T32" fmla="*/ 7 w 10"/>
                <a:gd name="T33" fmla="*/ 5 h 17"/>
                <a:gd name="T34" fmla="*/ 6 w 10"/>
                <a:gd name="T35" fmla="*/ 5 h 17"/>
                <a:gd name="T36" fmla="*/ 6 w 10"/>
                <a:gd name="T37" fmla="*/ 6 h 17"/>
                <a:gd name="T38" fmla="*/ 6 w 10"/>
                <a:gd name="T39" fmla="*/ 6 h 17"/>
                <a:gd name="T40" fmla="*/ 6 w 10"/>
                <a:gd name="T41" fmla="*/ 6 h 17"/>
                <a:gd name="T42" fmla="*/ 6 w 10"/>
                <a:gd name="T43" fmla="*/ 6 h 17"/>
                <a:gd name="T44" fmla="*/ 5 w 10"/>
                <a:gd name="T45" fmla="*/ 7 h 17"/>
                <a:gd name="T46" fmla="*/ 5 w 10"/>
                <a:gd name="T47" fmla="*/ 7 h 17"/>
                <a:gd name="T48" fmla="*/ 5 w 10"/>
                <a:gd name="T49" fmla="*/ 8 h 17"/>
                <a:gd name="T50" fmla="*/ 5 w 10"/>
                <a:gd name="T51" fmla="*/ 8 h 17"/>
                <a:gd name="T52" fmla="*/ 5 w 10"/>
                <a:gd name="T53" fmla="*/ 8 h 17"/>
                <a:gd name="T54" fmla="*/ 5 w 10"/>
                <a:gd name="T55" fmla="*/ 9 h 17"/>
                <a:gd name="T56" fmla="*/ 4 w 10"/>
                <a:gd name="T57" fmla="*/ 9 h 17"/>
                <a:gd name="T58" fmla="*/ 4 w 10"/>
                <a:gd name="T59" fmla="*/ 9 h 17"/>
                <a:gd name="T60" fmla="*/ 4 w 10"/>
                <a:gd name="T61" fmla="*/ 9 h 17"/>
                <a:gd name="T62" fmla="*/ 4 w 10"/>
                <a:gd name="T63" fmla="*/ 10 h 17"/>
                <a:gd name="T64" fmla="*/ 4 w 10"/>
                <a:gd name="T65" fmla="*/ 10 h 17"/>
                <a:gd name="T66" fmla="*/ 3 w 10"/>
                <a:gd name="T67" fmla="*/ 10 h 17"/>
                <a:gd name="T68" fmla="*/ 3 w 10"/>
                <a:gd name="T69" fmla="*/ 11 h 17"/>
                <a:gd name="T70" fmla="*/ 3 w 10"/>
                <a:gd name="T71" fmla="*/ 11 h 17"/>
                <a:gd name="T72" fmla="*/ 3 w 10"/>
                <a:gd name="T73" fmla="*/ 12 h 17"/>
                <a:gd name="T74" fmla="*/ 2 w 10"/>
                <a:gd name="T75" fmla="*/ 12 h 17"/>
                <a:gd name="T76" fmla="*/ 2 w 10"/>
                <a:gd name="T77" fmla="*/ 12 h 17"/>
                <a:gd name="T78" fmla="*/ 2 w 10"/>
                <a:gd name="T79" fmla="*/ 12 h 17"/>
                <a:gd name="T80" fmla="*/ 2 w 10"/>
                <a:gd name="T81" fmla="*/ 13 h 17"/>
                <a:gd name="T82" fmla="*/ 2 w 10"/>
                <a:gd name="T83" fmla="*/ 13 h 17"/>
                <a:gd name="T84" fmla="*/ 2 w 10"/>
                <a:gd name="T85" fmla="*/ 13 h 17"/>
                <a:gd name="T86" fmla="*/ 1 w 10"/>
                <a:gd name="T87" fmla="*/ 14 h 17"/>
                <a:gd name="T88" fmla="*/ 1 w 10"/>
                <a:gd name="T89" fmla="*/ 14 h 17"/>
                <a:gd name="T90" fmla="*/ 1 w 10"/>
                <a:gd name="T91" fmla="*/ 15 h 17"/>
                <a:gd name="T92" fmla="*/ 1 w 10"/>
                <a:gd name="T93" fmla="*/ 15 h 17"/>
                <a:gd name="T94" fmla="*/ 1 w 10"/>
                <a:gd name="T95" fmla="*/ 15 h 17"/>
                <a:gd name="T96" fmla="*/ 0 w 10"/>
                <a:gd name="T97" fmla="*/ 16 h 17"/>
                <a:gd name="T98" fmla="*/ 0 w 10"/>
                <a:gd name="T99" fmla="*/ 16 h 17"/>
                <a:gd name="T100" fmla="*/ 0 w 10"/>
                <a:gd name="T101" fmla="*/ 16 h 17"/>
                <a:gd name="T102" fmla="*/ 0 w 10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7" name="Freeform 3875"/>
            <p:cNvSpPr>
              <a:spLocks/>
            </p:cNvSpPr>
            <p:nvPr/>
          </p:nvSpPr>
          <p:spPr bwMode="auto">
            <a:xfrm>
              <a:off x="6282932" y="6227718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 h 19"/>
                <a:gd name="T4" fmla="*/ 9 w 10"/>
                <a:gd name="T5" fmla="*/ 1 h 19"/>
                <a:gd name="T6" fmla="*/ 9 w 10"/>
                <a:gd name="T7" fmla="*/ 1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6 w 10"/>
                <a:gd name="T45" fmla="*/ 8 h 19"/>
                <a:gd name="T46" fmla="*/ 5 w 10"/>
                <a:gd name="T47" fmla="*/ 8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9 h 19"/>
                <a:gd name="T54" fmla="*/ 5 w 10"/>
                <a:gd name="T55" fmla="*/ 10 h 19"/>
                <a:gd name="T56" fmla="*/ 4 w 10"/>
                <a:gd name="T57" fmla="*/ 10 h 19"/>
                <a:gd name="T58" fmla="*/ 4 w 10"/>
                <a:gd name="T59" fmla="*/ 10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2 h 19"/>
                <a:gd name="T70" fmla="*/ 3 w 10"/>
                <a:gd name="T71" fmla="*/ 13 h 19"/>
                <a:gd name="T72" fmla="*/ 3 w 10"/>
                <a:gd name="T73" fmla="*/ 13 h 19"/>
                <a:gd name="T74" fmla="*/ 3 w 10"/>
                <a:gd name="T75" fmla="*/ 13 h 19"/>
                <a:gd name="T76" fmla="*/ 2 w 10"/>
                <a:gd name="T77" fmla="*/ 14 h 19"/>
                <a:gd name="T78" fmla="*/ 2 w 10"/>
                <a:gd name="T79" fmla="*/ 14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5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6 h 19"/>
                <a:gd name="T92" fmla="*/ 1 w 10"/>
                <a:gd name="T93" fmla="*/ 17 h 19"/>
                <a:gd name="T94" fmla="*/ 1 w 10"/>
                <a:gd name="T95" fmla="*/ 17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8" name="Freeform 3876"/>
            <p:cNvSpPr>
              <a:spLocks/>
            </p:cNvSpPr>
            <p:nvPr/>
          </p:nvSpPr>
          <p:spPr bwMode="auto">
            <a:xfrm>
              <a:off x="6273090" y="6245434"/>
              <a:ext cx="9843" cy="19685"/>
            </a:xfrm>
            <a:custGeom>
              <a:avLst/>
              <a:gdLst>
                <a:gd name="T0" fmla="*/ 10 w 10"/>
                <a:gd name="T1" fmla="*/ 0 h 20"/>
                <a:gd name="T2" fmla="*/ 10 w 10"/>
                <a:gd name="T3" fmla="*/ 1 h 20"/>
                <a:gd name="T4" fmla="*/ 10 w 10"/>
                <a:gd name="T5" fmla="*/ 1 h 20"/>
                <a:gd name="T6" fmla="*/ 9 w 10"/>
                <a:gd name="T7" fmla="*/ 1 h 20"/>
                <a:gd name="T8" fmla="*/ 9 w 10"/>
                <a:gd name="T9" fmla="*/ 2 h 20"/>
                <a:gd name="T10" fmla="*/ 9 w 10"/>
                <a:gd name="T11" fmla="*/ 2 h 20"/>
                <a:gd name="T12" fmla="*/ 9 w 10"/>
                <a:gd name="T13" fmla="*/ 3 h 20"/>
                <a:gd name="T14" fmla="*/ 9 w 10"/>
                <a:gd name="T15" fmla="*/ 3 h 20"/>
                <a:gd name="T16" fmla="*/ 8 w 10"/>
                <a:gd name="T17" fmla="*/ 3 h 20"/>
                <a:gd name="T18" fmla="*/ 8 w 10"/>
                <a:gd name="T19" fmla="*/ 4 h 20"/>
                <a:gd name="T20" fmla="*/ 8 w 10"/>
                <a:gd name="T21" fmla="*/ 4 h 20"/>
                <a:gd name="T22" fmla="*/ 8 w 10"/>
                <a:gd name="T23" fmla="*/ 4 h 20"/>
                <a:gd name="T24" fmla="*/ 8 w 10"/>
                <a:gd name="T25" fmla="*/ 5 h 20"/>
                <a:gd name="T26" fmla="*/ 8 w 10"/>
                <a:gd name="T27" fmla="*/ 5 h 20"/>
                <a:gd name="T28" fmla="*/ 7 w 10"/>
                <a:gd name="T29" fmla="*/ 6 h 20"/>
                <a:gd name="T30" fmla="*/ 7 w 10"/>
                <a:gd name="T31" fmla="*/ 6 h 20"/>
                <a:gd name="T32" fmla="*/ 7 w 10"/>
                <a:gd name="T33" fmla="*/ 7 h 20"/>
                <a:gd name="T34" fmla="*/ 7 w 10"/>
                <a:gd name="T35" fmla="*/ 7 h 20"/>
                <a:gd name="T36" fmla="*/ 6 w 10"/>
                <a:gd name="T37" fmla="*/ 7 h 20"/>
                <a:gd name="T38" fmla="*/ 6 w 10"/>
                <a:gd name="T39" fmla="*/ 8 h 20"/>
                <a:gd name="T40" fmla="*/ 6 w 10"/>
                <a:gd name="T41" fmla="*/ 8 h 20"/>
                <a:gd name="T42" fmla="*/ 6 w 10"/>
                <a:gd name="T43" fmla="*/ 8 h 20"/>
                <a:gd name="T44" fmla="*/ 6 w 10"/>
                <a:gd name="T45" fmla="*/ 9 h 20"/>
                <a:gd name="T46" fmla="*/ 5 w 10"/>
                <a:gd name="T47" fmla="*/ 9 h 20"/>
                <a:gd name="T48" fmla="*/ 5 w 10"/>
                <a:gd name="T49" fmla="*/ 10 h 20"/>
                <a:gd name="T50" fmla="*/ 5 w 10"/>
                <a:gd name="T51" fmla="*/ 10 h 20"/>
                <a:gd name="T52" fmla="*/ 5 w 10"/>
                <a:gd name="T53" fmla="*/ 10 h 20"/>
                <a:gd name="T54" fmla="*/ 5 w 10"/>
                <a:gd name="T55" fmla="*/ 11 h 20"/>
                <a:gd name="T56" fmla="*/ 5 w 10"/>
                <a:gd name="T57" fmla="*/ 11 h 20"/>
                <a:gd name="T58" fmla="*/ 4 w 10"/>
                <a:gd name="T59" fmla="*/ 11 h 20"/>
                <a:gd name="T60" fmla="*/ 4 w 10"/>
                <a:gd name="T61" fmla="*/ 12 h 20"/>
                <a:gd name="T62" fmla="*/ 4 w 10"/>
                <a:gd name="T63" fmla="*/ 12 h 20"/>
                <a:gd name="T64" fmla="*/ 4 w 10"/>
                <a:gd name="T65" fmla="*/ 13 h 20"/>
                <a:gd name="T66" fmla="*/ 4 w 10"/>
                <a:gd name="T67" fmla="*/ 13 h 20"/>
                <a:gd name="T68" fmla="*/ 3 w 10"/>
                <a:gd name="T69" fmla="*/ 13 h 20"/>
                <a:gd name="T70" fmla="*/ 3 w 10"/>
                <a:gd name="T71" fmla="*/ 14 h 20"/>
                <a:gd name="T72" fmla="*/ 3 w 10"/>
                <a:gd name="T73" fmla="*/ 14 h 20"/>
                <a:gd name="T74" fmla="*/ 3 w 10"/>
                <a:gd name="T75" fmla="*/ 14 h 20"/>
                <a:gd name="T76" fmla="*/ 2 w 10"/>
                <a:gd name="T77" fmla="*/ 15 h 20"/>
                <a:gd name="T78" fmla="*/ 2 w 10"/>
                <a:gd name="T79" fmla="*/ 15 h 20"/>
                <a:gd name="T80" fmla="*/ 2 w 10"/>
                <a:gd name="T81" fmla="*/ 16 h 20"/>
                <a:gd name="T82" fmla="*/ 2 w 10"/>
                <a:gd name="T83" fmla="*/ 16 h 20"/>
                <a:gd name="T84" fmla="*/ 2 w 10"/>
                <a:gd name="T85" fmla="*/ 16 h 20"/>
                <a:gd name="T86" fmla="*/ 2 w 10"/>
                <a:gd name="T87" fmla="*/ 17 h 20"/>
                <a:gd name="T88" fmla="*/ 1 w 10"/>
                <a:gd name="T89" fmla="*/ 17 h 20"/>
                <a:gd name="T90" fmla="*/ 1 w 10"/>
                <a:gd name="T91" fmla="*/ 18 h 20"/>
                <a:gd name="T92" fmla="*/ 1 w 10"/>
                <a:gd name="T93" fmla="*/ 18 h 20"/>
                <a:gd name="T94" fmla="*/ 1 w 10"/>
                <a:gd name="T95" fmla="*/ 18 h 20"/>
                <a:gd name="T96" fmla="*/ 1 w 10"/>
                <a:gd name="T97" fmla="*/ 19 h 20"/>
                <a:gd name="T98" fmla="*/ 0 w 10"/>
                <a:gd name="T99" fmla="*/ 19 h 20"/>
                <a:gd name="T100" fmla="*/ 0 w 10"/>
                <a:gd name="T101" fmla="*/ 20 h 20"/>
                <a:gd name="T102" fmla="*/ 0 w 10"/>
                <a:gd name="T10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0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9" name="Freeform 3877"/>
            <p:cNvSpPr>
              <a:spLocks/>
            </p:cNvSpPr>
            <p:nvPr/>
          </p:nvSpPr>
          <p:spPr bwMode="auto">
            <a:xfrm>
              <a:off x="6263247" y="6265119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10 w 10"/>
                <a:gd name="T5" fmla="*/ 0 h 19"/>
                <a:gd name="T6" fmla="*/ 9 w 10"/>
                <a:gd name="T7" fmla="*/ 1 h 19"/>
                <a:gd name="T8" fmla="*/ 9 w 10"/>
                <a:gd name="T9" fmla="*/ 1 h 19"/>
                <a:gd name="T10" fmla="*/ 9 w 10"/>
                <a:gd name="T11" fmla="*/ 1 h 19"/>
                <a:gd name="T12" fmla="*/ 9 w 10"/>
                <a:gd name="T13" fmla="*/ 2 h 19"/>
                <a:gd name="T14" fmla="*/ 9 w 10"/>
                <a:gd name="T15" fmla="*/ 2 h 19"/>
                <a:gd name="T16" fmla="*/ 9 w 10"/>
                <a:gd name="T17" fmla="*/ 3 h 19"/>
                <a:gd name="T18" fmla="*/ 8 w 10"/>
                <a:gd name="T19" fmla="*/ 3 h 19"/>
                <a:gd name="T20" fmla="*/ 8 w 10"/>
                <a:gd name="T21" fmla="*/ 3 h 19"/>
                <a:gd name="T22" fmla="*/ 8 w 10"/>
                <a:gd name="T23" fmla="*/ 4 h 19"/>
                <a:gd name="T24" fmla="*/ 8 w 10"/>
                <a:gd name="T25" fmla="*/ 4 h 19"/>
                <a:gd name="T26" fmla="*/ 8 w 10"/>
                <a:gd name="T27" fmla="*/ 5 h 19"/>
                <a:gd name="T28" fmla="*/ 7 w 10"/>
                <a:gd name="T29" fmla="*/ 5 h 19"/>
                <a:gd name="T30" fmla="*/ 7 w 10"/>
                <a:gd name="T31" fmla="*/ 5 h 19"/>
                <a:gd name="T32" fmla="*/ 7 w 10"/>
                <a:gd name="T33" fmla="*/ 6 h 19"/>
                <a:gd name="T34" fmla="*/ 7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6 w 10"/>
                <a:gd name="T45" fmla="*/ 8 h 19"/>
                <a:gd name="T46" fmla="*/ 6 w 10"/>
                <a:gd name="T47" fmla="*/ 8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5 w 10"/>
                <a:gd name="T55" fmla="*/ 10 h 19"/>
                <a:gd name="T56" fmla="*/ 5 w 10"/>
                <a:gd name="T57" fmla="*/ 10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2 h 19"/>
                <a:gd name="T66" fmla="*/ 3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3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6 h 19"/>
                <a:gd name="T84" fmla="*/ 2 w 10"/>
                <a:gd name="T85" fmla="*/ 16 h 19"/>
                <a:gd name="T86" fmla="*/ 2 w 10"/>
                <a:gd name="T87" fmla="*/ 16 h 19"/>
                <a:gd name="T88" fmla="*/ 1 w 10"/>
                <a:gd name="T89" fmla="*/ 17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8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0" name="Freeform 3878"/>
            <p:cNvSpPr>
              <a:spLocks/>
            </p:cNvSpPr>
            <p:nvPr/>
          </p:nvSpPr>
          <p:spPr bwMode="auto">
            <a:xfrm>
              <a:off x="6253405" y="6283820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10 w 10"/>
                <a:gd name="T5" fmla="*/ 1 h 19"/>
                <a:gd name="T6" fmla="*/ 10 w 10"/>
                <a:gd name="T7" fmla="*/ 1 h 19"/>
                <a:gd name="T8" fmla="*/ 9 w 10"/>
                <a:gd name="T9" fmla="*/ 1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9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8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7 w 10"/>
                <a:gd name="T35" fmla="*/ 7 h 19"/>
                <a:gd name="T36" fmla="*/ 7 w 10"/>
                <a:gd name="T37" fmla="*/ 7 h 19"/>
                <a:gd name="T38" fmla="*/ 6 w 10"/>
                <a:gd name="T39" fmla="*/ 7 h 19"/>
                <a:gd name="T40" fmla="*/ 6 w 10"/>
                <a:gd name="T41" fmla="*/ 8 h 19"/>
                <a:gd name="T42" fmla="*/ 6 w 10"/>
                <a:gd name="T43" fmla="*/ 8 h 19"/>
                <a:gd name="T44" fmla="*/ 6 w 10"/>
                <a:gd name="T45" fmla="*/ 8 h 19"/>
                <a:gd name="T46" fmla="*/ 6 w 10"/>
                <a:gd name="T47" fmla="*/ 9 h 19"/>
                <a:gd name="T48" fmla="*/ 5 w 10"/>
                <a:gd name="T49" fmla="*/ 9 h 19"/>
                <a:gd name="T50" fmla="*/ 5 w 10"/>
                <a:gd name="T51" fmla="*/ 10 h 19"/>
                <a:gd name="T52" fmla="*/ 5 w 10"/>
                <a:gd name="T53" fmla="*/ 10 h 19"/>
                <a:gd name="T54" fmla="*/ 5 w 10"/>
                <a:gd name="T55" fmla="*/ 10 h 19"/>
                <a:gd name="T56" fmla="*/ 5 w 10"/>
                <a:gd name="T57" fmla="*/ 11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3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6 h 19"/>
                <a:gd name="T86" fmla="*/ 2 w 10"/>
                <a:gd name="T87" fmla="*/ 16 h 19"/>
                <a:gd name="T88" fmla="*/ 1 w 10"/>
                <a:gd name="T89" fmla="*/ 17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8 h 19"/>
                <a:gd name="T96" fmla="*/ 1 w 10"/>
                <a:gd name="T97" fmla="*/ 18 h 19"/>
                <a:gd name="T98" fmla="*/ 1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1" name="Freeform 3879"/>
            <p:cNvSpPr>
              <a:spLocks/>
            </p:cNvSpPr>
            <p:nvPr/>
          </p:nvSpPr>
          <p:spPr bwMode="auto">
            <a:xfrm>
              <a:off x="6243562" y="6302521"/>
              <a:ext cx="9843" cy="17716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0 h 18"/>
                <a:gd name="T4" fmla="*/ 10 w 10"/>
                <a:gd name="T5" fmla="*/ 1 h 18"/>
                <a:gd name="T6" fmla="*/ 10 w 10"/>
                <a:gd name="T7" fmla="*/ 1 h 18"/>
                <a:gd name="T8" fmla="*/ 9 w 10"/>
                <a:gd name="T9" fmla="*/ 1 h 18"/>
                <a:gd name="T10" fmla="*/ 9 w 10"/>
                <a:gd name="T11" fmla="*/ 2 h 18"/>
                <a:gd name="T12" fmla="*/ 9 w 10"/>
                <a:gd name="T13" fmla="*/ 2 h 18"/>
                <a:gd name="T14" fmla="*/ 9 w 10"/>
                <a:gd name="T15" fmla="*/ 2 h 18"/>
                <a:gd name="T16" fmla="*/ 9 w 10"/>
                <a:gd name="T17" fmla="*/ 3 h 18"/>
                <a:gd name="T18" fmla="*/ 8 w 10"/>
                <a:gd name="T19" fmla="*/ 3 h 18"/>
                <a:gd name="T20" fmla="*/ 8 w 10"/>
                <a:gd name="T21" fmla="*/ 4 h 18"/>
                <a:gd name="T22" fmla="*/ 8 w 10"/>
                <a:gd name="T23" fmla="*/ 4 h 18"/>
                <a:gd name="T24" fmla="*/ 8 w 10"/>
                <a:gd name="T25" fmla="*/ 4 h 18"/>
                <a:gd name="T26" fmla="*/ 8 w 10"/>
                <a:gd name="T27" fmla="*/ 5 h 18"/>
                <a:gd name="T28" fmla="*/ 8 w 10"/>
                <a:gd name="T29" fmla="*/ 5 h 18"/>
                <a:gd name="T30" fmla="*/ 7 w 10"/>
                <a:gd name="T31" fmla="*/ 5 h 18"/>
                <a:gd name="T32" fmla="*/ 7 w 10"/>
                <a:gd name="T33" fmla="*/ 6 h 18"/>
                <a:gd name="T34" fmla="*/ 7 w 10"/>
                <a:gd name="T35" fmla="*/ 6 h 18"/>
                <a:gd name="T36" fmla="*/ 7 w 10"/>
                <a:gd name="T37" fmla="*/ 6 h 18"/>
                <a:gd name="T38" fmla="*/ 6 w 10"/>
                <a:gd name="T39" fmla="*/ 7 h 18"/>
                <a:gd name="T40" fmla="*/ 6 w 10"/>
                <a:gd name="T41" fmla="*/ 7 h 18"/>
                <a:gd name="T42" fmla="*/ 6 w 10"/>
                <a:gd name="T43" fmla="*/ 8 h 18"/>
                <a:gd name="T44" fmla="*/ 6 w 10"/>
                <a:gd name="T45" fmla="*/ 8 h 18"/>
                <a:gd name="T46" fmla="*/ 6 w 10"/>
                <a:gd name="T47" fmla="*/ 8 h 18"/>
                <a:gd name="T48" fmla="*/ 5 w 10"/>
                <a:gd name="T49" fmla="*/ 9 h 18"/>
                <a:gd name="T50" fmla="*/ 5 w 10"/>
                <a:gd name="T51" fmla="*/ 9 h 18"/>
                <a:gd name="T52" fmla="*/ 5 w 10"/>
                <a:gd name="T53" fmla="*/ 9 h 18"/>
                <a:gd name="T54" fmla="*/ 5 w 10"/>
                <a:gd name="T55" fmla="*/ 10 h 18"/>
                <a:gd name="T56" fmla="*/ 5 w 10"/>
                <a:gd name="T57" fmla="*/ 10 h 18"/>
                <a:gd name="T58" fmla="*/ 5 w 10"/>
                <a:gd name="T59" fmla="*/ 11 h 18"/>
                <a:gd name="T60" fmla="*/ 4 w 10"/>
                <a:gd name="T61" fmla="*/ 11 h 18"/>
                <a:gd name="T62" fmla="*/ 4 w 10"/>
                <a:gd name="T63" fmla="*/ 11 h 18"/>
                <a:gd name="T64" fmla="*/ 4 w 10"/>
                <a:gd name="T65" fmla="*/ 12 h 18"/>
                <a:gd name="T66" fmla="*/ 4 w 10"/>
                <a:gd name="T67" fmla="*/ 12 h 18"/>
                <a:gd name="T68" fmla="*/ 3 w 10"/>
                <a:gd name="T69" fmla="*/ 12 h 18"/>
                <a:gd name="T70" fmla="*/ 3 w 10"/>
                <a:gd name="T71" fmla="*/ 13 h 18"/>
                <a:gd name="T72" fmla="*/ 3 w 10"/>
                <a:gd name="T73" fmla="*/ 13 h 18"/>
                <a:gd name="T74" fmla="*/ 3 w 10"/>
                <a:gd name="T75" fmla="*/ 14 h 18"/>
                <a:gd name="T76" fmla="*/ 3 w 10"/>
                <a:gd name="T77" fmla="*/ 14 h 18"/>
                <a:gd name="T78" fmla="*/ 2 w 10"/>
                <a:gd name="T79" fmla="*/ 14 h 18"/>
                <a:gd name="T80" fmla="*/ 2 w 10"/>
                <a:gd name="T81" fmla="*/ 15 h 18"/>
                <a:gd name="T82" fmla="*/ 2 w 10"/>
                <a:gd name="T83" fmla="*/ 15 h 18"/>
                <a:gd name="T84" fmla="*/ 2 w 10"/>
                <a:gd name="T85" fmla="*/ 15 h 18"/>
                <a:gd name="T86" fmla="*/ 2 w 10"/>
                <a:gd name="T87" fmla="*/ 15 h 18"/>
                <a:gd name="T88" fmla="*/ 2 w 10"/>
                <a:gd name="T89" fmla="*/ 16 h 18"/>
                <a:gd name="T90" fmla="*/ 1 w 10"/>
                <a:gd name="T91" fmla="*/ 16 h 18"/>
                <a:gd name="T92" fmla="*/ 1 w 10"/>
                <a:gd name="T93" fmla="*/ 17 h 18"/>
                <a:gd name="T94" fmla="*/ 1 w 10"/>
                <a:gd name="T95" fmla="*/ 17 h 18"/>
                <a:gd name="T96" fmla="*/ 1 w 10"/>
                <a:gd name="T97" fmla="*/ 17 h 18"/>
                <a:gd name="T98" fmla="*/ 1 w 10"/>
                <a:gd name="T99" fmla="*/ 18 h 18"/>
                <a:gd name="T100" fmla="*/ 0 w 10"/>
                <a:gd name="T101" fmla="*/ 18 h 18"/>
                <a:gd name="T102" fmla="*/ 0 w 10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2" name="Freeform 3880"/>
            <p:cNvSpPr>
              <a:spLocks/>
            </p:cNvSpPr>
            <p:nvPr/>
          </p:nvSpPr>
          <p:spPr bwMode="auto">
            <a:xfrm>
              <a:off x="6233720" y="6320237"/>
              <a:ext cx="9843" cy="16733"/>
            </a:xfrm>
            <a:custGeom>
              <a:avLst/>
              <a:gdLst>
                <a:gd name="T0" fmla="*/ 10 w 10"/>
                <a:gd name="T1" fmla="*/ 0 h 17"/>
                <a:gd name="T2" fmla="*/ 10 w 10"/>
                <a:gd name="T3" fmla="*/ 0 h 17"/>
                <a:gd name="T4" fmla="*/ 10 w 10"/>
                <a:gd name="T5" fmla="*/ 1 h 17"/>
                <a:gd name="T6" fmla="*/ 10 w 10"/>
                <a:gd name="T7" fmla="*/ 1 h 17"/>
                <a:gd name="T8" fmla="*/ 9 w 10"/>
                <a:gd name="T9" fmla="*/ 1 h 17"/>
                <a:gd name="T10" fmla="*/ 9 w 10"/>
                <a:gd name="T11" fmla="*/ 2 h 17"/>
                <a:gd name="T12" fmla="*/ 9 w 10"/>
                <a:gd name="T13" fmla="*/ 2 h 17"/>
                <a:gd name="T14" fmla="*/ 9 w 10"/>
                <a:gd name="T15" fmla="*/ 2 h 17"/>
                <a:gd name="T16" fmla="*/ 9 w 10"/>
                <a:gd name="T17" fmla="*/ 3 h 17"/>
                <a:gd name="T18" fmla="*/ 9 w 10"/>
                <a:gd name="T19" fmla="*/ 3 h 17"/>
                <a:gd name="T20" fmla="*/ 8 w 10"/>
                <a:gd name="T21" fmla="*/ 3 h 17"/>
                <a:gd name="T22" fmla="*/ 8 w 10"/>
                <a:gd name="T23" fmla="*/ 4 h 17"/>
                <a:gd name="T24" fmla="*/ 8 w 10"/>
                <a:gd name="T25" fmla="*/ 4 h 17"/>
                <a:gd name="T26" fmla="*/ 8 w 10"/>
                <a:gd name="T27" fmla="*/ 4 h 17"/>
                <a:gd name="T28" fmla="*/ 8 w 10"/>
                <a:gd name="T29" fmla="*/ 5 h 17"/>
                <a:gd name="T30" fmla="*/ 7 w 10"/>
                <a:gd name="T31" fmla="*/ 5 h 17"/>
                <a:gd name="T32" fmla="*/ 7 w 10"/>
                <a:gd name="T33" fmla="*/ 6 h 17"/>
                <a:gd name="T34" fmla="*/ 7 w 10"/>
                <a:gd name="T35" fmla="*/ 6 h 17"/>
                <a:gd name="T36" fmla="*/ 7 w 10"/>
                <a:gd name="T37" fmla="*/ 6 h 17"/>
                <a:gd name="T38" fmla="*/ 6 w 10"/>
                <a:gd name="T39" fmla="*/ 7 h 17"/>
                <a:gd name="T40" fmla="*/ 6 w 10"/>
                <a:gd name="T41" fmla="*/ 7 h 17"/>
                <a:gd name="T42" fmla="*/ 6 w 10"/>
                <a:gd name="T43" fmla="*/ 7 h 17"/>
                <a:gd name="T44" fmla="*/ 6 w 10"/>
                <a:gd name="T45" fmla="*/ 7 h 17"/>
                <a:gd name="T46" fmla="*/ 6 w 10"/>
                <a:gd name="T47" fmla="*/ 8 h 17"/>
                <a:gd name="T48" fmla="*/ 6 w 10"/>
                <a:gd name="T49" fmla="*/ 8 h 17"/>
                <a:gd name="T50" fmla="*/ 5 w 10"/>
                <a:gd name="T51" fmla="*/ 9 h 17"/>
                <a:gd name="T52" fmla="*/ 5 w 10"/>
                <a:gd name="T53" fmla="*/ 9 h 17"/>
                <a:gd name="T54" fmla="*/ 5 w 10"/>
                <a:gd name="T55" fmla="*/ 9 h 17"/>
                <a:gd name="T56" fmla="*/ 5 w 10"/>
                <a:gd name="T57" fmla="*/ 10 h 17"/>
                <a:gd name="T58" fmla="*/ 5 w 10"/>
                <a:gd name="T59" fmla="*/ 10 h 17"/>
                <a:gd name="T60" fmla="*/ 4 w 10"/>
                <a:gd name="T61" fmla="*/ 10 h 17"/>
                <a:gd name="T62" fmla="*/ 4 w 10"/>
                <a:gd name="T63" fmla="*/ 10 h 17"/>
                <a:gd name="T64" fmla="*/ 4 w 10"/>
                <a:gd name="T65" fmla="*/ 11 h 17"/>
                <a:gd name="T66" fmla="*/ 4 w 10"/>
                <a:gd name="T67" fmla="*/ 11 h 17"/>
                <a:gd name="T68" fmla="*/ 3 w 10"/>
                <a:gd name="T69" fmla="*/ 11 h 17"/>
                <a:gd name="T70" fmla="*/ 3 w 10"/>
                <a:gd name="T71" fmla="*/ 12 h 17"/>
                <a:gd name="T72" fmla="*/ 3 w 10"/>
                <a:gd name="T73" fmla="*/ 12 h 17"/>
                <a:gd name="T74" fmla="*/ 3 w 10"/>
                <a:gd name="T75" fmla="*/ 13 h 17"/>
                <a:gd name="T76" fmla="*/ 3 w 10"/>
                <a:gd name="T77" fmla="*/ 13 h 17"/>
                <a:gd name="T78" fmla="*/ 3 w 10"/>
                <a:gd name="T79" fmla="*/ 13 h 17"/>
                <a:gd name="T80" fmla="*/ 2 w 10"/>
                <a:gd name="T81" fmla="*/ 13 h 17"/>
                <a:gd name="T82" fmla="*/ 2 w 10"/>
                <a:gd name="T83" fmla="*/ 14 h 17"/>
                <a:gd name="T84" fmla="*/ 2 w 10"/>
                <a:gd name="T85" fmla="*/ 14 h 17"/>
                <a:gd name="T86" fmla="*/ 2 w 10"/>
                <a:gd name="T87" fmla="*/ 14 h 17"/>
                <a:gd name="T88" fmla="*/ 2 w 10"/>
                <a:gd name="T89" fmla="*/ 15 h 17"/>
                <a:gd name="T90" fmla="*/ 1 w 10"/>
                <a:gd name="T91" fmla="*/ 15 h 17"/>
                <a:gd name="T92" fmla="*/ 1 w 10"/>
                <a:gd name="T93" fmla="*/ 15 h 17"/>
                <a:gd name="T94" fmla="*/ 1 w 10"/>
                <a:gd name="T95" fmla="*/ 16 h 17"/>
                <a:gd name="T96" fmla="*/ 1 w 10"/>
                <a:gd name="T97" fmla="*/ 16 h 17"/>
                <a:gd name="T98" fmla="*/ 1 w 10"/>
                <a:gd name="T99" fmla="*/ 16 h 17"/>
                <a:gd name="T100" fmla="*/ 1 w 10"/>
                <a:gd name="T101" fmla="*/ 17 h 17"/>
                <a:gd name="T102" fmla="*/ 0 w 10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3" name="Freeform 3881"/>
            <p:cNvSpPr>
              <a:spLocks/>
            </p:cNvSpPr>
            <p:nvPr/>
          </p:nvSpPr>
          <p:spPr bwMode="auto">
            <a:xfrm>
              <a:off x="6223877" y="6336970"/>
              <a:ext cx="10827" cy="14764"/>
            </a:xfrm>
            <a:custGeom>
              <a:avLst/>
              <a:gdLst>
                <a:gd name="T0" fmla="*/ 11 w 11"/>
                <a:gd name="T1" fmla="*/ 0 h 15"/>
                <a:gd name="T2" fmla="*/ 10 w 11"/>
                <a:gd name="T3" fmla="*/ 0 h 15"/>
                <a:gd name="T4" fmla="*/ 10 w 11"/>
                <a:gd name="T5" fmla="*/ 0 h 15"/>
                <a:gd name="T6" fmla="*/ 10 w 11"/>
                <a:gd name="T7" fmla="*/ 1 h 15"/>
                <a:gd name="T8" fmla="*/ 10 w 11"/>
                <a:gd name="T9" fmla="*/ 1 h 15"/>
                <a:gd name="T10" fmla="*/ 9 w 11"/>
                <a:gd name="T11" fmla="*/ 1 h 15"/>
                <a:gd name="T12" fmla="*/ 9 w 11"/>
                <a:gd name="T13" fmla="*/ 2 h 15"/>
                <a:gd name="T14" fmla="*/ 9 w 11"/>
                <a:gd name="T15" fmla="*/ 2 h 15"/>
                <a:gd name="T16" fmla="*/ 9 w 11"/>
                <a:gd name="T17" fmla="*/ 2 h 15"/>
                <a:gd name="T18" fmla="*/ 9 w 11"/>
                <a:gd name="T19" fmla="*/ 3 h 15"/>
                <a:gd name="T20" fmla="*/ 8 w 11"/>
                <a:gd name="T21" fmla="*/ 3 h 15"/>
                <a:gd name="T22" fmla="*/ 8 w 11"/>
                <a:gd name="T23" fmla="*/ 3 h 15"/>
                <a:gd name="T24" fmla="*/ 8 w 11"/>
                <a:gd name="T25" fmla="*/ 3 h 15"/>
                <a:gd name="T26" fmla="*/ 8 w 11"/>
                <a:gd name="T27" fmla="*/ 4 h 15"/>
                <a:gd name="T28" fmla="*/ 8 w 11"/>
                <a:gd name="T29" fmla="*/ 4 h 15"/>
                <a:gd name="T30" fmla="*/ 8 w 11"/>
                <a:gd name="T31" fmla="*/ 5 h 15"/>
                <a:gd name="T32" fmla="*/ 7 w 11"/>
                <a:gd name="T33" fmla="*/ 5 h 15"/>
                <a:gd name="T34" fmla="*/ 7 w 11"/>
                <a:gd name="T35" fmla="*/ 5 h 15"/>
                <a:gd name="T36" fmla="*/ 7 w 11"/>
                <a:gd name="T37" fmla="*/ 5 h 15"/>
                <a:gd name="T38" fmla="*/ 7 w 11"/>
                <a:gd name="T39" fmla="*/ 6 h 15"/>
                <a:gd name="T40" fmla="*/ 6 w 11"/>
                <a:gd name="T41" fmla="*/ 6 h 15"/>
                <a:gd name="T42" fmla="*/ 6 w 11"/>
                <a:gd name="T43" fmla="*/ 6 h 15"/>
                <a:gd name="T44" fmla="*/ 6 w 11"/>
                <a:gd name="T45" fmla="*/ 7 h 15"/>
                <a:gd name="T46" fmla="*/ 6 w 11"/>
                <a:gd name="T47" fmla="*/ 7 h 15"/>
                <a:gd name="T48" fmla="*/ 6 w 11"/>
                <a:gd name="T49" fmla="*/ 7 h 15"/>
                <a:gd name="T50" fmla="*/ 5 w 11"/>
                <a:gd name="T51" fmla="*/ 7 h 15"/>
                <a:gd name="T52" fmla="*/ 5 w 11"/>
                <a:gd name="T53" fmla="*/ 8 h 15"/>
                <a:gd name="T54" fmla="*/ 5 w 11"/>
                <a:gd name="T55" fmla="*/ 8 h 15"/>
                <a:gd name="T56" fmla="*/ 5 w 11"/>
                <a:gd name="T57" fmla="*/ 8 h 15"/>
                <a:gd name="T58" fmla="*/ 5 w 11"/>
                <a:gd name="T59" fmla="*/ 9 h 15"/>
                <a:gd name="T60" fmla="*/ 5 w 11"/>
                <a:gd name="T61" fmla="*/ 9 h 15"/>
                <a:gd name="T62" fmla="*/ 4 w 11"/>
                <a:gd name="T63" fmla="*/ 9 h 15"/>
                <a:gd name="T64" fmla="*/ 4 w 11"/>
                <a:gd name="T65" fmla="*/ 10 h 15"/>
                <a:gd name="T66" fmla="*/ 4 w 11"/>
                <a:gd name="T67" fmla="*/ 10 h 15"/>
                <a:gd name="T68" fmla="*/ 4 w 11"/>
                <a:gd name="T69" fmla="*/ 10 h 15"/>
                <a:gd name="T70" fmla="*/ 3 w 11"/>
                <a:gd name="T71" fmla="*/ 10 h 15"/>
                <a:gd name="T72" fmla="*/ 3 w 11"/>
                <a:gd name="T73" fmla="*/ 11 h 15"/>
                <a:gd name="T74" fmla="*/ 3 w 11"/>
                <a:gd name="T75" fmla="*/ 11 h 15"/>
                <a:gd name="T76" fmla="*/ 3 w 11"/>
                <a:gd name="T77" fmla="*/ 11 h 15"/>
                <a:gd name="T78" fmla="*/ 3 w 11"/>
                <a:gd name="T79" fmla="*/ 12 h 15"/>
                <a:gd name="T80" fmla="*/ 2 w 11"/>
                <a:gd name="T81" fmla="*/ 12 h 15"/>
                <a:gd name="T82" fmla="*/ 2 w 11"/>
                <a:gd name="T83" fmla="*/ 12 h 15"/>
                <a:gd name="T84" fmla="*/ 2 w 11"/>
                <a:gd name="T85" fmla="*/ 12 h 15"/>
                <a:gd name="T86" fmla="*/ 2 w 11"/>
                <a:gd name="T87" fmla="*/ 13 h 15"/>
                <a:gd name="T88" fmla="*/ 2 w 11"/>
                <a:gd name="T89" fmla="*/ 13 h 15"/>
                <a:gd name="T90" fmla="*/ 2 w 11"/>
                <a:gd name="T91" fmla="*/ 13 h 15"/>
                <a:gd name="T92" fmla="*/ 1 w 11"/>
                <a:gd name="T93" fmla="*/ 14 h 15"/>
                <a:gd name="T94" fmla="*/ 1 w 11"/>
                <a:gd name="T95" fmla="*/ 14 h 15"/>
                <a:gd name="T96" fmla="*/ 1 w 11"/>
                <a:gd name="T97" fmla="*/ 14 h 15"/>
                <a:gd name="T98" fmla="*/ 1 w 11"/>
                <a:gd name="T99" fmla="*/ 15 h 15"/>
                <a:gd name="T100" fmla="*/ 1 w 11"/>
                <a:gd name="T101" fmla="*/ 15 h 15"/>
                <a:gd name="T102" fmla="*/ 0 w 11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4" name="Freeform 3882"/>
            <p:cNvSpPr>
              <a:spLocks/>
            </p:cNvSpPr>
            <p:nvPr/>
          </p:nvSpPr>
          <p:spPr bwMode="auto">
            <a:xfrm>
              <a:off x="6215019" y="6351733"/>
              <a:ext cx="9843" cy="12796"/>
            </a:xfrm>
            <a:custGeom>
              <a:avLst/>
              <a:gdLst>
                <a:gd name="T0" fmla="*/ 10 w 10"/>
                <a:gd name="T1" fmla="*/ 0 h 13"/>
                <a:gd name="T2" fmla="*/ 9 w 10"/>
                <a:gd name="T3" fmla="*/ 0 h 13"/>
                <a:gd name="T4" fmla="*/ 9 w 10"/>
                <a:gd name="T5" fmla="*/ 0 h 13"/>
                <a:gd name="T6" fmla="*/ 9 w 10"/>
                <a:gd name="T7" fmla="*/ 1 h 13"/>
                <a:gd name="T8" fmla="*/ 9 w 10"/>
                <a:gd name="T9" fmla="*/ 1 h 13"/>
                <a:gd name="T10" fmla="*/ 8 w 10"/>
                <a:gd name="T11" fmla="*/ 1 h 13"/>
                <a:gd name="T12" fmla="*/ 8 w 10"/>
                <a:gd name="T13" fmla="*/ 1 h 13"/>
                <a:gd name="T14" fmla="*/ 8 w 10"/>
                <a:gd name="T15" fmla="*/ 2 h 13"/>
                <a:gd name="T16" fmla="*/ 8 w 10"/>
                <a:gd name="T17" fmla="*/ 2 h 13"/>
                <a:gd name="T18" fmla="*/ 8 w 10"/>
                <a:gd name="T19" fmla="*/ 2 h 13"/>
                <a:gd name="T20" fmla="*/ 8 w 10"/>
                <a:gd name="T21" fmla="*/ 3 h 13"/>
                <a:gd name="T22" fmla="*/ 7 w 10"/>
                <a:gd name="T23" fmla="*/ 3 h 13"/>
                <a:gd name="T24" fmla="*/ 7 w 10"/>
                <a:gd name="T25" fmla="*/ 3 h 13"/>
                <a:gd name="T26" fmla="*/ 7 w 10"/>
                <a:gd name="T27" fmla="*/ 3 h 13"/>
                <a:gd name="T28" fmla="*/ 7 w 10"/>
                <a:gd name="T29" fmla="*/ 4 h 13"/>
                <a:gd name="T30" fmla="*/ 7 w 10"/>
                <a:gd name="T31" fmla="*/ 4 h 13"/>
                <a:gd name="T32" fmla="*/ 6 w 10"/>
                <a:gd name="T33" fmla="*/ 4 h 13"/>
                <a:gd name="T34" fmla="*/ 6 w 10"/>
                <a:gd name="T35" fmla="*/ 5 h 13"/>
                <a:gd name="T36" fmla="*/ 6 w 10"/>
                <a:gd name="T37" fmla="*/ 5 h 13"/>
                <a:gd name="T38" fmla="*/ 6 w 10"/>
                <a:gd name="T39" fmla="*/ 5 h 13"/>
                <a:gd name="T40" fmla="*/ 5 w 10"/>
                <a:gd name="T41" fmla="*/ 5 h 13"/>
                <a:gd name="T42" fmla="*/ 5 w 10"/>
                <a:gd name="T43" fmla="*/ 6 h 13"/>
                <a:gd name="T44" fmla="*/ 5 w 10"/>
                <a:gd name="T45" fmla="*/ 6 h 13"/>
                <a:gd name="T46" fmla="*/ 5 w 10"/>
                <a:gd name="T47" fmla="*/ 6 h 13"/>
                <a:gd name="T48" fmla="*/ 5 w 10"/>
                <a:gd name="T49" fmla="*/ 7 h 13"/>
                <a:gd name="T50" fmla="*/ 5 w 10"/>
                <a:gd name="T51" fmla="*/ 7 h 13"/>
                <a:gd name="T52" fmla="*/ 4 w 10"/>
                <a:gd name="T53" fmla="*/ 7 h 13"/>
                <a:gd name="T54" fmla="*/ 4 w 10"/>
                <a:gd name="T55" fmla="*/ 7 h 13"/>
                <a:gd name="T56" fmla="*/ 4 w 10"/>
                <a:gd name="T57" fmla="*/ 8 h 13"/>
                <a:gd name="T58" fmla="*/ 4 w 10"/>
                <a:gd name="T59" fmla="*/ 8 h 13"/>
                <a:gd name="T60" fmla="*/ 4 w 10"/>
                <a:gd name="T61" fmla="*/ 8 h 13"/>
                <a:gd name="T62" fmla="*/ 3 w 10"/>
                <a:gd name="T63" fmla="*/ 8 h 13"/>
                <a:gd name="T64" fmla="*/ 3 w 10"/>
                <a:gd name="T65" fmla="*/ 8 h 13"/>
                <a:gd name="T66" fmla="*/ 3 w 10"/>
                <a:gd name="T67" fmla="*/ 9 h 13"/>
                <a:gd name="T68" fmla="*/ 3 w 10"/>
                <a:gd name="T69" fmla="*/ 9 h 13"/>
                <a:gd name="T70" fmla="*/ 2 w 10"/>
                <a:gd name="T71" fmla="*/ 9 h 13"/>
                <a:gd name="T72" fmla="*/ 2 w 10"/>
                <a:gd name="T73" fmla="*/ 10 h 13"/>
                <a:gd name="T74" fmla="*/ 2 w 10"/>
                <a:gd name="T75" fmla="*/ 10 h 13"/>
                <a:gd name="T76" fmla="*/ 2 w 10"/>
                <a:gd name="T77" fmla="*/ 10 h 13"/>
                <a:gd name="T78" fmla="*/ 2 w 10"/>
                <a:gd name="T79" fmla="*/ 10 h 13"/>
                <a:gd name="T80" fmla="*/ 2 w 10"/>
                <a:gd name="T81" fmla="*/ 11 h 13"/>
                <a:gd name="T82" fmla="*/ 1 w 10"/>
                <a:gd name="T83" fmla="*/ 11 h 13"/>
                <a:gd name="T84" fmla="*/ 1 w 10"/>
                <a:gd name="T85" fmla="*/ 11 h 13"/>
                <a:gd name="T86" fmla="*/ 1 w 10"/>
                <a:gd name="T87" fmla="*/ 11 h 13"/>
                <a:gd name="T88" fmla="*/ 1 w 10"/>
                <a:gd name="T89" fmla="*/ 12 h 13"/>
                <a:gd name="T90" fmla="*/ 1 w 10"/>
                <a:gd name="T91" fmla="*/ 12 h 13"/>
                <a:gd name="T92" fmla="*/ 0 w 10"/>
                <a:gd name="T93" fmla="*/ 12 h 13"/>
                <a:gd name="T94" fmla="*/ 0 w 10"/>
                <a:gd name="T95" fmla="*/ 13 h 13"/>
                <a:gd name="T96" fmla="*/ 0 w 10"/>
                <a:gd name="T97" fmla="*/ 13 h 13"/>
                <a:gd name="T98" fmla="*/ 0 w 10"/>
                <a:gd name="T99" fmla="*/ 13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5" name="Freeform 3883"/>
            <p:cNvSpPr>
              <a:spLocks/>
            </p:cNvSpPr>
            <p:nvPr/>
          </p:nvSpPr>
          <p:spPr bwMode="auto">
            <a:xfrm>
              <a:off x="6205177" y="6364529"/>
              <a:ext cx="9843" cy="11811"/>
            </a:xfrm>
            <a:custGeom>
              <a:avLst/>
              <a:gdLst>
                <a:gd name="T0" fmla="*/ 10 w 10"/>
                <a:gd name="T1" fmla="*/ 0 h 12"/>
                <a:gd name="T2" fmla="*/ 10 w 10"/>
                <a:gd name="T3" fmla="*/ 0 h 12"/>
                <a:gd name="T4" fmla="*/ 9 w 10"/>
                <a:gd name="T5" fmla="*/ 1 h 12"/>
                <a:gd name="T6" fmla="*/ 9 w 10"/>
                <a:gd name="T7" fmla="*/ 1 h 12"/>
                <a:gd name="T8" fmla="*/ 9 w 10"/>
                <a:gd name="T9" fmla="*/ 1 h 12"/>
                <a:gd name="T10" fmla="*/ 9 w 10"/>
                <a:gd name="T11" fmla="*/ 1 h 12"/>
                <a:gd name="T12" fmla="*/ 8 w 10"/>
                <a:gd name="T13" fmla="*/ 2 h 12"/>
                <a:gd name="T14" fmla="*/ 8 w 10"/>
                <a:gd name="T15" fmla="*/ 2 h 12"/>
                <a:gd name="T16" fmla="*/ 8 w 10"/>
                <a:gd name="T17" fmla="*/ 2 h 12"/>
                <a:gd name="T18" fmla="*/ 8 w 10"/>
                <a:gd name="T19" fmla="*/ 3 h 12"/>
                <a:gd name="T20" fmla="*/ 8 w 10"/>
                <a:gd name="T21" fmla="*/ 3 h 12"/>
                <a:gd name="T22" fmla="*/ 7 w 10"/>
                <a:gd name="T23" fmla="*/ 3 h 12"/>
                <a:gd name="T24" fmla="*/ 7 w 10"/>
                <a:gd name="T25" fmla="*/ 3 h 12"/>
                <a:gd name="T26" fmla="*/ 7 w 10"/>
                <a:gd name="T27" fmla="*/ 3 h 12"/>
                <a:gd name="T28" fmla="*/ 7 w 10"/>
                <a:gd name="T29" fmla="*/ 4 h 12"/>
                <a:gd name="T30" fmla="*/ 7 w 10"/>
                <a:gd name="T31" fmla="*/ 4 h 12"/>
                <a:gd name="T32" fmla="*/ 7 w 10"/>
                <a:gd name="T33" fmla="*/ 4 h 12"/>
                <a:gd name="T34" fmla="*/ 6 w 10"/>
                <a:gd name="T35" fmla="*/ 4 h 12"/>
                <a:gd name="T36" fmla="*/ 6 w 10"/>
                <a:gd name="T37" fmla="*/ 5 h 12"/>
                <a:gd name="T38" fmla="*/ 6 w 10"/>
                <a:gd name="T39" fmla="*/ 5 h 12"/>
                <a:gd name="T40" fmla="*/ 6 w 10"/>
                <a:gd name="T41" fmla="*/ 5 h 12"/>
                <a:gd name="T42" fmla="*/ 5 w 10"/>
                <a:gd name="T43" fmla="*/ 5 h 12"/>
                <a:gd name="T44" fmla="*/ 5 w 10"/>
                <a:gd name="T45" fmla="*/ 5 h 12"/>
                <a:gd name="T46" fmla="*/ 5 w 10"/>
                <a:gd name="T47" fmla="*/ 6 h 12"/>
                <a:gd name="T48" fmla="*/ 5 w 10"/>
                <a:gd name="T49" fmla="*/ 6 h 12"/>
                <a:gd name="T50" fmla="*/ 5 w 10"/>
                <a:gd name="T51" fmla="*/ 6 h 12"/>
                <a:gd name="T52" fmla="*/ 4 w 10"/>
                <a:gd name="T53" fmla="*/ 7 h 12"/>
                <a:gd name="T54" fmla="*/ 4 w 10"/>
                <a:gd name="T55" fmla="*/ 7 h 12"/>
                <a:gd name="T56" fmla="*/ 4 w 10"/>
                <a:gd name="T57" fmla="*/ 7 h 12"/>
                <a:gd name="T58" fmla="*/ 4 w 10"/>
                <a:gd name="T59" fmla="*/ 7 h 12"/>
                <a:gd name="T60" fmla="*/ 4 w 10"/>
                <a:gd name="T61" fmla="*/ 7 h 12"/>
                <a:gd name="T62" fmla="*/ 4 w 10"/>
                <a:gd name="T63" fmla="*/ 8 h 12"/>
                <a:gd name="T64" fmla="*/ 3 w 10"/>
                <a:gd name="T65" fmla="*/ 8 h 12"/>
                <a:gd name="T66" fmla="*/ 3 w 10"/>
                <a:gd name="T67" fmla="*/ 8 h 12"/>
                <a:gd name="T68" fmla="*/ 3 w 10"/>
                <a:gd name="T69" fmla="*/ 8 h 12"/>
                <a:gd name="T70" fmla="*/ 3 w 10"/>
                <a:gd name="T71" fmla="*/ 8 h 12"/>
                <a:gd name="T72" fmla="*/ 2 w 10"/>
                <a:gd name="T73" fmla="*/ 9 h 12"/>
                <a:gd name="T74" fmla="*/ 2 w 10"/>
                <a:gd name="T75" fmla="*/ 9 h 12"/>
                <a:gd name="T76" fmla="*/ 2 w 10"/>
                <a:gd name="T77" fmla="*/ 9 h 12"/>
                <a:gd name="T78" fmla="*/ 2 w 10"/>
                <a:gd name="T79" fmla="*/ 10 h 12"/>
                <a:gd name="T80" fmla="*/ 2 w 10"/>
                <a:gd name="T81" fmla="*/ 10 h 12"/>
                <a:gd name="T82" fmla="*/ 1 w 10"/>
                <a:gd name="T83" fmla="*/ 10 h 12"/>
                <a:gd name="T84" fmla="*/ 1 w 10"/>
                <a:gd name="T85" fmla="*/ 10 h 12"/>
                <a:gd name="T86" fmla="*/ 1 w 10"/>
                <a:gd name="T87" fmla="*/ 10 h 12"/>
                <a:gd name="T88" fmla="*/ 1 w 10"/>
                <a:gd name="T89" fmla="*/ 11 h 12"/>
                <a:gd name="T90" fmla="*/ 1 w 10"/>
                <a:gd name="T91" fmla="*/ 11 h 12"/>
                <a:gd name="T92" fmla="*/ 1 w 10"/>
                <a:gd name="T93" fmla="*/ 11 h 12"/>
                <a:gd name="T94" fmla="*/ 0 w 10"/>
                <a:gd name="T95" fmla="*/ 11 h 12"/>
                <a:gd name="T96" fmla="*/ 0 w 10"/>
                <a:gd name="T97" fmla="*/ 11 h 12"/>
                <a:gd name="T98" fmla="*/ 0 w 10"/>
                <a:gd name="T99" fmla="*/ 12 h 12"/>
                <a:gd name="T100" fmla="*/ 0 w 10"/>
                <a:gd name="T101" fmla="*/ 12 h 12"/>
                <a:gd name="T102" fmla="*/ 0 w 10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6" name="Freeform 3884"/>
            <p:cNvSpPr>
              <a:spLocks/>
            </p:cNvSpPr>
            <p:nvPr/>
          </p:nvSpPr>
          <p:spPr bwMode="auto">
            <a:xfrm>
              <a:off x="6195334" y="6376340"/>
              <a:ext cx="9843" cy="9842"/>
            </a:xfrm>
            <a:custGeom>
              <a:avLst/>
              <a:gdLst>
                <a:gd name="T0" fmla="*/ 10 w 10"/>
                <a:gd name="T1" fmla="*/ 0 h 10"/>
                <a:gd name="T2" fmla="*/ 10 w 10"/>
                <a:gd name="T3" fmla="*/ 0 h 10"/>
                <a:gd name="T4" fmla="*/ 9 w 10"/>
                <a:gd name="T5" fmla="*/ 0 h 10"/>
                <a:gd name="T6" fmla="*/ 9 w 10"/>
                <a:gd name="T7" fmla="*/ 1 h 10"/>
                <a:gd name="T8" fmla="*/ 9 w 10"/>
                <a:gd name="T9" fmla="*/ 1 h 10"/>
                <a:gd name="T10" fmla="*/ 9 w 10"/>
                <a:gd name="T11" fmla="*/ 1 h 10"/>
                <a:gd name="T12" fmla="*/ 8 w 10"/>
                <a:gd name="T13" fmla="*/ 1 h 10"/>
                <a:gd name="T14" fmla="*/ 8 w 10"/>
                <a:gd name="T15" fmla="*/ 1 h 10"/>
                <a:gd name="T16" fmla="*/ 8 w 10"/>
                <a:gd name="T17" fmla="*/ 2 h 10"/>
                <a:gd name="T18" fmla="*/ 8 w 10"/>
                <a:gd name="T19" fmla="*/ 2 h 10"/>
                <a:gd name="T20" fmla="*/ 8 w 10"/>
                <a:gd name="T21" fmla="*/ 2 h 10"/>
                <a:gd name="T22" fmla="*/ 8 w 10"/>
                <a:gd name="T23" fmla="*/ 2 h 10"/>
                <a:gd name="T24" fmla="*/ 7 w 10"/>
                <a:gd name="T25" fmla="*/ 2 h 10"/>
                <a:gd name="T26" fmla="*/ 7 w 10"/>
                <a:gd name="T27" fmla="*/ 3 h 10"/>
                <a:gd name="T28" fmla="*/ 7 w 10"/>
                <a:gd name="T29" fmla="*/ 3 h 10"/>
                <a:gd name="T30" fmla="*/ 7 w 10"/>
                <a:gd name="T31" fmla="*/ 3 h 10"/>
                <a:gd name="T32" fmla="*/ 7 w 10"/>
                <a:gd name="T33" fmla="*/ 3 h 10"/>
                <a:gd name="T34" fmla="*/ 6 w 10"/>
                <a:gd name="T35" fmla="*/ 4 h 10"/>
                <a:gd name="T36" fmla="*/ 6 w 10"/>
                <a:gd name="T37" fmla="*/ 4 h 10"/>
                <a:gd name="T38" fmla="*/ 6 w 10"/>
                <a:gd name="T39" fmla="*/ 4 h 10"/>
                <a:gd name="T40" fmla="*/ 6 w 10"/>
                <a:gd name="T41" fmla="*/ 4 h 10"/>
                <a:gd name="T42" fmla="*/ 5 w 10"/>
                <a:gd name="T43" fmla="*/ 4 h 10"/>
                <a:gd name="T44" fmla="*/ 5 w 10"/>
                <a:gd name="T45" fmla="*/ 5 h 10"/>
                <a:gd name="T46" fmla="*/ 5 w 10"/>
                <a:gd name="T47" fmla="*/ 5 h 10"/>
                <a:gd name="T48" fmla="*/ 5 w 10"/>
                <a:gd name="T49" fmla="*/ 5 h 10"/>
                <a:gd name="T50" fmla="*/ 5 w 10"/>
                <a:gd name="T51" fmla="*/ 5 h 10"/>
                <a:gd name="T52" fmla="*/ 5 w 10"/>
                <a:gd name="T53" fmla="*/ 5 h 10"/>
                <a:gd name="T54" fmla="*/ 4 w 10"/>
                <a:gd name="T55" fmla="*/ 6 h 10"/>
                <a:gd name="T56" fmla="*/ 4 w 10"/>
                <a:gd name="T57" fmla="*/ 6 h 10"/>
                <a:gd name="T58" fmla="*/ 4 w 10"/>
                <a:gd name="T59" fmla="*/ 6 h 10"/>
                <a:gd name="T60" fmla="*/ 4 w 10"/>
                <a:gd name="T61" fmla="*/ 6 h 10"/>
                <a:gd name="T62" fmla="*/ 4 w 10"/>
                <a:gd name="T63" fmla="*/ 6 h 10"/>
                <a:gd name="T64" fmla="*/ 3 w 10"/>
                <a:gd name="T65" fmla="*/ 6 h 10"/>
                <a:gd name="T66" fmla="*/ 3 w 10"/>
                <a:gd name="T67" fmla="*/ 7 h 10"/>
                <a:gd name="T68" fmla="*/ 3 w 10"/>
                <a:gd name="T69" fmla="*/ 7 h 10"/>
                <a:gd name="T70" fmla="*/ 3 w 10"/>
                <a:gd name="T71" fmla="*/ 7 h 10"/>
                <a:gd name="T72" fmla="*/ 2 w 10"/>
                <a:gd name="T73" fmla="*/ 7 h 10"/>
                <a:gd name="T74" fmla="*/ 2 w 10"/>
                <a:gd name="T75" fmla="*/ 8 h 10"/>
                <a:gd name="T76" fmla="*/ 2 w 10"/>
                <a:gd name="T77" fmla="*/ 8 h 10"/>
                <a:gd name="T78" fmla="*/ 2 w 10"/>
                <a:gd name="T79" fmla="*/ 8 h 10"/>
                <a:gd name="T80" fmla="*/ 2 w 10"/>
                <a:gd name="T81" fmla="*/ 8 h 10"/>
                <a:gd name="T82" fmla="*/ 2 w 10"/>
                <a:gd name="T83" fmla="*/ 8 h 10"/>
                <a:gd name="T84" fmla="*/ 1 w 10"/>
                <a:gd name="T85" fmla="*/ 9 h 10"/>
                <a:gd name="T86" fmla="*/ 1 w 10"/>
                <a:gd name="T87" fmla="*/ 9 h 10"/>
                <a:gd name="T88" fmla="*/ 1 w 10"/>
                <a:gd name="T89" fmla="*/ 9 h 10"/>
                <a:gd name="T90" fmla="*/ 1 w 10"/>
                <a:gd name="T91" fmla="*/ 9 h 10"/>
                <a:gd name="T92" fmla="*/ 1 w 10"/>
                <a:gd name="T93" fmla="*/ 9 h 10"/>
                <a:gd name="T94" fmla="*/ 0 w 10"/>
                <a:gd name="T95" fmla="*/ 9 h 10"/>
                <a:gd name="T96" fmla="*/ 0 w 10"/>
                <a:gd name="T97" fmla="*/ 10 h 10"/>
                <a:gd name="T98" fmla="*/ 0 w 10"/>
                <a:gd name="T99" fmla="*/ 10 h 10"/>
                <a:gd name="T100" fmla="*/ 0 w 10"/>
                <a:gd name="T101" fmla="*/ 10 h 10"/>
                <a:gd name="T102" fmla="*/ 0 w 10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7" name="Freeform 3885"/>
            <p:cNvSpPr>
              <a:spLocks/>
            </p:cNvSpPr>
            <p:nvPr/>
          </p:nvSpPr>
          <p:spPr bwMode="auto">
            <a:xfrm>
              <a:off x="6185492" y="6386182"/>
              <a:ext cx="9843" cy="8859"/>
            </a:xfrm>
            <a:custGeom>
              <a:avLst/>
              <a:gdLst>
                <a:gd name="T0" fmla="*/ 10 w 10"/>
                <a:gd name="T1" fmla="*/ 0 h 9"/>
                <a:gd name="T2" fmla="*/ 10 w 10"/>
                <a:gd name="T3" fmla="*/ 0 h 9"/>
                <a:gd name="T4" fmla="*/ 10 w 10"/>
                <a:gd name="T5" fmla="*/ 0 h 9"/>
                <a:gd name="T6" fmla="*/ 9 w 10"/>
                <a:gd name="T7" fmla="*/ 1 h 9"/>
                <a:gd name="T8" fmla="*/ 9 w 10"/>
                <a:gd name="T9" fmla="*/ 1 h 9"/>
                <a:gd name="T10" fmla="*/ 9 w 10"/>
                <a:gd name="T11" fmla="*/ 1 h 9"/>
                <a:gd name="T12" fmla="*/ 9 w 10"/>
                <a:gd name="T13" fmla="*/ 1 h 9"/>
                <a:gd name="T14" fmla="*/ 8 w 10"/>
                <a:gd name="T15" fmla="*/ 1 h 9"/>
                <a:gd name="T16" fmla="*/ 8 w 10"/>
                <a:gd name="T17" fmla="*/ 2 h 9"/>
                <a:gd name="T18" fmla="*/ 8 w 10"/>
                <a:gd name="T19" fmla="*/ 2 h 9"/>
                <a:gd name="T20" fmla="*/ 8 w 10"/>
                <a:gd name="T21" fmla="*/ 2 h 9"/>
                <a:gd name="T22" fmla="*/ 8 w 10"/>
                <a:gd name="T23" fmla="*/ 2 h 9"/>
                <a:gd name="T24" fmla="*/ 7 w 10"/>
                <a:gd name="T25" fmla="*/ 2 h 9"/>
                <a:gd name="T26" fmla="*/ 7 w 10"/>
                <a:gd name="T27" fmla="*/ 2 h 9"/>
                <a:gd name="T28" fmla="*/ 7 w 10"/>
                <a:gd name="T29" fmla="*/ 3 h 9"/>
                <a:gd name="T30" fmla="*/ 7 w 10"/>
                <a:gd name="T31" fmla="*/ 3 h 9"/>
                <a:gd name="T32" fmla="*/ 7 w 10"/>
                <a:gd name="T33" fmla="*/ 3 h 9"/>
                <a:gd name="T34" fmla="*/ 7 w 10"/>
                <a:gd name="T35" fmla="*/ 3 h 9"/>
                <a:gd name="T36" fmla="*/ 6 w 10"/>
                <a:gd name="T37" fmla="*/ 3 h 9"/>
                <a:gd name="T38" fmla="*/ 6 w 10"/>
                <a:gd name="T39" fmla="*/ 4 h 9"/>
                <a:gd name="T40" fmla="*/ 6 w 10"/>
                <a:gd name="T41" fmla="*/ 4 h 9"/>
                <a:gd name="T42" fmla="*/ 6 w 10"/>
                <a:gd name="T43" fmla="*/ 4 h 9"/>
                <a:gd name="T44" fmla="*/ 5 w 10"/>
                <a:gd name="T45" fmla="*/ 4 h 9"/>
                <a:gd name="T46" fmla="*/ 5 w 10"/>
                <a:gd name="T47" fmla="*/ 4 h 9"/>
                <a:gd name="T48" fmla="*/ 5 w 10"/>
                <a:gd name="T49" fmla="*/ 4 h 9"/>
                <a:gd name="T50" fmla="*/ 5 w 10"/>
                <a:gd name="T51" fmla="*/ 5 h 9"/>
                <a:gd name="T52" fmla="*/ 5 w 10"/>
                <a:gd name="T53" fmla="*/ 5 h 9"/>
                <a:gd name="T54" fmla="*/ 4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5 h 9"/>
                <a:gd name="T62" fmla="*/ 4 w 10"/>
                <a:gd name="T63" fmla="*/ 5 h 9"/>
                <a:gd name="T64" fmla="*/ 4 w 10"/>
                <a:gd name="T65" fmla="*/ 6 h 9"/>
                <a:gd name="T66" fmla="*/ 3 w 10"/>
                <a:gd name="T67" fmla="*/ 6 h 9"/>
                <a:gd name="T68" fmla="*/ 3 w 10"/>
                <a:gd name="T69" fmla="*/ 6 h 9"/>
                <a:gd name="T70" fmla="*/ 3 w 10"/>
                <a:gd name="T71" fmla="*/ 6 h 9"/>
                <a:gd name="T72" fmla="*/ 3 w 10"/>
                <a:gd name="T73" fmla="*/ 6 h 9"/>
                <a:gd name="T74" fmla="*/ 2 w 10"/>
                <a:gd name="T75" fmla="*/ 6 h 9"/>
                <a:gd name="T76" fmla="*/ 2 w 10"/>
                <a:gd name="T77" fmla="*/ 7 h 9"/>
                <a:gd name="T78" fmla="*/ 2 w 10"/>
                <a:gd name="T79" fmla="*/ 7 h 9"/>
                <a:gd name="T80" fmla="*/ 2 w 10"/>
                <a:gd name="T81" fmla="*/ 7 h 9"/>
                <a:gd name="T82" fmla="*/ 2 w 10"/>
                <a:gd name="T83" fmla="*/ 7 h 9"/>
                <a:gd name="T84" fmla="*/ 1 w 10"/>
                <a:gd name="T85" fmla="*/ 7 h 9"/>
                <a:gd name="T86" fmla="*/ 1 w 10"/>
                <a:gd name="T87" fmla="*/ 8 h 9"/>
                <a:gd name="T88" fmla="*/ 1 w 10"/>
                <a:gd name="T89" fmla="*/ 8 h 9"/>
                <a:gd name="T90" fmla="*/ 1 w 10"/>
                <a:gd name="T91" fmla="*/ 8 h 9"/>
                <a:gd name="T92" fmla="*/ 1 w 10"/>
                <a:gd name="T93" fmla="*/ 8 h 9"/>
                <a:gd name="T94" fmla="*/ 1 w 10"/>
                <a:gd name="T95" fmla="*/ 8 h 9"/>
                <a:gd name="T96" fmla="*/ 0 w 10"/>
                <a:gd name="T97" fmla="*/ 8 h 9"/>
                <a:gd name="T98" fmla="*/ 0 w 10"/>
                <a:gd name="T99" fmla="*/ 8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8" name="Freeform 3886"/>
            <p:cNvSpPr>
              <a:spLocks/>
            </p:cNvSpPr>
            <p:nvPr/>
          </p:nvSpPr>
          <p:spPr bwMode="auto">
            <a:xfrm>
              <a:off x="6175649" y="6395040"/>
              <a:ext cx="9843" cy="6890"/>
            </a:xfrm>
            <a:custGeom>
              <a:avLst/>
              <a:gdLst>
                <a:gd name="T0" fmla="*/ 10 w 10"/>
                <a:gd name="T1" fmla="*/ 0 h 7"/>
                <a:gd name="T2" fmla="*/ 10 w 10"/>
                <a:gd name="T3" fmla="*/ 0 h 7"/>
                <a:gd name="T4" fmla="*/ 10 w 10"/>
                <a:gd name="T5" fmla="*/ 0 h 7"/>
                <a:gd name="T6" fmla="*/ 9 w 10"/>
                <a:gd name="T7" fmla="*/ 0 h 7"/>
                <a:gd name="T8" fmla="*/ 9 w 10"/>
                <a:gd name="T9" fmla="*/ 0 h 7"/>
                <a:gd name="T10" fmla="*/ 9 w 10"/>
                <a:gd name="T11" fmla="*/ 0 h 7"/>
                <a:gd name="T12" fmla="*/ 9 w 10"/>
                <a:gd name="T13" fmla="*/ 0 h 7"/>
                <a:gd name="T14" fmla="*/ 8 w 10"/>
                <a:gd name="T15" fmla="*/ 1 h 7"/>
                <a:gd name="T16" fmla="*/ 8 w 10"/>
                <a:gd name="T17" fmla="*/ 1 h 7"/>
                <a:gd name="T18" fmla="*/ 8 w 10"/>
                <a:gd name="T19" fmla="*/ 1 h 7"/>
                <a:gd name="T20" fmla="*/ 8 w 10"/>
                <a:gd name="T21" fmla="*/ 1 h 7"/>
                <a:gd name="T22" fmla="*/ 8 w 10"/>
                <a:gd name="T23" fmla="*/ 1 h 7"/>
                <a:gd name="T24" fmla="*/ 8 w 10"/>
                <a:gd name="T25" fmla="*/ 2 h 7"/>
                <a:gd name="T26" fmla="*/ 7 w 10"/>
                <a:gd name="T27" fmla="*/ 2 h 7"/>
                <a:gd name="T28" fmla="*/ 7 w 10"/>
                <a:gd name="T29" fmla="*/ 2 h 7"/>
                <a:gd name="T30" fmla="*/ 7 w 10"/>
                <a:gd name="T31" fmla="*/ 2 h 7"/>
                <a:gd name="T32" fmla="*/ 7 w 10"/>
                <a:gd name="T33" fmla="*/ 2 h 7"/>
                <a:gd name="T34" fmla="*/ 7 w 10"/>
                <a:gd name="T35" fmla="*/ 2 h 7"/>
                <a:gd name="T36" fmla="*/ 6 w 10"/>
                <a:gd name="T37" fmla="*/ 2 h 7"/>
                <a:gd name="T38" fmla="*/ 6 w 10"/>
                <a:gd name="T39" fmla="*/ 3 h 7"/>
                <a:gd name="T40" fmla="*/ 6 w 10"/>
                <a:gd name="T41" fmla="*/ 3 h 7"/>
                <a:gd name="T42" fmla="*/ 6 w 10"/>
                <a:gd name="T43" fmla="*/ 3 h 7"/>
                <a:gd name="T44" fmla="*/ 5 w 10"/>
                <a:gd name="T45" fmla="*/ 3 h 7"/>
                <a:gd name="T46" fmla="*/ 5 w 10"/>
                <a:gd name="T47" fmla="*/ 3 h 7"/>
                <a:gd name="T48" fmla="*/ 5 w 10"/>
                <a:gd name="T49" fmla="*/ 3 h 7"/>
                <a:gd name="T50" fmla="*/ 5 w 10"/>
                <a:gd name="T51" fmla="*/ 3 h 7"/>
                <a:gd name="T52" fmla="*/ 5 w 10"/>
                <a:gd name="T53" fmla="*/ 4 h 7"/>
                <a:gd name="T54" fmla="*/ 5 w 10"/>
                <a:gd name="T55" fmla="*/ 4 h 7"/>
                <a:gd name="T56" fmla="*/ 4 w 10"/>
                <a:gd name="T57" fmla="*/ 4 h 7"/>
                <a:gd name="T58" fmla="*/ 4 w 10"/>
                <a:gd name="T59" fmla="*/ 4 h 7"/>
                <a:gd name="T60" fmla="*/ 4 w 10"/>
                <a:gd name="T61" fmla="*/ 4 h 7"/>
                <a:gd name="T62" fmla="*/ 4 w 10"/>
                <a:gd name="T63" fmla="*/ 4 h 7"/>
                <a:gd name="T64" fmla="*/ 4 w 10"/>
                <a:gd name="T65" fmla="*/ 5 h 7"/>
                <a:gd name="T66" fmla="*/ 3 w 10"/>
                <a:gd name="T67" fmla="*/ 5 h 7"/>
                <a:gd name="T68" fmla="*/ 3 w 10"/>
                <a:gd name="T69" fmla="*/ 5 h 7"/>
                <a:gd name="T70" fmla="*/ 3 w 10"/>
                <a:gd name="T71" fmla="*/ 5 h 7"/>
                <a:gd name="T72" fmla="*/ 3 w 10"/>
                <a:gd name="T73" fmla="*/ 5 h 7"/>
                <a:gd name="T74" fmla="*/ 2 w 10"/>
                <a:gd name="T75" fmla="*/ 5 h 7"/>
                <a:gd name="T76" fmla="*/ 2 w 10"/>
                <a:gd name="T77" fmla="*/ 5 h 7"/>
                <a:gd name="T78" fmla="*/ 2 w 10"/>
                <a:gd name="T79" fmla="*/ 5 h 7"/>
                <a:gd name="T80" fmla="*/ 2 w 10"/>
                <a:gd name="T81" fmla="*/ 6 h 7"/>
                <a:gd name="T82" fmla="*/ 2 w 10"/>
                <a:gd name="T83" fmla="*/ 6 h 7"/>
                <a:gd name="T84" fmla="*/ 2 w 10"/>
                <a:gd name="T85" fmla="*/ 6 h 7"/>
                <a:gd name="T86" fmla="*/ 1 w 10"/>
                <a:gd name="T87" fmla="*/ 6 h 7"/>
                <a:gd name="T88" fmla="*/ 1 w 10"/>
                <a:gd name="T89" fmla="*/ 6 h 7"/>
                <a:gd name="T90" fmla="*/ 1 w 10"/>
                <a:gd name="T91" fmla="*/ 6 h 7"/>
                <a:gd name="T92" fmla="*/ 1 w 10"/>
                <a:gd name="T93" fmla="*/ 6 h 7"/>
                <a:gd name="T94" fmla="*/ 1 w 10"/>
                <a:gd name="T95" fmla="*/ 6 h 7"/>
                <a:gd name="T96" fmla="*/ 0 w 10"/>
                <a:gd name="T97" fmla="*/ 7 h 7"/>
                <a:gd name="T98" fmla="*/ 0 w 10"/>
                <a:gd name="T99" fmla="*/ 7 h 7"/>
                <a:gd name="T100" fmla="*/ 0 w 10"/>
                <a:gd name="T101" fmla="*/ 7 h 7"/>
                <a:gd name="T102" fmla="*/ 0 w 10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9" name="Freeform 3887"/>
            <p:cNvSpPr>
              <a:spLocks/>
            </p:cNvSpPr>
            <p:nvPr/>
          </p:nvSpPr>
          <p:spPr bwMode="auto">
            <a:xfrm>
              <a:off x="6165807" y="6401930"/>
              <a:ext cx="9843" cy="5905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9 w 10"/>
                <a:gd name="T9" fmla="*/ 1 h 6"/>
                <a:gd name="T10" fmla="*/ 9 w 10"/>
                <a:gd name="T11" fmla="*/ 1 h 6"/>
                <a:gd name="T12" fmla="*/ 9 w 10"/>
                <a:gd name="T13" fmla="*/ 1 h 6"/>
                <a:gd name="T14" fmla="*/ 9 w 10"/>
                <a:gd name="T15" fmla="*/ 1 h 6"/>
                <a:gd name="T16" fmla="*/ 8 w 10"/>
                <a:gd name="T17" fmla="*/ 1 h 6"/>
                <a:gd name="T18" fmla="*/ 8 w 10"/>
                <a:gd name="T19" fmla="*/ 1 h 6"/>
                <a:gd name="T20" fmla="*/ 8 w 10"/>
                <a:gd name="T21" fmla="*/ 1 h 6"/>
                <a:gd name="T22" fmla="*/ 8 w 10"/>
                <a:gd name="T23" fmla="*/ 1 h 6"/>
                <a:gd name="T24" fmla="*/ 8 w 10"/>
                <a:gd name="T25" fmla="*/ 2 h 6"/>
                <a:gd name="T26" fmla="*/ 7 w 10"/>
                <a:gd name="T27" fmla="*/ 2 h 6"/>
                <a:gd name="T28" fmla="*/ 7 w 10"/>
                <a:gd name="T29" fmla="*/ 2 h 6"/>
                <a:gd name="T30" fmla="*/ 7 w 10"/>
                <a:gd name="T31" fmla="*/ 2 h 6"/>
                <a:gd name="T32" fmla="*/ 7 w 10"/>
                <a:gd name="T33" fmla="*/ 2 h 6"/>
                <a:gd name="T34" fmla="*/ 7 w 10"/>
                <a:gd name="T35" fmla="*/ 2 h 6"/>
                <a:gd name="T36" fmla="*/ 7 w 10"/>
                <a:gd name="T37" fmla="*/ 2 h 6"/>
                <a:gd name="T38" fmla="*/ 6 w 10"/>
                <a:gd name="T39" fmla="*/ 2 h 6"/>
                <a:gd name="T40" fmla="*/ 6 w 10"/>
                <a:gd name="T41" fmla="*/ 2 h 6"/>
                <a:gd name="T42" fmla="*/ 6 w 10"/>
                <a:gd name="T43" fmla="*/ 3 h 6"/>
                <a:gd name="T44" fmla="*/ 6 w 10"/>
                <a:gd name="T45" fmla="*/ 3 h 6"/>
                <a:gd name="T46" fmla="*/ 5 w 10"/>
                <a:gd name="T47" fmla="*/ 3 h 6"/>
                <a:gd name="T48" fmla="*/ 5 w 10"/>
                <a:gd name="T49" fmla="*/ 3 h 6"/>
                <a:gd name="T50" fmla="*/ 5 w 10"/>
                <a:gd name="T51" fmla="*/ 3 h 6"/>
                <a:gd name="T52" fmla="*/ 5 w 10"/>
                <a:gd name="T53" fmla="*/ 3 h 6"/>
                <a:gd name="T54" fmla="*/ 5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4 h 6"/>
                <a:gd name="T62" fmla="*/ 4 w 10"/>
                <a:gd name="T63" fmla="*/ 4 h 6"/>
                <a:gd name="T64" fmla="*/ 4 w 10"/>
                <a:gd name="T65" fmla="*/ 4 h 6"/>
                <a:gd name="T66" fmla="*/ 4 w 10"/>
                <a:gd name="T67" fmla="*/ 4 h 6"/>
                <a:gd name="T68" fmla="*/ 3 w 10"/>
                <a:gd name="T69" fmla="*/ 4 h 6"/>
                <a:gd name="T70" fmla="*/ 3 w 10"/>
                <a:gd name="T71" fmla="*/ 4 h 6"/>
                <a:gd name="T72" fmla="*/ 3 w 10"/>
                <a:gd name="T73" fmla="*/ 5 h 6"/>
                <a:gd name="T74" fmla="*/ 3 w 10"/>
                <a:gd name="T75" fmla="*/ 5 h 6"/>
                <a:gd name="T76" fmla="*/ 2 w 10"/>
                <a:gd name="T77" fmla="*/ 5 h 6"/>
                <a:gd name="T78" fmla="*/ 2 w 10"/>
                <a:gd name="T79" fmla="*/ 5 h 6"/>
                <a:gd name="T80" fmla="*/ 2 w 10"/>
                <a:gd name="T81" fmla="*/ 5 h 6"/>
                <a:gd name="T82" fmla="*/ 2 w 10"/>
                <a:gd name="T83" fmla="*/ 5 h 6"/>
                <a:gd name="T84" fmla="*/ 2 w 10"/>
                <a:gd name="T85" fmla="*/ 5 h 6"/>
                <a:gd name="T86" fmla="*/ 1 w 10"/>
                <a:gd name="T87" fmla="*/ 5 h 6"/>
                <a:gd name="T88" fmla="*/ 1 w 10"/>
                <a:gd name="T89" fmla="*/ 5 h 6"/>
                <a:gd name="T90" fmla="*/ 1 w 10"/>
                <a:gd name="T91" fmla="*/ 5 h 6"/>
                <a:gd name="T92" fmla="*/ 1 w 10"/>
                <a:gd name="T93" fmla="*/ 6 h 6"/>
                <a:gd name="T94" fmla="*/ 1 w 10"/>
                <a:gd name="T95" fmla="*/ 6 h 6"/>
                <a:gd name="T96" fmla="*/ 1 w 10"/>
                <a:gd name="T97" fmla="*/ 6 h 6"/>
                <a:gd name="T98" fmla="*/ 0 w 10"/>
                <a:gd name="T99" fmla="*/ 6 h 6"/>
                <a:gd name="T100" fmla="*/ 0 w 10"/>
                <a:gd name="T101" fmla="*/ 6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0" name="Freeform 3888"/>
            <p:cNvSpPr>
              <a:spLocks/>
            </p:cNvSpPr>
            <p:nvPr/>
          </p:nvSpPr>
          <p:spPr bwMode="auto">
            <a:xfrm>
              <a:off x="6155964" y="6407836"/>
              <a:ext cx="9843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9 w 10"/>
                <a:gd name="T7" fmla="*/ 0 h 5"/>
                <a:gd name="T8" fmla="*/ 9 w 10"/>
                <a:gd name="T9" fmla="*/ 0 h 5"/>
                <a:gd name="T10" fmla="*/ 9 w 10"/>
                <a:gd name="T11" fmla="*/ 0 h 5"/>
                <a:gd name="T12" fmla="*/ 9 w 10"/>
                <a:gd name="T13" fmla="*/ 1 h 5"/>
                <a:gd name="T14" fmla="*/ 9 w 10"/>
                <a:gd name="T15" fmla="*/ 1 h 5"/>
                <a:gd name="T16" fmla="*/ 8 w 10"/>
                <a:gd name="T17" fmla="*/ 1 h 5"/>
                <a:gd name="T18" fmla="*/ 8 w 10"/>
                <a:gd name="T19" fmla="*/ 1 h 5"/>
                <a:gd name="T20" fmla="*/ 8 w 10"/>
                <a:gd name="T21" fmla="*/ 1 h 5"/>
                <a:gd name="T22" fmla="*/ 8 w 10"/>
                <a:gd name="T23" fmla="*/ 1 h 5"/>
                <a:gd name="T24" fmla="*/ 8 w 10"/>
                <a:gd name="T25" fmla="*/ 1 h 5"/>
                <a:gd name="T26" fmla="*/ 8 w 10"/>
                <a:gd name="T27" fmla="*/ 2 h 5"/>
                <a:gd name="T28" fmla="*/ 7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7 w 10"/>
                <a:gd name="T37" fmla="*/ 2 h 5"/>
                <a:gd name="T38" fmla="*/ 6 w 10"/>
                <a:gd name="T39" fmla="*/ 2 h 5"/>
                <a:gd name="T40" fmla="*/ 6 w 10"/>
                <a:gd name="T41" fmla="*/ 2 h 5"/>
                <a:gd name="T42" fmla="*/ 6 w 10"/>
                <a:gd name="T43" fmla="*/ 2 h 5"/>
                <a:gd name="T44" fmla="*/ 6 w 10"/>
                <a:gd name="T45" fmla="*/ 2 h 5"/>
                <a:gd name="T46" fmla="*/ 5 w 10"/>
                <a:gd name="T47" fmla="*/ 3 h 5"/>
                <a:gd name="T48" fmla="*/ 5 w 10"/>
                <a:gd name="T49" fmla="*/ 3 h 5"/>
                <a:gd name="T50" fmla="*/ 5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3 h 5"/>
                <a:gd name="T58" fmla="*/ 4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3 h 5"/>
                <a:gd name="T66" fmla="*/ 4 w 10"/>
                <a:gd name="T67" fmla="*/ 3 h 5"/>
                <a:gd name="T68" fmla="*/ 3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3 w 10"/>
                <a:gd name="T75" fmla="*/ 4 h 5"/>
                <a:gd name="T76" fmla="*/ 2 w 10"/>
                <a:gd name="T77" fmla="*/ 4 h 5"/>
                <a:gd name="T78" fmla="*/ 2 w 10"/>
                <a:gd name="T79" fmla="*/ 4 h 5"/>
                <a:gd name="T80" fmla="*/ 2 w 10"/>
                <a:gd name="T81" fmla="*/ 4 h 5"/>
                <a:gd name="T82" fmla="*/ 2 w 10"/>
                <a:gd name="T83" fmla="*/ 4 h 5"/>
                <a:gd name="T84" fmla="*/ 2 w 10"/>
                <a:gd name="T85" fmla="*/ 5 h 5"/>
                <a:gd name="T86" fmla="*/ 2 w 10"/>
                <a:gd name="T87" fmla="*/ 5 h 5"/>
                <a:gd name="T88" fmla="*/ 1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1 w 10"/>
                <a:gd name="T97" fmla="*/ 5 h 5"/>
                <a:gd name="T98" fmla="*/ 0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1" name="Freeform 3889"/>
            <p:cNvSpPr>
              <a:spLocks/>
            </p:cNvSpPr>
            <p:nvPr/>
          </p:nvSpPr>
          <p:spPr bwMode="auto">
            <a:xfrm>
              <a:off x="6146122" y="6412757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9 w 10"/>
                <a:gd name="T7" fmla="*/ 0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2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5 w 10"/>
                <a:gd name="T49" fmla="*/ 2 h 4"/>
                <a:gd name="T50" fmla="*/ 5 w 10"/>
                <a:gd name="T51" fmla="*/ 3 h 4"/>
                <a:gd name="T52" fmla="*/ 5 w 10"/>
                <a:gd name="T53" fmla="*/ 3 h 4"/>
                <a:gd name="T54" fmla="*/ 5 w 10"/>
                <a:gd name="T55" fmla="*/ 3 h 4"/>
                <a:gd name="T56" fmla="*/ 5 w 10"/>
                <a:gd name="T57" fmla="*/ 3 h 4"/>
                <a:gd name="T58" fmla="*/ 4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2 w 10"/>
                <a:gd name="T79" fmla="*/ 4 h 4"/>
                <a:gd name="T80" fmla="*/ 2 w 10"/>
                <a:gd name="T81" fmla="*/ 4 h 4"/>
                <a:gd name="T82" fmla="*/ 2 w 10"/>
                <a:gd name="T83" fmla="*/ 4 h 4"/>
                <a:gd name="T84" fmla="*/ 2 w 10"/>
                <a:gd name="T85" fmla="*/ 4 h 4"/>
                <a:gd name="T86" fmla="*/ 2 w 10"/>
                <a:gd name="T87" fmla="*/ 4 h 4"/>
                <a:gd name="T88" fmla="*/ 1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2" name="Freeform 3890"/>
            <p:cNvSpPr>
              <a:spLocks/>
            </p:cNvSpPr>
            <p:nvPr/>
          </p:nvSpPr>
          <p:spPr bwMode="auto">
            <a:xfrm>
              <a:off x="6136279" y="6416694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1 h 4"/>
                <a:gd name="T6" fmla="*/ 10 w 10"/>
                <a:gd name="T7" fmla="*/ 1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8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3 h 4"/>
                <a:gd name="T58" fmla="*/ 5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2 w 10"/>
                <a:gd name="T79" fmla="*/ 3 h 4"/>
                <a:gd name="T80" fmla="*/ 2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2 w 10"/>
                <a:gd name="T89" fmla="*/ 3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3" name="Freeform 3891"/>
            <p:cNvSpPr>
              <a:spLocks/>
            </p:cNvSpPr>
            <p:nvPr/>
          </p:nvSpPr>
          <p:spPr bwMode="auto">
            <a:xfrm>
              <a:off x="6126437" y="6420631"/>
              <a:ext cx="9843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9 w 10"/>
                <a:gd name="T9" fmla="*/ 0 h 3"/>
                <a:gd name="T10" fmla="*/ 9 w 10"/>
                <a:gd name="T11" fmla="*/ 0 h 3"/>
                <a:gd name="T12" fmla="*/ 9 w 10"/>
                <a:gd name="T13" fmla="*/ 0 h 3"/>
                <a:gd name="T14" fmla="*/ 9 w 10"/>
                <a:gd name="T15" fmla="*/ 0 h 3"/>
                <a:gd name="T16" fmla="*/ 9 w 10"/>
                <a:gd name="T17" fmla="*/ 0 h 3"/>
                <a:gd name="T18" fmla="*/ 9 w 10"/>
                <a:gd name="T19" fmla="*/ 0 h 3"/>
                <a:gd name="T20" fmla="*/ 8 w 10"/>
                <a:gd name="T21" fmla="*/ 0 h 3"/>
                <a:gd name="T22" fmla="*/ 8 w 10"/>
                <a:gd name="T23" fmla="*/ 0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7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6 w 10"/>
                <a:gd name="T49" fmla="*/ 1 h 3"/>
                <a:gd name="T50" fmla="*/ 5 w 10"/>
                <a:gd name="T51" fmla="*/ 1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4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3 w 10"/>
                <a:gd name="T79" fmla="*/ 2 h 3"/>
                <a:gd name="T80" fmla="*/ 2 w 10"/>
                <a:gd name="T81" fmla="*/ 2 h 3"/>
                <a:gd name="T82" fmla="*/ 2 w 10"/>
                <a:gd name="T83" fmla="*/ 2 h 3"/>
                <a:gd name="T84" fmla="*/ 2 w 10"/>
                <a:gd name="T85" fmla="*/ 2 h 3"/>
                <a:gd name="T86" fmla="*/ 2 w 10"/>
                <a:gd name="T87" fmla="*/ 2 h 3"/>
                <a:gd name="T88" fmla="*/ 2 w 10"/>
                <a:gd name="T89" fmla="*/ 2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1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4" name="Freeform 3892"/>
            <p:cNvSpPr>
              <a:spLocks/>
            </p:cNvSpPr>
            <p:nvPr/>
          </p:nvSpPr>
          <p:spPr bwMode="auto">
            <a:xfrm>
              <a:off x="6116594" y="6423584"/>
              <a:ext cx="10827" cy="1968"/>
            </a:xfrm>
            <a:custGeom>
              <a:avLst/>
              <a:gdLst>
                <a:gd name="T0" fmla="*/ 11 w 11"/>
                <a:gd name="T1" fmla="*/ 0 h 2"/>
                <a:gd name="T2" fmla="*/ 10 w 11"/>
                <a:gd name="T3" fmla="*/ 0 h 2"/>
                <a:gd name="T4" fmla="*/ 10 w 11"/>
                <a:gd name="T5" fmla="*/ 0 h 2"/>
                <a:gd name="T6" fmla="*/ 10 w 11"/>
                <a:gd name="T7" fmla="*/ 0 h 2"/>
                <a:gd name="T8" fmla="*/ 10 w 11"/>
                <a:gd name="T9" fmla="*/ 0 h 2"/>
                <a:gd name="T10" fmla="*/ 9 w 11"/>
                <a:gd name="T11" fmla="*/ 0 h 2"/>
                <a:gd name="T12" fmla="*/ 9 w 11"/>
                <a:gd name="T13" fmla="*/ 0 h 2"/>
                <a:gd name="T14" fmla="*/ 9 w 11"/>
                <a:gd name="T15" fmla="*/ 0 h 2"/>
                <a:gd name="T16" fmla="*/ 9 w 11"/>
                <a:gd name="T17" fmla="*/ 0 h 2"/>
                <a:gd name="T18" fmla="*/ 9 w 11"/>
                <a:gd name="T19" fmla="*/ 0 h 2"/>
                <a:gd name="T20" fmla="*/ 8 w 11"/>
                <a:gd name="T21" fmla="*/ 0 h 2"/>
                <a:gd name="T22" fmla="*/ 8 w 11"/>
                <a:gd name="T23" fmla="*/ 0 h 2"/>
                <a:gd name="T24" fmla="*/ 8 w 11"/>
                <a:gd name="T25" fmla="*/ 0 h 2"/>
                <a:gd name="T26" fmla="*/ 8 w 11"/>
                <a:gd name="T27" fmla="*/ 0 h 2"/>
                <a:gd name="T28" fmla="*/ 8 w 11"/>
                <a:gd name="T29" fmla="*/ 0 h 2"/>
                <a:gd name="T30" fmla="*/ 8 w 11"/>
                <a:gd name="T31" fmla="*/ 0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5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2 h 2"/>
                <a:gd name="T68" fmla="*/ 4 w 11"/>
                <a:gd name="T69" fmla="*/ 2 h 2"/>
                <a:gd name="T70" fmla="*/ 4 w 11"/>
                <a:gd name="T71" fmla="*/ 2 h 2"/>
                <a:gd name="T72" fmla="*/ 3 w 11"/>
                <a:gd name="T73" fmla="*/ 2 h 2"/>
                <a:gd name="T74" fmla="*/ 3 w 11"/>
                <a:gd name="T75" fmla="*/ 2 h 2"/>
                <a:gd name="T76" fmla="*/ 3 w 11"/>
                <a:gd name="T77" fmla="*/ 2 h 2"/>
                <a:gd name="T78" fmla="*/ 3 w 11"/>
                <a:gd name="T79" fmla="*/ 2 h 2"/>
                <a:gd name="T80" fmla="*/ 2 w 11"/>
                <a:gd name="T81" fmla="*/ 2 h 2"/>
                <a:gd name="T82" fmla="*/ 2 w 11"/>
                <a:gd name="T83" fmla="*/ 2 h 2"/>
                <a:gd name="T84" fmla="*/ 2 w 11"/>
                <a:gd name="T85" fmla="*/ 2 h 2"/>
                <a:gd name="T86" fmla="*/ 2 w 11"/>
                <a:gd name="T87" fmla="*/ 2 h 2"/>
                <a:gd name="T88" fmla="*/ 2 w 11"/>
                <a:gd name="T89" fmla="*/ 2 h 2"/>
                <a:gd name="T90" fmla="*/ 2 w 11"/>
                <a:gd name="T91" fmla="*/ 2 h 2"/>
                <a:gd name="T92" fmla="*/ 1 w 11"/>
                <a:gd name="T93" fmla="*/ 2 h 2"/>
                <a:gd name="T94" fmla="*/ 1 w 11"/>
                <a:gd name="T95" fmla="*/ 2 h 2"/>
                <a:gd name="T96" fmla="*/ 1 w 11"/>
                <a:gd name="T97" fmla="*/ 2 h 2"/>
                <a:gd name="T98" fmla="*/ 1 w 11"/>
                <a:gd name="T99" fmla="*/ 2 h 2"/>
                <a:gd name="T100" fmla="*/ 1 w 11"/>
                <a:gd name="T101" fmla="*/ 2 h 2"/>
                <a:gd name="T102" fmla="*/ 0 w 11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5" name="Freeform 3893"/>
            <p:cNvSpPr>
              <a:spLocks/>
            </p:cNvSpPr>
            <p:nvPr/>
          </p:nvSpPr>
          <p:spPr bwMode="auto">
            <a:xfrm>
              <a:off x="6107736" y="6425552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9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8 w 10"/>
                <a:gd name="T11" fmla="*/ 0 h 2"/>
                <a:gd name="T12" fmla="*/ 8 w 10"/>
                <a:gd name="T13" fmla="*/ 0 h 2"/>
                <a:gd name="T14" fmla="*/ 8 w 10"/>
                <a:gd name="T15" fmla="*/ 0 h 2"/>
                <a:gd name="T16" fmla="*/ 8 w 10"/>
                <a:gd name="T17" fmla="*/ 1 h 2"/>
                <a:gd name="T18" fmla="*/ 8 w 10"/>
                <a:gd name="T19" fmla="*/ 1 h 2"/>
                <a:gd name="T20" fmla="*/ 8 w 10"/>
                <a:gd name="T21" fmla="*/ 1 h 2"/>
                <a:gd name="T22" fmla="*/ 7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6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5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4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3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2 h 2"/>
                <a:gd name="T74" fmla="*/ 2 w 10"/>
                <a:gd name="T75" fmla="*/ 2 h 2"/>
                <a:gd name="T76" fmla="*/ 2 w 10"/>
                <a:gd name="T77" fmla="*/ 2 h 2"/>
                <a:gd name="T78" fmla="*/ 2 w 10"/>
                <a:gd name="T79" fmla="*/ 2 h 2"/>
                <a:gd name="T80" fmla="*/ 2 w 10"/>
                <a:gd name="T81" fmla="*/ 2 h 2"/>
                <a:gd name="T82" fmla="*/ 1 w 10"/>
                <a:gd name="T83" fmla="*/ 2 h 2"/>
                <a:gd name="T84" fmla="*/ 1 w 10"/>
                <a:gd name="T85" fmla="*/ 2 h 2"/>
                <a:gd name="T86" fmla="*/ 1 w 10"/>
                <a:gd name="T87" fmla="*/ 2 h 2"/>
                <a:gd name="T88" fmla="*/ 1 w 10"/>
                <a:gd name="T89" fmla="*/ 2 h 2"/>
                <a:gd name="T90" fmla="*/ 1 w 10"/>
                <a:gd name="T91" fmla="*/ 2 h 2"/>
                <a:gd name="T92" fmla="*/ 0 w 10"/>
                <a:gd name="T93" fmla="*/ 2 h 2"/>
                <a:gd name="T94" fmla="*/ 0 w 10"/>
                <a:gd name="T95" fmla="*/ 2 h 2"/>
                <a:gd name="T96" fmla="*/ 0 w 10"/>
                <a:gd name="T97" fmla="*/ 2 h 2"/>
                <a:gd name="T98" fmla="*/ 0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6" name="Freeform 3894"/>
            <p:cNvSpPr>
              <a:spLocks/>
            </p:cNvSpPr>
            <p:nvPr/>
          </p:nvSpPr>
          <p:spPr bwMode="auto">
            <a:xfrm>
              <a:off x="6097893" y="6427521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8 w 10"/>
                <a:gd name="T13" fmla="*/ 0 h 2"/>
                <a:gd name="T14" fmla="*/ 8 w 10"/>
                <a:gd name="T15" fmla="*/ 0 h 2"/>
                <a:gd name="T16" fmla="*/ 8 w 10"/>
                <a:gd name="T17" fmla="*/ 0 h 2"/>
                <a:gd name="T18" fmla="*/ 8 w 10"/>
                <a:gd name="T19" fmla="*/ 1 h 2"/>
                <a:gd name="T20" fmla="*/ 8 w 10"/>
                <a:gd name="T21" fmla="*/ 1 h 2"/>
                <a:gd name="T22" fmla="*/ 7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5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4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2 w 10"/>
                <a:gd name="T75" fmla="*/ 1 h 2"/>
                <a:gd name="T76" fmla="*/ 2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1 w 10"/>
                <a:gd name="T83" fmla="*/ 1 h 2"/>
                <a:gd name="T84" fmla="*/ 1 w 10"/>
                <a:gd name="T85" fmla="*/ 1 h 2"/>
                <a:gd name="T86" fmla="*/ 1 w 10"/>
                <a:gd name="T87" fmla="*/ 1 h 2"/>
                <a:gd name="T88" fmla="*/ 1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0 w 10"/>
                <a:gd name="T95" fmla="*/ 2 h 2"/>
                <a:gd name="T96" fmla="*/ 0 w 10"/>
                <a:gd name="T97" fmla="*/ 2 h 2"/>
                <a:gd name="T98" fmla="*/ 0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7" name="Freeform 3895"/>
            <p:cNvSpPr>
              <a:spLocks/>
            </p:cNvSpPr>
            <p:nvPr/>
          </p:nvSpPr>
          <p:spPr bwMode="auto">
            <a:xfrm>
              <a:off x="6088051" y="6429489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8" name="Freeform 3896"/>
            <p:cNvSpPr>
              <a:spLocks/>
            </p:cNvSpPr>
            <p:nvPr/>
          </p:nvSpPr>
          <p:spPr bwMode="auto">
            <a:xfrm>
              <a:off x="6078208" y="6430473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9" name="Freeform 3897"/>
            <p:cNvSpPr>
              <a:spLocks/>
            </p:cNvSpPr>
            <p:nvPr/>
          </p:nvSpPr>
          <p:spPr bwMode="auto">
            <a:xfrm>
              <a:off x="6068366" y="6431458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0" name="Freeform 3898"/>
            <p:cNvSpPr>
              <a:spLocks/>
            </p:cNvSpPr>
            <p:nvPr/>
          </p:nvSpPr>
          <p:spPr bwMode="auto">
            <a:xfrm>
              <a:off x="6058523" y="6432442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1" name="Freeform 3899"/>
            <p:cNvSpPr>
              <a:spLocks/>
            </p:cNvSpPr>
            <p:nvPr/>
          </p:nvSpPr>
          <p:spPr bwMode="auto">
            <a:xfrm>
              <a:off x="6048681" y="6432442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2" name="Freeform 3900"/>
            <p:cNvSpPr>
              <a:spLocks/>
            </p:cNvSpPr>
            <p:nvPr/>
          </p:nvSpPr>
          <p:spPr bwMode="auto">
            <a:xfrm>
              <a:off x="6038838" y="6433426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3" name="Freeform 3901"/>
            <p:cNvSpPr>
              <a:spLocks/>
            </p:cNvSpPr>
            <p:nvPr/>
          </p:nvSpPr>
          <p:spPr bwMode="auto">
            <a:xfrm>
              <a:off x="6028996" y="6433426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4" name="Freeform 3902"/>
            <p:cNvSpPr>
              <a:spLocks/>
            </p:cNvSpPr>
            <p:nvPr/>
          </p:nvSpPr>
          <p:spPr bwMode="auto">
            <a:xfrm>
              <a:off x="6019153" y="6434410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5" name="Freeform 3903"/>
            <p:cNvSpPr>
              <a:spLocks/>
            </p:cNvSpPr>
            <p:nvPr/>
          </p:nvSpPr>
          <p:spPr bwMode="auto">
            <a:xfrm>
              <a:off x="6010295" y="6434410"/>
              <a:ext cx="9843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4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6" name="Freeform 3904"/>
            <p:cNvSpPr>
              <a:spLocks/>
            </p:cNvSpPr>
            <p:nvPr/>
          </p:nvSpPr>
          <p:spPr bwMode="auto">
            <a:xfrm>
              <a:off x="6000453" y="6434410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5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0 w 10"/>
                <a:gd name="T95" fmla="*/ 0 h 1"/>
                <a:gd name="T96" fmla="*/ 0 w 10"/>
                <a:gd name="T97" fmla="*/ 0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7" name="Freeform 3905"/>
            <p:cNvSpPr>
              <a:spLocks/>
            </p:cNvSpPr>
            <p:nvPr/>
          </p:nvSpPr>
          <p:spPr bwMode="auto">
            <a:xfrm>
              <a:off x="5990610" y="643539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8" name="Freeform 3906"/>
            <p:cNvSpPr>
              <a:spLocks/>
            </p:cNvSpPr>
            <p:nvPr/>
          </p:nvSpPr>
          <p:spPr bwMode="auto">
            <a:xfrm>
              <a:off x="5989626" y="6435395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</p:grpSp>
      <p:grpSp>
        <p:nvGrpSpPr>
          <p:cNvPr id="3299" name="Group 3298"/>
          <p:cNvGrpSpPr/>
          <p:nvPr/>
        </p:nvGrpSpPr>
        <p:grpSpPr>
          <a:xfrm>
            <a:off x="1686941" y="5271397"/>
            <a:ext cx="3527407" cy="441096"/>
            <a:chOff x="4468095" y="3032271"/>
            <a:chExt cx="2774969" cy="347005"/>
          </a:xfrm>
        </p:grpSpPr>
        <p:sp>
          <p:nvSpPr>
            <p:cNvPr id="3300" name="Rectangle 81"/>
            <p:cNvSpPr>
              <a:spLocks noChangeArrowheads="1"/>
            </p:cNvSpPr>
            <p:nvPr/>
          </p:nvSpPr>
          <p:spPr bwMode="auto">
            <a:xfrm>
              <a:off x="4468095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360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1" name="Rectangle 83"/>
            <p:cNvSpPr>
              <a:spLocks noChangeArrowheads="1"/>
            </p:cNvSpPr>
            <p:nvPr/>
          </p:nvSpPr>
          <p:spPr bwMode="auto">
            <a:xfrm>
              <a:off x="4839158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400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2" name="Rectangle 85"/>
            <p:cNvSpPr>
              <a:spLocks noChangeArrowheads="1"/>
            </p:cNvSpPr>
            <p:nvPr/>
          </p:nvSpPr>
          <p:spPr bwMode="auto">
            <a:xfrm>
              <a:off x="5209235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440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3" name="Rectangle 87"/>
            <p:cNvSpPr>
              <a:spLocks noChangeArrowheads="1"/>
            </p:cNvSpPr>
            <p:nvPr/>
          </p:nvSpPr>
          <p:spPr bwMode="auto">
            <a:xfrm>
              <a:off x="5579312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480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4" name="Rectangle 531"/>
            <p:cNvSpPr>
              <a:spLocks noChangeArrowheads="1"/>
            </p:cNvSpPr>
            <p:nvPr/>
          </p:nvSpPr>
          <p:spPr bwMode="auto">
            <a:xfrm>
              <a:off x="5893349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5" name="Rectangle 533"/>
            <p:cNvSpPr>
              <a:spLocks noChangeArrowheads="1"/>
            </p:cNvSpPr>
            <p:nvPr/>
          </p:nvSpPr>
          <p:spPr bwMode="auto">
            <a:xfrm>
              <a:off x="6450435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6" name="Rectangle 535"/>
            <p:cNvSpPr>
              <a:spLocks noChangeArrowheads="1"/>
            </p:cNvSpPr>
            <p:nvPr/>
          </p:nvSpPr>
          <p:spPr bwMode="auto">
            <a:xfrm>
              <a:off x="7008506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7" name="Rectangle 61"/>
            <p:cNvSpPr>
              <a:spLocks noChangeArrowheads="1"/>
            </p:cNvSpPr>
            <p:nvPr/>
          </p:nvSpPr>
          <p:spPr bwMode="auto">
            <a:xfrm>
              <a:off x="4561354" y="3209789"/>
              <a:ext cx="1132621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8" name="Rectangle 61"/>
            <p:cNvSpPr>
              <a:spLocks noChangeArrowheads="1"/>
            </p:cNvSpPr>
            <p:nvPr/>
          </p:nvSpPr>
          <p:spPr bwMode="auto">
            <a:xfrm>
              <a:off x="5997858" y="3209789"/>
              <a:ext cx="11394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09" name="Group 3308"/>
          <p:cNvGrpSpPr/>
          <p:nvPr/>
        </p:nvGrpSpPr>
        <p:grpSpPr>
          <a:xfrm>
            <a:off x="1384058" y="3840372"/>
            <a:ext cx="316226" cy="1482840"/>
            <a:chOff x="4229822" y="1906502"/>
            <a:chExt cx="248771" cy="1166532"/>
          </a:xfrm>
        </p:grpSpPr>
        <p:sp>
          <p:nvSpPr>
            <p:cNvPr id="3310" name="Rectangle 104"/>
            <p:cNvSpPr>
              <a:spLocks noChangeArrowheads="1"/>
            </p:cNvSpPr>
            <p:nvPr/>
          </p:nvSpPr>
          <p:spPr bwMode="auto">
            <a:xfrm>
              <a:off x="4400406" y="2903547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1" name="Rectangle 109"/>
            <p:cNvSpPr>
              <a:spLocks noChangeArrowheads="1"/>
            </p:cNvSpPr>
            <p:nvPr/>
          </p:nvSpPr>
          <p:spPr bwMode="auto">
            <a:xfrm>
              <a:off x="4400407" y="1906502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2" name="Rectangle 110"/>
            <p:cNvSpPr>
              <a:spLocks noChangeArrowheads="1"/>
            </p:cNvSpPr>
            <p:nvPr/>
          </p:nvSpPr>
          <p:spPr bwMode="auto">
            <a:xfrm rot="16200000">
              <a:off x="3899552" y="2388680"/>
              <a:ext cx="830027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Signal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 (</a:t>
              </a:r>
              <a:r>
                <a:rPr kumimoji="0" lang="en-US" altLang="en-US" sz="1400" b="1" i="0" u="none" strike="noStrike" cap="none" normalizeH="0" dirty="0" err="1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a.u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.)</a:t>
              </a:r>
              <a:endPara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15" name="Group 3314"/>
          <p:cNvGrpSpPr/>
          <p:nvPr/>
        </p:nvGrpSpPr>
        <p:grpSpPr>
          <a:xfrm>
            <a:off x="5727483" y="2978667"/>
            <a:ext cx="334012" cy="1482840"/>
            <a:chOff x="4222876" y="1913555"/>
            <a:chExt cx="262763" cy="1166532"/>
          </a:xfrm>
        </p:grpSpPr>
        <p:sp>
          <p:nvSpPr>
            <p:cNvPr id="3316" name="Rectangle 104"/>
            <p:cNvSpPr>
              <a:spLocks noChangeArrowheads="1"/>
            </p:cNvSpPr>
            <p:nvPr/>
          </p:nvSpPr>
          <p:spPr bwMode="auto">
            <a:xfrm>
              <a:off x="4407453" y="2910600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7" name="Rectangle 109"/>
            <p:cNvSpPr>
              <a:spLocks noChangeArrowheads="1"/>
            </p:cNvSpPr>
            <p:nvPr/>
          </p:nvSpPr>
          <p:spPr bwMode="auto">
            <a:xfrm>
              <a:off x="4407453" y="1913555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8" name="Rectangle 110"/>
            <p:cNvSpPr>
              <a:spLocks noChangeArrowheads="1"/>
            </p:cNvSpPr>
            <p:nvPr/>
          </p:nvSpPr>
          <p:spPr bwMode="auto">
            <a:xfrm rot="16200000">
              <a:off x="3829834" y="2318999"/>
              <a:ext cx="955571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Signal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 (</a:t>
              </a:r>
              <a:r>
                <a:rPr kumimoji="0" lang="en-US" altLang="en-US" sz="1400" b="1" i="0" u="none" strike="noStrike" cap="none" normalizeH="0" dirty="0" err="1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a.u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.)</a:t>
              </a:r>
              <a:endPara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21" name="Group 3320"/>
          <p:cNvGrpSpPr/>
          <p:nvPr/>
        </p:nvGrpSpPr>
        <p:grpSpPr>
          <a:xfrm>
            <a:off x="5953204" y="4402361"/>
            <a:ext cx="99386" cy="1482840"/>
            <a:chOff x="4407451" y="1913555"/>
            <a:chExt cx="78186" cy="1166532"/>
          </a:xfrm>
        </p:grpSpPr>
        <p:sp>
          <p:nvSpPr>
            <p:cNvPr id="3322" name="Rectangle 104"/>
            <p:cNvSpPr>
              <a:spLocks noChangeArrowheads="1"/>
            </p:cNvSpPr>
            <p:nvPr/>
          </p:nvSpPr>
          <p:spPr bwMode="auto">
            <a:xfrm>
              <a:off x="4407451" y="2910600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23" name="Rectangle 109"/>
            <p:cNvSpPr>
              <a:spLocks noChangeArrowheads="1"/>
            </p:cNvSpPr>
            <p:nvPr/>
          </p:nvSpPr>
          <p:spPr bwMode="auto">
            <a:xfrm>
              <a:off x="4407451" y="1913555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27" name="Group 3326"/>
          <p:cNvGrpSpPr/>
          <p:nvPr/>
        </p:nvGrpSpPr>
        <p:grpSpPr>
          <a:xfrm>
            <a:off x="6039257" y="5797215"/>
            <a:ext cx="3732266" cy="423173"/>
            <a:chOff x="4475148" y="3002403"/>
            <a:chExt cx="2936129" cy="332905"/>
          </a:xfrm>
        </p:grpSpPr>
        <p:sp>
          <p:nvSpPr>
            <p:cNvPr id="3328" name="Rectangle 81"/>
            <p:cNvSpPr>
              <a:spLocks noChangeArrowheads="1"/>
            </p:cNvSpPr>
            <p:nvPr/>
          </p:nvSpPr>
          <p:spPr bwMode="auto">
            <a:xfrm>
              <a:off x="4475148" y="30058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360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29" name="Rectangle 83"/>
            <p:cNvSpPr>
              <a:spLocks noChangeArrowheads="1"/>
            </p:cNvSpPr>
            <p:nvPr/>
          </p:nvSpPr>
          <p:spPr bwMode="auto">
            <a:xfrm>
              <a:off x="4846210" y="30058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400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0" name="Rectangle 85"/>
            <p:cNvSpPr>
              <a:spLocks noChangeArrowheads="1"/>
            </p:cNvSpPr>
            <p:nvPr/>
          </p:nvSpPr>
          <p:spPr bwMode="auto">
            <a:xfrm>
              <a:off x="5216288" y="30058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440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1" name="Rectangle 87"/>
            <p:cNvSpPr>
              <a:spLocks noChangeArrowheads="1"/>
            </p:cNvSpPr>
            <p:nvPr/>
          </p:nvSpPr>
          <p:spPr bwMode="auto">
            <a:xfrm>
              <a:off x="5586365" y="30058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480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2" name="Rectangle 531"/>
            <p:cNvSpPr>
              <a:spLocks noChangeArrowheads="1"/>
            </p:cNvSpPr>
            <p:nvPr/>
          </p:nvSpPr>
          <p:spPr bwMode="auto">
            <a:xfrm>
              <a:off x="5900402" y="3002403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3" name="Rectangle 533"/>
            <p:cNvSpPr>
              <a:spLocks noChangeArrowheads="1"/>
            </p:cNvSpPr>
            <p:nvPr/>
          </p:nvSpPr>
          <p:spPr bwMode="auto">
            <a:xfrm>
              <a:off x="6457488" y="3002403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4" name="Rectangle 535"/>
            <p:cNvSpPr>
              <a:spLocks noChangeArrowheads="1"/>
            </p:cNvSpPr>
            <p:nvPr/>
          </p:nvSpPr>
          <p:spPr bwMode="auto">
            <a:xfrm>
              <a:off x="7015558" y="3002403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5" name="Rectangle 61"/>
            <p:cNvSpPr>
              <a:spLocks noChangeArrowheads="1"/>
            </p:cNvSpPr>
            <p:nvPr/>
          </p:nvSpPr>
          <p:spPr bwMode="auto">
            <a:xfrm>
              <a:off x="4575459" y="3158769"/>
              <a:ext cx="1209981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6" name="Rectangle 61"/>
            <p:cNvSpPr>
              <a:spLocks noChangeArrowheads="1"/>
            </p:cNvSpPr>
            <p:nvPr/>
          </p:nvSpPr>
          <p:spPr bwMode="auto">
            <a:xfrm>
              <a:off x="5997865" y="3165821"/>
              <a:ext cx="1413412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sp>
        <p:nvSpPr>
          <p:cNvPr id="3337" name="TextBox 3336"/>
          <p:cNvSpPr txBox="1"/>
          <p:nvPr/>
        </p:nvSpPr>
        <p:spPr>
          <a:xfrm>
            <a:off x="2815101" y="4070086"/>
            <a:ext cx="1686034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= 1.07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0.223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38" name="Rectangle 11"/>
          <p:cNvSpPr>
            <a:spLocks noChangeArrowheads="1"/>
          </p:cNvSpPr>
          <p:nvPr/>
        </p:nvSpPr>
        <p:spPr bwMode="auto">
          <a:xfrm>
            <a:off x="2087130" y="3650000"/>
            <a:ext cx="24990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Non-</a:t>
            </a:r>
            <a:r>
              <a:rPr kumimoji="0" lang="en-US" altLang="en-US" sz="14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</a:rPr>
              <a:t>Maxwellian</a:t>
            </a: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Fit (m</a:t>
            </a:r>
            <a:r>
              <a:rPr kumimoji="0" lang="en-US" altLang="en-US" sz="1400" b="1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= 2.75)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39" name="Rectangle 11"/>
          <p:cNvSpPr>
            <a:spLocks noChangeArrowheads="1"/>
          </p:cNvSpPr>
          <p:nvPr/>
        </p:nvSpPr>
        <p:spPr bwMode="auto">
          <a:xfrm>
            <a:off x="6703111" y="1329062"/>
            <a:ext cx="209191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</a:rPr>
              <a:t>Maxwellian</a:t>
            </a: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Fits (m</a:t>
            </a:r>
            <a:r>
              <a:rPr kumimoji="0" lang="en-US" altLang="en-US" sz="1400" b="1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= 2.0)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40" name="TextBox 3339"/>
          <p:cNvSpPr txBox="1"/>
          <p:nvPr/>
        </p:nvSpPr>
        <p:spPr>
          <a:xfrm>
            <a:off x="7163117" y="1753173"/>
            <a:ext cx="167668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= 1.07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0.223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41" name="TextBox 3340"/>
          <p:cNvSpPr txBox="1"/>
          <p:nvPr/>
        </p:nvSpPr>
        <p:spPr>
          <a:xfrm>
            <a:off x="7216285" y="3199149"/>
            <a:ext cx="165896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1.3 </a:t>
            </a:r>
            <a:r>
              <a:rPr lang="en-US" sz="1400" b="1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0.235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42" name="TextBox 3341"/>
          <p:cNvSpPr txBox="1"/>
          <p:nvPr/>
        </p:nvSpPr>
        <p:spPr>
          <a:xfrm>
            <a:off x="7171660" y="4635913"/>
            <a:ext cx="1685612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1.91e20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1.0 </a:t>
            </a:r>
            <a:r>
              <a:rPr lang="en-US" sz="1400" b="1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= 0.135 </a:t>
            </a:r>
            <a:r>
              <a:rPr lang="en-US" sz="1400" b="1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43" name="Rectangle 11"/>
          <p:cNvSpPr>
            <a:spLocks noChangeArrowheads="1"/>
          </p:cNvSpPr>
          <p:nvPr/>
        </p:nvSpPr>
        <p:spPr bwMode="auto">
          <a:xfrm>
            <a:off x="9485836" y="3581327"/>
            <a:ext cx="149592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400" b="1" dirty="0">
                <a:solidFill>
                  <a:srgbClr val="000000"/>
                </a:solidFill>
              </a:rPr>
              <a:t>e</a:t>
            </a:r>
            <a:r>
              <a:rPr kumimoji="0" lang="en-US" altLang="en-US" sz="1400" b="1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mphasis IAW</a:t>
            </a:r>
            <a:endParaRPr kumimoji="0" lang="en-US" altLang="en-US" sz="4000" b="1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44" name="Rectangle 11"/>
          <p:cNvSpPr>
            <a:spLocks noChangeArrowheads="1"/>
          </p:cNvSpPr>
          <p:nvPr/>
        </p:nvSpPr>
        <p:spPr bwMode="auto">
          <a:xfrm>
            <a:off x="9504146" y="5018475"/>
            <a:ext cx="13341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400" b="1" dirty="0">
                <a:solidFill>
                  <a:srgbClr val="000000"/>
                </a:solidFill>
              </a:rPr>
              <a:t>e</a:t>
            </a:r>
            <a:r>
              <a:rPr kumimoji="0" lang="en-US" altLang="en-US" sz="1400" b="1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mphasis EPW</a:t>
            </a:r>
            <a:endParaRPr kumimoji="0" lang="en-US" altLang="en-US" sz="4000" b="1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49" name="Rectangle 11"/>
          <p:cNvSpPr>
            <a:spLocks noChangeArrowheads="1"/>
          </p:cNvSpPr>
          <p:nvPr/>
        </p:nvSpPr>
        <p:spPr bwMode="auto">
          <a:xfrm>
            <a:off x="9475596" y="2015906"/>
            <a:ext cx="150616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400" b="1" dirty="0">
                <a:solidFill>
                  <a:srgbClr val="000000"/>
                </a:solidFill>
              </a:rPr>
              <a:t>u</a:t>
            </a:r>
            <a:r>
              <a:rPr lang="en-US" altLang="en-US" sz="1400" b="1" dirty="0" smtClean="0">
                <a:solidFill>
                  <a:srgbClr val="000000"/>
                </a:solidFill>
              </a:rPr>
              <a:t>sing non-Max fit parameters</a:t>
            </a:r>
            <a:endParaRPr kumimoji="0" lang="en-US" altLang="en-US" sz="4000" b="1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091499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Thomson scattering clearly shows the need for a non-</a:t>
            </a:r>
            <a:r>
              <a:rPr lang="en-US" dirty="0" err="1"/>
              <a:t>Maxwellian</a:t>
            </a:r>
            <a:r>
              <a:rPr lang="en-US" dirty="0"/>
              <a:t> distribution function; a </a:t>
            </a:r>
            <a:r>
              <a:rPr lang="en-US" dirty="0" err="1"/>
              <a:t>Maxwellian</a:t>
            </a:r>
            <a:r>
              <a:rPr lang="en-US" dirty="0"/>
              <a:t> assumption would give O(10’s%) errors in n</a:t>
            </a:r>
            <a:r>
              <a:rPr lang="en-US" baseline="-25000" dirty="0"/>
              <a:t>e</a:t>
            </a:r>
            <a:r>
              <a:rPr lang="en-US" dirty="0"/>
              <a:t>, </a:t>
            </a:r>
            <a:r>
              <a:rPr lang="en-US" dirty="0" err="1"/>
              <a:t>T</a:t>
            </a:r>
            <a:r>
              <a:rPr lang="en-US" baseline="-25000" dirty="0" err="1"/>
              <a:t>e</a:t>
            </a:r>
            <a:r>
              <a:rPr lang="en-US" dirty="0"/>
              <a:t>, and </a:t>
            </a:r>
            <a:r>
              <a:rPr lang="en-US" dirty="0" err="1"/>
              <a:t>T</a:t>
            </a:r>
            <a:r>
              <a:rPr lang="en-US" baseline="-25000" dirty="0" err="1"/>
              <a:t>i</a:t>
            </a:r>
            <a:r>
              <a:rPr lang="en-US" dirty="0"/>
              <a:t>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>
          <a:xfrm>
            <a:off x="9879106" y="6011186"/>
            <a:ext cx="2008094" cy="366183"/>
          </a:xfrm>
        </p:spPr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</a:t>
            </a:r>
            <a:r>
              <a:rPr lang="en-US" dirty="0">
                <a:cs typeface="Arial"/>
              </a:rPr>
              <a:t>D. Turnbull </a:t>
            </a:r>
            <a:r>
              <a:rPr lang="en-US" i="1" dirty="0">
                <a:cs typeface="Arial"/>
              </a:rPr>
              <a:t>et al</a:t>
            </a:r>
            <a:r>
              <a:rPr lang="en-US" dirty="0">
                <a:cs typeface="Arial"/>
              </a:rPr>
              <a:t>, submitted to </a:t>
            </a:r>
            <a:endParaRPr lang="en-US" dirty="0" smtClean="0">
              <a:cs typeface="Arial"/>
            </a:endParaRPr>
          </a:p>
          <a:p>
            <a:r>
              <a:rPr lang="en-US" dirty="0">
                <a:cs typeface="Arial"/>
              </a:rPr>
              <a:t> </a:t>
            </a:r>
            <a:r>
              <a:rPr lang="en-US" dirty="0" smtClean="0">
                <a:cs typeface="Arial"/>
              </a:rPr>
              <a:t>   Nat</a:t>
            </a:r>
            <a:r>
              <a:rPr lang="en-US" dirty="0">
                <a:cs typeface="Arial"/>
              </a:rPr>
              <a:t>. Phys. (2019</a:t>
            </a:r>
            <a:r>
              <a:rPr lang="en-US" dirty="0" smtClean="0">
                <a:cs typeface="Arial"/>
              </a:rPr>
              <a:t>).</a:t>
            </a:r>
          </a:p>
          <a:p>
            <a:r>
              <a:rPr lang="en-US" dirty="0"/>
              <a:t>	**	J. Zheng </a:t>
            </a:r>
            <a:r>
              <a:rPr lang="en-US" i="1" dirty="0"/>
              <a:t>et al</a:t>
            </a:r>
            <a:r>
              <a:rPr lang="en-US" dirty="0"/>
              <a:t>., </a:t>
            </a:r>
            <a:r>
              <a:rPr lang="en-US" dirty="0" err="1"/>
              <a:t>PoP</a:t>
            </a:r>
            <a:r>
              <a:rPr lang="en-US" dirty="0"/>
              <a:t> </a:t>
            </a:r>
            <a:r>
              <a:rPr lang="en-US" u="sng" dirty="0"/>
              <a:t>4</a:t>
            </a:r>
            <a:r>
              <a:rPr lang="en-US" dirty="0"/>
              <a:t>, 2736 (1997</a:t>
            </a:r>
            <a:r>
              <a:rPr lang="en-US" dirty="0" smtClean="0"/>
              <a:t>).</a:t>
            </a:r>
          </a:p>
          <a:p>
            <a:r>
              <a:rPr lang="en-US" baseline="30000" dirty="0" smtClean="0">
                <a:cs typeface="Arial"/>
              </a:rPr>
              <a:t>†   </a:t>
            </a:r>
            <a:r>
              <a:rPr lang="en-US" dirty="0" smtClean="0">
                <a:cs typeface="Arial"/>
              </a:rPr>
              <a:t>A. Milder </a:t>
            </a:r>
            <a:r>
              <a:rPr lang="en-US" i="1" dirty="0" smtClean="0">
                <a:cs typeface="Arial"/>
              </a:rPr>
              <a:t>et al</a:t>
            </a:r>
            <a:r>
              <a:rPr lang="en-US" dirty="0" smtClean="0">
                <a:cs typeface="Arial"/>
              </a:rPr>
              <a:t>., </a:t>
            </a:r>
            <a:r>
              <a:rPr lang="en-US" dirty="0" err="1" smtClean="0">
                <a:cs typeface="Arial"/>
              </a:rPr>
              <a:t>PoP</a:t>
            </a:r>
            <a:r>
              <a:rPr lang="en-US" dirty="0" smtClean="0">
                <a:cs typeface="Arial"/>
              </a:rPr>
              <a:t> </a:t>
            </a:r>
            <a:r>
              <a:rPr lang="en-US" u="sng" dirty="0" smtClean="0">
                <a:cs typeface="Arial"/>
              </a:rPr>
              <a:t>26</a:t>
            </a:r>
            <a:r>
              <a:rPr lang="en-US" dirty="0" smtClean="0">
                <a:cs typeface="Arial"/>
              </a:rPr>
              <a:t>, 022711 (2019).</a:t>
            </a:r>
            <a:endParaRPr lang="en-US" dirty="0" smtClean="0"/>
          </a:p>
        </p:txBody>
      </p:sp>
      <p:sp>
        <p:nvSpPr>
          <p:cNvPr id="7" name="AutoShape 6"/>
          <p:cNvSpPr>
            <a:spLocks noChangeAspect="1" noChangeArrowheads="1" noTextEdit="1"/>
          </p:cNvSpPr>
          <p:nvPr/>
        </p:nvSpPr>
        <p:spPr bwMode="auto">
          <a:xfrm>
            <a:off x="1175278" y="1121516"/>
            <a:ext cx="5115513" cy="4742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4800" b="1" dirty="0"/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1895659" y="1639163"/>
            <a:ext cx="12054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EPW Features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9" name="Rectangle 438"/>
          <p:cNvSpPr>
            <a:spLocks noChangeArrowheads="1"/>
          </p:cNvSpPr>
          <p:nvPr/>
        </p:nvSpPr>
        <p:spPr bwMode="auto">
          <a:xfrm>
            <a:off x="3736172" y="1638633"/>
            <a:ext cx="113467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IAW Features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967102" y="1515566"/>
            <a:ext cx="99386" cy="1482840"/>
            <a:chOff x="4407451" y="1913555"/>
            <a:chExt cx="78186" cy="1166532"/>
          </a:xfrm>
        </p:grpSpPr>
        <p:sp>
          <p:nvSpPr>
            <p:cNvPr id="11" name="Rectangle 104"/>
            <p:cNvSpPr>
              <a:spLocks noChangeArrowheads="1"/>
            </p:cNvSpPr>
            <p:nvPr/>
          </p:nvSpPr>
          <p:spPr bwMode="auto">
            <a:xfrm>
              <a:off x="4407451" y="2910600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" name="Rectangle 109"/>
            <p:cNvSpPr>
              <a:spLocks noChangeArrowheads="1"/>
            </p:cNvSpPr>
            <p:nvPr/>
          </p:nvSpPr>
          <p:spPr bwMode="auto">
            <a:xfrm>
              <a:off x="4407451" y="1913555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150297" y="1592034"/>
            <a:ext cx="3226040" cy="1288149"/>
            <a:chOff x="4558548" y="1973712"/>
            <a:chExt cx="2537887" cy="1013371"/>
          </a:xfrm>
        </p:grpSpPr>
        <p:sp>
          <p:nvSpPr>
            <p:cNvPr id="17" name="Rectangle 64"/>
            <p:cNvSpPr>
              <a:spLocks noChangeArrowheads="1"/>
            </p:cNvSpPr>
            <p:nvPr/>
          </p:nvSpPr>
          <p:spPr bwMode="auto">
            <a:xfrm>
              <a:off x="4558549" y="1983147"/>
              <a:ext cx="111121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" name="Line 65"/>
            <p:cNvSpPr>
              <a:spLocks noChangeShapeType="1"/>
            </p:cNvSpPr>
            <p:nvPr/>
          </p:nvSpPr>
          <p:spPr bwMode="auto">
            <a:xfrm>
              <a:off x="4558549" y="2981178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" name="Line 66"/>
            <p:cNvSpPr>
              <a:spLocks noChangeShapeType="1"/>
            </p:cNvSpPr>
            <p:nvPr/>
          </p:nvSpPr>
          <p:spPr bwMode="auto">
            <a:xfrm>
              <a:off x="4558549" y="1983147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" name="Line 67"/>
            <p:cNvSpPr>
              <a:spLocks noChangeShapeType="1"/>
            </p:cNvSpPr>
            <p:nvPr/>
          </p:nvSpPr>
          <p:spPr bwMode="auto">
            <a:xfrm flipV="1">
              <a:off x="4558549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" name="Line 68"/>
            <p:cNvSpPr>
              <a:spLocks noChangeShapeType="1"/>
            </p:cNvSpPr>
            <p:nvPr/>
          </p:nvSpPr>
          <p:spPr bwMode="auto">
            <a:xfrm flipV="1">
              <a:off x="4743588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" name="Line 69"/>
            <p:cNvSpPr>
              <a:spLocks noChangeShapeType="1"/>
            </p:cNvSpPr>
            <p:nvPr/>
          </p:nvSpPr>
          <p:spPr bwMode="auto">
            <a:xfrm flipV="1">
              <a:off x="4928627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" name="Line 70"/>
            <p:cNvSpPr>
              <a:spLocks noChangeShapeType="1"/>
            </p:cNvSpPr>
            <p:nvPr/>
          </p:nvSpPr>
          <p:spPr bwMode="auto">
            <a:xfrm flipV="1">
              <a:off x="5113666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" name="Line 71"/>
            <p:cNvSpPr>
              <a:spLocks noChangeShapeType="1"/>
            </p:cNvSpPr>
            <p:nvPr/>
          </p:nvSpPr>
          <p:spPr bwMode="auto">
            <a:xfrm flipV="1">
              <a:off x="5298705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" name="Line 72"/>
            <p:cNvSpPr>
              <a:spLocks noChangeShapeType="1"/>
            </p:cNvSpPr>
            <p:nvPr/>
          </p:nvSpPr>
          <p:spPr bwMode="auto">
            <a:xfrm flipV="1">
              <a:off x="5484728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" name="Line 73"/>
            <p:cNvSpPr>
              <a:spLocks noChangeShapeType="1"/>
            </p:cNvSpPr>
            <p:nvPr/>
          </p:nvSpPr>
          <p:spPr bwMode="auto">
            <a:xfrm flipV="1">
              <a:off x="5669767" y="2936887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" name="Line 74"/>
            <p:cNvSpPr>
              <a:spLocks noChangeShapeType="1"/>
            </p:cNvSpPr>
            <p:nvPr/>
          </p:nvSpPr>
          <p:spPr bwMode="auto">
            <a:xfrm>
              <a:off x="4558549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" name="Line 75"/>
            <p:cNvSpPr>
              <a:spLocks noChangeShapeType="1"/>
            </p:cNvSpPr>
            <p:nvPr/>
          </p:nvSpPr>
          <p:spPr bwMode="auto">
            <a:xfrm>
              <a:off x="4743588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" name="Line 76"/>
            <p:cNvSpPr>
              <a:spLocks noChangeShapeType="1"/>
            </p:cNvSpPr>
            <p:nvPr/>
          </p:nvSpPr>
          <p:spPr bwMode="auto">
            <a:xfrm>
              <a:off x="4928627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" name="Line 77"/>
            <p:cNvSpPr>
              <a:spLocks noChangeShapeType="1"/>
            </p:cNvSpPr>
            <p:nvPr/>
          </p:nvSpPr>
          <p:spPr bwMode="auto">
            <a:xfrm>
              <a:off x="5113666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" name="Line 78"/>
            <p:cNvSpPr>
              <a:spLocks noChangeShapeType="1"/>
            </p:cNvSpPr>
            <p:nvPr/>
          </p:nvSpPr>
          <p:spPr bwMode="auto">
            <a:xfrm>
              <a:off x="5298705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" name="Line 79"/>
            <p:cNvSpPr>
              <a:spLocks noChangeShapeType="1"/>
            </p:cNvSpPr>
            <p:nvPr/>
          </p:nvSpPr>
          <p:spPr bwMode="auto">
            <a:xfrm>
              <a:off x="5484728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" name="Line 80"/>
            <p:cNvSpPr>
              <a:spLocks noChangeShapeType="1"/>
            </p:cNvSpPr>
            <p:nvPr/>
          </p:nvSpPr>
          <p:spPr bwMode="auto">
            <a:xfrm>
              <a:off x="5669767" y="198314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" name="Line 90"/>
            <p:cNvSpPr>
              <a:spLocks noChangeShapeType="1"/>
            </p:cNvSpPr>
            <p:nvPr/>
          </p:nvSpPr>
          <p:spPr bwMode="auto">
            <a:xfrm flipV="1">
              <a:off x="4558549" y="198314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" name="Line 91"/>
            <p:cNvSpPr>
              <a:spLocks noChangeShapeType="1"/>
            </p:cNvSpPr>
            <p:nvPr/>
          </p:nvSpPr>
          <p:spPr bwMode="auto">
            <a:xfrm flipV="1">
              <a:off x="5669767" y="198314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" name="Line 92"/>
            <p:cNvSpPr>
              <a:spLocks noChangeShapeType="1"/>
            </p:cNvSpPr>
            <p:nvPr/>
          </p:nvSpPr>
          <p:spPr bwMode="auto">
            <a:xfrm>
              <a:off x="4558549" y="298117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" name="Line 93"/>
            <p:cNvSpPr>
              <a:spLocks noChangeShapeType="1"/>
            </p:cNvSpPr>
            <p:nvPr/>
          </p:nvSpPr>
          <p:spPr bwMode="auto">
            <a:xfrm>
              <a:off x="4558549" y="278235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" name="Line 94"/>
            <p:cNvSpPr>
              <a:spLocks noChangeShapeType="1"/>
            </p:cNvSpPr>
            <p:nvPr/>
          </p:nvSpPr>
          <p:spPr bwMode="auto">
            <a:xfrm>
              <a:off x="4558549" y="258255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" name="Line 95"/>
            <p:cNvSpPr>
              <a:spLocks noChangeShapeType="1"/>
            </p:cNvSpPr>
            <p:nvPr/>
          </p:nvSpPr>
          <p:spPr bwMode="auto">
            <a:xfrm>
              <a:off x="4558549" y="238275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" name="Line 96"/>
            <p:cNvSpPr>
              <a:spLocks noChangeShapeType="1"/>
            </p:cNvSpPr>
            <p:nvPr/>
          </p:nvSpPr>
          <p:spPr bwMode="auto">
            <a:xfrm>
              <a:off x="4558549" y="21829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" name="Line 97"/>
            <p:cNvSpPr>
              <a:spLocks noChangeShapeType="1"/>
            </p:cNvSpPr>
            <p:nvPr/>
          </p:nvSpPr>
          <p:spPr bwMode="auto">
            <a:xfrm>
              <a:off x="4558549" y="198314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2" name="Line 98"/>
            <p:cNvSpPr>
              <a:spLocks noChangeShapeType="1"/>
            </p:cNvSpPr>
            <p:nvPr/>
          </p:nvSpPr>
          <p:spPr bwMode="auto">
            <a:xfrm flipH="1">
              <a:off x="5625476" y="298117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3" name="Line 99"/>
            <p:cNvSpPr>
              <a:spLocks noChangeShapeType="1"/>
            </p:cNvSpPr>
            <p:nvPr/>
          </p:nvSpPr>
          <p:spPr bwMode="auto">
            <a:xfrm flipH="1">
              <a:off x="5625476" y="278235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4" name="Line 100"/>
            <p:cNvSpPr>
              <a:spLocks noChangeShapeType="1"/>
            </p:cNvSpPr>
            <p:nvPr/>
          </p:nvSpPr>
          <p:spPr bwMode="auto">
            <a:xfrm flipH="1">
              <a:off x="5625476" y="258255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5" name="Line 101"/>
            <p:cNvSpPr>
              <a:spLocks noChangeShapeType="1"/>
            </p:cNvSpPr>
            <p:nvPr/>
          </p:nvSpPr>
          <p:spPr bwMode="auto">
            <a:xfrm flipH="1">
              <a:off x="5625476" y="238275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6" name="Line 102"/>
            <p:cNvSpPr>
              <a:spLocks noChangeShapeType="1"/>
            </p:cNvSpPr>
            <p:nvPr/>
          </p:nvSpPr>
          <p:spPr bwMode="auto">
            <a:xfrm flipH="1">
              <a:off x="5625476" y="21829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7" name="Line 103"/>
            <p:cNvSpPr>
              <a:spLocks noChangeShapeType="1"/>
            </p:cNvSpPr>
            <p:nvPr/>
          </p:nvSpPr>
          <p:spPr bwMode="auto">
            <a:xfrm flipH="1">
              <a:off x="5625476" y="198314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8" name="Oval 124"/>
            <p:cNvSpPr>
              <a:spLocks noChangeArrowheads="1"/>
            </p:cNvSpPr>
            <p:nvPr/>
          </p:nvSpPr>
          <p:spPr bwMode="auto">
            <a:xfrm>
              <a:off x="4568391" y="296936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9" name="Oval 125"/>
            <p:cNvSpPr>
              <a:spLocks noChangeArrowheads="1"/>
            </p:cNvSpPr>
            <p:nvPr/>
          </p:nvSpPr>
          <p:spPr bwMode="auto">
            <a:xfrm>
              <a:off x="4625478" y="297232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0" name="Oval 126"/>
            <p:cNvSpPr>
              <a:spLocks noChangeArrowheads="1"/>
            </p:cNvSpPr>
            <p:nvPr/>
          </p:nvSpPr>
          <p:spPr bwMode="auto">
            <a:xfrm>
              <a:off x="4629415" y="2968383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1" name="Oval 127"/>
            <p:cNvSpPr>
              <a:spLocks noChangeArrowheads="1"/>
            </p:cNvSpPr>
            <p:nvPr/>
          </p:nvSpPr>
          <p:spPr bwMode="auto">
            <a:xfrm>
              <a:off x="4633352" y="294082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2" name="Oval 128"/>
            <p:cNvSpPr>
              <a:spLocks noChangeArrowheads="1"/>
            </p:cNvSpPr>
            <p:nvPr/>
          </p:nvSpPr>
          <p:spPr bwMode="auto">
            <a:xfrm>
              <a:off x="4637289" y="290046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3" name="Oval 129"/>
            <p:cNvSpPr>
              <a:spLocks noChangeArrowheads="1"/>
            </p:cNvSpPr>
            <p:nvPr/>
          </p:nvSpPr>
          <p:spPr bwMode="auto">
            <a:xfrm>
              <a:off x="4641226" y="283452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4" name="Oval 130"/>
            <p:cNvSpPr>
              <a:spLocks noChangeArrowheads="1"/>
            </p:cNvSpPr>
            <p:nvPr/>
          </p:nvSpPr>
          <p:spPr bwMode="auto">
            <a:xfrm>
              <a:off x="4644179" y="275480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5" name="Oval 131"/>
            <p:cNvSpPr>
              <a:spLocks noChangeArrowheads="1"/>
            </p:cNvSpPr>
            <p:nvPr/>
          </p:nvSpPr>
          <p:spPr bwMode="auto">
            <a:xfrm>
              <a:off x="4648116" y="268984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6" name="Oval 132"/>
            <p:cNvSpPr>
              <a:spLocks noChangeArrowheads="1"/>
            </p:cNvSpPr>
            <p:nvPr/>
          </p:nvSpPr>
          <p:spPr bwMode="auto">
            <a:xfrm>
              <a:off x="4652053" y="260224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7" name="Oval 133"/>
            <p:cNvSpPr>
              <a:spLocks noChangeArrowheads="1"/>
            </p:cNvSpPr>
            <p:nvPr/>
          </p:nvSpPr>
          <p:spPr bwMode="auto">
            <a:xfrm>
              <a:off x="4655990" y="2535312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8" name="Oval 134"/>
            <p:cNvSpPr>
              <a:spLocks noChangeArrowheads="1"/>
            </p:cNvSpPr>
            <p:nvPr/>
          </p:nvSpPr>
          <p:spPr bwMode="auto">
            <a:xfrm>
              <a:off x="4659927" y="25323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59" name="Oval 135"/>
            <p:cNvSpPr>
              <a:spLocks noChangeArrowheads="1"/>
            </p:cNvSpPr>
            <p:nvPr/>
          </p:nvSpPr>
          <p:spPr bwMode="auto">
            <a:xfrm>
              <a:off x="4663864" y="251070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0" name="Oval 136"/>
            <p:cNvSpPr>
              <a:spLocks noChangeArrowheads="1"/>
            </p:cNvSpPr>
            <p:nvPr/>
          </p:nvSpPr>
          <p:spPr bwMode="auto">
            <a:xfrm>
              <a:off x="4667801" y="251464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1" name="Oval 137"/>
            <p:cNvSpPr>
              <a:spLocks noChangeArrowheads="1"/>
            </p:cNvSpPr>
            <p:nvPr/>
          </p:nvSpPr>
          <p:spPr bwMode="auto">
            <a:xfrm>
              <a:off x="4670753" y="248905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2" name="Oval 138"/>
            <p:cNvSpPr>
              <a:spLocks noChangeArrowheads="1"/>
            </p:cNvSpPr>
            <p:nvPr/>
          </p:nvSpPr>
          <p:spPr bwMode="auto">
            <a:xfrm>
              <a:off x="4675675" y="250283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3" name="Oval 139"/>
            <p:cNvSpPr>
              <a:spLocks noChangeArrowheads="1"/>
            </p:cNvSpPr>
            <p:nvPr/>
          </p:nvSpPr>
          <p:spPr bwMode="auto">
            <a:xfrm>
              <a:off x="4678627" y="253137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4" name="Oval 140"/>
            <p:cNvSpPr>
              <a:spLocks noChangeArrowheads="1"/>
            </p:cNvSpPr>
            <p:nvPr/>
          </p:nvSpPr>
          <p:spPr bwMode="auto">
            <a:xfrm>
              <a:off x="4682564" y="255302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5" name="Oval 141"/>
            <p:cNvSpPr>
              <a:spLocks noChangeArrowheads="1"/>
            </p:cNvSpPr>
            <p:nvPr/>
          </p:nvSpPr>
          <p:spPr bwMode="auto">
            <a:xfrm>
              <a:off x="4686501" y="254220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6" name="Oval 142"/>
            <p:cNvSpPr>
              <a:spLocks noChangeArrowheads="1"/>
            </p:cNvSpPr>
            <p:nvPr/>
          </p:nvSpPr>
          <p:spPr bwMode="auto">
            <a:xfrm>
              <a:off x="4690438" y="25235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7" name="Oval 143"/>
            <p:cNvSpPr>
              <a:spLocks noChangeArrowheads="1"/>
            </p:cNvSpPr>
            <p:nvPr/>
          </p:nvSpPr>
          <p:spPr bwMode="auto">
            <a:xfrm>
              <a:off x="4694375" y="252054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8" name="Oval 144"/>
            <p:cNvSpPr>
              <a:spLocks noChangeArrowheads="1"/>
            </p:cNvSpPr>
            <p:nvPr/>
          </p:nvSpPr>
          <p:spPr bwMode="auto">
            <a:xfrm>
              <a:off x="4697328" y="24870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69" name="Oval 145"/>
            <p:cNvSpPr>
              <a:spLocks noChangeArrowheads="1"/>
            </p:cNvSpPr>
            <p:nvPr/>
          </p:nvSpPr>
          <p:spPr bwMode="auto">
            <a:xfrm>
              <a:off x="4702249" y="252645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0" name="Oval 146"/>
            <p:cNvSpPr>
              <a:spLocks noChangeArrowheads="1"/>
            </p:cNvSpPr>
            <p:nvPr/>
          </p:nvSpPr>
          <p:spPr bwMode="auto">
            <a:xfrm>
              <a:off x="4705202" y="254515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1" name="Oval 147"/>
            <p:cNvSpPr>
              <a:spLocks noChangeArrowheads="1"/>
            </p:cNvSpPr>
            <p:nvPr/>
          </p:nvSpPr>
          <p:spPr bwMode="auto">
            <a:xfrm>
              <a:off x="4709139" y="253137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2" name="Oval 148"/>
            <p:cNvSpPr>
              <a:spLocks noChangeArrowheads="1"/>
            </p:cNvSpPr>
            <p:nvPr/>
          </p:nvSpPr>
          <p:spPr bwMode="auto">
            <a:xfrm>
              <a:off x="4713076" y="254121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3" name="Oval 149"/>
            <p:cNvSpPr>
              <a:spLocks noChangeArrowheads="1"/>
            </p:cNvSpPr>
            <p:nvPr/>
          </p:nvSpPr>
          <p:spPr bwMode="auto">
            <a:xfrm>
              <a:off x="4717013" y="256090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4" name="Oval 150"/>
            <p:cNvSpPr>
              <a:spLocks noChangeArrowheads="1"/>
            </p:cNvSpPr>
            <p:nvPr/>
          </p:nvSpPr>
          <p:spPr bwMode="auto">
            <a:xfrm>
              <a:off x="4720950" y="257960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5" name="Oval 151"/>
            <p:cNvSpPr>
              <a:spLocks noChangeArrowheads="1"/>
            </p:cNvSpPr>
            <p:nvPr/>
          </p:nvSpPr>
          <p:spPr bwMode="auto">
            <a:xfrm>
              <a:off x="4724887" y="26258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6" name="Oval 152"/>
            <p:cNvSpPr>
              <a:spLocks noChangeArrowheads="1"/>
            </p:cNvSpPr>
            <p:nvPr/>
          </p:nvSpPr>
          <p:spPr bwMode="auto">
            <a:xfrm>
              <a:off x="4727840" y="26160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7" name="Oval 153"/>
            <p:cNvSpPr>
              <a:spLocks noChangeArrowheads="1"/>
            </p:cNvSpPr>
            <p:nvPr/>
          </p:nvSpPr>
          <p:spPr bwMode="auto">
            <a:xfrm>
              <a:off x="4731777" y="258058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8" name="Oval 154"/>
            <p:cNvSpPr>
              <a:spLocks noChangeArrowheads="1"/>
            </p:cNvSpPr>
            <p:nvPr/>
          </p:nvSpPr>
          <p:spPr bwMode="auto">
            <a:xfrm>
              <a:off x="4735714" y="2559918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79" name="Oval 155"/>
            <p:cNvSpPr>
              <a:spLocks noChangeArrowheads="1"/>
            </p:cNvSpPr>
            <p:nvPr/>
          </p:nvSpPr>
          <p:spPr bwMode="auto">
            <a:xfrm>
              <a:off x="4739651" y="25313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0" name="Oval 156"/>
            <p:cNvSpPr>
              <a:spLocks noChangeArrowheads="1"/>
            </p:cNvSpPr>
            <p:nvPr/>
          </p:nvSpPr>
          <p:spPr bwMode="auto">
            <a:xfrm>
              <a:off x="4743588" y="25540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1" name="Oval 157"/>
            <p:cNvSpPr>
              <a:spLocks noChangeArrowheads="1"/>
            </p:cNvSpPr>
            <p:nvPr/>
          </p:nvSpPr>
          <p:spPr bwMode="auto">
            <a:xfrm>
              <a:off x="4747525" y="25805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" name="Oval 158"/>
            <p:cNvSpPr>
              <a:spLocks noChangeArrowheads="1"/>
            </p:cNvSpPr>
            <p:nvPr/>
          </p:nvSpPr>
          <p:spPr bwMode="auto">
            <a:xfrm>
              <a:off x="4751462" y="25599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" name="Oval 159"/>
            <p:cNvSpPr>
              <a:spLocks noChangeArrowheads="1"/>
            </p:cNvSpPr>
            <p:nvPr/>
          </p:nvSpPr>
          <p:spPr bwMode="auto">
            <a:xfrm>
              <a:off x="4754415" y="254417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" name="Oval 160"/>
            <p:cNvSpPr>
              <a:spLocks noChangeArrowheads="1"/>
            </p:cNvSpPr>
            <p:nvPr/>
          </p:nvSpPr>
          <p:spPr bwMode="auto">
            <a:xfrm>
              <a:off x="4758352" y="255401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" name="Oval 161"/>
            <p:cNvSpPr>
              <a:spLocks noChangeArrowheads="1"/>
            </p:cNvSpPr>
            <p:nvPr/>
          </p:nvSpPr>
          <p:spPr bwMode="auto">
            <a:xfrm>
              <a:off x="4762289" y="259535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" name="Oval 162"/>
            <p:cNvSpPr>
              <a:spLocks noChangeArrowheads="1"/>
            </p:cNvSpPr>
            <p:nvPr/>
          </p:nvSpPr>
          <p:spPr bwMode="auto">
            <a:xfrm>
              <a:off x="4766226" y="26199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" name="Oval 163"/>
            <p:cNvSpPr>
              <a:spLocks noChangeArrowheads="1"/>
            </p:cNvSpPr>
            <p:nvPr/>
          </p:nvSpPr>
          <p:spPr bwMode="auto">
            <a:xfrm>
              <a:off x="4770163" y="257271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" name="Oval 164"/>
            <p:cNvSpPr>
              <a:spLocks noChangeArrowheads="1"/>
            </p:cNvSpPr>
            <p:nvPr/>
          </p:nvSpPr>
          <p:spPr bwMode="auto">
            <a:xfrm>
              <a:off x="4774100" y="258452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9" name="Oval 165"/>
            <p:cNvSpPr>
              <a:spLocks noChangeArrowheads="1"/>
            </p:cNvSpPr>
            <p:nvPr/>
          </p:nvSpPr>
          <p:spPr bwMode="auto">
            <a:xfrm>
              <a:off x="4778037" y="259928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" name="Oval 166"/>
            <p:cNvSpPr>
              <a:spLocks noChangeArrowheads="1"/>
            </p:cNvSpPr>
            <p:nvPr/>
          </p:nvSpPr>
          <p:spPr bwMode="auto">
            <a:xfrm>
              <a:off x="4780989" y="260519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" name="Oval 167"/>
            <p:cNvSpPr>
              <a:spLocks noChangeArrowheads="1"/>
            </p:cNvSpPr>
            <p:nvPr/>
          </p:nvSpPr>
          <p:spPr bwMode="auto">
            <a:xfrm>
              <a:off x="4784926" y="25864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" name="Oval 168"/>
            <p:cNvSpPr>
              <a:spLocks noChangeArrowheads="1"/>
            </p:cNvSpPr>
            <p:nvPr/>
          </p:nvSpPr>
          <p:spPr bwMode="auto">
            <a:xfrm>
              <a:off x="4788863" y="25668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" name="Oval 169"/>
            <p:cNvSpPr>
              <a:spLocks noChangeArrowheads="1"/>
            </p:cNvSpPr>
            <p:nvPr/>
          </p:nvSpPr>
          <p:spPr bwMode="auto">
            <a:xfrm>
              <a:off x="4792800" y="2562872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" name="Oval 170"/>
            <p:cNvSpPr>
              <a:spLocks noChangeArrowheads="1"/>
            </p:cNvSpPr>
            <p:nvPr/>
          </p:nvSpPr>
          <p:spPr bwMode="auto">
            <a:xfrm>
              <a:off x="4796737" y="258550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" name="Oval 171"/>
            <p:cNvSpPr>
              <a:spLocks noChangeArrowheads="1"/>
            </p:cNvSpPr>
            <p:nvPr/>
          </p:nvSpPr>
          <p:spPr bwMode="auto">
            <a:xfrm>
              <a:off x="4800674" y="260814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" name="Oval 172"/>
            <p:cNvSpPr>
              <a:spLocks noChangeArrowheads="1"/>
            </p:cNvSpPr>
            <p:nvPr/>
          </p:nvSpPr>
          <p:spPr bwMode="auto">
            <a:xfrm>
              <a:off x="4804611" y="26150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" name="Oval 173"/>
            <p:cNvSpPr>
              <a:spLocks noChangeArrowheads="1"/>
            </p:cNvSpPr>
            <p:nvPr/>
          </p:nvSpPr>
          <p:spPr bwMode="auto">
            <a:xfrm>
              <a:off x="4807564" y="2607162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" name="Oval 174"/>
            <p:cNvSpPr>
              <a:spLocks noChangeArrowheads="1"/>
            </p:cNvSpPr>
            <p:nvPr/>
          </p:nvSpPr>
          <p:spPr bwMode="auto">
            <a:xfrm>
              <a:off x="4811501" y="25983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" name="Oval 175"/>
            <p:cNvSpPr>
              <a:spLocks noChangeArrowheads="1"/>
            </p:cNvSpPr>
            <p:nvPr/>
          </p:nvSpPr>
          <p:spPr bwMode="auto">
            <a:xfrm>
              <a:off x="4815438" y="258354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" name="Oval 176"/>
            <p:cNvSpPr>
              <a:spLocks noChangeArrowheads="1"/>
            </p:cNvSpPr>
            <p:nvPr/>
          </p:nvSpPr>
          <p:spPr bwMode="auto">
            <a:xfrm>
              <a:off x="4819375" y="260322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" name="Oval 177"/>
            <p:cNvSpPr>
              <a:spLocks noChangeArrowheads="1"/>
            </p:cNvSpPr>
            <p:nvPr/>
          </p:nvSpPr>
          <p:spPr bwMode="auto">
            <a:xfrm>
              <a:off x="4823312" y="262684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" name="Oval 178"/>
            <p:cNvSpPr>
              <a:spLocks noChangeArrowheads="1"/>
            </p:cNvSpPr>
            <p:nvPr/>
          </p:nvSpPr>
          <p:spPr bwMode="auto">
            <a:xfrm>
              <a:off x="4827249" y="263669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" name="Oval 179"/>
            <p:cNvSpPr>
              <a:spLocks noChangeArrowheads="1"/>
            </p:cNvSpPr>
            <p:nvPr/>
          </p:nvSpPr>
          <p:spPr bwMode="auto">
            <a:xfrm>
              <a:off x="4831186" y="262094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" name="Oval 180"/>
            <p:cNvSpPr>
              <a:spLocks noChangeArrowheads="1"/>
            </p:cNvSpPr>
            <p:nvPr/>
          </p:nvSpPr>
          <p:spPr bwMode="auto">
            <a:xfrm>
              <a:off x="4834139" y="260617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" name="Oval 181"/>
            <p:cNvSpPr>
              <a:spLocks noChangeArrowheads="1"/>
            </p:cNvSpPr>
            <p:nvPr/>
          </p:nvSpPr>
          <p:spPr bwMode="auto">
            <a:xfrm>
              <a:off x="4838076" y="260913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" name="Oval 182"/>
            <p:cNvSpPr>
              <a:spLocks noChangeArrowheads="1"/>
            </p:cNvSpPr>
            <p:nvPr/>
          </p:nvSpPr>
          <p:spPr bwMode="auto">
            <a:xfrm>
              <a:off x="4842013" y="26120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7" name="Oval 183"/>
            <p:cNvSpPr>
              <a:spLocks noChangeArrowheads="1"/>
            </p:cNvSpPr>
            <p:nvPr/>
          </p:nvSpPr>
          <p:spPr bwMode="auto">
            <a:xfrm>
              <a:off x="4845950" y="263373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8" name="Oval 184"/>
            <p:cNvSpPr>
              <a:spLocks noChangeArrowheads="1"/>
            </p:cNvSpPr>
            <p:nvPr/>
          </p:nvSpPr>
          <p:spPr bwMode="auto">
            <a:xfrm>
              <a:off x="4849887" y="26160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9" name="Oval 185"/>
            <p:cNvSpPr>
              <a:spLocks noChangeArrowheads="1"/>
            </p:cNvSpPr>
            <p:nvPr/>
          </p:nvSpPr>
          <p:spPr bwMode="auto">
            <a:xfrm>
              <a:off x="4853824" y="261897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0" name="Oval 186"/>
            <p:cNvSpPr>
              <a:spLocks noChangeArrowheads="1"/>
            </p:cNvSpPr>
            <p:nvPr/>
          </p:nvSpPr>
          <p:spPr bwMode="auto">
            <a:xfrm>
              <a:off x="4857761" y="262684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1" name="Oval 187"/>
            <p:cNvSpPr>
              <a:spLocks noChangeArrowheads="1"/>
            </p:cNvSpPr>
            <p:nvPr/>
          </p:nvSpPr>
          <p:spPr bwMode="auto">
            <a:xfrm>
              <a:off x="4860714" y="262291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2" name="Oval 188"/>
            <p:cNvSpPr>
              <a:spLocks noChangeArrowheads="1"/>
            </p:cNvSpPr>
            <p:nvPr/>
          </p:nvSpPr>
          <p:spPr bwMode="auto">
            <a:xfrm>
              <a:off x="4865635" y="260913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3" name="Oval 189"/>
            <p:cNvSpPr>
              <a:spLocks noChangeArrowheads="1"/>
            </p:cNvSpPr>
            <p:nvPr/>
          </p:nvSpPr>
          <p:spPr bwMode="auto">
            <a:xfrm>
              <a:off x="4868588" y="261208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4" name="Oval 190"/>
            <p:cNvSpPr>
              <a:spLocks noChangeArrowheads="1"/>
            </p:cNvSpPr>
            <p:nvPr/>
          </p:nvSpPr>
          <p:spPr bwMode="auto">
            <a:xfrm>
              <a:off x="4872525" y="264062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5" name="Oval 191"/>
            <p:cNvSpPr>
              <a:spLocks noChangeArrowheads="1"/>
            </p:cNvSpPr>
            <p:nvPr/>
          </p:nvSpPr>
          <p:spPr bwMode="auto">
            <a:xfrm>
              <a:off x="4876462" y="26357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6" name="Oval 192"/>
            <p:cNvSpPr>
              <a:spLocks noChangeArrowheads="1"/>
            </p:cNvSpPr>
            <p:nvPr/>
          </p:nvSpPr>
          <p:spPr bwMode="auto">
            <a:xfrm>
              <a:off x="4880399" y="263472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7" name="Oval 193"/>
            <p:cNvSpPr>
              <a:spLocks noChangeArrowheads="1"/>
            </p:cNvSpPr>
            <p:nvPr/>
          </p:nvSpPr>
          <p:spPr bwMode="auto">
            <a:xfrm>
              <a:off x="4884336" y="262881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8" name="Oval 194"/>
            <p:cNvSpPr>
              <a:spLocks noChangeArrowheads="1"/>
            </p:cNvSpPr>
            <p:nvPr/>
          </p:nvSpPr>
          <p:spPr bwMode="auto">
            <a:xfrm>
              <a:off x="4888273" y="262192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19" name="Oval 195"/>
            <p:cNvSpPr>
              <a:spLocks noChangeArrowheads="1"/>
            </p:cNvSpPr>
            <p:nvPr/>
          </p:nvSpPr>
          <p:spPr bwMode="auto">
            <a:xfrm>
              <a:off x="4892210" y="261602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0" name="Oval 196"/>
            <p:cNvSpPr>
              <a:spLocks noChangeArrowheads="1"/>
            </p:cNvSpPr>
            <p:nvPr/>
          </p:nvSpPr>
          <p:spPr bwMode="auto">
            <a:xfrm>
              <a:off x="4895162" y="262192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1" name="Oval 197"/>
            <p:cNvSpPr>
              <a:spLocks noChangeArrowheads="1"/>
            </p:cNvSpPr>
            <p:nvPr/>
          </p:nvSpPr>
          <p:spPr bwMode="auto">
            <a:xfrm>
              <a:off x="4899099" y="2628816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2" name="Oval 198"/>
            <p:cNvSpPr>
              <a:spLocks noChangeArrowheads="1"/>
            </p:cNvSpPr>
            <p:nvPr/>
          </p:nvSpPr>
          <p:spPr bwMode="auto">
            <a:xfrm>
              <a:off x="4903036" y="265047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3" name="Oval 199"/>
            <p:cNvSpPr>
              <a:spLocks noChangeArrowheads="1"/>
            </p:cNvSpPr>
            <p:nvPr/>
          </p:nvSpPr>
          <p:spPr bwMode="auto">
            <a:xfrm>
              <a:off x="4906973" y="26435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4" name="Oval 200"/>
            <p:cNvSpPr>
              <a:spLocks noChangeArrowheads="1"/>
            </p:cNvSpPr>
            <p:nvPr/>
          </p:nvSpPr>
          <p:spPr bwMode="auto">
            <a:xfrm>
              <a:off x="4910910" y="262783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5" name="Oval 201"/>
            <p:cNvSpPr>
              <a:spLocks noChangeArrowheads="1"/>
            </p:cNvSpPr>
            <p:nvPr/>
          </p:nvSpPr>
          <p:spPr bwMode="auto">
            <a:xfrm>
              <a:off x="4914847" y="264062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6" name="Oval 202"/>
            <p:cNvSpPr>
              <a:spLocks noChangeArrowheads="1"/>
            </p:cNvSpPr>
            <p:nvPr/>
          </p:nvSpPr>
          <p:spPr bwMode="auto">
            <a:xfrm>
              <a:off x="4918784" y="265243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7" name="Oval 203"/>
            <p:cNvSpPr>
              <a:spLocks noChangeArrowheads="1"/>
            </p:cNvSpPr>
            <p:nvPr/>
          </p:nvSpPr>
          <p:spPr bwMode="auto">
            <a:xfrm>
              <a:off x="4921737" y="266621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8" name="Oval 204"/>
            <p:cNvSpPr>
              <a:spLocks noChangeArrowheads="1"/>
            </p:cNvSpPr>
            <p:nvPr/>
          </p:nvSpPr>
          <p:spPr bwMode="auto">
            <a:xfrm>
              <a:off x="4925674" y="263669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29" name="Oval 205"/>
            <p:cNvSpPr>
              <a:spLocks noChangeArrowheads="1"/>
            </p:cNvSpPr>
            <p:nvPr/>
          </p:nvSpPr>
          <p:spPr bwMode="auto">
            <a:xfrm>
              <a:off x="4929611" y="2627832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130" name="Group 407"/>
            <p:cNvGrpSpPr>
              <a:grpSpLocks/>
            </p:cNvGrpSpPr>
            <p:nvPr/>
          </p:nvGrpSpPr>
          <p:grpSpPr bwMode="auto">
            <a:xfrm>
              <a:off x="4933548" y="1987084"/>
              <a:ext cx="739172" cy="999999"/>
              <a:chOff x="3351" y="1777"/>
              <a:chExt cx="751" cy="1016"/>
            </a:xfrm>
          </p:grpSpPr>
          <p:sp>
            <p:nvSpPr>
              <p:cNvPr id="618" name="Oval 207"/>
              <p:cNvSpPr>
                <a:spLocks noChangeArrowheads="1"/>
              </p:cNvSpPr>
              <p:nvPr/>
            </p:nvSpPr>
            <p:spPr bwMode="auto">
              <a:xfrm>
                <a:off x="3351" y="244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9" name="Oval 208"/>
              <p:cNvSpPr>
                <a:spLocks noChangeArrowheads="1"/>
              </p:cNvSpPr>
              <p:nvPr/>
            </p:nvSpPr>
            <p:spPr bwMode="auto">
              <a:xfrm>
                <a:off x="3355" y="24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0" name="Oval 209"/>
              <p:cNvSpPr>
                <a:spLocks noChangeArrowheads="1"/>
              </p:cNvSpPr>
              <p:nvPr/>
            </p:nvSpPr>
            <p:spPr bwMode="auto">
              <a:xfrm>
                <a:off x="3359" y="24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1" name="Oval 210"/>
              <p:cNvSpPr>
                <a:spLocks noChangeArrowheads="1"/>
              </p:cNvSpPr>
              <p:nvPr/>
            </p:nvSpPr>
            <p:spPr bwMode="auto">
              <a:xfrm>
                <a:off x="3363" y="24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2" name="Oval 211"/>
              <p:cNvSpPr>
                <a:spLocks noChangeArrowheads="1"/>
              </p:cNvSpPr>
              <p:nvPr/>
            </p:nvSpPr>
            <p:spPr bwMode="auto">
              <a:xfrm>
                <a:off x="3366" y="247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3" name="Oval 212"/>
              <p:cNvSpPr>
                <a:spLocks noChangeArrowheads="1"/>
              </p:cNvSpPr>
              <p:nvPr/>
            </p:nvSpPr>
            <p:spPr bwMode="auto">
              <a:xfrm>
                <a:off x="3370" y="24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4" name="Oval 213"/>
              <p:cNvSpPr>
                <a:spLocks noChangeArrowheads="1"/>
              </p:cNvSpPr>
              <p:nvPr/>
            </p:nvSpPr>
            <p:spPr bwMode="auto">
              <a:xfrm>
                <a:off x="3374" y="244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5" name="Oval 214"/>
              <p:cNvSpPr>
                <a:spLocks noChangeArrowheads="1"/>
              </p:cNvSpPr>
              <p:nvPr/>
            </p:nvSpPr>
            <p:spPr bwMode="auto">
              <a:xfrm>
                <a:off x="3378" y="244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6" name="Oval 215"/>
              <p:cNvSpPr>
                <a:spLocks noChangeArrowheads="1"/>
              </p:cNvSpPr>
              <p:nvPr/>
            </p:nvSpPr>
            <p:spPr bwMode="auto">
              <a:xfrm>
                <a:off x="3382" y="244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7" name="Oval 216"/>
              <p:cNvSpPr>
                <a:spLocks noChangeArrowheads="1"/>
              </p:cNvSpPr>
              <p:nvPr/>
            </p:nvSpPr>
            <p:spPr bwMode="auto">
              <a:xfrm>
                <a:off x="3386" y="243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8" name="Oval 217"/>
              <p:cNvSpPr>
                <a:spLocks noChangeArrowheads="1"/>
              </p:cNvSpPr>
              <p:nvPr/>
            </p:nvSpPr>
            <p:spPr bwMode="auto">
              <a:xfrm>
                <a:off x="3390" y="243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29" name="Oval 218"/>
              <p:cNvSpPr>
                <a:spLocks noChangeArrowheads="1"/>
              </p:cNvSpPr>
              <p:nvPr/>
            </p:nvSpPr>
            <p:spPr bwMode="auto">
              <a:xfrm>
                <a:off x="3393" y="243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0" name="Oval 219"/>
              <p:cNvSpPr>
                <a:spLocks noChangeArrowheads="1"/>
              </p:cNvSpPr>
              <p:nvPr/>
            </p:nvSpPr>
            <p:spPr bwMode="auto">
              <a:xfrm>
                <a:off x="3397" y="244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1" name="Oval 220"/>
              <p:cNvSpPr>
                <a:spLocks noChangeArrowheads="1"/>
              </p:cNvSpPr>
              <p:nvPr/>
            </p:nvSpPr>
            <p:spPr bwMode="auto">
              <a:xfrm>
                <a:off x="3401" y="24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2" name="Oval 221"/>
              <p:cNvSpPr>
                <a:spLocks noChangeArrowheads="1"/>
              </p:cNvSpPr>
              <p:nvPr/>
            </p:nvSpPr>
            <p:spPr bwMode="auto">
              <a:xfrm>
                <a:off x="3405" y="247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3" name="Oval 222"/>
              <p:cNvSpPr>
                <a:spLocks noChangeArrowheads="1"/>
              </p:cNvSpPr>
              <p:nvPr/>
            </p:nvSpPr>
            <p:spPr bwMode="auto">
              <a:xfrm>
                <a:off x="3409" y="245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4" name="Oval 223"/>
              <p:cNvSpPr>
                <a:spLocks noChangeArrowheads="1"/>
              </p:cNvSpPr>
              <p:nvPr/>
            </p:nvSpPr>
            <p:spPr bwMode="auto">
              <a:xfrm>
                <a:off x="3413" y="243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5" name="Oval 224"/>
              <p:cNvSpPr>
                <a:spLocks noChangeArrowheads="1"/>
              </p:cNvSpPr>
              <p:nvPr/>
            </p:nvSpPr>
            <p:spPr bwMode="auto">
              <a:xfrm>
                <a:off x="3416" y="244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6" name="Oval 225"/>
              <p:cNvSpPr>
                <a:spLocks noChangeArrowheads="1"/>
              </p:cNvSpPr>
              <p:nvPr/>
            </p:nvSpPr>
            <p:spPr bwMode="auto">
              <a:xfrm>
                <a:off x="3420" y="24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7" name="Oval 226"/>
              <p:cNvSpPr>
                <a:spLocks noChangeArrowheads="1"/>
              </p:cNvSpPr>
              <p:nvPr/>
            </p:nvSpPr>
            <p:spPr bwMode="auto">
              <a:xfrm>
                <a:off x="3424" y="247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8" name="Oval 227"/>
              <p:cNvSpPr>
                <a:spLocks noChangeArrowheads="1"/>
              </p:cNvSpPr>
              <p:nvPr/>
            </p:nvSpPr>
            <p:spPr bwMode="auto">
              <a:xfrm>
                <a:off x="3428" y="248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39" name="Oval 228"/>
              <p:cNvSpPr>
                <a:spLocks noChangeArrowheads="1"/>
              </p:cNvSpPr>
              <p:nvPr/>
            </p:nvSpPr>
            <p:spPr bwMode="auto">
              <a:xfrm>
                <a:off x="3432" y="247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0" name="Oval 229"/>
              <p:cNvSpPr>
                <a:spLocks noChangeArrowheads="1"/>
              </p:cNvSpPr>
              <p:nvPr/>
            </p:nvSpPr>
            <p:spPr bwMode="auto">
              <a:xfrm>
                <a:off x="3436" y="24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1" name="Oval 230"/>
              <p:cNvSpPr>
                <a:spLocks noChangeArrowheads="1"/>
              </p:cNvSpPr>
              <p:nvPr/>
            </p:nvSpPr>
            <p:spPr bwMode="auto">
              <a:xfrm>
                <a:off x="3440" y="244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2" name="Oval 231"/>
              <p:cNvSpPr>
                <a:spLocks noChangeArrowheads="1"/>
              </p:cNvSpPr>
              <p:nvPr/>
            </p:nvSpPr>
            <p:spPr bwMode="auto">
              <a:xfrm>
                <a:off x="3443" y="245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3" name="Oval 232"/>
              <p:cNvSpPr>
                <a:spLocks noChangeArrowheads="1"/>
              </p:cNvSpPr>
              <p:nvPr/>
            </p:nvSpPr>
            <p:spPr bwMode="auto">
              <a:xfrm>
                <a:off x="3448" y="245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4" name="Oval 233"/>
              <p:cNvSpPr>
                <a:spLocks noChangeArrowheads="1"/>
              </p:cNvSpPr>
              <p:nvPr/>
            </p:nvSpPr>
            <p:spPr bwMode="auto">
              <a:xfrm>
                <a:off x="3451" y="246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5" name="Oval 234"/>
              <p:cNvSpPr>
                <a:spLocks noChangeArrowheads="1"/>
              </p:cNvSpPr>
              <p:nvPr/>
            </p:nvSpPr>
            <p:spPr bwMode="auto">
              <a:xfrm>
                <a:off x="3455" y="246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6" name="Oval 235"/>
              <p:cNvSpPr>
                <a:spLocks noChangeArrowheads="1"/>
              </p:cNvSpPr>
              <p:nvPr/>
            </p:nvSpPr>
            <p:spPr bwMode="auto">
              <a:xfrm>
                <a:off x="3459" y="246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7" name="Oval 236"/>
              <p:cNvSpPr>
                <a:spLocks noChangeArrowheads="1"/>
              </p:cNvSpPr>
              <p:nvPr/>
            </p:nvSpPr>
            <p:spPr bwMode="auto">
              <a:xfrm>
                <a:off x="3463" y="24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8" name="Oval 237"/>
              <p:cNvSpPr>
                <a:spLocks noChangeArrowheads="1"/>
              </p:cNvSpPr>
              <p:nvPr/>
            </p:nvSpPr>
            <p:spPr bwMode="auto">
              <a:xfrm>
                <a:off x="3467" y="245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49" name="Oval 238"/>
              <p:cNvSpPr>
                <a:spLocks noChangeArrowheads="1"/>
              </p:cNvSpPr>
              <p:nvPr/>
            </p:nvSpPr>
            <p:spPr bwMode="auto">
              <a:xfrm>
                <a:off x="3470" y="24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0" name="Oval 239"/>
              <p:cNvSpPr>
                <a:spLocks noChangeArrowheads="1"/>
              </p:cNvSpPr>
              <p:nvPr/>
            </p:nvSpPr>
            <p:spPr bwMode="auto">
              <a:xfrm>
                <a:off x="3475" y="24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1" name="Oval 240"/>
              <p:cNvSpPr>
                <a:spLocks noChangeArrowheads="1"/>
              </p:cNvSpPr>
              <p:nvPr/>
            </p:nvSpPr>
            <p:spPr bwMode="auto">
              <a:xfrm>
                <a:off x="3478" y="239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2" name="Oval 241"/>
              <p:cNvSpPr>
                <a:spLocks noChangeArrowheads="1"/>
              </p:cNvSpPr>
              <p:nvPr/>
            </p:nvSpPr>
            <p:spPr bwMode="auto">
              <a:xfrm>
                <a:off x="3482" y="240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3" name="Oval 242"/>
              <p:cNvSpPr>
                <a:spLocks noChangeArrowheads="1"/>
              </p:cNvSpPr>
              <p:nvPr/>
            </p:nvSpPr>
            <p:spPr bwMode="auto">
              <a:xfrm>
                <a:off x="3486" y="242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4" name="Oval 243"/>
              <p:cNvSpPr>
                <a:spLocks noChangeArrowheads="1"/>
              </p:cNvSpPr>
              <p:nvPr/>
            </p:nvSpPr>
            <p:spPr bwMode="auto">
              <a:xfrm>
                <a:off x="3490" y="24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5" name="Oval 244"/>
              <p:cNvSpPr>
                <a:spLocks noChangeArrowheads="1"/>
              </p:cNvSpPr>
              <p:nvPr/>
            </p:nvSpPr>
            <p:spPr bwMode="auto">
              <a:xfrm>
                <a:off x="3494" y="240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6" name="Oval 245"/>
              <p:cNvSpPr>
                <a:spLocks noChangeArrowheads="1"/>
              </p:cNvSpPr>
              <p:nvPr/>
            </p:nvSpPr>
            <p:spPr bwMode="auto">
              <a:xfrm>
                <a:off x="3498" y="23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7" name="Oval 246"/>
              <p:cNvSpPr>
                <a:spLocks noChangeArrowheads="1"/>
              </p:cNvSpPr>
              <p:nvPr/>
            </p:nvSpPr>
            <p:spPr bwMode="auto">
              <a:xfrm>
                <a:off x="3502" y="23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8" name="Oval 247"/>
              <p:cNvSpPr>
                <a:spLocks noChangeArrowheads="1"/>
              </p:cNvSpPr>
              <p:nvPr/>
            </p:nvSpPr>
            <p:spPr bwMode="auto">
              <a:xfrm>
                <a:off x="3505" y="236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59" name="Oval 248"/>
              <p:cNvSpPr>
                <a:spLocks noChangeArrowheads="1"/>
              </p:cNvSpPr>
              <p:nvPr/>
            </p:nvSpPr>
            <p:spPr bwMode="auto">
              <a:xfrm>
                <a:off x="3509" y="23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0" name="Oval 249"/>
              <p:cNvSpPr>
                <a:spLocks noChangeArrowheads="1"/>
              </p:cNvSpPr>
              <p:nvPr/>
            </p:nvSpPr>
            <p:spPr bwMode="auto">
              <a:xfrm>
                <a:off x="3513" y="236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1" name="Oval 250"/>
              <p:cNvSpPr>
                <a:spLocks noChangeArrowheads="1"/>
              </p:cNvSpPr>
              <p:nvPr/>
            </p:nvSpPr>
            <p:spPr bwMode="auto">
              <a:xfrm>
                <a:off x="3517" y="233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2" name="Oval 251"/>
              <p:cNvSpPr>
                <a:spLocks noChangeArrowheads="1"/>
              </p:cNvSpPr>
              <p:nvPr/>
            </p:nvSpPr>
            <p:spPr bwMode="auto">
              <a:xfrm>
                <a:off x="3521" y="23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3" name="Oval 252"/>
              <p:cNvSpPr>
                <a:spLocks noChangeArrowheads="1"/>
              </p:cNvSpPr>
              <p:nvPr/>
            </p:nvSpPr>
            <p:spPr bwMode="auto">
              <a:xfrm>
                <a:off x="3525" y="23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4" name="Oval 253"/>
              <p:cNvSpPr>
                <a:spLocks noChangeArrowheads="1"/>
              </p:cNvSpPr>
              <p:nvPr/>
            </p:nvSpPr>
            <p:spPr bwMode="auto">
              <a:xfrm>
                <a:off x="3529" y="23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5" name="Oval 254"/>
              <p:cNvSpPr>
                <a:spLocks noChangeArrowheads="1"/>
              </p:cNvSpPr>
              <p:nvPr/>
            </p:nvSpPr>
            <p:spPr bwMode="auto">
              <a:xfrm>
                <a:off x="3532" y="233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6" name="Oval 255"/>
              <p:cNvSpPr>
                <a:spLocks noChangeArrowheads="1"/>
              </p:cNvSpPr>
              <p:nvPr/>
            </p:nvSpPr>
            <p:spPr bwMode="auto">
              <a:xfrm>
                <a:off x="3536" y="231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7" name="Oval 256"/>
              <p:cNvSpPr>
                <a:spLocks noChangeArrowheads="1"/>
              </p:cNvSpPr>
              <p:nvPr/>
            </p:nvSpPr>
            <p:spPr bwMode="auto">
              <a:xfrm>
                <a:off x="3540" y="22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8" name="Oval 257"/>
              <p:cNvSpPr>
                <a:spLocks noChangeArrowheads="1"/>
              </p:cNvSpPr>
              <p:nvPr/>
            </p:nvSpPr>
            <p:spPr bwMode="auto">
              <a:xfrm>
                <a:off x="3544" y="229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69" name="Oval 258"/>
              <p:cNvSpPr>
                <a:spLocks noChangeArrowheads="1"/>
              </p:cNvSpPr>
              <p:nvPr/>
            </p:nvSpPr>
            <p:spPr bwMode="auto">
              <a:xfrm>
                <a:off x="3548" y="231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0" name="Oval 259"/>
              <p:cNvSpPr>
                <a:spLocks noChangeArrowheads="1"/>
              </p:cNvSpPr>
              <p:nvPr/>
            </p:nvSpPr>
            <p:spPr bwMode="auto">
              <a:xfrm>
                <a:off x="3552" y="229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1" name="Oval 260"/>
              <p:cNvSpPr>
                <a:spLocks noChangeArrowheads="1"/>
              </p:cNvSpPr>
              <p:nvPr/>
            </p:nvSpPr>
            <p:spPr bwMode="auto">
              <a:xfrm>
                <a:off x="3556" y="23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2" name="Oval 261"/>
              <p:cNvSpPr>
                <a:spLocks noChangeArrowheads="1"/>
              </p:cNvSpPr>
              <p:nvPr/>
            </p:nvSpPr>
            <p:spPr bwMode="auto">
              <a:xfrm>
                <a:off x="3559" y="22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3" name="Oval 262"/>
              <p:cNvSpPr>
                <a:spLocks noChangeArrowheads="1"/>
              </p:cNvSpPr>
              <p:nvPr/>
            </p:nvSpPr>
            <p:spPr bwMode="auto">
              <a:xfrm>
                <a:off x="3563" y="22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4" name="Oval 263"/>
              <p:cNvSpPr>
                <a:spLocks noChangeArrowheads="1"/>
              </p:cNvSpPr>
              <p:nvPr/>
            </p:nvSpPr>
            <p:spPr bwMode="auto">
              <a:xfrm>
                <a:off x="3567" y="225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5" name="Oval 264"/>
              <p:cNvSpPr>
                <a:spLocks noChangeArrowheads="1"/>
              </p:cNvSpPr>
              <p:nvPr/>
            </p:nvSpPr>
            <p:spPr bwMode="auto">
              <a:xfrm>
                <a:off x="3571" y="22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6" name="Oval 265"/>
              <p:cNvSpPr>
                <a:spLocks noChangeArrowheads="1"/>
              </p:cNvSpPr>
              <p:nvPr/>
            </p:nvSpPr>
            <p:spPr bwMode="auto">
              <a:xfrm>
                <a:off x="3575" y="224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7" name="Oval 266"/>
              <p:cNvSpPr>
                <a:spLocks noChangeArrowheads="1"/>
              </p:cNvSpPr>
              <p:nvPr/>
            </p:nvSpPr>
            <p:spPr bwMode="auto">
              <a:xfrm>
                <a:off x="3579" y="219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8" name="Oval 267"/>
              <p:cNvSpPr>
                <a:spLocks noChangeArrowheads="1"/>
              </p:cNvSpPr>
              <p:nvPr/>
            </p:nvSpPr>
            <p:spPr bwMode="auto">
              <a:xfrm>
                <a:off x="3583" y="21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79" name="Oval 268"/>
              <p:cNvSpPr>
                <a:spLocks noChangeArrowheads="1"/>
              </p:cNvSpPr>
              <p:nvPr/>
            </p:nvSpPr>
            <p:spPr bwMode="auto">
              <a:xfrm>
                <a:off x="3586" y="21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0" name="Oval 269"/>
              <p:cNvSpPr>
                <a:spLocks noChangeArrowheads="1"/>
              </p:cNvSpPr>
              <p:nvPr/>
            </p:nvSpPr>
            <p:spPr bwMode="auto">
              <a:xfrm>
                <a:off x="3590" y="216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1" name="Oval 270"/>
              <p:cNvSpPr>
                <a:spLocks noChangeArrowheads="1"/>
              </p:cNvSpPr>
              <p:nvPr/>
            </p:nvSpPr>
            <p:spPr bwMode="auto">
              <a:xfrm>
                <a:off x="3594" y="214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2" name="Oval 271"/>
              <p:cNvSpPr>
                <a:spLocks noChangeArrowheads="1"/>
              </p:cNvSpPr>
              <p:nvPr/>
            </p:nvSpPr>
            <p:spPr bwMode="auto">
              <a:xfrm>
                <a:off x="3598" y="210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3" name="Oval 272"/>
              <p:cNvSpPr>
                <a:spLocks noChangeArrowheads="1"/>
              </p:cNvSpPr>
              <p:nvPr/>
            </p:nvSpPr>
            <p:spPr bwMode="auto">
              <a:xfrm>
                <a:off x="3602" y="20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4" name="Oval 273"/>
              <p:cNvSpPr>
                <a:spLocks noChangeArrowheads="1"/>
              </p:cNvSpPr>
              <p:nvPr/>
            </p:nvSpPr>
            <p:spPr bwMode="auto">
              <a:xfrm>
                <a:off x="3606" y="206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5" name="Oval 274"/>
              <p:cNvSpPr>
                <a:spLocks noChangeArrowheads="1"/>
              </p:cNvSpPr>
              <p:nvPr/>
            </p:nvSpPr>
            <p:spPr bwMode="auto">
              <a:xfrm>
                <a:off x="3610" y="203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6" name="Oval 275"/>
              <p:cNvSpPr>
                <a:spLocks noChangeArrowheads="1"/>
              </p:cNvSpPr>
              <p:nvPr/>
            </p:nvSpPr>
            <p:spPr bwMode="auto">
              <a:xfrm>
                <a:off x="3614" y="198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7" name="Oval 276"/>
              <p:cNvSpPr>
                <a:spLocks noChangeArrowheads="1"/>
              </p:cNvSpPr>
              <p:nvPr/>
            </p:nvSpPr>
            <p:spPr bwMode="auto">
              <a:xfrm>
                <a:off x="3617" y="197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8" name="Oval 277"/>
              <p:cNvSpPr>
                <a:spLocks noChangeArrowheads="1"/>
              </p:cNvSpPr>
              <p:nvPr/>
            </p:nvSpPr>
            <p:spPr bwMode="auto">
              <a:xfrm>
                <a:off x="3621" y="19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89" name="Oval 278"/>
              <p:cNvSpPr>
                <a:spLocks noChangeArrowheads="1"/>
              </p:cNvSpPr>
              <p:nvPr/>
            </p:nvSpPr>
            <p:spPr bwMode="auto">
              <a:xfrm>
                <a:off x="3625" y="19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0" name="Oval 279"/>
              <p:cNvSpPr>
                <a:spLocks noChangeArrowheads="1"/>
              </p:cNvSpPr>
              <p:nvPr/>
            </p:nvSpPr>
            <p:spPr bwMode="auto">
              <a:xfrm>
                <a:off x="3629" y="181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1" name="Oval 280"/>
              <p:cNvSpPr>
                <a:spLocks noChangeArrowheads="1"/>
              </p:cNvSpPr>
              <p:nvPr/>
            </p:nvSpPr>
            <p:spPr bwMode="auto">
              <a:xfrm>
                <a:off x="3633" y="179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2" name="Oval 281"/>
              <p:cNvSpPr>
                <a:spLocks noChangeArrowheads="1"/>
              </p:cNvSpPr>
              <p:nvPr/>
            </p:nvSpPr>
            <p:spPr bwMode="auto">
              <a:xfrm>
                <a:off x="3637" y="18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3" name="Oval 282"/>
              <p:cNvSpPr>
                <a:spLocks noChangeArrowheads="1"/>
              </p:cNvSpPr>
              <p:nvPr/>
            </p:nvSpPr>
            <p:spPr bwMode="auto">
              <a:xfrm>
                <a:off x="3641" y="18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4" name="Oval 283"/>
              <p:cNvSpPr>
                <a:spLocks noChangeArrowheads="1"/>
              </p:cNvSpPr>
              <p:nvPr/>
            </p:nvSpPr>
            <p:spPr bwMode="auto">
              <a:xfrm>
                <a:off x="3644" y="182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5" name="Oval 284"/>
              <p:cNvSpPr>
                <a:spLocks noChangeArrowheads="1"/>
              </p:cNvSpPr>
              <p:nvPr/>
            </p:nvSpPr>
            <p:spPr bwMode="auto">
              <a:xfrm>
                <a:off x="3648" y="180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6" name="Oval 285"/>
              <p:cNvSpPr>
                <a:spLocks noChangeArrowheads="1"/>
              </p:cNvSpPr>
              <p:nvPr/>
            </p:nvSpPr>
            <p:spPr bwMode="auto">
              <a:xfrm>
                <a:off x="3652" y="179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7" name="Oval 286"/>
              <p:cNvSpPr>
                <a:spLocks noChangeArrowheads="1"/>
              </p:cNvSpPr>
              <p:nvPr/>
            </p:nvSpPr>
            <p:spPr bwMode="auto">
              <a:xfrm>
                <a:off x="3656" y="18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8" name="Oval 287"/>
              <p:cNvSpPr>
                <a:spLocks noChangeArrowheads="1"/>
              </p:cNvSpPr>
              <p:nvPr/>
            </p:nvSpPr>
            <p:spPr bwMode="auto">
              <a:xfrm>
                <a:off x="3660" y="177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99" name="Oval 288"/>
              <p:cNvSpPr>
                <a:spLocks noChangeArrowheads="1"/>
              </p:cNvSpPr>
              <p:nvPr/>
            </p:nvSpPr>
            <p:spPr bwMode="auto">
              <a:xfrm>
                <a:off x="3664" y="17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0" name="Oval 289"/>
              <p:cNvSpPr>
                <a:spLocks noChangeArrowheads="1"/>
              </p:cNvSpPr>
              <p:nvPr/>
            </p:nvSpPr>
            <p:spPr bwMode="auto">
              <a:xfrm>
                <a:off x="3668" y="18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1" name="Oval 290"/>
              <p:cNvSpPr>
                <a:spLocks noChangeArrowheads="1"/>
              </p:cNvSpPr>
              <p:nvPr/>
            </p:nvSpPr>
            <p:spPr bwMode="auto">
              <a:xfrm>
                <a:off x="3671" y="188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2" name="Oval 291"/>
              <p:cNvSpPr>
                <a:spLocks noChangeArrowheads="1"/>
              </p:cNvSpPr>
              <p:nvPr/>
            </p:nvSpPr>
            <p:spPr bwMode="auto">
              <a:xfrm>
                <a:off x="3675" y="19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3" name="Oval 292"/>
              <p:cNvSpPr>
                <a:spLocks noChangeArrowheads="1"/>
              </p:cNvSpPr>
              <p:nvPr/>
            </p:nvSpPr>
            <p:spPr bwMode="auto">
              <a:xfrm>
                <a:off x="3679" y="19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4" name="Oval 293"/>
              <p:cNvSpPr>
                <a:spLocks noChangeArrowheads="1"/>
              </p:cNvSpPr>
              <p:nvPr/>
            </p:nvSpPr>
            <p:spPr bwMode="auto">
              <a:xfrm>
                <a:off x="3683" y="199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5" name="Oval 294"/>
              <p:cNvSpPr>
                <a:spLocks noChangeArrowheads="1"/>
              </p:cNvSpPr>
              <p:nvPr/>
            </p:nvSpPr>
            <p:spPr bwMode="auto">
              <a:xfrm>
                <a:off x="3687" y="204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6" name="Oval 295"/>
              <p:cNvSpPr>
                <a:spLocks noChangeArrowheads="1"/>
              </p:cNvSpPr>
              <p:nvPr/>
            </p:nvSpPr>
            <p:spPr bwMode="auto">
              <a:xfrm>
                <a:off x="3691" y="21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7" name="Oval 296"/>
              <p:cNvSpPr>
                <a:spLocks noChangeArrowheads="1"/>
              </p:cNvSpPr>
              <p:nvPr/>
            </p:nvSpPr>
            <p:spPr bwMode="auto">
              <a:xfrm>
                <a:off x="3695" y="22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8" name="Oval 297"/>
              <p:cNvSpPr>
                <a:spLocks noChangeArrowheads="1"/>
              </p:cNvSpPr>
              <p:nvPr/>
            </p:nvSpPr>
            <p:spPr bwMode="auto">
              <a:xfrm>
                <a:off x="3698" y="222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09" name="Oval 298"/>
              <p:cNvSpPr>
                <a:spLocks noChangeArrowheads="1"/>
              </p:cNvSpPr>
              <p:nvPr/>
            </p:nvSpPr>
            <p:spPr bwMode="auto">
              <a:xfrm>
                <a:off x="3702" y="222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0" name="Oval 299"/>
              <p:cNvSpPr>
                <a:spLocks noChangeArrowheads="1"/>
              </p:cNvSpPr>
              <p:nvPr/>
            </p:nvSpPr>
            <p:spPr bwMode="auto">
              <a:xfrm>
                <a:off x="3706" y="224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1" name="Oval 300"/>
              <p:cNvSpPr>
                <a:spLocks noChangeArrowheads="1"/>
              </p:cNvSpPr>
              <p:nvPr/>
            </p:nvSpPr>
            <p:spPr bwMode="auto">
              <a:xfrm>
                <a:off x="3710" y="230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2" name="Oval 301"/>
              <p:cNvSpPr>
                <a:spLocks noChangeArrowheads="1"/>
              </p:cNvSpPr>
              <p:nvPr/>
            </p:nvSpPr>
            <p:spPr bwMode="auto">
              <a:xfrm>
                <a:off x="3714" y="234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3" name="Oval 302"/>
              <p:cNvSpPr>
                <a:spLocks noChangeArrowheads="1"/>
              </p:cNvSpPr>
              <p:nvPr/>
            </p:nvSpPr>
            <p:spPr bwMode="auto">
              <a:xfrm>
                <a:off x="3718" y="23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4" name="Oval 303"/>
              <p:cNvSpPr>
                <a:spLocks noChangeArrowheads="1"/>
              </p:cNvSpPr>
              <p:nvPr/>
            </p:nvSpPr>
            <p:spPr bwMode="auto">
              <a:xfrm>
                <a:off x="3722" y="24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5" name="Oval 304"/>
              <p:cNvSpPr>
                <a:spLocks noChangeArrowheads="1"/>
              </p:cNvSpPr>
              <p:nvPr/>
            </p:nvSpPr>
            <p:spPr bwMode="auto">
              <a:xfrm>
                <a:off x="3725" y="241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6" name="Oval 305"/>
              <p:cNvSpPr>
                <a:spLocks noChangeArrowheads="1"/>
              </p:cNvSpPr>
              <p:nvPr/>
            </p:nvSpPr>
            <p:spPr bwMode="auto">
              <a:xfrm>
                <a:off x="3729" y="24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7" name="Oval 306"/>
              <p:cNvSpPr>
                <a:spLocks noChangeArrowheads="1"/>
              </p:cNvSpPr>
              <p:nvPr/>
            </p:nvSpPr>
            <p:spPr bwMode="auto">
              <a:xfrm>
                <a:off x="3733" y="247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8" name="Oval 307"/>
              <p:cNvSpPr>
                <a:spLocks noChangeArrowheads="1"/>
              </p:cNvSpPr>
              <p:nvPr/>
            </p:nvSpPr>
            <p:spPr bwMode="auto">
              <a:xfrm>
                <a:off x="3737" y="250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19" name="Oval 308"/>
              <p:cNvSpPr>
                <a:spLocks noChangeArrowheads="1"/>
              </p:cNvSpPr>
              <p:nvPr/>
            </p:nvSpPr>
            <p:spPr bwMode="auto">
              <a:xfrm>
                <a:off x="3741" y="25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0" name="Oval 309"/>
              <p:cNvSpPr>
                <a:spLocks noChangeArrowheads="1"/>
              </p:cNvSpPr>
              <p:nvPr/>
            </p:nvSpPr>
            <p:spPr bwMode="auto">
              <a:xfrm>
                <a:off x="3745" y="25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1" name="Oval 310"/>
              <p:cNvSpPr>
                <a:spLocks noChangeArrowheads="1"/>
              </p:cNvSpPr>
              <p:nvPr/>
            </p:nvSpPr>
            <p:spPr bwMode="auto">
              <a:xfrm>
                <a:off x="3749" y="253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2" name="Oval 311"/>
              <p:cNvSpPr>
                <a:spLocks noChangeArrowheads="1"/>
              </p:cNvSpPr>
              <p:nvPr/>
            </p:nvSpPr>
            <p:spPr bwMode="auto">
              <a:xfrm>
                <a:off x="3752" y="255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3" name="Oval 312"/>
              <p:cNvSpPr>
                <a:spLocks noChangeArrowheads="1"/>
              </p:cNvSpPr>
              <p:nvPr/>
            </p:nvSpPr>
            <p:spPr bwMode="auto">
              <a:xfrm>
                <a:off x="3756" y="255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4" name="Oval 313"/>
              <p:cNvSpPr>
                <a:spLocks noChangeArrowheads="1"/>
              </p:cNvSpPr>
              <p:nvPr/>
            </p:nvSpPr>
            <p:spPr bwMode="auto">
              <a:xfrm>
                <a:off x="3760" y="25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5" name="Oval 314"/>
              <p:cNvSpPr>
                <a:spLocks noChangeArrowheads="1"/>
              </p:cNvSpPr>
              <p:nvPr/>
            </p:nvSpPr>
            <p:spPr bwMode="auto">
              <a:xfrm>
                <a:off x="3764" y="258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6" name="Oval 315"/>
              <p:cNvSpPr>
                <a:spLocks noChangeArrowheads="1"/>
              </p:cNvSpPr>
              <p:nvPr/>
            </p:nvSpPr>
            <p:spPr bwMode="auto">
              <a:xfrm>
                <a:off x="3768" y="260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7" name="Oval 316"/>
              <p:cNvSpPr>
                <a:spLocks noChangeArrowheads="1"/>
              </p:cNvSpPr>
              <p:nvPr/>
            </p:nvSpPr>
            <p:spPr bwMode="auto">
              <a:xfrm>
                <a:off x="3772" y="262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8" name="Oval 317"/>
              <p:cNvSpPr>
                <a:spLocks noChangeArrowheads="1"/>
              </p:cNvSpPr>
              <p:nvPr/>
            </p:nvSpPr>
            <p:spPr bwMode="auto">
              <a:xfrm>
                <a:off x="3776" y="263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29" name="Oval 318"/>
              <p:cNvSpPr>
                <a:spLocks noChangeArrowheads="1"/>
              </p:cNvSpPr>
              <p:nvPr/>
            </p:nvSpPr>
            <p:spPr bwMode="auto">
              <a:xfrm>
                <a:off x="3779" y="264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0" name="Oval 319"/>
              <p:cNvSpPr>
                <a:spLocks noChangeArrowheads="1"/>
              </p:cNvSpPr>
              <p:nvPr/>
            </p:nvSpPr>
            <p:spPr bwMode="auto">
              <a:xfrm>
                <a:off x="3783" y="264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1" name="Oval 320"/>
              <p:cNvSpPr>
                <a:spLocks noChangeArrowheads="1"/>
              </p:cNvSpPr>
              <p:nvPr/>
            </p:nvSpPr>
            <p:spPr bwMode="auto">
              <a:xfrm>
                <a:off x="3787" y="266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2" name="Oval 321"/>
              <p:cNvSpPr>
                <a:spLocks noChangeArrowheads="1"/>
              </p:cNvSpPr>
              <p:nvPr/>
            </p:nvSpPr>
            <p:spPr bwMode="auto">
              <a:xfrm>
                <a:off x="3791" y="26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3" name="Oval 322"/>
              <p:cNvSpPr>
                <a:spLocks noChangeArrowheads="1"/>
              </p:cNvSpPr>
              <p:nvPr/>
            </p:nvSpPr>
            <p:spPr bwMode="auto">
              <a:xfrm>
                <a:off x="3795" y="26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4" name="Oval 323"/>
              <p:cNvSpPr>
                <a:spLocks noChangeArrowheads="1"/>
              </p:cNvSpPr>
              <p:nvPr/>
            </p:nvSpPr>
            <p:spPr bwMode="auto">
              <a:xfrm>
                <a:off x="3799" y="268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5" name="Oval 324"/>
              <p:cNvSpPr>
                <a:spLocks noChangeArrowheads="1"/>
              </p:cNvSpPr>
              <p:nvPr/>
            </p:nvSpPr>
            <p:spPr bwMode="auto">
              <a:xfrm>
                <a:off x="3803" y="268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6" name="Oval 325"/>
              <p:cNvSpPr>
                <a:spLocks noChangeArrowheads="1"/>
              </p:cNvSpPr>
              <p:nvPr/>
            </p:nvSpPr>
            <p:spPr bwMode="auto">
              <a:xfrm>
                <a:off x="3807" y="269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7" name="Oval 326"/>
              <p:cNvSpPr>
                <a:spLocks noChangeArrowheads="1"/>
              </p:cNvSpPr>
              <p:nvPr/>
            </p:nvSpPr>
            <p:spPr bwMode="auto">
              <a:xfrm>
                <a:off x="3810" y="270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8" name="Oval 327"/>
              <p:cNvSpPr>
                <a:spLocks noChangeArrowheads="1"/>
              </p:cNvSpPr>
              <p:nvPr/>
            </p:nvSpPr>
            <p:spPr bwMode="auto">
              <a:xfrm>
                <a:off x="3814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39" name="Oval 328"/>
              <p:cNvSpPr>
                <a:spLocks noChangeArrowheads="1"/>
              </p:cNvSpPr>
              <p:nvPr/>
            </p:nvSpPr>
            <p:spPr bwMode="auto">
              <a:xfrm>
                <a:off x="3818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0" name="Oval 329"/>
              <p:cNvSpPr>
                <a:spLocks noChangeArrowheads="1"/>
              </p:cNvSpPr>
              <p:nvPr/>
            </p:nvSpPr>
            <p:spPr bwMode="auto">
              <a:xfrm>
                <a:off x="3822" y="270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1" name="Oval 330"/>
              <p:cNvSpPr>
                <a:spLocks noChangeArrowheads="1"/>
              </p:cNvSpPr>
              <p:nvPr/>
            </p:nvSpPr>
            <p:spPr bwMode="auto">
              <a:xfrm>
                <a:off x="3826" y="271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2" name="Oval 331"/>
              <p:cNvSpPr>
                <a:spLocks noChangeArrowheads="1"/>
              </p:cNvSpPr>
              <p:nvPr/>
            </p:nvSpPr>
            <p:spPr bwMode="auto">
              <a:xfrm>
                <a:off x="3830" y="272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3" name="Oval 332"/>
              <p:cNvSpPr>
                <a:spLocks noChangeArrowheads="1"/>
              </p:cNvSpPr>
              <p:nvPr/>
            </p:nvSpPr>
            <p:spPr bwMode="auto">
              <a:xfrm>
                <a:off x="3834" y="27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4" name="Oval 333"/>
              <p:cNvSpPr>
                <a:spLocks noChangeArrowheads="1"/>
              </p:cNvSpPr>
              <p:nvPr/>
            </p:nvSpPr>
            <p:spPr bwMode="auto">
              <a:xfrm>
                <a:off x="3837" y="271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5" name="Oval 334"/>
              <p:cNvSpPr>
                <a:spLocks noChangeArrowheads="1"/>
              </p:cNvSpPr>
              <p:nvPr/>
            </p:nvSpPr>
            <p:spPr bwMode="auto">
              <a:xfrm>
                <a:off x="3841" y="271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6" name="Oval 335"/>
              <p:cNvSpPr>
                <a:spLocks noChangeArrowheads="1"/>
              </p:cNvSpPr>
              <p:nvPr/>
            </p:nvSpPr>
            <p:spPr bwMode="auto">
              <a:xfrm>
                <a:off x="3845" y="272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7" name="Oval 336"/>
              <p:cNvSpPr>
                <a:spLocks noChangeArrowheads="1"/>
              </p:cNvSpPr>
              <p:nvPr/>
            </p:nvSpPr>
            <p:spPr bwMode="auto">
              <a:xfrm>
                <a:off x="3849" y="273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8" name="Oval 337"/>
              <p:cNvSpPr>
                <a:spLocks noChangeArrowheads="1"/>
              </p:cNvSpPr>
              <p:nvPr/>
            </p:nvSpPr>
            <p:spPr bwMode="auto">
              <a:xfrm>
                <a:off x="3853" y="274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49" name="Oval 338"/>
              <p:cNvSpPr>
                <a:spLocks noChangeArrowheads="1"/>
              </p:cNvSpPr>
              <p:nvPr/>
            </p:nvSpPr>
            <p:spPr bwMode="auto">
              <a:xfrm>
                <a:off x="3857" y="275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0" name="Oval 339"/>
              <p:cNvSpPr>
                <a:spLocks noChangeArrowheads="1"/>
              </p:cNvSpPr>
              <p:nvPr/>
            </p:nvSpPr>
            <p:spPr bwMode="auto">
              <a:xfrm>
                <a:off x="3861" y="27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1" name="Oval 340"/>
              <p:cNvSpPr>
                <a:spLocks noChangeArrowheads="1"/>
              </p:cNvSpPr>
              <p:nvPr/>
            </p:nvSpPr>
            <p:spPr bwMode="auto">
              <a:xfrm>
                <a:off x="3864" y="275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2" name="Oval 341"/>
              <p:cNvSpPr>
                <a:spLocks noChangeArrowheads="1"/>
              </p:cNvSpPr>
              <p:nvPr/>
            </p:nvSpPr>
            <p:spPr bwMode="auto">
              <a:xfrm>
                <a:off x="3868" y="27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3" name="Oval 342"/>
              <p:cNvSpPr>
                <a:spLocks noChangeArrowheads="1"/>
              </p:cNvSpPr>
              <p:nvPr/>
            </p:nvSpPr>
            <p:spPr bwMode="auto">
              <a:xfrm>
                <a:off x="3872" y="275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4" name="Oval 343"/>
              <p:cNvSpPr>
                <a:spLocks noChangeArrowheads="1"/>
              </p:cNvSpPr>
              <p:nvPr/>
            </p:nvSpPr>
            <p:spPr bwMode="auto">
              <a:xfrm>
                <a:off x="3876" y="275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5" name="Oval 344"/>
              <p:cNvSpPr>
                <a:spLocks noChangeArrowheads="1"/>
              </p:cNvSpPr>
              <p:nvPr/>
            </p:nvSpPr>
            <p:spPr bwMode="auto">
              <a:xfrm>
                <a:off x="3880" y="276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6" name="Oval 345"/>
              <p:cNvSpPr>
                <a:spLocks noChangeArrowheads="1"/>
              </p:cNvSpPr>
              <p:nvPr/>
            </p:nvSpPr>
            <p:spPr bwMode="auto">
              <a:xfrm>
                <a:off x="3884" y="277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7" name="Oval 346"/>
              <p:cNvSpPr>
                <a:spLocks noChangeArrowheads="1"/>
              </p:cNvSpPr>
              <p:nvPr/>
            </p:nvSpPr>
            <p:spPr bwMode="auto">
              <a:xfrm>
                <a:off x="3888" y="277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8" name="Oval 347"/>
              <p:cNvSpPr>
                <a:spLocks noChangeArrowheads="1"/>
              </p:cNvSpPr>
              <p:nvPr/>
            </p:nvSpPr>
            <p:spPr bwMode="auto">
              <a:xfrm>
                <a:off x="3891" y="27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59" name="Oval 348"/>
              <p:cNvSpPr>
                <a:spLocks noChangeArrowheads="1"/>
              </p:cNvSpPr>
              <p:nvPr/>
            </p:nvSpPr>
            <p:spPr bwMode="auto">
              <a:xfrm>
                <a:off x="3895" y="27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0" name="Oval 349"/>
              <p:cNvSpPr>
                <a:spLocks noChangeArrowheads="1"/>
              </p:cNvSpPr>
              <p:nvPr/>
            </p:nvSpPr>
            <p:spPr bwMode="auto">
              <a:xfrm>
                <a:off x="3899" y="276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1" name="Oval 350"/>
              <p:cNvSpPr>
                <a:spLocks noChangeArrowheads="1"/>
              </p:cNvSpPr>
              <p:nvPr/>
            </p:nvSpPr>
            <p:spPr bwMode="auto">
              <a:xfrm>
                <a:off x="3903" y="27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2" name="Oval 351"/>
              <p:cNvSpPr>
                <a:spLocks noChangeArrowheads="1"/>
              </p:cNvSpPr>
              <p:nvPr/>
            </p:nvSpPr>
            <p:spPr bwMode="auto">
              <a:xfrm>
                <a:off x="3907" y="27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3" name="Oval 352"/>
              <p:cNvSpPr>
                <a:spLocks noChangeArrowheads="1"/>
              </p:cNvSpPr>
              <p:nvPr/>
            </p:nvSpPr>
            <p:spPr bwMode="auto">
              <a:xfrm>
                <a:off x="3911" y="276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4" name="Oval 353"/>
              <p:cNvSpPr>
                <a:spLocks noChangeArrowheads="1"/>
              </p:cNvSpPr>
              <p:nvPr/>
            </p:nvSpPr>
            <p:spPr bwMode="auto">
              <a:xfrm>
                <a:off x="3915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5" name="Oval 354"/>
              <p:cNvSpPr>
                <a:spLocks noChangeArrowheads="1"/>
              </p:cNvSpPr>
              <p:nvPr/>
            </p:nvSpPr>
            <p:spPr bwMode="auto">
              <a:xfrm>
                <a:off x="3922" y="277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6" name="Oval 355"/>
              <p:cNvSpPr>
                <a:spLocks noChangeArrowheads="1"/>
              </p:cNvSpPr>
              <p:nvPr/>
            </p:nvSpPr>
            <p:spPr bwMode="auto">
              <a:xfrm>
                <a:off x="3926" y="277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7" name="Oval 356"/>
              <p:cNvSpPr>
                <a:spLocks noChangeArrowheads="1"/>
              </p:cNvSpPr>
              <p:nvPr/>
            </p:nvSpPr>
            <p:spPr bwMode="auto">
              <a:xfrm>
                <a:off x="3930" y="27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8" name="Oval 357"/>
              <p:cNvSpPr>
                <a:spLocks noChangeArrowheads="1"/>
              </p:cNvSpPr>
              <p:nvPr/>
            </p:nvSpPr>
            <p:spPr bwMode="auto">
              <a:xfrm>
                <a:off x="3934" y="27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69" name="Oval 358"/>
              <p:cNvSpPr>
                <a:spLocks noChangeArrowheads="1"/>
              </p:cNvSpPr>
              <p:nvPr/>
            </p:nvSpPr>
            <p:spPr bwMode="auto">
              <a:xfrm>
                <a:off x="3945" y="27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0" name="Oval 359"/>
              <p:cNvSpPr>
                <a:spLocks noChangeArrowheads="1"/>
              </p:cNvSpPr>
              <p:nvPr/>
            </p:nvSpPr>
            <p:spPr bwMode="auto">
              <a:xfrm>
                <a:off x="3949" y="277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1" name="Oval 360"/>
              <p:cNvSpPr>
                <a:spLocks noChangeArrowheads="1"/>
              </p:cNvSpPr>
              <p:nvPr/>
            </p:nvSpPr>
            <p:spPr bwMode="auto">
              <a:xfrm>
                <a:off x="3953" y="277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2" name="Oval 361"/>
              <p:cNvSpPr>
                <a:spLocks noChangeArrowheads="1"/>
              </p:cNvSpPr>
              <p:nvPr/>
            </p:nvSpPr>
            <p:spPr bwMode="auto">
              <a:xfrm>
                <a:off x="3957" y="27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3" name="Oval 362"/>
              <p:cNvSpPr>
                <a:spLocks noChangeArrowheads="1"/>
              </p:cNvSpPr>
              <p:nvPr/>
            </p:nvSpPr>
            <p:spPr bwMode="auto">
              <a:xfrm>
                <a:off x="3961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4" name="Oval 363"/>
              <p:cNvSpPr>
                <a:spLocks noChangeArrowheads="1"/>
              </p:cNvSpPr>
              <p:nvPr/>
            </p:nvSpPr>
            <p:spPr bwMode="auto">
              <a:xfrm>
                <a:off x="3965" y="27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5" name="Oval 364"/>
              <p:cNvSpPr>
                <a:spLocks noChangeArrowheads="1"/>
              </p:cNvSpPr>
              <p:nvPr/>
            </p:nvSpPr>
            <p:spPr bwMode="auto">
              <a:xfrm>
                <a:off x="3969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6" name="Oval 365"/>
              <p:cNvSpPr>
                <a:spLocks noChangeArrowheads="1"/>
              </p:cNvSpPr>
              <p:nvPr/>
            </p:nvSpPr>
            <p:spPr bwMode="auto">
              <a:xfrm>
                <a:off x="3973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7" name="Oval 366"/>
              <p:cNvSpPr>
                <a:spLocks noChangeArrowheads="1"/>
              </p:cNvSpPr>
              <p:nvPr/>
            </p:nvSpPr>
            <p:spPr bwMode="auto">
              <a:xfrm>
                <a:off x="3976" y="27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8" name="Oval 367"/>
              <p:cNvSpPr>
                <a:spLocks noChangeArrowheads="1"/>
              </p:cNvSpPr>
              <p:nvPr/>
            </p:nvSpPr>
            <p:spPr bwMode="auto">
              <a:xfrm>
                <a:off x="3980" y="27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79" name="Oval 368"/>
              <p:cNvSpPr>
                <a:spLocks noChangeArrowheads="1"/>
              </p:cNvSpPr>
              <p:nvPr/>
            </p:nvSpPr>
            <p:spPr bwMode="auto">
              <a:xfrm>
                <a:off x="3984" y="27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0" name="Oval 369"/>
              <p:cNvSpPr>
                <a:spLocks noChangeArrowheads="1"/>
              </p:cNvSpPr>
              <p:nvPr/>
            </p:nvSpPr>
            <p:spPr bwMode="auto">
              <a:xfrm>
                <a:off x="3996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1" name="Oval 370"/>
              <p:cNvSpPr>
                <a:spLocks noChangeArrowheads="1"/>
              </p:cNvSpPr>
              <p:nvPr/>
            </p:nvSpPr>
            <p:spPr bwMode="auto">
              <a:xfrm>
                <a:off x="4000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2" name="Oval 371"/>
              <p:cNvSpPr>
                <a:spLocks noChangeArrowheads="1"/>
              </p:cNvSpPr>
              <p:nvPr/>
            </p:nvSpPr>
            <p:spPr bwMode="auto">
              <a:xfrm>
                <a:off x="4007" y="27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3" name="Oval 372"/>
              <p:cNvSpPr>
                <a:spLocks noChangeArrowheads="1"/>
              </p:cNvSpPr>
              <p:nvPr/>
            </p:nvSpPr>
            <p:spPr bwMode="auto">
              <a:xfrm>
                <a:off x="4011" y="27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4" name="Oval 373"/>
              <p:cNvSpPr>
                <a:spLocks noChangeArrowheads="1"/>
              </p:cNvSpPr>
              <p:nvPr/>
            </p:nvSpPr>
            <p:spPr bwMode="auto">
              <a:xfrm>
                <a:off x="4015" y="277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5" name="Oval 374"/>
              <p:cNvSpPr>
                <a:spLocks noChangeArrowheads="1"/>
              </p:cNvSpPr>
              <p:nvPr/>
            </p:nvSpPr>
            <p:spPr bwMode="auto">
              <a:xfrm>
                <a:off x="4023" y="277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6" name="Oval 375"/>
              <p:cNvSpPr>
                <a:spLocks noChangeArrowheads="1"/>
              </p:cNvSpPr>
              <p:nvPr/>
            </p:nvSpPr>
            <p:spPr bwMode="auto">
              <a:xfrm>
                <a:off x="4027" y="277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7" name="Oval 376"/>
              <p:cNvSpPr>
                <a:spLocks noChangeArrowheads="1"/>
              </p:cNvSpPr>
              <p:nvPr/>
            </p:nvSpPr>
            <p:spPr bwMode="auto">
              <a:xfrm>
                <a:off x="4030" y="27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8" name="Oval 377"/>
              <p:cNvSpPr>
                <a:spLocks noChangeArrowheads="1"/>
              </p:cNvSpPr>
              <p:nvPr/>
            </p:nvSpPr>
            <p:spPr bwMode="auto">
              <a:xfrm>
                <a:off x="4034" y="277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89" name="Oval 378"/>
              <p:cNvSpPr>
                <a:spLocks noChangeArrowheads="1"/>
              </p:cNvSpPr>
              <p:nvPr/>
            </p:nvSpPr>
            <p:spPr bwMode="auto">
              <a:xfrm>
                <a:off x="4038" y="27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0" name="Oval 379"/>
              <p:cNvSpPr>
                <a:spLocks noChangeArrowheads="1"/>
              </p:cNvSpPr>
              <p:nvPr/>
            </p:nvSpPr>
            <p:spPr bwMode="auto">
              <a:xfrm>
                <a:off x="4042" y="277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1" name="Oval 380"/>
              <p:cNvSpPr>
                <a:spLocks noChangeArrowheads="1"/>
              </p:cNvSpPr>
              <p:nvPr/>
            </p:nvSpPr>
            <p:spPr bwMode="auto">
              <a:xfrm>
                <a:off x="4046" y="277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2" name="Oval 381"/>
              <p:cNvSpPr>
                <a:spLocks noChangeArrowheads="1"/>
              </p:cNvSpPr>
              <p:nvPr/>
            </p:nvSpPr>
            <p:spPr bwMode="auto">
              <a:xfrm>
                <a:off x="4054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3" name="Oval 382"/>
              <p:cNvSpPr>
                <a:spLocks noChangeArrowheads="1"/>
              </p:cNvSpPr>
              <p:nvPr/>
            </p:nvSpPr>
            <p:spPr bwMode="auto">
              <a:xfrm>
                <a:off x="4069" y="277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4" name="Oval 383"/>
              <p:cNvSpPr>
                <a:spLocks noChangeArrowheads="1"/>
              </p:cNvSpPr>
              <p:nvPr/>
            </p:nvSpPr>
            <p:spPr bwMode="auto">
              <a:xfrm>
                <a:off x="4073" y="276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5" name="Oval 384"/>
              <p:cNvSpPr>
                <a:spLocks noChangeArrowheads="1"/>
              </p:cNvSpPr>
              <p:nvPr/>
            </p:nvSpPr>
            <p:spPr bwMode="auto">
              <a:xfrm>
                <a:off x="4077" y="277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6" name="Oval 385"/>
              <p:cNvSpPr>
                <a:spLocks noChangeArrowheads="1"/>
              </p:cNvSpPr>
              <p:nvPr/>
            </p:nvSpPr>
            <p:spPr bwMode="auto">
              <a:xfrm>
                <a:off x="4081" y="27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7" name="Oval 386"/>
              <p:cNvSpPr>
                <a:spLocks noChangeArrowheads="1"/>
              </p:cNvSpPr>
              <p:nvPr/>
            </p:nvSpPr>
            <p:spPr bwMode="auto">
              <a:xfrm>
                <a:off x="4084" y="27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8" name="Oval 387"/>
              <p:cNvSpPr>
                <a:spLocks noChangeArrowheads="1"/>
              </p:cNvSpPr>
              <p:nvPr/>
            </p:nvSpPr>
            <p:spPr bwMode="auto">
              <a:xfrm>
                <a:off x="4088" y="277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799" name="Freeform 388"/>
              <p:cNvSpPr>
                <a:spLocks/>
              </p:cNvSpPr>
              <p:nvPr/>
            </p:nvSpPr>
            <p:spPr bwMode="auto">
              <a:xfrm>
                <a:off x="3970" y="2773"/>
                <a:ext cx="17" cy="14"/>
              </a:xfrm>
              <a:custGeom>
                <a:avLst/>
                <a:gdLst>
                  <a:gd name="T0" fmla="*/ 17 w 17"/>
                  <a:gd name="T1" fmla="*/ 14 h 14"/>
                  <a:gd name="T2" fmla="*/ 17 w 17"/>
                  <a:gd name="T3" fmla="*/ 14 h 14"/>
                  <a:gd name="T4" fmla="*/ 17 w 17"/>
                  <a:gd name="T5" fmla="*/ 14 h 14"/>
                  <a:gd name="T6" fmla="*/ 16 w 17"/>
                  <a:gd name="T7" fmla="*/ 14 h 14"/>
                  <a:gd name="T8" fmla="*/ 16 w 17"/>
                  <a:gd name="T9" fmla="*/ 6 h 14"/>
                  <a:gd name="T10" fmla="*/ 16 w 17"/>
                  <a:gd name="T11" fmla="*/ 6 h 14"/>
                  <a:gd name="T12" fmla="*/ 15 w 17"/>
                  <a:gd name="T13" fmla="*/ 6 h 14"/>
                  <a:gd name="T14" fmla="*/ 15 w 17"/>
                  <a:gd name="T15" fmla="*/ 6 h 14"/>
                  <a:gd name="T16" fmla="*/ 15 w 17"/>
                  <a:gd name="T17" fmla="*/ 6 h 14"/>
                  <a:gd name="T18" fmla="*/ 14 w 17"/>
                  <a:gd name="T19" fmla="*/ 5 h 14"/>
                  <a:gd name="T20" fmla="*/ 14 w 17"/>
                  <a:gd name="T21" fmla="*/ 5 h 14"/>
                  <a:gd name="T22" fmla="*/ 14 w 17"/>
                  <a:gd name="T23" fmla="*/ 5 h 14"/>
                  <a:gd name="T24" fmla="*/ 13 w 17"/>
                  <a:gd name="T25" fmla="*/ 5 h 14"/>
                  <a:gd name="T26" fmla="*/ 13 w 17"/>
                  <a:gd name="T27" fmla="*/ 5 h 14"/>
                  <a:gd name="T28" fmla="*/ 12 w 17"/>
                  <a:gd name="T29" fmla="*/ 5 h 14"/>
                  <a:gd name="T30" fmla="*/ 12 w 17"/>
                  <a:gd name="T31" fmla="*/ 5 h 14"/>
                  <a:gd name="T32" fmla="*/ 12 w 17"/>
                  <a:gd name="T33" fmla="*/ 5 h 14"/>
                  <a:gd name="T34" fmla="*/ 11 w 17"/>
                  <a:gd name="T35" fmla="*/ 4 h 14"/>
                  <a:gd name="T36" fmla="*/ 11 w 17"/>
                  <a:gd name="T37" fmla="*/ 4 h 14"/>
                  <a:gd name="T38" fmla="*/ 11 w 17"/>
                  <a:gd name="T39" fmla="*/ 4 h 14"/>
                  <a:gd name="T40" fmla="*/ 10 w 17"/>
                  <a:gd name="T41" fmla="*/ 4 h 14"/>
                  <a:gd name="T42" fmla="*/ 10 w 17"/>
                  <a:gd name="T43" fmla="*/ 4 h 14"/>
                  <a:gd name="T44" fmla="*/ 10 w 17"/>
                  <a:gd name="T45" fmla="*/ 4 h 14"/>
                  <a:gd name="T46" fmla="*/ 9 w 17"/>
                  <a:gd name="T47" fmla="*/ 4 h 14"/>
                  <a:gd name="T48" fmla="*/ 9 w 17"/>
                  <a:gd name="T49" fmla="*/ 4 h 14"/>
                  <a:gd name="T50" fmla="*/ 9 w 17"/>
                  <a:gd name="T51" fmla="*/ 4 h 14"/>
                  <a:gd name="T52" fmla="*/ 8 w 17"/>
                  <a:gd name="T53" fmla="*/ 3 h 14"/>
                  <a:gd name="T54" fmla="*/ 8 w 17"/>
                  <a:gd name="T55" fmla="*/ 3 h 14"/>
                  <a:gd name="T56" fmla="*/ 8 w 17"/>
                  <a:gd name="T57" fmla="*/ 3 h 14"/>
                  <a:gd name="T58" fmla="*/ 7 w 17"/>
                  <a:gd name="T59" fmla="*/ 3 h 14"/>
                  <a:gd name="T60" fmla="*/ 7 w 17"/>
                  <a:gd name="T61" fmla="*/ 3 h 14"/>
                  <a:gd name="T62" fmla="*/ 7 w 17"/>
                  <a:gd name="T63" fmla="*/ 3 h 14"/>
                  <a:gd name="T64" fmla="*/ 6 w 17"/>
                  <a:gd name="T65" fmla="*/ 2 h 14"/>
                  <a:gd name="T66" fmla="*/ 6 w 17"/>
                  <a:gd name="T67" fmla="*/ 2 h 14"/>
                  <a:gd name="T68" fmla="*/ 5 w 17"/>
                  <a:gd name="T69" fmla="*/ 2 h 14"/>
                  <a:gd name="T70" fmla="*/ 5 w 17"/>
                  <a:gd name="T71" fmla="*/ 2 h 14"/>
                  <a:gd name="T72" fmla="*/ 5 w 17"/>
                  <a:gd name="T73" fmla="*/ 2 h 14"/>
                  <a:gd name="T74" fmla="*/ 4 w 17"/>
                  <a:gd name="T75" fmla="*/ 2 h 14"/>
                  <a:gd name="T76" fmla="*/ 4 w 17"/>
                  <a:gd name="T77" fmla="*/ 2 h 14"/>
                  <a:gd name="T78" fmla="*/ 4 w 17"/>
                  <a:gd name="T79" fmla="*/ 2 h 14"/>
                  <a:gd name="T80" fmla="*/ 3 w 17"/>
                  <a:gd name="T81" fmla="*/ 1 h 14"/>
                  <a:gd name="T82" fmla="*/ 3 w 17"/>
                  <a:gd name="T83" fmla="*/ 1 h 14"/>
                  <a:gd name="T84" fmla="*/ 3 w 17"/>
                  <a:gd name="T85" fmla="*/ 1 h 14"/>
                  <a:gd name="T86" fmla="*/ 2 w 17"/>
                  <a:gd name="T87" fmla="*/ 1 h 14"/>
                  <a:gd name="T88" fmla="*/ 2 w 17"/>
                  <a:gd name="T89" fmla="*/ 1 h 14"/>
                  <a:gd name="T90" fmla="*/ 2 w 17"/>
                  <a:gd name="T91" fmla="*/ 1 h 14"/>
                  <a:gd name="T92" fmla="*/ 1 w 17"/>
                  <a:gd name="T93" fmla="*/ 1 h 14"/>
                  <a:gd name="T94" fmla="*/ 1 w 17"/>
                  <a:gd name="T95" fmla="*/ 1 h 14"/>
                  <a:gd name="T96" fmla="*/ 1 w 17"/>
                  <a:gd name="T97" fmla="*/ 0 h 14"/>
                  <a:gd name="T98" fmla="*/ 0 w 17"/>
                  <a:gd name="T9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" h="14">
                    <a:moveTo>
                      <a:pt x="17" y="14"/>
                    </a:moveTo>
                    <a:lnTo>
                      <a:pt x="17" y="14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0" name="Freeform 389"/>
              <p:cNvSpPr>
                <a:spLocks/>
              </p:cNvSpPr>
              <p:nvPr/>
            </p:nvSpPr>
            <p:spPr bwMode="auto">
              <a:xfrm>
                <a:off x="3953" y="2767"/>
                <a:ext cx="18" cy="6"/>
              </a:xfrm>
              <a:custGeom>
                <a:avLst/>
                <a:gdLst>
                  <a:gd name="T0" fmla="*/ 18 w 18"/>
                  <a:gd name="T1" fmla="*/ 6 h 6"/>
                  <a:gd name="T2" fmla="*/ 17 w 18"/>
                  <a:gd name="T3" fmla="*/ 6 h 6"/>
                  <a:gd name="T4" fmla="*/ 17 w 18"/>
                  <a:gd name="T5" fmla="*/ 6 h 6"/>
                  <a:gd name="T6" fmla="*/ 17 w 18"/>
                  <a:gd name="T7" fmla="*/ 6 h 6"/>
                  <a:gd name="T8" fmla="*/ 16 w 18"/>
                  <a:gd name="T9" fmla="*/ 6 h 6"/>
                  <a:gd name="T10" fmla="*/ 16 w 18"/>
                  <a:gd name="T11" fmla="*/ 6 h 6"/>
                  <a:gd name="T12" fmla="*/ 15 w 18"/>
                  <a:gd name="T13" fmla="*/ 5 h 6"/>
                  <a:gd name="T14" fmla="*/ 15 w 18"/>
                  <a:gd name="T15" fmla="*/ 5 h 6"/>
                  <a:gd name="T16" fmla="*/ 15 w 18"/>
                  <a:gd name="T17" fmla="*/ 5 h 6"/>
                  <a:gd name="T18" fmla="*/ 14 w 18"/>
                  <a:gd name="T19" fmla="*/ 5 h 6"/>
                  <a:gd name="T20" fmla="*/ 14 w 18"/>
                  <a:gd name="T21" fmla="*/ 5 h 6"/>
                  <a:gd name="T22" fmla="*/ 14 w 18"/>
                  <a:gd name="T23" fmla="*/ 5 h 6"/>
                  <a:gd name="T24" fmla="*/ 13 w 18"/>
                  <a:gd name="T25" fmla="*/ 5 h 6"/>
                  <a:gd name="T26" fmla="*/ 13 w 18"/>
                  <a:gd name="T27" fmla="*/ 5 h 6"/>
                  <a:gd name="T28" fmla="*/ 13 w 18"/>
                  <a:gd name="T29" fmla="*/ 5 h 6"/>
                  <a:gd name="T30" fmla="*/ 12 w 18"/>
                  <a:gd name="T31" fmla="*/ 4 h 6"/>
                  <a:gd name="T32" fmla="*/ 12 w 18"/>
                  <a:gd name="T33" fmla="*/ 4 h 6"/>
                  <a:gd name="T34" fmla="*/ 12 w 18"/>
                  <a:gd name="T35" fmla="*/ 4 h 6"/>
                  <a:gd name="T36" fmla="*/ 11 w 18"/>
                  <a:gd name="T37" fmla="*/ 4 h 6"/>
                  <a:gd name="T38" fmla="*/ 11 w 18"/>
                  <a:gd name="T39" fmla="*/ 4 h 6"/>
                  <a:gd name="T40" fmla="*/ 11 w 18"/>
                  <a:gd name="T41" fmla="*/ 4 h 6"/>
                  <a:gd name="T42" fmla="*/ 10 w 18"/>
                  <a:gd name="T43" fmla="*/ 4 h 6"/>
                  <a:gd name="T44" fmla="*/ 10 w 18"/>
                  <a:gd name="T45" fmla="*/ 4 h 6"/>
                  <a:gd name="T46" fmla="*/ 9 w 18"/>
                  <a:gd name="T47" fmla="*/ 3 h 6"/>
                  <a:gd name="T48" fmla="*/ 9 w 18"/>
                  <a:gd name="T49" fmla="*/ 3 h 6"/>
                  <a:gd name="T50" fmla="*/ 9 w 18"/>
                  <a:gd name="T51" fmla="*/ 3 h 6"/>
                  <a:gd name="T52" fmla="*/ 8 w 18"/>
                  <a:gd name="T53" fmla="*/ 3 h 6"/>
                  <a:gd name="T54" fmla="*/ 8 w 18"/>
                  <a:gd name="T55" fmla="*/ 3 h 6"/>
                  <a:gd name="T56" fmla="*/ 8 w 18"/>
                  <a:gd name="T57" fmla="*/ 3 h 6"/>
                  <a:gd name="T58" fmla="*/ 8 w 18"/>
                  <a:gd name="T59" fmla="*/ 3 h 6"/>
                  <a:gd name="T60" fmla="*/ 7 w 18"/>
                  <a:gd name="T61" fmla="*/ 2 h 6"/>
                  <a:gd name="T62" fmla="*/ 7 w 18"/>
                  <a:gd name="T63" fmla="*/ 2 h 6"/>
                  <a:gd name="T64" fmla="*/ 7 w 18"/>
                  <a:gd name="T65" fmla="*/ 2 h 6"/>
                  <a:gd name="T66" fmla="*/ 6 w 18"/>
                  <a:gd name="T67" fmla="*/ 2 h 6"/>
                  <a:gd name="T68" fmla="*/ 6 w 18"/>
                  <a:gd name="T69" fmla="*/ 2 h 6"/>
                  <a:gd name="T70" fmla="*/ 5 w 18"/>
                  <a:gd name="T71" fmla="*/ 2 h 6"/>
                  <a:gd name="T72" fmla="*/ 5 w 18"/>
                  <a:gd name="T73" fmla="*/ 2 h 6"/>
                  <a:gd name="T74" fmla="*/ 5 w 18"/>
                  <a:gd name="T75" fmla="*/ 2 h 6"/>
                  <a:gd name="T76" fmla="*/ 4 w 18"/>
                  <a:gd name="T77" fmla="*/ 2 h 6"/>
                  <a:gd name="T78" fmla="*/ 4 w 18"/>
                  <a:gd name="T79" fmla="*/ 1 h 6"/>
                  <a:gd name="T80" fmla="*/ 4 w 18"/>
                  <a:gd name="T81" fmla="*/ 1 h 6"/>
                  <a:gd name="T82" fmla="*/ 3 w 18"/>
                  <a:gd name="T83" fmla="*/ 1 h 6"/>
                  <a:gd name="T84" fmla="*/ 3 w 18"/>
                  <a:gd name="T85" fmla="*/ 1 h 6"/>
                  <a:gd name="T86" fmla="*/ 3 w 18"/>
                  <a:gd name="T87" fmla="*/ 1 h 6"/>
                  <a:gd name="T88" fmla="*/ 2 w 18"/>
                  <a:gd name="T89" fmla="*/ 1 h 6"/>
                  <a:gd name="T90" fmla="*/ 2 w 18"/>
                  <a:gd name="T91" fmla="*/ 1 h 6"/>
                  <a:gd name="T92" fmla="*/ 2 w 18"/>
                  <a:gd name="T93" fmla="*/ 1 h 6"/>
                  <a:gd name="T94" fmla="*/ 1 w 18"/>
                  <a:gd name="T95" fmla="*/ 1 h 6"/>
                  <a:gd name="T96" fmla="*/ 1 w 18"/>
                  <a:gd name="T97" fmla="*/ 0 h 6"/>
                  <a:gd name="T98" fmla="*/ 1 w 18"/>
                  <a:gd name="T99" fmla="*/ 0 h 6"/>
                  <a:gd name="T100" fmla="*/ 0 w 18"/>
                  <a:gd name="T101" fmla="*/ 0 h 6"/>
                  <a:gd name="T102" fmla="*/ 0 w 18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6">
                    <a:moveTo>
                      <a:pt x="18" y="6"/>
                    </a:move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1" name="Freeform 390"/>
              <p:cNvSpPr>
                <a:spLocks/>
              </p:cNvSpPr>
              <p:nvPr/>
            </p:nvSpPr>
            <p:spPr bwMode="auto">
              <a:xfrm>
                <a:off x="3935" y="2761"/>
                <a:ext cx="18" cy="6"/>
              </a:xfrm>
              <a:custGeom>
                <a:avLst/>
                <a:gdLst>
                  <a:gd name="T0" fmla="*/ 18 w 18"/>
                  <a:gd name="T1" fmla="*/ 6 h 6"/>
                  <a:gd name="T2" fmla="*/ 18 w 18"/>
                  <a:gd name="T3" fmla="*/ 6 h 6"/>
                  <a:gd name="T4" fmla="*/ 17 w 18"/>
                  <a:gd name="T5" fmla="*/ 6 h 6"/>
                  <a:gd name="T6" fmla="*/ 17 w 18"/>
                  <a:gd name="T7" fmla="*/ 6 h 6"/>
                  <a:gd name="T8" fmla="*/ 17 w 18"/>
                  <a:gd name="T9" fmla="*/ 6 h 6"/>
                  <a:gd name="T10" fmla="*/ 16 w 18"/>
                  <a:gd name="T11" fmla="*/ 6 h 6"/>
                  <a:gd name="T12" fmla="*/ 16 w 18"/>
                  <a:gd name="T13" fmla="*/ 6 h 6"/>
                  <a:gd name="T14" fmla="*/ 16 w 18"/>
                  <a:gd name="T15" fmla="*/ 5 h 6"/>
                  <a:gd name="T16" fmla="*/ 15 w 18"/>
                  <a:gd name="T17" fmla="*/ 5 h 6"/>
                  <a:gd name="T18" fmla="*/ 15 w 18"/>
                  <a:gd name="T19" fmla="*/ 5 h 6"/>
                  <a:gd name="T20" fmla="*/ 15 w 18"/>
                  <a:gd name="T21" fmla="*/ 5 h 6"/>
                  <a:gd name="T22" fmla="*/ 14 w 18"/>
                  <a:gd name="T23" fmla="*/ 5 h 6"/>
                  <a:gd name="T24" fmla="*/ 14 w 18"/>
                  <a:gd name="T25" fmla="*/ 5 h 6"/>
                  <a:gd name="T26" fmla="*/ 14 w 18"/>
                  <a:gd name="T27" fmla="*/ 5 h 6"/>
                  <a:gd name="T28" fmla="*/ 13 w 18"/>
                  <a:gd name="T29" fmla="*/ 4 h 6"/>
                  <a:gd name="T30" fmla="*/ 13 w 18"/>
                  <a:gd name="T31" fmla="*/ 4 h 6"/>
                  <a:gd name="T32" fmla="*/ 13 w 18"/>
                  <a:gd name="T33" fmla="*/ 4 h 6"/>
                  <a:gd name="T34" fmla="*/ 12 w 18"/>
                  <a:gd name="T35" fmla="*/ 4 h 6"/>
                  <a:gd name="T36" fmla="*/ 12 w 18"/>
                  <a:gd name="T37" fmla="*/ 4 h 6"/>
                  <a:gd name="T38" fmla="*/ 12 w 18"/>
                  <a:gd name="T39" fmla="*/ 4 h 6"/>
                  <a:gd name="T40" fmla="*/ 11 w 18"/>
                  <a:gd name="T41" fmla="*/ 4 h 6"/>
                  <a:gd name="T42" fmla="*/ 11 w 18"/>
                  <a:gd name="T43" fmla="*/ 4 h 6"/>
                  <a:gd name="T44" fmla="*/ 10 w 18"/>
                  <a:gd name="T45" fmla="*/ 4 h 6"/>
                  <a:gd name="T46" fmla="*/ 10 w 18"/>
                  <a:gd name="T47" fmla="*/ 3 h 6"/>
                  <a:gd name="T48" fmla="*/ 10 w 18"/>
                  <a:gd name="T49" fmla="*/ 3 h 6"/>
                  <a:gd name="T50" fmla="*/ 10 w 18"/>
                  <a:gd name="T51" fmla="*/ 3 h 6"/>
                  <a:gd name="T52" fmla="*/ 9 w 18"/>
                  <a:gd name="T53" fmla="*/ 3 h 6"/>
                  <a:gd name="T54" fmla="*/ 9 w 18"/>
                  <a:gd name="T55" fmla="*/ 3 h 6"/>
                  <a:gd name="T56" fmla="*/ 9 w 18"/>
                  <a:gd name="T57" fmla="*/ 3 h 6"/>
                  <a:gd name="T58" fmla="*/ 8 w 18"/>
                  <a:gd name="T59" fmla="*/ 3 h 6"/>
                  <a:gd name="T60" fmla="*/ 8 w 18"/>
                  <a:gd name="T61" fmla="*/ 3 h 6"/>
                  <a:gd name="T62" fmla="*/ 7 w 18"/>
                  <a:gd name="T63" fmla="*/ 3 h 6"/>
                  <a:gd name="T64" fmla="*/ 7 w 18"/>
                  <a:gd name="T65" fmla="*/ 2 h 6"/>
                  <a:gd name="T66" fmla="*/ 7 w 18"/>
                  <a:gd name="T67" fmla="*/ 2 h 6"/>
                  <a:gd name="T68" fmla="*/ 6 w 18"/>
                  <a:gd name="T69" fmla="*/ 2 h 6"/>
                  <a:gd name="T70" fmla="*/ 6 w 18"/>
                  <a:gd name="T71" fmla="*/ 2 h 6"/>
                  <a:gd name="T72" fmla="*/ 6 w 18"/>
                  <a:gd name="T73" fmla="*/ 2 h 6"/>
                  <a:gd name="T74" fmla="*/ 5 w 18"/>
                  <a:gd name="T75" fmla="*/ 2 h 6"/>
                  <a:gd name="T76" fmla="*/ 5 w 18"/>
                  <a:gd name="T77" fmla="*/ 1 h 6"/>
                  <a:gd name="T78" fmla="*/ 5 w 18"/>
                  <a:gd name="T79" fmla="*/ 1 h 6"/>
                  <a:gd name="T80" fmla="*/ 4 w 18"/>
                  <a:gd name="T81" fmla="*/ 1 h 6"/>
                  <a:gd name="T82" fmla="*/ 4 w 18"/>
                  <a:gd name="T83" fmla="*/ 1 h 6"/>
                  <a:gd name="T84" fmla="*/ 4 w 18"/>
                  <a:gd name="T85" fmla="*/ 1 h 6"/>
                  <a:gd name="T86" fmla="*/ 3 w 18"/>
                  <a:gd name="T87" fmla="*/ 1 h 6"/>
                  <a:gd name="T88" fmla="*/ 3 w 18"/>
                  <a:gd name="T89" fmla="*/ 1 h 6"/>
                  <a:gd name="T90" fmla="*/ 3 w 18"/>
                  <a:gd name="T91" fmla="*/ 1 h 6"/>
                  <a:gd name="T92" fmla="*/ 2 w 18"/>
                  <a:gd name="T93" fmla="*/ 1 h 6"/>
                  <a:gd name="T94" fmla="*/ 2 w 18"/>
                  <a:gd name="T95" fmla="*/ 0 h 6"/>
                  <a:gd name="T96" fmla="*/ 2 w 18"/>
                  <a:gd name="T97" fmla="*/ 0 h 6"/>
                  <a:gd name="T98" fmla="*/ 1 w 18"/>
                  <a:gd name="T99" fmla="*/ 0 h 6"/>
                  <a:gd name="T100" fmla="*/ 1 w 18"/>
                  <a:gd name="T101" fmla="*/ 0 h 6"/>
                  <a:gd name="T102" fmla="*/ 0 w 18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6">
                    <a:moveTo>
                      <a:pt x="18" y="6"/>
                    </a:moveTo>
                    <a:lnTo>
                      <a:pt x="18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2" name="Freeform 391"/>
              <p:cNvSpPr>
                <a:spLocks/>
              </p:cNvSpPr>
              <p:nvPr/>
            </p:nvSpPr>
            <p:spPr bwMode="auto">
              <a:xfrm>
                <a:off x="3918" y="2754"/>
                <a:ext cx="18" cy="7"/>
              </a:xfrm>
              <a:custGeom>
                <a:avLst/>
                <a:gdLst>
                  <a:gd name="T0" fmla="*/ 18 w 18"/>
                  <a:gd name="T1" fmla="*/ 7 h 7"/>
                  <a:gd name="T2" fmla="*/ 17 w 18"/>
                  <a:gd name="T3" fmla="*/ 7 h 7"/>
                  <a:gd name="T4" fmla="*/ 17 w 18"/>
                  <a:gd name="T5" fmla="*/ 7 h 7"/>
                  <a:gd name="T6" fmla="*/ 17 w 18"/>
                  <a:gd name="T7" fmla="*/ 7 h 7"/>
                  <a:gd name="T8" fmla="*/ 17 w 18"/>
                  <a:gd name="T9" fmla="*/ 7 h 7"/>
                  <a:gd name="T10" fmla="*/ 16 w 18"/>
                  <a:gd name="T11" fmla="*/ 6 h 7"/>
                  <a:gd name="T12" fmla="*/ 16 w 18"/>
                  <a:gd name="T13" fmla="*/ 6 h 7"/>
                  <a:gd name="T14" fmla="*/ 16 w 18"/>
                  <a:gd name="T15" fmla="*/ 6 h 7"/>
                  <a:gd name="T16" fmla="*/ 15 w 18"/>
                  <a:gd name="T17" fmla="*/ 6 h 7"/>
                  <a:gd name="T18" fmla="*/ 15 w 18"/>
                  <a:gd name="T19" fmla="*/ 6 h 7"/>
                  <a:gd name="T20" fmla="*/ 14 w 18"/>
                  <a:gd name="T21" fmla="*/ 6 h 7"/>
                  <a:gd name="T22" fmla="*/ 14 w 18"/>
                  <a:gd name="T23" fmla="*/ 5 h 7"/>
                  <a:gd name="T24" fmla="*/ 14 w 18"/>
                  <a:gd name="T25" fmla="*/ 5 h 7"/>
                  <a:gd name="T26" fmla="*/ 13 w 18"/>
                  <a:gd name="T27" fmla="*/ 5 h 7"/>
                  <a:gd name="T28" fmla="*/ 13 w 18"/>
                  <a:gd name="T29" fmla="*/ 5 h 7"/>
                  <a:gd name="T30" fmla="*/ 13 w 18"/>
                  <a:gd name="T31" fmla="*/ 5 h 7"/>
                  <a:gd name="T32" fmla="*/ 12 w 18"/>
                  <a:gd name="T33" fmla="*/ 5 h 7"/>
                  <a:gd name="T34" fmla="*/ 12 w 18"/>
                  <a:gd name="T35" fmla="*/ 5 h 7"/>
                  <a:gd name="T36" fmla="*/ 12 w 18"/>
                  <a:gd name="T37" fmla="*/ 4 h 7"/>
                  <a:gd name="T38" fmla="*/ 11 w 18"/>
                  <a:gd name="T39" fmla="*/ 4 h 7"/>
                  <a:gd name="T40" fmla="*/ 11 w 18"/>
                  <a:gd name="T41" fmla="*/ 4 h 7"/>
                  <a:gd name="T42" fmla="*/ 11 w 18"/>
                  <a:gd name="T43" fmla="*/ 4 h 7"/>
                  <a:gd name="T44" fmla="*/ 10 w 18"/>
                  <a:gd name="T45" fmla="*/ 4 h 7"/>
                  <a:gd name="T46" fmla="*/ 10 w 18"/>
                  <a:gd name="T47" fmla="*/ 4 h 7"/>
                  <a:gd name="T48" fmla="*/ 10 w 18"/>
                  <a:gd name="T49" fmla="*/ 4 h 7"/>
                  <a:gd name="T50" fmla="*/ 9 w 18"/>
                  <a:gd name="T51" fmla="*/ 4 h 7"/>
                  <a:gd name="T52" fmla="*/ 9 w 18"/>
                  <a:gd name="T53" fmla="*/ 3 h 7"/>
                  <a:gd name="T54" fmla="*/ 9 w 18"/>
                  <a:gd name="T55" fmla="*/ 3 h 7"/>
                  <a:gd name="T56" fmla="*/ 8 w 18"/>
                  <a:gd name="T57" fmla="*/ 3 h 7"/>
                  <a:gd name="T58" fmla="*/ 8 w 18"/>
                  <a:gd name="T59" fmla="*/ 3 h 7"/>
                  <a:gd name="T60" fmla="*/ 8 w 18"/>
                  <a:gd name="T61" fmla="*/ 3 h 7"/>
                  <a:gd name="T62" fmla="*/ 7 w 18"/>
                  <a:gd name="T63" fmla="*/ 2 h 7"/>
                  <a:gd name="T64" fmla="*/ 7 w 18"/>
                  <a:gd name="T65" fmla="*/ 2 h 7"/>
                  <a:gd name="T66" fmla="*/ 7 w 18"/>
                  <a:gd name="T67" fmla="*/ 2 h 7"/>
                  <a:gd name="T68" fmla="*/ 6 w 18"/>
                  <a:gd name="T69" fmla="*/ 2 h 7"/>
                  <a:gd name="T70" fmla="*/ 6 w 18"/>
                  <a:gd name="T71" fmla="*/ 2 h 7"/>
                  <a:gd name="T72" fmla="*/ 6 w 18"/>
                  <a:gd name="T73" fmla="*/ 2 h 7"/>
                  <a:gd name="T74" fmla="*/ 5 w 18"/>
                  <a:gd name="T75" fmla="*/ 2 h 7"/>
                  <a:gd name="T76" fmla="*/ 5 w 18"/>
                  <a:gd name="T77" fmla="*/ 1 h 7"/>
                  <a:gd name="T78" fmla="*/ 4 w 18"/>
                  <a:gd name="T79" fmla="*/ 1 h 7"/>
                  <a:gd name="T80" fmla="*/ 4 w 18"/>
                  <a:gd name="T81" fmla="*/ 1 h 7"/>
                  <a:gd name="T82" fmla="*/ 4 w 18"/>
                  <a:gd name="T83" fmla="*/ 1 h 7"/>
                  <a:gd name="T84" fmla="*/ 3 w 18"/>
                  <a:gd name="T85" fmla="*/ 1 h 7"/>
                  <a:gd name="T86" fmla="*/ 3 w 18"/>
                  <a:gd name="T87" fmla="*/ 1 h 7"/>
                  <a:gd name="T88" fmla="*/ 3 w 18"/>
                  <a:gd name="T89" fmla="*/ 1 h 7"/>
                  <a:gd name="T90" fmla="*/ 3 w 18"/>
                  <a:gd name="T91" fmla="*/ 0 h 7"/>
                  <a:gd name="T92" fmla="*/ 2 w 18"/>
                  <a:gd name="T93" fmla="*/ 0 h 7"/>
                  <a:gd name="T94" fmla="*/ 2 w 18"/>
                  <a:gd name="T95" fmla="*/ 0 h 7"/>
                  <a:gd name="T96" fmla="*/ 1 w 18"/>
                  <a:gd name="T97" fmla="*/ 0 h 7"/>
                  <a:gd name="T98" fmla="*/ 1 w 18"/>
                  <a:gd name="T99" fmla="*/ 0 h 7"/>
                  <a:gd name="T100" fmla="*/ 1 w 18"/>
                  <a:gd name="T101" fmla="*/ 0 h 7"/>
                  <a:gd name="T102" fmla="*/ 0 w 18"/>
                  <a:gd name="T10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7">
                    <a:moveTo>
                      <a:pt x="18" y="7"/>
                    </a:move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3" name="Freeform 392"/>
              <p:cNvSpPr>
                <a:spLocks/>
              </p:cNvSpPr>
              <p:nvPr/>
            </p:nvSpPr>
            <p:spPr bwMode="auto">
              <a:xfrm>
                <a:off x="3901" y="2744"/>
                <a:ext cx="18" cy="10"/>
              </a:xfrm>
              <a:custGeom>
                <a:avLst/>
                <a:gdLst>
                  <a:gd name="T0" fmla="*/ 18 w 18"/>
                  <a:gd name="T1" fmla="*/ 10 h 10"/>
                  <a:gd name="T2" fmla="*/ 17 w 18"/>
                  <a:gd name="T3" fmla="*/ 10 h 10"/>
                  <a:gd name="T4" fmla="*/ 17 w 18"/>
                  <a:gd name="T5" fmla="*/ 9 h 10"/>
                  <a:gd name="T6" fmla="*/ 17 w 18"/>
                  <a:gd name="T7" fmla="*/ 9 h 10"/>
                  <a:gd name="T8" fmla="*/ 16 w 18"/>
                  <a:gd name="T9" fmla="*/ 9 h 10"/>
                  <a:gd name="T10" fmla="*/ 16 w 18"/>
                  <a:gd name="T11" fmla="*/ 9 h 10"/>
                  <a:gd name="T12" fmla="*/ 16 w 18"/>
                  <a:gd name="T13" fmla="*/ 9 h 10"/>
                  <a:gd name="T14" fmla="*/ 15 w 18"/>
                  <a:gd name="T15" fmla="*/ 8 h 10"/>
                  <a:gd name="T16" fmla="*/ 15 w 18"/>
                  <a:gd name="T17" fmla="*/ 8 h 10"/>
                  <a:gd name="T18" fmla="*/ 15 w 18"/>
                  <a:gd name="T19" fmla="*/ 8 h 10"/>
                  <a:gd name="T20" fmla="*/ 14 w 18"/>
                  <a:gd name="T21" fmla="*/ 8 h 10"/>
                  <a:gd name="T22" fmla="*/ 14 w 18"/>
                  <a:gd name="T23" fmla="*/ 8 h 10"/>
                  <a:gd name="T24" fmla="*/ 14 w 18"/>
                  <a:gd name="T25" fmla="*/ 8 h 10"/>
                  <a:gd name="T26" fmla="*/ 13 w 18"/>
                  <a:gd name="T27" fmla="*/ 7 h 10"/>
                  <a:gd name="T28" fmla="*/ 13 w 18"/>
                  <a:gd name="T29" fmla="*/ 7 h 10"/>
                  <a:gd name="T30" fmla="*/ 13 w 18"/>
                  <a:gd name="T31" fmla="*/ 7 h 10"/>
                  <a:gd name="T32" fmla="*/ 12 w 18"/>
                  <a:gd name="T33" fmla="*/ 7 h 10"/>
                  <a:gd name="T34" fmla="*/ 12 w 18"/>
                  <a:gd name="T35" fmla="*/ 7 h 10"/>
                  <a:gd name="T36" fmla="*/ 12 w 18"/>
                  <a:gd name="T37" fmla="*/ 7 h 10"/>
                  <a:gd name="T38" fmla="*/ 11 w 18"/>
                  <a:gd name="T39" fmla="*/ 6 h 10"/>
                  <a:gd name="T40" fmla="*/ 11 w 18"/>
                  <a:gd name="T41" fmla="*/ 6 h 10"/>
                  <a:gd name="T42" fmla="*/ 11 w 18"/>
                  <a:gd name="T43" fmla="*/ 6 h 10"/>
                  <a:gd name="T44" fmla="*/ 10 w 18"/>
                  <a:gd name="T45" fmla="*/ 6 h 10"/>
                  <a:gd name="T46" fmla="*/ 10 w 18"/>
                  <a:gd name="T47" fmla="*/ 5 h 10"/>
                  <a:gd name="T48" fmla="*/ 10 w 18"/>
                  <a:gd name="T49" fmla="*/ 5 h 10"/>
                  <a:gd name="T50" fmla="*/ 9 w 18"/>
                  <a:gd name="T51" fmla="*/ 5 h 10"/>
                  <a:gd name="T52" fmla="*/ 9 w 18"/>
                  <a:gd name="T53" fmla="*/ 5 h 10"/>
                  <a:gd name="T54" fmla="*/ 8 w 18"/>
                  <a:gd name="T55" fmla="*/ 5 h 10"/>
                  <a:gd name="T56" fmla="*/ 8 w 18"/>
                  <a:gd name="T57" fmla="*/ 5 h 10"/>
                  <a:gd name="T58" fmla="*/ 8 w 18"/>
                  <a:gd name="T59" fmla="*/ 4 h 10"/>
                  <a:gd name="T60" fmla="*/ 7 w 18"/>
                  <a:gd name="T61" fmla="*/ 4 h 10"/>
                  <a:gd name="T62" fmla="*/ 7 w 18"/>
                  <a:gd name="T63" fmla="*/ 4 h 10"/>
                  <a:gd name="T64" fmla="*/ 7 w 18"/>
                  <a:gd name="T65" fmla="*/ 4 h 10"/>
                  <a:gd name="T66" fmla="*/ 7 w 18"/>
                  <a:gd name="T67" fmla="*/ 4 h 10"/>
                  <a:gd name="T68" fmla="*/ 6 w 18"/>
                  <a:gd name="T69" fmla="*/ 4 h 10"/>
                  <a:gd name="T70" fmla="*/ 6 w 18"/>
                  <a:gd name="T71" fmla="*/ 3 h 10"/>
                  <a:gd name="T72" fmla="*/ 6 w 18"/>
                  <a:gd name="T73" fmla="*/ 3 h 10"/>
                  <a:gd name="T74" fmla="*/ 5 w 18"/>
                  <a:gd name="T75" fmla="*/ 3 h 10"/>
                  <a:gd name="T76" fmla="*/ 5 w 18"/>
                  <a:gd name="T77" fmla="*/ 3 h 10"/>
                  <a:gd name="T78" fmla="*/ 4 w 18"/>
                  <a:gd name="T79" fmla="*/ 2 h 10"/>
                  <a:gd name="T80" fmla="*/ 4 w 18"/>
                  <a:gd name="T81" fmla="*/ 2 h 10"/>
                  <a:gd name="T82" fmla="*/ 4 w 18"/>
                  <a:gd name="T83" fmla="*/ 2 h 10"/>
                  <a:gd name="T84" fmla="*/ 3 w 18"/>
                  <a:gd name="T85" fmla="*/ 2 h 10"/>
                  <a:gd name="T86" fmla="*/ 3 w 18"/>
                  <a:gd name="T87" fmla="*/ 2 h 10"/>
                  <a:gd name="T88" fmla="*/ 3 w 18"/>
                  <a:gd name="T89" fmla="*/ 1 h 10"/>
                  <a:gd name="T90" fmla="*/ 3 w 18"/>
                  <a:gd name="T91" fmla="*/ 1 h 10"/>
                  <a:gd name="T92" fmla="*/ 2 w 18"/>
                  <a:gd name="T93" fmla="*/ 1 h 10"/>
                  <a:gd name="T94" fmla="*/ 2 w 18"/>
                  <a:gd name="T95" fmla="*/ 1 h 10"/>
                  <a:gd name="T96" fmla="*/ 1 w 18"/>
                  <a:gd name="T97" fmla="*/ 1 h 10"/>
                  <a:gd name="T98" fmla="*/ 1 w 18"/>
                  <a:gd name="T99" fmla="*/ 1 h 10"/>
                  <a:gd name="T100" fmla="*/ 1 w 18"/>
                  <a:gd name="T101" fmla="*/ 0 h 10"/>
                  <a:gd name="T102" fmla="*/ 0 w 18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10">
                    <a:moveTo>
                      <a:pt x="18" y="10"/>
                    </a:moveTo>
                    <a:lnTo>
                      <a:pt x="17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4" name="Freeform 393"/>
              <p:cNvSpPr>
                <a:spLocks/>
              </p:cNvSpPr>
              <p:nvPr/>
            </p:nvSpPr>
            <p:spPr bwMode="auto">
              <a:xfrm>
                <a:off x="3885" y="2732"/>
                <a:ext cx="17" cy="12"/>
              </a:xfrm>
              <a:custGeom>
                <a:avLst/>
                <a:gdLst>
                  <a:gd name="T0" fmla="*/ 17 w 17"/>
                  <a:gd name="T1" fmla="*/ 12 h 12"/>
                  <a:gd name="T2" fmla="*/ 16 w 17"/>
                  <a:gd name="T3" fmla="*/ 12 h 12"/>
                  <a:gd name="T4" fmla="*/ 16 w 17"/>
                  <a:gd name="T5" fmla="*/ 12 h 12"/>
                  <a:gd name="T6" fmla="*/ 16 w 17"/>
                  <a:gd name="T7" fmla="*/ 11 h 12"/>
                  <a:gd name="T8" fmla="*/ 15 w 17"/>
                  <a:gd name="T9" fmla="*/ 11 h 12"/>
                  <a:gd name="T10" fmla="*/ 15 w 17"/>
                  <a:gd name="T11" fmla="*/ 11 h 12"/>
                  <a:gd name="T12" fmla="*/ 15 w 17"/>
                  <a:gd name="T13" fmla="*/ 11 h 12"/>
                  <a:gd name="T14" fmla="*/ 14 w 17"/>
                  <a:gd name="T15" fmla="*/ 11 h 12"/>
                  <a:gd name="T16" fmla="*/ 14 w 17"/>
                  <a:gd name="T17" fmla="*/ 10 h 12"/>
                  <a:gd name="T18" fmla="*/ 14 w 17"/>
                  <a:gd name="T19" fmla="*/ 10 h 12"/>
                  <a:gd name="T20" fmla="*/ 13 w 17"/>
                  <a:gd name="T21" fmla="*/ 10 h 12"/>
                  <a:gd name="T22" fmla="*/ 13 w 17"/>
                  <a:gd name="T23" fmla="*/ 10 h 12"/>
                  <a:gd name="T24" fmla="*/ 13 w 17"/>
                  <a:gd name="T25" fmla="*/ 10 h 12"/>
                  <a:gd name="T26" fmla="*/ 12 w 17"/>
                  <a:gd name="T27" fmla="*/ 9 h 12"/>
                  <a:gd name="T28" fmla="*/ 12 w 17"/>
                  <a:gd name="T29" fmla="*/ 9 h 12"/>
                  <a:gd name="T30" fmla="*/ 12 w 17"/>
                  <a:gd name="T31" fmla="*/ 9 h 12"/>
                  <a:gd name="T32" fmla="*/ 11 w 17"/>
                  <a:gd name="T33" fmla="*/ 9 h 12"/>
                  <a:gd name="T34" fmla="*/ 11 w 17"/>
                  <a:gd name="T35" fmla="*/ 9 h 12"/>
                  <a:gd name="T36" fmla="*/ 11 w 17"/>
                  <a:gd name="T37" fmla="*/ 8 h 12"/>
                  <a:gd name="T38" fmla="*/ 10 w 17"/>
                  <a:gd name="T39" fmla="*/ 8 h 12"/>
                  <a:gd name="T40" fmla="*/ 10 w 17"/>
                  <a:gd name="T41" fmla="*/ 8 h 12"/>
                  <a:gd name="T42" fmla="*/ 10 w 17"/>
                  <a:gd name="T43" fmla="*/ 8 h 12"/>
                  <a:gd name="T44" fmla="*/ 9 w 17"/>
                  <a:gd name="T45" fmla="*/ 7 h 12"/>
                  <a:gd name="T46" fmla="*/ 9 w 17"/>
                  <a:gd name="T47" fmla="*/ 7 h 12"/>
                  <a:gd name="T48" fmla="*/ 9 w 17"/>
                  <a:gd name="T49" fmla="*/ 7 h 12"/>
                  <a:gd name="T50" fmla="*/ 8 w 17"/>
                  <a:gd name="T51" fmla="*/ 7 h 12"/>
                  <a:gd name="T52" fmla="*/ 8 w 17"/>
                  <a:gd name="T53" fmla="*/ 6 h 12"/>
                  <a:gd name="T54" fmla="*/ 8 w 17"/>
                  <a:gd name="T55" fmla="*/ 6 h 12"/>
                  <a:gd name="T56" fmla="*/ 7 w 17"/>
                  <a:gd name="T57" fmla="*/ 6 h 12"/>
                  <a:gd name="T58" fmla="*/ 7 w 17"/>
                  <a:gd name="T59" fmla="*/ 6 h 12"/>
                  <a:gd name="T60" fmla="*/ 7 w 17"/>
                  <a:gd name="T61" fmla="*/ 6 h 12"/>
                  <a:gd name="T62" fmla="*/ 6 w 17"/>
                  <a:gd name="T63" fmla="*/ 5 h 12"/>
                  <a:gd name="T64" fmla="*/ 6 w 17"/>
                  <a:gd name="T65" fmla="*/ 5 h 12"/>
                  <a:gd name="T66" fmla="*/ 6 w 17"/>
                  <a:gd name="T67" fmla="*/ 5 h 12"/>
                  <a:gd name="T68" fmla="*/ 5 w 17"/>
                  <a:gd name="T69" fmla="*/ 4 h 12"/>
                  <a:gd name="T70" fmla="*/ 5 w 17"/>
                  <a:gd name="T71" fmla="*/ 4 h 12"/>
                  <a:gd name="T72" fmla="*/ 4 w 17"/>
                  <a:gd name="T73" fmla="*/ 4 h 12"/>
                  <a:gd name="T74" fmla="*/ 4 w 17"/>
                  <a:gd name="T75" fmla="*/ 4 h 12"/>
                  <a:gd name="T76" fmla="*/ 4 w 17"/>
                  <a:gd name="T77" fmla="*/ 3 h 12"/>
                  <a:gd name="T78" fmla="*/ 4 w 17"/>
                  <a:gd name="T79" fmla="*/ 3 h 12"/>
                  <a:gd name="T80" fmla="*/ 3 w 17"/>
                  <a:gd name="T81" fmla="*/ 3 h 12"/>
                  <a:gd name="T82" fmla="*/ 3 w 17"/>
                  <a:gd name="T83" fmla="*/ 3 h 12"/>
                  <a:gd name="T84" fmla="*/ 3 w 17"/>
                  <a:gd name="T85" fmla="*/ 2 h 12"/>
                  <a:gd name="T86" fmla="*/ 2 w 17"/>
                  <a:gd name="T87" fmla="*/ 2 h 12"/>
                  <a:gd name="T88" fmla="*/ 2 w 17"/>
                  <a:gd name="T89" fmla="*/ 2 h 12"/>
                  <a:gd name="T90" fmla="*/ 2 w 17"/>
                  <a:gd name="T91" fmla="*/ 2 h 12"/>
                  <a:gd name="T92" fmla="*/ 1 w 17"/>
                  <a:gd name="T93" fmla="*/ 1 h 12"/>
                  <a:gd name="T94" fmla="*/ 1 w 17"/>
                  <a:gd name="T95" fmla="*/ 1 h 12"/>
                  <a:gd name="T96" fmla="*/ 0 w 17"/>
                  <a:gd name="T97" fmla="*/ 1 h 12"/>
                  <a:gd name="T98" fmla="*/ 0 w 17"/>
                  <a:gd name="T99" fmla="*/ 1 h 12"/>
                  <a:gd name="T100" fmla="*/ 0 w 17"/>
                  <a:gd name="T101" fmla="*/ 0 h 12"/>
                  <a:gd name="T102" fmla="*/ 0 w 17"/>
                  <a:gd name="T10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2">
                    <a:moveTo>
                      <a:pt x="17" y="12"/>
                    </a:moveTo>
                    <a:lnTo>
                      <a:pt x="16" y="12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5" name="Freeform 394"/>
              <p:cNvSpPr>
                <a:spLocks/>
              </p:cNvSpPr>
              <p:nvPr/>
            </p:nvSpPr>
            <p:spPr bwMode="auto">
              <a:xfrm>
                <a:off x="3868" y="2717"/>
                <a:ext cx="17" cy="15"/>
              </a:xfrm>
              <a:custGeom>
                <a:avLst/>
                <a:gdLst>
                  <a:gd name="T0" fmla="*/ 17 w 17"/>
                  <a:gd name="T1" fmla="*/ 15 h 15"/>
                  <a:gd name="T2" fmla="*/ 17 w 17"/>
                  <a:gd name="T3" fmla="*/ 15 h 15"/>
                  <a:gd name="T4" fmla="*/ 16 w 17"/>
                  <a:gd name="T5" fmla="*/ 15 h 15"/>
                  <a:gd name="T6" fmla="*/ 16 w 17"/>
                  <a:gd name="T7" fmla="*/ 15 h 15"/>
                  <a:gd name="T8" fmla="*/ 16 w 17"/>
                  <a:gd name="T9" fmla="*/ 14 h 15"/>
                  <a:gd name="T10" fmla="*/ 15 w 17"/>
                  <a:gd name="T11" fmla="*/ 14 h 15"/>
                  <a:gd name="T12" fmla="*/ 15 w 17"/>
                  <a:gd name="T13" fmla="*/ 14 h 15"/>
                  <a:gd name="T14" fmla="*/ 14 w 17"/>
                  <a:gd name="T15" fmla="*/ 14 h 15"/>
                  <a:gd name="T16" fmla="*/ 14 w 17"/>
                  <a:gd name="T17" fmla="*/ 13 h 15"/>
                  <a:gd name="T18" fmla="*/ 14 w 17"/>
                  <a:gd name="T19" fmla="*/ 13 h 15"/>
                  <a:gd name="T20" fmla="*/ 13 w 17"/>
                  <a:gd name="T21" fmla="*/ 13 h 15"/>
                  <a:gd name="T22" fmla="*/ 13 w 17"/>
                  <a:gd name="T23" fmla="*/ 12 h 15"/>
                  <a:gd name="T24" fmla="*/ 13 w 17"/>
                  <a:gd name="T25" fmla="*/ 12 h 15"/>
                  <a:gd name="T26" fmla="*/ 13 w 17"/>
                  <a:gd name="T27" fmla="*/ 12 h 15"/>
                  <a:gd name="T28" fmla="*/ 12 w 17"/>
                  <a:gd name="T29" fmla="*/ 11 h 15"/>
                  <a:gd name="T30" fmla="*/ 12 w 17"/>
                  <a:gd name="T31" fmla="*/ 11 h 15"/>
                  <a:gd name="T32" fmla="*/ 11 w 17"/>
                  <a:gd name="T33" fmla="*/ 11 h 15"/>
                  <a:gd name="T34" fmla="*/ 11 w 17"/>
                  <a:gd name="T35" fmla="*/ 11 h 15"/>
                  <a:gd name="T36" fmla="*/ 11 w 17"/>
                  <a:gd name="T37" fmla="*/ 10 h 15"/>
                  <a:gd name="T38" fmla="*/ 10 w 17"/>
                  <a:gd name="T39" fmla="*/ 10 h 15"/>
                  <a:gd name="T40" fmla="*/ 10 w 17"/>
                  <a:gd name="T41" fmla="*/ 10 h 15"/>
                  <a:gd name="T42" fmla="*/ 10 w 17"/>
                  <a:gd name="T43" fmla="*/ 9 h 15"/>
                  <a:gd name="T44" fmla="*/ 10 w 17"/>
                  <a:gd name="T45" fmla="*/ 9 h 15"/>
                  <a:gd name="T46" fmla="*/ 9 w 17"/>
                  <a:gd name="T47" fmla="*/ 9 h 15"/>
                  <a:gd name="T48" fmla="*/ 9 w 17"/>
                  <a:gd name="T49" fmla="*/ 9 h 15"/>
                  <a:gd name="T50" fmla="*/ 9 w 17"/>
                  <a:gd name="T51" fmla="*/ 8 h 15"/>
                  <a:gd name="T52" fmla="*/ 8 w 17"/>
                  <a:gd name="T53" fmla="*/ 8 h 15"/>
                  <a:gd name="T54" fmla="*/ 8 w 17"/>
                  <a:gd name="T55" fmla="*/ 8 h 15"/>
                  <a:gd name="T56" fmla="*/ 7 w 17"/>
                  <a:gd name="T57" fmla="*/ 7 h 15"/>
                  <a:gd name="T58" fmla="*/ 7 w 17"/>
                  <a:gd name="T59" fmla="*/ 7 h 15"/>
                  <a:gd name="T60" fmla="*/ 7 w 17"/>
                  <a:gd name="T61" fmla="*/ 7 h 15"/>
                  <a:gd name="T62" fmla="*/ 6 w 17"/>
                  <a:gd name="T63" fmla="*/ 6 h 15"/>
                  <a:gd name="T64" fmla="*/ 6 w 17"/>
                  <a:gd name="T65" fmla="*/ 6 h 15"/>
                  <a:gd name="T66" fmla="*/ 6 w 17"/>
                  <a:gd name="T67" fmla="*/ 6 h 15"/>
                  <a:gd name="T68" fmla="*/ 6 w 17"/>
                  <a:gd name="T69" fmla="*/ 5 h 15"/>
                  <a:gd name="T70" fmla="*/ 5 w 17"/>
                  <a:gd name="T71" fmla="*/ 5 h 15"/>
                  <a:gd name="T72" fmla="*/ 5 w 17"/>
                  <a:gd name="T73" fmla="*/ 5 h 15"/>
                  <a:gd name="T74" fmla="*/ 4 w 17"/>
                  <a:gd name="T75" fmla="*/ 5 h 15"/>
                  <a:gd name="T76" fmla="*/ 4 w 17"/>
                  <a:gd name="T77" fmla="*/ 4 h 15"/>
                  <a:gd name="T78" fmla="*/ 4 w 17"/>
                  <a:gd name="T79" fmla="*/ 4 h 15"/>
                  <a:gd name="T80" fmla="*/ 3 w 17"/>
                  <a:gd name="T81" fmla="*/ 3 h 15"/>
                  <a:gd name="T82" fmla="*/ 3 w 17"/>
                  <a:gd name="T83" fmla="*/ 3 h 15"/>
                  <a:gd name="T84" fmla="*/ 3 w 17"/>
                  <a:gd name="T85" fmla="*/ 3 h 15"/>
                  <a:gd name="T86" fmla="*/ 3 w 17"/>
                  <a:gd name="T87" fmla="*/ 3 h 15"/>
                  <a:gd name="T88" fmla="*/ 2 w 17"/>
                  <a:gd name="T89" fmla="*/ 2 h 15"/>
                  <a:gd name="T90" fmla="*/ 2 w 17"/>
                  <a:gd name="T91" fmla="*/ 2 h 15"/>
                  <a:gd name="T92" fmla="*/ 1 w 17"/>
                  <a:gd name="T93" fmla="*/ 2 h 15"/>
                  <a:gd name="T94" fmla="*/ 1 w 17"/>
                  <a:gd name="T95" fmla="*/ 1 h 15"/>
                  <a:gd name="T96" fmla="*/ 1 w 17"/>
                  <a:gd name="T97" fmla="*/ 1 h 15"/>
                  <a:gd name="T98" fmla="*/ 0 w 17"/>
                  <a:gd name="T99" fmla="*/ 1 h 15"/>
                  <a:gd name="T100" fmla="*/ 0 w 17"/>
                  <a:gd name="T101" fmla="*/ 0 h 15"/>
                  <a:gd name="T102" fmla="*/ 0 w 17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lnTo>
                      <a:pt x="17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6" name="Freeform 395"/>
              <p:cNvSpPr>
                <a:spLocks/>
              </p:cNvSpPr>
              <p:nvPr/>
            </p:nvSpPr>
            <p:spPr bwMode="auto">
              <a:xfrm>
                <a:off x="3851" y="2698"/>
                <a:ext cx="17" cy="19"/>
              </a:xfrm>
              <a:custGeom>
                <a:avLst/>
                <a:gdLst>
                  <a:gd name="T0" fmla="*/ 17 w 17"/>
                  <a:gd name="T1" fmla="*/ 19 h 19"/>
                  <a:gd name="T2" fmla="*/ 17 w 17"/>
                  <a:gd name="T3" fmla="*/ 19 h 19"/>
                  <a:gd name="T4" fmla="*/ 16 w 17"/>
                  <a:gd name="T5" fmla="*/ 18 h 19"/>
                  <a:gd name="T6" fmla="*/ 16 w 17"/>
                  <a:gd name="T7" fmla="*/ 18 h 19"/>
                  <a:gd name="T8" fmla="*/ 16 w 17"/>
                  <a:gd name="T9" fmla="*/ 18 h 19"/>
                  <a:gd name="T10" fmla="*/ 16 w 17"/>
                  <a:gd name="T11" fmla="*/ 18 h 19"/>
                  <a:gd name="T12" fmla="*/ 15 w 17"/>
                  <a:gd name="T13" fmla="*/ 17 h 19"/>
                  <a:gd name="T14" fmla="*/ 15 w 17"/>
                  <a:gd name="T15" fmla="*/ 17 h 19"/>
                  <a:gd name="T16" fmla="*/ 14 w 17"/>
                  <a:gd name="T17" fmla="*/ 17 h 19"/>
                  <a:gd name="T18" fmla="*/ 14 w 17"/>
                  <a:gd name="T19" fmla="*/ 16 h 19"/>
                  <a:gd name="T20" fmla="*/ 14 w 17"/>
                  <a:gd name="T21" fmla="*/ 16 h 19"/>
                  <a:gd name="T22" fmla="*/ 13 w 17"/>
                  <a:gd name="T23" fmla="*/ 15 h 19"/>
                  <a:gd name="T24" fmla="*/ 13 w 17"/>
                  <a:gd name="T25" fmla="*/ 15 h 19"/>
                  <a:gd name="T26" fmla="*/ 13 w 17"/>
                  <a:gd name="T27" fmla="*/ 15 h 19"/>
                  <a:gd name="T28" fmla="*/ 13 w 17"/>
                  <a:gd name="T29" fmla="*/ 14 h 19"/>
                  <a:gd name="T30" fmla="*/ 12 w 17"/>
                  <a:gd name="T31" fmla="*/ 14 h 19"/>
                  <a:gd name="T32" fmla="*/ 12 w 17"/>
                  <a:gd name="T33" fmla="*/ 14 h 19"/>
                  <a:gd name="T34" fmla="*/ 11 w 17"/>
                  <a:gd name="T35" fmla="*/ 13 h 19"/>
                  <a:gd name="T36" fmla="*/ 11 w 17"/>
                  <a:gd name="T37" fmla="*/ 13 h 19"/>
                  <a:gd name="T38" fmla="*/ 11 w 17"/>
                  <a:gd name="T39" fmla="*/ 12 h 19"/>
                  <a:gd name="T40" fmla="*/ 10 w 17"/>
                  <a:gd name="T41" fmla="*/ 12 h 19"/>
                  <a:gd name="T42" fmla="*/ 10 w 17"/>
                  <a:gd name="T43" fmla="*/ 12 h 19"/>
                  <a:gd name="T44" fmla="*/ 10 w 17"/>
                  <a:gd name="T45" fmla="*/ 11 h 19"/>
                  <a:gd name="T46" fmla="*/ 10 w 17"/>
                  <a:gd name="T47" fmla="*/ 11 h 19"/>
                  <a:gd name="T48" fmla="*/ 9 w 17"/>
                  <a:gd name="T49" fmla="*/ 11 h 19"/>
                  <a:gd name="T50" fmla="*/ 9 w 17"/>
                  <a:gd name="T51" fmla="*/ 10 h 19"/>
                  <a:gd name="T52" fmla="*/ 8 w 17"/>
                  <a:gd name="T53" fmla="*/ 10 h 19"/>
                  <a:gd name="T54" fmla="*/ 8 w 17"/>
                  <a:gd name="T55" fmla="*/ 9 h 19"/>
                  <a:gd name="T56" fmla="*/ 8 w 17"/>
                  <a:gd name="T57" fmla="*/ 9 h 19"/>
                  <a:gd name="T58" fmla="*/ 7 w 17"/>
                  <a:gd name="T59" fmla="*/ 9 h 19"/>
                  <a:gd name="T60" fmla="*/ 7 w 17"/>
                  <a:gd name="T61" fmla="*/ 8 h 19"/>
                  <a:gd name="T62" fmla="*/ 7 w 17"/>
                  <a:gd name="T63" fmla="*/ 8 h 19"/>
                  <a:gd name="T64" fmla="*/ 7 w 17"/>
                  <a:gd name="T65" fmla="*/ 8 h 19"/>
                  <a:gd name="T66" fmla="*/ 6 w 17"/>
                  <a:gd name="T67" fmla="*/ 7 h 19"/>
                  <a:gd name="T68" fmla="*/ 6 w 17"/>
                  <a:gd name="T69" fmla="*/ 7 h 19"/>
                  <a:gd name="T70" fmla="*/ 6 w 17"/>
                  <a:gd name="T71" fmla="*/ 6 h 19"/>
                  <a:gd name="T72" fmla="*/ 5 w 17"/>
                  <a:gd name="T73" fmla="*/ 6 h 19"/>
                  <a:gd name="T74" fmla="*/ 5 w 17"/>
                  <a:gd name="T75" fmla="*/ 6 h 19"/>
                  <a:gd name="T76" fmla="*/ 4 w 17"/>
                  <a:gd name="T77" fmla="*/ 5 h 19"/>
                  <a:gd name="T78" fmla="*/ 4 w 17"/>
                  <a:gd name="T79" fmla="*/ 5 h 19"/>
                  <a:gd name="T80" fmla="*/ 4 w 17"/>
                  <a:gd name="T81" fmla="*/ 4 h 19"/>
                  <a:gd name="T82" fmla="*/ 4 w 17"/>
                  <a:gd name="T83" fmla="*/ 4 h 19"/>
                  <a:gd name="T84" fmla="*/ 3 w 17"/>
                  <a:gd name="T85" fmla="*/ 4 h 19"/>
                  <a:gd name="T86" fmla="*/ 3 w 17"/>
                  <a:gd name="T87" fmla="*/ 3 h 19"/>
                  <a:gd name="T88" fmla="*/ 3 w 17"/>
                  <a:gd name="T89" fmla="*/ 3 h 19"/>
                  <a:gd name="T90" fmla="*/ 2 w 17"/>
                  <a:gd name="T91" fmla="*/ 2 h 19"/>
                  <a:gd name="T92" fmla="*/ 2 w 17"/>
                  <a:gd name="T93" fmla="*/ 2 h 19"/>
                  <a:gd name="T94" fmla="*/ 1 w 17"/>
                  <a:gd name="T95" fmla="*/ 1 h 19"/>
                  <a:gd name="T96" fmla="*/ 1 w 17"/>
                  <a:gd name="T97" fmla="*/ 1 h 19"/>
                  <a:gd name="T98" fmla="*/ 1 w 17"/>
                  <a:gd name="T99" fmla="*/ 1 h 19"/>
                  <a:gd name="T100" fmla="*/ 1 w 17"/>
                  <a:gd name="T101" fmla="*/ 0 h 19"/>
                  <a:gd name="T102" fmla="*/ 0 w 17"/>
                  <a:gd name="T10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lnTo>
                      <a:pt x="17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7" name="Freeform 396"/>
              <p:cNvSpPr>
                <a:spLocks/>
              </p:cNvSpPr>
              <p:nvPr/>
            </p:nvSpPr>
            <p:spPr bwMode="auto">
              <a:xfrm>
                <a:off x="3835" y="2674"/>
                <a:ext cx="17" cy="24"/>
              </a:xfrm>
              <a:custGeom>
                <a:avLst/>
                <a:gdLst>
                  <a:gd name="T0" fmla="*/ 17 w 17"/>
                  <a:gd name="T1" fmla="*/ 24 h 24"/>
                  <a:gd name="T2" fmla="*/ 16 w 17"/>
                  <a:gd name="T3" fmla="*/ 24 h 24"/>
                  <a:gd name="T4" fmla="*/ 16 w 17"/>
                  <a:gd name="T5" fmla="*/ 23 h 24"/>
                  <a:gd name="T6" fmla="*/ 16 w 17"/>
                  <a:gd name="T7" fmla="*/ 23 h 24"/>
                  <a:gd name="T8" fmla="*/ 15 w 17"/>
                  <a:gd name="T9" fmla="*/ 22 h 24"/>
                  <a:gd name="T10" fmla="*/ 15 w 17"/>
                  <a:gd name="T11" fmla="*/ 22 h 24"/>
                  <a:gd name="T12" fmla="*/ 14 w 17"/>
                  <a:gd name="T13" fmla="*/ 22 h 24"/>
                  <a:gd name="T14" fmla="*/ 14 w 17"/>
                  <a:gd name="T15" fmla="*/ 21 h 24"/>
                  <a:gd name="T16" fmla="*/ 14 w 17"/>
                  <a:gd name="T17" fmla="*/ 21 h 24"/>
                  <a:gd name="T18" fmla="*/ 13 w 17"/>
                  <a:gd name="T19" fmla="*/ 20 h 24"/>
                  <a:gd name="T20" fmla="*/ 13 w 17"/>
                  <a:gd name="T21" fmla="*/ 20 h 24"/>
                  <a:gd name="T22" fmla="*/ 13 w 17"/>
                  <a:gd name="T23" fmla="*/ 19 h 24"/>
                  <a:gd name="T24" fmla="*/ 13 w 17"/>
                  <a:gd name="T25" fmla="*/ 19 h 24"/>
                  <a:gd name="T26" fmla="*/ 12 w 17"/>
                  <a:gd name="T27" fmla="*/ 19 h 24"/>
                  <a:gd name="T28" fmla="*/ 12 w 17"/>
                  <a:gd name="T29" fmla="*/ 18 h 24"/>
                  <a:gd name="T30" fmla="*/ 12 w 17"/>
                  <a:gd name="T31" fmla="*/ 18 h 24"/>
                  <a:gd name="T32" fmla="*/ 11 w 17"/>
                  <a:gd name="T33" fmla="*/ 17 h 24"/>
                  <a:gd name="T34" fmla="*/ 11 w 17"/>
                  <a:gd name="T35" fmla="*/ 17 h 24"/>
                  <a:gd name="T36" fmla="*/ 11 w 17"/>
                  <a:gd name="T37" fmla="*/ 16 h 24"/>
                  <a:gd name="T38" fmla="*/ 10 w 17"/>
                  <a:gd name="T39" fmla="*/ 16 h 24"/>
                  <a:gd name="T40" fmla="*/ 10 w 17"/>
                  <a:gd name="T41" fmla="*/ 15 h 24"/>
                  <a:gd name="T42" fmla="*/ 10 w 17"/>
                  <a:gd name="T43" fmla="*/ 15 h 24"/>
                  <a:gd name="T44" fmla="*/ 9 w 17"/>
                  <a:gd name="T45" fmla="*/ 15 h 24"/>
                  <a:gd name="T46" fmla="*/ 9 w 17"/>
                  <a:gd name="T47" fmla="*/ 14 h 24"/>
                  <a:gd name="T48" fmla="*/ 9 w 17"/>
                  <a:gd name="T49" fmla="*/ 13 h 24"/>
                  <a:gd name="T50" fmla="*/ 8 w 17"/>
                  <a:gd name="T51" fmla="*/ 13 h 24"/>
                  <a:gd name="T52" fmla="*/ 8 w 17"/>
                  <a:gd name="T53" fmla="*/ 13 h 24"/>
                  <a:gd name="T54" fmla="*/ 8 w 17"/>
                  <a:gd name="T55" fmla="*/ 12 h 24"/>
                  <a:gd name="T56" fmla="*/ 7 w 17"/>
                  <a:gd name="T57" fmla="*/ 12 h 24"/>
                  <a:gd name="T58" fmla="*/ 7 w 17"/>
                  <a:gd name="T59" fmla="*/ 11 h 24"/>
                  <a:gd name="T60" fmla="*/ 7 w 17"/>
                  <a:gd name="T61" fmla="*/ 10 h 24"/>
                  <a:gd name="T62" fmla="*/ 6 w 17"/>
                  <a:gd name="T63" fmla="*/ 10 h 24"/>
                  <a:gd name="T64" fmla="*/ 6 w 17"/>
                  <a:gd name="T65" fmla="*/ 10 h 24"/>
                  <a:gd name="T66" fmla="*/ 6 w 17"/>
                  <a:gd name="T67" fmla="*/ 9 h 24"/>
                  <a:gd name="T68" fmla="*/ 5 w 17"/>
                  <a:gd name="T69" fmla="*/ 9 h 24"/>
                  <a:gd name="T70" fmla="*/ 5 w 17"/>
                  <a:gd name="T71" fmla="*/ 8 h 24"/>
                  <a:gd name="T72" fmla="*/ 5 w 17"/>
                  <a:gd name="T73" fmla="*/ 8 h 24"/>
                  <a:gd name="T74" fmla="*/ 4 w 17"/>
                  <a:gd name="T75" fmla="*/ 7 h 24"/>
                  <a:gd name="T76" fmla="*/ 4 w 17"/>
                  <a:gd name="T77" fmla="*/ 7 h 24"/>
                  <a:gd name="T78" fmla="*/ 4 w 17"/>
                  <a:gd name="T79" fmla="*/ 6 h 24"/>
                  <a:gd name="T80" fmla="*/ 3 w 17"/>
                  <a:gd name="T81" fmla="*/ 6 h 24"/>
                  <a:gd name="T82" fmla="*/ 3 w 17"/>
                  <a:gd name="T83" fmla="*/ 5 h 24"/>
                  <a:gd name="T84" fmla="*/ 3 w 17"/>
                  <a:gd name="T85" fmla="*/ 5 h 24"/>
                  <a:gd name="T86" fmla="*/ 2 w 17"/>
                  <a:gd name="T87" fmla="*/ 4 h 24"/>
                  <a:gd name="T88" fmla="*/ 2 w 17"/>
                  <a:gd name="T89" fmla="*/ 4 h 24"/>
                  <a:gd name="T90" fmla="*/ 2 w 17"/>
                  <a:gd name="T91" fmla="*/ 3 h 24"/>
                  <a:gd name="T92" fmla="*/ 1 w 17"/>
                  <a:gd name="T93" fmla="*/ 3 h 24"/>
                  <a:gd name="T94" fmla="*/ 1 w 17"/>
                  <a:gd name="T95" fmla="*/ 2 h 24"/>
                  <a:gd name="T96" fmla="*/ 1 w 17"/>
                  <a:gd name="T97" fmla="*/ 2 h 24"/>
                  <a:gd name="T98" fmla="*/ 0 w 17"/>
                  <a:gd name="T99" fmla="*/ 1 h 24"/>
                  <a:gd name="T100" fmla="*/ 0 w 17"/>
                  <a:gd name="T101" fmla="*/ 0 h 24"/>
                  <a:gd name="T102" fmla="*/ 0 w 17"/>
                  <a:gd name="T10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24">
                    <a:moveTo>
                      <a:pt x="17" y="24"/>
                    </a:move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8" name="Freeform 397"/>
              <p:cNvSpPr>
                <a:spLocks/>
              </p:cNvSpPr>
              <p:nvPr/>
            </p:nvSpPr>
            <p:spPr bwMode="auto">
              <a:xfrm>
                <a:off x="3818" y="2644"/>
                <a:ext cx="17" cy="30"/>
              </a:xfrm>
              <a:custGeom>
                <a:avLst/>
                <a:gdLst>
                  <a:gd name="T0" fmla="*/ 17 w 17"/>
                  <a:gd name="T1" fmla="*/ 30 h 30"/>
                  <a:gd name="T2" fmla="*/ 17 w 17"/>
                  <a:gd name="T3" fmla="*/ 30 h 30"/>
                  <a:gd name="T4" fmla="*/ 16 w 17"/>
                  <a:gd name="T5" fmla="*/ 29 h 30"/>
                  <a:gd name="T6" fmla="*/ 16 w 17"/>
                  <a:gd name="T7" fmla="*/ 29 h 30"/>
                  <a:gd name="T8" fmla="*/ 16 w 17"/>
                  <a:gd name="T9" fmla="*/ 28 h 30"/>
                  <a:gd name="T10" fmla="*/ 15 w 17"/>
                  <a:gd name="T11" fmla="*/ 28 h 30"/>
                  <a:gd name="T12" fmla="*/ 15 w 17"/>
                  <a:gd name="T13" fmla="*/ 27 h 30"/>
                  <a:gd name="T14" fmla="*/ 15 w 17"/>
                  <a:gd name="T15" fmla="*/ 27 h 30"/>
                  <a:gd name="T16" fmla="*/ 14 w 17"/>
                  <a:gd name="T17" fmla="*/ 26 h 30"/>
                  <a:gd name="T18" fmla="*/ 14 w 17"/>
                  <a:gd name="T19" fmla="*/ 26 h 30"/>
                  <a:gd name="T20" fmla="*/ 14 w 17"/>
                  <a:gd name="T21" fmla="*/ 25 h 30"/>
                  <a:gd name="T22" fmla="*/ 13 w 17"/>
                  <a:gd name="T23" fmla="*/ 25 h 30"/>
                  <a:gd name="T24" fmla="*/ 13 w 17"/>
                  <a:gd name="T25" fmla="*/ 24 h 30"/>
                  <a:gd name="T26" fmla="*/ 13 w 17"/>
                  <a:gd name="T27" fmla="*/ 23 h 30"/>
                  <a:gd name="T28" fmla="*/ 13 w 17"/>
                  <a:gd name="T29" fmla="*/ 23 h 30"/>
                  <a:gd name="T30" fmla="*/ 12 w 17"/>
                  <a:gd name="T31" fmla="*/ 22 h 30"/>
                  <a:gd name="T32" fmla="*/ 12 w 17"/>
                  <a:gd name="T33" fmla="*/ 22 h 30"/>
                  <a:gd name="T34" fmla="*/ 11 w 17"/>
                  <a:gd name="T35" fmla="*/ 21 h 30"/>
                  <a:gd name="T36" fmla="*/ 11 w 17"/>
                  <a:gd name="T37" fmla="*/ 21 h 30"/>
                  <a:gd name="T38" fmla="*/ 11 w 17"/>
                  <a:gd name="T39" fmla="*/ 20 h 30"/>
                  <a:gd name="T40" fmla="*/ 10 w 17"/>
                  <a:gd name="T41" fmla="*/ 19 h 30"/>
                  <a:gd name="T42" fmla="*/ 10 w 17"/>
                  <a:gd name="T43" fmla="*/ 19 h 30"/>
                  <a:gd name="T44" fmla="*/ 10 w 17"/>
                  <a:gd name="T45" fmla="*/ 18 h 30"/>
                  <a:gd name="T46" fmla="*/ 10 w 17"/>
                  <a:gd name="T47" fmla="*/ 18 h 30"/>
                  <a:gd name="T48" fmla="*/ 9 w 17"/>
                  <a:gd name="T49" fmla="*/ 17 h 30"/>
                  <a:gd name="T50" fmla="*/ 9 w 17"/>
                  <a:gd name="T51" fmla="*/ 17 h 30"/>
                  <a:gd name="T52" fmla="*/ 9 w 17"/>
                  <a:gd name="T53" fmla="*/ 16 h 30"/>
                  <a:gd name="T54" fmla="*/ 8 w 17"/>
                  <a:gd name="T55" fmla="*/ 15 h 30"/>
                  <a:gd name="T56" fmla="*/ 8 w 17"/>
                  <a:gd name="T57" fmla="*/ 15 h 30"/>
                  <a:gd name="T58" fmla="*/ 7 w 17"/>
                  <a:gd name="T59" fmla="*/ 14 h 30"/>
                  <a:gd name="T60" fmla="*/ 7 w 17"/>
                  <a:gd name="T61" fmla="*/ 14 h 30"/>
                  <a:gd name="T62" fmla="*/ 7 w 17"/>
                  <a:gd name="T63" fmla="*/ 13 h 30"/>
                  <a:gd name="T64" fmla="*/ 7 w 17"/>
                  <a:gd name="T65" fmla="*/ 12 h 30"/>
                  <a:gd name="T66" fmla="*/ 6 w 17"/>
                  <a:gd name="T67" fmla="*/ 12 h 30"/>
                  <a:gd name="T68" fmla="*/ 6 w 17"/>
                  <a:gd name="T69" fmla="*/ 11 h 30"/>
                  <a:gd name="T70" fmla="*/ 6 w 17"/>
                  <a:gd name="T71" fmla="*/ 10 h 30"/>
                  <a:gd name="T72" fmla="*/ 5 w 17"/>
                  <a:gd name="T73" fmla="*/ 10 h 30"/>
                  <a:gd name="T74" fmla="*/ 5 w 17"/>
                  <a:gd name="T75" fmla="*/ 9 h 30"/>
                  <a:gd name="T76" fmla="*/ 5 w 17"/>
                  <a:gd name="T77" fmla="*/ 9 h 30"/>
                  <a:gd name="T78" fmla="*/ 4 w 17"/>
                  <a:gd name="T79" fmla="*/ 8 h 30"/>
                  <a:gd name="T80" fmla="*/ 4 w 17"/>
                  <a:gd name="T81" fmla="*/ 7 h 30"/>
                  <a:gd name="T82" fmla="*/ 4 w 17"/>
                  <a:gd name="T83" fmla="*/ 7 h 30"/>
                  <a:gd name="T84" fmla="*/ 3 w 17"/>
                  <a:gd name="T85" fmla="*/ 6 h 30"/>
                  <a:gd name="T86" fmla="*/ 3 w 17"/>
                  <a:gd name="T87" fmla="*/ 6 h 30"/>
                  <a:gd name="T88" fmla="*/ 3 w 17"/>
                  <a:gd name="T89" fmla="*/ 5 h 30"/>
                  <a:gd name="T90" fmla="*/ 2 w 17"/>
                  <a:gd name="T91" fmla="*/ 4 h 30"/>
                  <a:gd name="T92" fmla="*/ 2 w 17"/>
                  <a:gd name="T93" fmla="*/ 4 h 30"/>
                  <a:gd name="T94" fmla="*/ 2 w 17"/>
                  <a:gd name="T95" fmla="*/ 3 h 30"/>
                  <a:gd name="T96" fmla="*/ 1 w 17"/>
                  <a:gd name="T97" fmla="*/ 2 h 30"/>
                  <a:gd name="T98" fmla="*/ 1 w 17"/>
                  <a:gd name="T99" fmla="*/ 2 h 30"/>
                  <a:gd name="T100" fmla="*/ 1 w 17"/>
                  <a:gd name="T101" fmla="*/ 1 h 30"/>
                  <a:gd name="T102" fmla="*/ 0 w 17"/>
                  <a:gd name="T10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30">
                    <a:moveTo>
                      <a:pt x="17" y="30"/>
                    </a:moveTo>
                    <a:lnTo>
                      <a:pt x="17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09" name="Freeform 398"/>
              <p:cNvSpPr>
                <a:spLocks/>
              </p:cNvSpPr>
              <p:nvPr/>
            </p:nvSpPr>
            <p:spPr bwMode="auto">
              <a:xfrm>
                <a:off x="3802" y="2608"/>
                <a:ext cx="17" cy="37"/>
              </a:xfrm>
              <a:custGeom>
                <a:avLst/>
                <a:gdLst>
                  <a:gd name="T0" fmla="*/ 17 w 17"/>
                  <a:gd name="T1" fmla="*/ 37 h 37"/>
                  <a:gd name="T2" fmla="*/ 16 w 17"/>
                  <a:gd name="T3" fmla="*/ 36 h 37"/>
                  <a:gd name="T4" fmla="*/ 16 w 17"/>
                  <a:gd name="T5" fmla="*/ 36 h 37"/>
                  <a:gd name="T6" fmla="*/ 16 w 17"/>
                  <a:gd name="T7" fmla="*/ 35 h 37"/>
                  <a:gd name="T8" fmla="*/ 15 w 17"/>
                  <a:gd name="T9" fmla="*/ 35 h 37"/>
                  <a:gd name="T10" fmla="*/ 15 w 17"/>
                  <a:gd name="T11" fmla="*/ 34 h 37"/>
                  <a:gd name="T12" fmla="*/ 15 w 17"/>
                  <a:gd name="T13" fmla="*/ 33 h 37"/>
                  <a:gd name="T14" fmla="*/ 14 w 17"/>
                  <a:gd name="T15" fmla="*/ 32 h 37"/>
                  <a:gd name="T16" fmla="*/ 14 w 17"/>
                  <a:gd name="T17" fmla="*/ 32 h 37"/>
                  <a:gd name="T18" fmla="*/ 14 w 17"/>
                  <a:gd name="T19" fmla="*/ 31 h 37"/>
                  <a:gd name="T20" fmla="*/ 13 w 17"/>
                  <a:gd name="T21" fmla="*/ 30 h 37"/>
                  <a:gd name="T22" fmla="*/ 13 w 17"/>
                  <a:gd name="T23" fmla="*/ 30 h 37"/>
                  <a:gd name="T24" fmla="*/ 13 w 17"/>
                  <a:gd name="T25" fmla="*/ 29 h 37"/>
                  <a:gd name="T26" fmla="*/ 12 w 17"/>
                  <a:gd name="T27" fmla="*/ 28 h 37"/>
                  <a:gd name="T28" fmla="*/ 12 w 17"/>
                  <a:gd name="T29" fmla="*/ 28 h 37"/>
                  <a:gd name="T30" fmla="*/ 12 w 17"/>
                  <a:gd name="T31" fmla="*/ 27 h 37"/>
                  <a:gd name="T32" fmla="*/ 12 w 17"/>
                  <a:gd name="T33" fmla="*/ 26 h 37"/>
                  <a:gd name="T34" fmla="*/ 11 w 17"/>
                  <a:gd name="T35" fmla="*/ 26 h 37"/>
                  <a:gd name="T36" fmla="*/ 11 w 17"/>
                  <a:gd name="T37" fmla="*/ 25 h 37"/>
                  <a:gd name="T38" fmla="*/ 10 w 17"/>
                  <a:gd name="T39" fmla="*/ 24 h 37"/>
                  <a:gd name="T40" fmla="*/ 10 w 17"/>
                  <a:gd name="T41" fmla="*/ 23 h 37"/>
                  <a:gd name="T42" fmla="*/ 10 w 17"/>
                  <a:gd name="T43" fmla="*/ 23 h 37"/>
                  <a:gd name="T44" fmla="*/ 10 w 17"/>
                  <a:gd name="T45" fmla="*/ 22 h 37"/>
                  <a:gd name="T46" fmla="*/ 9 w 17"/>
                  <a:gd name="T47" fmla="*/ 21 h 37"/>
                  <a:gd name="T48" fmla="*/ 9 w 17"/>
                  <a:gd name="T49" fmla="*/ 21 h 37"/>
                  <a:gd name="T50" fmla="*/ 9 w 17"/>
                  <a:gd name="T51" fmla="*/ 20 h 37"/>
                  <a:gd name="T52" fmla="*/ 8 w 17"/>
                  <a:gd name="T53" fmla="*/ 19 h 37"/>
                  <a:gd name="T54" fmla="*/ 8 w 17"/>
                  <a:gd name="T55" fmla="*/ 19 h 37"/>
                  <a:gd name="T56" fmla="*/ 7 w 17"/>
                  <a:gd name="T57" fmla="*/ 18 h 37"/>
                  <a:gd name="T58" fmla="*/ 7 w 17"/>
                  <a:gd name="T59" fmla="*/ 17 h 37"/>
                  <a:gd name="T60" fmla="*/ 7 w 17"/>
                  <a:gd name="T61" fmla="*/ 16 h 37"/>
                  <a:gd name="T62" fmla="*/ 7 w 17"/>
                  <a:gd name="T63" fmla="*/ 16 h 37"/>
                  <a:gd name="T64" fmla="*/ 6 w 17"/>
                  <a:gd name="T65" fmla="*/ 15 h 37"/>
                  <a:gd name="T66" fmla="*/ 6 w 17"/>
                  <a:gd name="T67" fmla="*/ 14 h 37"/>
                  <a:gd name="T68" fmla="*/ 6 w 17"/>
                  <a:gd name="T69" fmla="*/ 13 h 37"/>
                  <a:gd name="T70" fmla="*/ 5 w 17"/>
                  <a:gd name="T71" fmla="*/ 13 h 37"/>
                  <a:gd name="T72" fmla="*/ 5 w 17"/>
                  <a:gd name="T73" fmla="*/ 12 h 37"/>
                  <a:gd name="T74" fmla="*/ 5 w 17"/>
                  <a:gd name="T75" fmla="*/ 11 h 37"/>
                  <a:gd name="T76" fmla="*/ 4 w 17"/>
                  <a:gd name="T77" fmla="*/ 10 h 37"/>
                  <a:gd name="T78" fmla="*/ 4 w 17"/>
                  <a:gd name="T79" fmla="*/ 10 h 37"/>
                  <a:gd name="T80" fmla="*/ 4 w 17"/>
                  <a:gd name="T81" fmla="*/ 9 h 37"/>
                  <a:gd name="T82" fmla="*/ 3 w 17"/>
                  <a:gd name="T83" fmla="*/ 8 h 37"/>
                  <a:gd name="T84" fmla="*/ 3 w 17"/>
                  <a:gd name="T85" fmla="*/ 7 h 37"/>
                  <a:gd name="T86" fmla="*/ 3 w 17"/>
                  <a:gd name="T87" fmla="*/ 6 h 37"/>
                  <a:gd name="T88" fmla="*/ 2 w 17"/>
                  <a:gd name="T89" fmla="*/ 6 h 37"/>
                  <a:gd name="T90" fmla="*/ 2 w 17"/>
                  <a:gd name="T91" fmla="*/ 5 h 37"/>
                  <a:gd name="T92" fmla="*/ 2 w 17"/>
                  <a:gd name="T93" fmla="*/ 4 h 37"/>
                  <a:gd name="T94" fmla="*/ 2 w 17"/>
                  <a:gd name="T95" fmla="*/ 3 h 37"/>
                  <a:gd name="T96" fmla="*/ 1 w 17"/>
                  <a:gd name="T97" fmla="*/ 3 h 37"/>
                  <a:gd name="T98" fmla="*/ 1 w 17"/>
                  <a:gd name="T99" fmla="*/ 2 h 37"/>
                  <a:gd name="T100" fmla="*/ 0 w 17"/>
                  <a:gd name="T101" fmla="*/ 1 h 37"/>
                  <a:gd name="T102" fmla="*/ 0 w 1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37">
                    <a:moveTo>
                      <a:pt x="17" y="37"/>
                    </a:moveTo>
                    <a:lnTo>
                      <a:pt x="16" y="36"/>
                    </a:lnTo>
                    <a:lnTo>
                      <a:pt x="16" y="36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1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0" name="Freeform 399"/>
              <p:cNvSpPr>
                <a:spLocks/>
              </p:cNvSpPr>
              <p:nvPr/>
            </p:nvSpPr>
            <p:spPr bwMode="auto">
              <a:xfrm>
                <a:off x="3786" y="2563"/>
                <a:ext cx="16" cy="46"/>
              </a:xfrm>
              <a:custGeom>
                <a:avLst/>
                <a:gdLst>
                  <a:gd name="T0" fmla="*/ 16 w 16"/>
                  <a:gd name="T1" fmla="*/ 46 h 46"/>
                  <a:gd name="T2" fmla="*/ 16 w 16"/>
                  <a:gd name="T3" fmla="*/ 45 h 46"/>
                  <a:gd name="T4" fmla="*/ 16 w 16"/>
                  <a:gd name="T5" fmla="*/ 44 h 46"/>
                  <a:gd name="T6" fmla="*/ 15 w 16"/>
                  <a:gd name="T7" fmla="*/ 44 h 46"/>
                  <a:gd name="T8" fmla="*/ 15 w 16"/>
                  <a:gd name="T9" fmla="*/ 43 h 46"/>
                  <a:gd name="T10" fmla="*/ 15 w 16"/>
                  <a:gd name="T11" fmla="*/ 42 h 46"/>
                  <a:gd name="T12" fmla="*/ 15 w 16"/>
                  <a:gd name="T13" fmla="*/ 41 h 46"/>
                  <a:gd name="T14" fmla="*/ 14 w 16"/>
                  <a:gd name="T15" fmla="*/ 40 h 46"/>
                  <a:gd name="T16" fmla="*/ 14 w 16"/>
                  <a:gd name="T17" fmla="*/ 39 h 46"/>
                  <a:gd name="T18" fmla="*/ 13 w 16"/>
                  <a:gd name="T19" fmla="*/ 39 h 46"/>
                  <a:gd name="T20" fmla="*/ 13 w 16"/>
                  <a:gd name="T21" fmla="*/ 38 h 46"/>
                  <a:gd name="T22" fmla="*/ 13 w 16"/>
                  <a:gd name="T23" fmla="*/ 37 h 46"/>
                  <a:gd name="T24" fmla="*/ 13 w 16"/>
                  <a:gd name="T25" fmla="*/ 36 h 46"/>
                  <a:gd name="T26" fmla="*/ 12 w 16"/>
                  <a:gd name="T27" fmla="*/ 35 h 46"/>
                  <a:gd name="T28" fmla="*/ 12 w 16"/>
                  <a:gd name="T29" fmla="*/ 34 h 46"/>
                  <a:gd name="T30" fmla="*/ 12 w 16"/>
                  <a:gd name="T31" fmla="*/ 33 h 46"/>
                  <a:gd name="T32" fmla="*/ 11 w 16"/>
                  <a:gd name="T33" fmla="*/ 33 h 46"/>
                  <a:gd name="T34" fmla="*/ 11 w 16"/>
                  <a:gd name="T35" fmla="*/ 32 h 46"/>
                  <a:gd name="T36" fmla="*/ 10 w 16"/>
                  <a:gd name="T37" fmla="*/ 31 h 46"/>
                  <a:gd name="T38" fmla="*/ 10 w 16"/>
                  <a:gd name="T39" fmla="*/ 30 h 46"/>
                  <a:gd name="T40" fmla="*/ 10 w 16"/>
                  <a:gd name="T41" fmla="*/ 29 h 46"/>
                  <a:gd name="T42" fmla="*/ 10 w 16"/>
                  <a:gd name="T43" fmla="*/ 28 h 46"/>
                  <a:gd name="T44" fmla="*/ 9 w 16"/>
                  <a:gd name="T45" fmla="*/ 28 h 46"/>
                  <a:gd name="T46" fmla="*/ 9 w 16"/>
                  <a:gd name="T47" fmla="*/ 26 h 46"/>
                  <a:gd name="T48" fmla="*/ 9 w 16"/>
                  <a:gd name="T49" fmla="*/ 26 h 46"/>
                  <a:gd name="T50" fmla="*/ 8 w 16"/>
                  <a:gd name="T51" fmla="*/ 25 h 46"/>
                  <a:gd name="T52" fmla="*/ 8 w 16"/>
                  <a:gd name="T53" fmla="*/ 24 h 46"/>
                  <a:gd name="T54" fmla="*/ 8 w 16"/>
                  <a:gd name="T55" fmla="*/ 23 h 46"/>
                  <a:gd name="T56" fmla="*/ 8 w 16"/>
                  <a:gd name="T57" fmla="*/ 22 h 46"/>
                  <a:gd name="T58" fmla="*/ 7 w 16"/>
                  <a:gd name="T59" fmla="*/ 21 h 46"/>
                  <a:gd name="T60" fmla="*/ 7 w 16"/>
                  <a:gd name="T61" fmla="*/ 20 h 46"/>
                  <a:gd name="T62" fmla="*/ 6 w 16"/>
                  <a:gd name="T63" fmla="*/ 19 h 46"/>
                  <a:gd name="T64" fmla="*/ 6 w 16"/>
                  <a:gd name="T65" fmla="*/ 18 h 46"/>
                  <a:gd name="T66" fmla="*/ 6 w 16"/>
                  <a:gd name="T67" fmla="*/ 18 h 46"/>
                  <a:gd name="T68" fmla="*/ 5 w 16"/>
                  <a:gd name="T69" fmla="*/ 17 h 46"/>
                  <a:gd name="T70" fmla="*/ 5 w 16"/>
                  <a:gd name="T71" fmla="*/ 16 h 46"/>
                  <a:gd name="T72" fmla="*/ 5 w 16"/>
                  <a:gd name="T73" fmla="*/ 15 h 46"/>
                  <a:gd name="T74" fmla="*/ 5 w 16"/>
                  <a:gd name="T75" fmla="*/ 14 h 46"/>
                  <a:gd name="T76" fmla="*/ 4 w 16"/>
                  <a:gd name="T77" fmla="*/ 13 h 46"/>
                  <a:gd name="T78" fmla="*/ 4 w 16"/>
                  <a:gd name="T79" fmla="*/ 12 h 46"/>
                  <a:gd name="T80" fmla="*/ 3 w 16"/>
                  <a:gd name="T81" fmla="*/ 11 h 46"/>
                  <a:gd name="T82" fmla="*/ 3 w 16"/>
                  <a:gd name="T83" fmla="*/ 10 h 46"/>
                  <a:gd name="T84" fmla="*/ 3 w 16"/>
                  <a:gd name="T85" fmla="*/ 9 h 46"/>
                  <a:gd name="T86" fmla="*/ 3 w 16"/>
                  <a:gd name="T87" fmla="*/ 8 h 46"/>
                  <a:gd name="T88" fmla="*/ 2 w 16"/>
                  <a:gd name="T89" fmla="*/ 7 h 46"/>
                  <a:gd name="T90" fmla="*/ 2 w 16"/>
                  <a:gd name="T91" fmla="*/ 6 h 46"/>
                  <a:gd name="T92" fmla="*/ 2 w 16"/>
                  <a:gd name="T93" fmla="*/ 5 h 46"/>
                  <a:gd name="T94" fmla="*/ 1 w 16"/>
                  <a:gd name="T95" fmla="*/ 4 h 46"/>
                  <a:gd name="T96" fmla="*/ 1 w 16"/>
                  <a:gd name="T97" fmla="*/ 3 h 46"/>
                  <a:gd name="T98" fmla="*/ 1 w 16"/>
                  <a:gd name="T99" fmla="*/ 2 h 46"/>
                  <a:gd name="T100" fmla="*/ 0 w 16"/>
                  <a:gd name="T101" fmla="*/ 1 h 46"/>
                  <a:gd name="T102" fmla="*/ 0 w 16"/>
                  <a:gd name="T10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46">
                    <a:moveTo>
                      <a:pt x="16" y="46"/>
                    </a:moveTo>
                    <a:lnTo>
                      <a:pt x="16" y="45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5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1" name="Freeform 400"/>
              <p:cNvSpPr>
                <a:spLocks/>
              </p:cNvSpPr>
              <p:nvPr/>
            </p:nvSpPr>
            <p:spPr bwMode="auto">
              <a:xfrm>
                <a:off x="3770" y="2508"/>
                <a:ext cx="16" cy="56"/>
              </a:xfrm>
              <a:custGeom>
                <a:avLst/>
                <a:gdLst>
                  <a:gd name="T0" fmla="*/ 16 w 16"/>
                  <a:gd name="T1" fmla="*/ 56 h 56"/>
                  <a:gd name="T2" fmla="*/ 16 w 16"/>
                  <a:gd name="T3" fmla="*/ 55 h 56"/>
                  <a:gd name="T4" fmla="*/ 16 w 16"/>
                  <a:gd name="T5" fmla="*/ 54 h 56"/>
                  <a:gd name="T6" fmla="*/ 15 w 16"/>
                  <a:gd name="T7" fmla="*/ 53 h 56"/>
                  <a:gd name="T8" fmla="*/ 15 w 16"/>
                  <a:gd name="T9" fmla="*/ 52 h 56"/>
                  <a:gd name="T10" fmla="*/ 15 w 16"/>
                  <a:gd name="T11" fmla="*/ 51 h 56"/>
                  <a:gd name="T12" fmla="*/ 14 w 16"/>
                  <a:gd name="T13" fmla="*/ 50 h 56"/>
                  <a:gd name="T14" fmla="*/ 14 w 16"/>
                  <a:gd name="T15" fmla="*/ 49 h 56"/>
                  <a:gd name="T16" fmla="*/ 14 w 16"/>
                  <a:gd name="T17" fmla="*/ 48 h 56"/>
                  <a:gd name="T18" fmla="*/ 14 w 16"/>
                  <a:gd name="T19" fmla="*/ 47 h 56"/>
                  <a:gd name="T20" fmla="*/ 13 w 16"/>
                  <a:gd name="T21" fmla="*/ 46 h 56"/>
                  <a:gd name="T22" fmla="*/ 13 w 16"/>
                  <a:gd name="T23" fmla="*/ 45 h 56"/>
                  <a:gd name="T24" fmla="*/ 12 w 16"/>
                  <a:gd name="T25" fmla="*/ 44 h 56"/>
                  <a:gd name="T26" fmla="*/ 12 w 16"/>
                  <a:gd name="T27" fmla="*/ 43 h 56"/>
                  <a:gd name="T28" fmla="*/ 12 w 16"/>
                  <a:gd name="T29" fmla="*/ 42 h 56"/>
                  <a:gd name="T30" fmla="*/ 12 w 16"/>
                  <a:gd name="T31" fmla="*/ 41 h 56"/>
                  <a:gd name="T32" fmla="*/ 11 w 16"/>
                  <a:gd name="T33" fmla="*/ 40 h 56"/>
                  <a:gd name="T34" fmla="*/ 11 w 16"/>
                  <a:gd name="T35" fmla="*/ 39 h 56"/>
                  <a:gd name="T36" fmla="*/ 11 w 16"/>
                  <a:gd name="T37" fmla="*/ 38 h 56"/>
                  <a:gd name="T38" fmla="*/ 10 w 16"/>
                  <a:gd name="T39" fmla="*/ 37 h 56"/>
                  <a:gd name="T40" fmla="*/ 10 w 16"/>
                  <a:gd name="T41" fmla="*/ 36 h 56"/>
                  <a:gd name="T42" fmla="*/ 10 w 16"/>
                  <a:gd name="T43" fmla="*/ 35 h 56"/>
                  <a:gd name="T44" fmla="*/ 9 w 16"/>
                  <a:gd name="T45" fmla="*/ 34 h 56"/>
                  <a:gd name="T46" fmla="*/ 9 w 16"/>
                  <a:gd name="T47" fmla="*/ 32 h 56"/>
                  <a:gd name="T48" fmla="*/ 9 w 16"/>
                  <a:gd name="T49" fmla="*/ 31 h 56"/>
                  <a:gd name="T50" fmla="*/ 8 w 16"/>
                  <a:gd name="T51" fmla="*/ 30 h 56"/>
                  <a:gd name="T52" fmla="*/ 8 w 16"/>
                  <a:gd name="T53" fmla="*/ 29 h 56"/>
                  <a:gd name="T54" fmla="*/ 8 w 16"/>
                  <a:gd name="T55" fmla="*/ 28 h 56"/>
                  <a:gd name="T56" fmla="*/ 7 w 16"/>
                  <a:gd name="T57" fmla="*/ 27 h 56"/>
                  <a:gd name="T58" fmla="*/ 7 w 16"/>
                  <a:gd name="T59" fmla="*/ 26 h 56"/>
                  <a:gd name="T60" fmla="*/ 7 w 16"/>
                  <a:gd name="T61" fmla="*/ 25 h 56"/>
                  <a:gd name="T62" fmla="*/ 6 w 16"/>
                  <a:gd name="T63" fmla="*/ 24 h 56"/>
                  <a:gd name="T64" fmla="*/ 6 w 16"/>
                  <a:gd name="T65" fmla="*/ 23 h 56"/>
                  <a:gd name="T66" fmla="*/ 6 w 16"/>
                  <a:gd name="T67" fmla="*/ 21 h 56"/>
                  <a:gd name="T68" fmla="*/ 5 w 16"/>
                  <a:gd name="T69" fmla="*/ 20 h 56"/>
                  <a:gd name="T70" fmla="*/ 5 w 16"/>
                  <a:gd name="T71" fmla="*/ 19 h 56"/>
                  <a:gd name="T72" fmla="*/ 5 w 16"/>
                  <a:gd name="T73" fmla="*/ 18 h 56"/>
                  <a:gd name="T74" fmla="*/ 5 w 16"/>
                  <a:gd name="T75" fmla="*/ 17 h 56"/>
                  <a:gd name="T76" fmla="*/ 4 w 16"/>
                  <a:gd name="T77" fmla="*/ 16 h 56"/>
                  <a:gd name="T78" fmla="*/ 4 w 16"/>
                  <a:gd name="T79" fmla="*/ 15 h 56"/>
                  <a:gd name="T80" fmla="*/ 4 w 16"/>
                  <a:gd name="T81" fmla="*/ 13 h 56"/>
                  <a:gd name="T82" fmla="*/ 3 w 16"/>
                  <a:gd name="T83" fmla="*/ 12 h 56"/>
                  <a:gd name="T84" fmla="*/ 3 w 16"/>
                  <a:gd name="T85" fmla="*/ 11 h 56"/>
                  <a:gd name="T86" fmla="*/ 3 w 16"/>
                  <a:gd name="T87" fmla="*/ 10 h 56"/>
                  <a:gd name="T88" fmla="*/ 2 w 16"/>
                  <a:gd name="T89" fmla="*/ 9 h 56"/>
                  <a:gd name="T90" fmla="*/ 2 w 16"/>
                  <a:gd name="T91" fmla="*/ 8 h 56"/>
                  <a:gd name="T92" fmla="*/ 2 w 16"/>
                  <a:gd name="T93" fmla="*/ 6 h 56"/>
                  <a:gd name="T94" fmla="*/ 1 w 16"/>
                  <a:gd name="T95" fmla="*/ 5 h 56"/>
                  <a:gd name="T96" fmla="*/ 1 w 16"/>
                  <a:gd name="T97" fmla="*/ 4 h 56"/>
                  <a:gd name="T98" fmla="*/ 1 w 16"/>
                  <a:gd name="T99" fmla="*/ 3 h 56"/>
                  <a:gd name="T100" fmla="*/ 0 w 16"/>
                  <a:gd name="T101" fmla="*/ 1 h 56"/>
                  <a:gd name="T102" fmla="*/ 0 w 16"/>
                  <a:gd name="T10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56">
                    <a:moveTo>
                      <a:pt x="16" y="56"/>
                    </a:moveTo>
                    <a:lnTo>
                      <a:pt x="16" y="55"/>
                    </a:lnTo>
                    <a:lnTo>
                      <a:pt x="16" y="54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15" y="51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2" y="41"/>
                    </a:lnTo>
                    <a:lnTo>
                      <a:pt x="11" y="40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2" name="Freeform 401"/>
              <p:cNvSpPr>
                <a:spLocks/>
              </p:cNvSpPr>
              <p:nvPr/>
            </p:nvSpPr>
            <p:spPr bwMode="auto">
              <a:xfrm>
                <a:off x="3754" y="2439"/>
                <a:ext cx="16" cy="70"/>
              </a:xfrm>
              <a:custGeom>
                <a:avLst/>
                <a:gdLst>
                  <a:gd name="T0" fmla="*/ 16 w 16"/>
                  <a:gd name="T1" fmla="*/ 70 h 70"/>
                  <a:gd name="T2" fmla="*/ 16 w 16"/>
                  <a:gd name="T3" fmla="*/ 69 h 70"/>
                  <a:gd name="T4" fmla="*/ 16 w 16"/>
                  <a:gd name="T5" fmla="*/ 68 h 70"/>
                  <a:gd name="T6" fmla="*/ 15 w 16"/>
                  <a:gd name="T7" fmla="*/ 67 h 70"/>
                  <a:gd name="T8" fmla="*/ 15 w 16"/>
                  <a:gd name="T9" fmla="*/ 65 h 70"/>
                  <a:gd name="T10" fmla="*/ 15 w 16"/>
                  <a:gd name="T11" fmla="*/ 64 h 70"/>
                  <a:gd name="T12" fmla="*/ 14 w 16"/>
                  <a:gd name="T13" fmla="*/ 63 h 70"/>
                  <a:gd name="T14" fmla="*/ 14 w 16"/>
                  <a:gd name="T15" fmla="*/ 62 h 70"/>
                  <a:gd name="T16" fmla="*/ 14 w 16"/>
                  <a:gd name="T17" fmla="*/ 61 h 70"/>
                  <a:gd name="T18" fmla="*/ 14 w 16"/>
                  <a:gd name="T19" fmla="*/ 59 h 70"/>
                  <a:gd name="T20" fmla="*/ 13 w 16"/>
                  <a:gd name="T21" fmla="*/ 58 h 70"/>
                  <a:gd name="T22" fmla="*/ 13 w 16"/>
                  <a:gd name="T23" fmla="*/ 57 h 70"/>
                  <a:gd name="T24" fmla="*/ 12 w 16"/>
                  <a:gd name="T25" fmla="*/ 55 h 70"/>
                  <a:gd name="T26" fmla="*/ 12 w 16"/>
                  <a:gd name="T27" fmla="*/ 54 h 70"/>
                  <a:gd name="T28" fmla="*/ 12 w 16"/>
                  <a:gd name="T29" fmla="*/ 53 h 70"/>
                  <a:gd name="T30" fmla="*/ 12 w 16"/>
                  <a:gd name="T31" fmla="*/ 52 h 70"/>
                  <a:gd name="T32" fmla="*/ 11 w 16"/>
                  <a:gd name="T33" fmla="*/ 50 h 70"/>
                  <a:gd name="T34" fmla="*/ 11 w 16"/>
                  <a:gd name="T35" fmla="*/ 49 h 70"/>
                  <a:gd name="T36" fmla="*/ 11 w 16"/>
                  <a:gd name="T37" fmla="*/ 48 h 70"/>
                  <a:gd name="T38" fmla="*/ 10 w 16"/>
                  <a:gd name="T39" fmla="*/ 46 h 70"/>
                  <a:gd name="T40" fmla="*/ 10 w 16"/>
                  <a:gd name="T41" fmla="*/ 45 h 70"/>
                  <a:gd name="T42" fmla="*/ 10 w 16"/>
                  <a:gd name="T43" fmla="*/ 44 h 70"/>
                  <a:gd name="T44" fmla="*/ 9 w 16"/>
                  <a:gd name="T45" fmla="*/ 42 h 70"/>
                  <a:gd name="T46" fmla="*/ 9 w 16"/>
                  <a:gd name="T47" fmla="*/ 41 h 70"/>
                  <a:gd name="T48" fmla="*/ 9 w 16"/>
                  <a:gd name="T49" fmla="*/ 39 h 70"/>
                  <a:gd name="T50" fmla="*/ 8 w 16"/>
                  <a:gd name="T51" fmla="*/ 38 h 70"/>
                  <a:gd name="T52" fmla="*/ 8 w 16"/>
                  <a:gd name="T53" fmla="*/ 37 h 70"/>
                  <a:gd name="T54" fmla="*/ 8 w 16"/>
                  <a:gd name="T55" fmla="*/ 35 h 70"/>
                  <a:gd name="T56" fmla="*/ 7 w 16"/>
                  <a:gd name="T57" fmla="*/ 34 h 70"/>
                  <a:gd name="T58" fmla="*/ 7 w 16"/>
                  <a:gd name="T59" fmla="*/ 33 h 70"/>
                  <a:gd name="T60" fmla="*/ 7 w 16"/>
                  <a:gd name="T61" fmla="*/ 31 h 70"/>
                  <a:gd name="T62" fmla="*/ 7 w 16"/>
                  <a:gd name="T63" fmla="*/ 30 h 70"/>
                  <a:gd name="T64" fmla="*/ 6 w 16"/>
                  <a:gd name="T65" fmla="*/ 28 h 70"/>
                  <a:gd name="T66" fmla="*/ 6 w 16"/>
                  <a:gd name="T67" fmla="*/ 27 h 70"/>
                  <a:gd name="T68" fmla="*/ 5 w 16"/>
                  <a:gd name="T69" fmla="*/ 26 h 70"/>
                  <a:gd name="T70" fmla="*/ 5 w 16"/>
                  <a:gd name="T71" fmla="*/ 24 h 70"/>
                  <a:gd name="T72" fmla="*/ 5 w 16"/>
                  <a:gd name="T73" fmla="*/ 23 h 70"/>
                  <a:gd name="T74" fmla="*/ 5 w 16"/>
                  <a:gd name="T75" fmla="*/ 21 h 70"/>
                  <a:gd name="T76" fmla="*/ 4 w 16"/>
                  <a:gd name="T77" fmla="*/ 20 h 70"/>
                  <a:gd name="T78" fmla="*/ 4 w 16"/>
                  <a:gd name="T79" fmla="*/ 19 h 70"/>
                  <a:gd name="T80" fmla="*/ 4 w 16"/>
                  <a:gd name="T81" fmla="*/ 17 h 70"/>
                  <a:gd name="T82" fmla="*/ 3 w 16"/>
                  <a:gd name="T83" fmla="*/ 16 h 70"/>
                  <a:gd name="T84" fmla="*/ 3 w 16"/>
                  <a:gd name="T85" fmla="*/ 14 h 70"/>
                  <a:gd name="T86" fmla="*/ 3 w 16"/>
                  <a:gd name="T87" fmla="*/ 13 h 70"/>
                  <a:gd name="T88" fmla="*/ 2 w 16"/>
                  <a:gd name="T89" fmla="*/ 11 h 70"/>
                  <a:gd name="T90" fmla="*/ 2 w 16"/>
                  <a:gd name="T91" fmla="*/ 10 h 70"/>
                  <a:gd name="T92" fmla="*/ 2 w 16"/>
                  <a:gd name="T93" fmla="*/ 8 h 70"/>
                  <a:gd name="T94" fmla="*/ 1 w 16"/>
                  <a:gd name="T95" fmla="*/ 7 h 70"/>
                  <a:gd name="T96" fmla="*/ 1 w 16"/>
                  <a:gd name="T97" fmla="*/ 5 h 70"/>
                  <a:gd name="T98" fmla="*/ 1 w 16"/>
                  <a:gd name="T99" fmla="*/ 4 h 70"/>
                  <a:gd name="T100" fmla="*/ 1 w 16"/>
                  <a:gd name="T101" fmla="*/ 2 h 70"/>
                  <a:gd name="T102" fmla="*/ 0 w 16"/>
                  <a:gd name="T10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70">
                    <a:moveTo>
                      <a:pt x="16" y="70"/>
                    </a:moveTo>
                    <a:lnTo>
                      <a:pt x="16" y="69"/>
                    </a:lnTo>
                    <a:lnTo>
                      <a:pt x="16" y="68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0" y="46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8" y="35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3" name="Freeform 402"/>
              <p:cNvSpPr>
                <a:spLocks/>
              </p:cNvSpPr>
              <p:nvPr/>
            </p:nvSpPr>
            <p:spPr bwMode="auto">
              <a:xfrm>
                <a:off x="3738" y="2354"/>
                <a:ext cx="17" cy="87"/>
              </a:xfrm>
              <a:custGeom>
                <a:avLst/>
                <a:gdLst>
                  <a:gd name="T0" fmla="*/ 17 w 17"/>
                  <a:gd name="T1" fmla="*/ 87 h 87"/>
                  <a:gd name="T2" fmla="*/ 16 w 17"/>
                  <a:gd name="T3" fmla="*/ 85 h 87"/>
                  <a:gd name="T4" fmla="*/ 16 w 17"/>
                  <a:gd name="T5" fmla="*/ 84 h 87"/>
                  <a:gd name="T6" fmla="*/ 16 w 17"/>
                  <a:gd name="T7" fmla="*/ 82 h 87"/>
                  <a:gd name="T8" fmla="*/ 15 w 17"/>
                  <a:gd name="T9" fmla="*/ 81 h 87"/>
                  <a:gd name="T10" fmla="*/ 15 w 17"/>
                  <a:gd name="T11" fmla="*/ 80 h 87"/>
                  <a:gd name="T12" fmla="*/ 15 w 17"/>
                  <a:gd name="T13" fmla="*/ 78 h 87"/>
                  <a:gd name="T14" fmla="*/ 14 w 17"/>
                  <a:gd name="T15" fmla="*/ 76 h 87"/>
                  <a:gd name="T16" fmla="*/ 14 w 17"/>
                  <a:gd name="T17" fmla="*/ 75 h 87"/>
                  <a:gd name="T18" fmla="*/ 14 w 17"/>
                  <a:gd name="T19" fmla="*/ 73 h 87"/>
                  <a:gd name="T20" fmla="*/ 13 w 17"/>
                  <a:gd name="T21" fmla="*/ 71 h 87"/>
                  <a:gd name="T22" fmla="*/ 13 w 17"/>
                  <a:gd name="T23" fmla="*/ 70 h 87"/>
                  <a:gd name="T24" fmla="*/ 13 w 17"/>
                  <a:gd name="T25" fmla="*/ 68 h 87"/>
                  <a:gd name="T26" fmla="*/ 12 w 17"/>
                  <a:gd name="T27" fmla="*/ 67 h 87"/>
                  <a:gd name="T28" fmla="*/ 12 w 17"/>
                  <a:gd name="T29" fmla="*/ 65 h 87"/>
                  <a:gd name="T30" fmla="*/ 12 w 17"/>
                  <a:gd name="T31" fmla="*/ 64 h 87"/>
                  <a:gd name="T32" fmla="*/ 11 w 17"/>
                  <a:gd name="T33" fmla="*/ 62 h 87"/>
                  <a:gd name="T34" fmla="*/ 11 w 17"/>
                  <a:gd name="T35" fmla="*/ 60 h 87"/>
                  <a:gd name="T36" fmla="*/ 11 w 17"/>
                  <a:gd name="T37" fmla="*/ 59 h 87"/>
                  <a:gd name="T38" fmla="*/ 10 w 17"/>
                  <a:gd name="T39" fmla="*/ 57 h 87"/>
                  <a:gd name="T40" fmla="*/ 10 w 17"/>
                  <a:gd name="T41" fmla="*/ 55 h 87"/>
                  <a:gd name="T42" fmla="*/ 10 w 17"/>
                  <a:gd name="T43" fmla="*/ 54 h 87"/>
                  <a:gd name="T44" fmla="*/ 10 w 17"/>
                  <a:gd name="T45" fmla="*/ 52 h 87"/>
                  <a:gd name="T46" fmla="*/ 9 w 17"/>
                  <a:gd name="T47" fmla="*/ 50 h 87"/>
                  <a:gd name="T48" fmla="*/ 9 w 17"/>
                  <a:gd name="T49" fmla="*/ 48 h 87"/>
                  <a:gd name="T50" fmla="*/ 8 w 17"/>
                  <a:gd name="T51" fmla="*/ 47 h 87"/>
                  <a:gd name="T52" fmla="*/ 8 w 17"/>
                  <a:gd name="T53" fmla="*/ 45 h 87"/>
                  <a:gd name="T54" fmla="*/ 8 w 17"/>
                  <a:gd name="T55" fmla="*/ 43 h 87"/>
                  <a:gd name="T56" fmla="*/ 8 w 17"/>
                  <a:gd name="T57" fmla="*/ 42 h 87"/>
                  <a:gd name="T58" fmla="*/ 7 w 17"/>
                  <a:gd name="T59" fmla="*/ 40 h 87"/>
                  <a:gd name="T60" fmla="*/ 7 w 17"/>
                  <a:gd name="T61" fmla="*/ 38 h 87"/>
                  <a:gd name="T62" fmla="*/ 7 w 17"/>
                  <a:gd name="T63" fmla="*/ 36 h 87"/>
                  <a:gd name="T64" fmla="*/ 6 w 17"/>
                  <a:gd name="T65" fmla="*/ 35 h 87"/>
                  <a:gd name="T66" fmla="*/ 6 w 17"/>
                  <a:gd name="T67" fmla="*/ 33 h 87"/>
                  <a:gd name="T68" fmla="*/ 6 w 17"/>
                  <a:gd name="T69" fmla="*/ 31 h 87"/>
                  <a:gd name="T70" fmla="*/ 6 w 17"/>
                  <a:gd name="T71" fmla="*/ 29 h 87"/>
                  <a:gd name="T72" fmla="*/ 5 w 17"/>
                  <a:gd name="T73" fmla="*/ 28 h 87"/>
                  <a:gd name="T74" fmla="*/ 5 w 17"/>
                  <a:gd name="T75" fmla="*/ 26 h 87"/>
                  <a:gd name="T76" fmla="*/ 4 w 17"/>
                  <a:gd name="T77" fmla="*/ 24 h 87"/>
                  <a:gd name="T78" fmla="*/ 4 w 17"/>
                  <a:gd name="T79" fmla="*/ 22 h 87"/>
                  <a:gd name="T80" fmla="*/ 4 w 17"/>
                  <a:gd name="T81" fmla="*/ 20 h 87"/>
                  <a:gd name="T82" fmla="*/ 4 w 17"/>
                  <a:gd name="T83" fmla="*/ 19 h 87"/>
                  <a:gd name="T84" fmla="*/ 3 w 17"/>
                  <a:gd name="T85" fmla="*/ 17 h 87"/>
                  <a:gd name="T86" fmla="*/ 3 w 17"/>
                  <a:gd name="T87" fmla="*/ 15 h 87"/>
                  <a:gd name="T88" fmla="*/ 3 w 17"/>
                  <a:gd name="T89" fmla="*/ 13 h 87"/>
                  <a:gd name="T90" fmla="*/ 2 w 17"/>
                  <a:gd name="T91" fmla="*/ 11 h 87"/>
                  <a:gd name="T92" fmla="*/ 2 w 17"/>
                  <a:gd name="T93" fmla="*/ 9 h 87"/>
                  <a:gd name="T94" fmla="*/ 2 w 17"/>
                  <a:gd name="T95" fmla="*/ 7 h 87"/>
                  <a:gd name="T96" fmla="*/ 1 w 17"/>
                  <a:gd name="T97" fmla="*/ 6 h 87"/>
                  <a:gd name="T98" fmla="*/ 1 w 17"/>
                  <a:gd name="T99" fmla="*/ 4 h 87"/>
                  <a:gd name="T100" fmla="*/ 1 w 17"/>
                  <a:gd name="T101" fmla="*/ 2 h 87"/>
                  <a:gd name="T102" fmla="*/ 0 w 17"/>
                  <a:gd name="T10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87">
                    <a:moveTo>
                      <a:pt x="17" y="87"/>
                    </a:moveTo>
                    <a:lnTo>
                      <a:pt x="16" y="85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3" y="71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2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4" name="Freeform 403"/>
              <p:cNvSpPr>
                <a:spLocks/>
              </p:cNvSpPr>
              <p:nvPr/>
            </p:nvSpPr>
            <p:spPr bwMode="auto">
              <a:xfrm>
                <a:off x="3723" y="2249"/>
                <a:ext cx="16" cy="107"/>
              </a:xfrm>
              <a:custGeom>
                <a:avLst/>
                <a:gdLst>
                  <a:gd name="T0" fmla="*/ 16 w 16"/>
                  <a:gd name="T1" fmla="*/ 107 h 107"/>
                  <a:gd name="T2" fmla="*/ 15 w 16"/>
                  <a:gd name="T3" fmla="*/ 105 h 107"/>
                  <a:gd name="T4" fmla="*/ 15 w 16"/>
                  <a:gd name="T5" fmla="*/ 103 h 107"/>
                  <a:gd name="T6" fmla="*/ 15 w 16"/>
                  <a:gd name="T7" fmla="*/ 101 h 107"/>
                  <a:gd name="T8" fmla="*/ 15 w 16"/>
                  <a:gd name="T9" fmla="*/ 99 h 107"/>
                  <a:gd name="T10" fmla="*/ 14 w 16"/>
                  <a:gd name="T11" fmla="*/ 97 h 107"/>
                  <a:gd name="T12" fmla="*/ 14 w 16"/>
                  <a:gd name="T13" fmla="*/ 95 h 107"/>
                  <a:gd name="T14" fmla="*/ 13 w 16"/>
                  <a:gd name="T15" fmla="*/ 93 h 107"/>
                  <a:gd name="T16" fmla="*/ 13 w 16"/>
                  <a:gd name="T17" fmla="*/ 91 h 107"/>
                  <a:gd name="T18" fmla="*/ 13 w 16"/>
                  <a:gd name="T19" fmla="*/ 89 h 107"/>
                  <a:gd name="T20" fmla="*/ 13 w 16"/>
                  <a:gd name="T21" fmla="*/ 87 h 107"/>
                  <a:gd name="T22" fmla="*/ 12 w 16"/>
                  <a:gd name="T23" fmla="*/ 85 h 107"/>
                  <a:gd name="T24" fmla="*/ 12 w 16"/>
                  <a:gd name="T25" fmla="*/ 84 h 107"/>
                  <a:gd name="T26" fmla="*/ 12 w 16"/>
                  <a:gd name="T27" fmla="*/ 81 h 107"/>
                  <a:gd name="T28" fmla="*/ 11 w 16"/>
                  <a:gd name="T29" fmla="*/ 79 h 107"/>
                  <a:gd name="T30" fmla="*/ 11 w 16"/>
                  <a:gd name="T31" fmla="*/ 78 h 107"/>
                  <a:gd name="T32" fmla="*/ 11 w 16"/>
                  <a:gd name="T33" fmla="*/ 75 h 107"/>
                  <a:gd name="T34" fmla="*/ 11 w 16"/>
                  <a:gd name="T35" fmla="*/ 73 h 107"/>
                  <a:gd name="T36" fmla="*/ 10 w 16"/>
                  <a:gd name="T37" fmla="*/ 71 h 107"/>
                  <a:gd name="T38" fmla="*/ 10 w 16"/>
                  <a:gd name="T39" fmla="*/ 69 h 107"/>
                  <a:gd name="T40" fmla="*/ 9 w 16"/>
                  <a:gd name="T41" fmla="*/ 67 h 107"/>
                  <a:gd name="T42" fmla="*/ 9 w 16"/>
                  <a:gd name="T43" fmla="*/ 65 h 107"/>
                  <a:gd name="T44" fmla="*/ 9 w 16"/>
                  <a:gd name="T45" fmla="*/ 63 h 107"/>
                  <a:gd name="T46" fmla="*/ 9 w 16"/>
                  <a:gd name="T47" fmla="*/ 61 h 107"/>
                  <a:gd name="T48" fmla="*/ 8 w 16"/>
                  <a:gd name="T49" fmla="*/ 59 h 107"/>
                  <a:gd name="T50" fmla="*/ 8 w 16"/>
                  <a:gd name="T51" fmla="*/ 57 h 107"/>
                  <a:gd name="T52" fmla="*/ 8 w 16"/>
                  <a:gd name="T53" fmla="*/ 55 h 107"/>
                  <a:gd name="T54" fmla="*/ 7 w 16"/>
                  <a:gd name="T55" fmla="*/ 53 h 107"/>
                  <a:gd name="T56" fmla="*/ 7 w 16"/>
                  <a:gd name="T57" fmla="*/ 50 h 107"/>
                  <a:gd name="T58" fmla="*/ 7 w 16"/>
                  <a:gd name="T59" fmla="*/ 48 h 107"/>
                  <a:gd name="T60" fmla="*/ 6 w 16"/>
                  <a:gd name="T61" fmla="*/ 46 h 107"/>
                  <a:gd name="T62" fmla="*/ 6 w 16"/>
                  <a:gd name="T63" fmla="*/ 44 h 107"/>
                  <a:gd name="T64" fmla="*/ 6 w 16"/>
                  <a:gd name="T65" fmla="*/ 42 h 107"/>
                  <a:gd name="T66" fmla="*/ 5 w 16"/>
                  <a:gd name="T67" fmla="*/ 40 h 107"/>
                  <a:gd name="T68" fmla="*/ 5 w 16"/>
                  <a:gd name="T69" fmla="*/ 38 h 107"/>
                  <a:gd name="T70" fmla="*/ 5 w 16"/>
                  <a:gd name="T71" fmla="*/ 36 h 107"/>
                  <a:gd name="T72" fmla="*/ 5 w 16"/>
                  <a:gd name="T73" fmla="*/ 33 h 107"/>
                  <a:gd name="T74" fmla="*/ 4 w 16"/>
                  <a:gd name="T75" fmla="*/ 31 h 107"/>
                  <a:gd name="T76" fmla="*/ 4 w 16"/>
                  <a:gd name="T77" fmla="*/ 29 h 107"/>
                  <a:gd name="T78" fmla="*/ 3 w 16"/>
                  <a:gd name="T79" fmla="*/ 27 h 107"/>
                  <a:gd name="T80" fmla="*/ 3 w 16"/>
                  <a:gd name="T81" fmla="*/ 24 h 107"/>
                  <a:gd name="T82" fmla="*/ 3 w 16"/>
                  <a:gd name="T83" fmla="*/ 22 h 107"/>
                  <a:gd name="T84" fmla="*/ 3 w 16"/>
                  <a:gd name="T85" fmla="*/ 20 h 107"/>
                  <a:gd name="T86" fmla="*/ 2 w 16"/>
                  <a:gd name="T87" fmla="*/ 18 h 107"/>
                  <a:gd name="T88" fmla="*/ 2 w 16"/>
                  <a:gd name="T89" fmla="*/ 16 h 107"/>
                  <a:gd name="T90" fmla="*/ 2 w 16"/>
                  <a:gd name="T91" fmla="*/ 13 h 107"/>
                  <a:gd name="T92" fmla="*/ 1 w 16"/>
                  <a:gd name="T93" fmla="*/ 11 h 107"/>
                  <a:gd name="T94" fmla="*/ 1 w 16"/>
                  <a:gd name="T95" fmla="*/ 9 h 107"/>
                  <a:gd name="T96" fmla="*/ 1 w 16"/>
                  <a:gd name="T97" fmla="*/ 7 h 107"/>
                  <a:gd name="T98" fmla="*/ 1 w 16"/>
                  <a:gd name="T99" fmla="*/ 4 h 107"/>
                  <a:gd name="T100" fmla="*/ 0 w 16"/>
                  <a:gd name="T101" fmla="*/ 2 h 107"/>
                  <a:gd name="T102" fmla="*/ 0 w 16"/>
                  <a:gd name="T10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07">
                    <a:moveTo>
                      <a:pt x="16" y="107"/>
                    </a:moveTo>
                    <a:lnTo>
                      <a:pt x="15" y="105"/>
                    </a:lnTo>
                    <a:lnTo>
                      <a:pt x="15" y="103"/>
                    </a:lnTo>
                    <a:lnTo>
                      <a:pt x="15" y="101"/>
                    </a:lnTo>
                    <a:lnTo>
                      <a:pt x="15" y="99"/>
                    </a:lnTo>
                    <a:lnTo>
                      <a:pt x="14" y="97"/>
                    </a:lnTo>
                    <a:lnTo>
                      <a:pt x="14" y="95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13" y="89"/>
                    </a:lnTo>
                    <a:lnTo>
                      <a:pt x="13" y="87"/>
                    </a:lnTo>
                    <a:lnTo>
                      <a:pt x="12" y="85"/>
                    </a:lnTo>
                    <a:lnTo>
                      <a:pt x="12" y="84"/>
                    </a:lnTo>
                    <a:lnTo>
                      <a:pt x="12" y="81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5"/>
                    </a:lnTo>
                    <a:lnTo>
                      <a:pt x="11" y="73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9" y="67"/>
                    </a:lnTo>
                    <a:lnTo>
                      <a:pt x="9" y="65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7" y="53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5" name="Freeform 404"/>
              <p:cNvSpPr>
                <a:spLocks/>
              </p:cNvSpPr>
              <p:nvPr/>
            </p:nvSpPr>
            <p:spPr bwMode="auto">
              <a:xfrm>
                <a:off x="3707" y="2126"/>
                <a:ext cx="16" cy="125"/>
              </a:xfrm>
              <a:custGeom>
                <a:avLst/>
                <a:gdLst>
                  <a:gd name="T0" fmla="*/ 16 w 16"/>
                  <a:gd name="T1" fmla="*/ 125 h 125"/>
                  <a:gd name="T2" fmla="*/ 16 w 16"/>
                  <a:gd name="T3" fmla="*/ 123 h 125"/>
                  <a:gd name="T4" fmla="*/ 15 w 16"/>
                  <a:gd name="T5" fmla="*/ 120 h 125"/>
                  <a:gd name="T6" fmla="*/ 15 w 16"/>
                  <a:gd name="T7" fmla="*/ 118 h 125"/>
                  <a:gd name="T8" fmla="*/ 15 w 16"/>
                  <a:gd name="T9" fmla="*/ 116 h 125"/>
                  <a:gd name="T10" fmla="*/ 15 w 16"/>
                  <a:gd name="T11" fmla="*/ 113 h 125"/>
                  <a:gd name="T12" fmla="*/ 14 w 16"/>
                  <a:gd name="T13" fmla="*/ 111 h 125"/>
                  <a:gd name="T14" fmla="*/ 14 w 16"/>
                  <a:gd name="T15" fmla="*/ 109 h 125"/>
                  <a:gd name="T16" fmla="*/ 14 w 16"/>
                  <a:gd name="T17" fmla="*/ 106 h 125"/>
                  <a:gd name="T18" fmla="*/ 13 w 16"/>
                  <a:gd name="T19" fmla="*/ 104 h 125"/>
                  <a:gd name="T20" fmla="*/ 13 w 16"/>
                  <a:gd name="T21" fmla="*/ 102 h 125"/>
                  <a:gd name="T22" fmla="*/ 13 w 16"/>
                  <a:gd name="T23" fmla="*/ 99 h 125"/>
                  <a:gd name="T24" fmla="*/ 12 w 16"/>
                  <a:gd name="T25" fmla="*/ 97 h 125"/>
                  <a:gd name="T26" fmla="*/ 12 w 16"/>
                  <a:gd name="T27" fmla="*/ 95 h 125"/>
                  <a:gd name="T28" fmla="*/ 12 w 16"/>
                  <a:gd name="T29" fmla="*/ 92 h 125"/>
                  <a:gd name="T30" fmla="*/ 11 w 16"/>
                  <a:gd name="T31" fmla="*/ 90 h 125"/>
                  <a:gd name="T32" fmla="*/ 11 w 16"/>
                  <a:gd name="T33" fmla="*/ 87 h 125"/>
                  <a:gd name="T34" fmla="*/ 11 w 16"/>
                  <a:gd name="T35" fmla="*/ 85 h 125"/>
                  <a:gd name="T36" fmla="*/ 11 w 16"/>
                  <a:gd name="T37" fmla="*/ 83 h 125"/>
                  <a:gd name="T38" fmla="*/ 10 w 16"/>
                  <a:gd name="T39" fmla="*/ 80 h 125"/>
                  <a:gd name="T40" fmla="*/ 10 w 16"/>
                  <a:gd name="T41" fmla="*/ 78 h 125"/>
                  <a:gd name="T42" fmla="*/ 9 w 16"/>
                  <a:gd name="T43" fmla="*/ 75 h 125"/>
                  <a:gd name="T44" fmla="*/ 9 w 16"/>
                  <a:gd name="T45" fmla="*/ 73 h 125"/>
                  <a:gd name="T46" fmla="*/ 9 w 16"/>
                  <a:gd name="T47" fmla="*/ 71 h 125"/>
                  <a:gd name="T48" fmla="*/ 9 w 16"/>
                  <a:gd name="T49" fmla="*/ 68 h 125"/>
                  <a:gd name="T50" fmla="*/ 8 w 16"/>
                  <a:gd name="T51" fmla="*/ 66 h 125"/>
                  <a:gd name="T52" fmla="*/ 8 w 16"/>
                  <a:gd name="T53" fmla="*/ 63 h 125"/>
                  <a:gd name="T54" fmla="*/ 8 w 16"/>
                  <a:gd name="T55" fmla="*/ 61 h 125"/>
                  <a:gd name="T56" fmla="*/ 7 w 16"/>
                  <a:gd name="T57" fmla="*/ 58 h 125"/>
                  <a:gd name="T58" fmla="*/ 7 w 16"/>
                  <a:gd name="T59" fmla="*/ 56 h 125"/>
                  <a:gd name="T60" fmla="*/ 7 w 16"/>
                  <a:gd name="T61" fmla="*/ 53 h 125"/>
                  <a:gd name="T62" fmla="*/ 6 w 16"/>
                  <a:gd name="T63" fmla="*/ 51 h 125"/>
                  <a:gd name="T64" fmla="*/ 6 w 16"/>
                  <a:gd name="T65" fmla="*/ 48 h 125"/>
                  <a:gd name="T66" fmla="*/ 6 w 16"/>
                  <a:gd name="T67" fmla="*/ 46 h 125"/>
                  <a:gd name="T68" fmla="*/ 5 w 16"/>
                  <a:gd name="T69" fmla="*/ 43 h 125"/>
                  <a:gd name="T70" fmla="*/ 5 w 16"/>
                  <a:gd name="T71" fmla="*/ 41 h 125"/>
                  <a:gd name="T72" fmla="*/ 5 w 16"/>
                  <a:gd name="T73" fmla="*/ 38 h 125"/>
                  <a:gd name="T74" fmla="*/ 5 w 16"/>
                  <a:gd name="T75" fmla="*/ 36 h 125"/>
                  <a:gd name="T76" fmla="*/ 4 w 16"/>
                  <a:gd name="T77" fmla="*/ 33 h 125"/>
                  <a:gd name="T78" fmla="*/ 4 w 16"/>
                  <a:gd name="T79" fmla="*/ 31 h 125"/>
                  <a:gd name="T80" fmla="*/ 4 w 16"/>
                  <a:gd name="T81" fmla="*/ 28 h 125"/>
                  <a:gd name="T82" fmla="*/ 3 w 16"/>
                  <a:gd name="T83" fmla="*/ 26 h 125"/>
                  <a:gd name="T84" fmla="*/ 3 w 16"/>
                  <a:gd name="T85" fmla="*/ 23 h 125"/>
                  <a:gd name="T86" fmla="*/ 3 w 16"/>
                  <a:gd name="T87" fmla="*/ 21 h 125"/>
                  <a:gd name="T88" fmla="*/ 2 w 16"/>
                  <a:gd name="T89" fmla="*/ 18 h 125"/>
                  <a:gd name="T90" fmla="*/ 2 w 16"/>
                  <a:gd name="T91" fmla="*/ 15 h 125"/>
                  <a:gd name="T92" fmla="*/ 2 w 16"/>
                  <a:gd name="T93" fmla="*/ 13 h 125"/>
                  <a:gd name="T94" fmla="*/ 2 w 16"/>
                  <a:gd name="T95" fmla="*/ 10 h 125"/>
                  <a:gd name="T96" fmla="*/ 1 w 16"/>
                  <a:gd name="T97" fmla="*/ 8 h 125"/>
                  <a:gd name="T98" fmla="*/ 1 w 16"/>
                  <a:gd name="T99" fmla="*/ 5 h 125"/>
                  <a:gd name="T100" fmla="*/ 1 w 16"/>
                  <a:gd name="T101" fmla="*/ 3 h 125"/>
                  <a:gd name="T102" fmla="*/ 0 w 16"/>
                  <a:gd name="T10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25">
                    <a:moveTo>
                      <a:pt x="16" y="125"/>
                    </a:moveTo>
                    <a:lnTo>
                      <a:pt x="16" y="123"/>
                    </a:lnTo>
                    <a:lnTo>
                      <a:pt x="15" y="120"/>
                    </a:lnTo>
                    <a:lnTo>
                      <a:pt x="15" y="118"/>
                    </a:lnTo>
                    <a:lnTo>
                      <a:pt x="15" y="116"/>
                    </a:lnTo>
                    <a:lnTo>
                      <a:pt x="15" y="113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6"/>
                    </a:lnTo>
                    <a:lnTo>
                      <a:pt x="13" y="104"/>
                    </a:lnTo>
                    <a:lnTo>
                      <a:pt x="13" y="102"/>
                    </a:lnTo>
                    <a:lnTo>
                      <a:pt x="13" y="99"/>
                    </a:lnTo>
                    <a:lnTo>
                      <a:pt x="12" y="97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11" y="90"/>
                    </a:lnTo>
                    <a:lnTo>
                      <a:pt x="11" y="87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0" y="80"/>
                    </a:lnTo>
                    <a:lnTo>
                      <a:pt x="10" y="78"/>
                    </a:lnTo>
                    <a:lnTo>
                      <a:pt x="9" y="75"/>
                    </a:lnTo>
                    <a:lnTo>
                      <a:pt x="9" y="73"/>
                    </a:lnTo>
                    <a:lnTo>
                      <a:pt x="9" y="71"/>
                    </a:lnTo>
                    <a:lnTo>
                      <a:pt x="9" y="68"/>
                    </a:lnTo>
                    <a:lnTo>
                      <a:pt x="8" y="66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7" y="53"/>
                    </a:lnTo>
                    <a:lnTo>
                      <a:pt x="6" y="51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6" name="Freeform 405"/>
              <p:cNvSpPr>
                <a:spLocks/>
              </p:cNvSpPr>
              <p:nvPr/>
            </p:nvSpPr>
            <p:spPr bwMode="auto">
              <a:xfrm>
                <a:off x="3692" y="1997"/>
                <a:ext cx="16" cy="132"/>
              </a:xfrm>
              <a:custGeom>
                <a:avLst/>
                <a:gdLst>
                  <a:gd name="T0" fmla="*/ 16 w 16"/>
                  <a:gd name="T1" fmla="*/ 132 h 132"/>
                  <a:gd name="T2" fmla="*/ 15 w 16"/>
                  <a:gd name="T3" fmla="*/ 129 h 132"/>
                  <a:gd name="T4" fmla="*/ 15 w 16"/>
                  <a:gd name="T5" fmla="*/ 127 h 132"/>
                  <a:gd name="T6" fmla="*/ 15 w 16"/>
                  <a:gd name="T7" fmla="*/ 124 h 132"/>
                  <a:gd name="T8" fmla="*/ 14 w 16"/>
                  <a:gd name="T9" fmla="*/ 121 h 132"/>
                  <a:gd name="T10" fmla="*/ 14 w 16"/>
                  <a:gd name="T11" fmla="*/ 119 h 132"/>
                  <a:gd name="T12" fmla="*/ 14 w 16"/>
                  <a:gd name="T13" fmla="*/ 116 h 132"/>
                  <a:gd name="T14" fmla="*/ 13 w 16"/>
                  <a:gd name="T15" fmla="*/ 114 h 132"/>
                  <a:gd name="T16" fmla="*/ 13 w 16"/>
                  <a:gd name="T17" fmla="*/ 111 h 132"/>
                  <a:gd name="T18" fmla="*/ 13 w 16"/>
                  <a:gd name="T19" fmla="*/ 108 h 132"/>
                  <a:gd name="T20" fmla="*/ 13 w 16"/>
                  <a:gd name="T21" fmla="*/ 106 h 132"/>
                  <a:gd name="T22" fmla="*/ 12 w 16"/>
                  <a:gd name="T23" fmla="*/ 103 h 132"/>
                  <a:gd name="T24" fmla="*/ 12 w 16"/>
                  <a:gd name="T25" fmla="*/ 101 h 132"/>
                  <a:gd name="T26" fmla="*/ 11 w 16"/>
                  <a:gd name="T27" fmla="*/ 98 h 132"/>
                  <a:gd name="T28" fmla="*/ 11 w 16"/>
                  <a:gd name="T29" fmla="*/ 95 h 132"/>
                  <a:gd name="T30" fmla="*/ 11 w 16"/>
                  <a:gd name="T31" fmla="*/ 93 h 132"/>
                  <a:gd name="T32" fmla="*/ 11 w 16"/>
                  <a:gd name="T33" fmla="*/ 90 h 132"/>
                  <a:gd name="T34" fmla="*/ 10 w 16"/>
                  <a:gd name="T35" fmla="*/ 88 h 132"/>
                  <a:gd name="T36" fmla="*/ 10 w 16"/>
                  <a:gd name="T37" fmla="*/ 85 h 132"/>
                  <a:gd name="T38" fmla="*/ 10 w 16"/>
                  <a:gd name="T39" fmla="*/ 82 h 132"/>
                  <a:gd name="T40" fmla="*/ 9 w 16"/>
                  <a:gd name="T41" fmla="*/ 80 h 132"/>
                  <a:gd name="T42" fmla="*/ 9 w 16"/>
                  <a:gd name="T43" fmla="*/ 77 h 132"/>
                  <a:gd name="T44" fmla="*/ 9 w 16"/>
                  <a:gd name="T45" fmla="*/ 75 h 132"/>
                  <a:gd name="T46" fmla="*/ 9 w 16"/>
                  <a:gd name="T47" fmla="*/ 72 h 132"/>
                  <a:gd name="T48" fmla="*/ 8 w 16"/>
                  <a:gd name="T49" fmla="*/ 69 h 132"/>
                  <a:gd name="T50" fmla="*/ 8 w 16"/>
                  <a:gd name="T51" fmla="*/ 67 h 132"/>
                  <a:gd name="T52" fmla="*/ 8 w 16"/>
                  <a:gd name="T53" fmla="*/ 64 h 132"/>
                  <a:gd name="T54" fmla="*/ 7 w 16"/>
                  <a:gd name="T55" fmla="*/ 62 h 132"/>
                  <a:gd name="T56" fmla="*/ 7 w 16"/>
                  <a:gd name="T57" fmla="*/ 59 h 132"/>
                  <a:gd name="T58" fmla="*/ 7 w 16"/>
                  <a:gd name="T59" fmla="*/ 56 h 132"/>
                  <a:gd name="T60" fmla="*/ 6 w 16"/>
                  <a:gd name="T61" fmla="*/ 54 h 132"/>
                  <a:gd name="T62" fmla="*/ 6 w 16"/>
                  <a:gd name="T63" fmla="*/ 51 h 132"/>
                  <a:gd name="T64" fmla="*/ 6 w 16"/>
                  <a:gd name="T65" fmla="*/ 49 h 132"/>
                  <a:gd name="T66" fmla="*/ 6 w 16"/>
                  <a:gd name="T67" fmla="*/ 46 h 132"/>
                  <a:gd name="T68" fmla="*/ 5 w 16"/>
                  <a:gd name="T69" fmla="*/ 43 h 132"/>
                  <a:gd name="T70" fmla="*/ 5 w 16"/>
                  <a:gd name="T71" fmla="*/ 41 h 132"/>
                  <a:gd name="T72" fmla="*/ 4 w 16"/>
                  <a:gd name="T73" fmla="*/ 38 h 132"/>
                  <a:gd name="T74" fmla="*/ 4 w 16"/>
                  <a:gd name="T75" fmla="*/ 36 h 132"/>
                  <a:gd name="T76" fmla="*/ 4 w 16"/>
                  <a:gd name="T77" fmla="*/ 33 h 132"/>
                  <a:gd name="T78" fmla="*/ 4 w 16"/>
                  <a:gd name="T79" fmla="*/ 31 h 132"/>
                  <a:gd name="T80" fmla="*/ 3 w 16"/>
                  <a:gd name="T81" fmla="*/ 28 h 132"/>
                  <a:gd name="T82" fmla="*/ 3 w 16"/>
                  <a:gd name="T83" fmla="*/ 26 h 132"/>
                  <a:gd name="T84" fmla="*/ 3 w 16"/>
                  <a:gd name="T85" fmla="*/ 23 h 132"/>
                  <a:gd name="T86" fmla="*/ 2 w 16"/>
                  <a:gd name="T87" fmla="*/ 20 h 132"/>
                  <a:gd name="T88" fmla="*/ 2 w 16"/>
                  <a:gd name="T89" fmla="*/ 18 h 132"/>
                  <a:gd name="T90" fmla="*/ 2 w 16"/>
                  <a:gd name="T91" fmla="*/ 15 h 132"/>
                  <a:gd name="T92" fmla="*/ 1 w 16"/>
                  <a:gd name="T93" fmla="*/ 13 h 132"/>
                  <a:gd name="T94" fmla="*/ 1 w 16"/>
                  <a:gd name="T95" fmla="*/ 10 h 132"/>
                  <a:gd name="T96" fmla="*/ 1 w 16"/>
                  <a:gd name="T97" fmla="*/ 8 h 132"/>
                  <a:gd name="T98" fmla="*/ 0 w 16"/>
                  <a:gd name="T99" fmla="*/ 5 h 132"/>
                  <a:gd name="T100" fmla="*/ 0 w 16"/>
                  <a:gd name="T101" fmla="*/ 3 h 132"/>
                  <a:gd name="T102" fmla="*/ 0 w 16"/>
                  <a:gd name="T10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32">
                    <a:moveTo>
                      <a:pt x="16" y="132"/>
                    </a:moveTo>
                    <a:lnTo>
                      <a:pt x="15" y="129"/>
                    </a:lnTo>
                    <a:lnTo>
                      <a:pt x="15" y="127"/>
                    </a:lnTo>
                    <a:lnTo>
                      <a:pt x="15" y="124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6"/>
                    </a:lnTo>
                    <a:lnTo>
                      <a:pt x="13" y="114"/>
                    </a:lnTo>
                    <a:lnTo>
                      <a:pt x="13" y="111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2" y="103"/>
                    </a:lnTo>
                    <a:lnTo>
                      <a:pt x="12" y="101"/>
                    </a:lnTo>
                    <a:lnTo>
                      <a:pt x="11" y="98"/>
                    </a:lnTo>
                    <a:lnTo>
                      <a:pt x="11" y="95"/>
                    </a:lnTo>
                    <a:lnTo>
                      <a:pt x="11" y="93"/>
                    </a:lnTo>
                    <a:lnTo>
                      <a:pt x="11" y="90"/>
                    </a:lnTo>
                    <a:lnTo>
                      <a:pt x="10" y="88"/>
                    </a:lnTo>
                    <a:lnTo>
                      <a:pt x="10" y="85"/>
                    </a:lnTo>
                    <a:lnTo>
                      <a:pt x="10" y="82"/>
                    </a:lnTo>
                    <a:lnTo>
                      <a:pt x="9" y="80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2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4"/>
                    </a:lnTo>
                    <a:lnTo>
                      <a:pt x="7" y="62"/>
                    </a:lnTo>
                    <a:lnTo>
                      <a:pt x="7" y="59"/>
                    </a:lnTo>
                    <a:lnTo>
                      <a:pt x="7" y="56"/>
                    </a:lnTo>
                    <a:lnTo>
                      <a:pt x="6" y="54"/>
                    </a:lnTo>
                    <a:lnTo>
                      <a:pt x="6" y="51"/>
                    </a:lnTo>
                    <a:lnTo>
                      <a:pt x="6" y="49"/>
                    </a:lnTo>
                    <a:lnTo>
                      <a:pt x="6" y="46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17" name="Freeform 406"/>
              <p:cNvSpPr>
                <a:spLocks/>
              </p:cNvSpPr>
              <p:nvPr/>
            </p:nvSpPr>
            <p:spPr bwMode="auto">
              <a:xfrm>
                <a:off x="3677" y="1881"/>
                <a:ext cx="15" cy="119"/>
              </a:xfrm>
              <a:custGeom>
                <a:avLst/>
                <a:gdLst>
                  <a:gd name="T0" fmla="*/ 15 w 15"/>
                  <a:gd name="T1" fmla="*/ 119 h 119"/>
                  <a:gd name="T2" fmla="*/ 15 w 15"/>
                  <a:gd name="T3" fmla="*/ 116 h 119"/>
                  <a:gd name="T4" fmla="*/ 15 w 15"/>
                  <a:gd name="T5" fmla="*/ 113 h 119"/>
                  <a:gd name="T6" fmla="*/ 14 w 15"/>
                  <a:gd name="T7" fmla="*/ 111 h 119"/>
                  <a:gd name="T8" fmla="*/ 14 w 15"/>
                  <a:gd name="T9" fmla="*/ 108 h 119"/>
                  <a:gd name="T10" fmla="*/ 14 w 15"/>
                  <a:gd name="T11" fmla="*/ 106 h 119"/>
                  <a:gd name="T12" fmla="*/ 13 w 15"/>
                  <a:gd name="T13" fmla="*/ 103 h 119"/>
                  <a:gd name="T14" fmla="*/ 13 w 15"/>
                  <a:gd name="T15" fmla="*/ 101 h 119"/>
                  <a:gd name="T16" fmla="*/ 13 w 15"/>
                  <a:gd name="T17" fmla="*/ 98 h 119"/>
                  <a:gd name="T18" fmla="*/ 12 w 15"/>
                  <a:gd name="T19" fmla="*/ 96 h 119"/>
                  <a:gd name="T20" fmla="*/ 12 w 15"/>
                  <a:gd name="T21" fmla="*/ 94 h 119"/>
                  <a:gd name="T22" fmla="*/ 12 w 15"/>
                  <a:gd name="T23" fmla="*/ 91 h 119"/>
                  <a:gd name="T24" fmla="*/ 12 w 15"/>
                  <a:gd name="T25" fmla="*/ 88 h 119"/>
                  <a:gd name="T26" fmla="*/ 11 w 15"/>
                  <a:gd name="T27" fmla="*/ 86 h 119"/>
                  <a:gd name="T28" fmla="*/ 11 w 15"/>
                  <a:gd name="T29" fmla="*/ 84 h 119"/>
                  <a:gd name="T30" fmla="*/ 11 w 15"/>
                  <a:gd name="T31" fmla="*/ 81 h 119"/>
                  <a:gd name="T32" fmla="*/ 10 w 15"/>
                  <a:gd name="T33" fmla="*/ 79 h 119"/>
                  <a:gd name="T34" fmla="*/ 10 w 15"/>
                  <a:gd name="T35" fmla="*/ 76 h 119"/>
                  <a:gd name="T36" fmla="*/ 10 w 15"/>
                  <a:gd name="T37" fmla="*/ 74 h 119"/>
                  <a:gd name="T38" fmla="*/ 9 w 15"/>
                  <a:gd name="T39" fmla="*/ 72 h 119"/>
                  <a:gd name="T40" fmla="*/ 9 w 15"/>
                  <a:gd name="T41" fmla="*/ 69 h 119"/>
                  <a:gd name="T42" fmla="*/ 9 w 15"/>
                  <a:gd name="T43" fmla="*/ 67 h 119"/>
                  <a:gd name="T44" fmla="*/ 8 w 15"/>
                  <a:gd name="T45" fmla="*/ 64 h 119"/>
                  <a:gd name="T46" fmla="*/ 8 w 15"/>
                  <a:gd name="T47" fmla="*/ 62 h 119"/>
                  <a:gd name="T48" fmla="*/ 8 w 15"/>
                  <a:gd name="T49" fmla="*/ 60 h 119"/>
                  <a:gd name="T50" fmla="*/ 8 w 15"/>
                  <a:gd name="T51" fmla="*/ 57 h 119"/>
                  <a:gd name="T52" fmla="*/ 7 w 15"/>
                  <a:gd name="T53" fmla="*/ 55 h 119"/>
                  <a:gd name="T54" fmla="*/ 7 w 15"/>
                  <a:gd name="T55" fmla="*/ 53 h 119"/>
                  <a:gd name="T56" fmla="*/ 7 w 15"/>
                  <a:gd name="T57" fmla="*/ 50 h 119"/>
                  <a:gd name="T58" fmla="*/ 6 w 15"/>
                  <a:gd name="T59" fmla="*/ 48 h 119"/>
                  <a:gd name="T60" fmla="*/ 6 w 15"/>
                  <a:gd name="T61" fmla="*/ 46 h 119"/>
                  <a:gd name="T62" fmla="*/ 6 w 15"/>
                  <a:gd name="T63" fmla="*/ 44 h 119"/>
                  <a:gd name="T64" fmla="*/ 5 w 15"/>
                  <a:gd name="T65" fmla="*/ 41 h 119"/>
                  <a:gd name="T66" fmla="*/ 5 w 15"/>
                  <a:gd name="T67" fmla="*/ 39 h 119"/>
                  <a:gd name="T68" fmla="*/ 5 w 15"/>
                  <a:gd name="T69" fmla="*/ 37 h 119"/>
                  <a:gd name="T70" fmla="*/ 5 w 15"/>
                  <a:gd name="T71" fmla="*/ 35 h 119"/>
                  <a:gd name="T72" fmla="*/ 4 w 15"/>
                  <a:gd name="T73" fmla="*/ 32 h 119"/>
                  <a:gd name="T74" fmla="*/ 4 w 15"/>
                  <a:gd name="T75" fmla="*/ 30 h 119"/>
                  <a:gd name="T76" fmla="*/ 4 w 15"/>
                  <a:gd name="T77" fmla="*/ 28 h 119"/>
                  <a:gd name="T78" fmla="*/ 3 w 15"/>
                  <a:gd name="T79" fmla="*/ 26 h 119"/>
                  <a:gd name="T80" fmla="*/ 3 w 15"/>
                  <a:gd name="T81" fmla="*/ 23 h 119"/>
                  <a:gd name="T82" fmla="*/ 3 w 15"/>
                  <a:gd name="T83" fmla="*/ 21 h 119"/>
                  <a:gd name="T84" fmla="*/ 2 w 15"/>
                  <a:gd name="T85" fmla="*/ 19 h 119"/>
                  <a:gd name="T86" fmla="*/ 2 w 15"/>
                  <a:gd name="T87" fmla="*/ 17 h 119"/>
                  <a:gd name="T88" fmla="*/ 2 w 15"/>
                  <a:gd name="T89" fmla="*/ 15 h 119"/>
                  <a:gd name="T90" fmla="*/ 1 w 15"/>
                  <a:gd name="T91" fmla="*/ 13 h 119"/>
                  <a:gd name="T92" fmla="*/ 1 w 15"/>
                  <a:gd name="T93" fmla="*/ 11 h 119"/>
                  <a:gd name="T94" fmla="*/ 1 w 15"/>
                  <a:gd name="T95" fmla="*/ 9 h 119"/>
                  <a:gd name="T96" fmla="*/ 1 w 15"/>
                  <a:gd name="T97" fmla="*/ 7 h 119"/>
                  <a:gd name="T98" fmla="*/ 0 w 15"/>
                  <a:gd name="T99" fmla="*/ 5 h 119"/>
                  <a:gd name="T100" fmla="*/ 0 w 15"/>
                  <a:gd name="T101" fmla="*/ 3 h 119"/>
                  <a:gd name="T102" fmla="*/ 0 w 15"/>
                  <a:gd name="T10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119">
                    <a:moveTo>
                      <a:pt x="15" y="119"/>
                    </a:moveTo>
                    <a:lnTo>
                      <a:pt x="15" y="116"/>
                    </a:lnTo>
                    <a:lnTo>
                      <a:pt x="15" y="113"/>
                    </a:lnTo>
                    <a:lnTo>
                      <a:pt x="14" y="111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3" y="103"/>
                    </a:lnTo>
                    <a:lnTo>
                      <a:pt x="13" y="101"/>
                    </a:lnTo>
                    <a:lnTo>
                      <a:pt x="13" y="98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2" y="91"/>
                    </a:lnTo>
                    <a:lnTo>
                      <a:pt x="12" y="88"/>
                    </a:lnTo>
                    <a:lnTo>
                      <a:pt x="11" y="86"/>
                    </a:lnTo>
                    <a:lnTo>
                      <a:pt x="11" y="84"/>
                    </a:lnTo>
                    <a:lnTo>
                      <a:pt x="11" y="81"/>
                    </a:lnTo>
                    <a:lnTo>
                      <a:pt x="10" y="79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9" y="72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7" y="55"/>
                    </a:lnTo>
                    <a:lnTo>
                      <a:pt x="7" y="53"/>
                    </a:lnTo>
                    <a:lnTo>
                      <a:pt x="7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sp>
          <p:nvSpPr>
            <p:cNvPr id="131" name="Freeform 408"/>
            <p:cNvSpPr>
              <a:spLocks/>
            </p:cNvSpPr>
            <p:nvPr/>
          </p:nvSpPr>
          <p:spPr bwMode="auto">
            <a:xfrm>
              <a:off x="5238665" y="2011690"/>
              <a:ext cx="15748" cy="80709"/>
            </a:xfrm>
            <a:custGeom>
              <a:avLst/>
              <a:gdLst>
                <a:gd name="T0" fmla="*/ 16 w 16"/>
                <a:gd name="T1" fmla="*/ 82 h 82"/>
                <a:gd name="T2" fmla="*/ 16 w 16"/>
                <a:gd name="T3" fmla="*/ 79 h 82"/>
                <a:gd name="T4" fmla="*/ 15 w 16"/>
                <a:gd name="T5" fmla="*/ 78 h 82"/>
                <a:gd name="T6" fmla="*/ 15 w 16"/>
                <a:gd name="T7" fmla="*/ 75 h 82"/>
                <a:gd name="T8" fmla="*/ 15 w 16"/>
                <a:gd name="T9" fmla="*/ 74 h 82"/>
                <a:gd name="T10" fmla="*/ 14 w 16"/>
                <a:gd name="T11" fmla="*/ 72 h 82"/>
                <a:gd name="T12" fmla="*/ 14 w 16"/>
                <a:gd name="T13" fmla="*/ 70 h 82"/>
                <a:gd name="T14" fmla="*/ 14 w 16"/>
                <a:gd name="T15" fmla="*/ 68 h 82"/>
                <a:gd name="T16" fmla="*/ 14 w 16"/>
                <a:gd name="T17" fmla="*/ 66 h 82"/>
                <a:gd name="T18" fmla="*/ 13 w 16"/>
                <a:gd name="T19" fmla="*/ 64 h 82"/>
                <a:gd name="T20" fmla="*/ 13 w 16"/>
                <a:gd name="T21" fmla="*/ 62 h 82"/>
                <a:gd name="T22" fmla="*/ 12 w 16"/>
                <a:gd name="T23" fmla="*/ 60 h 82"/>
                <a:gd name="T24" fmla="*/ 12 w 16"/>
                <a:gd name="T25" fmla="*/ 58 h 82"/>
                <a:gd name="T26" fmla="*/ 12 w 16"/>
                <a:gd name="T27" fmla="*/ 56 h 82"/>
                <a:gd name="T28" fmla="*/ 12 w 16"/>
                <a:gd name="T29" fmla="*/ 55 h 82"/>
                <a:gd name="T30" fmla="*/ 11 w 16"/>
                <a:gd name="T31" fmla="*/ 53 h 82"/>
                <a:gd name="T32" fmla="*/ 11 w 16"/>
                <a:gd name="T33" fmla="*/ 51 h 82"/>
                <a:gd name="T34" fmla="*/ 11 w 16"/>
                <a:gd name="T35" fmla="*/ 49 h 82"/>
                <a:gd name="T36" fmla="*/ 10 w 16"/>
                <a:gd name="T37" fmla="*/ 48 h 82"/>
                <a:gd name="T38" fmla="*/ 10 w 16"/>
                <a:gd name="T39" fmla="*/ 46 h 82"/>
                <a:gd name="T40" fmla="*/ 10 w 16"/>
                <a:gd name="T41" fmla="*/ 44 h 82"/>
                <a:gd name="T42" fmla="*/ 10 w 16"/>
                <a:gd name="T43" fmla="*/ 42 h 82"/>
                <a:gd name="T44" fmla="*/ 9 w 16"/>
                <a:gd name="T45" fmla="*/ 41 h 82"/>
                <a:gd name="T46" fmla="*/ 9 w 16"/>
                <a:gd name="T47" fmla="*/ 39 h 82"/>
                <a:gd name="T48" fmla="*/ 9 w 16"/>
                <a:gd name="T49" fmla="*/ 37 h 82"/>
                <a:gd name="T50" fmla="*/ 8 w 16"/>
                <a:gd name="T51" fmla="*/ 36 h 82"/>
                <a:gd name="T52" fmla="*/ 8 w 16"/>
                <a:gd name="T53" fmla="*/ 34 h 82"/>
                <a:gd name="T54" fmla="*/ 8 w 16"/>
                <a:gd name="T55" fmla="*/ 33 h 82"/>
                <a:gd name="T56" fmla="*/ 7 w 16"/>
                <a:gd name="T57" fmla="*/ 31 h 82"/>
                <a:gd name="T58" fmla="*/ 7 w 16"/>
                <a:gd name="T59" fmla="*/ 30 h 82"/>
                <a:gd name="T60" fmla="*/ 7 w 16"/>
                <a:gd name="T61" fmla="*/ 28 h 82"/>
                <a:gd name="T62" fmla="*/ 7 w 16"/>
                <a:gd name="T63" fmla="*/ 26 h 82"/>
                <a:gd name="T64" fmla="*/ 6 w 16"/>
                <a:gd name="T65" fmla="*/ 25 h 82"/>
                <a:gd name="T66" fmla="*/ 6 w 16"/>
                <a:gd name="T67" fmla="*/ 23 h 82"/>
                <a:gd name="T68" fmla="*/ 6 w 16"/>
                <a:gd name="T69" fmla="*/ 22 h 82"/>
                <a:gd name="T70" fmla="*/ 5 w 16"/>
                <a:gd name="T71" fmla="*/ 21 h 82"/>
                <a:gd name="T72" fmla="*/ 5 w 16"/>
                <a:gd name="T73" fmla="*/ 19 h 82"/>
                <a:gd name="T74" fmla="*/ 5 w 16"/>
                <a:gd name="T75" fmla="*/ 18 h 82"/>
                <a:gd name="T76" fmla="*/ 4 w 16"/>
                <a:gd name="T77" fmla="*/ 16 h 82"/>
                <a:gd name="T78" fmla="*/ 4 w 16"/>
                <a:gd name="T79" fmla="*/ 15 h 82"/>
                <a:gd name="T80" fmla="*/ 4 w 16"/>
                <a:gd name="T81" fmla="*/ 14 h 82"/>
                <a:gd name="T82" fmla="*/ 4 w 16"/>
                <a:gd name="T83" fmla="*/ 13 h 82"/>
                <a:gd name="T84" fmla="*/ 3 w 16"/>
                <a:gd name="T85" fmla="*/ 11 h 82"/>
                <a:gd name="T86" fmla="*/ 3 w 16"/>
                <a:gd name="T87" fmla="*/ 10 h 82"/>
                <a:gd name="T88" fmla="*/ 2 w 16"/>
                <a:gd name="T89" fmla="*/ 9 h 82"/>
                <a:gd name="T90" fmla="*/ 2 w 16"/>
                <a:gd name="T91" fmla="*/ 7 h 82"/>
                <a:gd name="T92" fmla="*/ 2 w 16"/>
                <a:gd name="T93" fmla="*/ 6 h 82"/>
                <a:gd name="T94" fmla="*/ 2 w 16"/>
                <a:gd name="T95" fmla="*/ 5 h 82"/>
                <a:gd name="T96" fmla="*/ 1 w 16"/>
                <a:gd name="T97" fmla="*/ 4 h 82"/>
                <a:gd name="T98" fmla="*/ 1 w 16"/>
                <a:gd name="T99" fmla="*/ 3 h 82"/>
                <a:gd name="T100" fmla="*/ 1 w 16"/>
                <a:gd name="T101" fmla="*/ 1 h 82"/>
                <a:gd name="T102" fmla="*/ 0 w 16"/>
                <a:gd name="T10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82">
                  <a:moveTo>
                    <a:pt x="16" y="82"/>
                  </a:moveTo>
                  <a:lnTo>
                    <a:pt x="16" y="79"/>
                  </a:lnTo>
                  <a:lnTo>
                    <a:pt x="15" y="78"/>
                  </a:lnTo>
                  <a:lnTo>
                    <a:pt x="15" y="75"/>
                  </a:lnTo>
                  <a:lnTo>
                    <a:pt x="15" y="74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5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2" name="Freeform 409"/>
            <p:cNvSpPr>
              <a:spLocks/>
            </p:cNvSpPr>
            <p:nvPr/>
          </p:nvSpPr>
          <p:spPr bwMode="auto">
            <a:xfrm>
              <a:off x="5223901" y="1984131"/>
              <a:ext cx="15748" cy="28544"/>
            </a:xfrm>
            <a:custGeom>
              <a:avLst/>
              <a:gdLst>
                <a:gd name="T0" fmla="*/ 16 w 16"/>
                <a:gd name="T1" fmla="*/ 29 h 29"/>
                <a:gd name="T2" fmla="*/ 15 w 16"/>
                <a:gd name="T3" fmla="*/ 28 h 29"/>
                <a:gd name="T4" fmla="*/ 15 w 16"/>
                <a:gd name="T5" fmla="*/ 27 h 29"/>
                <a:gd name="T6" fmla="*/ 15 w 16"/>
                <a:gd name="T7" fmla="*/ 26 h 29"/>
                <a:gd name="T8" fmla="*/ 15 w 16"/>
                <a:gd name="T9" fmla="*/ 25 h 29"/>
                <a:gd name="T10" fmla="*/ 14 w 16"/>
                <a:gd name="T11" fmla="*/ 24 h 29"/>
                <a:gd name="T12" fmla="*/ 14 w 16"/>
                <a:gd name="T13" fmla="*/ 23 h 29"/>
                <a:gd name="T14" fmla="*/ 14 w 16"/>
                <a:gd name="T15" fmla="*/ 22 h 29"/>
                <a:gd name="T16" fmla="*/ 13 w 16"/>
                <a:gd name="T17" fmla="*/ 21 h 29"/>
                <a:gd name="T18" fmla="*/ 13 w 16"/>
                <a:gd name="T19" fmla="*/ 20 h 29"/>
                <a:gd name="T20" fmla="*/ 13 w 16"/>
                <a:gd name="T21" fmla="*/ 19 h 29"/>
                <a:gd name="T22" fmla="*/ 12 w 16"/>
                <a:gd name="T23" fmla="*/ 19 h 29"/>
                <a:gd name="T24" fmla="*/ 12 w 16"/>
                <a:gd name="T25" fmla="*/ 18 h 29"/>
                <a:gd name="T26" fmla="*/ 12 w 16"/>
                <a:gd name="T27" fmla="*/ 17 h 29"/>
                <a:gd name="T28" fmla="*/ 12 w 16"/>
                <a:gd name="T29" fmla="*/ 16 h 29"/>
                <a:gd name="T30" fmla="*/ 11 w 16"/>
                <a:gd name="T31" fmla="*/ 15 h 29"/>
                <a:gd name="T32" fmla="*/ 11 w 16"/>
                <a:gd name="T33" fmla="*/ 14 h 29"/>
                <a:gd name="T34" fmla="*/ 11 w 16"/>
                <a:gd name="T35" fmla="*/ 14 h 29"/>
                <a:gd name="T36" fmla="*/ 10 w 16"/>
                <a:gd name="T37" fmla="*/ 13 h 29"/>
                <a:gd name="T38" fmla="*/ 10 w 16"/>
                <a:gd name="T39" fmla="*/ 12 h 29"/>
                <a:gd name="T40" fmla="*/ 10 w 16"/>
                <a:gd name="T41" fmla="*/ 11 h 29"/>
                <a:gd name="T42" fmla="*/ 9 w 16"/>
                <a:gd name="T43" fmla="*/ 11 h 29"/>
                <a:gd name="T44" fmla="*/ 9 w 16"/>
                <a:gd name="T45" fmla="*/ 10 h 29"/>
                <a:gd name="T46" fmla="*/ 9 w 16"/>
                <a:gd name="T47" fmla="*/ 9 h 29"/>
                <a:gd name="T48" fmla="*/ 9 w 16"/>
                <a:gd name="T49" fmla="*/ 9 h 29"/>
                <a:gd name="T50" fmla="*/ 8 w 16"/>
                <a:gd name="T51" fmla="*/ 8 h 29"/>
                <a:gd name="T52" fmla="*/ 8 w 16"/>
                <a:gd name="T53" fmla="*/ 8 h 29"/>
                <a:gd name="T54" fmla="*/ 7 w 16"/>
                <a:gd name="T55" fmla="*/ 7 h 29"/>
                <a:gd name="T56" fmla="*/ 7 w 16"/>
                <a:gd name="T57" fmla="*/ 6 h 29"/>
                <a:gd name="T58" fmla="*/ 7 w 16"/>
                <a:gd name="T59" fmla="*/ 6 h 29"/>
                <a:gd name="T60" fmla="*/ 7 w 16"/>
                <a:gd name="T61" fmla="*/ 5 h 29"/>
                <a:gd name="T62" fmla="*/ 6 w 16"/>
                <a:gd name="T63" fmla="*/ 5 h 29"/>
                <a:gd name="T64" fmla="*/ 6 w 16"/>
                <a:gd name="T65" fmla="*/ 5 h 29"/>
                <a:gd name="T66" fmla="*/ 6 w 16"/>
                <a:gd name="T67" fmla="*/ 4 h 29"/>
                <a:gd name="T68" fmla="*/ 6 w 16"/>
                <a:gd name="T69" fmla="*/ 4 h 29"/>
                <a:gd name="T70" fmla="*/ 5 w 16"/>
                <a:gd name="T71" fmla="*/ 3 h 29"/>
                <a:gd name="T72" fmla="*/ 5 w 16"/>
                <a:gd name="T73" fmla="*/ 3 h 29"/>
                <a:gd name="T74" fmla="*/ 5 w 16"/>
                <a:gd name="T75" fmla="*/ 2 h 29"/>
                <a:gd name="T76" fmla="*/ 4 w 16"/>
                <a:gd name="T77" fmla="*/ 2 h 29"/>
                <a:gd name="T78" fmla="*/ 4 w 16"/>
                <a:gd name="T79" fmla="*/ 2 h 29"/>
                <a:gd name="T80" fmla="*/ 4 w 16"/>
                <a:gd name="T81" fmla="*/ 2 h 29"/>
                <a:gd name="T82" fmla="*/ 3 w 16"/>
                <a:gd name="T83" fmla="*/ 1 h 29"/>
                <a:gd name="T84" fmla="*/ 3 w 16"/>
                <a:gd name="T85" fmla="*/ 1 h 29"/>
                <a:gd name="T86" fmla="*/ 3 w 16"/>
                <a:gd name="T87" fmla="*/ 1 h 29"/>
                <a:gd name="T88" fmla="*/ 3 w 16"/>
                <a:gd name="T89" fmla="*/ 1 h 29"/>
                <a:gd name="T90" fmla="*/ 2 w 16"/>
                <a:gd name="T91" fmla="*/ 1 h 29"/>
                <a:gd name="T92" fmla="*/ 2 w 16"/>
                <a:gd name="T93" fmla="*/ 0 h 29"/>
                <a:gd name="T94" fmla="*/ 2 w 16"/>
                <a:gd name="T95" fmla="*/ 0 h 29"/>
                <a:gd name="T96" fmla="*/ 1 w 16"/>
                <a:gd name="T97" fmla="*/ 0 h 29"/>
                <a:gd name="T98" fmla="*/ 1 w 16"/>
                <a:gd name="T99" fmla="*/ 0 h 29"/>
                <a:gd name="T100" fmla="*/ 1 w 16"/>
                <a:gd name="T101" fmla="*/ 0 h 29"/>
                <a:gd name="T102" fmla="*/ 0 w 16"/>
                <a:gd name="T10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9">
                  <a:moveTo>
                    <a:pt x="16" y="29"/>
                  </a:moveTo>
                  <a:lnTo>
                    <a:pt x="15" y="28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3" name="Freeform 410"/>
            <p:cNvSpPr>
              <a:spLocks/>
            </p:cNvSpPr>
            <p:nvPr/>
          </p:nvSpPr>
          <p:spPr bwMode="auto">
            <a:xfrm>
              <a:off x="5210122" y="1983147"/>
              <a:ext cx="14764" cy="19685"/>
            </a:xfrm>
            <a:custGeom>
              <a:avLst/>
              <a:gdLst>
                <a:gd name="T0" fmla="*/ 15 w 15"/>
                <a:gd name="T1" fmla="*/ 1 h 20"/>
                <a:gd name="T2" fmla="*/ 14 w 15"/>
                <a:gd name="T3" fmla="*/ 1 h 20"/>
                <a:gd name="T4" fmla="*/ 14 w 15"/>
                <a:gd name="T5" fmla="*/ 1 h 20"/>
                <a:gd name="T6" fmla="*/ 14 w 15"/>
                <a:gd name="T7" fmla="*/ 1 h 20"/>
                <a:gd name="T8" fmla="*/ 13 w 15"/>
                <a:gd name="T9" fmla="*/ 0 h 20"/>
                <a:gd name="T10" fmla="*/ 13 w 15"/>
                <a:gd name="T11" fmla="*/ 0 h 20"/>
                <a:gd name="T12" fmla="*/ 13 w 15"/>
                <a:gd name="T13" fmla="*/ 1 h 20"/>
                <a:gd name="T14" fmla="*/ 13 w 15"/>
                <a:gd name="T15" fmla="*/ 1 h 20"/>
                <a:gd name="T16" fmla="*/ 12 w 15"/>
                <a:gd name="T17" fmla="*/ 1 h 20"/>
                <a:gd name="T18" fmla="*/ 12 w 15"/>
                <a:gd name="T19" fmla="*/ 1 h 20"/>
                <a:gd name="T20" fmla="*/ 12 w 15"/>
                <a:gd name="T21" fmla="*/ 1 h 20"/>
                <a:gd name="T22" fmla="*/ 11 w 15"/>
                <a:gd name="T23" fmla="*/ 1 h 20"/>
                <a:gd name="T24" fmla="*/ 11 w 15"/>
                <a:gd name="T25" fmla="*/ 1 h 20"/>
                <a:gd name="T26" fmla="*/ 11 w 15"/>
                <a:gd name="T27" fmla="*/ 1 h 20"/>
                <a:gd name="T28" fmla="*/ 10 w 15"/>
                <a:gd name="T29" fmla="*/ 2 h 20"/>
                <a:gd name="T30" fmla="*/ 10 w 15"/>
                <a:gd name="T31" fmla="*/ 2 h 20"/>
                <a:gd name="T32" fmla="*/ 10 w 15"/>
                <a:gd name="T33" fmla="*/ 2 h 20"/>
                <a:gd name="T34" fmla="*/ 10 w 15"/>
                <a:gd name="T35" fmla="*/ 2 h 20"/>
                <a:gd name="T36" fmla="*/ 9 w 15"/>
                <a:gd name="T37" fmla="*/ 2 h 20"/>
                <a:gd name="T38" fmla="*/ 9 w 15"/>
                <a:gd name="T39" fmla="*/ 3 h 20"/>
                <a:gd name="T40" fmla="*/ 9 w 15"/>
                <a:gd name="T41" fmla="*/ 3 h 20"/>
                <a:gd name="T42" fmla="*/ 9 w 15"/>
                <a:gd name="T43" fmla="*/ 3 h 20"/>
                <a:gd name="T44" fmla="*/ 8 w 15"/>
                <a:gd name="T45" fmla="*/ 3 h 20"/>
                <a:gd name="T46" fmla="*/ 8 w 15"/>
                <a:gd name="T47" fmla="*/ 4 h 20"/>
                <a:gd name="T48" fmla="*/ 7 w 15"/>
                <a:gd name="T49" fmla="*/ 4 h 20"/>
                <a:gd name="T50" fmla="*/ 7 w 15"/>
                <a:gd name="T51" fmla="*/ 4 h 20"/>
                <a:gd name="T52" fmla="*/ 7 w 15"/>
                <a:gd name="T53" fmla="*/ 5 h 20"/>
                <a:gd name="T54" fmla="*/ 7 w 15"/>
                <a:gd name="T55" fmla="*/ 5 h 20"/>
                <a:gd name="T56" fmla="*/ 6 w 15"/>
                <a:gd name="T57" fmla="*/ 6 h 20"/>
                <a:gd name="T58" fmla="*/ 6 w 15"/>
                <a:gd name="T59" fmla="*/ 6 h 20"/>
                <a:gd name="T60" fmla="*/ 6 w 15"/>
                <a:gd name="T61" fmla="*/ 7 h 20"/>
                <a:gd name="T62" fmla="*/ 6 w 15"/>
                <a:gd name="T63" fmla="*/ 7 h 20"/>
                <a:gd name="T64" fmla="*/ 5 w 15"/>
                <a:gd name="T65" fmla="*/ 7 h 20"/>
                <a:gd name="T66" fmla="*/ 5 w 15"/>
                <a:gd name="T67" fmla="*/ 8 h 20"/>
                <a:gd name="T68" fmla="*/ 4 w 15"/>
                <a:gd name="T69" fmla="*/ 9 h 20"/>
                <a:gd name="T70" fmla="*/ 4 w 15"/>
                <a:gd name="T71" fmla="*/ 9 h 20"/>
                <a:gd name="T72" fmla="*/ 4 w 15"/>
                <a:gd name="T73" fmla="*/ 10 h 20"/>
                <a:gd name="T74" fmla="*/ 4 w 15"/>
                <a:gd name="T75" fmla="*/ 10 h 20"/>
                <a:gd name="T76" fmla="*/ 3 w 15"/>
                <a:gd name="T77" fmla="*/ 11 h 20"/>
                <a:gd name="T78" fmla="*/ 3 w 15"/>
                <a:gd name="T79" fmla="*/ 11 h 20"/>
                <a:gd name="T80" fmla="*/ 3 w 15"/>
                <a:gd name="T81" fmla="*/ 12 h 20"/>
                <a:gd name="T82" fmla="*/ 3 w 15"/>
                <a:gd name="T83" fmla="*/ 13 h 20"/>
                <a:gd name="T84" fmla="*/ 2 w 15"/>
                <a:gd name="T85" fmla="*/ 13 h 20"/>
                <a:gd name="T86" fmla="*/ 2 w 15"/>
                <a:gd name="T87" fmla="*/ 14 h 20"/>
                <a:gd name="T88" fmla="*/ 1 w 15"/>
                <a:gd name="T89" fmla="*/ 15 h 20"/>
                <a:gd name="T90" fmla="*/ 1 w 15"/>
                <a:gd name="T91" fmla="*/ 15 h 20"/>
                <a:gd name="T92" fmla="*/ 1 w 15"/>
                <a:gd name="T93" fmla="*/ 16 h 20"/>
                <a:gd name="T94" fmla="*/ 1 w 15"/>
                <a:gd name="T95" fmla="*/ 17 h 20"/>
                <a:gd name="T96" fmla="*/ 0 w 15"/>
                <a:gd name="T97" fmla="*/ 17 h 20"/>
                <a:gd name="T98" fmla="*/ 0 w 15"/>
                <a:gd name="T99" fmla="*/ 18 h 20"/>
                <a:gd name="T100" fmla="*/ 0 w 15"/>
                <a:gd name="T101" fmla="*/ 19 h 20"/>
                <a:gd name="T102" fmla="*/ 0 w 15"/>
                <a:gd name="T10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0">
                  <a:moveTo>
                    <a:pt x="15" y="1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4" name="Freeform 411"/>
            <p:cNvSpPr>
              <a:spLocks/>
            </p:cNvSpPr>
            <p:nvPr/>
          </p:nvSpPr>
          <p:spPr bwMode="auto">
            <a:xfrm>
              <a:off x="5195358" y="2001848"/>
              <a:ext cx="14764" cy="52166"/>
            </a:xfrm>
            <a:custGeom>
              <a:avLst/>
              <a:gdLst>
                <a:gd name="T0" fmla="*/ 15 w 15"/>
                <a:gd name="T1" fmla="*/ 0 h 53"/>
                <a:gd name="T2" fmla="*/ 15 w 15"/>
                <a:gd name="T3" fmla="*/ 1 h 53"/>
                <a:gd name="T4" fmla="*/ 14 w 15"/>
                <a:gd name="T5" fmla="*/ 1 h 53"/>
                <a:gd name="T6" fmla="*/ 14 w 15"/>
                <a:gd name="T7" fmla="*/ 2 h 53"/>
                <a:gd name="T8" fmla="*/ 14 w 15"/>
                <a:gd name="T9" fmla="*/ 3 h 53"/>
                <a:gd name="T10" fmla="*/ 13 w 15"/>
                <a:gd name="T11" fmla="*/ 4 h 53"/>
                <a:gd name="T12" fmla="*/ 13 w 15"/>
                <a:gd name="T13" fmla="*/ 5 h 53"/>
                <a:gd name="T14" fmla="*/ 13 w 15"/>
                <a:gd name="T15" fmla="*/ 6 h 53"/>
                <a:gd name="T16" fmla="*/ 12 w 15"/>
                <a:gd name="T17" fmla="*/ 6 h 53"/>
                <a:gd name="T18" fmla="*/ 12 w 15"/>
                <a:gd name="T19" fmla="*/ 7 h 53"/>
                <a:gd name="T20" fmla="*/ 12 w 15"/>
                <a:gd name="T21" fmla="*/ 8 h 53"/>
                <a:gd name="T22" fmla="*/ 12 w 15"/>
                <a:gd name="T23" fmla="*/ 9 h 53"/>
                <a:gd name="T24" fmla="*/ 11 w 15"/>
                <a:gd name="T25" fmla="*/ 10 h 53"/>
                <a:gd name="T26" fmla="*/ 11 w 15"/>
                <a:gd name="T27" fmla="*/ 11 h 53"/>
                <a:gd name="T28" fmla="*/ 11 w 15"/>
                <a:gd name="T29" fmla="*/ 12 h 53"/>
                <a:gd name="T30" fmla="*/ 10 w 15"/>
                <a:gd name="T31" fmla="*/ 13 h 53"/>
                <a:gd name="T32" fmla="*/ 10 w 15"/>
                <a:gd name="T33" fmla="*/ 14 h 53"/>
                <a:gd name="T34" fmla="*/ 10 w 15"/>
                <a:gd name="T35" fmla="*/ 14 h 53"/>
                <a:gd name="T36" fmla="*/ 9 w 15"/>
                <a:gd name="T37" fmla="*/ 16 h 53"/>
                <a:gd name="T38" fmla="*/ 9 w 15"/>
                <a:gd name="T39" fmla="*/ 17 h 53"/>
                <a:gd name="T40" fmla="*/ 9 w 15"/>
                <a:gd name="T41" fmla="*/ 17 h 53"/>
                <a:gd name="T42" fmla="*/ 9 w 15"/>
                <a:gd name="T43" fmla="*/ 19 h 53"/>
                <a:gd name="T44" fmla="*/ 8 w 15"/>
                <a:gd name="T45" fmla="*/ 20 h 53"/>
                <a:gd name="T46" fmla="*/ 8 w 15"/>
                <a:gd name="T47" fmla="*/ 20 h 53"/>
                <a:gd name="T48" fmla="*/ 8 w 15"/>
                <a:gd name="T49" fmla="*/ 22 h 53"/>
                <a:gd name="T50" fmla="*/ 7 w 15"/>
                <a:gd name="T51" fmla="*/ 23 h 53"/>
                <a:gd name="T52" fmla="*/ 7 w 15"/>
                <a:gd name="T53" fmla="*/ 24 h 53"/>
                <a:gd name="T54" fmla="*/ 7 w 15"/>
                <a:gd name="T55" fmla="*/ 25 h 53"/>
                <a:gd name="T56" fmla="*/ 6 w 15"/>
                <a:gd name="T57" fmla="*/ 26 h 53"/>
                <a:gd name="T58" fmla="*/ 6 w 15"/>
                <a:gd name="T59" fmla="*/ 27 h 53"/>
                <a:gd name="T60" fmla="*/ 6 w 15"/>
                <a:gd name="T61" fmla="*/ 28 h 53"/>
                <a:gd name="T62" fmla="*/ 6 w 15"/>
                <a:gd name="T63" fmla="*/ 29 h 53"/>
                <a:gd name="T64" fmla="*/ 5 w 15"/>
                <a:gd name="T65" fmla="*/ 30 h 53"/>
                <a:gd name="T66" fmla="*/ 5 w 15"/>
                <a:gd name="T67" fmla="*/ 31 h 53"/>
                <a:gd name="T68" fmla="*/ 5 w 15"/>
                <a:gd name="T69" fmla="*/ 32 h 53"/>
                <a:gd name="T70" fmla="*/ 4 w 15"/>
                <a:gd name="T71" fmla="*/ 33 h 53"/>
                <a:gd name="T72" fmla="*/ 4 w 15"/>
                <a:gd name="T73" fmla="*/ 35 h 53"/>
                <a:gd name="T74" fmla="*/ 4 w 15"/>
                <a:gd name="T75" fmla="*/ 36 h 53"/>
                <a:gd name="T76" fmla="*/ 4 w 15"/>
                <a:gd name="T77" fmla="*/ 37 h 53"/>
                <a:gd name="T78" fmla="*/ 3 w 15"/>
                <a:gd name="T79" fmla="*/ 38 h 53"/>
                <a:gd name="T80" fmla="*/ 3 w 15"/>
                <a:gd name="T81" fmla="*/ 39 h 53"/>
                <a:gd name="T82" fmla="*/ 3 w 15"/>
                <a:gd name="T83" fmla="*/ 40 h 53"/>
                <a:gd name="T84" fmla="*/ 2 w 15"/>
                <a:gd name="T85" fmla="*/ 42 h 53"/>
                <a:gd name="T86" fmla="*/ 2 w 15"/>
                <a:gd name="T87" fmla="*/ 43 h 53"/>
                <a:gd name="T88" fmla="*/ 2 w 15"/>
                <a:gd name="T89" fmla="*/ 44 h 53"/>
                <a:gd name="T90" fmla="*/ 1 w 15"/>
                <a:gd name="T91" fmla="*/ 45 h 53"/>
                <a:gd name="T92" fmla="*/ 1 w 15"/>
                <a:gd name="T93" fmla="*/ 46 h 53"/>
                <a:gd name="T94" fmla="*/ 1 w 15"/>
                <a:gd name="T95" fmla="*/ 48 h 53"/>
                <a:gd name="T96" fmla="*/ 1 w 15"/>
                <a:gd name="T97" fmla="*/ 49 h 53"/>
                <a:gd name="T98" fmla="*/ 0 w 15"/>
                <a:gd name="T99" fmla="*/ 50 h 53"/>
                <a:gd name="T100" fmla="*/ 0 w 15"/>
                <a:gd name="T101" fmla="*/ 52 h 53"/>
                <a:gd name="T102" fmla="*/ 0 w 15"/>
                <a:gd name="T10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53">
                  <a:moveTo>
                    <a:pt x="15" y="0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5" name="Freeform 412"/>
            <p:cNvSpPr>
              <a:spLocks/>
            </p:cNvSpPr>
            <p:nvPr/>
          </p:nvSpPr>
          <p:spPr bwMode="auto">
            <a:xfrm>
              <a:off x="5180594" y="2053029"/>
              <a:ext cx="14764" cy="66929"/>
            </a:xfrm>
            <a:custGeom>
              <a:avLst/>
              <a:gdLst>
                <a:gd name="T0" fmla="*/ 15 w 15"/>
                <a:gd name="T1" fmla="*/ 0 h 68"/>
                <a:gd name="T2" fmla="*/ 15 w 15"/>
                <a:gd name="T3" fmla="*/ 1 h 68"/>
                <a:gd name="T4" fmla="*/ 14 w 15"/>
                <a:gd name="T5" fmla="*/ 2 h 68"/>
                <a:gd name="T6" fmla="*/ 14 w 15"/>
                <a:gd name="T7" fmla="*/ 3 h 68"/>
                <a:gd name="T8" fmla="*/ 14 w 15"/>
                <a:gd name="T9" fmla="*/ 4 h 68"/>
                <a:gd name="T10" fmla="*/ 13 w 15"/>
                <a:gd name="T11" fmla="*/ 6 h 68"/>
                <a:gd name="T12" fmla="*/ 13 w 15"/>
                <a:gd name="T13" fmla="*/ 7 h 68"/>
                <a:gd name="T14" fmla="*/ 13 w 15"/>
                <a:gd name="T15" fmla="*/ 8 h 68"/>
                <a:gd name="T16" fmla="*/ 13 w 15"/>
                <a:gd name="T17" fmla="*/ 10 h 68"/>
                <a:gd name="T18" fmla="*/ 12 w 15"/>
                <a:gd name="T19" fmla="*/ 11 h 68"/>
                <a:gd name="T20" fmla="*/ 12 w 15"/>
                <a:gd name="T21" fmla="*/ 12 h 68"/>
                <a:gd name="T22" fmla="*/ 12 w 15"/>
                <a:gd name="T23" fmla="*/ 13 h 68"/>
                <a:gd name="T24" fmla="*/ 11 w 15"/>
                <a:gd name="T25" fmla="*/ 15 h 68"/>
                <a:gd name="T26" fmla="*/ 11 w 15"/>
                <a:gd name="T27" fmla="*/ 16 h 68"/>
                <a:gd name="T28" fmla="*/ 11 w 15"/>
                <a:gd name="T29" fmla="*/ 17 h 68"/>
                <a:gd name="T30" fmla="*/ 10 w 15"/>
                <a:gd name="T31" fmla="*/ 19 h 68"/>
                <a:gd name="T32" fmla="*/ 10 w 15"/>
                <a:gd name="T33" fmla="*/ 20 h 68"/>
                <a:gd name="T34" fmla="*/ 10 w 15"/>
                <a:gd name="T35" fmla="*/ 21 h 68"/>
                <a:gd name="T36" fmla="*/ 10 w 15"/>
                <a:gd name="T37" fmla="*/ 23 h 68"/>
                <a:gd name="T38" fmla="*/ 9 w 15"/>
                <a:gd name="T39" fmla="*/ 24 h 68"/>
                <a:gd name="T40" fmla="*/ 9 w 15"/>
                <a:gd name="T41" fmla="*/ 25 h 68"/>
                <a:gd name="T42" fmla="*/ 9 w 15"/>
                <a:gd name="T43" fmla="*/ 27 h 68"/>
                <a:gd name="T44" fmla="*/ 9 w 15"/>
                <a:gd name="T45" fmla="*/ 28 h 68"/>
                <a:gd name="T46" fmla="*/ 8 w 15"/>
                <a:gd name="T47" fmla="*/ 29 h 68"/>
                <a:gd name="T48" fmla="*/ 8 w 15"/>
                <a:gd name="T49" fmla="*/ 31 h 68"/>
                <a:gd name="T50" fmla="*/ 7 w 15"/>
                <a:gd name="T51" fmla="*/ 32 h 68"/>
                <a:gd name="T52" fmla="*/ 7 w 15"/>
                <a:gd name="T53" fmla="*/ 33 h 68"/>
                <a:gd name="T54" fmla="*/ 7 w 15"/>
                <a:gd name="T55" fmla="*/ 35 h 68"/>
                <a:gd name="T56" fmla="*/ 7 w 15"/>
                <a:gd name="T57" fmla="*/ 36 h 68"/>
                <a:gd name="T58" fmla="*/ 6 w 15"/>
                <a:gd name="T59" fmla="*/ 37 h 68"/>
                <a:gd name="T60" fmla="*/ 6 w 15"/>
                <a:gd name="T61" fmla="*/ 39 h 68"/>
                <a:gd name="T62" fmla="*/ 6 w 15"/>
                <a:gd name="T63" fmla="*/ 40 h 68"/>
                <a:gd name="T64" fmla="*/ 6 w 15"/>
                <a:gd name="T65" fmla="*/ 42 h 68"/>
                <a:gd name="T66" fmla="*/ 5 w 15"/>
                <a:gd name="T67" fmla="*/ 43 h 68"/>
                <a:gd name="T68" fmla="*/ 5 w 15"/>
                <a:gd name="T69" fmla="*/ 45 h 68"/>
                <a:gd name="T70" fmla="*/ 5 w 15"/>
                <a:gd name="T71" fmla="*/ 46 h 68"/>
                <a:gd name="T72" fmla="*/ 4 w 15"/>
                <a:gd name="T73" fmla="*/ 47 h 68"/>
                <a:gd name="T74" fmla="*/ 4 w 15"/>
                <a:gd name="T75" fmla="*/ 49 h 68"/>
                <a:gd name="T76" fmla="*/ 4 w 15"/>
                <a:gd name="T77" fmla="*/ 50 h 68"/>
                <a:gd name="T78" fmla="*/ 3 w 15"/>
                <a:gd name="T79" fmla="*/ 51 h 68"/>
                <a:gd name="T80" fmla="*/ 3 w 15"/>
                <a:gd name="T81" fmla="*/ 53 h 68"/>
                <a:gd name="T82" fmla="*/ 3 w 15"/>
                <a:gd name="T83" fmla="*/ 54 h 68"/>
                <a:gd name="T84" fmla="*/ 3 w 15"/>
                <a:gd name="T85" fmla="*/ 56 h 68"/>
                <a:gd name="T86" fmla="*/ 2 w 15"/>
                <a:gd name="T87" fmla="*/ 57 h 68"/>
                <a:gd name="T88" fmla="*/ 2 w 15"/>
                <a:gd name="T89" fmla="*/ 58 h 68"/>
                <a:gd name="T90" fmla="*/ 2 w 15"/>
                <a:gd name="T91" fmla="*/ 60 h 68"/>
                <a:gd name="T92" fmla="*/ 1 w 15"/>
                <a:gd name="T93" fmla="*/ 61 h 68"/>
                <a:gd name="T94" fmla="*/ 1 w 15"/>
                <a:gd name="T95" fmla="*/ 63 h 68"/>
                <a:gd name="T96" fmla="*/ 1 w 15"/>
                <a:gd name="T97" fmla="*/ 64 h 68"/>
                <a:gd name="T98" fmla="*/ 0 w 15"/>
                <a:gd name="T99" fmla="*/ 65 h 68"/>
                <a:gd name="T100" fmla="*/ 0 w 15"/>
                <a:gd name="T101" fmla="*/ 67 h 68"/>
                <a:gd name="T102" fmla="*/ 0 w 15"/>
                <a:gd name="T10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6" name="Freeform 413"/>
            <p:cNvSpPr>
              <a:spLocks/>
            </p:cNvSpPr>
            <p:nvPr/>
          </p:nvSpPr>
          <p:spPr bwMode="auto">
            <a:xfrm>
              <a:off x="5165831" y="2118974"/>
              <a:ext cx="14764" cy="69882"/>
            </a:xfrm>
            <a:custGeom>
              <a:avLst/>
              <a:gdLst>
                <a:gd name="T0" fmla="*/ 15 w 15"/>
                <a:gd name="T1" fmla="*/ 0 h 71"/>
                <a:gd name="T2" fmla="*/ 15 w 15"/>
                <a:gd name="T3" fmla="*/ 1 h 71"/>
                <a:gd name="T4" fmla="*/ 15 w 15"/>
                <a:gd name="T5" fmla="*/ 3 h 71"/>
                <a:gd name="T6" fmla="*/ 14 w 15"/>
                <a:gd name="T7" fmla="*/ 4 h 71"/>
                <a:gd name="T8" fmla="*/ 14 w 15"/>
                <a:gd name="T9" fmla="*/ 5 h 71"/>
                <a:gd name="T10" fmla="*/ 14 w 15"/>
                <a:gd name="T11" fmla="*/ 7 h 71"/>
                <a:gd name="T12" fmla="*/ 13 w 15"/>
                <a:gd name="T13" fmla="*/ 8 h 71"/>
                <a:gd name="T14" fmla="*/ 13 w 15"/>
                <a:gd name="T15" fmla="*/ 10 h 71"/>
                <a:gd name="T16" fmla="*/ 13 w 15"/>
                <a:gd name="T17" fmla="*/ 11 h 71"/>
                <a:gd name="T18" fmla="*/ 13 w 15"/>
                <a:gd name="T19" fmla="*/ 12 h 71"/>
                <a:gd name="T20" fmla="*/ 12 w 15"/>
                <a:gd name="T21" fmla="*/ 14 h 71"/>
                <a:gd name="T22" fmla="*/ 12 w 15"/>
                <a:gd name="T23" fmla="*/ 15 h 71"/>
                <a:gd name="T24" fmla="*/ 12 w 15"/>
                <a:gd name="T25" fmla="*/ 17 h 71"/>
                <a:gd name="T26" fmla="*/ 11 w 15"/>
                <a:gd name="T27" fmla="*/ 18 h 71"/>
                <a:gd name="T28" fmla="*/ 11 w 15"/>
                <a:gd name="T29" fmla="*/ 19 h 71"/>
                <a:gd name="T30" fmla="*/ 11 w 15"/>
                <a:gd name="T31" fmla="*/ 21 h 71"/>
                <a:gd name="T32" fmla="*/ 11 w 15"/>
                <a:gd name="T33" fmla="*/ 22 h 71"/>
                <a:gd name="T34" fmla="*/ 10 w 15"/>
                <a:gd name="T35" fmla="*/ 24 h 71"/>
                <a:gd name="T36" fmla="*/ 10 w 15"/>
                <a:gd name="T37" fmla="*/ 25 h 71"/>
                <a:gd name="T38" fmla="*/ 10 w 15"/>
                <a:gd name="T39" fmla="*/ 27 h 71"/>
                <a:gd name="T40" fmla="*/ 9 w 15"/>
                <a:gd name="T41" fmla="*/ 28 h 71"/>
                <a:gd name="T42" fmla="*/ 9 w 15"/>
                <a:gd name="T43" fmla="*/ 29 h 71"/>
                <a:gd name="T44" fmla="*/ 9 w 15"/>
                <a:gd name="T45" fmla="*/ 31 h 71"/>
                <a:gd name="T46" fmla="*/ 8 w 15"/>
                <a:gd name="T47" fmla="*/ 32 h 71"/>
                <a:gd name="T48" fmla="*/ 8 w 15"/>
                <a:gd name="T49" fmla="*/ 34 h 71"/>
                <a:gd name="T50" fmla="*/ 8 w 15"/>
                <a:gd name="T51" fmla="*/ 35 h 71"/>
                <a:gd name="T52" fmla="*/ 8 w 15"/>
                <a:gd name="T53" fmla="*/ 36 h 71"/>
                <a:gd name="T54" fmla="*/ 7 w 15"/>
                <a:gd name="T55" fmla="*/ 38 h 71"/>
                <a:gd name="T56" fmla="*/ 7 w 15"/>
                <a:gd name="T57" fmla="*/ 39 h 71"/>
                <a:gd name="T58" fmla="*/ 7 w 15"/>
                <a:gd name="T59" fmla="*/ 40 h 71"/>
                <a:gd name="T60" fmla="*/ 6 w 15"/>
                <a:gd name="T61" fmla="*/ 42 h 71"/>
                <a:gd name="T62" fmla="*/ 6 w 15"/>
                <a:gd name="T63" fmla="*/ 43 h 71"/>
                <a:gd name="T64" fmla="*/ 6 w 15"/>
                <a:gd name="T65" fmla="*/ 45 h 71"/>
                <a:gd name="T66" fmla="*/ 6 w 15"/>
                <a:gd name="T67" fmla="*/ 46 h 71"/>
                <a:gd name="T68" fmla="*/ 5 w 15"/>
                <a:gd name="T69" fmla="*/ 47 h 71"/>
                <a:gd name="T70" fmla="*/ 5 w 15"/>
                <a:gd name="T71" fmla="*/ 49 h 71"/>
                <a:gd name="T72" fmla="*/ 5 w 15"/>
                <a:gd name="T73" fmla="*/ 50 h 71"/>
                <a:gd name="T74" fmla="*/ 4 w 15"/>
                <a:gd name="T75" fmla="*/ 51 h 71"/>
                <a:gd name="T76" fmla="*/ 4 w 15"/>
                <a:gd name="T77" fmla="*/ 53 h 71"/>
                <a:gd name="T78" fmla="*/ 4 w 15"/>
                <a:gd name="T79" fmla="*/ 54 h 71"/>
                <a:gd name="T80" fmla="*/ 3 w 15"/>
                <a:gd name="T81" fmla="*/ 56 h 71"/>
                <a:gd name="T82" fmla="*/ 3 w 15"/>
                <a:gd name="T83" fmla="*/ 57 h 71"/>
                <a:gd name="T84" fmla="*/ 3 w 15"/>
                <a:gd name="T85" fmla="*/ 58 h 71"/>
                <a:gd name="T86" fmla="*/ 3 w 15"/>
                <a:gd name="T87" fmla="*/ 60 h 71"/>
                <a:gd name="T88" fmla="*/ 2 w 15"/>
                <a:gd name="T89" fmla="*/ 61 h 71"/>
                <a:gd name="T90" fmla="*/ 2 w 15"/>
                <a:gd name="T91" fmla="*/ 63 h 71"/>
                <a:gd name="T92" fmla="*/ 2 w 15"/>
                <a:gd name="T93" fmla="*/ 64 h 71"/>
                <a:gd name="T94" fmla="*/ 1 w 15"/>
                <a:gd name="T95" fmla="*/ 65 h 71"/>
                <a:gd name="T96" fmla="*/ 1 w 15"/>
                <a:gd name="T97" fmla="*/ 67 h 71"/>
                <a:gd name="T98" fmla="*/ 1 w 15"/>
                <a:gd name="T99" fmla="*/ 68 h 71"/>
                <a:gd name="T100" fmla="*/ 1 w 15"/>
                <a:gd name="T101" fmla="*/ 69 h 71"/>
                <a:gd name="T102" fmla="*/ 0 w 15"/>
                <a:gd name="T10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71">
                  <a:moveTo>
                    <a:pt x="15" y="0"/>
                  </a:moveTo>
                  <a:lnTo>
                    <a:pt x="15" y="1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5" y="47"/>
                  </a:lnTo>
                  <a:lnTo>
                    <a:pt x="5" y="49"/>
                  </a:lnTo>
                  <a:lnTo>
                    <a:pt x="5" y="50"/>
                  </a:lnTo>
                  <a:lnTo>
                    <a:pt x="4" y="51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3" y="56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3" y="60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1" y="68"/>
                  </a:lnTo>
                  <a:lnTo>
                    <a:pt x="1" y="69"/>
                  </a:lnTo>
                  <a:lnTo>
                    <a:pt x="0" y="7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7" name="Freeform 414"/>
            <p:cNvSpPr>
              <a:spLocks/>
            </p:cNvSpPr>
            <p:nvPr/>
          </p:nvSpPr>
          <p:spPr bwMode="auto">
            <a:xfrm>
              <a:off x="5152051" y="2186887"/>
              <a:ext cx="14764" cy="62992"/>
            </a:xfrm>
            <a:custGeom>
              <a:avLst/>
              <a:gdLst>
                <a:gd name="T0" fmla="*/ 15 w 15"/>
                <a:gd name="T1" fmla="*/ 0 h 64"/>
                <a:gd name="T2" fmla="*/ 14 w 15"/>
                <a:gd name="T3" fmla="*/ 2 h 64"/>
                <a:gd name="T4" fmla="*/ 14 w 15"/>
                <a:gd name="T5" fmla="*/ 3 h 64"/>
                <a:gd name="T6" fmla="*/ 14 w 15"/>
                <a:gd name="T7" fmla="*/ 4 h 64"/>
                <a:gd name="T8" fmla="*/ 13 w 15"/>
                <a:gd name="T9" fmla="*/ 5 h 64"/>
                <a:gd name="T10" fmla="*/ 13 w 15"/>
                <a:gd name="T11" fmla="*/ 7 h 64"/>
                <a:gd name="T12" fmla="*/ 13 w 15"/>
                <a:gd name="T13" fmla="*/ 8 h 64"/>
                <a:gd name="T14" fmla="*/ 13 w 15"/>
                <a:gd name="T15" fmla="*/ 9 h 64"/>
                <a:gd name="T16" fmla="*/ 12 w 15"/>
                <a:gd name="T17" fmla="*/ 11 h 64"/>
                <a:gd name="T18" fmla="*/ 12 w 15"/>
                <a:gd name="T19" fmla="*/ 12 h 64"/>
                <a:gd name="T20" fmla="*/ 12 w 15"/>
                <a:gd name="T21" fmla="*/ 14 h 64"/>
                <a:gd name="T22" fmla="*/ 11 w 15"/>
                <a:gd name="T23" fmla="*/ 15 h 64"/>
                <a:gd name="T24" fmla="*/ 11 w 15"/>
                <a:gd name="T25" fmla="*/ 16 h 64"/>
                <a:gd name="T26" fmla="*/ 11 w 15"/>
                <a:gd name="T27" fmla="*/ 17 h 64"/>
                <a:gd name="T28" fmla="*/ 10 w 15"/>
                <a:gd name="T29" fmla="*/ 19 h 64"/>
                <a:gd name="T30" fmla="*/ 10 w 15"/>
                <a:gd name="T31" fmla="*/ 20 h 64"/>
                <a:gd name="T32" fmla="*/ 10 w 15"/>
                <a:gd name="T33" fmla="*/ 21 h 64"/>
                <a:gd name="T34" fmla="*/ 10 w 15"/>
                <a:gd name="T35" fmla="*/ 22 h 64"/>
                <a:gd name="T36" fmla="*/ 9 w 15"/>
                <a:gd name="T37" fmla="*/ 24 h 64"/>
                <a:gd name="T38" fmla="*/ 9 w 15"/>
                <a:gd name="T39" fmla="*/ 25 h 64"/>
                <a:gd name="T40" fmla="*/ 9 w 15"/>
                <a:gd name="T41" fmla="*/ 27 h 64"/>
                <a:gd name="T42" fmla="*/ 9 w 15"/>
                <a:gd name="T43" fmla="*/ 28 h 64"/>
                <a:gd name="T44" fmla="*/ 8 w 15"/>
                <a:gd name="T45" fmla="*/ 29 h 64"/>
                <a:gd name="T46" fmla="*/ 8 w 15"/>
                <a:gd name="T47" fmla="*/ 30 h 64"/>
                <a:gd name="T48" fmla="*/ 7 w 15"/>
                <a:gd name="T49" fmla="*/ 31 h 64"/>
                <a:gd name="T50" fmla="*/ 7 w 15"/>
                <a:gd name="T51" fmla="*/ 33 h 64"/>
                <a:gd name="T52" fmla="*/ 7 w 15"/>
                <a:gd name="T53" fmla="*/ 34 h 64"/>
                <a:gd name="T54" fmla="*/ 7 w 15"/>
                <a:gd name="T55" fmla="*/ 35 h 64"/>
                <a:gd name="T56" fmla="*/ 6 w 15"/>
                <a:gd name="T57" fmla="*/ 37 h 64"/>
                <a:gd name="T58" fmla="*/ 6 w 15"/>
                <a:gd name="T59" fmla="*/ 38 h 64"/>
                <a:gd name="T60" fmla="*/ 6 w 15"/>
                <a:gd name="T61" fmla="*/ 39 h 64"/>
                <a:gd name="T62" fmla="*/ 6 w 15"/>
                <a:gd name="T63" fmla="*/ 40 h 64"/>
                <a:gd name="T64" fmla="*/ 5 w 15"/>
                <a:gd name="T65" fmla="*/ 41 h 64"/>
                <a:gd name="T66" fmla="*/ 5 w 15"/>
                <a:gd name="T67" fmla="*/ 43 h 64"/>
                <a:gd name="T68" fmla="*/ 5 w 15"/>
                <a:gd name="T69" fmla="*/ 44 h 64"/>
                <a:gd name="T70" fmla="*/ 5 w 15"/>
                <a:gd name="T71" fmla="*/ 45 h 64"/>
                <a:gd name="T72" fmla="*/ 4 w 15"/>
                <a:gd name="T73" fmla="*/ 46 h 64"/>
                <a:gd name="T74" fmla="*/ 4 w 15"/>
                <a:gd name="T75" fmla="*/ 48 h 64"/>
                <a:gd name="T76" fmla="*/ 3 w 15"/>
                <a:gd name="T77" fmla="*/ 49 h 64"/>
                <a:gd name="T78" fmla="*/ 3 w 15"/>
                <a:gd name="T79" fmla="*/ 50 h 64"/>
                <a:gd name="T80" fmla="*/ 3 w 15"/>
                <a:gd name="T81" fmla="*/ 51 h 64"/>
                <a:gd name="T82" fmla="*/ 3 w 15"/>
                <a:gd name="T83" fmla="*/ 52 h 64"/>
                <a:gd name="T84" fmla="*/ 2 w 15"/>
                <a:gd name="T85" fmla="*/ 54 h 64"/>
                <a:gd name="T86" fmla="*/ 2 w 15"/>
                <a:gd name="T87" fmla="*/ 55 h 64"/>
                <a:gd name="T88" fmla="*/ 2 w 15"/>
                <a:gd name="T89" fmla="*/ 56 h 64"/>
                <a:gd name="T90" fmla="*/ 2 w 15"/>
                <a:gd name="T91" fmla="*/ 57 h 64"/>
                <a:gd name="T92" fmla="*/ 1 w 15"/>
                <a:gd name="T93" fmla="*/ 58 h 64"/>
                <a:gd name="T94" fmla="*/ 1 w 15"/>
                <a:gd name="T95" fmla="*/ 59 h 64"/>
                <a:gd name="T96" fmla="*/ 1 w 15"/>
                <a:gd name="T97" fmla="*/ 61 h 64"/>
                <a:gd name="T98" fmla="*/ 0 w 15"/>
                <a:gd name="T99" fmla="*/ 62 h 64"/>
                <a:gd name="T100" fmla="*/ 0 w 15"/>
                <a:gd name="T101" fmla="*/ 63 h 64"/>
                <a:gd name="T102" fmla="*/ 0 w 15"/>
                <a:gd name="T10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4">
                  <a:moveTo>
                    <a:pt x="15" y="0"/>
                  </a:move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0" y="6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8" name="Freeform 415"/>
            <p:cNvSpPr>
              <a:spLocks/>
            </p:cNvSpPr>
            <p:nvPr/>
          </p:nvSpPr>
          <p:spPr bwMode="auto">
            <a:xfrm>
              <a:off x="5137287" y="2248895"/>
              <a:ext cx="14764" cy="49213"/>
            </a:xfrm>
            <a:custGeom>
              <a:avLst/>
              <a:gdLst>
                <a:gd name="T0" fmla="*/ 15 w 15"/>
                <a:gd name="T1" fmla="*/ 0 h 50"/>
                <a:gd name="T2" fmla="*/ 15 w 15"/>
                <a:gd name="T3" fmla="*/ 1 h 50"/>
                <a:gd name="T4" fmla="*/ 14 w 15"/>
                <a:gd name="T5" fmla="*/ 2 h 50"/>
                <a:gd name="T6" fmla="*/ 14 w 15"/>
                <a:gd name="T7" fmla="*/ 3 h 50"/>
                <a:gd name="T8" fmla="*/ 14 w 15"/>
                <a:gd name="T9" fmla="*/ 4 h 50"/>
                <a:gd name="T10" fmla="*/ 14 w 15"/>
                <a:gd name="T11" fmla="*/ 6 h 50"/>
                <a:gd name="T12" fmla="*/ 13 w 15"/>
                <a:gd name="T13" fmla="*/ 7 h 50"/>
                <a:gd name="T14" fmla="*/ 13 w 15"/>
                <a:gd name="T15" fmla="*/ 8 h 50"/>
                <a:gd name="T16" fmla="*/ 13 w 15"/>
                <a:gd name="T17" fmla="*/ 9 h 50"/>
                <a:gd name="T18" fmla="*/ 12 w 15"/>
                <a:gd name="T19" fmla="*/ 10 h 50"/>
                <a:gd name="T20" fmla="*/ 12 w 15"/>
                <a:gd name="T21" fmla="*/ 11 h 50"/>
                <a:gd name="T22" fmla="*/ 12 w 15"/>
                <a:gd name="T23" fmla="*/ 12 h 50"/>
                <a:gd name="T24" fmla="*/ 12 w 15"/>
                <a:gd name="T25" fmla="*/ 13 h 50"/>
                <a:gd name="T26" fmla="*/ 11 w 15"/>
                <a:gd name="T27" fmla="*/ 14 h 50"/>
                <a:gd name="T28" fmla="*/ 11 w 15"/>
                <a:gd name="T29" fmla="*/ 15 h 50"/>
                <a:gd name="T30" fmla="*/ 11 w 15"/>
                <a:gd name="T31" fmla="*/ 16 h 50"/>
                <a:gd name="T32" fmla="*/ 10 w 15"/>
                <a:gd name="T33" fmla="*/ 17 h 50"/>
                <a:gd name="T34" fmla="*/ 10 w 15"/>
                <a:gd name="T35" fmla="*/ 19 h 50"/>
                <a:gd name="T36" fmla="*/ 10 w 15"/>
                <a:gd name="T37" fmla="*/ 20 h 50"/>
                <a:gd name="T38" fmla="*/ 10 w 15"/>
                <a:gd name="T39" fmla="*/ 20 h 50"/>
                <a:gd name="T40" fmla="*/ 9 w 15"/>
                <a:gd name="T41" fmla="*/ 21 h 50"/>
                <a:gd name="T42" fmla="*/ 9 w 15"/>
                <a:gd name="T43" fmla="*/ 23 h 50"/>
                <a:gd name="T44" fmla="*/ 9 w 15"/>
                <a:gd name="T45" fmla="*/ 24 h 50"/>
                <a:gd name="T46" fmla="*/ 8 w 15"/>
                <a:gd name="T47" fmla="*/ 25 h 50"/>
                <a:gd name="T48" fmla="*/ 8 w 15"/>
                <a:gd name="T49" fmla="*/ 26 h 50"/>
                <a:gd name="T50" fmla="*/ 8 w 15"/>
                <a:gd name="T51" fmla="*/ 27 h 50"/>
                <a:gd name="T52" fmla="*/ 8 w 15"/>
                <a:gd name="T53" fmla="*/ 28 h 50"/>
                <a:gd name="T54" fmla="*/ 7 w 15"/>
                <a:gd name="T55" fmla="*/ 29 h 50"/>
                <a:gd name="T56" fmla="*/ 7 w 15"/>
                <a:gd name="T57" fmla="*/ 30 h 50"/>
                <a:gd name="T58" fmla="*/ 7 w 15"/>
                <a:gd name="T59" fmla="*/ 30 h 50"/>
                <a:gd name="T60" fmla="*/ 7 w 15"/>
                <a:gd name="T61" fmla="*/ 31 h 50"/>
                <a:gd name="T62" fmla="*/ 6 w 15"/>
                <a:gd name="T63" fmla="*/ 33 h 50"/>
                <a:gd name="T64" fmla="*/ 6 w 15"/>
                <a:gd name="T65" fmla="*/ 33 h 50"/>
                <a:gd name="T66" fmla="*/ 5 w 15"/>
                <a:gd name="T67" fmla="*/ 34 h 50"/>
                <a:gd name="T68" fmla="*/ 5 w 15"/>
                <a:gd name="T69" fmla="*/ 35 h 50"/>
                <a:gd name="T70" fmla="*/ 5 w 15"/>
                <a:gd name="T71" fmla="*/ 36 h 50"/>
                <a:gd name="T72" fmla="*/ 5 w 15"/>
                <a:gd name="T73" fmla="*/ 37 h 50"/>
                <a:gd name="T74" fmla="*/ 4 w 15"/>
                <a:gd name="T75" fmla="*/ 38 h 50"/>
                <a:gd name="T76" fmla="*/ 4 w 15"/>
                <a:gd name="T77" fmla="*/ 39 h 50"/>
                <a:gd name="T78" fmla="*/ 4 w 15"/>
                <a:gd name="T79" fmla="*/ 40 h 50"/>
                <a:gd name="T80" fmla="*/ 4 w 15"/>
                <a:gd name="T81" fmla="*/ 41 h 50"/>
                <a:gd name="T82" fmla="*/ 3 w 15"/>
                <a:gd name="T83" fmla="*/ 42 h 50"/>
                <a:gd name="T84" fmla="*/ 3 w 15"/>
                <a:gd name="T85" fmla="*/ 43 h 50"/>
                <a:gd name="T86" fmla="*/ 3 w 15"/>
                <a:gd name="T87" fmla="*/ 44 h 50"/>
                <a:gd name="T88" fmla="*/ 2 w 15"/>
                <a:gd name="T89" fmla="*/ 44 h 50"/>
                <a:gd name="T90" fmla="*/ 2 w 15"/>
                <a:gd name="T91" fmla="*/ 45 h 50"/>
                <a:gd name="T92" fmla="*/ 2 w 15"/>
                <a:gd name="T93" fmla="*/ 46 h 50"/>
                <a:gd name="T94" fmla="*/ 1 w 15"/>
                <a:gd name="T95" fmla="*/ 47 h 50"/>
                <a:gd name="T96" fmla="*/ 1 w 15"/>
                <a:gd name="T97" fmla="*/ 48 h 50"/>
                <a:gd name="T98" fmla="*/ 1 w 15"/>
                <a:gd name="T99" fmla="*/ 49 h 50"/>
                <a:gd name="T100" fmla="*/ 1 w 15"/>
                <a:gd name="T101" fmla="*/ 50 h 50"/>
                <a:gd name="T102" fmla="*/ 0 w 15"/>
                <a:gd name="T10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50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5" y="34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0" y="5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39" name="Freeform 416"/>
            <p:cNvSpPr>
              <a:spLocks/>
            </p:cNvSpPr>
            <p:nvPr/>
          </p:nvSpPr>
          <p:spPr bwMode="auto">
            <a:xfrm>
              <a:off x="5123508" y="2298108"/>
              <a:ext cx="14764" cy="36418"/>
            </a:xfrm>
            <a:custGeom>
              <a:avLst/>
              <a:gdLst>
                <a:gd name="T0" fmla="*/ 15 w 15"/>
                <a:gd name="T1" fmla="*/ 0 h 37"/>
                <a:gd name="T2" fmla="*/ 14 w 15"/>
                <a:gd name="T3" fmla="*/ 0 h 37"/>
                <a:gd name="T4" fmla="*/ 14 w 15"/>
                <a:gd name="T5" fmla="*/ 1 h 37"/>
                <a:gd name="T6" fmla="*/ 14 w 15"/>
                <a:gd name="T7" fmla="*/ 2 h 37"/>
                <a:gd name="T8" fmla="*/ 14 w 15"/>
                <a:gd name="T9" fmla="*/ 3 h 37"/>
                <a:gd name="T10" fmla="*/ 13 w 15"/>
                <a:gd name="T11" fmla="*/ 4 h 37"/>
                <a:gd name="T12" fmla="*/ 13 w 15"/>
                <a:gd name="T13" fmla="*/ 5 h 37"/>
                <a:gd name="T14" fmla="*/ 13 w 15"/>
                <a:gd name="T15" fmla="*/ 5 h 37"/>
                <a:gd name="T16" fmla="*/ 12 w 15"/>
                <a:gd name="T17" fmla="*/ 6 h 37"/>
                <a:gd name="T18" fmla="*/ 12 w 15"/>
                <a:gd name="T19" fmla="*/ 7 h 37"/>
                <a:gd name="T20" fmla="*/ 12 w 15"/>
                <a:gd name="T21" fmla="*/ 8 h 37"/>
                <a:gd name="T22" fmla="*/ 12 w 15"/>
                <a:gd name="T23" fmla="*/ 9 h 37"/>
                <a:gd name="T24" fmla="*/ 11 w 15"/>
                <a:gd name="T25" fmla="*/ 9 h 37"/>
                <a:gd name="T26" fmla="*/ 11 w 15"/>
                <a:gd name="T27" fmla="*/ 10 h 37"/>
                <a:gd name="T28" fmla="*/ 11 w 15"/>
                <a:gd name="T29" fmla="*/ 11 h 37"/>
                <a:gd name="T30" fmla="*/ 10 w 15"/>
                <a:gd name="T31" fmla="*/ 12 h 37"/>
                <a:gd name="T32" fmla="*/ 10 w 15"/>
                <a:gd name="T33" fmla="*/ 12 h 37"/>
                <a:gd name="T34" fmla="*/ 10 w 15"/>
                <a:gd name="T35" fmla="*/ 13 h 37"/>
                <a:gd name="T36" fmla="*/ 9 w 15"/>
                <a:gd name="T37" fmla="*/ 14 h 37"/>
                <a:gd name="T38" fmla="*/ 9 w 15"/>
                <a:gd name="T39" fmla="*/ 15 h 37"/>
                <a:gd name="T40" fmla="*/ 9 w 15"/>
                <a:gd name="T41" fmla="*/ 16 h 37"/>
                <a:gd name="T42" fmla="*/ 9 w 15"/>
                <a:gd name="T43" fmla="*/ 16 h 37"/>
                <a:gd name="T44" fmla="*/ 8 w 15"/>
                <a:gd name="T45" fmla="*/ 17 h 37"/>
                <a:gd name="T46" fmla="*/ 8 w 15"/>
                <a:gd name="T47" fmla="*/ 18 h 37"/>
                <a:gd name="T48" fmla="*/ 8 w 15"/>
                <a:gd name="T49" fmla="*/ 18 h 37"/>
                <a:gd name="T50" fmla="*/ 8 w 15"/>
                <a:gd name="T51" fmla="*/ 19 h 37"/>
                <a:gd name="T52" fmla="*/ 7 w 15"/>
                <a:gd name="T53" fmla="*/ 20 h 37"/>
                <a:gd name="T54" fmla="*/ 7 w 15"/>
                <a:gd name="T55" fmla="*/ 20 h 37"/>
                <a:gd name="T56" fmla="*/ 7 w 15"/>
                <a:gd name="T57" fmla="*/ 21 h 37"/>
                <a:gd name="T58" fmla="*/ 6 w 15"/>
                <a:gd name="T59" fmla="*/ 22 h 37"/>
                <a:gd name="T60" fmla="*/ 6 w 15"/>
                <a:gd name="T61" fmla="*/ 23 h 37"/>
                <a:gd name="T62" fmla="*/ 6 w 15"/>
                <a:gd name="T63" fmla="*/ 23 h 37"/>
                <a:gd name="T64" fmla="*/ 5 w 15"/>
                <a:gd name="T65" fmla="*/ 24 h 37"/>
                <a:gd name="T66" fmla="*/ 5 w 15"/>
                <a:gd name="T67" fmla="*/ 25 h 37"/>
                <a:gd name="T68" fmla="*/ 5 w 15"/>
                <a:gd name="T69" fmla="*/ 25 h 37"/>
                <a:gd name="T70" fmla="*/ 5 w 15"/>
                <a:gd name="T71" fmla="*/ 26 h 37"/>
                <a:gd name="T72" fmla="*/ 4 w 15"/>
                <a:gd name="T73" fmla="*/ 27 h 37"/>
                <a:gd name="T74" fmla="*/ 4 w 15"/>
                <a:gd name="T75" fmla="*/ 28 h 37"/>
                <a:gd name="T76" fmla="*/ 4 w 15"/>
                <a:gd name="T77" fmla="*/ 28 h 37"/>
                <a:gd name="T78" fmla="*/ 4 w 15"/>
                <a:gd name="T79" fmla="*/ 29 h 37"/>
                <a:gd name="T80" fmla="*/ 3 w 15"/>
                <a:gd name="T81" fmla="*/ 29 h 37"/>
                <a:gd name="T82" fmla="*/ 3 w 15"/>
                <a:gd name="T83" fmla="*/ 30 h 37"/>
                <a:gd name="T84" fmla="*/ 3 w 15"/>
                <a:gd name="T85" fmla="*/ 31 h 37"/>
                <a:gd name="T86" fmla="*/ 2 w 15"/>
                <a:gd name="T87" fmla="*/ 32 h 37"/>
                <a:gd name="T88" fmla="*/ 2 w 15"/>
                <a:gd name="T89" fmla="*/ 32 h 37"/>
                <a:gd name="T90" fmla="*/ 2 w 15"/>
                <a:gd name="T91" fmla="*/ 33 h 37"/>
                <a:gd name="T92" fmla="*/ 2 w 15"/>
                <a:gd name="T93" fmla="*/ 33 h 37"/>
                <a:gd name="T94" fmla="*/ 1 w 15"/>
                <a:gd name="T95" fmla="*/ 34 h 37"/>
                <a:gd name="T96" fmla="*/ 1 w 15"/>
                <a:gd name="T97" fmla="*/ 35 h 37"/>
                <a:gd name="T98" fmla="*/ 1 w 15"/>
                <a:gd name="T99" fmla="*/ 36 h 37"/>
                <a:gd name="T100" fmla="*/ 0 w 15"/>
                <a:gd name="T101" fmla="*/ 36 h 37"/>
                <a:gd name="T102" fmla="*/ 0 w 15"/>
                <a:gd name="T10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7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0" name="Freeform 417"/>
            <p:cNvSpPr>
              <a:spLocks/>
            </p:cNvSpPr>
            <p:nvPr/>
          </p:nvSpPr>
          <p:spPr bwMode="auto">
            <a:xfrm>
              <a:off x="5109728" y="2333541"/>
              <a:ext cx="13779" cy="35433"/>
            </a:xfrm>
            <a:custGeom>
              <a:avLst/>
              <a:gdLst>
                <a:gd name="T0" fmla="*/ 14 w 14"/>
                <a:gd name="T1" fmla="*/ 0 h 36"/>
                <a:gd name="T2" fmla="*/ 14 w 14"/>
                <a:gd name="T3" fmla="*/ 1 h 36"/>
                <a:gd name="T4" fmla="*/ 14 w 14"/>
                <a:gd name="T5" fmla="*/ 2 h 36"/>
                <a:gd name="T6" fmla="*/ 13 w 14"/>
                <a:gd name="T7" fmla="*/ 2 h 36"/>
                <a:gd name="T8" fmla="*/ 13 w 14"/>
                <a:gd name="T9" fmla="*/ 3 h 36"/>
                <a:gd name="T10" fmla="*/ 13 w 14"/>
                <a:gd name="T11" fmla="*/ 3 h 36"/>
                <a:gd name="T12" fmla="*/ 13 w 14"/>
                <a:gd name="T13" fmla="*/ 4 h 36"/>
                <a:gd name="T14" fmla="*/ 12 w 14"/>
                <a:gd name="T15" fmla="*/ 5 h 36"/>
                <a:gd name="T16" fmla="*/ 12 w 14"/>
                <a:gd name="T17" fmla="*/ 6 h 36"/>
                <a:gd name="T18" fmla="*/ 12 w 14"/>
                <a:gd name="T19" fmla="*/ 6 h 36"/>
                <a:gd name="T20" fmla="*/ 12 w 14"/>
                <a:gd name="T21" fmla="*/ 7 h 36"/>
                <a:gd name="T22" fmla="*/ 11 w 14"/>
                <a:gd name="T23" fmla="*/ 7 h 36"/>
                <a:gd name="T24" fmla="*/ 11 w 14"/>
                <a:gd name="T25" fmla="*/ 8 h 36"/>
                <a:gd name="T26" fmla="*/ 11 w 14"/>
                <a:gd name="T27" fmla="*/ 9 h 36"/>
                <a:gd name="T28" fmla="*/ 10 w 14"/>
                <a:gd name="T29" fmla="*/ 9 h 36"/>
                <a:gd name="T30" fmla="*/ 10 w 14"/>
                <a:gd name="T31" fmla="*/ 10 h 36"/>
                <a:gd name="T32" fmla="*/ 10 w 14"/>
                <a:gd name="T33" fmla="*/ 11 h 36"/>
                <a:gd name="T34" fmla="*/ 9 w 14"/>
                <a:gd name="T35" fmla="*/ 12 h 36"/>
                <a:gd name="T36" fmla="*/ 9 w 14"/>
                <a:gd name="T37" fmla="*/ 12 h 36"/>
                <a:gd name="T38" fmla="*/ 9 w 14"/>
                <a:gd name="T39" fmla="*/ 13 h 36"/>
                <a:gd name="T40" fmla="*/ 9 w 14"/>
                <a:gd name="T41" fmla="*/ 13 h 36"/>
                <a:gd name="T42" fmla="*/ 8 w 14"/>
                <a:gd name="T43" fmla="*/ 14 h 36"/>
                <a:gd name="T44" fmla="*/ 8 w 14"/>
                <a:gd name="T45" fmla="*/ 15 h 36"/>
                <a:gd name="T46" fmla="*/ 8 w 14"/>
                <a:gd name="T47" fmla="*/ 15 h 36"/>
                <a:gd name="T48" fmla="*/ 8 w 14"/>
                <a:gd name="T49" fmla="*/ 16 h 36"/>
                <a:gd name="T50" fmla="*/ 7 w 14"/>
                <a:gd name="T51" fmla="*/ 17 h 36"/>
                <a:gd name="T52" fmla="*/ 7 w 14"/>
                <a:gd name="T53" fmla="*/ 18 h 36"/>
                <a:gd name="T54" fmla="*/ 7 w 14"/>
                <a:gd name="T55" fmla="*/ 18 h 36"/>
                <a:gd name="T56" fmla="*/ 6 w 14"/>
                <a:gd name="T57" fmla="*/ 19 h 36"/>
                <a:gd name="T58" fmla="*/ 6 w 14"/>
                <a:gd name="T59" fmla="*/ 20 h 36"/>
                <a:gd name="T60" fmla="*/ 6 w 14"/>
                <a:gd name="T61" fmla="*/ 20 h 36"/>
                <a:gd name="T62" fmla="*/ 6 w 14"/>
                <a:gd name="T63" fmla="*/ 21 h 36"/>
                <a:gd name="T64" fmla="*/ 5 w 14"/>
                <a:gd name="T65" fmla="*/ 22 h 36"/>
                <a:gd name="T66" fmla="*/ 5 w 14"/>
                <a:gd name="T67" fmla="*/ 22 h 36"/>
                <a:gd name="T68" fmla="*/ 5 w 14"/>
                <a:gd name="T69" fmla="*/ 23 h 36"/>
                <a:gd name="T70" fmla="*/ 5 w 14"/>
                <a:gd name="T71" fmla="*/ 24 h 36"/>
                <a:gd name="T72" fmla="*/ 4 w 14"/>
                <a:gd name="T73" fmla="*/ 25 h 36"/>
                <a:gd name="T74" fmla="*/ 4 w 14"/>
                <a:gd name="T75" fmla="*/ 25 h 36"/>
                <a:gd name="T76" fmla="*/ 3 w 14"/>
                <a:gd name="T77" fmla="*/ 26 h 36"/>
                <a:gd name="T78" fmla="*/ 3 w 14"/>
                <a:gd name="T79" fmla="*/ 27 h 36"/>
                <a:gd name="T80" fmla="*/ 3 w 14"/>
                <a:gd name="T81" fmla="*/ 28 h 36"/>
                <a:gd name="T82" fmla="*/ 3 w 14"/>
                <a:gd name="T83" fmla="*/ 28 h 36"/>
                <a:gd name="T84" fmla="*/ 2 w 14"/>
                <a:gd name="T85" fmla="*/ 29 h 36"/>
                <a:gd name="T86" fmla="*/ 2 w 14"/>
                <a:gd name="T87" fmla="*/ 30 h 36"/>
                <a:gd name="T88" fmla="*/ 2 w 14"/>
                <a:gd name="T89" fmla="*/ 30 h 36"/>
                <a:gd name="T90" fmla="*/ 2 w 14"/>
                <a:gd name="T91" fmla="*/ 31 h 36"/>
                <a:gd name="T92" fmla="*/ 1 w 14"/>
                <a:gd name="T93" fmla="*/ 32 h 36"/>
                <a:gd name="T94" fmla="*/ 1 w 14"/>
                <a:gd name="T95" fmla="*/ 33 h 36"/>
                <a:gd name="T96" fmla="*/ 1 w 14"/>
                <a:gd name="T97" fmla="*/ 33 h 36"/>
                <a:gd name="T98" fmla="*/ 0 w 14"/>
                <a:gd name="T99" fmla="*/ 34 h 36"/>
                <a:gd name="T100" fmla="*/ 0 w 14"/>
                <a:gd name="T101" fmla="*/ 35 h 36"/>
                <a:gd name="T102" fmla="*/ 0 w 14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6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1" name="Freeform 418"/>
            <p:cNvSpPr>
              <a:spLocks/>
            </p:cNvSpPr>
            <p:nvPr/>
          </p:nvSpPr>
          <p:spPr bwMode="auto">
            <a:xfrm>
              <a:off x="5095949" y="2367989"/>
              <a:ext cx="13779" cy="41339"/>
            </a:xfrm>
            <a:custGeom>
              <a:avLst/>
              <a:gdLst>
                <a:gd name="T0" fmla="*/ 14 w 14"/>
                <a:gd name="T1" fmla="*/ 0 h 42"/>
                <a:gd name="T2" fmla="*/ 14 w 14"/>
                <a:gd name="T3" fmla="*/ 1 h 42"/>
                <a:gd name="T4" fmla="*/ 14 w 14"/>
                <a:gd name="T5" fmla="*/ 1 h 42"/>
                <a:gd name="T6" fmla="*/ 13 w 14"/>
                <a:gd name="T7" fmla="*/ 2 h 42"/>
                <a:gd name="T8" fmla="*/ 13 w 14"/>
                <a:gd name="T9" fmla="*/ 3 h 42"/>
                <a:gd name="T10" fmla="*/ 13 w 14"/>
                <a:gd name="T11" fmla="*/ 4 h 42"/>
                <a:gd name="T12" fmla="*/ 13 w 14"/>
                <a:gd name="T13" fmla="*/ 4 h 42"/>
                <a:gd name="T14" fmla="*/ 12 w 14"/>
                <a:gd name="T15" fmla="*/ 5 h 42"/>
                <a:gd name="T16" fmla="*/ 12 w 14"/>
                <a:gd name="T17" fmla="*/ 6 h 42"/>
                <a:gd name="T18" fmla="*/ 12 w 14"/>
                <a:gd name="T19" fmla="*/ 7 h 42"/>
                <a:gd name="T20" fmla="*/ 11 w 14"/>
                <a:gd name="T21" fmla="*/ 8 h 42"/>
                <a:gd name="T22" fmla="*/ 11 w 14"/>
                <a:gd name="T23" fmla="*/ 9 h 42"/>
                <a:gd name="T24" fmla="*/ 11 w 14"/>
                <a:gd name="T25" fmla="*/ 9 h 42"/>
                <a:gd name="T26" fmla="*/ 10 w 14"/>
                <a:gd name="T27" fmla="*/ 10 h 42"/>
                <a:gd name="T28" fmla="*/ 10 w 14"/>
                <a:gd name="T29" fmla="*/ 11 h 42"/>
                <a:gd name="T30" fmla="*/ 10 w 14"/>
                <a:gd name="T31" fmla="*/ 12 h 42"/>
                <a:gd name="T32" fmla="*/ 10 w 14"/>
                <a:gd name="T33" fmla="*/ 13 h 42"/>
                <a:gd name="T34" fmla="*/ 9 w 14"/>
                <a:gd name="T35" fmla="*/ 13 h 42"/>
                <a:gd name="T36" fmla="*/ 9 w 14"/>
                <a:gd name="T37" fmla="*/ 14 h 42"/>
                <a:gd name="T38" fmla="*/ 9 w 14"/>
                <a:gd name="T39" fmla="*/ 15 h 42"/>
                <a:gd name="T40" fmla="*/ 9 w 14"/>
                <a:gd name="T41" fmla="*/ 16 h 42"/>
                <a:gd name="T42" fmla="*/ 8 w 14"/>
                <a:gd name="T43" fmla="*/ 17 h 42"/>
                <a:gd name="T44" fmla="*/ 8 w 14"/>
                <a:gd name="T45" fmla="*/ 17 h 42"/>
                <a:gd name="T46" fmla="*/ 8 w 14"/>
                <a:gd name="T47" fmla="*/ 18 h 42"/>
                <a:gd name="T48" fmla="*/ 7 w 14"/>
                <a:gd name="T49" fmla="*/ 19 h 42"/>
                <a:gd name="T50" fmla="*/ 7 w 14"/>
                <a:gd name="T51" fmla="*/ 20 h 42"/>
                <a:gd name="T52" fmla="*/ 7 w 14"/>
                <a:gd name="T53" fmla="*/ 21 h 42"/>
                <a:gd name="T54" fmla="*/ 7 w 14"/>
                <a:gd name="T55" fmla="*/ 22 h 42"/>
                <a:gd name="T56" fmla="*/ 6 w 14"/>
                <a:gd name="T57" fmla="*/ 23 h 42"/>
                <a:gd name="T58" fmla="*/ 6 w 14"/>
                <a:gd name="T59" fmla="*/ 23 h 42"/>
                <a:gd name="T60" fmla="*/ 6 w 14"/>
                <a:gd name="T61" fmla="*/ 24 h 42"/>
                <a:gd name="T62" fmla="*/ 5 w 14"/>
                <a:gd name="T63" fmla="*/ 25 h 42"/>
                <a:gd name="T64" fmla="*/ 5 w 14"/>
                <a:gd name="T65" fmla="*/ 26 h 42"/>
                <a:gd name="T66" fmla="*/ 5 w 14"/>
                <a:gd name="T67" fmla="*/ 27 h 42"/>
                <a:gd name="T68" fmla="*/ 4 w 14"/>
                <a:gd name="T69" fmla="*/ 27 h 42"/>
                <a:gd name="T70" fmla="*/ 4 w 14"/>
                <a:gd name="T71" fmla="*/ 28 h 42"/>
                <a:gd name="T72" fmla="*/ 4 w 14"/>
                <a:gd name="T73" fmla="*/ 29 h 42"/>
                <a:gd name="T74" fmla="*/ 4 w 14"/>
                <a:gd name="T75" fmla="*/ 30 h 42"/>
                <a:gd name="T76" fmla="*/ 3 w 14"/>
                <a:gd name="T77" fmla="*/ 31 h 42"/>
                <a:gd name="T78" fmla="*/ 3 w 14"/>
                <a:gd name="T79" fmla="*/ 32 h 42"/>
                <a:gd name="T80" fmla="*/ 3 w 14"/>
                <a:gd name="T81" fmla="*/ 33 h 42"/>
                <a:gd name="T82" fmla="*/ 3 w 14"/>
                <a:gd name="T83" fmla="*/ 33 h 42"/>
                <a:gd name="T84" fmla="*/ 2 w 14"/>
                <a:gd name="T85" fmla="*/ 34 h 42"/>
                <a:gd name="T86" fmla="*/ 2 w 14"/>
                <a:gd name="T87" fmla="*/ 35 h 42"/>
                <a:gd name="T88" fmla="*/ 2 w 14"/>
                <a:gd name="T89" fmla="*/ 36 h 42"/>
                <a:gd name="T90" fmla="*/ 2 w 14"/>
                <a:gd name="T91" fmla="*/ 37 h 42"/>
                <a:gd name="T92" fmla="*/ 1 w 14"/>
                <a:gd name="T93" fmla="*/ 38 h 42"/>
                <a:gd name="T94" fmla="*/ 1 w 14"/>
                <a:gd name="T95" fmla="*/ 39 h 42"/>
                <a:gd name="T96" fmla="*/ 1 w 14"/>
                <a:gd name="T97" fmla="*/ 40 h 42"/>
                <a:gd name="T98" fmla="*/ 0 w 14"/>
                <a:gd name="T99" fmla="*/ 40 h 42"/>
                <a:gd name="T100" fmla="*/ 0 w 14"/>
                <a:gd name="T101" fmla="*/ 41 h 42"/>
                <a:gd name="T102" fmla="*/ 0 w 14"/>
                <a:gd name="T10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2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2" name="Freeform 419"/>
            <p:cNvSpPr>
              <a:spLocks/>
            </p:cNvSpPr>
            <p:nvPr/>
          </p:nvSpPr>
          <p:spPr bwMode="auto">
            <a:xfrm>
              <a:off x="5082169" y="2408344"/>
              <a:ext cx="13779" cy="40355"/>
            </a:xfrm>
            <a:custGeom>
              <a:avLst/>
              <a:gdLst>
                <a:gd name="T0" fmla="*/ 14 w 14"/>
                <a:gd name="T1" fmla="*/ 0 h 41"/>
                <a:gd name="T2" fmla="*/ 14 w 14"/>
                <a:gd name="T3" fmla="*/ 1 h 41"/>
                <a:gd name="T4" fmla="*/ 14 w 14"/>
                <a:gd name="T5" fmla="*/ 2 h 41"/>
                <a:gd name="T6" fmla="*/ 13 w 14"/>
                <a:gd name="T7" fmla="*/ 3 h 41"/>
                <a:gd name="T8" fmla="*/ 13 w 14"/>
                <a:gd name="T9" fmla="*/ 4 h 41"/>
                <a:gd name="T10" fmla="*/ 13 w 14"/>
                <a:gd name="T11" fmla="*/ 5 h 41"/>
                <a:gd name="T12" fmla="*/ 12 w 14"/>
                <a:gd name="T13" fmla="*/ 5 h 41"/>
                <a:gd name="T14" fmla="*/ 12 w 14"/>
                <a:gd name="T15" fmla="*/ 6 h 41"/>
                <a:gd name="T16" fmla="*/ 12 w 14"/>
                <a:gd name="T17" fmla="*/ 7 h 41"/>
                <a:gd name="T18" fmla="*/ 11 w 14"/>
                <a:gd name="T19" fmla="*/ 8 h 41"/>
                <a:gd name="T20" fmla="*/ 11 w 14"/>
                <a:gd name="T21" fmla="*/ 9 h 41"/>
                <a:gd name="T22" fmla="*/ 11 w 14"/>
                <a:gd name="T23" fmla="*/ 9 h 41"/>
                <a:gd name="T24" fmla="*/ 11 w 14"/>
                <a:gd name="T25" fmla="*/ 10 h 41"/>
                <a:gd name="T26" fmla="*/ 10 w 14"/>
                <a:gd name="T27" fmla="*/ 11 h 41"/>
                <a:gd name="T28" fmla="*/ 10 w 14"/>
                <a:gd name="T29" fmla="*/ 12 h 41"/>
                <a:gd name="T30" fmla="*/ 10 w 14"/>
                <a:gd name="T31" fmla="*/ 13 h 41"/>
                <a:gd name="T32" fmla="*/ 10 w 14"/>
                <a:gd name="T33" fmla="*/ 14 h 41"/>
                <a:gd name="T34" fmla="*/ 9 w 14"/>
                <a:gd name="T35" fmla="*/ 15 h 41"/>
                <a:gd name="T36" fmla="*/ 9 w 14"/>
                <a:gd name="T37" fmla="*/ 15 h 41"/>
                <a:gd name="T38" fmla="*/ 9 w 14"/>
                <a:gd name="T39" fmla="*/ 16 h 41"/>
                <a:gd name="T40" fmla="*/ 8 w 14"/>
                <a:gd name="T41" fmla="*/ 17 h 41"/>
                <a:gd name="T42" fmla="*/ 8 w 14"/>
                <a:gd name="T43" fmla="*/ 18 h 41"/>
                <a:gd name="T44" fmla="*/ 8 w 14"/>
                <a:gd name="T45" fmla="*/ 19 h 41"/>
                <a:gd name="T46" fmla="*/ 8 w 14"/>
                <a:gd name="T47" fmla="*/ 19 h 41"/>
                <a:gd name="T48" fmla="*/ 7 w 14"/>
                <a:gd name="T49" fmla="*/ 20 h 41"/>
                <a:gd name="T50" fmla="*/ 7 w 14"/>
                <a:gd name="T51" fmla="*/ 21 h 41"/>
                <a:gd name="T52" fmla="*/ 7 w 14"/>
                <a:gd name="T53" fmla="*/ 22 h 41"/>
                <a:gd name="T54" fmla="*/ 7 w 14"/>
                <a:gd name="T55" fmla="*/ 23 h 41"/>
                <a:gd name="T56" fmla="*/ 6 w 14"/>
                <a:gd name="T57" fmla="*/ 24 h 41"/>
                <a:gd name="T58" fmla="*/ 6 w 14"/>
                <a:gd name="T59" fmla="*/ 24 h 41"/>
                <a:gd name="T60" fmla="*/ 6 w 14"/>
                <a:gd name="T61" fmla="*/ 25 h 41"/>
                <a:gd name="T62" fmla="*/ 6 w 14"/>
                <a:gd name="T63" fmla="*/ 26 h 41"/>
                <a:gd name="T64" fmla="*/ 5 w 14"/>
                <a:gd name="T65" fmla="*/ 27 h 41"/>
                <a:gd name="T66" fmla="*/ 5 w 14"/>
                <a:gd name="T67" fmla="*/ 27 h 41"/>
                <a:gd name="T68" fmla="*/ 4 w 14"/>
                <a:gd name="T69" fmla="*/ 28 h 41"/>
                <a:gd name="T70" fmla="*/ 4 w 14"/>
                <a:gd name="T71" fmla="*/ 29 h 41"/>
                <a:gd name="T72" fmla="*/ 4 w 14"/>
                <a:gd name="T73" fmla="*/ 30 h 41"/>
                <a:gd name="T74" fmla="*/ 4 w 14"/>
                <a:gd name="T75" fmla="*/ 30 h 41"/>
                <a:gd name="T76" fmla="*/ 3 w 14"/>
                <a:gd name="T77" fmla="*/ 31 h 41"/>
                <a:gd name="T78" fmla="*/ 3 w 14"/>
                <a:gd name="T79" fmla="*/ 32 h 41"/>
                <a:gd name="T80" fmla="*/ 3 w 14"/>
                <a:gd name="T81" fmla="*/ 33 h 41"/>
                <a:gd name="T82" fmla="*/ 3 w 14"/>
                <a:gd name="T83" fmla="*/ 34 h 41"/>
                <a:gd name="T84" fmla="*/ 2 w 14"/>
                <a:gd name="T85" fmla="*/ 34 h 41"/>
                <a:gd name="T86" fmla="*/ 2 w 14"/>
                <a:gd name="T87" fmla="*/ 35 h 41"/>
                <a:gd name="T88" fmla="*/ 2 w 14"/>
                <a:gd name="T89" fmla="*/ 36 h 41"/>
                <a:gd name="T90" fmla="*/ 1 w 14"/>
                <a:gd name="T91" fmla="*/ 36 h 41"/>
                <a:gd name="T92" fmla="*/ 1 w 14"/>
                <a:gd name="T93" fmla="*/ 37 h 41"/>
                <a:gd name="T94" fmla="*/ 1 w 14"/>
                <a:gd name="T95" fmla="*/ 38 h 41"/>
                <a:gd name="T96" fmla="*/ 1 w 14"/>
                <a:gd name="T97" fmla="*/ 38 h 41"/>
                <a:gd name="T98" fmla="*/ 0 w 14"/>
                <a:gd name="T99" fmla="*/ 39 h 41"/>
                <a:gd name="T100" fmla="*/ 0 w 14"/>
                <a:gd name="T101" fmla="*/ 40 h 41"/>
                <a:gd name="T102" fmla="*/ 0 w 14"/>
                <a:gd name="T10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1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3" name="Freeform 420"/>
            <p:cNvSpPr>
              <a:spLocks/>
            </p:cNvSpPr>
            <p:nvPr/>
          </p:nvSpPr>
          <p:spPr bwMode="auto">
            <a:xfrm>
              <a:off x="5068390" y="2447714"/>
              <a:ext cx="13779" cy="30512"/>
            </a:xfrm>
            <a:custGeom>
              <a:avLst/>
              <a:gdLst>
                <a:gd name="T0" fmla="*/ 14 w 14"/>
                <a:gd name="T1" fmla="*/ 0 h 31"/>
                <a:gd name="T2" fmla="*/ 14 w 14"/>
                <a:gd name="T3" fmla="*/ 1 h 31"/>
                <a:gd name="T4" fmla="*/ 14 w 14"/>
                <a:gd name="T5" fmla="*/ 1 h 31"/>
                <a:gd name="T6" fmla="*/ 13 w 14"/>
                <a:gd name="T7" fmla="*/ 2 h 31"/>
                <a:gd name="T8" fmla="*/ 13 w 14"/>
                <a:gd name="T9" fmla="*/ 3 h 31"/>
                <a:gd name="T10" fmla="*/ 13 w 14"/>
                <a:gd name="T11" fmla="*/ 4 h 31"/>
                <a:gd name="T12" fmla="*/ 12 w 14"/>
                <a:gd name="T13" fmla="*/ 4 h 31"/>
                <a:gd name="T14" fmla="*/ 12 w 14"/>
                <a:gd name="T15" fmla="*/ 5 h 31"/>
                <a:gd name="T16" fmla="*/ 12 w 14"/>
                <a:gd name="T17" fmla="*/ 5 h 31"/>
                <a:gd name="T18" fmla="*/ 12 w 14"/>
                <a:gd name="T19" fmla="*/ 6 h 31"/>
                <a:gd name="T20" fmla="*/ 11 w 14"/>
                <a:gd name="T21" fmla="*/ 7 h 31"/>
                <a:gd name="T22" fmla="*/ 11 w 14"/>
                <a:gd name="T23" fmla="*/ 8 h 31"/>
                <a:gd name="T24" fmla="*/ 11 w 14"/>
                <a:gd name="T25" fmla="*/ 8 h 31"/>
                <a:gd name="T26" fmla="*/ 10 w 14"/>
                <a:gd name="T27" fmla="*/ 9 h 31"/>
                <a:gd name="T28" fmla="*/ 10 w 14"/>
                <a:gd name="T29" fmla="*/ 10 h 31"/>
                <a:gd name="T30" fmla="*/ 10 w 14"/>
                <a:gd name="T31" fmla="*/ 10 h 31"/>
                <a:gd name="T32" fmla="*/ 9 w 14"/>
                <a:gd name="T33" fmla="*/ 11 h 31"/>
                <a:gd name="T34" fmla="*/ 9 w 14"/>
                <a:gd name="T35" fmla="*/ 11 h 31"/>
                <a:gd name="T36" fmla="*/ 9 w 14"/>
                <a:gd name="T37" fmla="*/ 12 h 31"/>
                <a:gd name="T38" fmla="*/ 9 w 14"/>
                <a:gd name="T39" fmla="*/ 13 h 31"/>
                <a:gd name="T40" fmla="*/ 8 w 14"/>
                <a:gd name="T41" fmla="*/ 13 h 31"/>
                <a:gd name="T42" fmla="*/ 8 w 14"/>
                <a:gd name="T43" fmla="*/ 14 h 31"/>
                <a:gd name="T44" fmla="*/ 8 w 14"/>
                <a:gd name="T45" fmla="*/ 15 h 31"/>
                <a:gd name="T46" fmla="*/ 8 w 14"/>
                <a:gd name="T47" fmla="*/ 15 h 31"/>
                <a:gd name="T48" fmla="*/ 7 w 14"/>
                <a:gd name="T49" fmla="*/ 16 h 31"/>
                <a:gd name="T50" fmla="*/ 7 w 14"/>
                <a:gd name="T51" fmla="*/ 16 h 31"/>
                <a:gd name="T52" fmla="*/ 7 w 14"/>
                <a:gd name="T53" fmla="*/ 17 h 31"/>
                <a:gd name="T54" fmla="*/ 7 w 14"/>
                <a:gd name="T55" fmla="*/ 18 h 31"/>
                <a:gd name="T56" fmla="*/ 6 w 14"/>
                <a:gd name="T57" fmla="*/ 18 h 31"/>
                <a:gd name="T58" fmla="*/ 6 w 14"/>
                <a:gd name="T59" fmla="*/ 19 h 31"/>
                <a:gd name="T60" fmla="*/ 6 w 14"/>
                <a:gd name="T61" fmla="*/ 19 h 31"/>
                <a:gd name="T62" fmla="*/ 5 w 14"/>
                <a:gd name="T63" fmla="*/ 20 h 31"/>
                <a:gd name="T64" fmla="*/ 5 w 14"/>
                <a:gd name="T65" fmla="*/ 21 h 31"/>
                <a:gd name="T66" fmla="*/ 5 w 14"/>
                <a:gd name="T67" fmla="*/ 21 h 31"/>
                <a:gd name="T68" fmla="*/ 5 w 14"/>
                <a:gd name="T69" fmla="*/ 22 h 31"/>
                <a:gd name="T70" fmla="*/ 4 w 14"/>
                <a:gd name="T71" fmla="*/ 22 h 31"/>
                <a:gd name="T72" fmla="*/ 4 w 14"/>
                <a:gd name="T73" fmla="*/ 23 h 31"/>
                <a:gd name="T74" fmla="*/ 4 w 14"/>
                <a:gd name="T75" fmla="*/ 23 h 31"/>
                <a:gd name="T76" fmla="*/ 4 w 14"/>
                <a:gd name="T77" fmla="*/ 24 h 31"/>
                <a:gd name="T78" fmla="*/ 3 w 14"/>
                <a:gd name="T79" fmla="*/ 24 h 31"/>
                <a:gd name="T80" fmla="*/ 3 w 14"/>
                <a:gd name="T81" fmla="*/ 25 h 31"/>
                <a:gd name="T82" fmla="*/ 3 w 14"/>
                <a:gd name="T83" fmla="*/ 26 h 31"/>
                <a:gd name="T84" fmla="*/ 2 w 14"/>
                <a:gd name="T85" fmla="*/ 26 h 31"/>
                <a:gd name="T86" fmla="*/ 2 w 14"/>
                <a:gd name="T87" fmla="*/ 27 h 31"/>
                <a:gd name="T88" fmla="*/ 2 w 14"/>
                <a:gd name="T89" fmla="*/ 27 h 31"/>
                <a:gd name="T90" fmla="*/ 2 w 14"/>
                <a:gd name="T91" fmla="*/ 28 h 31"/>
                <a:gd name="T92" fmla="*/ 1 w 14"/>
                <a:gd name="T93" fmla="*/ 28 h 31"/>
                <a:gd name="T94" fmla="*/ 1 w 14"/>
                <a:gd name="T95" fmla="*/ 29 h 31"/>
                <a:gd name="T96" fmla="*/ 1 w 14"/>
                <a:gd name="T97" fmla="*/ 29 h 31"/>
                <a:gd name="T98" fmla="*/ 0 w 14"/>
                <a:gd name="T99" fmla="*/ 30 h 31"/>
                <a:gd name="T100" fmla="*/ 0 w 14"/>
                <a:gd name="T101" fmla="*/ 30 h 31"/>
                <a:gd name="T102" fmla="*/ 0 w 14"/>
                <a:gd name="T10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4" name="Freeform 421"/>
            <p:cNvSpPr>
              <a:spLocks/>
            </p:cNvSpPr>
            <p:nvPr/>
          </p:nvSpPr>
          <p:spPr bwMode="auto">
            <a:xfrm>
              <a:off x="5054610" y="2477241"/>
              <a:ext cx="13779" cy="23622"/>
            </a:xfrm>
            <a:custGeom>
              <a:avLst/>
              <a:gdLst>
                <a:gd name="T0" fmla="*/ 14 w 14"/>
                <a:gd name="T1" fmla="*/ 0 h 24"/>
                <a:gd name="T2" fmla="*/ 14 w 14"/>
                <a:gd name="T3" fmla="*/ 1 h 24"/>
                <a:gd name="T4" fmla="*/ 13 w 14"/>
                <a:gd name="T5" fmla="*/ 1 h 24"/>
                <a:gd name="T6" fmla="*/ 13 w 14"/>
                <a:gd name="T7" fmla="*/ 2 h 24"/>
                <a:gd name="T8" fmla="*/ 13 w 14"/>
                <a:gd name="T9" fmla="*/ 3 h 24"/>
                <a:gd name="T10" fmla="*/ 13 w 14"/>
                <a:gd name="T11" fmla="*/ 3 h 24"/>
                <a:gd name="T12" fmla="*/ 12 w 14"/>
                <a:gd name="T13" fmla="*/ 4 h 24"/>
                <a:gd name="T14" fmla="*/ 12 w 14"/>
                <a:gd name="T15" fmla="*/ 4 h 24"/>
                <a:gd name="T16" fmla="*/ 12 w 14"/>
                <a:gd name="T17" fmla="*/ 4 h 24"/>
                <a:gd name="T18" fmla="*/ 12 w 14"/>
                <a:gd name="T19" fmla="*/ 5 h 24"/>
                <a:gd name="T20" fmla="*/ 11 w 14"/>
                <a:gd name="T21" fmla="*/ 6 h 24"/>
                <a:gd name="T22" fmla="*/ 11 w 14"/>
                <a:gd name="T23" fmla="*/ 6 h 24"/>
                <a:gd name="T24" fmla="*/ 11 w 14"/>
                <a:gd name="T25" fmla="*/ 7 h 24"/>
                <a:gd name="T26" fmla="*/ 11 w 14"/>
                <a:gd name="T27" fmla="*/ 7 h 24"/>
                <a:gd name="T28" fmla="*/ 10 w 14"/>
                <a:gd name="T29" fmla="*/ 7 h 24"/>
                <a:gd name="T30" fmla="*/ 10 w 14"/>
                <a:gd name="T31" fmla="*/ 8 h 24"/>
                <a:gd name="T32" fmla="*/ 10 w 14"/>
                <a:gd name="T33" fmla="*/ 9 h 24"/>
                <a:gd name="T34" fmla="*/ 9 w 14"/>
                <a:gd name="T35" fmla="*/ 9 h 24"/>
                <a:gd name="T36" fmla="*/ 9 w 14"/>
                <a:gd name="T37" fmla="*/ 9 h 24"/>
                <a:gd name="T38" fmla="*/ 9 w 14"/>
                <a:gd name="T39" fmla="*/ 10 h 24"/>
                <a:gd name="T40" fmla="*/ 9 w 14"/>
                <a:gd name="T41" fmla="*/ 10 h 24"/>
                <a:gd name="T42" fmla="*/ 8 w 14"/>
                <a:gd name="T43" fmla="*/ 11 h 24"/>
                <a:gd name="T44" fmla="*/ 8 w 14"/>
                <a:gd name="T45" fmla="*/ 11 h 24"/>
                <a:gd name="T46" fmla="*/ 8 w 14"/>
                <a:gd name="T47" fmla="*/ 12 h 24"/>
                <a:gd name="T48" fmla="*/ 8 w 14"/>
                <a:gd name="T49" fmla="*/ 12 h 24"/>
                <a:gd name="T50" fmla="*/ 7 w 14"/>
                <a:gd name="T51" fmla="*/ 13 h 24"/>
                <a:gd name="T52" fmla="*/ 7 w 14"/>
                <a:gd name="T53" fmla="*/ 13 h 24"/>
                <a:gd name="T54" fmla="*/ 7 w 14"/>
                <a:gd name="T55" fmla="*/ 13 h 24"/>
                <a:gd name="T56" fmla="*/ 6 w 14"/>
                <a:gd name="T57" fmla="*/ 14 h 24"/>
                <a:gd name="T58" fmla="*/ 6 w 14"/>
                <a:gd name="T59" fmla="*/ 14 h 24"/>
                <a:gd name="T60" fmla="*/ 6 w 14"/>
                <a:gd name="T61" fmla="*/ 15 h 24"/>
                <a:gd name="T62" fmla="*/ 6 w 14"/>
                <a:gd name="T63" fmla="*/ 15 h 24"/>
                <a:gd name="T64" fmla="*/ 5 w 14"/>
                <a:gd name="T65" fmla="*/ 16 h 24"/>
                <a:gd name="T66" fmla="*/ 5 w 14"/>
                <a:gd name="T67" fmla="*/ 16 h 24"/>
                <a:gd name="T68" fmla="*/ 5 w 14"/>
                <a:gd name="T69" fmla="*/ 17 h 24"/>
                <a:gd name="T70" fmla="*/ 5 w 14"/>
                <a:gd name="T71" fmla="*/ 17 h 24"/>
                <a:gd name="T72" fmla="*/ 4 w 14"/>
                <a:gd name="T73" fmla="*/ 17 h 24"/>
                <a:gd name="T74" fmla="*/ 4 w 14"/>
                <a:gd name="T75" fmla="*/ 18 h 24"/>
                <a:gd name="T76" fmla="*/ 4 w 14"/>
                <a:gd name="T77" fmla="*/ 18 h 24"/>
                <a:gd name="T78" fmla="*/ 3 w 14"/>
                <a:gd name="T79" fmla="*/ 19 h 24"/>
                <a:gd name="T80" fmla="*/ 3 w 14"/>
                <a:gd name="T81" fmla="*/ 19 h 24"/>
                <a:gd name="T82" fmla="*/ 3 w 14"/>
                <a:gd name="T83" fmla="*/ 20 h 24"/>
                <a:gd name="T84" fmla="*/ 3 w 14"/>
                <a:gd name="T85" fmla="*/ 20 h 24"/>
                <a:gd name="T86" fmla="*/ 2 w 14"/>
                <a:gd name="T87" fmla="*/ 20 h 24"/>
                <a:gd name="T88" fmla="*/ 2 w 14"/>
                <a:gd name="T89" fmla="*/ 21 h 24"/>
                <a:gd name="T90" fmla="*/ 2 w 14"/>
                <a:gd name="T91" fmla="*/ 21 h 24"/>
                <a:gd name="T92" fmla="*/ 1 w 14"/>
                <a:gd name="T93" fmla="*/ 22 h 24"/>
                <a:gd name="T94" fmla="*/ 1 w 14"/>
                <a:gd name="T95" fmla="*/ 22 h 24"/>
                <a:gd name="T96" fmla="*/ 1 w 14"/>
                <a:gd name="T97" fmla="*/ 23 h 24"/>
                <a:gd name="T98" fmla="*/ 1 w 14"/>
                <a:gd name="T99" fmla="*/ 23 h 24"/>
                <a:gd name="T100" fmla="*/ 0 w 14"/>
                <a:gd name="T101" fmla="*/ 23 h 24"/>
                <a:gd name="T102" fmla="*/ 0 w 14"/>
                <a:gd name="T10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4">
                  <a:moveTo>
                    <a:pt x="14" y="0"/>
                  </a:move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5" name="Freeform 422"/>
            <p:cNvSpPr>
              <a:spLocks/>
            </p:cNvSpPr>
            <p:nvPr/>
          </p:nvSpPr>
          <p:spPr bwMode="auto">
            <a:xfrm>
              <a:off x="5040831" y="2499879"/>
              <a:ext cx="13779" cy="18701"/>
            </a:xfrm>
            <a:custGeom>
              <a:avLst/>
              <a:gdLst>
                <a:gd name="T0" fmla="*/ 14 w 14"/>
                <a:gd name="T1" fmla="*/ 0 h 19"/>
                <a:gd name="T2" fmla="*/ 14 w 14"/>
                <a:gd name="T3" fmla="*/ 1 h 19"/>
                <a:gd name="T4" fmla="*/ 14 w 14"/>
                <a:gd name="T5" fmla="*/ 1 h 19"/>
                <a:gd name="T6" fmla="*/ 13 w 14"/>
                <a:gd name="T7" fmla="*/ 1 h 19"/>
                <a:gd name="T8" fmla="*/ 13 w 14"/>
                <a:gd name="T9" fmla="*/ 2 h 19"/>
                <a:gd name="T10" fmla="*/ 13 w 14"/>
                <a:gd name="T11" fmla="*/ 2 h 19"/>
                <a:gd name="T12" fmla="*/ 13 w 14"/>
                <a:gd name="T13" fmla="*/ 3 h 19"/>
                <a:gd name="T14" fmla="*/ 12 w 14"/>
                <a:gd name="T15" fmla="*/ 3 h 19"/>
                <a:gd name="T16" fmla="*/ 12 w 14"/>
                <a:gd name="T17" fmla="*/ 3 h 19"/>
                <a:gd name="T18" fmla="*/ 12 w 14"/>
                <a:gd name="T19" fmla="*/ 4 h 19"/>
                <a:gd name="T20" fmla="*/ 12 w 14"/>
                <a:gd name="T21" fmla="*/ 4 h 19"/>
                <a:gd name="T22" fmla="*/ 11 w 14"/>
                <a:gd name="T23" fmla="*/ 5 h 19"/>
                <a:gd name="T24" fmla="*/ 11 w 14"/>
                <a:gd name="T25" fmla="*/ 5 h 19"/>
                <a:gd name="T26" fmla="*/ 11 w 14"/>
                <a:gd name="T27" fmla="*/ 6 h 19"/>
                <a:gd name="T28" fmla="*/ 10 w 14"/>
                <a:gd name="T29" fmla="*/ 6 h 19"/>
                <a:gd name="T30" fmla="*/ 10 w 14"/>
                <a:gd name="T31" fmla="*/ 6 h 19"/>
                <a:gd name="T32" fmla="*/ 10 w 14"/>
                <a:gd name="T33" fmla="*/ 7 h 19"/>
                <a:gd name="T34" fmla="*/ 10 w 14"/>
                <a:gd name="T35" fmla="*/ 7 h 19"/>
                <a:gd name="T36" fmla="*/ 9 w 14"/>
                <a:gd name="T37" fmla="*/ 7 h 19"/>
                <a:gd name="T38" fmla="*/ 9 w 14"/>
                <a:gd name="T39" fmla="*/ 8 h 19"/>
                <a:gd name="T40" fmla="*/ 9 w 14"/>
                <a:gd name="T41" fmla="*/ 8 h 19"/>
                <a:gd name="T42" fmla="*/ 9 w 14"/>
                <a:gd name="T43" fmla="*/ 9 h 19"/>
                <a:gd name="T44" fmla="*/ 8 w 14"/>
                <a:gd name="T45" fmla="*/ 9 h 19"/>
                <a:gd name="T46" fmla="*/ 8 w 14"/>
                <a:gd name="T47" fmla="*/ 9 h 19"/>
                <a:gd name="T48" fmla="*/ 8 w 14"/>
                <a:gd name="T49" fmla="*/ 10 h 19"/>
                <a:gd name="T50" fmla="*/ 7 w 14"/>
                <a:gd name="T51" fmla="*/ 10 h 19"/>
                <a:gd name="T52" fmla="*/ 7 w 14"/>
                <a:gd name="T53" fmla="*/ 10 h 19"/>
                <a:gd name="T54" fmla="*/ 7 w 14"/>
                <a:gd name="T55" fmla="*/ 11 h 19"/>
                <a:gd name="T56" fmla="*/ 7 w 14"/>
                <a:gd name="T57" fmla="*/ 11 h 19"/>
                <a:gd name="T58" fmla="*/ 6 w 14"/>
                <a:gd name="T59" fmla="*/ 12 h 19"/>
                <a:gd name="T60" fmla="*/ 6 w 14"/>
                <a:gd name="T61" fmla="*/ 12 h 19"/>
                <a:gd name="T62" fmla="*/ 6 w 14"/>
                <a:gd name="T63" fmla="*/ 12 h 19"/>
                <a:gd name="T64" fmla="*/ 6 w 14"/>
                <a:gd name="T65" fmla="*/ 13 h 19"/>
                <a:gd name="T66" fmla="*/ 5 w 14"/>
                <a:gd name="T67" fmla="*/ 13 h 19"/>
                <a:gd name="T68" fmla="*/ 5 w 14"/>
                <a:gd name="T69" fmla="*/ 13 h 19"/>
                <a:gd name="T70" fmla="*/ 5 w 14"/>
                <a:gd name="T71" fmla="*/ 13 h 19"/>
                <a:gd name="T72" fmla="*/ 5 w 14"/>
                <a:gd name="T73" fmla="*/ 14 h 19"/>
                <a:gd name="T74" fmla="*/ 4 w 14"/>
                <a:gd name="T75" fmla="*/ 14 h 19"/>
                <a:gd name="T76" fmla="*/ 4 w 14"/>
                <a:gd name="T77" fmla="*/ 14 h 19"/>
                <a:gd name="T78" fmla="*/ 4 w 14"/>
                <a:gd name="T79" fmla="*/ 15 h 19"/>
                <a:gd name="T80" fmla="*/ 3 w 14"/>
                <a:gd name="T81" fmla="*/ 15 h 19"/>
                <a:gd name="T82" fmla="*/ 3 w 14"/>
                <a:gd name="T83" fmla="*/ 16 h 19"/>
                <a:gd name="T84" fmla="*/ 3 w 14"/>
                <a:gd name="T85" fmla="*/ 16 h 19"/>
                <a:gd name="T86" fmla="*/ 3 w 14"/>
                <a:gd name="T87" fmla="*/ 16 h 19"/>
                <a:gd name="T88" fmla="*/ 2 w 14"/>
                <a:gd name="T89" fmla="*/ 17 h 19"/>
                <a:gd name="T90" fmla="*/ 2 w 14"/>
                <a:gd name="T91" fmla="*/ 17 h 19"/>
                <a:gd name="T92" fmla="*/ 2 w 14"/>
                <a:gd name="T93" fmla="*/ 17 h 19"/>
                <a:gd name="T94" fmla="*/ 2 w 14"/>
                <a:gd name="T95" fmla="*/ 18 h 19"/>
                <a:gd name="T96" fmla="*/ 1 w 14"/>
                <a:gd name="T97" fmla="*/ 18 h 19"/>
                <a:gd name="T98" fmla="*/ 1 w 14"/>
                <a:gd name="T99" fmla="*/ 18 h 19"/>
                <a:gd name="T100" fmla="*/ 1 w 14"/>
                <a:gd name="T101" fmla="*/ 19 h 19"/>
                <a:gd name="T102" fmla="*/ 0 w 14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6" name="Freeform 423"/>
            <p:cNvSpPr>
              <a:spLocks/>
            </p:cNvSpPr>
            <p:nvPr/>
          </p:nvSpPr>
          <p:spPr bwMode="auto">
            <a:xfrm>
              <a:off x="5028036" y="2518580"/>
              <a:ext cx="13779" cy="14764"/>
            </a:xfrm>
            <a:custGeom>
              <a:avLst/>
              <a:gdLst>
                <a:gd name="T0" fmla="*/ 14 w 14"/>
                <a:gd name="T1" fmla="*/ 0 h 15"/>
                <a:gd name="T2" fmla="*/ 13 w 14"/>
                <a:gd name="T3" fmla="*/ 0 h 15"/>
                <a:gd name="T4" fmla="*/ 13 w 14"/>
                <a:gd name="T5" fmla="*/ 0 h 15"/>
                <a:gd name="T6" fmla="*/ 13 w 14"/>
                <a:gd name="T7" fmla="*/ 1 h 15"/>
                <a:gd name="T8" fmla="*/ 13 w 14"/>
                <a:gd name="T9" fmla="*/ 1 h 15"/>
                <a:gd name="T10" fmla="*/ 12 w 14"/>
                <a:gd name="T11" fmla="*/ 1 h 15"/>
                <a:gd name="T12" fmla="*/ 12 w 14"/>
                <a:gd name="T13" fmla="*/ 2 h 15"/>
                <a:gd name="T14" fmla="*/ 12 w 14"/>
                <a:gd name="T15" fmla="*/ 2 h 15"/>
                <a:gd name="T16" fmla="*/ 12 w 14"/>
                <a:gd name="T17" fmla="*/ 2 h 15"/>
                <a:gd name="T18" fmla="*/ 11 w 14"/>
                <a:gd name="T19" fmla="*/ 3 h 15"/>
                <a:gd name="T20" fmla="*/ 11 w 14"/>
                <a:gd name="T21" fmla="*/ 3 h 15"/>
                <a:gd name="T22" fmla="*/ 11 w 14"/>
                <a:gd name="T23" fmla="*/ 3 h 15"/>
                <a:gd name="T24" fmla="*/ 10 w 14"/>
                <a:gd name="T25" fmla="*/ 4 h 15"/>
                <a:gd name="T26" fmla="*/ 10 w 14"/>
                <a:gd name="T27" fmla="*/ 4 h 15"/>
                <a:gd name="T28" fmla="*/ 10 w 14"/>
                <a:gd name="T29" fmla="*/ 4 h 15"/>
                <a:gd name="T30" fmla="*/ 10 w 14"/>
                <a:gd name="T31" fmla="*/ 4 h 15"/>
                <a:gd name="T32" fmla="*/ 9 w 14"/>
                <a:gd name="T33" fmla="*/ 5 h 15"/>
                <a:gd name="T34" fmla="*/ 9 w 14"/>
                <a:gd name="T35" fmla="*/ 5 h 15"/>
                <a:gd name="T36" fmla="*/ 9 w 14"/>
                <a:gd name="T37" fmla="*/ 5 h 15"/>
                <a:gd name="T38" fmla="*/ 9 w 14"/>
                <a:gd name="T39" fmla="*/ 6 h 15"/>
                <a:gd name="T40" fmla="*/ 8 w 14"/>
                <a:gd name="T41" fmla="*/ 6 h 15"/>
                <a:gd name="T42" fmla="*/ 8 w 14"/>
                <a:gd name="T43" fmla="*/ 6 h 15"/>
                <a:gd name="T44" fmla="*/ 8 w 14"/>
                <a:gd name="T45" fmla="*/ 7 h 15"/>
                <a:gd name="T46" fmla="*/ 8 w 14"/>
                <a:gd name="T47" fmla="*/ 7 h 15"/>
                <a:gd name="T48" fmla="*/ 7 w 14"/>
                <a:gd name="T49" fmla="*/ 7 h 15"/>
                <a:gd name="T50" fmla="*/ 7 w 14"/>
                <a:gd name="T51" fmla="*/ 8 h 15"/>
                <a:gd name="T52" fmla="*/ 6 w 14"/>
                <a:gd name="T53" fmla="*/ 8 h 15"/>
                <a:gd name="T54" fmla="*/ 6 w 14"/>
                <a:gd name="T55" fmla="*/ 8 h 15"/>
                <a:gd name="T56" fmla="*/ 6 w 14"/>
                <a:gd name="T57" fmla="*/ 8 h 15"/>
                <a:gd name="T58" fmla="*/ 6 w 14"/>
                <a:gd name="T59" fmla="*/ 9 h 15"/>
                <a:gd name="T60" fmla="*/ 5 w 14"/>
                <a:gd name="T61" fmla="*/ 9 h 15"/>
                <a:gd name="T62" fmla="*/ 5 w 14"/>
                <a:gd name="T63" fmla="*/ 9 h 15"/>
                <a:gd name="T64" fmla="*/ 5 w 14"/>
                <a:gd name="T65" fmla="*/ 10 h 15"/>
                <a:gd name="T66" fmla="*/ 5 w 14"/>
                <a:gd name="T67" fmla="*/ 10 h 15"/>
                <a:gd name="T68" fmla="*/ 4 w 14"/>
                <a:gd name="T69" fmla="*/ 10 h 15"/>
                <a:gd name="T70" fmla="*/ 4 w 14"/>
                <a:gd name="T71" fmla="*/ 11 h 15"/>
                <a:gd name="T72" fmla="*/ 4 w 14"/>
                <a:gd name="T73" fmla="*/ 11 h 15"/>
                <a:gd name="T74" fmla="*/ 3 w 14"/>
                <a:gd name="T75" fmla="*/ 11 h 15"/>
                <a:gd name="T76" fmla="*/ 3 w 14"/>
                <a:gd name="T77" fmla="*/ 11 h 15"/>
                <a:gd name="T78" fmla="*/ 3 w 14"/>
                <a:gd name="T79" fmla="*/ 12 h 15"/>
                <a:gd name="T80" fmla="*/ 3 w 14"/>
                <a:gd name="T81" fmla="*/ 12 h 15"/>
                <a:gd name="T82" fmla="*/ 2 w 14"/>
                <a:gd name="T83" fmla="*/ 12 h 15"/>
                <a:gd name="T84" fmla="*/ 2 w 14"/>
                <a:gd name="T85" fmla="*/ 13 h 15"/>
                <a:gd name="T86" fmla="*/ 2 w 14"/>
                <a:gd name="T87" fmla="*/ 13 h 15"/>
                <a:gd name="T88" fmla="*/ 2 w 14"/>
                <a:gd name="T89" fmla="*/ 13 h 15"/>
                <a:gd name="T90" fmla="*/ 1 w 14"/>
                <a:gd name="T91" fmla="*/ 13 h 15"/>
                <a:gd name="T92" fmla="*/ 1 w 14"/>
                <a:gd name="T93" fmla="*/ 14 h 15"/>
                <a:gd name="T94" fmla="*/ 1 w 14"/>
                <a:gd name="T95" fmla="*/ 14 h 15"/>
                <a:gd name="T96" fmla="*/ 0 w 14"/>
                <a:gd name="T97" fmla="*/ 14 h 15"/>
                <a:gd name="T98" fmla="*/ 0 w 14"/>
                <a:gd name="T99" fmla="*/ 15 h 15"/>
                <a:gd name="T100" fmla="*/ 0 w 14"/>
                <a:gd name="T101" fmla="*/ 15 h 15"/>
                <a:gd name="T102" fmla="*/ 0 w 14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7" name="Freeform 424"/>
            <p:cNvSpPr>
              <a:spLocks/>
            </p:cNvSpPr>
            <p:nvPr/>
          </p:nvSpPr>
          <p:spPr bwMode="auto">
            <a:xfrm>
              <a:off x="5014256" y="2533343"/>
              <a:ext cx="13779" cy="12796"/>
            </a:xfrm>
            <a:custGeom>
              <a:avLst/>
              <a:gdLst>
                <a:gd name="T0" fmla="*/ 14 w 14"/>
                <a:gd name="T1" fmla="*/ 0 h 13"/>
                <a:gd name="T2" fmla="*/ 14 w 14"/>
                <a:gd name="T3" fmla="*/ 0 h 13"/>
                <a:gd name="T4" fmla="*/ 13 w 14"/>
                <a:gd name="T5" fmla="*/ 1 h 13"/>
                <a:gd name="T6" fmla="*/ 13 w 14"/>
                <a:gd name="T7" fmla="*/ 1 h 13"/>
                <a:gd name="T8" fmla="*/ 13 w 14"/>
                <a:gd name="T9" fmla="*/ 1 h 13"/>
                <a:gd name="T10" fmla="*/ 13 w 14"/>
                <a:gd name="T11" fmla="*/ 1 h 13"/>
                <a:gd name="T12" fmla="*/ 12 w 14"/>
                <a:gd name="T13" fmla="*/ 2 h 13"/>
                <a:gd name="T14" fmla="*/ 12 w 14"/>
                <a:gd name="T15" fmla="*/ 2 h 13"/>
                <a:gd name="T16" fmla="*/ 12 w 14"/>
                <a:gd name="T17" fmla="*/ 2 h 13"/>
                <a:gd name="T18" fmla="*/ 12 w 14"/>
                <a:gd name="T19" fmla="*/ 2 h 13"/>
                <a:gd name="T20" fmla="*/ 11 w 14"/>
                <a:gd name="T21" fmla="*/ 3 h 13"/>
                <a:gd name="T22" fmla="*/ 11 w 14"/>
                <a:gd name="T23" fmla="*/ 3 h 13"/>
                <a:gd name="T24" fmla="*/ 11 w 14"/>
                <a:gd name="T25" fmla="*/ 3 h 13"/>
                <a:gd name="T26" fmla="*/ 10 w 14"/>
                <a:gd name="T27" fmla="*/ 3 h 13"/>
                <a:gd name="T28" fmla="*/ 10 w 14"/>
                <a:gd name="T29" fmla="*/ 4 h 13"/>
                <a:gd name="T30" fmla="*/ 10 w 14"/>
                <a:gd name="T31" fmla="*/ 4 h 13"/>
                <a:gd name="T32" fmla="*/ 10 w 14"/>
                <a:gd name="T33" fmla="*/ 4 h 13"/>
                <a:gd name="T34" fmla="*/ 9 w 14"/>
                <a:gd name="T35" fmla="*/ 5 h 13"/>
                <a:gd name="T36" fmla="*/ 9 w 14"/>
                <a:gd name="T37" fmla="*/ 5 h 13"/>
                <a:gd name="T38" fmla="*/ 9 w 14"/>
                <a:gd name="T39" fmla="*/ 5 h 13"/>
                <a:gd name="T40" fmla="*/ 9 w 14"/>
                <a:gd name="T41" fmla="*/ 5 h 13"/>
                <a:gd name="T42" fmla="*/ 8 w 14"/>
                <a:gd name="T43" fmla="*/ 6 h 13"/>
                <a:gd name="T44" fmla="*/ 8 w 14"/>
                <a:gd name="T45" fmla="*/ 6 h 13"/>
                <a:gd name="T46" fmla="*/ 8 w 14"/>
                <a:gd name="T47" fmla="*/ 6 h 13"/>
                <a:gd name="T48" fmla="*/ 7 w 14"/>
                <a:gd name="T49" fmla="*/ 6 h 13"/>
                <a:gd name="T50" fmla="*/ 7 w 14"/>
                <a:gd name="T51" fmla="*/ 6 h 13"/>
                <a:gd name="T52" fmla="*/ 7 w 14"/>
                <a:gd name="T53" fmla="*/ 7 h 13"/>
                <a:gd name="T54" fmla="*/ 7 w 14"/>
                <a:gd name="T55" fmla="*/ 7 h 13"/>
                <a:gd name="T56" fmla="*/ 6 w 14"/>
                <a:gd name="T57" fmla="*/ 7 h 13"/>
                <a:gd name="T58" fmla="*/ 6 w 14"/>
                <a:gd name="T59" fmla="*/ 8 h 13"/>
                <a:gd name="T60" fmla="*/ 6 w 14"/>
                <a:gd name="T61" fmla="*/ 8 h 13"/>
                <a:gd name="T62" fmla="*/ 6 w 14"/>
                <a:gd name="T63" fmla="*/ 8 h 13"/>
                <a:gd name="T64" fmla="*/ 5 w 14"/>
                <a:gd name="T65" fmla="*/ 8 h 13"/>
                <a:gd name="T66" fmla="*/ 5 w 14"/>
                <a:gd name="T67" fmla="*/ 9 h 13"/>
                <a:gd name="T68" fmla="*/ 5 w 14"/>
                <a:gd name="T69" fmla="*/ 9 h 13"/>
                <a:gd name="T70" fmla="*/ 4 w 14"/>
                <a:gd name="T71" fmla="*/ 9 h 13"/>
                <a:gd name="T72" fmla="*/ 4 w 14"/>
                <a:gd name="T73" fmla="*/ 9 h 13"/>
                <a:gd name="T74" fmla="*/ 4 w 14"/>
                <a:gd name="T75" fmla="*/ 10 h 13"/>
                <a:gd name="T76" fmla="*/ 4 w 14"/>
                <a:gd name="T77" fmla="*/ 10 h 13"/>
                <a:gd name="T78" fmla="*/ 3 w 14"/>
                <a:gd name="T79" fmla="*/ 10 h 13"/>
                <a:gd name="T80" fmla="*/ 3 w 14"/>
                <a:gd name="T81" fmla="*/ 10 h 13"/>
                <a:gd name="T82" fmla="*/ 3 w 14"/>
                <a:gd name="T83" fmla="*/ 11 h 13"/>
                <a:gd name="T84" fmla="*/ 3 w 14"/>
                <a:gd name="T85" fmla="*/ 11 h 13"/>
                <a:gd name="T86" fmla="*/ 2 w 14"/>
                <a:gd name="T87" fmla="*/ 11 h 13"/>
                <a:gd name="T88" fmla="*/ 2 w 14"/>
                <a:gd name="T89" fmla="*/ 11 h 13"/>
                <a:gd name="T90" fmla="*/ 2 w 14"/>
                <a:gd name="T91" fmla="*/ 12 h 13"/>
                <a:gd name="T92" fmla="*/ 2 w 14"/>
                <a:gd name="T93" fmla="*/ 12 h 13"/>
                <a:gd name="T94" fmla="*/ 1 w 14"/>
                <a:gd name="T95" fmla="*/ 12 h 13"/>
                <a:gd name="T96" fmla="*/ 1 w 14"/>
                <a:gd name="T97" fmla="*/ 12 h 13"/>
                <a:gd name="T98" fmla="*/ 1 w 14"/>
                <a:gd name="T99" fmla="*/ 12 h 13"/>
                <a:gd name="T100" fmla="*/ 0 w 14"/>
                <a:gd name="T101" fmla="*/ 13 h 13"/>
                <a:gd name="T102" fmla="*/ 0 w 14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8" name="Freeform 425"/>
            <p:cNvSpPr>
              <a:spLocks/>
            </p:cNvSpPr>
            <p:nvPr/>
          </p:nvSpPr>
          <p:spPr bwMode="auto">
            <a:xfrm>
              <a:off x="5001461" y="2546139"/>
              <a:ext cx="12796" cy="10827"/>
            </a:xfrm>
            <a:custGeom>
              <a:avLst/>
              <a:gdLst>
                <a:gd name="T0" fmla="*/ 13 w 13"/>
                <a:gd name="T1" fmla="*/ 0 h 11"/>
                <a:gd name="T2" fmla="*/ 13 w 13"/>
                <a:gd name="T3" fmla="*/ 0 h 11"/>
                <a:gd name="T4" fmla="*/ 13 w 13"/>
                <a:gd name="T5" fmla="*/ 0 h 11"/>
                <a:gd name="T6" fmla="*/ 13 w 13"/>
                <a:gd name="T7" fmla="*/ 1 h 11"/>
                <a:gd name="T8" fmla="*/ 12 w 13"/>
                <a:gd name="T9" fmla="*/ 1 h 11"/>
                <a:gd name="T10" fmla="*/ 12 w 13"/>
                <a:gd name="T11" fmla="*/ 1 h 11"/>
                <a:gd name="T12" fmla="*/ 12 w 13"/>
                <a:gd name="T13" fmla="*/ 1 h 11"/>
                <a:gd name="T14" fmla="*/ 12 w 13"/>
                <a:gd name="T15" fmla="*/ 1 h 11"/>
                <a:gd name="T16" fmla="*/ 11 w 13"/>
                <a:gd name="T17" fmla="*/ 2 h 11"/>
                <a:gd name="T18" fmla="*/ 11 w 13"/>
                <a:gd name="T19" fmla="*/ 2 h 11"/>
                <a:gd name="T20" fmla="*/ 11 w 13"/>
                <a:gd name="T21" fmla="*/ 2 h 11"/>
                <a:gd name="T22" fmla="*/ 10 w 13"/>
                <a:gd name="T23" fmla="*/ 2 h 11"/>
                <a:gd name="T24" fmla="*/ 10 w 13"/>
                <a:gd name="T25" fmla="*/ 2 h 11"/>
                <a:gd name="T26" fmla="*/ 10 w 13"/>
                <a:gd name="T27" fmla="*/ 3 h 11"/>
                <a:gd name="T28" fmla="*/ 10 w 13"/>
                <a:gd name="T29" fmla="*/ 3 h 11"/>
                <a:gd name="T30" fmla="*/ 9 w 13"/>
                <a:gd name="T31" fmla="*/ 3 h 11"/>
                <a:gd name="T32" fmla="*/ 9 w 13"/>
                <a:gd name="T33" fmla="*/ 3 h 11"/>
                <a:gd name="T34" fmla="*/ 9 w 13"/>
                <a:gd name="T35" fmla="*/ 4 h 11"/>
                <a:gd name="T36" fmla="*/ 9 w 13"/>
                <a:gd name="T37" fmla="*/ 4 h 11"/>
                <a:gd name="T38" fmla="*/ 8 w 13"/>
                <a:gd name="T39" fmla="*/ 4 h 11"/>
                <a:gd name="T40" fmla="*/ 8 w 13"/>
                <a:gd name="T41" fmla="*/ 4 h 11"/>
                <a:gd name="T42" fmla="*/ 8 w 13"/>
                <a:gd name="T43" fmla="*/ 5 h 11"/>
                <a:gd name="T44" fmla="*/ 7 w 13"/>
                <a:gd name="T45" fmla="*/ 5 h 11"/>
                <a:gd name="T46" fmla="*/ 7 w 13"/>
                <a:gd name="T47" fmla="*/ 5 h 11"/>
                <a:gd name="T48" fmla="*/ 7 w 13"/>
                <a:gd name="T49" fmla="*/ 5 h 11"/>
                <a:gd name="T50" fmla="*/ 7 w 13"/>
                <a:gd name="T51" fmla="*/ 5 h 11"/>
                <a:gd name="T52" fmla="*/ 7 w 13"/>
                <a:gd name="T53" fmla="*/ 6 h 11"/>
                <a:gd name="T54" fmla="*/ 6 w 13"/>
                <a:gd name="T55" fmla="*/ 6 h 11"/>
                <a:gd name="T56" fmla="*/ 6 w 13"/>
                <a:gd name="T57" fmla="*/ 6 h 11"/>
                <a:gd name="T58" fmla="*/ 6 w 13"/>
                <a:gd name="T59" fmla="*/ 6 h 11"/>
                <a:gd name="T60" fmla="*/ 6 w 13"/>
                <a:gd name="T61" fmla="*/ 6 h 11"/>
                <a:gd name="T62" fmla="*/ 5 w 13"/>
                <a:gd name="T63" fmla="*/ 7 h 11"/>
                <a:gd name="T64" fmla="*/ 5 w 13"/>
                <a:gd name="T65" fmla="*/ 7 h 11"/>
                <a:gd name="T66" fmla="*/ 5 w 13"/>
                <a:gd name="T67" fmla="*/ 7 h 11"/>
                <a:gd name="T68" fmla="*/ 5 w 13"/>
                <a:gd name="T69" fmla="*/ 7 h 11"/>
                <a:gd name="T70" fmla="*/ 4 w 13"/>
                <a:gd name="T71" fmla="*/ 8 h 11"/>
                <a:gd name="T72" fmla="*/ 4 w 13"/>
                <a:gd name="T73" fmla="*/ 8 h 11"/>
                <a:gd name="T74" fmla="*/ 4 w 13"/>
                <a:gd name="T75" fmla="*/ 8 h 11"/>
                <a:gd name="T76" fmla="*/ 3 w 13"/>
                <a:gd name="T77" fmla="*/ 8 h 11"/>
                <a:gd name="T78" fmla="*/ 3 w 13"/>
                <a:gd name="T79" fmla="*/ 8 h 11"/>
                <a:gd name="T80" fmla="*/ 3 w 13"/>
                <a:gd name="T81" fmla="*/ 9 h 11"/>
                <a:gd name="T82" fmla="*/ 3 w 13"/>
                <a:gd name="T83" fmla="*/ 9 h 11"/>
                <a:gd name="T84" fmla="*/ 2 w 13"/>
                <a:gd name="T85" fmla="*/ 9 h 11"/>
                <a:gd name="T86" fmla="*/ 2 w 13"/>
                <a:gd name="T87" fmla="*/ 9 h 11"/>
                <a:gd name="T88" fmla="*/ 2 w 13"/>
                <a:gd name="T89" fmla="*/ 9 h 11"/>
                <a:gd name="T90" fmla="*/ 2 w 13"/>
                <a:gd name="T91" fmla="*/ 10 h 11"/>
                <a:gd name="T92" fmla="*/ 1 w 13"/>
                <a:gd name="T93" fmla="*/ 10 h 11"/>
                <a:gd name="T94" fmla="*/ 1 w 13"/>
                <a:gd name="T95" fmla="*/ 10 h 11"/>
                <a:gd name="T96" fmla="*/ 1 w 13"/>
                <a:gd name="T97" fmla="*/ 10 h 11"/>
                <a:gd name="T98" fmla="*/ 0 w 13"/>
                <a:gd name="T99" fmla="*/ 11 h 11"/>
                <a:gd name="T100" fmla="*/ 0 w 13"/>
                <a:gd name="T101" fmla="*/ 11 h 11"/>
                <a:gd name="T102" fmla="*/ 0 w 13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49" name="Freeform 426"/>
            <p:cNvSpPr>
              <a:spLocks/>
            </p:cNvSpPr>
            <p:nvPr/>
          </p:nvSpPr>
          <p:spPr bwMode="auto">
            <a:xfrm>
              <a:off x="4987681" y="2556965"/>
              <a:ext cx="13779" cy="8859"/>
            </a:xfrm>
            <a:custGeom>
              <a:avLst/>
              <a:gdLst>
                <a:gd name="T0" fmla="*/ 14 w 14"/>
                <a:gd name="T1" fmla="*/ 0 h 9"/>
                <a:gd name="T2" fmla="*/ 14 w 14"/>
                <a:gd name="T3" fmla="*/ 0 h 9"/>
                <a:gd name="T4" fmla="*/ 14 w 14"/>
                <a:gd name="T5" fmla="*/ 0 h 9"/>
                <a:gd name="T6" fmla="*/ 13 w 14"/>
                <a:gd name="T7" fmla="*/ 0 h 9"/>
                <a:gd name="T8" fmla="*/ 13 w 14"/>
                <a:gd name="T9" fmla="*/ 0 h 9"/>
                <a:gd name="T10" fmla="*/ 13 w 14"/>
                <a:gd name="T11" fmla="*/ 1 h 9"/>
                <a:gd name="T12" fmla="*/ 13 w 14"/>
                <a:gd name="T13" fmla="*/ 1 h 9"/>
                <a:gd name="T14" fmla="*/ 12 w 14"/>
                <a:gd name="T15" fmla="*/ 1 h 9"/>
                <a:gd name="T16" fmla="*/ 12 w 14"/>
                <a:gd name="T17" fmla="*/ 1 h 9"/>
                <a:gd name="T18" fmla="*/ 12 w 14"/>
                <a:gd name="T19" fmla="*/ 1 h 9"/>
                <a:gd name="T20" fmla="*/ 11 w 14"/>
                <a:gd name="T21" fmla="*/ 2 h 9"/>
                <a:gd name="T22" fmla="*/ 11 w 14"/>
                <a:gd name="T23" fmla="*/ 2 h 9"/>
                <a:gd name="T24" fmla="*/ 11 w 14"/>
                <a:gd name="T25" fmla="*/ 2 h 9"/>
                <a:gd name="T26" fmla="*/ 11 w 14"/>
                <a:gd name="T27" fmla="*/ 2 h 9"/>
                <a:gd name="T28" fmla="*/ 10 w 14"/>
                <a:gd name="T29" fmla="*/ 2 h 9"/>
                <a:gd name="T30" fmla="*/ 10 w 14"/>
                <a:gd name="T31" fmla="*/ 3 h 9"/>
                <a:gd name="T32" fmla="*/ 10 w 14"/>
                <a:gd name="T33" fmla="*/ 3 h 9"/>
                <a:gd name="T34" fmla="*/ 10 w 14"/>
                <a:gd name="T35" fmla="*/ 3 h 9"/>
                <a:gd name="T36" fmla="*/ 9 w 14"/>
                <a:gd name="T37" fmla="*/ 3 h 9"/>
                <a:gd name="T38" fmla="*/ 9 w 14"/>
                <a:gd name="T39" fmla="*/ 3 h 9"/>
                <a:gd name="T40" fmla="*/ 9 w 14"/>
                <a:gd name="T41" fmla="*/ 4 h 9"/>
                <a:gd name="T42" fmla="*/ 9 w 14"/>
                <a:gd name="T43" fmla="*/ 4 h 9"/>
                <a:gd name="T44" fmla="*/ 8 w 14"/>
                <a:gd name="T45" fmla="*/ 4 h 9"/>
                <a:gd name="T46" fmla="*/ 8 w 14"/>
                <a:gd name="T47" fmla="*/ 4 h 9"/>
                <a:gd name="T48" fmla="*/ 8 w 14"/>
                <a:gd name="T49" fmla="*/ 4 h 9"/>
                <a:gd name="T50" fmla="*/ 7 w 14"/>
                <a:gd name="T51" fmla="*/ 4 h 9"/>
                <a:gd name="T52" fmla="*/ 7 w 14"/>
                <a:gd name="T53" fmla="*/ 5 h 9"/>
                <a:gd name="T54" fmla="*/ 7 w 14"/>
                <a:gd name="T55" fmla="*/ 5 h 9"/>
                <a:gd name="T56" fmla="*/ 7 w 14"/>
                <a:gd name="T57" fmla="*/ 5 h 9"/>
                <a:gd name="T58" fmla="*/ 6 w 14"/>
                <a:gd name="T59" fmla="*/ 5 h 9"/>
                <a:gd name="T60" fmla="*/ 6 w 14"/>
                <a:gd name="T61" fmla="*/ 5 h 9"/>
                <a:gd name="T62" fmla="*/ 6 w 14"/>
                <a:gd name="T63" fmla="*/ 5 h 9"/>
                <a:gd name="T64" fmla="*/ 6 w 14"/>
                <a:gd name="T65" fmla="*/ 6 h 9"/>
                <a:gd name="T66" fmla="*/ 5 w 14"/>
                <a:gd name="T67" fmla="*/ 6 h 9"/>
                <a:gd name="T68" fmla="*/ 5 w 14"/>
                <a:gd name="T69" fmla="*/ 6 h 9"/>
                <a:gd name="T70" fmla="*/ 5 w 14"/>
                <a:gd name="T71" fmla="*/ 6 h 9"/>
                <a:gd name="T72" fmla="*/ 4 w 14"/>
                <a:gd name="T73" fmla="*/ 6 h 9"/>
                <a:gd name="T74" fmla="*/ 4 w 14"/>
                <a:gd name="T75" fmla="*/ 7 h 9"/>
                <a:gd name="T76" fmla="*/ 4 w 14"/>
                <a:gd name="T77" fmla="*/ 7 h 9"/>
                <a:gd name="T78" fmla="*/ 4 w 14"/>
                <a:gd name="T79" fmla="*/ 7 h 9"/>
                <a:gd name="T80" fmla="*/ 3 w 14"/>
                <a:gd name="T81" fmla="*/ 7 h 9"/>
                <a:gd name="T82" fmla="*/ 3 w 14"/>
                <a:gd name="T83" fmla="*/ 7 h 9"/>
                <a:gd name="T84" fmla="*/ 3 w 14"/>
                <a:gd name="T85" fmla="*/ 7 h 9"/>
                <a:gd name="T86" fmla="*/ 3 w 14"/>
                <a:gd name="T87" fmla="*/ 8 h 9"/>
                <a:gd name="T88" fmla="*/ 2 w 14"/>
                <a:gd name="T89" fmla="*/ 8 h 9"/>
                <a:gd name="T90" fmla="*/ 2 w 14"/>
                <a:gd name="T91" fmla="*/ 8 h 9"/>
                <a:gd name="T92" fmla="*/ 2 w 14"/>
                <a:gd name="T93" fmla="*/ 8 h 9"/>
                <a:gd name="T94" fmla="*/ 1 w 14"/>
                <a:gd name="T95" fmla="*/ 8 h 9"/>
                <a:gd name="T96" fmla="*/ 1 w 14"/>
                <a:gd name="T97" fmla="*/ 8 h 9"/>
                <a:gd name="T98" fmla="*/ 1 w 14"/>
                <a:gd name="T99" fmla="*/ 9 h 9"/>
                <a:gd name="T100" fmla="*/ 1 w 14"/>
                <a:gd name="T101" fmla="*/ 9 h 9"/>
                <a:gd name="T102" fmla="*/ 0 w 14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0" name="Freeform 427"/>
            <p:cNvSpPr>
              <a:spLocks/>
            </p:cNvSpPr>
            <p:nvPr/>
          </p:nvSpPr>
          <p:spPr bwMode="auto">
            <a:xfrm>
              <a:off x="4974886" y="2565824"/>
              <a:ext cx="13779" cy="7874"/>
            </a:xfrm>
            <a:custGeom>
              <a:avLst/>
              <a:gdLst>
                <a:gd name="T0" fmla="*/ 14 w 14"/>
                <a:gd name="T1" fmla="*/ 0 h 8"/>
                <a:gd name="T2" fmla="*/ 13 w 14"/>
                <a:gd name="T3" fmla="*/ 0 h 8"/>
                <a:gd name="T4" fmla="*/ 13 w 14"/>
                <a:gd name="T5" fmla="*/ 0 h 8"/>
                <a:gd name="T6" fmla="*/ 13 w 14"/>
                <a:gd name="T7" fmla="*/ 0 h 8"/>
                <a:gd name="T8" fmla="*/ 13 w 14"/>
                <a:gd name="T9" fmla="*/ 1 h 8"/>
                <a:gd name="T10" fmla="*/ 13 w 14"/>
                <a:gd name="T11" fmla="*/ 1 h 8"/>
                <a:gd name="T12" fmla="*/ 12 w 14"/>
                <a:gd name="T13" fmla="*/ 1 h 8"/>
                <a:gd name="T14" fmla="*/ 12 w 14"/>
                <a:gd name="T15" fmla="*/ 1 h 8"/>
                <a:gd name="T16" fmla="*/ 12 w 14"/>
                <a:gd name="T17" fmla="*/ 1 h 8"/>
                <a:gd name="T18" fmla="*/ 12 w 14"/>
                <a:gd name="T19" fmla="*/ 1 h 8"/>
                <a:gd name="T20" fmla="*/ 11 w 14"/>
                <a:gd name="T21" fmla="*/ 2 h 8"/>
                <a:gd name="T22" fmla="*/ 11 w 14"/>
                <a:gd name="T23" fmla="*/ 2 h 8"/>
                <a:gd name="T24" fmla="*/ 11 w 14"/>
                <a:gd name="T25" fmla="*/ 2 h 8"/>
                <a:gd name="T26" fmla="*/ 10 w 14"/>
                <a:gd name="T27" fmla="*/ 2 h 8"/>
                <a:gd name="T28" fmla="*/ 10 w 14"/>
                <a:gd name="T29" fmla="*/ 2 h 8"/>
                <a:gd name="T30" fmla="*/ 10 w 14"/>
                <a:gd name="T31" fmla="*/ 2 h 8"/>
                <a:gd name="T32" fmla="*/ 10 w 14"/>
                <a:gd name="T33" fmla="*/ 2 h 8"/>
                <a:gd name="T34" fmla="*/ 9 w 14"/>
                <a:gd name="T35" fmla="*/ 3 h 8"/>
                <a:gd name="T36" fmla="*/ 9 w 14"/>
                <a:gd name="T37" fmla="*/ 3 h 8"/>
                <a:gd name="T38" fmla="*/ 9 w 14"/>
                <a:gd name="T39" fmla="*/ 3 h 8"/>
                <a:gd name="T40" fmla="*/ 9 w 14"/>
                <a:gd name="T41" fmla="*/ 3 h 8"/>
                <a:gd name="T42" fmla="*/ 8 w 14"/>
                <a:gd name="T43" fmla="*/ 3 h 8"/>
                <a:gd name="T44" fmla="*/ 8 w 14"/>
                <a:gd name="T45" fmla="*/ 4 h 8"/>
                <a:gd name="T46" fmla="*/ 8 w 14"/>
                <a:gd name="T47" fmla="*/ 4 h 8"/>
                <a:gd name="T48" fmla="*/ 7 w 14"/>
                <a:gd name="T49" fmla="*/ 4 h 8"/>
                <a:gd name="T50" fmla="*/ 7 w 14"/>
                <a:gd name="T51" fmla="*/ 4 h 8"/>
                <a:gd name="T52" fmla="*/ 7 w 14"/>
                <a:gd name="T53" fmla="*/ 4 h 8"/>
                <a:gd name="T54" fmla="*/ 7 w 14"/>
                <a:gd name="T55" fmla="*/ 4 h 8"/>
                <a:gd name="T56" fmla="*/ 6 w 14"/>
                <a:gd name="T57" fmla="*/ 4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5 w 14"/>
                <a:gd name="T65" fmla="*/ 5 h 8"/>
                <a:gd name="T66" fmla="*/ 5 w 14"/>
                <a:gd name="T67" fmla="*/ 5 h 8"/>
                <a:gd name="T68" fmla="*/ 5 w 14"/>
                <a:gd name="T69" fmla="*/ 5 h 8"/>
                <a:gd name="T70" fmla="*/ 4 w 14"/>
                <a:gd name="T71" fmla="*/ 5 h 8"/>
                <a:gd name="T72" fmla="*/ 4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3 w 14"/>
                <a:gd name="T79" fmla="*/ 6 h 8"/>
                <a:gd name="T80" fmla="*/ 3 w 14"/>
                <a:gd name="T81" fmla="*/ 6 h 8"/>
                <a:gd name="T82" fmla="*/ 3 w 14"/>
                <a:gd name="T83" fmla="*/ 7 h 8"/>
                <a:gd name="T84" fmla="*/ 3 w 14"/>
                <a:gd name="T85" fmla="*/ 7 h 8"/>
                <a:gd name="T86" fmla="*/ 2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1 w 14"/>
                <a:gd name="T93" fmla="*/ 7 h 8"/>
                <a:gd name="T94" fmla="*/ 1 w 14"/>
                <a:gd name="T95" fmla="*/ 7 h 8"/>
                <a:gd name="T96" fmla="*/ 1 w 14"/>
                <a:gd name="T97" fmla="*/ 7 h 8"/>
                <a:gd name="T98" fmla="*/ 1 w 14"/>
                <a:gd name="T99" fmla="*/ 8 h 8"/>
                <a:gd name="T100" fmla="*/ 0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1" name="Freeform 428"/>
            <p:cNvSpPr>
              <a:spLocks/>
            </p:cNvSpPr>
            <p:nvPr/>
          </p:nvSpPr>
          <p:spPr bwMode="auto">
            <a:xfrm>
              <a:off x="4962091" y="2573698"/>
              <a:ext cx="12796" cy="5906"/>
            </a:xfrm>
            <a:custGeom>
              <a:avLst/>
              <a:gdLst>
                <a:gd name="T0" fmla="*/ 13 w 13"/>
                <a:gd name="T1" fmla="*/ 0 h 6"/>
                <a:gd name="T2" fmla="*/ 13 w 13"/>
                <a:gd name="T3" fmla="*/ 0 h 6"/>
                <a:gd name="T4" fmla="*/ 13 w 13"/>
                <a:gd name="T5" fmla="*/ 0 h 6"/>
                <a:gd name="T6" fmla="*/ 13 w 13"/>
                <a:gd name="T7" fmla="*/ 0 h 6"/>
                <a:gd name="T8" fmla="*/ 13 w 13"/>
                <a:gd name="T9" fmla="*/ 0 h 6"/>
                <a:gd name="T10" fmla="*/ 12 w 13"/>
                <a:gd name="T11" fmla="*/ 0 h 6"/>
                <a:gd name="T12" fmla="*/ 12 w 13"/>
                <a:gd name="T13" fmla="*/ 1 h 6"/>
                <a:gd name="T14" fmla="*/ 12 w 13"/>
                <a:gd name="T15" fmla="*/ 1 h 6"/>
                <a:gd name="T16" fmla="*/ 12 w 13"/>
                <a:gd name="T17" fmla="*/ 1 h 6"/>
                <a:gd name="T18" fmla="*/ 11 w 13"/>
                <a:gd name="T19" fmla="*/ 1 h 6"/>
                <a:gd name="T20" fmla="*/ 11 w 13"/>
                <a:gd name="T21" fmla="*/ 1 h 6"/>
                <a:gd name="T22" fmla="*/ 11 w 13"/>
                <a:gd name="T23" fmla="*/ 1 h 6"/>
                <a:gd name="T24" fmla="*/ 10 w 13"/>
                <a:gd name="T25" fmla="*/ 1 h 6"/>
                <a:gd name="T26" fmla="*/ 10 w 13"/>
                <a:gd name="T27" fmla="*/ 1 h 6"/>
                <a:gd name="T28" fmla="*/ 10 w 13"/>
                <a:gd name="T29" fmla="*/ 2 h 6"/>
                <a:gd name="T30" fmla="*/ 10 w 13"/>
                <a:gd name="T31" fmla="*/ 2 h 6"/>
                <a:gd name="T32" fmla="*/ 9 w 13"/>
                <a:gd name="T33" fmla="*/ 2 h 6"/>
                <a:gd name="T34" fmla="*/ 9 w 13"/>
                <a:gd name="T35" fmla="*/ 2 h 6"/>
                <a:gd name="T36" fmla="*/ 9 w 13"/>
                <a:gd name="T37" fmla="*/ 2 h 6"/>
                <a:gd name="T38" fmla="*/ 9 w 13"/>
                <a:gd name="T39" fmla="*/ 2 h 6"/>
                <a:gd name="T40" fmla="*/ 8 w 13"/>
                <a:gd name="T41" fmla="*/ 3 h 6"/>
                <a:gd name="T42" fmla="*/ 8 w 13"/>
                <a:gd name="T43" fmla="*/ 3 h 6"/>
                <a:gd name="T44" fmla="*/ 8 w 13"/>
                <a:gd name="T45" fmla="*/ 3 h 6"/>
                <a:gd name="T46" fmla="*/ 7 w 13"/>
                <a:gd name="T47" fmla="*/ 3 h 6"/>
                <a:gd name="T48" fmla="*/ 7 w 13"/>
                <a:gd name="T49" fmla="*/ 3 h 6"/>
                <a:gd name="T50" fmla="*/ 7 w 13"/>
                <a:gd name="T51" fmla="*/ 3 h 6"/>
                <a:gd name="T52" fmla="*/ 7 w 13"/>
                <a:gd name="T53" fmla="*/ 3 h 6"/>
                <a:gd name="T54" fmla="*/ 6 w 13"/>
                <a:gd name="T55" fmla="*/ 3 h 6"/>
                <a:gd name="T56" fmla="*/ 6 w 13"/>
                <a:gd name="T57" fmla="*/ 4 h 6"/>
                <a:gd name="T58" fmla="*/ 6 w 13"/>
                <a:gd name="T59" fmla="*/ 4 h 6"/>
                <a:gd name="T60" fmla="*/ 6 w 13"/>
                <a:gd name="T61" fmla="*/ 4 h 6"/>
                <a:gd name="T62" fmla="*/ 5 w 13"/>
                <a:gd name="T63" fmla="*/ 4 h 6"/>
                <a:gd name="T64" fmla="*/ 5 w 13"/>
                <a:gd name="T65" fmla="*/ 4 h 6"/>
                <a:gd name="T66" fmla="*/ 5 w 13"/>
                <a:gd name="T67" fmla="*/ 4 h 6"/>
                <a:gd name="T68" fmla="*/ 4 w 13"/>
                <a:gd name="T69" fmla="*/ 4 h 6"/>
                <a:gd name="T70" fmla="*/ 4 w 13"/>
                <a:gd name="T71" fmla="*/ 4 h 6"/>
                <a:gd name="T72" fmla="*/ 4 w 13"/>
                <a:gd name="T73" fmla="*/ 5 h 6"/>
                <a:gd name="T74" fmla="*/ 4 w 13"/>
                <a:gd name="T75" fmla="*/ 5 h 6"/>
                <a:gd name="T76" fmla="*/ 4 w 13"/>
                <a:gd name="T77" fmla="*/ 5 h 6"/>
                <a:gd name="T78" fmla="*/ 3 w 13"/>
                <a:gd name="T79" fmla="*/ 5 h 6"/>
                <a:gd name="T80" fmla="*/ 3 w 13"/>
                <a:gd name="T81" fmla="*/ 5 h 6"/>
                <a:gd name="T82" fmla="*/ 3 w 13"/>
                <a:gd name="T83" fmla="*/ 5 h 6"/>
                <a:gd name="T84" fmla="*/ 3 w 13"/>
                <a:gd name="T85" fmla="*/ 5 h 6"/>
                <a:gd name="T86" fmla="*/ 2 w 13"/>
                <a:gd name="T87" fmla="*/ 6 h 6"/>
                <a:gd name="T88" fmla="*/ 2 w 13"/>
                <a:gd name="T89" fmla="*/ 6 h 6"/>
                <a:gd name="T90" fmla="*/ 2 w 13"/>
                <a:gd name="T91" fmla="*/ 6 h 6"/>
                <a:gd name="T92" fmla="*/ 2 w 13"/>
                <a:gd name="T93" fmla="*/ 6 h 6"/>
                <a:gd name="T94" fmla="*/ 1 w 13"/>
                <a:gd name="T95" fmla="*/ 6 h 6"/>
                <a:gd name="T96" fmla="*/ 1 w 13"/>
                <a:gd name="T97" fmla="*/ 6 h 6"/>
                <a:gd name="T98" fmla="*/ 1 w 13"/>
                <a:gd name="T99" fmla="*/ 6 h 6"/>
                <a:gd name="T100" fmla="*/ 0 w 13"/>
                <a:gd name="T101" fmla="*/ 6 h 6"/>
                <a:gd name="T102" fmla="*/ 0 w 13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2" name="Freeform 429"/>
            <p:cNvSpPr>
              <a:spLocks/>
            </p:cNvSpPr>
            <p:nvPr/>
          </p:nvSpPr>
          <p:spPr bwMode="auto">
            <a:xfrm>
              <a:off x="4949296" y="2579603"/>
              <a:ext cx="12796" cy="5906"/>
            </a:xfrm>
            <a:custGeom>
              <a:avLst/>
              <a:gdLst>
                <a:gd name="T0" fmla="*/ 13 w 13"/>
                <a:gd name="T1" fmla="*/ 0 h 6"/>
                <a:gd name="T2" fmla="*/ 13 w 13"/>
                <a:gd name="T3" fmla="*/ 0 h 6"/>
                <a:gd name="T4" fmla="*/ 13 w 13"/>
                <a:gd name="T5" fmla="*/ 1 h 6"/>
                <a:gd name="T6" fmla="*/ 13 w 13"/>
                <a:gd name="T7" fmla="*/ 1 h 6"/>
                <a:gd name="T8" fmla="*/ 12 w 13"/>
                <a:gd name="T9" fmla="*/ 1 h 6"/>
                <a:gd name="T10" fmla="*/ 12 w 13"/>
                <a:gd name="T11" fmla="*/ 1 h 6"/>
                <a:gd name="T12" fmla="*/ 12 w 13"/>
                <a:gd name="T13" fmla="*/ 1 h 6"/>
                <a:gd name="T14" fmla="*/ 12 w 13"/>
                <a:gd name="T15" fmla="*/ 1 h 6"/>
                <a:gd name="T16" fmla="*/ 11 w 13"/>
                <a:gd name="T17" fmla="*/ 1 h 6"/>
                <a:gd name="T18" fmla="*/ 11 w 13"/>
                <a:gd name="T19" fmla="*/ 1 h 6"/>
                <a:gd name="T20" fmla="*/ 11 w 13"/>
                <a:gd name="T21" fmla="*/ 1 h 6"/>
                <a:gd name="T22" fmla="*/ 10 w 13"/>
                <a:gd name="T23" fmla="*/ 2 h 6"/>
                <a:gd name="T24" fmla="*/ 10 w 13"/>
                <a:gd name="T25" fmla="*/ 2 h 6"/>
                <a:gd name="T26" fmla="*/ 10 w 13"/>
                <a:gd name="T27" fmla="*/ 2 h 6"/>
                <a:gd name="T28" fmla="*/ 10 w 13"/>
                <a:gd name="T29" fmla="*/ 2 h 6"/>
                <a:gd name="T30" fmla="*/ 9 w 13"/>
                <a:gd name="T31" fmla="*/ 2 h 6"/>
                <a:gd name="T32" fmla="*/ 9 w 13"/>
                <a:gd name="T33" fmla="*/ 2 h 6"/>
                <a:gd name="T34" fmla="*/ 9 w 13"/>
                <a:gd name="T35" fmla="*/ 2 h 6"/>
                <a:gd name="T36" fmla="*/ 9 w 13"/>
                <a:gd name="T37" fmla="*/ 3 h 6"/>
                <a:gd name="T38" fmla="*/ 8 w 13"/>
                <a:gd name="T39" fmla="*/ 3 h 6"/>
                <a:gd name="T40" fmla="*/ 8 w 13"/>
                <a:gd name="T41" fmla="*/ 3 h 6"/>
                <a:gd name="T42" fmla="*/ 8 w 13"/>
                <a:gd name="T43" fmla="*/ 3 h 6"/>
                <a:gd name="T44" fmla="*/ 8 w 13"/>
                <a:gd name="T45" fmla="*/ 3 h 6"/>
                <a:gd name="T46" fmla="*/ 7 w 13"/>
                <a:gd name="T47" fmla="*/ 3 h 6"/>
                <a:gd name="T48" fmla="*/ 7 w 13"/>
                <a:gd name="T49" fmla="*/ 3 h 6"/>
                <a:gd name="T50" fmla="*/ 7 w 13"/>
                <a:gd name="T51" fmla="*/ 3 h 6"/>
                <a:gd name="T52" fmla="*/ 7 w 13"/>
                <a:gd name="T53" fmla="*/ 3 h 6"/>
                <a:gd name="T54" fmla="*/ 6 w 13"/>
                <a:gd name="T55" fmla="*/ 4 h 6"/>
                <a:gd name="T56" fmla="*/ 6 w 13"/>
                <a:gd name="T57" fmla="*/ 4 h 6"/>
                <a:gd name="T58" fmla="*/ 6 w 13"/>
                <a:gd name="T59" fmla="*/ 4 h 6"/>
                <a:gd name="T60" fmla="*/ 6 w 13"/>
                <a:gd name="T61" fmla="*/ 4 h 6"/>
                <a:gd name="T62" fmla="*/ 5 w 13"/>
                <a:gd name="T63" fmla="*/ 4 h 6"/>
                <a:gd name="T64" fmla="*/ 5 w 13"/>
                <a:gd name="T65" fmla="*/ 4 h 6"/>
                <a:gd name="T66" fmla="*/ 5 w 13"/>
                <a:gd name="T67" fmla="*/ 4 h 6"/>
                <a:gd name="T68" fmla="*/ 5 w 13"/>
                <a:gd name="T69" fmla="*/ 4 h 6"/>
                <a:gd name="T70" fmla="*/ 4 w 13"/>
                <a:gd name="T71" fmla="*/ 4 h 6"/>
                <a:gd name="T72" fmla="*/ 4 w 13"/>
                <a:gd name="T73" fmla="*/ 4 h 6"/>
                <a:gd name="T74" fmla="*/ 4 w 13"/>
                <a:gd name="T75" fmla="*/ 5 h 6"/>
                <a:gd name="T76" fmla="*/ 3 w 13"/>
                <a:gd name="T77" fmla="*/ 5 h 6"/>
                <a:gd name="T78" fmla="*/ 3 w 13"/>
                <a:gd name="T79" fmla="*/ 5 h 6"/>
                <a:gd name="T80" fmla="*/ 3 w 13"/>
                <a:gd name="T81" fmla="*/ 5 h 6"/>
                <a:gd name="T82" fmla="*/ 3 w 13"/>
                <a:gd name="T83" fmla="*/ 5 h 6"/>
                <a:gd name="T84" fmla="*/ 2 w 13"/>
                <a:gd name="T85" fmla="*/ 5 h 6"/>
                <a:gd name="T86" fmla="*/ 2 w 13"/>
                <a:gd name="T87" fmla="*/ 5 h 6"/>
                <a:gd name="T88" fmla="*/ 2 w 13"/>
                <a:gd name="T89" fmla="*/ 5 h 6"/>
                <a:gd name="T90" fmla="*/ 2 w 13"/>
                <a:gd name="T91" fmla="*/ 5 h 6"/>
                <a:gd name="T92" fmla="*/ 1 w 13"/>
                <a:gd name="T93" fmla="*/ 5 h 6"/>
                <a:gd name="T94" fmla="*/ 1 w 13"/>
                <a:gd name="T95" fmla="*/ 5 h 6"/>
                <a:gd name="T96" fmla="*/ 1 w 13"/>
                <a:gd name="T97" fmla="*/ 6 h 6"/>
                <a:gd name="T98" fmla="*/ 1 w 13"/>
                <a:gd name="T99" fmla="*/ 6 h 6"/>
                <a:gd name="T100" fmla="*/ 0 w 13"/>
                <a:gd name="T101" fmla="*/ 6 h 6"/>
                <a:gd name="T102" fmla="*/ 0 w 13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3" name="Freeform 430"/>
            <p:cNvSpPr>
              <a:spLocks/>
            </p:cNvSpPr>
            <p:nvPr/>
          </p:nvSpPr>
          <p:spPr bwMode="auto">
            <a:xfrm>
              <a:off x="4936500" y="2585509"/>
              <a:ext cx="12796" cy="492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3 w 13"/>
                <a:gd name="T5" fmla="*/ 0 h 5"/>
                <a:gd name="T6" fmla="*/ 13 w 13"/>
                <a:gd name="T7" fmla="*/ 0 h 5"/>
                <a:gd name="T8" fmla="*/ 12 w 13"/>
                <a:gd name="T9" fmla="*/ 0 h 5"/>
                <a:gd name="T10" fmla="*/ 12 w 13"/>
                <a:gd name="T11" fmla="*/ 0 h 5"/>
                <a:gd name="T12" fmla="*/ 12 w 13"/>
                <a:gd name="T13" fmla="*/ 1 h 5"/>
                <a:gd name="T14" fmla="*/ 12 w 13"/>
                <a:gd name="T15" fmla="*/ 1 h 5"/>
                <a:gd name="T16" fmla="*/ 11 w 13"/>
                <a:gd name="T17" fmla="*/ 1 h 5"/>
                <a:gd name="T18" fmla="*/ 11 w 13"/>
                <a:gd name="T19" fmla="*/ 1 h 5"/>
                <a:gd name="T20" fmla="*/ 11 w 13"/>
                <a:gd name="T21" fmla="*/ 1 h 5"/>
                <a:gd name="T22" fmla="*/ 10 w 13"/>
                <a:gd name="T23" fmla="*/ 1 h 5"/>
                <a:gd name="T24" fmla="*/ 10 w 13"/>
                <a:gd name="T25" fmla="*/ 1 h 5"/>
                <a:gd name="T26" fmla="*/ 10 w 13"/>
                <a:gd name="T27" fmla="*/ 1 h 5"/>
                <a:gd name="T28" fmla="*/ 10 w 13"/>
                <a:gd name="T29" fmla="*/ 1 h 5"/>
                <a:gd name="T30" fmla="*/ 9 w 13"/>
                <a:gd name="T31" fmla="*/ 1 h 5"/>
                <a:gd name="T32" fmla="*/ 9 w 13"/>
                <a:gd name="T33" fmla="*/ 1 h 5"/>
                <a:gd name="T34" fmla="*/ 9 w 13"/>
                <a:gd name="T35" fmla="*/ 2 h 5"/>
                <a:gd name="T36" fmla="*/ 9 w 13"/>
                <a:gd name="T37" fmla="*/ 2 h 5"/>
                <a:gd name="T38" fmla="*/ 8 w 13"/>
                <a:gd name="T39" fmla="*/ 2 h 5"/>
                <a:gd name="T40" fmla="*/ 8 w 13"/>
                <a:gd name="T41" fmla="*/ 2 h 5"/>
                <a:gd name="T42" fmla="*/ 8 w 13"/>
                <a:gd name="T43" fmla="*/ 2 h 5"/>
                <a:gd name="T44" fmla="*/ 8 w 13"/>
                <a:gd name="T45" fmla="*/ 2 h 5"/>
                <a:gd name="T46" fmla="*/ 8 w 13"/>
                <a:gd name="T47" fmla="*/ 2 h 5"/>
                <a:gd name="T48" fmla="*/ 7 w 13"/>
                <a:gd name="T49" fmla="*/ 2 h 5"/>
                <a:gd name="T50" fmla="*/ 7 w 13"/>
                <a:gd name="T51" fmla="*/ 2 h 5"/>
                <a:gd name="T52" fmla="*/ 7 w 13"/>
                <a:gd name="T53" fmla="*/ 2 h 5"/>
                <a:gd name="T54" fmla="*/ 6 w 13"/>
                <a:gd name="T55" fmla="*/ 2 h 5"/>
                <a:gd name="T56" fmla="*/ 6 w 13"/>
                <a:gd name="T57" fmla="*/ 3 h 5"/>
                <a:gd name="T58" fmla="*/ 6 w 13"/>
                <a:gd name="T59" fmla="*/ 3 h 5"/>
                <a:gd name="T60" fmla="*/ 6 w 13"/>
                <a:gd name="T61" fmla="*/ 3 h 5"/>
                <a:gd name="T62" fmla="*/ 5 w 13"/>
                <a:gd name="T63" fmla="*/ 3 h 5"/>
                <a:gd name="T64" fmla="*/ 5 w 13"/>
                <a:gd name="T65" fmla="*/ 3 h 5"/>
                <a:gd name="T66" fmla="*/ 5 w 13"/>
                <a:gd name="T67" fmla="*/ 3 h 5"/>
                <a:gd name="T68" fmla="*/ 5 w 13"/>
                <a:gd name="T69" fmla="*/ 3 h 5"/>
                <a:gd name="T70" fmla="*/ 4 w 13"/>
                <a:gd name="T71" fmla="*/ 3 h 5"/>
                <a:gd name="T72" fmla="*/ 4 w 13"/>
                <a:gd name="T73" fmla="*/ 3 h 5"/>
                <a:gd name="T74" fmla="*/ 4 w 13"/>
                <a:gd name="T75" fmla="*/ 4 h 5"/>
                <a:gd name="T76" fmla="*/ 3 w 13"/>
                <a:gd name="T77" fmla="*/ 4 h 5"/>
                <a:gd name="T78" fmla="*/ 3 w 13"/>
                <a:gd name="T79" fmla="*/ 4 h 5"/>
                <a:gd name="T80" fmla="*/ 3 w 13"/>
                <a:gd name="T81" fmla="*/ 4 h 5"/>
                <a:gd name="T82" fmla="*/ 3 w 13"/>
                <a:gd name="T83" fmla="*/ 4 h 5"/>
                <a:gd name="T84" fmla="*/ 2 w 13"/>
                <a:gd name="T85" fmla="*/ 4 h 5"/>
                <a:gd name="T86" fmla="*/ 2 w 13"/>
                <a:gd name="T87" fmla="*/ 4 h 5"/>
                <a:gd name="T88" fmla="*/ 2 w 13"/>
                <a:gd name="T89" fmla="*/ 4 h 5"/>
                <a:gd name="T90" fmla="*/ 2 w 13"/>
                <a:gd name="T91" fmla="*/ 4 h 5"/>
                <a:gd name="T92" fmla="*/ 1 w 13"/>
                <a:gd name="T93" fmla="*/ 4 h 5"/>
                <a:gd name="T94" fmla="*/ 1 w 13"/>
                <a:gd name="T95" fmla="*/ 4 h 5"/>
                <a:gd name="T96" fmla="*/ 1 w 13"/>
                <a:gd name="T97" fmla="*/ 4 h 5"/>
                <a:gd name="T98" fmla="*/ 1 w 13"/>
                <a:gd name="T99" fmla="*/ 5 h 5"/>
                <a:gd name="T100" fmla="*/ 0 w 13"/>
                <a:gd name="T101" fmla="*/ 5 h 5"/>
                <a:gd name="T102" fmla="*/ 0 w 13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4" name="Freeform 431"/>
            <p:cNvSpPr>
              <a:spLocks/>
            </p:cNvSpPr>
            <p:nvPr/>
          </p:nvSpPr>
          <p:spPr bwMode="auto">
            <a:xfrm>
              <a:off x="4923705" y="2590430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3 w 13"/>
                <a:gd name="T7" fmla="*/ 0 h 3"/>
                <a:gd name="T8" fmla="*/ 12 w 13"/>
                <a:gd name="T9" fmla="*/ 0 h 3"/>
                <a:gd name="T10" fmla="*/ 12 w 13"/>
                <a:gd name="T11" fmla="*/ 0 h 3"/>
                <a:gd name="T12" fmla="*/ 12 w 13"/>
                <a:gd name="T13" fmla="*/ 0 h 3"/>
                <a:gd name="T14" fmla="*/ 12 w 13"/>
                <a:gd name="T15" fmla="*/ 0 h 3"/>
                <a:gd name="T16" fmla="*/ 11 w 13"/>
                <a:gd name="T17" fmla="*/ 0 h 3"/>
                <a:gd name="T18" fmla="*/ 11 w 13"/>
                <a:gd name="T19" fmla="*/ 0 h 3"/>
                <a:gd name="T20" fmla="*/ 11 w 13"/>
                <a:gd name="T21" fmla="*/ 0 h 3"/>
                <a:gd name="T22" fmla="*/ 11 w 13"/>
                <a:gd name="T23" fmla="*/ 0 h 3"/>
                <a:gd name="T24" fmla="*/ 10 w 13"/>
                <a:gd name="T25" fmla="*/ 1 h 3"/>
                <a:gd name="T26" fmla="*/ 10 w 13"/>
                <a:gd name="T27" fmla="*/ 1 h 3"/>
                <a:gd name="T28" fmla="*/ 10 w 13"/>
                <a:gd name="T29" fmla="*/ 1 h 3"/>
                <a:gd name="T30" fmla="*/ 9 w 13"/>
                <a:gd name="T31" fmla="*/ 1 h 3"/>
                <a:gd name="T32" fmla="*/ 9 w 13"/>
                <a:gd name="T33" fmla="*/ 1 h 3"/>
                <a:gd name="T34" fmla="*/ 9 w 13"/>
                <a:gd name="T35" fmla="*/ 1 h 3"/>
                <a:gd name="T36" fmla="*/ 9 w 13"/>
                <a:gd name="T37" fmla="*/ 1 h 3"/>
                <a:gd name="T38" fmla="*/ 9 w 13"/>
                <a:gd name="T39" fmla="*/ 1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1 h 3"/>
                <a:gd name="T46" fmla="*/ 8 w 13"/>
                <a:gd name="T47" fmla="*/ 2 h 3"/>
                <a:gd name="T48" fmla="*/ 7 w 13"/>
                <a:gd name="T49" fmla="*/ 2 h 3"/>
                <a:gd name="T50" fmla="*/ 7 w 13"/>
                <a:gd name="T51" fmla="*/ 2 h 3"/>
                <a:gd name="T52" fmla="*/ 7 w 13"/>
                <a:gd name="T53" fmla="*/ 2 h 3"/>
                <a:gd name="T54" fmla="*/ 6 w 13"/>
                <a:gd name="T55" fmla="*/ 2 h 3"/>
                <a:gd name="T56" fmla="*/ 6 w 13"/>
                <a:gd name="T57" fmla="*/ 2 h 3"/>
                <a:gd name="T58" fmla="*/ 6 w 13"/>
                <a:gd name="T59" fmla="*/ 2 h 3"/>
                <a:gd name="T60" fmla="*/ 6 w 13"/>
                <a:gd name="T61" fmla="*/ 2 h 3"/>
                <a:gd name="T62" fmla="*/ 5 w 13"/>
                <a:gd name="T63" fmla="*/ 2 h 3"/>
                <a:gd name="T64" fmla="*/ 5 w 13"/>
                <a:gd name="T65" fmla="*/ 2 h 3"/>
                <a:gd name="T66" fmla="*/ 5 w 13"/>
                <a:gd name="T67" fmla="*/ 2 h 3"/>
                <a:gd name="T68" fmla="*/ 5 w 13"/>
                <a:gd name="T69" fmla="*/ 2 h 3"/>
                <a:gd name="T70" fmla="*/ 4 w 13"/>
                <a:gd name="T71" fmla="*/ 2 h 3"/>
                <a:gd name="T72" fmla="*/ 4 w 13"/>
                <a:gd name="T73" fmla="*/ 2 h 3"/>
                <a:gd name="T74" fmla="*/ 4 w 13"/>
                <a:gd name="T75" fmla="*/ 3 h 3"/>
                <a:gd name="T76" fmla="*/ 3 w 13"/>
                <a:gd name="T77" fmla="*/ 3 h 3"/>
                <a:gd name="T78" fmla="*/ 3 w 13"/>
                <a:gd name="T79" fmla="*/ 3 h 3"/>
                <a:gd name="T80" fmla="*/ 3 w 13"/>
                <a:gd name="T81" fmla="*/ 3 h 3"/>
                <a:gd name="T82" fmla="*/ 3 w 13"/>
                <a:gd name="T83" fmla="*/ 3 h 3"/>
                <a:gd name="T84" fmla="*/ 3 w 13"/>
                <a:gd name="T85" fmla="*/ 3 h 3"/>
                <a:gd name="T86" fmla="*/ 2 w 13"/>
                <a:gd name="T87" fmla="*/ 3 h 3"/>
                <a:gd name="T88" fmla="*/ 2 w 13"/>
                <a:gd name="T89" fmla="*/ 3 h 3"/>
                <a:gd name="T90" fmla="*/ 2 w 13"/>
                <a:gd name="T91" fmla="*/ 3 h 3"/>
                <a:gd name="T92" fmla="*/ 2 w 13"/>
                <a:gd name="T93" fmla="*/ 3 h 3"/>
                <a:gd name="T94" fmla="*/ 1 w 13"/>
                <a:gd name="T95" fmla="*/ 3 h 3"/>
                <a:gd name="T96" fmla="*/ 1 w 13"/>
                <a:gd name="T97" fmla="*/ 3 h 3"/>
                <a:gd name="T98" fmla="*/ 1 w 13"/>
                <a:gd name="T99" fmla="*/ 3 h 3"/>
                <a:gd name="T100" fmla="*/ 1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5" name="Freeform 432"/>
            <p:cNvSpPr>
              <a:spLocks/>
            </p:cNvSpPr>
            <p:nvPr/>
          </p:nvSpPr>
          <p:spPr bwMode="auto">
            <a:xfrm>
              <a:off x="4911894" y="2593383"/>
              <a:ext cx="12796" cy="3937"/>
            </a:xfrm>
            <a:custGeom>
              <a:avLst/>
              <a:gdLst>
                <a:gd name="T0" fmla="*/ 13 w 13"/>
                <a:gd name="T1" fmla="*/ 0 h 4"/>
                <a:gd name="T2" fmla="*/ 12 w 13"/>
                <a:gd name="T3" fmla="*/ 0 h 4"/>
                <a:gd name="T4" fmla="*/ 12 w 13"/>
                <a:gd name="T5" fmla="*/ 1 h 4"/>
                <a:gd name="T6" fmla="*/ 12 w 13"/>
                <a:gd name="T7" fmla="*/ 1 h 4"/>
                <a:gd name="T8" fmla="*/ 11 w 13"/>
                <a:gd name="T9" fmla="*/ 1 h 4"/>
                <a:gd name="T10" fmla="*/ 11 w 13"/>
                <a:gd name="T11" fmla="*/ 1 h 4"/>
                <a:gd name="T12" fmla="*/ 11 w 13"/>
                <a:gd name="T13" fmla="*/ 1 h 4"/>
                <a:gd name="T14" fmla="*/ 11 w 13"/>
                <a:gd name="T15" fmla="*/ 1 h 4"/>
                <a:gd name="T16" fmla="*/ 10 w 13"/>
                <a:gd name="T17" fmla="*/ 1 h 4"/>
                <a:gd name="T18" fmla="*/ 10 w 13"/>
                <a:gd name="T19" fmla="*/ 1 h 4"/>
                <a:gd name="T20" fmla="*/ 10 w 13"/>
                <a:gd name="T21" fmla="*/ 1 h 4"/>
                <a:gd name="T22" fmla="*/ 10 w 13"/>
                <a:gd name="T23" fmla="*/ 1 h 4"/>
                <a:gd name="T24" fmla="*/ 10 w 13"/>
                <a:gd name="T25" fmla="*/ 1 h 4"/>
                <a:gd name="T26" fmla="*/ 9 w 13"/>
                <a:gd name="T27" fmla="*/ 1 h 4"/>
                <a:gd name="T28" fmla="*/ 9 w 13"/>
                <a:gd name="T29" fmla="*/ 2 h 4"/>
                <a:gd name="T30" fmla="*/ 9 w 13"/>
                <a:gd name="T31" fmla="*/ 2 h 4"/>
                <a:gd name="T32" fmla="*/ 8 w 13"/>
                <a:gd name="T33" fmla="*/ 2 h 4"/>
                <a:gd name="T34" fmla="*/ 8 w 13"/>
                <a:gd name="T35" fmla="*/ 2 h 4"/>
                <a:gd name="T36" fmla="*/ 8 w 13"/>
                <a:gd name="T37" fmla="*/ 2 h 4"/>
                <a:gd name="T38" fmla="*/ 8 w 13"/>
                <a:gd name="T39" fmla="*/ 2 h 4"/>
                <a:gd name="T40" fmla="*/ 7 w 13"/>
                <a:gd name="T41" fmla="*/ 2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6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5 w 13"/>
                <a:gd name="T55" fmla="*/ 2 h 4"/>
                <a:gd name="T56" fmla="*/ 5 w 13"/>
                <a:gd name="T57" fmla="*/ 2 h 4"/>
                <a:gd name="T58" fmla="*/ 5 w 13"/>
                <a:gd name="T59" fmla="*/ 2 h 4"/>
                <a:gd name="T60" fmla="*/ 5 w 13"/>
                <a:gd name="T61" fmla="*/ 2 h 4"/>
                <a:gd name="T62" fmla="*/ 5 w 13"/>
                <a:gd name="T63" fmla="*/ 3 h 4"/>
                <a:gd name="T64" fmla="*/ 4 w 13"/>
                <a:gd name="T65" fmla="*/ 3 h 4"/>
                <a:gd name="T66" fmla="*/ 4 w 13"/>
                <a:gd name="T67" fmla="*/ 3 h 4"/>
                <a:gd name="T68" fmla="*/ 4 w 13"/>
                <a:gd name="T69" fmla="*/ 3 h 4"/>
                <a:gd name="T70" fmla="*/ 4 w 13"/>
                <a:gd name="T71" fmla="*/ 3 h 4"/>
                <a:gd name="T72" fmla="*/ 3 w 13"/>
                <a:gd name="T73" fmla="*/ 3 h 4"/>
                <a:gd name="T74" fmla="*/ 3 w 13"/>
                <a:gd name="T75" fmla="*/ 3 h 4"/>
                <a:gd name="T76" fmla="*/ 3 w 13"/>
                <a:gd name="T77" fmla="*/ 3 h 4"/>
                <a:gd name="T78" fmla="*/ 3 w 13"/>
                <a:gd name="T79" fmla="*/ 3 h 4"/>
                <a:gd name="T80" fmla="*/ 2 w 13"/>
                <a:gd name="T81" fmla="*/ 3 h 4"/>
                <a:gd name="T82" fmla="*/ 2 w 13"/>
                <a:gd name="T83" fmla="*/ 3 h 4"/>
                <a:gd name="T84" fmla="*/ 2 w 13"/>
                <a:gd name="T85" fmla="*/ 3 h 4"/>
                <a:gd name="T86" fmla="*/ 1 w 13"/>
                <a:gd name="T87" fmla="*/ 3 h 4"/>
                <a:gd name="T88" fmla="*/ 1 w 13"/>
                <a:gd name="T89" fmla="*/ 3 h 4"/>
                <a:gd name="T90" fmla="*/ 1 w 13"/>
                <a:gd name="T91" fmla="*/ 3 h 4"/>
                <a:gd name="T92" fmla="*/ 1 w 13"/>
                <a:gd name="T93" fmla="*/ 3 h 4"/>
                <a:gd name="T94" fmla="*/ 1 w 13"/>
                <a:gd name="T95" fmla="*/ 3 h 4"/>
                <a:gd name="T96" fmla="*/ 0 w 13"/>
                <a:gd name="T97" fmla="*/ 3 h 4"/>
                <a:gd name="T98" fmla="*/ 0 w 13"/>
                <a:gd name="T99" fmla="*/ 3 h 4"/>
                <a:gd name="T100" fmla="*/ 0 w 13"/>
                <a:gd name="T101" fmla="*/ 4 h 4"/>
                <a:gd name="T102" fmla="*/ 0 w 13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6" name="Freeform 433"/>
            <p:cNvSpPr>
              <a:spLocks/>
            </p:cNvSpPr>
            <p:nvPr/>
          </p:nvSpPr>
          <p:spPr bwMode="auto">
            <a:xfrm>
              <a:off x="4899099" y="2597320"/>
              <a:ext cx="12796" cy="1969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2 w 13"/>
                <a:gd name="T5" fmla="*/ 0 h 2"/>
                <a:gd name="T6" fmla="*/ 12 w 13"/>
                <a:gd name="T7" fmla="*/ 0 h 2"/>
                <a:gd name="T8" fmla="*/ 12 w 13"/>
                <a:gd name="T9" fmla="*/ 0 h 2"/>
                <a:gd name="T10" fmla="*/ 11 w 13"/>
                <a:gd name="T11" fmla="*/ 0 h 2"/>
                <a:gd name="T12" fmla="*/ 11 w 13"/>
                <a:gd name="T13" fmla="*/ 0 h 2"/>
                <a:gd name="T14" fmla="*/ 11 w 13"/>
                <a:gd name="T15" fmla="*/ 0 h 2"/>
                <a:gd name="T16" fmla="*/ 11 w 13"/>
                <a:gd name="T17" fmla="*/ 0 h 2"/>
                <a:gd name="T18" fmla="*/ 10 w 13"/>
                <a:gd name="T19" fmla="*/ 0 h 2"/>
                <a:gd name="T20" fmla="*/ 10 w 13"/>
                <a:gd name="T21" fmla="*/ 0 h 2"/>
                <a:gd name="T22" fmla="*/ 10 w 13"/>
                <a:gd name="T23" fmla="*/ 0 h 2"/>
                <a:gd name="T24" fmla="*/ 10 w 13"/>
                <a:gd name="T25" fmla="*/ 0 h 2"/>
                <a:gd name="T26" fmla="*/ 9 w 13"/>
                <a:gd name="T27" fmla="*/ 0 h 2"/>
                <a:gd name="T28" fmla="*/ 9 w 13"/>
                <a:gd name="T29" fmla="*/ 0 h 2"/>
                <a:gd name="T30" fmla="*/ 9 w 13"/>
                <a:gd name="T31" fmla="*/ 0 h 2"/>
                <a:gd name="T32" fmla="*/ 9 w 13"/>
                <a:gd name="T33" fmla="*/ 0 h 2"/>
                <a:gd name="T34" fmla="*/ 8 w 13"/>
                <a:gd name="T35" fmla="*/ 0 h 2"/>
                <a:gd name="T36" fmla="*/ 8 w 13"/>
                <a:gd name="T37" fmla="*/ 0 h 2"/>
                <a:gd name="T38" fmla="*/ 8 w 13"/>
                <a:gd name="T39" fmla="*/ 0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6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5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4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2 h 2"/>
                <a:gd name="T74" fmla="*/ 3 w 13"/>
                <a:gd name="T75" fmla="*/ 2 h 2"/>
                <a:gd name="T76" fmla="*/ 3 w 13"/>
                <a:gd name="T77" fmla="*/ 2 h 2"/>
                <a:gd name="T78" fmla="*/ 3 w 13"/>
                <a:gd name="T79" fmla="*/ 2 h 2"/>
                <a:gd name="T80" fmla="*/ 3 w 13"/>
                <a:gd name="T81" fmla="*/ 2 h 2"/>
                <a:gd name="T82" fmla="*/ 2 w 13"/>
                <a:gd name="T83" fmla="*/ 2 h 2"/>
                <a:gd name="T84" fmla="*/ 2 w 13"/>
                <a:gd name="T85" fmla="*/ 2 h 2"/>
                <a:gd name="T86" fmla="*/ 2 w 13"/>
                <a:gd name="T87" fmla="*/ 2 h 2"/>
                <a:gd name="T88" fmla="*/ 1 w 13"/>
                <a:gd name="T89" fmla="*/ 2 h 2"/>
                <a:gd name="T90" fmla="*/ 1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0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7" name="Freeform 434"/>
            <p:cNvSpPr>
              <a:spLocks/>
            </p:cNvSpPr>
            <p:nvPr/>
          </p:nvSpPr>
          <p:spPr bwMode="auto">
            <a:xfrm>
              <a:off x="4886304" y="2599288"/>
              <a:ext cx="12796" cy="1969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2 w 13"/>
                <a:gd name="T7" fmla="*/ 0 h 2"/>
                <a:gd name="T8" fmla="*/ 12 w 13"/>
                <a:gd name="T9" fmla="*/ 0 h 2"/>
                <a:gd name="T10" fmla="*/ 12 w 13"/>
                <a:gd name="T11" fmla="*/ 0 h 2"/>
                <a:gd name="T12" fmla="*/ 11 w 13"/>
                <a:gd name="T13" fmla="*/ 0 h 2"/>
                <a:gd name="T14" fmla="*/ 11 w 13"/>
                <a:gd name="T15" fmla="*/ 0 h 2"/>
                <a:gd name="T16" fmla="*/ 11 w 13"/>
                <a:gd name="T17" fmla="*/ 0 h 2"/>
                <a:gd name="T18" fmla="*/ 11 w 13"/>
                <a:gd name="T19" fmla="*/ 0 h 2"/>
                <a:gd name="T20" fmla="*/ 10 w 13"/>
                <a:gd name="T21" fmla="*/ 0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2 h 2"/>
                <a:gd name="T80" fmla="*/ 3 w 13"/>
                <a:gd name="T81" fmla="*/ 2 h 2"/>
                <a:gd name="T82" fmla="*/ 3 w 13"/>
                <a:gd name="T83" fmla="*/ 2 h 2"/>
                <a:gd name="T84" fmla="*/ 3 w 13"/>
                <a:gd name="T85" fmla="*/ 2 h 2"/>
                <a:gd name="T86" fmla="*/ 2 w 13"/>
                <a:gd name="T87" fmla="*/ 2 h 2"/>
                <a:gd name="T88" fmla="*/ 2 w 13"/>
                <a:gd name="T89" fmla="*/ 2 h 2"/>
                <a:gd name="T90" fmla="*/ 2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1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8" name="Freeform 435"/>
            <p:cNvSpPr>
              <a:spLocks/>
            </p:cNvSpPr>
            <p:nvPr/>
          </p:nvSpPr>
          <p:spPr bwMode="auto">
            <a:xfrm>
              <a:off x="4874493" y="2601257"/>
              <a:ext cx="11811" cy="985"/>
            </a:xfrm>
            <a:custGeom>
              <a:avLst/>
              <a:gdLst>
                <a:gd name="T0" fmla="*/ 12 w 12"/>
                <a:gd name="T1" fmla="*/ 0 h 1"/>
                <a:gd name="T2" fmla="*/ 12 w 12"/>
                <a:gd name="T3" fmla="*/ 0 h 1"/>
                <a:gd name="T4" fmla="*/ 12 w 12"/>
                <a:gd name="T5" fmla="*/ 0 h 1"/>
                <a:gd name="T6" fmla="*/ 12 w 12"/>
                <a:gd name="T7" fmla="*/ 0 h 1"/>
                <a:gd name="T8" fmla="*/ 11 w 12"/>
                <a:gd name="T9" fmla="*/ 0 h 1"/>
                <a:gd name="T10" fmla="*/ 11 w 12"/>
                <a:gd name="T11" fmla="*/ 0 h 1"/>
                <a:gd name="T12" fmla="*/ 11 w 12"/>
                <a:gd name="T13" fmla="*/ 0 h 1"/>
                <a:gd name="T14" fmla="*/ 11 w 12"/>
                <a:gd name="T15" fmla="*/ 0 h 1"/>
                <a:gd name="T16" fmla="*/ 11 w 12"/>
                <a:gd name="T17" fmla="*/ 0 h 1"/>
                <a:gd name="T18" fmla="*/ 10 w 12"/>
                <a:gd name="T19" fmla="*/ 0 h 1"/>
                <a:gd name="T20" fmla="*/ 10 w 12"/>
                <a:gd name="T21" fmla="*/ 0 h 1"/>
                <a:gd name="T22" fmla="*/ 10 w 12"/>
                <a:gd name="T23" fmla="*/ 0 h 1"/>
                <a:gd name="T24" fmla="*/ 9 w 12"/>
                <a:gd name="T25" fmla="*/ 0 h 1"/>
                <a:gd name="T26" fmla="*/ 9 w 12"/>
                <a:gd name="T27" fmla="*/ 1 h 1"/>
                <a:gd name="T28" fmla="*/ 9 w 12"/>
                <a:gd name="T29" fmla="*/ 1 h 1"/>
                <a:gd name="T30" fmla="*/ 9 w 12"/>
                <a:gd name="T31" fmla="*/ 1 h 1"/>
                <a:gd name="T32" fmla="*/ 8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8 w 12"/>
                <a:gd name="T39" fmla="*/ 1 h 1"/>
                <a:gd name="T40" fmla="*/ 8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7 w 12"/>
                <a:gd name="T47" fmla="*/ 1 h 1"/>
                <a:gd name="T48" fmla="*/ 6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6 w 12"/>
                <a:gd name="T55" fmla="*/ 1 h 1"/>
                <a:gd name="T56" fmla="*/ 5 w 12"/>
                <a:gd name="T57" fmla="*/ 1 h 1"/>
                <a:gd name="T58" fmla="*/ 5 w 12"/>
                <a:gd name="T59" fmla="*/ 1 h 1"/>
                <a:gd name="T60" fmla="*/ 5 w 12"/>
                <a:gd name="T61" fmla="*/ 1 h 1"/>
                <a:gd name="T62" fmla="*/ 5 w 12"/>
                <a:gd name="T63" fmla="*/ 1 h 1"/>
                <a:gd name="T64" fmla="*/ 4 w 12"/>
                <a:gd name="T65" fmla="*/ 1 h 1"/>
                <a:gd name="T66" fmla="*/ 4 w 12"/>
                <a:gd name="T67" fmla="*/ 1 h 1"/>
                <a:gd name="T68" fmla="*/ 4 w 12"/>
                <a:gd name="T69" fmla="*/ 1 h 1"/>
                <a:gd name="T70" fmla="*/ 4 w 12"/>
                <a:gd name="T71" fmla="*/ 1 h 1"/>
                <a:gd name="T72" fmla="*/ 3 w 12"/>
                <a:gd name="T73" fmla="*/ 1 h 1"/>
                <a:gd name="T74" fmla="*/ 3 w 12"/>
                <a:gd name="T75" fmla="*/ 1 h 1"/>
                <a:gd name="T76" fmla="*/ 3 w 12"/>
                <a:gd name="T77" fmla="*/ 1 h 1"/>
                <a:gd name="T78" fmla="*/ 3 w 12"/>
                <a:gd name="T79" fmla="*/ 1 h 1"/>
                <a:gd name="T80" fmla="*/ 2 w 12"/>
                <a:gd name="T81" fmla="*/ 1 h 1"/>
                <a:gd name="T82" fmla="*/ 2 w 12"/>
                <a:gd name="T83" fmla="*/ 1 h 1"/>
                <a:gd name="T84" fmla="*/ 2 w 12"/>
                <a:gd name="T85" fmla="*/ 1 h 1"/>
                <a:gd name="T86" fmla="*/ 2 w 12"/>
                <a:gd name="T87" fmla="*/ 1 h 1"/>
                <a:gd name="T88" fmla="*/ 1 w 12"/>
                <a:gd name="T89" fmla="*/ 1 h 1"/>
                <a:gd name="T90" fmla="*/ 1 w 12"/>
                <a:gd name="T91" fmla="*/ 1 h 1"/>
                <a:gd name="T92" fmla="*/ 1 w 12"/>
                <a:gd name="T93" fmla="*/ 1 h 1"/>
                <a:gd name="T94" fmla="*/ 1 w 12"/>
                <a:gd name="T95" fmla="*/ 1 h 1"/>
                <a:gd name="T96" fmla="*/ 1 w 12"/>
                <a:gd name="T97" fmla="*/ 1 h 1"/>
                <a:gd name="T98" fmla="*/ 0 w 12"/>
                <a:gd name="T99" fmla="*/ 1 h 1"/>
                <a:gd name="T100" fmla="*/ 0 w 12"/>
                <a:gd name="T101" fmla="*/ 1 h 1"/>
                <a:gd name="T102" fmla="*/ 0 w 12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59" name="Freeform 436"/>
            <p:cNvSpPr>
              <a:spLocks/>
            </p:cNvSpPr>
            <p:nvPr/>
          </p:nvSpPr>
          <p:spPr bwMode="auto">
            <a:xfrm>
              <a:off x="4861697" y="2602241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2 w 13"/>
                <a:gd name="T9" fmla="*/ 1 h 1"/>
                <a:gd name="T10" fmla="*/ 12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1 w 13"/>
                <a:gd name="T17" fmla="*/ 1 h 1"/>
                <a:gd name="T18" fmla="*/ 11 w 13"/>
                <a:gd name="T19" fmla="*/ 1 h 1"/>
                <a:gd name="T20" fmla="*/ 11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7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5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4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3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2 w 13"/>
                <a:gd name="T89" fmla="*/ 1 h 1"/>
                <a:gd name="T90" fmla="*/ 2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1 w 13"/>
                <a:gd name="T99" fmla="*/ 1 h 1"/>
                <a:gd name="T100" fmla="*/ 1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0" name="Freeform 437"/>
            <p:cNvSpPr>
              <a:spLocks/>
            </p:cNvSpPr>
            <p:nvPr/>
          </p:nvSpPr>
          <p:spPr bwMode="auto">
            <a:xfrm>
              <a:off x="4849886" y="2603225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2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1 w 13"/>
                <a:gd name="T9" fmla="*/ 0 h 1"/>
                <a:gd name="T10" fmla="*/ 11 w 13"/>
                <a:gd name="T11" fmla="*/ 0 h 1"/>
                <a:gd name="T12" fmla="*/ 11 w 13"/>
                <a:gd name="T13" fmla="*/ 0 h 1"/>
                <a:gd name="T14" fmla="*/ 11 w 13"/>
                <a:gd name="T15" fmla="*/ 0 h 1"/>
                <a:gd name="T16" fmla="*/ 10 w 13"/>
                <a:gd name="T17" fmla="*/ 0 h 1"/>
                <a:gd name="T18" fmla="*/ 10 w 13"/>
                <a:gd name="T19" fmla="*/ 0 h 1"/>
                <a:gd name="T20" fmla="*/ 10 w 13"/>
                <a:gd name="T21" fmla="*/ 0 h 1"/>
                <a:gd name="T22" fmla="*/ 10 w 13"/>
                <a:gd name="T23" fmla="*/ 0 h 1"/>
                <a:gd name="T24" fmla="*/ 10 w 13"/>
                <a:gd name="T25" fmla="*/ 0 h 1"/>
                <a:gd name="T26" fmla="*/ 9 w 13"/>
                <a:gd name="T27" fmla="*/ 0 h 1"/>
                <a:gd name="T28" fmla="*/ 9 w 13"/>
                <a:gd name="T29" fmla="*/ 0 h 1"/>
                <a:gd name="T30" fmla="*/ 9 w 13"/>
                <a:gd name="T31" fmla="*/ 0 h 1"/>
                <a:gd name="T32" fmla="*/ 8 w 13"/>
                <a:gd name="T33" fmla="*/ 0 h 1"/>
                <a:gd name="T34" fmla="*/ 8 w 13"/>
                <a:gd name="T35" fmla="*/ 0 h 1"/>
                <a:gd name="T36" fmla="*/ 8 w 13"/>
                <a:gd name="T37" fmla="*/ 0 h 1"/>
                <a:gd name="T38" fmla="*/ 8 w 13"/>
                <a:gd name="T39" fmla="*/ 0 h 1"/>
                <a:gd name="T40" fmla="*/ 7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5 w 13"/>
                <a:gd name="T57" fmla="*/ 1 h 1"/>
                <a:gd name="T58" fmla="*/ 5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4 w 13"/>
                <a:gd name="T65" fmla="*/ 1 h 1"/>
                <a:gd name="T66" fmla="*/ 4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3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2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1 w 13"/>
                <a:gd name="T89" fmla="*/ 1 h 1"/>
                <a:gd name="T90" fmla="*/ 1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0 w 13"/>
                <a:gd name="T99" fmla="*/ 1 h 1"/>
                <a:gd name="T100" fmla="*/ 0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1" name="Freeform 438"/>
            <p:cNvSpPr>
              <a:spLocks/>
            </p:cNvSpPr>
            <p:nvPr/>
          </p:nvSpPr>
          <p:spPr bwMode="auto">
            <a:xfrm>
              <a:off x="4838075" y="2604209"/>
              <a:ext cx="11811" cy="0"/>
            </a:xfrm>
            <a:custGeom>
              <a:avLst/>
              <a:gdLst>
                <a:gd name="T0" fmla="*/ 12 w 12"/>
                <a:gd name="T1" fmla="*/ 12 w 12"/>
                <a:gd name="T2" fmla="*/ 12 w 12"/>
                <a:gd name="T3" fmla="*/ 11 w 12"/>
                <a:gd name="T4" fmla="*/ 11 w 12"/>
                <a:gd name="T5" fmla="*/ 11 w 12"/>
                <a:gd name="T6" fmla="*/ 11 w 12"/>
                <a:gd name="T7" fmla="*/ 10 w 12"/>
                <a:gd name="T8" fmla="*/ 10 w 12"/>
                <a:gd name="T9" fmla="*/ 10 w 12"/>
                <a:gd name="T10" fmla="*/ 10 w 12"/>
                <a:gd name="T11" fmla="*/ 9 w 12"/>
                <a:gd name="T12" fmla="*/ 9 w 12"/>
                <a:gd name="T13" fmla="*/ 9 w 12"/>
                <a:gd name="T14" fmla="*/ 9 w 12"/>
                <a:gd name="T15" fmla="*/ 8 w 12"/>
                <a:gd name="T16" fmla="*/ 8 w 12"/>
                <a:gd name="T17" fmla="*/ 8 w 12"/>
                <a:gd name="T18" fmla="*/ 8 w 12"/>
                <a:gd name="T19" fmla="*/ 7 w 12"/>
                <a:gd name="T20" fmla="*/ 7 w 12"/>
                <a:gd name="T21" fmla="*/ 7 w 12"/>
                <a:gd name="T22" fmla="*/ 7 w 12"/>
                <a:gd name="T23" fmla="*/ 6 w 12"/>
                <a:gd name="T24" fmla="*/ 6 w 12"/>
                <a:gd name="T25" fmla="*/ 6 w 12"/>
                <a:gd name="T26" fmla="*/ 6 w 12"/>
                <a:gd name="T27" fmla="*/ 5 w 12"/>
                <a:gd name="T28" fmla="*/ 5 w 12"/>
                <a:gd name="T29" fmla="*/ 5 w 12"/>
                <a:gd name="T30" fmla="*/ 5 w 12"/>
                <a:gd name="T31" fmla="*/ 5 w 12"/>
                <a:gd name="T32" fmla="*/ 4 w 12"/>
                <a:gd name="T33" fmla="*/ 4 w 12"/>
                <a:gd name="T34" fmla="*/ 4 w 12"/>
                <a:gd name="T35" fmla="*/ 3 w 12"/>
                <a:gd name="T36" fmla="*/ 3 w 12"/>
                <a:gd name="T37" fmla="*/ 3 w 12"/>
                <a:gd name="T38" fmla="*/ 3 w 12"/>
                <a:gd name="T39" fmla="*/ 3 w 12"/>
                <a:gd name="T40" fmla="*/ 2 w 12"/>
                <a:gd name="T41" fmla="*/ 2 w 12"/>
                <a:gd name="T42" fmla="*/ 2 w 12"/>
                <a:gd name="T43" fmla="*/ 2 w 12"/>
                <a:gd name="T44" fmla="*/ 1 w 12"/>
                <a:gd name="T45" fmla="*/ 1 w 12"/>
                <a:gd name="T46" fmla="*/ 1 w 12"/>
                <a:gd name="T47" fmla="*/ 0 w 12"/>
                <a:gd name="T48" fmla="*/ 0 w 12"/>
                <a:gd name="T49" fmla="*/ 0 w 12"/>
                <a:gd name="T50" fmla="*/ 0 w 12"/>
                <a:gd name="T51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2" name="Freeform 439"/>
            <p:cNvSpPr>
              <a:spLocks/>
            </p:cNvSpPr>
            <p:nvPr/>
          </p:nvSpPr>
          <p:spPr bwMode="auto">
            <a:xfrm>
              <a:off x="4825280" y="2604209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2 w 13"/>
                <a:gd name="T3" fmla="*/ 12 w 13"/>
                <a:gd name="T4" fmla="*/ 12 w 13"/>
                <a:gd name="T5" fmla="*/ 12 w 13"/>
                <a:gd name="T6" fmla="*/ 11 w 13"/>
                <a:gd name="T7" fmla="*/ 11 w 13"/>
                <a:gd name="T8" fmla="*/ 11 w 13"/>
                <a:gd name="T9" fmla="*/ 10 w 13"/>
                <a:gd name="T10" fmla="*/ 10 w 13"/>
                <a:gd name="T11" fmla="*/ 10 w 13"/>
                <a:gd name="T12" fmla="*/ 10 w 13"/>
                <a:gd name="T13" fmla="*/ 10 w 13"/>
                <a:gd name="T14" fmla="*/ 9 w 13"/>
                <a:gd name="T15" fmla="*/ 9 w 13"/>
                <a:gd name="T16" fmla="*/ 9 w 13"/>
                <a:gd name="T17" fmla="*/ 9 w 13"/>
                <a:gd name="T18" fmla="*/ 8 w 13"/>
                <a:gd name="T19" fmla="*/ 8 w 13"/>
                <a:gd name="T20" fmla="*/ 8 w 13"/>
                <a:gd name="T21" fmla="*/ 8 w 13"/>
                <a:gd name="T22" fmla="*/ 8 w 13"/>
                <a:gd name="T23" fmla="*/ 7 w 13"/>
                <a:gd name="T24" fmla="*/ 7 w 13"/>
                <a:gd name="T25" fmla="*/ 7 w 13"/>
                <a:gd name="T26" fmla="*/ 6 w 13"/>
                <a:gd name="T27" fmla="*/ 6 w 13"/>
                <a:gd name="T28" fmla="*/ 6 w 13"/>
                <a:gd name="T29" fmla="*/ 6 w 13"/>
                <a:gd name="T30" fmla="*/ 5 w 13"/>
                <a:gd name="T31" fmla="*/ 5 w 13"/>
                <a:gd name="T32" fmla="*/ 5 w 13"/>
                <a:gd name="T33" fmla="*/ 5 w 13"/>
                <a:gd name="T34" fmla="*/ 5 w 13"/>
                <a:gd name="T35" fmla="*/ 4 w 13"/>
                <a:gd name="T36" fmla="*/ 4 w 13"/>
                <a:gd name="T37" fmla="*/ 4 w 13"/>
                <a:gd name="T38" fmla="*/ 3 w 13"/>
                <a:gd name="T39" fmla="*/ 3 w 13"/>
                <a:gd name="T40" fmla="*/ 3 w 13"/>
                <a:gd name="T41" fmla="*/ 3 w 13"/>
                <a:gd name="T42" fmla="*/ 3 w 13"/>
                <a:gd name="T43" fmla="*/ 2 w 13"/>
                <a:gd name="T44" fmla="*/ 2 w 13"/>
                <a:gd name="T45" fmla="*/ 2 w 13"/>
                <a:gd name="T46" fmla="*/ 2 w 13"/>
                <a:gd name="T47" fmla="*/ 1 w 13"/>
                <a:gd name="T48" fmla="*/ 1 w 13"/>
                <a:gd name="T49" fmla="*/ 1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3" name="Freeform 440"/>
            <p:cNvSpPr>
              <a:spLocks/>
            </p:cNvSpPr>
            <p:nvPr/>
          </p:nvSpPr>
          <p:spPr bwMode="auto">
            <a:xfrm>
              <a:off x="4813469" y="2603225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1 w 12"/>
                <a:gd name="T15" fmla="*/ 0 h 1"/>
                <a:gd name="T16" fmla="*/ 11 w 12"/>
                <a:gd name="T17" fmla="*/ 0 h 1"/>
                <a:gd name="T18" fmla="*/ 10 w 12"/>
                <a:gd name="T19" fmla="*/ 0 h 1"/>
                <a:gd name="T20" fmla="*/ 10 w 12"/>
                <a:gd name="T21" fmla="*/ 0 h 1"/>
                <a:gd name="T22" fmla="*/ 10 w 12"/>
                <a:gd name="T23" fmla="*/ 0 h 1"/>
                <a:gd name="T24" fmla="*/ 10 w 12"/>
                <a:gd name="T25" fmla="*/ 0 h 1"/>
                <a:gd name="T26" fmla="*/ 10 w 12"/>
                <a:gd name="T27" fmla="*/ 0 h 1"/>
                <a:gd name="T28" fmla="*/ 9 w 12"/>
                <a:gd name="T29" fmla="*/ 0 h 1"/>
                <a:gd name="T30" fmla="*/ 9 w 12"/>
                <a:gd name="T31" fmla="*/ 0 h 1"/>
                <a:gd name="T32" fmla="*/ 9 w 12"/>
                <a:gd name="T33" fmla="*/ 0 h 1"/>
                <a:gd name="T34" fmla="*/ 8 w 12"/>
                <a:gd name="T35" fmla="*/ 0 h 1"/>
                <a:gd name="T36" fmla="*/ 8 w 12"/>
                <a:gd name="T37" fmla="*/ 0 h 1"/>
                <a:gd name="T38" fmla="*/ 8 w 12"/>
                <a:gd name="T39" fmla="*/ 0 h 1"/>
                <a:gd name="T40" fmla="*/ 8 w 12"/>
                <a:gd name="T41" fmla="*/ 0 h 1"/>
                <a:gd name="T42" fmla="*/ 8 w 12"/>
                <a:gd name="T43" fmla="*/ 0 h 1"/>
                <a:gd name="T44" fmla="*/ 7 w 12"/>
                <a:gd name="T45" fmla="*/ 0 h 1"/>
                <a:gd name="T46" fmla="*/ 7 w 12"/>
                <a:gd name="T47" fmla="*/ 0 h 1"/>
                <a:gd name="T48" fmla="*/ 7 w 12"/>
                <a:gd name="T49" fmla="*/ 0 h 1"/>
                <a:gd name="T50" fmla="*/ 7 w 12"/>
                <a:gd name="T51" fmla="*/ 0 h 1"/>
                <a:gd name="T52" fmla="*/ 6 w 12"/>
                <a:gd name="T53" fmla="*/ 0 h 1"/>
                <a:gd name="T54" fmla="*/ 6 w 12"/>
                <a:gd name="T55" fmla="*/ 0 h 1"/>
                <a:gd name="T56" fmla="*/ 6 w 12"/>
                <a:gd name="T57" fmla="*/ 0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4" name="Freeform 441"/>
            <p:cNvSpPr>
              <a:spLocks/>
            </p:cNvSpPr>
            <p:nvPr/>
          </p:nvSpPr>
          <p:spPr bwMode="auto">
            <a:xfrm>
              <a:off x="4801658" y="2602241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2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1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0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9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8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4 w 13"/>
                <a:gd name="T67" fmla="*/ 0 h 1"/>
                <a:gd name="T68" fmla="*/ 4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5" name="Freeform 442"/>
            <p:cNvSpPr>
              <a:spLocks/>
            </p:cNvSpPr>
            <p:nvPr/>
          </p:nvSpPr>
          <p:spPr bwMode="auto">
            <a:xfrm>
              <a:off x="4789847" y="2601257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1 w 12"/>
                <a:gd name="T15" fmla="*/ 1 h 1"/>
                <a:gd name="T16" fmla="*/ 11 w 12"/>
                <a:gd name="T17" fmla="*/ 1 h 1"/>
                <a:gd name="T18" fmla="*/ 10 w 12"/>
                <a:gd name="T19" fmla="*/ 1 h 1"/>
                <a:gd name="T20" fmla="*/ 10 w 12"/>
                <a:gd name="T21" fmla="*/ 1 h 1"/>
                <a:gd name="T22" fmla="*/ 10 w 12"/>
                <a:gd name="T23" fmla="*/ 1 h 1"/>
                <a:gd name="T24" fmla="*/ 9 w 12"/>
                <a:gd name="T25" fmla="*/ 1 h 1"/>
                <a:gd name="T26" fmla="*/ 9 w 12"/>
                <a:gd name="T27" fmla="*/ 1 h 1"/>
                <a:gd name="T28" fmla="*/ 9 w 12"/>
                <a:gd name="T29" fmla="*/ 1 h 1"/>
                <a:gd name="T30" fmla="*/ 9 w 12"/>
                <a:gd name="T31" fmla="*/ 1 h 1"/>
                <a:gd name="T32" fmla="*/ 9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8 w 12"/>
                <a:gd name="T39" fmla="*/ 1 h 1"/>
                <a:gd name="T40" fmla="*/ 8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7 w 12"/>
                <a:gd name="T47" fmla="*/ 1 h 1"/>
                <a:gd name="T48" fmla="*/ 7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6 w 12"/>
                <a:gd name="T55" fmla="*/ 1 h 1"/>
                <a:gd name="T56" fmla="*/ 6 w 12"/>
                <a:gd name="T57" fmla="*/ 1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6" name="Freeform 443"/>
            <p:cNvSpPr>
              <a:spLocks/>
            </p:cNvSpPr>
            <p:nvPr/>
          </p:nvSpPr>
          <p:spPr bwMode="auto">
            <a:xfrm>
              <a:off x="4778036" y="2599288"/>
              <a:ext cx="12796" cy="1969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9 w 13"/>
                <a:gd name="T27" fmla="*/ 1 h 2"/>
                <a:gd name="T28" fmla="*/ 9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0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7" name="Freeform 444"/>
            <p:cNvSpPr>
              <a:spLocks/>
            </p:cNvSpPr>
            <p:nvPr/>
          </p:nvSpPr>
          <p:spPr bwMode="auto">
            <a:xfrm>
              <a:off x="4766225" y="2597320"/>
              <a:ext cx="12796" cy="1969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9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8 w 13"/>
                <a:gd name="T37" fmla="*/ 2 h 2"/>
                <a:gd name="T38" fmla="*/ 8 w 13"/>
                <a:gd name="T39" fmla="*/ 2 h 2"/>
                <a:gd name="T40" fmla="*/ 8 w 13"/>
                <a:gd name="T41" fmla="*/ 2 h 2"/>
                <a:gd name="T42" fmla="*/ 8 w 13"/>
                <a:gd name="T43" fmla="*/ 2 h 2"/>
                <a:gd name="T44" fmla="*/ 8 w 13"/>
                <a:gd name="T45" fmla="*/ 2 h 2"/>
                <a:gd name="T46" fmla="*/ 7 w 13"/>
                <a:gd name="T47" fmla="*/ 2 h 2"/>
                <a:gd name="T48" fmla="*/ 7 w 13"/>
                <a:gd name="T49" fmla="*/ 2 h 2"/>
                <a:gd name="T50" fmla="*/ 7 w 13"/>
                <a:gd name="T51" fmla="*/ 2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4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2 w 13"/>
                <a:gd name="T93" fmla="*/ 1 h 2"/>
                <a:gd name="T94" fmla="*/ 2 w 13"/>
                <a:gd name="T95" fmla="*/ 1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8" name="Freeform 445"/>
            <p:cNvSpPr>
              <a:spLocks/>
            </p:cNvSpPr>
            <p:nvPr/>
          </p:nvSpPr>
          <p:spPr bwMode="auto">
            <a:xfrm>
              <a:off x="4755398" y="2595351"/>
              <a:ext cx="11811" cy="1969"/>
            </a:xfrm>
            <a:custGeom>
              <a:avLst/>
              <a:gdLst>
                <a:gd name="T0" fmla="*/ 12 w 12"/>
                <a:gd name="T1" fmla="*/ 2 h 2"/>
                <a:gd name="T2" fmla="*/ 11 w 12"/>
                <a:gd name="T3" fmla="*/ 2 h 2"/>
                <a:gd name="T4" fmla="*/ 11 w 12"/>
                <a:gd name="T5" fmla="*/ 2 h 2"/>
                <a:gd name="T6" fmla="*/ 11 w 12"/>
                <a:gd name="T7" fmla="*/ 2 h 2"/>
                <a:gd name="T8" fmla="*/ 11 w 12"/>
                <a:gd name="T9" fmla="*/ 2 h 2"/>
                <a:gd name="T10" fmla="*/ 11 w 12"/>
                <a:gd name="T11" fmla="*/ 2 h 2"/>
                <a:gd name="T12" fmla="*/ 10 w 12"/>
                <a:gd name="T13" fmla="*/ 2 h 2"/>
                <a:gd name="T14" fmla="*/ 10 w 12"/>
                <a:gd name="T15" fmla="*/ 2 h 2"/>
                <a:gd name="T16" fmla="*/ 10 w 12"/>
                <a:gd name="T17" fmla="*/ 2 h 2"/>
                <a:gd name="T18" fmla="*/ 10 w 12"/>
                <a:gd name="T19" fmla="*/ 2 h 2"/>
                <a:gd name="T20" fmla="*/ 10 w 12"/>
                <a:gd name="T21" fmla="*/ 2 h 2"/>
                <a:gd name="T22" fmla="*/ 9 w 12"/>
                <a:gd name="T23" fmla="*/ 2 h 2"/>
                <a:gd name="T24" fmla="*/ 9 w 12"/>
                <a:gd name="T25" fmla="*/ 2 h 2"/>
                <a:gd name="T26" fmla="*/ 9 w 12"/>
                <a:gd name="T27" fmla="*/ 2 h 2"/>
                <a:gd name="T28" fmla="*/ 8 w 12"/>
                <a:gd name="T29" fmla="*/ 2 h 2"/>
                <a:gd name="T30" fmla="*/ 8 w 12"/>
                <a:gd name="T31" fmla="*/ 2 h 2"/>
                <a:gd name="T32" fmla="*/ 8 w 12"/>
                <a:gd name="T33" fmla="*/ 2 h 2"/>
                <a:gd name="T34" fmla="*/ 8 w 12"/>
                <a:gd name="T35" fmla="*/ 2 h 2"/>
                <a:gd name="T36" fmla="*/ 8 w 12"/>
                <a:gd name="T37" fmla="*/ 2 h 2"/>
                <a:gd name="T38" fmla="*/ 7 w 12"/>
                <a:gd name="T39" fmla="*/ 2 h 2"/>
                <a:gd name="T40" fmla="*/ 7 w 12"/>
                <a:gd name="T41" fmla="*/ 2 h 2"/>
                <a:gd name="T42" fmla="*/ 7 w 12"/>
                <a:gd name="T43" fmla="*/ 2 h 2"/>
                <a:gd name="T44" fmla="*/ 7 w 12"/>
                <a:gd name="T45" fmla="*/ 2 h 2"/>
                <a:gd name="T46" fmla="*/ 6 w 12"/>
                <a:gd name="T47" fmla="*/ 2 h 2"/>
                <a:gd name="T48" fmla="*/ 6 w 12"/>
                <a:gd name="T49" fmla="*/ 2 h 2"/>
                <a:gd name="T50" fmla="*/ 6 w 12"/>
                <a:gd name="T51" fmla="*/ 1 h 2"/>
                <a:gd name="T52" fmla="*/ 6 w 12"/>
                <a:gd name="T53" fmla="*/ 1 h 2"/>
                <a:gd name="T54" fmla="*/ 6 w 12"/>
                <a:gd name="T55" fmla="*/ 1 h 2"/>
                <a:gd name="T56" fmla="*/ 5 w 12"/>
                <a:gd name="T57" fmla="*/ 1 h 2"/>
                <a:gd name="T58" fmla="*/ 5 w 12"/>
                <a:gd name="T59" fmla="*/ 1 h 2"/>
                <a:gd name="T60" fmla="*/ 5 w 12"/>
                <a:gd name="T61" fmla="*/ 1 h 2"/>
                <a:gd name="T62" fmla="*/ 4 w 12"/>
                <a:gd name="T63" fmla="*/ 1 h 2"/>
                <a:gd name="T64" fmla="*/ 4 w 12"/>
                <a:gd name="T65" fmla="*/ 1 h 2"/>
                <a:gd name="T66" fmla="*/ 4 w 12"/>
                <a:gd name="T67" fmla="*/ 1 h 2"/>
                <a:gd name="T68" fmla="*/ 4 w 12"/>
                <a:gd name="T69" fmla="*/ 1 h 2"/>
                <a:gd name="T70" fmla="*/ 4 w 12"/>
                <a:gd name="T71" fmla="*/ 1 h 2"/>
                <a:gd name="T72" fmla="*/ 3 w 12"/>
                <a:gd name="T73" fmla="*/ 1 h 2"/>
                <a:gd name="T74" fmla="*/ 3 w 12"/>
                <a:gd name="T75" fmla="*/ 1 h 2"/>
                <a:gd name="T76" fmla="*/ 3 w 12"/>
                <a:gd name="T77" fmla="*/ 1 h 2"/>
                <a:gd name="T78" fmla="*/ 3 w 12"/>
                <a:gd name="T79" fmla="*/ 1 h 2"/>
                <a:gd name="T80" fmla="*/ 3 w 12"/>
                <a:gd name="T81" fmla="*/ 1 h 2"/>
                <a:gd name="T82" fmla="*/ 2 w 12"/>
                <a:gd name="T83" fmla="*/ 1 h 2"/>
                <a:gd name="T84" fmla="*/ 2 w 12"/>
                <a:gd name="T85" fmla="*/ 1 h 2"/>
                <a:gd name="T86" fmla="*/ 2 w 12"/>
                <a:gd name="T87" fmla="*/ 1 h 2"/>
                <a:gd name="T88" fmla="*/ 1 w 12"/>
                <a:gd name="T89" fmla="*/ 1 h 2"/>
                <a:gd name="T90" fmla="*/ 1 w 12"/>
                <a:gd name="T91" fmla="*/ 1 h 2"/>
                <a:gd name="T92" fmla="*/ 1 w 12"/>
                <a:gd name="T93" fmla="*/ 1 h 2"/>
                <a:gd name="T94" fmla="*/ 1 w 12"/>
                <a:gd name="T95" fmla="*/ 1 h 2"/>
                <a:gd name="T96" fmla="*/ 1 w 12"/>
                <a:gd name="T97" fmla="*/ 1 h 2"/>
                <a:gd name="T98" fmla="*/ 0 w 12"/>
                <a:gd name="T99" fmla="*/ 1 h 2"/>
                <a:gd name="T100" fmla="*/ 0 w 12"/>
                <a:gd name="T101" fmla="*/ 1 h 2"/>
                <a:gd name="T102" fmla="*/ 0 w 12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69" name="Freeform 446"/>
            <p:cNvSpPr>
              <a:spLocks/>
            </p:cNvSpPr>
            <p:nvPr/>
          </p:nvSpPr>
          <p:spPr bwMode="auto">
            <a:xfrm>
              <a:off x="4743587" y="2593383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2 h 3"/>
                <a:gd name="T4" fmla="*/ 12 w 12"/>
                <a:gd name="T5" fmla="*/ 2 h 3"/>
                <a:gd name="T6" fmla="*/ 11 w 12"/>
                <a:gd name="T7" fmla="*/ 2 h 3"/>
                <a:gd name="T8" fmla="*/ 11 w 12"/>
                <a:gd name="T9" fmla="*/ 2 h 3"/>
                <a:gd name="T10" fmla="*/ 11 w 12"/>
                <a:gd name="T11" fmla="*/ 2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10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8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2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1 h 3"/>
                <a:gd name="T84" fmla="*/ 2 w 12"/>
                <a:gd name="T85" fmla="*/ 1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" name="Freeform 447"/>
            <p:cNvSpPr>
              <a:spLocks/>
            </p:cNvSpPr>
            <p:nvPr/>
          </p:nvSpPr>
          <p:spPr bwMode="auto">
            <a:xfrm>
              <a:off x="4732761" y="2591414"/>
              <a:ext cx="10827" cy="1969"/>
            </a:xfrm>
            <a:custGeom>
              <a:avLst/>
              <a:gdLst>
                <a:gd name="T0" fmla="*/ 11 w 11"/>
                <a:gd name="T1" fmla="*/ 2 h 2"/>
                <a:gd name="T2" fmla="*/ 11 w 11"/>
                <a:gd name="T3" fmla="*/ 2 h 2"/>
                <a:gd name="T4" fmla="*/ 11 w 11"/>
                <a:gd name="T5" fmla="*/ 2 h 2"/>
                <a:gd name="T6" fmla="*/ 11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10 w 11"/>
                <a:gd name="T13" fmla="*/ 2 h 2"/>
                <a:gd name="T14" fmla="*/ 10 w 11"/>
                <a:gd name="T15" fmla="*/ 2 h 2"/>
                <a:gd name="T16" fmla="*/ 10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9 w 11"/>
                <a:gd name="T25" fmla="*/ 2 h 2"/>
                <a:gd name="T26" fmla="*/ 9 w 11"/>
                <a:gd name="T27" fmla="*/ 2 h 2"/>
                <a:gd name="T28" fmla="*/ 8 w 11"/>
                <a:gd name="T29" fmla="*/ 2 h 2"/>
                <a:gd name="T30" fmla="*/ 8 w 11"/>
                <a:gd name="T31" fmla="*/ 1 h 2"/>
                <a:gd name="T32" fmla="*/ 8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7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4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3 w 11"/>
                <a:gd name="T71" fmla="*/ 1 h 2"/>
                <a:gd name="T72" fmla="*/ 3 w 11"/>
                <a:gd name="T73" fmla="*/ 1 h 2"/>
                <a:gd name="T74" fmla="*/ 3 w 11"/>
                <a:gd name="T75" fmla="*/ 0 h 2"/>
                <a:gd name="T76" fmla="*/ 3 w 11"/>
                <a:gd name="T77" fmla="*/ 0 h 2"/>
                <a:gd name="T78" fmla="*/ 2 w 11"/>
                <a:gd name="T79" fmla="*/ 0 h 2"/>
                <a:gd name="T80" fmla="*/ 2 w 11"/>
                <a:gd name="T81" fmla="*/ 0 h 2"/>
                <a:gd name="T82" fmla="*/ 2 w 11"/>
                <a:gd name="T83" fmla="*/ 0 h 2"/>
                <a:gd name="T84" fmla="*/ 2 w 11"/>
                <a:gd name="T85" fmla="*/ 0 h 2"/>
                <a:gd name="T86" fmla="*/ 1 w 11"/>
                <a:gd name="T87" fmla="*/ 0 h 2"/>
                <a:gd name="T88" fmla="*/ 1 w 11"/>
                <a:gd name="T89" fmla="*/ 0 h 2"/>
                <a:gd name="T90" fmla="*/ 1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0 w 11"/>
                <a:gd name="T97" fmla="*/ 0 h 2"/>
                <a:gd name="T98" fmla="*/ 0 w 11"/>
                <a:gd name="T99" fmla="*/ 0 h 2"/>
                <a:gd name="T100" fmla="*/ 0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" name="Freeform 448"/>
            <p:cNvSpPr>
              <a:spLocks/>
            </p:cNvSpPr>
            <p:nvPr/>
          </p:nvSpPr>
          <p:spPr bwMode="auto">
            <a:xfrm>
              <a:off x="4720950" y="2588461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1 w 12"/>
                <a:gd name="T5" fmla="*/ 2 h 3"/>
                <a:gd name="T6" fmla="*/ 11 w 12"/>
                <a:gd name="T7" fmla="*/ 2 h 3"/>
                <a:gd name="T8" fmla="*/ 11 w 12"/>
                <a:gd name="T9" fmla="*/ 2 h 3"/>
                <a:gd name="T10" fmla="*/ 11 w 12"/>
                <a:gd name="T11" fmla="*/ 2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9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8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1 h 3"/>
                <a:gd name="T46" fmla="*/ 6 w 12"/>
                <a:gd name="T47" fmla="*/ 1 h 3"/>
                <a:gd name="T48" fmla="*/ 6 w 12"/>
                <a:gd name="T49" fmla="*/ 1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5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3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2 w 12"/>
                <a:gd name="T83" fmla="*/ 1 h 3"/>
                <a:gd name="T84" fmla="*/ 2 w 12"/>
                <a:gd name="T85" fmla="*/ 0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" name="Freeform 449"/>
            <p:cNvSpPr>
              <a:spLocks/>
            </p:cNvSpPr>
            <p:nvPr/>
          </p:nvSpPr>
          <p:spPr bwMode="auto">
            <a:xfrm>
              <a:off x="4710123" y="2585509"/>
              <a:ext cx="10827" cy="2953"/>
            </a:xfrm>
            <a:custGeom>
              <a:avLst/>
              <a:gdLst>
                <a:gd name="T0" fmla="*/ 11 w 11"/>
                <a:gd name="T1" fmla="*/ 3 h 3"/>
                <a:gd name="T2" fmla="*/ 11 w 11"/>
                <a:gd name="T3" fmla="*/ 3 h 3"/>
                <a:gd name="T4" fmla="*/ 11 w 11"/>
                <a:gd name="T5" fmla="*/ 3 h 3"/>
                <a:gd name="T6" fmla="*/ 11 w 11"/>
                <a:gd name="T7" fmla="*/ 3 h 3"/>
                <a:gd name="T8" fmla="*/ 10 w 11"/>
                <a:gd name="T9" fmla="*/ 3 h 3"/>
                <a:gd name="T10" fmla="*/ 10 w 11"/>
                <a:gd name="T11" fmla="*/ 3 h 3"/>
                <a:gd name="T12" fmla="*/ 10 w 11"/>
                <a:gd name="T13" fmla="*/ 2 h 3"/>
                <a:gd name="T14" fmla="*/ 10 w 11"/>
                <a:gd name="T15" fmla="*/ 2 h 3"/>
                <a:gd name="T16" fmla="*/ 10 w 11"/>
                <a:gd name="T17" fmla="*/ 2 h 3"/>
                <a:gd name="T18" fmla="*/ 9 w 11"/>
                <a:gd name="T19" fmla="*/ 2 h 3"/>
                <a:gd name="T20" fmla="*/ 9 w 11"/>
                <a:gd name="T21" fmla="*/ 2 h 3"/>
                <a:gd name="T22" fmla="*/ 9 w 11"/>
                <a:gd name="T23" fmla="*/ 2 h 3"/>
                <a:gd name="T24" fmla="*/ 9 w 11"/>
                <a:gd name="T25" fmla="*/ 2 h 3"/>
                <a:gd name="T26" fmla="*/ 8 w 11"/>
                <a:gd name="T27" fmla="*/ 2 h 3"/>
                <a:gd name="T28" fmla="*/ 8 w 11"/>
                <a:gd name="T29" fmla="*/ 2 h 3"/>
                <a:gd name="T30" fmla="*/ 8 w 11"/>
                <a:gd name="T31" fmla="*/ 2 h 3"/>
                <a:gd name="T32" fmla="*/ 8 w 11"/>
                <a:gd name="T33" fmla="*/ 2 h 3"/>
                <a:gd name="T34" fmla="*/ 7 w 11"/>
                <a:gd name="T35" fmla="*/ 2 h 3"/>
                <a:gd name="T36" fmla="*/ 7 w 11"/>
                <a:gd name="T37" fmla="*/ 2 h 3"/>
                <a:gd name="T38" fmla="*/ 7 w 11"/>
                <a:gd name="T39" fmla="*/ 2 h 3"/>
                <a:gd name="T40" fmla="*/ 7 w 11"/>
                <a:gd name="T41" fmla="*/ 2 h 3"/>
                <a:gd name="T42" fmla="*/ 7 w 11"/>
                <a:gd name="T43" fmla="*/ 2 h 3"/>
                <a:gd name="T44" fmla="*/ 6 w 11"/>
                <a:gd name="T45" fmla="*/ 2 h 3"/>
                <a:gd name="T46" fmla="*/ 6 w 11"/>
                <a:gd name="T47" fmla="*/ 2 h 3"/>
                <a:gd name="T48" fmla="*/ 6 w 11"/>
                <a:gd name="T49" fmla="*/ 2 h 3"/>
                <a:gd name="T50" fmla="*/ 6 w 11"/>
                <a:gd name="T51" fmla="*/ 1 h 3"/>
                <a:gd name="T52" fmla="*/ 5 w 11"/>
                <a:gd name="T53" fmla="*/ 1 h 3"/>
                <a:gd name="T54" fmla="*/ 5 w 11"/>
                <a:gd name="T55" fmla="*/ 1 h 3"/>
                <a:gd name="T56" fmla="*/ 5 w 11"/>
                <a:gd name="T57" fmla="*/ 1 h 3"/>
                <a:gd name="T58" fmla="*/ 5 w 11"/>
                <a:gd name="T59" fmla="*/ 1 h 3"/>
                <a:gd name="T60" fmla="*/ 4 w 11"/>
                <a:gd name="T61" fmla="*/ 1 h 3"/>
                <a:gd name="T62" fmla="*/ 4 w 11"/>
                <a:gd name="T63" fmla="*/ 1 h 3"/>
                <a:gd name="T64" fmla="*/ 4 w 11"/>
                <a:gd name="T65" fmla="*/ 1 h 3"/>
                <a:gd name="T66" fmla="*/ 4 w 11"/>
                <a:gd name="T67" fmla="*/ 1 h 3"/>
                <a:gd name="T68" fmla="*/ 4 w 11"/>
                <a:gd name="T69" fmla="*/ 1 h 3"/>
                <a:gd name="T70" fmla="*/ 3 w 11"/>
                <a:gd name="T71" fmla="*/ 1 h 3"/>
                <a:gd name="T72" fmla="*/ 3 w 11"/>
                <a:gd name="T73" fmla="*/ 1 h 3"/>
                <a:gd name="T74" fmla="*/ 3 w 11"/>
                <a:gd name="T75" fmla="*/ 1 h 3"/>
                <a:gd name="T76" fmla="*/ 3 w 11"/>
                <a:gd name="T77" fmla="*/ 1 h 3"/>
                <a:gd name="T78" fmla="*/ 2 w 11"/>
                <a:gd name="T79" fmla="*/ 1 h 3"/>
                <a:gd name="T80" fmla="*/ 2 w 11"/>
                <a:gd name="T81" fmla="*/ 1 h 3"/>
                <a:gd name="T82" fmla="*/ 2 w 11"/>
                <a:gd name="T83" fmla="*/ 1 h 3"/>
                <a:gd name="T84" fmla="*/ 2 w 11"/>
                <a:gd name="T85" fmla="*/ 1 h 3"/>
                <a:gd name="T86" fmla="*/ 2 w 11"/>
                <a:gd name="T87" fmla="*/ 0 h 3"/>
                <a:gd name="T88" fmla="*/ 1 w 11"/>
                <a:gd name="T89" fmla="*/ 0 h 3"/>
                <a:gd name="T90" fmla="*/ 1 w 11"/>
                <a:gd name="T91" fmla="*/ 0 h 3"/>
                <a:gd name="T92" fmla="*/ 1 w 11"/>
                <a:gd name="T93" fmla="*/ 0 h 3"/>
                <a:gd name="T94" fmla="*/ 1 w 11"/>
                <a:gd name="T95" fmla="*/ 0 h 3"/>
                <a:gd name="T96" fmla="*/ 0 w 11"/>
                <a:gd name="T97" fmla="*/ 0 h 3"/>
                <a:gd name="T98" fmla="*/ 0 w 11"/>
                <a:gd name="T99" fmla="*/ 0 h 3"/>
                <a:gd name="T100" fmla="*/ 0 w 11"/>
                <a:gd name="T101" fmla="*/ 0 h 3"/>
                <a:gd name="T102" fmla="*/ 0 w 11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"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" name="Freeform 450"/>
            <p:cNvSpPr>
              <a:spLocks/>
            </p:cNvSpPr>
            <p:nvPr/>
          </p:nvSpPr>
          <p:spPr bwMode="auto">
            <a:xfrm>
              <a:off x="4698312" y="2582556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1 w 12"/>
                <a:gd name="T11" fmla="*/ 3 h 3"/>
                <a:gd name="T12" fmla="*/ 11 w 12"/>
                <a:gd name="T13" fmla="*/ 2 h 3"/>
                <a:gd name="T14" fmla="*/ 10 w 12"/>
                <a:gd name="T15" fmla="*/ 2 h 3"/>
                <a:gd name="T16" fmla="*/ 10 w 12"/>
                <a:gd name="T17" fmla="*/ 2 h 3"/>
                <a:gd name="T18" fmla="*/ 10 w 12"/>
                <a:gd name="T19" fmla="*/ 2 h 3"/>
                <a:gd name="T20" fmla="*/ 10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1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4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0 h 3"/>
                <a:gd name="T84" fmla="*/ 2 w 12"/>
                <a:gd name="T85" fmla="*/ 0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2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1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" name="Freeform 451"/>
            <p:cNvSpPr>
              <a:spLocks/>
            </p:cNvSpPr>
            <p:nvPr/>
          </p:nvSpPr>
          <p:spPr bwMode="auto">
            <a:xfrm>
              <a:off x="4687485" y="2578619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1 w 12"/>
                <a:gd name="T3" fmla="*/ 4 h 4"/>
                <a:gd name="T4" fmla="*/ 11 w 12"/>
                <a:gd name="T5" fmla="*/ 4 h 4"/>
                <a:gd name="T6" fmla="*/ 11 w 12"/>
                <a:gd name="T7" fmla="*/ 4 h 4"/>
                <a:gd name="T8" fmla="*/ 11 w 12"/>
                <a:gd name="T9" fmla="*/ 4 h 4"/>
                <a:gd name="T10" fmla="*/ 10 w 12"/>
                <a:gd name="T11" fmla="*/ 4 h 4"/>
                <a:gd name="T12" fmla="*/ 10 w 12"/>
                <a:gd name="T13" fmla="*/ 4 h 4"/>
                <a:gd name="T14" fmla="*/ 10 w 12"/>
                <a:gd name="T15" fmla="*/ 3 h 4"/>
                <a:gd name="T16" fmla="*/ 10 w 12"/>
                <a:gd name="T17" fmla="*/ 3 h 4"/>
                <a:gd name="T18" fmla="*/ 10 w 12"/>
                <a:gd name="T19" fmla="*/ 3 h 4"/>
                <a:gd name="T20" fmla="*/ 9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8 w 12"/>
                <a:gd name="T31" fmla="*/ 3 h 4"/>
                <a:gd name="T32" fmla="*/ 8 w 12"/>
                <a:gd name="T33" fmla="*/ 3 h 4"/>
                <a:gd name="T34" fmla="*/ 8 w 12"/>
                <a:gd name="T35" fmla="*/ 3 h 4"/>
                <a:gd name="T36" fmla="*/ 7 w 12"/>
                <a:gd name="T37" fmla="*/ 3 h 4"/>
                <a:gd name="T38" fmla="*/ 7 w 12"/>
                <a:gd name="T39" fmla="*/ 2 h 4"/>
                <a:gd name="T40" fmla="*/ 7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6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2 h 4"/>
                <a:gd name="T62" fmla="*/ 5 w 12"/>
                <a:gd name="T63" fmla="*/ 2 h 4"/>
                <a:gd name="T64" fmla="*/ 4 w 12"/>
                <a:gd name="T65" fmla="*/ 2 h 4"/>
                <a:gd name="T66" fmla="*/ 4 w 12"/>
                <a:gd name="T67" fmla="*/ 2 h 4"/>
                <a:gd name="T68" fmla="*/ 4 w 12"/>
                <a:gd name="T69" fmla="*/ 2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2 w 12"/>
                <a:gd name="T89" fmla="*/ 1 h 4"/>
                <a:gd name="T90" fmla="*/ 2 w 12"/>
                <a:gd name="T91" fmla="*/ 1 h 4"/>
                <a:gd name="T92" fmla="*/ 1 w 12"/>
                <a:gd name="T93" fmla="*/ 1 h 4"/>
                <a:gd name="T94" fmla="*/ 1 w 12"/>
                <a:gd name="T95" fmla="*/ 1 h 4"/>
                <a:gd name="T96" fmla="*/ 1 w 12"/>
                <a:gd name="T97" fmla="*/ 1 h 4"/>
                <a:gd name="T98" fmla="*/ 0 w 12"/>
                <a:gd name="T99" fmla="*/ 1 h 4"/>
                <a:gd name="T100" fmla="*/ 0 w 12"/>
                <a:gd name="T101" fmla="*/ 1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" name="Freeform 452"/>
            <p:cNvSpPr>
              <a:spLocks/>
            </p:cNvSpPr>
            <p:nvPr/>
          </p:nvSpPr>
          <p:spPr bwMode="auto">
            <a:xfrm>
              <a:off x="4676658" y="2575666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3 h 4"/>
                <a:gd name="T4" fmla="*/ 11 w 11"/>
                <a:gd name="T5" fmla="*/ 3 h 4"/>
                <a:gd name="T6" fmla="*/ 11 w 11"/>
                <a:gd name="T7" fmla="*/ 3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10 w 11"/>
                <a:gd name="T15" fmla="*/ 3 h 4"/>
                <a:gd name="T16" fmla="*/ 10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9 w 11"/>
                <a:gd name="T25" fmla="*/ 3 h 4"/>
                <a:gd name="T26" fmla="*/ 8 w 11"/>
                <a:gd name="T27" fmla="*/ 2 h 4"/>
                <a:gd name="T28" fmla="*/ 8 w 11"/>
                <a:gd name="T29" fmla="*/ 2 h 4"/>
                <a:gd name="T30" fmla="*/ 8 w 11"/>
                <a:gd name="T31" fmla="*/ 2 h 4"/>
                <a:gd name="T32" fmla="*/ 8 w 11"/>
                <a:gd name="T33" fmla="*/ 2 h 4"/>
                <a:gd name="T34" fmla="*/ 7 w 11"/>
                <a:gd name="T35" fmla="*/ 2 h 4"/>
                <a:gd name="T36" fmla="*/ 7 w 11"/>
                <a:gd name="T37" fmla="*/ 2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6 w 11"/>
                <a:gd name="T51" fmla="*/ 2 h 4"/>
                <a:gd name="T52" fmla="*/ 6 w 11"/>
                <a:gd name="T53" fmla="*/ 2 h 4"/>
                <a:gd name="T54" fmla="*/ 5 w 11"/>
                <a:gd name="T55" fmla="*/ 2 h 4"/>
                <a:gd name="T56" fmla="*/ 5 w 11"/>
                <a:gd name="T57" fmla="*/ 1 h 4"/>
                <a:gd name="T58" fmla="*/ 5 w 11"/>
                <a:gd name="T59" fmla="*/ 1 h 4"/>
                <a:gd name="T60" fmla="*/ 5 w 11"/>
                <a:gd name="T61" fmla="*/ 1 h 4"/>
                <a:gd name="T62" fmla="*/ 4 w 11"/>
                <a:gd name="T63" fmla="*/ 1 h 4"/>
                <a:gd name="T64" fmla="*/ 4 w 11"/>
                <a:gd name="T65" fmla="*/ 1 h 4"/>
                <a:gd name="T66" fmla="*/ 4 w 11"/>
                <a:gd name="T67" fmla="*/ 1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3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0 h 4"/>
                <a:gd name="T88" fmla="*/ 1 w 11"/>
                <a:gd name="T89" fmla="*/ 0 h 4"/>
                <a:gd name="T90" fmla="*/ 1 w 11"/>
                <a:gd name="T91" fmla="*/ 0 h 4"/>
                <a:gd name="T92" fmla="*/ 1 w 11"/>
                <a:gd name="T93" fmla="*/ 0 h 4"/>
                <a:gd name="T94" fmla="*/ 1 w 11"/>
                <a:gd name="T95" fmla="*/ 0 h 4"/>
                <a:gd name="T96" fmla="*/ 1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" name="Freeform 453"/>
            <p:cNvSpPr>
              <a:spLocks/>
            </p:cNvSpPr>
            <p:nvPr/>
          </p:nvSpPr>
          <p:spPr bwMode="auto">
            <a:xfrm>
              <a:off x="4665832" y="2571729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1 w 11"/>
                <a:gd name="T5" fmla="*/ 4 h 4"/>
                <a:gd name="T6" fmla="*/ 11 w 11"/>
                <a:gd name="T7" fmla="*/ 4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9 w 11"/>
                <a:gd name="T15" fmla="*/ 3 h 4"/>
                <a:gd name="T16" fmla="*/ 9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8 w 11"/>
                <a:gd name="T25" fmla="*/ 3 h 4"/>
                <a:gd name="T26" fmla="*/ 8 w 11"/>
                <a:gd name="T27" fmla="*/ 3 h 4"/>
                <a:gd name="T28" fmla="*/ 8 w 11"/>
                <a:gd name="T29" fmla="*/ 3 h 4"/>
                <a:gd name="T30" fmla="*/ 8 w 11"/>
                <a:gd name="T31" fmla="*/ 3 h 4"/>
                <a:gd name="T32" fmla="*/ 8 w 11"/>
                <a:gd name="T33" fmla="*/ 3 h 4"/>
                <a:gd name="T34" fmla="*/ 7 w 11"/>
                <a:gd name="T35" fmla="*/ 3 h 4"/>
                <a:gd name="T36" fmla="*/ 7 w 11"/>
                <a:gd name="T37" fmla="*/ 3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5 w 11"/>
                <a:gd name="T51" fmla="*/ 2 h 4"/>
                <a:gd name="T52" fmla="*/ 5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2 h 4"/>
                <a:gd name="T60" fmla="*/ 4 w 11"/>
                <a:gd name="T61" fmla="*/ 2 h 4"/>
                <a:gd name="T62" fmla="*/ 4 w 11"/>
                <a:gd name="T63" fmla="*/ 2 h 4"/>
                <a:gd name="T64" fmla="*/ 4 w 11"/>
                <a:gd name="T65" fmla="*/ 2 h 4"/>
                <a:gd name="T66" fmla="*/ 4 w 11"/>
                <a:gd name="T67" fmla="*/ 2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1 h 4"/>
                <a:gd name="T88" fmla="*/ 1 w 11"/>
                <a:gd name="T89" fmla="*/ 1 h 4"/>
                <a:gd name="T90" fmla="*/ 1 w 11"/>
                <a:gd name="T91" fmla="*/ 1 h 4"/>
                <a:gd name="T92" fmla="*/ 1 w 11"/>
                <a:gd name="T93" fmla="*/ 1 h 4"/>
                <a:gd name="T94" fmla="*/ 1 w 11"/>
                <a:gd name="T95" fmla="*/ 1 h 4"/>
                <a:gd name="T96" fmla="*/ 0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" name="Freeform 454"/>
            <p:cNvSpPr>
              <a:spLocks/>
            </p:cNvSpPr>
            <p:nvPr/>
          </p:nvSpPr>
          <p:spPr bwMode="auto">
            <a:xfrm>
              <a:off x="4655005" y="2567792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0 w 11"/>
                <a:gd name="T5" fmla="*/ 4 h 4"/>
                <a:gd name="T6" fmla="*/ 10 w 11"/>
                <a:gd name="T7" fmla="*/ 4 h 4"/>
                <a:gd name="T8" fmla="*/ 10 w 11"/>
                <a:gd name="T9" fmla="*/ 4 h 4"/>
                <a:gd name="T10" fmla="*/ 10 w 11"/>
                <a:gd name="T11" fmla="*/ 4 h 4"/>
                <a:gd name="T12" fmla="*/ 10 w 11"/>
                <a:gd name="T13" fmla="*/ 4 h 4"/>
                <a:gd name="T14" fmla="*/ 9 w 11"/>
                <a:gd name="T15" fmla="*/ 4 h 4"/>
                <a:gd name="T16" fmla="*/ 9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8 w 11"/>
                <a:gd name="T25" fmla="*/ 3 h 4"/>
                <a:gd name="T26" fmla="*/ 8 w 11"/>
                <a:gd name="T27" fmla="*/ 3 h 4"/>
                <a:gd name="T28" fmla="*/ 8 w 11"/>
                <a:gd name="T29" fmla="*/ 3 h 4"/>
                <a:gd name="T30" fmla="*/ 8 w 11"/>
                <a:gd name="T31" fmla="*/ 3 h 4"/>
                <a:gd name="T32" fmla="*/ 7 w 11"/>
                <a:gd name="T33" fmla="*/ 3 h 4"/>
                <a:gd name="T34" fmla="*/ 7 w 11"/>
                <a:gd name="T35" fmla="*/ 3 h 4"/>
                <a:gd name="T36" fmla="*/ 7 w 11"/>
                <a:gd name="T37" fmla="*/ 3 h 4"/>
                <a:gd name="T38" fmla="*/ 7 w 11"/>
                <a:gd name="T39" fmla="*/ 3 h 4"/>
                <a:gd name="T40" fmla="*/ 6 w 11"/>
                <a:gd name="T41" fmla="*/ 3 h 4"/>
                <a:gd name="T42" fmla="*/ 6 w 11"/>
                <a:gd name="T43" fmla="*/ 3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5 w 11"/>
                <a:gd name="T51" fmla="*/ 2 h 4"/>
                <a:gd name="T52" fmla="*/ 5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2 h 4"/>
                <a:gd name="T60" fmla="*/ 4 w 11"/>
                <a:gd name="T61" fmla="*/ 2 h 4"/>
                <a:gd name="T62" fmla="*/ 4 w 11"/>
                <a:gd name="T63" fmla="*/ 2 h 4"/>
                <a:gd name="T64" fmla="*/ 4 w 11"/>
                <a:gd name="T65" fmla="*/ 2 h 4"/>
                <a:gd name="T66" fmla="*/ 4 w 11"/>
                <a:gd name="T67" fmla="*/ 2 h 4"/>
                <a:gd name="T68" fmla="*/ 3 w 11"/>
                <a:gd name="T69" fmla="*/ 2 h 4"/>
                <a:gd name="T70" fmla="*/ 3 w 11"/>
                <a:gd name="T71" fmla="*/ 2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1 h 4"/>
                <a:gd name="T88" fmla="*/ 1 w 11"/>
                <a:gd name="T89" fmla="*/ 1 h 4"/>
                <a:gd name="T90" fmla="*/ 1 w 11"/>
                <a:gd name="T91" fmla="*/ 1 h 4"/>
                <a:gd name="T92" fmla="*/ 1 w 11"/>
                <a:gd name="T93" fmla="*/ 0 h 4"/>
                <a:gd name="T94" fmla="*/ 0 w 11"/>
                <a:gd name="T95" fmla="*/ 0 h 4"/>
                <a:gd name="T96" fmla="*/ 0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" name="Freeform 455"/>
            <p:cNvSpPr>
              <a:spLocks/>
            </p:cNvSpPr>
            <p:nvPr/>
          </p:nvSpPr>
          <p:spPr bwMode="auto">
            <a:xfrm>
              <a:off x="4644178" y="2566808"/>
              <a:ext cx="10827" cy="414370"/>
            </a:xfrm>
            <a:custGeom>
              <a:avLst/>
              <a:gdLst>
                <a:gd name="T0" fmla="*/ 11 w 11"/>
                <a:gd name="T1" fmla="*/ 1 h 421"/>
                <a:gd name="T2" fmla="*/ 11 w 11"/>
                <a:gd name="T3" fmla="*/ 1 h 421"/>
                <a:gd name="T4" fmla="*/ 10 w 11"/>
                <a:gd name="T5" fmla="*/ 1 h 421"/>
                <a:gd name="T6" fmla="*/ 10 w 11"/>
                <a:gd name="T7" fmla="*/ 1 h 421"/>
                <a:gd name="T8" fmla="*/ 10 w 11"/>
                <a:gd name="T9" fmla="*/ 1 h 421"/>
                <a:gd name="T10" fmla="*/ 10 w 11"/>
                <a:gd name="T11" fmla="*/ 1 h 421"/>
                <a:gd name="T12" fmla="*/ 10 w 11"/>
                <a:gd name="T13" fmla="*/ 1 h 421"/>
                <a:gd name="T14" fmla="*/ 9 w 11"/>
                <a:gd name="T15" fmla="*/ 1 h 421"/>
                <a:gd name="T16" fmla="*/ 9 w 11"/>
                <a:gd name="T17" fmla="*/ 1 h 421"/>
                <a:gd name="T18" fmla="*/ 9 w 11"/>
                <a:gd name="T19" fmla="*/ 1 h 421"/>
                <a:gd name="T20" fmla="*/ 9 w 11"/>
                <a:gd name="T21" fmla="*/ 0 h 421"/>
                <a:gd name="T22" fmla="*/ 8 w 11"/>
                <a:gd name="T23" fmla="*/ 0 h 421"/>
                <a:gd name="T24" fmla="*/ 8 w 11"/>
                <a:gd name="T25" fmla="*/ 0 h 421"/>
                <a:gd name="T26" fmla="*/ 8 w 11"/>
                <a:gd name="T27" fmla="*/ 0 h 421"/>
                <a:gd name="T28" fmla="*/ 8 w 11"/>
                <a:gd name="T29" fmla="*/ 421 h 421"/>
                <a:gd name="T30" fmla="*/ 8 w 11"/>
                <a:gd name="T31" fmla="*/ 421 h 421"/>
                <a:gd name="T32" fmla="*/ 7 w 11"/>
                <a:gd name="T33" fmla="*/ 421 h 421"/>
                <a:gd name="T34" fmla="*/ 7 w 11"/>
                <a:gd name="T35" fmla="*/ 421 h 421"/>
                <a:gd name="T36" fmla="*/ 7 w 11"/>
                <a:gd name="T37" fmla="*/ 421 h 421"/>
                <a:gd name="T38" fmla="*/ 7 w 11"/>
                <a:gd name="T39" fmla="*/ 421 h 421"/>
                <a:gd name="T40" fmla="*/ 7 w 11"/>
                <a:gd name="T41" fmla="*/ 421 h 421"/>
                <a:gd name="T42" fmla="*/ 6 w 11"/>
                <a:gd name="T43" fmla="*/ 421 h 421"/>
                <a:gd name="T44" fmla="*/ 6 w 11"/>
                <a:gd name="T45" fmla="*/ 421 h 421"/>
                <a:gd name="T46" fmla="*/ 6 w 11"/>
                <a:gd name="T47" fmla="*/ 421 h 421"/>
                <a:gd name="T48" fmla="*/ 6 w 11"/>
                <a:gd name="T49" fmla="*/ 421 h 421"/>
                <a:gd name="T50" fmla="*/ 6 w 11"/>
                <a:gd name="T51" fmla="*/ 421 h 421"/>
                <a:gd name="T52" fmla="*/ 5 w 11"/>
                <a:gd name="T53" fmla="*/ 421 h 421"/>
                <a:gd name="T54" fmla="*/ 5 w 11"/>
                <a:gd name="T55" fmla="*/ 421 h 421"/>
                <a:gd name="T56" fmla="*/ 5 w 11"/>
                <a:gd name="T57" fmla="*/ 421 h 421"/>
                <a:gd name="T58" fmla="*/ 4 w 11"/>
                <a:gd name="T59" fmla="*/ 421 h 421"/>
                <a:gd name="T60" fmla="*/ 4 w 11"/>
                <a:gd name="T61" fmla="*/ 421 h 421"/>
                <a:gd name="T62" fmla="*/ 4 w 11"/>
                <a:gd name="T63" fmla="*/ 421 h 421"/>
                <a:gd name="T64" fmla="*/ 4 w 11"/>
                <a:gd name="T65" fmla="*/ 421 h 421"/>
                <a:gd name="T66" fmla="*/ 4 w 11"/>
                <a:gd name="T67" fmla="*/ 421 h 421"/>
                <a:gd name="T68" fmla="*/ 3 w 11"/>
                <a:gd name="T69" fmla="*/ 421 h 421"/>
                <a:gd name="T70" fmla="*/ 3 w 11"/>
                <a:gd name="T71" fmla="*/ 421 h 421"/>
                <a:gd name="T72" fmla="*/ 3 w 11"/>
                <a:gd name="T73" fmla="*/ 421 h 421"/>
                <a:gd name="T74" fmla="*/ 3 w 11"/>
                <a:gd name="T75" fmla="*/ 421 h 421"/>
                <a:gd name="T76" fmla="*/ 3 w 11"/>
                <a:gd name="T77" fmla="*/ 421 h 421"/>
                <a:gd name="T78" fmla="*/ 2 w 11"/>
                <a:gd name="T79" fmla="*/ 421 h 421"/>
                <a:gd name="T80" fmla="*/ 2 w 11"/>
                <a:gd name="T81" fmla="*/ 421 h 421"/>
                <a:gd name="T82" fmla="*/ 2 w 11"/>
                <a:gd name="T83" fmla="*/ 421 h 421"/>
                <a:gd name="T84" fmla="*/ 2 w 11"/>
                <a:gd name="T85" fmla="*/ 421 h 421"/>
                <a:gd name="T86" fmla="*/ 1 w 11"/>
                <a:gd name="T87" fmla="*/ 421 h 421"/>
                <a:gd name="T88" fmla="*/ 1 w 11"/>
                <a:gd name="T89" fmla="*/ 421 h 421"/>
                <a:gd name="T90" fmla="*/ 1 w 11"/>
                <a:gd name="T91" fmla="*/ 421 h 421"/>
                <a:gd name="T92" fmla="*/ 1 w 11"/>
                <a:gd name="T93" fmla="*/ 421 h 421"/>
                <a:gd name="T94" fmla="*/ 1 w 11"/>
                <a:gd name="T95" fmla="*/ 421 h 421"/>
                <a:gd name="T96" fmla="*/ 0 w 11"/>
                <a:gd name="T97" fmla="*/ 421 h 421"/>
                <a:gd name="T98" fmla="*/ 0 w 11"/>
                <a:gd name="T99" fmla="*/ 421 h 421"/>
                <a:gd name="T100" fmla="*/ 0 w 11"/>
                <a:gd name="T101" fmla="*/ 421 h 421"/>
                <a:gd name="T102" fmla="*/ 0 w 11"/>
                <a:gd name="T103" fmla="*/ 4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21">
                  <a:moveTo>
                    <a:pt x="11" y="1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6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5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2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0" y="421"/>
                  </a:lnTo>
                  <a:lnTo>
                    <a:pt x="0" y="421"/>
                  </a:lnTo>
                  <a:lnTo>
                    <a:pt x="0" y="421"/>
                  </a:lnTo>
                  <a:lnTo>
                    <a:pt x="0" y="42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" name="Freeform 456"/>
            <p:cNvSpPr>
              <a:spLocks/>
            </p:cNvSpPr>
            <p:nvPr/>
          </p:nvSpPr>
          <p:spPr bwMode="auto">
            <a:xfrm>
              <a:off x="4633351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" name="Freeform 457"/>
            <p:cNvSpPr>
              <a:spLocks/>
            </p:cNvSpPr>
            <p:nvPr/>
          </p:nvSpPr>
          <p:spPr bwMode="auto">
            <a:xfrm>
              <a:off x="4622525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" name="Freeform 458"/>
            <p:cNvSpPr>
              <a:spLocks/>
            </p:cNvSpPr>
            <p:nvPr/>
          </p:nvSpPr>
          <p:spPr bwMode="auto">
            <a:xfrm>
              <a:off x="4611698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" name="Freeform 459"/>
            <p:cNvSpPr>
              <a:spLocks/>
            </p:cNvSpPr>
            <p:nvPr/>
          </p:nvSpPr>
          <p:spPr bwMode="auto">
            <a:xfrm>
              <a:off x="4600871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" name="Freeform 460"/>
            <p:cNvSpPr>
              <a:spLocks/>
            </p:cNvSpPr>
            <p:nvPr/>
          </p:nvSpPr>
          <p:spPr bwMode="auto">
            <a:xfrm>
              <a:off x="4591029" y="2981178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" name="Freeform 461"/>
            <p:cNvSpPr>
              <a:spLocks/>
            </p:cNvSpPr>
            <p:nvPr/>
          </p:nvSpPr>
          <p:spPr bwMode="auto">
            <a:xfrm>
              <a:off x="4580202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" name="Freeform 462"/>
            <p:cNvSpPr>
              <a:spLocks/>
            </p:cNvSpPr>
            <p:nvPr/>
          </p:nvSpPr>
          <p:spPr bwMode="auto">
            <a:xfrm>
              <a:off x="4570359" y="2981178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" name="Freeform 463"/>
            <p:cNvSpPr>
              <a:spLocks/>
            </p:cNvSpPr>
            <p:nvPr/>
          </p:nvSpPr>
          <p:spPr bwMode="auto">
            <a:xfrm>
              <a:off x="4559533" y="2981178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" name="Freeform 464"/>
            <p:cNvSpPr>
              <a:spLocks/>
            </p:cNvSpPr>
            <p:nvPr/>
          </p:nvSpPr>
          <p:spPr bwMode="auto">
            <a:xfrm>
              <a:off x="4558548" y="2981178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" name="Rectangle 518"/>
            <p:cNvSpPr>
              <a:spLocks noChangeArrowheads="1"/>
            </p:cNvSpPr>
            <p:nvPr/>
          </p:nvSpPr>
          <p:spPr bwMode="auto">
            <a:xfrm>
              <a:off x="5975375" y="1979617"/>
              <a:ext cx="111613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" name="Line 519"/>
            <p:cNvSpPr>
              <a:spLocks noChangeShapeType="1"/>
            </p:cNvSpPr>
            <p:nvPr/>
          </p:nvSpPr>
          <p:spPr bwMode="auto">
            <a:xfrm>
              <a:off x="5975375" y="2977648"/>
              <a:ext cx="111613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" name="Line 520"/>
            <p:cNvSpPr>
              <a:spLocks noChangeShapeType="1"/>
            </p:cNvSpPr>
            <p:nvPr/>
          </p:nvSpPr>
          <p:spPr bwMode="auto">
            <a:xfrm>
              <a:off x="5975375" y="1979617"/>
              <a:ext cx="111613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" name="Line 521"/>
            <p:cNvSpPr>
              <a:spLocks noChangeShapeType="1"/>
            </p:cNvSpPr>
            <p:nvPr/>
          </p:nvSpPr>
          <p:spPr bwMode="auto">
            <a:xfrm flipV="1">
              <a:off x="5975375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" name="Line 522"/>
            <p:cNvSpPr>
              <a:spLocks noChangeShapeType="1"/>
            </p:cNvSpPr>
            <p:nvPr/>
          </p:nvSpPr>
          <p:spPr bwMode="auto">
            <a:xfrm flipV="1">
              <a:off x="6254902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" name="Line 523"/>
            <p:cNvSpPr>
              <a:spLocks noChangeShapeType="1"/>
            </p:cNvSpPr>
            <p:nvPr/>
          </p:nvSpPr>
          <p:spPr bwMode="auto">
            <a:xfrm flipV="1">
              <a:off x="6533445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" name="Line 524"/>
            <p:cNvSpPr>
              <a:spLocks noChangeShapeType="1"/>
            </p:cNvSpPr>
            <p:nvPr/>
          </p:nvSpPr>
          <p:spPr bwMode="auto">
            <a:xfrm flipV="1">
              <a:off x="6811987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" name="Line 525"/>
            <p:cNvSpPr>
              <a:spLocks noChangeShapeType="1"/>
            </p:cNvSpPr>
            <p:nvPr/>
          </p:nvSpPr>
          <p:spPr bwMode="auto">
            <a:xfrm flipV="1">
              <a:off x="7091514" y="293335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" name="Line 526"/>
            <p:cNvSpPr>
              <a:spLocks noChangeShapeType="1"/>
            </p:cNvSpPr>
            <p:nvPr/>
          </p:nvSpPr>
          <p:spPr bwMode="auto">
            <a:xfrm>
              <a:off x="5975375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" name="Line 527"/>
            <p:cNvSpPr>
              <a:spLocks noChangeShapeType="1"/>
            </p:cNvSpPr>
            <p:nvPr/>
          </p:nvSpPr>
          <p:spPr bwMode="auto">
            <a:xfrm>
              <a:off x="6254902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" name="Line 528"/>
            <p:cNvSpPr>
              <a:spLocks noChangeShapeType="1"/>
            </p:cNvSpPr>
            <p:nvPr/>
          </p:nvSpPr>
          <p:spPr bwMode="auto">
            <a:xfrm>
              <a:off x="6533445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" name="Line 529"/>
            <p:cNvSpPr>
              <a:spLocks noChangeShapeType="1"/>
            </p:cNvSpPr>
            <p:nvPr/>
          </p:nvSpPr>
          <p:spPr bwMode="auto">
            <a:xfrm>
              <a:off x="6811987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" name="Line 530"/>
            <p:cNvSpPr>
              <a:spLocks noChangeShapeType="1"/>
            </p:cNvSpPr>
            <p:nvPr/>
          </p:nvSpPr>
          <p:spPr bwMode="auto">
            <a:xfrm>
              <a:off x="7091514" y="1979617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" name="Line 538"/>
            <p:cNvSpPr>
              <a:spLocks noChangeShapeType="1"/>
            </p:cNvSpPr>
            <p:nvPr/>
          </p:nvSpPr>
          <p:spPr bwMode="auto">
            <a:xfrm flipV="1">
              <a:off x="5975375" y="197961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" name="Line 539"/>
            <p:cNvSpPr>
              <a:spLocks noChangeShapeType="1"/>
            </p:cNvSpPr>
            <p:nvPr/>
          </p:nvSpPr>
          <p:spPr bwMode="auto">
            <a:xfrm flipV="1">
              <a:off x="7091514" y="1979617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" name="Line 540"/>
            <p:cNvSpPr>
              <a:spLocks noChangeShapeType="1"/>
            </p:cNvSpPr>
            <p:nvPr/>
          </p:nvSpPr>
          <p:spPr bwMode="auto">
            <a:xfrm>
              <a:off x="5975375" y="2977648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" name="Line 541"/>
            <p:cNvSpPr>
              <a:spLocks noChangeShapeType="1"/>
            </p:cNvSpPr>
            <p:nvPr/>
          </p:nvSpPr>
          <p:spPr bwMode="auto">
            <a:xfrm>
              <a:off x="5975375" y="2778829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" name="Line 542"/>
            <p:cNvSpPr>
              <a:spLocks noChangeShapeType="1"/>
            </p:cNvSpPr>
            <p:nvPr/>
          </p:nvSpPr>
          <p:spPr bwMode="auto">
            <a:xfrm>
              <a:off x="5975375" y="2579026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" name="Line 543"/>
            <p:cNvSpPr>
              <a:spLocks noChangeShapeType="1"/>
            </p:cNvSpPr>
            <p:nvPr/>
          </p:nvSpPr>
          <p:spPr bwMode="auto">
            <a:xfrm>
              <a:off x="5975375" y="2379223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7" name="Line 544"/>
            <p:cNvSpPr>
              <a:spLocks noChangeShapeType="1"/>
            </p:cNvSpPr>
            <p:nvPr/>
          </p:nvSpPr>
          <p:spPr bwMode="auto">
            <a:xfrm>
              <a:off x="5975375" y="2179420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8" name="Line 545"/>
            <p:cNvSpPr>
              <a:spLocks noChangeShapeType="1"/>
            </p:cNvSpPr>
            <p:nvPr/>
          </p:nvSpPr>
          <p:spPr bwMode="auto">
            <a:xfrm>
              <a:off x="5975375" y="1979617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9" name="Line 546"/>
            <p:cNvSpPr>
              <a:spLocks noChangeShapeType="1"/>
            </p:cNvSpPr>
            <p:nvPr/>
          </p:nvSpPr>
          <p:spPr bwMode="auto">
            <a:xfrm flipH="1">
              <a:off x="7046239" y="2977648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0" name="Line 547"/>
            <p:cNvSpPr>
              <a:spLocks noChangeShapeType="1"/>
            </p:cNvSpPr>
            <p:nvPr/>
          </p:nvSpPr>
          <p:spPr bwMode="auto">
            <a:xfrm flipH="1">
              <a:off x="7046239" y="2778829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1" name="Line 548"/>
            <p:cNvSpPr>
              <a:spLocks noChangeShapeType="1"/>
            </p:cNvSpPr>
            <p:nvPr/>
          </p:nvSpPr>
          <p:spPr bwMode="auto">
            <a:xfrm flipH="1">
              <a:off x="7046239" y="2579026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2" name="Line 549"/>
            <p:cNvSpPr>
              <a:spLocks noChangeShapeType="1"/>
            </p:cNvSpPr>
            <p:nvPr/>
          </p:nvSpPr>
          <p:spPr bwMode="auto">
            <a:xfrm flipH="1">
              <a:off x="7046239" y="2379223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3" name="Line 550"/>
            <p:cNvSpPr>
              <a:spLocks noChangeShapeType="1"/>
            </p:cNvSpPr>
            <p:nvPr/>
          </p:nvSpPr>
          <p:spPr bwMode="auto">
            <a:xfrm flipH="1">
              <a:off x="7046239" y="2179420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4" name="Line 551"/>
            <p:cNvSpPr>
              <a:spLocks noChangeShapeType="1"/>
            </p:cNvSpPr>
            <p:nvPr/>
          </p:nvSpPr>
          <p:spPr bwMode="auto">
            <a:xfrm flipH="1">
              <a:off x="7046239" y="1979617"/>
              <a:ext cx="45275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5" name="Oval 572"/>
            <p:cNvSpPr>
              <a:spLocks noChangeArrowheads="1"/>
            </p:cNvSpPr>
            <p:nvPr/>
          </p:nvSpPr>
          <p:spPr bwMode="auto">
            <a:xfrm>
              <a:off x="7082656" y="296977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6" name="Oval 573"/>
            <p:cNvSpPr>
              <a:spLocks noChangeArrowheads="1"/>
            </p:cNvSpPr>
            <p:nvPr/>
          </p:nvSpPr>
          <p:spPr bwMode="auto">
            <a:xfrm>
              <a:off x="7078719" y="296977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7" name="Oval 574"/>
            <p:cNvSpPr>
              <a:spLocks noChangeArrowheads="1"/>
            </p:cNvSpPr>
            <p:nvPr/>
          </p:nvSpPr>
          <p:spPr bwMode="auto">
            <a:xfrm>
              <a:off x="7074782" y="296878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8" name="Oval 575"/>
            <p:cNvSpPr>
              <a:spLocks noChangeArrowheads="1"/>
            </p:cNvSpPr>
            <p:nvPr/>
          </p:nvSpPr>
          <p:spPr bwMode="auto">
            <a:xfrm>
              <a:off x="7070845" y="296977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19" name="Oval 576"/>
            <p:cNvSpPr>
              <a:spLocks noChangeArrowheads="1"/>
            </p:cNvSpPr>
            <p:nvPr/>
          </p:nvSpPr>
          <p:spPr bwMode="auto">
            <a:xfrm>
              <a:off x="7066908" y="2970758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0" name="Oval 577"/>
            <p:cNvSpPr>
              <a:spLocks noChangeArrowheads="1"/>
            </p:cNvSpPr>
            <p:nvPr/>
          </p:nvSpPr>
          <p:spPr bwMode="auto">
            <a:xfrm>
              <a:off x="7063955" y="29707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1" name="Oval 578"/>
            <p:cNvSpPr>
              <a:spLocks noChangeArrowheads="1"/>
            </p:cNvSpPr>
            <p:nvPr/>
          </p:nvSpPr>
          <p:spPr bwMode="auto">
            <a:xfrm>
              <a:off x="7059034" y="2970758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2" name="Oval 579"/>
            <p:cNvSpPr>
              <a:spLocks noChangeArrowheads="1"/>
            </p:cNvSpPr>
            <p:nvPr/>
          </p:nvSpPr>
          <p:spPr bwMode="auto">
            <a:xfrm>
              <a:off x="7048207" y="2968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3" name="Oval 580"/>
            <p:cNvSpPr>
              <a:spLocks noChangeArrowheads="1"/>
            </p:cNvSpPr>
            <p:nvPr/>
          </p:nvSpPr>
          <p:spPr bwMode="auto">
            <a:xfrm>
              <a:off x="7044270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4" name="Oval 581"/>
            <p:cNvSpPr>
              <a:spLocks noChangeArrowheads="1"/>
            </p:cNvSpPr>
            <p:nvPr/>
          </p:nvSpPr>
          <p:spPr bwMode="auto">
            <a:xfrm>
              <a:off x="7040333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5" name="Oval 582"/>
            <p:cNvSpPr>
              <a:spLocks noChangeArrowheads="1"/>
            </p:cNvSpPr>
            <p:nvPr/>
          </p:nvSpPr>
          <p:spPr bwMode="auto">
            <a:xfrm>
              <a:off x="7036396" y="29658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6" name="Oval 583"/>
            <p:cNvSpPr>
              <a:spLocks noChangeArrowheads="1"/>
            </p:cNvSpPr>
            <p:nvPr/>
          </p:nvSpPr>
          <p:spPr bwMode="auto">
            <a:xfrm>
              <a:off x="7032459" y="29658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7" name="Oval 584"/>
            <p:cNvSpPr>
              <a:spLocks noChangeArrowheads="1"/>
            </p:cNvSpPr>
            <p:nvPr/>
          </p:nvSpPr>
          <p:spPr bwMode="auto">
            <a:xfrm>
              <a:off x="7028522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8" name="Oval 585"/>
            <p:cNvSpPr>
              <a:spLocks noChangeArrowheads="1"/>
            </p:cNvSpPr>
            <p:nvPr/>
          </p:nvSpPr>
          <p:spPr bwMode="auto">
            <a:xfrm>
              <a:off x="7024585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29" name="Oval 586"/>
            <p:cNvSpPr>
              <a:spLocks noChangeArrowheads="1"/>
            </p:cNvSpPr>
            <p:nvPr/>
          </p:nvSpPr>
          <p:spPr bwMode="auto">
            <a:xfrm>
              <a:off x="7020648" y="29668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0" name="Oval 587"/>
            <p:cNvSpPr>
              <a:spLocks noChangeArrowheads="1"/>
            </p:cNvSpPr>
            <p:nvPr/>
          </p:nvSpPr>
          <p:spPr bwMode="auto">
            <a:xfrm>
              <a:off x="7016711" y="2966821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1" name="Oval 588"/>
            <p:cNvSpPr>
              <a:spLocks noChangeArrowheads="1"/>
            </p:cNvSpPr>
            <p:nvPr/>
          </p:nvSpPr>
          <p:spPr bwMode="auto">
            <a:xfrm>
              <a:off x="7012774" y="296583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2" name="Oval 589"/>
            <p:cNvSpPr>
              <a:spLocks noChangeArrowheads="1"/>
            </p:cNvSpPr>
            <p:nvPr/>
          </p:nvSpPr>
          <p:spPr bwMode="auto">
            <a:xfrm>
              <a:off x="7009822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3" name="Oval 590"/>
            <p:cNvSpPr>
              <a:spLocks noChangeArrowheads="1"/>
            </p:cNvSpPr>
            <p:nvPr/>
          </p:nvSpPr>
          <p:spPr bwMode="auto">
            <a:xfrm>
              <a:off x="7005885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4" name="Oval 591"/>
            <p:cNvSpPr>
              <a:spLocks noChangeArrowheads="1"/>
            </p:cNvSpPr>
            <p:nvPr/>
          </p:nvSpPr>
          <p:spPr bwMode="auto">
            <a:xfrm>
              <a:off x="7001948" y="29658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5" name="Oval 592"/>
            <p:cNvSpPr>
              <a:spLocks noChangeArrowheads="1"/>
            </p:cNvSpPr>
            <p:nvPr/>
          </p:nvSpPr>
          <p:spPr bwMode="auto">
            <a:xfrm>
              <a:off x="6998011" y="296288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6" name="Oval 593"/>
            <p:cNvSpPr>
              <a:spLocks noChangeArrowheads="1"/>
            </p:cNvSpPr>
            <p:nvPr/>
          </p:nvSpPr>
          <p:spPr bwMode="auto">
            <a:xfrm>
              <a:off x="6994074" y="2961900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7" name="Oval 594"/>
            <p:cNvSpPr>
              <a:spLocks noChangeArrowheads="1"/>
            </p:cNvSpPr>
            <p:nvPr/>
          </p:nvSpPr>
          <p:spPr bwMode="auto">
            <a:xfrm>
              <a:off x="6990137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8" name="Oval 595"/>
            <p:cNvSpPr>
              <a:spLocks noChangeArrowheads="1"/>
            </p:cNvSpPr>
            <p:nvPr/>
          </p:nvSpPr>
          <p:spPr bwMode="auto">
            <a:xfrm>
              <a:off x="6986200" y="295894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39" name="Oval 596"/>
            <p:cNvSpPr>
              <a:spLocks noChangeArrowheads="1"/>
            </p:cNvSpPr>
            <p:nvPr/>
          </p:nvSpPr>
          <p:spPr bwMode="auto">
            <a:xfrm>
              <a:off x="6982263" y="295796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0" name="Oval 597"/>
            <p:cNvSpPr>
              <a:spLocks noChangeArrowheads="1"/>
            </p:cNvSpPr>
            <p:nvPr/>
          </p:nvSpPr>
          <p:spPr bwMode="auto">
            <a:xfrm>
              <a:off x="6978326" y="295796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1" name="Oval 598"/>
            <p:cNvSpPr>
              <a:spLocks noChangeArrowheads="1"/>
            </p:cNvSpPr>
            <p:nvPr/>
          </p:nvSpPr>
          <p:spPr bwMode="auto">
            <a:xfrm>
              <a:off x="6974389" y="295894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2" name="Oval 599"/>
            <p:cNvSpPr>
              <a:spLocks noChangeArrowheads="1"/>
            </p:cNvSpPr>
            <p:nvPr/>
          </p:nvSpPr>
          <p:spPr bwMode="auto">
            <a:xfrm>
              <a:off x="6970452" y="29559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3" name="Oval 600"/>
            <p:cNvSpPr>
              <a:spLocks noChangeArrowheads="1"/>
            </p:cNvSpPr>
            <p:nvPr/>
          </p:nvSpPr>
          <p:spPr bwMode="auto">
            <a:xfrm>
              <a:off x="6966515" y="295501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4" name="Oval 601"/>
            <p:cNvSpPr>
              <a:spLocks noChangeArrowheads="1"/>
            </p:cNvSpPr>
            <p:nvPr/>
          </p:nvSpPr>
          <p:spPr bwMode="auto">
            <a:xfrm>
              <a:off x="6963562" y="295402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5" name="Oval 602"/>
            <p:cNvSpPr>
              <a:spLocks noChangeArrowheads="1"/>
            </p:cNvSpPr>
            <p:nvPr/>
          </p:nvSpPr>
          <p:spPr bwMode="auto">
            <a:xfrm>
              <a:off x="6959625" y="295304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6" name="Oval 603"/>
            <p:cNvSpPr>
              <a:spLocks noChangeArrowheads="1"/>
            </p:cNvSpPr>
            <p:nvPr/>
          </p:nvSpPr>
          <p:spPr bwMode="auto">
            <a:xfrm>
              <a:off x="6955688" y="295107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7" name="Oval 604"/>
            <p:cNvSpPr>
              <a:spLocks noChangeArrowheads="1"/>
            </p:cNvSpPr>
            <p:nvPr/>
          </p:nvSpPr>
          <p:spPr bwMode="auto">
            <a:xfrm>
              <a:off x="6951751" y="29491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8" name="Oval 605"/>
            <p:cNvSpPr>
              <a:spLocks noChangeArrowheads="1"/>
            </p:cNvSpPr>
            <p:nvPr/>
          </p:nvSpPr>
          <p:spPr bwMode="auto">
            <a:xfrm>
              <a:off x="6947814" y="2944183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49" name="Oval 606"/>
            <p:cNvSpPr>
              <a:spLocks noChangeArrowheads="1"/>
            </p:cNvSpPr>
            <p:nvPr/>
          </p:nvSpPr>
          <p:spPr bwMode="auto">
            <a:xfrm>
              <a:off x="6943877" y="29422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" name="Oval 607"/>
            <p:cNvSpPr>
              <a:spLocks noChangeArrowheads="1"/>
            </p:cNvSpPr>
            <p:nvPr/>
          </p:nvSpPr>
          <p:spPr bwMode="auto">
            <a:xfrm>
              <a:off x="6939940" y="2938278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251" name="Group 809"/>
            <p:cNvGrpSpPr>
              <a:grpSpLocks/>
            </p:cNvGrpSpPr>
            <p:nvPr/>
          </p:nvGrpSpPr>
          <p:grpSpPr bwMode="auto">
            <a:xfrm>
              <a:off x="6168288" y="1973712"/>
              <a:ext cx="781494" cy="979330"/>
              <a:chOff x="4688" y="1767"/>
              <a:chExt cx="794" cy="995"/>
            </a:xfrm>
          </p:grpSpPr>
          <p:sp>
            <p:nvSpPr>
              <p:cNvPr id="418" name="Oval 609"/>
              <p:cNvSpPr>
                <a:spLocks noChangeArrowheads="1"/>
              </p:cNvSpPr>
              <p:nvPr/>
            </p:nvSpPr>
            <p:spPr bwMode="auto">
              <a:xfrm>
                <a:off x="5468" y="27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19" name="Oval 610"/>
              <p:cNvSpPr>
                <a:spLocks noChangeArrowheads="1"/>
              </p:cNvSpPr>
              <p:nvPr/>
            </p:nvSpPr>
            <p:spPr bwMode="auto">
              <a:xfrm>
                <a:off x="5464" y="274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0" name="Oval 611"/>
              <p:cNvSpPr>
                <a:spLocks noChangeArrowheads="1"/>
              </p:cNvSpPr>
              <p:nvPr/>
            </p:nvSpPr>
            <p:spPr bwMode="auto">
              <a:xfrm>
                <a:off x="5460" y="27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1" name="Oval 612"/>
              <p:cNvSpPr>
                <a:spLocks noChangeArrowheads="1"/>
              </p:cNvSpPr>
              <p:nvPr/>
            </p:nvSpPr>
            <p:spPr bwMode="auto">
              <a:xfrm>
                <a:off x="5456" y="27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2" name="Oval 613"/>
              <p:cNvSpPr>
                <a:spLocks noChangeArrowheads="1"/>
              </p:cNvSpPr>
              <p:nvPr/>
            </p:nvSpPr>
            <p:spPr bwMode="auto">
              <a:xfrm>
                <a:off x="5452" y="274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3" name="Oval 614"/>
              <p:cNvSpPr>
                <a:spLocks noChangeArrowheads="1"/>
              </p:cNvSpPr>
              <p:nvPr/>
            </p:nvSpPr>
            <p:spPr bwMode="auto">
              <a:xfrm>
                <a:off x="5449" y="273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4" name="Oval 615"/>
              <p:cNvSpPr>
                <a:spLocks noChangeArrowheads="1"/>
              </p:cNvSpPr>
              <p:nvPr/>
            </p:nvSpPr>
            <p:spPr bwMode="auto">
              <a:xfrm>
                <a:off x="5445" y="272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5" name="Oval 616"/>
              <p:cNvSpPr>
                <a:spLocks noChangeArrowheads="1"/>
              </p:cNvSpPr>
              <p:nvPr/>
            </p:nvSpPr>
            <p:spPr bwMode="auto">
              <a:xfrm>
                <a:off x="5441" y="27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6" name="Oval 617"/>
              <p:cNvSpPr>
                <a:spLocks noChangeArrowheads="1"/>
              </p:cNvSpPr>
              <p:nvPr/>
            </p:nvSpPr>
            <p:spPr bwMode="auto">
              <a:xfrm>
                <a:off x="5437" y="271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7" name="Oval 618"/>
              <p:cNvSpPr>
                <a:spLocks noChangeArrowheads="1"/>
              </p:cNvSpPr>
              <p:nvPr/>
            </p:nvSpPr>
            <p:spPr bwMode="auto">
              <a:xfrm>
                <a:off x="5433" y="270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8" name="Oval 619"/>
              <p:cNvSpPr>
                <a:spLocks noChangeArrowheads="1"/>
              </p:cNvSpPr>
              <p:nvPr/>
            </p:nvSpPr>
            <p:spPr bwMode="auto">
              <a:xfrm>
                <a:off x="5429" y="2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29" name="Oval 620"/>
              <p:cNvSpPr>
                <a:spLocks noChangeArrowheads="1"/>
              </p:cNvSpPr>
              <p:nvPr/>
            </p:nvSpPr>
            <p:spPr bwMode="auto">
              <a:xfrm>
                <a:off x="5425" y="268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0" name="Oval 621"/>
              <p:cNvSpPr>
                <a:spLocks noChangeArrowheads="1"/>
              </p:cNvSpPr>
              <p:nvPr/>
            </p:nvSpPr>
            <p:spPr bwMode="auto">
              <a:xfrm>
                <a:off x="5421" y="26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1" name="Oval 622"/>
              <p:cNvSpPr>
                <a:spLocks noChangeArrowheads="1"/>
              </p:cNvSpPr>
              <p:nvPr/>
            </p:nvSpPr>
            <p:spPr bwMode="auto">
              <a:xfrm>
                <a:off x="5417" y="266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2" name="Oval 623"/>
              <p:cNvSpPr>
                <a:spLocks noChangeArrowheads="1"/>
              </p:cNvSpPr>
              <p:nvPr/>
            </p:nvSpPr>
            <p:spPr bwMode="auto">
              <a:xfrm>
                <a:off x="5413" y="265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3" name="Oval 624"/>
              <p:cNvSpPr>
                <a:spLocks noChangeArrowheads="1"/>
              </p:cNvSpPr>
              <p:nvPr/>
            </p:nvSpPr>
            <p:spPr bwMode="auto">
              <a:xfrm>
                <a:off x="5409" y="264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4" name="Oval 625"/>
              <p:cNvSpPr>
                <a:spLocks noChangeArrowheads="1"/>
              </p:cNvSpPr>
              <p:nvPr/>
            </p:nvSpPr>
            <p:spPr bwMode="auto">
              <a:xfrm>
                <a:off x="5405" y="26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5" name="Oval 626"/>
              <p:cNvSpPr>
                <a:spLocks noChangeArrowheads="1"/>
              </p:cNvSpPr>
              <p:nvPr/>
            </p:nvSpPr>
            <p:spPr bwMode="auto">
              <a:xfrm>
                <a:off x="5401" y="261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6" name="Oval 627"/>
              <p:cNvSpPr>
                <a:spLocks noChangeArrowheads="1"/>
              </p:cNvSpPr>
              <p:nvPr/>
            </p:nvSpPr>
            <p:spPr bwMode="auto">
              <a:xfrm>
                <a:off x="5397" y="259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7" name="Oval 628"/>
              <p:cNvSpPr>
                <a:spLocks noChangeArrowheads="1"/>
              </p:cNvSpPr>
              <p:nvPr/>
            </p:nvSpPr>
            <p:spPr bwMode="auto">
              <a:xfrm>
                <a:off x="5393" y="257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8" name="Oval 629"/>
              <p:cNvSpPr>
                <a:spLocks noChangeArrowheads="1"/>
              </p:cNvSpPr>
              <p:nvPr/>
            </p:nvSpPr>
            <p:spPr bwMode="auto">
              <a:xfrm>
                <a:off x="5390" y="25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39" name="Oval 630"/>
              <p:cNvSpPr>
                <a:spLocks noChangeArrowheads="1"/>
              </p:cNvSpPr>
              <p:nvPr/>
            </p:nvSpPr>
            <p:spPr bwMode="auto">
              <a:xfrm>
                <a:off x="5386" y="25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0" name="Oval 631"/>
              <p:cNvSpPr>
                <a:spLocks noChangeArrowheads="1"/>
              </p:cNvSpPr>
              <p:nvPr/>
            </p:nvSpPr>
            <p:spPr bwMode="auto">
              <a:xfrm>
                <a:off x="5382" y="252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1" name="Oval 632"/>
              <p:cNvSpPr>
                <a:spLocks noChangeArrowheads="1"/>
              </p:cNvSpPr>
              <p:nvPr/>
            </p:nvSpPr>
            <p:spPr bwMode="auto">
              <a:xfrm>
                <a:off x="5378" y="250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2" name="Oval 633"/>
              <p:cNvSpPr>
                <a:spLocks noChangeArrowheads="1"/>
              </p:cNvSpPr>
              <p:nvPr/>
            </p:nvSpPr>
            <p:spPr bwMode="auto">
              <a:xfrm>
                <a:off x="5374" y="247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3" name="Oval 634"/>
              <p:cNvSpPr>
                <a:spLocks noChangeArrowheads="1"/>
              </p:cNvSpPr>
              <p:nvPr/>
            </p:nvSpPr>
            <p:spPr bwMode="auto">
              <a:xfrm>
                <a:off x="5370" y="24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4" name="Oval 635"/>
              <p:cNvSpPr>
                <a:spLocks noChangeArrowheads="1"/>
              </p:cNvSpPr>
              <p:nvPr/>
            </p:nvSpPr>
            <p:spPr bwMode="auto">
              <a:xfrm>
                <a:off x="5366" y="24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5" name="Oval 636"/>
              <p:cNvSpPr>
                <a:spLocks noChangeArrowheads="1"/>
              </p:cNvSpPr>
              <p:nvPr/>
            </p:nvSpPr>
            <p:spPr bwMode="auto">
              <a:xfrm>
                <a:off x="5362" y="236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6" name="Oval 637"/>
              <p:cNvSpPr>
                <a:spLocks noChangeArrowheads="1"/>
              </p:cNvSpPr>
              <p:nvPr/>
            </p:nvSpPr>
            <p:spPr bwMode="auto">
              <a:xfrm>
                <a:off x="5358" y="23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7" name="Oval 638"/>
              <p:cNvSpPr>
                <a:spLocks noChangeArrowheads="1"/>
              </p:cNvSpPr>
              <p:nvPr/>
            </p:nvSpPr>
            <p:spPr bwMode="auto">
              <a:xfrm>
                <a:off x="5354" y="229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8" name="Oval 639"/>
              <p:cNvSpPr>
                <a:spLocks noChangeArrowheads="1"/>
              </p:cNvSpPr>
              <p:nvPr/>
            </p:nvSpPr>
            <p:spPr bwMode="auto">
              <a:xfrm>
                <a:off x="5350" y="227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49" name="Oval 640"/>
              <p:cNvSpPr>
                <a:spLocks noChangeArrowheads="1"/>
              </p:cNvSpPr>
              <p:nvPr/>
            </p:nvSpPr>
            <p:spPr bwMode="auto">
              <a:xfrm>
                <a:off x="5346" y="223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0" name="Oval 641"/>
              <p:cNvSpPr>
                <a:spLocks noChangeArrowheads="1"/>
              </p:cNvSpPr>
              <p:nvPr/>
            </p:nvSpPr>
            <p:spPr bwMode="auto">
              <a:xfrm>
                <a:off x="5343" y="21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1" name="Oval 642"/>
              <p:cNvSpPr>
                <a:spLocks noChangeArrowheads="1"/>
              </p:cNvSpPr>
              <p:nvPr/>
            </p:nvSpPr>
            <p:spPr bwMode="auto">
              <a:xfrm>
                <a:off x="5339" y="214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2" name="Oval 643"/>
              <p:cNvSpPr>
                <a:spLocks noChangeArrowheads="1"/>
              </p:cNvSpPr>
              <p:nvPr/>
            </p:nvSpPr>
            <p:spPr bwMode="auto">
              <a:xfrm>
                <a:off x="5335" y="210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3" name="Oval 644"/>
              <p:cNvSpPr>
                <a:spLocks noChangeArrowheads="1"/>
              </p:cNvSpPr>
              <p:nvPr/>
            </p:nvSpPr>
            <p:spPr bwMode="auto">
              <a:xfrm>
                <a:off x="5331" y="20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4" name="Oval 645"/>
              <p:cNvSpPr>
                <a:spLocks noChangeArrowheads="1"/>
              </p:cNvSpPr>
              <p:nvPr/>
            </p:nvSpPr>
            <p:spPr bwMode="auto">
              <a:xfrm>
                <a:off x="5327" y="202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5" name="Oval 646"/>
              <p:cNvSpPr>
                <a:spLocks noChangeArrowheads="1"/>
              </p:cNvSpPr>
              <p:nvPr/>
            </p:nvSpPr>
            <p:spPr bwMode="auto">
              <a:xfrm>
                <a:off x="5323" y="19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6" name="Oval 647"/>
              <p:cNvSpPr>
                <a:spLocks noChangeArrowheads="1"/>
              </p:cNvSpPr>
              <p:nvPr/>
            </p:nvSpPr>
            <p:spPr bwMode="auto">
              <a:xfrm>
                <a:off x="5319" y="194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7" name="Oval 648"/>
              <p:cNvSpPr>
                <a:spLocks noChangeArrowheads="1"/>
              </p:cNvSpPr>
              <p:nvPr/>
            </p:nvSpPr>
            <p:spPr bwMode="auto">
              <a:xfrm>
                <a:off x="5315" y="190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8" name="Oval 649"/>
              <p:cNvSpPr>
                <a:spLocks noChangeArrowheads="1"/>
              </p:cNvSpPr>
              <p:nvPr/>
            </p:nvSpPr>
            <p:spPr bwMode="auto">
              <a:xfrm>
                <a:off x="5311" y="185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59" name="Oval 650"/>
              <p:cNvSpPr>
                <a:spLocks noChangeArrowheads="1"/>
              </p:cNvSpPr>
              <p:nvPr/>
            </p:nvSpPr>
            <p:spPr bwMode="auto">
              <a:xfrm>
                <a:off x="5307" y="18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0" name="Oval 651"/>
              <p:cNvSpPr>
                <a:spLocks noChangeArrowheads="1"/>
              </p:cNvSpPr>
              <p:nvPr/>
            </p:nvSpPr>
            <p:spPr bwMode="auto">
              <a:xfrm>
                <a:off x="5303" y="176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1" name="Oval 652"/>
              <p:cNvSpPr>
                <a:spLocks noChangeArrowheads="1"/>
              </p:cNvSpPr>
              <p:nvPr/>
            </p:nvSpPr>
            <p:spPr bwMode="auto">
              <a:xfrm>
                <a:off x="5299" y="176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2" name="Oval 653"/>
              <p:cNvSpPr>
                <a:spLocks noChangeArrowheads="1"/>
              </p:cNvSpPr>
              <p:nvPr/>
            </p:nvSpPr>
            <p:spPr bwMode="auto">
              <a:xfrm>
                <a:off x="5296" y="178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3" name="Oval 654"/>
              <p:cNvSpPr>
                <a:spLocks noChangeArrowheads="1"/>
              </p:cNvSpPr>
              <p:nvPr/>
            </p:nvSpPr>
            <p:spPr bwMode="auto">
              <a:xfrm>
                <a:off x="5292" y="182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4" name="Oval 655"/>
              <p:cNvSpPr>
                <a:spLocks noChangeArrowheads="1"/>
              </p:cNvSpPr>
              <p:nvPr/>
            </p:nvSpPr>
            <p:spPr bwMode="auto">
              <a:xfrm>
                <a:off x="5288" y="18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5" name="Oval 656"/>
              <p:cNvSpPr>
                <a:spLocks noChangeArrowheads="1"/>
              </p:cNvSpPr>
              <p:nvPr/>
            </p:nvSpPr>
            <p:spPr bwMode="auto">
              <a:xfrm>
                <a:off x="5284" y="194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6" name="Oval 657"/>
              <p:cNvSpPr>
                <a:spLocks noChangeArrowheads="1"/>
              </p:cNvSpPr>
              <p:nvPr/>
            </p:nvSpPr>
            <p:spPr bwMode="auto">
              <a:xfrm>
                <a:off x="5280" y="198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7" name="Oval 658"/>
              <p:cNvSpPr>
                <a:spLocks noChangeArrowheads="1"/>
              </p:cNvSpPr>
              <p:nvPr/>
            </p:nvSpPr>
            <p:spPr bwMode="auto">
              <a:xfrm>
                <a:off x="5276" y="203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8" name="Oval 659"/>
              <p:cNvSpPr>
                <a:spLocks noChangeArrowheads="1"/>
              </p:cNvSpPr>
              <p:nvPr/>
            </p:nvSpPr>
            <p:spPr bwMode="auto">
              <a:xfrm>
                <a:off x="5272" y="20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69" name="Oval 660"/>
              <p:cNvSpPr>
                <a:spLocks noChangeArrowheads="1"/>
              </p:cNvSpPr>
              <p:nvPr/>
            </p:nvSpPr>
            <p:spPr bwMode="auto">
              <a:xfrm>
                <a:off x="5268" y="21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0" name="Oval 661"/>
              <p:cNvSpPr>
                <a:spLocks noChangeArrowheads="1"/>
              </p:cNvSpPr>
              <p:nvPr/>
            </p:nvSpPr>
            <p:spPr bwMode="auto">
              <a:xfrm>
                <a:off x="5264" y="216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1" name="Oval 662"/>
              <p:cNvSpPr>
                <a:spLocks noChangeArrowheads="1"/>
              </p:cNvSpPr>
              <p:nvPr/>
            </p:nvSpPr>
            <p:spPr bwMode="auto">
              <a:xfrm>
                <a:off x="5260" y="222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2" name="Oval 663"/>
              <p:cNvSpPr>
                <a:spLocks noChangeArrowheads="1"/>
              </p:cNvSpPr>
              <p:nvPr/>
            </p:nvSpPr>
            <p:spPr bwMode="auto">
              <a:xfrm>
                <a:off x="5256" y="227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3" name="Oval 664"/>
              <p:cNvSpPr>
                <a:spLocks noChangeArrowheads="1"/>
              </p:cNvSpPr>
              <p:nvPr/>
            </p:nvSpPr>
            <p:spPr bwMode="auto">
              <a:xfrm>
                <a:off x="5252" y="233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4" name="Oval 665"/>
              <p:cNvSpPr>
                <a:spLocks noChangeArrowheads="1"/>
              </p:cNvSpPr>
              <p:nvPr/>
            </p:nvSpPr>
            <p:spPr bwMode="auto">
              <a:xfrm>
                <a:off x="5249" y="23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5" name="Oval 666"/>
              <p:cNvSpPr>
                <a:spLocks noChangeArrowheads="1"/>
              </p:cNvSpPr>
              <p:nvPr/>
            </p:nvSpPr>
            <p:spPr bwMode="auto">
              <a:xfrm>
                <a:off x="5244" y="241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6" name="Oval 667"/>
              <p:cNvSpPr>
                <a:spLocks noChangeArrowheads="1"/>
              </p:cNvSpPr>
              <p:nvPr/>
            </p:nvSpPr>
            <p:spPr bwMode="auto">
              <a:xfrm>
                <a:off x="5241" y="24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7" name="Oval 668"/>
              <p:cNvSpPr>
                <a:spLocks noChangeArrowheads="1"/>
              </p:cNvSpPr>
              <p:nvPr/>
            </p:nvSpPr>
            <p:spPr bwMode="auto">
              <a:xfrm>
                <a:off x="5237" y="248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8" name="Oval 669"/>
              <p:cNvSpPr>
                <a:spLocks noChangeArrowheads="1"/>
              </p:cNvSpPr>
              <p:nvPr/>
            </p:nvSpPr>
            <p:spPr bwMode="auto">
              <a:xfrm>
                <a:off x="5233" y="251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79" name="Oval 670"/>
              <p:cNvSpPr>
                <a:spLocks noChangeArrowheads="1"/>
              </p:cNvSpPr>
              <p:nvPr/>
            </p:nvSpPr>
            <p:spPr bwMode="auto">
              <a:xfrm>
                <a:off x="5229" y="254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0" name="Oval 671"/>
              <p:cNvSpPr>
                <a:spLocks noChangeArrowheads="1"/>
              </p:cNvSpPr>
              <p:nvPr/>
            </p:nvSpPr>
            <p:spPr bwMode="auto">
              <a:xfrm>
                <a:off x="5225" y="256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1" name="Oval 672"/>
              <p:cNvSpPr>
                <a:spLocks noChangeArrowheads="1"/>
              </p:cNvSpPr>
              <p:nvPr/>
            </p:nvSpPr>
            <p:spPr bwMode="auto">
              <a:xfrm>
                <a:off x="5221" y="25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2" name="Oval 673"/>
              <p:cNvSpPr>
                <a:spLocks noChangeArrowheads="1"/>
              </p:cNvSpPr>
              <p:nvPr/>
            </p:nvSpPr>
            <p:spPr bwMode="auto">
              <a:xfrm>
                <a:off x="5217" y="260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3" name="Oval 674"/>
              <p:cNvSpPr>
                <a:spLocks noChangeArrowheads="1"/>
              </p:cNvSpPr>
              <p:nvPr/>
            </p:nvSpPr>
            <p:spPr bwMode="auto">
              <a:xfrm>
                <a:off x="5213" y="262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4" name="Oval 675"/>
              <p:cNvSpPr>
                <a:spLocks noChangeArrowheads="1"/>
              </p:cNvSpPr>
              <p:nvPr/>
            </p:nvSpPr>
            <p:spPr bwMode="auto">
              <a:xfrm>
                <a:off x="5209" y="26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5" name="Oval 676"/>
              <p:cNvSpPr>
                <a:spLocks noChangeArrowheads="1"/>
              </p:cNvSpPr>
              <p:nvPr/>
            </p:nvSpPr>
            <p:spPr bwMode="auto">
              <a:xfrm>
                <a:off x="5205" y="264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6" name="Oval 677"/>
              <p:cNvSpPr>
                <a:spLocks noChangeArrowheads="1"/>
              </p:cNvSpPr>
              <p:nvPr/>
            </p:nvSpPr>
            <p:spPr bwMode="auto">
              <a:xfrm>
                <a:off x="5201" y="266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7" name="Oval 678"/>
              <p:cNvSpPr>
                <a:spLocks noChangeArrowheads="1"/>
              </p:cNvSpPr>
              <p:nvPr/>
            </p:nvSpPr>
            <p:spPr bwMode="auto">
              <a:xfrm>
                <a:off x="5197" y="267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8" name="Oval 679"/>
              <p:cNvSpPr>
                <a:spLocks noChangeArrowheads="1"/>
              </p:cNvSpPr>
              <p:nvPr/>
            </p:nvSpPr>
            <p:spPr bwMode="auto">
              <a:xfrm>
                <a:off x="5194" y="268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89" name="Oval 680"/>
              <p:cNvSpPr>
                <a:spLocks noChangeArrowheads="1"/>
              </p:cNvSpPr>
              <p:nvPr/>
            </p:nvSpPr>
            <p:spPr bwMode="auto">
              <a:xfrm>
                <a:off x="5190" y="26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0" name="Oval 681"/>
              <p:cNvSpPr>
                <a:spLocks noChangeArrowheads="1"/>
              </p:cNvSpPr>
              <p:nvPr/>
            </p:nvSpPr>
            <p:spPr bwMode="auto">
              <a:xfrm>
                <a:off x="5186" y="2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1" name="Oval 682"/>
              <p:cNvSpPr>
                <a:spLocks noChangeArrowheads="1"/>
              </p:cNvSpPr>
              <p:nvPr/>
            </p:nvSpPr>
            <p:spPr bwMode="auto">
              <a:xfrm>
                <a:off x="5182" y="27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2" name="Oval 683"/>
              <p:cNvSpPr>
                <a:spLocks noChangeArrowheads="1"/>
              </p:cNvSpPr>
              <p:nvPr/>
            </p:nvSpPr>
            <p:spPr bwMode="auto">
              <a:xfrm>
                <a:off x="5178" y="270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3" name="Oval 684"/>
              <p:cNvSpPr>
                <a:spLocks noChangeArrowheads="1"/>
              </p:cNvSpPr>
              <p:nvPr/>
            </p:nvSpPr>
            <p:spPr bwMode="auto">
              <a:xfrm>
                <a:off x="5174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4" name="Oval 685"/>
              <p:cNvSpPr>
                <a:spLocks noChangeArrowheads="1"/>
              </p:cNvSpPr>
              <p:nvPr/>
            </p:nvSpPr>
            <p:spPr bwMode="auto">
              <a:xfrm>
                <a:off x="5170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5" name="Oval 686"/>
              <p:cNvSpPr>
                <a:spLocks noChangeArrowheads="1"/>
              </p:cNvSpPr>
              <p:nvPr/>
            </p:nvSpPr>
            <p:spPr bwMode="auto">
              <a:xfrm>
                <a:off x="5166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6" name="Oval 687"/>
              <p:cNvSpPr>
                <a:spLocks noChangeArrowheads="1"/>
              </p:cNvSpPr>
              <p:nvPr/>
            </p:nvSpPr>
            <p:spPr bwMode="auto">
              <a:xfrm>
                <a:off x="5162" y="270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7" name="Oval 688"/>
              <p:cNvSpPr>
                <a:spLocks noChangeArrowheads="1"/>
              </p:cNvSpPr>
              <p:nvPr/>
            </p:nvSpPr>
            <p:spPr bwMode="auto">
              <a:xfrm>
                <a:off x="5158" y="27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8" name="Oval 689"/>
              <p:cNvSpPr>
                <a:spLocks noChangeArrowheads="1"/>
              </p:cNvSpPr>
              <p:nvPr/>
            </p:nvSpPr>
            <p:spPr bwMode="auto">
              <a:xfrm>
                <a:off x="5154" y="27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499" name="Oval 690"/>
              <p:cNvSpPr>
                <a:spLocks noChangeArrowheads="1"/>
              </p:cNvSpPr>
              <p:nvPr/>
            </p:nvSpPr>
            <p:spPr bwMode="auto">
              <a:xfrm>
                <a:off x="5150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0" name="Oval 691"/>
              <p:cNvSpPr>
                <a:spLocks noChangeArrowheads="1"/>
              </p:cNvSpPr>
              <p:nvPr/>
            </p:nvSpPr>
            <p:spPr bwMode="auto">
              <a:xfrm>
                <a:off x="5147" y="270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1" name="Oval 692"/>
              <p:cNvSpPr>
                <a:spLocks noChangeArrowheads="1"/>
              </p:cNvSpPr>
              <p:nvPr/>
            </p:nvSpPr>
            <p:spPr bwMode="auto">
              <a:xfrm>
                <a:off x="5143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2" name="Oval 693"/>
              <p:cNvSpPr>
                <a:spLocks noChangeArrowheads="1"/>
              </p:cNvSpPr>
              <p:nvPr/>
            </p:nvSpPr>
            <p:spPr bwMode="auto">
              <a:xfrm>
                <a:off x="5139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3" name="Oval 694"/>
              <p:cNvSpPr>
                <a:spLocks noChangeArrowheads="1"/>
              </p:cNvSpPr>
              <p:nvPr/>
            </p:nvSpPr>
            <p:spPr bwMode="auto">
              <a:xfrm>
                <a:off x="5135" y="270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4" name="Oval 695"/>
              <p:cNvSpPr>
                <a:spLocks noChangeArrowheads="1"/>
              </p:cNvSpPr>
              <p:nvPr/>
            </p:nvSpPr>
            <p:spPr bwMode="auto">
              <a:xfrm>
                <a:off x="5131" y="270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5" name="Oval 696"/>
              <p:cNvSpPr>
                <a:spLocks noChangeArrowheads="1"/>
              </p:cNvSpPr>
              <p:nvPr/>
            </p:nvSpPr>
            <p:spPr bwMode="auto">
              <a:xfrm>
                <a:off x="5127" y="271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6" name="Oval 697"/>
              <p:cNvSpPr>
                <a:spLocks noChangeArrowheads="1"/>
              </p:cNvSpPr>
              <p:nvPr/>
            </p:nvSpPr>
            <p:spPr bwMode="auto">
              <a:xfrm>
                <a:off x="5123" y="271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7" name="Oval 698"/>
              <p:cNvSpPr>
                <a:spLocks noChangeArrowheads="1"/>
              </p:cNvSpPr>
              <p:nvPr/>
            </p:nvSpPr>
            <p:spPr bwMode="auto">
              <a:xfrm>
                <a:off x="5119" y="271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8" name="Oval 699"/>
              <p:cNvSpPr>
                <a:spLocks noChangeArrowheads="1"/>
              </p:cNvSpPr>
              <p:nvPr/>
            </p:nvSpPr>
            <p:spPr bwMode="auto">
              <a:xfrm>
                <a:off x="5115" y="27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09" name="Oval 700"/>
              <p:cNvSpPr>
                <a:spLocks noChangeArrowheads="1"/>
              </p:cNvSpPr>
              <p:nvPr/>
            </p:nvSpPr>
            <p:spPr bwMode="auto">
              <a:xfrm>
                <a:off x="5111" y="271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0" name="Oval 701"/>
              <p:cNvSpPr>
                <a:spLocks noChangeArrowheads="1"/>
              </p:cNvSpPr>
              <p:nvPr/>
            </p:nvSpPr>
            <p:spPr bwMode="auto">
              <a:xfrm>
                <a:off x="5107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1" name="Oval 702"/>
              <p:cNvSpPr>
                <a:spLocks noChangeArrowheads="1"/>
              </p:cNvSpPr>
              <p:nvPr/>
            </p:nvSpPr>
            <p:spPr bwMode="auto">
              <a:xfrm>
                <a:off x="5103" y="27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2" name="Oval 703"/>
              <p:cNvSpPr>
                <a:spLocks noChangeArrowheads="1"/>
              </p:cNvSpPr>
              <p:nvPr/>
            </p:nvSpPr>
            <p:spPr bwMode="auto">
              <a:xfrm>
                <a:off x="5100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3" name="Oval 704"/>
              <p:cNvSpPr>
                <a:spLocks noChangeArrowheads="1"/>
              </p:cNvSpPr>
              <p:nvPr/>
            </p:nvSpPr>
            <p:spPr bwMode="auto">
              <a:xfrm>
                <a:off x="5096" y="271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4" name="Oval 705"/>
              <p:cNvSpPr>
                <a:spLocks noChangeArrowheads="1"/>
              </p:cNvSpPr>
              <p:nvPr/>
            </p:nvSpPr>
            <p:spPr bwMode="auto">
              <a:xfrm>
                <a:off x="5092" y="271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5" name="Oval 706"/>
              <p:cNvSpPr>
                <a:spLocks noChangeArrowheads="1"/>
              </p:cNvSpPr>
              <p:nvPr/>
            </p:nvSpPr>
            <p:spPr bwMode="auto">
              <a:xfrm>
                <a:off x="5088" y="271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6" name="Oval 707"/>
              <p:cNvSpPr>
                <a:spLocks noChangeArrowheads="1"/>
              </p:cNvSpPr>
              <p:nvPr/>
            </p:nvSpPr>
            <p:spPr bwMode="auto">
              <a:xfrm>
                <a:off x="5084" y="272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7" name="Oval 708"/>
              <p:cNvSpPr>
                <a:spLocks noChangeArrowheads="1"/>
              </p:cNvSpPr>
              <p:nvPr/>
            </p:nvSpPr>
            <p:spPr bwMode="auto">
              <a:xfrm>
                <a:off x="5080" y="272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8" name="Oval 709"/>
              <p:cNvSpPr>
                <a:spLocks noChangeArrowheads="1"/>
              </p:cNvSpPr>
              <p:nvPr/>
            </p:nvSpPr>
            <p:spPr bwMode="auto">
              <a:xfrm>
                <a:off x="5076" y="271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19" name="Oval 710"/>
              <p:cNvSpPr>
                <a:spLocks noChangeArrowheads="1"/>
              </p:cNvSpPr>
              <p:nvPr/>
            </p:nvSpPr>
            <p:spPr bwMode="auto">
              <a:xfrm>
                <a:off x="5072" y="271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0" name="Oval 711"/>
              <p:cNvSpPr>
                <a:spLocks noChangeArrowheads="1"/>
              </p:cNvSpPr>
              <p:nvPr/>
            </p:nvSpPr>
            <p:spPr bwMode="auto">
              <a:xfrm>
                <a:off x="5068" y="271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1" name="Oval 712"/>
              <p:cNvSpPr>
                <a:spLocks noChangeArrowheads="1"/>
              </p:cNvSpPr>
              <p:nvPr/>
            </p:nvSpPr>
            <p:spPr bwMode="auto">
              <a:xfrm>
                <a:off x="5064" y="271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2" name="Oval 713"/>
              <p:cNvSpPr>
                <a:spLocks noChangeArrowheads="1"/>
              </p:cNvSpPr>
              <p:nvPr/>
            </p:nvSpPr>
            <p:spPr bwMode="auto">
              <a:xfrm>
                <a:off x="5060" y="271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3" name="Oval 714"/>
              <p:cNvSpPr>
                <a:spLocks noChangeArrowheads="1"/>
              </p:cNvSpPr>
              <p:nvPr/>
            </p:nvSpPr>
            <p:spPr bwMode="auto">
              <a:xfrm>
                <a:off x="5056" y="272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4" name="Oval 715"/>
              <p:cNvSpPr>
                <a:spLocks noChangeArrowheads="1"/>
              </p:cNvSpPr>
              <p:nvPr/>
            </p:nvSpPr>
            <p:spPr bwMode="auto">
              <a:xfrm>
                <a:off x="5053" y="272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5" name="Oval 716"/>
              <p:cNvSpPr>
                <a:spLocks noChangeArrowheads="1"/>
              </p:cNvSpPr>
              <p:nvPr/>
            </p:nvSpPr>
            <p:spPr bwMode="auto">
              <a:xfrm>
                <a:off x="5048" y="272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6" name="Oval 717"/>
              <p:cNvSpPr>
                <a:spLocks noChangeArrowheads="1"/>
              </p:cNvSpPr>
              <p:nvPr/>
            </p:nvSpPr>
            <p:spPr bwMode="auto">
              <a:xfrm>
                <a:off x="5045" y="27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7" name="Oval 718"/>
              <p:cNvSpPr>
                <a:spLocks noChangeArrowheads="1"/>
              </p:cNvSpPr>
              <p:nvPr/>
            </p:nvSpPr>
            <p:spPr bwMode="auto">
              <a:xfrm>
                <a:off x="5041" y="273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8" name="Oval 719"/>
              <p:cNvSpPr>
                <a:spLocks noChangeArrowheads="1"/>
              </p:cNvSpPr>
              <p:nvPr/>
            </p:nvSpPr>
            <p:spPr bwMode="auto">
              <a:xfrm>
                <a:off x="5037" y="272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29" name="Oval 720"/>
              <p:cNvSpPr>
                <a:spLocks noChangeArrowheads="1"/>
              </p:cNvSpPr>
              <p:nvPr/>
            </p:nvSpPr>
            <p:spPr bwMode="auto">
              <a:xfrm>
                <a:off x="5033" y="27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0" name="Oval 721"/>
              <p:cNvSpPr>
                <a:spLocks noChangeArrowheads="1"/>
              </p:cNvSpPr>
              <p:nvPr/>
            </p:nvSpPr>
            <p:spPr bwMode="auto">
              <a:xfrm>
                <a:off x="5029" y="27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1" name="Oval 722"/>
              <p:cNvSpPr>
                <a:spLocks noChangeArrowheads="1"/>
              </p:cNvSpPr>
              <p:nvPr/>
            </p:nvSpPr>
            <p:spPr bwMode="auto">
              <a:xfrm>
                <a:off x="5025" y="271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2" name="Oval 723"/>
              <p:cNvSpPr>
                <a:spLocks noChangeArrowheads="1"/>
              </p:cNvSpPr>
              <p:nvPr/>
            </p:nvSpPr>
            <p:spPr bwMode="auto">
              <a:xfrm>
                <a:off x="5021" y="271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3" name="Oval 724"/>
              <p:cNvSpPr>
                <a:spLocks noChangeArrowheads="1"/>
              </p:cNvSpPr>
              <p:nvPr/>
            </p:nvSpPr>
            <p:spPr bwMode="auto">
              <a:xfrm>
                <a:off x="5017" y="270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4" name="Oval 725"/>
              <p:cNvSpPr>
                <a:spLocks noChangeArrowheads="1"/>
              </p:cNvSpPr>
              <p:nvPr/>
            </p:nvSpPr>
            <p:spPr bwMode="auto">
              <a:xfrm>
                <a:off x="5013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5" name="Oval 726"/>
              <p:cNvSpPr>
                <a:spLocks noChangeArrowheads="1"/>
              </p:cNvSpPr>
              <p:nvPr/>
            </p:nvSpPr>
            <p:spPr bwMode="auto">
              <a:xfrm>
                <a:off x="5009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6" name="Oval 727"/>
              <p:cNvSpPr>
                <a:spLocks noChangeArrowheads="1"/>
              </p:cNvSpPr>
              <p:nvPr/>
            </p:nvSpPr>
            <p:spPr bwMode="auto">
              <a:xfrm>
                <a:off x="5005" y="271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7" name="Oval 728"/>
              <p:cNvSpPr>
                <a:spLocks noChangeArrowheads="1"/>
              </p:cNvSpPr>
              <p:nvPr/>
            </p:nvSpPr>
            <p:spPr bwMode="auto">
              <a:xfrm>
                <a:off x="5001" y="27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8" name="Oval 729"/>
              <p:cNvSpPr>
                <a:spLocks noChangeArrowheads="1"/>
              </p:cNvSpPr>
              <p:nvPr/>
            </p:nvSpPr>
            <p:spPr bwMode="auto">
              <a:xfrm>
                <a:off x="4997" y="27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39" name="Oval 730"/>
              <p:cNvSpPr>
                <a:spLocks noChangeArrowheads="1"/>
              </p:cNvSpPr>
              <p:nvPr/>
            </p:nvSpPr>
            <p:spPr bwMode="auto">
              <a:xfrm>
                <a:off x="4994" y="270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0" name="Oval 731"/>
              <p:cNvSpPr>
                <a:spLocks noChangeArrowheads="1"/>
              </p:cNvSpPr>
              <p:nvPr/>
            </p:nvSpPr>
            <p:spPr bwMode="auto">
              <a:xfrm>
                <a:off x="4990" y="270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1" name="Oval 732"/>
              <p:cNvSpPr>
                <a:spLocks noChangeArrowheads="1"/>
              </p:cNvSpPr>
              <p:nvPr/>
            </p:nvSpPr>
            <p:spPr bwMode="auto">
              <a:xfrm>
                <a:off x="4986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2" name="Oval 733"/>
              <p:cNvSpPr>
                <a:spLocks noChangeArrowheads="1"/>
              </p:cNvSpPr>
              <p:nvPr/>
            </p:nvSpPr>
            <p:spPr bwMode="auto">
              <a:xfrm>
                <a:off x="4982" y="27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3" name="Oval 734"/>
              <p:cNvSpPr>
                <a:spLocks noChangeArrowheads="1"/>
              </p:cNvSpPr>
              <p:nvPr/>
            </p:nvSpPr>
            <p:spPr bwMode="auto">
              <a:xfrm>
                <a:off x="4978" y="270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4" name="Oval 735"/>
              <p:cNvSpPr>
                <a:spLocks noChangeArrowheads="1"/>
              </p:cNvSpPr>
              <p:nvPr/>
            </p:nvSpPr>
            <p:spPr bwMode="auto">
              <a:xfrm>
                <a:off x="4974" y="270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5" name="Oval 736"/>
              <p:cNvSpPr>
                <a:spLocks noChangeArrowheads="1"/>
              </p:cNvSpPr>
              <p:nvPr/>
            </p:nvSpPr>
            <p:spPr bwMode="auto">
              <a:xfrm>
                <a:off x="4970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6" name="Oval 737"/>
              <p:cNvSpPr>
                <a:spLocks noChangeArrowheads="1"/>
              </p:cNvSpPr>
              <p:nvPr/>
            </p:nvSpPr>
            <p:spPr bwMode="auto">
              <a:xfrm>
                <a:off x="4966" y="270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7" name="Oval 738"/>
              <p:cNvSpPr>
                <a:spLocks noChangeArrowheads="1"/>
              </p:cNvSpPr>
              <p:nvPr/>
            </p:nvSpPr>
            <p:spPr bwMode="auto">
              <a:xfrm>
                <a:off x="4962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8" name="Oval 739"/>
              <p:cNvSpPr>
                <a:spLocks noChangeArrowheads="1"/>
              </p:cNvSpPr>
              <p:nvPr/>
            </p:nvSpPr>
            <p:spPr bwMode="auto">
              <a:xfrm>
                <a:off x="4958" y="27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49" name="Oval 740"/>
              <p:cNvSpPr>
                <a:spLocks noChangeArrowheads="1"/>
              </p:cNvSpPr>
              <p:nvPr/>
            </p:nvSpPr>
            <p:spPr bwMode="auto">
              <a:xfrm>
                <a:off x="4954" y="269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0" name="Oval 741"/>
              <p:cNvSpPr>
                <a:spLocks noChangeArrowheads="1"/>
              </p:cNvSpPr>
              <p:nvPr/>
            </p:nvSpPr>
            <p:spPr bwMode="auto">
              <a:xfrm>
                <a:off x="4950" y="26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1" name="Oval 742"/>
              <p:cNvSpPr>
                <a:spLocks noChangeArrowheads="1"/>
              </p:cNvSpPr>
              <p:nvPr/>
            </p:nvSpPr>
            <p:spPr bwMode="auto">
              <a:xfrm>
                <a:off x="4947" y="269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2" name="Oval 743"/>
              <p:cNvSpPr>
                <a:spLocks noChangeArrowheads="1"/>
              </p:cNvSpPr>
              <p:nvPr/>
            </p:nvSpPr>
            <p:spPr bwMode="auto">
              <a:xfrm>
                <a:off x="4942" y="269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3" name="Oval 744"/>
              <p:cNvSpPr>
                <a:spLocks noChangeArrowheads="1"/>
              </p:cNvSpPr>
              <p:nvPr/>
            </p:nvSpPr>
            <p:spPr bwMode="auto">
              <a:xfrm>
                <a:off x="4939" y="269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4" name="Oval 745"/>
              <p:cNvSpPr>
                <a:spLocks noChangeArrowheads="1"/>
              </p:cNvSpPr>
              <p:nvPr/>
            </p:nvSpPr>
            <p:spPr bwMode="auto">
              <a:xfrm>
                <a:off x="4935" y="269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5" name="Oval 746"/>
              <p:cNvSpPr>
                <a:spLocks noChangeArrowheads="1"/>
              </p:cNvSpPr>
              <p:nvPr/>
            </p:nvSpPr>
            <p:spPr bwMode="auto">
              <a:xfrm>
                <a:off x="4931" y="269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6" name="Oval 747"/>
              <p:cNvSpPr>
                <a:spLocks noChangeArrowheads="1"/>
              </p:cNvSpPr>
              <p:nvPr/>
            </p:nvSpPr>
            <p:spPr bwMode="auto">
              <a:xfrm>
                <a:off x="4927" y="269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7" name="Oval 748"/>
              <p:cNvSpPr>
                <a:spLocks noChangeArrowheads="1"/>
              </p:cNvSpPr>
              <p:nvPr/>
            </p:nvSpPr>
            <p:spPr bwMode="auto">
              <a:xfrm>
                <a:off x="4923" y="268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8" name="Oval 749"/>
              <p:cNvSpPr>
                <a:spLocks noChangeArrowheads="1"/>
              </p:cNvSpPr>
              <p:nvPr/>
            </p:nvSpPr>
            <p:spPr bwMode="auto">
              <a:xfrm>
                <a:off x="4919" y="267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59" name="Oval 750"/>
              <p:cNvSpPr>
                <a:spLocks noChangeArrowheads="1"/>
              </p:cNvSpPr>
              <p:nvPr/>
            </p:nvSpPr>
            <p:spPr bwMode="auto">
              <a:xfrm>
                <a:off x="4915" y="266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0" name="Oval 751"/>
              <p:cNvSpPr>
                <a:spLocks noChangeArrowheads="1"/>
              </p:cNvSpPr>
              <p:nvPr/>
            </p:nvSpPr>
            <p:spPr bwMode="auto">
              <a:xfrm>
                <a:off x="4911" y="26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1" name="Oval 752"/>
              <p:cNvSpPr>
                <a:spLocks noChangeArrowheads="1"/>
              </p:cNvSpPr>
              <p:nvPr/>
            </p:nvSpPr>
            <p:spPr bwMode="auto">
              <a:xfrm>
                <a:off x="4907" y="264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2" name="Oval 753"/>
              <p:cNvSpPr>
                <a:spLocks noChangeArrowheads="1"/>
              </p:cNvSpPr>
              <p:nvPr/>
            </p:nvSpPr>
            <p:spPr bwMode="auto">
              <a:xfrm>
                <a:off x="4903" y="263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3" name="Oval 754"/>
              <p:cNvSpPr>
                <a:spLocks noChangeArrowheads="1"/>
              </p:cNvSpPr>
              <p:nvPr/>
            </p:nvSpPr>
            <p:spPr bwMode="auto">
              <a:xfrm>
                <a:off x="4900" y="26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4" name="Oval 755"/>
              <p:cNvSpPr>
                <a:spLocks noChangeArrowheads="1"/>
              </p:cNvSpPr>
              <p:nvPr/>
            </p:nvSpPr>
            <p:spPr bwMode="auto">
              <a:xfrm>
                <a:off x="4895" y="261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5" name="Oval 756"/>
              <p:cNvSpPr>
                <a:spLocks noChangeArrowheads="1"/>
              </p:cNvSpPr>
              <p:nvPr/>
            </p:nvSpPr>
            <p:spPr bwMode="auto">
              <a:xfrm>
                <a:off x="4892" y="260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6" name="Oval 757"/>
              <p:cNvSpPr>
                <a:spLocks noChangeArrowheads="1"/>
              </p:cNvSpPr>
              <p:nvPr/>
            </p:nvSpPr>
            <p:spPr bwMode="auto">
              <a:xfrm>
                <a:off x="4888" y="26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7" name="Oval 758"/>
              <p:cNvSpPr>
                <a:spLocks noChangeArrowheads="1"/>
              </p:cNvSpPr>
              <p:nvPr/>
            </p:nvSpPr>
            <p:spPr bwMode="auto">
              <a:xfrm>
                <a:off x="4884" y="259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8" name="Oval 759"/>
              <p:cNvSpPr>
                <a:spLocks noChangeArrowheads="1"/>
              </p:cNvSpPr>
              <p:nvPr/>
            </p:nvSpPr>
            <p:spPr bwMode="auto">
              <a:xfrm>
                <a:off x="4880" y="258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69" name="Oval 760"/>
              <p:cNvSpPr>
                <a:spLocks noChangeArrowheads="1"/>
              </p:cNvSpPr>
              <p:nvPr/>
            </p:nvSpPr>
            <p:spPr bwMode="auto">
              <a:xfrm>
                <a:off x="4876" y="258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0" name="Oval 761"/>
              <p:cNvSpPr>
                <a:spLocks noChangeArrowheads="1"/>
              </p:cNvSpPr>
              <p:nvPr/>
            </p:nvSpPr>
            <p:spPr bwMode="auto">
              <a:xfrm>
                <a:off x="4872" y="256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1" name="Oval 762"/>
              <p:cNvSpPr>
                <a:spLocks noChangeArrowheads="1"/>
              </p:cNvSpPr>
              <p:nvPr/>
            </p:nvSpPr>
            <p:spPr bwMode="auto">
              <a:xfrm>
                <a:off x="4868" y="255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2" name="Oval 763"/>
              <p:cNvSpPr>
                <a:spLocks noChangeArrowheads="1"/>
              </p:cNvSpPr>
              <p:nvPr/>
            </p:nvSpPr>
            <p:spPr bwMode="auto">
              <a:xfrm>
                <a:off x="4864" y="25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3" name="Oval 764"/>
              <p:cNvSpPr>
                <a:spLocks noChangeArrowheads="1"/>
              </p:cNvSpPr>
              <p:nvPr/>
            </p:nvSpPr>
            <p:spPr bwMode="auto">
              <a:xfrm>
                <a:off x="4860" y="25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4" name="Oval 765"/>
              <p:cNvSpPr>
                <a:spLocks noChangeArrowheads="1"/>
              </p:cNvSpPr>
              <p:nvPr/>
            </p:nvSpPr>
            <p:spPr bwMode="auto">
              <a:xfrm>
                <a:off x="4856" y="252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5" name="Oval 766"/>
              <p:cNvSpPr>
                <a:spLocks noChangeArrowheads="1"/>
              </p:cNvSpPr>
              <p:nvPr/>
            </p:nvSpPr>
            <p:spPr bwMode="auto">
              <a:xfrm>
                <a:off x="4852" y="252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6" name="Oval 767"/>
              <p:cNvSpPr>
                <a:spLocks noChangeArrowheads="1"/>
              </p:cNvSpPr>
              <p:nvPr/>
            </p:nvSpPr>
            <p:spPr bwMode="auto">
              <a:xfrm>
                <a:off x="4848" y="253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7" name="Oval 768"/>
              <p:cNvSpPr>
                <a:spLocks noChangeArrowheads="1"/>
              </p:cNvSpPr>
              <p:nvPr/>
            </p:nvSpPr>
            <p:spPr bwMode="auto">
              <a:xfrm>
                <a:off x="4845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8" name="Oval 769"/>
              <p:cNvSpPr>
                <a:spLocks noChangeArrowheads="1"/>
              </p:cNvSpPr>
              <p:nvPr/>
            </p:nvSpPr>
            <p:spPr bwMode="auto">
              <a:xfrm>
                <a:off x="4841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79" name="Oval 770"/>
              <p:cNvSpPr>
                <a:spLocks noChangeArrowheads="1"/>
              </p:cNvSpPr>
              <p:nvPr/>
            </p:nvSpPr>
            <p:spPr bwMode="auto">
              <a:xfrm>
                <a:off x="4837" y="2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0" name="Oval 771"/>
              <p:cNvSpPr>
                <a:spLocks noChangeArrowheads="1"/>
              </p:cNvSpPr>
              <p:nvPr/>
            </p:nvSpPr>
            <p:spPr bwMode="auto">
              <a:xfrm>
                <a:off x="4833" y="2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1" name="Oval 772"/>
              <p:cNvSpPr>
                <a:spLocks noChangeArrowheads="1"/>
              </p:cNvSpPr>
              <p:nvPr/>
            </p:nvSpPr>
            <p:spPr bwMode="auto">
              <a:xfrm>
                <a:off x="4829" y="253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2" name="Oval 773"/>
              <p:cNvSpPr>
                <a:spLocks noChangeArrowheads="1"/>
              </p:cNvSpPr>
              <p:nvPr/>
            </p:nvSpPr>
            <p:spPr bwMode="auto">
              <a:xfrm>
                <a:off x="4825" y="253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3" name="Oval 774"/>
              <p:cNvSpPr>
                <a:spLocks noChangeArrowheads="1"/>
              </p:cNvSpPr>
              <p:nvPr/>
            </p:nvSpPr>
            <p:spPr bwMode="auto">
              <a:xfrm>
                <a:off x="4821" y="25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4" name="Oval 775"/>
              <p:cNvSpPr>
                <a:spLocks noChangeArrowheads="1"/>
              </p:cNvSpPr>
              <p:nvPr/>
            </p:nvSpPr>
            <p:spPr bwMode="auto">
              <a:xfrm>
                <a:off x="4817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5" name="Oval 776"/>
              <p:cNvSpPr>
                <a:spLocks noChangeArrowheads="1"/>
              </p:cNvSpPr>
              <p:nvPr/>
            </p:nvSpPr>
            <p:spPr bwMode="auto">
              <a:xfrm>
                <a:off x="4813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6" name="Oval 777"/>
              <p:cNvSpPr>
                <a:spLocks noChangeArrowheads="1"/>
              </p:cNvSpPr>
              <p:nvPr/>
            </p:nvSpPr>
            <p:spPr bwMode="auto">
              <a:xfrm>
                <a:off x="4809" y="253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7" name="Oval 778"/>
              <p:cNvSpPr>
                <a:spLocks noChangeArrowheads="1"/>
              </p:cNvSpPr>
              <p:nvPr/>
            </p:nvSpPr>
            <p:spPr bwMode="auto">
              <a:xfrm>
                <a:off x="4805" y="254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8" name="Oval 779"/>
              <p:cNvSpPr>
                <a:spLocks noChangeArrowheads="1"/>
              </p:cNvSpPr>
              <p:nvPr/>
            </p:nvSpPr>
            <p:spPr bwMode="auto">
              <a:xfrm>
                <a:off x="4801" y="254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89" name="Oval 780"/>
              <p:cNvSpPr>
                <a:spLocks noChangeArrowheads="1"/>
              </p:cNvSpPr>
              <p:nvPr/>
            </p:nvSpPr>
            <p:spPr bwMode="auto">
              <a:xfrm>
                <a:off x="4798" y="25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0" name="Oval 781"/>
              <p:cNvSpPr>
                <a:spLocks noChangeArrowheads="1"/>
              </p:cNvSpPr>
              <p:nvPr/>
            </p:nvSpPr>
            <p:spPr bwMode="auto">
              <a:xfrm>
                <a:off x="4794" y="25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1" name="Oval 782"/>
              <p:cNvSpPr>
                <a:spLocks noChangeArrowheads="1"/>
              </p:cNvSpPr>
              <p:nvPr/>
            </p:nvSpPr>
            <p:spPr bwMode="auto">
              <a:xfrm>
                <a:off x="4790" y="257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2" name="Oval 783"/>
              <p:cNvSpPr>
                <a:spLocks noChangeArrowheads="1"/>
              </p:cNvSpPr>
              <p:nvPr/>
            </p:nvSpPr>
            <p:spPr bwMode="auto">
              <a:xfrm>
                <a:off x="4786" y="257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3" name="Oval 784"/>
              <p:cNvSpPr>
                <a:spLocks noChangeArrowheads="1"/>
              </p:cNvSpPr>
              <p:nvPr/>
            </p:nvSpPr>
            <p:spPr bwMode="auto">
              <a:xfrm>
                <a:off x="4782" y="25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4" name="Oval 785"/>
              <p:cNvSpPr>
                <a:spLocks noChangeArrowheads="1"/>
              </p:cNvSpPr>
              <p:nvPr/>
            </p:nvSpPr>
            <p:spPr bwMode="auto">
              <a:xfrm>
                <a:off x="4778" y="259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5" name="Oval 786"/>
              <p:cNvSpPr>
                <a:spLocks noChangeArrowheads="1"/>
              </p:cNvSpPr>
              <p:nvPr/>
            </p:nvSpPr>
            <p:spPr bwMode="auto">
              <a:xfrm>
                <a:off x="4774" y="260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6" name="Oval 787"/>
              <p:cNvSpPr>
                <a:spLocks noChangeArrowheads="1"/>
              </p:cNvSpPr>
              <p:nvPr/>
            </p:nvSpPr>
            <p:spPr bwMode="auto">
              <a:xfrm>
                <a:off x="4770" y="26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7" name="Oval 788"/>
              <p:cNvSpPr>
                <a:spLocks noChangeArrowheads="1"/>
              </p:cNvSpPr>
              <p:nvPr/>
            </p:nvSpPr>
            <p:spPr bwMode="auto">
              <a:xfrm>
                <a:off x="4766" y="261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8" name="Oval 789"/>
              <p:cNvSpPr>
                <a:spLocks noChangeArrowheads="1"/>
              </p:cNvSpPr>
              <p:nvPr/>
            </p:nvSpPr>
            <p:spPr bwMode="auto">
              <a:xfrm>
                <a:off x="4762" y="261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599" name="Oval 790"/>
              <p:cNvSpPr>
                <a:spLocks noChangeArrowheads="1"/>
              </p:cNvSpPr>
              <p:nvPr/>
            </p:nvSpPr>
            <p:spPr bwMode="auto">
              <a:xfrm>
                <a:off x="4758" y="262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0" name="Oval 791"/>
              <p:cNvSpPr>
                <a:spLocks noChangeArrowheads="1"/>
              </p:cNvSpPr>
              <p:nvPr/>
            </p:nvSpPr>
            <p:spPr bwMode="auto">
              <a:xfrm>
                <a:off x="4754" y="263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1" name="Oval 792"/>
              <p:cNvSpPr>
                <a:spLocks noChangeArrowheads="1"/>
              </p:cNvSpPr>
              <p:nvPr/>
            </p:nvSpPr>
            <p:spPr bwMode="auto">
              <a:xfrm>
                <a:off x="4751" y="263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2" name="Oval 793"/>
              <p:cNvSpPr>
                <a:spLocks noChangeArrowheads="1"/>
              </p:cNvSpPr>
              <p:nvPr/>
            </p:nvSpPr>
            <p:spPr bwMode="auto">
              <a:xfrm>
                <a:off x="4746" y="264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3" name="Oval 794"/>
              <p:cNvSpPr>
                <a:spLocks noChangeArrowheads="1"/>
              </p:cNvSpPr>
              <p:nvPr/>
            </p:nvSpPr>
            <p:spPr bwMode="auto">
              <a:xfrm>
                <a:off x="4743" y="265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4" name="Oval 795"/>
              <p:cNvSpPr>
                <a:spLocks noChangeArrowheads="1"/>
              </p:cNvSpPr>
              <p:nvPr/>
            </p:nvSpPr>
            <p:spPr bwMode="auto">
              <a:xfrm>
                <a:off x="4739" y="26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5" name="Oval 796"/>
              <p:cNvSpPr>
                <a:spLocks noChangeArrowheads="1"/>
              </p:cNvSpPr>
              <p:nvPr/>
            </p:nvSpPr>
            <p:spPr bwMode="auto">
              <a:xfrm>
                <a:off x="4735" y="266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6" name="Oval 797"/>
              <p:cNvSpPr>
                <a:spLocks noChangeArrowheads="1"/>
              </p:cNvSpPr>
              <p:nvPr/>
            </p:nvSpPr>
            <p:spPr bwMode="auto">
              <a:xfrm>
                <a:off x="4731" y="26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7" name="Oval 798"/>
              <p:cNvSpPr>
                <a:spLocks noChangeArrowheads="1"/>
              </p:cNvSpPr>
              <p:nvPr/>
            </p:nvSpPr>
            <p:spPr bwMode="auto">
              <a:xfrm>
                <a:off x="4727" y="266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8" name="Oval 799"/>
              <p:cNvSpPr>
                <a:spLocks noChangeArrowheads="1"/>
              </p:cNvSpPr>
              <p:nvPr/>
            </p:nvSpPr>
            <p:spPr bwMode="auto">
              <a:xfrm>
                <a:off x="4723" y="26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09" name="Oval 800"/>
              <p:cNvSpPr>
                <a:spLocks noChangeArrowheads="1"/>
              </p:cNvSpPr>
              <p:nvPr/>
            </p:nvSpPr>
            <p:spPr bwMode="auto">
              <a:xfrm>
                <a:off x="4719" y="26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0" name="Oval 801"/>
              <p:cNvSpPr>
                <a:spLocks noChangeArrowheads="1"/>
              </p:cNvSpPr>
              <p:nvPr/>
            </p:nvSpPr>
            <p:spPr bwMode="auto">
              <a:xfrm>
                <a:off x="4715" y="268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1" name="Oval 802"/>
              <p:cNvSpPr>
                <a:spLocks noChangeArrowheads="1"/>
              </p:cNvSpPr>
              <p:nvPr/>
            </p:nvSpPr>
            <p:spPr bwMode="auto">
              <a:xfrm>
                <a:off x="4711" y="269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2" name="Oval 803"/>
              <p:cNvSpPr>
                <a:spLocks noChangeArrowheads="1"/>
              </p:cNvSpPr>
              <p:nvPr/>
            </p:nvSpPr>
            <p:spPr bwMode="auto">
              <a:xfrm>
                <a:off x="4707" y="27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3" name="Oval 804"/>
              <p:cNvSpPr>
                <a:spLocks noChangeArrowheads="1"/>
              </p:cNvSpPr>
              <p:nvPr/>
            </p:nvSpPr>
            <p:spPr bwMode="auto">
              <a:xfrm>
                <a:off x="4704" y="270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4" name="Oval 805"/>
              <p:cNvSpPr>
                <a:spLocks noChangeArrowheads="1"/>
              </p:cNvSpPr>
              <p:nvPr/>
            </p:nvSpPr>
            <p:spPr bwMode="auto">
              <a:xfrm>
                <a:off x="4699" y="270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5" name="Oval 806"/>
              <p:cNvSpPr>
                <a:spLocks noChangeArrowheads="1"/>
              </p:cNvSpPr>
              <p:nvPr/>
            </p:nvSpPr>
            <p:spPr bwMode="auto">
              <a:xfrm>
                <a:off x="4696" y="271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6" name="Oval 807"/>
              <p:cNvSpPr>
                <a:spLocks noChangeArrowheads="1"/>
              </p:cNvSpPr>
              <p:nvPr/>
            </p:nvSpPr>
            <p:spPr bwMode="auto">
              <a:xfrm>
                <a:off x="4692" y="271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617" name="Oval 808"/>
              <p:cNvSpPr>
                <a:spLocks noChangeArrowheads="1"/>
              </p:cNvSpPr>
              <p:nvPr/>
            </p:nvSpPr>
            <p:spPr bwMode="auto">
              <a:xfrm>
                <a:off x="4688" y="27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sp>
          <p:nvSpPr>
            <p:cNvPr id="252" name="Oval 810"/>
            <p:cNvSpPr>
              <a:spLocks noChangeArrowheads="1"/>
            </p:cNvSpPr>
            <p:nvPr/>
          </p:nvSpPr>
          <p:spPr bwMode="auto">
            <a:xfrm>
              <a:off x="6164351" y="291957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" name="Oval 811"/>
            <p:cNvSpPr>
              <a:spLocks noChangeArrowheads="1"/>
            </p:cNvSpPr>
            <p:nvPr/>
          </p:nvSpPr>
          <p:spPr bwMode="auto">
            <a:xfrm>
              <a:off x="6160414" y="292745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" name="Oval 812"/>
            <p:cNvSpPr>
              <a:spLocks noChangeArrowheads="1"/>
            </p:cNvSpPr>
            <p:nvPr/>
          </p:nvSpPr>
          <p:spPr bwMode="auto">
            <a:xfrm>
              <a:off x="6156477" y="293237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" name="Oval 813"/>
            <p:cNvSpPr>
              <a:spLocks noChangeArrowheads="1"/>
            </p:cNvSpPr>
            <p:nvPr/>
          </p:nvSpPr>
          <p:spPr bwMode="auto">
            <a:xfrm>
              <a:off x="6152540" y="29343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" name="Oval 814"/>
            <p:cNvSpPr>
              <a:spLocks noChangeArrowheads="1"/>
            </p:cNvSpPr>
            <p:nvPr/>
          </p:nvSpPr>
          <p:spPr bwMode="auto">
            <a:xfrm>
              <a:off x="6148603" y="29363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" name="Oval 815"/>
            <p:cNvSpPr>
              <a:spLocks noChangeArrowheads="1"/>
            </p:cNvSpPr>
            <p:nvPr/>
          </p:nvSpPr>
          <p:spPr bwMode="auto">
            <a:xfrm>
              <a:off x="6144666" y="293630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" name="Oval 816"/>
            <p:cNvSpPr>
              <a:spLocks noChangeArrowheads="1"/>
            </p:cNvSpPr>
            <p:nvPr/>
          </p:nvSpPr>
          <p:spPr bwMode="auto">
            <a:xfrm>
              <a:off x="6140729" y="2937293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" name="Oval 817"/>
            <p:cNvSpPr>
              <a:spLocks noChangeArrowheads="1"/>
            </p:cNvSpPr>
            <p:nvPr/>
          </p:nvSpPr>
          <p:spPr bwMode="auto">
            <a:xfrm>
              <a:off x="6136792" y="2940246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" name="Oval 818"/>
            <p:cNvSpPr>
              <a:spLocks noChangeArrowheads="1"/>
            </p:cNvSpPr>
            <p:nvPr/>
          </p:nvSpPr>
          <p:spPr bwMode="auto">
            <a:xfrm>
              <a:off x="6132855" y="2941230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" name="Oval 819"/>
            <p:cNvSpPr>
              <a:spLocks noChangeArrowheads="1"/>
            </p:cNvSpPr>
            <p:nvPr/>
          </p:nvSpPr>
          <p:spPr bwMode="auto">
            <a:xfrm>
              <a:off x="6129902" y="294319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" name="Oval 820"/>
            <p:cNvSpPr>
              <a:spLocks noChangeArrowheads="1"/>
            </p:cNvSpPr>
            <p:nvPr/>
          </p:nvSpPr>
          <p:spPr bwMode="auto">
            <a:xfrm>
              <a:off x="6125965" y="294516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" name="Oval 821"/>
            <p:cNvSpPr>
              <a:spLocks noChangeArrowheads="1"/>
            </p:cNvSpPr>
            <p:nvPr/>
          </p:nvSpPr>
          <p:spPr bwMode="auto">
            <a:xfrm>
              <a:off x="6122028" y="2947136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" name="Oval 822"/>
            <p:cNvSpPr>
              <a:spLocks noChangeArrowheads="1"/>
            </p:cNvSpPr>
            <p:nvPr/>
          </p:nvSpPr>
          <p:spPr bwMode="auto">
            <a:xfrm>
              <a:off x="6118091" y="2950089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" name="Oval 823"/>
            <p:cNvSpPr>
              <a:spLocks noChangeArrowheads="1"/>
            </p:cNvSpPr>
            <p:nvPr/>
          </p:nvSpPr>
          <p:spPr bwMode="auto">
            <a:xfrm>
              <a:off x="6114154" y="29530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" name="Oval 824"/>
            <p:cNvSpPr>
              <a:spLocks noChangeArrowheads="1"/>
            </p:cNvSpPr>
            <p:nvPr/>
          </p:nvSpPr>
          <p:spPr bwMode="auto">
            <a:xfrm>
              <a:off x="6110217" y="295304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" name="Oval 825"/>
            <p:cNvSpPr>
              <a:spLocks noChangeArrowheads="1"/>
            </p:cNvSpPr>
            <p:nvPr/>
          </p:nvSpPr>
          <p:spPr bwMode="auto">
            <a:xfrm>
              <a:off x="6106280" y="29559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" name="Oval 826"/>
            <p:cNvSpPr>
              <a:spLocks noChangeArrowheads="1"/>
            </p:cNvSpPr>
            <p:nvPr/>
          </p:nvSpPr>
          <p:spPr bwMode="auto">
            <a:xfrm>
              <a:off x="6102343" y="2955994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" name="Oval 827"/>
            <p:cNvSpPr>
              <a:spLocks noChangeArrowheads="1"/>
            </p:cNvSpPr>
            <p:nvPr/>
          </p:nvSpPr>
          <p:spPr bwMode="auto">
            <a:xfrm>
              <a:off x="6098406" y="295894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" name="Oval 828"/>
            <p:cNvSpPr>
              <a:spLocks noChangeArrowheads="1"/>
            </p:cNvSpPr>
            <p:nvPr/>
          </p:nvSpPr>
          <p:spPr bwMode="auto">
            <a:xfrm>
              <a:off x="6094469" y="295894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" name="Oval 829"/>
            <p:cNvSpPr>
              <a:spLocks noChangeArrowheads="1"/>
            </p:cNvSpPr>
            <p:nvPr/>
          </p:nvSpPr>
          <p:spPr bwMode="auto">
            <a:xfrm>
              <a:off x="6090532" y="296190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" name="Oval 830"/>
            <p:cNvSpPr>
              <a:spLocks noChangeArrowheads="1"/>
            </p:cNvSpPr>
            <p:nvPr/>
          </p:nvSpPr>
          <p:spPr bwMode="auto">
            <a:xfrm>
              <a:off x="6086595" y="2961900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" name="Oval 831"/>
            <p:cNvSpPr>
              <a:spLocks noChangeArrowheads="1"/>
            </p:cNvSpPr>
            <p:nvPr/>
          </p:nvSpPr>
          <p:spPr bwMode="auto">
            <a:xfrm>
              <a:off x="6083642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" name="Oval 832"/>
            <p:cNvSpPr>
              <a:spLocks noChangeArrowheads="1"/>
            </p:cNvSpPr>
            <p:nvPr/>
          </p:nvSpPr>
          <p:spPr bwMode="auto">
            <a:xfrm>
              <a:off x="6079705" y="295796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" name="Oval 833"/>
            <p:cNvSpPr>
              <a:spLocks noChangeArrowheads="1"/>
            </p:cNvSpPr>
            <p:nvPr/>
          </p:nvSpPr>
          <p:spPr bwMode="auto">
            <a:xfrm>
              <a:off x="6075768" y="2959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" name="Oval 834"/>
            <p:cNvSpPr>
              <a:spLocks noChangeArrowheads="1"/>
            </p:cNvSpPr>
            <p:nvPr/>
          </p:nvSpPr>
          <p:spPr bwMode="auto">
            <a:xfrm>
              <a:off x="6071831" y="2959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" name="Oval 835"/>
            <p:cNvSpPr>
              <a:spLocks noChangeArrowheads="1"/>
            </p:cNvSpPr>
            <p:nvPr/>
          </p:nvSpPr>
          <p:spPr bwMode="auto">
            <a:xfrm>
              <a:off x="6067894" y="296091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" name="Oval 836"/>
            <p:cNvSpPr>
              <a:spLocks noChangeArrowheads="1"/>
            </p:cNvSpPr>
            <p:nvPr/>
          </p:nvSpPr>
          <p:spPr bwMode="auto">
            <a:xfrm>
              <a:off x="6063957" y="29638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" name="Oval 837"/>
            <p:cNvSpPr>
              <a:spLocks noChangeArrowheads="1"/>
            </p:cNvSpPr>
            <p:nvPr/>
          </p:nvSpPr>
          <p:spPr bwMode="auto">
            <a:xfrm>
              <a:off x="6060020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" name="Oval 838"/>
            <p:cNvSpPr>
              <a:spLocks noChangeArrowheads="1"/>
            </p:cNvSpPr>
            <p:nvPr/>
          </p:nvSpPr>
          <p:spPr bwMode="auto">
            <a:xfrm>
              <a:off x="6056083" y="2965837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" name="Oval 839"/>
            <p:cNvSpPr>
              <a:spLocks noChangeArrowheads="1"/>
            </p:cNvSpPr>
            <p:nvPr/>
          </p:nvSpPr>
          <p:spPr bwMode="auto">
            <a:xfrm>
              <a:off x="6052146" y="2968789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" name="Oval 840"/>
            <p:cNvSpPr>
              <a:spLocks noChangeArrowheads="1"/>
            </p:cNvSpPr>
            <p:nvPr/>
          </p:nvSpPr>
          <p:spPr bwMode="auto">
            <a:xfrm>
              <a:off x="6048209" y="2968789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" name="Oval 841"/>
            <p:cNvSpPr>
              <a:spLocks noChangeArrowheads="1"/>
            </p:cNvSpPr>
            <p:nvPr/>
          </p:nvSpPr>
          <p:spPr bwMode="auto">
            <a:xfrm>
              <a:off x="6044272" y="2968789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" name="Oval 842"/>
            <p:cNvSpPr>
              <a:spLocks noChangeArrowheads="1"/>
            </p:cNvSpPr>
            <p:nvPr/>
          </p:nvSpPr>
          <p:spPr bwMode="auto">
            <a:xfrm>
              <a:off x="6040335" y="2966821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" name="Oval 843"/>
            <p:cNvSpPr>
              <a:spLocks noChangeArrowheads="1"/>
            </p:cNvSpPr>
            <p:nvPr/>
          </p:nvSpPr>
          <p:spPr bwMode="auto">
            <a:xfrm>
              <a:off x="6037383" y="2968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" name="Oval 844"/>
            <p:cNvSpPr>
              <a:spLocks noChangeArrowheads="1"/>
            </p:cNvSpPr>
            <p:nvPr/>
          </p:nvSpPr>
          <p:spPr bwMode="auto">
            <a:xfrm>
              <a:off x="6033446" y="296682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" name="Oval 845"/>
            <p:cNvSpPr>
              <a:spLocks noChangeArrowheads="1"/>
            </p:cNvSpPr>
            <p:nvPr/>
          </p:nvSpPr>
          <p:spPr bwMode="auto">
            <a:xfrm>
              <a:off x="6029509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" name="Oval 846"/>
            <p:cNvSpPr>
              <a:spLocks noChangeArrowheads="1"/>
            </p:cNvSpPr>
            <p:nvPr/>
          </p:nvSpPr>
          <p:spPr bwMode="auto">
            <a:xfrm>
              <a:off x="6025572" y="29668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" name="Oval 847"/>
            <p:cNvSpPr>
              <a:spLocks noChangeArrowheads="1"/>
            </p:cNvSpPr>
            <p:nvPr/>
          </p:nvSpPr>
          <p:spPr bwMode="auto">
            <a:xfrm>
              <a:off x="6021635" y="2965837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" name="Oval 848"/>
            <p:cNvSpPr>
              <a:spLocks noChangeArrowheads="1"/>
            </p:cNvSpPr>
            <p:nvPr/>
          </p:nvSpPr>
          <p:spPr bwMode="auto">
            <a:xfrm>
              <a:off x="6017698" y="2962884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" name="Oval 849"/>
            <p:cNvSpPr>
              <a:spLocks noChangeArrowheads="1"/>
            </p:cNvSpPr>
            <p:nvPr/>
          </p:nvSpPr>
          <p:spPr bwMode="auto">
            <a:xfrm>
              <a:off x="6013761" y="29609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" name="Oval 850"/>
            <p:cNvSpPr>
              <a:spLocks noChangeArrowheads="1"/>
            </p:cNvSpPr>
            <p:nvPr/>
          </p:nvSpPr>
          <p:spPr bwMode="auto">
            <a:xfrm>
              <a:off x="6009824" y="2959931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" name="Oval 851"/>
            <p:cNvSpPr>
              <a:spLocks noChangeArrowheads="1"/>
            </p:cNvSpPr>
            <p:nvPr/>
          </p:nvSpPr>
          <p:spPr bwMode="auto">
            <a:xfrm>
              <a:off x="6005887" y="296091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" name="Oval 852"/>
            <p:cNvSpPr>
              <a:spLocks noChangeArrowheads="1"/>
            </p:cNvSpPr>
            <p:nvPr/>
          </p:nvSpPr>
          <p:spPr bwMode="auto">
            <a:xfrm>
              <a:off x="6001950" y="2962884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" name="Oval 853"/>
            <p:cNvSpPr>
              <a:spLocks noChangeArrowheads="1"/>
            </p:cNvSpPr>
            <p:nvPr/>
          </p:nvSpPr>
          <p:spPr bwMode="auto">
            <a:xfrm>
              <a:off x="5998013" y="2965837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" name="Oval 854"/>
            <p:cNvSpPr>
              <a:spLocks noChangeArrowheads="1"/>
            </p:cNvSpPr>
            <p:nvPr/>
          </p:nvSpPr>
          <p:spPr bwMode="auto">
            <a:xfrm>
              <a:off x="5994076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" name="Oval 855"/>
            <p:cNvSpPr>
              <a:spLocks noChangeArrowheads="1"/>
            </p:cNvSpPr>
            <p:nvPr/>
          </p:nvSpPr>
          <p:spPr bwMode="auto">
            <a:xfrm>
              <a:off x="5990139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" name="Oval 856"/>
            <p:cNvSpPr>
              <a:spLocks noChangeArrowheads="1"/>
            </p:cNvSpPr>
            <p:nvPr/>
          </p:nvSpPr>
          <p:spPr bwMode="auto">
            <a:xfrm>
              <a:off x="5986202" y="2967805"/>
              <a:ext cx="13779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" name="Oval 857"/>
            <p:cNvSpPr>
              <a:spLocks noChangeArrowheads="1"/>
            </p:cNvSpPr>
            <p:nvPr/>
          </p:nvSpPr>
          <p:spPr bwMode="auto">
            <a:xfrm>
              <a:off x="5982265" y="2967805"/>
              <a:ext cx="13779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" name="Oval 858"/>
            <p:cNvSpPr>
              <a:spLocks noChangeArrowheads="1"/>
            </p:cNvSpPr>
            <p:nvPr/>
          </p:nvSpPr>
          <p:spPr bwMode="auto">
            <a:xfrm>
              <a:off x="5979312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" name="Oval 859"/>
            <p:cNvSpPr>
              <a:spLocks noChangeArrowheads="1"/>
            </p:cNvSpPr>
            <p:nvPr/>
          </p:nvSpPr>
          <p:spPr bwMode="auto">
            <a:xfrm>
              <a:off x="5975375" y="2967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" name="Oval 860"/>
            <p:cNvSpPr>
              <a:spLocks noChangeArrowheads="1"/>
            </p:cNvSpPr>
            <p:nvPr/>
          </p:nvSpPr>
          <p:spPr bwMode="auto">
            <a:xfrm>
              <a:off x="5971438" y="2967805"/>
              <a:ext cx="12796" cy="1378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" name="Freeform 861"/>
            <p:cNvSpPr>
              <a:spLocks/>
            </p:cNvSpPr>
            <p:nvPr/>
          </p:nvSpPr>
          <p:spPr bwMode="auto">
            <a:xfrm>
              <a:off x="7081672" y="2976663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1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0 w 10"/>
                <a:gd name="T97" fmla="*/ 0 h 1"/>
                <a:gd name="T98" fmla="*/ 0 w 10"/>
                <a:gd name="T9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" name="Freeform 862"/>
            <p:cNvSpPr>
              <a:spLocks/>
            </p:cNvSpPr>
            <p:nvPr/>
          </p:nvSpPr>
          <p:spPr bwMode="auto">
            <a:xfrm>
              <a:off x="7071829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" name="Freeform 863"/>
            <p:cNvSpPr>
              <a:spLocks/>
            </p:cNvSpPr>
            <p:nvPr/>
          </p:nvSpPr>
          <p:spPr bwMode="auto">
            <a:xfrm>
              <a:off x="7061987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" name="Freeform 864"/>
            <p:cNvSpPr>
              <a:spLocks/>
            </p:cNvSpPr>
            <p:nvPr/>
          </p:nvSpPr>
          <p:spPr bwMode="auto">
            <a:xfrm>
              <a:off x="7052144" y="2975679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" name="Freeform 865"/>
            <p:cNvSpPr>
              <a:spLocks/>
            </p:cNvSpPr>
            <p:nvPr/>
          </p:nvSpPr>
          <p:spPr bwMode="auto">
            <a:xfrm>
              <a:off x="7042302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" name="Freeform 866"/>
            <p:cNvSpPr>
              <a:spLocks/>
            </p:cNvSpPr>
            <p:nvPr/>
          </p:nvSpPr>
          <p:spPr bwMode="auto">
            <a:xfrm>
              <a:off x="7032459" y="2974695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" name="Freeform 867"/>
            <p:cNvSpPr>
              <a:spLocks/>
            </p:cNvSpPr>
            <p:nvPr/>
          </p:nvSpPr>
          <p:spPr bwMode="auto">
            <a:xfrm>
              <a:off x="7022617" y="2974695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" name="Freeform 868"/>
            <p:cNvSpPr>
              <a:spLocks/>
            </p:cNvSpPr>
            <p:nvPr/>
          </p:nvSpPr>
          <p:spPr bwMode="auto">
            <a:xfrm>
              <a:off x="7012774" y="2973711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" name="Freeform 869"/>
            <p:cNvSpPr>
              <a:spLocks/>
            </p:cNvSpPr>
            <p:nvPr/>
          </p:nvSpPr>
          <p:spPr bwMode="auto">
            <a:xfrm>
              <a:off x="7002932" y="2972726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" name="Freeform 870"/>
            <p:cNvSpPr>
              <a:spLocks/>
            </p:cNvSpPr>
            <p:nvPr/>
          </p:nvSpPr>
          <p:spPr bwMode="auto">
            <a:xfrm>
              <a:off x="6993089" y="2971742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" name="Freeform 871"/>
            <p:cNvSpPr>
              <a:spLocks/>
            </p:cNvSpPr>
            <p:nvPr/>
          </p:nvSpPr>
          <p:spPr bwMode="auto">
            <a:xfrm>
              <a:off x="6983247" y="2969774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" name="Freeform 872"/>
            <p:cNvSpPr>
              <a:spLocks/>
            </p:cNvSpPr>
            <p:nvPr/>
          </p:nvSpPr>
          <p:spPr bwMode="auto">
            <a:xfrm>
              <a:off x="6973404" y="2967805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" name="Freeform 873"/>
            <p:cNvSpPr>
              <a:spLocks/>
            </p:cNvSpPr>
            <p:nvPr/>
          </p:nvSpPr>
          <p:spPr bwMode="auto">
            <a:xfrm>
              <a:off x="6963562" y="2965837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8 w 10"/>
                <a:gd name="T29" fmla="*/ 2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" name="Freeform 874"/>
            <p:cNvSpPr>
              <a:spLocks/>
            </p:cNvSpPr>
            <p:nvPr/>
          </p:nvSpPr>
          <p:spPr bwMode="auto">
            <a:xfrm>
              <a:off x="6953719" y="2961900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4 h 4"/>
                <a:gd name="T4" fmla="*/ 10 w 10"/>
                <a:gd name="T5" fmla="*/ 3 h 4"/>
                <a:gd name="T6" fmla="*/ 10 w 10"/>
                <a:gd name="T7" fmla="*/ 3 h 4"/>
                <a:gd name="T8" fmla="*/ 10 w 10"/>
                <a:gd name="T9" fmla="*/ 3 h 4"/>
                <a:gd name="T10" fmla="*/ 10 w 10"/>
                <a:gd name="T11" fmla="*/ 3 h 4"/>
                <a:gd name="T12" fmla="*/ 9 w 10"/>
                <a:gd name="T13" fmla="*/ 3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3 h 4"/>
                <a:gd name="T36" fmla="*/ 7 w 10"/>
                <a:gd name="T37" fmla="*/ 3 h 4"/>
                <a:gd name="T38" fmla="*/ 7 w 10"/>
                <a:gd name="T39" fmla="*/ 3 h 4"/>
                <a:gd name="T40" fmla="*/ 7 w 10"/>
                <a:gd name="T41" fmla="*/ 3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2 h 4"/>
                <a:gd name="T66" fmla="*/ 4 w 10"/>
                <a:gd name="T67" fmla="*/ 2 h 4"/>
                <a:gd name="T68" fmla="*/ 4 w 10"/>
                <a:gd name="T69" fmla="*/ 2 h 4"/>
                <a:gd name="T70" fmla="*/ 4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1 h 4"/>
                <a:gd name="T86" fmla="*/ 2 w 10"/>
                <a:gd name="T87" fmla="*/ 1 h 4"/>
                <a:gd name="T88" fmla="*/ 2 w 10"/>
                <a:gd name="T89" fmla="*/ 1 h 4"/>
                <a:gd name="T90" fmla="*/ 1 w 10"/>
                <a:gd name="T91" fmla="*/ 1 h 4"/>
                <a:gd name="T92" fmla="*/ 1 w 10"/>
                <a:gd name="T93" fmla="*/ 1 h 4"/>
                <a:gd name="T94" fmla="*/ 1 w 10"/>
                <a:gd name="T95" fmla="*/ 1 h 4"/>
                <a:gd name="T96" fmla="*/ 1 w 10"/>
                <a:gd name="T97" fmla="*/ 1 h 4"/>
                <a:gd name="T98" fmla="*/ 1 w 10"/>
                <a:gd name="T99" fmla="*/ 1 h 4"/>
                <a:gd name="T100" fmla="*/ 0 w 10"/>
                <a:gd name="T101" fmla="*/ 1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" name="Freeform 875"/>
            <p:cNvSpPr>
              <a:spLocks/>
            </p:cNvSpPr>
            <p:nvPr/>
          </p:nvSpPr>
          <p:spPr bwMode="auto">
            <a:xfrm>
              <a:off x="6943877" y="2958947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3 h 4"/>
                <a:gd name="T4" fmla="*/ 10 w 10"/>
                <a:gd name="T5" fmla="*/ 3 h 4"/>
                <a:gd name="T6" fmla="*/ 10 w 10"/>
                <a:gd name="T7" fmla="*/ 3 h 4"/>
                <a:gd name="T8" fmla="*/ 10 w 10"/>
                <a:gd name="T9" fmla="*/ 3 h 4"/>
                <a:gd name="T10" fmla="*/ 10 w 10"/>
                <a:gd name="T11" fmla="*/ 3 h 4"/>
                <a:gd name="T12" fmla="*/ 9 w 10"/>
                <a:gd name="T13" fmla="*/ 3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7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1 h 4"/>
                <a:gd name="T58" fmla="*/ 5 w 10"/>
                <a:gd name="T59" fmla="*/ 1 h 4"/>
                <a:gd name="T60" fmla="*/ 4 w 10"/>
                <a:gd name="T61" fmla="*/ 1 h 4"/>
                <a:gd name="T62" fmla="*/ 4 w 10"/>
                <a:gd name="T63" fmla="*/ 1 h 4"/>
                <a:gd name="T64" fmla="*/ 4 w 10"/>
                <a:gd name="T65" fmla="*/ 1 h 4"/>
                <a:gd name="T66" fmla="*/ 4 w 10"/>
                <a:gd name="T67" fmla="*/ 1 h 4"/>
                <a:gd name="T68" fmla="*/ 4 w 10"/>
                <a:gd name="T69" fmla="*/ 1 h 4"/>
                <a:gd name="T70" fmla="*/ 4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0 h 4"/>
                <a:gd name="T86" fmla="*/ 2 w 10"/>
                <a:gd name="T87" fmla="*/ 0 h 4"/>
                <a:gd name="T88" fmla="*/ 2 w 10"/>
                <a:gd name="T89" fmla="*/ 0 h 4"/>
                <a:gd name="T90" fmla="*/ 1 w 10"/>
                <a:gd name="T91" fmla="*/ 0 h 4"/>
                <a:gd name="T92" fmla="*/ 1 w 10"/>
                <a:gd name="T93" fmla="*/ 0 h 4"/>
                <a:gd name="T94" fmla="*/ 1 w 10"/>
                <a:gd name="T95" fmla="*/ 0 h 4"/>
                <a:gd name="T96" fmla="*/ 1 w 10"/>
                <a:gd name="T97" fmla="*/ 0 h 4"/>
                <a:gd name="T98" fmla="*/ 1 w 10"/>
                <a:gd name="T99" fmla="*/ 0 h 4"/>
                <a:gd name="T100" fmla="*/ 1 w 10"/>
                <a:gd name="T101" fmla="*/ 0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" name="Freeform 876"/>
            <p:cNvSpPr>
              <a:spLocks/>
            </p:cNvSpPr>
            <p:nvPr/>
          </p:nvSpPr>
          <p:spPr bwMode="auto">
            <a:xfrm>
              <a:off x="6934034" y="2954026"/>
              <a:ext cx="10827" cy="4922"/>
            </a:xfrm>
            <a:custGeom>
              <a:avLst/>
              <a:gdLst>
                <a:gd name="T0" fmla="*/ 11 w 11"/>
                <a:gd name="T1" fmla="*/ 5 h 5"/>
                <a:gd name="T2" fmla="*/ 10 w 11"/>
                <a:gd name="T3" fmla="*/ 5 h 5"/>
                <a:gd name="T4" fmla="*/ 10 w 11"/>
                <a:gd name="T5" fmla="*/ 5 h 5"/>
                <a:gd name="T6" fmla="*/ 10 w 11"/>
                <a:gd name="T7" fmla="*/ 5 h 5"/>
                <a:gd name="T8" fmla="*/ 10 w 11"/>
                <a:gd name="T9" fmla="*/ 5 h 5"/>
                <a:gd name="T10" fmla="*/ 10 w 11"/>
                <a:gd name="T11" fmla="*/ 4 h 5"/>
                <a:gd name="T12" fmla="*/ 9 w 11"/>
                <a:gd name="T13" fmla="*/ 4 h 5"/>
                <a:gd name="T14" fmla="*/ 9 w 11"/>
                <a:gd name="T15" fmla="*/ 4 h 5"/>
                <a:gd name="T16" fmla="*/ 9 w 11"/>
                <a:gd name="T17" fmla="*/ 4 h 5"/>
                <a:gd name="T18" fmla="*/ 9 w 11"/>
                <a:gd name="T19" fmla="*/ 4 h 5"/>
                <a:gd name="T20" fmla="*/ 8 w 11"/>
                <a:gd name="T21" fmla="*/ 4 h 5"/>
                <a:gd name="T22" fmla="*/ 8 w 11"/>
                <a:gd name="T23" fmla="*/ 4 h 5"/>
                <a:gd name="T24" fmla="*/ 8 w 11"/>
                <a:gd name="T25" fmla="*/ 4 h 5"/>
                <a:gd name="T26" fmla="*/ 8 w 11"/>
                <a:gd name="T27" fmla="*/ 4 h 5"/>
                <a:gd name="T28" fmla="*/ 8 w 11"/>
                <a:gd name="T29" fmla="*/ 4 h 5"/>
                <a:gd name="T30" fmla="*/ 7 w 11"/>
                <a:gd name="T31" fmla="*/ 4 h 5"/>
                <a:gd name="T32" fmla="*/ 7 w 11"/>
                <a:gd name="T33" fmla="*/ 4 h 5"/>
                <a:gd name="T34" fmla="*/ 7 w 11"/>
                <a:gd name="T35" fmla="*/ 3 h 5"/>
                <a:gd name="T36" fmla="*/ 7 w 11"/>
                <a:gd name="T37" fmla="*/ 3 h 5"/>
                <a:gd name="T38" fmla="*/ 7 w 11"/>
                <a:gd name="T39" fmla="*/ 3 h 5"/>
                <a:gd name="T40" fmla="*/ 7 w 11"/>
                <a:gd name="T41" fmla="*/ 3 h 5"/>
                <a:gd name="T42" fmla="*/ 6 w 11"/>
                <a:gd name="T43" fmla="*/ 3 h 5"/>
                <a:gd name="T44" fmla="*/ 6 w 11"/>
                <a:gd name="T45" fmla="*/ 3 h 5"/>
                <a:gd name="T46" fmla="*/ 6 w 11"/>
                <a:gd name="T47" fmla="*/ 3 h 5"/>
                <a:gd name="T48" fmla="*/ 6 w 11"/>
                <a:gd name="T49" fmla="*/ 3 h 5"/>
                <a:gd name="T50" fmla="*/ 6 w 11"/>
                <a:gd name="T51" fmla="*/ 3 h 5"/>
                <a:gd name="T52" fmla="*/ 5 w 11"/>
                <a:gd name="T53" fmla="*/ 2 h 5"/>
                <a:gd name="T54" fmla="*/ 5 w 11"/>
                <a:gd name="T55" fmla="*/ 2 h 5"/>
                <a:gd name="T56" fmla="*/ 5 w 11"/>
                <a:gd name="T57" fmla="*/ 2 h 5"/>
                <a:gd name="T58" fmla="*/ 5 w 11"/>
                <a:gd name="T59" fmla="*/ 2 h 5"/>
                <a:gd name="T60" fmla="*/ 4 w 11"/>
                <a:gd name="T61" fmla="*/ 2 h 5"/>
                <a:gd name="T62" fmla="*/ 4 w 11"/>
                <a:gd name="T63" fmla="*/ 2 h 5"/>
                <a:gd name="T64" fmla="*/ 4 w 11"/>
                <a:gd name="T65" fmla="*/ 2 h 5"/>
                <a:gd name="T66" fmla="*/ 4 w 11"/>
                <a:gd name="T67" fmla="*/ 2 h 5"/>
                <a:gd name="T68" fmla="*/ 4 w 11"/>
                <a:gd name="T69" fmla="*/ 2 h 5"/>
                <a:gd name="T70" fmla="*/ 4 w 11"/>
                <a:gd name="T71" fmla="*/ 2 h 5"/>
                <a:gd name="T72" fmla="*/ 3 w 11"/>
                <a:gd name="T73" fmla="*/ 2 h 5"/>
                <a:gd name="T74" fmla="*/ 3 w 11"/>
                <a:gd name="T75" fmla="*/ 1 h 5"/>
                <a:gd name="T76" fmla="*/ 3 w 11"/>
                <a:gd name="T77" fmla="*/ 1 h 5"/>
                <a:gd name="T78" fmla="*/ 3 w 11"/>
                <a:gd name="T79" fmla="*/ 1 h 5"/>
                <a:gd name="T80" fmla="*/ 3 w 11"/>
                <a:gd name="T81" fmla="*/ 1 h 5"/>
                <a:gd name="T82" fmla="*/ 2 w 11"/>
                <a:gd name="T83" fmla="*/ 1 h 5"/>
                <a:gd name="T84" fmla="*/ 2 w 11"/>
                <a:gd name="T85" fmla="*/ 1 h 5"/>
                <a:gd name="T86" fmla="*/ 2 w 11"/>
                <a:gd name="T87" fmla="*/ 1 h 5"/>
                <a:gd name="T88" fmla="*/ 2 w 11"/>
                <a:gd name="T89" fmla="*/ 1 h 5"/>
                <a:gd name="T90" fmla="*/ 1 w 11"/>
                <a:gd name="T91" fmla="*/ 1 h 5"/>
                <a:gd name="T92" fmla="*/ 1 w 11"/>
                <a:gd name="T93" fmla="*/ 1 h 5"/>
                <a:gd name="T94" fmla="*/ 1 w 11"/>
                <a:gd name="T95" fmla="*/ 1 h 5"/>
                <a:gd name="T96" fmla="*/ 1 w 11"/>
                <a:gd name="T97" fmla="*/ 0 h 5"/>
                <a:gd name="T98" fmla="*/ 1 w 11"/>
                <a:gd name="T99" fmla="*/ 0 h 5"/>
                <a:gd name="T100" fmla="*/ 1 w 11"/>
                <a:gd name="T101" fmla="*/ 0 h 5"/>
                <a:gd name="T102" fmla="*/ 0 w 11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" name="Freeform 877"/>
            <p:cNvSpPr>
              <a:spLocks/>
            </p:cNvSpPr>
            <p:nvPr/>
          </p:nvSpPr>
          <p:spPr bwMode="auto">
            <a:xfrm>
              <a:off x="6924192" y="2948120"/>
              <a:ext cx="10827" cy="5906"/>
            </a:xfrm>
            <a:custGeom>
              <a:avLst/>
              <a:gdLst>
                <a:gd name="T0" fmla="*/ 11 w 11"/>
                <a:gd name="T1" fmla="*/ 6 h 6"/>
                <a:gd name="T2" fmla="*/ 10 w 11"/>
                <a:gd name="T3" fmla="*/ 6 h 6"/>
                <a:gd name="T4" fmla="*/ 10 w 11"/>
                <a:gd name="T5" fmla="*/ 6 h 6"/>
                <a:gd name="T6" fmla="*/ 10 w 11"/>
                <a:gd name="T7" fmla="*/ 6 h 6"/>
                <a:gd name="T8" fmla="*/ 10 w 11"/>
                <a:gd name="T9" fmla="*/ 6 h 6"/>
                <a:gd name="T10" fmla="*/ 10 w 11"/>
                <a:gd name="T11" fmla="*/ 6 h 6"/>
                <a:gd name="T12" fmla="*/ 9 w 11"/>
                <a:gd name="T13" fmla="*/ 5 h 6"/>
                <a:gd name="T14" fmla="*/ 9 w 11"/>
                <a:gd name="T15" fmla="*/ 5 h 6"/>
                <a:gd name="T16" fmla="*/ 9 w 11"/>
                <a:gd name="T17" fmla="*/ 5 h 6"/>
                <a:gd name="T18" fmla="*/ 9 w 11"/>
                <a:gd name="T19" fmla="*/ 5 h 6"/>
                <a:gd name="T20" fmla="*/ 8 w 11"/>
                <a:gd name="T21" fmla="*/ 5 h 6"/>
                <a:gd name="T22" fmla="*/ 8 w 11"/>
                <a:gd name="T23" fmla="*/ 5 h 6"/>
                <a:gd name="T24" fmla="*/ 8 w 11"/>
                <a:gd name="T25" fmla="*/ 5 h 6"/>
                <a:gd name="T26" fmla="*/ 8 w 11"/>
                <a:gd name="T27" fmla="*/ 5 h 6"/>
                <a:gd name="T28" fmla="*/ 8 w 11"/>
                <a:gd name="T29" fmla="*/ 5 h 6"/>
                <a:gd name="T30" fmla="*/ 8 w 11"/>
                <a:gd name="T31" fmla="*/ 5 h 6"/>
                <a:gd name="T32" fmla="*/ 7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4 h 6"/>
                <a:gd name="T40" fmla="*/ 7 w 11"/>
                <a:gd name="T41" fmla="*/ 4 h 6"/>
                <a:gd name="T42" fmla="*/ 6 w 11"/>
                <a:gd name="T43" fmla="*/ 4 h 6"/>
                <a:gd name="T44" fmla="*/ 6 w 11"/>
                <a:gd name="T45" fmla="*/ 4 h 6"/>
                <a:gd name="T46" fmla="*/ 6 w 11"/>
                <a:gd name="T47" fmla="*/ 4 h 6"/>
                <a:gd name="T48" fmla="*/ 6 w 11"/>
                <a:gd name="T49" fmla="*/ 4 h 6"/>
                <a:gd name="T50" fmla="*/ 6 w 11"/>
                <a:gd name="T51" fmla="*/ 3 h 6"/>
                <a:gd name="T52" fmla="*/ 5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3 h 6"/>
                <a:gd name="T60" fmla="*/ 4 w 11"/>
                <a:gd name="T61" fmla="*/ 3 h 6"/>
                <a:gd name="T62" fmla="*/ 4 w 11"/>
                <a:gd name="T63" fmla="*/ 3 h 6"/>
                <a:gd name="T64" fmla="*/ 4 w 11"/>
                <a:gd name="T65" fmla="*/ 2 h 6"/>
                <a:gd name="T66" fmla="*/ 4 w 11"/>
                <a:gd name="T67" fmla="*/ 2 h 6"/>
                <a:gd name="T68" fmla="*/ 4 w 11"/>
                <a:gd name="T69" fmla="*/ 2 h 6"/>
                <a:gd name="T70" fmla="*/ 4 w 11"/>
                <a:gd name="T71" fmla="*/ 2 h 6"/>
                <a:gd name="T72" fmla="*/ 3 w 11"/>
                <a:gd name="T73" fmla="*/ 2 h 6"/>
                <a:gd name="T74" fmla="*/ 3 w 11"/>
                <a:gd name="T75" fmla="*/ 2 h 6"/>
                <a:gd name="T76" fmla="*/ 3 w 11"/>
                <a:gd name="T77" fmla="*/ 2 h 6"/>
                <a:gd name="T78" fmla="*/ 3 w 11"/>
                <a:gd name="T79" fmla="*/ 2 h 6"/>
                <a:gd name="T80" fmla="*/ 3 w 11"/>
                <a:gd name="T81" fmla="*/ 2 h 6"/>
                <a:gd name="T82" fmla="*/ 2 w 11"/>
                <a:gd name="T83" fmla="*/ 1 h 6"/>
                <a:gd name="T84" fmla="*/ 2 w 11"/>
                <a:gd name="T85" fmla="*/ 1 h 6"/>
                <a:gd name="T86" fmla="*/ 2 w 11"/>
                <a:gd name="T87" fmla="*/ 1 h 6"/>
                <a:gd name="T88" fmla="*/ 2 w 11"/>
                <a:gd name="T89" fmla="*/ 1 h 6"/>
                <a:gd name="T90" fmla="*/ 1 w 11"/>
                <a:gd name="T91" fmla="*/ 1 h 6"/>
                <a:gd name="T92" fmla="*/ 1 w 11"/>
                <a:gd name="T93" fmla="*/ 1 h 6"/>
                <a:gd name="T94" fmla="*/ 1 w 11"/>
                <a:gd name="T95" fmla="*/ 1 h 6"/>
                <a:gd name="T96" fmla="*/ 1 w 11"/>
                <a:gd name="T97" fmla="*/ 1 h 6"/>
                <a:gd name="T98" fmla="*/ 1 w 11"/>
                <a:gd name="T99" fmla="*/ 1 h 6"/>
                <a:gd name="T100" fmla="*/ 1 w 11"/>
                <a:gd name="T101" fmla="*/ 0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" name="Freeform 878"/>
            <p:cNvSpPr>
              <a:spLocks/>
            </p:cNvSpPr>
            <p:nvPr/>
          </p:nvSpPr>
          <p:spPr bwMode="auto">
            <a:xfrm>
              <a:off x="6914349" y="2941230"/>
              <a:ext cx="10827" cy="6890"/>
            </a:xfrm>
            <a:custGeom>
              <a:avLst/>
              <a:gdLst>
                <a:gd name="T0" fmla="*/ 11 w 11"/>
                <a:gd name="T1" fmla="*/ 7 h 7"/>
                <a:gd name="T2" fmla="*/ 10 w 11"/>
                <a:gd name="T3" fmla="*/ 7 h 7"/>
                <a:gd name="T4" fmla="*/ 10 w 11"/>
                <a:gd name="T5" fmla="*/ 7 h 7"/>
                <a:gd name="T6" fmla="*/ 10 w 11"/>
                <a:gd name="T7" fmla="*/ 7 h 7"/>
                <a:gd name="T8" fmla="*/ 10 w 11"/>
                <a:gd name="T9" fmla="*/ 7 h 7"/>
                <a:gd name="T10" fmla="*/ 10 w 11"/>
                <a:gd name="T11" fmla="*/ 7 h 7"/>
                <a:gd name="T12" fmla="*/ 9 w 11"/>
                <a:gd name="T13" fmla="*/ 6 h 7"/>
                <a:gd name="T14" fmla="*/ 9 w 11"/>
                <a:gd name="T15" fmla="*/ 6 h 7"/>
                <a:gd name="T16" fmla="*/ 9 w 11"/>
                <a:gd name="T17" fmla="*/ 6 h 7"/>
                <a:gd name="T18" fmla="*/ 9 w 11"/>
                <a:gd name="T19" fmla="*/ 6 h 7"/>
                <a:gd name="T20" fmla="*/ 8 w 11"/>
                <a:gd name="T21" fmla="*/ 6 h 7"/>
                <a:gd name="T22" fmla="*/ 8 w 11"/>
                <a:gd name="T23" fmla="*/ 6 h 7"/>
                <a:gd name="T24" fmla="*/ 8 w 11"/>
                <a:gd name="T25" fmla="*/ 6 h 7"/>
                <a:gd name="T26" fmla="*/ 8 w 11"/>
                <a:gd name="T27" fmla="*/ 6 h 7"/>
                <a:gd name="T28" fmla="*/ 8 w 11"/>
                <a:gd name="T29" fmla="*/ 5 h 7"/>
                <a:gd name="T30" fmla="*/ 8 w 11"/>
                <a:gd name="T31" fmla="*/ 5 h 7"/>
                <a:gd name="T32" fmla="*/ 7 w 11"/>
                <a:gd name="T33" fmla="*/ 5 h 7"/>
                <a:gd name="T34" fmla="*/ 7 w 11"/>
                <a:gd name="T35" fmla="*/ 5 h 7"/>
                <a:gd name="T36" fmla="*/ 7 w 11"/>
                <a:gd name="T37" fmla="*/ 5 h 7"/>
                <a:gd name="T38" fmla="*/ 7 w 11"/>
                <a:gd name="T39" fmla="*/ 5 h 7"/>
                <a:gd name="T40" fmla="*/ 7 w 11"/>
                <a:gd name="T41" fmla="*/ 5 h 7"/>
                <a:gd name="T42" fmla="*/ 6 w 11"/>
                <a:gd name="T43" fmla="*/ 5 h 7"/>
                <a:gd name="T44" fmla="*/ 6 w 11"/>
                <a:gd name="T45" fmla="*/ 4 h 7"/>
                <a:gd name="T46" fmla="*/ 6 w 11"/>
                <a:gd name="T47" fmla="*/ 4 h 7"/>
                <a:gd name="T48" fmla="*/ 6 w 11"/>
                <a:gd name="T49" fmla="*/ 4 h 7"/>
                <a:gd name="T50" fmla="*/ 6 w 11"/>
                <a:gd name="T51" fmla="*/ 4 h 7"/>
                <a:gd name="T52" fmla="*/ 5 w 11"/>
                <a:gd name="T53" fmla="*/ 4 h 7"/>
                <a:gd name="T54" fmla="*/ 5 w 11"/>
                <a:gd name="T55" fmla="*/ 4 h 7"/>
                <a:gd name="T56" fmla="*/ 5 w 11"/>
                <a:gd name="T57" fmla="*/ 4 h 7"/>
                <a:gd name="T58" fmla="*/ 5 w 11"/>
                <a:gd name="T59" fmla="*/ 3 h 7"/>
                <a:gd name="T60" fmla="*/ 5 w 11"/>
                <a:gd name="T61" fmla="*/ 3 h 7"/>
                <a:gd name="T62" fmla="*/ 4 w 11"/>
                <a:gd name="T63" fmla="*/ 3 h 7"/>
                <a:gd name="T64" fmla="*/ 4 w 11"/>
                <a:gd name="T65" fmla="*/ 3 h 7"/>
                <a:gd name="T66" fmla="*/ 4 w 11"/>
                <a:gd name="T67" fmla="*/ 3 h 7"/>
                <a:gd name="T68" fmla="*/ 4 w 11"/>
                <a:gd name="T69" fmla="*/ 3 h 7"/>
                <a:gd name="T70" fmla="*/ 4 w 11"/>
                <a:gd name="T71" fmla="*/ 2 h 7"/>
                <a:gd name="T72" fmla="*/ 3 w 11"/>
                <a:gd name="T73" fmla="*/ 2 h 7"/>
                <a:gd name="T74" fmla="*/ 3 w 11"/>
                <a:gd name="T75" fmla="*/ 2 h 7"/>
                <a:gd name="T76" fmla="*/ 3 w 11"/>
                <a:gd name="T77" fmla="*/ 2 h 7"/>
                <a:gd name="T78" fmla="*/ 3 w 11"/>
                <a:gd name="T79" fmla="*/ 2 h 7"/>
                <a:gd name="T80" fmla="*/ 3 w 11"/>
                <a:gd name="T81" fmla="*/ 2 h 7"/>
                <a:gd name="T82" fmla="*/ 2 w 11"/>
                <a:gd name="T83" fmla="*/ 2 h 7"/>
                <a:gd name="T84" fmla="*/ 2 w 11"/>
                <a:gd name="T85" fmla="*/ 1 h 7"/>
                <a:gd name="T86" fmla="*/ 2 w 11"/>
                <a:gd name="T87" fmla="*/ 1 h 7"/>
                <a:gd name="T88" fmla="*/ 2 w 11"/>
                <a:gd name="T89" fmla="*/ 1 h 7"/>
                <a:gd name="T90" fmla="*/ 1 w 11"/>
                <a:gd name="T91" fmla="*/ 1 h 7"/>
                <a:gd name="T92" fmla="*/ 1 w 11"/>
                <a:gd name="T93" fmla="*/ 1 h 7"/>
                <a:gd name="T94" fmla="*/ 1 w 11"/>
                <a:gd name="T95" fmla="*/ 1 h 7"/>
                <a:gd name="T96" fmla="*/ 1 w 11"/>
                <a:gd name="T97" fmla="*/ 0 h 7"/>
                <a:gd name="T98" fmla="*/ 1 w 11"/>
                <a:gd name="T99" fmla="*/ 0 h 7"/>
                <a:gd name="T100" fmla="*/ 1 w 11"/>
                <a:gd name="T101" fmla="*/ 0 h 7"/>
                <a:gd name="T102" fmla="*/ 0 w 11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" name="Freeform 879"/>
            <p:cNvSpPr>
              <a:spLocks/>
            </p:cNvSpPr>
            <p:nvPr/>
          </p:nvSpPr>
          <p:spPr bwMode="auto">
            <a:xfrm>
              <a:off x="6904507" y="2932372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0 w 11"/>
                <a:gd name="T3" fmla="*/ 9 h 9"/>
                <a:gd name="T4" fmla="*/ 10 w 11"/>
                <a:gd name="T5" fmla="*/ 9 h 9"/>
                <a:gd name="T6" fmla="*/ 10 w 11"/>
                <a:gd name="T7" fmla="*/ 8 h 9"/>
                <a:gd name="T8" fmla="*/ 10 w 11"/>
                <a:gd name="T9" fmla="*/ 8 h 9"/>
                <a:gd name="T10" fmla="*/ 10 w 11"/>
                <a:gd name="T11" fmla="*/ 8 h 9"/>
                <a:gd name="T12" fmla="*/ 9 w 11"/>
                <a:gd name="T13" fmla="*/ 8 h 9"/>
                <a:gd name="T14" fmla="*/ 9 w 11"/>
                <a:gd name="T15" fmla="*/ 8 h 9"/>
                <a:gd name="T16" fmla="*/ 9 w 11"/>
                <a:gd name="T17" fmla="*/ 8 h 9"/>
                <a:gd name="T18" fmla="*/ 9 w 11"/>
                <a:gd name="T19" fmla="*/ 8 h 9"/>
                <a:gd name="T20" fmla="*/ 8 w 11"/>
                <a:gd name="T21" fmla="*/ 7 h 9"/>
                <a:gd name="T22" fmla="*/ 8 w 11"/>
                <a:gd name="T23" fmla="*/ 7 h 9"/>
                <a:gd name="T24" fmla="*/ 8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7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6 h 9"/>
                <a:gd name="T42" fmla="*/ 6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5 h 9"/>
                <a:gd name="T52" fmla="*/ 6 w 11"/>
                <a:gd name="T53" fmla="*/ 5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5 w 11"/>
                <a:gd name="T61" fmla="*/ 4 h 9"/>
                <a:gd name="T62" fmla="*/ 4 w 11"/>
                <a:gd name="T63" fmla="*/ 4 h 9"/>
                <a:gd name="T64" fmla="*/ 4 w 11"/>
                <a:gd name="T65" fmla="*/ 4 h 9"/>
                <a:gd name="T66" fmla="*/ 4 w 11"/>
                <a:gd name="T67" fmla="*/ 3 h 9"/>
                <a:gd name="T68" fmla="*/ 4 w 11"/>
                <a:gd name="T69" fmla="*/ 3 h 9"/>
                <a:gd name="T70" fmla="*/ 4 w 11"/>
                <a:gd name="T71" fmla="*/ 3 h 9"/>
                <a:gd name="T72" fmla="*/ 3 w 11"/>
                <a:gd name="T73" fmla="*/ 3 h 9"/>
                <a:gd name="T74" fmla="*/ 3 w 11"/>
                <a:gd name="T75" fmla="*/ 2 h 9"/>
                <a:gd name="T76" fmla="*/ 3 w 11"/>
                <a:gd name="T77" fmla="*/ 2 h 9"/>
                <a:gd name="T78" fmla="*/ 3 w 11"/>
                <a:gd name="T79" fmla="*/ 2 h 9"/>
                <a:gd name="T80" fmla="*/ 3 w 11"/>
                <a:gd name="T81" fmla="*/ 2 h 9"/>
                <a:gd name="T82" fmla="*/ 2 w 11"/>
                <a:gd name="T83" fmla="*/ 2 h 9"/>
                <a:gd name="T84" fmla="*/ 2 w 11"/>
                <a:gd name="T85" fmla="*/ 1 h 9"/>
                <a:gd name="T86" fmla="*/ 2 w 11"/>
                <a:gd name="T87" fmla="*/ 1 h 9"/>
                <a:gd name="T88" fmla="*/ 2 w 11"/>
                <a:gd name="T89" fmla="*/ 1 h 9"/>
                <a:gd name="T90" fmla="*/ 2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1 w 11"/>
                <a:gd name="T97" fmla="*/ 0 h 9"/>
                <a:gd name="T98" fmla="*/ 1 w 11"/>
                <a:gd name="T99" fmla="*/ 0 h 9"/>
                <a:gd name="T100" fmla="*/ 1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" name="Freeform 880"/>
            <p:cNvSpPr>
              <a:spLocks/>
            </p:cNvSpPr>
            <p:nvPr/>
          </p:nvSpPr>
          <p:spPr bwMode="auto">
            <a:xfrm>
              <a:off x="6894664" y="2920561"/>
              <a:ext cx="10827" cy="11811"/>
            </a:xfrm>
            <a:custGeom>
              <a:avLst/>
              <a:gdLst>
                <a:gd name="T0" fmla="*/ 11 w 11"/>
                <a:gd name="T1" fmla="*/ 12 h 12"/>
                <a:gd name="T2" fmla="*/ 10 w 11"/>
                <a:gd name="T3" fmla="*/ 12 h 12"/>
                <a:gd name="T4" fmla="*/ 10 w 11"/>
                <a:gd name="T5" fmla="*/ 12 h 12"/>
                <a:gd name="T6" fmla="*/ 10 w 11"/>
                <a:gd name="T7" fmla="*/ 11 h 12"/>
                <a:gd name="T8" fmla="*/ 10 w 11"/>
                <a:gd name="T9" fmla="*/ 11 h 12"/>
                <a:gd name="T10" fmla="*/ 10 w 11"/>
                <a:gd name="T11" fmla="*/ 11 h 12"/>
                <a:gd name="T12" fmla="*/ 9 w 11"/>
                <a:gd name="T13" fmla="*/ 11 h 12"/>
                <a:gd name="T14" fmla="*/ 9 w 11"/>
                <a:gd name="T15" fmla="*/ 10 h 12"/>
                <a:gd name="T16" fmla="*/ 9 w 11"/>
                <a:gd name="T17" fmla="*/ 10 h 12"/>
                <a:gd name="T18" fmla="*/ 9 w 11"/>
                <a:gd name="T19" fmla="*/ 10 h 12"/>
                <a:gd name="T20" fmla="*/ 8 w 11"/>
                <a:gd name="T21" fmla="*/ 10 h 12"/>
                <a:gd name="T22" fmla="*/ 8 w 11"/>
                <a:gd name="T23" fmla="*/ 10 h 12"/>
                <a:gd name="T24" fmla="*/ 8 w 11"/>
                <a:gd name="T25" fmla="*/ 9 h 12"/>
                <a:gd name="T26" fmla="*/ 8 w 11"/>
                <a:gd name="T27" fmla="*/ 9 h 12"/>
                <a:gd name="T28" fmla="*/ 8 w 11"/>
                <a:gd name="T29" fmla="*/ 9 h 12"/>
                <a:gd name="T30" fmla="*/ 8 w 11"/>
                <a:gd name="T31" fmla="*/ 9 h 12"/>
                <a:gd name="T32" fmla="*/ 7 w 11"/>
                <a:gd name="T33" fmla="*/ 9 h 12"/>
                <a:gd name="T34" fmla="*/ 7 w 11"/>
                <a:gd name="T35" fmla="*/ 8 h 12"/>
                <a:gd name="T36" fmla="*/ 7 w 11"/>
                <a:gd name="T37" fmla="*/ 8 h 12"/>
                <a:gd name="T38" fmla="*/ 7 w 11"/>
                <a:gd name="T39" fmla="*/ 8 h 12"/>
                <a:gd name="T40" fmla="*/ 7 w 11"/>
                <a:gd name="T41" fmla="*/ 8 h 12"/>
                <a:gd name="T42" fmla="*/ 6 w 11"/>
                <a:gd name="T43" fmla="*/ 7 h 12"/>
                <a:gd name="T44" fmla="*/ 6 w 11"/>
                <a:gd name="T45" fmla="*/ 7 h 12"/>
                <a:gd name="T46" fmla="*/ 6 w 11"/>
                <a:gd name="T47" fmla="*/ 7 h 12"/>
                <a:gd name="T48" fmla="*/ 6 w 11"/>
                <a:gd name="T49" fmla="*/ 7 h 12"/>
                <a:gd name="T50" fmla="*/ 6 w 11"/>
                <a:gd name="T51" fmla="*/ 6 h 12"/>
                <a:gd name="T52" fmla="*/ 6 w 11"/>
                <a:gd name="T53" fmla="*/ 6 h 12"/>
                <a:gd name="T54" fmla="*/ 5 w 11"/>
                <a:gd name="T55" fmla="*/ 6 h 12"/>
                <a:gd name="T56" fmla="*/ 5 w 11"/>
                <a:gd name="T57" fmla="*/ 6 h 12"/>
                <a:gd name="T58" fmla="*/ 5 w 11"/>
                <a:gd name="T59" fmla="*/ 6 h 12"/>
                <a:gd name="T60" fmla="*/ 5 w 11"/>
                <a:gd name="T61" fmla="*/ 5 h 12"/>
                <a:gd name="T62" fmla="*/ 4 w 11"/>
                <a:gd name="T63" fmla="*/ 5 h 12"/>
                <a:gd name="T64" fmla="*/ 4 w 11"/>
                <a:gd name="T65" fmla="*/ 5 h 12"/>
                <a:gd name="T66" fmla="*/ 4 w 11"/>
                <a:gd name="T67" fmla="*/ 4 h 12"/>
                <a:gd name="T68" fmla="*/ 4 w 11"/>
                <a:gd name="T69" fmla="*/ 4 h 12"/>
                <a:gd name="T70" fmla="*/ 4 w 11"/>
                <a:gd name="T71" fmla="*/ 4 h 12"/>
                <a:gd name="T72" fmla="*/ 3 w 11"/>
                <a:gd name="T73" fmla="*/ 4 h 12"/>
                <a:gd name="T74" fmla="*/ 3 w 11"/>
                <a:gd name="T75" fmla="*/ 4 h 12"/>
                <a:gd name="T76" fmla="*/ 3 w 11"/>
                <a:gd name="T77" fmla="*/ 3 h 12"/>
                <a:gd name="T78" fmla="*/ 3 w 11"/>
                <a:gd name="T79" fmla="*/ 3 h 12"/>
                <a:gd name="T80" fmla="*/ 3 w 11"/>
                <a:gd name="T81" fmla="*/ 3 h 12"/>
                <a:gd name="T82" fmla="*/ 3 w 11"/>
                <a:gd name="T83" fmla="*/ 3 h 12"/>
                <a:gd name="T84" fmla="*/ 2 w 11"/>
                <a:gd name="T85" fmla="*/ 2 h 12"/>
                <a:gd name="T86" fmla="*/ 2 w 11"/>
                <a:gd name="T87" fmla="*/ 2 h 12"/>
                <a:gd name="T88" fmla="*/ 2 w 11"/>
                <a:gd name="T89" fmla="*/ 2 h 12"/>
                <a:gd name="T90" fmla="*/ 2 w 11"/>
                <a:gd name="T91" fmla="*/ 2 h 12"/>
                <a:gd name="T92" fmla="*/ 1 w 11"/>
                <a:gd name="T93" fmla="*/ 2 h 12"/>
                <a:gd name="T94" fmla="*/ 1 w 11"/>
                <a:gd name="T95" fmla="*/ 1 h 12"/>
                <a:gd name="T96" fmla="*/ 1 w 11"/>
                <a:gd name="T97" fmla="*/ 1 h 12"/>
                <a:gd name="T98" fmla="*/ 1 w 11"/>
                <a:gd name="T99" fmla="*/ 1 h 12"/>
                <a:gd name="T100" fmla="*/ 1 w 11"/>
                <a:gd name="T101" fmla="*/ 0 h 12"/>
                <a:gd name="T102" fmla="*/ 0 w 11"/>
                <a:gd name="T10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10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" name="Freeform 881"/>
            <p:cNvSpPr>
              <a:spLocks/>
            </p:cNvSpPr>
            <p:nvPr/>
          </p:nvSpPr>
          <p:spPr bwMode="auto">
            <a:xfrm>
              <a:off x="6884822" y="2906782"/>
              <a:ext cx="10827" cy="13780"/>
            </a:xfrm>
            <a:custGeom>
              <a:avLst/>
              <a:gdLst>
                <a:gd name="T0" fmla="*/ 11 w 11"/>
                <a:gd name="T1" fmla="*/ 14 h 14"/>
                <a:gd name="T2" fmla="*/ 10 w 11"/>
                <a:gd name="T3" fmla="*/ 14 h 14"/>
                <a:gd name="T4" fmla="*/ 10 w 11"/>
                <a:gd name="T5" fmla="*/ 14 h 14"/>
                <a:gd name="T6" fmla="*/ 10 w 11"/>
                <a:gd name="T7" fmla="*/ 14 h 14"/>
                <a:gd name="T8" fmla="*/ 10 w 11"/>
                <a:gd name="T9" fmla="*/ 13 h 14"/>
                <a:gd name="T10" fmla="*/ 10 w 11"/>
                <a:gd name="T11" fmla="*/ 13 h 14"/>
                <a:gd name="T12" fmla="*/ 10 w 11"/>
                <a:gd name="T13" fmla="*/ 13 h 14"/>
                <a:gd name="T14" fmla="*/ 9 w 11"/>
                <a:gd name="T15" fmla="*/ 13 h 14"/>
                <a:gd name="T16" fmla="*/ 9 w 11"/>
                <a:gd name="T17" fmla="*/ 12 h 14"/>
                <a:gd name="T18" fmla="*/ 9 w 11"/>
                <a:gd name="T19" fmla="*/ 12 h 14"/>
                <a:gd name="T20" fmla="*/ 9 w 11"/>
                <a:gd name="T21" fmla="*/ 12 h 14"/>
                <a:gd name="T22" fmla="*/ 8 w 11"/>
                <a:gd name="T23" fmla="*/ 11 h 14"/>
                <a:gd name="T24" fmla="*/ 8 w 11"/>
                <a:gd name="T25" fmla="*/ 11 h 14"/>
                <a:gd name="T26" fmla="*/ 8 w 11"/>
                <a:gd name="T27" fmla="*/ 11 h 14"/>
                <a:gd name="T28" fmla="*/ 8 w 11"/>
                <a:gd name="T29" fmla="*/ 11 h 14"/>
                <a:gd name="T30" fmla="*/ 8 w 11"/>
                <a:gd name="T31" fmla="*/ 10 h 14"/>
                <a:gd name="T32" fmla="*/ 7 w 11"/>
                <a:gd name="T33" fmla="*/ 10 h 14"/>
                <a:gd name="T34" fmla="*/ 7 w 11"/>
                <a:gd name="T35" fmla="*/ 10 h 14"/>
                <a:gd name="T36" fmla="*/ 7 w 11"/>
                <a:gd name="T37" fmla="*/ 10 h 14"/>
                <a:gd name="T38" fmla="*/ 7 w 11"/>
                <a:gd name="T39" fmla="*/ 9 h 14"/>
                <a:gd name="T40" fmla="*/ 7 w 11"/>
                <a:gd name="T41" fmla="*/ 9 h 14"/>
                <a:gd name="T42" fmla="*/ 6 w 11"/>
                <a:gd name="T43" fmla="*/ 9 h 14"/>
                <a:gd name="T44" fmla="*/ 6 w 11"/>
                <a:gd name="T45" fmla="*/ 8 h 14"/>
                <a:gd name="T46" fmla="*/ 6 w 11"/>
                <a:gd name="T47" fmla="*/ 8 h 14"/>
                <a:gd name="T48" fmla="*/ 6 w 11"/>
                <a:gd name="T49" fmla="*/ 8 h 14"/>
                <a:gd name="T50" fmla="*/ 6 w 11"/>
                <a:gd name="T51" fmla="*/ 7 h 14"/>
                <a:gd name="T52" fmla="*/ 6 w 11"/>
                <a:gd name="T53" fmla="*/ 7 h 14"/>
                <a:gd name="T54" fmla="*/ 5 w 11"/>
                <a:gd name="T55" fmla="*/ 7 h 14"/>
                <a:gd name="T56" fmla="*/ 5 w 11"/>
                <a:gd name="T57" fmla="*/ 7 h 14"/>
                <a:gd name="T58" fmla="*/ 5 w 11"/>
                <a:gd name="T59" fmla="*/ 6 h 14"/>
                <a:gd name="T60" fmla="*/ 5 w 11"/>
                <a:gd name="T61" fmla="*/ 6 h 14"/>
                <a:gd name="T62" fmla="*/ 4 w 11"/>
                <a:gd name="T63" fmla="*/ 6 h 14"/>
                <a:gd name="T64" fmla="*/ 4 w 11"/>
                <a:gd name="T65" fmla="*/ 5 h 14"/>
                <a:gd name="T66" fmla="*/ 4 w 11"/>
                <a:gd name="T67" fmla="*/ 5 h 14"/>
                <a:gd name="T68" fmla="*/ 4 w 11"/>
                <a:gd name="T69" fmla="*/ 5 h 14"/>
                <a:gd name="T70" fmla="*/ 4 w 11"/>
                <a:gd name="T71" fmla="*/ 4 h 14"/>
                <a:gd name="T72" fmla="*/ 3 w 11"/>
                <a:gd name="T73" fmla="*/ 4 h 14"/>
                <a:gd name="T74" fmla="*/ 3 w 11"/>
                <a:gd name="T75" fmla="*/ 4 h 14"/>
                <a:gd name="T76" fmla="*/ 3 w 11"/>
                <a:gd name="T77" fmla="*/ 4 h 14"/>
                <a:gd name="T78" fmla="*/ 3 w 11"/>
                <a:gd name="T79" fmla="*/ 3 h 14"/>
                <a:gd name="T80" fmla="*/ 3 w 11"/>
                <a:gd name="T81" fmla="*/ 3 h 14"/>
                <a:gd name="T82" fmla="*/ 3 w 11"/>
                <a:gd name="T83" fmla="*/ 3 h 14"/>
                <a:gd name="T84" fmla="*/ 2 w 11"/>
                <a:gd name="T85" fmla="*/ 2 h 14"/>
                <a:gd name="T86" fmla="*/ 2 w 11"/>
                <a:gd name="T87" fmla="*/ 2 h 14"/>
                <a:gd name="T88" fmla="*/ 2 w 11"/>
                <a:gd name="T89" fmla="*/ 2 h 14"/>
                <a:gd name="T90" fmla="*/ 2 w 11"/>
                <a:gd name="T91" fmla="*/ 1 h 14"/>
                <a:gd name="T92" fmla="*/ 1 w 11"/>
                <a:gd name="T93" fmla="*/ 1 h 14"/>
                <a:gd name="T94" fmla="*/ 1 w 11"/>
                <a:gd name="T95" fmla="*/ 1 h 14"/>
                <a:gd name="T96" fmla="*/ 1 w 11"/>
                <a:gd name="T97" fmla="*/ 0 h 14"/>
                <a:gd name="T98" fmla="*/ 1 w 11"/>
                <a:gd name="T99" fmla="*/ 0 h 14"/>
                <a:gd name="T100" fmla="*/ 1 w 11"/>
                <a:gd name="T101" fmla="*/ 0 h 14"/>
                <a:gd name="T102" fmla="*/ 0 w 11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" name="Freeform 882"/>
            <p:cNvSpPr>
              <a:spLocks/>
            </p:cNvSpPr>
            <p:nvPr/>
          </p:nvSpPr>
          <p:spPr bwMode="auto">
            <a:xfrm>
              <a:off x="6874979" y="2888081"/>
              <a:ext cx="10827" cy="18701"/>
            </a:xfrm>
            <a:custGeom>
              <a:avLst/>
              <a:gdLst>
                <a:gd name="T0" fmla="*/ 11 w 11"/>
                <a:gd name="T1" fmla="*/ 19 h 19"/>
                <a:gd name="T2" fmla="*/ 10 w 11"/>
                <a:gd name="T3" fmla="*/ 19 h 19"/>
                <a:gd name="T4" fmla="*/ 10 w 11"/>
                <a:gd name="T5" fmla="*/ 18 h 19"/>
                <a:gd name="T6" fmla="*/ 10 w 11"/>
                <a:gd name="T7" fmla="*/ 18 h 19"/>
                <a:gd name="T8" fmla="*/ 10 w 11"/>
                <a:gd name="T9" fmla="*/ 17 h 19"/>
                <a:gd name="T10" fmla="*/ 10 w 11"/>
                <a:gd name="T11" fmla="*/ 17 h 19"/>
                <a:gd name="T12" fmla="*/ 10 w 11"/>
                <a:gd name="T13" fmla="*/ 17 h 19"/>
                <a:gd name="T14" fmla="*/ 9 w 11"/>
                <a:gd name="T15" fmla="*/ 16 h 19"/>
                <a:gd name="T16" fmla="*/ 9 w 11"/>
                <a:gd name="T17" fmla="*/ 16 h 19"/>
                <a:gd name="T18" fmla="*/ 9 w 11"/>
                <a:gd name="T19" fmla="*/ 16 h 19"/>
                <a:gd name="T20" fmla="*/ 9 w 11"/>
                <a:gd name="T21" fmla="*/ 15 h 19"/>
                <a:gd name="T22" fmla="*/ 8 w 11"/>
                <a:gd name="T23" fmla="*/ 15 h 19"/>
                <a:gd name="T24" fmla="*/ 8 w 11"/>
                <a:gd name="T25" fmla="*/ 15 h 19"/>
                <a:gd name="T26" fmla="*/ 8 w 11"/>
                <a:gd name="T27" fmla="*/ 14 h 19"/>
                <a:gd name="T28" fmla="*/ 8 w 11"/>
                <a:gd name="T29" fmla="*/ 14 h 19"/>
                <a:gd name="T30" fmla="*/ 8 w 11"/>
                <a:gd name="T31" fmla="*/ 14 h 19"/>
                <a:gd name="T32" fmla="*/ 7 w 11"/>
                <a:gd name="T33" fmla="*/ 13 h 19"/>
                <a:gd name="T34" fmla="*/ 7 w 11"/>
                <a:gd name="T35" fmla="*/ 13 h 19"/>
                <a:gd name="T36" fmla="*/ 7 w 11"/>
                <a:gd name="T37" fmla="*/ 13 h 19"/>
                <a:gd name="T38" fmla="*/ 7 w 11"/>
                <a:gd name="T39" fmla="*/ 12 h 19"/>
                <a:gd name="T40" fmla="*/ 7 w 11"/>
                <a:gd name="T41" fmla="*/ 12 h 19"/>
                <a:gd name="T42" fmla="*/ 7 w 11"/>
                <a:gd name="T43" fmla="*/ 11 h 19"/>
                <a:gd name="T44" fmla="*/ 6 w 11"/>
                <a:gd name="T45" fmla="*/ 11 h 19"/>
                <a:gd name="T46" fmla="*/ 6 w 11"/>
                <a:gd name="T47" fmla="*/ 11 h 19"/>
                <a:gd name="T48" fmla="*/ 6 w 11"/>
                <a:gd name="T49" fmla="*/ 10 h 19"/>
                <a:gd name="T50" fmla="*/ 6 w 11"/>
                <a:gd name="T51" fmla="*/ 10 h 19"/>
                <a:gd name="T52" fmla="*/ 5 w 11"/>
                <a:gd name="T53" fmla="*/ 10 h 19"/>
                <a:gd name="T54" fmla="*/ 5 w 11"/>
                <a:gd name="T55" fmla="*/ 9 h 19"/>
                <a:gd name="T56" fmla="*/ 5 w 11"/>
                <a:gd name="T57" fmla="*/ 9 h 19"/>
                <a:gd name="T58" fmla="*/ 5 w 11"/>
                <a:gd name="T59" fmla="*/ 9 h 19"/>
                <a:gd name="T60" fmla="*/ 5 w 11"/>
                <a:gd name="T61" fmla="*/ 8 h 19"/>
                <a:gd name="T62" fmla="*/ 4 w 11"/>
                <a:gd name="T63" fmla="*/ 8 h 19"/>
                <a:gd name="T64" fmla="*/ 4 w 11"/>
                <a:gd name="T65" fmla="*/ 7 h 19"/>
                <a:gd name="T66" fmla="*/ 4 w 11"/>
                <a:gd name="T67" fmla="*/ 7 h 19"/>
                <a:gd name="T68" fmla="*/ 4 w 11"/>
                <a:gd name="T69" fmla="*/ 7 h 19"/>
                <a:gd name="T70" fmla="*/ 4 w 11"/>
                <a:gd name="T71" fmla="*/ 6 h 19"/>
                <a:gd name="T72" fmla="*/ 3 w 11"/>
                <a:gd name="T73" fmla="*/ 6 h 19"/>
                <a:gd name="T74" fmla="*/ 3 w 11"/>
                <a:gd name="T75" fmla="*/ 6 h 19"/>
                <a:gd name="T76" fmla="*/ 3 w 11"/>
                <a:gd name="T77" fmla="*/ 5 h 19"/>
                <a:gd name="T78" fmla="*/ 3 w 11"/>
                <a:gd name="T79" fmla="*/ 5 h 19"/>
                <a:gd name="T80" fmla="*/ 3 w 11"/>
                <a:gd name="T81" fmla="*/ 4 h 19"/>
                <a:gd name="T82" fmla="*/ 3 w 11"/>
                <a:gd name="T83" fmla="*/ 4 h 19"/>
                <a:gd name="T84" fmla="*/ 2 w 11"/>
                <a:gd name="T85" fmla="*/ 3 h 19"/>
                <a:gd name="T86" fmla="*/ 2 w 11"/>
                <a:gd name="T87" fmla="*/ 3 h 19"/>
                <a:gd name="T88" fmla="*/ 2 w 11"/>
                <a:gd name="T89" fmla="*/ 3 h 19"/>
                <a:gd name="T90" fmla="*/ 2 w 11"/>
                <a:gd name="T91" fmla="*/ 2 h 19"/>
                <a:gd name="T92" fmla="*/ 1 w 11"/>
                <a:gd name="T93" fmla="*/ 2 h 19"/>
                <a:gd name="T94" fmla="*/ 1 w 11"/>
                <a:gd name="T95" fmla="*/ 1 h 19"/>
                <a:gd name="T96" fmla="*/ 1 w 11"/>
                <a:gd name="T97" fmla="*/ 1 h 19"/>
                <a:gd name="T98" fmla="*/ 1 w 11"/>
                <a:gd name="T99" fmla="*/ 1 h 19"/>
                <a:gd name="T100" fmla="*/ 1 w 11"/>
                <a:gd name="T101" fmla="*/ 0 h 19"/>
                <a:gd name="T102" fmla="*/ 0 w 11"/>
                <a:gd name="T10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9">
                  <a:moveTo>
                    <a:pt x="11" y="19"/>
                  </a:moveTo>
                  <a:lnTo>
                    <a:pt x="10" y="19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" name="Freeform 883"/>
            <p:cNvSpPr>
              <a:spLocks/>
            </p:cNvSpPr>
            <p:nvPr/>
          </p:nvSpPr>
          <p:spPr bwMode="auto">
            <a:xfrm>
              <a:off x="6865137" y="2864459"/>
              <a:ext cx="10827" cy="23622"/>
            </a:xfrm>
            <a:custGeom>
              <a:avLst/>
              <a:gdLst>
                <a:gd name="T0" fmla="*/ 11 w 11"/>
                <a:gd name="T1" fmla="*/ 24 h 24"/>
                <a:gd name="T2" fmla="*/ 10 w 11"/>
                <a:gd name="T3" fmla="*/ 24 h 24"/>
                <a:gd name="T4" fmla="*/ 10 w 11"/>
                <a:gd name="T5" fmla="*/ 23 h 24"/>
                <a:gd name="T6" fmla="*/ 10 w 11"/>
                <a:gd name="T7" fmla="*/ 23 h 24"/>
                <a:gd name="T8" fmla="*/ 10 w 11"/>
                <a:gd name="T9" fmla="*/ 22 h 24"/>
                <a:gd name="T10" fmla="*/ 10 w 11"/>
                <a:gd name="T11" fmla="*/ 22 h 24"/>
                <a:gd name="T12" fmla="*/ 10 w 11"/>
                <a:gd name="T13" fmla="*/ 22 h 24"/>
                <a:gd name="T14" fmla="*/ 9 w 11"/>
                <a:gd name="T15" fmla="*/ 21 h 24"/>
                <a:gd name="T16" fmla="*/ 9 w 11"/>
                <a:gd name="T17" fmla="*/ 21 h 24"/>
                <a:gd name="T18" fmla="*/ 9 w 11"/>
                <a:gd name="T19" fmla="*/ 20 h 24"/>
                <a:gd name="T20" fmla="*/ 9 w 11"/>
                <a:gd name="T21" fmla="*/ 20 h 24"/>
                <a:gd name="T22" fmla="*/ 8 w 11"/>
                <a:gd name="T23" fmla="*/ 20 h 24"/>
                <a:gd name="T24" fmla="*/ 8 w 11"/>
                <a:gd name="T25" fmla="*/ 19 h 24"/>
                <a:gd name="T26" fmla="*/ 8 w 11"/>
                <a:gd name="T27" fmla="*/ 18 h 24"/>
                <a:gd name="T28" fmla="*/ 8 w 11"/>
                <a:gd name="T29" fmla="*/ 18 h 24"/>
                <a:gd name="T30" fmla="*/ 8 w 11"/>
                <a:gd name="T31" fmla="*/ 18 h 24"/>
                <a:gd name="T32" fmla="*/ 7 w 11"/>
                <a:gd name="T33" fmla="*/ 17 h 24"/>
                <a:gd name="T34" fmla="*/ 7 w 11"/>
                <a:gd name="T35" fmla="*/ 17 h 24"/>
                <a:gd name="T36" fmla="*/ 7 w 11"/>
                <a:gd name="T37" fmla="*/ 16 h 24"/>
                <a:gd name="T38" fmla="*/ 7 w 11"/>
                <a:gd name="T39" fmla="*/ 16 h 24"/>
                <a:gd name="T40" fmla="*/ 7 w 11"/>
                <a:gd name="T41" fmla="*/ 15 h 24"/>
                <a:gd name="T42" fmla="*/ 7 w 11"/>
                <a:gd name="T43" fmla="*/ 15 h 24"/>
                <a:gd name="T44" fmla="*/ 6 w 11"/>
                <a:gd name="T45" fmla="*/ 14 h 24"/>
                <a:gd name="T46" fmla="*/ 6 w 11"/>
                <a:gd name="T47" fmla="*/ 14 h 24"/>
                <a:gd name="T48" fmla="*/ 6 w 11"/>
                <a:gd name="T49" fmla="*/ 14 h 24"/>
                <a:gd name="T50" fmla="*/ 6 w 11"/>
                <a:gd name="T51" fmla="*/ 13 h 24"/>
                <a:gd name="T52" fmla="*/ 5 w 11"/>
                <a:gd name="T53" fmla="*/ 12 h 24"/>
                <a:gd name="T54" fmla="*/ 5 w 11"/>
                <a:gd name="T55" fmla="*/ 12 h 24"/>
                <a:gd name="T56" fmla="*/ 5 w 11"/>
                <a:gd name="T57" fmla="*/ 12 h 24"/>
                <a:gd name="T58" fmla="*/ 5 w 11"/>
                <a:gd name="T59" fmla="*/ 11 h 24"/>
                <a:gd name="T60" fmla="*/ 5 w 11"/>
                <a:gd name="T61" fmla="*/ 11 h 24"/>
                <a:gd name="T62" fmla="*/ 4 w 11"/>
                <a:gd name="T63" fmla="*/ 10 h 24"/>
                <a:gd name="T64" fmla="*/ 4 w 11"/>
                <a:gd name="T65" fmla="*/ 9 h 24"/>
                <a:gd name="T66" fmla="*/ 4 w 11"/>
                <a:gd name="T67" fmla="*/ 9 h 24"/>
                <a:gd name="T68" fmla="*/ 4 w 11"/>
                <a:gd name="T69" fmla="*/ 9 h 24"/>
                <a:gd name="T70" fmla="*/ 4 w 11"/>
                <a:gd name="T71" fmla="*/ 8 h 24"/>
                <a:gd name="T72" fmla="*/ 4 w 11"/>
                <a:gd name="T73" fmla="*/ 8 h 24"/>
                <a:gd name="T74" fmla="*/ 3 w 11"/>
                <a:gd name="T75" fmla="*/ 7 h 24"/>
                <a:gd name="T76" fmla="*/ 3 w 11"/>
                <a:gd name="T77" fmla="*/ 7 h 24"/>
                <a:gd name="T78" fmla="*/ 3 w 11"/>
                <a:gd name="T79" fmla="*/ 6 h 24"/>
                <a:gd name="T80" fmla="*/ 3 w 11"/>
                <a:gd name="T81" fmla="*/ 6 h 24"/>
                <a:gd name="T82" fmla="*/ 3 w 11"/>
                <a:gd name="T83" fmla="*/ 5 h 24"/>
                <a:gd name="T84" fmla="*/ 2 w 11"/>
                <a:gd name="T85" fmla="*/ 5 h 24"/>
                <a:gd name="T86" fmla="*/ 2 w 11"/>
                <a:gd name="T87" fmla="*/ 4 h 24"/>
                <a:gd name="T88" fmla="*/ 2 w 11"/>
                <a:gd name="T89" fmla="*/ 4 h 24"/>
                <a:gd name="T90" fmla="*/ 2 w 11"/>
                <a:gd name="T91" fmla="*/ 3 h 24"/>
                <a:gd name="T92" fmla="*/ 1 w 11"/>
                <a:gd name="T93" fmla="*/ 2 h 24"/>
                <a:gd name="T94" fmla="*/ 1 w 11"/>
                <a:gd name="T95" fmla="*/ 2 h 24"/>
                <a:gd name="T96" fmla="*/ 1 w 11"/>
                <a:gd name="T97" fmla="*/ 1 h 24"/>
                <a:gd name="T98" fmla="*/ 1 w 11"/>
                <a:gd name="T99" fmla="*/ 1 h 24"/>
                <a:gd name="T100" fmla="*/ 1 w 11"/>
                <a:gd name="T101" fmla="*/ 0 h 24"/>
                <a:gd name="T102" fmla="*/ 0 w 11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4">
                  <a:moveTo>
                    <a:pt x="11" y="24"/>
                  </a:moveTo>
                  <a:lnTo>
                    <a:pt x="10" y="24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" name="Freeform 884"/>
            <p:cNvSpPr>
              <a:spLocks/>
            </p:cNvSpPr>
            <p:nvPr/>
          </p:nvSpPr>
          <p:spPr bwMode="auto">
            <a:xfrm>
              <a:off x="6856279" y="2833947"/>
              <a:ext cx="9842" cy="30512"/>
            </a:xfrm>
            <a:custGeom>
              <a:avLst/>
              <a:gdLst>
                <a:gd name="T0" fmla="*/ 10 w 10"/>
                <a:gd name="T1" fmla="*/ 31 h 31"/>
                <a:gd name="T2" fmla="*/ 9 w 10"/>
                <a:gd name="T3" fmla="*/ 31 h 31"/>
                <a:gd name="T4" fmla="*/ 9 w 10"/>
                <a:gd name="T5" fmla="*/ 30 h 31"/>
                <a:gd name="T6" fmla="*/ 9 w 10"/>
                <a:gd name="T7" fmla="*/ 30 h 31"/>
                <a:gd name="T8" fmla="*/ 9 w 10"/>
                <a:gd name="T9" fmla="*/ 29 h 31"/>
                <a:gd name="T10" fmla="*/ 9 w 10"/>
                <a:gd name="T11" fmla="*/ 29 h 31"/>
                <a:gd name="T12" fmla="*/ 9 w 10"/>
                <a:gd name="T13" fmla="*/ 28 h 31"/>
                <a:gd name="T14" fmla="*/ 8 w 10"/>
                <a:gd name="T15" fmla="*/ 28 h 31"/>
                <a:gd name="T16" fmla="*/ 8 w 10"/>
                <a:gd name="T17" fmla="*/ 27 h 31"/>
                <a:gd name="T18" fmla="*/ 8 w 10"/>
                <a:gd name="T19" fmla="*/ 26 h 31"/>
                <a:gd name="T20" fmla="*/ 8 w 10"/>
                <a:gd name="T21" fmla="*/ 26 h 31"/>
                <a:gd name="T22" fmla="*/ 7 w 10"/>
                <a:gd name="T23" fmla="*/ 25 h 31"/>
                <a:gd name="T24" fmla="*/ 7 w 10"/>
                <a:gd name="T25" fmla="*/ 25 h 31"/>
                <a:gd name="T26" fmla="*/ 7 w 10"/>
                <a:gd name="T27" fmla="*/ 24 h 31"/>
                <a:gd name="T28" fmla="*/ 7 w 10"/>
                <a:gd name="T29" fmla="*/ 23 h 31"/>
                <a:gd name="T30" fmla="*/ 7 w 10"/>
                <a:gd name="T31" fmla="*/ 23 h 31"/>
                <a:gd name="T32" fmla="*/ 6 w 10"/>
                <a:gd name="T33" fmla="*/ 22 h 31"/>
                <a:gd name="T34" fmla="*/ 6 w 10"/>
                <a:gd name="T35" fmla="*/ 22 h 31"/>
                <a:gd name="T36" fmla="*/ 6 w 10"/>
                <a:gd name="T37" fmla="*/ 21 h 31"/>
                <a:gd name="T38" fmla="*/ 6 w 10"/>
                <a:gd name="T39" fmla="*/ 21 h 31"/>
                <a:gd name="T40" fmla="*/ 6 w 10"/>
                <a:gd name="T41" fmla="*/ 20 h 31"/>
                <a:gd name="T42" fmla="*/ 6 w 10"/>
                <a:gd name="T43" fmla="*/ 19 h 31"/>
                <a:gd name="T44" fmla="*/ 5 w 10"/>
                <a:gd name="T45" fmla="*/ 19 h 31"/>
                <a:gd name="T46" fmla="*/ 5 w 10"/>
                <a:gd name="T47" fmla="*/ 18 h 31"/>
                <a:gd name="T48" fmla="*/ 5 w 10"/>
                <a:gd name="T49" fmla="*/ 18 h 31"/>
                <a:gd name="T50" fmla="*/ 5 w 10"/>
                <a:gd name="T51" fmla="*/ 17 h 31"/>
                <a:gd name="T52" fmla="*/ 4 w 10"/>
                <a:gd name="T53" fmla="*/ 16 h 31"/>
                <a:gd name="T54" fmla="*/ 4 w 10"/>
                <a:gd name="T55" fmla="*/ 16 h 31"/>
                <a:gd name="T56" fmla="*/ 4 w 10"/>
                <a:gd name="T57" fmla="*/ 15 h 31"/>
                <a:gd name="T58" fmla="*/ 4 w 10"/>
                <a:gd name="T59" fmla="*/ 15 h 31"/>
                <a:gd name="T60" fmla="*/ 4 w 10"/>
                <a:gd name="T61" fmla="*/ 14 h 31"/>
                <a:gd name="T62" fmla="*/ 3 w 10"/>
                <a:gd name="T63" fmla="*/ 13 h 31"/>
                <a:gd name="T64" fmla="*/ 3 w 10"/>
                <a:gd name="T65" fmla="*/ 13 h 31"/>
                <a:gd name="T66" fmla="*/ 3 w 10"/>
                <a:gd name="T67" fmla="*/ 12 h 31"/>
                <a:gd name="T68" fmla="*/ 3 w 10"/>
                <a:gd name="T69" fmla="*/ 12 h 31"/>
                <a:gd name="T70" fmla="*/ 3 w 10"/>
                <a:gd name="T71" fmla="*/ 11 h 31"/>
                <a:gd name="T72" fmla="*/ 3 w 10"/>
                <a:gd name="T73" fmla="*/ 10 h 31"/>
                <a:gd name="T74" fmla="*/ 2 w 10"/>
                <a:gd name="T75" fmla="*/ 10 h 31"/>
                <a:gd name="T76" fmla="*/ 2 w 10"/>
                <a:gd name="T77" fmla="*/ 9 h 31"/>
                <a:gd name="T78" fmla="*/ 2 w 10"/>
                <a:gd name="T79" fmla="*/ 8 h 31"/>
                <a:gd name="T80" fmla="*/ 2 w 10"/>
                <a:gd name="T81" fmla="*/ 7 h 31"/>
                <a:gd name="T82" fmla="*/ 2 w 10"/>
                <a:gd name="T83" fmla="*/ 7 h 31"/>
                <a:gd name="T84" fmla="*/ 1 w 10"/>
                <a:gd name="T85" fmla="*/ 6 h 31"/>
                <a:gd name="T86" fmla="*/ 1 w 10"/>
                <a:gd name="T87" fmla="*/ 6 h 31"/>
                <a:gd name="T88" fmla="*/ 1 w 10"/>
                <a:gd name="T89" fmla="*/ 5 h 31"/>
                <a:gd name="T90" fmla="*/ 1 w 10"/>
                <a:gd name="T91" fmla="*/ 4 h 31"/>
                <a:gd name="T92" fmla="*/ 0 w 10"/>
                <a:gd name="T93" fmla="*/ 4 h 31"/>
                <a:gd name="T94" fmla="*/ 0 w 10"/>
                <a:gd name="T95" fmla="*/ 3 h 31"/>
                <a:gd name="T96" fmla="*/ 0 w 10"/>
                <a:gd name="T97" fmla="*/ 2 h 31"/>
                <a:gd name="T98" fmla="*/ 0 w 10"/>
                <a:gd name="T99" fmla="*/ 2 h 31"/>
                <a:gd name="T100" fmla="*/ 0 w 10"/>
                <a:gd name="T101" fmla="*/ 1 h 31"/>
                <a:gd name="T102" fmla="*/ 0 w 10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1">
                  <a:moveTo>
                    <a:pt x="10" y="31"/>
                  </a:move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" name="Freeform 885"/>
            <p:cNvSpPr>
              <a:spLocks/>
            </p:cNvSpPr>
            <p:nvPr/>
          </p:nvSpPr>
          <p:spPr bwMode="auto">
            <a:xfrm>
              <a:off x="6846436" y="2795561"/>
              <a:ext cx="9842" cy="39370"/>
            </a:xfrm>
            <a:custGeom>
              <a:avLst/>
              <a:gdLst>
                <a:gd name="T0" fmla="*/ 10 w 10"/>
                <a:gd name="T1" fmla="*/ 40 h 40"/>
                <a:gd name="T2" fmla="*/ 10 w 10"/>
                <a:gd name="T3" fmla="*/ 39 h 40"/>
                <a:gd name="T4" fmla="*/ 9 w 10"/>
                <a:gd name="T5" fmla="*/ 38 h 40"/>
                <a:gd name="T6" fmla="*/ 9 w 10"/>
                <a:gd name="T7" fmla="*/ 38 h 40"/>
                <a:gd name="T8" fmla="*/ 9 w 10"/>
                <a:gd name="T9" fmla="*/ 37 h 40"/>
                <a:gd name="T10" fmla="*/ 9 w 10"/>
                <a:gd name="T11" fmla="*/ 36 h 40"/>
                <a:gd name="T12" fmla="*/ 9 w 10"/>
                <a:gd name="T13" fmla="*/ 36 h 40"/>
                <a:gd name="T14" fmla="*/ 8 w 10"/>
                <a:gd name="T15" fmla="*/ 35 h 40"/>
                <a:gd name="T16" fmla="*/ 8 w 10"/>
                <a:gd name="T17" fmla="*/ 34 h 40"/>
                <a:gd name="T18" fmla="*/ 8 w 10"/>
                <a:gd name="T19" fmla="*/ 33 h 40"/>
                <a:gd name="T20" fmla="*/ 8 w 10"/>
                <a:gd name="T21" fmla="*/ 33 h 40"/>
                <a:gd name="T22" fmla="*/ 7 w 10"/>
                <a:gd name="T23" fmla="*/ 32 h 40"/>
                <a:gd name="T24" fmla="*/ 7 w 10"/>
                <a:gd name="T25" fmla="*/ 31 h 40"/>
                <a:gd name="T26" fmla="*/ 7 w 10"/>
                <a:gd name="T27" fmla="*/ 30 h 40"/>
                <a:gd name="T28" fmla="*/ 7 w 10"/>
                <a:gd name="T29" fmla="*/ 30 h 40"/>
                <a:gd name="T30" fmla="*/ 7 w 10"/>
                <a:gd name="T31" fmla="*/ 29 h 40"/>
                <a:gd name="T32" fmla="*/ 7 w 10"/>
                <a:gd name="T33" fmla="*/ 28 h 40"/>
                <a:gd name="T34" fmla="*/ 6 w 10"/>
                <a:gd name="T35" fmla="*/ 28 h 40"/>
                <a:gd name="T36" fmla="*/ 6 w 10"/>
                <a:gd name="T37" fmla="*/ 27 h 40"/>
                <a:gd name="T38" fmla="*/ 6 w 10"/>
                <a:gd name="T39" fmla="*/ 26 h 40"/>
                <a:gd name="T40" fmla="*/ 6 w 10"/>
                <a:gd name="T41" fmla="*/ 25 h 40"/>
                <a:gd name="T42" fmla="*/ 6 w 10"/>
                <a:gd name="T43" fmla="*/ 25 h 40"/>
                <a:gd name="T44" fmla="*/ 5 w 10"/>
                <a:gd name="T45" fmla="*/ 24 h 40"/>
                <a:gd name="T46" fmla="*/ 5 w 10"/>
                <a:gd name="T47" fmla="*/ 23 h 40"/>
                <a:gd name="T48" fmla="*/ 5 w 10"/>
                <a:gd name="T49" fmla="*/ 22 h 40"/>
                <a:gd name="T50" fmla="*/ 5 w 10"/>
                <a:gd name="T51" fmla="*/ 21 h 40"/>
                <a:gd name="T52" fmla="*/ 4 w 10"/>
                <a:gd name="T53" fmla="*/ 21 h 40"/>
                <a:gd name="T54" fmla="*/ 4 w 10"/>
                <a:gd name="T55" fmla="*/ 20 h 40"/>
                <a:gd name="T56" fmla="*/ 4 w 10"/>
                <a:gd name="T57" fmla="*/ 19 h 40"/>
                <a:gd name="T58" fmla="*/ 4 w 10"/>
                <a:gd name="T59" fmla="*/ 18 h 40"/>
                <a:gd name="T60" fmla="*/ 4 w 10"/>
                <a:gd name="T61" fmla="*/ 17 h 40"/>
                <a:gd name="T62" fmla="*/ 3 w 10"/>
                <a:gd name="T63" fmla="*/ 17 h 40"/>
                <a:gd name="T64" fmla="*/ 3 w 10"/>
                <a:gd name="T65" fmla="*/ 16 h 40"/>
                <a:gd name="T66" fmla="*/ 3 w 10"/>
                <a:gd name="T67" fmla="*/ 15 h 40"/>
                <a:gd name="T68" fmla="*/ 3 w 10"/>
                <a:gd name="T69" fmla="*/ 14 h 40"/>
                <a:gd name="T70" fmla="*/ 3 w 10"/>
                <a:gd name="T71" fmla="*/ 13 h 40"/>
                <a:gd name="T72" fmla="*/ 3 w 10"/>
                <a:gd name="T73" fmla="*/ 13 h 40"/>
                <a:gd name="T74" fmla="*/ 2 w 10"/>
                <a:gd name="T75" fmla="*/ 12 h 40"/>
                <a:gd name="T76" fmla="*/ 2 w 10"/>
                <a:gd name="T77" fmla="*/ 11 h 40"/>
                <a:gd name="T78" fmla="*/ 2 w 10"/>
                <a:gd name="T79" fmla="*/ 10 h 40"/>
                <a:gd name="T80" fmla="*/ 2 w 10"/>
                <a:gd name="T81" fmla="*/ 9 h 40"/>
                <a:gd name="T82" fmla="*/ 2 w 10"/>
                <a:gd name="T83" fmla="*/ 8 h 40"/>
                <a:gd name="T84" fmla="*/ 1 w 10"/>
                <a:gd name="T85" fmla="*/ 7 h 40"/>
                <a:gd name="T86" fmla="*/ 1 w 10"/>
                <a:gd name="T87" fmla="*/ 7 h 40"/>
                <a:gd name="T88" fmla="*/ 1 w 10"/>
                <a:gd name="T89" fmla="*/ 6 h 40"/>
                <a:gd name="T90" fmla="*/ 1 w 10"/>
                <a:gd name="T91" fmla="*/ 5 h 40"/>
                <a:gd name="T92" fmla="*/ 0 w 10"/>
                <a:gd name="T93" fmla="*/ 4 h 40"/>
                <a:gd name="T94" fmla="*/ 0 w 10"/>
                <a:gd name="T95" fmla="*/ 3 h 40"/>
                <a:gd name="T96" fmla="*/ 0 w 10"/>
                <a:gd name="T97" fmla="*/ 2 h 40"/>
                <a:gd name="T98" fmla="*/ 0 w 10"/>
                <a:gd name="T99" fmla="*/ 2 h 40"/>
                <a:gd name="T100" fmla="*/ 0 w 10"/>
                <a:gd name="T101" fmla="*/ 0 h 40"/>
                <a:gd name="T102" fmla="*/ 0 w 10"/>
                <a:gd name="T10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0">
                  <a:moveTo>
                    <a:pt x="10" y="40"/>
                  </a:moveTo>
                  <a:lnTo>
                    <a:pt x="10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" name="Freeform 886"/>
            <p:cNvSpPr>
              <a:spLocks/>
            </p:cNvSpPr>
            <p:nvPr/>
          </p:nvSpPr>
          <p:spPr bwMode="auto">
            <a:xfrm>
              <a:off x="6836594" y="2746349"/>
              <a:ext cx="9842" cy="49213"/>
            </a:xfrm>
            <a:custGeom>
              <a:avLst/>
              <a:gdLst>
                <a:gd name="T0" fmla="*/ 10 w 10"/>
                <a:gd name="T1" fmla="*/ 50 h 50"/>
                <a:gd name="T2" fmla="*/ 10 w 10"/>
                <a:gd name="T3" fmla="*/ 50 h 50"/>
                <a:gd name="T4" fmla="*/ 9 w 10"/>
                <a:gd name="T5" fmla="*/ 49 h 50"/>
                <a:gd name="T6" fmla="*/ 9 w 10"/>
                <a:gd name="T7" fmla="*/ 48 h 50"/>
                <a:gd name="T8" fmla="*/ 9 w 10"/>
                <a:gd name="T9" fmla="*/ 47 h 50"/>
                <a:gd name="T10" fmla="*/ 9 w 10"/>
                <a:gd name="T11" fmla="*/ 46 h 50"/>
                <a:gd name="T12" fmla="*/ 9 w 10"/>
                <a:gd name="T13" fmla="*/ 45 h 50"/>
                <a:gd name="T14" fmla="*/ 8 w 10"/>
                <a:gd name="T15" fmla="*/ 44 h 50"/>
                <a:gd name="T16" fmla="*/ 8 w 10"/>
                <a:gd name="T17" fmla="*/ 43 h 50"/>
                <a:gd name="T18" fmla="*/ 8 w 10"/>
                <a:gd name="T19" fmla="*/ 42 h 50"/>
                <a:gd name="T20" fmla="*/ 8 w 10"/>
                <a:gd name="T21" fmla="*/ 42 h 50"/>
                <a:gd name="T22" fmla="*/ 7 w 10"/>
                <a:gd name="T23" fmla="*/ 41 h 50"/>
                <a:gd name="T24" fmla="*/ 7 w 10"/>
                <a:gd name="T25" fmla="*/ 40 h 50"/>
                <a:gd name="T26" fmla="*/ 7 w 10"/>
                <a:gd name="T27" fmla="*/ 39 h 50"/>
                <a:gd name="T28" fmla="*/ 7 w 10"/>
                <a:gd name="T29" fmla="*/ 38 h 50"/>
                <a:gd name="T30" fmla="*/ 7 w 10"/>
                <a:gd name="T31" fmla="*/ 37 h 50"/>
                <a:gd name="T32" fmla="*/ 7 w 10"/>
                <a:gd name="T33" fmla="*/ 36 h 50"/>
                <a:gd name="T34" fmla="*/ 6 w 10"/>
                <a:gd name="T35" fmla="*/ 35 h 50"/>
                <a:gd name="T36" fmla="*/ 6 w 10"/>
                <a:gd name="T37" fmla="*/ 34 h 50"/>
                <a:gd name="T38" fmla="*/ 6 w 10"/>
                <a:gd name="T39" fmla="*/ 33 h 50"/>
                <a:gd name="T40" fmla="*/ 6 w 10"/>
                <a:gd name="T41" fmla="*/ 32 h 50"/>
                <a:gd name="T42" fmla="*/ 6 w 10"/>
                <a:gd name="T43" fmla="*/ 31 h 50"/>
                <a:gd name="T44" fmla="*/ 5 w 10"/>
                <a:gd name="T45" fmla="*/ 30 h 50"/>
                <a:gd name="T46" fmla="*/ 5 w 10"/>
                <a:gd name="T47" fmla="*/ 29 h 50"/>
                <a:gd name="T48" fmla="*/ 5 w 10"/>
                <a:gd name="T49" fmla="*/ 28 h 50"/>
                <a:gd name="T50" fmla="*/ 5 w 10"/>
                <a:gd name="T51" fmla="*/ 27 h 50"/>
                <a:gd name="T52" fmla="*/ 4 w 10"/>
                <a:gd name="T53" fmla="*/ 26 h 50"/>
                <a:gd name="T54" fmla="*/ 4 w 10"/>
                <a:gd name="T55" fmla="*/ 25 h 50"/>
                <a:gd name="T56" fmla="*/ 4 w 10"/>
                <a:gd name="T57" fmla="*/ 24 h 50"/>
                <a:gd name="T58" fmla="*/ 4 w 10"/>
                <a:gd name="T59" fmla="*/ 23 h 50"/>
                <a:gd name="T60" fmla="*/ 4 w 10"/>
                <a:gd name="T61" fmla="*/ 22 h 50"/>
                <a:gd name="T62" fmla="*/ 4 w 10"/>
                <a:gd name="T63" fmla="*/ 21 h 50"/>
                <a:gd name="T64" fmla="*/ 3 w 10"/>
                <a:gd name="T65" fmla="*/ 20 h 50"/>
                <a:gd name="T66" fmla="*/ 3 w 10"/>
                <a:gd name="T67" fmla="*/ 19 h 50"/>
                <a:gd name="T68" fmla="*/ 3 w 10"/>
                <a:gd name="T69" fmla="*/ 18 h 50"/>
                <a:gd name="T70" fmla="*/ 3 w 10"/>
                <a:gd name="T71" fmla="*/ 17 h 50"/>
                <a:gd name="T72" fmla="*/ 3 w 10"/>
                <a:gd name="T73" fmla="*/ 16 h 50"/>
                <a:gd name="T74" fmla="*/ 2 w 10"/>
                <a:gd name="T75" fmla="*/ 15 h 50"/>
                <a:gd name="T76" fmla="*/ 2 w 10"/>
                <a:gd name="T77" fmla="*/ 14 h 50"/>
                <a:gd name="T78" fmla="*/ 2 w 10"/>
                <a:gd name="T79" fmla="*/ 13 h 50"/>
                <a:gd name="T80" fmla="*/ 2 w 10"/>
                <a:gd name="T81" fmla="*/ 11 h 50"/>
                <a:gd name="T82" fmla="*/ 2 w 10"/>
                <a:gd name="T83" fmla="*/ 10 h 50"/>
                <a:gd name="T84" fmla="*/ 1 w 10"/>
                <a:gd name="T85" fmla="*/ 9 h 50"/>
                <a:gd name="T86" fmla="*/ 1 w 10"/>
                <a:gd name="T87" fmla="*/ 8 h 50"/>
                <a:gd name="T88" fmla="*/ 1 w 10"/>
                <a:gd name="T89" fmla="*/ 7 h 50"/>
                <a:gd name="T90" fmla="*/ 1 w 10"/>
                <a:gd name="T91" fmla="*/ 6 h 50"/>
                <a:gd name="T92" fmla="*/ 0 w 10"/>
                <a:gd name="T93" fmla="*/ 5 h 50"/>
                <a:gd name="T94" fmla="*/ 0 w 10"/>
                <a:gd name="T95" fmla="*/ 4 h 50"/>
                <a:gd name="T96" fmla="*/ 0 w 10"/>
                <a:gd name="T97" fmla="*/ 3 h 50"/>
                <a:gd name="T98" fmla="*/ 0 w 10"/>
                <a:gd name="T99" fmla="*/ 2 h 50"/>
                <a:gd name="T100" fmla="*/ 0 w 10"/>
                <a:gd name="T101" fmla="*/ 1 h 50"/>
                <a:gd name="T102" fmla="*/ 0 w 10"/>
                <a:gd name="T10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0">
                  <a:moveTo>
                    <a:pt x="10" y="50"/>
                  </a:moveTo>
                  <a:lnTo>
                    <a:pt x="10" y="50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" name="Freeform 887"/>
            <p:cNvSpPr>
              <a:spLocks/>
            </p:cNvSpPr>
            <p:nvPr/>
          </p:nvSpPr>
          <p:spPr bwMode="auto">
            <a:xfrm>
              <a:off x="6826751" y="2683357"/>
              <a:ext cx="9842" cy="63977"/>
            </a:xfrm>
            <a:custGeom>
              <a:avLst/>
              <a:gdLst>
                <a:gd name="T0" fmla="*/ 10 w 10"/>
                <a:gd name="T1" fmla="*/ 65 h 65"/>
                <a:gd name="T2" fmla="*/ 10 w 10"/>
                <a:gd name="T3" fmla="*/ 64 h 65"/>
                <a:gd name="T4" fmla="*/ 9 w 10"/>
                <a:gd name="T5" fmla="*/ 62 h 65"/>
                <a:gd name="T6" fmla="*/ 9 w 10"/>
                <a:gd name="T7" fmla="*/ 61 h 65"/>
                <a:gd name="T8" fmla="*/ 9 w 10"/>
                <a:gd name="T9" fmla="*/ 60 h 65"/>
                <a:gd name="T10" fmla="*/ 9 w 10"/>
                <a:gd name="T11" fmla="*/ 59 h 65"/>
                <a:gd name="T12" fmla="*/ 9 w 10"/>
                <a:gd name="T13" fmla="*/ 58 h 65"/>
                <a:gd name="T14" fmla="*/ 8 w 10"/>
                <a:gd name="T15" fmla="*/ 57 h 65"/>
                <a:gd name="T16" fmla="*/ 8 w 10"/>
                <a:gd name="T17" fmla="*/ 55 h 65"/>
                <a:gd name="T18" fmla="*/ 8 w 10"/>
                <a:gd name="T19" fmla="*/ 54 h 65"/>
                <a:gd name="T20" fmla="*/ 8 w 10"/>
                <a:gd name="T21" fmla="*/ 53 h 65"/>
                <a:gd name="T22" fmla="*/ 7 w 10"/>
                <a:gd name="T23" fmla="*/ 52 h 65"/>
                <a:gd name="T24" fmla="*/ 7 w 10"/>
                <a:gd name="T25" fmla="*/ 51 h 65"/>
                <a:gd name="T26" fmla="*/ 7 w 10"/>
                <a:gd name="T27" fmla="*/ 49 h 65"/>
                <a:gd name="T28" fmla="*/ 7 w 10"/>
                <a:gd name="T29" fmla="*/ 48 h 65"/>
                <a:gd name="T30" fmla="*/ 7 w 10"/>
                <a:gd name="T31" fmla="*/ 47 h 65"/>
                <a:gd name="T32" fmla="*/ 7 w 10"/>
                <a:gd name="T33" fmla="*/ 46 h 65"/>
                <a:gd name="T34" fmla="*/ 6 w 10"/>
                <a:gd name="T35" fmla="*/ 45 h 65"/>
                <a:gd name="T36" fmla="*/ 6 w 10"/>
                <a:gd name="T37" fmla="*/ 44 h 65"/>
                <a:gd name="T38" fmla="*/ 6 w 10"/>
                <a:gd name="T39" fmla="*/ 42 h 65"/>
                <a:gd name="T40" fmla="*/ 6 w 10"/>
                <a:gd name="T41" fmla="*/ 41 h 65"/>
                <a:gd name="T42" fmla="*/ 6 w 10"/>
                <a:gd name="T43" fmla="*/ 40 h 65"/>
                <a:gd name="T44" fmla="*/ 5 w 10"/>
                <a:gd name="T45" fmla="*/ 39 h 65"/>
                <a:gd name="T46" fmla="*/ 5 w 10"/>
                <a:gd name="T47" fmla="*/ 37 h 65"/>
                <a:gd name="T48" fmla="*/ 5 w 10"/>
                <a:gd name="T49" fmla="*/ 36 h 65"/>
                <a:gd name="T50" fmla="*/ 5 w 10"/>
                <a:gd name="T51" fmla="*/ 35 h 65"/>
                <a:gd name="T52" fmla="*/ 4 w 10"/>
                <a:gd name="T53" fmla="*/ 33 h 65"/>
                <a:gd name="T54" fmla="*/ 4 w 10"/>
                <a:gd name="T55" fmla="*/ 32 h 65"/>
                <a:gd name="T56" fmla="*/ 4 w 10"/>
                <a:gd name="T57" fmla="*/ 31 h 65"/>
                <a:gd name="T58" fmla="*/ 4 w 10"/>
                <a:gd name="T59" fmla="*/ 30 h 65"/>
                <a:gd name="T60" fmla="*/ 4 w 10"/>
                <a:gd name="T61" fmla="*/ 29 h 65"/>
                <a:gd name="T62" fmla="*/ 4 w 10"/>
                <a:gd name="T63" fmla="*/ 27 h 65"/>
                <a:gd name="T64" fmla="*/ 3 w 10"/>
                <a:gd name="T65" fmla="*/ 26 h 65"/>
                <a:gd name="T66" fmla="*/ 3 w 10"/>
                <a:gd name="T67" fmla="*/ 25 h 65"/>
                <a:gd name="T68" fmla="*/ 3 w 10"/>
                <a:gd name="T69" fmla="*/ 23 h 65"/>
                <a:gd name="T70" fmla="*/ 3 w 10"/>
                <a:gd name="T71" fmla="*/ 22 h 65"/>
                <a:gd name="T72" fmla="*/ 3 w 10"/>
                <a:gd name="T73" fmla="*/ 21 h 65"/>
                <a:gd name="T74" fmla="*/ 2 w 10"/>
                <a:gd name="T75" fmla="*/ 19 h 65"/>
                <a:gd name="T76" fmla="*/ 2 w 10"/>
                <a:gd name="T77" fmla="*/ 18 h 65"/>
                <a:gd name="T78" fmla="*/ 2 w 10"/>
                <a:gd name="T79" fmla="*/ 17 h 65"/>
                <a:gd name="T80" fmla="*/ 2 w 10"/>
                <a:gd name="T81" fmla="*/ 15 h 65"/>
                <a:gd name="T82" fmla="*/ 2 w 10"/>
                <a:gd name="T83" fmla="*/ 14 h 65"/>
                <a:gd name="T84" fmla="*/ 2 w 10"/>
                <a:gd name="T85" fmla="*/ 13 h 65"/>
                <a:gd name="T86" fmla="*/ 1 w 10"/>
                <a:gd name="T87" fmla="*/ 11 h 65"/>
                <a:gd name="T88" fmla="*/ 1 w 10"/>
                <a:gd name="T89" fmla="*/ 10 h 65"/>
                <a:gd name="T90" fmla="*/ 1 w 10"/>
                <a:gd name="T91" fmla="*/ 9 h 65"/>
                <a:gd name="T92" fmla="*/ 1 w 10"/>
                <a:gd name="T93" fmla="*/ 7 h 65"/>
                <a:gd name="T94" fmla="*/ 0 w 10"/>
                <a:gd name="T95" fmla="*/ 6 h 65"/>
                <a:gd name="T96" fmla="*/ 0 w 10"/>
                <a:gd name="T97" fmla="*/ 5 h 65"/>
                <a:gd name="T98" fmla="*/ 0 w 10"/>
                <a:gd name="T99" fmla="*/ 3 h 65"/>
                <a:gd name="T100" fmla="*/ 0 w 10"/>
                <a:gd name="T101" fmla="*/ 2 h 65"/>
                <a:gd name="T102" fmla="*/ 0 w 10"/>
                <a:gd name="T10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5">
                  <a:moveTo>
                    <a:pt x="10" y="65"/>
                  </a:moveTo>
                  <a:lnTo>
                    <a:pt x="10" y="64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0" name="Freeform 888"/>
            <p:cNvSpPr>
              <a:spLocks/>
            </p:cNvSpPr>
            <p:nvPr/>
          </p:nvSpPr>
          <p:spPr bwMode="auto">
            <a:xfrm>
              <a:off x="6816909" y="2608553"/>
              <a:ext cx="9842" cy="76772"/>
            </a:xfrm>
            <a:custGeom>
              <a:avLst/>
              <a:gdLst>
                <a:gd name="T0" fmla="*/ 10 w 10"/>
                <a:gd name="T1" fmla="*/ 78 h 78"/>
                <a:gd name="T2" fmla="*/ 10 w 10"/>
                <a:gd name="T3" fmla="*/ 76 h 78"/>
                <a:gd name="T4" fmla="*/ 9 w 10"/>
                <a:gd name="T5" fmla="*/ 75 h 78"/>
                <a:gd name="T6" fmla="*/ 9 w 10"/>
                <a:gd name="T7" fmla="*/ 74 h 78"/>
                <a:gd name="T8" fmla="*/ 9 w 10"/>
                <a:gd name="T9" fmla="*/ 72 h 78"/>
                <a:gd name="T10" fmla="*/ 9 w 10"/>
                <a:gd name="T11" fmla="*/ 71 h 78"/>
                <a:gd name="T12" fmla="*/ 9 w 10"/>
                <a:gd name="T13" fmla="*/ 69 h 78"/>
                <a:gd name="T14" fmla="*/ 8 w 10"/>
                <a:gd name="T15" fmla="*/ 68 h 78"/>
                <a:gd name="T16" fmla="*/ 8 w 10"/>
                <a:gd name="T17" fmla="*/ 66 h 78"/>
                <a:gd name="T18" fmla="*/ 8 w 10"/>
                <a:gd name="T19" fmla="*/ 65 h 78"/>
                <a:gd name="T20" fmla="*/ 8 w 10"/>
                <a:gd name="T21" fmla="*/ 64 h 78"/>
                <a:gd name="T22" fmla="*/ 8 w 10"/>
                <a:gd name="T23" fmla="*/ 62 h 78"/>
                <a:gd name="T24" fmla="*/ 7 w 10"/>
                <a:gd name="T25" fmla="*/ 61 h 78"/>
                <a:gd name="T26" fmla="*/ 7 w 10"/>
                <a:gd name="T27" fmla="*/ 59 h 78"/>
                <a:gd name="T28" fmla="*/ 7 w 10"/>
                <a:gd name="T29" fmla="*/ 58 h 78"/>
                <a:gd name="T30" fmla="*/ 7 w 10"/>
                <a:gd name="T31" fmla="*/ 56 h 78"/>
                <a:gd name="T32" fmla="*/ 7 w 10"/>
                <a:gd name="T33" fmla="*/ 55 h 78"/>
                <a:gd name="T34" fmla="*/ 6 w 10"/>
                <a:gd name="T35" fmla="*/ 53 h 78"/>
                <a:gd name="T36" fmla="*/ 6 w 10"/>
                <a:gd name="T37" fmla="*/ 52 h 78"/>
                <a:gd name="T38" fmla="*/ 6 w 10"/>
                <a:gd name="T39" fmla="*/ 50 h 78"/>
                <a:gd name="T40" fmla="*/ 6 w 10"/>
                <a:gd name="T41" fmla="*/ 49 h 78"/>
                <a:gd name="T42" fmla="*/ 6 w 10"/>
                <a:gd name="T43" fmla="*/ 47 h 78"/>
                <a:gd name="T44" fmla="*/ 5 w 10"/>
                <a:gd name="T45" fmla="*/ 46 h 78"/>
                <a:gd name="T46" fmla="*/ 5 w 10"/>
                <a:gd name="T47" fmla="*/ 44 h 78"/>
                <a:gd name="T48" fmla="*/ 5 w 10"/>
                <a:gd name="T49" fmla="*/ 43 h 78"/>
                <a:gd name="T50" fmla="*/ 5 w 10"/>
                <a:gd name="T51" fmla="*/ 41 h 78"/>
                <a:gd name="T52" fmla="*/ 4 w 10"/>
                <a:gd name="T53" fmla="*/ 40 h 78"/>
                <a:gd name="T54" fmla="*/ 4 w 10"/>
                <a:gd name="T55" fmla="*/ 38 h 78"/>
                <a:gd name="T56" fmla="*/ 4 w 10"/>
                <a:gd name="T57" fmla="*/ 37 h 78"/>
                <a:gd name="T58" fmla="*/ 4 w 10"/>
                <a:gd name="T59" fmla="*/ 35 h 78"/>
                <a:gd name="T60" fmla="*/ 4 w 10"/>
                <a:gd name="T61" fmla="*/ 34 h 78"/>
                <a:gd name="T62" fmla="*/ 4 w 10"/>
                <a:gd name="T63" fmla="*/ 32 h 78"/>
                <a:gd name="T64" fmla="*/ 3 w 10"/>
                <a:gd name="T65" fmla="*/ 30 h 78"/>
                <a:gd name="T66" fmla="*/ 3 w 10"/>
                <a:gd name="T67" fmla="*/ 29 h 78"/>
                <a:gd name="T68" fmla="*/ 3 w 10"/>
                <a:gd name="T69" fmla="*/ 27 h 78"/>
                <a:gd name="T70" fmla="*/ 3 w 10"/>
                <a:gd name="T71" fmla="*/ 26 h 78"/>
                <a:gd name="T72" fmla="*/ 3 w 10"/>
                <a:gd name="T73" fmla="*/ 24 h 78"/>
                <a:gd name="T74" fmla="*/ 2 w 10"/>
                <a:gd name="T75" fmla="*/ 23 h 78"/>
                <a:gd name="T76" fmla="*/ 2 w 10"/>
                <a:gd name="T77" fmla="*/ 21 h 78"/>
                <a:gd name="T78" fmla="*/ 2 w 10"/>
                <a:gd name="T79" fmla="*/ 19 h 78"/>
                <a:gd name="T80" fmla="*/ 2 w 10"/>
                <a:gd name="T81" fmla="*/ 18 h 78"/>
                <a:gd name="T82" fmla="*/ 2 w 10"/>
                <a:gd name="T83" fmla="*/ 16 h 78"/>
                <a:gd name="T84" fmla="*/ 2 w 10"/>
                <a:gd name="T85" fmla="*/ 14 h 78"/>
                <a:gd name="T86" fmla="*/ 1 w 10"/>
                <a:gd name="T87" fmla="*/ 13 h 78"/>
                <a:gd name="T88" fmla="*/ 1 w 10"/>
                <a:gd name="T89" fmla="*/ 11 h 78"/>
                <a:gd name="T90" fmla="*/ 1 w 10"/>
                <a:gd name="T91" fmla="*/ 10 h 78"/>
                <a:gd name="T92" fmla="*/ 1 w 10"/>
                <a:gd name="T93" fmla="*/ 8 h 78"/>
                <a:gd name="T94" fmla="*/ 0 w 10"/>
                <a:gd name="T95" fmla="*/ 6 h 78"/>
                <a:gd name="T96" fmla="*/ 0 w 10"/>
                <a:gd name="T97" fmla="*/ 4 h 78"/>
                <a:gd name="T98" fmla="*/ 0 w 10"/>
                <a:gd name="T99" fmla="*/ 3 h 78"/>
                <a:gd name="T100" fmla="*/ 0 w 10"/>
                <a:gd name="T101" fmla="*/ 1 h 78"/>
                <a:gd name="T102" fmla="*/ 0 w 10"/>
                <a:gd name="T10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8">
                  <a:moveTo>
                    <a:pt x="10" y="78"/>
                  </a:moveTo>
                  <a:lnTo>
                    <a:pt x="10" y="76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1" name="Freeform 889"/>
            <p:cNvSpPr>
              <a:spLocks/>
            </p:cNvSpPr>
            <p:nvPr/>
          </p:nvSpPr>
          <p:spPr bwMode="auto">
            <a:xfrm>
              <a:off x="6807066" y="2518002"/>
              <a:ext cx="9842" cy="91536"/>
            </a:xfrm>
            <a:custGeom>
              <a:avLst/>
              <a:gdLst>
                <a:gd name="T0" fmla="*/ 10 w 10"/>
                <a:gd name="T1" fmla="*/ 93 h 93"/>
                <a:gd name="T2" fmla="*/ 10 w 10"/>
                <a:gd name="T3" fmla="*/ 92 h 93"/>
                <a:gd name="T4" fmla="*/ 9 w 10"/>
                <a:gd name="T5" fmla="*/ 90 h 93"/>
                <a:gd name="T6" fmla="*/ 9 w 10"/>
                <a:gd name="T7" fmla="*/ 88 h 93"/>
                <a:gd name="T8" fmla="*/ 9 w 10"/>
                <a:gd name="T9" fmla="*/ 86 h 93"/>
                <a:gd name="T10" fmla="*/ 9 w 10"/>
                <a:gd name="T11" fmla="*/ 85 h 93"/>
                <a:gd name="T12" fmla="*/ 9 w 10"/>
                <a:gd name="T13" fmla="*/ 83 h 93"/>
                <a:gd name="T14" fmla="*/ 9 w 10"/>
                <a:gd name="T15" fmla="*/ 81 h 93"/>
                <a:gd name="T16" fmla="*/ 8 w 10"/>
                <a:gd name="T17" fmla="*/ 80 h 93"/>
                <a:gd name="T18" fmla="*/ 8 w 10"/>
                <a:gd name="T19" fmla="*/ 78 h 93"/>
                <a:gd name="T20" fmla="*/ 8 w 10"/>
                <a:gd name="T21" fmla="*/ 76 h 93"/>
                <a:gd name="T22" fmla="*/ 8 w 10"/>
                <a:gd name="T23" fmla="*/ 75 h 93"/>
                <a:gd name="T24" fmla="*/ 7 w 10"/>
                <a:gd name="T25" fmla="*/ 73 h 93"/>
                <a:gd name="T26" fmla="*/ 7 w 10"/>
                <a:gd name="T27" fmla="*/ 71 h 93"/>
                <a:gd name="T28" fmla="*/ 7 w 10"/>
                <a:gd name="T29" fmla="*/ 69 h 93"/>
                <a:gd name="T30" fmla="*/ 7 w 10"/>
                <a:gd name="T31" fmla="*/ 67 h 93"/>
                <a:gd name="T32" fmla="*/ 7 w 10"/>
                <a:gd name="T33" fmla="*/ 66 h 93"/>
                <a:gd name="T34" fmla="*/ 6 w 10"/>
                <a:gd name="T35" fmla="*/ 64 h 93"/>
                <a:gd name="T36" fmla="*/ 6 w 10"/>
                <a:gd name="T37" fmla="*/ 62 h 93"/>
                <a:gd name="T38" fmla="*/ 6 w 10"/>
                <a:gd name="T39" fmla="*/ 60 h 93"/>
                <a:gd name="T40" fmla="*/ 6 w 10"/>
                <a:gd name="T41" fmla="*/ 59 h 93"/>
                <a:gd name="T42" fmla="*/ 6 w 10"/>
                <a:gd name="T43" fmla="*/ 57 h 93"/>
                <a:gd name="T44" fmla="*/ 6 w 10"/>
                <a:gd name="T45" fmla="*/ 55 h 93"/>
                <a:gd name="T46" fmla="*/ 5 w 10"/>
                <a:gd name="T47" fmla="*/ 53 h 93"/>
                <a:gd name="T48" fmla="*/ 5 w 10"/>
                <a:gd name="T49" fmla="*/ 52 h 93"/>
                <a:gd name="T50" fmla="*/ 5 w 10"/>
                <a:gd name="T51" fmla="*/ 50 h 93"/>
                <a:gd name="T52" fmla="*/ 5 w 10"/>
                <a:gd name="T53" fmla="*/ 48 h 93"/>
                <a:gd name="T54" fmla="*/ 4 w 10"/>
                <a:gd name="T55" fmla="*/ 46 h 93"/>
                <a:gd name="T56" fmla="*/ 4 w 10"/>
                <a:gd name="T57" fmla="*/ 44 h 93"/>
                <a:gd name="T58" fmla="*/ 4 w 10"/>
                <a:gd name="T59" fmla="*/ 42 h 93"/>
                <a:gd name="T60" fmla="*/ 4 w 10"/>
                <a:gd name="T61" fmla="*/ 40 h 93"/>
                <a:gd name="T62" fmla="*/ 4 w 10"/>
                <a:gd name="T63" fmla="*/ 39 h 93"/>
                <a:gd name="T64" fmla="*/ 3 w 10"/>
                <a:gd name="T65" fmla="*/ 37 h 93"/>
                <a:gd name="T66" fmla="*/ 3 w 10"/>
                <a:gd name="T67" fmla="*/ 35 h 93"/>
                <a:gd name="T68" fmla="*/ 3 w 10"/>
                <a:gd name="T69" fmla="*/ 33 h 93"/>
                <a:gd name="T70" fmla="*/ 3 w 10"/>
                <a:gd name="T71" fmla="*/ 31 h 93"/>
                <a:gd name="T72" fmla="*/ 3 w 10"/>
                <a:gd name="T73" fmla="*/ 29 h 93"/>
                <a:gd name="T74" fmla="*/ 2 w 10"/>
                <a:gd name="T75" fmla="*/ 27 h 93"/>
                <a:gd name="T76" fmla="*/ 2 w 10"/>
                <a:gd name="T77" fmla="*/ 26 h 93"/>
                <a:gd name="T78" fmla="*/ 2 w 10"/>
                <a:gd name="T79" fmla="*/ 24 h 93"/>
                <a:gd name="T80" fmla="*/ 2 w 10"/>
                <a:gd name="T81" fmla="*/ 22 h 93"/>
                <a:gd name="T82" fmla="*/ 2 w 10"/>
                <a:gd name="T83" fmla="*/ 20 h 93"/>
                <a:gd name="T84" fmla="*/ 2 w 10"/>
                <a:gd name="T85" fmla="*/ 18 h 93"/>
                <a:gd name="T86" fmla="*/ 1 w 10"/>
                <a:gd name="T87" fmla="*/ 16 h 93"/>
                <a:gd name="T88" fmla="*/ 1 w 10"/>
                <a:gd name="T89" fmla="*/ 14 h 93"/>
                <a:gd name="T90" fmla="*/ 1 w 10"/>
                <a:gd name="T91" fmla="*/ 12 h 93"/>
                <a:gd name="T92" fmla="*/ 1 w 10"/>
                <a:gd name="T93" fmla="*/ 10 h 93"/>
                <a:gd name="T94" fmla="*/ 0 w 10"/>
                <a:gd name="T95" fmla="*/ 8 h 93"/>
                <a:gd name="T96" fmla="*/ 0 w 10"/>
                <a:gd name="T97" fmla="*/ 6 h 93"/>
                <a:gd name="T98" fmla="*/ 0 w 10"/>
                <a:gd name="T99" fmla="*/ 4 h 93"/>
                <a:gd name="T100" fmla="*/ 0 w 10"/>
                <a:gd name="T101" fmla="*/ 2 h 93"/>
                <a:gd name="T102" fmla="*/ 0 w 10"/>
                <a:gd name="T10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3">
                  <a:moveTo>
                    <a:pt x="10" y="93"/>
                  </a:moveTo>
                  <a:lnTo>
                    <a:pt x="10" y="92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6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2" name="Freeform 890"/>
            <p:cNvSpPr>
              <a:spLocks/>
            </p:cNvSpPr>
            <p:nvPr/>
          </p:nvSpPr>
          <p:spPr bwMode="auto">
            <a:xfrm>
              <a:off x="6797224" y="2414656"/>
              <a:ext cx="9842" cy="105315"/>
            </a:xfrm>
            <a:custGeom>
              <a:avLst/>
              <a:gdLst>
                <a:gd name="T0" fmla="*/ 10 w 10"/>
                <a:gd name="T1" fmla="*/ 107 h 107"/>
                <a:gd name="T2" fmla="*/ 10 w 10"/>
                <a:gd name="T3" fmla="*/ 105 h 107"/>
                <a:gd name="T4" fmla="*/ 9 w 10"/>
                <a:gd name="T5" fmla="*/ 103 h 107"/>
                <a:gd name="T6" fmla="*/ 9 w 10"/>
                <a:gd name="T7" fmla="*/ 102 h 107"/>
                <a:gd name="T8" fmla="*/ 9 w 10"/>
                <a:gd name="T9" fmla="*/ 99 h 107"/>
                <a:gd name="T10" fmla="*/ 9 w 10"/>
                <a:gd name="T11" fmla="*/ 97 h 107"/>
                <a:gd name="T12" fmla="*/ 9 w 10"/>
                <a:gd name="T13" fmla="*/ 96 h 107"/>
                <a:gd name="T14" fmla="*/ 9 w 10"/>
                <a:gd name="T15" fmla="*/ 93 h 107"/>
                <a:gd name="T16" fmla="*/ 8 w 10"/>
                <a:gd name="T17" fmla="*/ 92 h 107"/>
                <a:gd name="T18" fmla="*/ 8 w 10"/>
                <a:gd name="T19" fmla="*/ 89 h 107"/>
                <a:gd name="T20" fmla="*/ 8 w 10"/>
                <a:gd name="T21" fmla="*/ 87 h 107"/>
                <a:gd name="T22" fmla="*/ 8 w 10"/>
                <a:gd name="T23" fmla="*/ 85 h 107"/>
                <a:gd name="T24" fmla="*/ 7 w 10"/>
                <a:gd name="T25" fmla="*/ 83 h 107"/>
                <a:gd name="T26" fmla="*/ 7 w 10"/>
                <a:gd name="T27" fmla="*/ 81 h 107"/>
                <a:gd name="T28" fmla="*/ 7 w 10"/>
                <a:gd name="T29" fmla="*/ 79 h 107"/>
                <a:gd name="T30" fmla="*/ 7 w 10"/>
                <a:gd name="T31" fmla="*/ 77 h 107"/>
                <a:gd name="T32" fmla="*/ 7 w 10"/>
                <a:gd name="T33" fmla="*/ 75 h 107"/>
                <a:gd name="T34" fmla="*/ 6 w 10"/>
                <a:gd name="T35" fmla="*/ 73 h 107"/>
                <a:gd name="T36" fmla="*/ 6 w 10"/>
                <a:gd name="T37" fmla="*/ 71 h 107"/>
                <a:gd name="T38" fmla="*/ 6 w 10"/>
                <a:gd name="T39" fmla="*/ 69 h 107"/>
                <a:gd name="T40" fmla="*/ 6 w 10"/>
                <a:gd name="T41" fmla="*/ 67 h 107"/>
                <a:gd name="T42" fmla="*/ 6 w 10"/>
                <a:gd name="T43" fmla="*/ 65 h 107"/>
                <a:gd name="T44" fmla="*/ 6 w 10"/>
                <a:gd name="T45" fmla="*/ 63 h 107"/>
                <a:gd name="T46" fmla="*/ 5 w 10"/>
                <a:gd name="T47" fmla="*/ 61 h 107"/>
                <a:gd name="T48" fmla="*/ 5 w 10"/>
                <a:gd name="T49" fmla="*/ 58 h 107"/>
                <a:gd name="T50" fmla="*/ 5 w 10"/>
                <a:gd name="T51" fmla="*/ 57 h 107"/>
                <a:gd name="T52" fmla="*/ 5 w 10"/>
                <a:gd name="T53" fmla="*/ 54 h 107"/>
                <a:gd name="T54" fmla="*/ 4 w 10"/>
                <a:gd name="T55" fmla="*/ 52 h 107"/>
                <a:gd name="T56" fmla="*/ 4 w 10"/>
                <a:gd name="T57" fmla="*/ 50 h 107"/>
                <a:gd name="T58" fmla="*/ 4 w 10"/>
                <a:gd name="T59" fmla="*/ 48 h 107"/>
                <a:gd name="T60" fmla="*/ 4 w 10"/>
                <a:gd name="T61" fmla="*/ 46 h 107"/>
                <a:gd name="T62" fmla="*/ 4 w 10"/>
                <a:gd name="T63" fmla="*/ 44 h 107"/>
                <a:gd name="T64" fmla="*/ 3 w 10"/>
                <a:gd name="T65" fmla="*/ 42 h 107"/>
                <a:gd name="T66" fmla="*/ 3 w 10"/>
                <a:gd name="T67" fmla="*/ 40 h 107"/>
                <a:gd name="T68" fmla="*/ 3 w 10"/>
                <a:gd name="T69" fmla="*/ 37 h 107"/>
                <a:gd name="T70" fmla="*/ 3 w 10"/>
                <a:gd name="T71" fmla="*/ 35 h 107"/>
                <a:gd name="T72" fmla="*/ 3 w 10"/>
                <a:gd name="T73" fmla="*/ 33 h 107"/>
                <a:gd name="T74" fmla="*/ 3 w 10"/>
                <a:gd name="T75" fmla="*/ 31 h 107"/>
                <a:gd name="T76" fmla="*/ 2 w 10"/>
                <a:gd name="T77" fmla="*/ 29 h 107"/>
                <a:gd name="T78" fmla="*/ 2 w 10"/>
                <a:gd name="T79" fmla="*/ 27 h 107"/>
                <a:gd name="T80" fmla="*/ 2 w 10"/>
                <a:gd name="T81" fmla="*/ 24 h 107"/>
                <a:gd name="T82" fmla="*/ 2 w 10"/>
                <a:gd name="T83" fmla="*/ 22 h 107"/>
                <a:gd name="T84" fmla="*/ 2 w 10"/>
                <a:gd name="T85" fmla="*/ 20 h 107"/>
                <a:gd name="T86" fmla="*/ 1 w 10"/>
                <a:gd name="T87" fmla="*/ 18 h 107"/>
                <a:gd name="T88" fmla="*/ 1 w 10"/>
                <a:gd name="T89" fmla="*/ 15 h 107"/>
                <a:gd name="T90" fmla="*/ 1 w 10"/>
                <a:gd name="T91" fmla="*/ 13 h 107"/>
                <a:gd name="T92" fmla="*/ 1 w 10"/>
                <a:gd name="T93" fmla="*/ 11 h 107"/>
                <a:gd name="T94" fmla="*/ 0 w 10"/>
                <a:gd name="T95" fmla="*/ 9 h 107"/>
                <a:gd name="T96" fmla="*/ 0 w 10"/>
                <a:gd name="T97" fmla="*/ 7 h 107"/>
                <a:gd name="T98" fmla="*/ 0 w 10"/>
                <a:gd name="T99" fmla="*/ 4 h 107"/>
                <a:gd name="T100" fmla="*/ 0 w 10"/>
                <a:gd name="T101" fmla="*/ 2 h 107"/>
                <a:gd name="T102" fmla="*/ 0 w 10"/>
                <a:gd name="T10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7">
                  <a:moveTo>
                    <a:pt x="10" y="107"/>
                  </a:moveTo>
                  <a:lnTo>
                    <a:pt x="10" y="105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9" y="93"/>
                  </a:lnTo>
                  <a:lnTo>
                    <a:pt x="8" y="92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5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77"/>
                  </a:lnTo>
                  <a:lnTo>
                    <a:pt x="7" y="75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3" name="Freeform 891"/>
            <p:cNvSpPr>
              <a:spLocks/>
            </p:cNvSpPr>
            <p:nvPr/>
          </p:nvSpPr>
          <p:spPr bwMode="auto">
            <a:xfrm>
              <a:off x="6787381" y="2296546"/>
              <a:ext cx="9842" cy="120079"/>
            </a:xfrm>
            <a:custGeom>
              <a:avLst/>
              <a:gdLst>
                <a:gd name="T0" fmla="*/ 10 w 10"/>
                <a:gd name="T1" fmla="*/ 122 h 122"/>
                <a:gd name="T2" fmla="*/ 10 w 10"/>
                <a:gd name="T3" fmla="*/ 120 h 122"/>
                <a:gd name="T4" fmla="*/ 9 w 10"/>
                <a:gd name="T5" fmla="*/ 118 h 122"/>
                <a:gd name="T6" fmla="*/ 9 w 10"/>
                <a:gd name="T7" fmla="*/ 115 h 122"/>
                <a:gd name="T8" fmla="*/ 9 w 10"/>
                <a:gd name="T9" fmla="*/ 113 h 122"/>
                <a:gd name="T10" fmla="*/ 9 w 10"/>
                <a:gd name="T11" fmla="*/ 111 h 122"/>
                <a:gd name="T12" fmla="*/ 9 w 10"/>
                <a:gd name="T13" fmla="*/ 108 h 122"/>
                <a:gd name="T14" fmla="*/ 9 w 10"/>
                <a:gd name="T15" fmla="*/ 106 h 122"/>
                <a:gd name="T16" fmla="*/ 8 w 10"/>
                <a:gd name="T17" fmla="*/ 104 h 122"/>
                <a:gd name="T18" fmla="*/ 8 w 10"/>
                <a:gd name="T19" fmla="*/ 102 h 122"/>
                <a:gd name="T20" fmla="*/ 8 w 10"/>
                <a:gd name="T21" fmla="*/ 99 h 122"/>
                <a:gd name="T22" fmla="*/ 8 w 10"/>
                <a:gd name="T23" fmla="*/ 97 h 122"/>
                <a:gd name="T24" fmla="*/ 7 w 10"/>
                <a:gd name="T25" fmla="*/ 95 h 122"/>
                <a:gd name="T26" fmla="*/ 7 w 10"/>
                <a:gd name="T27" fmla="*/ 92 h 122"/>
                <a:gd name="T28" fmla="*/ 7 w 10"/>
                <a:gd name="T29" fmla="*/ 90 h 122"/>
                <a:gd name="T30" fmla="*/ 7 w 10"/>
                <a:gd name="T31" fmla="*/ 88 h 122"/>
                <a:gd name="T32" fmla="*/ 7 w 10"/>
                <a:gd name="T33" fmla="*/ 85 h 122"/>
                <a:gd name="T34" fmla="*/ 6 w 10"/>
                <a:gd name="T35" fmla="*/ 83 h 122"/>
                <a:gd name="T36" fmla="*/ 6 w 10"/>
                <a:gd name="T37" fmla="*/ 81 h 122"/>
                <a:gd name="T38" fmla="*/ 6 w 10"/>
                <a:gd name="T39" fmla="*/ 78 h 122"/>
                <a:gd name="T40" fmla="*/ 6 w 10"/>
                <a:gd name="T41" fmla="*/ 76 h 122"/>
                <a:gd name="T42" fmla="*/ 6 w 10"/>
                <a:gd name="T43" fmla="*/ 74 h 122"/>
                <a:gd name="T44" fmla="*/ 6 w 10"/>
                <a:gd name="T45" fmla="*/ 71 h 122"/>
                <a:gd name="T46" fmla="*/ 5 w 10"/>
                <a:gd name="T47" fmla="*/ 69 h 122"/>
                <a:gd name="T48" fmla="*/ 5 w 10"/>
                <a:gd name="T49" fmla="*/ 66 h 122"/>
                <a:gd name="T50" fmla="*/ 5 w 10"/>
                <a:gd name="T51" fmla="*/ 64 h 122"/>
                <a:gd name="T52" fmla="*/ 5 w 10"/>
                <a:gd name="T53" fmla="*/ 62 h 122"/>
                <a:gd name="T54" fmla="*/ 4 w 10"/>
                <a:gd name="T55" fmla="*/ 59 h 122"/>
                <a:gd name="T56" fmla="*/ 4 w 10"/>
                <a:gd name="T57" fmla="*/ 57 h 122"/>
                <a:gd name="T58" fmla="*/ 4 w 10"/>
                <a:gd name="T59" fmla="*/ 54 h 122"/>
                <a:gd name="T60" fmla="*/ 4 w 10"/>
                <a:gd name="T61" fmla="*/ 52 h 122"/>
                <a:gd name="T62" fmla="*/ 4 w 10"/>
                <a:gd name="T63" fmla="*/ 50 h 122"/>
                <a:gd name="T64" fmla="*/ 3 w 10"/>
                <a:gd name="T65" fmla="*/ 47 h 122"/>
                <a:gd name="T66" fmla="*/ 3 w 10"/>
                <a:gd name="T67" fmla="*/ 45 h 122"/>
                <a:gd name="T68" fmla="*/ 3 w 10"/>
                <a:gd name="T69" fmla="*/ 42 h 122"/>
                <a:gd name="T70" fmla="*/ 3 w 10"/>
                <a:gd name="T71" fmla="*/ 40 h 122"/>
                <a:gd name="T72" fmla="*/ 3 w 10"/>
                <a:gd name="T73" fmla="*/ 37 h 122"/>
                <a:gd name="T74" fmla="*/ 3 w 10"/>
                <a:gd name="T75" fmla="*/ 35 h 122"/>
                <a:gd name="T76" fmla="*/ 2 w 10"/>
                <a:gd name="T77" fmla="*/ 33 h 122"/>
                <a:gd name="T78" fmla="*/ 2 w 10"/>
                <a:gd name="T79" fmla="*/ 30 h 122"/>
                <a:gd name="T80" fmla="*/ 2 w 10"/>
                <a:gd name="T81" fmla="*/ 28 h 122"/>
                <a:gd name="T82" fmla="*/ 2 w 10"/>
                <a:gd name="T83" fmla="*/ 25 h 122"/>
                <a:gd name="T84" fmla="*/ 2 w 10"/>
                <a:gd name="T85" fmla="*/ 23 h 122"/>
                <a:gd name="T86" fmla="*/ 1 w 10"/>
                <a:gd name="T87" fmla="*/ 20 h 122"/>
                <a:gd name="T88" fmla="*/ 1 w 10"/>
                <a:gd name="T89" fmla="*/ 18 h 122"/>
                <a:gd name="T90" fmla="*/ 1 w 10"/>
                <a:gd name="T91" fmla="*/ 16 h 122"/>
                <a:gd name="T92" fmla="*/ 1 w 10"/>
                <a:gd name="T93" fmla="*/ 13 h 122"/>
                <a:gd name="T94" fmla="*/ 0 w 10"/>
                <a:gd name="T95" fmla="*/ 10 h 122"/>
                <a:gd name="T96" fmla="*/ 0 w 10"/>
                <a:gd name="T97" fmla="*/ 8 h 122"/>
                <a:gd name="T98" fmla="*/ 0 w 10"/>
                <a:gd name="T99" fmla="*/ 5 h 122"/>
                <a:gd name="T100" fmla="*/ 0 w 10"/>
                <a:gd name="T101" fmla="*/ 3 h 122"/>
                <a:gd name="T102" fmla="*/ 0 w 10"/>
                <a:gd name="T10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122"/>
                  </a:moveTo>
                  <a:lnTo>
                    <a:pt x="10" y="120"/>
                  </a:lnTo>
                  <a:lnTo>
                    <a:pt x="9" y="118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8"/>
                  </a:lnTo>
                  <a:lnTo>
                    <a:pt x="9" y="106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7" y="95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5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6" y="71"/>
                  </a:lnTo>
                  <a:lnTo>
                    <a:pt x="5" y="69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4" name="Freeform 892"/>
            <p:cNvSpPr>
              <a:spLocks/>
            </p:cNvSpPr>
            <p:nvPr/>
          </p:nvSpPr>
          <p:spPr bwMode="auto">
            <a:xfrm>
              <a:off x="6777539" y="2170562"/>
              <a:ext cx="9842" cy="128937"/>
            </a:xfrm>
            <a:custGeom>
              <a:avLst/>
              <a:gdLst>
                <a:gd name="T0" fmla="*/ 10 w 10"/>
                <a:gd name="T1" fmla="*/ 131 h 131"/>
                <a:gd name="T2" fmla="*/ 10 w 10"/>
                <a:gd name="T3" fmla="*/ 128 h 131"/>
                <a:gd name="T4" fmla="*/ 10 w 10"/>
                <a:gd name="T5" fmla="*/ 126 h 131"/>
                <a:gd name="T6" fmla="*/ 9 w 10"/>
                <a:gd name="T7" fmla="*/ 123 h 131"/>
                <a:gd name="T8" fmla="*/ 9 w 10"/>
                <a:gd name="T9" fmla="*/ 121 h 131"/>
                <a:gd name="T10" fmla="*/ 9 w 10"/>
                <a:gd name="T11" fmla="*/ 118 h 131"/>
                <a:gd name="T12" fmla="*/ 9 w 10"/>
                <a:gd name="T13" fmla="*/ 116 h 131"/>
                <a:gd name="T14" fmla="*/ 9 w 10"/>
                <a:gd name="T15" fmla="*/ 113 h 131"/>
                <a:gd name="T16" fmla="*/ 8 w 10"/>
                <a:gd name="T17" fmla="*/ 111 h 131"/>
                <a:gd name="T18" fmla="*/ 8 w 10"/>
                <a:gd name="T19" fmla="*/ 108 h 131"/>
                <a:gd name="T20" fmla="*/ 8 w 10"/>
                <a:gd name="T21" fmla="*/ 106 h 131"/>
                <a:gd name="T22" fmla="*/ 8 w 10"/>
                <a:gd name="T23" fmla="*/ 103 h 131"/>
                <a:gd name="T24" fmla="*/ 7 w 10"/>
                <a:gd name="T25" fmla="*/ 101 h 131"/>
                <a:gd name="T26" fmla="*/ 7 w 10"/>
                <a:gd name="T27" fmla="*/ 98 h 131"/>
                <a:gd name="T28" fmla="*/ 7 w 10"/>
                <a:gd name="T29" fmla="*/ 96 h 131"/>
                <a:gd name="T30" fmla="*/ 7 w 10"/>
                <a:gd name="T31" fmla="*/ 93 h 131"/>
                <a:gd name="T32" fmla="*/ 7 w 10"/>
                <a:gd name="T33" fmla="*/ 90 h 131"/>
                <a:gd name="T34" fmla="*/ 7 w 10"/>
                <a:gd name="T35" fmla="*/ 88 h 131"/>
                <a:gd name="T36" fmla="*/ 6 w 10"/>
                <a:gd name="T37" fmla="*/ 85 h 131"/>
                <a:gd name="T38" fmla="*/ 6 w 10"/>
                <a:gd name="T39" fmla="*/ 83 h 131"/>
                <a:gd name="T40" fmla="*/ 6 w 10"/>
                <a:gd name="T41" fmla="*/ 80 h 131"/>
                <a:gd name="T42" fmla="*/ 6 w 10"/>
                <a:gd name="T43" fmla="*/ 78 h 131"/>
                <a:gd name="T44" fmla="*/ 6 w 10"/>
                <a:gd name="T45" fmla="*/ 75 h 131"/>
                <a:gd name="T46" fmla="*/ 5 w 10"/>
                <a:gd name="T47" fmla="*/ 73 h 131"/>
                <a:gd name="T48" fmla="*/ 5 w 10"/>
                <a:gd name="T49" fmla="*/ 70 h 131"/>
                <a:gd name="T50" fmla="*/ 5 w 10"/>
                <a:gd name="T51" fmla="*/ 67 h 131"/>
                <a:gd name="T52" fmla="*/ 5 w 10"/>
                <a:gd name="T53" fmla="*/ 65 h 131"/>
                <a:gd name="T54" fmla="*/ 4 w 10"/>
                <a:gd name="T55" fmla="*/ 62 h 131"/>
                <a:gd name="T56" fmla="*/ 4 w 10"/>
                <a:gd name="T57" fmla="*/ 60 h 131"/>
                <a:gd name="T58" fmla="*/ 4 w 10"/>
                <a:gd name="T59" fmla="*/ 57 h 131"/>
                <a:gd name="T60" fmla="*/ 4 w 10"/>
                <a:gd name="T61" fmla="*/ 54 h 131"/>
                <a:gd name="T62" fmla="*/ 4 w 10"/>
                <a:gd name="T63" fmla="*/ 52 h 131"/>
                <a:gd name="T64" fmla="*/ 4 w 10"/>
                <a:gd name="T65" fmla="*/ 49 h 131"/>
                <a:gd name="T66" fmla="*/ 3 w 10"/>
                <a:gd name="T67" fmla="*/ 47 h 131"/>
                <a:gd name="T68" fmla="*/ 3 w 10"/>
                <a:gd name="T69" fmla="*/ 44 h 131"/>
                <a:gd name="T70" fmla="*/ 3 w 10"/>
                <a:gd name="T71" fmla="*/ 41 h 131"/>
                <a:gd name="T72" fmla="*/ 3 w 10"/>
                <a:gd name="T73" fmla="*/ 39 h 131"/>
                <a:gd name="T74" fmla="*/ 3 w 10"/>
                <a:gd name="T75" fmla="*/ 36 h 131"/>
                <a:gd name="T76" fmla="*/ 2 w 10"/>
                <a:gd name="T77" fmla="*/ 34 h 131"/>
                <a:gd name="T78" fmla="*/ 2 w 10"/>
                <a:gd name="T79" fmla="*/ 31 h 131"/>
                <a:gd name="T80" fmla="*/ 2 w 10"/>
                <a:gd name="T81" fmla="*/ 29 h 131"/>
                <a:gd name="T82" fmla="*/ 2 w 10"/>
                <a:gd name="T83" fmla="*/ 26 h 131"/>
                <a:gd name="T84" fmla="*/ 2 w 10"/>
                <a:gd name="T85" fmla="*/ 24 h 131"/>
                <a:gd name="T86" fmla="*/ 1 w 10"/>
                <a:gd name="T87" fmla="*/ 21 h 131"/>
                <a:gd name="T88" fmla="*/ 1 w 10"/>
                <a:gd name="T89" fmla="*/ 18 h 131"/>
                <a:gd name="T90" fmla="*/ 1 w 10"/>
                <a:gd name="T91" fmla="*/ 16 h 131"/>
                <a:gd name="T92" fmla="*/ 1 w 10"/>
                <a:gd name="T93" fmla="*/ 13 h 131"/>
                <a:gd name="T94" fmla="*/ 0 w 10"/>
                <a:gd name="T95" fmla="*/ 11 h 131"/>
                <a:gd name="T96" fmla="*/ 0 w 10"/>
                <a:gd name="T97" fmla="*/ 8 h 131"/>
                <a:gd name="T98" fmla="*/ 0 w 10"/>
                <a:gd name="T99" fmla="*/ 5 h 131"/>
                <a:gd name="T100" fmla="*/ 0 w 10"/>
                <a:gd name="T101" fmla="*/ 3 h 131"/>
                <a:gd name="T102" fmla="*/ 0 w 10"/>
                <a:gd name="T10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1">
                  <a:moveTo>
                    <a:pt x="10" y="131"/>
                  </a:moveTo>
                  <a:lnTo>
                    <a:pt x="10" y="128"/>
                  </a:lnTo>
                  <a:lnTo>
                    <a:pt x="10" y="126"/>
                  </a:lnTo>
                  <a:lnTo>
                    <a:pt x="9" y="123"/>
                  </a:lnTo>
                  <a:lnTo>
                    <a:pt x="9" y="121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3"/>
                  </a:lnTo>
                  <a:lnTo>
                    <a:pt x="8" y="111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8" y="103"/>
                  </a:lnTo>
                  <a:lnTo>
                    <a:pt x="7" y="101"/>
                  </a:lnTo>
                  <a:lnTo>
                    <a:pt x="7" y="98"/>
                  </a:lnTo>
                  <a:lnTo>
                    <a:pt x="7" y="96"/>
                  </a:lnTo>
                  <a:lnTo>
                    <a:pt x="7" y="93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5"/>
                  </a:lnTo>
                  <a:lnTo>
                    <a:pt x="5" y="73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57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49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5" name="Freeform 893"/>
            <p:cNvSpPr>
              <a:spLocks/>
            </p:cNvSpPr>
            <p:nvPr/>
          </p:nvSpPr>
          <p:spPr bwMode="auto">
            <a:xfrm>
              <a:off x="6767696" y="2054420"/>
              <a:ext cx="9842" cy="119095"/>
            </a:xfrm>
            <a:custGeom>
              <a:avLst/>
              <a:gdLst>
                <a:gd name="T0" fmla="*/ 10 w 10"/>
                <a:gd name="T1" fmla="*/ 121 h 121"/>
                <a:gd name="T2" fmla="*/ 10 w 10"/>
                <a:gd name="T3" fmla="*/ 118 h 121"/>
                <a:gd name="T4" fmla="*/ 10 w 10"/>
                <a:gd name="T5" fmla="*/ 116 h 121"/>
                <a:gd name="T6" fmla="*/ 9 w 10"/>
                <a:gd name="T7" fmla="*/ 113 h 121"/>
                <a:gd name="T8" fmla="*/ 9 w 10"/>
                <a:gd name="T9" fmla="*/ 111 h 121"/>
                <a:gd name="T10" fmla="*/ 9 w 10"/>
                <a:gd name="T11" fmla="*/ 108 h 121"/>
                <a:gd name="T12" fmla="*/ 9 w 10"/>
                <a:gd name="T13" fmla="*/ 106 h 121"/>
                <a:gd name="T14" fmla="*/ 9 w 10"/>
                <a:gd name="T15" fmla="*/ 103 h 121"/>
                <a:gd name="T16" fmla="*/ 8 w 10"/>
                <a:gd name="T17" fmla="*/ 100 h 121"/>
                <a:gd name="T18" fmla="*/ 8 w 10"/>
                <a:gd name="T19" fmla="*/ 98 h 121"/>
                <a:gd name="T20" fmla="*/ 8 w 10"/>
                <a:gd name="T21" fmla="*/ 96 h 121"/>
                <a:gd name="T22" fmla="*/ 8 w 10"/>
                <a:gd name="T23" fmla="*/ 93 h 121"/>
                <a:gd name="T24" fmla="*/ 7 w 10"/>
                <a:gd name="T25" fmla="*/ 90 h 121"/>
                <a:gd name="T26" fmla="*/ 7 w 10"/>
                <a:gd name="T27" fmla="*/ 88 h 121"/>
                <a:gd name="T28" fmla="*/ 7 w 10"/>
                <a:gd name="T29" fmla="*/ 86 h 121"/>
                <a:gd name="T30" fmla="*/ 7 w 10"/>
                <a:gd name="T31" fmla="*/ 83 h 121"/>
                <a:gd name="T32" fmla="*/ 7 w 10"/>
                <a:gd name="T33" fmla="*/ 80 h 121"/>
                <a:gd name="T34" fmla="*/ 7 w 10"/>
                <a:gd name="T35" fmla="*/ 78 h 121"/>
                <a:gd name="T36" fmla="*/ 6 w 10"/>
                <a:gd name="T37" fmla="*/ 76 h 121"/>
                <a:gd name="T38" fmla="*/ 6 w 10"/>
                <a:gd name="T39" fmla="*/ 73 h 121"/>
                <a:gd name="T40" fmla="*/ 6 w 10"/>
                <a:gd name="T41" fmla="*/ 71 h 121"/>
                <a:gd name="T42" fmla="*/ 6 w 10"/>
                <a:gd name="T43" fmla="*/ 68 h 121"/>
                <a:gd name="T44" fmla="*/ 6 w 10"/>
                <a:gd name="T45" fmla="*/ 66 h 121"/>
                <a:gd name="T46" fmla="*/ 5 w 10"/>
                <a:gd name="T47" fmla="*/ 63 h 121"/>
                <a:gd name="T48" fmla="*/ 5 w 10"/>
                <a:gd name="T49" fmla="*/ 61 h 121"/>
                <a:gd name="T50" fmla="*/ 5 w 10"/>
                <a:gd name="T51" fmla="*/ 58 h 121"/>
                <a:gd name="T52" fmla="*/ 5 w 10"/>
                <a:gd name="T53" fmla="*/ 56 h 121"/>
                <a:gd name="T54" fmla="*/ 4 w 10"/>
                <a:gd name="T55" fmla="*/ 54 h 121"/>
                <a:gd name="T56" fmla="*/ 4 w 10"/>
                <a:gd name="T57" fmla="*/ 51 h 121"/>
                <a:gd name="T58" fmla="*/ 4 w 10"/>
                <a:gd name="T59" fmla="*/ 49 h 121"/>
                <a:gd name="T60" fmla="*/ 4 w 10"/>
                <a:gd name="T61" fmla="*/ 47 h 121"/>
                <a:gd name="T62" fmla="*/ 4 w 10"/>
                <a:gd name="T63" fmla="*/ 44 h 121"/>
                <a:gd name="T64" fmla="*/ 4 w 10"/>
                <a:gd name="T65" fmla="*/ 42 h 121"/>
                <a:gd name="T66" fmla="*/ 3 w 10"/>
                <a:gd name="T67" fmla="*/ 40 h 121"/>
                <a:gd name="T68" fmla="*/ 3 w 10"/>
                <a:gd name="T69" fmla="*/ 37 h 121"/>
                <a:gd name="T70" fmla="*/ 3 w 10"/>
                <a:gd name="T71" fmla="*/ 35 h 121"/>
                <a:gd name="T72" fmla="*/ 3 w 10"/>
                <a:gd name="T73" fmla="*/ 32 h 121"/>
                <a:gd name="T74" fmla="*/ 3 w 10"/>
                <a:gd name="T75" fmla="*/ 30 h 121"/>
                <a:gd name="T76" fmla="*/ 2 w 10"/>
                <a:gd name="T77" fmla="*/ 28 h 121"/>
                <a:gd name="T78" fmla="*/ 2 w 10"/>
                <a:gd name="T79" fmla="*/ 26 h 121"/>
                <a:gd name="T80" fmla="*/ 2 w 10"/>
                <a:gd name="T81" fmla="*/ 24 h 121"/>
                <a:gd name="T82" fmla="*/ 2 w 10"/>
                <a:gd name="T83" fmla="*/ 21 h 121"/>
                <a:gd name="T84" fmla="*/ 1 w 10"/>
                <a:gd name="T85" fmla="*/ 19 h 121"/>
                <a:gd name="T86" fmla="*/ 1 w 10"/>
                <a:gd name="T87" fmla="*/ 17 h 121"/>
                <a:gd name="T88" fmla="*/ 1 w 10"/>
                <a:gd name="T89" fmla="*/ 15 h 121"/>
                <a:gd name="T90" fmla="*/ 1 w 10"/>
                <a:gd name="T91" fmla="*/ 13 h 121"/>
                <a:gd name="T92" fmla="*/ 1 w 10"/>
                <a:gd name="T93" fmla="*/ 11 h 121"/>
                <a:gd name="T94" fmla="*/ 1 w 10"/>
                <a:gd name="T95" fmla="*/ 8 h 121"/>
                <a:gd name="T96" fmla="*/ 0 w 10"/>
                <a:gd name="T97" fmla="*/ 6 h 121"/>
                <a:gd name="T98" fmla="*/ 0 w 10"/>
                <a:gd name="T99" fmla="*/ 4 h 121"/>
                <a:gd name="T100" fmla="*/ 0 w 10"/>
                <a:gd name="T101" fmla="*/ 2 h 121"/>
                <a:gd name="T102" fmla="*/ 0 w 10"/>
                <a:gd name="T10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1">
                  <a:moveTo>
                    <a:pt x="10" y="121"/>
                  </a:moveTo>
                  <a:lnTo>
                    <a:pt x="10" y="118"/>
                  </a:lnTo>
                  <a:lnTo>
                    <a:pt x="10" y="116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8"/>
                  </a:lnTo>
                  <a:lnTo>
                    <a:pt x="9" y="106"/>
                  </a:lnTo>
                  <a:lnTo>
                    <a:pt x="9" y="103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7" y="78"/>
                  </a:lnTo>
                  <a:lnTo>
                    <a:pt x="6" y="76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4" y="54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6" name="Freeform 894"/>
            <p:cNvSpPr>
              <a:spLocks/>
            </p:cNvSpPr>
            <p:nvPr/>
          </p:nvSpPr>
          <p:spPr bwMode="auto">
            <a:xfrm>
              <a:off x="6757854" y="1985523"/>
              <a:ext cx="9842" cy="70866"/>
            </a:xfrm>
            <a:custGeom>
              <a:avLst/>
              <a:gdLst>
                <a:gd name="T0" fmla="*/ 10 w 10"/>
                <a:gd name="T1" fmla="*/ 72 h 72"/>
                <a:gd name="T2" fmla="*/ 10 w 10"/>
                <a:gd name="T3" fmla="*/ 70 h 72"/>
                <a:gd name="T4" fmla="*/ 10 w 10"/>
                <a:gd name="T5" fmla="*/ 68 h 72"/>
                <a:gd name="T6" fmla="*/ 9 w 10"/>
                <a:gd name="T7" fmla="*/ 66 h 72"/>
                <a:gd name="T8" fmla="*/ 9 w 10"/>
                <a:gd name="T9" fmla="*/ 64 h 72"/>
                <a:gd name="T10" fmla="*/ 9 w 10"/>
                <a:gd name="T11" fmla="*/ 62 h 72"/>
                <a:gd name="T12" fmla="*/ 9 w 10"/>
                <a:gd name="T13" fmla="*/ 60 h 72"/>
                <a:gd name="T14" fmla="*/ 9 w 10"/>
                <a:gd name="T15" fmla="*/ 58 h 72"/>
                <a:gd name="T16" fmla="*/ 8 w 10"/>
                <a:gd name="T17" fmla="*/ 56 h 72"/>
                <a:gd name="T18" fmla="*/ 8 w 10"/>
                <a:gd name="T19" fmla="*/ 54 h 72"/>
                <a:gd name="T20" fmla="*/ 8 w 10"/>
                <a:gd name="T21" fmla="*/ 52 h 72"/>
                <a:gd name="T22" fmla="*/ 8 w 10"/>
                <a:gd name="T23" fmla="*/ 50 h 72"/>
                <a:gd name="T24" fmla="*/ 8 w 10"/>
                <a:gd name="T25" fmla="*/ 49 h 72"/>
                <a:gd name="T26" fmla="*/ 7 w 10"/>
                <a:gd name="T27" fmla="*/ 47 h 72"/>
                <a:gd name="T28" fmla="*/ 7 w 10"/>
                <a:gd name="T29" fmla="*/ 45 h 72"/>
                <a:gd name="T30" fmla="*/ 7 w 10"/>
                <a:gd name="T31" fmla="*/ 43 h 72"/>
                <a:gd name="T32" fmla="*/ 7 w 10"/>
                <a:gd name="T33" fmla="*/ 42 h 72"/>
                <a:gd name="T34" fmla="*/ 7 w 10"/>
                <a:gd name="T35" fmla="*/ 40 h 72"/>
                <a:gd name="T36" fmla="*/ 6 w 10"/>
                <a:gd name="T37" fmla="*/ 38 h 72"/>
                <a:gd name="T38" fmla="*/ 6 w 10"/>
                <a:gd name="T39" fmla="*/ 37 h 72"/>
                <a:gd name="T40" fmla="*/ 6 w 10"/>
                <a:gd name="T41" fmla="*/ 35 h 72"/>
                <a:gd name="T42" fmla="*/ 6 w 10"/>
                <a:gd name="T43" fmla="*/ 33 h 72"/>
                <a:gd name="T44" fmla="*/ 6 w 10"/>
                <a:gd name="T45" fmla="*/ 32 h 72"/>
                <a:gd name="T46" fmla="*/ 5 w 10"/>
                <a:gd name="T47" fmla="*/ 30 h 72"/>
                <a:gd name="T48" fmla="*/ 5 w 10"/>
                <a:gd name="T49" fmla="*/ 29 h 72"/>
                <a:gd name="T50" fmla="*/ 5 w 10"/>
                <a:gd name="T51" fmla="*/ 27 h 72"/>
                <a:gd name="T52" fmla="*/ 5 w 10"/>
                <a:gd name="T53" fmla="*/ 26 h 72"/>
                <a:gd name="T54" fmla="*/ 4 w 10"/>
                <a:gd name="T55" fmla="*/ 24 h 72"/>
                <a:gd name="T56" fmla="*/ 4 w 10"/>
                <a:gd name="T57" fmla="*/ 23 h 72"/>
                <a:gd name="T58" fmla="*/ 4 w 10"/>
                <a:gd name="T59" fmla="*/ 22 h 72"/>
                <a:gd name="T60" fmla="*/ 4 w 10"/>
                <a:gd name="T61" fmla="*/ 20 h 72"/>
                <a:gd name="T62" fmla="*/ 4 w 10"/>
                <a:gd name="T63" fmla="*/ 19 h 72"/>
                <a:gd name="T64" fmla="*/ 4 w 10"/>
                <a:gd name="T65" fmla="*/ 18 h 72"/>
                <a:gd name="T66" fmla="*/ 3 w 10"/>
                <a:gd name="T67" fmla="*/ 16 h 72"/>
                <a:gd name="T68" fmla="*/ 3 w 10"/>
                <a:gd name="T69" fmla="*/ 15 h 72"/>
                <a:gd name="T70" fmla="*/ 3 w 10"/>
                <a:gd name="T71" fmla="*/ 14 h 72"/>
                <a:gd name="T72" fmla="*/ 3 w 10"/>
                <a:gd name="T73" fmla="*/ 13 h 72"/>
                <a:gd name="T74" fmla="*/ 3 w 10"/>
                <a:gd name="T75" fmla="*/ 12 h 72"/>
                <a:gd name="T76" fmla="*/ 2 w 10"/>
                <a:gd name="T77" fmla="*/ 11 h 72"/>
                <a:gd name="T78" fmla="*/ 2 w 10"/>
                <a:gd name="T79" fmla="*/ 10 h 72"/>
                <a:gd name="T80" fmla="*/ 2 w 10"/>
                <a:gd name="T81" fmla="*/ 9 h 72"/>
                <a:gd name="T82" fmla="*/ 2 w 10"/>
                <a:gd name="T83" fmla="*/ 7 h 72"/>
                <a:gd name="T84" fmla="*/ 1 w 10"/>
                <a:gd name="T85" fmla="*/ 7 h 72"/>
                <a:gd name="T86" fmla="*/ 1 w 10"/>
                <a:gd name="T87" fmla="*/ 6 h 72"/>
                <a:gd name="T88" fmla="*/ 1 w 10"/>
                <a:gd name="T89" fmla="*/ 5 h 72"/>
                <a:gd name="T90" fmla="*/ 1 w 10"/>
                <a:gd name="T91" fmla="*/ 4 h 72"/>
                <a:gd name="T92" fmla="*/ 1 w 10"/>
                <a:gd name="T93" fmla="*/ 3 h 72"/>
                <a:gd name="T94" fmla="*/ 1 w 10"/>
                <a:gd name="T95" fmla="*/ 2 h 72"/>
                <a:gd name="T96" fmla="*/ 0 w 10"/>
                <a:gd name="T97" fmla="*/ 1 h 72"/>
                <a:gd name="T98" fmla="*/ 0 w 10"/>
                <a:gd name="T99" fmla="*/ 1 h 72"/>
                <a:gd name="T100" fmla="*/ 0 w 10"/>
                <a:gd name="T101" fmla="*/ 0 h 72"/>
                <a:gd name="T102" fmla="*/ 0 w 10"/>
                <a:gd name="T10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2">
                  <a:moveTo>
                    <a:pt x="10" y="72"/>
                  </a:moveTo>
                  <a:lnTo>
                    <a:pt x="10" y="70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7" name="Freeform 895"/>
            <p:cNvSpPr>
              <a:spLocks/>
            </p:cNvSpPr>
            <p:nvPr/>
          </p:nvSpPr>
          <p:spPr bwMode="auto">
            <a:xfrm>
              <a:off x="6748011" y="1979617"/>
              <a:ext cx="9842" cy="25591"/>
            </a:xfrm>
            <a:custGeom>
              <a:avLst/>
              <a:gdLst>
                <a:gd name="T0" fmla="*/ 10 w 10"/>
                <a:gd name="T1" fmla="*/ 6 h 26"/>
                <a:gd name="T2" fmla="*/ 10 w 10"/>
                <a:gd name="T3" fmla="*/ 6 h 26"/>
                <a:gd name="T4" fmla="*/ 10 w 10"/>
                <a:gd name="T5" fmla="*/ 5 h 26"/>
                <a:gd name="T6" fmla="*/ 9 w 10"/>
                <a:gd name="T7" fmla="*/ 4 h 26"/>
                <a:gd name="T8" fmla="*/ 9 w 10"/>
                <a:gd name="T9" fmla="*/ 4 h 26"/>
                <a:gd name="T10" fmla="*/ 9 w 10"/>
                <a:gd name="T11" fmla="*/ 3 h 26"/>
                <a:gd name="T12" fmla="*/ 9 w 10"/>
                <a:gd name="T13" fmla="*/ 3 h 26"/>
                <a:gd name="T14" fmla="*/ 9 w 10"/>
                <a:gd name="T15" fmla="*/ 2 h 26"/>
                <a:gd name="T16" fmla="*/ 9 w 10"/>
                <a:gd name="T17" fmla="*/ 2 h 26"/>
                <a:gd name="T18" fmla="*/ 8 w 10"/>
                <a:gd name="T19" fmla="*/ 2 h 26"/>
                <a:gd name="T20" fmla="*/ 8 w 10"/>
                <a:gd name="T21" fmla="*/ 2 h 26"/>
                <a:gd name="T22" fmla="*/ 8 w 10"/>
                <a:gd name="T23" fmla="*/ 1 h 26"/>
                <a:gd name="T24" fmla="*/ 8 w 10"/>
                <a:gd name="T25" fmla="*/ 1 h 26"/>
                <a:gd name="T26" fmla="*/ 7 w 10"/>
                <a:gd name="T27" fmla="*/ 1 h 26"/>
                <a:gd name="T28" fmla="*/ 7 w 10"/>
                <a:gd name="T29" fmla="*/ 1 h 26"/>
                <a:gd name="T30" fmla="*/ 7 w 10"/>
                <a:gd name="T31" fmla="*/ 1 h 26"/>
                <a:gd name="T32" fmla="*/ 7 w 10"/>
                <a:gd name="T33" fmla="*/ 0 h 26"/>
                <a:gd name="T34" fmla="*/ 7 w 10"/>
                <a:gd name="T35" fmla="*/ 0 h 26"/>
                <a:gd name="T36" fmla="*/ 6 w 10"/>
                <a:gd name="T37" fmla="*/ 1 h 26"/>
                <a:gd name="T38" fmla="*/ 6 w 10"/>
                <a:gd name="T39" fmla="*/ 1 h 26"/>
                <a:gd name="T40" fmla="*/ 6 w 10"/>
                <a:gd name="T41" fmla="*/ 1 h 26"/>
                <a:gd name="T42" fmla="*/ 6 w 10"/>
                <a:gd name="T43" fmla="*/ 1 h 26"/>
                <a:gd name="T44" fmla="*/ 6 w 10"/>
                <a:gd name="T45" fmla="*/ 1 h 26"/>
                <a:gd name="T46" fmla="*/ 6 w 10"/>
                <a:gd name="T47" fmla="*/ 2 h 26"/>
                <a:gd name="T48" fmla="*/ 5 w 10"/>
                <a:gd name="T49" fmla="*/ 2 h 26"/>
                <a:gd name="T50" fmla="*/ 5 w 10"/>
                <a:gd name="T51" fmla="*/ 2 h 26"/>
                <a:gd name="T52" fmla="*/ 5 w 10"/>
                <a:gd name="T53" fmla="*/ 2 h 26"/>
                <a:gd name="T54" fmla="*/ 5 w 10"/>
                <a:gd name="T55" fmla="*/ 3 h 26"/>
                <a:gd name="T56" fmla="*/ 4 w 10"/>
                <a:gd name="T57" fmla="*/ 3 h 26"/>
                <a:gd name="T58" fmla="*/ 4 w 10"/>
                <a:gd name="T59" fmla="*/ 4 h 26"/>
                <a:gd name="T60" fmla="*/ 4 w 10"/>
                <a:gd name="T61" fmla="*/ 4 h 26"/>
                <a:gd name="T62" fmla="*/ 4 w 10"/>
                <a:gd name="T63" fmla="*/ 5 h 26"/>
                <a:gd name="T64" fmla="*/ 4 w 10"/>
                <a:gd name="T65" fmla="*/ 6 h 26"/>
                <a:gd name="T66" fmla="*/ 3 w 10"/>
                <a:gd name="T67" fmla="*/ 6 h 26"/>
                <a:gd name="T68" fmla="*/ 3 w 10"/>
                <a:gd name="T69" fmla="*/ 7 h 26"/>
                <a:gd name="T70" fmla="*/ 3 w 10"/>
                <a:gd name="T71" fmla="*/ 8 h 26"/>
                <a:gd name="T72" fmla="*/ 3 w 10"/>
                <a:gd name="T73" fmla="*/ 9 h 26"/>
                <a:gd name="T74" fmla="*/ 3 w 10"/>
                <a:gd name="T75" fmla="*/ 10 h 26"/>
                <a:gd name="T76" fmla="*/ 3 w 10"/>
                <a:gd name="T77" fmla="*/ 10 h 26"/>
                <a:gd name="T78" fmla="*/ 2 w 10"/>
                <a:gd name="T79" fmla="*/ 11 h 26"/>
                <a:gd name="T80" fmla="*/ 2 w 10"/>
                <a:gd name="T81" fmla="*/ 12 h 26"/>
                <a:gd name="T82" fmla="*/ 2 w 10"/>
                <a:gd name="T83" fmla="*/ 13 h 26"/>
                <a:gd name="T84" fmla="*/ 2 w 10"/>
                <a:gd name="T85" fmla="*/ 15 h 26"/>
                <a:gd name="T86" fmla="*/ 1 w 10"/>
                <a:gd name="T87" fmla="*/ 16 h 26"/>
                <a:gd name="T88" fmla="*/ 1 w 10"/>
                <a:gd name="T89" fmla="*/ 17 h 26"/>
                <a:gd name="T90" fmla="*/ 1 w 10"/>
                <a:gd name="T91" fmla="*/ 18 h 26"/>
                <a:gd name="T92" fmla="*/ 1 w 10"/>
                <a:gd name="T93" fmla="*/ 19 h 26"/>
                <a:gd name="T94" fmla="*/ 1 w 10"/>
                <a:gd name="T95" fmla="*/ 20 h 26"/>
                <a:gd name="T96" fmla="*/ 0 w 10"/>
                <a:gd name="T97" fmla="*/ 22 h 26"/>
                <a:gd name="T98" fmla="*/ 0 w 10"/>
                <a:gd name="T99" fmla="*/ 23 h 26"/>
                <a:gd name="T100" fmla="*/ 0 w 10"/>
                <a:gd name="T101" fmla="*/ 25 h 26"/>
                <a:gd name="T102" fmla="*/ 0 w 10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6">
                  <a:moveTo>
                    <a:pt x="10" y="6"/>
                  </a:moveTo>
                  <a:lnTo>
                    <a:pt x="10" y="6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8" name="Freeform 896"/>
            <p:cNvSpPr>
              <a:spLocks/>
            </p:cNvSpPr>
            <p:nvPr/>
          </p:nvSpPr>
          <p:spPr bwMode="auto">
            <a:xfrm>
              <a:off x="6738169" y="2004223"/>
              <a:ext cx="9842" cy="125000"/>
            </a:xfrm>
            <a:custGeom>
              <a:avLst/>
              <a:gdLst>
                <a:gd name="T0" fmla="*/ 10 w 10"/>
                <a:gd name="T1" fmla="*/ 0 h 127"/>
                <a:gd name="T2" fmla="*/ 10 w 10"/>
                <a:gd name="T3" fmla="*/ 1 h 127"/>
                <a:gd name="T4" fmla="*/ 10 w 10"/>
                <a:gd name="T5" fmla="*/ 3 h 127"/>
                <a:gd name="T6" fmla="*/ 9 w 10"/>
                <a:gd name="T7" fmla="*/ 4 h 127"/>
                <a:gd name="T8" fmla="*/ 9 w 10"/>
                <a:gd name="T9" fmla="*/ 6 h 127"/>
                <a:gd name="T10" fmla="*/ 9 w 10"/>
                <a:gd name="T11" fmla="*/ 8 h 127"/>
                <a:gd name="T12" fmla="*/ 9 w 10"/>
                <a:gd name="T13" fmla="*/ 9 h 127"/>
                <a:gd name="T14" fmla="*/ 9 w 10"/>
                <a:gd name="T15" fmla="*/ 11 h 127"/>
                <a:gd name="T16" fmla="*/ 9 w 10"/>
                <a:gd name="T17" fmla="*/ 13 h 127"/>
                <a:gd name="T18" fmla="*/ 8 w 10"/>
                <a:gd name="T19" fmla="*/ 15 h 127"/>
                <a:gd name="T20" fmla="*/ 8 w 10"/>
                <a:gd name="T21" fmla="*/ 17 h 127"/>
                <a:gd name="T22" fmla="*/ 8 w 10"/>
                <a:gd name="T23" fmla="*/ 18 h 127"/>
                <a:gd name="T24" fmla="*/ 8 w 10"/>
                <a:gd name="T25" fmla="*/ 20 h 127"/>
                <a:gd name="T26" fmla="*/ 7 w 10"/>
                <a:gd name="T27" fmla="*/ 22 h 127"/>
                <a:gd name="T28" fmla="*/ 7 w 10"/>
                <a:gd name="T29" fmla="*/ 24 h 127"/>
                <a:gd name="T30" fmla="*/ 7 w 10"/>
                <a:gd name="T31" fmla="*/ 27 h 127"/>
                <a:gd name="T32" fmla="*/ 7 w 10"/>
                <a:gd name="T33" fmla="*/ 29 h 127"/>
                <a:gd name="T34" fmla="*/ 7 w 10"/>
                <a:gd name="T35" fmla="*/ 31 h 127"/>
                <a:gd name="T36" fmla="*/ 6 w 10"/>
                <a:gd name="T37" fmla="*/ 33 h 127"/>
                <a:gd name="T38" fmla="*/ 6 w 10"/>
                <a:gd name="T39" fmla="*/ 35 h 127"/>
                <a:gd name="T40" fmla="*/ 6 w 10"/>
                <a:gd name="T41" fmla="*/ 37 h 127"/>
                <a:gd name="T42" fmla="*/ 6 w 10"/>
                <a:gd name="T43" fmla="*/ 40 h 127"/>
                <a:gd name="T44" fmla="*/ 6 w 10"/>
                <a:gd name="T45" fmla="*/ 42 h 127"/>
                <a:gd name="T46" fmla="*/ 6 w 10"/>
                <a:gd name="T47" fmla="*/ 45 h 127"/>
                <a:gd name="T48" fmla="*/ 5 w 10"/>
                <a:gd name="T49" fmla="*/ 47 h 127"/>
                <a:gd name="T50" fmla="*/ 5 w 10"/>
                <a:gd name="T51" fmla="*/ 50 h 127"/>
                <a:gd name="T52" fmla="*/ 5 w 10"/>
                <a:gd name="T53" fmla="*/ 52 h 127"/>
                <a:gd name="T54" fmla="*/ 5 w 10"/>
                <a:gd name="T55" fmla="*/ 55 h 127"/>
                <a:gd name="T56" fmla="*/ 4 w 10"/>
                <a:gd name="T57" fmla="*/ 57 h 127"/>
                <a:gd name="T58" fmla="*/ 4 w 10"/>
                <a:gd name="T59" fmla="*/ 60 h 127"/>
                <a:gd name="T60" fmla="*/ 4 w 10"/>
                <a:gd name="T61" fmla="*/ 63 h 127"/>
                <a:gd name="T62" fmla="*/ 4 w 10"/>
                <a:gd name="T63" fmla="*/ 65 h 127"/>
                <a:gd name="T64" fmla="*/ 4 w 10"/>
                <a:gd name="T65" fmla="*/ 68 h 127"/>
                <a:gd name="T66" fmla="*/ 3 w 10"/>
                <a:gd name="T67" fmla="*/ 71 h 127"/>
                <a:gd name="T68" fmla="*/ 3 w 10"/>
                <a:gd name="T69" fmla="*/ 74 h 127"/>
                <a:gd name="T70" fmla="*/ 3 w 10"/>
                <a:gd name="T71" fmla="*/ 76 h 127"/>
                <a:gd name="T72" fmla="*/ 3 w 10"/>
                <a:gd name="T73" fmla="*/ 79 h 127"/>
                <a:gd name="T74" fmla="*/ 3 w 10"/>
                <a:gd name="T75" fmla="*/ 82 h 127"/>
                <a:gd name="T76" fmla="*/ 3 w 10"/>
                <a:gd name="T77" fmla="*/ 85 h 127"/>
                <a:gd name="T78" fmla="*/ 2 w 10"/>
                <a:gd name="T79" fmla="*/ 88 h 127"/>
                <a:gd name="T80" fmla="*/ 2 w 10"/>
                <a:gd name="T81" fmla="*/ 91 h 127"/>
                <a:gd name="T82" fmla="*/ 2 w 10"/>
                <a:gd name="T83" fmla="*/ 94 h 127"/>
                <a:gd name="T84" fmla="*/ 2 w 10"/>
                <a:gd name="T85" fmla="*/ 97 h 127"/>
                <a:gd name="T86" fmla="*/ 1 w 10"/>
                <a:gd name="T87" fmla="*/ 101 h 127"/>
                <a:gd name="T88" fmla="*/ 1 w 10"/>
                <a:gd name="T89" fmla="*/ 104 h 127"/>
                <a:gd name="T90" fmla="*/ 1 w 10"/>
                <a:gd name="T91" fmla="*/ 107 h 127"/>
                <a:gd name="T92" fmla="*/ 1 w 10"/>
                <a:gd name="T93" fmla="*/ 110 h 127"/>
                <a:gd name="T94" fmla="*/ 1 w 10"/>
                <a:gd name="T95" fmla="*/ 113 h 127"/>
                <a:gd name="T96" fmla="*/ 0 w 10"/>
                <a:gd name="T97" fmla="*/ 116 h 127"/>
                <a:gd name="T98" fmla="*/ 0 w 10"/>
                <a:gd name="T99" fmla="*/ 120 h 127"/>
                <a:gd name="T100" fmla="*/ 0 w 10"/>
                <a:gd name="T101" fmla="*/ 123 h 127"/>
                <a:gd name="T102" fmla="*/ 0 w 10"/>
                <a:gd name="T103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7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5" y="55"/>
                  </a:lnTo>
                  <a:lnTo>
                    <a:pt x="4" y="57"/>
                  </a:lnTo>
                  <a:lnTo>
                    <a:pt x="4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4" y="68"/>
                  </a:lnTo>
                  <a:lnTo>
                    <a:pt x="3" y="71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2" y="88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1" y="101"/>
                  </a:lnTo>
                  <a:lnTo>
                    <a:pt x="1" y="104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39" name="Freeform 897"/>
            <p:cNvSpPr>
              <a:spLocks/>
            </p:cNvSpPr>
            <p:nvPr/>
          </p:nvSpPr>
          <p:spPr bwMode="auto">
            <a:xfrm>
              <a:off x="6728326" y="2125286"/>
              <a:ext cx="9842" cy="192913"/>
            </a:xfrm>
            <a:custGeom>
              <a:avLst/>
              <a:gdLst>
                <a:gd name="T0" fmla="*/ 10 w 10"/>
                <a:gd name="T1" fmla="*/ 0 h 196"/>
                <a:gd name="T2" fmla="*/ 10 w 10"/>
                <a:gd name="T3" fmla="*/ 4 h 196"/>
                <a:gd name="T4" fmla="*/ 10 w 10"/>
                <a:gd name="T5" fmla="*/ 7 h 196"/>
                <a:gd name="T6" fmla="*/ 10 w 10"/>
                <a:gd name="T7" fmla="*/ 10 h 196"/>
                <a:gd name="T8" fmla="*/ 9 w 10"/>
                <a:gd name="T9" fmla="*/ 14 h 196"/>
                <a:gd name="T10" fmla="*/ 9 w 10"/>
                <a:gd name="T11" fmla="*/ 17 h 196"/>
                <a:gd name="T12" fmla="*/ 9 w 10"/>
                <a:gd name="T13" fmla="*/ 21 h 196"/>
                <a:gd name="T14" fmla="*/ 9 w 10"/>
                <a:gd name="T15" fmla="*/ 24 h 196"/>
                <a:gd name="T16" fmla="*/ 9 w 10"/>
                <a:gd name="T17" fmla="*/ 28 h 196"/>
                <a:gd name="T18" fmla="*/ 8 w 10"/>
                <a:gd name="T19" fmla="*/ 31 h 196"/>
                <a:gd name="T20" fmla="*/ 8 w 10"/>
                <a:gd name="T21" fmla="*/ 35 h 196"/>
                <a:gd name="T22" fmla="*/ 8 w 10"/>
                <a:gd name="T23" fmla="*/ 39 h 196"/>
                <a:gd name="T24" fmla="*/ 8 w 10"/>
                <a:gd name="T25" fmla="*/ 42 h 196"/>
                <a:gd name="T26" fmla="*/ 7 w 10"/>
                <a:gd name="T27" fmla="*/ 46 h 196"/>
                <a:gd name="T28" fmla="*/ 7 w 10"/>
                <a:gd name="T29" fmla="*/ 50 h 196"/>
                <a:gd name="T30" fmla="*/ 7 w 10"/>
                <a:gd name="T31" fmla="*/ 53 h 196"/>
                <a:gd name="T32" fmla="*/ 7 w 10"/>
                <a:gd name="T33" fmla="*/ 57 h 196"/>
                <a:gd name="T34" fmla="*/ 7 w 10"/>
                <a:gd name="T35" fmla="*/ 61 h 196"/>
                <a:gd name="T36" fmla="*/ 7 w 10"/>
                <a:gd name="T37" fmla="*/ 64 h 196"/>
                <a:gd name="T38" fmla="*/ 6 w 10"/>
                <a:gd name="T39" fmla="*/ 68 h 196"/>
                <a:gd name="T40" fmla="*/ 6 w 10"/>
                <a:gd name="T41" fmla="*/ 72 h 196"/>
                <a:gd name="T42" fmla="*/ 6 w 10"/>
                <a:gd name="T43" fmla="*/ 76 h 196"/>
                <a:gd name="T44" fmla="*/ 6 w 10"/>
                <a:gd name="T45" fmla="*/ 80 h 196"/>
                <a:gd name="T46" fmla="*/ 6 w 10"/>
                <a:gd name="T47" fmla="*/ 84 h 196"/>
                <a:gd name="T48" fmla="*/ 5 w 10"/>
                <a:gd name="T49" fmla="*/ 87 h 196"/>
                <a:gd name="T50" fmla="*/ 5 w 10"/>
                <a:gd name="T51" fmla="*/ 91 h 196"/>
                <a:gd name="T52" fmla="*/ 5 w 10"/>
                <a:gd name="T53" fmla="*/ 95 h 196"/>
                <a:gd name="T54" fmla="*/ 5 w 10"/>
                <a:gd name="T55" fmla="*/ 99 h 196"/>
                <a:gd name="T56" fmla="*/ 4 w 10"/>
                <a:gd name="T57" fmla="*/ 103 h 196"/>
                <a:gd name="T58" fmla="*/ 4 w 10"/>
                <a:gd name="T59" fmla="*/ 107 h 196"/>
                <a:gd name="T60" fmla="*/ 4 w 10"/>
                <a:gd name="T61" fmla="*/ 111 h 196"/>
                <a:gd name="T62" fmla="*/ 4 w 10"/>
                <a:gd name="T63" fmla="*/ 115 h 196"/>
                <a:gd name="T64" fmla="*/ 4 w 10"/>
                <a:gd name="T65" fmla="*/ 119 h 196"/>
                <a:gd name="T66" fmla="*/ 3 w 10"/>
                <a:gd name="T67" fmla="*/ 123 h 196"/>
                <a:gd name="T68" fmla="*/ 3 w 10"/>
                <a:gd name="T69" fmla="*/ 127 h 196"/>
                <a:gd name="T70" fmla="*/ 3 w 10"/>
                <a:gd name="T71" fmla="*/ 131 h 196"/>
                <a:gd name="T72" fmla="*/ 3 w 10"/>
                <a:gd name="T73" fmla="*/ 135 h 196"/>
                <a:gd name="T74" fmla="*/ 3 w 10"/>
                <a:gd name="T75" fmla="*/ 139 h 196"/>
                <a:gd name="T76" fmla="*/ 3 w 10"/>
                <a:gd name="T77" fmla="*/ 143 h 196"/>
                <a:gd name="T78" fmla="*/ 2 w 10"/>
                <a:gd name="T79" fmla="*/ 147 h 196"/>
                <a:gd name="T80" fmla="*/ 2 w 10"/>
                <a:gd name="T81" fmla="*/ 151 h 196"/>
                <a:gd name="T82" fmla="*/ 2 w 10"/>
                <a:gd name="T83" fmla="*/ 155 h 196"/>
                <a:gd name="T84" fmla="*/ 2 w 10"/>
                <a:gd name="T85" fmla="*/ 159 h 196"/>
                <a:gd name="T86" fmla="*/ 1 w 10"/>
                <a:gd name="T87" fmla="*/ 163 h 196"/>
                <a:gd name="T88" fmla="*/ 1 w 10"/>
                <a:gd name="T89" fmla="*/ 167 h 196"/>
                <a:gd name="T90" fmla="*/ 1 w 10"/>
                <a:gd name="T91" fmla="*/ 171 h 196"/>
                <a:gd name="T92" fmla="*/ 1 w 10"/>
                <a:gd name="T93" fmla="*/ 175 h 196"/>
                <a:gd name="T94" fmla="*/ 1 w 10"/>
                <a:gd name="T95" fmla="*/ 179 h 196"/>
                <a:gd name="T96" fmla="*/ 0 w 10"/>
                <a:gd name="T97" fmla="*/ 184 h 196"/>
                <a:gd name="T98" fmla="*/ 0 w 10"/>
                <a:gd name="T99" fmla="*/ 188 h 196"/>
                <a:gd name="T100" fmla="*/ 0 w 10"/>
                <a:gd name="T101" fmla="*/ 192 h 196"/>
                <a:gd name="T102" fmla="*/ 0 w 10"/>
                <a:gd name="T103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6">
                  <a:moveTo>
                    <a:pt x="10" y="0"/>
                  </a:moveTo>
                  <a:lnTo>
                    <a:pt x="10" y="4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8" y="31"/>
                  </a:lnTo>
                  <a:lnTo>
                    <a:pt x="8" y="35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7" y="46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7" y="57"/>
                  </a:lnTo>
                  <a:lnTo>
                    <a:pt x="7" y="61"/>
                  </a:lnTo>
                  <a:lnTo>
                    <a:pt x="7" y="64"/>
                  </a:lnTo>
                  <a:lnTo>
                    <a:pt x="6" y="68"/>
                  </a:lnTo>
                  <a:lnTo>
                    <a:pt x="6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6" y="84"/>
                  </a:lnTo>
                  <a:lnTo>
                    <a:pt x="5" y="87"/>
                  </a:lnTo>
                  <a:lnTo>
                    <a:pt x="5" y="91"/>
                  </a:lnTo>
                  <a:lnTo>
                    <a:pt x="5" y="95"/>
                  </a:lnTo>
                  <a:lnTo>
                    <a:pt x="5" y="99"/>
                  </a:lnTo>
                  <a:lnTo>
                    <a:pt x="4" y="103"/>
                  </a:lnTo>
                  <a:lnTo>
                    <a:pt x="4" y="107"/>
                  </a:lnTo>
                  <a:lnTo>
                    <a:pt x="4" y="111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3" y="123"/>
                  </a:lnTo>
                  <a:lnTo>
                    <a:pt x="3" y="127"/>
                  </a:lnTo>
                  <a:lnTo>
                    <a:pt x="3" y="131"/>
                  </a:lnTo>
                  <a:lnTo>
                    <a:pt x="3" y="135"/>
                  </a:lnTo>
                  <a:lnTo>
                    <a:pt x="3" y="139"/>
                  </a:lnTo>
                  <a:lnTo>
                    <a:pt x="3" y="143"/>
                  </a:lnTo>
                  <a:lnTo>
                    <a:pt x="2" y="147"/>
                  </a:lnTo>
                  <a:lnTo>
                    <a:pt x="2" y="151"/>
                  </a:lnTo>
                  <a:lnTo>
                    <a:pt x="2" y="155"/>
                  </a:lnTo>
                  <a:lnTo>
                    <a:pt x="2" y="159"/>
                  </a:lnTo>
                  <a:lnTo>
                    <a:pt x="1" y="163"/>
                  </a:lnTo>
                  <a:lnTo>
                    <a:pt x="1" y="167"/>
                  </a:lnTo>
                  <a:lnTo>
                    <a:pt x="1" y="171"/>
                  </a:lnTo>
                  <a:lnTo>
                    <a:pt x="1" y="175"/>
                  </a:lnTo>
                  <a:lnTo>
                    <a:pt x="1" y="179"/>
                  </a:lnTo>
                  <a:lnTo>
                    <a:pt x="0" y="184"/>
                  </a:lnTo>
                  <a:lnTo>
                    <a:pt x="0" y="188"/>
                  </a:lnTo>
                  <a:lnTo>
                    <a:pt x="0" y="192"/>
                  </a:lnTo>
                  <a:lnTo>
                    <a:pt x="0" y="19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0" name="Freeform 898"/>
            <p:cNvSpPr>
              <a:spLocks/>
            </p:cNvSpPr>
            <p:nvPr/>
          </p:nvSpPr>
          <p:spPr bwMode="auto">
            <a:xfrm>
              <a:off x="6718484" y="2314263"/>
              <a:ext cx="9842" cy="197835"/>
            </a:xfrm>
            <a:custGeom>
              <a:avLst/>
              <a:gdLst>
                <a:gd name="T0" fmla="*/ 10 w 10"/>
                <a:gd name="T1" fmla="*/ 0 h 201"/>
                <a:gd name="T2" fmla="*/ 10 w 10"/>
                <a:gd name="T3" fmla="*/ 4 h 201"/>
                <a:gd name="T4" fmla="*/ 10 w 10"/>
                <a:gd name="T5" fmla="*/ 8 h 201"/>
                <a:gd name="T6" fmla="*/ 10 w 10"/>
                <a:gd name="T7" fmla="*/ 12 h 201"/>
                <a:gd name="T8" fmla="*/ 9 w 10"/>
                <a:gd name="T9" fmla="*/ 16 h 201"/>
                <a:gd name="T10" fmla="*/ 9 w 10"/>
                <a:gd name="T11" fmla="*/ 20 h 201"/>
                <a:gd name="T12" fmla="*/ 9 w 10"/>
                <a:gd name="T13" fmla="*/ 24 h 201"/>
                <a:gd name="T14" fmla="*/ 9 w 10"/>
                <a:gd name="T15" fmla="*/ 28 h 201"/>
                <a:gd name="T16" fmla="*/ 9 w 10"/>
                <a:gd name="T17" fmla="*/ 32 h 201"/>
                <a:gd name="T18" fmla="*/ 8 w 10"/>
                <a:gd name="T19" fmla="*/ 37 h 201"/>
                <a:gd name="T20" fmla="*/ 8 w 10"/>
                <a:gd name="T21" fmla="*/ 41 h 201"/>
                <a:gd name="T22" fmla="*/ 8 w 10"/>
                <a:gd name="T23" fmla="*/ 45 h 201"/>
                <a:gd name="T24" fmla="*/ 8 w 10"/>
                <a:gd name="T25" fmla="*/ 49 h 201"/>
                <a:gd name="T26" fmla="*/ 7 w 10"/>
                <a:gd name="T27" fmla="*/ 53 h 201"/>
                <a:gd name="T28" fmla="*/ 7 w 10"/>
                <a:gd name="T29" fmla="*/ 57 h 201"/>
                <a:gd name="T30" fmla="*/ 7 w 10"/>
                <a:gd name="T31" fmla="*/ 61 h 201"/>
                <a:gd name="T32" fmla="*/ 7 w 10"/>
                <a:gd name="T33" fmla="*/ 65 h 201"/>
                <a:gd name="T34" fmla="*/ 7 w 10"/>
                <a:gd name="T35" fmla="*/ 69 h 201"/>
                <a:gd name="T36" fmla="*/ 7 w 10"/>
                <a:gd name="T37" fmla="*/ 73 h 201"/>
                <a:gd name="T38" fmla="*/ 6 w 10"/>
                <a:gd name="T39" fmla="*/ 77 h 201"/>
                <a:gd name="T40" fmla="*/ 6 w 10"/>
                <a:gd name="T41" fmla="*/ 81 h 201"/>
                <a:gd name="T42" fmla="*/ 6 w 10"/>
                <a:gd name="T43" fmla="*/ 85 h 201"/>
                <a:gd name="T44" fmla="*/ 6 w 10"/>
                <a:gd name="T45" fmla="*/ 90 h 201"/>
                <a:gd name="T46" fmla="*/ 6 w 10"/>
                <a:gd name="T47" fmla="*/ 93 h 201"/>
                <a:gd name="T48" fmla="*/ 5 w 10"/>
                <a:gd name="T49" fmla="*/ 97 h 201"/>
                <a:gd name="T50" fmla="*/ 5 w 10"/>
                <a:gd name="T51" fmla="*/ 101 h 201"/>
                <a:gd name="T52" fmla="*/ 5 w 10"/>
                <a:gd name="T53" fmla="*/ 106 h 201"/>
                <a:gd name="T54" fmla="*/ 5 w 10"/>
                <a:gd name="T55" fmla="*/ 109 h 201"/>
                <a:gd name="T56" fmla="*/ 4 w 10"/>
                <a:gd name="T57" fmla="*/ 113 h 201"/>
                <a:gd name="T58" fmla="*/ 4 w 10"/>
                <a:gd name="T59" fmla="*/ 117 h 201"/>
                <a:gd name="T60" fmla="*/ 4 w 10"/>
                <a:gd name="T61" fmla="*/ 121 h 201"/>
                <a:gd name="T62" fmla="*/ 4 w 10"/>
                <a:gd name="T63" fmla="*/ 125 h 201"/>
                <a:gd name="T64" fmla="*/ 4 w 10"/>
                <a:gd name="T65" fmla="*/ 129 h 201"/>
                <a:gd name="T66" fmla="*/ 4 w 10"/>
                <a:gd name="T67" fmla="*/ 133 h 201"/>
                <a:gd name="T68" fmla="*/ 3 w 10"/>
                <a:gd name="T69" fmla="*/ 137 h 201"/>
                <a:gd name="T70" fmla="*/ 3 w 10"/>
                <a:gd name="T71" fmla="*/ 141 h 201"/>
                <a:gd name="T72" fmla="*/ 3 w 10"/>
                <a:gd name="T73" fmla="*/ 145 h 201"/>
                <a:gd name="T74" fmla="*/ 3 w 10"/>
                <a:gd name="T75" fmla="*/ 149 h 201"/>
                <a:gd name="T76" fmla="*/ 3 w 10"/>
                <a:gd name="T77" fmla="*/ 152 h 201"/>
                <a:gd name="T78" fmla="*/ 2 w 10"/>
                <a:gd name="T79" fmla="*/ 156 h 201"/>
                <a:gd name="T80" fmla="*/ 2 w 10"/>
                <a:gd name="T81" fmla="*/ 160 h 201"/>
                <a:gd name="T82" fmla="*/ 2 w 10"/>
                <a:gd name="T83" fmla="*/ 164 h 201"/>
                <a:gd name="T84" fmla="*/ 2 w 10"/>
                <a:gd name="T85" fmla="*/ 168 h 201"/>
                <a:gd name="T86" fmla="*/ 1 w 10"/>
                <a:gd name="T87" fmla="*/ 172 h 201"/>
                <a:gd name="T88" fmla="*/ 1 w 10"/>
                <a:gd name="T89" fmla="*/ 175 h 201"/>
                <a:gd name="T90" fmla="*/ 1 w 10"/>
                <a:gd name="T91" fmla="*/ 179 h 201"/>
                <a:gd name="T92" fmla="*/ 1 w 10"/>
                <a:gd name="T93" fmla="*/ 183 h 201"/>
                <a:gd name="T94" fmla="*/ 1 w 10"/>
                <a:gd name="T95" fmla="*/ 186 h 201"/>
                <a:gd name="T96" fmla="*/ 1 w 10"/>
                <a:gd name="T97" fmla="*/ 190 h 201"/>
                <a:gd name="T98" fmla="*/ 0 w 10"/>
                <a:gd name="T99" fmla="*/ 194 h 201"/>
                <a:gd name="T100" fmla="*/ 0 w 10"/>
                <a:gd name="T101" fmla="*/ 198 h 201"/>
                <a:gd name="T102" fmla="*/ 0 w 10"/>
                <a:gd name="T10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01">
                  <a:moveTo>
                    <a:pt x="10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20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9" y="32"/>
                  </a:lnTo>
                  <a:lnTo>
                    <a:pt x="8" y="37"/>
                  </a:lnTo>
                  <a:lnTo>
                    <a:pt x="8" y="41"/>
                  </a:lnTo>
                  <a:lnTo>
                    <a:pt x="8" y="45"/>
                  </a:lnTo>
                  <a:lnTo>
                    <a:pt x="8" y="49"/>
                  </a:lnTo>
                  <a:lnTo>
                    <a:pt x="7" y="53"/>
                  </a:lnTo>
                  <a:lnTo>
                    <a:pt x="7" y="57"/>
                  </a:lnTo>
                  <a:lnTo>
                    <a:pt x="7" y="61"/>
                  </a:lnTo>
                  <a:lnTo>
                    <a:pt x="7" y="65"/>
                  </a:lnTo>
                  <a:lnTo>
                    <a:pt x="7" y="69"/>
                  </a:lnTo>
                  <a:lnTo>
                    <a:pt x="7" y="73"/>
                  </a:lnTo>
                  <a:lnTo>
                    <a:pt x="6" y="77"/>
                  </a:lnTo>
                  <a:lnTo>
                    <a:pt x="6" y="81"/>
                  </a:lnTo>
                  <a:lnTo>
                    <a:pt x="6" y="85"/>
                  </a:lnTo>
                  <a:lnTo>
                    <a:pt x="6" y="90"/>
                  </a:lnTo>
                  <a:lnTo>
                    <a:pt x="6" y="93"/>
                  </a:lnTo>
                  <a:lnTo>
                    <a:pt x="5" y="97"/>
                  </a:lnTo>
                  <a:lnTo>
                    <a:pt x="5" y="101"/>
                  </a:lnTo>
                  <a:lnTo>
                    <a:pt x="5" y="106"/>
                  </a:lnTo>
                  <a:lnTo>
                    <a:pt x="5" y="109"/>
                  </a:lnTo>
                  <a:lnTo>
                    <a:pt x="4" y="113"/>
                  </a:lnTo>
                  <a:lnTo>
                    <a:pt x="4" y="117"/>
                  </a:lnTo>
                  <a:lnTo>
                    <a:pt x="4" y="121"/>
                  </a:lnTo>
                  <a:lnTo>
                    <a:pt x="4" y="125"/>
                  </a:lnTo>
                  <a:lnTo>
                    <a:pt x="4" y="129"/>
                  </a:lnTo>
                  <a:lnTo>
                    <a:pt x="4" y="133"/>
                  </a:lnTo>
                  <a:lnTo>
                    <a:pt x="3" y="137"/>
                  </a:lnTo>
                  <a:lnTo>
                    <a:pt x="3" y="141"/>
                  </a:lnTo>
                  <a:lnTo>
                    <a:pt x="3" y="145"/>
                  </a:lnTo>
                  <a:lnTo>
                    <a:pt x="3" y="149"/>
                  </a:lnTo>
                  <a:lnTo>
                    <a:pt x="3" y="152"/>
                  </a:lnTo>
                  <a:lnTo>
                    <a:pt x="2" y="156"/>
                  </a:lnTo>
                  <a:lnTo>
                    <a:pt x="2" y="160"/>
                  </a:lnTo>
                  <a:lnTo>
                    <a:pt x="2" y="164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1" y="175"/>
                  </a:lnTo>
                  <a:lnTo>
                    <a:pt x="1" y="179"/>
                  </a:lnTo>
                  <a:lnTo>
                    <a:pt x="1" y="183"/>
                  </a:lnTo>
                  <a:lnTo>
                    <a:pt x="1" y="186"/>
                  </a:lnTo>
                  <a:lnTo>
                    <a:pt x="1" y="190"/>
                  </a:lnTo>
                  <a:lnTo>
                    <a:pt x="0" y="194"/>
                  </a:lnTo>
                  <a:lnTo>
                    <a:pt x="0" y="198"/>
                  </a:lnTo>
                  <a:lnTo>
                    <a:pt x="0" y="20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1" name="Freeform 899"/>
            <p:cNvSpPr>
              <a:spLocks/>
            </p:cNvSpPr>
            <p:nvPr/>
          </p:nvSpPr>
          <p:spPr bwMode="auto">
            <a:xfrm>
              <a:off x="6708641" y="2509144"/>
              <a:ext cx="9842" cy="159449"/>
            </a:xfrm>
            <a:custGeom>
              <a:avLst/>
              <a:gdLst>
                <a:gd name="T0" fmla="*/ 10 w 10"/>
                <a:gd name="T1" fmla="*/ 0 h 162"/>
                <a:gd name="T2" fmla="*/ 10 w 10"/>
                <a:gd name="T3" fmla="*/ 3 h 162"/>
                <a:gd name="T4" fmla="*/ 10 w 10"/>
                <a:gd name="T5" fmla="*/ 7 h 162"/>
                <a:gd name="T6" fmla="*/ 10 w 10"/>
                <a:gd name="T7" fmla="*/ 10 h 162"/>
                <a:gd name="T8" fmla="*/ 9 w 10"/>
                <a:gd name="T9" fmla="*/ 14 h 162"/>
                <a:gd name="T10" fmla="*/ 9 w 10"/>
                <a:gd name="T11" fmla="*/ 18 h 162"/>
                <a:gd name="T12" fmla="*/ 9 w 10"/>
                <a:gd name="T13" fmla="*/ 21 h 162"/>
                <a:gd name="T14" fmla="*/ 9 w 10"/>
                <a:gd name="T15" fmla="*/ 25 h 162"/>
                <a:gd name="T16" fmla="*/ 9 w 10"/>
                <a:gd name="T17" fmla="*/ 28 h 162"/>
                <a:gd name="T18" fmla="*/ 8 w 10"/>
                <a:gd name="T19" fmla="*/ 32 h 162"/>
                <a:gd name="T20" fmla="*/ 8 w 10"/>
                <a:gd name="T21" fmla="*/ 35 h 162"/>
                <a:gd name="T22" fmla="*/ 8 w 10"/>
                <a:gd name="T23" fmla="*/ 39 h 162"/>
                <a:gd name="T24" fmla="*/ 8 w 10"/>
                <a:gd name="T25" fmla="*/ 42 h 162"/>
                <a:gd name="T26" fmla="*/ 7 w 10"/>
                <a:gd name="T27" fmla="*/ 46 h 162"/>
                <a:gd name="T28" fmla="*/ 7 w 10"/>
                <a:gd name="T29" fmla="*/ 49 h 162"/>
                <a:gd name="T30" fmla="*/ 7 w 10"/>
                <a:gd name="T31" fmla="*/ 53 h 162"/>
                <a:gd name="T32" fmla="*/ 7 w 10"/>
                <a:gd name="T33" fmla="*/ 56 h 162"/>
                <a:gd name="T34" fmla="*/ 7 w 10"/>
                <a:gd name="T35" fmla="*/ 59 h 162"/>
                <a:gd name="T36" fmla="*/ 7 w 10"/>
                <a:gd name="T37" fmla="*/ 63 h 162"/>
                <a:gd name="T38" fmla="*/ 6 w 10"/>
                <a:gd name="T39" fmla="*/ 66 h 162"/>
                <a:gd name="T40" fmla="*/ 6 w 10"/>
                <a:gd name="T41" fmla="*/ 69 h 162"/>
                <a:gd name="T42" fmla="*/ 6 w 10"/>
                <a:gd name="T43" fmla="*/ 73 h 162"/>
                <a:gd name="T44" fmla="*/ 6 w 10"/>
                <a:gd name="T45" fmla="*/ 76 h 162"/>
                <a:gd name="T46" fmla="*/ 6 w 10"/>
                <a:gd name="T47" fmla="*/ 79 h 162"/>
                <a:gd name="T48" fmla="*/ 5 w 10"/>
                <a:gd name="T49" fmla="*/ 82 h 162"/>
                <a:gd name="T50" fmla="*/ 5 w 10"/>
                <a:gd name="T51" fmla="*/ 85 h 162"/>
                <a:gd name="T52" fmla="*/ 5 w 10"/>
                <a:gd name="T53" fmla="*/ 89 h 162"/>
                <a:gd name="T54" fmla="*/ 5 w 10"/>
                <a:gd name="T55" fmla="*/ 92 h 162"/>
                <a:gd name="T56" fmla="*/ 4 w 10"/>
                <a:gd name="T57" fmla="*/ 95 h 162"/>
                <a:gd name="T58" fmla="*/ 4 w 10"/>
                <a:gd name="T59" fmla="*/ 98 h 162"/>
                <a:gd name="T60" fmla="*/ 4 w 10"/>
                <a:gd name="T61" fmla="*/ 101 h 162"/>
                <a:gd name="T62" fmla="*/ 4 w 10"/>
                <a:gd name="T63" fmla="*/ 104 h 162"/>
                <a:gd name="T64" fmla="*/ 4 w 10"/>
                <a:gd name="T65" fmla="*/ 107 h 162"/>
                <a:gd name="T66" fmla="*/ 4 w 10"/>
                <a:gd name="T67" fmla="*/ 110 h 162"/>
                <a:gd name="T68" fmla="*/ 3 w 10"/>
                <a:gd name="T69" fmla="*/ 114 h 162"/>
                <a:gd name="T70" fmla="*/ 3 w 10"/>
                <a:gd name="T71" fmla="*/ 117 h 162"/>
                <a:gd name="T72" fmla="*/ 3 w 10"/>
                <a:gd name="T73" fmla="*/ 120 h 162"/>
                <a:gd name="T74" fmla="*/ 3 w 10"/>
                <a:gd name="T75" fmla="*/ 123 h 162"/>
                <a:gd name="T76" fmla="*/ 3 w 10"/>
                <a:gd name="T77" fmla="*/ 125 h 162"/>
                <a:gd name="T78" fmla="*/ 2 w 10"/>
                <a:gd name="T79" fmla="*/ 128 h 162"/>
                <a:gd name="T80" fmla="*/ 2 w 10"/>
                <a:gd name="T81" fmla="*/ 131 h 162"/>
                <a:gd name="T82" fmla="*/ 2 w 10"/>
                <a:gd name="T83" fmla="*/ 134 h 162"/>
                <a:gd name="T84" fmla="*/ 2 w 10"/>
                <a:gd name="T85" fmla="*/ 137 h 162"/>
                <a:gd name="T86" fmla="*/ 1 w 10"/>
                <a:gd name="T87" fmla="*/ 140 h 162"/>
                <a:gd name="T88" fmla="*/ 1 w 10"/>
                <a:gd name="T89" fmla="*/ 143 h 162"/>
                <a:gd name="T90" fmla="*/ 1 w 10"/>
                <a:gd name="T91" fmla="*/ 145 h 162"/>
                <a:gd name="T92" fmla="*/ 1 w 10"/>
                <a:gd name="T93" fmla="*/ 148 h 162"/>
                <a:gd name="T94" fmla="*/ 1 w 10"/>
                <a:gd name="T95" fmla="*/ 151 h 162"/>
                <a:gd name="T96" fmla="*/ 1 w 10"/>
                <a:gd name="T97" fmla="*/ 154 h 162"/>
                <a:gd name="T98" fmla="*/ 0 w 10"/>
                <a:gd name="T99" fmla="*/ 156 h 162"/>
                <a:gd name="T100" fmla="*/ 0 w 10"/>
                <a:gd name="T101" fmla="*/ 159 h 162"/>
                <a:gd name="T102" fmla="*/ 0 w 10"/>
                <a:gd name="T10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2">
                  <a:moveTo>
                    <a:pt x="10" y="0"/>
                  </a:moveTo>
                  <a:lnTo>
                    <a:pt x="10" y="3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9" y="28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7" y="46"/>
                  </a:lnTo>
                  <a:lnTo>
                    <a:pt x="7" y="49"/>
                  </a:lnTo>
                  <a:lnTo>
                    <a:pt x="7" y="53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6" y="73"/>
                  </a:lnTo>
                  <a:lnTo>
                    <a:pt x="6" y="76"/>
                  </a:lnTo>
                  <a:lnTo>
                    <a:pt x="6" y="79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5" y="89"/>
                  </a:lnTo>
                  <a:lnTo>
                    <a:pt x="5" y="92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4" y="110"/>
                  </a:lnTo>
                  <a:lnTo>
                    <a:pt x="3" y="114"/>
                  </a:lnTo>
                  <a:lnTo>
                    <a:pt x="3" y="117"/>
                  </a:lnTo>
                  <a:lnTo>
                    <a:pt x="3" y="120"/>
                  </a:lnTo>
                  <a:lnTo>
                    <a:pt x="3" y="123"/>
                  </a:lnTo>
                  <a:lnTo>
                    <a:pt x="3" y="125"/>
                  </a:lnTo>
                  <a:lnTo>
                    <a:pt x="2" y="128"/>
                  </a:lnTo>
                  <a:lnTo>
                    <a:pt x="2" y="131"/>
                  </a:lnTo>
                  <a:lnTo>
                    <a:pt x="2" y="134"/>
                  </a:lnTo>
                  <a:lnTo>
                    <a:pt x="2" y="137"/>
                  </a:lnTo>
                  <a:lnTo>
                    <a:pt x="1" y="140"/>
                  </a:lnTo>
                  <a:lnTo>
                    <a:pt x="1" y="143"/>
                  </a:lnTo>
                  <a:lnTo>
                    <a:pt x="1" y="145"/>
                  </a:lnTo>
                  <a:lnTo>
                    <a:pt x="1" y="148"/>
                  </a:lnTo>
                  <a:lnTo>
                    <a:pt x="1" y="151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9"/>
                  </a:lnTo>
                  <a:lnTo>
                    <a:pt x="0" y="16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2" name="Freeform 900"/>
            <p:cNvSpPr>
              <a:spLocks/>
            </p:cNvSpPr>
            <p:nvPr/>
          </p:nvSpPr>
          <p:spPr bwMode="auto">
            <a:xfrm>
              <a:off x="6698799" y="2665640"/>
              <a:ext cx="9842" cy="109252"/>
            </a:xfrm>
            <a:custGeom>
              <a:avLst/>
              <a:gdLst>
                <a:gd name="T0" fmla="*/ 10 w 10"/>
                <a:gd name="T1" fmla="*/ 0 h 111"/>
                <a:gd name="T2" fmla="*/ 10 w 10"/>
                <a:gd name="T3" fmla="*/ 3 h 111"/>
                <a:gd name="T4" fmla="*/ 10 w 10"/>
                <a:gd name="T5" fmla="*/ 5 h 111"/>
                <a:gd name="T6" fmla="*/ 10 w 10"/>
                <a:gd name="T7" fmla="*/ 8 h 111"/>
                <a:gd name="T8" fmla="*/ 9 w 10"/>
                <a:gd name="T9" fmla="*/ 11 h 111"/>
                <a:gd name="T10" fmla="*/ 9 w 10"/>
                <a:gd name="T11" fmla="*/ 13 h 111"/>
                <a:gd name="T12" fmla="*/ 9 w 10"/>
                <a:gd name="T13" fmla="*/ 16 h 111"/>
                <a:gd name="T14" fmla="*/ 9 w 10"/>
                <a:gd name="T15" fmla="*/ 18 h 111"/>
                <a:gd name="T16" fmla="*/ 9 w 10"/>
                <a:gd name="T17" fmla="*/ 21 h 111"/>
                <a:gd name="T18" fmla="*/ 9 w 10"/>
                <a:gd name="T19" fmla="*/ 23 h 111"/>
                <a:gd name="T20" fmla="*/ 8 w 10"/>
                <a:gd name="T21" fmla="*/ 26 h 111"/>
                <a:gd name="T22" fmla="*/ 8 w 10"/>
                <a:gd name="T23" fmla="*/ 28 h 111"/>
                <a:gd name="T24" fmla="*/ 8 w 10"/>
                <a:gd name="T25" fmla="*/ 31 h 111"/>
                <a:gd name="T26" fmla="*/ 8 w 10"/>
                <a:gd name="T27" fmla="*/ 33 h 111"/>
                <a:gd name="T28" fmla="*/ 7 w 10"/>
                <a:gd name="T29" fmla="*/ 36 h 111"/>
                <a:gd name="T30" fmla="*/ 7 w 10"/>
                <a:gd name="T31" fmla="*/ 38 h 111"/>
                <a:gd name="T32" fmla="*/ 7 w 10"/>
                <a:gd name="T33" fmla="*/ 40 h 111"/>
                <a:gd name="T34" fmla="*/ 7 w 10"/>
                <a:gd name="T35" fmla="*/ 43 h 111"/>
                <a:gd name="T36" fmla="*/ 7 w 10"/>
                <a:gd name="T37" fmla="*/ 45 h 111"/>
                <a:gd name="T38" fmla="*/ 6 w 10"/>
                <a:gd name="T39" fmla="*/ 47 h 111"/>
                <a:gd name="T40" fmla="*/ 6 w 10"/>
                <a:gd name="T41" fmla="*/ 50 h 111"/>
                <a:gd name="T42" fmla="*/ 6 w 10"/>
                <a:gd name="T43" fmla="*/ 52 h 111"/>
                <a:gd name="T44" fmla="*/ 6 w 10"/>
                <a:gd name="T45" fmla="*/ 54 h 111"/>
                <a:gd name="T46" fmla="*/ 6 w 10"/>
                <a:gd name="T47" fmla="*/ 56 h 111"/>
                <a:gd name="T48" fmla="*/ 6 w 10"/>
                <a:gd name="T49" fmla="*/ 59 h 111"/>
                <a:gd name="T50" fmla="*/ 5 w 10"/>
                <a:gd name="T51" fmla="*/ 61 h 111"/>
                <a:gd name="T52" fmla="*/ 5 w 10"/>
                <a:gd name="T53" fmla="*/ 63 h 111"/>
                <a:gd name="T54" fmla="*/ 5 w 10"/>
                <a:gd name="T55" fmla="*/ 65 h 111"/>
                <a:gd name="T56" fmla="*/ 5 w 10"/>
                <a:gd name="T57" fmla="*/ 67 h 111"/>
                <a:gd name="T58" fmla="*/ 4 w 10"/>
                <a:gd name="T59" fmla="*/ 69 h 111"/>
                <a:gd name="T60" fmla="*/ 4 w 10"/>
                <a:gd name="T61" fmla="*/ 71 h 111"/>
                <a:gd name="T62" fmla="*/ 4 w 10"/>
                <a:gd name="T63" fmla="*/ 73 h 111"/>
                <a:gd name="T64" fmla="*/ 4 w 10"/>
                <a:gd name="T65" fmla="*/ 75 h 111"/>
                <a:gd name="T66" fmla="*/ 4 w 10"/>
                <a:gd name="T67" fmla="*/ 77 h 111"/>
                <a:gd name="T68" fmla="*/ 3 w 10"/>
                <a:gd name="T69" fmla="*/ 79 h 111"/>
                <a:gd name="T70" fmla="*/ 3 w 10"/>
                <a:gd name="T71" fmla="*/ 81 h 111"/>
                <a:gd name="T72" fmla="*/ 3 w 10"/>
                <a:gd name="T73" fmla="*/ 83 h 111"/>
                <a:gd name="T74" fmla="*/ 3 w 10"/>
                <a:gd name="T75" fmla="*/ 85 h 111"/>
                <a:gd name="T76" fmla="*/ 3 w 10"/>
                <a:gd name="T77" fmla="*/ 87 h 111"/>
                <a:gd name="T78" fmla="*/ 3 w 10"/>
                <a:gd name="T79" fmla="*/ 89 h 111"/>
                <a:gd name="T80" fmla="*/ 2 w 10"/>
                <a:gd name="T81" fmla="*/ 91 h 111"/>
                <a:gd name="T82" fmla="*/ 2 w 10"/>
                <a:gd name="T83" fmla="*/ 93 h 111"/>
                <a:gd name="T84" fmla="*/ 2 w 10"/>
                <a:gd name="T85" fmla="*/ 95 h 111"/>
                <a:gd name="T86" fmla="*/ 2 w 10"/>
                <a:gd name="T87" fmla="*/ 97 h 111"/>
                <a:gd name="T88" fmla="*/ 1 w 10"/>
                <a:gd name="T89" fmla="*/ 99 h 111"/>
                <a:gd name="T90" fmla="*/ 1 w 10"/>
                <a:gd name="T91" fmla="*/ 100 h 111"/>
                <a:gd name="T92" fmla="*/ 1 w 10"/>
                <a:gd name="T93" fmla="*/ 102 h 111"/>
                <a:gd name="T94" fmla="*/ 1 w 10"/>
                <a:gd name="T95" fmla="*/ 104 h 111"/>
                <a:gd name="T96" fmla="*/ 1 w 10"/>
                <a:gd name="T97" fmla="*/ 106 h 111"/>
                <a:gd name="T98" fmla="*/ 0 w 10"/>
                <a:gd name="T99" fmla="*/ 108 h 111"/>
                <a:gd name="T100" fmla="*/ 0 w 10"/>
                <a:gd name="T101" fmla="*/ 109 h 111"/>
                <a:gd name="T102" fmla="*/ 0 w 10"/>
                <a:gd name="T10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1">
                  <a:moveTo>
                    <a:pt x="10" y="0"/>
                  </a:moveTo>
                  <a:lnTo>
                    <a:pt x="10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6" y="47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4" y="69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7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99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3" name="Freeform 901"/>
            <p:cNvSpPr>
              <a:spLocks/>
            </p:cNvSpPr>
            <p:nvPr/>
          </p:nvSpPr>
          <p:spPr bwMode="auto">
            <a:xfrm>
              <a:off x="6688956" y="2772924"/>
              <a:ext cx="9842" cy="66929"/>
            </a:xfrm>
            <a:custGeom>
              <a:avLst/>
              <a:gdLst>
                <a:gd name="T0" fmla="*/ 10 w 10"/>
                <a:gd name="T1" fmla="*/ 0 h 68"/>
                <a:gd name="T2" fmla="*/ 10 w 10"/>
                <a:gd name="T3" fmla="*/ 2 h 68"/>
                <a:gd name="T4" fmla="*/ 10 w 10"/>
                <a:gd name="T5" fmla="*/ 3 h 68"/>
                <a:gd name="T6" fmla="*/ 10 w 10"/>
                <a:gd name="T7" fmla="*/ 5 h 68"/>
                <a:gd name="T8" fmla="*/ 9 w 10"/>
                <a:gd name="T9" fmla="*/ 7 h 68"/>
                <a:gd name="T10" fmla="*/ 9 w 10"/>
                <a:gd name="T11" fmla="*/ 9 h 68"/>
                <a:gd name="T12" fmla="*/ 9 w 10"/>
                <a:gd name="T13" fmla="*/ 10 h 68"/>
                <a:gd name="T14" fmla="*/ 9 w 10"/>
                <a:gd name="T15" fmla="*/ 12 h 68"/>
                <a:gd name="T16" fmla="*/ 9 w 10"/>
                <a:gd name="T17" fmla="*/ 13 h 68"/>
                <a:gd name="T18" fmla="*/ 9 w 10"/>
                <a:gd name="T19" fmla="*/ 15 h 68"/>
                <a:gd name="T20" fmla="*/ 8 w 10"/>
                <a:gd name="T21" fmla="*/ 16 h 68"/>
                <a:gd name="T22" fmla="*/ 8 w 10"/>
                <a:gd name="T23" fmla="*/ 18 h 68"/>
                <a:gd name="T24" fmla="*/ 8 w 10"/>
                <a:gd name="T25" fmla="*/ 20 h 68"/>
                <a:gd name="T26" fmla="*/ 8 w 10"/>
                <a:gd name="T27" fmla="*/ 21 h 68"/>
                <a:gd name="T28" fmla="*/ 7 w 10"/>
                <a:gd name="T29" fmla="*/ 23 h 68"/>
                <a:gd name="T30" fmla="*/ 7 w 10"/>
                <a:gd name="T31" fmla="*/ 24 h 68"/>
                <a:gd name="T32" fmla="*/ 7 w 10"/>
                <a:gd name="T33" fmla="*/ 26 h 68"/>
                <a:gd name="T34" fmla="*/ 7 w 10"/>
                <a:gd name="T35" fmla="*/ 27 h 68"/>
                <a:gd name="T36" fmla="*/ 7 w 10"/>
                <a:gd name="T37" fmla="*/ 28 h 68"/>
                <a:gd name="T38" fmla="*/ 6 w 10"/>
                <a:gd name="T39" fmla="*/ 30 h 68"/>
                <a:gd name="T40" fmla="*/ 6 w 10"/>
                <a:gd name="T41" fmla="*/ 31 h 68"/>
                <a:gd name="T42" fmla="*/ 6 w 10"/>
                <a:gd name="T43" fmla="*/ 33 h 68"/>
                <a:gd name="T44" fmla="*/ 6 w 10"/>
                <a:gd name="T45" fmla="*/ 34 h 68"/>
                <a:gd name="T46" fmla="*/ 6 w 10"/>
                <a:gd name="T47" fmla="*/ 35 h 68"/>
                <a:gd name="T48" fmla="*/ 6 w 10"/>
                <a:gd name="T49" fmla="*/ 37 h 68"/>
                <a:gd name="T50" fmla="*/ 5 w 10"/>
                <a:gd name="T51" fmla="*/ 38 h 68"/>
                <a:gd name="T52" fmla="*/ 5 w 10"/>
                <a:gd name="T53" fmla="*/ 39 h 68"/>
                <a:gd name="T54" fmla="*/ 5 w 10"/>
                <a:gd name="T55" fmla="*/ 41 h 68"/>
                <a:gd name="T56" fmla="*/ 5 w 10"/>
                <a:gd name="T57" fmla="*/ 42 h 68"/>
                <a:gd name="T58" fmla="*/ 4 w 10"/>
                <a:gd name="T59" fmla="*/ 43 h 68"/>
                <a:gd name="T60" fmla="*/ 4 w 10"/>
                <a:gd name="T61" fmla="*/ 45 h 68"/>
                <a:gd name="T62" fmla="*/ 4 w 10"/>
                <a:gd name="T63" fmla="*/ 46 h 68"/>
                <a:gd name="T64" fmla="*/ 4 w 10"/>
                <a:gd name="T65" fmla="*/ 47 h 68"/>
                <a:gd name="T66" fmla="*/ 4 w 10"/>
                <a:gd name="T67" fmla="*/ 48 h 68"/>
                <a:gd name="T68" fmla="*/ 3 w 10"/>
                <a:gd name="T69" fmla="*/ 49 h 68"/>
                <a:gd name="T70" fmla="*/ 3 w 10"/>
                <a:gd name="T71" fmla="*/ 51 h 68"/>
                <a:gd name="T72" fmla="*/ 3 w 10"/>
                <a:gd name="T73" fmla="*/ 52 h 68"/>
                <a:gd name="T74" fmla="*/ 3 w 10"/>
                <a:gd name="T75" fmla="*/ 53 h 68"/>
                <a:gd name="T76" fmla="*/ 3 w 10"/>
                <a:gd name="T77" fmla="*/ 54 h 68"/>
                <a:gd name="T78" fmla="*/ 3 w 10"/>
                <a:gd name="T79" fmla="*/ 55 h 68"/>
                <a:gd name="T80" fmla="*/ 2 w 10"/>
                <a:gd name="T81" fmla="*/ 56 h 68"/>
                <a:gd name="T82" fmla="*/ 2 w 10"/>
                <a:gd name="T83" fmla="*/ 58 h 68"/>
                <a:gd name="T84" fmla="*/ 2 w 10"/>
                <a:gd name="T85" fmla="*/ 59 h 68"/>
                <a:gd name="T86" fmla="*/ 2 w 10"/>
                <a:gd name="T87" fmla="*/ 60 h 68"/>
                <a:gd name="T88" fmla="*/ 1 w 10"/>
                <a:gd name="T89" fmla="*/ 61 h 68"/>
                <a:gd name="T90" fmla="*/ 1 w 10"/>
                <a:gd name="T91" fmla="*/ 62 h 68"/>
                <a:gd name="T92" fmla="*/ 1 w 10"/>
                <a:gd name="T93" fmla="*/ 63 h 68"/>
                <a:gd name="T94" fmla="*/ 1 w 10"/>
                <a:gd name="T95" fmla="*/ 64 h 68"/>
                <a:gd name="T96" fmla="*/ 1 w 10"/>
                <a:gd name="T97" fmla="*/ 65 h 68"/>
                <a:gd name="T98" fmla="*/ 0 w 10"/>
                <a:gd name="T99" fmla="*/ 66 h 68"/>
                <a:gd name="T100" fmla="*/ 0 w 10"/>
                <a:gd name="T101" fmla="*/ 67 h 68"/>
                <a:gd name="T102" fmla="*/ 0 w 10"/>
                <a:gd name="T10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8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2" y="60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4" name="Freeform 902"/>
            <p:cNvSpPr>
              <a:spLocks/>
            </p:cNvSpPr>
            <p:nvPr/>
          </p:nvSpPr>
          <p:spPr bwMode="auto">
            <a:xfrm>
              <a:off x="6679114" y="2838868"/>
              <a:ext cx="9842" cy="38386"/>
            </a:xfrm>
            <a:custGeom>
              <a:avLst/>
              <a:gdLst>
                <a:gd name="T0" fmla="*/ 10 w 10"/>
                <a:gd name="T1" fmla="*/ 0 h 39"/>
                <a:gd name="T2" fmla="*/ 10 w 10"/>
                <a:gd name="T3" fmla="*/ 1 h 39"/>
                <a:gd name="T4" fmla="*/ 10 w 10"/>
                <a:gd name="T5" fmla="*/ 2 h 39"/>
                <a:gd name="T6" fmla="*/ 10 w 10"/>
                <a:gd name="T7" fmla="*/ 3 h 39"/>
                <a:gd name="T8" fmla="*/ 10 w 10"/>
                <a:gd name="T9" fmla="*/ 4 h 39"/>
                <a:gd name="T10" fmla="*/ 9 w 10"/>
                <a:gd name="T11" fmla="*/ 5 h 39"/>
                <a:gd name="T12" fmla="*/ 9 w 10"/>
                <a:gd name="T13" fmla="*/ 6 h 39"/>
                <a:gd name="T14" fmla="*/ 9 w 10"/>
                <a:gd name="T15" fmla="*/ 7 h 39"/>
                <a:gd name="T16" fmla="*/ 9 w 10"/>
                <a:gd name="T17" fmla="*/ 8 h 39"/>
                <a:gd name="T18" fmla="*/ 9 w 10"/>
                <a:gd name="T19" fmla="*/ 9 h 39"/>
                <a:gd name="T20" fmla="*/ 8 w 10"/>
                <a:gd name="T21" fmla="*/ 10 h 39"/>
                <a:gd name="T22" fmla="*/ 8 w 10"/>
                <a:gd name="T23" fmla="*/ 11 h 39"/>
                <a:gd name="T24" fmla="*/ 8 w 10"/>
                <a:gd name="T25" fmla="*/ 12 h 39"/>
                <a:gd name="T26" fmla="*/ 8 w 10"/>
                <a:gd name="T27" fmla="*/ 12 h 39"/>
                <a:gd name="T28" fmla="*/ 7 w 10"/>
                <a:gd name="T29" fmla="*/ 13 h 39"/>
                <a:gd name="T30" fmla="*/ 7 w 10"/>
                <a:gd name="T31" fmla="*/ 14 h 39"/>
                <a:gd name="T32" fmla="*/ 7 w 10"/>
                <a:gd name="T33" fmla="*/ 15 h 39"/>
                <a:gd name="T34" fmla="*/ 7 w 10"/>
                <a:gd name="T35" fmla="*/ 16 h 39"/>
                <a:gd name="T36" fmla="*/ 7 w 10"/>
                <a:gd name="T37" fmla="*/ 17 h 39"/>
                <a:gd name="T38" fmla="*/ 7 w 10"/>
                <a:gd name="T39" fmla="*/ 18 h 39"/>
                <a:gd name="T40" fmla="*/ 6 w 10"/>
                <a:gd name="T41" fmla="*/ 18 h 39"/>
                <a:gd name="T42" fmla="*/ 6 w 10"/>
                <a:gd name="T43" fmla="*/ 19 h 39"/>
                <a:gd name="T44" fmla="*/ 6 w 10"/>
                <a:gd name="T45" fmla="*/ 20 h 39"/>
                <a:gd name="T46" fmla="*/ 6 w 10"/>
                <a:gd name="T47" fmla="*/ 21 h 39"/>
                <a:gd name="T48" fmla="*/ 6 w 10"/>
                <a:gd name="T49" fmla="*/ 21 h 39"/>
                <a:gd name="T50" fmla="*/ 5 w 10"/>
                <a:gd name="T51" fmla="*/ 22 h 39"/>
                <a:gd name="T52" fmla="*/ 5 w 10"/>
                <a:gd name="T53" fmla="*/ 23 h 39"/>
                <a:gd name="T54" fmla="*/ 5 w 10"/>
                <a:gd name="T55" fmla="*/ 24 h 39"/>
                <a:gd name="T56" fmla="*/ 5 w 10"/>
                <a:gd name="T57" fmla="*/ 24 h 39"/>
                <a:gd name="T58" fmla="*/ 4 w 10"/>
                <a:gd name="T59" fmla="*/ 25 h 39"/>
                <a:gd name="T60" fmla="*/ 4 w 10"/>
                <a:gd name="T61" fmla="*/ 26 h 39"/>
                <a:gd name="T62" fmla="*/ 4 w 10"/>
                <a:gd name="T63" fmla="*/ 27 h 39"/>
                <a:gd name="T64" fmla="*/ 4 w 10"/>
                <a:gd name="T65" fmla="*/ 27 h 39"/>
                <a:gd name="T66" fmla="*/ 4 w 10"/>
                <a:gd name="T67" fmla="*/ 28 h 39"/>
                <a:gd name="T68" fmla="*/ 4 w 10"/>
                <a:gd name="T69" fmla="*/ 29 h 39"/>
                <a:gd name="T70" fmla="*/ 3 w 10"/>
                <a:gd name="T71" fmla="*/ 29 h 39"/>
                <a:gd name="T72" fmla="*/ 3 w 10"/>
                <a:gd name="T73" fmla="*/ 30 h 39"/>
                <a:gd name="T74" fmla="*/ 3 w 10"/>
                <a:gd name="T75" fmla="*/ 31 h 39"/>
                <a:gd name="T76" fmla="*/ 3 w 10"/>
                <a:gd name="T77" fmla="*/ 31 h 39"/>
                <a:gd name="T78" fmla="*/ 3 w 10"/>
                <a:gd name="T79" fmla="*/ 32 h 39"/>
                <a:gd name="T80" fmla="*/ 2 w 10"/>
                <a:gd name="T81" fmla="*/ 33 h 39"/>
                <a:gd name="T82" fmla="*/ 2 w 10"/>
                <a:gd name="T83" fmla="*/ 33 h 39"/>
                <a:gd name="T84" fmla="*/ 2 w 10"/>
                <a:gd name="T85" fmla="*/ 34 h 39"/>
                <a:gd name="T86" fmla="*/ 2 w 10"/>
                <a:gd name="T87" fmla="*/ 34 h 39"/>
                <a:gd name="T88" fmla="*/ 1 w 10"/>
                <a:gd name="T89" fmla="*/ 35 h 39"/>
                <a:gd name="T90" fmla="*/ 1 w 10"/>
                <a:gd name="T91" fmla="*/ 36 h 39"/>
                <a:gd name="T92" fmla="*/ 1 w 10"/>
                <a:gd name="T93" fmla="*/ 36 h 39"/>
                <a:gd name="T94" fmla="*/ 1 w 10"/>
                <a:gd name="T95" fmla="*/ 37 h 39"/>
                <a:gd name="T96" fmla="*/ 1 w 10"/>
                <a:gd name="T97" fmla="*/ 37 h 39"/>
                <a:gd name="T98" fmla="*/ 0 w 10"/>
                <a:gd name="T99" fmla="*/ 38 h 39"/>
                <a:gd name="T100" fmla="*/ 0 w 10"/>
                <a:gd name="T101" fmla="*/ 39 h 39"/>
                <a:gd name="T102" fmla="*/ 0 w 10"/>
                <a:gd name="T10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9">
                  <a:moveTo>
                    <a:pt x="10" y="0"/>
                  </a:move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3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5" name="Freeform 903"/>
            <p:cNvSpPr>
              <a:spLocks/>
            </p:cNvSpPr>
            <p:nvPr/>
          </p:nvSpPr>
          <p:spPr bwMode="auto">
            <a:xfrm>
              <a:off x="6669271" y="2877254"/>
              <a:ext cx="9842" cy="20670"/>
            </a:xfrm>
            <a:custGeom>
              <a:avLst/>
              <a:gdLst>
                <a:gd name="T0" fmla="*/ 10 w 10"/>
                <a:gd name="T1" fmla="*/ 0 h 21"/>
                <a:gd name="T2" fmla="*/ 10 w 10"/>
                <a:gd name="T3" fmla="*/ 0 h 21"/>
                <a:gd name="T4" fmla="*/ 10 w 10"/>
                <a:gd name="T5" fmla="*/ 1 h 21"/>
                <a:gd name="T6" fmla="*/ 10 w 10"/>
                <a:gd name="T7" fmla="*/ 1 h 21"/>
                <a:gd name="T8" fmla="*/ 10 w 10"/>
                <a:gd name="T9" fmla="*/ 2 h 21"/>
                <a:gd name="T10" fmla="*/ 9 w 10"/>
                <a:gd name="T11" fmla="*/ 2 h 21"/>
                <a:gd name="T12" fmla="*/ 9 w 10"/>
                <a:gd name="T13" fmla="*/ 3 h 21"/>
                <a:gd name="T14" fmla="*/ 9 w 10"/>
                <a:gd name="T15" fmla="*/ 4 h 21"/>
                <a:gd name="T16" fmla="*/ 9 w 10"/>
                <a:gd name="T17" fmla="*/ 4 h 21"/>
                <a:gd name="T18" fmla="*/ 9 w 10"/>
                <a:gd name="T19" fmla="*/ 4 h 21"/>
                <a:gd name="T20" fmla="*/ 8 w 10"/>
                <a:gd name="T21" fmla="*/ 5 h 21"/>
                <a:gd name="T22" fmla="*/ 8 w 10"/>
                <a:gd name="T23" fmla="*/ 5 h 21"/>
                <a:gd name="T24" fmla="*/ 8 w 10"/>
                <a:gd name="T25" fmla="*/ 6 h 21"/>
                <a:gd name="T26" fmla="*/ 8 w 10"/>
                <a:gd name="T27" fmla="*/ 7 h 21"/>
                <a:gd name="T28" fmla="*/ 7 w 10"/>
                <a:gd name="T29" fmla="*/ 7 h 21"/>
                <a:gd name="T30" fmla="*/ 7 w 10"/>
                <a:gd name="T31" fmla="*/ 7 h 21"/>
                <a:gd name="T32" fmla="*/ 7 w 10"/>
                <a:gd name="T33" fmla="*/ 8 h 21"/>
                <a:gd name="T34" fmla="*/ 7 w 10"/>
                <a:gd name="T35" fmla="*/ 8 h 21"/>
                <a:gd name="T36" fmla="*/ 7 w 10"/>
                <a:gd name="T37" fmla="*/ 9 h 21"/>
                <a:gd name="T38" fmla="*/ 7 w 10"/>
                <a:gd name="T39" fmla="*/ 9 h 21"/>
                <a:gd name="T40" fmla="*/ 6 w 10"/>
                <a:gd name="T41" fmla="*/ 9 h 21"/>
                <a:gd name="T42" fmla="*/ 6 w 10"/>
                <a:gd name="T43" fmla="*/ 10 h 21"/>
                <a:gd name="T44" fmla="*/ 6 w 10"/>
                <a:gd name="T45" fmla="*/ 11 h 21"/>
                <a:gd name="T46" fmla="*/ 6 w 10"/>
                <a:gd name="T47" fmla="*/ 11 h 21"/>
                <a:gd name="T48" fmla="*/ 6 w 10"/>
                <a:gd name="T49" fmla="*/ 11 h 21"/>
                <a:gd name="T50" fmla="*/ 5 w 10"/>
                <a:gd name="T51" fmla="*/ 12 h 21"/>
                <a:gd name="T52" fmla="*/ 5 w 10"/>
                <a:gd name="T53" fmla="*/ 12 h 21"/>
                <a:gd name="T54" fmla="*/ 5 w 10"/>
                <a:gd name="T55" fmla="*/ 12 h 21"/>
                <a:gd name="T56" fmla="*/ 5 w 10"/>
                <a:gd name="T57" fmla="*/ 13 h 21"/>
                <a:gd name="T58" fmla="*/ 4 w 10"/>
                <a:gd name="T59" fmla="*/ 13 h 21"/>
                <a:gd name="T60" fmla="*/ 4 w 10"/>
                <a:gd name="T61" fmla="*/ 14 h 21"/>
                <a:gd name="T62" fmla="*/ 4 w 10"/>
                <a:gd name="T63" fmla="*/ 14 h 21"/>
                <a:gd name="T64" fmla="*/ 4 w 10"/>
                <a:gd name="T65" fmla="*/ 15 h 21"/>
                <a:gd name="T66" fmla="*/ 4 w 10"/>
                <a:gd name="T67" fmla="*/ 15 h 21"/>
                <a:gd name="T68" fmla="*/ 4 w 10"/>
                <a:gd name="T69" fmla="*/ 15 h 21"/>
                <a:gd name="T70" fmla="*/ 3 w 10"/>
                <a:gd name="T71" fmla="*/ 16 h 21"/>
                <a:gd name="T72" fmla="*/ 3 w 10"/>
                <a:gd name="T73" fmla="*/ 16 h 21"/>
                <a:gd name="T74" fmla="*/ 3 w 10"/>
                <a:gd name="T75" fmla="*/ 16 h 21"/>
                <a:gd name="T76" fmla="*/ 3 w 10"/>
                <a:gd name="T77" fmla="*/ 17 h 21"/>
                <a:gd name="T78" fmla="*/ 3 w 10"/>
                <a:gd name="T79" fmla="*/ 17 h 21"/>
                <a:gd name="T80" fmla="*/ 2 w 10"/>
                <a:gd name="T81" fmla="*/ 17 h 21"/>
                <a:gd name="T82" fmla="*/ 2 w 10"/>
                <a:gd name="T83" fmla="*/ 18 h 21"/>
                <a:gd name="T84" fmla="*/ 2 w 10"/>
                <a:gd name="T85" fmla="*/ 18 h 21"/>
                <a:gd name="T86" fmla="*/ 2 w 10"/>
                <a:gd name="T87" fmla="*/ 18 h 21"/>
                <a:gd name="T88" fmla="*/ 1 w 10"/>
                <a:gd name="T89" fmla="*/ 19 h 21"/>
                <a:gd name="T90" fmla="*/ 1 w 10"/>
                <a:gd name="T91" fmla="*/ 19 h 21"/>
                <a:gd name="T92" fmla="*/ 1 w 10"/>
                <a:gd name="T93" fmla="*/ 19 h 21"/>
                <a:gd name="T94" fmla="*/ 1 w 10"/>
                <a:gd name="T95" fmla="*/ 20 h 21"/>
                <a:gd name="T96" fmla="*/ 1 w 10"/>
                <a:gd name="T97" fmla="*/ 20 h 21"/>
                <a:gd name="T98" fmla="*/ 1 w 10"/>
                <a:gd name="T99" fmla="*/ 20 h 21"/>
                <a:gd name="T100" fmla="*/ 0 w 10"/>
                <a:gd name="T101" fmla="*/ 21 h 21"/>
                <a:gd name="T102" fmla="*/ 0 w 10"/>
                <a:gd name="T10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6" name="Freeform 904"/>
            <p:cNvSpPr>
              <a:spLocks/>
            </p:cNvSpPr>
            <p:nvPr/>
          </p:nvSpPr>
          <p:spPr bwMode="auto">
            <a:xfrm>
              <a:off x="6659429" y="2897923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10 w 10"/>
                <a:gd name="T9" fmla="*/ 1 h 11"/>
                <a:gd name="T10" fmla="*/ 9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2 h 11"/>
                <a:gd name="T18" fmla="*/ 8 w 10"/>
                <a:gd name="T19" fmla="*/ 2 h 11"/>
                <a:gd name="T20" fmla="*/ 8 w 10"/>
                <a:gd name="T21" fmla="*/ 2 h 11"/>
                <a:gd name="T22" fmla="*/ 8 w 10"/>
                <a:gd name="T23" fmla="*/ 3 h 11"/>
                <a:gd name="T24" fmla="*/ 8 w 10"/>
                <a:gd name="T25" fmla="*/ 3 h 11"/>
                <a:gd name="T26" fmla="*/ 8 w 10"/>
                <a:gd name="T27" fmla="*/ 3 h 11"/>
                <a:gd name="T28" fmla="*/ 8 w 10"/>
                <a:gd name="T29" fmla="*/ 3 h 11"/>
                <a:gd name="T30" fmla="*/ 7 w 10"/>
                <a:gd name="T31" fmla="*/ 4 h 11"/>
                <a:gd name="T32" fmla="*/ 7 w 10"/>
                <a:gd name="T33" fmla="*/ 4 h 11"/>
                <a:gd name="T34" fmla="*/ 7 w 10"/>
                <a:gd name="T35" fmla="*/ 4 h 11"/>
                <a:gd name="T36" fmla="*/ 7 w 10"/>
                <a:gd name="T37" fmla="*/ 4 h 11"/>
                <a:gd name="T38" fmla="*/ 7 w 10"/>
                <a:gd name="T39" fmla="*/ 5 h 11"/>
                <a:gd name="T40" fmla="*/ 6 w 10"/>
                <a:gd name="T41" fmla="*/ 5 h 11"/>
                <a:gd name="T42" fmla="*/ 6 w 10"/>
                <a:gd name="T43" fmla="*/ 5 h 11"/>
                <a:gd name="T44" fmla="*/ 6 w 10"/>
                <a:gd name="T45" fmla="*/ 5 h 11"/>
                <a:gd name="T46" fmla="*/ 6 w 10"/>
                <a:gd name="T47" fmla="*/ 6 h 11"/>
                <a:gd name="T48" fmla="*/ 6 w 10"/>
                <a:gd name="T49" fmla="*/ 6 h 11"/>
                <a:gd name="T50" fmla="*/ 6 w 10"/>
                <a:gd name="T51" fmla="*/ 6 h 11"/>
                <a:gd name="T52" fmla="*/ 5 w 10"/>
                <a:gd name="T53" fmla="*/ 6 h 11"/>
                <a:gd name="T54" fmla="*/ 5 w 10"/>
                <a:gd name="T55" fmla="*/ 6 h 11"/>
                <a:gd name="T56" fmla="*/ 5 w 10"/>
                <a:gd name="T57" fmla="*/ 7 h 11"/>
                <a:gd name="T58" fmla="*/ 5 w 10"/>
                <a:gd name="T59" fmla="*/ 7 h 11"/>
                <a:gd name="T60" fmla="*/ 4 w 10"/>
                <a:gd name="T61" fmla="*/ 7 h 11"/>
                <a:gd name="T62" fmla="*/ 4 w 10"/>
                <a:gd name="T63" fmla="*/ 7 h 11"/>
                <a:gd name="T64" fmla="*/ 4 w 10"/>
                <a:gd name="T65" fmla="*/ 7 h 11"/>
                <a:gd name="T66" fmla="*/ 4 w 10"/>
                <a:gd name="T67" fmla="*/ 8 h 11"/>
                <a:gd name="T68" fmla="*/ 4 w 10"/>
                <a:gd name="T69" fmla="*/ 8 h 11"/>
                <a:gd name="T70" fmla="*/ 3 w 10"/>
                <a:gd name="T71" fmla="*/ 8 h 11"/>
                <a:gd name="T72" fmla="*/ 3 w 10"/>
                <a:gd name="T73" fmla="*/ 8 h 11"/>
                <a:gd name="T74" fmla="*/ 3 w 10"/>
                <a:gd name="T75" fmla="*/ 8 h 11"/>
                <a:gd name="T76" fmla="*/ 3 w 10"/>
                <a:gd name="T77" fmla="*/ 9 h 11"/>
                <a:gd name="T78" fmla="*/ 3 w 10"/>
                <a:gd name="T79" fmla="*/ 9 h 11"/>
                <a:gd name="T80" fmla="*/ 2 w 10"/>
                <a:gd name="T81" fmla="*/ 9 h 11"/>
                <a:gd name="T82" fmla="*/ 2 w 10"/>
                <a:gd name="T83" fmla="*/ 9 h 11"/>
                <a:gd name="T84" fmla="*/ 2 w 10"/>
                <a:gd name="T85" fmla="*/ 9 h 11"/>
                <a:gd name="T86" fmla="*/ 2 w 10"/>
                <a:gd name="T87" fmla="*/ 9 h 11"/>
                <a:gd name="T88" fmla="*/ 2 w 10"/>
                <a:gd name="T89" fmla="*/ 10 h 11"/>
                <a:gd name="T90" fmla="*/ 1 w 10"/>
                <a:gd name="T91" fmla="*/ 10 h 11"/>
                <a:gd name="T92" fmla="*/ 1 w 10"/>
                <a:gd name="T93" fmla="*/ 10 h 11"/>
                <a:gd name="T94" fmla="*/ 1 w 10"/>
                <a:gd name="T95" fmla="*/ 10 h 11"/>
                <a:gd name="T96" fmla="*/ 1 w 10"/>
                <a:gd name="T97" fmla="*/ 10 h 11"/>
                <a:gd name="T98" fmla="*/ 1 w 10"/>
                <a:gd name="T99" fmla="*/ 10 h 11"/>
                <a:gd name="T100" fmla="*/ 0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7" name="Freeform 905"/>
            <p:cNvSpPr>
              <a:spLocks/>
            </p:cNvSpPr>
            <p:nvPr/>
          </p:nvSpPr>
          <p:spPr bwMode="auto">
            <a:xfrm>
              <a:off x="6649586" y="2908750"/>
              <a:ext cx="9842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9 w 10"/>
                <a:gd name="T11" fmla="*/ 0 h 5"/>
                <a:gd name="T12" fmla="*/ 9 w 10"/>
                <a:gd name="T13" fmla="*/ 1 h 5"/>
                <a:gd name="T14" fmla="*/ 9 w 10"/>
                <a:gd name="T15" fmla="*/ 1 h 5"/>
                <a:gd name="T16" fmla="*/ 9 w 10"/>
                <a:gd name="T17" fmla="*/ 1 h 5"/>
                <a:gd name="T18" fmla="*/ 8 w 10"/>
                <a:gd name="T19" fmla="*/ 1 h 5"/>
                <a:gd name="T20" fmla="*/ 8 w 10"/>
                <a:gd name="T21" fmla="*/ 1 h 5"/>
                <a:gd name="T22" fmla="*/ 8 w 10"/>
                <a:gd name="T23" fmla="*/ 1 h 5"/>
                <a:gd name="T24" fmla="*/ 8 w 10"/>
                <a:gd name="T25" fmla="*/ 1 h 5"/>
                <a:gd name="T26" fmla="*/ 8 w 10"/>
                <a:gd name="T27" fmla="*/ 1 h 5"/>
                <a:gd name="T28" fmla="*/ 8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7 w 10"/>
                <a:gd name="T37" fmla="*/ 2 h 5"/>
                <a:gd name="T38" fmla="*/ 7 w 10"/>
                <a:gd name="T39" fmla="*/ 2 h 5"/>
                <a:gd name="T40" fmla="*/ 6 w 10"/>
                <a:gd name="T41" fmla="*/ 2 h 5"/>
                <a:gd name="T42" fmla="*/ 6 w 10"/>
                <a:gd name="T43" fmla="*/ 2 h 5"/>
                <a:gd name="T44" fmla="*/ 6 w 10"/>
                <a:gd name="T45" fmla="*/ 2 h 5"/>
                <a:gd name="T46" fmla="*/ 6 w 10"/>
                <a:gd name="T47" fmla="*/ 3 h 5"/>
                <a:gd name="T48" fmla="*/ 6 w 10"/>
                <a:gd name="T49" fmla="*/ 3 h 5"/>
                <a:gd name="T50" fmla="*/ 6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3 h 5"/>
                <a:gd name="T58" fmla="*/ 5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3 h 5"/>
                <a:gd name="T66" fmla="*/ 4 w 10"/>
                <a:gd name="T67" fmla="*/ 4 h 5"/>
                <a:gd name="T68" fmla="*/ 4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3 w 10"/>
                <a:gd name="T75" fmla="*/ 4 h 5"/>
                <a:gd name="T76" fmla="*/ 3 w 10"/>
                <a:gd name="T77" fmla="*/ 4 h 5"/>
                <a:gd name="T78" fmla="*/ 3 w 10"/>
                <a:gd name="T79" fmla="*/ 4 h 5"/>
                <a:gd name="T80" fmla="*/ 3 w 10"/>
                <a:gd name="T81" fmla="*/ 4 h 5"/>
                <a:gd name="T82" fmla="*/ 2 w 10"/>
                <a:gd name="T83" fmla="*/ 4 h 5"/>
                <a:gd name="T84" fmla="*/ 2 w 10"/>
                <a:gd name="T85" fmla="*/ 5 h 5"/>
                <a:gd name="T86" fmla="*/ 2 w 10"/>
                <a:gd name="T87" fmla="*/ 5 h 5"/>
                <a:gd name="T88" fmla="*/ 2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1 w 10"/>
                <a:gd name="T97" fmla="*/ 5 h 5"/>
                <a:gd name="T98" fmla="*/ 1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8" name="Freeform 906"/>
            <p:cNvSpPr>
              <a:spLocks/>
            </p:cNvSpPr>
            <p:nvPr/>
          </p:nvSpPr>
          <p:spPr bwMode="auto">
            <a:xfrm>
              <a:off x="6639744" y="2913671"/>
              <a:ext cx="9842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10 w 10"/>
                <a:gd name="T9" fmla="*/ 0 h 3"/>
                <a:gd name="T10" fmla="*/ 10 w 10"/>
                <a:gd name="T11" fmla="*/ 0 h 3"/>
                <a:gd name="T12" fmla="*/ 9 w 10"/>
                <a:gd name="T13" fmla="*/ 1 h 3"/>
                <a:gd name="T14" fmla="*/ 9 w 10"/>
                <a:gd name="T15" fmla="*/ 1 h 3"/>
                <a:gd name="T16" fmla="*/ 9 w 10"/>
                <a:gd name="T17" fmla="*/ 1 h 3"/>
                <a:gd name="T18" fmla="*/ 9 w 10"/>
                <a:gd name="T19" fmla="*/ 1 h 3"/>
                <a:gd name="T20" fmla="*/ 8 w 10"/>
                <a:gd name="T21" fmla="*/ 1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7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3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3 w 10"/>
                <a:gd name="T79" fmla="*/ 3 h 3"/>
                <a:gd name="T80" fmla="*/ 3 w 10"/>
                <a:gd name="T81" fmla="*/ 3 h 3"/>
                <a:gd name="T82" fmla="*/ 2 w 10"/>
                <a:gd name="T83" fmla="*/ 3 h 3"/>
                <a:gd name="T84" fmla="*/ 2 w 10"/>
                <a:gd name="T85" fmla="*/ 3 h 3"/>
                <a:gd name="T86" fmla="*/ 2 w 10"/>
                <a:gd name="T87" fmla="*/ 3 h 3"/>
                <a:gd name="T88" fmla="*/ 2 w 10"/>
                <a:gd name="T89" fmla="*/ 3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0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49" name="Freeform 907"/>
            <p:cNvSpPr>
              <a:spLocks/>
            </p:cNvSpPr>
            <p:nvPr/>
          </p:nvSpPr>
          <p:spPr bwMode="auto">
            <a:xfrm>
              <a:off x="6629901" y="2916624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0" name="Freeform 908"/>
            <p:cNvSpPr>
              <a:spLocks/>
            </p:cNvSpPr>
            <p:nvPr/>
          </p:nvSpPr>
          <p:spPr bwMode="auto">
            <a:xfrm>
              <a:off x="6620059" y="2917608"/>
              <a:ext cx="10827" cy="985"/>
            </a:xfrm>
            <a:custGeom>
              <a:avLst/>
              <a:gdLst>
                <a:gd name="T0" fmla="*/ 11 w 11"/>
                <a:gd name="T1" fmla="*/ 0 h 1"/>
                <a:gd name="T2" fmla="*/ 10 w 11"/>
                <a:gd name="T3" fmla="*/ 0 h 1"/>
                <a:gd name="T4" fmla="*/ 10 w 11"/>
                <a:gd name="T5" fmla="*/ 0 h 1"/>
                <a:gd name="T6" fmla="*/ 10 w 11"/>
                <a:gd name="T7" fmla="*/ 0 h 1"/>
                <a:gd name="T8" fmla="*/ 10 w 11"/>
                <a:gd name="T9" fmla="*/ 0 h 1"/>
                <a:gd name="T10" fmla="*/ 10 w 11"/>
                <a:gd name="T11" fmla="*/ 0 h 1"/>
                <a:gd name="T12" fmla="*/ 9 w 11"/>
                <a:gd name="T13" fmla="*/ 0 h 1"/>
                <a:gd name="T14" fmla="*/ 9 w 11"/>
                <a:gd name="T15" fmla="*/ 0 h 1"/>
                <a:gd name="T16" fmla="*/ 9 w 11"/>
                <a:gd name="T17" fmla="*/ 0 h 1"/>
                <a:gd name="T18" fmla="*/ 9 w 11"/>
                <a:gd name="T19" fmla="*/ 0 h 1"/>
                <a:gd name="T20" fmla="*/ 8 w 11"/>
                <a:gd name="T21" fmla="*/ 0 h 1"/>
                <a:gd name="T22" fmla="*/ 8 w 11"/>
                <a:gd name="T23" fmla="*/ 0 h 1"/>
                <a:gd name="T24" fmla="*/ 8 w 11"/>
                <a:gd name="T25" fmla="*/ 0 h 1"/>
                <a:gd name="T26" fmla="*/ 8 w 11"/>
                <a:gd name="T27" fmla="*/ 0 h 1"/>
                <a:gd name="T28" fmla="*/ 8 w 11"/>
                <a:gd name="T29" fmla="*/ 0 h 1"/>
                <a:gd name="T30" fmla="*/ 8 w 11"/>
                <a:gd name="T31" fmla="*/ 0 h 1"/>
                <a:gd name="T32" fmla="*/ 7 w 11"/>
                <a:gd name="T33" fmla="*/ 0 h 1"/>
                <a:gd name="T34" fmla="*/ 7 w 11"/>
                <a:gd name="T35" fmla="*/ 0 h 1"/>
                <a:gd name="T36" fmla="*/ 7 w 11"/>
                <a:gd name="T37" fmla="*/ 0 h 1"/>
                <a:gd name="T38" fmla="*/ 7 w 11"/>
                <a:gd name="T39" fmla="*/ 0 h 1"/>
                <a:gd name="T40" fmla="*/ 7 w 11"/>
                <a:gd name="T41" fmla="*/ 0 h 1"/>
                <a:gd name="T42" fmla="*/ 6 w 11"/>
                <a:gd name="T43" fmla="*/ 0 h 1"/>
                <a:gd name="T44" fmla="*/ 6 w 11"/>
                <a:gd name="T45" fmla="*/ 0 h 1"/>
                <a:gd name="T46" fmla="*/ 6 w 11"/>
                <a:gd name="T47" fmla="*/ 0 h 1"/>
                <a:gd name="T48" fmla="*/ 6 w 11"/>
                <a:gd name="T49" fmla="*/ 0 h 1"/>
                <a:gd name="T50" fmla="*/ 6 w 11"/>
                <a:gd name="T51" fmla="*/ 0 h 1"/>
                <a:gd name="T52" fmla="*/ 5 w 11"/>
                <a:gd name="T53" fmla="*/ 0 h 1"/>
                <a:gd name="T54" fmla="*/ 5 w 11"/>
                <a:gd name="T55" fmla="*/ 0 h 1"/>
                <a:gd name="T56" fmla="*/ 5 w 11"/>
                <a:gd name="T57" fmla="*/ 0 h 1"/>
                <a:gd name="T58" fmla="*/ 5 w 11"/>
                <a:gd name="T59" fmla="*/ 0 h 1"/>
                <a:gd name="T60" fmla="*/ 5 w 11"/>
                <a:gd name="T61" fmla="*/ 0 h 1"/>
                <a:gd name="T62" fmla="*/ 4 w 11"/>
                <a:gd name="T63" fmla="*/ 0 h 1"/>
                <a:gd name="T64" fmla="*/ 4 w 11"/>
                <a:gd name="T65" fmla="*/ 0 h 1"/>
                <a:gd name="T66" fmla="*/ 4 w 11"/>
                <a:gd name="T67" fmla="*/ 1 h 1"/>
                <a:gd name="T68" fmla="*/ 4 w 11"/>
                <a:gd name="T69" fmla="*/ 1 h 1"/>
                <a:gd name="T70" fmla="*/ 4 w 11"/>
                <a:gd name="T71" fmla="*/ 1 h 1"/>
                <a:gd name="T72" fmla="*/ 3 w 11"/>
                <a:gd name="T73" fmla="*/ 1 h 1"/>
                <a:gd name="T74" fmla="*/ 3 w 11"/>
                <a:gd name="T75" fmla="*/ 1 h 1"/>
                <a:gd name="T76" fmla="*/ 3 w 11"/>
                <a:gd name="T77" fmla="*/ 1 h 1"/>
                <a:gd name="T78" fmla="*/ 3 w 11"/>
                <a:gd name="T79" fmla="*/ 1 h 1"/>
                <a:gd name="T80" fmla="*/ 3 w 11"/>
                <a:gd name="T81" fmla="*/ 1 h 1"/>
                <a:gd name="T82" fmla="*/ 2 w 11"/>
                <a:gd name="T83" fmla="*/ 1 h 1"/>
                <a:gd name="T84" fmla="*/ 2 w 11"/>
                <a:gd name="T85" fmla="*/ 1 h 1"/>
                <a:gd name="T86" fmla="*/ 2 w 11"/>
                <a:gd name="T87" fmla="*/ 1 h 1"/>
                <a:gd name="T88" fmla="*/ 2 w 11"/>
                <a:gd name="T89" fmla="*/ 1 h 1"/>
                <a:gd name="T90" fmla="*/ 1 w 11"/>
                <a:gd name="T91" fmla="*/ 1 h 1"/>
                <a:gd name="T92" fmla="*/ 1 w 11"/>
                <a:gd name="T93" fmla="*/ 1 h 1"/>
                <a:gd name="T94" fmla="*/ 1 w 11"/>
                <a:gd name="T95" fmla="*/ 1 h 1"/>
                <a:gd name="T96" fmla="*/ 1 w 11"/>
                <a:gd name="T97" fmla="*/ 1 h 1"/>
                <a:gd name="T98" fmla="*/ 1 w 11"/>
                <a:gd name="T99" fmla="*/ 1 h 1"/>
                <a:gd name="T100" fmla="*/ 1 w 11"/>
                <a:gd name="T101" fmla="*/ 1 h 1"/>
                <a:gd name="T102" fmla="*/ 0 w 11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1" name="Freeform 909"/>
            <p:cNvSpPr>
              <a:spLocks/>
            </p:cNvSpPr>
            <p:nvPr/>
          </p:nvSpPr>
          <p:spPr bwMode="auto">
            <a:xfrm>
              <a:off x="6610216" y="291859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2" name="Freeform 910"/>
            <p:cNvSpPr>
              <a:spLocks/>
            </p:cNvSpPr>
            <p:nvPr/>
          </p:nvSpPr>
          <p:spPr bwMode="auto">
            <a:xfrm>
              <a:off x="6600374" y="291859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3" name="Freeform 911"/>
            <p:cNvSpPr>
              <a:spLocks/>
            </p:cNvSpPr>
            <p:nvPr/>
          </p:nvSpPr>
          <p:spPr bwMode="auto">
            <a:xfrm>
              <a:off x="6591515" y="2918593"/>
              <a:ext cx="9842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0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4" name="Freeform 912"/>
            <p:cNvSpPr>
              <a:spLocks/>
            </p:cNvSpPr>
            <p:nvPr/>
          </p:nvSpPr>
          <p:spPr bwMode="auto">
            <a:xfrm>
              <a:off x="6581673" y="2918593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5" name="Freeform 913"/>
            <p:cNvSpPr>
              <a:spLocks/>
            </p:cNvSpPr>
            <p:nvPr/>
          </p:nvSpPr>
          <p:spPr bwMode="auto">
            <a:xfrm>
              <a:off x="6571830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6" name="Freeform 914"/>
            <p:cNvSpPr>
              <a:spLocks/>
            </p:cNvSpPr>
            <p:nvPr/>
          </p:nvSpPr>
          <p:spPr bwMode="auto">
            <a:xfrm>
              <a:off x="6561988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7" name="Freeform 915"/>
            <p:cNvSpPr>
              <a:spLocks/>
            </p:cNvSpPr>
            <p:nvPr/>
          </p:nvSpPr>
          <p:spPr bwMode="auto">
            <a:xfrm>
              <a:off x="6552145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8" name="Freeform 916"/>
            <p:cNvSpPr>
              <a:spLocks/>
            </p:cNvSpPr>
            <p:nvPr/>
          </p:nvSpPr>
          <p:spPr bwMode="auto">
            <a:xfrm>
              <a:off x="6542303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59" name="Freeform 917"/>
            <p:cNvSpPr>
              <a:spLocks/>
            </p:cNvSpPr>
            <p:nvPr/>
          </p:nvSpPr>
          <p:spPr bwMode="auto">
            <a:xfrm>
              <a:off x="6532460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0" name="Freeform 918"/>
            <p:cNvSpPr>
              <a:spLocks/>
            </p:cNvSpPr>
            <p:nvPr/>
          </p:nvSpPr>
          <p:spPr bwMode="auto">
            <a:xfrm>
              <a:off x="6522618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1" name="Freeform 919"/>
            <p:cNvSpPr>
              <a:spLocks/>
            </p:cNvSpPr>
            <p:nvPr/>
          </p:nvSpPr>
          <p:spPr bwMode="auto">
            <a:xfrm>
              <a:off x="6512775" y="2919577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2" name="Freeform 920"/>
            <p:cNvSpPr>
              <a:spLocks/>
            </p:cNvSpPr>
            <p:nvPr/>
          </p:nvSpPr>
          <p:spPr bwMode="auto">
            <a:xfrm>
              <a:off x="6502933" y="2917608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9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1 h 2"/>
                <a:gd name="T26" fmla="*/ 8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0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3" name="Freeform 921"/>
            <p:cNvSpPr>
              <a:spLocks/>
            </p:cNvSpPr>
            <p:nvPr/>
          </p:nvSpPr>
          <p:spPr bwMode="auto">
            <a:xfrm>
              <a:off x="6493090" y="2916624"/>
              <a:ext cx="9842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0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4" name="Freeform 922"/>
            <p:cNvSpPr>
              <a:spLocks/>
            </p:cNvSpPr>
            <p:nvPr/>
          </p:nvSpPr>
          <p:spPr bwMode="auto">
            <a:xfrm>
              <a:off x="6483248" y="2913671"/>
              <a:ext cx="9842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2 h 3"/>
                <a:gd name="T8" fmla="*/ 10 w 10"/>
                <a:gd name="T9" fmla="*/ 2 h 3"/>
                <a:gd name="T10" fmla="*/ 9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8 w 10"/>
                <a:gd name="T21" fmla="*/ 2 h 3"/>
                <a:gd name="T22" fmla="*/ 8 w 10"/>
                <a:gd name="T23" fmla="*/ 2 h 3"/>
                <a:gd name="T24" fmla="*/ 8 w 10"/>
                <a:gd name="T25" fmla="*/ 2 h 3"/>
                <a:gd name="T26" fmla="*/ 8 w 10"/>
                <a:gd name="T27" fmla="*/ 2 h 3"/>
                <a:gd name="T28" fmla="*/ 7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6 w 10"/>
                <a:gd name="T49" fmla="*/ 1 h 3"/>
                <a:gd name="T50" fmla="*/ 5 w 10"/>
                <a:gd name="T51" fmla="*/ 1 h 3"/>
                <a:gd name="T52" fmla="*/ 5 w 10"/>
                <a:gd name="T53" fmla="*/ 1 h 3"/>
                <a:gd name="T54" fmla="*/ 5 w 10"/>
                <a:gd name="T55" fmla="*/ 1 h 3"/>
                <a:gd name="T56" fmla="*/ 5 w 10"/>
                <a:gd name="T57" fmla="*/ 1 h 3"/>
                <a:gd name="T58" fmla="*/ 4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2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2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5" name="Freeform 923"/>
            <p:cNvSpPr>
              <a:spLocks/>
            </p:cNvSpPr>
            <p:nvPr/>
          </p:nvSpPr>
          <p:spPr bwMode="auto">
            <a:xfrm>
              <a:off x="6473405" y="2911703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9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8 w 10"/>
                <a:gd name="T29" fmla="*/ 2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2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6" name="Freeform 924"/>
            <p:cNvSpPr>
              <a:spLocks/>
            </p:cNvSpPr>
            <p:nvPr/>
          </p:nvSpPr>
          <p:spPr bwMode="auto">
            <a:xfrm>
              <a:off x="6463563" y="2909734"/>
              <a:ext cx="9842" cy="1969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7" name="Freeform 925"/>
            <p:cNvSpPr>
              <a:spLocks/>
            </p:cNvSpPr>
            <p:nvPr/>
          </p:nvSpPr>
          <p:spPr bwMode="auto">
            <a:xfrm>
              <a:off x="6453720" y="2909734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10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7 w 10"/>
                <a:gd name="T21" fmla="*/ 6 w 10"/>
                <a:gd name="T22" fmla="*/ 6 w 10"/>
                <a:gd name="T23" fmla="*/ 6 w 10"/>
                <a:gd name="T24" fmla="*/ 6 w 10"/>
                <a:gd name="T25" fmla="*/ 6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4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1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8" name="Freeform 926"/>
            <p:cNvSpPr>
              <a:spLocks/>
            </p:cNvSpPr>
            <p:nvPr/>
          </p:nvSpPr>
          <p:spPr bwMode="auto">
            <a:xfrm>
              <a:off x="6443878" y="2909734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69" name="Freeform 927"/>
            <p:cNvSpPr>
              <a:spLocks/>
            </p:cNvSpPr>
            <p:nvPr/>
          </p:nvSpPr>
          <p:spPr bwMode="auto">
            <a:xfrm>
              <a:off x="6434035" y="2907766"/>
              <a:ext cx="10827" cy="1969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1 h 2"/>
                <a:gd name="T18" fmla="*/ 9 w 11"/>
                <a:gd name="T19" fmla="*/ 1 h 2"/>
                <a:gd name="T20" fmla="*/ 9 w 11"/>
                <a:gd name="T21" fmla="*/ 1 h 2"/>
                <a:gd name="T22" fmla="*/ 9 w 11"/>
                <a:gd name="T23" fmla="*/ 1 h 2"/>
                <a:gd name="T24" fmla="*/ 8 w 11"/>
                <a:gd name="T25" fmla="*/ 1 h 2"/>
                <a:gd name="T26" fmla="*/ 8 w 11"/>
                <a:gd name="T27" fmla="*/ 1 h 2"/>
                <a:gd name="T28" fmla="*/ 8 w 11"/>
                <a:gd name="T29" fmla="*/ 1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3 w 11"/>
                <a:gd name="T83" fmla="*/ 1 h 2"/>
                <a:gd name="T84" fmla="*/ 2 w 11"/>
                <a:gd name="T85" fmla="*/ 1 h 2"/>
                <a:gd name="T86" fmla="*/ 2 w 11"/>
                <a:gd name="T87" fmla="*/ 1 h 2"/>
                <a:gd name="T88" fmla="*/ 2 w 11"/>
                <a:gd name="T89" fmla="*/ 1 h 2"/>
                <a:gd name="T90" fmla="*/ 2 w 11"/>
                <a:gd name="T91" fmla="*/ 1 h 2"/>
                <a:gd name="T92" fmla="*/ 1 w 11"/>
                <a:gd name="T93" fmla="*/ 1 h 2"/>
                <a:gd name="T94" fmla="*/ 1 w 11"/>
                <a:gd name="T95" fmla="*/ 1 h 2"/>
                <a:gd name="T96" fmla="*/ 1 w 11"/>
                <a:gd name="T97" fmla="*/ 1 h 2"/>
                <a:gd name="T98" fmla="*/ 1 w 11"/>
                <a:gd name="T99" fmla="*/ 1 h 2"/>
                <a:gd name="T100" fmla="*/ 1 w 11"/>
                <a:gd name="T101" fmla="*/ 1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0" name="Freeform 928"/>
            <p:cNvSpPr>
              <a:spLocks/>
            </p:cNvSpPr>
            <p:nvPr/>
          </p:nvSpPr>
          <p:spPr bwMode="auto">
            <a:xfrm>
              <a:off x="6425177" y="2904813"/>
              <a:ext cx="9842" cy="3937"/>
            </a:xfrm>
            <a:custGeom>
              <a:avLst/>
              <a:gdLst>
                <a:gd name="T0" fmla="*/ 10 w 10"/>
                <a:gd name="T1" fmla="*/ 4 h 4"/>
                <a:gd name="T2" fmla="*/ 9 w 10"/>
                <a:gd name="T3" fmla="*/ 3 h 4"/>
                <a:gd name="T4" fmla="*/ 9 w 10"/>
                <a:gd name="T5" fmla="*/ 3 h 4"/>
                <a:gd name="T6" fmla="*/ 9 w 10"/>
                <a:gd name="T7" fmla="*/ 3 h 4"/>
                <a:gd name="T8" fmla="*/ 9 w 10"/>
                <a:gd name="T9" fmla="*/ 3 h 4"/>
                <a:gd name="T10" fmla="*/ 9 w 10"/>
                <a:gd name="T11" fmla="*/ 3 h 4"/>
                <a:gd name="T12" fmla="*/ 9 w 10"/>
                <a:gd name="T13" fmla="*/ 3 h 4"/>
                <a:gd name="T14" fmla="*/ 8 w 10"/>
                <a:gd name="T15" fmla="*/ 3 h 4"/>
                <a:gd name="T16" fmla="*/ 8 w 10"/>
                <a:gd name="T17" fmla="*/ 3 h 4"/>
                <a:gd name="T18" fmla="*/ 8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7 w 10"/>
                <a:gd name="T25" fmla="*/ 3 h 4"/>
                <a:gd name="T26" fmla="*/ 7 w 10"/>
                <a:gd name="T27" fmla="*/ 3 h 4"/>
                <a:gd name="T28" fmla="*/ 7 w 10"/>
                <a:gd name="T29" fmla="*/ 3 h 4"/>
                <a:gd name="T30" fmla="*/ 7 w 10"/>
                <a:gd name="T31" fmla="*/ 3 h 4"/>
                <a:gd name="T32" fmla="*/ 6 w 10"/>
                <a:gd name="T33" fmla="*/ 3 h 4"/>
                <a:gd name="T34" fmla="*/ 6 w 10"/>
                <a:gd name="T35" fmla="*/ 3 h 4"/>
                <a:gd name="T36" fmla="*/ 6 w 10"/>
                <a:gd name="T37" fmla="*/ 3 h 4"/>
                <a:gd name="T38" fmla="*/ 6 w 10"/>
                <a:gd name="T39" fmla="*/ 3 h 4"/>
                <a:gd name="T40" fmla="*/ 6 w 10"/>
                <a:gd name="T41" fmla="*/ 3 h 4"/>
                <a:gd name="T42" fmla="*/ 6 w 10"/>
                <a:gd name="T43" fmla="*/ 3 h 4"/>
                <a:gd name="T44" fmla="*/ 5 w 10"/>
                <a:gd name="T45" fmla="*/ 3 h 4"/>
                <a:gd name="T46" fmla="*/ 5 w 10"/>
                <a:gd name="T47" fmla="*/ 3 h 4"/>
                <a:gd name="T48" fmla="*/ 5 w 10"/>
                <a:gd name="T49" fmla="*/ 3 h 4"/>
                <a:gd name="T50" fmla="*/ 5 w 10"/>
                <a:gd name="T51" fmla="*/ 3 h 4"/>
                <a:gd name="T52" fmla="*/ 5 w 10"/>
                <a:gd name="T53" fmla="*/ 2 h 4"/>
                <a:gd name="T54" fmla="*/ 4 w 10"/>
                <a:gd name="T55" fmla="*/ 2 h 4"/>
                <a:gd name="T56" fmla="*/ 4 w 10"/>
                <a:gd name="T57" fmla="*/ 2 h 4"/>
                <a:gd name="T58" fmla="*/ 4 w 10"/>
                <a:gd name="T59" fmla="*/ 2 h 4"/>
                <a:gd name="T60" fmla="*/ 4 w 10"/>
                <a:gd name="T61" fmla="*/ 2 h 4"/>
                <a:gd name="T62" fmla="*/ 3 w 10"/>
                <a:gd name="T63" fmla="*/ 2 h 4"/>
                <a:gd name="T64" fmla="*/ 3 w 10"/>
                <a:gd name="T65" fmla="*/ 2 h 4"/>
                <a:gd name="T66" fmla="*/ 3 w 10"/>
                <a:gd name="T67" fmla="*/ 2 h 4"/>
                <a:gd name="T68" fmla="*/ 3 w 10"/>
                <a:gd name="T69" fmla="*/ 2 h 4"/>
                <a:gd name="T70" fmla="*/ 3 w 10"/>
                <a:gd name="T71" fmla="*/ 2 h 4"/>
                <a:gd name="T72" fmla="*/ 3 w 10"/>
                <a:gd name="T73" fmla="*/ 2 h 4"/>
                <a:gd name="T74" fmla="*/ 2 w 10"/>
                <a:gd name="T75" fmla="*/ 2 h 4"/>
                <a:gd name="T76" fmla="*/ 2 w 10"/>
                <a:gd name="T77" fmla="*/ 2 h 4"/>
                <a:gd name="T78" fmla="*/ 2 w 10"/>
                <a:gd name="T79" fmla="*/ 2 h 4"/>
                <a:gd name="T80" fmla="*/ 2 w 10"/>
                <a:gd name="T81" fmla="*/ 2 h 4"/>
                <a:gd name="T82" fmla="*/ 2 w 10"/>
                <a:gd name="T83" fmla="*/ 2 h 4"/>
                <a:gd name="T84" fmla="*/ 1 w 10"/>
                <a:gd name="T85" fmla="*/ 1 h 4"/>
                <a:gd name="T86" fmla="*/ 1 w 10"/>
                <a:gd name="T87" fmla="*/ 1 h 4"/>
                <a:gd name="T88" fmla="*/ 1 w 10"/>
                <a:gd name="T89" fmla="*/ 1 h 4"/>
                <a:gd name="T90" fmla="*/ 1 w 10"/>
                <a:gd name="T91" fmla="*/ 1 h 4"/>
                <a:gd name="T92" fmla="*/ 0 w 10"/>
                <a:gd name="T93" fmla="*/ 1 h 4"/>
                <a:gd name="T94" fmla="*/ 0 w 10"/>
                <a:gd name="T95" fmla="*/ 1 h 4"/>
                <a:gd name="T96" fmla="*/ 0 w 10"/>
                <a:gd name="T97" fmla="*/ 1 h 4"/>
                <a:gd name="T98" fmla="*/ 0 w 10"/>
                <a:gd name="T99" fmla="*/ 1 h 4"/>
                <a:gd name="T100" fmla="*/ 0 w 10"/>
                <a:gd name="T101" fmla="*/ 1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1" name="Freeform 929"/>
            <p:cNvSpPr>
              <a:spLocks/>
            </p:cNvSpPr>
            <p:nvPr/>
          </p:nvSpPr>
          <p:spPr bwMode="auto">
            <a:xfrm>
              <a:off x="6415335" y="2898908"/>
              <a:ext cx="9842" cy="6890"/>
            </a:xfrm>
            <a:custGeom>
              <a:avLst/>
              <a:gdLst>
                <a:gd name="T0" fmla="*/ 10 w 10"/>
                <a:gd name="T1" fmla="*/ 7 h 7"/>
                <a:gd name="T2" fmla="*/ 10 w 10"/>
                <a:gd name="T3" fmla="*/ 6 h 7"/>
                <a:gd name="T4" fmla="*/ 9 w 10"/>
                <a:gd name="T5" fmla="*/ 6 h 7"/>
                <a:gd name="T6" fmla="*/ 9 w 10"/>
                <a:gd name="T7" fmla="*/ 6 h 7"/>
                <a:gd name="T8" fmla="*/ 9 w 10"/>
                <a:gd name="T9" fmla="*/ 6 h 7"/>
                <a:gd name="T10" fmla="*/ 9 w 10"/>
                <a:gd name="T11" fmla="*/ 6 h 7"/>
                <a:gd name="T12" fmla="*/ 9 w 10"/>
                <a:gd name="T13" fmla="*/ 6 h 7"/>
                <a:gd name="T14" fmla="*/ 8 w 10"/>
                <a:gd name="T15" fmla="*/ 6 h 7"/>
                <a:gd name="T16" fmla="*/ 8 w 10"/>
                <a:gd name="T17" fmla="*/ 6 h 7"/>
                <a:gd name="T18" fmla="*/ 8 w 10"/>
                <a:gd name="T19" fmla="*/ 6 h 7"/>
                <a:gd name="T20" fmla="*/ 8 w 10"/>
                <a:gd name="T21" fmla="*/ 6 h 7"/>
                <a:gd name="T22" fmla="*/ 8 w 10"/>
                <a:gd name="T23" fmla="*/ 6 h 7"/>
                <a:gd name="T24" fmla="*/ 8 w 10"/>
                <a:gd name="T25" fmla="*/ 5 h 7"/>
                <a:gd name="T26" fmla="*/ 7 w 10"/>
                <a:gd name="T27" fmla="*/ 5 h 7"/>
                <a:gd name="T28" fmla="*/ 7 w 10"/>
                <a:gd name="T29" fmla="*/ 5 h 7"/>
                <a:gd name="T30" fmla="*/ 7 w 10"/>
                <a:gd name="T31" fmla="*/ 5 h 7"/>
                <a:gd name="T32" fmla="*/ 7 w 10"/>
                <a:gd name="T33" fmla="*/ 5 h 7"/>
                <a:gd name="T34" fmla="*/ 6 w 10"/>
                <a:gd name="T35" fmla="*/ 5 h 7"/>
                <a:gd name="T36" fmla="*/ 6 w 10"/>
                <a:gd name="T37" fmla="*/ 5 h 7"/>
                <a:gd name="T38" fmla="*/ 6 w 10"/>
                <a:gd name="T39" fmla="*/ 5 h 7"/>
                <a:gd name="T40" fmla="*/ 6 w 10"/>
                <a:gd name="T41" fmla="*/ 5 h 7"/>
                <a:gd name="T42" fmla="*/ 6 w 10"/>
                <a:gd name="T43" fmla="*/ 4 h 7"/>
                <a:gd name="T44" fmla="*/ 5 w 10"/>
                <a:gd name="T45" fmla="*/ 4 h 7"/>
                <a:gd name="T46" fmla="*/ 5 w 10"/>
                <a:gd name="T47" fmla="*/ 4 h 7"/>
                <a:gd name="T48" fmla="*/ 5 w 10"/>
                <a:gd name="T49" fmla="*/ 4 h 7"/>
                <a:gd name="T50" fmla="*/ 5 w 10"/>
                <a:gd name="T51" fmla="*/ 4 h 7"/>
                <a:gd name="T52" fmla="*/ 5 w 10"/>
                <a:gd name="T53" fmla="*/ 4 h 7"/>
                <a:gd name="T54" fmla="*/ 5 w 10"/>
                <a:gd name="T55" fmla="*/ 3 h 7"/>
                <a:gd name="T56" fmla="*/ 4 w 10"/>
                <a:gd name="T57" fmla="*/ 3 h 7"/>
                <a:gd name="T58" fmla="*/ 4 w 10"/>
                <a:gd name="T59" fmla="*/ 3 h 7"/>
                <a:gd name="T60" fmla="*/ 4 w 10"/>
                <a:gd name="T61" fmla="*/ 3 h 7"/>
                <a:gd name="T62" fmla="*/ 4 w 10"/>
                <a:gd name="T63" fmla="*/ 3 h 7"/>
                <a:gd name="T64" fmla="*/ 3 w 10"/>
                <a:gd name="T65" fmla="*/ 3 h 7"/>
                <a:gd name="T66" fmla="*/ 3 w 10"/>
                <a:gd name="T67" fmla="*/ 3 h 7"/>
                <a:gd name="T68" fmla="*/ 3 w 10"/>
                <a:gd name="T69" fmla="*/ 3 h 7"/>
                <a:gd name="T70" fmla="*/ 3 w 10"/>
                <a:gd name="T71" fmla="*/ 2 h 7"/>
                <a:gd name="T72" fmla="*/ 3 w 10"/>
                <a:gd name="T73" fmla="*/ 2 h 7"/>
                <a:gd name="T74" fmla="*/ 2 w 10"/>
                <a:gd name="T75" fmla="*/ 2 h 7"/>
                <a:gd name="T76" fmla="*/ 2 w 10"/>
                <a:gd name="T77" fmla="*/ 2 h 7"/>
                <a:gd name="T78" fmla="*/ 2 w 10"/>
                <a:gd name="T79" fmla="*/ 2 h 7"/>
                <a:gd name="T80" fmla="*/ 2 w 10"/>
                <a:gd name="T81" fmla="*/ 2 h 7"/>
                <a:gd name="T82" fmla="*/ 2 w 10"/>
                <a:gd name="T83" fmla="*/ 2 h 7"/>
                <a:gd name="T84" fmla="*/ 2 w 10"/>
                <a:gd name="T85" fmla="*/ 1 h 7"/>
                <a:gd name="T86" fmla="*/ 1 w 10"/>
                <a:gd name="T87" fmla="*/ 1 h 7"/>
                <a:gd name="T88" fmla="*/ 1 w 10"/>
                <a:gd name="T89" fmla="*/ 1 h 7"/>
                <a:gd name="T90" fmla="*/ 1 w 10"/>
                <a:gd name="T91" fmla="*/ 1 h 7"/>
                <a:gd name="T92" fmla="*/ 1 w 10"/>
                <a:gd name="T93" fmla="*/ 0 h 7"/>
                <a:gd name="T94" fmla="*/ 0 w 10"/>
                <a:gd name="T95" fmla="*/ 0 h 7"/>
                <a:gd name="T96" fmla="*/ 0 w 10"/>
                <a:gd name="T97" fmla="*/ 0 h 7"/>
                <a:gd name="T98" fmla="*/ 0 w 10"/>
                <a:gd name="T99" fmla="*/ 0 h 7"/>
                <a:gd name="T100" fmla="*/ 0 w 10"/>
                <a:gd name="T101" fmla="*/ 0 h 7"/>
                <a:gd name="T102" fmla="*/ 0 w 10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2" name="Freeform 930"/>
            <p:cNvSpPr>
              <a:spLocks/>
            </p:cNvSpPr>
            <p:nvPr/>
          </p:nvSpPr>
          <p:spPr bwMode="auto">
            <a:xfrm>
              <a:off x="6405492" y="2885128"/>
              <a:ext cx="9842" cy="13780"/>
            </a:xfrm>
            <a:custGeom>
              <a:avLst/>
              <a:gdLst>
                <a:gd name="T0" fmla="*/ 10 w 10"/>
                <a:gd name="T1" fmla="*/ 14 h 14"/>
                <a:gd name="T2" fmla="*/ 10 w 10"/>
                <a:gd name="T3" fmla="*/ 14 h 14"/>
                <a:gd name="T4" fmla="*/ 9 w 10"/>
                <a:gd name="T5" fmla="*/ 13 h 14"/>
                <a:gd name="T6" fmla="*/ 9 w 10"/>
                <a:gd name="T7" fmla="*/ 13 h 14"/>
                <a:gd name="T8" fmla="*/ 9 w 10"/>
                <a:gd name="T9" fmla="*/ 13 h 14"/>
                <a:gd name="T10" fmla="*/ 9 w 10"/>
                <a:gd name="T11" fmla="*/ 13 h 14"/>
                <a:gd name="T12" fmla="*/ 9 w 10"/>
                <a:gd name="T13" fmla="*/ 13 h 14"/>
                <a:gd name="T14" fmla="*/ 8 w 10"/>
                <a:gd name="T15" fmla="*/ 12 h 14"/>
                <a:gd name="T16" fmla="*/ 8 w 10"/>
                <a:gd name="T17" fmla="*/ 12 h 14"/>
                <a:gd name="T18" fmla="*/ 8 w 10"/>
                <a:gd name="T19" fmla="*/ 12 h 14"/>
                <a:gd name="T20" fmla="*/ 8 w 10"/>
                <a:gd name="T21" fmla="*/ 12 h 14"/>
                <a:gd name="T22" fmla="*/ 8 w 10"/>
                <a:gd name="T23" fmla="*/ 12 h 14"/>
                <a:gd name="T24" fmla="*/ 8 w 10"/>
                <a:gd name="T25" fmla="*/ 11 h 14"/>
                <a:gd name="T26" fmla="*/ 7 w 10"/>
                <a:gd name="T27" fmla="*/ 11 h 14"/>
                <a:gd name="T28" fmla="*/ 7 w 10"/>
                <a:gd name="T29" fmla="*/ 11 h 14"/>
                <a:gd name="T30" fmla="*/ 7 w 10"/>
                <a:gd name="T31" fmla="*/ 11 h 14"/>
                <a:gd name="T32" fmla="*/ 7 w 10"/>
                <a:gd name="T33" fmla="*/ 10 h 14"/>
                <a:gd name="T34" fmla="*/ 6 w 10"/>
                <a:gd name="T35" fmla="*/ 10 h 14"/>
                <a:gd name="T36" fmla="*/ 6 w 10"/>
                <a:gd name="T37" fmla="*/ 10 h 14"/>
                <a:gd name="T38" fmla="*/ 6 w 10"/>
                <a:gd name="T39" fmla="*/ 10 h 14"/>
                <a:gd name="T40" fmla="*/ 6 w 10"/>
                <a:gd name="T41" fmla="*/ 9 h 14"/>
                <a:gd name="T42" fmla="*/ 6 w 10"/>
                <a:gd name="T43" fmla="*/ 9 h 14"/>
                <a:gd name="T44" fmla="*/ 5 w 10"/>
                <a:gd name="T45" fmla="*/ 9 h 14"/>
                <a:gd name="T46" fmla="*/ 5 w 10"/>
                <a:gd name="T47" fmla="*/ 9 h 14"/>
                <a:gd name="T48" fmla="*/ 5 w 10"/>
                <a:gd name="T49" fmla="*/ 9 h 14"/>
                <a:gd name="T50" fmla="*/ 5 w 10"/>
                <a:gd name="T51" fmla="*/ 8 h 14"/>
                <a:gd name="T52" fmla="*/ 5 w 10"/>
                <a:gd name="T53" fmla="*/ 8 h 14"/>
                <a:gd name="T54" fmla="*/ 5 w 10"/>
                <a:gd name="T55" fmla="*/ 8 h 14"/>
                <a:gd name="T56" fmla="*/ 4 w 10"/>
                <a:gd name="T57" fmla="*/ 7 h 14"/>
                <a:gd name="T58" fmla="*/ 4 w 10"/>
                <a:gd name="T59" fmla="*/ 7 h 14"/>
                <a:gd name="T60" fmla="*/ 4 w 10"/>
                <a:gd name="T61" fmla="*/ 7 h 14"/>
                <a:gd name="T62" fmla="*/ 4 w 10"/>
                <a:gd name="T63" fmla="*/ 7 h 14"/>
                <a:gd name="T64" fmla="*/ 3 w 10"/>
                <a:gd name="T65" fmla="*/ 6 h 14"/>
                <a:gd name="T66" fmla="*/ 3 w 10"/>
                <a:gd name="T67" fmla="*/ 6 h 14"/>
                <a:gd name="T68" fmla="*/ 3 w 10"/>
                <a:gd name="T69" fmla="*/ 6 h 14"/>
                <a:gd name="T70" fmla="*/ 3 w 10"/>
                <a:gd name="T71" fmla="*/ 6 h 14"/>
                <a:gd name="T72" fmla="*/ 3 w 10"/>
                <a:gd name="T73" fmla="*/ 5 h 14"/>
                <a:gd name="T74" fmla="*/ 2 w 10"/>
                <a:gd name="T75" fmla="*/ 5 h 14"/>
                <a:gd name="T76" fmla="*/ 2 w 10"/>
                <a:gd name="T77" fmla="*/ 5 h 14"/>
                <a:gd name="T78" fmla="*/ 2 w 10"/>
                <a:gd name="T79" fmla="*/ 4 h 14"/>
                <a:gd name="T80" fmla="*/ 2 w 10"/>
                <a:gd name="T81" fmla="*/ 4 h 14"/>
                <a:gd name="T82" fmla="*/ 2 w 10"/>
                <a:gd name="T83" fmla="*/ 4 h 14"/>
                <a:gd name="T84" fmla="*/ 2 w 10"/>
                <a:gd name="T85" fmla="*/ 3 h 14"/>
                <a:gd name="T86" fmla="*/ 1 w 10"/>
                <a:gd name="T87" fmla="*/ 3 h 14"/>
                <a:gd name="T88" fmla="*/ 1 w 10"/>
                <a:gd name="T89" fmla="*/ 3 h 14"/>
                <a:gd name="T90" fmla="*/ 1 w 10"/>
                <a:gd name="T91" fmla="*/ 3 h 14"/>
                <a:gd name="T92" fmla="*/ 1 w 10"/>
                <a:gd name="T93" fmla="*/ 2 h 14"/>
                <a:gd name="T94" fmla="*/ 0 w 10"/>
                <a:gd name="T95" fmla="*/ 2 h 14"/>
                <a:gd name="T96" fmla="*/ 0 w 10"/>
                <a:gd name="T97" fmla="*/ 1 h 14"/>
                <a:gd name="T98" fmla="*/ 0 w 10"/>
                <a:gd name="T99" fmla="*/ 1 h 14"/>
                <a:gd name="T100" fmla="*/ 0 w 10"/>
                <a:gd name="T101" fmla="*/ 1 h 14"/>
                <a:gd name="T102" fmla="*/ 0 w 10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0" y="1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3" name="Freeform 931"/>
            <p:cNvSpPr>
              <a:spLocks/>
            </p:cNvSpPr>
            <p:nvPr/>
          </p:nvSpPr>
          <p:spPr bwMode="auto">
            <a:xfrm>
              <a:off x="6395650" y="2865443"/>
              <a:ext cx="9842" cy="20670"/>
            </a:xfrm>
            <a:custGeom>
              <a:avLst/>
              <a:gdLst>
                <a:gd name="T0" fmla="*/ 10 w 10"/>
                <a:gd name="T1" fmla="*/ 21 h 21"/>
                <a:gd name="T2" fmla="*/ 10 w 10"/>
                <a:gd name="T3" fmla="*/ 20 h 21"/>
                <a:gd name="T4" fmla="*/ 9 w 10"/>
                <a:gd name="T5" fmla="*/ 20 h 21"/>
                <a:gd name="T6" fmla="*/ 9 w 10"/>
                <a:gd name="T7" fmla="*/ 20 h 21"/>
                <a:gd name="T8" fmla="*/ 9 w 10"/>
                <a:gd name="T9" fmla="*/ 20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19 h 21"/>
                <a:gd name="T16" fmla="*/ 8 w 10"/>
                <a:gd name="T17" fmla="*/ 18 h 21"/>
                <a:gd name="T18" fmla="*/ 8 w 10"/>
                <a:gd name="T19" fmla="*/ 18 h 21"/>
                <a:gd name="T20" fmla="*/ 8 w 10"/>
                <a:gd name="T21" fmla="*/ 17 h 21"/>
                <a:gd name="T22" fmla="*/ 8 w 10"/>
                <a:gd name="T23" fmla="*/ 17 h 21"/>
                <a:gd name="T24" fmla="*/ 8 w 10"/>
                <a:gd name="T25" fmla="*/ 17 h 21"/>
                <a:gd name="T26" fmla="*/ 7 w 10"/>
                <a:gd name="T27" fmla="*/ 16 h 21"/>
                <a:gd name="T28" fmla="*/ 7 w 10"/>
                <a:gd name="T29" fmla="*/ 16 h 21"/>
                <a:gd name="T30" fmla="*/ 7 w 10"/>
                <a:gd name="T31" fmla="*/ 16 h 21"/>
                <a:gd name="T32" fmla="*/ 7 w 10"/>
                <a:gd name="T33" fmla="*/ 15 h 21"/>
                <a:gd name="T34" fmla="*/ 6 w 10"/>
                <a:gd name="T35" fmla="*/ 15 h 21"/>
                <a:gd name="T36" fmla="*/ 6 w 10"/>
                <a:gd name="T37" fmla="*/ 14 h 21"/>
                <a:gd name="T38" fmla="*/ 6 w 10"/>
                <a:gd name="T39" fmla="*/ 14 h 21"/>
                <a:gd name="T40" fmla="*/ 6 w 10"/>
                <a:gd name="T41" fmla="*/ 13 h 21"/>
                <a:gd name="T42" fmla="*/ 6 w 10"/>
                <a:gd name="T43" fmla="*/ 13 h 21"/>
                <a:gd name="T44" fmla="*/ 6 w 10"/>
                <a:gd name="T45" fmla="*/ 13 h 21"/>
                <a:gd name="T46" fmla="*/ 5 w 10"/>
                <a:gd name="T47" fmla="*/ 12 h 21"/>
                <a:gd name="T48" fmla="*/ 5 w 10"/>
                <a:gd name="T49" fmla="*/ 12 h 21"/>
                <a:gd name="T50" fmla="*/ 5 w 10"/>
                <a:gd name="T51" fmla="*/ 11 h 21"/>
                <a:gd name="T52" fmla="*/ 5 w 10"/>
                <a:gd name="T53" fmla="*/ 11 h 21"/>
                <a:gd name="T54" fmla="*/ 5 w 10"/>
                <a:gd name="T55" fmla="*/ 11 h 21"/>
                <a:gd name="T56" fmla="*/ 4 w 10"/>
                <a:gd name="T57" fmla="*/ 10 h 21"/>
                <a:gd name="T58" fmla="*/ 4 w 10"/>
                <a:gd name="T59" fmla="*/ 10 h 21"/>
                <a:gd name="T60" fmla="*/ 4 w 10"/>
                <a:gd name="T61" fmla="*/ 9 h 21"/>
                <a:gd name="T62" fmla="*/ 4 w 10"/>
                <a:gd name="T63" fmla="*/ 9 h 21"/>
                <a:gd name="T64" fmla="*/ 3 w 10"/>
                <a:gd name="T65" fmla="*/ 8 h 21"/>
                <a:gd name="T66" fmla="*/ 3 w 10"/>
                <a:gd name="T67" fmla="*/ 8 h 21"/>
                <a:gd name="T68" fmla="*/ 3 w 10"/>
                <a:gd name="T69" fmla="*/ 8 h 21"/>
                <a:gd name="T70" fmla="*/ 3 w 10"/>
                <a:gd name="T71" fmla="*/ 7 h 21"/>
                <a:gd name="T72" fmla="*/ 3 w 10"/>
                <a:gd name="T73" fmla="*/ 7 h 21"/>
                <a:gd name="T74" fmla="*/ 3 w 10"/>
                <a:gd name="T75" fmla="*/ 6 h 21"/>
                <a:gd name="T76" fmla="*/ 2 w 10"/>
                <a:gd name="T77" fmla="*/ 6 h 21"/>
                <a:gd name="T78" fmla="*/ 2 w 10"/>
                <a:gd name="T79" fmla="*/ 5 h 21"/>
                <a:gd name="T80" fmla="*/ 2 w 10"/>
                <a:gd name="T81" fmla="*/ 5 h 21"/>
                <a:gd name="T82" fmla="*/ 2 w 10"/>
                <a:gd name="T83" fmla="*/ 4 h 21"/>
                <a:gd name="T84" fmla="*/ 2 w 10"/>
                <a:gd name="T85" fmla="*/ 4 h 21"/>
                <a:gd name="T86" fmla="*/ 1 w 10"/>
                <a:gd name="T87" fmla="*/ 3 h 21"/>
                <a:gd name="T88" fmla="*/ 1 w 10"/>
                <a:gd name="T89" fmla="*/ 3 h 21"/>
                <a:gd name="T90" fmla="*/ 1 w 10"/>
                <a:gd name="T91" fmla="*/ 3 h 21"/>
                <a:gd name="T92" fmla="*/ 1 w 10"/>
                <a:gd name="T93" fmla="*/ 2 h 21"/>
                <a:gd name="T94" fmla="*/ 0 w 10"/>
                <a:gd name="T95" fmla="*/ 1 h 21"/>
                <a:gd name="T96" fmla="*/ 0 w 10"/>
                <a:gd name="T97" fmla="*/ 1 h 21"/>
                <a:gd name="T98" fmla="*/ 0 w 10"/>
                <a:gd name="T99" fmla="*/ 1 h 21"/>
                <a:gd name="T100" fmla="*/ 0 w 10"/>
                <a:gd name="T101" fmla="*/ 0 h 21"/>
                <a:gd name="T102" fmla="*/ 0 w 10"/>
                <a:gd name="T10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lnTo>
                    <a:pt x="10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4" name="Freeform 932"/>
            <p:cNvSpPr>
              <a:spLocks/>
            </p:cNvSpPr>
            <p:nvPr/>
          </p:nvSpPr>
          <p:spPr bwMode="auto">
            <a:xfrm>
              <a:off x="6385807" y="2836900"/>
              <a:ext cx="9842" cy="28544"/>
            </a:xfrm>
            <a:custGeom>
              <a:avLst/>
              <a:gdLst>
                <a:gd name="T0" fmla="*/ 10 w 10"/>
                <a:gd name="T1" fmla="*/ 29 h 29"/>
                <a:gd name="T2" fmla="*/ 10 w 10"/>
                <a:gd name="T3" fmla="*/ 29 h 29"/>
                <a:gd name="T4" fmla="*/ 10 w 10"/>
                <a:gd name="T5" fmla="*/ 28 h 29"/>
                <a:gd name="T6" fmla="*/ 9 w 10"/>
                <a:gd name="T7" fmla="*/ 27 h 29"/>
                <a:gd name="T8" fmla="*/ 9 w 10"/>
                <a:gd name="T9" fmla="*/ 27 h 29"/>
                <a:gd name="T10" fmla="*/ 9 w 10"/>
                <a:gd name="T11" fmla="*/ 27 h 29"/>
                <a:gd name="T12" fmla="*/ 9 w 10"/>
                <a:gd name="T13" fmla="*/ 26 h 29"/>
                <a:gd name="T14" fmla="*/ 9 w 10"/>
                <a:gd name="T15" fmla="*/ 26 h 29"/>
                <a:gd name="T16" fmla="*/ 8 w 10"/>
                <a:gd name="T17" fmla="*/ 25 h 29"/>
                <a:gd name="T18" fmla="*/ 8 w 10"/>
                <a:gd name="T19" fmla="*/ 25 h 29"/>
                <a:gd name="T20" fmla="*/ 8 w 10"/>
                <a:gd name="T21" fmla="*/ 24 h 29"/>
                <a:gd name="T22" fmla="*/ 8 w 10"/>
                <a:gd name="T23" fmla="*/ 23 h 29"/>
                <a:gd name="T24" fmla="*/ 8 w 10"/>
                <a:gd name="T25" fmla="*/ 23 h 29"/>
                <a:gd name="T26" fmla="*/ 8 w 10"/>
                <a:gd name="T27" fmla="*/ 22 h 29"/>
                <a:gd name="T28" fmla="*/ 7 w 10"/>
                <a:gd name="T29" fmla="*/ 22 h 29"/>
                <a:gd name="T30" fmla="*/ 7 w 10"/>
                <a:gd name="T31" fmla="*/ 21 h 29"/>
                <a:gd name="T32" fmla="*/ 7 w 10"/>
                <a:gd name="T33" fmla="*/ 21 h 29"/>
                <a:gd name="T34" fmla="*/ 7 w 10"/>
                <a:gd name="T35" fmla="*/ 20 h 29"/>
                <a:gd name="T36" fmla="*/ 6 w 10"/>
                <a:gd name="T37" fmla="*/ 20 h 29"/>
                <a:gd name="T38" fmla="*/ 6 w 10"/>
                <a:gd name="T39" fmla="*/ 19 h 29"/>
                <a:gd name="T40" fmla="*/ 6 w 10"/>
                <a:gd name="T41" fmla="*/ 19 h 29"/>
                <a:gd name="T42" fmla="*/ 6 w 10"/>
                <a:gd name="T43" fmla="*/ 18 h 29"/>
                <a:gd name="T44" fmla="*/ 6 w 10"/>
                <a:gd name="T45" fmla="*/ 17 h 29"/>
                <a:gd name="T46" fmla="*/ 5 w 10"/>
                <a:gd name="T47" fmla="*/ 17 h 29"/>
                <a:gd name="T48" fmla="*/ 5 w 10"/>
                <a:gd name="T49" fmla="*/ 16 h 29"/>
                <a:gd name="T50" fmla="*/ 5 w 10"/>
                <a:gd name="T51" fmla="*/ 16 h 29"/>
                <a:gd name="T52" fmla="*/ 5 w 10"/>
                <a:gd name="T53" fmla="*/ 15 h 29"/>
                <a:gd name="T54" fmla="*/ 5 w 10"/>
                <a:gd name="T55" fmla="*/ 14 h 29"/>
                <a:gd name="T56" fmla="*/ 5 w 10"/>
                <a:gd name="T57" fmla="*/ 14 h 29"/>
                <a:gd name="T58" fmla="*/ 4 w 10"/>
                <a:gd name="T59" fmla="*/ 13 h 29"/>
                <a:gd name="T60" fmla="*/ 4 w 10"/>
                <a:gd name="T61" fmla="*/ 13 h 29"/>
                <a:gd name="T62" fmla="*/ 4 w 10"/>
                <a:gd name="T63" fmla="*/ 12 h 29"/>
                <a:gd name="T64" fmla="*/ 4 w 10"/>
                <a:gd name="T65" fmla="*/ 12 h 29"/>
                <a:gd name="T66" fmla="*/ 3 w 10"/>
                <a:gd name="T67" fmla="*/ 11 h 29"/>
                <a:gd name="T68" fmla="*/ 3 w 10"/>
                <a:gd name="T69" fmla="*/ 10 h 29"/>
                <a:gd name="T70" fmla="*/ 3 w 10"/>
                <a:gd name="T71" fmla="*/ 10 h 29"/>
                <a:gd name="T72" fmla="*/ 3 w 10"/>
                <a:gd name="T73" fmla="*/ 9 h 29"/>
                <a:gd name="T74" fmla="*/ 3 w 10"/>
                <a:gd name="T75" fmla="*/ 9 h 29"/>
                <a:gd name="T76" fmla="*/ 2 w 10"/>
                <a:gd name="T77" fmla="*/ 8 h 29"/>
                <a:gd name="T78" fmla="*/ 2 w 10"/>
                <a:gd name="T79" fmla="*/ 7 h 29"/>
                <a:gd name="T80" fmla="*/ 2 w 10"/>
                <a:gd name="T81" fmla="*/ 7 h 29"/>
                <a:gd name="T82" fmla="*/ 2 w 10"/>
                <a:gd name="T83" fmla="*/ 6 h 29"/>
                <a:gd name="T84" fmla="*/ 2 w 10"/>
                <a:gd name="T85" fmla="*/ 6 h 29"/>
                <a:gd name="T86" fmla="*/ 2 w 10"/>
                <a:gd name="T87" fmla="*/ 5 h 29"/>
                <a:gd name="T88" fmla="*/ 1 w 10"/>
                <a:gd name="T89" fmla="*/ 4 h 29"/>
                <a:gd name="T90" fmla="*/ 1 w 10"/>
                <a:gd name="T91" fmla="*/ 4 h 29"/>
                <a:gd name="T92" fmla="*/ 1 w 10"/>
                <a:gd name="T93" fmla="*/ 3 h 29"/>
                <a:gd name="T94" fmla="*/ 1 w 10"/>
                <a:gd name="T95" fmla="*/ 3 h 29"/>
                <a:gd name="T96" fmla="*/ 0 w 10"/>
                <a:gd name="T97" fmla="*/ 2 h 29"/>
                <a:gd name="T98" fmla="*/ 0 w 10"/>
                <a:gd name="T99" fmla="*/ 1 h 29"/>
                <a:gd name="T100" fmla="*/ 0 w 10"/>
                <a:gd name="T101" fmla="*/ 1 h 29"/>
                <a:gd name="T102" fmla="*/ 0 w 10"/>
                <a:gd name="T10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9">
                  <a:moveTo>
                    <a:pt x="10" y="29"/>
                  </a:moveTo>
                  <a:lnTo>
                    <a:pt x="10" y="29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5" name="Freeform 933"/>
            <p:cNvSpPr>
              <a:spLocks/>
            </p:cNvSpPr>
            <p:nvPr/>
          </p:nvSpPr>
          <p:spPr bwMode="auto">
            <a:xfrm>
              <a:off x="6375965" y="2805404"/>
              <a:ext cx="9842" cy="32481"/>
            </a:xfrm>
            <a:custGeom>
              <a:avLst/>
              <a:gdLst>
                <a:gd name="T0" fmla="*/ 10 w 10"/>
                <a:gd name="T1" fmla="*/ 33 h 33"/>
                <a:gd name="T2" fmla="*/ 10 w 10"/>
                <a:gd name="T3" fmla="*/ 32 h 33"/>
                <a:gd name="T4" fmla="*/ 10 w 10"/>
                <a:gd name="T5" fmla="*/ 32 h 33"/>
                <a:gd name="T6" fmla="*/ 9 w 10"/>
                <a:gd name="T7" fmla="*/ 31 h 33"/>
                <a:gd name="T8" fmla="*/ 9 w 10"/>
                <a:gd name="T9" fmla="*/ 30 h 33"/>
                <a:gd name="T10" fmla="*/ 9 w 10"/>
                <a:gd name="T11" fmla="*/ 30 h 33"/>
                <a:gd name="T12" fmla="*/ 9 w 10"/>
                <a:gd name="T13" fmla="*/ 29 h 33"/>
                <a:gd name="T14" fmla="*/ 9 w 10"/>
                <a:gd name="T15" fmla="*/ 28 h 33"/>
                <a:gd name="T16" fmla="*/ 9 w 10"/>
                <a:gd name="T17" fmla="*/ 28 h 33"/>
                <a:gd name="T18" fmla="*/ 8 w 10"/>
                <a:gd name="T19" fmla="*/ 27 h 33"/>
                <a:gd name="T20" fmla="*/ 8 w 10"/>
                <a:gd name="T21" fmla="*/ 26 h 33"/>
                <a:gd name="T22" fmla="*/ 8 w 10"/>
                <a:gd name="T23" fmla="*/ 26 h 33"/>
                <a:gd name="T24" fmla="*/ 8 w 10"/>
                <a:gd name="T25" fmla="*/ 25 h 33"/>
                <a:gd name="T26" fmla="*/ 8 w 10"/>
                <a:gd name="T27" fmla="*/ 25 h 33"/>
                <a:gd name="T28" fmla="*/ 7 w 10"/>
                <a:gd name="T29" fmla="*/ 24 h 33"/>
                <a:gd name="T30" fmla="*/ 7 w 10"/>
                <a:gd name="T31" fmla="*/ 23 h 33"/>
                <a:gd name="T32" fmla="*/ 7 w 10"/>
                <a:gd name="T33" fmla="*/ 23 h 33"/>
                <a:gd name="T34" fmla="*/ 7 w 10"/>
                <a:gd name="T35" fmla="*/ 22 h 33"/>
                <a:gd name="T36" fmla="*/ 6 w 10"/>
                <a:gd name="T37" fmla="*/ 21 h 33"/>
                <a:gd name="T38" fmla="*/ 6 w 10"/>
                <a:gd name="T39" fmla="*/ 20 h 33"/>
                <a:gd name="T40" fmla="*/ 6 w 10"/>
                <a:gd name="T41" fmla="*/ 20 h 33"/>
                <a:gd name="T42" fmla="*/ 6 w 10"/>
                <a:gd name="T43" fmla="*/ 19 h 33"/>
                <a:gd name="T44" fmla="*/ 6 w 10"/>
                <a:gd name="T45" fmla="*/ 19 h 33"/>
                <a:gd name="T46" fmla="*/ 6 w 10"/>
                <a:gd name="T47" fmla="*/ 18 h 33"/>
                <a:gd name="T48" fmla="*/ 5 w 10"/>
                <a:gd name="T49" fmla="*/ 17 h 33"/>
                <a:gd name="T50" fmla="*/ 5 w 10"/>
                <a:gd name="T51" fmla="*/ 17 h 33"/>
                <a:gd name="T52" fmla="*/ 5 w 10"/>
                <a:gd name="T53" fmla="*/ 16 h 33"/>
                <a:gd name="T54" fmla="*/ 5 w 10"/>
                <a:gd name="T55" fmla="*/ 15 h 33"/>
                <a:gd name="T56" fmla="*/ 5 w 10"/>
                <a:gd name="T57" fmla="*/ 15 h 33"/>
                <a:gd name="T58" fmla="*/ 4 w 10"/>
                <a:gd name="T59" fmla="*/ 14 h 33"/>
                <a:gd name="T60" fmla="*/ 4 w 10"/>
                <a:gd name="T61" fmla="*/ 13 h 33"/>
                <a:gd name="T62" fmla="*/ 4 w 10"/>
                <a:gd name="T63" fmla="*/ 13 h 33"/>
                <a:gd name="T64" fmla="*/ 4 w 10"/>
                <a:gd name="T65" fmla="*/ 12 h 33"/>
                <a:gd name="T66" fmla="*/ 3 w 10"/>
                <a:gd name="T67" fmla="*/ 12 h 33"/>
                <a:gd name="T68" fmla="*/ 3 w 10"/>
                <a:gd name="T69" fmla="*/ 11 h 33"/>
                <a:gd name="T70" fmla="*/ 3 w 10"/>
                <a:gd name="T71" fmla="*/ 10 h 33"/>
                <a:gd name="T72" fmla="*/ 3 w 10"/>
                <a:gd name="T73" fmla="*/ 9 h 33"/>
                <a:gd name="T74" fmla="*/ 3 w 10"/>
                <a:gd name="T75" fmla="*/ 9 h 33"/>
                <a:gd name="T76" fmla="*/ 3 w 10"/>
                <a:gd name="T77" fmla="*/ 8 h 33"/>
                <a:gd name="T78" fmla="*/ 2 w 10"/>
                <a:gd name="T79" fmla="*/ 7 h 33"/>
                <a:gd name="T80" fmla="*/ 2 w 10"/>
                <a:gd name="T81" fmla="*/ 7 h 33"/>
                <a:gd name="T82" fmla="*/ 2 w 10"/>
                <a:gd name="T83" fmla="*/ 6 h 33"/>
                <a:gd name="T84" fmla="*/ 2 w 10"/>
                <a:gd name="T85" fmla="*/ 6 h 33"/>
                <a:gd name="T86" fmla="*/ 2 w 10"/>
                <a:gd name="T87" fmla="*/ 5 h 33"/>
                <a:gd name="T88" fmla="*/ 1 w 10"/>
                <a:gd name="T89" fmla="*/ 4 h 33"/>
                <a:gd name="T90" fmla="*/ 1 w 10"/>
                <a:gd name="T91" fmla="*/ 4 h 33"/>
                <a:gd name="T92" fmla="*/ 1 w 10"/>
                <a:gd name="T93" fmla="*/ 3 h 33"/>
                <a:gd name="T94" fmla="*/ 1 w 10"/>
                <a:gd name="T95" fmla="*/ 2 h 33"/>
                <a:gd name="T96" fmla="*/ 0 w 10"/>
                <a:gd name="T97" fmla="*/ 2 h 33"/>
                <a:gd name="T98" fmla="*/ 0 w 10"/>
                <a:gd name="T99" fmla="*/ 1 h 33"/>
                <a:gd name="T100" fmla="*/ 0 w 10"/>
                <a:gd name="T101" fmla="*/ 0 h 33"/>
                <a:gd name="T102" fmla="*/ 0 w 10"/>
                <a:gd name="T10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3">
                  <a:moveTo>
                    <a:pt x="10" y="33"/>
                  </a:moveTo>
                  <a:lnTo>
                    <a:pt x="10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6" name="Freeform 934"/>
            <p:cNvSpPr>
              <a:spLocks/>
            </p:cNvSpPr>
            <p:nvPr/>
          </p:nvSpPr>
          <p:spPr bwMode="auto">
            <a:xfrm>
              <a:off x="6366122" y="2774892"/>
              <a:ext cx="9842" cy="30512"/>
            </a:xfrm>
            <a:custGeom>
              <a:avLst/>
              <a:gdLst>
                <a:gd name="T0" fmla="*/ 10 w 10"/>
                <a:gd name="T1" fmla="*/ 31 h 31"/>
                <a:gd name="T2" fmla="*/ 10 w 10"/>
                <a:gd name="T3" fmla="*/ 31 h 31"/>
                <a:gd name="T4" fmla="*/ 10 w 10"/>
                <a:gd name="T5" fmla="*/ 30 h 31"/>
                <a:gd name="T6" fmla="*/ 10 w 10"/>
                <a:gd name="T7" fmla="*/ 29 h 31"/>
                <a:gd name="T8" fmla="*/ 9 w 10"/>
                <a:gd name="T9" fmla="*/ 29 h 31"/>
                <a:gd name="T10" fmla="*/ 9 w 10"/>
                <a:gd name="T11" fmla="*/ 28 h 31"/>
                <a:gd name="T12" fmla="*/ 9 w 10"/>
                <a:gd name="T13" fmla="*/ 27 h 31"/>
                <a:gd name="T14" fmla="*/ 9 w 10"/>
                <a:gd name="T15" fmla="*/ 27 h 31"/>
                <a:gd name="T16" fmla="*/ 9 w 10"/>
                <a:gd name="T17" fmla="*/ 26 h 31"/>
                <a:gd name="T18" fmla="*/ 8 w 10"/>
                <a:gd name="T19" fmla="*/ 26 h 31"/>
                <a:gd name="T20" fmla="*/ 8 w 10"/>
                <a:gd name="T21" fmla="*/ 25 h 31"/>
                <a:gd name="T22" fmla="*/ 8 w 10"/>
                <a:gd name="T23" fmla="*/ 24 h 31"/>
                <a:gd name="T24" fmla="*/ 8 w 10"/>
                <a:gd name="T25" fmla="*/ 24 h 31"/>
                <a:gd name="T26" fmla="*/ 8 w 10"/>
                <a:gd name="T27" fmla="*/ 23 h 31"/>
                <a:gd name="T28" fmla="*/ 7 w 10"/>
                <a:gd name="T29" fmla="*/ 22 h 31"/>
                <a:gd name="T30" fmla="*/ 7 w 10"/>
                <a:gd name="T31" fmla="*/ 22 h 31"/>
                <a:gd name="T32" fmla="*/ 7 w 10"/>
                <a:gd name="T33" fmla="*/ 21 h 31"/>
                <a:gd name="T34" fmla="*/ 7 w 10"/>
                <a:gd name="T35" fmla="*/ 20 h 31"/>
                <a:gd name="T36" fmla="*/ 6 w 10"/>
                <a:gd name="T37" fmla="*/ 20 h 31"/>
                <a:gd name="T38" fmla="*/ 6 w 10"/>
                <a:gd name="T39" fmla="*/ 19 h 31"/>
                <a:gd name="T40" fmla="*/ 6 w 10"/>
                <a:gd name="T41" fmla="*/ 18 h 31"/>
                <a:gd name="T42" fmla="*/ 6 w 10"/>
                <a:gd name="T43" fmla="*/ 18 h 31"/>
                <a:gd name="T44" fmla="*/ 6 w 10"/>
                <a:gd name="T45" fmla="*/ 17 h 31"/>
                <a:gd name="T46" fmla="*/ 6 w 10"/>
                <a:gd name="T47" fmla="*/ 17 h 31"/>
                <a:gd name="T48" fmla="*/ 5 w 10"/>
                <a:gd name="T49" fmla="*/ 16 h 31"/>
                <a:gd name="T50" fmla="*/ 5 w 10"/>
                <a:gd name="T51" fmla="*/ 15 h 31"/>
                <a:gd name="T52" fmla="*/ 5 w 10"/>
                <a:gd name="T53" fmla="*/ 15 h 31"/>
                <a:gd name="T54" fmla="*/ 5 w 10"/>
                <a:gd name="T55" fmla="*/ 14 h 31"/>
                <a:gd name="T56" fmla="*/ 5 w 10"/>
                <a:gd name="T57" fmla="*/ 14 h 31"/>
                <a:gd name="T58" fmla="*/ 4 w 10"/>
                <a:gd name="T59" fmla="*/ 13 h 31"/>
                <a:gd name="T60" fmla="*/ 4 w 10"/>
                <a:gd name="T61" fmla="*/ 12 h 31"/>
                <a:gd name="T62" fmla="*/ 4 w 10"/>
                <a:gd name="T63" fmla="*/ 12 h 31"/>
                <a:gd name="T64" fmla="*/ 4 w 10"/>
                <a:gd name="T65" fmla="*/ 11 h 31"/>
                <a:gd name="T66" fmla="*/ 3 w 10"/>
                <a:gd name="T67" fmla="*/ 10 h 31"/>
                <a:gd name="T68" fmla="*/ 3 w 10"/>
                <a:gd name="T69" fmla="*/ 10 h 31"/>
                <a:gd name="T70" fmla="*/ 3 w 10"/>
                <a:gd name="T71" fmla="*/ 9 h 31"/>
                <a:gd name="T72" fmla="*/ 3 w 10"/>
                <a:gd name="T73" fmla="*/ 9 h 31"/>
                <a:gd name="T74" fmla="*/ 3 w 10"/>
                <a:gd name="T75" fmla="*/ 8 h 31"/>
                <a:gd name="T76" fmla="*/ 3 w 10"/>
                <a:gd name="T77" fmla="*/ 7 h 31"/>
                <a:gd name="T78" fmla="*/ 2 w 10"/>
                <a:gd name="T79" fmla="*/ 7 h 31"/>
                <a:gd name="T80" fmla="*/ 2 w 10"/>
                <a:gd name="T81" fmla="*/ 6 h 31"/>
                <a:gd name="T82" fmla="*/ 2 w 10"/>
                <a:gd name="T83" fmla="*/ 6 h 31"/>
                <a:gd name="T84" fmla="*/ 2 w 10"/>
                <a:gd name="T85" fmla="*/ 5 h 31"/>
                <a:gd name="T86" fmla="*/ 2 w 10"/>
                <a:gd name="T87" fmla="*/ 5 h 31"/>
                <a:gd name="T88" fmla="*/ 1 w 10"/>
                <a:gd name="T89" fmla="*/ 4 h 31"/>
                <a:gd name="T90" fmla="*/ 1 w 10"/>
                <a:gd name="T91" fmla="*/ 3 h 31"/>
                <a:gd name="T92" fmla="*/ 1 w 10"/>
                <a:gd name="T93" fmla="*/ 3 h 31"/>
                <a:gd name="T94" fmla="*/ 1 w 10"/>
                <a:gd name="T95" fmla="*/ 2 h 31"/>
                <a:gd name="T96" fmla="*/ 0 w 10"/>
                <a:gd name="T97" fmla="*/ 2 h 31"/>
                <a:gd name="T98" fmla="*/ 0 w 10"/>
                <a:gd name="T99" fmla="*/ 1 h 31"/>
                <a:gd name="T100" fmla="*/ 0 w 10"/>
                <a:gd name="T101" fmla="*/ 1 h 31"/>
                <a:gd name="T102" fmla="*/ 0 w 10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1">
                  <a:moveTo>
                    <a:pt x="10" y="31"/>
                  </a:moveTo>
                  <a:lnTo>
                    <a:pt x="10" y="31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7" name="Freeform 935"/>
            <p:cNvSpPr>
              <a:spLocks/>
            </p:cNvSpPr>
            <p:nvPr/>
          </p:nvSpPr>
          <p:spPr bwMode="auto">
            <a:xfrm>
              <a:off x="6356280" y="2752254"/>
              <a:ext cx="9842" cy="23622"/>
            </a:xfrm>
            <a:custGeom>
              <a:avLst/>
              <a:gdLst>
                <a:gd name="T0" fmla="*/ 10 w 10"/>
                <a:gd name="T1" fmla="*/ 24 h 24"/>
                <a:gd name="T2" fmla="*/ 10 w 10"/>
                <a:gd name="T3" fmla="*/ 23 h 24"/>
                <a:gd name="T4" fmla="*/ 10 w 10"/>
                <a:gd name="T5" fmla="*/ 23 h 24"/>
                <a:gd name="T6" fmla="*/ 10 w 10"/>
                <a:gd name="T7" fmla="*/ 22 h 24"/>
                <a:gd name="T8" fmla="*/ 9 w 10"/>
                <a:gd name="T9" fmla="*/ 21 h 24"/>
                <a:gd name="T10" fmla="*/ 9 w 10"/>
                <a:gd name="T11" fmla="*/ 21 h 24"/>
                <a:gd name="T12" fmla="*/ 9 w 10"/>
                <a:gd name="T13" fmla="*/ 20 h 24"/>
                <a:gd name="T14" fmla="*/ 9 w 10"/>
                <a:gd name="T15" fmla="*/ 20 h 24"/>
                <a:gd name="T16" fmla="*/ 9 w 10"/>
                <a:gd name="T17" fmla="*/ 19 h 24"/>
                <a:gd name="T18" fmla="*/ 8 w 10"/>
                <a:gd name="T19" fmla="*/ 19 h 24"/>
                <a:gd name="T20" fmla="*/ 8 w 10"/>
                <a:gd name="T21" fmla="*/ 18 h 24"/>
                <a:gd name="T22" fmla="*/ 8 w 10"/>
                <a:gd name="T23" fmla="*/ 18 h 24"/>
                <a:gd name="T24" fmla="*/ 8 w 10"/>
                <a:gd name="T25" fmla="*/ 17 h 24"/>
                <a:gd name="T26" fmla="*/ 8 w 10"/>
                <a:gd name="T27" fmla="*/ 17 h 24"/>
                <a:gd name="T28" fmla="*/ 8 w 10"/>
                <a:gd name="T29" fmla="*/ 16 h 24"/>
                <a:gd name="T30" fmla="*/ 7 w 10"/>
                <a:gd name="T31" fmla="*/ 16 h 24"/>
                <a:gd name="T32" fmla="*/ 7 w 10"/>
                <a:gd name="T33" fmla="*/ 15 h 24"/>
                <a:gd name="T34" fmla="*/ 7 w 10"/>
                <a:gd name="T35" fmla="*/ 15 h 24"/>
                <a:gd name="T36" fmla="*/ 7 w 10"/>
                <a:gd name="T37" fmla="*/ 14 h 24"/>
                <a:gd name="T38" fmla="*/ 6 w 10"/>
                <a:gd name="T39" fmla="*/ 14 h 24"/>
                <a:gd name="T40" fmla="*/ 6 w 10"/>
                <a:gd name="T41" fmla="*/ 13 h 24"/>
                <a:gd name="T42" fmla="*/ 6 w 10"/>
                <a:gd name="T43" fmla="*/ 13 h 24"/>
                <a:gd name="T44" fmla="*/ 6 w 10"/>
                <a:gd name="T45" fmla="*/ 12 h 24"/>
                <a:gd name="T46" fmla="*/ 6 w 10"/>
                <a:gd name="T47" fmla="*/ 12 h 24"/>
                <a:gd name="T48" fmla="*/ 5 w 10"/>
                <a:gd name="T49" fmla="*/ 11 h 24"/>
                <a:gd name="T50" fmla="*/ 5 w 10"/>
                <a:gd name="T51" fmla="*/ 11 h 24"/>
                <a:gd name="T52" fmla="*/ 5 w 10"/>
                <a:gd name="T53" fmla="*/ 10 h 24"/>
                <a:gd name="T54" fmla="*/ 5 w 10"/>
                <a:gd name="T55" fmla="*/ 10 h 24"/>
                <a:gd name="T56" fmla="*/ 5 w 10"/>
                <a:gd name="T57" fmla="*/ 10 h 24"/>
                <a:gd name="T58" fmla="*/ 5 w 10"/>
                <a:gd name="T59" fmla="*/ 9 h 24"/>
                <a:gd name="T60" fmla="*/ 4 w 10"/>
                <a:gd name="T61" fmla="*/ 8 h 24"/>
                <a:gd name="T62" fmla="*/ 4 w 10"/>
                <a:gd name="T63" fmla="*/ 8 h 24"/>
                <a:gd name="T64" fmla="*/ 4 w 10"/>
                <a:gd name="T65" fmla="*/ 8 h 24"/>
                <a:gd name="T66" fmla="*/ 4 w 10"/>
                <a:gd name="T67" fmla="*/ 7 h 24"/>
                <a:gd name="T68" fmla="*/ 3 w 10"/>
                <a:gd name="T69" fmla="*/ 7 h 24"/>
                <a:gd name="T70" fmla="*/ 3 w 10"/>
                <a:gd name="T71" fmla="*/ 6 h 24"/>
                <a:gd name="T72" fmla="*/ 3 w 10"/>
                <a:gd name="T73" fmla="*/ 6 h 24"/>
                <a:gd name="T74" fmla="*/ 3 w 10"/>
                <a:gd name="T75" fmla="*/ 5 h 24"/>
                <a:gd name="T76" fmla="*/ 3 w 10"/>
                <a:gd name="T77" fmla="*/ 5 h 24"/>
                <a:gd name="T78" fmla="*/ 2 w 10"/>
                <a:gd name="T79" fmla="*/ 5 h 24"/>
                <a:gd name="T80" fmla="*/ 2 w 10"/>
                <a:gd name="T81" fmla="*/ 4 h 24"/>
                <a:gd name="T82" fmla="*/ 2 w 10"/>
                <a:gd name="T83" fmla="*/ 4 h 24"/>
                <a:gd name="T84" fmla="*/ 2 w 10"/>
                <a:gd name="T85" fmla="*/ 3 h 24"/>
                <a:gd name="T86" fmla="*/ 2 w 10"/>
                <a:gd name="T87" fmla="*/ 3 h 24"/>
                <a:gd name="T88" fmla="*/ 2 w 10"/>
                <a:gd name="T89" fmla="*/ 3 h 24"/>
                <a:gd name="T90" fmla="*/ 1 w 10"/>
                <a:gd name="T91" fmla="*/ 2 h 24"/>
                <a:gd name="T92" fmla="*/ 1 w 10"/>
                <a:gd name="T93" fmla="*/ 2 h 24"/>
                <a:gd name="T94" fmla="*/ 1 w 10"/>
                <a:gd name="T95" fmla="*/ 1 h 24"/>
                <a:gd name="T96" fmla="*/ 1 w 10"/>
                <a:gd name="T97" fmla="*/ 1 h 24"/>
                <a:gd name="T98" fmla="*/ 0 w 10"/>
                <a:gd name="T99" fmla="*/ 1 h 24"/>
                <a:gd name="T100" fmla="*/ 0 w 10"/>
                <a:gd name="T101" fmla="*/ 0 h 24"/>
                <a:gd name="T102" fmla="*/ 0 w 10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lnTo>
                    <a:pt x="10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8" name="Freeform 936"/>
            <p:cNvSpPr>
              <a:spLocks/>
            </p:cNvSpPr>
            <p:nvPr/>
          </p:nvSpPr>
          <p:spPr bwMode="auto">
            <a:xfrm>
              <a:off x="6346437" y="2740443"/>
              <a:ext cx="9842" cy="11811"/>
            </a:xfrm>
            <a:custGeom>
              <a:avLst/>
              <a:gdLst>
                <a:gd name="T0" fmla="*/ 10 w 10"/>
                <a:gd name="T1" fmla="*/ 12 h 12"/>
                <a:gd name="T2" fmla="*/ 10 w 10"/>
                <a:gd name="T3" fmla="*/ 12 h 12"/>
                <a:gd name="T4" fmla="*/ 10 w 10"/>
                <a:gd name="T5" fmla="*/ 12 h 12"/>
                <a:gd name="T6" fmla="*/ 10 w 10"/>
                <a:gd name="T7" fmla="*/ 11 h 12"/>
                <a:gd name="T8" fmla="*/ 9 w 10"/>
                <a:gd name="T9" fmla="*/ 11 h 12"/>
                <a:gd name="T10" fmla="*/ 9 w 10"/>
                <a:gd name="T11" fmla="*/ 11 h 12"/>
                <a:gd name="T12" fmla="*/ 9 w 10"/>
                <a:gd name="T13" fmla="*/ 10 h 12"/>
                <a:gd name="T14" fmla="*/ 9 w 10"/>
                <a:gd name="T15" fmla="*/ 10 h 12"/>
                <a:gd name="T16" fmla="*/ 9 w 10"/>
                <a:gd name="T17" fmla="*/ 10 h 12"/>
                <a:gd name="T18" fmla="*/ 9 w 10"/>
                <a:gd name="T19" fmla="*/ 9 h 12"/>
                <a:gd name="T20" fmla="*/ 8 w 10"/>
                <a:gd name="T21" fmla="*/ 9 h 12"/>
                <a:gd name="T22" fmla="*/ 8 w 10"/>
                <a:gd name="T23" fmla="*/ 9 h 12"/>
                <a:gd name="T24" fmla="*/ 8 w 10"/>
                <a:gd name="T25" fmla="*/ 8 h 12"/>
                <a:gd name="T26" fmla="*/ 8 w 10"/>
                <a:gd name="T27" fmla="*/ 8 h 12"/>
                <a:gd name="T28" fmla="*/ 7 w 10"/>
                <a:gd name="T29" fmla="*/ 8 h 12"/>
                <a:gd name="T30" fmla="*/ 7 w 10"/>
                <a:gd name="T31" fmla="*/ 7 h 12"/>
                <a:gd name="T32" fmla="*/ 7 w 10"/>
                <a:gd name="T33" fmla="*/ 7 h 12"/>
                <a:gd name="T34" fmla="*/ 7 w 10"/>
                <a:gd name="T35" fmla="*/ 7 h 12"/>
                <a:gd name="T36" fmla="*/ 7 w 10"/>
                <a:gd name="T37" fmla="*/ 7 h 12"/>
                <a:gd name="T38" fmla="*/ 6 w 10"/>
                <a:gd name="T39" fmla="*/ 6 h 12"/>
                <a:gd name="T40" fmla="*/ 6 w 10"/>
                <a:gd name="T41" fmla="*/ 6 h 12"/>
                <a:gd name="T42" fmla="*/ 6 w 10"/>
                <a:gd name="T43" fmla="*/ 6 h 12"/>
                <a:gd name="T44" fmla="*/ 6 w 10"/>
                <a:gd name="T45" fmla="*/ 6 h 12"/>
                <a:gd name="T46" fmla="*/ 6 w 10"/>
                <a:gd name="T47" fmla="*/ 5 h 12"/>
                <a:gd name="T48" fmla="*/ 6 w 10"/>
                <a:gd name="T49" fmla="*/ 5 h 12"/>
                <a:gd name="T50" fmla="*/ 5 w 10"/>
                <a:gd name="T51" fmla="*/ 5 h 12"/>
                <a:gd name="T52" fmla="*/ 5 w 10"/>
                <a:gd name="T53" fmla="*/ 4 h 12"/>
                <a:gd name="T54" fmla="*/ 5 w 10"/>
                <a:gd name="T55" fmla="*/ 4 h 12"/>
                <a:gd name="T56" fmla="*/ 5 w 10"/>
                <a:gd name="T57" fmla="*/ 4 h 12"/>
                <a:gd name="T58" fmla="*/ 5 w 10"/>
                <a:gd name="T59" fmla="*/ 4 h 12"/>
                <a:gd name="T60" fmla="*/ 4 w 10"/>
                <a:gd name="T61" fmla="*/ 3 h 12"/>
                <a:gd name="T62" fmla="*/ 4 w 10"/>
                <a:gd name="T63" fmla="*/ 3 h 12"/>
                <a:gd name="T64" fmla="*/ 4 w 10"/>
                <a:gd name="T65" fmla="*/ 3 h 12"/>
                <a:gd name="T66" fmla="*/ 4 w 10"/>
                <a:gd name="T67" fmla="*/ 3 h 12"/>
                <a:gd name="T68" fmla="*/ 3 w 10"/>
                <a:gd name="T69" fmla="*/ 3 h 12"/>
                <a:gd name="T70" fmla="*/ 3 w 10"/>
                <a:gd name="T71" fmla="*/ 2 h 12"/>
                <a:gd name="T72" fmla="*/ 3 w 10"/>
                <a:gd name="T73" fmla="*/ 2 h 12"/>
                <a:gd name="T74" fmla="*/ 3 w 10"/>
                <a:gd name="T75" fmla="*/ 2 h 12"/>
                <a:gd name="T76" fmla="*/ 3 w 10"/>
                <a:gd name="T77" fmla="*/ 2 h 12"/>
                <a:gd name="T78" fmla="*/ 3 w 10"/>
                <a:gd name="T79" fmla="*/ 1 h 12"/>
                <a:gd name="T80" fmla="*/ 2 w 10"/>
                <a:gd name="T81" fmla="*/ 1 h 12"/>
                <a:gd name="T82" fmla="*/ 2 w 10"/>
                <a:gd name="T83" fmla="*/ 1 h 12"/>
                <a:gd name="T84" fmla="*/ 2 w 10"/>
                <a:gd name="T85" fmla="*/ 1 h 12"/>
                <a:gd name="T86" fmla="*/ 2 w 10"/>
                <a:gd name="T87" fmla="*/ 1 h 12"/>
                <a:gd name="T88" fmla="*/ 2 w 10"/>
                <a:gd name="T89" fmla="*/ 1 h 12"/>
                <a:gd name="T90" fmla="*/ 1 w 10"/>
                <a:gd name="T91" fmla="*/ 0 h 12"/>
                <a:gd name="T92" fmla="*/ 1 w 10"/>
                <a:gd name="T93" fmla="*/ 0 h 12"/>
                <a:gd name="T94" fmla="*/ 1 w 10"/>
                <a:gd name="T95" fmla="*/ 0 h 12"/>
                <a:gd name="T96" fmla="*/ 1 w 10"/>
                <a:gd name="T97" fmla="*/ 0 h 12"/>
                <a:gd name="T98" fmla="*/ 0 w 10"/>
                <a:gd name="T99" fmla="*/ 0 h 12"/>
                <a:gd name="T100" fmla="*/ 0 w 10"/>
                <a:gd name="T101" fmla="*/ 0 h 12"/>
                <a:gd name="T102" fmla="*/ 0 w 10"/>
                <a:gd name="T10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lnTo>
                    <a:pt x="10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79" name="Freeform 937"/>
            <p:cNvSpPr>
              <a:spLocks/>
            </p:cNvSpPr>
            <p:nvPr/>
          </p:nvSpPr>
          <p:spPr bwMode="auto">
            <a:xfrm>
              <a:off x="6336595" y="2737491"/>
              <a:ext cx="9842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2 h 3"/>
                <a:gd name="T6" fmla="*/ 10 w 10"/>
                <a:gd name="T7" fmla="*/ 2 h 3"/>
                <a:gd name="T8" fmla="*/ 10 w 10"/>
                <a:gd name="T9" fmla="*/ 2 h 3"/>
                <a:gd name="T10" fmla="*/ 9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8 w 10"/>
                <a:gd name="T21" fmla="*/ 2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7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6 w 10"/>
                <a:gd name="T41" fmla="*/ 0 h 3"/>
                <a:gd name="T42" fmla="*/ 6 w 10"/>
                <a:gd name="T43" fmla="*/ 0 h 3"/>
                <a:gd name="T44" fmla="*/ 6 w 10"/>
                <a:gd name="T45" fmla="*/ 0 h 3"/>
                <a:gd name="T46" fmla="*/ 6 w 10"/>
                <a:gd name="T47" fmla="*/ 0 h 3"/>
                <a:gd name="T48" fmla="*/ 6 w 10"/>
                <a:gd name="T49" fmla="*/ 0 h 3"/>
                <a:gd name="T50" fmla="*/ 5 w 10"/>
                <a:gd name="T51" fmla="*/ 0 h 3"/>
                <a:gd name="T52" fmla="*/ 5 w 10"/>
                <a:gd name="T53" fmla="*/ 0 h 3"/>
                <a:gd name="T54" fmla="*/ 5 w 10"/>
                <a:gd name="T55" fmla="*/ 0 h 3"/>
                <a:gd name="T56" fmla="*/ 5 w 10"/>
                <a:gd name="T57" fmla="*/ 0 h 3"/>
                <a:gd name="T58" fmla="*/ 5 w 10"/>
                <a:gd name="T59" fmla="*/ 0 h 3"/>
                <a:gd name="T60" fmla="*/ 5 w 10"/>
                <a:gd name="T61" fmla="*/ 0 h 3"/>
                <a:gd name="T62" fmla="*/ 4 w 10"/>
                <a:gd name="T63" fmla="*/ 0 h 3"/>
                <a:gd name="T64" fmla="*/ 4 w 10"/>
                <a:gd name="T65" fmla="*/ 0 h 3"/>
                <a:gd name="T66" fmla="*/ 4 w 10"/>
                <a:gd name="T67" fmla="*/ 0 h 3"/>
                <a:gd name="T68" fmla="*/ 4 w 10"/>
                <a:gd name="T69" fmla="*/ 0 h 3"/>
                <a:gd name="T70" fmla="*/ 3 w 10"/>
                <a:gd name="T71" fmla="*/ 0 h 3"/>
                <a:gd name="T72" fmla="*/ 3 w 10"/>
                <a:gd name="T73" fmla="*/ 0 h 3"/>
                <a:gd name="T74" fmla="*/ 3 w 10"/>
                <a:gd name="T75" fmla="*/ 0 h 3"/>
                <a:gd name="T76" fmla="*/ 3 w 10"/>
                <a:gd name="T77" fmla="*/ 0 h 3"/>
                <a:gd name="T78" fmla="*/ 3 w 10"/>
                <a:gd name="T79" fmla="*/ 0 h 3"/>
                <a:gd name="T80" fmla="*/ 2 w 10"/>
                <a:gd name="T81" fmla="*/ 0 h 3"/>
                <a:gd name="T82" fmla="*/ 2 w 10"/>
                <a:gd name="T83" fmla="*/ 0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2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0" name="Freeform 938"/>
            <p:cNvSpPr>
              <a:spLocks/>
            </p:cNvSpPr>
            <p:nvPr/>
          </p:nvSpPr>
          <p:spPr bwMode="auto">
            <a:xfrm>
              <a:off x="6326752" y="2737491"/>
              <a:ext cx="9842" cy="590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10 w 10"/>
                <a:gd name="T9" fmla="*/ 0 h 6"/>
                <a:gd name="T10" fmla="*/ 9 w 10"/>
                <a:gd name="T11" fmla="*/ 0 h 6"/>
                <a:gd name="T12" fmla="*/ 9 w 10"/>
                <a:gd name="T13" fmla="*/ 0 h 6"/>
                <a:gd name="T14" fmla="*/ 9 w 10"/>
                <a:gd name="T15" fmla="*/ 0 h 6"/>
                <a:gd name="T16" fmla="*/ 9 w 10"/>
                <a:gd name="T17" fmla="*/ 1 h 6"/>
                <a:gd name="T18" fmla="*/ 9 w 10"/>
                <a:gd name="T19" fmla="*/ 1 h 6"/>
                <a:gd name="T20" fmla="*/ 9 w 10"/>
                <a:gd name="T21" fmla="*/ 1 h 6"/>
                <a:gd name="T22" fmla="*/ 8 w 10"/>
                <a:gd name="T23" fmla="*/ 1 h 6"/>
                <a:gd name="T24" fmla="*/ 8 w 10"/>
                <a:gd name="T25" fmla="*/ 1 h 6"/>
                <a:gd name="T26" fmla="*/ 8 w 10"/>
                <a:gd name="T27" fmla="*/ 1 h 6"/>
                <a:gd name="T28" fmla="*/ 8 w 10"/>
                <a:gd name="T29" fmla="*/ 1 h 6"/>
                <a:gd name="T30" fmla="*/ 7 w 10"/>
                <a:gd name="T31" fmla="*/ 1 h 6"/>
                <a:gd name="T32" fmla="*/ 7 w 10"/>
                <a:gd name="T33" fmla="*/ 1 h 6"/>
                <a:gd name="T34" fmla="*/ 7 w 10"/>
                <a:gd name="T35" fmla="*/ 1 h 6"/>
                <a:gd name="T36" fmla="*/ 7 w 10"/>
                <a:gd name="T37" fmla="*/ 2 h 6"/>
                <a:gd name="T38" fmla="*/ 7 w 10"/>
                <a:gd name="T39" fmla="*/ 2 h 6"/>
                <a:gd name="T40" fmla="*/ 6 w 10"/>
                <a:gd name="T41" fmla="*/ 2 h 6"/>
                <a:gd name="T42" fmla="*/ 6 w 10"/>
                <a:gd name="T43" fmla="*/ 2 h 6"/>
                <a:gd name="T44" fmla="*/ 6 w 10"/>
                <a:gd name="T45" fmla="*/ 2 h 6"/>
                <a:gd name="T46" fmla="*/ 6 w 10"/>
                <a:gd name="T47" fmla="*/ 2 h 6"/>
                <a:gd name="T48" fmla="*/ 6 w 10"/>
                <a:gd name="T49" fmla="*/ 2 h 6"/>
                <a:gd name="T50" fmla="*/ 6 w 10"/>
                <a:gd name="T51" fmla="*/ 2 h 6"/>
                <a:gd name="T52" fmla="*/ 5 w 10"/>
                <a:gd name="T53" fmla="*/ 2 h 6"/>
                <a:gd name="T54" fmla="*/ 5 w 10"/>
                <a:gd name="T55" fmla="*/ 2 h 6"/>
                <a:gd name="T56" fmla="*/ 5 w 10"/>
                <a:gd name="T57" fmla="*/ 3 h 6"/>
                <a:gd name="T58" fmla="*/ 5 w 10"/>
                <a:gd name="T59" fmla="*/ 3 h 6"/>
                <a:gd name="T60" fmla="*/ 5 w 10"/>
                <a:gd name="T61" fmla="*/ 3 h 6"/>
                <a:gd name="T62" fmla="*/ 4 w 10"/>
                <a:gd name="T63" fmla="*/ 3 h 6"/>
                <a:gd name="T64" fmla="*/ 4 w 10"/>
                <a:gd name="T65" fmla="*/ 3 h 6"/>
                <a:gd name="T66" fmla="*/ 4 w 10"/>
                <a:gd name="T67" fmla="*/ 3 h 6"/>
                <a:gd name="T68" fmla="*/ 4 w 10"/>
                <a:gd name="T69" fmla="*/ 3 h 6"/>
                <a:gd name="T70" fmla="*/ 3 w 10"/>
                <a:gd name="T71" fmla="*/ 3 h 6"/>
                <a:gd name="T72" fmla="*/ 3 w 10"/>
                <a:gd name="T73" fmla="*/ 4 h 6"/>
                <a:gd name="T74" fmla="*/ 3 w 10"/>
                <a:gd name="T75" fmla="*/ 4 h 6"/>
                <a:gd name="T76" fmla="*/ 3 w 10"/>
                <a:gd name="T77" fmla="*/ 4 h 6"/>
                <a:gd name="T78" fmla="*/ 3 w 10"/>
                <a:gd name="T79" fmla="*/ 4 h 6"/>
                <a:gd name="T80" fmla="*/ 3 w 10"/>
                <a:gd name="T81" fmla="*/ 4 h 6"/>
                <a:gd name="T82" fmla="*/ 2 w 10"/>
                <a:gd name="T83" fmla="*/ 4 h 6"/>
                <a:gd name="T84" fmla="*/ 2 w 10"/>
                <a:gd name="T85" fmla="*/ 4 h 6"/>
                <a:gd name="T86" fmla="*/ 2 w 10"/>
                <a:gd name="T87" fmla="*/ 5 h 6"/>
                <a:gd name="T88" fmla="*/ 2 w 10"/>
                <a:gd name="T89" fmla="*/ 5 h 6"/>
                <a:gd name="T90" fmla="*/ 2 w 10"/>
                <a:gd name="T91" fmla="*/ 5 h 6"/>
                <a:gd name="T92" fmla="*/ 1 w 10"/>
                <a:gd name="T93" fmla="*/ 5 h 6"/>
                <a:gd name="T94" fmla="*/ 1 w 10"/>
                <a:gd name="T95" fmla="*/ 5 h 6"/>
                <a:gd name="T96" fmla="*/ 1 w 10"/>
                <a:gd name="T97" fmla="*/ 6 h 6"/>
                <a:gd name="T98" fmla="*/ 1 w 10"/>
                <a:gd name="T99" fmla="*/ 6 h 6"/>
                <a:gd name="T100" fmla="*/ 0 w 10"/>
                <a:gd name="T101" fmla="*/ 6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1" name="Freeform 939"/>
            <p:cNvSpPr>
              <a:spLocks/>
            </p:cNvSpPr>
            <p:nvPr/>
          </p:nvSpPr>
          <p:spPr bwMode="auto">
            <a:xfrm>
              <a:off x="6316910" y="2743396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10 w 10"/>
                <a:gd name="T9" fmla="*/ 1 h 11"/>
                <a:gd name="T10" fmla="*/ 10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1 h 11"/>
                <a:gd name="T18" fmla="*/ 9 w 10"/>
                <a:gd name="T19" fmla="*/ 1 h 11"/>
                <a:gd name="T20" fmla="*/ 9 w 10"/>
                <a:gd name="T21" fmla="*/ 2 h 11"/>
                <a:gd name="T22" fmla="*/ 8 w 10"/>
                <a:gd name="T23" fmla="*/ 2 h 11"/>
                <a:gd name="T24" fmla="*/ 8 w 10"/>
                <a:gd name="T25" fmla="*/ 2 h 11"/>
                <a:gd name="T26" fmla="*/ 8 w 10"/>
                <a:gd name="T27" fmla="*/ 2 h 11"/>
                <a:gd name="T28" fmla="*/ 8 w 10"/>
                <a:gd name="T29" fmla="*/ 3 h 11"/>
                <a:gd name="T30" fmla="*/ 7 w 10"/>
                <a:gd name="T31" fmla="*/ 3 h 11"/>
                <a:gd name="T32" fmla="*/ 7 w 10"/>
                <a:gd name="T33" fmla="*/ 3 h 11"/>
                <a:gd name="T34" fmla="*/ 7 w 10"/>
                <a:gd name="T35" fmla="*/ 3 h 11"/>
                <a:gd name="T36" fmla="*/ 7 w 10"/>
                <a:gd name="T37" fmla="*/ 3 h 11"/>
                <a:gd name="T38" fmla="*/ 7 w 10"/>
                <a:gd name="T39" fmla="*/ 4 h 11"/>
                <a:gd name="T40" fmla="*/ 7 w 10"/>
                <a:gd name="T41" fmla="*/ 4 h 11"/>
                <a:gd name="T42" fmla="*/ 6 w 10"/>
                <a:gd name="T43" fmla="*/ 4 h 11"/>
                <a:gd name="T44" fmla="*/ 6 w 10"/>
                <a:gd name="T45" fmla="*/ 4 h 11"/>
                <a:gd name="T46" fmla="*/ 6 w 10"/>
                <a:gd name="T47" fmla="*/ 4 h 11"/>
                <a:gd name="T48" fmla="*/ 6 w 10"/>
                <a:gd name="T49" fmla="*/ 5 h 11"/>
                <a:gd name="T50" fmla="*/ 6 w 10"/>
                <a:gd name="T51" fmla="*/ 5 h 11"/>
                <a:gd name="T52" fmla="*/ 5 w 10"/>
                <a:gd name="T53" fmla="*/ 5 h 11"/>
                <a:gd name="T54" fmla="*/ 5 w 10"/>
                <a:gd name="T55" fmla="*/ 6 h 11"/>
                <a:gd name="T56" fmla="*/ 5 w 10"/>
                <a:gd name="T57" fmla="*/ 6 h 11"/>
                <a:gd name="T58" fmla="*/ 5 w 10"/>
                <a:gd name="T59" fmla="*/ 6 h 11"/>
                <a:gd name="T60" fmla="*/ 5 w 10"/>
                <a:gd name="T61" fmla="*/ 6 h 11"/>
                <a:gd name="T62" fmla="*/ 4 w 10"/>
                <a:gd name="T63" fmla="*/ 6 h 11"/>
                <a:gd name="T64" fmla="*/ 4 w 10"/>
                <a:gd name="T65" fmla="*/ 7 h 11"/>
                <a:gd name="T66" fmla="*/ 4 w 10"/>
                <a:gd name="T67" fmla="*/ 7 h 11"/>
                <a:gd name="T68" fmla="*/ 4 w 10"/>
                <a:gd name="T69" fmla="*/ 7 h 11"/>
                <a:gd name="T70" fmla="*/ 4 w 10"/>
                <a:gd name="T71" fmla="*/ 7 h 11"/>
                <a:gd name="T72" fmla="*/ 3 w 10"/>
                <a:gd name="T73" fmla="*/ 7 h 11"/>
                <a:gd name="T74" fmla="*/ 3 w 10"/>
                <a:gd name="T75" fmla="*/ 8 h 11"/>
                <a:gd name="T76" fmla="*/ 3 w 10"/>
                <a:gd name="T77" fmla="*/ 8 h 11"/>
                <a:gd name="T78" fmla="*/ 3 w 10"/>
                <a:gd name="T79" fmla="*/ 8 h 11"/>
                <a:gd name="T80" fmla="*/ 3 w 10"/>
                <a:gd name="T81" fmla="*/ 8 h 11"/>
                <a:gd name="T82" fmla="*/ 2 w 10"/>
                <a:gd name="T83" fmla="*/ 9 h 11"/>
                <a:gd name="T84" fmla="*/ 2 w 10"/>
                <a:gd name="T85" fmla="*/ 9 h 11"/>
                <a:gd name="T86" fmla="*/ 2 w 10"/>
                <a:gd name="T87" fmla="*/ 9 h 11"/>
                <a:gd name="T88" fmla="*/ 2 w 10"/>
                <a:gd name="T89" fmla="*/ 10 h 11"/>
                <a:gd name="T90" fmla="*/ 2 w 10"/>
                <a:gd name="T91" fmla="*/ 10 h 11"/>
                <a:gd name="T92" fmla="*/ 1 w 10"/>
                <a:gd name="T93" fmla="*/ 10 h 11"/>
                <a:gd name="T94" fmla="*/ 1 w 10"/>
                <a:gd name="T95" fmla="*/ 10 h 11"/>
                <a:gd name="T96" fmla="*/ 1 w 10"/>
                <a:gd name="T97" fmla="*/ 11 h 11"/>
                <a:gd name="T98" fmla="*/ 1 w 10"/>
                <a:gd name="T99" fmla="*/ 11 h 11"/>
                <a:gd name="T100" fmla="*/ 0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2" name="Freeform 940"/>
            <p:cNvSpPr>
              <a:spLocks/>
            </p:cNvSpPr>
            <p:nvPr/>
          </p:nvSpPr>
          <p:spPr bwMode="auto">
            <a:xfrm>
              <a:off x="6307067" y="2754223"/>
              <a:ext cx="9842" cy="14764"/>
            </a:xfrm>
            <a:custGeom>
              <a:avLst/>
              <a:gdLst>
                <a:gd name="T0" fmla="*/ 10 w 10"/>
                <a:gd name="T1" fmla="*/ 0 h 15"/>
                <a:gd name="T2" fmla="*/ 10 w 10"/>
                <a:gd name="T3" fmla="*/ 0 h 15"/>
                <a:gd name="T4" fmla="*/ 10 w 10"/>
                <a:gd name="T5" fmla="*/ 1 h 15"/>
                <a:gd name="T6" fmla="*/ 10 w 10"/>
                <a:gd name="T7" fmla="*/ 1 h 15"/>
                <a:gd name="T8" fmla="*/ 10 w 10"/>
                <a:gd name="T9" fmla="*/ 1 h 15"/>
                <a:gd name="T10" fmla="*/ 10 w 10"/>
                <a:gd name="T11" fmla="*/ 2 h 15"/>
                <a:gd name="T12" fmla="*/ 9 w 10"/>
                <a:gd name="T13" fmla="*/ 2 h 15"/>
                <a:gd name="T14" fmla="*/ 9 w 10"/>
                <a:gd name="T15" fmla="*/ 2 h 15"/>
                <a:gd name="T16" fmla="*/ 9 w 10"/>
                <a:gd name="T17" fmla="*/ 2 h 15"/>
                <a:gd name="T18" fmla="*/ 9 w 10"/>
                <a:gd name="T19" fmla="*/ 3 h 15"/>
                <a:gd name="T20" fmla="*/ 9 w 10"/>
                <a:gd name="T21" fmla="*/ 3 h 15"/>
                <a:gd name="T22" fmla="*/ 8 w 10"/>
                <a:gd name="T23" fmla="*/ 3 h 15"/>
                <a:gd name="T24" fmla="*/ 8 w 10"/>
                <a:gd name="T25" fmla="*/ 3 h 15"/>
                <a:gd name="T26" fmla="*/ 8 w 10"/>
                <a:gd name="T27" fmla="*/ 4 h 15"/>
                <a:gd name="T28" fmla="*/ 8 w 10"/>
                <a:gd name="T29" fmla="*/ 4 h 15"/>
                <a:gd name="T30" fmla="*/ 7 w 10"/>
                <a:gd name="T31" fmla="*/ 4 h 15"/>
                <a:gd name="T32" fmla="*/ 7 w 10"/>
                <a:gd name="T33" fmla="*/ 5 h 15"/>
                <a:gd name="T34" fmla="*/ 7 w 10"/>
                <a:gd name="T35" fmla="*/ 5 h 15"/>
                <a:gd name="T36" fmla="*/ 7 w 10"/>
                <a:gd name="T37" fmla="*/ 5 h 15"/>
                <a:gd name="T38" fmla="*/ 7 w 10"/>
                <a:gd name="T39" fmla="*/ 6 h 15"/>
                <a:gd name="T40" fmla="*/ 7 w 10"/>
                <a:gd name="T41" fmla="*/ 6 h 15"/>
                <a:gd name="T42" fmla="*/ 6 w 10"/>
                <a:gd name="T43" fmla="*/ 6 h 15"/>
                <a:gd name="T44" fmla="*/ 6 w 10"/>
                <a:gd name="T45" fmla="*/ 6 h 15"/>
                <a:gd name="T46" fmla="*/ 6 w 10"/>
                <a:gd name="T47" fmla="*/ 7 h 15"/>
                <a:gd name="T48" fmla="*/ 6 w 10"/>
                <a:gd name="T49" fmla="*/ 7 h 15"/>
                <a:gd name="T50" fmla="*/ 6 w 10"/>
                <a:gd name="T51" fmla="*/ 7 h 15"/>
                <a:gd name="T52" fmla="*/ 5 w 10"/>
                <a:gd name="T53" fmla="*/ 8 h 15"/>
                <a:gd name="T54" fmla="*/ 5 w 10"/>
                <a:gd name="T55" fmla="*/ 8 h 15"/>
                <a:gd name="T56" fmla="*/ 5 w 10"/>
                <a:gd name="T57" fmla="*/ 8 h 15"/>
                <a:gd name="T58" fmla="*/ 5 w 10"/>
                <a:gd name="T59" fmla="*/ 9 h 15"/>
                <a:gd name="T60" fmla="*/ 5 w 10"/>
                <a:gd name="T61" fmla="*/ 9 h 15"/>
                <a:gd name="T62" fmla="*/ 5 w 10"/>
                <a:gd name="T63" fmla="*/ 9 h 15"/>
                <a:gd name="T64" fmla="*/ 4 w 10"/>
                <a:gd name="T65" fmla="*/ 9 h 15"/>
                <a:gd name="T66" fmla="*/ 4 w 10"/>
                <a:gd name="T67" fmla="*/ 10 h 15"/>
                <a:gd name="T68" fmla="*/ 4 w 10"/>
                <a:gd name="T69" fmla="*/ 10 h 15"/>
                <a:gd name="T70" fmla="*/ 4 w 10"/>
                <a:gd name="T71" fmla="*/ 10 h 15"/>
                <a:gd name="T72" fmla="*/ 3 w 10"/>
                <a:gd name="T73" fmla="*/ 11 h 15"/>
                <a:gd name="T74" fmla="*/ 3 w 10"/>
                <a:gd name="T75" fmla="*/ 11 h 15"/>
                <a:gd name="T76" fmla="*/ 3 w 10"/>
                <a:gd name="T77" fmla="*/ 11 h 15"/>
                <a:gd name="T78" fmla="*/ 3 w 10"/>
                <a:gd name="T79" fmla="*/ 12 h 15"/>
                <a:gd name="T80" fmla="*/ 3 w 10"/>
                <a:gd name="T81" fmla="*/ 12 h 15"/>
                <a:gd name="T82" fmla="*/ 2 w 10"/>
                <a:gd name="T83" fmla="*/ 12 h 15"/>
                <a:gd name="T84" fmla="*/ 2 w 10"/>
                <a:gd name="T85" fmla="*/ 13 h 15"/>
                <a:gd name="T86" fmla="*/ 2 w 10"/>
                <a:gd name="T87" fmla="*/ 13 h 15"/>
                <a:gd name="T88" fmla="*/ 2 w 10"/>
                <a:gd name="T89" fmla="*/ 13 h 15"/>
                <a:gd name="T90" fmla="*/ 2 w 10"/>
                <a:gd name="T91" fmla="*/ 13 h 15"/>
                <a:gd name="T92" fmla="*/ 2 w 10"/>
                <a:gd name="T93" fmla="*/ 14 h 15"/>
                <a:gd name="T94" fmla="*/ 1 w 10"/>
                <a:gd name="T95" fmla="*/ 14 h 15"/>
                <a:gd name="T96" fmla="*/ 1 w 10"/>
                <a:gd name="T97" fmla="*/ 15 h 15"/>
                <a:gd name="T98" fmla="*/ 1 w 10"/>
                <a:gd name="T99" fmla="*/ 15 h 15"/>
                <a:gd name="T100" fmla="*/ 1 w 10"/>
                <a:gd name="T101" fmla="*/ 15 h 15"/>
                <a:gd name="T102" fmla="*/ 0 w 10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3" name="Freeform 941"/>
            <p:cNvSpPr>
              <a:spLocks/>
            </p:cNvSpPr>
            <p:nvPr/>
          </p:nvSpPr>
          <p:spPr bwMode="auto">
            <a:xfrm>
              <a:off x="6297225" y="2768987"/>
              <a:ext cx="10827" cy="17717"/>
            </a:xfrm>
            <a:custGeom>
              <a:avLst/>
              <a:gdLst>
                <a:gd name="T0" fmla="*/ 11 w 11"/>
                <a:gd name="T1" fmla="*/ 0 h 18"/>
                <a:gd name="T2" fmla="*/ 10 w 11"/>
                <a:gd name="T3" fmla="*/ 0 h 18"/>
                <a:gd name="T4" fmla="*/ 10 w 11"/>
                <a:gd name="T5" fmla="*/ 1 h 18"/>
                <a:gd name="T6" fmla="*/ 10 w 11"/>
                <a:gd name="T7" fmla="*/ 1 h 18"/>
                <a:gd name="T8" fmla="*/ 10 w 11"/>
                <a:gd name="T9" fmla="*/ 1 h 18"/>
                <a:gd name="T10" fmla="*/ 10 w 11"/>
                <a:gd name="T11" fmla="*/ 2 h 18"/>
                <a:gd name="T12" fmla="*/ 9 w 11"/>
                <a:gd name="T13" fmla="*/ 2 h 18"/>
                <a:gd name="T14" fmla="*/ 9 w 11"/>
                <a:gd name="T15" fmla="*/ 3 h 18"/>
                <a:gd name="T16" fmla="*/ 9 w 11"/>
                <a:gd name="T17" fmla="*/ 3 h 18"/>
                <a:gd name="T18" fmla="*/ 9 w 11"/>
                <a:gd name="T19" fmla="*/ 3 h 18"/>
                <a:gd name="T20" fmla="*/ 9 w 11"/>
                <a:gd name="T21" fmla="*/ 3 h 18"/>
                <a:gd name="T22" fmla="*/ 9 w 11"/>
                <a:gd name="T23" fmla="*/ 4 h 18"/>
                <a:gd name="T24" fmla="*/ 8 w 11"/>
                <a:gd name="T25" fmla="*/ 4 h 18"/>
                <a:gd name="T26" fmla="*/ 8 w 11"/>
                <a:gd name="T27" fmla="*/ 4 h 18"/>
                <a:gd name="T28" fmla="*/ 8 w 11"/>
                <a:gd name="T29" fmla="*/ 5 h 18"/>
                <a:gd name="T30" fmla="*/ 8 w 11"/>
                <a:gd name="T31" fmla="*/ 5 h 18"/>
                <a:gd name="T32" fmla="*/ 7 w 11"/>
                <a:gd name="T33" fmla="*/ 6 h 18"/>
                <a:gd name="T34" fmla="*/ 7 w 11"/>
                <a:gd name="T35" fmla="*/ 6 h 18"/>
                <a:gd name="T36" fmla="*/ 7 w 11"/>
                <a:gd name="T37" fmla="*/ 6 h 18"/>
                <a:gd name="T38" fmla="*/ 7 w 11"/>
                <a:gd name="T39" fmla="*/ 7 h 18"/>
                <a:gd name="T40" fmla="*/ 7 w 11"/>
                <a:gd name="T41" fmla="*/ 7 h 18"/>
                <a:gd name="T42" fmla="*/ 6 w 11"/>
                <a:gd name="T43" fmla="*/ 7 h 18"/>
                <a:gd name="T44" fmla="*/ 6 w 11"/>
                <a:gd name="T45" fmla="*/ 7 h 18"/>
                <a:gd name="T46" fmla="*/ 6 w 11"/>
                <a:gd name="T47" fmla="*/ 8 h 18"/>
                <a:gd name="T48" fmla="*/ 6 w 11"/>
                <a:gd name="T49" fmla="*/ 8 h 18"/>
                <a:gd name="T50" fmla="*/ 6 w 11"/>
                <a:gd name="T51" fmla="*/ 8 h 18"/>
                <a:gd name="T52" fmla="*/ 6 w 11"/>
                <a:gd name="T53" fmla="*/ 9 h 18"/>
                <a:gd name="T54" fmla="*/ 5 w 11"/>
                <a:gd name="T55" fmla="*/ 9 h 18"/>
                <a:gd name="T56" fmla="*/ 5 w 11"/>
                <a:gd name="T57" fmla="*/ 10 h 18"/>
                <a:gd name="T58" fmla="*/ 5 w 11"/>
                <a:gd name="T59" fmla="*/ 10 h 18"/>
                <a:gd name="T60" fmla="*/ 5 w 11"/>
                <a:gd name="T61" fmla="*/ 10 h 18"/>
                <a:gd name="T62" fmla="*/ 5 w 11"/>
                <a:gd name="T63" fmla="*/ 11 h 18"/>
                <a:gd name="T64" fmla="*/ 4 w 11"/>
                <a:gd name="T65" fmla="*/ 11 h 18"/>
                <a:gd name="T66" fmla="*/ 4 w 11"/>
                <a:gd name="T67" fmla="*/ 11 h 18"/>
                <a:gd name="T68" fmla="*/ 4 w 11"/>
                <a:gd name="T69" fmla="*/ 12 h 18"/>
                <a:gd name="T70" fmla="*/ 4 w 11"/>
                <a:gd name="T71" fmla="*/ 12 h 18"/>
                <a:gd name="T72" fmla="*/ 3 w 11"/>
                <a:gd name="T73" fmla="*/ 12 h 18"/>
                <a:gd name="T74" fmla="*/ 3 w 11"/>
                <a:gd name="T75" fmla="*/ 13 h 18"/>
                <a:gd name="T76" fmla="*/ 3 w 11"/>
                <a:gd name="T77" fmla="*/ 13 h 18"/>
                <a:gd name="T78" fmla="*/ 3 w 11"/>
                <a:gd name="T79" fmla="*/ 13 h 18"/>
                <a:gd name="T80" fmla="*/ 3 w 11"/>
                <a:gd name="T81" fmla="*/ 14 h 18"/>
                <a:gd name="T82" fmla="*/ 3 w 11"/>
                <a:gd name="T83" fmla="*/ 14 h 18"/>
                <a:gd name="T84" fmla="*/ 2 w 11"/>
                <a:gd name="T85" fmla="*/ 14 h 18"/>
                <a:gd name="T86" fmla="*/ 2 w 11"/>
                <a:gd name="T87" fmla="*/ 15 h 18"/>
                <a:gd name="T88" fmla="*/ 2 w 11"/>
                <a:gd name="T89" fmla="*/ 15 h 18"/>
                <a:gd name="T90" fmla="*/ 2 w 11"/>
                <a:gd name="T91" fmla="*/ 16 h 18"/>
                <a:gd name="T92" fmla="*/ 2 w 11"/>
                <a:gd name="T93" fmla="*/ 16 h 18"/>
                <a:gd name="T94" fmla="*/ 1 w 11"/>
                <a:gd name="T95" fmla="*/ 16 h 18"/>
                <a:gd name="T96" fmla="*/ 1 w 11"/>
                <a:gd name="T97" fmla="*/ 17 h 18"/>
                <a:gd name="T98" fmla="*/ 1 w 11"/>
                <a:gd name="T99" fmla="*/ 17 h 18"/>
                <a:gd name="T100" fmla="*/ 1 w 11"/>
                <a:gd name="T101" fmla="*/ 17 h 18"/>
                <a:gd name="T102" fmla="*/ 0 w 11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4" name="Freeform 942"/>
            <p:cNvSpPr>
              <a:spLocks/>
            </p:cNvSpPr>
            <p:nvPr/>
          </p:nvSpPr>
          <p:spPr bwMode="auto">
            <a:xfrm>
              <a:off x="6288366" y="2785719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9 w 10"/>
                <a:gd name="T3" fmla="*/ 1 h 19"/>
                <a:gd name="T4" fmla="*/ 9 w 10"/>
                <a:gd name="T5" fmla="*/ 1 h 19"/>
                <a:gd name="T6" fmla="*/ 9 w 10"/>
                <a:gd name="T7" fmla="*/ 2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3 h 19"/>
                <a:gd name="T14" fmla="*/ 8 w 10"/>
                <a:gd name="T15" fmla="*/ 3 h 19"/>
                <a:gd name="T16" fmla="*/ 8 w 10"/>
                <a:gd name="T17" fmla="*/ 3 h 19"/>
                <a:gd name="T18" fmla="*/ 8 w 10"/>
                <a:gd name="T19" fmla="*/ 4 h 19"/>
                <a:gd name="T20" fmla="*/ 8 w 10"/>
                <a:gd name="T21" fmla="*/ 4 h 19"/>
                <a:gd name="T22" fmla="*/ 8 w 10"/>
                <a:gd name="T23" fmla="*/ 4 h 19"/>
                <a:gd name="T24" fmla="*/ 7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6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5 w 10"/>
                <a:gd name="T45" fmla="*/ 8 h 19"/>
                <a:gd name="T46" fmla="*/ 5 w 10"/>
                <a:gd name="T47" fmla="*/ 9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4 w 10"/>
                <a:gd name="T55" fmla="*/ 10 h 19"/>
                <a:gd name="T56" fmla="*/ 4 w 10"/>
                <a:gd name="T57" fmla="*/ 10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3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3 h 19"/>
                <a:gd name="T74" fmla="*/ 2 w 10"/>
                <a:gd name="T75" fmla="*/ 14 h 19"/>
                <a:gd name="T76" fmla="*/ 2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1 w 10"/>
                <a:gd name="T85" fmla="*/ 16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7 h 19"/>
                <a:gd name="T96" fmla="*/ 0 w 10"/>
                <a:gd name="T97" fmla="*/ 18 h 19"/>
                <a:gd name="T98" fmla="*/ 0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5" name="Freeform 943"/>
            <p:cNvSpPr>
              <a:spLocks/>
            </p:cNvSpPr>
            <p:nvPr/>
          </p:nvSpPr>
          <p:spPr bwMode="auto">
            <a:xfrm>
              <a:off x="6278524" y="2804420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9 w 10"/>
                <a:gd name="T5" fmla="*/ 0 h 19"/>
                <a:gd name="T6" fmla="*/ 9 w 10"/>
                <a:gd name="T7" fmla="*/ 1 h 19"/>
                <a:gd name="T8" fmla="*/ 9 w 10"/>
                <a:gd name="T9" fmla="*/ 1 h 19"/>
                <a:gd name="T10" fmla="*/ 9 w 10"/>
                <a:gd name="T11" fmla="*/ 1 h 19"/>
                <a:gd name="T12" fmla="*/ 9 w 10"/>
                <a:gd name="T13" fmla="*/ 2 h 19"/>
                <a:gd name="T14" fmla="*/ 8 w 10"/>
                <a:gd name="T15" fmla="*/ 2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3 h 19"/>
                <a:gd name="T22" fmla="*/ 8 w 10"/>
                <a:gd name="T23" fmla="*/ 4 h 19"/>
                <a:gd name="T24" fmla="*/ 8 w 10"/>
                <a:gd name="T25" fmla="*/ 4 h 19"/>
                <a:gd name="T26" fmla="*/ 7 w 10"/>
                <a:gd name="T27" fmla="*/ 4 h 19"/>
                <a:gd name="T28" fmla="*/ 7 w 10"/>
                <a:gd name="T29" fmla="*/ 5 h 19"/>
                <a:gd name="T30" fmla="*/ 7 w 10"/>
                <a:gd name="T31" fmla="*/ 5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6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7 h 19"/>
                <a:gd name="T44" fmla="*/ 5 w 10"/>
                <a:gd name="T45" fmla="*/ 8 h 19"/>
                <a:gd name="T46" fmla="*/ 5 w 10"/>
                <a:gd name="T47" fmla="*/ 8 h 19"/>
                <a:gd name="T48" fmla="*/ 5 w 10"/>
                <a:gd name="T49" fmla="*/ 8 h 19"/>
                <a:gd name="T50" fmla="*/ 5 w 10"/>
                <a:gd name="T51" fmla="*/ 9 h 19"/>
                <a:gd name="T52" fmla="*/ 5 w 10"/>
                <a:gd name="T53" fmla="*/ 9 h 19"/>
                <a:gd name="T54" fmla="*/ 5 w 10"/>
                <a:gd name="T55" fmla="*/ 10 h 19"/>
                <a:gd name="T56" fmla="*/ 4 w 10"/>
                <a:gd name="T57" fmla="*/ 10 h 19"/>
                <a:gd name="T58" fmla="*/ 4 w 10"/>
                <a:gd name="T59" fmla="*/ 10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1 h 19"/>
                <a:gd name="T66" fmla="*/ 3 w 10"/>
                <a:gd name="T67" fmla="*/ 12 h 19"/>
                <a:gd name="T68" fmla="*/ 3 w 10"/>
                <a:gd name="T69" fmla="*/ 12 h 19"/>
                <a:gd name="T70" fmla="*/ 3 w 10"/>
                <a:gd name="T71" fmla="*/ 13 h 19"/>
                <a:gd name="T72" fmla="*/ 3 w 10"/>
                <a:gd name="T73" fmla="*/ 13 h 19"/>
                <a:gd name="T74" fmla="*/ 2 w 10"/>
                <a:gd name="T75" fmla="*/ 13 h 19"/>
                <a:gd name="T76" fmla="*/ 2 w 10"/>
                <a:gd name="T77" fmla="*/ 14 h 19"/>
                <a:gd name="T78" fmla="*/ 2 w 10"/>
                <a:gd name="T79" fmla="*/ 14 h 19"/>
                <a:gd name="T80" fmla="*/ 2 w 10"/>
                <a:gd name="T81" fmla="*/ 14 h 19"/>
                <a:gd name="T82" fmla="*/ 2 w 10"/>
                <a:gd name="T83" fmla="*/ 15 h 19"/>
                <a:gd name="T84" fmla="*/ 2 w 10"/>
                <a:gd name="T85" fmla="*/ 15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6 h 19"/>
                <a:gd name="T92" fmla="*/ 1 w 10"/>
                <a:gd name="T93" fmla="*/ 17 h 19"/>
                <a:gd name="T94" fmla="*/ 1 w 10"/>
                <a:gd name="T95" fmla="*/ 17 h 19"/>
                <a:gd name="T96" fmla="*/ 0 w 10"/>
                <a:gd name="T97" fmla="*/ 17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6" name="Freeform 944"/>
            <p:cNvSpPr>
              <a:spLocks/>
            </p:cNvSpPr>
            <p:nvPr/>
          </p:nvSpPr>
          <p:spPr bwMode="auto">
            <a:xfrm>
              <a:off x="6268681" y="2822136"/>
              <a:ext cx="9842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 h 19"/>
                <a:gd name="T4" fmla="*/ 9 w 10"/>
                <a:gd name="T5" fmla="*/ 1 h 19"/>
                <a:gd name="T6" fmla="*/ 9 w 10"/>
                <a:gd name="T7" fmla="*/ 1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8 h 19"/>
                <a:gd name="T42" fmla="*/ 6 w 10"/>
                <a:gd name="T43" fmla="*/ 8 h 19"/>
                <a:gd name="T44" fmla="*/ 6 w 10"/>
                <a:gd name="T45" fmla="*/ 8 h 19"/>
                <a:gd name="T46" fmla="*/ 5 w 10"/>
                <a:gd name="T47" fmla="*/ 9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5 w 10"/>
                <a:gd name="T55" fmla="*/ 10 h 19"/>
                <a:gd name="T56" fmla="*/ 4 w 10"/>
                <a:gd name="T57" fmla="*/ 11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2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6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7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7" name="Freeform 945"/>
            <p:cNvSpPr>
              <a:spLocks/>
            </p:cNvSpPr>
            <p:nvPr/>
          </p:nvSpPr>
          <p:spPr bwMode="auto">
            <a:xfrm>
              <a:off x="6258839" y="2839853"/>
              <a:ext cx="9842" cy="17717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1 h 18"/>
                <a:gd name="T4" fmla="*/ 10 w 10"/>
                <a:gd name="T5" fmla="*/ 1 h 18"/>
                <a:gd name="T6" fmla="*/ 9 w 10"/>
                <a:gd name="T7" fmla="*/ 1 h 18"/>
                <a:gd name="T8" fmla="*/ 9 w 10"/>
                <a:gd name="T9" fmla="*/ 2 h 18"/>
                <a:gd name="T10" fmla="*/ 9 w 10"/>
                <a:gd name="T11" fmla="*/ 2 h 18"/>
                <a:gd name="T12" fmla="*/ 9 w 10"/>
                <a:gd name="T13" fmla="*/ 3 h 18"/>
                <a:gd name="T14" fmla="*/ 9 w 10"/>
                <a:gd name="T15" fmla="*/ 3 h 18"/>
                <a:gd name="T16" fmla="*/ 8 w 10"/>
                <a:gd name="T17" fmla="*/ 3 h 18"/>
                <a:gd name="T18" fmla="*/ 8 w 10"/>
                <a:gd name="T19" fmla="*/ 4 h 18"/>
                <a:gd name="T20" fmla="*/ 8 w 10"/>
                <a:gd name="T21" fmla="*/ 4 h 18"/>
                <a:gd name="T22" fmla="*/ 8 w 10"/>
                <a:gd name="T23" fmla="*/ 4 h 18"/>
                <a:gd name="T24" fmla="*/ 8 w 10"/>
                <a:gd name="T25" fmla="*/ 5 h 18"/>
                <a:gd name="T26" fmla="*/ 8 w 10"/>
                <a:gd name="T27" fmla="*/ 5 h 18"/>
                <a:gd name="T28" fmla="*/ 7 w 10"/>
                <a:gd name="T29" fmla="*/ 5 h 18"/>
                <a:gd name="T30" fmla="*/ 7 w 10"/>
                <a:gd name="T31" fmla="*/ 6 h 18"/>
                <a:gd name="T32" fmla="*/ 7 w 10"/>
                <a:gd name="T33" fmla="*/ 6 h 18"/>
                <a:gd name="T34" fmla="*/ 7 w 10"/>
                <a:gd name="T35" fmla="*/ 6 h 18"/>
                <a:gd name="T36" fmla="*/ 6 w 10"/>
                <a:gd name="T37" fmla="*/ 7 h 18"/>
                <a:gd name="T38" fmla="*/ 6 w 10"/>
                <a:gd name="T39" fmla="*/ 7 h 18"/>
                <a:gd name="T40" fmla="*/ 6 w 10"/>
                <a:gd name="T41" fmla="*/ 7 h 18"/>
                <a:gd name="T42" fmla="*/ 6 w 10"/>
                <a:gd name="T43" fmla="*/ 8 h 18"/>
                <a:gd name="T44" fmla="*/ 6 w 10"/>
                <a:gd name="T45" fmla="*/ 8 h 18"/>
                <a:gd name="T46" fmla="*/ 5 w 10"/>
                <a:gd name="T47" fmla="*/ 9 h 18"/>
                <a:gd name="T48" fmla="*/ 5 w 10"/>
                <a:gd name="T49" fmla="*/ 9 h 18"/>
                <a:gd name="T50" fmla="*/ 5 w 10"/>
                <a:gd name="T51" fmla="*/ 9 h 18"/>
                <a:gd name="T52" fmla="*/ 5 w 10"/>
                <a:gd name="T53" fmla="*/ 10 h 18"/>
                <a:gd name="T54" fmla="*/ 5 w 10"/>
                <a:gd name="T55" fmla="*/ 10 h 18"/>
                <a:gd name="T56" fmla="*/ 5 w 10"/>
                <a:gd name="T57" fmla="*/ 10 h 18"/>
                <a:gd name="T58" fmla="*/ 4 w 10"/>
                <a:gd name="T59" fmla="*/ 11 h 18"/>
                <a:gd name="T60" fmla="*/ 4 w 10"/>
                <a:gd name="T61" fmla="*/ 11 h 18"/>
                <a:gd name="T62" fmla="*/ 4 w 10"/>
                <a:gd name="T63" fmla="*/ 11 h 18"/>
                <a:gd name="T64" fmla="*/ 4 w 10"/>
                <a:gd name="T65" fmla="*/ 11 h 18"/>
                <a:gd name="T66" fmla="*/ 4 w 10"/>
                <a:gd name="T67" fmla="*/ 12 h 18"/>
                <a:gd name="T68" fmla="*/ 3 w 10"/>
                <a:gd name="T69" fmla="*/ 12 h 18"/>
                <a:gd name="T70" fmla="*/ 3 w 10"/>
                <a:gd name="T71" fmla="*/ 13 h 18"/>
                <a:gd name="T72" fmla="*/ 3 w 10"/>
                <a:gd name="T73" fmla="*/ 13 h 18"/>
                <a:gd name="T74" fmla="*/ 3 w 10"/>
                <a:gd name="T75" fmla="*/ 13 h 18"/>
                <a:gd name="T76" fmla="*/ 2 w 10"/>
                <a:gd name="T77" fmla="*/ 14 h 18"/>
                <a:gd name="T78" fmla="*/ 2 w 10"/>
                <a:gd name="T79" fmla="*/ 14 h 18"/>
                <a:gd name="T80" fmla="*/ 2 w 10"/>
                <a:gd name="T81" fmla="*/ 14 h 18"/>
                <a:gd name="T82" fmla="*/ 2 w 10"/>
                <a:gd name="T83" fmla="*/ 15 h 18"/>
                <a:gd name="T84" fmla="*/ 2 w 10"/>
                <a:gd name="T85" fmla="*/ 15 h 18"/>
                <a:gd name="T86" fmla="*/ 2 w 10"/>
                <a:gd name="T87" fmla="*/ 15 h 18"/>
                <a:gd name="T88" fmla="*/ 1 w 10"/>
                <a:gd name="T89" fmla="*/ 16 h 18"/>
                <a:gd name="T90" fmla="*/ 1 w 10"/>
                <a:gd name="T91" fmla="*/ 16 h 18"/>
                <a:gd name="T92" fmla="*/ 1 w 10"/>
                <a:gd name="T93" fmla="*/ 16 h 18"/>
                <a:gd name="T94" fmla="*/ 1 w 10"/>
                <a:gd name="T95" fmla="*/ 17 h 18"/>
                <a:gd name="T96" fmla="*/ 1 w 10"/>
                <a:gd name="T97" fmla="*/ 17 h 18"/>
                <a:gd name="T98" fmla="*/ 0 w 10"/>
                <a:gd name="T99" fmla="*/ 17 h 18"/>
                <a:gd name="T100" fmla="*/ 0 w 10"/>
                <a:gd name="T101" fmla="*/ 18 h 18"/>
                <a:gd name="T102" fmla="*/ 0 w 10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8" name="Freeform 946"/>
            <p:cNvSpPr>
              <a:spLocks/>
            </p:cNvSpPr>
            <p:nvPr/>
          </p:nvSpPr>
          <p:spPr bwMode="auto">
            <a:xfrm>
              <a:off x="6248996" y="2857569"/>
              <a:ext cx="9842" cy="15748"/>
            </a:xfrm>
            <a:custGeom>
              <a:avLst/>
              <a:gdLst>
                <a:gd name="T0" fmla="*/ 10 w 10"/>
                <a:gd name="T1" fmla="*/ 0 h 16"/>
                <a:gd name="T2" fmla="*/ 10 w 10"/>
                <a:gd name="T3" fmla="*/ 0 h 16"/>
                <a:gd name="T4" fmla="*/ 10 w 10"/>
                <a:gd name="T5" fmla="*/ 0 h 16"/>
                <a:gd name="T6" fmla="*/ 9 w 10"/>
                <a:gd name="T7" fmla="*/ 1 h 16"/>
                <a:gd name="T8" fmla="*/ 9 w 10"/>
                <a:gd name="T9" fmla="*/ 1 h 16"/>
                <a:gd name="T10" fmla="*/ 9 w 10"/>
                <a:gd name="T11" fmla="*/ 1 h 16"/>
                <a:gd name="T12" fmla="*/ 9 w 10"/>
                <a:gd name="T13" fmla="*/ 2 h 16"/>
                <a:gd name="T14" fmla="*/ 9 w 10"/>
                <a:gd name="T15" fmla="*/ 2 h 16"/>
                <a:gd name="T16" fmla="*/ 9 w 10"/>
                <a:gd name="T17" fmla="*/ 2 h 16"/>
                <a:gd name="T18" fmla="*/ 8 w 10"/>
                <a:gd name="T19" fmla="*/ 3 h 16"/>
                <a:gd name="T20" fmla="*/ 8 w 10"/>
                <a:gd name="T21" fmla="*/ 3 h 16"/>
                <a:gd name="T22" fmla="*/ 8 w 10"/>
                <a:gd name="T23" fmla="*/ 3 h 16"/>
                <a:gd name="T24" fmla="*/ 8 w 10"/>
                <a:gd name="T25" fmla="*/ 4 h 16"/>
                <a:gd name="T26" fmla="*/ 8 w 10"/>
                <a:gd name="T27" fmla="*/ 4 h 16"/>
                <a:gd name="T28" fmla="*/ 7 w 10"/>
                <a:gd name="T29" fmla="*/ 4 h 16"/>
                <a:gd name="T30" fmla="*/ 7 w 10"/>
                <a:gd name="T31" fmla="*/ 5 h 16"/>
                <a:gd name="T32" fmla="*/ 7 w 10"/>
                <a:gd name="T33" fmla="*/ 5 h 16"/>
                <a:gd name="T34" fmla="*/ 7 w 10"/>
                <a:gd name="T35" fmla="*/ 5 h 16"/>
                <a:gd name="T36" fmla="*/ 6 w 10"/>
                <a:gd name="T37" fmla="*/ 6 h 16"/>
                <a:gd name="T38" fmla="*/ 6 w 10"/>
                <a:gd name="T39" fmla="*/ 6 h 16"/>
                <a:gd name="T40" fmla="*/ 6 w 10"/>
                <a:gd name="T41" fmla="*/ 6 h 16"/>
                <a:gd name="T42" fmla="*/ 6 w 10"/>
                <a:gd name="T43" fmla="*/ 7 h 16"/>
                <a:gd name="T44" fmla="*/ 6 w 10"/>
                <a:gd name="T45" fmla="*/ 7 h 16"/>
                <a:gd name="T46" fmla="*/ 6 w 10"/>
                <a:gd name="T47" fmla="*/ 7 h 16"/>
                <a:gd name="T48" fmla="*/ 5 w 10"/>
                <a:gd name="T49" fmla="*/ 8 h 16"/>
                <a:gd name="T50" fmla="*/ 5 w 10"/>
                <a:gd name="T51" fmla="*/ 8 h 16"/>
                <a:gd name="T52" fmla="*/ 5 w 10"/>
                <a:gd name="T53" fmla="*/ 8 h 16"/>
                <a:gd name="T54" fmla="*/ 5 w 10"/>
                <a:gd name="T55" fmla="*/ 9 h 16"/>
                <a:gd name="T56" fmla="*/ 5 w 10"/>
                <a:gd name="T57" fmla="*/ 9 h 16"/>
                <a:gd name="T58" fmla="*/ 4 w 10"/>
                <a:gd name="T59" fmla="*/ 9 h 16"/>
                <a:gd name="T60" fmla="*/ 4 w 10"/>
                <a:gd name="T61" fmla="*/ 9 h 16"/>
                <a:gd name="T62" fmla="*/ 4 w 10"/>
                <a:gd name="T63" fmla="*/ 10 h 16"/>
                <a:gd name="T64" fmla="*/ 4 w 10"/>
                <a:gd name="T65" fmla="*/ 10 h 16"/>
                <a:gd name="T66" fmla="*/ 3 w 10"/>
                <a:gd name="T67" fmla="*/ 11 h 16"/>
                <a:gd name="T68" fmla="*/ 3 w 10"/>
                <a:gd name="T69" fmla="*/ 11 h 16"/>
                <a:gd name="T70" fmla="*/ 3 w 10"/>
                <a:gd name="T71" fmla="*/ 11 h 16"/>
                <a:gd name="T72" fmla="*/ 3 w 10"/>
                <a:gd name="T73" fmla="*/ 11 h 16"/>
                <a:gd name="T74" fmla="*/ 3 w 10"/>
                <a:gd name="T75" fmla="*/ 12 h 16"/>
                <a:gd name="T76" fmla="*/ 3 w 10"/>
                <a:gd name="T77" fmla="*/ 12 h 16"/>
                <a:gd name="T78" fmla="*/ 2 w 10"/>
                <a:gd name="T79" fmla="*/ 12 h 16"/>
                <a:gd name="T80" fmla="*/ 2 w 10"/>
                <a:gd name="T81" fmla="*/ 13 h 16"/>
                <a:gd name="T82" fmla="*/ 2 w 10"/>
                <a:gd name="T83" fmla="*/ 13 h 16"/>
                <a:gd name="T84" fmla="*/ 2 w 10"/>
                <a:gd name="T85" fmla="*/ 13 h 16"/>
                <a:gd name="T86" fmla="*/ 2 w 10"/>
                <a:gd name="T87" fmla="*/ 14 h 16"/>
                <a:gd name="T88" fmla="*/ 1 w 10"/>
                <a:gd name="T89" fmla="*/ 14 h 16"/>
                <a:gd name="T90" fmla="*/ 1 w 10"/>
                <a:gd name="T91" fmla="*/ 14 h 16"/>
                <a:gd name="T92" fmla="*/ 1 w 10"/>
                <a:gd name="T93" fmla="*/ 15 h 16"/>
                <a:gd name="T94" fmla="*/ 1 w 10"/>
                <a:gd name="T95" fmla="*/ 15 h 16"/>
                <a:gd name="T96" fmla="*/ 1 w 10"/>
                <a:gd name="T97" fmla="*/ 15 h 16"/>
                <a:gd name="T98" fmla="*/ 0 w 10"/>
                <a:gd name="T99" fmla="*/ 15 h 16"/>
                <a:gd name="T100" fmla="*/ 0 w 10"/>
                <a:gd name="T101" fmla="*/ 16 h 16"/>
                <a:gd name="T102" fmla="*/ 0 w 10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89" name="Freeform 947"/>
            <p:cNvSpPr>
              <a:spLocks/>
            </p:cNvSpPr>
            <p:nvPr/>
          </p:nvSpPr>
          <p:spPr bwMode="auto">
            <a:xfrm>
              <a:off x="6239154" y="2873317"/>
              <a:ext cx="9842" cy="14764"/>
            </a:xfrm>
            <a:custGeom>
              <a:avLst/>
              <a:gdLst>
                <a:gd name="T0" fmla="*/ 10 w 10"/>
                <a:gd name="T1" fmla="*/ 0 h 15"/>
                <a:gd name="T2" fmla="*/ 10 w 10"/>
                <a:gd name="T3" fmla="*/ 0 h 15"/>
                <a:gd name="T4" fmla="*/ 10 w 10"/>
                <a:gd name="T5" fmla="*/ 0 h 15"/>
                <a:gd name="T6" fmla="*/ 10 w 10"/>
                <a:gd name="T7" fmla="*/ 1 h 15"/>
                <a:gd name="T8" fmla="*/ 9 w 10"/>
                <a:gd name="T9" fmla="*/ 1 h 15"/>
                <a:gd name="T10" fmla="*/ 9 w 10"/>
                <a:gd name="T11" fmla="*/ 1 h 15"/>
                <a:gd name="T12" fmla="*/ 9 w 10"/>
                <a:gd name="T13" fmla="*/ 2 h 15"/>
                <a:gd name="T14" fmla="*/ 9 w 10"/>
                <a:gd name="T15" fmla="*/ 2 h 15"/>
                <a:gd name="T16" fmla="*/ 9 w 10"/>
                <a:gd name="T17" fmla="*/ 2 h 15"/>
                <a:gd name="T18" fmla="*/ 8 w 10"/>
                <a:gd name="T19" fmla="*/ 3 h 15"/>
                <a:gd name="T20" fmla="*/ 8 w 10"/>
                <a:gd name="T21" fmla="*/ 3 h 15"/>
                <a:gd name="T22" fmla="*/ 8 w 10"/>
                <a:gd name="T23" fmla="*/ 3 h 15"/>
                <a:gd name="T24" fmla="*/ 8 w 10"/>
                <a:gd name="T25" fmla="*/ 3 h 15"/>
                <a:gd name="T26" fmla="*/ 8 w 10"/>
                <a:gd name="T27" fmla="*/ 4 h 15"/>
                <a:gd name="T28" fmla="*/ 7 w 10"/>
                <a:gd name="T29" fmla="*/ 4 h 15"/>
                <a:gd name="T30" fmla="*/ 7 w 10"/>
                <a:gd name="T31" fmla="*/ 4 h 15"/>
                <a:gd name="T32" fmla="*/ 7 w 10"/>
                <a:gd name="T33" fmla="*/ 5 h 15"/>
                <a:gd name="T34" fmla="*/ 7 w 10"/>
                <a:gd name="T35" fmla="*/ 5 h 15"/>
                <a:gd name="T36" fmla="*/ 7 w 10"/>
                <a:gd name="T37" fmla="*/ 5 h 15"/>
                <a:gd name="T38" fmla="*/ 6 w 10"/>
                <a:gd name="T39" fmla="*/ 6 h 15"/>
                <a:gd name="T40" fmla="*/ 6 w 10"/>
                <a:gd name="T41" fmla="*/ 6 h 15"/>
                <a:gd name="T42" fmla="*/ 6 w 10"/>
                <a:gd name="T43" fmla="*/ 6 h 15"/>
                <a:gd name="T44" fmla="*/ 6 w 10"/>
                <a:gd name="T45" fmla="*/ 6 h 15"/>
                <a:gd name="T46" fmla="*/ 6 w 10"/>
                <a:gd name="T47" fmla="*/ 7 h 15"/>
                <a:gd name="T48" fmla="*/ 5 w 10"/>
                <a:gd name="T49" fmla="*/ 7 h 15"/>
                <a:gd name="T50" fmla="*/ 5 w 10"/>
                <a:gd name="T51" fmla="*/ 7 h 15"/>
                <a:gd name="T52" fmla="*/ 5 w 10"/>
                <a:gd name="T53" fmla="*/ 8 h 15"/>
                <a:gd name="T54" fmla="*/ 5 w 10"/>
                <a:gd name="T55" fmla="*/ 8 h 15"/>
                <a:gd name="T56" fmla="*/ 5 w 10"/>
                <a:gd name="T57" fmla="*/ 8 h 15"/>
                <a:gd name="T58" fmla="*/ 4 w 10"/>
                <a:gd name="T59" fmla="*/ 8 h 15"/>
                <a:gd name="T60" fmla="*/ 4 w 10"/>
                <a:gd name="T61" fmla="*/ 9 h 15"/>
                <a:gd name="T62" fmla="*/ 4 w 10"/>
                <a:gd name="T63" fmla="*/ 9 h 15"/>
                <a:gd name="T64" fmla="*/ 4 w 10"/>
                <a:gd name="T65" fmla="*/ 9 h 15"/>
                <a:gd name="T66" fmla="*/ 4 w 10"/>
                <a:gd name="T67" fmla="*/ 10 h 15"/>
                <a:gd name="T68" fmla="*/ 3 w 10"/>
                <a:gd name="T69" fmla="*/ 10 h 15"/>
                <a:gd name="T70" fmla="*/ 3 w 10"/>
                <a:gd name="T71" fmla="*/ 10 h 15"/>
                <a:gd name="T72" fmla="*/ 3 w 10"/>
                <a:gd name="T73" fmla="*/ 11 h 15"/>
                <a:gd name="T74" fmla="*/ 3 w 10"/>
                <a:gd name="T75" fmla="*/ 11 h 15"/>
                <a:gd name="T76" fmla="*/ 3 w 10"/>
                <a:gd name="T77" fmla="*/ 11 h 15"/>
                <a:gd name="T78" fmla="*/ 2 w 10"/>
                <a:gd name="T79" fmla="*/ 11 h 15"/>
                <a:gd name="T80" fmla="*/ 2 w 10"/>
                <a:gd name="T81" fmla="*/ 12 h 15"/>
                <a:gd name="T82" fmla="*/ 2 w 10"/>
                <a:gd name="T83" fmla="*/ 12 h 15"/>
                <a:gd name="T84" fmla="*/ 2 w 10"/>
                <a:gd name="T85" fmla="*/ 12 h 15"/>
                <a:gd name="T86" fmla="*/ 2 w 10"/>
                <a:gd name="T87" fmla="*/ 12 h 15"/>
                <a:gd name="T88" fmla="*/ 1 w 10"/>
                <a:gd name="T89" fmla="*/ 13 h 15"/>
                <a:gd name="T90" fmla="*/ 1 w 10"/>
                <a:gd name="T91" fmla="*/ 13 h 15"/>
                <a:gd name="T92" fmla="*/ 1 w 10"/>
                <a:gd name="T93" fmla="*/ 13 h 15"/>
                <a:gd name="T94" fmla="*/ 1 w 10"/>
                <a:gd name="T95" fmla="*/ 13 h 15"/>
                <a:gd name="T96" fmla="*/ 1 w 10"/>
                <a:gd name="T97" fmla="*/ 14 h 15"/>
                <a:gd name="T98" fmla="*/ 1 w 10"/>
                <a:gd name="T99" fmla="*/ 14 h 15"/>
                <a:gd name="T100" fmla="*/ 0 w 10"/>
                <a:gd name="T101" fmla="*/ 15 h 15"/>
                <a:gd name="T102" fmla="*/ 0 w 10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0" name="Freeform 948"/>
            <p:cNvSpPr>
              <a:spLocks/>
            </p:cNvSpPr>
            <p:nvPr/>
          </p:nvSpPr>
          <p:spPr bwMode="auto">
            <a:xfrm>
              <a:off x="6229311" y="2888081"/>
              <a:ext cx="9842" cy="12796"/>
            </a:xfrm>
            <a:custGeom>
              <a:avLst/>
              <a:gdLst>
                <a:gd name="T0" fmla="*/ 10 w 10"/>
                <a:gd name="T1" fmla="*/ 0 h 13"/>
                <a:gd name="T2" fmla="*/ 10 w 10"/>
                <a:gd name="T3" fmla="*/ 0 h 13"/>
                <a:gd name="T4" fmla="*/ 10 w 10"/>
                <a:gd name="T5" fmla="*/ 0 h 13"/>
                <a:gd name="T6" fmla="*/ 10 w 10"/>
                <a:gd name="T7" fmla="*/ 0 h 13"/>
                <a:gd name="T8" fmla="*/ 9 w 10"/>
                <a:gd name="T9" fmla="*/ 1 h 13"/>
                <a:gd name="T10" fmla="*/ 9 w 10"/>
                <a:gd name="T11" fmla="*/ 1 h 13"/>
                <a:gd name="T12" fmla="*/ 9 w 10"/>
                <a:gd name="T13" fmla="*/ 1 h 13"/>
                <a:gd name="T14" fmla="*/ 9 w 10"/>
                <a:gd name="T15" fmla="*/ 1 h 13"/>
                <a:gd name="T16" fmla="*/ 9 w 10"/>
                <a:gd name="T17" fmla="*/ 2 h 13"/>
                <a:gd name="T18" fmla="*/ 8 w 10"/>
                <a:gd name="T19" fmla="*/ 2 h 13"/>
                <a:gd name="T20" fmla="*/ 8 w 10"/>
                <a:gd name="T21" fmla="*/ 2 h 13"/>
                <a:gd name="T22" fmla="*/ 8 w 10"/>
                <a:gd name="T23" fmla="*/ 3 h 13"/>
                <a:gd name="T24" fmla="*/ 8 w 10"/>
                <a:gd name="T25" fmla="*/ 3 h 13"/>
                <a:gd name="T26" fmla="*/ 8 w 10"/>
                <a:gd name="T27" fmla="*/ 3 h 13"/>
                <a:gd name="T28" fmla="*/ 8 w 10"/>
                <a:gd name="T29" fmla="*/ 3 h 13"/>
                <a:gd name="T30" fmla="*/ 7 w 10"/>
                <a:gd name="T31" fmla="*/ 4 h 13"/>
                <a:gd name="T32" fmla="*/ 7 w 10"/>
                <a:gd name="T33" fmla="*/ 4 h 13"/>
                <a:gd name="T34" fmla="*/ 7 w 10"/>
                <a:gd name="T35" fmla="*/ 4 h 13"/>
                <a:gd name="T36" fmla="*/ 7 w 10"/>
                <a:gd name="T37" fmla="*/ 4 h 13"/>
                <a:gd name="T38" fmla="*/ 6 w 10"/>
                <a:gd name="T39" fmla="*/ 5 h 13"/>
                <a:gd name="T40" fmla="*/ 6 w 10"/>
                <a:gd name="T41" fmla="*/ 5 h 13"/>
                <a:gd name="T42" fmla="*/ 6 w 10"/>
                <a:gd name="T43" fmla="*/ 5 h 13"/>
                <a:gd name="T44" fmla="*/ 6 w 10"/>
                <a:gd name="T45" fmla="*/ 6 h 13"/>
                <a:gd name="T46" fmla="*/ 6 w 10"/>
                <a:gd name="T47" fmla="*/ 6 h 13"/>
                <a:gd name="T48" fmla="*/ 5 w 10"/>
                <a:gd name="T49" fmla="*/ 6 h 13"/>
                <a:gd name="T50" fmla="*/ 5 w 10"/>
                <a:gd name="T51" fmla="*/ 6 h 13"/>
                <a:gd name="T52" fmla="*/ 5 w 10"/>
                <a:gd name="T53" fmla="*/ 7 h 13"/>
                <a:gd name="T54" fmla="*/ 5 w 10"/>
                <a:gd name="T55" fmla="*/ 7 h 13"/>
                <a:gd name="T56" fmla="*/ 5 w 10"/>
                <a:gd name="T57" fmla="*/ 7 h 13"/>
                <a:gd name="T58" fmla="*/ 5 w 10"/>
                <a:gd name="T59" fmla="*/ 7 h 13"/>
                <a:gd name="T60" fmla="*/ 4 w 10"/>
                <a:gd name="T61" fmla="*/ 8 h 13"/>
                <a:gd name="T62" fmla="*/ 4 w 10"/>
                <a:gd name="T63" fmla="*/ 8 h 13"/>
                <a:gd name="T64" fmla="*/ 4 w 10"/>
                <a:gd name="T65" fmla="*/ 8 h 13"/>
                <a:gd name="T66" fmla="*/ 4 w 10"/>
                <a:gd name="T67" fmla="*/ 8 h 13"/>
                <a:gd name="T68" fmla="*/ 3 w 10"/>
                <a:gd name="T69" fmla="*/ 9 h 13"/>
                <a:gd name="T70" fmla="*/ 3 w 10"/>
                <a:gd name="T71" fmla="*/ 9 h 13"/>
                <a:gd name="T72" fmla="*/ 3 w 10"/>
                <a:gd name="T73" fmla="*/ 9 h 13"/>
                <a:gd name="T74" fmla="*/ 3 w 10"/>
                <a:gd name="T75" fmla="*/ 9 h 13"/>
                <a:gd name="T76" fmla="*/ 3 w 10"/>
                <a:gd name="T77" fmla="*/ 10 h 13"/>
                <a:gd name="T78" fmla="*/ 2 w 10"/>
                <a:gd name="T79" fmla="*/ 10 h 13"/>
                <a:gd name="T80" fmla="*/ 2 w 10"/>
                <a:gd name="T81" fmla="*/ 10 h 13"/>
                <a:gd name="T82" fmla="*/ 2 w 10"/>
                <a:gd name="T83" fmla="*/ 10 h 13"/>
                <a:gd name="T84" fmla="*/ 2 w 10"/>
                <a:gd name="T85" fmla="*/ 11 h 13"/>
                <a:gd name="T86" fmla="*/ 2 w 10"/>
                <a:gd name="T87" fmla="*/ 11 h 13"/>
                <a:gd name="T88" fmla="*/ 2 w 10"/>
                <a:gd name="T89" fmla="*/ 11 h 13"/>
                <a:gd name="T90" fmla="*/ 1 w 10"/>
                <a:gd name="T91" fmla="*/ 11 h 13"/>
                <a:gd name="T92" fmla="*/ 1 w 10"/>
                <a:gd name="T93" fmla="*/ 12 h 13"/>
                <a:gd name="T94" fmla="*/ 1 w 10"/>
                <a:gd name="T95" fmla="*/ 12 h 13"/>
                <a:gd name="T96" fmla="*/ 1 w 10"/>
                <a:gd name="T97" fmla="*/ 12 h 13"/>
                <a:gd name="T98" fmla="*/ 1 w 10"/>
                <a:gd name="T99" fmla="*/ 12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1" name="Freeform 949"/>
            <p:cNvSpPr>
              <a:spLocks/>
            </p:cNvSpPr>
            <p:nvPr/>
          </p:nvSpPr>
          <p:spPr bwMode="auto">
            <a:xfrm>
              <a:off x="6219469" y="2900876"/>
              <a:ext cx="9842" cy="10827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10 w 10"/>
                <a:gd name="T5" fmla="*/ 0 h 11"/>
                <a:gd name="T6" fmla="*/ 10 w 10"/>
                <a:gd name="T7" fmla="*/ 0 h 11"/>
                <a:gd name="T8" fmla="*/ 9 w 10"/>
                <a:gd name="T9" fmla="*/ 1 h 11"/>
                <a:gd name="T10" fmla="*/ 9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9 w 10"/>
                <a:gd name="T17" fmla="*/ 2 h 11"/>
                <a:gd name="T18" fmla="*/ 9 w 10"/>
                <a:gd name="T19" fmla="*/ 2 h 11"/>
                <a:gd name="T20" fmla="*/ 8 w 10"/>
                <a:gd name="T21" fmla="*/ 2 h 11"/>
                <a:gd name="T22" fmla="*/ 8 w 10"/>
                <a:gd name="T23" fmla="*/ 2 h 11"/>
                <a:gd name="T24" fmla="*/ 8 w 10"/>
                <a:gd name="T25" fmla="*/ 3 h 11"/>
                <a:gd name="T26" fmla="*/ 8 w 10"/>
                <a:gd name="T27" fmla="*/ 3 h 11"/>
                <a:gd name="T28" fmla="*/ 8 w 10"/>
                <a:gd name="T29" fmla="*/ 3 h 11"/>
                <a:gd name="T30" fmla="*/ 7 w 10"/>
                <a:gd name="T31" fmla="*/ 3 h 11"/>
                <a:gd name="T32" fmla="*/ 7 w 10"/>
                <a:gd name="T33" fmla="*/ 4 h 11"/>
                <a:gd name="T34" fmla="*/ 7 w 10"/>
                <a:gd name="T35" fmla="*/ 4 h 11"/>
                <a:gd name="T36" fmla="*/ 7 w 10"/>
                <a:gd name="T37" fmla="*/ 4 h 11"/>
                <a:gd name="T38" fmla="*/ 6 w 10"/>
                <a:gd name="T39" fmla="*/ 4 h 11"/>
                <a:gd name="T40" fmla="*/ 6 w 10"/>
                <a:gd name="T41" fmla="*/ 4 h 11"/>
                <a:gd name="T42" fmla="*/ 6 w 10"/>
                <a:gd name="T43" fmla="*/ 5 h 11"/>
                <a:gd name="T44" fmla="*/ 6 w 10"/>
                <a:gd name="T45" fmla="*/ 5 h 11"/>
                <a:gd name="T46" fmla="*/ 6 w 10"/>
                <a:gd name="T47" fmla="*/ 5 h 11"/>
                <a:gd name="T48" fmla="*/ 6 w 10"/>
                <a:gd name="T49" fmla="*/ 6 h 11"/>
                <a:gd name="T50" fmla="*/ 5 w 10"/>
                <a:gd name="T51" fmla="*/ 6 h 11"/>
                <a:gd name="T52" fmla="*/ 5 w 10"/>
                <a:gd name="T53" fmla="*/ 6 h 11"/>
                <a:gd name="T54" fmla="*/ 5 w 10"/>
                <a:gd name="T55" fmla="*/ 6 h 11"/>
                <a:gd name="T56" fmla="*/ 5 w 10"/>
                <a:gd name="T57" fmla="*/ 6 h 11"/>
                <a:gd name="T58" fmla="*/ 5 w 10"/>
                <a:gd name="T59" fmla="*/ 7 h 11"/>
                <a:gd name="T60" fmla="*/ 4 w 10"/>
                <a:gd name="T61" fmla="*/ 7 h 11"/>
                <a:gd name="T62" fmla="*/ 4 w 10"/>
                <a:gd name="T63" fmla="*/ 7 h 11"/>
                <a:gd name="T64" fmla="*/ 4 w 10"/>
                <a:gd name="T65" fmla="*/ 7 h 11"/>
                <a:gd name="T66" fmla="*/ 4 w 10"/>
                <a:gd name="T67" fmla="*/ 8 h 11"/>
                <a:gd name="T68" fmla="*/ 3 w 10"/>
                <a:gd name="T69" fmla="*/ 8 h 11"/>
                <a:gd name="T70" fmla="*/ 3 w 10"/>
                <a:gd name="T71" fmla="*/ 8 h 11"/>
                <a:gd name="T72" fmla="*/ 3 w 10"/>
                <a:gd name="T73" fmla="*/ 8 h 11"/>
                <a:gd name="T74" fmla="*/ 3 w 10"/>
                <a:gd name="T75" fmla="*/ 9 h 11"/>
                <a:gd name="T76" fmla="*/ 3 w 10"/>
                <a:gd name="T77" fmla="*/ 9 h 11"/>
                <a:gd name="T78" fmla="*/ 3 w 10"/>
                <a:gd name="T79" fmla="*/ 9 h 11"/>
                <a:gd name="T80" fmla="*/ 2 w 10"/>
                <a:gd name="T81" fmla="*/ 9 h 11"/>
                <a:gd name="T82" fmla="*/ 2 w 10"/>
                <a:gd name="T83" fmla="*/ 9 h 11"/>
                <a:gd name="T84" fmla="*/ 2 w 10"/>
                <a:gd name="T85" fmla="*/ 10 h 11"/>
                <a:gd name="T86" fmla="*/ 2 w 10"/>
                <a:gd name="T87" fmla="*/ 10 h 11"/>
                <a:gd name="T88" fmla="*/ 2 w 10"/>
                <a:gd name="T89" fmla="*/ 10 h 11"/>
                <a:gd name="T90" fmla="*/ 1 w 10"/>
                <a:gd name="T91" fmla="*/ 10 h 11"/>
                <a:gd name="T92" fmla="*/ 1 w 10"/>
                <a:gd name="T93" fmla="*/ 10 h 11"/>
                <a:gd name="T94" fmla="*/ 1 w 10"/>
                <a:gd name="T95" fmla="*/ 11 h 11"/>
                <a:gd name="T96" fmla="*/ 1 w 10"/>
                <a:gd name="T97" fmla="*/ 11 h 11"/>
                <a:gd name="T98" fmla="*/ 1 w 10"/>
                <a:gd name="T99" fmla="*/ 11 h 11"/>
                <a:gd name="T100" fmla="*/ 1 w 10"/>
                <a:gd name="T101" fmla="*/ 11 h 11"/>
                <a:gd name="T102" fmla="*/ 0 w 10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2" name="Freeform 950"/>
            <p:cNvSpPr>
              <a:spLocks/>
            </p:cNvSpPr>
            <p:nvPr/>
          </p:nvSpPr>
          <p:spPr bwMode="auto">
            <a:xfrm>
              <a:off x="6209626" y="2911703"/>
              <a:ext cx="10827" cy="10827"/>
            </a:xfrm>
            <a:custGeom>
              <a:avLst/>
              <a:gdLst>
                <a:gd name="T0" fmla="*/ 11 w 11"/>
                <a:gd name="T1" fmla="*/ 0 h 11"/>
                <a:gd name="T2" fmla="*/ 10 w 11"/>
                <a:gd name="T3" fmla="*/ 0 h 11"/>
                <a:gd name="T4" fmla="*/ 10 w 11"/>
                <a:gd name="T5" fmla="*/ 1 h 11"/>
                <a:gd name="T6" fmla="*/ 10 w 11"/>
                <a:gd name="T7" fmla="*/ 1 h 11"/>
                <a:gd name="T8" fmla="*/ 10 w 11"/>
                <a:gd name="T9" fmla="*/ 1 h 11"/>
                <a:gd name="T10" fmla="*/ 9 w 11"/>
                <a:gd name="T11" fmla="*/ 2 h 11"/>
                <a:gd name="T12" fmla="*/ 9 w 11"/>
                <a:gd name="T13" fmla="*/ 2 h 11"/>
                <a:gd name="T14" fmla="*/ 9 w 11"/>
                <a:gd name="T15" fmla="*/ 2 h 11"/>
                <a:gd name="T16" fmla="*/ 9 w 11"/>
                <a:gd name="T17" fmla="*/ 2 h 11"/>
                <a:gd name="T18" fmla="*/ 9 w 11"/>
                <a:gd name="T19" fmla="*/ 2 h 11"/>
                <a:gd name="T20" fmla="*/ 8 w 11"/>
                <a:gd name="T21" fmla="*/ 3 h 11"/>
                <a:gd name="T22" fmla="*/ 8 w 11"/>
                <a:gd name="T23" fmla="*/ 3 h 11"/>
                <a:gd name="T24" fmla="*/ 8 w 11"/>
                <a:gd name="T25" fmla="*/ 3 h 11"/>
                <a:gd name="T26" fmla="*/ 8 w 11"/>
                <a:gd name="T27" fmla="*/ 3 h 11"/>
                <a:gd name="T28" fmla="*/ 8 w 11"/>
                <a:gd name="T29" fmla="*/ 3 h 11"/>
                <a:gd name="T30" fmla="*/ 8 w 11"/>
                <a:gd name="T31" fmla="*/ 4 h 11"/>
                <a:gd name="T32" fmla="*/ 7 w 11"/>
                <a:gd name="T33" fmla="*/ 4 h 11"/>
                <a:gd name="T34" fmla="*/ 7 w 11"/>
                <a:gd name="T35" fmla="*/ 4 h 11"/>
                <a:gd name="T36" fmla="*/ 7 w 11"/>
                <a:gd name="T37" fmla="*/ 4 h 11"/>
                <a:gd name="T38" fmla="*/ 7 w 11"/>
                <a:gd name="T39" fmla="*/ 5 h 11"/>
                <a:gd name="T40" fmla="*/ 6 w 11"/>
                <a:gd name="T41" fmla="*/ 5 h 11"/>
                <a:gd name="T42" fmla="*/ 6 w 11"/>
                <a:gd name="T43" fmla="*/ 5 h 11"/>
                <a:gd name="T44" fmla="*/ 6 w 11"/>
                <a:gd name="T45" fmla="*/ 5 h 11"/>
                <a:gd name="T46" fmla="*/ 6 w 11"/>
                <a:gd name="T47" fmla="*/ 5 h 11"/>
                <a:gd name="T48" fmla="*/ 6 w 11"/>
                <a:gd name="T49" fmla="*/ 6 h 11"/>
                <a:gd name="T50" fmla="*/ 5 w 11"/>
                <a:gd name="T51" fmla="*/ 6 h 11"/>
                <a:gd name="T52" fmla="*/ 5 w 11"/>
                <a:gd name="T53" fmla="*/ 6 h 11"/>
                <a:gd name="T54" fmla="*/ 5 w 11"/>
                <a:gd name="T55" fmla="*/ 6 h 11"/>
                <a:gd name="T56" fmla="*/ 5 w 11"/>
                <a:gd name="T57" fmla="*/ 6 h 11"/>
                <a:gd name="T58" fmla="*/ 5 w 11"/>
                <a:gd name="T59" fmla="*/ 6 h 11"/>
                <a:gd name="T60" fmla="*/ 5 w 11"/>
                <a:gd name="T61" fmla="*/ 7 h 11"/>
                <a:gd name="T62" fmla="*/ 4 w 11"/>
                <a:gd name="T63" fmla="*/ 7 h 11"/>
                <a:gd name="T64" fmla="*/ 4 w 11"/>
                <a:gd name="T65" fmla="*/ 7 h 11"/>
                <a:gd name="T66" fmla="*/ 4 w 11"/>
                <a:gd name="T67" fmla="*/ 7 h 11"/>
                <a:gd name="T68" fmla="*/ 4 w 11"/>
                <a:gd name="T69" fmla="*/ 8 h 11"/>
                <a:gd name="T70" fmla="*/ 3 w 11"/>
                <a:gd name="T71" fmla="*/ 8 h 11"/>
                <a:gd name="T72" fmla="*/ 3 w 11"/>
                <a:gd name="T73" fmla="*/ 8 h 11"/>
                <a:gd name="T74" fmla="*/ 3 w 11"/>
                <a:gd name="T75" fmla="*/ 8 h 11"/>
                <a:gd name="T76" fmla="*/ 3 w 11"/>
                <a:gd name="T77" fmla="*/ 8 h 11"/>
                <a:gd name="T78" fmla="*/ 3 w 11"/>
                <a:gd name="T79" fmla="*/ 9 h 11"/>
                <a:gd name="T80" fmla="*/ 2 w 11"/>
                <a:gd name="T81" fmla="*/ 9 h 11"/>
                <a:gd name="T82" fmla="*/ 2 w 11"/>
                <a:gd name="T83" fmla="*/ 9 h 11"/>
                <a:gd name="T84" fmla="*/ 2 w 11"/>
                <a:gd name="T85" fmla="*/ 9 h 11"/>
                <a:gd name="T86" fmla="*/ 2 w 11"/>
                <a:gd name="T87" fmla="*/ 9 h 11"/>
                <a:gd name="T88" fmla="*/ 2 w 11"/>
                <a:gd name="T89" fmla="*/ 9 h 11"/>
                <a:gd name="T90" fmla="*/ 2 w 11"/>
                <a:gd name="T91" fmla="*/ 10 h 11"/>
                <a:gd name="T92" fmla="*/ 1 w 11"/>
                <a:gd name="T93" fmla="*/ 10 h 11"/>
                <a:gd name="T94" fmla="*/ 1 w 11"/>
                <a:gd name="T95" fmla="*/ 10 h 11"/>
                <a:gd name="T96" fmla="*/ 1 w 11"/>
                <a:gd name="T97" fmla="*/ 10 h 11"/>
                <a:gd name="T98" fmla="*/ 1 w 11"/>
                <a:gd name="T99" fmla="*/ 11 h 11"/>
                <a:gd name="T100" fmla="*/ 1 w 11"/>
                <a:gd name="T101" fmla="*/ 11 h 11"/>
                <a:gd name="T102" fmla="*/ 0 w 11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3" name="Freeform 951"/>
            <p:cNvSpPr>
              <a:spLocks/>
            </p:cNvSpPr>
            <p:nvPr/>
          </p:nvSpPr>
          <p:spPr bwMode="auto">
            <a:xfrm>
              <a:off x="6200768" y="2922530"/>
              <a:ext cx="9842" cy="8859"/>
            </a:xfrm>
            <a:custGeom>
              <a:avLst/>
              <a:gdLst>
                <a:gd name="T0" fmla="*/ 10 w 10"/>
                <a:gd name="T1" fmla="*/ 0 h 9"/>
                <a:gd name="T2" fmla="*/ 9 w 10"/>
                <a:gd name="T3" fmla="*/ 0 h 9"/>
                <a:gd name="T4" fmla="*/ 9 w 10"/>
                <a:gd name="T5" fmla="*/ 0 h 9"/>
                <a:gd name="T6" fmla="*/ 9 w 10"/>
                <a:gd name="T7" fmla="*/ 0 h 9"/>
                <a:gd name="T8" fmla="*/ 9 w 10"/>
                <a:gd name="T9" fmla="*/ 0 h 9"/>
                <a:gd name="T10" fmla="*/ 8 w 10"/>
                <a:gd name="T11" fmla="*/ 1 h 9"/>
                <a:gd name="T12" fmla="*/ 8 w 10"/>
                <a:gd name="T13" fmla="*/ 1 h 9"/>
                <a:gd name="T14" fmla="*/ 8 w 10"/>
                <a:gd name="T15" fmla="*/ 1 h 9"/>
                <a:gd name="T16" fmla="*/ 8 w 10"/>
                <a:gd name="T17" fmla="*/ 1 h 9"/>
                <a:gd name="T18" fmla="*/ 8 w 10"/>
                <a:gd name="T19" fmla="*/ 1 h 9"/>
                <a:gd name="T20" fmla="*/ 8 w 10"/>
                <a:gd name="T21" fmla="*/ 2 h 9"/>
                <a:gd name="T22" fmla="*/ 7 w 10"/>
                <a:gd name="T23" fmla="*/ 2 h 9"/>
                <a:gd name="T24" fmla="*/ 7 w 10"/>
                <a:gd name="T25" fmla="*/ 2 h 9"/>
                <a:gd name="T26" fmla="*/ 7 w 10"/>
                <a:gd name="T27" fmla="*/ 2 h 9"/>
                <a:gd name="T28" fmla="*/ 7 w 10"/>
                <a:gd name="T29" fmla="*/ 2 h 9"/>
                <a:gd name="T30" fmla="*/ 7 w 10"/>
                <a:gd name="T31" fmla="*/ 2 h 9"/>
                <a:gd name="T32" fmla="*/ 6 w 10"/>
                <a:gd name="T33" fmla="*/ 3 h 9"/>
                <a:gd name="T34" fmla="*/ 6 w 10"/>
                <a:gd name="T35" fmla="*/ 3 h 9"/>
                <a:gd name="T36" fmla="*/ 6 w 10"/>
                <a:gd name="T37" fmla="*/ 3 h 9"/>
                <a:gd name="T38" fmla="*/ 6 w 10"/>
                <a:gd name="T39" fmla="*/ 3 h 9"/>
                <a:gd name="T40" fmla="*/ 5 w 10"/>
                <a:gd name="T41" fmla="*/ 3 h 9"/>
                <a:gd name="T42" fmla="*/ 5 w 10"/>
                <a:gd name="T43" fmla="*/ 4 h 9"/>
                <a:gd name="T44" fmla="*/ 5 w 10"/>
                <a:gd name="T45" fmla="*/ 4 h 9"/>
                <a:gd name="T46" fmla="*/ 5 w 10"/>
                <a:gd name="T47" fmla="*/ 4 h 9"/>
                <a:gd name="T48" fmla="*/ 5 w 10"/>
                <a:gd name="T49" fmla="*/ 4 h 9"/>
                <a:gd name="T50" fmla="*/ 5 w 10"/>
                <a:gd name="T51" fmla="*/ 4 h 9"/>
                <a:gd name="T52" fmla="*/ 4 w 10"/>
                <a:gd name="T53" fmla="*/ 4 h 9"/>
                <a:gd name="T54" fmla="*/ 4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5 h 9"/>
                <a:gd name="T62" fmla="*/ 3 w 10"/>
                <a:gd name="T63" fmla="*/ 5 h 9"/>
                <a:gd name="T64" fmla="*/ 3 w 10"/>
                <a:gd name="T65" fmla="*/ 5 h 9"/>
                <a:gd name="T66" fmla="*/ 3 w 10"/>
                <a:gd name="T67" fmla="*/ 6 h 9"/>
                <a:gd name="T68" fmla="*/ 3 w 10"/>
                <a:gd name="T69" fmla="*/ 6 h 9"/>
                <a:gd name="T70" fmla="*/ 2 w 10"/>
                <a:gd name="T71" fmla="*/ 6 h 9"/>
                <a:gd name="T72" fmla="*/ 2 w 10"/>
                <a:gd name="T73" fmla="*/ 6 h 9"/>
                <a:gd name="T74" fmla="*/ 2 w 10"/>
                <a:gd name="T75" fmla="*/ 7 h 9"/>
                <a:gd name="T76" fmla="*/ 2 w 10"/>
                <a:gd name="T77" fmla="*/ 7 h 9"/>
                <a:gd name="T78" fmla="*/ 2 w 10"/>
                <a:gd name="T79" fmla="*/ 7 h 9"/>
                <a:gd name="T80" fmla="*/ 2 w 10"/>
                <a:gd name="T81" fmla="*/ 7 h 9"/>
                <a:gd name="T82" fmla="*/ 1 w 10"/>
                <a:gd name="T83" fmla="*/ 7 h 9"/>
                <a:gd name="T84" fmla="*/ 1 w 10"/>
                <a:gd name="T85" fmla="*/ 7 h 9"/>
                <a:gd name="T86" fmla="*/ 1 w 10"/>
                <a:gd name="T87" fmla="*/ 7 h 9"/>
                <a:gd name="T88" fmla="*/ 1 w 10"/>
                <a:gd name="T89" fmla="*/ 8 h 9"/>
                <a:gd name="T90" fmla="*/ 1 w 10"/>
                <a:gd name="T91" fmla="*/ 8 h 9"/>
                <a:gd name="T92" fmla="*/ 0 w 10"/>
                <a:gd name="T93" fmla="*/ 8 h 9"/>
                <a:gd name="T94" fmla="*/ 0 w 10"/>
                <a:gd name="T95" fmla="*/ 8 h 9"/>
                <a:gd name="T96" fmla="*/ 0 w 10"/>
                <a:gd name="T97" fmla="*/ 8 h 9"/>
                <a:gd name="T98" fmla="*/ 0 w 10"/>
                <a:gd name="T99" fmla="*/ 8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4" name="Freeform 952"/>
            <p:cNvSpPr>
              <a:spLocks/>
            </p:cNvSpPr>
            <p:nvPr/>
          </p:nvSpPr>
          <p:spPr bwMode="auto">
            <a:xfrm>
              <a:off x="6190926" y="2931388"/>
              <a:ext cx="9842" cy="7874"/>
            </a:xfrm>
            <a:custGeom>
              <a:avLst/>
              <a:gdLst>
                <a:gd name="T0" fmla="*/ 10 w 10"/>
                <a:gd name="T1" fmla="*/ 0 h 8"/>
                <a:gd name="T2" fmla="*/ 10 w 10"/>
                <a:gd name="T3" fmla="*/ 0 h 8"/>
                <a:gd name="T4" fmla="*/ 9 w 10"/>
                <a:gd name="T5" fmla="*/ 0 h 8"/>
                <a:gd name="T6" fmla="*/ 9 w 10"/>
                <a:gd name="T7" fmla="*/ 0 h 8"/>
                <a:gd name="T8" fmla="*/ 9 w 10"/>
                <a:gd name="T9" fmla="*/ 0 h 8"/>
                <a:gd name="T10" fmla="*/ 9 w 10"/>
                <a:gd name="T11" fmla="*/ 1 h 8"/>
                <a:gd name="T12" fmla="*/ 8 w 10"/>
                <a:gd name="T13" fmla="*/ 1 h 8"/>
                <a:gd name="T14" fmla="*/ 8 w 10"/>
                <a:gd name="T15" fmla="*/ 1 h 8"/>
                <a:gd name="T16" fmla="*/ 8 w 10"/>
                <a:gd name="T17" fmla="*/ 1 h 8"/>
                <a:gd name="T18" fmla="*/ 8 w 10"/>
                <a:gd name="T19" fmla="*/ 1 h 8"/>
                <a:gd name="T20" fmla="*/ 8 w 10"/>
                <a:gd name="T21" fmla="*/ 1 h 8"/>
                <a:gd name="T22" fmla="*/ 7 w 10"/>
                <a:gd name="T23" fmla="*/ 1 h 8"/>
                <a:gd name="T24" fmla="*/ 7 w 10"/>
                <a:gd name="T25" fmla="*/ 2 h 8"/>
                <a:gd name="T26" fmla="*/ 7 w 10"/>
                <a:gd name="T27" fmla="*/ 2 h 8"/>
                <a:gd name="T28" fmla="*/ 7 w 10"/>
                <a:gd name="T29" fmla="*/ 2 h 8"/>
                <a:gd name="T30" fmla="*/ 7 w 10"/>
                <a:gd name="T31" fmla="*/ 2 h 8"/>
                <a:gd name="T32" fmla="*/ 7 w 10"/>
                <a:gd name="T33" fmla="*/ 2 h 8"/>
                <a:gd name="T34" fmla="*/ 6 w 10"/>
                <a:gd name="T35" fmla="*/ 2 h 8"/>
                <a:gd name="T36" fmla="*/ 6 w 10"/>
                <a:gd name="T37" fmla="*/ 2 h 8"/>
                <a:gd name="T38" fmla="*/ 6 w 10"/>
                <a:gd name="T39" fmla="*/ 3 h 8"/>
                <a:gd name="T40" fmla="*/ 6 w 10"/>
                <a:gd name="T41" fmla="*/ 3 h 8"/>
                <a:gd name="T42" fmla="*/ 5 w 10"/>
                <a:gd name="T43" fmla="*/ 3 h 8"/>
                <a:gd name="T44" fmla="*/ 5 w 10"/>
                <a:gd name="T45" fmla="*/ 3 h 8"/>
                <a:gd name="T46" fmla="*/ 5 w 10"/>
                <a:gd name="T47" fmla="*/ 3 h 8"/>
                <a:gd name="T48" fmla="*/ 5 w 10"/>
                <a:gd name="T49" fmla="*/ 3 h 8"/>
                <a:gd name="T50" fmla="*/ 5 w 10"/>
                <a:gd name="T51" fmla="*/ 3 h 8"/>
                <a:gd name="T52" fmla="*/ 4 w 10"/>
                <a:gd name="T53" fmla="*/ 4 h 8"/>
                <a:gd name="T54" fmla="*/ 4 w 10"/>
                <a:gd name="T55" fmla="*/ 4 h 8"/>
                <a:gd name="T56" fmla="*/ 4 w 10"/>
                <a:gd name="T57" fmla="*/ 4 h 8"/>
                <a:gd name="T58" fmla="*/ 4 w 10"/>
                <a:gd name="T59" fmla="*/ 4 h 8"/>
                <a:gd name="T60" fmla="*/ 4 w 10"/>
                <a:gd name="T61" fmla="*/ 4 h 8"/>
                <a:gd name="T62" fmla="*/ 4 w 10"/>
                <a:gd name="T63" fmla="*/ 5 h 8"/>
                <a:gd name="T64" fmla="*/ 3 w 10"/>
                <a:gd name="T65" fmla="*/ 5 h 8"/>
                <a:gd name="T66" fmla="*/ 3 w 10"/>
                <a:gd name="T67" fmla="*/ 5 h 8"/>
                <a:gd name="T68" fmla="*/ 3 w 10"/>
                <a:gd name="T69" fmla="*/ 5 h 8"/>
                <a:gd name="T70" fmla="*/ 3 w 10"/>
                <a:gd name="T71" fmla="*/ 5 h 8"/>
                <a:gd name="T72" fmla="*/ 2 w 10"/>
                <a:gd name="T73" fmla="*/ 5 h 8"/>
                <a:gd name="T74" fmla="*/ 2 w 10"/>
                <a:gd name="T75" fmla="*/ 5 h 8"/>
                <a:gd name="T76" fmla="*/ 2 w 10"/>
                <a:gd name="T77" fmla="*/ 6 h 8"/>
                <a:gd name="T78" fmla="*/ 2 w 10"/>
                <a:gd name="T79" fmla="*/ 6 h 8"/>
                <a:gd name="T80" fmla="*/ 2 w 10"/>
                <a:gd name="T81" fmla="*/ 6 h 8"/>
                <a:gd name="T82" fmla="*/ 1 w 10"/>
                <a:gd name="T83" fmla="*/ 6 h 8"/>
                <a:gd name="T84" fmla="*/ 1 w 10"/>
                <a:gd name="T85" fmla="*/ 6 h 8"/>
                <a:gd name="T86" fmla="*/ 1 w 10"/>
                <a:gd name="T87" fmla="*/ 6 h 8"/>
                <a:gd name="T88" fmla="*/ 1 w 10"/>
                <a:gd name="T89" fmla="*/ 6 h 8"/>
                <a:gd name="T90" fmla="*/ 1 w 10"/>
                <a:gd name="T91" fmla="*/ 6 h 8"/>
                <a:gd name="T92" fmla="*/ 1 w 10"/>
                <a:gd name="T93" fmla="*/ 7 h 8"/>
                <a:gd name="T94" fmla="*/ 0 w 10"/>
                <a:gd name="T95" fmla="*/ 7 h 8"/>
                <a:gd name="T96" fmla="*/ 0 w 10"/>
                <a:gd name="T97" fmla="*/ 7 h 8"/>
                <a:gd name="T98" fmla="*/ 0 w 10"/>
                <a:gd name="T99" fmla="*/ 7 h 8"/>
                <a:gd name="T100" fmla="*/ 0 w 10"/>
                <a:gd name="T101" fmla="*/ 7 h 8"/>
                <a:gd name="T102" fmla="*/ 0 w 10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5" name="Freeform 953"/>
            <p:cNvSpPr>
              <a:spLocks/>
            </p:cNvSpPr>
            <p:nvPr/>
          </p:nvSpPr>
          <p:spPr bwMode="auto">
            <a:xfrm>
              <a:off x="6181083" y="2938278"/>
              <a:ext cx="9842" cy="6890"/>
            </a:xfrm>
            <a:custGeom>
              <a:avLst/>
              <a:gdLst>
                <a:gd name="T0" fmla="*/ 10 w 10"/>
                <a:gd name="T1" fmla="*/ 0 h 7"/>
                <a:gd name="T2" fmla="*/ 10 w 10"/>
                <a:gd name="T3" fmla="*/ 1 h 7"/>
                <a:gd name="T4" fmla="*/ 9 w 10"/>
                <a:gd name="T5" fmla="*/ 1 h 7"/>
                <a:gd name="T6" fmla="*/ 9 w 10"/>
                <a:gd name="T7" fmla="*/ 1 h 7"/>
                <a:gd name="T8" fmla="*/ 9 w 10"/>
                <a:gd name="T9" fmla="*/ 1 h 7"/>
                <a:gd name="T10" fmla="*/ 9 w 10"/>
                <a:gd name="T11" fmla="*/ 1 h 7"/>
                <a:gd name="T12" fmla="*/ 8 w 10"/>
                <a:gd name="T13" fmla="*/ 1 h 7"/>
                <a:gd name="T14" fmla="*/ 8 w 10"/>
                <a:gd name="T15" fmla="*/ 1 h 7"/>
                <a:gd name="T16" fmla="*/ 8 w 10"/>
                <a:gd name="T17" fmla="*/ 1 h 7"/>
                <a:gd name="T18" fmla="*/ 8 w 10"/>
                <a:gd name="T19" fmla="*/ 2 h 7"/>
                <a:gd name="T20" fmla="*/ 8 w 10"/>
                <a:gd name="T21" fmla="*/ 2 h 7"/>
                <a:gd name="T22" fmla="*/ 8 w 10"/>
                <a:gd name="T23" fmla="*/ 2 h 7"/>
                <a:gd name="T24" fmla="*/ 7 w 10"/>
                <a:gd name="T25" fmla="*/ 2 h 7"/>
                <a:gd name="T26" fmla="*/ 7 w 10"/>
                <a:gd name="T27" fmla="*/ 2 h 7"/>
                <a:gd name="T28" fmla="*/ 7 w 10"/>
                <a:gd name="T29" fmla="*/ 2 h 7"/>
                <a:gd name="T30" fmla="*/ 7 w 10"/>
                <a:gd name="T31" fmla="*/ 2 h 7"/>
                <a:gd name="T32" fmla="*/ 7 w 10"/>
                <a:gd name="T33" fmla="*/ 2 h 7"/>
                <a:gd name="T34" fmla="*/ 6 w 10"/>
                <a:gd name="T35" fmla="*/ 3 h 7"/>
                <a:gd name="T36" fmla="*/ 6 w 10"/>
                <a:gd name="T37" fmla="*/ 3 h 7"/>
                <a:gd name="T38" fmla="*/ 6 w 10"/>
                <a:gd name="T39" fmla="*/ 3 h 7"/>
                <a:gd name="T40" fmla="*/ 6 w 10"/>
                <a:gd name="T41" fmla="*/ 3 h 7"/>
                <a:gd name="T42" fmla="*/ 5 w 10"/>
                <a:gd name="T43" fmla="*/ 3 h 7"/>
                <a:gd name="T44" fmla="*/ 5 w 10"/>
                <a:gd name="T45" fmla="*/ 3 h 7"/>
                <a:gd name="T46" fmla="*/ 5 w 10"/>
                <a:gd name="T47" fmla="*/ 4 h 7"/>
                <a:gd name="T48" fmla="*/ 5 w 10"/>
                <a:gd name="T49" fmla="*/ 4 h 7"/>
                <a:gd name="T50" fmla="*/ 5 w 10"/>
                <a:gd name="T51" fmla="*/ 4 h 7"/>
                <a:gd name="T52" fmla="*/ 5 w 10"/>
                <a:gd name="T53" fmla="*/ 4 h 7"/>
                <a:gd name="T54" fmla="*/ 4 w 10"/>
                <a:gd name="T55" fmla="*/ 4 h 7"/>
                <a:gd name="T56" fmla="*/ 4 w 10"/>
                <a:gd name="T57" fmla="*/ 4 h 7"/>
                <a:gd name="T58" fmla="*/ 4 w 10"/>
                <a:gd name="T59" fmla="*/ 4 h 7"/>
                <a:gd name="T60" fmla="*/ 4 w 10"/>
                <a:gd name="T61" fmla="*/ 4 h 7"/>
                <a:gd name="T62" fmla="*/ 4 w 10"/>
                <a:gd name="T63" fmla="*/ 5 h 7"/>
                <a:gd name="T64" fmla="*/ 3 w 10"/>
                <a:gd name="T65" fmla="*/ 5 h 7"/>
                <a:gd name="T66" fmla="*/ 3 w 10"/>
                <a:gd name="T67" fmla="*/ 5 h 7"/>
                <a:gd name="T68" fmla="*/ 3 w 10"/>
                <a:gd name="T69" fmla="*/ 5 h 7"/>
                <a:gd name="T70" fmla="*/ 3 w 10"/>
                <a:gd name="T71" fmla="*/ 5 h 7"/>
                <a:gd name="T72" fmla="*/ 2 w 10"/>
                <a:gd name="T73" fmla="*/ 5 h 7"/>
                <a:gd name="T74" fmla="*/ 2 w 10"/>
                <a:gd name="T75" fmla="*/ 5 h 7"/>
                <a:gd name="T76" fmla="*/ 2 w 10"/>
                <a:gd name="T77" fmla="*/ 5 h 7"/>
                <a:gd name="T78" fmla="*/ 2 w 10"/>
                <a:gd name="T79" fmla="*/ 5 h 7"/>
                <a:gd name="T80" fmla="*/ 2 w 10"/>
                <a:gd name="T81" fmla="*/ 6 h 7"/>
                <a:gd name="T82" fmla="*/ 2 w 10"/>
                <a:gd name="T83" fmla="*/ 6 h 7"/>
                <a:gd name="T84" fmla="*/ 1 w 10"/>
                <a:gd name="T85" fmla="*/ 6 h 7"/>
                <a:gd name="T86" fmla="*/ 1 w 10"/>
                <a:gd name="T87" fmla="*/ 6 h 7"/>
                <a:gd name="T88" fmla="*/ 1 w 10"/>
                <a:gd name="T89" fmla="*/ 6 h 7"/>
                <a:gd name="T90" fmla="*/ 1 w 10"/>
                <a:gd name="T91" fmla="*/ 6 h 7"/>
                <a:gd name="T92" fmla="*/ 1 w 10"/>
                <a:gd name="T93" fmla="*/ 7 h 7"/>
                <a:gd name="T94" fmla="*/ 0 w 10"/>
                <a:gd name="T95" fmla="*/ 7 h 7"/>
                <a:gd name="T96" fmla="*/ 0 w 10"/>
                <a:gd name="T97" fmla="*/ 7 h 7"/>
                <a:gd name="T98" fmla="*/ 0 w 10"/>
                <a:gd name="T99" fmla="*/ 7 h 7"/>
                <a:gd name="T100" fmla="*/ 0 w 10"/>
                <a:gd name="T101" fmla="*/ 7 h 7"/>
                <a:gd name="T102" fmla="*/ 0 w 10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6" name="Freeform 954"/>
            <p:cNvSpPr>
              <a:spLocks/>
            </p:cNvSpPr>
            <p:nvPr/>
          </p:nvSpPr>
          <p:spPr bwMode="auto">
            <a:xfrm>
              <a:off x="6171241" y="2945167"/>
              <a:ext cx="9842" cy="5906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9 w 10"/>
                <a:gd name="T7" fmla="*/ 0 h 6"/>
                <a:gd name="T8" fmla="*/ 9 w 10"/>
                <a:gd name="T9" fmla="*/ 0 h 6"/>
                <a:gd name="T10" fmla="*/ 9 w 10"/>
                <a:gd name="T11" fmla="*/ 1 h 6"/>
                <a:gd name="T12" fmla="*/ 9 w 10"/>
                <a:gd name="T13" fmla="*/ 1 h 6"/>
                <a:gd name="T14" fmla="*/ 8 w 10"/>
                <a:gd name="T15" fmla="*/ 1 h 6"/>
                <a:gd name="T16" fmla="*/ 8 w 10"/>
                <a:gd name="T17" fmla="*/ 1 h 6"/>
                <a:gd name="T18" fmla="*/ 8 w 10"/>
                <a:gd name="T19" fmla="*/ 1 h 6"/>
                <a:gd name="T20" fmla="*/ 8 w 10"/>
                <a:gd name="T21" fmla="*/ 1 h 6"/>
                <a:gd name="T22" fmla="*/ 8 w 10"/>
                <a:gd name="T23" fmla="*/ 1 h 6"/>
                <a:gd name="T24" fmla="*/ 7 w 10"/>
                <a:gd name="T25" fmla="*/ 1 h 6"/>
                <a:gd name="T26" fmla="*/ 7 w 10"/>
                <a:gd name="T27" fmla="*/ 1 h 6"/>
                <a:gd name="T28" fmla="*/ 7 w 10"/>
                <a:gd name="T29" fmla="*/ 2 h 6"/>
                <a:gd name="T30" fmla="*/ 7 w 10"/>
                <a:gd name="T31" fmla="*/ 2 h 6"/>
                <a:gd name="T32" fmla="*/ 7 w 10"/>
                <a:gd name="T33" fmla="*/ 2 h 6"/>
                <a:gd name="T34" fmla="*/ 7 w 10"/>
                <a:gd name="T35" fmla="*/ 2 h 6"/>
                <a:gd name="T36" fmla="*/ 6 w 10"/>
                <a:gd name="T37" fmla="*/ 2 h 6"/>
                <a:gd name="T38" fmla="*/ 6 w 10"/>
                <a:gd name="T39" fmla="*/ 2 h 6"/>
                <a:gd name="T40" fmla="*/ 6 w 10"/>
                <a:gd name="T41" fmla="*/ 2 h 6"/>
                <a:gd name="T42" fmla="*/ 6 w 10"/>
                <a:gd name="T43" fmla="*/ 2 h 6"/>
                <a:gd name="T44" fmla="*/ 5 w 10"/>
                <a:gd name="T45" fmla="*/ 2 h 6"/>
                <a:gd name="T46" fmla="*/ 5 w 10"/>
                <a:gd name="T47" fmla="*/ 2 h 6"/>
                <a:gd name="T48" fmla="*/ 5 w 10"/>
                <a:gd name="T49" fmla="*/ 3 h 6"/>
                <a:gd name="T50" fmla="*/ 5 w 10"/>
                <a:gd name="T51" fmla="*/ 3 h 6"/>
                <a:gd name="T52" fmla="*/ 5 w 10"/>
                <a:gd name="T53" fmla="*/ 3 h 6"/>
                <a:gd name="T54" fmla="*/ 4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3 h 6"/>
                <a:gd name="T62" fmla="*/ 4 w 10"/>
                <a:gd name="T63" fmla="*/ 4 h 6"/>
                <a:gd name="T64" fmla="*/ 4 w 10"/>
                <a:gd name="T65" fmla="*/ 4 h 6"/>
                <a:gd name="T66" fmla="*/ 3 w 10"/>
                <a:gd name="T67" fmla="*/ 4 h 6"/>
                <a:gd name="T68" fmla="*/ 3 w 10"/>
                <a:gd name="T69" fmla="*/ 4 h 6"/>
                <a:gd name="T70" fmla="*/ 3 w 10"/>
                <a:gd name="T71" fmla="*/ 4 h 6"/>
                <a:gd name="T72" fmla="*/ 3 w 10"/>
                <a:gd name="T73" fmla="*/ 4 h 6"/>
                <a:gd name="T74" fmla="*/ 2 w 10"/>
                <a:gd name="T75" fmla="*/ 4 h 6"/>
                <a:gd name="T76" fmla="*/ 2 w 10"/>
                <a:gd name="T77" fmla="*/ 4 h 6"/>
                <a:gd name="T78" fmla="*/ 2 w 10"/>
                <a:gd name="T79" fmla="*/ 4 h 6"/>
                <a:gd name="T80" fmla="*/ 2 w 10"/>
                <a:gd name="T81" fmla="*/ 4 h 6"/>
                <a:gd name="T82" fmla="*/ 2 w 10"/>
                <a:gd name="T83" fmla="*/ 5 h 6"/>
                <a:gd name="T84" fmla="*/ 1 w 10"/>
                <a:gd name="T85" fmla="*/ 5 h 6"/>
                <a:gd name="T86" fmla="*/ 1 w 10"/>
                <a:gd name="T87" fmla="*/ 5 h 6"/>
                <a:gd name="T88" fmla="*/ 1 w 10"/>
                <a:gd name="T89" fmla="*/ 5 h 6"/>
                <a:gd name="T90" fmla="*/ 1 w 10"/>
                <a:gd name="T91" fmla="*/ 5 h 6"/>
                <a:gd name="T92" fmla="*/ 1 w 10"/>
                <a:gd name="T93" fmla="*/ 5 h 6"/>
                <a:gd name="T94" fmla="*/ 1 w 10"/>
                <a:gd name="T95" fmla="*/ 5 h 6"/>
                <a:gd name="T96" fmla="*/ 0 w 10"/>
                <a:gd name="T97" fmla="*/ 5 h 6"/>
                <a:gd name="T98" fmla="*/ 0 w 10"/>
                <a:gd name="T99" fmla="*/ 5 h 6"/>
                <a:gd name="T100" fmla="*/ 0 w 10"/>
                <a:gd name="T101" fmla="*/ 5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7" name="Freeform 955"/>
            <p:cNvSpPr>
              <a:spLocks/>
            </p:cNvSpPr>
            <p:nvPr/>
          </p:nvSpPr>
          <p:spPr bwMode="auto">
            <a:xfrm>
              <a:off x="6161398" y="2950089"/>
              <a:ext cx="9842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1 h 5"/>
                <a:gd name="T4" fmla="*/ 10 w 10"/>
                <a:gd name="T5" fmla="*/ 1 h 5"/>
                <a:gd name="T6" fmla="*/ 9 w 10"/>
                <a:gd name="T7" fmla="*/ 1 h 5"/>
                <a:gd name="T8" fmla="*/ 9 w 10"/>
                <a:gd name="T9" fmla="*/ 1 h 5"/>
                <a:gd name="T10" fmla="*/ 9 w 10"/>
                <a:gd name="T11" fmla="*/ 1 h 5"/>
                <a:gd name="T12" fmla="*/ 9 w 10"/>
                <a:gd name="T13" fmla="*/ 1 h 5"/>
                <a:gd name="T14" fmla="*/ 8 w 10"/>
                <a:gd name="T15" fmla="*/ 1 h 5"/>
                <a:gd name="T16" fmla="*/ 8 w 10"/>
                <a:gd name="T17" fmla="*/ 1 h 5"/>
                <a:gd name="T18" fmla="*/ 8 w 10"/>
                <a:gd name="T19" fmla="*/ 2 h 5"/>
                <a:gd name="T20" fmla="*/ 8 w 10"/>
                <a:gd name="T21" fmla="*/ 2 h 5"/>
                <a:gd name="T22" fmla="*/ 8 w 10"/>
                <a:gd name="T23" fmla="*/ 2 h 5"/>
                <a:gd name="T24" fmla="*/ 8 w 10"/>
                <a:gd name="T25" fmla="*/ 2 h 5"/>
                <a:gd name="T26" fmla="*/ 7 w 10"/>
                <a:gd name="T27" fmla="*/ 2 h 5"/>
                <a:gd name="T28" fmla="*/ 7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6 w 10"/>
                <a:gd name="T37" fmla="*/ 2 h 5"/>
                <a:gd name="T38" fmla="*/ 6 w 10"/>
                <a:gd name="T39" fmla="*/ 2 h 5"/>
                <a:gd name="T40" fmla="*/ 6 w 10"/>
                <a:gd name="T41" fmla="*/ 2 h 5"/>
                <a:gd name="T42" fmla="*/ 6 w 10"/>
                <a:gd name="T43" fmla="*/ 3 h 5"/>
                <a:gd name="T44" fmla="*/ 5 w 10"/>
                <a:gd name="T45" fmla="*/ 3 h 5"/>
                <a:gd name="T46" fmla="*/ 5 w 10"/>
                <a:gd name="T47" fmla="*/ 3 h 5"/>
                <a:gd name="T48" fmla="*/ 5 w 10"/>
                <a:gd name="T49" fmla="*/ 3 h 5"/>
                <a:gd name="T50" fmla="*/ 5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4 w 10"/>
                <a:gd name="T57" fmla="*/ 3 h 5"/>
                <a:gd name="T58" fmla="*/ 4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4 h 5"/>
                <a:gd name="T66" fmla="*/ 3 w 10"/>
                <a:gd name="T67" fmla="*/ 4 h 5"/>
                <a:gd name="T68" fmla="*/ 3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2 w 10"/>
                <a:gd name="T75" fmla="*/ 4 h 5"/>
                <a:gd name="T76" fmla="*/ 2 w 10"/>
                <a:gd name="T77" fmla="*/ 4 h 5"/>
                <a:gd name="T78" fmla="*/ 2 w 10"/>
                <a:gd name="T79" fmla="*/ 4 h 5"/>
                <a:gd name="T80" fmla="*/ 2 w 10"/>
                <a:gd name="T81" fmla="*/ 4 h 5"/>
                <a:gd name="T82" fmla="*/ 2 w 10"/>
                <a:gd name="T83" fmla="*/ 5 h 5"/>
                <a:gd name="T84" fmla="*/ 2 w 10"/>
                <a:gd name="T85" fmla="*/ 5 h 5"/>
                <a:gd name="T86" fmla="*/ 1 w 10"/>
                <a:gd name="T87" fmla="*/ 5 h 5"/>
                <a:gd name="T88" fmla="*/ 1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0 w 10"/>
                <a:gd name="T97" fmla="*/ 5 h 5"/>
                <a:gd name="T98" fmla="*/ 0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8" name="Freeform 956"/>
            <p:cNvSpPr>
              <a:spLocks/>
            </p:cNvSpPr>
            <p:nvPr/>
          </p:nvSpPr>
          <p:spPr bwMode="auto">
            <a:xfrm>
              <a:off x="6151556" y="2955010"/>
              <a:ext cx="9842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10 w 10"/>
                <a:gd name="T7" fmla="*/ 1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8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7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2 h 4"/>
                <a:gd name="T34" fmla="*/ 7 w 10"/>
                <a:gd name="T35" fmla="*/ 2 h 4"/>
                <a:gd name="T36" fmla="*/ 7 w 10"/>
                <a:gd name="T37" fmla="*/ 2 h 4"/>
                <a:gd name="T38" fmla="*/ 6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5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3 h 4"/>
                <a:gd name="T54" fmla="*/ 5 w 10"/>
                <a:gd name="T55" fmla="*/ 3 h 4"/>
                <a:gd name="T56" fmla="*/ 4 w 10"/>
                <a:gd name="T57" fmla="*/ 3 h 4"/>
                <a:gd name="T58" fmla="*/ 4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3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2 w 10"/>
                <a:gd name="T77" fmla="*/ 3 h 4"/>
                <a:gd name="T78" fmla="*/ 2 w 10"/>
                <a:gd name="T79" fmla="*/ 3 h 4"/>
                <a:gd name="T80" fmla="*/ 2 w 10"/>
                <a:gd name="T81" fmla="*/ 4 h 4"/>
                <a:gd name="T82" fmla="*/ 2 w 10"/>
                <a:gd name="T83" fmla="*/ 4 h 4"/>
                <a:gd name="T84" fmla="*/ 2 w 10"/>
                <a:gd name="T85" fmla="*/ 4 h 4"/>
                <a:gd name="T86" fmla="*/ 1 w 10"/>
                <a:gd name="T87" fmla="*/ 4 h 4"/>
                <a:gd name="T88" fmla="*/ 1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0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99" name="Freeform 957"/>
            <p:cNvSpPr>
              <a:spLocks/>
            </p:cNvSpPr>
            <p:nvPr/>
          </p:nvSpPr>
          <p:spPr bwMode="auto">
            <a:xfrm>
              <a:off x="6141713" y="2958947"/>
              <a:ext cx="9842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9 w 10"/>
                <a:gd name="T7" fmla="*/ 0 h 4"/>
                <a:gd name="T8" fmla="*/ 9 w 10"/>
                <a:gd name="T9" fmla="*/ 0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8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1 h 4"/>
                <a:gd name="T36" fmla="*/ 7 w 10"/>
                <a:gd name="T37" fmla="*/ 1 h 4"/>
                <a:gd name="T38" fmla="*/ 6 w 10"/>
                <a:gd name="T39" fmla="*/ 1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5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4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2 h 4"/>
                <a:gd name="T66" fmla="*/ 4 w 10"/>
                <a:gd name="T67" fmla="*/ 3 h 4"/>
                <a:gd name="T68" fmla="*/ 3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2 w 10"/>
                <a:gd name="T77" fmla="*/ 3 h 4"/>
                <a:gd name="T78" fmla="*/ 2 w 10"/>
                <a:gd name="T79" fmla="*/ 3 h 4"/>
                <a:gd name="T80" fmla="*/ 2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1 w 10"/>
                <a:gd name="T89" fmla="*/ 3 h 4"/>
                <a:gd name="T90" fmla="*/ 1 w 10"/>
                <a:gd name="T91" fmla="*/ 3 h 4"/>
                <a:gd name="T92" fmla="*/ 1 w 10"/>
                <a:gd name="T93" fmla="*/ 3 h 4"/>
                <a:gd name="T94" fmla="*/ 1 w 10"/>
                <a:gd name="T95" fmla="*/ 3 h 4"/>
                <a:gd name="T96" fmla="*/ 1 w 10"/>
                <a:gd name="T97" fmla="*/ 3 h 4"/>
                <a:gd name="T98" fmla="*/ 0 w 10"/>
                <a:gd name="T99" fmla="*/ 3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0" name="Freeform 958"/>
            <p:cNvSpPr>
              <a:spLocks/>
            </p:cNvSpPr>
            <p:nvPr/>
          </p:nvSpPr>
          <p:spPr bwMode="auto">
            <a:xfrm>
              <a:off x="6131871" y="2962884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8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0 h 2"/>
                <a:gd name="T28" fmla="*/ 7 w 10"/>
                <a:gd name="T29" fmla="*/ 0 h 2"/>
                <a:gd name="T30" fmla="*/ 7 w 10"/>
                <a:gd name="T31" fmla="*/ 0 h 2"/>
                <a:gd name="T32" fmla="*/ 7 w 10"/>
                <a:gd name="T33" fmla="*/ 0 h 2"/>
                <a:gd name="T34" fmla="*/ 7 w 10"/>
                <a:gd name="T35" fmla="*/ 0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2 h 2"/>
                <a:gd name="T68" fmla="*/ 4 w 10"/>
                <a:gd name="T69" fmla="*/ 2 h 2"/>
                <a:gd name="T70" fmla="*/ 3 w 10"/>
                <a:gd name="T71" fmla="*/ 2 h 2"/>
                <a:gd name="T72" fmla="*/ 3 w 10"/>
                <a:gd name="T73" fmla="*/ 2 h 2"/>
                <a:gd name="T74" fmla="*/ 3 w 10"/>
                <a:gd name="T75" fmla="*/ 2 h 2"/>
                <a:gd name="T76" fmla="*/ 3 w 10"/>
                <a:gd name="T77" fmla="*/ 2 h 2"/>
                <a:gd name="T78" fmla="*/ 2 w 10"/>
                <a:gd name="T79" fmla="*/ 2 h 2"/>
                <a:gd name="T80" fmla="*/ 2 w 10"/>
                <a:gd name="T81" fmla="*/ 2 h 2"/>
                <a:gd name="T82" fmla="*/ 2 w 10"/>
                <a:gd name="T83" fmla="*/ 2 h 2"/>
                <a:gd name="T84" fmla="*/ 2 w 10"/>
                <a:gd name="T85" fmla="*/ 2 h 2"/>
                <a:gd name="T86" fmla="*/ 2 w 10"/>
                <a:gd name="T87" fmla="*/ 2 h 2"/>
                <a:gd name="T88" fmla="*/ 1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1 w 10"/>
                <a:gd name="T95" fmla="*/ 2 h 2"/>
                <a:gd name="T96" fmla="*/ 1 w 10"/>
                <a:gd name="T97" fmla="*/ 2 h 2"/>
                <a:gd name="T98" fmla="*/ 1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1" name="Freeform 959"/>
            <p:cNvSpPr>
              <a:spLocks/>
            </p:cNvSpPr>
            <p:nvPr/>
          </p:nvSpPr>
          <p:spPr bwMode="auto">
            <a:xfrm>
              <a:off x="6122028" y="2964852"/>
              <a:ext cx="9842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9 w 10"/>
                <a:gd name="T9" fmla="*/ 1 h 3"/>
                <a:gd name="T10" fmla="*/ 9 w 10"/>
                <a:gd name="T11" fmla="*/ 1 h 3"/>
                <a:gd name="T12" fmla="*/ 9 w 10"/>
                <a:gd name="T13" fmla="*/ 1 h 3"/>
                <a:gd name="T14" fmla="*/ 9 w 10"/>
                <a:gd name="T15" fmla="*/ 1 h 3"/>
                <a:gd name="T16" fmla="*/ 9 w 10"/>
                <a:gd name="T17" fmla="*/ 1 h 3"/>
                <a:gd name="T18" fmla="*/ 8 w 10"/>
                <a:gd name="T19" fmla="*/ 1 h 3"/>
                <a:gd name="T20" fmla="*/ 8 w 10"/>
                <a:gd name="T21" fmla="*/ 1 h 3"/>
                <a:gd name="T22" fmla="*/ 8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6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5 w 10"/>
                <a:gd name="T49" fmla="*/ 1 h 3"/>
                <a:gd name="T50" fmla="*/ 5 w 10"/>
                <a:gd name="T51" fmla="*/ 1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3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2 w 10"/>
                <a:gd name="T79" fmla="*/ 2 h 3"/>
                <a:gd name="T80" fmla="*/ 2 w 10"/>
                <a:gd name="T81" fmla="*/ 2 h 3"/>
                <a:gd name="T82" fmla="*/ 2 w 10"/>
                <a:gd name="T83" fmla="*/ 2 h 3"/>
                <a:gd name="T84" fmla="*/ 2 w 10"/>
                <a:gd name="T85" fmla="*/ 2 h 3"/>
                <a:gd name="T86" fmla="*/ 2 w 10"/>
                <a:gd name="T87" fmla="*/ 2 h 3"/>
                <a:gd name="T88" fmla="*/ 2 w 10"/>
                <a:gd name="T89" fmla="*/ 3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0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2" name="Freeform 960"/>
            <p:cNvSpPr>
              <a:spLocks/>
            </p:cNvSpPr>
            <p:nvPr/>
          </p:nvSpPr>
          <p:spPr bwMode="auto">
            <a:xfrm>
              <a:off x="6112186" y="2967805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10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9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0 h 2"/>
                <a:gd name="T28" fmla="*/ 8 w 10"/>
                <a:gd name="T29" fmla="*/ 0 h 2"/>
                <a:gd name="T30" fmla="*/ 7 w 10"/>
                <a:gd name="T31" fmla="*/ 0 h 2"/>
                <a:gd name="T32" fmla="*/ 7 w 10"/>
                <a:gd name="T33" fmla="*/ 0 h 2"/>
                <a:gd name="T34" fmla="*/ 7 w 10"/>
                <a:gd name="T35" fmla="*/ 0 h 2"/>
                <a:gd name="T36" fmla="*/ 7 w 10"/>
                <a:gd name="T37" fmla="*/ 0 h 2"/>
                <a:gd name="T38" fmla="*/ 7 w 10"/>
                <a:gd name="T39" fmla="*/ 0 h 2"/>
                <a:gd name="T40" fmla="*/ 7 w 10"/>
                <a:gd name="T41" fmla="*/ 0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4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1 h 2"/>
                <a:gd name="T94" fmla="*/ 1 w 10"/>
                <a:gd name="T95" fmla="*/ 1 h 2"/>
                <a:gd name="T96" fmla="*/ 1 w 10"/>
                <a:gd name="T97" fmla="*/ 1 h 2"/>
                <a:gd name="T98" fmla="*/ 1 w 10"/>
                <a:gd name="T99" fmla="*/ 1 h 2"/>
                <a:gd name="T100" fmla="*/ 1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3" name="Freeform 961"/>
            <p:cNvSpPr>
              <a:spLocks/>
            </p:cNvSpPr>
            <p:nvPr/>
          </p:nvSpPr>
          <p:spPr bwMode="auto">
            <a:xfrm>
              <a:off x="6102343" y="2969774"/>
              <a:ext cx="10827" cy="985"/>
            </a:xfrm>
            <a:custGeom>
              <a:avLst/>
              <a:gdLst>
                <a:gd name="T0" fmla="*/ 11 w 11"/>
                <a:gd name="T1" fmla="*/ 0 h 1"/>
                <a:gd name="T2" fmla="*/ 10 w 11"/>
                <a:gd name="T3" fmla="*/ 0 h 1"/>
                <a:gd name="T4" fmla="*/ 10 w 11"/>
                <a:gd name="T5" fmla="*/ 0 h 1"/>
                <a:gd name="T6" fmla="*/ 10 w 11"/>
                <a:gd name="T7" fmla="*/ 0 h 1"/>
                <a:gd name="T8" fmla="*/ 10 w 11"/>
                <a:gd name="T9" fmla="*/ 0 h 1"/>
                <a:gd name="T10" fmla="*/ 9 w 11"/>
                <a:gd name="T11" fmla="*/ 0 h 1"/>
                <a:gd name="T12" fmla="*/ 9 w 11"/>
                <a:gd name="T13" fmla="*/ 0 h 1"/>
                <a:gd name="T14" fmla="*/ 9 w 11"/>
                <a:gd name="T15" fmla="*/ 0 h 1"/>
                <a:gd name="T16" fmla="*/ 9 w 11"/>
                <a:gd name="T17" fmla="*/ 0 h 1"/>
                <a:gd name="T18" fmla="*/ 9 w 11"/>
                <a:gd name="T19" fmla="*/ 0 h 1"/>
                <a:gd name="T20" fmla="*/ 8 w 11"/>
                <a:gd name="T21" fmla="*/ 0 h 1"/>
                <a:gd name="T22" fmla="*/ 8 w 11"/>
                <a:gd name="T23" fmla="*/ 0 h 1"/>
                <a:gd name="T24" fmla="*/ 8 w 11"/>
                <a:gd name="T25" fmla="*/ 0 h 1"/>
                <a:gd name="T26" fmla="*/ 8 w 11"/>
                <a:gd name="T27" fmla="*/ 0 h 1"/>
                <a:gd name="T28" fmla="*/ 8 w 11"/>
                <a:gd name="T29" fmla="*/ 0 h 1"/>
                <a:gd name="T30" fmla="*/ 8 w 11"/>
                <a:gd name="T31" fmla="*/ 0 h 1"/>
                <a:gd name="T32" fmla="*/ 7 w 11"/>
                <a:gd name="T33" fmla="*/ 0 h 1"/>
                <a:gd name="T34" fmla="*/ 7 w 11"/>
                <a:gd name="T35" fmla="*/ 0 h 1"/>
                <a:gd name="T36" fmla="*/ 7 w 11"/>
                <a:gd name="T37" fmla="*/ 0 h 1"/>
                <a:gd name="T38" fmla="*/ 7 w 11"/>
                <a:gd name="T39" fmla="*/ 0 h 1"/>
                <a:gd name="T40" fmla="*/ 7 w 11"/>
                <a:gd name="T41" fmla="*/ 0 h 1"/>
                <a:gd name="T42" fmla="*/ 6 w 11"/>
                <a:gd name="T43" fmla="*/ 0 h 1"/>
                <a:gd name="T44" fmla="*/ 6 w 11"/>
                <a:gd name="T45" fmla="*/ 0 h 1"/>
                <a:gd name="T46" fmla="*/ 6 w 11"/>
                <a:gd name="T47" fmla="*/ 0 h 1"/>
                <a:gd name="T48" fmla="*/ 6 w 11"/>
                <a:gd name="T49" fmla="*/ 1 h 1"/>
                <a:gd name="T50" fmla="*/ 5 w 11"/>
                <a:gd name="T51" fmla="*/ 1 h 1"/>
                <a:gd name="T52" fmla="*/ 5 w 11"/>
                <a:gd name="T53" fmla="*/ 1 h 1"/>
                <a:gd name="T54" fmla="*/ 5 w 11"/>
                <a:gd name="T55" fmla="*/ 1 h 1"/>
                <a:gd name="T56" fmla="*/ 5 w 11"/>
                <a:gd name="T57" fmla="*/ 1 h 1"/>
                <a:gd name="T58" fmla="*/ 5 w 11"/>
                <a:gd name="T59" fmla="*/ 1 h 1"/>
                <a:gd name="T60" fmla="*/ 5 w 11"/>
                <a:gd name="T61" fmla="*/ 1 h 1"/>
                <a:gd name="T62" fmla="*/ 4 w 11"/>
                <a:gd name="T63" fmla="*/ 1 h 1"/>
                <a:gd name="T64" fmla="*/ 4 w 11"/>
                <a:gd name="T65" fmla="*/ 1 h 1"/>
                <a:gd name="T66" fmla="*/ 4 w 11"/>
                <a:gd name="T67" fmla="*/ 1 h 1"/>
                <a:gd name="T68" fmla="*/ 4 w 11"/>
                <a:gd name="T69" fmla="*/ 1 h 1"/>
                <a:gd name="T70" fmla="*/ 4 w 11"/>
                <a:gd name="T71" fmla="*/ 1 h 1"/>
                <a:gd name="T72" fmla="*/ 3 w 11"/>
                <a:gd name="T73" fmla="*/ 1 h 1"/>
                <a:gd name="T74" fmla="*/ 3 w 11"/>
                <a:gd name="T75" fmla="*/ 1 h 1"/>
                <a:gd name="T76" fmla="*/ 3 w 11"/>
                <a:gd name="T77" fmla="*/ 1 h 1"/>
                <a:gd name="T78" fmla="*/ 3 w 11"/>
                <a:gd name="T79" fmla="*/ 1 h 1"/>
                <a:gd name="T80" fmla="*/ 2 w 11"/>
                <a:gd name="T81" fmla="*/ 1 h 1"/>
                <a:gd name="T82" fmla="*/ 2 w 11"/>
                <a:gd name="T83" fmla="*/ 1 h 1"/>
                <a:gd name="T84" fmla="*/ 2 w 11"/>
                <a:gd name="T85" fmla="*/ 1 h 1"/>
                <a:gd name="T86" fmla="*/ 2 w 11"/>
                <a:gd name="T87" fmla="*/ 1 h 1"/>
                <a:gd name="T88" fmla="*/ 2 w 11"/>
                <a:gd name="T89" fmla="*/ 1 h 1"/>
                <a:gd name="T90" fmla="*/ 2 w 11"/>
                <a:gd name="T91" fmla="*/ 1 h 1"/>
                <a:gd name="T92" fmla="*/ 1 w 11"/>
                <a:gd name="T93" fmla="*/ 1 h 1"/>
                <a:gd name="T94" fmla="*/ 1 w 11"/>
                <a:gd name="T95" fmla="*/ 1 h 1"/>
                <a:gd name="T96" fmla="*/ 1 w 11"/>
                <a:gd name="T97" fmla="*/ 1 h 1"/>
                <a:gd name="T98" fmla="*/ 1 w 11"/>
                <a:gd name="T99" fmla="*/ 1 h 1"/>
                <a:gd name="T100" fmla="*/ 1 w 11"/>
                <a:gd name="T101" fmla="*/ 1 h 1"/>
                <a:gd name="T102" fmla="*/ 0 w 11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4" name="Freeform 962"/>
            <p:cNvSpPr>
              <a:spLocks/>
            </p:cNvSpPr>
            <p:nvPr/>
          </p:nvSpPr>
          <p:spPr bwMode="auto">
            <a:xfrm>
              <a:off x="6093485" y="2970758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9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8 w 10"/>
                <a:gd name="T11" fmla="*/ 0 h 1"/>
                <a:gd name="T12" fmla="*/ 8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1 h 1"/>
                <a:gd name="T24" fmla="*/ 7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6 w 10"/>
                <a:gd name="T33" fmla="*/ 1 h 1"/>
                <a:gd name="T34" fmla="*/ 6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3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1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0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5" name="Freeform 963"/>
            <p:cNvSpPr>
              <a:spLocks/>
            </p:cNvSpPr>
            <p:nvPr/>
          </p:nvSpPr>
          <p:spPr bwMode="auto">
            <a:xfrm>
              <a:off x="6083642" y="2971742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8 w 10"/>
                <a:gd name="T13" fmla="*/ 1 h 1"/>
                <a:gd name="T14" fmla="*/ 8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7 w 10"/>
                <a:gd name="T23" fmla="*/ 1 h 1"/>
                <a:gd name="T24" fmla="*/ 7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6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5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1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6" name="Freeform 964"/>
            <p:cNvSpPr>
              <a:spLocks/>
            </p:cNvSpPr>
            <p:nvPr/>
          </p:nvSpPr>
          <p:spPr bwMode="auto">
            <a:xfrm>
              <a:off x="6073800" y="2972726"/>
              <a:ext cx="9842" cy="1969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1 h 2"/>
                <a:gd name="T12" fmla="*/ 9 w 10"/>
                <a:gd name="T13" fmla="*/ 1 h 2"/>
                <a:gd name="T14" fmla="*/ 8 w 10"/>
                <a:gd name="T15" fmla="*/ 1 h 2"/>
                <a:gd name="T16" fmla="*/ 8 w 10"/>
                <a:gd name="T17" fmla="*/ 1 h 2"/>
                <a:gd name="T18" fmla="*/ 8 w 10"/>
                <a:gd name="T19" fmla="*/ 1 h 2"/>
                <a:gd name="T20" fmla="*/ 8 w 10"/>
                <a:gd name="T21" fmla="*/ 1 h 2"/>
                <a:gd name="T22" fmla="*/ 8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2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1 w 10"/>
                <a:gd name="T85" fmla="*/ 1 h 2"/>
                <a:gd name="T86" fmla="*/ 1 w 10"/>
                <a:gd name="T87" fmla="*/ 1 h 2"/>
                <a:gd name="T88" fmla="*/ 1 w 10"/>
                <a:gd name="T89" fmla="*/ 1 h 2"/>
                <a:gd name="T90" fmla="*/ 1 w 10"/>
                <a:gd name="T91" fmla="*/ 1 h 2"/>
                <a:gd name="T92" fmla="*/ 1 w 10"/>
                <a:gd name="T93" fmla="*/ 1 h 2"/>
                <a:gd name="T94" fmla="*/ 0 w 10"/>
                <a:gd name="T95" fmla="*/ 1 h 2"/>
                <a:gd name="T96" fmla="*/ 0 w 10"/>
                <a:gd name="T97" fmla="*/ 1 h 2"/>
                <a:gd name="T98" fmla="*/ 0 w 10"/>
                <a:gd name="T99" fmla="*/ 1 h 2"/>
                <a:gd name="T100" fmla="*/ 0 w 10"/>
                <a:gd name="T101" fmla="*/ 1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7" name="Freeform 965"/>
            <p:cNvSpPr>
              <a:spLocks/>
            </p:cNvSpPr>
            <p:nvPr/>
          </p:nvSpPr>
          <p:spPr bwMode="auto">
            <a:xfrm>
              <a:off x="6063957" y="2973711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1 h 1"/>
                <a:gd name="T4" fmla="*/ 10 w 10"/>
                <a:gd name="T5" fmla="*/ 1 h 1"/>
                <a:gd name="T6" fmla="*/ 9 w 10"/>
                <a:gd name="T7" fmla="*/ 1 h 1"/>
                <a:gd name="T8" fmla="*/ 9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8 w 10"/>
                <a:gd name="T15" fmla="*/ 1 h 1"/>
                <a:gd name="T16" fmla="*/ 8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7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6 w 10"/>
                <a:gd name="T37" fmla="*/ 1 h 1"/>
                <a:gd name="T38" fmla="*/ 6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8" name="Freeform 966"/>
            <p:cNvSpPr>
              <a:spLocks/>
            </p:cNvSpPr>
            <p:nvPr/>
          </p:nvSpPr>
          <p:spPr bwMode="auto">
            <a:xfrm>
              <a:off x="6054115" y="2974695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1 h 1"/>
                <a:gd name="T66" fmla="*/ 4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09" name="Freeform 967"/>
            <p:cNvSpPr>
              <a:spLocks/>
            </p:cNvSpPr>
            <p:nvPr/>
          </p:nvSpPr>
          <p:spPr bwMode="auto">
            <a:xfrm>
              <a:off x="6044272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0" name="Freeform 968"/>
            <p:cNvSpPr>
              <a:spLocks/>
            </p:cNvSpPr>
            <p:nvPr/>
          </p:nvSpPr>
          <p:spPr bwMode="auto">
            <a:xfrm>
              <a:off x="6034430" y="2975679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1" name="Freeform 969"/>
            <p:cNvSpPr>
              <a:spLocks/>
            </p:cNvSpPr>
            <p:nvPr/>
          </p:nvSpPr>
          <p:spPr bwMode="auto">
            <a:xfrm>
              <a:off x="6024587" y="2975679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2" name="Freeform 970"/>
            <p:cNvSpPr>
              <a:spLocks/>
            </p:cNvSpPr>
            <p:nvPr/>
          </p:nvSpPr>
          <p:spPr bwMode="auto">
            <a:xfrm>
              <a:off x="6014745" y="2976663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10 w 10"/>
                <a:gd name="T6" fmla="*/ 9 w 10"/>
                <a:gd name="T7" fmla="*/ 9 w 10"/>
                <a:gd name="T8" fmla="*/ 9 w 10"/>
                <a:gd name="T9" fmla="*/ 9 w 10"/>
                <a:gd name="T10" fmla="*/ 8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7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4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1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3" name="Freeform 971"/>
            <p:cNvSpPr>
              <a:spLocks/>
            </p:cNvSpPr>
            <p:nvPr/>
          </p:nvSpPr>
          <p:spPr bwMode="auto">
            <a:xfrm>
              <a:off x="6004902" y="297666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4" name="Freeform 972"/>
            <p:cNvSpPr>
              <a:spLocks/>
            </p:cNvSpPr>
            <p:nvPr/>
          </p:nvSpPr>
          <p:spPr bwMode="auto">
            <a:xfrm>
              <a:off x="5996044" y="2976663"/>
              <a:ext cx="9842" cy="985"/>
            </a:xfrm>
            <a:custGeom>
              <a:avLst/>
              <a:gdLst>
                <a:gd name="T0" fmla="*/ 10 w 10"/>
                <a:gd name="T1" fmla="*/ 0 h 1"/>
                <a:gd name="T2" fmla="*/ 9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7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6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5 w 10"/>
                <a:gd name="T45" fmla="*/ 0 h 1"/>
                <a:gd name="T46" fmla="*/ 5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4 w 10"/>
                <a:gd name="T53" fmla="*/ 1 h 1"/>
                <a:gd name="T54" fmla="*/ 4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3 w 10"/>
                <a:gd name="T63" fmla="*/ 1 h 1"/>
                <a:gd name="T64" fmla="*/ 3 w 10"/>
                <a:gd name="T65" fmla="*/ 1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2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5" name="Freeform 973"/>
            <p:cNvSpPr>
              <a:spLocks/>
            </p:cNvSpPr>
            <p:nvPr/>
          </p:nvSpPr>
          <p:spPr bwMode="auto">
            <a:xfrm>
              <a:off x="5986202" y="2977648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6" name="Freeform 974"/>
            <p:cNvSpPr>
              <a:spLocks/>
            </p:cNvSpPr>
            <p:nvPr/>
          </p:nvSpPr>
          <p:spPr bwMode="auto">
            <a:xfrm>
              <a:off x="5976359" y="2977648"/>
              <a:ext cx="9842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417" name="Freeform 975"/>
            <p:cNvSpPr>
              <a:spLocks/>
            </p:cNvSpPr>
            <p:nvPr/>
          </p:nvSpPr>
          <p:spPr bwMode="auto">
            <a:xfrm>
              <a:off x="5975375" y="2977648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</p:grpSp>
      <p:grpSp>
        <p:nvGrpSpPr>
          <p:cNvPr id="818" name="Group 817"/>
          <p:cNvGrpSpPr/>
          <p:nvPr/>
        </p:nvGrpSpPr>
        <p:grpSpPr>
          <a:xfrm>
            <a:off x="1184247" y="1719662"/>
            <a:ext cx="3953819" cy="1801100"/>
            <a:chOff x="4073214" y="394886"/>
            <a:chExt cx="3110423" cy="1416901"/>
          </a:xfrm>
        </p:grpSpPr>
        <p:sp>
          <p:nvSpPr>
            <p:cNvPr id="819" name="Rectangle 8"/>
            <p:cNvSpPr>
              <a:spLocks noChangeArrowheads="1"/>
            </p:cNvSpPr>
            <p:nvPr/>
          </p:nvSpPr>
          <p:spPr bwMode="auto">
            <a:xfrm>
              <a:off x="4558331" y="547146"/>
              <a:ext cx="1111219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pic>
          <p:nvPicPr>
            <p:cNvPr id="820" name="Picture 1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8331" y="547146"/>
              <a:ext cx="1111219" cy="998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1" name="Picture 1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8331" y="547146"/>
              <a:ext cx="1111219" cy="998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" name="Line 26"/>
            <p:cNvSpPr>
              <a:spLocks noChangeShapeType="1"/>
            </p:cNvSpPr>
            <p:nvPr/>
          </p:nvSpPr>
          <p:spPr bwMode="auto">
            <a:xfrm>
              <a:off x="4558331" y="1545177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3" name="Line 27"/>
            <p:cNvSpPr>
              <a:spLocks noChangeShapeType="1"/>
            </p:cNvSpPr>
            <p:nvPr/>
          </p:nvSpPr>
          <p:spPr bwMode="auto">
            <a:xfrm>
              <a:off x="4558331" y="547146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4" name="Line 28"/>
            <p:cNvSpPr>
              <a:spLocks noChangeShapeType="1"/>
            </p:cNvSpPr>
            <p:nvPr/>
          </p:nvSpPr>
          <p:spPr bwMode="auto">
            <a:xfrm flipV="1">
              <a:off x="4558331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5" name="Line 29"/>
            <p:cNvSpPr>
              <a:spLocks noChangeShapeType="1"/>
            </p:cNvSpPr>
            <p:nvPr/>
          </p:nvSpPr>
          <p:spPr bwMode="auto">
            <a:xfrm flipV="1">
              <a:off x="4928409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6" name="Line 30"/>
            <p:cNvSpPr>
              <a:spLocks noChangeShapeType="1"/>
            </p:cNvSpPr>
            <p:nvPr/>
          </p:nvSpPr>
          <p:spPr bwMode="auto">
            <a:xfrm flipV="1">
              <a:off x="5298487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7" name="Line 31"/>
            <p:cNvSpPr>
              <a:spLocks noChangeShapeType="1"/>
            </p:cNvSpPr>
            <p:nvPr/>
          </p:nvSpPr>
          <p:spPr bwMode="auto">
            <a:xfrm flipV="1">
              <a:off x="5669550" y="1500886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8" name="Line 32"/>
            <p:cNvSpPr>
              <a:spLocks noChangeShapeType="1"/>
            </p:cNvSpPr>
            <p:nvPr/>
          </p:nvSpPr>
          <p:spPr bwMode="auto">
            <a:xfrm>
              <a:off x="4558331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29" name="Line 33"/>
            <p:cNvSpPr>
              <a:spLocks noChangeShapeType="1"/>
            </p:cNvSpPr>
            <p:nvPr/>
          </p:nvSpPr>
          <p:spPr bwMode="auto">
            <a:xfrm>
              <a:off x="4928409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0" name="Line 34"/>
            <p:cNvSpPr>
              <a:spLocks noChangeShapeType="1"/>
            </p:cNvSpPr>
            <p:nvPr/>
          </p:nvSpPr>
          <p:spPr bwMode="auto">
            <a:xfrm>
              <a:off x="5298487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1" name="Line 35"/>
            <p:cNvSpPr>
              <a:spLocks noChangeShapeType="1"/>
            </p:cNvSpPr>
            <p:nvPr/>
          </p:nvSpPr>
          <p:spPr bwMode="auto">
            <a:xfrm>
              <a:off x="5669550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2" name="Rectangle 36"/>
            <p:cNvSpPr>
              <a:spLocks noChangeArrowheads="1"/>
            </p:cNvSpPr>
            <p:nvPr/>
          </p:nvSpPr>
          <p:spPr bwMode="auto">
            <a:xfrm>
              <a:off x="4528784" y="1576006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4" name="Rectangle 38"/>
            <p:cNvSpPr>
              <a:spLocks noChangeArrowheads="1"/>
            </p:cNvSpPr>
            <p:nvPr/>
          </p:nvSpPr>
          <p:spPr bwMode="auto">
            <a:xfrm>
              <a:off x="5530875" y="1576006"/>
              <a:ext cx="19546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1.5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6" name="Rectangle 40"/>
            <p:cNvSpPr>
              <a:spLocks noChangeArrowheads="1"/>
            </p:cNvSpPr>
            <p:nvPr/>
          </p:nvSpPr>
          <p:spPr bwMode="auto">
            <a:xfrm>
              <a:off x="4804954" y="1634488"/>
              <a:ext cx="6229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Time (ns)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37" name="Line 41"/>
            <p:cNvSpPr>
              <a:spLocks noChangeShapeType="1"/>
            </p:cNvSpPr>
            <p:nvPr/>
          </p:nvSpPr>
          <p:spPr bwMode="auto">
            <a:xfrm flipV="1">
              <a:off x="4558331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8" name="Line 42"/>
            <p:cNvSpPr>
              <a:spLocks noChangeShapeType="1"/>
            </p:cNvSpPr>
            <p:nvPr/>
          </p:nvSpPr>
          <p:spPr bwMode="auto">
            <a:xfrm flipV="1">
              <a:off x="5669550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39" name="Line 43"/>
            <p:cNvSpPr>
              <a:spLocks noChangeShapeType="1"/>
            </p:cNvSpPr>
            <p:nvPr/>
          </p:nvSpPr>
          <p:spPr bwMode="auto">
            <a:xfrm>
              <a:off x="4558331" y="154517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0" name="Line 44"/>
            <p:cNvSpPr>
              <a:spLocks noChangeShapeType="1"/>
            </p:cNvSpPr>
            <p:nvPr/>
          </p:nvSpPr>
          <p:spPr bwMode="auto">
            <a:xfrm>
              <a:off x="4558331" y="132864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1" name="Line 45"/>
            <p:cNvSpPr>
              <a:spLocks noChangeShapeType="1"/>
            </p:cNvSpPr>
            <p:nvPr/>
          </p:nvSpPr>
          <p:spPr bwMode="auto">
            <a:xfrm>
              <a:off x="4558331" y="111112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2" name="Line 46"/>
            <p:cNvSpPr>
              <a:spLocks noChangeShapeType="1"/>
            </p:cNvSpPr>
            <p:nvPr/>
          </p:nvSpPr>
          <p:spPr bwMode="auto">
            <a:xfrm>
              <a:off x="4558331" y="89458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3" name="Line 47"/>
            <p:cNvSpPr>
              <a:spLocks noChangeShapeType="1"/>
            </p:cNvSpPr>
            <p:nvPr/>
          </p:nvSpPr>
          <p:spPr bwMode="auto">
            <a:xfrm>
              <a:off x="4558331" y="6780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4" name="Line 48"/>
            <p:cNvSpPr>
              <a:spLocks noChangeShapeType="1"/>
            </p:cNvSpPr>
            <p:nvPr/>
          </p:nvSpPr>
          <p:spPr bwMode="auto">
            <a:xfrm flipH="1">
              <a:off x="5625258" y="154517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5" name="Line 49"/>
            <p:cNvSpPr>
              <a:spLocks noChangeShapeType="1"/>
            </p:cNvSpPr>
            <p:nvPr/>
          </p:nvSpPr>
          <p:spPr bwMode="auto">
            <a:xfrm flipH="1">
              <a:off x="5625258" y="132864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6" name="Line 50"/>
            <p:cNvSpPr>
              <a:spLocks noChangeShapeType="1"/>
            </p:cNvSpPr>
            <p:nvPr/>
          </p:nvSpPr>
          <p:spPr bwMode="auto">
            <a:xfrm flipH="1">
              <a:off x="5625258" y="111112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7" name="Line 51"/>
            <p:cNvSpPr>
              <a:spLocks noChangeShapeType="1"/>
            </p:cNvSpPr>
            <p:nvPr/>
          </p:nvSpPr>
          <p:spPr bwMode="auto">
            <a:xfrm flipH="1">
              <a:off x="5625258" y="89458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8" name="Line 52"/>
            <p:cNvSpPr>
              <a:spLocks noChangeShapeType="1"/>
            </p:cNvSpPr>
            <p:nvPr/>
          </p:nvSpPr>
          <p:spPr bwMode="auto">
            <a:xfrm flipH="1">
              <a:off x="5625258" y="67805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49" name="Rectangle 53"/>
            <p:cNvSpPr>
              <a:spLocks noChangeArrowheads="1"/>
            </p:cNvSpPr>
            <p:nvPr/>
          </p:nvSpPr>
          <p:spPr bwMode="auto">
            <a:xfrm>
              <a:off x="4275818" y="14580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250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0" name="Rectangle 55"/>
            <p:cNvSpPr>
              <a:spLocks noChangeArrowheads="1"/>
            </p:cNvSpPr>
            <p:nvPr/>
          </p:nvSpPr>
          <p:spPr bwMode="auto">
            <a:xfrm>
              <a:off x="4275818" y="1030040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1" name="Rectangle 57"/>
            <p:cNvSpPr>
              <a:spLocks noChangeArrowheads="1"/>
            </p:cNvSpPr>
            <p:nvPr/>
          </p:nvSpPr>
          <p:spPr bwMode="auto">
            <a:xfrm>
              <a:off x="4275818" y="592869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3" name="Rectangle 61"/>
            <p:cNvSpPr>
              <a:spLocks noChangeArrowheads="1"/>
            </p:cNvSpPr>
            <p:nvPr/>
          </p:nvSpPr>
          <p:spPr bwMode="auto">
            <a:xfrm rot="16200000">
              <a:off x="3549879" y="918221"/>
              <a:ext cx="12161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54" name="Rectangle 468"/>
            <p:cNvSpPr>
              <a:spLocks noChangeArrowheads="1"/>
            </p:cNvSpPr>
            <p:nvPr/>
          </p:nvSpPr>
          <p:spPr bwMode="auto">
            <a:xfrm>
              <a:off x="5974585" y="547146"/>
              <a:ext cx="1116140" cy="9980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pic>
          <p:nvPicPr>
            <p:cNvPr id="855" name="Picture 47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4585" y="547146"/>
              <a:ext cx="1116140" cy="10019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6" name="Line 480"/>
            <p:cNvSpPr>
              <a:spLocks noChangeShapeType="1"/>
            </p:cNvSpPr>
            <p:nvPr/>
          </p:nvSpPr>
          <p:spPr bwMode="auto">
            <a:xfrm>
              <a:off x="5974585" y="1545177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7" name="Line 481"/>
            <p:cNvSpPr>
              <a:spLocks noChangeShapeType="1"/>
            </p:cNvSpPr>
            <p:nvPr/>
          </p:nvSpPr>
          <p:spPr bwMode="auto">
            <a:xfrm>
              <a:off x="5974585" y="547146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8" name="Line 482"/>
            <p:cNvSpPr>
              <a:spLocks noChangeShapeType="1"/>
            </p:cNvSpPr>
            <p:nvPr/>
          </p:nvSpPr>
          <p:spPr bwMode="auto">
            <a:xfrm flipV="1">
              <a:off x="5974585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59" name="Line 483"/>
            <p:cNvSpPr>
              <a:spLocks noChangeShapeType="1"/>
            </p:cNvSpPr>
            <p:nvPr/>
          </p:nvSpPr>
          <p:spPr bwMode="auto">
            <a:xfrm flipV="1">
              <a:off x="6346632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0" name="Line 484"/>
            <p:cNvSpPr>
              <a:spLocks noChangeShapeType="1"/>
            </p:cNvSpPr>
            <p:nvPr/>
          </p:nvSpPr>
          <p:spPr bwMode="auto">
            <a:xfrm flipV="1">
              <a:off x="6718678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1" name="Line 485"/>
            <p:cNvSpPr>
              <a:spLocks noChangeShapeType="1"/>
            </p:cNvSpPr>
            <p:nvPr/>
          </p:nvSpPr>
          <p:spPr bwMode="auto">
            <a:xfrm flipV="1">
              <a:off x="7090725" y="1500885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2" name="Line 486"/>
            <p:cNvSpPr>
              <a:spLocks noChangeShapeType="1"/>
            </p:cNvSpPr>
            <p:nvPr/>
          </p:nvSpPr>
          <p:spPr bwMode="auto">
            <a:xfrm>
              <a:off x="5974585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3" name="Line 487"/>
            <p:cNvSpPr>
              <a:spLocks noChangeShapeType="1"/>
            </p:cNvSpPr>
            <p:nvPr/>
          </p:nvSpPr>
          <p:spPr bwMode="auto">
            <a:xfrm>
              <a:off x="6346632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4" name="Line 488"/>
            <p:cNvSpPr>
              <a:spLocks noChangeShapeType="1"/>
            </p:cNvSpPr>
            <p:nvPr/>
          </p:nvSpPr>
          <p:spPr bwMode="auto">
            <a:xfrm>
              <a:off x="6718678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5" name="Line 489"/>
            <p:cNvSpPr>
              <a:spLocks noChangeShapeType="1"/>
            </p:cNvSpPr>
            <p:nvPr/>
          </p:nvSpPr>
          <p:spPr bwMode="auto">
            <a:xfrm>
              <a:off x="7090725" y="547146"/>
              <a:ext cx="0" cy="45276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66" name="Rectangle 490"/>
            <p:cNvSpPr>
              <a:spLocks noChangeArrowheads="1"/>
            </p:cNvSpPr>
            <p:nvPr/>
          </p:nvSpPr>
          <p:spPr bwMode="auto">
            <a:xfrm>
              <a:off x="5953945" y="1576006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68" name="Rectangle 492"/>
            <p:cNvSpPr>
              <a:spLocks noChangeArrowheads="1"/>
            </p:cNvSpPr>
            <p:nvPr/>
          </p:nvSpPr>
          <p:spPr bwMode="auto">
            <a:xfrm>
              <a:off x="6988172" y="1576006"/>
              <a:ext cx="19546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1.5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70" name="Rectangle 494"/>
            <p:cNvSpPr>
              <a:spLocks noChangeArrowheads="1"/>
            </p:cNvSpPr>
            <p:nvPr/>
          </p:nvSpPr>
          <p:spPr bwMode="auto">
            <a:xfrm>
              <a:off x="6226108" y="1642300"/>
              <a:ext cx="6229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Time (ns)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71" name="Line 495"/>
            <p:cNvSpPr>
              <a:spLocks noChangeShapeType="1"/>
            </p:cNvSpPr>
            <p:nvPr/>
          </p:nvSpPr>
          <p:spPr bwMode="auto">
            <a:xfrm flipV="1">
              <a:off x="5974585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2" name="Line 496"/>
            <p:cNvSpPr>
              <a:spLocks noChangeShapeType="1"/>
            </p:cNvSpPr>
            <p:nvPr/>
          </p:nvSpPr>
          <p:spPr bwMode="auto">
            <a:xfrm flipV="1">
              <a:off x="7090725" y="547146"/>
              <a:ext cx="0" cy="998031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3" name="Line 497"/>
            <p:cNvSpPr>
              <a:spLocks noChangeShapeType="1"/>
            </p:cNvSpPr>
            <p:nvPr/>
          </p:nvSpPr>
          <p:spPr bwMode="auto">
            <a:xfrm>
              <a:off x="5974585" y="154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4" name="Line 498"/>
            <p:cNvSpPr>
              <a:spLocks noChangeShapeType="1"/>
            </p:cNvSpPr>
            <p:nvPr/>
          </p:nvSpPr>
          <p:spPr bwMode="auto">
            <a:xfrm>
              <a:off x="5974585" y="129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5" name="Line 499"/>
            <p:cNvSpPr>
              <a:spLocks noChangeShapeType="1"/>
            </p:cNvSpPr>
            <p:nvPr/>
          </p:nvSpPr>
          <p:spPr bwMode="auto">
            <a:xfrm>
              <a:off x="5974585" y="104616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6" name="Line 500"/>
            <p:cNvSpPr>
              <a:spLocks noChangeShapeType="1"/>
            </p:cNvSpPr>
            <p:nvPr/>
          </p:nvSpPr>
          <p:spPr bwMode="auto">
            <a:xfrm>
              <a:off x="5974585" y="79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7" name="Line 501"/>
            <p:cNvSpPr>
              <a:spLocks noChangeShapeType="1"/>
            </p:cNvSpPr>
            <p:nvPr/>
          </p:nvSpPr>
          <p:spPr bwMode="auto">
            <a:xfrm>
              <a:off x="5974585" y="54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8" name="Line 502"/>
            <p:cNvSpPr>
              <a:spLocks noChangeShapeType="1"/>
            </p:cNvSpPr>
            <p:nvPr/>
          </p:nvSpPr>
          <p:spPr bwMode="auto">
            <a:xfrm flipH="1">
              <a:off x="7045449" y="154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79" name="Line 503"/>
            <p:cNvSpPr>
              <a:spLocks noChangeShapeType="1"/>
            </p:cNvSpPr>
            <p:nvPr/>
          </p:nvSpPr>
          <p:spPr bwMode="auto">
            <a:xfrm flipH="1">
              <a:off x="7045449" y="1295177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0" name="Line 504"/>
            <p:cNvSpPr>
              <a:spLocks noChangeShapeType="1"/>
            </p:cNvSpPr>
            <p:nvPr/>
          </p:nvSpPr>
          <p:spPr bwMode="auto">
            <a:xfrm flipH="1">
              <a:off x="7045449" y="104616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1" name="Line 505"/>
            <p:cNvSpPr>
              <a:spLocks noChangeShapeType="1"/>
            </p:cNvSpPr>
            <p:nvPr/>
          </p:nvSpPr>
          <p:spPr bwMode="auto">
            <a:xfrm flipH="1">
              <a:off x="7045449" y="79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2" name="Line 506"/>
            <p:cNvSpPr>
              <a:spLocks noChangeShapeType="1"/>
            </p:cNvSpPr>
            <p:nvPr/>
          </p:nvSpPr>
          <p:spPr bwMode="auto">
            <a:xfrm flipH="1">
              <a:off x="7045449" y="54714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83" name="Rectangle 507"/>
            <p:cNvSpPr>
              <a:spLocks noChangeArrowheads="1"/>
            </p:cNvSpPr>
            <p:nvPr/>
          </p:nvSpPr>
          <p:spPr bwMode="auto">
            <a:xfrm>
              <a:off x="5709439" y="145097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84" name="Rectangle 509"/>
            <p:cNvSpPr>
              <a:spLocks noChangeArrowheads="1"/>
            </p:cNvSpPr>
            <p:nvPr/>
          </p:nvSpPr>
          <p:spPr bwMode="auto">
            <a:xfrm>
              <a:off x="5712267" y="966065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85" name="Rectangle 511"/>
            <p:cNvSpPr>
              <a:spLocks noChangeArrowheads="1"/>
            </p:cNvSpPr>
            <p:nvPr/>
          </p:nvSpPr>
          <p:spPr bwMode="auto">
            <a:xfrm>
              <a:off x="5709439" y="482138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grpSp>
          <p:nvGrpSpPr>
            <p:cNvPr id="887" name="Group 886"/>
            <p:cNvGrpSpPr/>
            <p:nvPr/>
          </p:nvGrpSpPr>
          <p:grpSpPr>
            <a:xfrm>
              <a:off x="5202324" y="545348"/>
              <a:ext cx="41988" cy="1000106"/>
              <a:chOff x="5202324" y="545348"/>
              <a:chExt cx="41988" cy="1000106"/>
            </a:xfrm>
          </p:grpSpPr>
          <p:sp>
            <p:nvSpPr>
              <p:cNvPr id="892" name="Freeform 22"/>
              <p:cNvSpPr>
                <a:spLocks/>
              </p:cNvSpPr>
              <p:nvPr/>
            </p:nvSpPr>
            <p:spPr bwMode="auto">
              <a:xfrm>
                <a:off x="5221601" y="547483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3" name="Freeform 22"/>
              <p:cNvSpPr>
                <a:spLocks/>
              </p:cNvSpPr>
              <p:nvPr/>
            </p:nvSpPr>
            <p:spPr bwMode="auto">
              <a:xfrm>
                <a:off x="5244312" y="54534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4" name="Freeform 22"/>
              <p:cNvSpPr>
                <a:spLocks/>
              </p:cNvSpPr>
              <p:nvPr/>
            </p:nvSpPr>
            <p:spPr bwMode="auto">
              <a:xfrm>
                <a:off x="5202324" y="54875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grpSp>
          <p:nvGrpSpPr>
            <p:cNvPr id="888" name="Group 887"/>
            <p:cNvGrpSpPr/>
            <p:nvPr/>
          </p:nvGrpSpPr>
          <p:grpSpPr>
            <a:xfrm>
              <a:off x="6623195" y="545082"/>
              <a:ext cx="43694" cy="1001039"/>
              <a:chOff x="5199421" y="544415"/>
              <a:chExt cx="43694" cy="1001039"/>
            </a:xfrm>
          </p:grpSpPr>
          <p:sp>
            <p:nvSpPr>
              <p:cNvPr id="889" name="Freeform 22"/>
              <p:cNvSpPr>
                <a:spLocks/>
              </p:cNvSpPr>
              <p:nvPr/>
            </p:nvSpPr>
            <p:spPr bwMode="auto">
              <a:xfrm>
                <a:off x="5221601" y="544415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0" name="Freeform 22"/>
              <p:cNvSpPr>
                <a:spLocks/>
              </p:cNvSpPr>
              <p:nvPr/>
            </p:nvSpPr>
            <p:spPr bwMode="auto">
              <a:xfrm>
                <a:off x="5243115" y="546545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891" name="Freeform 22"/>
              <p:cNvSpPr>
                <a:spLocks/>
              </p:cNvSpPr>
              <p:nvPr/>
            </p:nvSpPr>
            <p:spPr bwMode="auto">
              <a:xfrm>
                <a:off x="5199421" y="548758"/>
                <a:ext cx="0" cy="996696"/>
              </a:xfrm>
              <a:custGeom>
                <a:avLst/>
                <a:gdLst>
                  <a:gd name="T0" fmla="*/ 92 h 92"/>
                  <a:gd name="T1" fmla="*/ 91 h 92"/>
                  <a:gd name="T2" fmla="*/ 89 h 92"/>
                  <a:gd name="T3" fmla="*/ 87 h 92"/>
                  <a:gd name="T4" fmla="*/ 85 h 92"/>
                  <a:gd name="T5" fmla="*/ 83 h 92"/>
                  <a:gd name="T6" fmla="*/ 81 h 92"/>
                  <a:gd name="T7" fmla="*/ 80 h 92"/>
                  <a:gd name="T8" fmla="*/ 78 h 92"/>
                  <a:gd name="T9" fmla="*/ 76 h 92"/>
                  <a:gd name="T10" fmla="*/ 74 h 92"/>
                  <a:gd name="T11" fmla="*/ 72 h 92"/>
                  <a:gd name="T12" fmla="*/ 71 h 92"/>
                  <a:gd name="T13" fmla="*/ 69 h 92"/>
                  <a:gd name="T14" fmla="*/ 67 h 92"/>
                  <a:gd name="T15" fmla="*/ 65 h 92"/>
                  <a:gd name="T16" fmla="*/ 63 h 92"/>
                  <a:gd name="T17" fmla="*/ 62 h 92"/>
                  <a:gd name="T18" fmla="*/ 60 h 92"/>
                  <a:gd name="T19" fmla="*/ 58 h 92"/>
                  <a:gd name="T20" fmla="*/ 56 h 92"/>
                  <a:gd name="T21" fmla="*/ 54 h 92"/>
                  <a:gd name="T22" fmla="*/ 52 h 92"/>
                  <a:gd name="T23" fmla="*/ 51 h 92"/>
                  <a:gd name="T24" fmla="*/ 49 h 92"/>
                  <a:gd name="T25" fmla="*/ 47 h 92"/>
                  <a:gd name="T26" fmla="*/ 45 h 92"/>
                  <a:gd name="T27" fmla="*/ 44 h 92"/>
                  <a:gd name="T28" fmla="*/ 42 h 92"/>
                  <a:gd name="T29" fmla="*/ 40 h 92"/>
                  <a:gd name="T30" fmla="*/ 38 h 92"/>
                  <a:gd name="T31" fmla="*/ 36 h 92"/>
                  <a:gd name="T32" fmla="*/ 34 h 92"/>
                  <a:gd name="T33" fmla="*/ 33 h 92"/>
                  <a:gd name="T34" fmla="*/ 31 h 92"/>
                  <a:gd name="T35" fmla="*/ 29 h 92"/>
                  <a:gd name="T36" fmla="*/ 27 h 92"/>
                  <a:gd name="T37" fmla="*/ 25 h 92"/>
                  <a:gd name="T38" fmla="*/ 23 h 92"/>
                  <a:gd name="T39" fmla="*/ 22 h 92"/>
                  <a:gd name="T40" fmla="*/ 20 h 92"/>
                  <a:gd name="T41" fmla="*/ 18 h 92"/>
                  <a:gd name="T42" fmla="*/ 16 h 92"/>
                  <a:gd name="T43" fmla="*/ 15 h 92"/>
                  <a:gd name="T44" fmla="*/ 13 h 92"/>
                  <a:gd name="T45" fmla="*/ 11 h 92"/>
                  <a:gd name="T46" fmla="*/ 9 h 92"/>
                  <a:gd name="T47" fmla="*/ 7 h 92"/>
                  <a:gd name="T48" fmla="*/ 6 h 92"/>
                  <a:gd name="T49" fmla="*/ 4 h 92"/>
                  <a:gd name="T50" fmla="*/ 2 h 92"/>
                  <a:gd name="T51" fmla="*/ 0 h 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  <a:cxn ang="0">
                    <a:pos x="0" y="T45"/>
                  </a:cxn>
                  <a:cxn ang="0">
                    <a:pos x="0" y="T46"/>
                  </a:cxn>
                  <a:cxn ang="0">
                    <a:pos x="0" y="T47"/>
                  </a:cxn>
                  <a:cxn ang="0">
                    <a:pos x="0" y="T48"/>
                  </a:cxn>
                  <a:cxn ang="0">
                    <a:pos x="0" y="T49"/>
                  </a:cxn>
                  <a:cxn ang="0">
                    <a:pos x="0" y="T50"/>
                  </a:cxn>
                  <a:cxn ang="0">
                    <a:pos x="0" y="T51"/>
                  </a:cxn>
                </a:cxnLst>
                <a:rect l="0" t="0" r="r" b="b"/>
                <a:pathLst>
                  <a:path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</p:grpSp>
      <p:grpSp>
        <p:nvGrpSpPr>
          <p:cNvPr id="895" name="Group 894"/>
          <p:cNvGrpSpPr/>
          <p:nvPr/>
        </p:nvGrpSpPr>
        <p:grpSpPr>
          <a:xfrm>
            <a:off x="6140941" y="4473611"/>
            <a:ext cx="3238094" cy="1284911"/>
            <a:chOff x="4556218" y="3355521"/>
            <a:chExt cx="2547370" cy="1010824"/>
          </a:xfrm>
        </p:grpSpPr>
        <p:sp>
          <p:nvSpPr>
            <p:cNvPr id="896" name="Rectangle 1041"/>
            <p:cNvSpPr>
              <a:spLocks noChangeArrowheads="1"/>
            </p:cNvSpPr>
            <p:nvPr/>
          </p:nvSpPr>
          <p:spPr bwMode="auto">
            <a:xfrm>
              <a:off x="4556218" y="3361426"/>
              <a:ext cx="1111219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97" name="Line 1042"/>
            <p:cNvSpPr>
              <a:spLocks noChangeShapeType="1"/>
            </p:cNvSpPr>
            <p:nvPr/>
          </p:nvSpPr>
          <p:spPr bwMode="auto">
            <a:xfrm>
              <a:off x="4556218" y="4359456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98" name="Line 1043"/>
            <p:cNvSpPr>
              <a:spLocks noChangeShapeType="1"/>
            </p:cNvSpPr>
            <p:nvPr/>
          </p:nvSpPr>
          <p:spPr bwMode="auto">
            <a:xfrm>
              <a:off x="4556218" y="3361426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899" name="Line 1044"/>
            <p:cNvSpPr>
              <a:spLocks noChangeShapeType="1"/>
            </p:cNvSpPr>
            <p:nvPr/>
          </p:nvSpPr>
          <p:spPr bwMode="auto">
            <a:xfrm flipV="1">
              <a:off x="4556218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0" name="Line 1045"/>
            <p:cNvSpPr>
              <a:spLocks noChangeShapeType="1"/>
            </p:cNvSpPr>
            <p:nvPr/>
          </p:nvSpPr>
          <p:spPr bwMode="auto">
            <a:xfrm flipV="1">
              <a:off x="4741257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1" name="Line 1046"/>
            <p:cNvSpPr>
              <a:spLocks noChangeShapeType="1"/>
            </p:cNvSpPr>
            <p:nvPr/>
          </p:nvSpPr>
          <p:spPr bwMode="auto">
            <a:xfrm flipV="1">
              <a:off x="4926296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2" name="Line 1047"/>
            <p:cNvSpPr>
              <a:spLocks noChangeShapeType="1"/>
            </p:cNvSpPr>
            <p:nvPr/>
          </p:nvSpPr>
          <p:spPr bwMode="auto">
            <a:xfrm flipV="1">
              <a:off x="5111335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3" name="Line 1048"/>
            <p:cNvSpPr>
              <a:spLocks noChangeShapeType="1"/>
            </p:cNvSpPr>
            <p:nvPr/>
          </p:nvSpPr>
          <p:spPr bwMode="auto">
            <a:xfrm flipV="1">
              <a:off x="5296375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4" name="Line 1049"/>
            <p:cNvSpPr>
              <a:spLocks noChangeShapeType="1"/>
            </p:cNvSpPr>
            <p:nvPr/>
          </p:nvSpPr>
          <p:spPr bwMode="auto">
            <a:xfrm flipV="1">
              <a:off x="5482398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5" name="Line 1050"/>
            <p:cNvSpPr>
              <a:spLocks noChangeShapeType="1"/>
            </p:cNvSpPr>
            <p:nvPr/>
          </p:nvSpPr>
          <p:spPr bwMode="auto">
            <a:xfrm flipV="1">
              <a:off x="5667437" y="4315164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6" name="Line 1051"/>
            <p:cNvSpPr>
              <a:spLocks noChangeShapeType="1"/>
            </p:cNvSpPr>
            <p:nvPr/>
          </p:nvSpPr>
          <p:spPr bwMode="auto">
            <a:xfrm>
              <a:off x="4556218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7" name="Line 1052"/>
            <p:cNvSpPr>
              <a:spLocks noChangeShapeType="1"/>
            </p:cNvSpPr>
            <p:nvPr/>
          </p:nvSpPr>
          <p:spPr bwMode="auto">
            <a:xfrm>
              <a:off x="4741257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8" name="Line 1053"/>
            <p:cNvSpPr>
              <a:spLocks noChangeShapeType="1"/>
            </p:cNvSpPr>
            <p:nvPr/>
          </p:nvSpPr>
          <p:spPr bwMode="auto">
            <a:xfrm>
              <a:off x="4926296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09" name="Line 1054"/>
            <p:cNvSpPr>
              <a:spLocks noChangeShapeType="1"/>
            </p:cNvSpPr>
            <p:nvPr/>
          </p:nvSpPr>
          <p:spPr bwMode="auto">
            <a:xfrm>
              <a:off x="5111335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0" name="Line 1055"/>
            <p:cNvSpPr>
              <a:spLocks noChangeShapeType="1"/>
            </p:cNvSpPr>
            <p:nvPr/>
          </p:nvSpPr>
          <p:spPr bwMode="auto">
            <a:xfrm>
              <a:off x="5296375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1" name="Line 1056"/>
            <p:cNvSpPr>
              <a:spLocks noChangeShapeType="1"/>
            </p:cNvSpPr>
            <p:nvPr/>
          </p:nvSpPr>
          <p:spPr bwMode="auto">
            <a:xfrm>
              <a:off x="5482398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2" name="Line 1057"/>
            <p:cNvSpPr>
              <a:spLocks noChangeShapeType="1"/>
            </p:cNvSpPr>
            <p:nvPr/>
          </p:nvSpPr>
          <p:spPr bwMode="auto">
            <a:xfrm>
              <a:off x="5667437" y="3361426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3" name="Line 1067"/>
            <p:cNvSpPr>
              <a:spLocks noChangeShapeType="1"/>
            </p:cNvSpPr>
            <p:nvPr/>
          </p:nvSpPr>
          <p:spPr bwMode="auto">
            <a:xfrm flipV="1">
              <a:off x="4556218" y="3361426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4" name="Line 1068"/>
            <p:cNvSpPr>
              <a:spLocks noChangeShapeType="1"/>
            </p:cNvSpPr>
            <p:nvPr/>
          </p:nvSpPr>
          <p:spPr bwMode="auto">
            <a:xfrm flipV="1">
              <a:off x="5667437" y="3361426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5" name="Line 1069"/>
            <p:cNvSpPr>
              <a:spLocks noChangeShapeType="1"/>
            </p:cNvSpPr>
            <p:nvPr/>
          </p:nvSpPr>
          <p:spPr bwMode="auto">
            <a:xfrm>
              <a:off x="4556218" y="435945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6" name="Line 1070"/>
            <p:cNvSpPr>
              <a:spLocks noChangeShapeType="1"/>
            </p:cNvSpPr>
            <p:nvPr/>
          </p:nvSpPr>
          <p:spPr bwMode="auto">
            <a:xfrm>
              <a:off x="4556218" y="416063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7" name="Line 1071"/>
            <p:cNvSpPr>
              <a:spLocks noChangeShapeType="1"/>
            </p:cNvSpPr>
            <p:nvPr/>
          </p:nvSpPr>
          <p:spPr bwMode="auto">
            <a:xfrm>
              <a:off x="4556218" y="3960834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8" name="Line 1072"/>
            <p:cNvSpPr>
              <a:spLocks noChangeShapeType="1"/>
            </p:cNvSpPr>
            <p:nvPr/>
          </p:nvSpPr>
          <p:spPr bwMode="auto">
            <a:xfrm>
              <a:off x="4556218" y="376103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19" name="Line 1073"/>
            <p:cNvSpPr>
              <a:spLocks noChangeShapeType="1"/>
            </p:cNvSpPr>
            <p:nvPr/>
          </p:nvSpPr>
          <p:spPr bwMode="auto">
            <a:xfrm>
              <a:off x="4556218" y="356122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0" name="Line 1074"/>
            <p:cNvSpPr>
              <a:spLocks noChangeShapeType="1"/>
            </p:cNvSpPr>
            <p:nvPr/>
          </p:nvSpPr>
          <p:spPr bwMode="auto">
            <a:xfrm>
              <a:off x="4556218" y="336142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1" name="Line 1075"/>
            <p:cNvSpPr>
              <a:spLocks noChangeShapeType="1"/>
            </p:cNvSpPr>
            <p:nvPr/>
          </p:nvSpPr>
          <p:spPr bwMode="auto">
            <a:xfrm flipH="1">
              <a:off x="5623146" y="435945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2" name="Line 1076"/>
            <p:cNvSpPr>
              <a:spLocks noChangeShapeType="1"/>
            </p:cNvSpPr>
            <p:nvPr/>
          </p:nvSpPr>
          <p:spPr bwMode="auto">
            <a:xfrm flipH="1">
              <a:off x="5623146" y="4160637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3" name="Line 1077"/>
            <p:cNvSpPr>
              <a:spLocks noChangeShapeType="1"/>
            </p:cNvSpPr>
            <p:nvPr/>
          </p:nvSpPr>
          <p:spPr bwMode="auto">
            <a:xfrm flipH="1">
              <a:off x="5623146" y="3960834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4" name="Line 1078"/>
            <p:cNvSpPr>
              <a:spLocks noChangeShapeType="1"/>
            </p:cNvSpPr>
            <p:nvPr/>
          </p:nvSpPr>
          <p:spPr bwMode="auto">
            <a:xfrm flipH="1">
              <a:off x="5623146" y="3761032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5" name="Line 1079"/>
            <p:cNvSpPr>
              <a:spLocks noChangeShapeType="1"/>
            </p:cNvSpPr>
            <p:nvPr/>
          </p:nvSpPr>
          <p:spPr bwMode="auto">
            <a:xfrm flipH="1">
              <a:off x="5623146" y="356122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6" name="Line 1080"/>
            <p:cNvSpPr>
              <a:spLocks noChangeShapeType="1"/>
            </p:cNvSpPr>
            <p:nvPr/>
          </p:nvSpPr>
          <p:spPr bwMode="auto">
            <a:xfrm flipH="1">
              <a:off x="5623146" y="336142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7" name="Oval 1101"/>
            <p:cNvSpPr>
              <a:spLocks noChangeArrowheads="1"/>
            </p:cNvSpPr>
            <p:nvPr/>
          </p:nvSpPr>
          <p:spPr bwMode="auto">
            <a:xfrm>
              <a:off x="4566061" y="434764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8" name="Oval 1102"/>
            <p:cNvSpPr>
              <a:spLocks noChangeArrowheads="1"/>
            </p:cNvSpPr>
            <p:nvPr/>
          </p:nvSpPr>
          <p:spPr bwMode="auto">
            <a:xfrm>
              <a:off x="4623147" y="435059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29" name="Oval 1103"/>
            <p:cNvSpPr>
              <a:spLocks noChangeArrowheads="1"/>
            </p:cNvSpPr>
            <p:nvPr/>
          </p:nvSpPr>
          <p:spPr bwMode="auto">
            <a:xfrm>
              <a:off x="4627084" y="43466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0" name="Oval 1104"/>
            <p:cNvSpPr>
              <a:spLocks noChangeArrowheads="1"/>
            </p:cNvSpPr>
            <p:nvPr/>
          </p:nvSpPr>
          <p:spPr bwMode="auto">
            <a:xfrm>
              <a:off x="4631021" y="431910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1" name="Oval 1105"/>
            <p:cNvSpPr>
              <a:spLocks noChangeArrowheads="1"/>
            </p:cNvSpPr>
            <p:nvPr/>
          </p:nvSpPr>
          <p:spPr bwMode="auto">
            <a:xfrm>
              <a:off x="4634958" y="427874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2" name="Oval 1106"/>
            <p:cNvSpPr>
              <a:spLocks noChangeArrowheads="1"/>
            </p:cNvSpPr>
            <p:nvPr/>
          </p:nvSpPr>
          <p:spPr bwMode="auto">
            <a:xfrm>
              <a:off x="4638895" y="42128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3" name="Oval 1107"/>
            <p:cNvSpPr>
              <a:spLocks noChangeArrowheads="1"/>
            </p:cNvSpPr>
            <p:nvPr/>
          </p:nvSpPr>
          <p:spPr bwMode="auto">
            <a:xfrm>
              <a:off x="4641848" y="41330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4" name="Oval 1108"/>
            <p:cNvSpPr>
              <a:spLocks noChangeArrowheads="1"/>
            </p:cNvSpPr>
            <p:nvPr/>
          </p:nvSpPr>
          <p:spPr bwMode="auto">
            <a:xfrm>
              <a:off x="4645785" y="406811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5" name="Oval 1109"/>
            <p:cNvSpPr>
              <a:spLocks noChangeArrowheads="1"/>
            </p:cNvSpPr>
            <p:nvPr/>
          </p:nvSpPr>
          <p:spPr bwMode="auto">
            <a:xfrm>
              <a:off x="4649722" y="398051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6" name="Oval 1110"/>
            <p:cNvSpPr>
              <a:spLocks noChangeArrowheads="1"/>
            </p:cNvSpPr>
            <p:nvPr/>
          </p:nvSpPr>
          <p:spPr bwMode="auto">
            <a:xfrm>
              <a:off x="4653659" y="391359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7" name="Oval 1111"/>
            <p:cNvSpPr>
              <a:spLocks noChangeArrowheads="1"/>
            </p:cNvSpPr>
            <p:nvPr/>
          </p:nvSpPr>
          <p:spPr bwMode="auto">
            <a:xfrm>
              <a:off x="4657596" y="39106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8" name="Oval 1112"/>
            <p:cNvSpPr>
              <a:spLocks noChangeArrowheads="1"/>
            </p:cNvSpPr>
            <p:nvPr/>
          </p:nvSpPr>
          <p:spPr bwMode="auto">
            <a:xfrm>
              <a:off x="4661533" y="38889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39" name="Oval 1113"/>
            <p:cNvSpPr>
              <a:spLocks noChangeArrowheads="1"/>
            </p:cNvSpPr>
            <p:nvPr/>
          </p:nvSpPr>
          <p:spPr bwMode="auto">
            <a:xfrm>
              <a:off x="4665470" y="38929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0" name="Oval 1114"/>
            <p:cNvSpPr>
              <a:spLocks noChangeArrowheads="1"/>
            </p:cNvSpPr>
            <p:nvPr/>
          </p:nvSpPr>
          <p:spPr bwMode="auto">
            <a:xfrm>
              <a:off x="4668423" y="38673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1" name="Oval 1115"/>
            <p:cNvSpPr>
              <a:spLocks noChangeArrowheads="1"/>
            </p:cNvSpPr>
            <p:nvPr/>
          </p:nvSpPr>
          <p:spPr bwMode="auto">
            <a:xfrm>
              <a:off x="4673344" y="388111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2" name="Oval 1116"/>
            <p:cNvSpPr>
              <a:spLocks noChangeArrowheads="1"/>
            </p:cNvSpPr>
            <p:nvPr/>
          </p:nvSpPr>
          <p:spPr bwMode="auto">
            <a:xfrm>
              <a:off x="4676297" y="390965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3" name="Oval 1117"/>
            <p:cNvSpPr>
              <a:spLocks noChangeArrowheads="1"/>
            </p:cNvSpPr>
            <p:nvPr/>
          </p:nvSpPr>
          <p:spPr bwMode="auto">
            <a:xfrm>
              <a:off x="4680234" y="393130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4" name="Oval 1118"/>
            <p:cNvSpPr>
              <a:spLocks noChangeArrowheads="1"/>
            </p:cNvSpPr>
            <p:nvPr/>
          </p:nvSpPr>
          <p:spPr bwMode="auto">
            <a:xfrm>
              <a:off x="4684171" y="392048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5" name="Oval 1119"/>
            <p:cNvSpPr>
              <a:spLocks noChangeArrowheads="1"/>
            </p:cNvSpPr>
            <p:nvPr/>
          </p:nvSpPr>
          <p:spPr bwMode="auto">
            <a:xfrm>
              <a:off x="4688108" y="39017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6" name="Oval 1120"/>
            <p:cNvSpPr>
              <a:spLocks noChangeArrowheads="1"/>
            </p:cNvSpPr>
            <p:nvPr/>
          </p:nvSpPr>
          <p:spPr bwMode="auto">
            <a:xfrm>
              <a:off x="4692045" y="389882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7" name="Oval 1121"/>
            <p:cNvSpPr>
              <a:spLocks noChangeArrowheads="1"/>
            </p:cNvSpPr>
            <p:nvPr/>
          </p:nvSpPr>
          <p:spPr bwMode="auto">
            <a:xfrm>
              <a:off x="4694998" y="386536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8" name="Oval 1122"/>
            <p:cNvSpPr>
              <a:spLocks noChangeArrowheads="1"/>
            </p:cNvSpPr>
            <p:nvPr/>
          </p:nvSpPr>
          <p:spPr bwMode="auto">
            <a:xfrm>
              <a:off x="4699919" y="390473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49" name="Oval 1123"/>
            <p:cNvSpPr>
              <a:spLocks noChangeArrowheads="1"/>
            </p:cNvSpPr>
            <p:nvPr/>
          </p:nvSpPr>
          <p:spPr bwMode="auto">
            <a:xfrm>
              <a:off x="4702872" y="392343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0" name="Oval 1124"/>
            <p:cNvSpPr>
              <a:spLocks noChangeArrowheads="1"/>
            </p:cNvSpPr>
            <p:nvPr/>
          </p:nvSpPr>
          <p:spPr bwMode="auto">
            <a:xfrm>
              <a:off x="4706809" y="390965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1" name="Oval 1125"/>
            <p:cNvSpPr>
              <a:spLocks noChangeArrowheads="1"/>
            </p:cNvSpPr>
            <p:nvPr/>
          </p:nvSpPr>
          <p:spPr bwMode="auto">
            <a:xfrm>
              <a:off x="4710746" y="39194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2" name="Oval 1126"/>
            <p:cNvSpPr>
              <a:spLocks noChangeArrowheads="1"/>
            </p:cNvSpPr>
            <p:nvPr/>
          </p:nvSpPr>
          <p:spPr bwMode="auto">
            <a:xfrm>
              <a:off x="4714683" y="39391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3" name="Oval 1127"/>
            <p:cNvSpPr>
              <a:spLocks noChangeArrowheads="1"/>
            </p:cNvSpPr>
            <p:nvPr/>
          </p:nvSpPr>
          <p:spPr bwMode="auto">
            <a:xfrm>
              <a:off x="4718620" y="39578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4" name="Oval 1128"/>
            <p:cNvSpPr>
              <a:spLocks noChangeArrowheads="1"/>
            </p:cNvSpPr>
            <p:nvPr/>
          </p:nvSpPr>
          <p:spPr bwMode="auto">
            <a:xfrm>
              <a:off x="4722557" y="40041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5" name="Oval 1129"/>
            <p:cNvSpPr>
              <a:spLocks noChangeArrowheads="1"/>
            </p:cNvSpPr>
            <p:nvPr/>
          </p:nvSpPr>
          <p:spPr bwMode="auto">
            <a:xfrm>
              <a:off x="4725509" y="399429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6" name="Oval 1130"/>
            <p:cNvSpPr>
              <a:spLocks noChangeArrowheads="1"/>
            </p:cNvSpPr>
            <p:nvPr/>
          </p:nvSpPr>
          <p:spPr bwMode="auto">
            <a:xfrm>
              <a:off x="4729446" y="395886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7" name="Oval 1131"/>
            <p:cNvSpPr>
              <a:spLocks noChangeArrowheads="1"/>
            </p:cNvSpPr>
            <p:nvPr/>
          </p:nvSpPr>
          <p:spPr bwMode="auto">
            <a:xfrm>
              <a:off x="4733383" y="393819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8" name="Oval 1132"/>
            <p:cNvSpPr>
              <a:spLocks noChangeArrowheads="1"/>
            </p:cNvSpPr>
            <p:nvPr/>
          </p:nvSpPr>
          <p:spPr bwMode="auto">
            <a:xfrm>
              <a:off x="4737320" y="390965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59" name="Oval 1133"/>
            <p:cNvSpPr>
              <a:spLocks noChangeArrowheads="1"/>
            </p:cNvSpPr>
            <p:nvPr/>
          </p:nvSpPr>
          <p:spPr bwMode="auto">
            <a:xfrm>
              <a:off x="4741257" y="393229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0" name="Oval 1134"/>
            <p:cNvSpPr>
              <a:spLocks noChangeArrowheads="1"/>
            </p:cNvSpPr>
            <p:nvPr/>
          </p:nvSpPr>
          <p:spPr bwMode="auto">
            <a:xfrm>
              <a:off x="4745194" y="39588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1" name="Oval 1135"/>
            <p:cNvSpPr>
              <a:spLocks noChangeArrowheads="1"/>
            </p:cNvSpPr>
            <p:nvPr/>
          </p:nvSpPr>
          <p:spPr bwMode="auto">
            <a:xfrm>
              <a:off x="4749131" y="39381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2" name="Oval 1136"/>
            <p:cNvSpPr>
              <a:spLocks noChangeArrowheads="1"/>
            </p:cNvSpPr>
            <p:nvPr/>
          </p:nvSpPr>
          <p:spPr bwMode="auto">
            <a:xfrm>
              <a:off x="4752084" y="39224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3" name="Oval 1137"/>
            <p:cNvSpPr>
              <a:spLocks noChangeArrowheads="1"/>
            </p:cNvSpPr>
            <p:nvPr/>
          </p:nvSpPr>
          <p:spPr bwMode="auto">
            <a:xfrm>
              <a:off x="4756021" y="393229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4" name="Oval 1138"/>
            <p:cNvSpPr>
              <a:spLocks noChangeArrowheads="1"/>
            </p:cNvSpPr>
            <p:nvPr/>
          </p:nvSpPr>
          <p:spPr bwMode="auto">
            <a:xfrm>
              <a:off x="4759958" y="39736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5" name="Oval 1139"/>
            <p:cNvSpPr>
              <a:spLocks noChangeArrowheads="1"/>
            </p:cNvSpPr>
            <p:nvPr/>
          </p:nvSpPr>
          <p:spPr bwMode="auto">
            <a:xfrm>
              <a:off x="4763895" y="39982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6" name="Oval 1140"/>
            <p:cNvSpPr>
              <a:spLocks noChangeArrowheads="1"/>
            </p:cNvSpPr>
            <p:nvPr/>
          </p:nvSpPr>
          <p:spPr bwMode="auto">
            <a:xfrm>
              <a:off x="4767832" y="39509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7" name="Oval 1141"/>
            <p:cNvSpPr>
              <a:spLocks noChangeArrowheads="1"/>
            </p:cNvSpPr>
            <p:nvPr/>
          </p:nvSpPr>
          <p:spPr bwMode="auto">
            <a:xfrm>
              <a:off x="4771769" y="39628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8" name="Oval 1142"/>
            <p:cNvSpPr>
              <a:spLocks noChangeArrowheads="1"/>
            </p:cNvSpPr>
            <p:nvPr/>
          </p:nvSpPr>
          <p:spPr bwMode="auto">
            <a:xfrm>
              <a:off x="4775706" y="397756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69" name="Oval 1143"/>
            <p:cNvSpPr>
              <a:spLocks noChangeArrowheads="1"/>
            </p:cNvSpPr>
            <p:nvPr/>
          </p:nvSpPr>
          <p:spPr bwMode="auto">
            <a:xfrm>
              <a:off x="4778659" y="39834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0" name="Oval 1144"/>
            <p:cNvSpPr>
              <a:spLocks noChangeArrowheads="1"/>
            </p:cNvSpPr>
            <p:nvPr/>
          </p:nvSpPr>
          <p:spPr bwMode="auto">
            <a:xfrm>
              <a:off x="4782596" y="39647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1" name="Oval 1145"/>
            <p:cNvSpPr>
              <a:spLocks noChangeArrowheads="1"/>
            </p:cNvSpPr>
            <p:nvPr/>
          </p:nvSpPr>
          <p:spPr bwMode="auto">
            <a:xfrm>
              <a:off x="4786533" y="39450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2" name="Oval 1146"/>
            <p:cNvSpPr>
              <a:spLocks noChangeArrowheads="1"/>
            </p:cNvSpPr>
            <p:nvPr/>
          </p:nvSpPr>
          <p:spPr bwMode="auto">
            <a:xfrm>
              <a:off x="4790470" y="39411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3" name="Oval 1147"/>
            <p:cNvSpPr>
              <a:spLocks noChangeArrowheads="1"/>
            </p:cNvSpPr>
            <p:nvPr/>
          </p:nvSpPr>
          <p:spPr bwMode="auto">
            <a:xfrm>
              <a:off x="4794407" y="396378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4" name="Oval 1148"/>
            <p:cNvSpPr>
              <a:spLocks noChangeArrowheads="1"/>
            </p:cNvSpPr>
            <p:nvPr/>
          </p:nvSpPr>
          <p:spPr bwMode="auto">
            <a:xfrm>
              <a:off x="4798344" y="39864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5" name="Oval 1149"/>
            <p:cNvSpPr>
              <a:spLocks noChangeArrowheads="1"/>
            </p:cNvSpPr>
            <p:nvPr/>
          </p:nvSpPr>
          <p:spPr bwMode="auto">
            <a:xfrm>
              <a:off x="4802281" y="39933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6" name="Oval 1150"/>
            <p:cNvSpPr>
              <a:spLocks noChangeArrowheads="1"/>
            </p:cNvSpPr>
            <p:nvPr/>
          </p:nvSpPr>
          <p:spPr bwMode="auto">
            <a:xfrm>
              <a:off x="4805234" y="39854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7" name="Oval 1151"/>
            <p:cNvSpPr>
              <a:spLocks noChangeArrowheads="1"/>
            </p:cNvSpPr>
            <p:nvPr/>
          </p:nvSpPr>
          <p:spPr bwMode="auto">
            <a:xfrm>
              <a:off x="4809171" y="39765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8" name="Oval 1152"/>
            <p:cNvSpPr>
              <a:spLocks noChangeArrowheads="1"/>
            </p:cNvSpPr>
            <p:nvPr/>
          </p:nvSpPr>
          <p:spPr bwMode="auto">
            <a:xfrm>
              <a:off x="4813108" y="396181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79" name="Oval 1153"/>
            <p:cNvSpPr>
              <a:spLocks noChangeArrowheads="1"/>
            </p:cNvSpPr>
            <p:nvPr/>
          </p:nvSpPr>
          <p:spPr bwMode="auto">
            <a:xfrm>
              <a:off x="4817045" y="39815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0" name="Oval 1154"/>
            <p:cNvSpPr>
              <a:spLocks noChangeArrowheads="1"/>
            </p:cNvSpPr>
            <p:nvPr/>
          </p:nvSpPr>
          <p:spPr bwMode="auto">
            <a:xfrm>
              <a:off x="4820982" y="40051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1" name="Oval 1155"/>
            <p:cNvSpPr>
              <a:spLocks noChangeArrowheads="1"/>
            </p:cNvSpPr>
            <p:nvPr/>
          </p:nvSpPr>
          <p:spPr bwMode="auto">
            <a:xfrm>
              <a:off x="4824919" y="40149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2" name="Oval 1156"/>
            <p:cNvSpPr>
              <a:spLocks noChangeArrowheads="1"/>
            </p:cNvSpPr>
            <p:nvPr/>
          </p:nvSpPr>
          <p:spPr bwMode="auto">
            <a:xfrm>
              <a:off x="4828856" y="39992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3" name="Oval 1157"/>
            <p:cNvSpPr>
              <a:spLocks noChangeArrowheads="1"/>
            </p:cNvSpPr>
            <p:nvPr/>
          </p:nvSpPr>
          <p:spPr bwMode="auto">
            <a:xfrm>
              <a:off x="4831808" y="39844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4" name="Oval 1158"/>
            <p:cNvSpPr>
              <a:spLocks noChangeArrowheads="1"/>
            </p:cNvSpPr>
            <p:nvPr/>
          </p:nvSpPr>
          <p:spPr bwMode="auto">
            <a:xfrm>
              <a:off x="4835745" y="39874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5" name="Oval 1159"/>
            <p:cNvSpPr>
              <a:spLocks noChangeArrowheads="1"/>
            </p:cNvSpPr>
            <p:nvPr/>
          </p:nvSpPr>
          <p:spPr bwMode="auto">
            <a:xfrm>
              <a:off x="4839682" y="399036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6" name="Oval 1160"/>
            <p:cNvSpPr>
              <a:spLocks noChangeArrowheads="1"/>
            </p:cNvSpPr>
            <p:nvPr/>
          </p:nvSpPr>
          <p:spPr bwMode="auto">
            <a:xfrm>
              <a:off x="4843619" y="401201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7" name="Oval 1161"/>
            <p:cNvSpPr>
              <a:spLocks noChangeArrowheads="1"/>
            </p:cNvSpPr>
            <p:nvPr/>
          </p:nvSpPr>
          <p:spPr bwMode="auto">
            <a:xfrm>
              <a:off x="4847556" y="399429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8" name="Oval 1162"/>
            <p:cNvSpPr>
              <a:spLocks noChangeArrowheads="1"/>
            </p:cNvSpPr>
            <p:nvPr/>
          </p:nvSpPr>
          <p:spPr bwMode="auto">
            <a:xfrm>
              <a:off x="4851493" y="39972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89" name="Oval 1163"/>
            <p:cNvSpPr>
              <a:spLocks noChangeArrowheads="1"/>
            </p:cNvSpPr>
            <p:nvPr/>
          </p:nvSpPr>
          <p:spPr bwMode="auto">
            <a:xfrm>
              <a:off x="4855430" y="400512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0" name="Oval 1164"/>
            <p:cNvSpPr>
              <a:spLocks noChangeArrowheads="1"/>
            </p:cNvSpPr>
            <p:nvPr/>
          </p:nvSpPr>
          <p:spPr bwMode="auto">
            <a:xfrm>
              <a:off x="4858383" y="40011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1" name="Oval 1165"/>
            <p:cNvSpPr>
              <a:spLocks noChangeArrowheads="1"/>
            </p:cNvSpPr>
            <p:nvPr/>
          </p:nvSpPr>
          <p:spPr bwMode="auto">
            <a:xfrm>
              <a:off x="4863304" y="39874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2" name="Oval 1166"/>
            <p:cNvSpPr>
              <a:spLocks noChangeArrowheads="1"/>
            </p:cNvSpPr>
            <p:nvPr/>
          </p:nvSpPr>
          <p:spPr bwMode="auto">
            <a:xfrm>
              <a:off x="4866257" y="399036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3" name="Oval 1167"/>
            <p:cNvSpPr>
              <a:spLocks noChangeArrowheads="1"/>
            </p:cNvSpPr>
            <p:nvPr/>
          </p:nvSpPr>
          <p:spPr bwMode="auto">
            <a:xfrm>
              <a:off x="4870194" y="40189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4" name="Oval 1168"/>
            <p:cNvSpPr>
              <a:spLocks noChangeArrowheads="1"/>
            </p:cNvSpPr>
            <p:nvPr/>
          </p:nvSpPr>
          <p:spPr bwMode="auto">
            <a:xfrm>
              <a:off x="4874131" y="40139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5" name="Oval 1169"/>
            <p:cNvSpPr>
              <a:spLocks noChangeArrowheads="1"/>
            </p:cNvSpPr>
            <p:nvPr/>
          </p:nvSpPr>
          <p:spPr bwMode="auto">
            <a:xfrm>
              <a:off x="4878068" y="401300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6" name="Oval 1170"/>
            <p:cNvSpPr>
              <a:spLocks noChangeArrowheads="1"/>
            </p:cNvSpPr>
            <p:nvPr/>
          </p:nvSpPr>
          <p:spPr bwMode="auto">
            <a:xfrm>
              <a:off x="4882005" y="40070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7" name="Oval 1171"/>
            <p:cNvSpPr>
              <a:spLocks noChangeArrowheads="1"/>
            </p:cNvSpPr>
            <p:nvPr/>
          </p:nvSpPr>
          <p:spPr bwMode="auto">
            <a:xfrm>
              <a:off x="4885942" y="40002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8" name="Oval 1172"/>
            <p:cNvSpPr>
              <a:spLocks noChangeArrowheads="1"/>
            </p:cNvSpPr>
            <p:nvPr/>
          </p:nvSpPr>
          <p:spPr bwMode="auto">
            <a:xfrm>
              <a:off x="4889879" y="399429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999" name="Oval 1173"/>
            <p:cNvSpPr>
              <a:spLocks noChangeArrowheads="1"/>
            </p:cNvSpPr>
            <p:nvPr/>
          </p:nvSpPr>
          <p:spPr bwMode="auto">
            <a:xfrm>
              <a:off x="4892832" y="40002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0" name="Oval 1174"/>
            <p:cNvSpPr>
              <a:spLocks noChangeArrowheads="1"/>
            </p:cNvSpPr>
            <p:nvPr/>
          </p:nvSpPr>
          <p:spPr bwMode="auto">
            <a:xfrm>
              <a:off x="4896769" y="40070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1" name="Oval 1175"/>
            <p:cNvSpPr>
              <a:spLocks noChangeArrowheads="1"/>
            </p:cNvSpPr>
            <p:nvPr/>
          </p:nvSpPr>
          <p:spPr bwMode="auto">
            <a:xfrm>
              <a:off x="4900706" y="402874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2" name="Oval 1176"/>
            <p:cNvSpPr>
              <a:spLocks noChangeArrowheads="1"/>
            </p:cNvSpPr>
            <p:nvPr/>
          </p:nvSpPr>
          <p:spPr bwMode="auto">
            <a:xfrm>
              <a:off x="4904643" y="40218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3" name="Oval 1177"/>
            <p:cNvSpPr>
              <a:spLocks noChangeArrowheads="1"/>
            </p:cNvSpPr>
            <p:nvPr/>
          </p:nvSpPr>
          <p:spPr bwMode="auto">
            <a:xfrm>
              <a:off x="4908580" y="400611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4" name="Oval 1178"/>
            <p:cNvSpPr>
              <a:spLocks noChangeArrowheads="1"/>
            </p:cNvSpPr>
            <p:nvPr/>
          </p:nvSpPr>
          <p:spPr bwMode="auto">
            <a:xfrm>
              <a:off x="4912517" y="401890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5" name="Oval 1179"/>
            <p:cNvSpPr>
              <a:spLocks noChangeArrowheads="1"/>
            </p:cNvSpPr>
            <p:nvPr/>
          </p:nvSpPr>
          <p:spPr bwMode="auto">
            <a:xfrm>
              <a:off x="4916454" y="40307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6" name="Oval 1180"/>
            <p:cNvSpPr>
              <a:spLocks noChangeArrowheads="1"/>
            </p:cNvSpPr>
            <p:nvPr/>
          </p:nvSpPr>
          <p:spPr bwMode="auto">
            <a:xfrm>
              <a:off x="4919407" y="404449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7" name="Oval 1181"/>
            <p:cNvSpPr>
              <a:spLocks noChangeArrowheads="1"/>
            </p:cNvSpPr>
            <p:nvPr/>
          </p:nvSpPr>
          <p:spPr bwMode="auto">
            <a:xfrm>
              <a:off x="4923344" y="40149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08" name="Oval 1182"/>
            <p:cNvSpPr>
              <a:spLocks noChangeArrowheads="1"/>
            </p:cNvSpPr>
            <p:nvPr/>
          </p:nvSpPr>
          <p:spPr bwMode="auto">
            <a:xfrm>
              <a:off x="4927281" y="400611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1009" name="Group 1384"/>
            <p:cNvGrpSpPr>
              <a:grpSpLocks/>
            </p:cNvGrpSpPr>
            <p:nvPr/>
          </p:nvGrpSpPr>
          <p:grpSpPr bwMode="auto">
            <a:xfrm>
              <a:off x="4931218" y="3365363"/>
              <a:ext cx="739172" cy="999998"/>
              <a:chOff x="-284" y="887"/>
              <a:chExt cx="751" cy="1016"/>
            </a:xfrm>
          </p:grpSpPr>
          <p:sp>
            <p:nvSpPr>
              <p:cNvPr id="1498" name="Oval 1184"/>
              <p:cNvSpPr>
                <a:spLocks noChangeArrowheads="1"/>
              </p:cNvSpPr>
              <p:nvPr/>
            </p:nvSpPr>
            <p:spPr bwMode="auto">
              <a:xfrm>
                <a:off x="-284" y="155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499" name="Oval 1185"/>
              <p:cNvSpPr>
                <a:spLocks noChangeArrowheads="1"/>
              </p:cNvSpPr>
              <p:nvPr/>
            </p:nvSpPr>
            <p:spPr bwMode="auto">
              <a:xfrm>
                <a:off x="-280" y="15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0" name="Oval 1186"/>
              <p:cNvSpPr>
                <a:spLocks noChangeArrowheads="1"/>
              </p:cNvSpPr>
              <p:nvPr/>
            </p:nvSpPr>
            <p:spPr bwMode="auto">
              <a:xfrm>
                <a:off x="-276" y="156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1" name="Oval 1187"/>
              <p:cNvSpPr>
                <a:spLocks noChangeArrowheads="1"/>
              </p:cNvSpPr>
              <p:nvPr/>
            </p:nvSpPr>
            <p:spPr bwMode="auto">
              <a:xfrm>
                <a:off x="-272" y="158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2" name="Oval 1188"/>
              <p:cNvSpPr>
                <a:spLocks noChangeArrowheads="1"/>
              </p:cNvSpPr>
              <p:nvPr/>
            </p:nvSpPr>
            <p:spPr bwMode="auto">
              <a:xfrm>
                <a:off x="-269" y="158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3" name="Oval 1189"/>
              <p:cNvSpPr>
                <a:spLocks noChangeArrowheads="1"/>
              </p:cNvSpPr>
              <p:nvPr/>
            </p:nvSpPr>
            <p:spPr bwMode="auto">
              <a:xfrm>
                <a:off x="-265" y="15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4" name="Oval 1190"/>
              <p:cNvSpPr>
                <a:spLocks noChangeArrowheads="1"/>
              </p:cNvSpPr>
              <p:nvPr/>
            </p:nvSpPr>
            <p:spPr bwMode="auto">
              <a:xfrm>
                <a:off x="-261" y="155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5" name="Oval 1191"/>
              <p:cNvSpPr>
                <a:spLocks noChangeArrowheads="1"/>
              </p:cNvSpPr>
              <p:nvPr/>
            </p:nvSpPr>
            <p:spPr bwMode="auto">
              <a:xfrm>
                <a:off x="-257" y="155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6" name="Oval 1192"/>
              <p:cNvSpPr>
                <a:spLocks noChangeArrowheads="1"/>
              </p:cNvSpPr>
              <p:nvPr/>
            </p:nvSpPr>
            <p:spPr bwMode="auto">
              <a:xfrm>
                <a:off x="-253" y="155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7" name="Oval 1193"/>
              <p:cNvSpPr>
                <a:spLocks noChangeArrowheads="1"/>
              </p:cNvSpPr>
              <p:nvPr/>
            </p:nvSpPr>
            <p:spPr bwMode="auto">
              <a:xfrm>
                <a:off x="-249" y="154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8" name="Oval 1194"/>
              <p:cNvSpPr>
                <a:spLocks noChangeArrowheads="1"/>
              </p:cNvSpPr>
              <p:nvPr/>
            </p:nvSpPr>
            <p:spPr bwMode="auto">
              <a:xfrm>
                <a:off x="-245" y="154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09" name="Oval 1195"/>
              <p:cNvSpPr>
                <a:spLocks noChangeArrowheads="1"/>
              </p:cNvSpPr>
              <p:nvPr/>
            </p:nvSpPr>
            <p:spPr bwMode="auto">
              <a:xfrm>
                <a:off x="-242" y="154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0" name="Oval 1196"/>
              <p:cNvSpPr>
                <a:spLocks noChangeArrowheads="1"/>
              </p:cNvSpPr>
              <p:nvPr/>
            </p:nvSpPr>
            <p:spPr bwMode="auto">
              <a:xfrm>
                <a:off x="-238" y="155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1" name="Oval 1197"/>
              <p:cNvSpPr>
                <a:spLocks noChangeArrowheads="1"/>
              </p:cNvSpPr>
              <p:nvPr/>
            </p:nvSpPr>
            <p:spPr bwMode="auto">
              <a:xfrm>
                <a:off x="-234" y="15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2" name="Oval 1198"/>
              <p:cNvSpPr>
                <a:spLocks noChangeArrowheads="1"/>
              </p:cNvSpPr>
              <p:nvPr/>
            </p:nvSpPr>
            <p:spPr bwMode="auto">
              <a:xfrm>
                <a:off x="-230" y="15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3" name="Oval 1199"/>
              <p:cNvSpPr>
                <a:spLocks noChangeArrowheads="1"/>
              </p:cNvSpPr>
              <p:nvPr/>
            </p:nvSpPr>
            <p:spPr bwMode="auto">
              <a:xfrm>
                <a:off x="-226" y="156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4" name="Oval 1200"/>
              <p:cNvSpPr>
                <a:spLocks noChangeArrowheads="1"/>
              </p:cNvSpPr>
              <p:nvPr/>
            </p:nvSpPr>
            <p:spPr bwMode="auto">
              <a:xfrm>
                <a:off x="-222" y="154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5" name="Oval 1201"/>
              <p:cNvSpPr>
                <a:spLocks noChangeArrowheads="1"/>
              </p:cNvSpPr>
              <p:nvPr/>
            </p:nvSpPr>
            <p:spPr bwMode="auto">
              <a:xfrm>
                <a:off x="-219" y="155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6" name="Oval 1202"/>
              <p:cNvSpPr>
                <a:spLocks noChangeArrowheads="1"/>
              </p:cNvSpPr>
              <p:nvPr/>
            </p:nvSpPr>
            <p:spPr bwMode="auto">
              <a:xfrm>
                <a:off x="-215" y="158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7" name="Oval 1203"/>
              <p:cNvSpPr>
                <a:spLocks noChangeArrowheads="1"/>
              </p:cNvSpPr>
              <p:nvPr/>
            </p:nvSpPr>
            <p:spPr bwMode="auto">
              <a:xfrm>
                <a:off x="-211" y="158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8" name="Oval 1204"/>
              <p:cNvSpPr>
                <a:spLocks noChangeArrowheads="1"/>
              </p:cNvSpPr>
              <p:nvPr/>
            </p:nvSpPr>
            <p:spPr bwMode="auto">
              <a:xfrm>
                <a:off x="-207" y="159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19" name="Oval 1205"/>
              <p:cNvSpPr>
                <a:spLocks noChangeArrowheads="1"/>
              </p:cNvSpPr>
              <p:nvPr/>
            </p:nvSpPr>
            <p:spPr bwMode="auto">
              <a:xfrm>
                <a:off x="-203" y="158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0" name="Oval 1206"/>
              <p:cNvSpPr>
                <a:spLocks noChangeArrowheads="1"/>
              </p:cNvSpPr>
              <p:nvPr/>
            </p:nvSpPr>
            <p:spPr bwMode="auto">
              <a:xfrm>
                <a:off x="-199" y="157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1" name="Oval 1207"/>
              <p:cNvSpPr>
                <a:spLocks noChangeArrowheads="1"/>
              </p:cNvSpPr>
              <p:nvPr/>
            </p:nvSpPr>
            <p:spPr bwMode="auto">
              <a:xfrm>
                <a:off x="-195" y="15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2" name="Oval 1208"/>
              <p:cNvSpPr>
                <a:spLocks noChangeArrowheads="1"/>
              </p:cNvSpPr>
              <p:nvPr/>
            </p:nvSpPr>
            <p:spPr bwMode="auto">
              <a:xfrm>
                <a:off x="-192" y="156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3" name="Oval 1209"/>
              <p:cNvSpPr>
                <a:spLocks noChangeArrowheads="1"/>
              </p:cNvSpPr>
              <p:nvPr/>
            </p:nvSpPr>
            <p:spPr bwMode="auto">
              <a:xfrm>
                <a:off x="-187" y="156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4" name="Oval 1210"/>
              <p:cNvSpPr>
                <a:spLocks noChangeArrowheads="1"/>
              </p:cNvSpPr>
              <p:nvPr/>
            </p:nvSpPr>
            <p:spPr bwMode="auto">
              <a:xfrm>
                <a:off x="-184" y="157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5" name="Oval 1211"/>
              <p:cNvSpPr>
                <a:spLocks noChangeArrowheads="1"/>
              </p:cNvSpPr>
              <p:nvPr/>
            </p:nvSpPr>
            <p:spPr bwMode="auto">
              <a:xfrm>
                <a:off x="-180" y="15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6" name="Oval 1212"/>
              <p:cNvSpPr>
                <a:spLocks noChangeArrowheads="1"/>
              </p:cNvSpPr>
              <p:nvPr/>
            </p:nvSpPr>
            <p:spPr bwMode="auto">
              <a:xfrm>
                <a:off x="-176" y="157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7" name="Oval 1213"/>
              <p:cNvSpPr>
                <a:spLocks noChangeArrowheads="1"/>
              </p:cNvSpPr>
              <p:nvPr/>
            </p:nvSpPr>
            <p:spPr bwMode="auto">
              <a:xfrm>
                <a:off x="-172" y="157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8" name="Oval 1214"/>
              <p:cNvSpPr>
                <a:spLocks noChangeArrowheads="1"/>
              </p:cNvSpPr>
              <p:nvPr/>
            </p:nvSpPr>
            <p:spPr bwMode="auto">
              <a:xfrm>
                <a:off x="-168" y="156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29" name="Oval 1215"/>
              <p:cNvSpPr>
                <a:spLocks noChangeArrowheads="1"/>
              </p:cNvSpPr>
              <p:nvPr/>
            </p:nvSpPr>
            <p:spPr bwMode="auto">
              <a:xfrm>
                <a:off x="-165" y="153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0" name="Oval 1216"/>
              <p:cNvSpPr>
                <a:spLocks noChangeArrowheads="1"/>
              </p:cNvSpPr>
              <p:nvPr/>
            </p:nvSpPr>
            <p:spPr bwMode="auto">
              <a:xfrm>
                <a:off x="-160" y="152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1" name="Oval 1217"/>
              <p:cNvSpPr>
                <a:spLocks noChangeArrowheads="1"/>
              </p:cNvSpPr>
              <p:nvPr/>
            </p:nvSpPr>
            <p:spPr bwMode="auto">
              <a:xfrm>
                <a:off x="-157" y="15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2" name="Oval 1218"/>
              <p:cNvSpPr>
                <a:spLocks noChangeArrowheads="1"/>
              </p:cNvSpPr>
              <p:nvPr/>
            </p:nvSpPr>
            <p:spPr bwMode="auto">
              <a:xfrm>
                <a:off x="-153" y="151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3" name="Oval 1219"/>
              <p:cNvSpPr>
                <a:spLocks noChangeArrowheads="1"/>
              </p:cNvSpPr>
              <p:nvPr/>
            </p:nvSpPr>
            <p:spPr bwMode="auto">
              <a:xfrm>
                <a:off x="-149" y="153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4" name="Oval 1220"/>
              <p:cNvSpPr>
                <a:spLocks noChangeArrowheads="1"/>
              </p:cNvSpPr>
              <p:nvPr/>
            </p:nvSpPr>
            <p:spPr bwMode="auto">
              <a:xfrm>
                <a:off x="-145" y="152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5" name="Oval 1221"/>
              <p:cNvSpPr>
                <a:spLocks noChangeArrowheads="1"/>
              </p:cNvSpPr>
              <p:nvPr/>
            </p:nvSpPr>
            <p:spPr bwMode="auto">
              <a:xfrm>
                <a:off x="-141" y="151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6" name="Oval 1222"/>
              <p:cNvSpPr>
                <a:spLocks noChangeArrowheads="1"/>
              </p:cNvSpPr>
              <p:nvPr/>
            </p:nvSpPr>
            <p:spPr bwMode="auto">
              <a:xfrm>
                <a:off x="-137" y="14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7" name="Oval 1223"/>
              <p:cNvSpPr>
                <a:spLocks noChangeArrowheads="1"/>
              </p:cNvSpPr>
              <p:nvPr/>
            </p:nvSpPr>
            <p:spPr bwMode="auto">
              <a:xfrm>
                <a:off x="-133" y="147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8" name="Oval 1224"/>
              <p:cNvSpPr>
                <a:spLocks noChangeArrowheads="1"/>
              </p:cNvSpPr>
              <p:nvPr/>
            </p:nvSpPr>
            <p:spPr bwMode="auto">
              <a:xfrm>
                <a:off x="-130" y="147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39" name="Oval 1225"/>
              <p:cNvSpPr>
                <a:spLocks noChangeArrowheads="1"/>
              </p:cNvSpPr>
              <p:nvPr/>
            </p:nvSpPr>
            <p:spPr bwMode="auto">
              <a:xfrm>
                <a:off x="-126" y="148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0" name="Oval 1226"/>
              <p:cNvSpPr>
                <a:spLocks noChangeArrowheads="1"/>
              </p:cNvSpPr>
              <p:nvPr/>
            </p:nvSpPr>
            <p:spPr bwMode="auto">
              <a:xfrm>
                <a:off x="-122" y="14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1" name="Oval 1227"/>
              <p:cNvSpPr>
                <a:spLocks noChangeArrowheads="1"/>
              </p:cNvSpPr>
              <p:nvPr/>
            </p:nvSpPr>
            <p:spPr bwMode="auto">
              <a:xfrm>
                <a:off x="-118" y="144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2" name="Oval 1228"/>
              <p:cNvSpPr>
                <a:spLocks noChangeArrowheads="1"/>
              </p:cNvSpPr>
              <p:nvPr/>
            </p:nvSpPr>
            <p:spPr bwMode="auto">
              <a:xfrm>
                <a:off x="-114" y="143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3" name="Oval 1229"/>
              <p:cNvSpPr>
                <a:spLocks noChangeArrowheads="1"/>
              </p:cNvSpPr>
              <p:nvPr/>
            </p:nvSpPr>
            <p:spPr bwMode="auto">
              <a:xfrm>
                <a:off x="-110" y="143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4" name="Oval 1230"/>
              <p:cNvSpPr>
                <a:spLocks noChangeArrowheads="1"/>
              </p:cNvSpPr>
              <p:nvPr/>
            </p:nvSpPr>
            <p:spPr bwMode="auto">
              <a:xfrm>
                <a:off x="-106" y="142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5" name="Oval 1231"/>
              <p:cNvSpPr>
                <a:spLocks noChangeArrowheads="1"/>
              </p:cNvSpPr>
              <p:nvPr/>
            </p:nvSpPr>
            <p:spPr bwMode="auto">
              <a:xfrm>
                <a:off x="-103" y="144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6" name="Oval 1232"/>
              <p:cNvSpPr>
                <a:spLocks noChangeArrowheads="1"/>
              </p:cNvSpPr>
              <p:nvPr/>
            </p:nvSpPr>
            <p:spPr bwMode="auto">
              <a:xfrm>
                <a:off x="-99" y="142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7" name="Oval 1233"/>
              <p:cNvSpPr>
                <a:spLocks noChangeArrowheads="1"/>
              </p:cNvSpPr>
              <p:nvPr/>
            </p:nvSpPr>
            <p:spPr bwMode="auto">
              <a:xfrm>
                <a:off x="-95" y="13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8" name="Oval 1234"/>
              <p:cNvSpPr>
                <a:spLocks noChangeArrowheads="1"/>
              </p:cNvSpPr>
              <p:nvPr/>
            </p:nvSpPr>
            <p:spPr bwMode="auto">
              <a:xfrm>
                <a:off x="-91" y="140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49" name="Oval 1235"/>
              <p:cNvSpPr>
                <a:spLocks noChangeArrowheads="1"/>
              </p:cNvSpPr>
              <p:nvPr/>
            </p:nvSpPr>
            <p:spPr bwMode="auto">
              <a:xfrm>
                <a:off x="-87" y="142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0" name="Oval 1236"/>
              <p:cNvSpPr>
                <a:spLocks noChangeArrowheads="1"/>
              </p:cNvSpPr>
              <p:nvPr/>
            </p:nvSpPr>
            <p:spPr bwMode="auto">
              <a:xfrm>
                <a:off x="-83" y="140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1" name="Oval 1237"/>
              <p:cNvSpPr>
                <a:spLocks noChangeArrowheads="1"/>
              </p:cNvSpPr>
              <p:nvPr/>
            </p:nvSpPr>
            <p:spPr bwMode="auto">
              <a:xfrm>
                <a:off x="-79" y="141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2" name="Oval 1238"/>
              <p:cNvSpPr>
                <a:spLocks noChangeArrowheads="1"/>
              </p:cNvSpPr>
              <p:nvPr/>
            </p:nvSpPr>
            <p:spPr bwMode="auto">
              <a:xfrm>
                <a:off x="-76" y="138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3" name="Oval 1239"/>
              <p:cNvSpPr>
                <a:spLocks noChangeArrowheads="1"/>
              </p:cNvSpPr>
              <p:nvPr/>
            </p:nvSpPr>
            <p:spPr bwMode="auto">
              <a:xfrm>
                <a:off x="-72" y="136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4" name="Oval 1240"/>
              <p:cNvSpPr>
                <a:spLocks noChangeArrowheads="1"/>
              </p:cNvSpPr>
              <p:nvPr/>
            </p:nvSpPr>
            <p:spPr bwMode="auto">
              <a:xfrm>
                <a:off x="-68" y="136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5" name="Oval 1241"/>
              <p:cNvSpPr>
                <a:spLocks noChangeArrowheads="1"/>
              </p:cNvSpPr>
              <p:nvPr/>
            </p:nvSpPr>
            <p:spPr bwMode="auto">
              <a:xfrm>
                <a:off x="-64" y="13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6" name="Oval 1242"/>
              <p:cNvSpPr>
                <a:spLocks noChangeArrowheads="1"/>
              </p:cNvSpPr>
              <p:nvPr/>
            </p:nvSpPr>
            <p:spPr bwMode="auto">
              <a:xfrm>
                <a:off x="-60" y="135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7" name="Oval 1243"/>
              <p:cNvSpPr>
                <a:spLocks noChangeArrowheads="1"/>
              </p:cNvSpPr>
              <p:nvPr/>
            </p:nvSpPr>
            <p:spPr bwMode="auto">
              <a:xfrm>
                <a:off x="-56" y="13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8" name="Oval 1244"/>
              <p:cNvSpPr>
                <a:spLocks noChangeArrowheads="1"/>
              </p:cNvSpPr>
              <p:nvPr/>
            </p:nvSpPr>
            <p:spPr bwMode="auto">
              <a:xfrm>
                <a:off x="-52" y="126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59" name="Oval 1245"/>
              <p:cNvSpPr>
                <a:spLocks noChangeArrowheads="1"/>
              </p:cNvSpPr>
              <p:nvPr/>
            </p:nvSpPr>
            <p:spPr bwMode="auto">
              <a:xfrm>
                <a:off x="-49" y="125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0" name="Oval 1246"/>
              <p:cNvSpPr>
                <a:spLocks noChangeArrowheads="1"/>
              </p:cNvSpPr>
              <p:nvPr/>
            </p:nvSpPr>
            <p:spPr bwMode="auto">
              <a:xfrm>
                <a:off x="-45" y="127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1" name="Oval 1247"/>
              <p:cNvSpPr>
                <a:spLocks noChangeArrowheads="1"/>
              </p:cNvSpPr>
              <p:nvPr/>
            </p:nvSpPr>
            <p:spPr bwMode="auto">
              <a:xfrm>
                <a:off x="-41" y="125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2" name="Oval 1248"/>
              <p:cNvSpPr>
                <a:spLocks noChangeArrowheads="1"/>
              </p:cNvSpPr>
              <p:nvPr/>
            </p:nvSpPr>
            <p:spPr bwMode="auto">
              <a:xfrm>
                <a:off x="-37" y="12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3" name="Oval 1249"/>
              <p:cNvSpPr>
                <a:spLocks noChangeArrowheads="1"/>
              </p:cNvSpPr>
              <p:nvPr/>
            </p:nvSpPr>
            <p:spPr bwMode="auto">
              <a:xfrm>
                <a:off x="-33" y="120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4" name="Oval 1250"/>
              <p:cNvSpPr>
                <a:spLocks noChangeArrowheads="1"/>
              </p:cNvSpPr>
              <p:nvPr/>
            </p:nvSpPr>
            <p:spPr bwMode="auto">
              <a:xfrm>
                <a:off x="-29" y="117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5" name="Oval 1251"/>
              <p:cNvSpPr>
                <a:spLocks noChangeArrowheads="1"/>
              </p:cNvSpPr>
              <p:nvPr/>
            </p:nvSpPr>
            <p:spPr bwMode="auto">
              <a:xfrm>
                <a:off x="-25" y="114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6" name="Oval 1252"/>
              <p:cNvSpPr>
                <a:spLocks noChangeArrowheads="1"/>
              </p:cNvSpPr>
              <p:nvPr/>
            </p:nvSpPr>
            <p:spPr bwMode="auto">
              <a:xfrm>
                <a:off x="-21" y="109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7" name="Oval 1253"/>
              <p:cNvSpPr>
                <a:spLocks noChangeArrowheads="1"/>
              </p:cNvSpPr>
              <p:nvPr/>
            </p:nvSpPr>
            <p:spPr bwMode="auto">
              <a:xfrm>
                <a:off x="-18" y="108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8" name="Oval 1254"/>
              <p:cNvSpPr>
                <a:spLocks noChangeArrowheads="1"/>
              </p:cNvSpPr>
              <p:nvPr/>
            </p:nvSpPr>
            <p:spPr bwMode="auto">
              <a:xfrm>
                <a:off x="-14" y="10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69" name="Oval 1255"/>
              <p:cNvSpPr>
                <a:spLocks noChangeArrowheads="1"/>
              </p:cNvSpPr>
              <p:nvPr/>
            </p:nvSpPr>
            <p:spPr bwMode="auto">
              <a:xfrm>
                <a:off x="-10" y="10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0" name="Oval 1256"/>
              <p:cNvSpPr>
                <a:spLocks noChangeArrowheads="1"/>
              </p:cNvSpPr>
              <p:nvPr/>
            </p:nvSpPr>
            <p:spPr bwMode="auto">
              <a:xfrm>
                <a:off x="-6" y="92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1" name="Oval 1257"/>
              <p:cNvSpPr>
                <a:spLocks noChangeArrowheads="1"/>
              </p:cNvSpPr>
              <p:nvPr/>
            </p:nvSpPr>
            <p:spPr bwMode="auto">
              <a:xfrm>
                <a:off x="-2" y="90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2" name="Oval 1258"/>
              <p:cNvSpPr>
                <a:spLocks noChangeArrowheads="1"/>
              </p:cNvSpPr>
              <p:nvPr/>
            </p:nvSpPr>
            <p:spPr bwMode="auto">
              <a:xfrm>
                <a:off x="2" y="9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3" name="Oval 1259"/>
              <p:cNvSpPr>
                <a:spLocks noChangeArrowheads="1"/>
              </p:cNvSpPr>
              <p:nvPr/>
            </p:nvSpPr>
            <p:spPr bwMode="auto">
              <a:xfrm>
                <a:off x="6" y="9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4" name="Oval 1260"/>
              <p:cNvSpPr>
                <a:spLocks noChangeArrowheads="1"/>
              </p:cNvSpPr>
              <p:nvPr/>
            </p:nvSpPr>
            <p:spPr bwMode="auto">
              <a:xfrm>
                <a:off x="9" y="93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5" name="Oval 1261"/>
              <p:cNvSpPr>
                <a:spLocks noChangeArrowheads="1"/>
              </p:cNvSpPr>
              <p:nvPr/>
            </p:nvSpPr>
            <p:spPr bwMode="auto">
              <a:xfrm>
                <a:off x="13" y="91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6" name="Oval 1262"/>
              <p:cNvSpPr>
                <a:spLocks noChangeArrowheads="1"/>
              </p:cNvSpPr>
              <p:nvPr/>
            </p:nvSpPr>
            <p:spPr bwMode="auto">
              <a:xfrm>
                <a:off x="17" y="90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7" name="Oval 1263"/>
              <p:cNvSpPr>
                <a:spLocks noChangeArrowheads="1"/>
              </p:cNvSpPr>
              <p:nvPr/>
            </p:nvSpPr>
            <p:spPr bwMode="auto">
              <a:xfrm>
                <a:off x="21" y="9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8" name="Oval 1264"/>
              <p:cNvSpPr>
                <a:spLocks noChangeArrowheads="1"/>
              </p:cNvSpPr>
              <p:nvPr/>
            </p:nvSpPr>
            <p:spPr bwMode="auto">
              <a:xfrm>
                <a:off x="25" y="88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79" name="Oval 1265"/>
              <p:cNvSpPr>
                <a:spLocks noChangeArrowheads="1"/>
              </p:cNvSpPr>
              <p:nvPr/>
            </p:nvSpPr>
            <p:spPr bwMode="auto">
              <a:xfrm>
                <a:off x="29" y="89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0" name="Oval 1266"/>
              <p:cNvSpPr>
                <a:spLocks noChangeArrowheads="1"/>
              </p:cNvSpPr>
              <p:nvPr/>
            </p:nvSpPr>
            <p:spPr bwMode="auto">
              <a:xfrm>
                <a:off x="33" y="93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1" name="Oval 1267"/>
              <p:cNvSpPr>
                <a:spLocks noChangeArrowheads="1"/>
              </p:cNvSpPr>
              <p:nvPr/>
            </p:nvSpPr>
            <p:spPr bwMode="auto">
              <a:xfrm>
                <a:off x="36" y="99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2" name="Oval 1268"/>
              <p:cNvSpPr>
                <a:spLocks noChangeArrowheads="1"/>
              </p:cNvSpPr>
              <p:nvPr/>
            </p:nvSpPr>
            <p:spPr bwMode="auto">
              <a:xfrm>
                <a:off x="40" y="103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3" name="Oval 1269"/>
              <p:cNvSpPr>
                <a:spLocks noChangeArrowheads="1"/>
              </p:cNvSpPr>
              <p:nvPr/>
            </p:nvSpPr>
            <p:spPr bwMode="auto">
              <a:xfrm>
                <a:off x="44" y="108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4" name="Oval 1270"/>
              <p:cNvSpPr>
                <a:spLocks noChangeArrowheads="1"/>
              </p:cNvSpPr>
              <p:nvPr/>
            </p:nvSpPr>
            <p:spPr bwMode="auto">
              <a:xfrm>
                <a:off x="48" y="110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5" name="Oval 1271"/>
              <p:cNvSpPr>
                <a:spLocks noChangeArrowheads="1"/>
              </p:cNvSpPr>
              <p:nvPr/>
            </p:nvSpPr>
            <p:spPr bwMode="auto">
              <a:xfrm>
                <a:off x="52" y="11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6" name="Oval 1272"/>
              <p:cNvSpPr>
                <a:spLocks noChangeArrowheads="1"/>
              </p:cNvSpPr>
              <p:nvPr/>
            </p:nvSpPr>
            <p:spPr bwMode="auto">
              <a:xfrm>
                <a:off x="56" y="12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7" name="Oval 1273"/>
              <p:cNvSpPr>
                <a:spLocks noChangeArrowheads="1"/>
              </p:cNvSpPr>
              <p:nvPr/>
            </p:nvSpPr>
            <p:spPr bwMode="auto">
              <a:xfrm>
                <a:off x="60" y="131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8" name="Oval 1274"/>
              <p:cNvSpPr>
                <a:spLocks noChangeArrowheads="1"/>
              </p:cNvSpPr>
              <p:nvPr/>
            </p:nvSpPr>
            <p:spPr bwMode="auto">
              <a:xfrm>
                <a:off x="63" y="133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89" name="Oval 1275"/>
              <p:cNvSpPr>
                <a:spLocks noChangeArrowheads="1"/>
              </p:cNvSpPr>
              <p:nvPr/>
            </p:nvSpPr>
            <p:spPr bwMode="auto">
              <a:xfrm>
                <a:off x="67" y="133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0" name="Oval 1276"/>
              <p:cNvSpPr>
                <a:spLocks noChangeArrowheads="1"/>
              </p:cNvSpPr>
              <p:nvPr/>
            </p:nvSpPr>
            <p:spPr bwMode="auto">
              <a:xfrm>
                <a:off x="71" y="135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1" name="Oval 1277"/>
              <p:cNvSpPr>
                <a:spLocks noChangeArrowheads="1"/>
              </p:cNvSpPr>
              <p:nvPr/>
            </p:nvSpPr>
            <p:spPr bwMode="auto">
              <a:xfrm>
                <a:off x="75" y="141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2" name="Oval 1278"/>
              <p:cNvSpPr>
                <a:spLocks noChangeArrowheads="1"/>
              </p:cNvSpPr>
              <p:nvPr/>
            </p:nvSpPr>
            <p:spPr bwMode="auto">
              <a:xfrm>
                <a:off x="79" y="145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3" name="Oval 1279"/>
              <p:cNvSpPr>
                <a:spLocks noChangeArrowheads="1"/>
              </p:cNvSpPr>
              <p:nvPr/>
            </p:nvSpPr>
            <p:spPr bwMode="auto">
              <a:xfrm>
                <a:off x="83" y="14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4" name="Oval 1280"/>
              <p:cNvSpPr>
                <a:spLocks noChangeArrowheads="1"/>
              </p:cNvSpPr>
              <p:nvPr/>
            </p:nvSpPr>
            <p:spPr bwMode="auto">
              <a:xfrm>
                <a:off x="87" y="15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5" name="Oval 1281"/>
              <p:cNvSpPr>
                <a:spLocks noChangeArrowheads="1"/>
              </p:cNvSpPr>
              <p:nvPr/>
            </p:nvSpPr>
            <p:spPr bwMode="auto">
              <a:xfrm>
                <a:off x="90" y="152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6" name="Oval 1282"/>
              <p:cNvSpPr>
                <a:spLocks noChangeArrowheads="1"/>
              </p:cNvSpPr>
              <p:nvPr/>
            </p:nvSpPr>
            <p:spPr bwMode="auto">
              <a:xfrm>
                <a:off x="94" y="155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7" name="Oval 1283"/>
              <p:cNvSpPr>
                <a:spLocks noChangeArrowheads="1"/>
              </p:cNvSpPr>
              <p:nvPr/>
            </p:nvSpPr>
            <p:spPr bwMode="auto">
              <a:xfrm>
                <a:off x="98" y="158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8" name="Oval 1284"/>
              <p:cNvSpPr>
                <a:spLocks noChangeArrowheads="1"/>
              </p:cNvSpPr>
              <p:nvPr/>
            </p:nvSpPr>
            <p:spPr bwMode="auto">
              <a:xfrm>
                <a:off x="102" y="161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599" name="Oval 1285"/>
              <p:cNvSpPr>
                <a:spLocks noChangeArrowheads="1"/>
              </p:cNvSpPr>
              <p:nvPr/>
            </p:nvSpPr>
            <p:spPr bwMode="auto">
              <a:xfrm>
                <a:off x="106" y="16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0" name="Oval 1286"/>
              <p:cNvSpPr>
                <a:spLocks noChangeArrowheads="1"/>
              </p:cNvSpPr>
              <p:nvPr/>
            </p:nvSpPr>
            <p:spPr bwMode="auto">
              <a:xfrm>
                <a:off x="110" y="16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1" name="Oval 1287"/>
              <p:cNvSpPr>
                <a:spLocks noChangeArrowheads="1"/>
              </p:cNvSpPr>
              <p:nvPr/>
            </p:nvSpPr>
            <p:spPr bwMode="auto">
              <a:xfrm>
                <a:off x="114" y="164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2" name="Oval 1288"/>
              <p:cNvSpPr>
                <a:spLocks noChangeArrowheads="1"/>
              </p:cNvSpPr>
              <p:nvPr/>
            </p:nvSpPr>
            <p:spPr bwMode="auto">
              <a:xfrm>
                <a:off x="117" y="166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3" name="Oval 1289"/>
              <p:cNvSpPr>
                <a:spLocks noChangeArrowheads="1"/>
              </p:cNvSpPr>
              <p:nvPr/>
            </p:nvSpPr>
            <p:spPr bwMode="auto">
              <a:xfrm>
                <a:off x="121" y="166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4" name="Oval 1290"/>
              <p:cNvSpPr>
                <a:spLocks noChangeArrowheads="1"/>
              </p:cNvSpPr>
              <p:nvPr/>
            </p:nvSpPr>
            <p:spPr bwMode="auto">
              <a:xfrm>
                <a:off x="125" y="16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5" name="Oval 1291"/>
              <p:cNvSpPr>
                <a:spLocks noChangeArrowheads="1"/>
              </p:cNvSpPr>
              <p:nvPr/>
            </p:nvSpPr>
            <p:spPr bwMode="auto">
              <a:xfrm>
                <a:off x="129" y="169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6" name="Oval 1292"/>
              <p:cNvSpPr>
                <a:spLocks noChangeArrowheads="1"/>
              </p:cNvSpPr>
              <p:nvPr/>
            </p:nvSpPr>
            <p:spPr bwMode="auto">
              <a:xfrm>
                <a:off x="133" y="171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7" name="Oval 1293"/>
              <p:cNvSpPr>
                <a:spLocks noChangeArrowheads="1"/>
              </p:cNvSpPr>
              <p:nvPr/>
            </p:nvSpPr>
            <p:spPr bwMode="auto">
              <a:xfrm>
                <a:off x="137" y="173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8" name="Oval 1294"/>
              <p:cNvSpPr>
                <a:spLocks noChangeArrowheads="1"/>
              </p:cNvSpPr>
              <p:nvPr/>
            </p:nvSpPr>
            <p:spPr bwMode="auto">
              <a:xfrm>
                <a:off x="141" y="174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09" name="Oval 1295"/>
              <p:cNvSpPr>
                <a:spLocks noChangeArrowheads="1"/>
              </p:cNvSpPr>
              <p:nvPr/>
            </p:nvSpPr>
            <p:spPr bwMode="auto">
              <a:xfrm>
                <a:off x="144" y="175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0" name="Oval 1296"/>
              <p:cNvSpPr>
                <a:spLocks noChangeArrowheads="1"/>
              </p:cNvSpPr>
              <p:nvPr/>
            </p:nvSpPr>
            <p:spPr bwMode="auto">
              <a:xfrm>
                <a:off x="148" y="175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1" name="Oval 1297"/>
              <p:cNvSpPr>
                <a:spLocks noChangeArrowheads="1"/>
              </p:cNvSpPr>
              <p:nvPr/>
            </p:nvSpPr>
            <p:spPr bwMode="auto">
              <a:xfrm>
                <a:off x="152" y="177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2" name="Oval 1298"/>
              <p:cNvSpPr>
                <a:spLocks noChangeArrowheads="1"/>
              </p:cNvSpPr>
              <p:nvPr/>
            </p:nvSpPr>
            <p:spPr bwMode="auto">
              <a:xfrm>
                <a:off x="156" y="17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3" name="Oval 1299"/>
              <p:cNvSpPr>
                <a:spLocks noChangeArrowheads="1"/>
              </p:cNvSpPr>
              <p:nvPr/>
            </p:nvSpPr>
            <p:spPr bwMode="auto">
              <a:xfrm>
                <a:off x="160" y="17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4" name="Oval 1300"/>
              <p:cNvSpPr>
                <a:spLocks noChangeArrowheads="1"/>
              </p:cNvSpPr>
              <p:nvPr/>
            </p:nvSpPr>
            <p:spPr bwMode="auto">
              <a:xfrm>
                <a:off x="164" y="179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5" name="Oval 1301"/>
              <p:cNvSpPr>
                <a:spLocks noChangeArrowheads="1"/>
              </p:cNvSpPr>
              <p:nvPr/>
            </p:nvSpPr>
            <p:spPr bwMode="auto">
              <a:xfrm>
                <a:off x="168" y="179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6" name="Oval 1302"/>
              <p:cNvSpPr>
                <a:spLocks noChangeArrowheads="1"/>
              </p:cNvSpPr>
              <p:nvPr/>
            </p:nvSpPr>
            <p:spPr bwMode="auto">
              <a:xfrm>
                <a:off x="172" y="180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7" name="Oval 1303"/>
              <p:cNvSpPr>
                <a:spLocks noChangeArrowheads="1"/>
              </p:cNvSpPr>
              <p:nvPr/>
            </p:nvSpPr>
            <p:spPr bwMode="auto">
              <a:xfrm>
                <a:off x="175" y="181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8" name="Oval 1304"/>
              <p:cNvSpPr>
                <a:spLocks noChangeArrowheads="1"/>
              </p:cNvSpPr>
              <p:nvPr/>
            </p:nvSpPr>
            <p:spPr bwMode="auto">
              <a:xfrm>
                <a:off x="179" y="181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19" name="Oval 1305"/>
              <p:cNvSpPr>
                <a:spLocks noChangeArrowheads="1"/>
              </p:cNvSpPr>
              <p:nvPr/>
            </p:nvSpPr>
            <p:spPr bwMode="auto">
              <a:xfrm>
                <a:off x="183" y="181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0" name="Oval 1306"/>
              <p:cNvSpPr>
                <a:spLocks noChangeArrowheads="1"/>
              </p:cNvSpPr>
              <p:nvPr/>
            </p:nvSpPr>
            <p:spPr bwMode="auto">
              <a:xfrm>
                <a:off x="187" y="181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1" name="Oval 1307"/>
              <p:cNvSpPr>
                <a:spLocks noChangeArrowheads="1"/>
              </p:cNvSpPr>
              <p:nvPr/>
            </p:nvSpPr>
            <p:spPr bwMode="auto">
              <a:xfrm>
                <a:off x="191" y="18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2" name="Oval 1308"/>
              <p:cNvSpPr>
                <a:spLocks noChangeArrowheads="1"/>
              </p:cNvSpPr>
              <p:nvPr/>
            </p:nvSpPr>
            <p:spPr bwMode="auto">
              <a:xfrm>
                <a:off x="195" y="183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3" name="Oval 1309"/>
              <p:cNvSpPr>
                <a:spLocks noChangeArrowheads="1"/>
              </p:cNvSpPr>
              <p:nvPr/>
            </p:nvSpPr>
            <p:spPr bwMode="auto">
              <a:xfrm>
                <a:off x="199" y="18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4" name="Oval 1310"/>
              <p:cNvSpPr>
                <a:spLocks noChangeArrowheads="1"/>
              </p:cNvSpPr>
              <p:nvPr/>
            </p:nvSpPr>
            <p:spPr bwMode="auto">
              <a:xfrm>
                <a:off x="202" y="18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5" name="Oval 1311"/>
              <p:cNvSpPr>
                <a:spLocks noChangeArrowheads="1"/>
              </p:cNvSpPr>
              <p:nvPr/>
            </p:nvSpPr>
            <p:spPr bwMode="auto">
              <a:xfrm>
                <a:off x="206" y="182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6" name="Oval 1312"/>
              <p:cNvSpPr>
                <a:spLocks noChangeArrowheads="1"/>
              </p:cNvSpPr>
              <p:nvPr/>
            </p:nvSpPr>
            <p:spPr bwMode="auto">
              <a:xfrm>
                <a:off x="210" y="183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7" name="Oval 1313"/>
              <p:cNvSpPr>
                <a:spLocks noChangeArrowheads="1"/>
              </p:cNvSpPr>
              <p:nvPr/>
            </p:nvSpPr>
            <p:spPr bwMode="auto">
              <a:xfrm>
                <a:off x="214" y="184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8" name="Oval 1314"/>
              <p:cNvSpPr>
                <a:spLocks noChangeArrowheads="1"/>
              </p:cNvSpPr>
              <p:nvPr/>
            </p:nvSpPr>
            <p:spPr bwMode="auto">
              <a:xfrm>
                <a:off x="218" y="185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29" name="Oval 1315"/>
              <p:cNvSpPr>
                <a:spLocks noChangeArrowheads="1"/>
              </p:cNvSpPr>
              <p:nvPr/>
            </p:nvSpPr>
            <p:spPr bwMode="auto">
              <a:xfrm>
                <a:off x="222" y="18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0" name="Oval 1316"/>
              <p:cNvSpPr>
                <a:spLocks noChangeArrowheads="1"/>
              </p:cNvSpPr>
              <p:nvPr/>
            </p:nvSpPr>
            <p:spPr bwMode="auto">
              <a:xfrm>
                <a:off x="226" y="185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1" name="Oval 1317"/>
              <p:cNvSpPr>
                <a:spLocks noChangeArrowheads="1"/>
              </p:cNvSpPr>
              <p:nvPr/>
            </p:nvSpPr>
            <p:spPr bwMode="auto">
              <a:xfrm>
                <a:off x="229" y="186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2" name="Oval 1318"/>
              <p:cNvSpPr>
                <a:spLocks noChangeArrowheads="1"/>
              </p:cNvSpPr>
              <p:nvPr/>
            </p:nvSpPr>
            <p:spPr bwMode="auto">
              <a:xfrm>
                <a:off x="233" y="186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3" name="Oval 1319"/>
              <p:cNvSpPr>
                <a:spLocks noChangeArrowheads="1"/>
              </p:cNvSpPr>
              <p:nvPr/>
            </p:nvSpPr>
            <p:spPr bwMode="auto">
              <a:xfrm>
                <a:off x="237" y="186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4" name="Oval 1320"/>
              <p:cNvSpPr>
                <a:spLocks noChangeArrowheads="1"/>
              </p:cNvSpPr>
              <p:nvPr/>
            </p:nvSpPr>
            <p:spPr bwMode="auto">
              <a:xfrm>
                <a:off x="241" y="186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5" name="Oval 1321"/>
              <p:cNvSpPr>
                <a:spLocks noChangeArrowheads="1"/>
              </p:cNvSpPr>
              <p:nvPr/>
            </p:nvSpPr>
            <p:spPr bwMode="auto">
              <a:xfrm>
                <a:off x="245" y="187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6" name="Oval 1322"/>
              <p:cNvSpPr>
                <a:spLocks noChangeArrowheads="1"/>
              </p:cNvSpPr>
              <p:nvPr/>
            </p:nvSpPr>
            <p:spPr bwMode="auto">
              <a:xfrm>
                <a:off x="249" y="188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7" name="Oval 1323"/>
              <p:cNvSpPr>
                <a:spLocks noChangeArrowheads="1"/>
              </p:cNvSpPr>
              <p:nvPr/>
            </p:nvSpPr>
            <p:spPr bwMode="auto">
              <a:xfrm>
                <a:off x="253" y="188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8" name="Oval 1324"/>
              <p:cNvSpPr>
                <a:spLocks noChangeArrowheads="1"/>
              </p:cNvSpPr>
              <p:nvPr/>
            </p:nvSpPr>
            <p:spPr bwMode="auto">
              <a:xfrm>
                <a:off x="256" y="18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39" name="Oval 1325"/>
              <p:cNvSpPr>
                <a:spLocks noChangeArrowheads="1"/>
              </p:cNvSpPr>
              <p:nvPr/>
            </p:nvSpPr>
            <p:spPr bwMode="auto">
              <a:xfrm>
                <a:off x="260" y="188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0" name="Oval 1326"/>
              <p:cNvSpPr>
                <a:spLocks noChangeArrowheads="1"/>
              </p:cNvSpPr>
              <p:nvPr/>
            </p:nvSpPr>
            <p:spPr bwMode="auto">
              <a:xfrm>
                <a:off x="264" y="187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1" name="Oval 1327"/>
              <p:cNvSpPr>
                <a:spLocks noChangeArrowheads="1"/>
              </p:cNvSpPr>
              <p:nvPr/>
            </p:nvSpPr>
            <p:spPr bwMode="auto">
              <a:xfrm>
                <a:off x="268" y="187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2" name="Oval 1328"/>
              <p:cNvSpPr>
                <a:spLocks noChangeArrowheads="1"/>
              </p:cNvSpPr>
              <p:nvPr/>
            </p:nvSpPr>
            <p:spPr bwMode="auto">
              <a:xfrm>
                <a:off x="272" y="187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3" name="Oval 1329"/>
              <p:cNvSpPr>
                <a:spLocks noChangeArrowheads="1"/>
              </p:cNvSpPr>
              <p:nvPr/>
            </p:nvSpPr>
            <p:spPr bwMode="auto">
              <a:xfrm>
                <a:off x="276" y="187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4" name="Oval 1330"/>
              <p:cNvSpPr>
                <a:spLocks noChangeArrowheads="1"/>
              </p:cNvSpPr>
              <p:nvPr/>
            </p:nvSpPr>
            <p:spPr bwMode="auto">
              <a:xfrm>
                <a:off x="280" y="18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5" name="Oval 1331"/>
              <p:cNvSpPr>
                <a:spLocks noChangeArrowheads="1"/>
              </p:cNvSpPr>
              <p:nvPr/>
            </p:nvSpPr>
            <p:spPr bwMode="auto">
              <a:xfrm>
                <a:off x="287" y="188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6" name="Oval 1332"/>
              <p:cNvSpPr>
                <a:spLocks noChangeArrowheads="1"/>
              </p:cNvSpPr>
              <p:nvPr/>
            </p:nvSpPr>
            <p:spPr bwMode="auto">
              <a:xfrm>
                <a:off x="291" y="188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7" name="Oval 1333"/>
              <p:cNvSpPr>
                <a:spLocks noChangeArrowheads="1"/>
              </p:cNvSpPr>
              <p:nvPr/>
            </p:nvSpPr>
            <p:spPr bwMode="auto">
              <a:xfrm>
                <a:off x="295" y="188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8" name="Oval 1334"/>
              <p:cNvSpPr>
                <a:spLocks noChangeArrowheads="1"/>
              </p:cNvSpPr>
              <p:nvPr/>
            </p:nvSpPr>
            <p:spPr bwMode="auto">
              <a:xfrm>
                <a:off x="299" y="188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49" name="Oval 1335"/>
              <p:cNvSpPr>
                <a:spLocks noChangeArrowheads="1"/>
              </p:cNvSpPr>
              <p:nvPr/>
            </p:nvSpPr>
            <p:spPr bwMode="auto">
              <a:xfrm>
                <a:off x="310" y="188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0" name="Oval 1336"/>
              <p:cNvSpPr>
                <a:spLocks noChangeArrowheads="1"/>
              </p:cNvSpPr>
              <p:nvPr/>
            </p:nvSpPr>
            <p:spPr bwMode="auto">
              <a:xfrm>
                <a:off x="314" y="1884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1" name="Oval 1337"/>
              <p:cNvSpPr>
                <a:spLocks noChangeArrowheads="1"/>
              </p:cNvSpPr>
              <p:nvPr/>
            </p:nvSpPr>
            <p:spPr bwMode="auto">
              <a:xfrm>
                <a:off x="318" y="188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2" name="Oval 1338"/>
              <p:cNvSpPr>
                <a:spLocks noChangeArrowheads="1"/>
              </p:cNvSpPr>
              <p:nvPr/>
            </p:nvSpPr>
            <p:spPr bwMode="auto">
              <a:xfrm>
                <a:off x="322" y="188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3" name="Oval 1339"/>
              <p:cNvSpPr>
                <a:spLocks noChangeArrowheads="1"/>
              </p:cNvSpPr>
              <p:nvPr/>
            </p:nvSpPr>
            <p:spPr bwMode="auto">
              <a:xfrm>
                <a:off x="326" y="188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4" name="Oval 1340"/>
              <p:cNvSpPr>
                <a:spLocks noChangeArrowheads="1"/>
              </p:cNvSpPr>
              <p:nvPr/>
            </p:nvSpPr>
            <p:spPr bwMode="auto">
              <a:xfrm>
                <a:off x="330" y="188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5" name="Oval 1341"/>
              <p:cNvSpPr>
                <a:spLocks noChangeArrowheads="1"/>
              </p:cNvSpPr>
              <p:nvPr/>
            </p:nvSpPr>
            <p:spPr bwMode="auto">
              <a:xfrm>
                <a:off x="334" y="188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6" name="Oval 1342"/>
              <p:cNvSpPr>
                <a:spLocks noChangeArrowheads="1"/>
              </p:cNvSpPr>
              <p:nvPr/>
            </p:nvSpPr>
            <p:spPr bwMode="auto">
              <a:xfrm>
                <a:off x="338" y="18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7" name="Oval 1343"/>
              <p:cNvSpPr>
                <a:spLocks noChangeArrowheads="1"/>
              </p:cNvSpPr>
              <p:nvPr/>
            </p:nvSpPr>
            <p:spPr bwMode="auto">
              <a:xfrm>
                <a:off x="341" y="188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8" name="Oval 1344"/>
              <p:cNvSpPr>
                <a:spLocks noChangeArrowheads="1"/>
              </p:cNvSpPr>
              <p:nvPr/>
            </p:nvSpPr>
            <p:spPr bwMode="auto">
              <a:xfrm>
                <a:off x="345" y="189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59" name="Oval 1345"/>
              <p:cNvSpPr>
                <a:spLocks noChangeArrowheads="1"/>
              </p:cNvSpPr>
              <p:nvPr/>
            </p:nvSpPr>
            <p:spPr bwMode="auto">
              <a:xfrm>
                <a:off x="349" y="188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0" name="Oval 1346"/>
              <p:cNvSpPr>
                <a:spLocks noChangeArrowheads="1"/>
              </p:cNvSpPr>
              <p:nvPr/>
            </p:nvSpPr>
            <p:spPr bwMode="auto">
              <a:xfrm>
                <a:off x="361" y="18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1" name="Oval 1347"/>
              <p:cNvSpPr>
                <a:spLocks noChangeArrowheads="1"/>
              </p:cNvSpPr>
              <p:nvPr/>
            </p:nvSpPr>
            <p:spPr bwMode="auto">
              <a:xfrm>
                <a:off x="365" y="18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2" name="Oval 1348"/>
              <p:cNvSpPr>
                <a:spLocks noChangeArrowheads="1"/>
              </p:cNvSpPr>
              <p:nvPr/>
            </p:nvSpPr>
            <p:spPr bwMode="auto">
              <a:xfrm>
                <a:off x="372" y="189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3" name="Oval 1349"/>
              <p:cNvSpPr>
                <a:spLocks noChangeArrowheads="1"/>
              </p:cNvSpPr>
              <p:nvPr/>
            </p:nvSpPr>
            <p:spPr bwMode="auto">
              <a:xfrm>
                <a:off x="376" y="188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4" name="Oval 1350"/>
              <p:cNvSpPr>
                <a:spLocks noChangeArrowheads="1"/>
              </p:cNvSpPr>
              <p:nvPr/>
            </p:nvSpPr>
            <p:spPr bwMode="auto">
              <a:xfrm>
                <a:off x="380" y="188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5" name="Oval 1351"/>
              <p:cNvSpPr>
                <a:spLocks noChangeArrowheads="1"/>
              </p:cNvSpPr>
              <p:nvPr/>
            </p:nvSpPr>
            <p:spPr bwMode="auto">
              <a:xfrm>
                <a:off x="388" y="188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6" name="Oval 1352"/>
              <p:cNvSpPr>
                <a:spLocks noChangeArrowheads="1"/>
              </p:cNvSpPr>
              <p:nvPr/>
            </p:nvSpPr>
            <p:spPr bwMode="auto">
              <a:xfrm>
                <a:off x="392" y="188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7" name="Oval 1353"/>
              <p:cNvSpPr>
                <a:spLocks noChangeArrowheads="1"/>
              </p:cNvSpPr>
              <p:nvPr/>
            </p:nvSpPr>
            <p:spPr bwMode="auto">
              <a:xfrm>
                <a:off x="395" y="188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8" name="Oval 1354"/>
              <p:cNvSpPr>
                <a:spLocks noChangeArrowheads="1"/>
              </p:cNvSpPr>
              <p:nvPr/>
            </p:nvSpPr>
            <p:spPr bwMode="auto">
              <a:xfrm>
                <a:off x="399" y="188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69" name="Oval 1355"/>
              <p:cNvSpPr>
                <a:spLocks noChangeArrowheads="1"/>
              </p:cNvSpPr>
              <p:nvPr/>
            </p:nvSpPr>
            <p:spPr bwMode="auto">
              <a:xfrm>
                <a:off x="403" y="18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0" name="Oval 1356"/>
              <p:cNvSpPr>
                <a:spLocks noChangeArrowheads="1"/>
              </p:cNvSpPr>
              <p:nvPr/>
            </p:nvSpPr>
            <p:spPr bwMode="auto">
              <a:xfrm>
                <a:off x="407" y="18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1" name="Oval 1357"/>
              <p:cNvSpPr>
                <a:spLocks noChangeArrowheads="1"/>
              </p:cNvSpPr>
              <p:nvPr/>
            </p:nvSpPr>
            <p:spPr bwMode="auto">
              <a:xfrm>
                <a:off x="411" y="188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2" name="Oval 1358"/>
              <p:cNvSpPr>
                <a:spLocks noChangeArrowheads="1"/>
              </p:cNvSpPr>
              <p:nvPr/>
            </p:nvSpPr>
            <p:spPr bwMode="auto">
              <a:xfrm>
                <a:off x="419" y="18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3" name="Oval 1359"/>
              <p:cNvSpPr>
                <a:spLocks noChangeArrowheads="1"/>
              </p:cNvSpPr>
              <p:nvPr/>
            </p:nvSpPr>
            <p:spPr bwMode="auto">
              <a:xfrm>
                <a:off x="434" y="188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4" name="Oval 1360"/>
              <p:cNvSpPr>
                <a:spLocks noChangeArrowheads="1"/>
              </p:cNvSpPr>
              <p:nvPr/>
            </p:nvSpPr>
            <p:spPr bwMode="auto">
              <a:xfrm>
                <a:off x="438" y="187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5" name="Oval 1361"/>
              <p:cNvSpPr>
                <a:spLocks noChangeArrowheads="1"/>
              </p:cNvSpPr>
              <p:nvPr/>
            </p:nvSpPr>
            <p:spPr bwMode="auto">
              <a:xfrm>
                <a:off x="442" y="188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6" name="Oval 1362"/>
              <p:cNvSpPr>
                <a:spLocks noChangeArrowheads="1"/>
              </p:cNvSpPr>
              <p:nvPr/>
            </p:nvSpPr>
            <p:spPr bwMode="auto">
              <a:xfrm>
                <a:off x="446" y="18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7" name="Oval 1363"/>
              <p:cNvSpPr>
                <a:spLocks noChangeArrowheads="1"/>
              </p:cNvSpPr>
              <p:nvPr/>
            </p:nvSpPr>
            <p:spPr bwMode="auto">
              <a:xfrm>
                <a:off x="449" y="188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8" name="Oval 1364"/>
              <p:cNvSpPr>
                <a:spLocks noChangeArrowheads="1"/>
              </p:cNvSpPr>
              <p:nvPr/>
            </p:nvSpPr>
            <p:spPr bwMode="auto">
              <a:xfrm>
                <a:off x="453" y="1882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79" name="Freeform 1365"/>
              <p:cNvSpPr>
                <a:spLocks/>
              </p:cNvSpPr>
              <p:nvPr/>
            </p:nvSpPr>
            <p:spPr bwMode="auto">
              <a:xfrm>
                <a:off x="335" y="1888"/>
                <a:ext cx="17" cy="9"/>
              </a:xfrm>
              <a:custGeom>
                <a:avLst/>
                <a:gdLst>
                  <a:gd name="T0" fmla="*/ 17 w 17"/>
                  <a:gd name="T1" fmla="*/ 9 h 9"/>
                  <a:gd name="T2" fmla="*/ 17 w 17"/>
                  <a:gd name="T3" fmla="*/ 9 h 9"/>
                  <a:gd name="T4" fmla="*/ 17 w 17"/>
                  <a:gd name="T5" fmla="*/ 9 h 9"/>
                  <a:gd name="T6" fmla="*/ 16 w 17"/>
                  <a:gd name="T7" fmla="*/ 9 h 9"/>
                  <a:gd name="T8" fmla="*/ 16 w 17"/>
                  <a:gd name="T9" fmla="*/ 4 h 9"/>
                  <a:gd name="T10" fmla="*/ 16 w 17"/>
                  <a:gd name="T11" fmla="*/ 4 h 9"/>
                  <a:gd name="T12" fmla="*/ 15 w 17"/>
                  <a:gd name="T13" fmla="*/ 4 h 9"/>
                  <a:gd name="T14" fmla="*/ 15 w 17"/>
                  <a:gd name="T15" fmla="*/ 3 h 9"/>
                  <a:gd name="T16" fmla="*/ 15 w 17"/>
                  <a:gd name="T17" fmla="*/ 3 h 9"/>
                  <a:gd name="T18" fmla="*/ 14 w 17"/>
                  <a:gd name="T19" fmla="*/ 3 h 9"/>
                  <a:gd name="T20" fmla="*/ 14 w 17"/>
                  <a:gd name="T21" fmla="*/ 3 h 9"/>
                  <a:gd name="T22" fmla="*/ 14 w 17"/>
                  <a:gd name="T23" fmla="*/ 3 h 9"/>
                  <a:gd name="T24" fmla="*/ 13 w 17"/>
                  <a:gd name="T25" fmla="*/ 3 h 9"/>
                  <a:gd name="T26" fmla="*/ 13 w 17"/>
                  <a:gd name="T27" fmla="*/ 3 h 9"/>
                  <a:gd name="T28" fmla="*/ 12 w 17"/>
                  <a:gd name="T29" fmla="*/ 3 h 9"/>
                  <a:gd name="T30" fmla="*/ 12 w 17"/>
                  <a:gd name="T31" fmla="*/ 3 h 9"/>
                  <a:gd name="T32" fmla="*/ 12 w 17"/>
                  <a:gd name="T33" fmla="*/ 3 h 9"/>
                  <a:gd name="T34" fmla="*/ 11 w 17"/>
                  <a:gd name="T35" fmla="*/ 3 h 9"/>
                  <a:gd name="T36" fmla="*/ 11 w 17"/>
                  <a:gd name="T37" fmla="*/ 3 h 9"/>
                  <a:gd name="T38" fmla="*/ 11 w 17"/>
                  <a:gd name="T39" fmla="*/ 2 h 9"/>
                  <a:gd name="T40" fmla="*/ 10 w 17"/>
                  <a:gd name="T41" fmla="*/ 2 h 9"/>
                  <a:gd name="T42" fmla="*/ 10 w 17"/>
                  <a:gd name="T43" fmla="*/ 2 h 9"/>
                  <a:gd name="T44" fmla="*/ 10 w 17"/>
                  <a:gd name="T45" fmla="*/ 2 h 9"/>
                  <a:gd name="T46" fmla="*/ 9 w 17"/>
                  <a:gd name="T47" fmla="*/ 2 h 9"/>
                  <a:gd name="T48" fmla="*/ 9 w 17"/>
                  <a:gd name="T49" fmla="*/ 2 h 9"/>
                  <a:gd name="T50" fmla="*/ 9 w 17"/>
                  <a:gd name="T51" fmla="*/ 2 h 9"/>
                  <a:gd name="T52" fmla="*/ 8 w 17"/>
                  <a:gd name="T53" fmla="*/ 2 h 9"/>
                  <a:gd name="T54" fmla="*/ 8 w 17"/>
                  <a:gd name="T55" fmla="*/ 2 h 9"/>
                  <a:gd name="T56" fmla="*/ 8 w 17"/>
                  <a:gd name="T57" fmla="*/ 2 h 9"/>
                  <a:gd name="T58" fmla="*/ 7 w 17"/>
                  <a:gd name="T59" fmla="*/ 2 h 9"/>
                  <a:gd name="T60" fmla="*/ 7 w 17"/>
                  <a:gd name="T61" fmla="*/ 2 h 9"/>
                  <a:gd name="T62" fmla="*/ 7 w 17"/>
                  <a:gd name="T63" fmla="*/ 1 h 9"/>
                  <a:gd name="T64" fmla="*/ 6 w 17"/>
                  <a:gd name="T65" fmla="*/ 1 h 9"/>
                  <a:gd name="T66" fmla="*/ 6 w 17"/>
                  <a:gd name="T67" fmla="*/ 1 h 9"/>
                  <a:gd name="T68" fmla="*/ 5 w 17"/>
                  <a:gd name="T69" fmla="*/ 1 h 9"/>
                  <a:gd name="T70" fmla="*/ 5 w 17"/>
                  <a:gd name="T71" fmla="*/ 1 h 9"/>
                  <a:gd name="T72" fmla="*/ 5 w 17"/>
                  <a:gd name="T73" fmla="*/ 1 h 9"/>
                  <a:gd name="T74" fmla="*/ 4 w 17"/>
                  <a:gd name="T75" fmla="*/ 1 h 9"/>
                  <a:gd name="T76" fmla="*/ 4 w 17"/>
                  <a:gd name="T77" fmla="*/ 1 h 9"/>
                  <a:gd name="T78" fmla="*/ 4 w 17"/>
                  <a:gd name="T79" fmla="*/ 0 h 9"/>
                  <a:gd name="T80" fmla="*/ 3 w 17"/>
                  <a:gd name="T81" fmla="*/ 0 h 9"/>
                  <a:gd name="T82" fmla="*/ 3 w 17"/>
                  <a:gd name="T83" fmla="*/ 0 h 9"/>
                  <a:gd name="T84" fmla="*/ 3 w 17"/>
                  <a:gd name="T85" fmla="*/ 0 h 9"/>
                  <a:gd name="T86" fmla="*/ 2 w 17"/>
                  <a:gd name="T87" fmla="*/ 0 h 9"/>
                  <a:gd name="T88" fmla="*/ 2 w 17"/>
                  <a:gd name="T89" fmla="*/ 0 h 9"/>
                  <a:gd name="T90" fmla="*/ 2 w 17"/>
                  <a:gd name="T91" fmla="*/ 0 h 9"/>
                  <a:gd name="T92" fmla="*/ 1 w 17"/>
                  <a:gd name="T93" fmla="*/ 0 h 9"/>
                  <a:gd name="T94" fmla="*/ 1 w 17"/>
                  <a:gd name="T95" fmla="*/ 0 h 9"/>
                  <a:gd name="T96" fmla="*/ 1 w 17"/>
                  <a:gd name="T97" fmla="*/ 0 h 9"/>
                  <a:gd name="T98" fmla="*/ 0 w 17"/>
                  <a:gd name="T9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" h="9">
                    <a:moveTo>
                      <a:pt x="17" y="9"/>
                    </a:move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0" name="Freeform 1366"/>
              <p:cNvSpPr>
                <a:spLocks/>
              </p:cNvSpPr>
              <p:nvPr/>
            </p:nvSpPr>
            <p:spPr bwMode="auto">
              <a:xfrm>
                <a:off x="318" y="1883"/>
                <a:ext cx="18" cy="5"/>
              </a:xfrm>
              <a:custGeom>
                <a:avLst/>
                <a:gdLst>
                  <a:gd name="T0" fmla="*/ 18 w 18"/>
                  <a:gd name="T1" fmla="*/ 5 h 5"/>
                  <a:gd name="T2" fmla="*/ 17 w 18"/>
                  <a:gd name="T3" fmla="*/ 5 h 5"/>
                  <a:gd name="T4" fmla="*/ 17 w 18"/>
                  <a:gd name="T5" fmla="*/ 5 h 5"/>
                  <a:gd name="T6" fmla="*/ 17 w 18"/>
                  <a:gd name="T7" fmla="*/ 4 h 5"/>
                  <a:gd name="T8" fmla="*/ 16 w 18"/>
                  <a:gd name="T9" fmla="*/ 4 h 5"/>
                  <a:gd name="T10" fmla="*/ 16 w 18"/>
                  <a:gd name="T11" fmla="*/ 4 h 5"/>
                  <a:gd name="T12" fmla="*/ 15 w 18"/>
                  <a:gd name="T13" fmla="*/ 4 h 5"/>
                  <a:gd name="T14" fmla="*/ 15 w 18"/>
                  <a:gd name="T15" fmla="*/ 4 h 5"/>
                  <a:gd name="T16" fmla="*/ 15 w 18"/>
                  <a:gd name="T17" fmla="*/ 4 h 5"/>
                  <a:gd name="T18" fmla="*/ 14 w 18"/>
                  <a:gd name="T19" fmla="*/ 4 h 5"/>
                  <a:gd name="T20" fmla="*/ 14 w 18"/>
                  <a:gd name="T21" fmla="*/ 4 h 5"/>
                  <a:gd name="T22" fmla="*/ 14 w 18"/>
                  <a:gd name="T23" fmla="*/ 4 h 5"/>
                  <a:gd name="T24" fmla="*/ 13 w 18"/>
                  <a:gd name="T25" fmla="*/ 4 h 5"/>
                  <a:gd name="T26" fmla="*/ 13 w 18"/>
                  <a:gd name="T27" fmla="*/ 4 h 5"/>
                  <a:gd name="T28" fmla="*/ 13 w 18"/>
                  <a:gd name="T29" fmla="*/ 4 h 5"/>
                  <a:gd name="T30" fmla="*/ 12 w 18"/>
                  <a:gd name="T31" fmla="*/ 3 h 5"/>
                  <a:gd name="T32" fmla="*/ 12 w 18"/>
                  <a:gd name="T33" fmla="*/ 3 h 5"/>
                  <a:gd name="T34" fmla="*/ 12 w 18"/>
                  <a:gd name="T35" fmla="*/ 3 h 5"/>
                  <a:gd name="T36" fmla="*/ 11 w 18"/>
                  <a:gd name="T37" fmla="*/ 3 h 5"/>
                  <a:gd name="T38" fmla="*/ 11 w 18"/>
                  <a:gd name="T39" fmla="*/ 3 h 5"/>
                  <a:gd name="T40" fmla="*/ 11 w 18"/>
                  <a:gd name="T41" fmla="*/ 3 h 5"/>
                  <a:gd name="T42" fmla="*/ 10 w 18"/>
                  <a:gd name="T43" fmla="*/ 3 h 5"/>
                  <a:gd name="T44" fmla="*/ 10 w 18"/>
                  <a:gd name="T45" fmla="*/ 3 h 5"/>
                  <a:gd name="T46" fmla="*/ 9 w 18"/>
                  <a:gd name="T47" fmla="*/ 3 h 5"/>
                  <a:gd name="T48" fmla="*/ 9 w 18"/>
                  <a:gd name="T49" fmla="*/ 2 h 5"/>
                  <a:gd name="T50" fmla="*/ 9 w 18"/>
                  <a:gd name="T51" fmla="*/ 2 h 5"/>
                  <a:gd name="T52" fmla="*/ 8 w 18"/>
                  <a:gd name="T53" fmla="*/ 2 h 5"/>
                  <a:gd name="T54" fmla="*/ 8 w 18"/>
                  <a:gd name="T55" fmla="*/ 2 h 5"/>
                  <a:gd name="T56" fmla="*/ 8 w 18"/>
                  <a:gd name="T57" fmla="*/ 2 h 5"/>
                  <a:gd name="T58" fmla="*/ 8 w 18"/>
                  <a:gd name="T59" fmla="*/ 2 h 5"/>
                  <a:gd name="T60" fmla="*/ 7 w 18"/>
                  <a:gd name="T61" fmla="*/ 2 h 5"/>
                  <a:gd name="T62" fmla="*/ 7 w 18"/>
                  <a:gd name="T63" fmla="*/ 2 h 5"/>
                  <a:gd name="T64" fmla="*/ 7 w 18"/>
                  <a:gd name="T65" fmla="*/ 2 h 5"/>
                  <a:gd name="T66" fmla="*/ 6 w 18"/>
                  <a:gd name="T67" fmla="*/ 2 h 5"/>
                  <a:gd name="T68" fmla="*/ 6 w 18"/>
                  <a:gd name="T69" fmla="*/ 2 h 5"/>
                  <a:gd name="T70" fmla="*/ 5 w 18"/>
                  <a:gd name="T71" fmla="*/ 2 h 5"/>
                  <a:gd name="T72" fmla="*/ 5 w 18"/>
                  <a:gd name="T73" fmla="*/ 2 h 5"/>
                  <a:gd name="T74" fmla="*/ 5 w 18"/>
                  <a:gd name="T75" fmla="*/ 1 h 5"/>
                  <a:gd name="T76" fmla="*/ 4 w 18"/>
                  <a:gd name="T77" fmla="*/ 1 h 5"/>
                  <a:gd name="T78" fmla="*/ 4 w 18"/>
                  <a:gd name="T79" fmla="*/ 1 h 5"/>
                  <a:gd name="T80" fmla="*/ 4 w 18"/>
                  <a:gd name="T81" fmla="*/ 1 h 5"/>
                  <a:gd name="T82" fmla="*/ 3 w 18"/>
                  <a:gd name="T83" fmla="*/ 1 h 5"/>
                  <a:gd name="T84" fmla="*/ 3 w 18"/>
                  <a:gd name="T85" fmla="*/ 1 h 5"/>
                  <a:gd name="T86" fmla="*/ 3 w 18"/>
                  <a:gd name="T87" fmla="*/ 1 h 5"/>
                  <a:gd name="T88" fmla="*/ 2 w 18"/>
                  <a:gd name="T89" fmla="*/ 1 h 5"/>
                  <a:gd name="T90" fmla="*/ 2 w 18"/>
                  <a:gd name="T91" fmla="*/ 1 h 5"/>
                  <a:gd name="T92" fmla="*/ 2 w 18"/>
                  <a:gd name="T93" fmla="*/ 1 h 5"/>
                  <a:gd name="T94" fmla="*/ 1 w 18"/>
                  <a:gd name="T95" fmla="*/ 1 h 5"/>
                  <a:gd name="T96" fmla="*/ 1 w 18"/>
                  <a:gd name="T97" fmla="*/ 1 h 5"/>
                  <a:gd name="T98" fmla="*/ 1 w 18"/>
                  <a:gd name="T99" fmla="*/ 0 h 5"/>
                  <a:gd name="T100" fmla="*/ 0 w 18"/>
                  <a:gd name="T101" fmla="*/ 0 h 5"/>
                  <a:gd name="T102" fmla="*/ 0 w 18"/>
                  <a:gd name="T10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5">
                    <a:moveTo>
                      <a:pt x="18" y="5"/>
                    </a:moveTo>
                    <a:lnTo>
                      <a:pt x="17" y="5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1" name="Freeform 1367"/>
              <p:cNvSpPr>
                <a:spLocks/>
              </p:cNvSpPr>
              <p:nvPr/>
            </p:nvSpPr>
            <p:spPr bwMode="auto">
              <a:xfrm>
                <a:off x="300" y="1879"/>
                <a:ext cx="18" cy="4"/>
              </a:xfrm>
              <a:custGeom>
                <a:avLst/>
                <a:gdLst>
                  <a:gd name="T0" fmla="*/ 18 w 18"/>
                  <a:gd name="T1" fmla="*/ 4 h 4"/>
                  <a:gd name="T2" fmla="*/ 18 w 18"/>
                  <a:gd name="T3" fmla="*/ 4 h 4"/>
                  <a:gd name="T4" fmla="*/ 17 w 18"/>
                  <a:gd name="T5" fmla="*/ 4 h 4"/>
                  <a:gd name="T6" fmla="*/ 17 w 18"/>
                  <a:gd name="T7" fmla="*/ 4 h 4"/>
                  <a:gd name="T8" fmla="*/ 17 w 18"/>
                  <a:gd name="T9" fmla="*/ 4 h 4"/>
                  <a:gd name="T10" fmla="*/ 16 w 18"/>
                  <a:gd name="T11" fmla="*/ 4 h 4"/>
                  <a:gd name="T12" fmla="*/ 16 w 18"/>
                  <a:gd name="T13" fmla="*/ 4 h 4"/>
                  <a:gd name="T14" fmla="*/ 16 w 18"/>
                  <a:gd name="T15" fmla="*/ 4 h 4"/>
                  <a:gd name="T16" fmla="*/ 15 w 18"/>
                  <a:gd name="T17" fmla="*/ 4 h 4"/>
                  <a:gd name="T18" fmla="*/ 15 w 18"/>
                  <a:gd name="T19" fmla="*/ 3 h 4"/>
                  <a:gd name="T20" fmla="*/ 15 w 18"/>
                  <a:gd name="T21" fmla="*/ 3 h 4"/>
                  <a:gd name="T22" fmla="*/ 14 w 18"/>
                  <a:gd name="T23" fmla="*/ 3 h 4"/>
                  <a:gd name="T24" fmla="*/ 14 w 18"/>
                  <a:gd name="T25" fmla="*/ 3 h 4"/>
                  <a:gd name="T26" fmla="*/ 14 w 18"/>
                  <a:gd name="T27" fmla="*/ 3 h 4"/>
                  <a:gd name="T28" fmla="*/ 13 w 18"/>
                  <a:gd name="T29" fmla="*/ 3 h 4"/>
                  <a:gd name="T30" fmla="*/ 13 w 18"/>
                  <a:gd name="T31" fmla="*/ 3 h 4"/>
                  <a:gd name="T32" fmla="*/ 13 w 18"/>
                  <a:gd name="T33" fmla="*/ 3 h 4"/>
                  <a:gd name="T34" fmla="*/ 12 w 18"/>
                  <a:gd name="T35" fmla="*/ 3 h 4"/>
                  <a:gd name="T36" fmla="*/ 12 w 18"/>
                  <a:gd name="T37" fmla="*/ 3 h 4"/>
                  <a:gd name="T38" fmla="*/ 12 w 18"/>
                  <a:gd name="T39" fmla="*/ 3 h 4"/>
                  <a:gd name="T40" fmla="*/ 11 w 18"/>
                  <a:gd name="T41" fmla="*/ 3 h 4"/>
                  <a:gd name="T42" fmla="*/ 11 w 18"/>
                  <a:gd name="T43" fmla="*/ 2 h 4"/>
                  <a:gd name="T44" fmla="*/ 10 w 18"/>
                  <a:gd name="T45" fmla="*/ 2 h 4"/>
                  <a:gd name="T46" fmla="*/ 10 w 18"/>
                  <a:gd name="T47" fmla="*/ 2 h 4"/>
                  <a:gd name="T48" fmla="*/ 10 w 18"/>
                  <a:gd name="T49" fmla="*/ 2 h 4"/>
                  <a:gd name="T50" fmla="*/ 10 w 18"/>
                  <a:gd name="T51" fmla="*/ 2 h 4"/>
                  <a:gd name="T52" fmla="*/ 9 w 18"/>
                  <a:gd name="T53" fmla="*/ 2 h 4"/>
                  <a:gd name="T54" fmla="*/ 9 w 18"/>
                  <a:gd name="T55" fmla="*/ 2 h 4"/>
                  <a:gd name="T56" fmla="*/ 9 w 18"/>
                  <a:gd name="T57" fmla="*/ 2 h 4"/>
                  <a:gd name="T58" fmla="*/ 8 w 18"/>
                  <a:gd name="T59" fmla="*/ 2 h 4"/>
                  <a:gd name="T60" fmla="*/ 8 w 18"/>
                  <a:gd name="T61" fmla="*/ 2 h 4"/>
                  <a:gd name="T62" fmla="*/ 7 w 18"/>
                  <a:gd name="T63" fmla="*/ 2 h 4"/>
                  <a:gd name="T64" fmla="*/ 7 w 18"/>
                  <a:gd name="T65" fmla="*/ 2 h 4"/>
                  <a:gd name="T66" fmla="*/ 7 w 18"/>
                  <a:gd name="T67" fmla="*/ 1 h 4"/>
                  <a:gd name="T68" fmla="*/ 6 w 18"/>
                  <a:gd name="T69" fmla="*/ 1 h 4"/>
                  <a:gd name="T70" fmla="*/ 6 w 18"/>
                  <a:gd name="T71" fmla="*/ 1 h 4"/>
                  <a:gd name="T72" fmla="*/ 6 w 18"/>
                  <a:gd name="T73" fmla="*/ 1 h 4"/>
                  <a:gd name="T74" fmla="*/ 5 w 18"/>
                  <a:gd name="T75" fmla="*/ 1 h 4"/>
                  <a:gd name="T76" fmla="*/ 5 w 18"/>
                  <a:gd name="T77" fmla="*/ 1 h 4"/>
                  <a:gd name="T78" fmla="*/ 5 w 18"/>
                  <a:gd name="T79" fmla="*/ 1 h 4"/>
                  <a:gd name="T80" fmla="*/ 4 w 18"/>
                  <a:gd name="T81" fmla="*/ 1 h 4"/>
                  <a:gd name="T82" fmla="*/ 4 w 18"/>
                  <a:gd name="T83" fmla="*/ 0 h 4"/>
                  <a:gd name="T84" fmla="*/ 4 w 18"/>
                  <a:gd name="T85" fmla="*/ 0 h 4"/>
                  <a:gd name="T86" fmla="*/ 3 w 18"/>
                  <a:gd name="T87" fmla="*/ 0 h 4"/>
                  <a:gd name="T88" fmla="*/ 3 w 18"/>
                  <a:gd name="T89" fmla="*/ 0 h 4"/>
                  <a:gd name="T90" fmla="*/ 3 w 18"/>
                  <a:gd name="T91" fmla="*/ 0 h 4"/>
                  <a:gd name="T92" fmla="*/ 2 w 18"/>
                  <a:gd name="T93" fmla="*/ 0 h 4"/>
                  <a:gd name="T94" fmla="*/ 2 w 18"/>
                  <a:gd name="T95" fmla="*/ 0 h 4"/>
                  <a:gd name="T96" fmla="*/ 2 w 18"/>
                  <a:gd name="T97" fmla="*/ 0 h 4"/>
                  <a:gd name="T98" fmla="*/ 1 w 18"/>
                  <a:gd name="T99" fmla="*/ 0 h 4"/>
                  <a:gd name="T100" fmla="*/ 1 w 18"/>
                  <a:gd name="T101" fmla="*/ 0 h 4"/>
                  <a:gd name="T102" fmla="*/ 0 w 18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4">
                    <a:moveTo>
                      <a:pt x="18" y="4"/>
                    </a:moveTo>
                    <a:lnTo>
                      <a:pt x="18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2" name="Freeform 1368"/>
              <p:cNvSpPr>
                <a:spLocks/>
              </p:cNvSpPr>
              <p:nvPr/>
            </p:nvSpPr>
            <p:spPr bwMode="auto">
              <a:xfrm>
                <a:off x="283" y="1873"/>
                <a:ext cx="18" cy="6"/>
              </a:xfrm>
              <a:custGeom>
                <a:avLst/>
                <a:gdLst>
                  <a:gd name="T0" fmla="*/ 18 w 18"/>
                  <a:gd name="T1" fmla="*/ 6 h 6"/>
                  <a:gd name="T2" fmla="*/ 17 w 18"/>
                  <a:gd name="T3" fmla="*/ 6 h 6"/>
                  <a:gd name="T4" fmla="*/ 17 w 18"/>
                  <a:gd name="T5" fmla="*/ 5 h 6"/>
                  <a:gd name="T6" fmla="*/ 17 w 18"/>
                  <a:gd name="T7" fmla="*/ 5 h 6"/>
                  <a:gd name="T8" fmla="*/ 17 w 18"/>
                  <a:gd name="T9" fmla="*/ 5 h 6"/>
                  <a:gd name="T10" fmla="*/ 16 w 18"/>
                  <a:gd name="T11" fmla="*/ 5 h 6"/>
                  <a:gd name="T12" fmla="*/ 16 w 18"/>
                  <a:gd name="T13" fmla="*/ 5 h 6"/>
                  <a:gd name="T14" fmla="*/ 16 w 18"/>
                  <a:gd name="T15" fmla="*/ 5 h 6"/>
                  <a:gd name="T16" fmla="*/ 15 w 18"/>
                  <a:gd name="T17" fmla="*/ 5 h 6"/>
                  <a:gd name="T18" fmla="*/ 15 w 18"/>
                  <a:gd name="T19" fmla="*/ 5 h 6"/>
                  <a:gd name="T20" fmla="*/ 14 w 18"/>
                  <a:gd name="T21" fmla="*/ 5 h 6"/>
                  <a:gd name="T22" fmla="*/ 14 w 18"/>
                  <a:gd name="T23" fmla="*/ 5 h 6"/>
                  <a:gd name="T24" fmla="*/ 14 w 18"/>
                  <a:gd name="T25" fmla="*/ 5 h 6"/>
                  <a:gd name="T26" fmla="*/ 13 w 18"/>
                  <a:gd name="T27" fmla="*/ 4 h 6"/>
                  <a:gd name="T28" fmla="*/ 13 w 18"/>
                  <a:gd name="T29" fmla="*/ 4 h 6"/>
                  <a:gd name="T30" fmla="*/ 13 w 18"/>
                  <a:gd name="T31" fmla="*/ 4 h 6"/>
                  <a:gd name="T32" fmla="*/ 12 w 18"/>
                  <a:gd name="T33" fmla="*/ 4 h 6"/>
                  <a:gd name="T34" fmla="*/ 12 w 18"/>
                  <a:gd name="T35" fmla="*/ 4 h 6"/>
                  <a:gd name="T36" fmla="*/ 12 w 18"/>
                  <a:gd name="T37" fmla="*/ 4 h 6"/>
                  <a:gd name="T38" fmla="*/ 11 w 18"/>
                  <a:gd name="T39" fmla="*/ 4 h 6"/>
                  <a:gd name="T40" fmla="*/ 11 w 18"/>
                  <a:gd name="T41" fmla="*/ 4 h 6"/>
                  <a:gd name="T42" fmla="*/ 11 w 18"/>
                  <a:gd name="T43" fmla="*/ 4 h 6"/>
                  <a:gd name="T44" fmla="*/ 10 w 18"/>
                  <a:gd name="T45" fmla="*/ 4 h 6"/>
                  <a:gd name="T46" fmla="*/ 10 w 18"/>
                  <a:gd name="T47" fmla="*/ 3 h 6"/>
                  <a:gd name="T48" fmla="*/ 10 w 18"/>
                  <a:gd name="T49" fmla="*/ 3 h 6"/>
                  <a:gd name="T50" fmla="*/ 9 w 18"/>
                  <a:gd name="T51" fmla="*/ 3 h 6"/>
                  <a:gd name="T52" fmla="*/ 9 w 18"/>
                  <a:gd name="T53" fmla="*/ 3 h 6"/>
                  <a:gd name="T54" fmla="*/ 9 w 18"/>
                  <a:gd name="T55" fmla="*/ 3 h 6"/>
                  <a:gd name="T56" fmla="*/ 8 w 18"/>
                  <a:gd name="T57" fmla="*/ 3 h 6"/>
                  <a:gd name="T58" fmla="*/ 8 w 18"/>
                  <a:gd name="T59" fmla="*/ 3 h 6"/>
                  <a:gd name="T60" fmla="*/ 8 w 18"/>
                  <a:gd name="T61" fmla="*/ 2 h 6"/>
                  <a:gd name="T62" fmla="*/ 7 w 18"/>
                  <a:gd name="T63" fmla="*/ 2 h 6"/>
                  <a:gd name="T64" fmla="*/ 7 w 18"/>
                  <a:gd name="T65" fmla="*/ 2 h 6"/>
                  <a:gd name="T66" fmla="*/ 7 w 18"/>
                  <a:gd name="T67" fmla="*/ 2 h 6"/>
                  <a:gd name="T68" fmla="*/ 6 w 18"/>
                  <a:gd name="T69" fmla="*/ 2 h 6"/>
                  <a:gd name="T70" fmla="*/ 6 w 18"/>
                  <a:gd name="T71" fmla="*/ 2 h 6"/>
                  <a:gd name="T72" fmla="*/ 6 w 18"/>
                  <a:gd name="T73" fmla="*/ 2 h 6"/>
                  <a:gd name="T74" fmla="*/ 5 w 18"/>
                  <a:gd name="T75" fmla="*/ 2 h 6"/>
                  <a:gd name="T76" fmla="*/ 5 w 18"/>
                  <a:gd name="T77" fmla="*/ 2 h 6"/>
                  <a:gd name="T78" fmla="*/ 4 w 18"/>
                  <a:gd name="T79" fmla="*/ 1 h 6"/>
                  <a:gd name="T80" fmla="*/ 4 w 18"/>
                  <a:gd name="T81" fmla="*/ 1 h 6"/>
                  <a:gd name="T82" fmla="*/ 4 w 18"/>
                  <a:gd name="T83" fmla="*/ 1 h 6"/>
                  <a:gd name="T84" fmla="*/ 3 w 18"/>
                  <a:gd name="T85" fmla="*/ 1 h 6"/>
                  <a:gd name="T86" fmla="*/ 3 w 18"/>
                  <a:gd name="T87" fmla="*/ 1 h 6"/>
                  <a:gd name="T88" fmla="*/ 3 w 18"/>
                  <a:gd name="T89" fmla="*/ 1 h 6"/>
                  <a:gd name="T90" fmla="*/ 3 w 18"/>
                  <a:gd name="T91" fmla="*/ 1 h 6"/>
                  <a:gd name="T92" fmla="*/ 2 w 18"/>
                  <a:gd name="T93" fmla="*/ 1 h 6"/>
                  <a:gd name="T94" fmla="*/ 2 w 18"/>
                  <a:gd name="T95" fmla="*/ 1 h 6"/>
                  <a:gd name="T96" fmla="*/ 1 w 18"/>
                  <a:gd name="T97" fmla="*/ 0 h 6"/>
                  <a:gd name="T98" fmla="*/ 1 w 18"/>
                  <a:gd name="T99" fmla="*/ 0 h 6"/>
                  <a:gd name="T100" fmla="*/ 1 w 18"/>
                  <a:gd name="T101" fmla="*/ 0 h 6"/>
                  <a:gd name="T102" fmla="*/ 0 w 18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6">
                    <a:moveTo>
                      <a:pt x="18" y="6"/>
                    </a:moveTo>
                    <a:lnTo>
                      <a:pt x="17" y="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3" name="Freeform 1369"/>
              <p:cNvSpPr>
                <a:spLocks/>
              </p:cNvSpPr>
              <p:nvPr/>
            </p:nvSpPr>
            <p:spPr bwMode="auto">
              <a:xfrm>
                <a:off x="266" y="1865"/>
                <a:ext cx="18" cy="8"/>
              </a:xfrm>
              <a:custGeom>
                <a:avLst/>
                <a:gdLst>
                  <a:gd name="T0" fmla="*/ 18 w 18"/>
                  <a:gd name="T1" fmla="*/ 8 h 8"/>
                  <a:gd name="T2" fmla="*/ 17 w 18"/>
                  <a:gd name="T3" fmla="*/ 8 h 8"/>
                  <a:gd name="T4" fmla="*/ 17 w 18"/>
                  <a:gd name="T5" fmla="*/ 8 h 8"/>
                  <a:gd name="T6" fmla="*/ 17 w 18"/>
                  <a:gd name="T7" fmla="*/ 8 h 8"/>
                  <a:gd name="T8" fmla="*/ 16 w 18"/>
                  <a:gd name="T9" fmla="*/ 7 h 8"/>
                  <a:gd name="T10" fmla="*/ 16 w 18"/>
                  <a:gd name="T11" fmla="*/ 7 h 8"/>
                  <a:gd name="T12" fmla="*/ 16 w 18"/>
                  <a:gd name="T13" fmla="*/ 7 h 8"/>
                  <a:gd name="T14" fmla="*/ 15 w 18"/>
                  <a:gd name="T15" fmla="*/ 7 h 8"/>
                  <a:gd name="T16" fmla="*/ 15 w 18"/>
                  <a:gd name="T17" fmla="*/ 7 h 8"/>
                  <a:gd name="T18" fmla="*/ 15 w 18"/>
                  <a:gd name="T19" fmla="*/ 7 h 8"/>
                  <a:gd name="T20" fmla="*/ 14 w 18"/>
                  <a:gd name="T21" fmla="*/ 7 h 8"/>
                  <a:gd name="T22" fmla="*/ 14 w 18"/>
                  <a:gd name="T23" fmla="*/ 7 h 8"/>
                  <a:gd name="T24" fmla="*/ 14 w 18"/>
                  <a:gd name="T25" fmla="*/ 6 h 8"/>
                  <a:gd name="T26" fmla="*/ 13 w 18"/>
                  <a:gd name="T27" fmla="*/ 6 h 8"/>
                  <a:gd name="T28" fmla="*/ 13 w 18"/>
                  <a:gd name="T29" fmla="*/ 6 h 8"/>
                  <a:gd name="T30" fmla="*/ 13 w 18"/>
                  <a:gd name="T31" fmla="*/ 6 h 8"/>
                  <a:gd name="T32" fmla="*/ 12 w 18"/>
                  <a:gd name="T33" fmla="*/ 6 h 8"/>
                  <a:gd name="T34" fmla="*/ 12 w 18"/>
                  <a:gd name="T35" fmla="*/ 6 h 8"/>
                  <a:gd name="T36" fmla="*/ 12 w 18"/>
                  <a:gd name="T37" fmla="*/ 6 h 8"/>
                  <a:gd name="T38" fmla="*/ 11 w 18"/>
                  <a:gd name="T39" fmla="*/ 6 h 8"/>
                  <a:gd name="T40" fmla="*/ 11 w 18"/>
                  <a:gd name="T41" fmla="*/ 5 h 8"/>
                  <a:gd name="T42" fmla="*/ 11 w 18"/>
                  <a:gd name="T43" fmla="*/ 5 h 8"/>
                  <a:gd name="T44" fmla="*/ 10 w 18"/>
                  <a:gd name="T45" fmla="*/ 5 h 8"/>
                  <a:gd name="T46" fmla="*/ 10 w 18"/>
                  <a:gd name="T47" fmla="*/ 5 h 8"/>
                  <a:gd name="T48" fmla="*/ 10 w 18"/>
                  <a:gd name="T49" fmla="*/ 5 h 8"/>
                  <a:gd name="T50" fmla="*/ 9 w 18"/>
                  <a:gd name="T51" fmla="*/ 4 h 8"/>
                  <a:gd name="T52" fmla="*/ 9 w 18"/>
                  <a:gd name="T53" fmla="*/ 4 h 8"/>
                  <a:gd name="T54" fmla="*/ 8 w 18"/>
                  <a:gd name="T55" fmla="*/ 4 h 8"/>
                  <a:gd name="T56" fmla="*/ 8 w 18"/>
                  <a:gd name="T57" fmla="*/ 4 h 8"/>
                  <a:gd name="T58" fmla="*/ 8 w 18"/>
                  <a:gd name="T59" fmla="*/ 4 h 8"/>
                  <a:gd name="T60" fmla="*/ 7 w 18"/>
                  <a:gd name="T61" fmla="*/ 4 h 8"/>
                  <a:gd name="T62" fmla="*/ 7 w 18"/>
                  <a:gd name="T63" fmla="*/ 4 h 8"/>
                  <a:gd name="T64" fmla="*/ 7 w 18"/>
                  <a:gd name="T65" fmla="*/ 4 h 8"/>
                  <a:gd name="T66" fmla="*/ 7 w 18"/>
                  <a:gd name="T67" fmla="*/ 3 h 8"/>
                  <a:gd name="T68" fmla="*/ 6 w 18"/>
                  <a:gd name="T69" fmla="*/ 3 h 8"/>
                  <a:gd name="T70" fmla="*/ 6 w 18"/>
                  <a:gd name="T71" fmla="*/ 3 h 8"/>
                  <a:gd name="T72" fmla="*/ 6 w 18"/>
                  <a:gd name="T73" fmla="*/ 3 h 8"/>
                  <a:gd name="T74" fmla="*/ 5 w 18"/>
                  <a:gd name="T75" fmla="*/ 3 h 8"/>
                  <a:gd name="T76" fmla="*/ 5 w 18"/>
                  <a:gd name="T77" fmla="*/ 3 h 8"/>
                  <a:gd name="T78" fmla="*/ 4 w 18"/>
                  <a:gd name="T79" fmla="*/ 2 h 8"/>
                  <a:gd name="T80" fmla="*/ 4 w 18"/>
                  <a:gd name="T81" fmla="*/ 2 h 8"/>
                  <a:gd name="T82" fmla="*/ 4 w 18"/>
                  <a:gd name="T83" fmla="*/ 2 h 8"/>
                  <a:gd name="T84" fmla="*/ 3 w 18"/>
                  <a:gd name="T85" fmla="*/ 2 h 8"/>
                  <a:gd name="T86" fmla="*/ 3 w 18"/>
                  <a:gd name="T87" fmla="*/ 2 h 8"/>
                  <a:gd name="T88" fmla="*/ 3 w 18"/>
                  <a:gd name="T89" fmla="*/ 2 h 8"/>
                  <a:gd name="T90" fmla="*/ 3 w 18"/>
                  <a:gd name="T91" fmla="*/ 1 h 8"/>
                  <a:gd name="T92" fmla="*/ 2 w 18"/>
                  <a:gd name="T93" fmla="*/ 1 h 8"/>
                  <a:gd name="T94" fmla="*/ 2 w 18"/>
                  <a:gd name="T95" fmla="*/ 1 h 8"/>
                  <a:gd name="T96" fmla="*/ 1 w 18"/>
                  <a:gd name="T97" fmla="*/ 1 h 8"/>
                  <a:gd name="T98" fmla="*/ 1 w 18"/>
                  <a:gd name="T99" fmla="*/ 1 h 8"/>
                  <a:gd name="T100" fmla="*/ 1 w 18"/>
                  <a:gd name="T101" fmla="*/ 1 h 8"/>
                  <a:gd name="T102" fmla="*/ 0 w 18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8">
                    <a:moveTo>
                      <a:pt x="18" y="8"/>
                    </a:move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4" name="Freeform 1370"/>
              <p:cNvSpPr>
                <a:spLocks/>
              </p:cNvSpPr>
              <p:nvPr/>
            </p:nvSpPr>
            <p:spPr bwMode="auto">
              <a:xfrm>
                <a:off x="250" y="1856"/>
                <a:ext cx="17" cy="10"/>
              </a:xfrm>
              <a:custGeom>
                <a:avLst/>
                <a:gdLst>
                  <a:gd name="T0" fmla="*/ 17 w 17"/>
                  <a:gd name="T1" fmla="*/ 10 h 10"/>
                  <a:gd name="T2" fmla="*/ 16 w 17"/>
                  <a:gd name="T3" fmla="*/ 9 h 10"/>
                  <a:gd name="T4" fmla="*/ 16 w 17"/>
                  <a:gd name="T5" fmla="*/ 9 h 10"/>
                  <a:gd name="T6" fmla="*/ 16 w 17"/>
                  <a:gd name="T7" fmla="*/ 9 h 10"/>
                  <a:gd name="T8" fmla="*/ 15 w 17"/>
                  <a:gd name="T9" fmla="*/ 9 h 10"/>
                  <a:gd name="T10" fmla="*/ 15 w 17"/>
                  <a:gd name="T11" fmla="*/ 9 h 10"/>
                  <a:gd name="T12" fmla="*/ 15 w 17"/>
                  <a:gd name="T13" fmla="*/ 9 h 10"/>
                  <a:gd name="T14" fmla="*/ 14 w 17"/>
                  <a:gd name="T15" fmla="*/ 8 h 10"/>
                  <a:gd name="T16" fmla="*/ 14 w 17"/>
                  <a:gd name="T17" fmla="*/ 8 h 10"/>
                  <a:gd name="T18" fmla="*/ 14 w 17"/>
                  <a:gd name="T19" fmla="*/ 8 h 10"/>
                  <a:gd name="T20" fmla="*/ 13 w 17"/>
                  <a:gd name="T21" fmla="*/ 8 h 10"/>
                  <a:gd name="T22" fmla="*/ 13 w 17"/>
                  <a:gd name="T23" fmla="*/ 8 h 10"/>
                  <a:gd name="T24" fmla="*/ 13 w 17"/>
                  <a:gd name="T25" fmla="*/ 8 h 10"/>
                  <a:gd name="T26" fmla="*/ 12 w 17"/>
                  <a:gd name="T27" fmla="*/ 7 h 10"/>
                  <a:gd name="T28" fmla="*/ 12 w 17"/>
                  <a:gd name="T29" fmla="*/ 7 h 10"/>
                  <a:gd name="T30" fmla="*/ 12 w 17"/>
                  <a:gd name="T31" fmla="*/ 7 h 10"/>
                  <a:gd name="T32" fmla="*/ 11 w 17"/>
                  <a:gd name="T33" fmla="*/ 7 h 10"/>
                  <a:gd name="T34" fmla="*/ 11 w 17"/>
                  <a:gd name="T35" fmla="*/ 7 h 10"/>
                  <a:gd name="T36" fmla="*/ 11 w 17"/>
                  <a:gd name="T37" fmla="*/ 6 h 10"/>
                  <a:gd name="T38" fmla="*/ 10 w 17"/>
                  <a:gd name="T39" fmla="*/ 6 h 10"/>
                  <a:gd name="T40" fmla="*/ 10 w 17"/>
                  <a:gd name="T41" fmla="*/ 6 h 10"/>
                  <a:gd name="T42" fmla="*/ 10 w 17"/>
                  <a:gd name="T43" fmla="*/ 6 h 10"/>
                  <a:gd name="T44" fmla="*/ 9 w 17"/>
                  <a:gd name="T45" fmla="*/ 6 h 10"/>
                  <a:gd name="T46" fmla="*/ 9 w 17"/>
                  <a:gd name="T47" fmla="*/ 6 h 10"/>
                  <a:gd name="T48" fmla="*/ 9 w 17"/>
                  <a:gd name="T49" fmla="*/ 5 h 10"/>
                  <a:gd name="T50" fmla="*/ 8 w 17"/>
                  <a:gd name="T51" fmla="*/ 5 h 10"/>
                  <a:gd name="T52" fmla="*/ 8 w 17"/>
                  <a:gd name="T53" fmla="*/ 5 h 10"/>
                  <a:gd name="T54" fmla="*/ 8 w 17"/>
                  <a:gd name="T55" fmla="*/ 5 h 10"/>
                  <a:gd name="T56" fmla="*/ 7 w 17"/>
                  <a:gd name="T57" fmla="*/ 5 h 10"/>
                  <a:gd name="T58" fmla="*/ 7 w 17"/>
                  <a:gd name="T59" fmla="*/ 4 h 10"/>
                  <a:gd name="T60" fmla="*/ 7 w 17"/>
                  <a:gd name="T61" fmla="*/ 4 h 10"/>
                  <a:gd name="T62" fmla="*/ 6 w 17"/>
                  <a:gd name="T63" fmla="*/ 4 h 10"/>
                  <a:gd name="T64" fmla="*/ 6 w 17"/>
                  <a:gd name="T65" fmla="*/ 4 h 10"/>
                  <a:gd name="T66" fmla="*/ 6 w 17"/>
                  <a:gd name="T67" fmla="*/ 3 h 10"/>
                  <a:gd name="T68" fmla="*/ 5 w 17"/>
                  <a:gd name="T69" fmla="*/ 3 h 10"/>
                  <a:gd name="T70" fmla="*/ 5 w 17"/>
                  <a:gd name="T71" fmla="*/ 3 h 10"/>
                  <a:gd name="T72" fmla="*/ 4 w 17"/>
                  <a:gd name="T73" fmla="*/ 3 h 10"/>
                  <a:gd name="T74" fmla="*/ 4 w 17"/>
                  <a:gd name="T75" fmla="*/ 3 h 10"/>
                  <a:gd name="T76" fmla="*/ 4 w 17"/>
                  <a:gd name="T77" fmla="*/ 3 h 10"/>
                  <a:gd name="T78" fmla="*/ 4 w 17"/>
                  <a:gd name="T79" fmla="*/ 2 h 10"/>
                  <a:gd name="T80" fmla="*/ 3 w 17"/>
                  <a:gd name="T81" fmla="*/ 2 h 10"/>
                  <a:gd name="T82" fmla="*/ 3 w 17"/>
                  <a:gd name="T83" fmla="*/ 2 h 10"/>
                  <a:gd name="T84" fmla="*/ 3 w 17"/>
                  <a:gd name="T85" fmla="*/ 2 h 10"/>
                  <a:gd name="T86" fmla="*/ 2 w 17"/>
                  <a:gd name="T87" fmla="*/ 2 h 10"/>
                  <a:gd name="T88" fmla="*/ 2 w 17"/>
                  <a:gd name="T89" fmla="*/ 1 h 10"/>
                  <a:gd name="T90" fmla="*/ 2 w 17"/>
                  <a:gd name="T91" fmla="*/ 1 h 10"/>
                  <a:gd name="T92" fmla="*/ 1 w 17"/>
                  <a:gd name="T93" fmla="*/ 1 h 10"/>
                  <a:gd name="T94" fmla="*/ 1 w 17"/>
                  <a:gd name="T95" fmla="*/ 1 h 10"/>
                  <a:gd name="T96" fmla="*/ 0 w 17"/>
                  <a:gd name="T97" fmla="*/ 0 h 10"/>
                  <a:gd name="T98" fmla="*/ 0 w 17"/>
                  <a:gd name="T99" fmla="*/ 0 h 10"/>
                  <a:gd name="T100" fmla="*/ 0 w 17"/>
                  <a:gd name="T101" fmla="*/ 0 h 10"/>
                  <a:gd name="T102" fmla="*/ 0 w 17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0">
                    <a:moveTo>
                      <a:pt x="17" y="10"/>
                    </a:move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5" name="Freeform 1371"/>
              <p:cNvSpPr>
                <a:spLocks/>
              </p:cNvSpPr>
              <p:nvPr/>
            </p:nvSpPr>
            <p:spPr bwMode="auto">
              <a:xfrm>
                <a:off x="233" y="1843"/>
                <a:ext cx="17" cy="13"/>
              </a:xfrm>
              <a:custGeom>
                <a:avLst/>
                <a:gdLst>
                  <a:gd name="T0" fmla="*/ 17 w 17"/>
                  <a:gd name="T1" fmla="*/ 13 h 13"/>
                  <a:gd name="T2" fmla="*/ 17 w 17"/>
                  <a:gd name="T3" fmla="*/ 13 h 13"/>
                  <a:gd name="T4" fmla="*/ 16 w 17"/>
                  <a:gd name="T5" fmla="*/ 12 h 13"/>
                  <a:gd name="T6" fmla="*/ 16 w 17"/>
                  <a:gd name="T7" fmla="*/ 12 h 13"/>
                  <a:gd name="T8" fmla="*/ 16 w 17"/>
                  <a:gd name="T9" fmla="*/ 12 h 13"/>
                  <a:gd name="T10" fmla="*/ 15 w 17"/>
                  <a:gd name="T11" fmla="*/ 12 h 13"/>
                  <a:gd name="T12" fmla="*/ 15 w 17"/>
                  <a:gd name="T13" fmla="*/ 12 h 13"/>
                  <a:gd name="T14" fmla="*/ 14 w 17"/>
                  <a:gd name="T15" fmla="*/ 11 h 13"/>
                  <a:gd name="T16" fmla="*/ 14 w 17"/>
                  <a:gd name="T17" fmla="*/ 11 h 13"/>
                  <a:gd name="T18" fmla="*/ 14 w 17"/>
                  <a:gd name="T19" fmla="*/ 11 h 13"/>
                  <a:gd name="T20" fmla="*/ 13 w 17"/>
                  <a:gd name="T21" fmla="*/ 11 h 13"/>
                  <a:gd name="T22" fmla="*/ 13 w 17"/>
                  <a:gd name="T23" fmla="*/ 10 h 13"/>
                  <a:gd name="T24" fmla="*/ 13 w 17"/>
                  <a:gd name="T25" fmla="*/ 10 h 13"/>
                  <a:gd name="T26" fmla="*/ 13 w 17"/>
                  <a:gd name="T27" fmla="*/ 10 h 13"/>
                  <a:gd name="T28" fmla="*/ 12 w 17"/>
                  <a:gd name="T29" fmla="*/ 10 h 13"/>
                  <a:gd name="T30" fmla="*/ 12 w 17"/>
                  <a:gd name="T31" fmla="*/ 9 h 13"/>
                  <a:gd name="T32" fmla="*/ 11 w 17"/>
                  <a:gd name="T33" fmla="*/ 9 h 13"/>
                  <a:gd name="T34" fmla="*/ 11 w 17"/>
                  <a:gd name="T35" fmla="*/ 9 h 13"/>
                  <a:gd name="T36" fmla="*/ 11 w 17"/>
                  <a:gd name="T37" fmla="*/ 9 h 13"/>
                  <a:gd name="T38" fmla="*/ 10 w 17"/>
                  <a:gd name="T39" fmla="*/ 9 h 13"/>
                  <a:gd name="T40" fmla="*/ 10 w 17"/>
                  <a:gd name="T41" fmla="*/ 8 h 13"/>
                  <a:gd name="T42" fmla="*/ 10 w 17"/>
                  <a:gd name="T43" fmla="*/ 8 h 13"/>
                  <a:gd name="T44" fmla="*/ 10 w 17"/>
                  <a:gd name="T45" fmla="*/ 8 h 13"/>
                  <a:gd name="T46" fmla="*/ 9 w 17"/>
                  <a:gd name="T47" fmla="*/ 8 h 13"/>
                  <a:gd name="T48" fmla="*/ 9 w 17"/>
                  <a:gd name="T49" fmla="*/ 7 h 13"/>
                  <a:gd name="T50" fmla="*/ 9 w 17"/>
                  <a:gd name="T51" fmla="*/ 7 h 13"/>
                  <a:gd name="T52" fmla="*/ 8 w 17"/>
                  <a:gd name="T53" fmla="*/ 7 h 13"/>
                  <a:gd name="T54" fmla="*/ 8 w 17"/>
                  <a:gd name="T55" fmla="*/ 6 h 13"/>
                  <a:gd name="T56" fmla="*/ 7 w 17"/>
                  <a:gd name="T57" fmla="*/ 6 h 13"/>
                  <a:gd name="T58" fmla="*/ 7 w 17"/>
                  <a:gd name="T59" fmla="*/ 6 h 13"/>
                  <a:gd name="T60" fmla="*/ 7 w 17"/>
                  <a:gd name="T61" fmla="*/ 6 h 13"/>
                  <a:gd name="T62" fmla="*/ 6 w 17"/>
                  <a:gd name="T63" fmla="*/ 6 h 13"/>
                  <a:gd name="T64" fmla="*/ 6 w 17"/>
                  <a:gd name="T65" fmla="*/ 5 h 13"/>
                  <a:gd name="T66" fmla="*/ 6 w 17"/>
                  <a:gd name="T67" fmla="*/ 5 h 13"/>
                  <a:gd name="T68" fmla="*/ 6 w 17"/>
                  <a:gd name="T69" fmla="*/ 5 h 13"/>
                  <a:gd name="T70" fmla="*/ 5 w 17"/>
                  <a:gd name="T71" fmla="*/ 5 h 13"/>
                  <a:gd name="T72" fmla="*/ 5 w 17"/>
                  <a:gd name="T73" fmla="*/ 4 h 13"/>
                  <a:gd name="T74" fmla="*/ 4 w 17"/>
                  <a:gd name="T75" fmla="*/ 4 h 13"/>
                  <a:gd name="T76" fmla="*/ 4 w 17"/>
                  <a:gd name="T77" fmla="*/ 4 h 13"/>
                  <a:gd name="T78" fmla="*/ 4 w 17"/>
                  <a:gd name="T79" fmla="*/ 3 h 13"/>
                  <a:gd name="T80" fmla="*/ 3 w 17"/>
                  <a:gd name="T81" fmla="*/ 3 h 13"/>
                  <a:gd name="T82" fmla="*/ 3 w 17"/>
                  <a:gd name="T83" fmla="*/ 3 h 13"/>
                  <a:gd name="T84" fmla="*/ 3 w 17"/>
                  <a:gd name="T85" fmla="*/ 3 h 13"/>
                  <a:gd name="T86" fmla="*/ 3 w 17"/>
                  <a:gd name="T87" fmla="*/ 2 h 13"/>
                  <a:gd name="T88" fmla="*/ 2 w 17"/>
                  <a:gd name="T89" fmla="*/ 2 h 13"/>
                  <a:gd name="T90" fmla="*/ 2 w 17"/>
                  <a:gd name="T91" fmla="*/ 2 h 13"/>
                  <a:gd name="T92" fmla="*/ 1 w 17"/>
                  <a:gd name="T93" fmla="*/ 2 h 13"/>
                  <a:gd name="T94" fmla="*/ 1 w 17"/>
                  <a:gd name="T95" fmla="*/ 1 h 13"/>
                  <a:gd name="T96" fmla="*/ 1 w 17"/>
                  <a:gd name="T97" fmla="*/ 1 h 13"/>
                  <a:gd name="T98" fmla="*/ 0 w 17"/>
                  <a:gd name="T99" fmla="*/ 1 h 13"/>
                  <a:gd name="T100" fmla="*/ 0 w 17"/>
                  <a:gd name="T101" fmla="*/ 0 h 13"/>
                  <a:gd name="T102" fmla="*/ 0 w 17"/>
                  <a:gd name="T10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3">
                    <a:moveTo>
                      <a:pt x="17" y="13"/>
                    </a:moveTo>
                    <a:lnTo>
                      <a:pt x="17" y="13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6" name="Freeform 1372"/>
              <p:cNvSpPr>
                <a:spLocks/>
              </p:cNvSpPr>
              <p:nvPr/>
            </p:nvSpPr>
            <p:spPr bwMode="auto">
              <a:xfrm>
                <a:off x="216" y="1827"/>
                <a:ext cx="17" cy="16"/>
              </a:xfrm>
              <a:custGeom>
                <a:avLst/>
                <a:gdLst>
                  <a:gd name="T0" fmla="*/ 17 w 17"/>
                  <a:gd name="T1" fmla="*/ 16 h 16"/>
                  <a:gd name="T2" fmla="*/ 17 w 17"/>
                  <a:gd name="T3" fmla="*/ 16 h 16"/>
                  <a:gd name="T4" fmla="*/ 16 w 17"/>
                  <a:gd name="T5" fmla="*/ 16 h 16"/>
                  <a:gd name="T6" fmla="*/ 16 w 17"/>
                  <a:gd name="T7" fmla="*/ 15 h 16"/>
                  <a:gd name="T8" fmla="*/ 16 w 17"/>
                  <a:gd name="T9" fmla="*/ 15 h 16"/>
                  <a:gd name="T10" fmla="*/ 16 w 17"/>
                  <a:gd name="T11" fmla="*/ 15 h 16"/>
                  <a:gd name="T12" fmla="*/ 15 w 17"/>
                  <a:gd name="T13" fmla="*/ 15 h 16"/>
                  <a:gd name="T14" fmla="*/ 15 w 17"/>
                  <a:gd name="T15" fmla="*/ 14 h 16"/>
                  <a:gd name="T16" fmla="*/ 14 w 17"/>
                  <a:gd name="T17" fmla="*/ 14 h 16"/>
                  <a:gd name="T18" fmla="*/ 14 w 17"/>
                  <a:gd name="T19" fmla="*/ 14 h 16"/>
                  <a:gd name="T20" fmla="*/ 14 w 17"/>
                  <a:gd name="T21" fmla="*/ 14 h 16"/>
                  <a:gd name="T22" fmla="*/ 13 w 17"/>
                  <a:gd name="T23" fmla="*/ 13 h 16"/>
                  <a:gd name="T24" fmla="*/ 13 w 17"/>
                  <a:gd name="T25" fmla="*/ 13 h 16"/>
                  <a:gd name="T26" fmla="*/ 13 w 17"/>
                  <a:gd name="T27" fmla="*/ 12 h 16"/>
                  <a:gd name="T28" fmla="*/ 13 w 17"/>
                  <a:gd name="T29" fmla="*/ 12 h 16"/>
                  <a:gd name="T30" fmla="*/ 12 w 17"/>
                  <a:gd name="T31" fmla="*/ 12 h 16"/>
                  <a:gd name="T32" fmla="*/ 12 w 17"/>
                  <a:gd name="T33" fmla="*/ 12 h 16"/>
                  <a:gd name="T34" fmla="*/ 11 w 17"/>
                  <a:gd name="T35" fmla="*/ 11 h 16"/>
                  <a:gd name="T36" fmla="*/ 11 w 17"/>
                  <a:gd name="T37" fmla="*/ 11 h 16"/>
                  <a:gd name="T38" fmla="*/ 11 w 17"/>
                  <a:gd name="T39" fmla="*/ 11 h 16"/>
                  <a:gd name="T40" fmla="*/ 10 w 17"/>
                  <a:gd name="T41" fmla="*/ 10 h 16"/>
                  <a:gd name="T42" fmla="*/ 10 w 17"/>
                  <a:gd name="T43" fmla="*/ 10 h 16"/>
                  <a:gd name="T44" fmla="*/ 10 w 17"/>
                  <a:gd name="T45" fmla="*/ 10 h 16"/>
                  <a:gd name="T46" fmla="*/ 10 w 17"/>
                  <a:gd name="T47" fmla="*/ 9 h 16"/>
                  <a:gd name="T48" fmla="*/ 9 w 17"/>
                  <a:gd name="T49" fmla="*/ 9 h 16"/>
                  <a:gd name="T50" fmla="*/ 9 w 17"/>
                  <a:gd name="T51" fmla="*/ 9 h 16"/>
                  <a:gd name="T52" fmla="*/ 8 w 17"/>
                  <a:gd name="T53" fmla="*/ 8 h 16"/>
                  <a:gd name="T54" fmla="*/ 8 w 17"/>
                  <a:gd name="T55" fmla="*/ 8 h 16"/>
                  <a:gd name="T56" fmla="*/ 8 w 17"/>
                  <a:gd name="T57" fmla="*/ 8 h 16"/>
                  <a:gd name="T58" fmla="*/ 7 w 17"/>
                  <a:gd name="T59" fmla="*/ 7 h 16"/>
                  <a:gd name="T60" fmla="*/ 7 w 17"/>
                  <a:gd name="T61" fmla="*/ 7 h 16"/>
                  <a:gd name="T62" fmla="*/ 7 w 17"/>
                  <a:gd name="T63" fmla="*/ 7 h 16"/>
                  <a:gd name="T64" fmla="*/ 7 w 17"/>
                  <a:gd name="T65" fmla="*/ 6 h 16"/>
                  <a:gd name="T66" fmla="*/ 6 w 17"/>
                  <a:gd name="T67" fmla="*/ 6 h 16"/>
                  <a:gd name="T68" fmla="*/ 6 w 17"/>
                  <a:gd name="T69" fmla="*/ 6 h 16"/>
                  <a:gd name="T70" fmla="*/ 6 w 17"/>
                  <a:gd name="T71" fmla="*/ 5 h 16"/>
                  <a:gd name="T72" fmla="*/ 5 w 17"/>
                  <a:gd name="T73" fmla="*/ 5 h 16"/>
                  <a:gd name="T74" fmla="*/ 5 w 17"/>
                  <a:gd name="T75" fmla="*/ 5 h 16"/>
                  <a:gd name="T76" fmla="*/ 4 w 17"/>
                  <a:gd name="T77" fmla="*/ 4 h 16"/>
                  <a:gd name="T78" fmla="*/ 4 w 17"/>
                  <a:gd name="T79" fmla="*/ 4 h 16"/>
                  <a:gd name="T80" fmla="*/ 4 w 17"/>
                  <a:gd name="T81" fmla="*/ 4 h 16"/>
                  <a:gd name="T82" fmla="*/ 4 w 17"/>
                  <a:gd name="T83" fmla="*/ 3 h 16"/>
                  <a:gd name="T84" fmla="*/ 3 w 17"/>
                  <a:gd name="T85" fmla="*/ 3 h 16"/>
                  <a:gd name="T86" fmla="*/ 3 w 17"/>
                  <a:gd name="T87" fmla="*/ 3 h 16"/>
                  <a:gd name="T88" fmla="*/ 3 w 17"/>
                  <a:gd name="T89" fmla="*/ 2 h 16"/>
                  <a:gd name="T90" fmla="*/ 2 w 17"/>
                  <a:gd name="T91" fmla="*/ 2 h 16"/>
                  <a:gd name="T92" fmla="*/ 2 w 17"/>
                  <a:gd name="T93" fmla="*/ 2 h 16"/>
                  <a:gd name="T94" fmla="*/ 1 w 17"/>
                  <a:gd name="T95" fmla="*/ 1 h 16"/>
                  <a:gd name="T96" fmla="*/ 1 w 17"/>
                  <a:gd name="T97" fmla="*/ 1 h 16"/>
                  <a:gd name="T98" fmla="*/ 1 w 17"/>
                  <a:gd name="T99" fmla="*/ 1 h 16"/>
                  <a:gd name="T100" fmla="*/ 1 w 17"/>
                  <a:gd name="T101" fmla="*/ 0 h 16"/>
                  <a:gd name="T102" fmla="*/ 0 w 17"/>
                  <a:gd name="T10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6">
                    <a:moveTo>
                      <a:pt x="17" y="16"/>
                    </a:moveTo>
                    <a:lnTo>
                      <a:pt x="17" y="16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7" name="Freeform 1373"/>
              <p:cNvSpPr>
                <a:spLocks/>
              </p:cNvSpPr>
              <p:nvPr/>
            </p:nvSpPr>
            <p:spPr bwMode="auto">
              <a:xfrm>
                <a:off x="200" y="1806"/>
                <a:ext cx="17" cy="21"/>
              </a:xfrm>
              <a:custGeom>
                <a:avLst/>
                <a:gdLst>
                  <a:gd name="T0" fmla="*/ 17 w 17"/>
                  <a:gd name="T1" fmla="*/ 21 h 21"/>
                  <a:gd name="T2" fmla="*/ 16 w 17"/>
                  <a:gd name="T3" fmla="*/ 21 h 21"/>
                  <a:gd name="T4" fmla="*/ 16 w 17"/>
                  <a:gd name="T5" fmla="*/ 20 h 21"/>
                  <a:gd name="T6" fmla="*/ 16 w 17"/>
                  <a:gd name="T7" fmla="*/ 20 h 21"/>
                  <a:gd name="T8" fmla="*/ 15 w 17"/>
                  <a:gd name="T9" fmla="*/ 20 h 21"/>
                  <a:gd name="T10" fmla="*/ 15 w 17"/>
                  <a:gd name="T11" fmla="*/ 19 h 21"/>
                  <a:gd name="T12" fmla="*/ 14 w 17"/>
                  <a:gd name="T13" fmla="*/ 19 h 21"/>
                  <a:gd name="T14" fmla="*/ 14 w 17"/>
                  <a:gd name="T15" fmla="*/ 18 h 21"/>
                  <a:gd name="T16" fmla="*/ 14 w 17"/>
                  <a:gd name="T17" fmla="*/ 18 h 21"/>
                  <a:gd name="T18" fmla="*/ 13 w 17"/>
                  <a:gd name="T19" fmla="*/ 18 h 21"/>
                  <a:gd name="T20" fmla="*/ 13 w 17"/>
                  <a:gd name="T21" fmla="*/ 17 h 21"/>
                  <a:gd name="T22" fmla="*/ 13 w 17"/>
                  <a:gd name="T23" fmla="*/ 17 h 21"/>
                  <a:gd name="T24" fmla="*/ 13 w 17"/>
                  <a:gd name="T25" fmla="*/ 16 h 21"/>
                  <a:gd name="T26" fmla="*/ 12 w 17"/>
                  <a:gd name="T27" fmla="*/ 16 h 21"/>
                  <a:gd name="T28" fmla="*/ 12 w 17"/>
                  <a:gd name="T29" fmla="*/ 16 h 21"/>
                  <a:gd name="T30" fmla="*/ 12 w 17"/>
                  <a:gd name="T31" fmla="*/ 15 h 21"/>
                  <a:gd name="T32" fmla="*/ 11 w 17"/>
                  <a:gd name="T33" fmla="*/ 15 h 21"/>
                  <a:gd name="T34" fmla="*/ 11 w 17"/>
                  <a:gd name="T35" fmla="*/ 14 h 21"/>
                  <a:gd name="T36" fmla="*/ 11 w 17"/>
                  <a:gd name="T37" fmla="*/ 14 h 21"/>
                  <a:gd name="T38" fmla="*/ 10 w 17"/>
                  <a:gd name="T39" fmla="*/ 14 h 21"/>
                  <a:gd name="T40" fmla="*/ 10 w 17"/>
                  <a:gd name="T41" fmla="*/ 13 h 21"/>
                  <a:gd name="T42" fmla="*/ 10 w 17"/>
                  <a:gd name="T43" fmla="*/ 13 h 21"/>
                  <a:gd name="T44" fmla="*/ 9 w 17"/>
                  <a:gd name="T45" fmla="*/ 12 h 21"/>
                  <a:gd name="T46" fmla="*/ 9 w 17"/>
                  <a:gd name="T47" fmla="*/ 12 h 21"/>
                  <a:gd name="T48" fmla="*/ 9 w 17"/>
                  <a:gd name="T49" fmla="*/ 11 h 21"/>
                  <a:gd name="T50" fmla="*/ 8 w 17"/>
                  <a:gd name="T51" fmla="*/ 11 h 21"/>
                  <a:gd name="T52" fmla="*/ 8 w 17"/>
                  <a:gd name="T53" fmla="*/ 11 h 21"/>
                  <a:gd name="T54" fmla="*/ 8 w 17"/>
                  <a:gd name="T55" fmla="*/ 10 h 21"/>
                  <a:gd name="T56" fmla="*/ 7 w 17"/>
                  <a:gd name="T57" fmla="*/ 10 h 21"/>
                  <a:gd name="T58" fmla="*/ 7 w 17"/>
                  <a:gd name="T59" fmla="*/ 10 h 21"/>
                  <a:gd name="T60" fmla="*/ 7 w 17"/>
                  <a:gd name="T61" fmla="*/ 9 h 21"/>
                  <a:gd name="T62" fmla="*/ 6 w 17"/>
                  <a:gd name="T63" fmla="*/ 9 h 21"/>
                  <a:gd name="T64" fmla="*/ 6 w 17"/>
                  <a:gd name="T65" fmla="*/ 8 h 21"/>
                  <a:gd name="T66" fmla="*/ 6 w 17"/>
                  <a:gd name="T67" fmla="*/ 8 h 21"/>
                  <a:gd name="T68" fmla="*/ 5 w 17"/>
                  <a:gd name="T69" fmla="*/ 7 h 21"/>
                  <a:gd name="T70" fmla="*/ 5 w 17"/>
                  <a:gd name="T71" fmla="*/ 7 h 21"/>
                  <a:gd name="T72" fmla="*/ 5 w 17"/>
                  <a:gd name="T73" fmla="*/ 6 h 21"/>
                  <a:gd name="T74" fmla="*/ 4 w 17"/>
                  <a:gd name="T75" fmla="*/ 6 h 21"/>
                  <a:gd name="T76" fmla="*/ 4 w 17"/>
                  <a:gd name="T77" fmla="*/ 6 h 21"/>
                  <a:gd name="T78" fmla="*/ 4 w 17"/>
                  <a:gd name="T79" fmla="*/ 5 h 21"/>
                  <a:gd name="T80" fmla="*/ 3 w 17"/>
                  <a:gd name="T81" fmla="*/ 5 h 21"/>
                  <a:gd name="T82" fmla="*/ 3 w 17"/>
                  <a:gd name="T83" fmla="*/ 4 h 21"/>
                  <a:gd name="T84" fmla="*/ 3 w 17"/>
                  <a:gd name="T85" fmla="*/ 4 h 21"/>
                  <a:gd name="T86" fmla="*/ 2 w 17"/>
                  <a:gd name="T87" fmla="*/ 3 h 21"/>
                  <a:gd name="T88" fmla="*/ 2 w 17"/>
                  <a:gd name="T89" fmla="*/ 3 h 21"/>
                  <a:gd name="T90" fmla="*/ 2 w 17"/>
                  <a:gd name="T91" fmla="*/ 2 h 21"/>
                  <a:gd name="T92" fmla="*/ 1 w 17"/>
                  <a:gd name="T93" fmla="*/ 2 h 21"/>
                  <a:gd name="T94" fmla="*/ 1 w 17"/>
                  <a:gd name="T95" fmla="*/ 1 h 21"/>
                  <a:gd name="T96" fmla="*/ 1 w 17"/>
                  <a:gd name="T97" fmla="*/ 1 h 21"/>
                  <a:gd name="T98" fmla="*/ 0 w 17"/>
                  <a:gd name="T99" fmla="*/ 1 h 21"/>
                  <a:gd name="T100" fmla="*/ 0 w 17"/>
                  <a:gd name="T101" fmla="*/ 0 h 21"/>
                  <a:gd name="T102" fmla="*/ 0 w 17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21">
                    <a:moveTo>
                      <a:pt x="17" y="21"/>
                    </a:moveTo>
                    <a:lnTo>
                      <a:pt x="16" y="21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8" name="Freeform 1374"/>
              <p:cNvSpPr>
                <a:spLocks/>
              </p:cNvSpPr>
              <p:nvPr/>
            </p:nvSpPr>
            <p:spPr bwMode="auto">
              <a:xfrm>
                <a:off x="183" y="1779"/>
                <a:ext cx="17" cy="27"/>
              </a:xfrm>
              <a:custGeom>
                <a:avLst/>
                <a:gdLst>
                  <a:gd name="T0" fmla="*/ 17 w 17"/>
                  <a:gd name="T1" fmla="*/ 27 h 27"/>
                  <a:gd name="T2" fmla="*/ 17 w 17"/>
                  <a:gd name="T3" fmla="*/ 27 h 27"/>
                  <a:gd name="T4" fmla="*/ 16 w 17"/>
                  <a:gd name="T5" fmla="*/ 26 h 27"/>
                  <a:gd name="T6" fmla="*/ 16 w 17"/>
                  <a:gd name="T7" fmla="*/ 26 h 27"/>
                  <a:gd name="T8" fmla="*/ 16 w 17"/>
                  <a:gd name="T9" fmla="*/ 25 h 27"/>
                  <a:gd name="T10" fmla="*/ 15 w 17"/>
                  <a:gd name="T11" fmla="*/ 25 h 27"/>
                  <a:gd name="T12" fmla="*/ 15 w 17"/>
                  <a:gd name="T13" fmla="*/ 24 h 27"/>
                  <a:gd name="T14" fmla="*/ 15 w 17"/>
                  <a:gd name="T15" fmla="*/ 24 h 27"/>
                  <a:gd name="T16" fmla="*/ 14 w 17"/>
                  <a:gd name="T17" fmla="*/ 23 h 27"/>
                  <a:gd name="T18" fmla="*/ 14 w 17"/>
                  <a:gd name="T19" fmla="*/ 23 h 27"/>
                  <a:gd name="T20" fmla="*/ 14 w 17"/>
                  <a:gd name="T21" fmla="*/ 22 h 27"/>
                  <a:gd name="T22" fmla="*/ 13 w 17"/>
                  <a:gd name="T23" fmla="*/ 22 h 27"/>
                  <a:gd name="T24" fmla="*/ 13 w 17"/>
                  <a:gd name="T25" fmla="*/ 21 h 27"/>
                  <a:gd name="T26" fmla="*/ 13 w 17"/>
                  <a:gd name="T27" fmla="*/ 21 h 27"/>
                  <a:gd name="T28" fmla="*/ 13 w 17"/>
                  <a:gd name="T29" fmla="*/ 20 h 27"/>
                  <a:gd name="T30" fmla="*/ 12 w 17"/>
                  <a:gd name="T31" fmla="*/ 20 h 27"/>
                  <a:gd name="T32" fmla="*/ 12 w 17"/>
                  <a:gd name="T33" fmla="*/ 19 h 27"/>
                  <a:gd name="T34" fmla="*/ 11 w 17"/>
                  <a:gd name="T35" fmla="*/ 19 h 27"/>
                  <a:gd name="T36" fmla="*/ 11 w 17"/>
                  <a:gd name="T37" fmla="*/ 18 h 27"/>
                  <a:gd name="T38" fmla="*/ 11 w 17"/>
                  <a:gd name="T39" fmla="*/ 18 h 27"/>
                  <a:gd name="T40" fmla="*/ 10 w 17"/>
                  <a:gd name="T41" fmla="*/ 17 h 27"/>
                  <a:gd name="T42" fmla="*/ 10 w 17"/>
                  <a:gd name="T43" fmla="*/ 17 h 27"/>
                  <a:gd name="T44" fmla="*/ 10 w 17"/>
                  <a:gd name="T45" fmla="*/ 16 h 27"/>
                  <a:gd name="T46" fmla="*/ 10 w 17"/>
                  <a:gd name="T47" fmla="*/ 16 h 27"/>
                  <a:gd name="T48" fmla="*/ 9 w 17"/>
                  <a:gd name="T49" fmla="*/ 15 h 27"/>
                  <a:gd name="T50" fmla="*/ 9 w 17"/>
                  <a:gd name="T51" fmla="*/ 15 h 27"/>
                  <a:gd name="T52" fmla="*/ 9 w 17"/>
                  <a:gd name="T53" fmla="*/ 14 h 27"/>
                  <a:gd name="T54" fmla="*/ 8 w 17"/>
                  <a:gd name="T55" fmla="*/ 14 h 27"/>
                  <a:gd name="T56" fmla="*/ 8 w 17"/>
                  <a:gd name="T57" fmla="*/ 13 h 27"/>
                  <a:gd name="T58" fmla="*/ 7 w 17"/>
                  <a:gd name="T59" fmla="*/ 12 h 27"/>
                  <a:gd name="T60" fmla="*/ 7 w 17"/>
                  <a:gd name="T61" fmla="*/ 12 h 27"/>
                  <a:gd name="T62" fmla="*/ 7 w 17"/>
                  <a:gd name="T63" fmla="*/ 11 h 27"/>
                  <a:gd name="T64" fmla="*/ 7 w 17"/>
                  <a:gd name="T65" fmla="*/ 11 h 27"/>
                  <a:gd name="T66" fmla="*/ 6 w 17"/>
                  <a:gd name="T67" fmla="*/ 10 h 27"/>
                  <a:gd name="T68" fmla="*/ 6 w 17"/>
                  <a:gd name="T69" fmla="*/ 10 h 27"/>
                  <a:gd name="T70" fmla="*/ 6 w 17"/>
                  <a:gd name="T71" fmla="*/ 9 h 27"/>
                  <a:gd name="T72" fmla="*/ 5 w 17"/>
                  <a:gd name="T73" fmla="*/ 9 h 27"/>
                  <a:gd name="T74" fmla="*/ 5 w 17"/>
                  <a:gd name="T75" fmla="*/ 8 h 27"/>
                  <a:gd name="T76" fmla="*/ 5 w 17"/>
                  <a:gd name="T77" fmla="*/ 7 h 27"/>
                  <a:gd name="T78" fmla="*/ 4 w 17"/>
                  <a:gd name="T79" fmla="*/ 7 h 27"/>
                  <a:gd name="T80" fmla="*/ 4 w 17"/>
                  <a:gd name="T81" fmla="*/ 6 h 27"/>
                  <a:gd name="T82" fmla="*/ 4 w 17"/>
                  <a:gd name="T83" fmla="*/ 6 h 27"/>
                  <a:gd name="T84" fmla="*/ 3 w 17"/>
                  <a:gd name="T85" fmla="*/ 5 h 27"/>
                  <a:gd name="T86" fmla="*/ 3 w 17"/>
                  <a:gd name="T87" fmla="*/ 5 h 27"/>
                  <a:gd name="T88" fmla="*/ 3 w 17"/>
                  <a:gd name="T89" fmla="*/ 4 h 27"/>
                  <a:gd name="T90" fmla="*/ 2 w 17"/>
                  <a:gd name="T91" fmla="*/ 4 h 27"/>
                  <a:gd name="T92" fmla="*/ 2 w 17"/>
                  <a:gd name="T93" fmla="*/ 3 h 27"/>
                  <a:gd name="T94" fmla="*/ 2 w 17"/>
                  <a:gd name="T95" fmla="*/ 2 h 27"/>
                  <a:gd name="T96" fmla="*/ 1 w 17"/>
                  <a:gd name="T97" fmla="*/ 2 h 27"/>
                  <a:gd name="T98" fmla="*/ 1 w 17"/>
                  <a:gd name="T99" fmla="*/ 1 h 27"/>
                  <a:gd name="T100" fmla="*/ 1 w 17"/>
                  <a:gd name="T101" fmla="*/ 1 h 27"/>
                  <a:gd name="T102" fmla="*/ 0 w 17"/>
                  <a:gd name="T10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27">
                    <a:moveTo>
                      <a:pt x="17" y="27"/>
                    </a:moveTo>
                    <a:lnTo>
                      <a:pt x="17" y="27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89" name="Freeform 1375"/>
              <p:cNvSpPr>
                <a:spLocks/>
              </p:cNvSpPr>
              <p:nvPr/>
            </p:nvSpPr>
            <p:spPr bwMode="auto">
              <a:xfrm>
                <a:off x="167" y="1746"/>
                <a:ext cx="17" cy="34"/>
              </a:xfrm>
              <a:custGeom>
                <a:avLst/>
                <a:gdLst>
                  <a:gd name="T0" fmla="*/ 17 w 17"/>
                  <a:gd name="T1" fmla="*/ 34 h 34"/>
                  <a:gd name="T2" fmla="*/ 16 w 17"/>
                  <a:gd name="T3" fmla="*/ 33 h 34"/>
                  <a:gd name="T4" fmla="*/ 16 w 17"/>
                  <a:gd name="T5" fmla="*/ 32 h 34"/>
                  <a:gd name="T6" fmla="*/ 16 w 17"/>
                  <a:gd name="T7" fmla="*/ 32 h 34"/>
                  <a:gd name="T8" fmla="*/ 15 w 17"/>
                  <a:gd name="T9" fmla="*/ 31 h 34"/>
                  <a:gd name="T10" fmla="*/ 15 w 17"/>
                  <a:gd name="T11" fmla="*/ 31 h 34"/>
                  <a:gd name="T12" fmla="*/ 15 w 17"/>
                  <a:gd name="T13" fmla="*/ 30 h 34"/>
                  <a:gd name="T14" fmla="*/ 14 w 17"/>
                  <a:gd name="T15" fmla="*/ 29 h 34"/>
                  <a:gd name="T16" fmla="*/ 14 w 17"/>
                  <a:gd name="T17" fmla="*/ 29 h 34"/>
                  <a:gd name="T18" fmla="*/ 14 w 17"/>
                  <a:gd name="T19" fmla="*/ 28 h 34"/>
                  <a:gd name="T20" fmla="*/ 13 w 17"/>
                  <a:gd name="T21" fmla="*/ 27 h 34"/>
                  <a:gd name="T22" fmla="*/ 13 w 17"/>
                  <a:gd name="T23" fmla="*/ 27 h 34"/>
                  <a:gd name="T24" fmla="*/ 13 w 17"/>
                  <a:gd name="T25" fmla="*/ 26 h 34"/>
                  <a:gd name="T26" fmla="*/ 12 w 17"/>
                  <a:gd name="T27" fmla="*/ 25 h 34"/>
                  <a:gd name="T28" fmla="*/ 12 w 17"/>
                  <a:gd name="T29" fmla="*/ 25 h 34"/>
                  <a:gd name="T30" fmla="*/ 12 w 17"/>
                  <a:gd name="T31" fmla="*/ 24 h 34"/>
                  <a:gd name="T32" fmla="*/ 12 w 17"/>
                  <a:gd name="T33" fmla="*/ 24 h 34"/>
                  <a:gd name="T34" fmla="*/ 11 w 17"/>
                  <a:gd name="T35" fmla="*/ 23 h 34"/>
                  <a:gd name="T36" fmla="*/ 11 w 17"/>
                  <a:gd name="T37" fmla="*/ 22 h 34"/>
                  <a:gd name="T38" fmla="*/ 10 w 17"/>
                  <a:gd name="T39" fmla="*/ 22 h 34"/>
                  <a:gd name="T40" fmla="*/ 10 w 17"/>
                  <a:gd name="T41" fmla="*/ 21 h 34"/>
                  <a:gd name="T42" fmla="*/ 10 w 17"/>
                  <a:gd name="T43" fmla="*/ 21 h 34"/>
                  <a:gd name="T44" fmla="*/ 10 w 17"/>
                  <a:gd name="T45" fmla="*/ 20 h 34"/>
                  <a:gd name="T46" fmla="*/ 9 w 17"/>
                  <a:gd name="T47" fmla="*/ 19 h 34"/>
                  <a:gd name="T48" fmla="*/ 9 w 17"/>
                  <a:gd name="T49" fmla="*/ 18 h 34"/>
                  <a:gd name="T50" fmla="*/ 9 w 17"/>
                  <a:gd name="T51" fmla="*/ 18 h 34"/>
                  <a:gd name="T52" fmla="*/ 8 w 17"/>
                  <a:gd name="T53" fmla="*/ 17 h 34"/>
                  <a:gd name="T54" fmla="*/ 8 w 17"/>
                  <a:gd name="T55" fmla="*/ 17 h 34"/>
                  <a:gd name="T56" fmla="*/ 7 w 17"/>
                  <a:gd name="T57" fmla="*/ 16 h 34"/>
                  <a:gd name="T58" fmla="*/ 7 w 17"/>
                  <a:gd name="T59" fmla="*/ 15 h 34"/>
                  <a:gd name="T60" fmla="*/ 7 w 17"/>
                  <a:gd name="T61" fmla="*/ 14 h 34"/>
                  <a:gd name="T62" fmla="*/ 7 w 17"/>
                  <a:gd name="T63" fmla="*/ 14 h 34"/>
                  <a:gd name="T64" fmla="*/ 6 w 17"/>
                  <a:gd name="T65" fmla="*/ 13 h 34"/>
                  <a:gd name="T66" fmla="*/ 6 w 17"/>
                  <a:gd name="T67" fmla="*/ 12 h 34"/>
                  <a:gd name="T68" fmla="*/ 6 w 17"/>
                  <a:gd name="T69" fmla="*/ 12 h 34"/>
                  <a:gd name="T70" fmla="*/ 5 w 17"/>
                  <a:gd name="T71" fmla="*/ 11 h 34"/>
                  <a:gd name="T72" fmla="*/ 5 w 17"/>
                  <a:gd name="T73" fmla="*/ 10 h 34"/>
                  <a:gd name="T74" fmla="*/ 5 w 17"/>
                  <a:gd name="T75" fmla="*/ 10 h 34"/>
                  <a:gd name="T76" fmla="*/ 4 w 17"/>
                  <a:gd name="T77" fmla="*/ 9 h 34"/>
                  <a:gd name="T78" fmla="*/ 4 w 17"/>
                  <a:gd name="T79" fmla="*/ 8 h 34"/>
                  <a:gd name="T80" fmla="*/ 4 w 17"/>
                  <a:gd name="T81" fmla="*/ 8 h 34"/>
                  <a:gd name="T82" fmla="*/ 3 w 17"/>
                  <a:gd name="T83" fmla="*/ 7 h 34"/>
                  <a:gd name="T84" fmla="*/ 3 w 17"/>
                  <a:gd name="T85" fmla="*/ 6 h 34"/>
                  <a:gd name="T86" fmla="*/ 3 w 17"/>
                  <a:gd name="T87" fmla="*/ 5 h 34"/>
                  <a:gd name="T88" fmla="*/ 2 w 17"/>
                  <a:gd name="T89" fmla="*/ 5 h 34"/>
                  <a:gd name="T90" fmla="*/ 2 w 17"/>
                  <a:gd name="T91" fmla="*/ 4 h 34"/>
                  <a:gd name="T92" fmla="*/ 2 w 17"/>
                  <a:gd name="T93" fmla="*/ 3 h 34"/>
                  <a:gd name="T94" fmla="*/ 2 w 17"/>
                  <a:gd name="T95" fmla="*/ 2 h 34"/>
                  <a:gd name="T96" fmla="*/ 1 w 17"/>
                  <a:gd name="T97" fmla="*/ 2 h 34"/>
                  <a:gd name="T98" fmla="*/ 1 w 17"/>
                  <a:gd name="T99" fmla="*/ 1 h 34"/>
                  <a:gd name="T100" fmla="*/ 0 w 17"/>
                  <a:gd name="T101" fmla="*/ 0 h 34"/>
                  <a:gd name="T102" fmla="*/ 0 w 17"/>
                  <a:gd name="T10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34">
                    <a:moveTo>
                      <a:pt x="17" y="34"/>
                    </a:moveTo>
                    <a:lnTo>
                      <a:pt x="16" y="33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0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8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0" name="Freeform 1376"/>
              <p:cNvSpPr>
                <a:spLocks/>
              </p:cNvSpPr>
              <p:nvPr/>
            </p:nvSpPr>
            <p:spPr bwMode="auto">
              <a:xfrm>
                <a:off x="151" y="1704"/>
                <a:ext cx="16" cy="42"/>
              </a:xfrm>
              <a:custGeom>
                <a:avLst/>
                <a:gdLst>
                  <a:gd name="T0" fmla="*/ 16 w 16"/>
                  <a:gd name="T1" fmla="*/ 42 h 42"/>
                  <a:gd name="T2" fmla="*/ 16 w 16"/>
                  <a:gd name="T3" fmla="*/ 42 h 42"/>
                  <a:gd name="T4" fmla="*/ 16 w 16"/>
                  <a:gd name="T5" fmla="*/ 41 h 42"/>
                  <a:gd name="T6" fmla="*/ 15 w 16"/>
                  <a:gd name="T7" fmla="*/ 40 h 42"/>
                  <a:gd name="T8" fmla="*/ 15 w 16"/>
                  <a:gd name="T9" fmla="*/ 39 h 42"/>
                  <a:gd name="T10" fmla="*/ 15 w 16"/>
                  <a:gd name="T11" fmla="*/ 38 h 42"/>
                  <a:gd name="T12" fmla="*/ 15 w 16"/>
                  <a:gd name="T13" fmla="*/ 38 h 42"/>
                  <a:gd name="T14" fmla="*/ 14 w 16"/>
                  <a:gd name="T15" fmla="*/ 37 h 42"/>
                  <a:gd name="T16" fmla="*/ 14 w 16"/>
                  <a:gd name="T17" fmla="*/ 36 h 42"/>
                  <a:gd name="T18" fmla="*/ 13 w 16"/>
                  <a:gd name="T19" fmla="*/ 36 h 42"/>
                  <a:gd name="T20" fmla="*/ 13 w 16"/>
                  <a:gd name="T21" fmla="*/ 35 h 42"/>
                  <a:gd name="T22" fmla="*/ 13 w 16"/>
                  <a:gd name="T23" fmla="*/ 34 h 42"/>
                  <a:gd name="T24" fmla="*/ 13 w 16"/>
                  <a:gd name="T25" fmla="*/ 33 h 42"/>
                  <a:gd name="T26" fmla="*/ 12 w 16"/>
                  <a:gd name="T27" fmla="*/ 33 h 42"/>
                  <a:gd name="T28" fmla="*/ 12 w 16"/>
                  <a:gd name="T29" fmla="*/ 32 h 42"/>
                  <a:gd name="T30" fmla="*/ 12 w 16"/>
                  <a:gd name="T31" fmla="*/ 31 h 42"/>
                  <a:gd name="T32" fmla="*/ 11 w 16"/>
                  <a:gd name="T33" fmla="*/ 30 h 42"/>
                  <a:gd name="T34" fmla="*/ 11 w 16"/>
                  <a:gd name="T35" fmla="*/ 29 h 42"/>
                  <a:gd name="T36" fmla="*/ 10 w 16"/>
                  <a:gd name="T37" fmla="*/ 28 h 42"/>
                  <a:gd name="T38" fmla="*/ 10 w 16"/>
                  <a:gd name="T39" fmla="*/ 28 h 42"/>
                  <a:gd name="T40" fmla="*/ 10 w 16"/>
                  <a:gd name="T41" fmla="*/ 27 h 42"/>
                  <a:gd name="T42" fmla="*/ 10 w 16"/>
                  <a:gd name="T43" fmla="*/ 26 h 42"/>
                  <a:gd name="T44" fmla="*/ 9 w 16"/>
                  <a:gd name="T45" fmla="*/ 25 h 42"/>
                  <a:gd name="T46" fmla="*/ 9 w 16"/>
                  <a:gd name="T47" fmla="*/ 24 h 42"/>
                  <a:gd name="T48" fmla="*/ 9 w 16"/>
                  <a:gd name="T49" fmla="*/ 24 h 42"/>
                  <a:gd name="T50" fmla="*/ 8 w 16"/>
                  <a:gd name="T51" fmla="*/ 23 h 42"/>
                  <a:gd name="T52" fmla="*/ 8 w 16"/>
                  <a:gd name="T53" fmla="*/ 22 h 42"/>
                  <a:gd name="T54" fmla="*/ 8 w 16"/>
                  <a:gd name="T55" fmla="*/ 21 h 42"/>
                  <a:gd name="T56" fmla="*/ 8 w 16"/>
                  <a:gd name="T57" fmla="*/ 20 h 42"/>
                  <a:gd name="T58" fmla="*/ 7 w 16"/>
                  <a:gd name="T59" fmla="*/ 20 h 42"/>
                  <a:gd name="T60" fmla="*/ 7 w 16"/>
                  <a:gd name="T61" fmla="*/ 19 h 42"/>
                  <a:gd name="T62" fmla="*/ 6 w 16"/>
                  <a:gd name="T63" fmla="*/ 18 h 42"/>
                  <a:gd name="T64" fmla="*/ 6 w 16"/>
                  <a:gd name="T65" fmla="*/ 17 h 42"/>
                  <a:gd name="T66" fmla="*/ 6 w 16"/>
                  <a:gd name="T67" fmla="*/ 16 h 42"/>
                  <a:gd name="T68" fmla="*/ 5 w 16"/>
                  <a:gd name="T69" fmla="*/ 15 h 42"/>
                  <a:gd name="T70" fmla="*/ 5 w 16"/>
                  <a:gd name="T71" fmla="*/ 14 h 42"/>
                  <a:gd name="T72" fmla="*/ 5 w 16"/>
                  <a:gd name="T73" fmla="*/ 14 h 42"/>
                  <a:gd name="T74" fmla="*/ 5 w 16"/>
                  <a:gd name="T75" fmla="*/ 13 h 42"/>
                  <a:gd name="T76" fmla="*/ 4 w 16"/>
                  <a:gd name="T77" fmla="*/ 12 h 42"/>
                  <a:gd name="T78" fmla="*/ 4 w 16"/>
                  <a:gd name="T79" fmla="*/ 11 h 42"/>
                  <a:gd name="T80" fmla="*/ 3 w 16"/>
                  <a:gd name="T81" fmla="*/ 10 h 42"/>
                  <a:gd name="T82" fmla="*/ 3 w 16"/>
                  <a:gd name="T83" fmla="*/ 9 h 42"/>
                  <a:gd name="T84" fmla="*/ 3 w 16"/>
                  <a:gd name="T85" fmla="*/ 8 h 42"/>
                  <a:gd name="T86" fmla="*/ 3 w 16"/>
                  <a:gd name="T87" fmla="*/ 8 h 42"/>
                  <a:gd name="T88" fmla="*/ 2 w 16"/>
                  <a:gd name="T89" fmla="*/ 7 h 42"/>
                  <a:gd name="T90" fmla="*/ 2 w 16"/>
                  <a:gd name="T91" fmla="*/ 6 h 42"/>
                  <a:gd name="T92" fmla="*/ 2 w 16"/>
                  <a:gd name="T93" fmla="*/ 5 h 42"/>
                  <a:gd name="T94" fmla="*/ 1 w 16"/>
                  <a:gd name="T95" fmla="*/ 4 h 42"/>
                  <a:gd name="T96" fmla="*/ 1 w 16"/>
                  <a:gd name="T97" fmla="*/ 3 h 42"/>
                  <a:gd name="T98" fmla="*/ 1 w 16"/>
                  <a:gd name="T99" fmla="*/ 2 h 42"/>
                  <a:gd name="T100" fmla="*/ 0 w 16"/>
                  <a:gd name="T101" fmla="*/ 1 h 42"/>
                  <a:gd name="T102" fmla="*/ 0 w 16"/>
                  <a:gd name="T10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42">
                    <a:moveTo>
                      <a:pt x="16" y="42"/>
                    </a:moveTo>
                    <a:lnTo>
                      <a:pt x="16" y="42"/>
                    </a:lnTo>
                    <a:lnTo>
                      <a:pt x="16" y="41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4" y="37"/>
                    </a:lnTo>
                    <a:lnTo>
                      <a:pt x="14" y="36"/>
                    </a:lnTo>
                    <a:lnTo>
                      <a:pt x="13" y="36"/>
                    </a:lnTo>
                    <a:lnTo>
                      <a:pt x="13" y="35"/>
                    </a:lnTo>
                    <a:lnTo>
                      <a:pt x="13" y="34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1" name="Freeform 1377"/>
              <p:cNvSpPr>
                <a:spLocks/>
              </p:cNvSpPr>
              <p:nvPr/>
            </p:nvSpPr>
            <p:spPr bwMode="auto">
              <a:xfrm>
                <a:off x="135" y="1653"/>
                <a:ext cx="16" cy="52"/>
              </a:xfrm>
              <a:custGeom>
                <a:avLst/>
                <a:gdLst>
                  <a:gd name="T0" fmla="*/ 16 w 16"/>
                  <a:gd name="T1" fmla="*/ 52 h 52"/>
                  <a:gd name="T2" fmla="*/ 16 w 16"/>
                  <a:gd name="T3" fmla="*/ 51 h 52"/>
                  <a:gd name="T4" fmla="*/ 16 w 16"/>
                  <a:gd name="T5" fmla="*/ 51 h 52"/>
                  <a:gd name="T6" fmla="*/ 15 w 16"/>
                  <a:gd name="T7" fmla="*/ 49 h 52"/>
                  <a:gd name="T8" fmla="*/ 15 w 16"/>
                  <a:gd name="T9" fmla="*/ 49 h 52"/>
                  <a:gd name="T10" fmla="*/ 15 w 16"/>
                  <a:gd name="T11" fmla="*/ 48 h 52"/>
                  <a:gd name="T12" fmla="*/ 14 w 16"/>
                  <a:gd name="T13" fmla="*/ 47 h 52"/>
                  <a:gd name="T14" fmla="*/ 14 w 16"/>
                  <a:gd name="T15" fmla="*/ 46 h 52"/>
                  <a:gd name="T16" fmla="*/ 14 w 16"/>
                  <a:gd name="T17" fmla="*/ 45 h 52"/>
                  <a:gd name="T18" fmla="*/ 14 w 16"/>
                  <a:gd name="T19" fmla="*/ 44 h 52"/>
                  <a:gd name="T20" fmla="*/ 13 w 16"/>
                  <a:gd name="T21" fmla="*/ 43 h 52"/>
                  <a:gd name="T22" fmla="*/ 13 w 16"/>
                  <a:gd name="T23" fmla="*/ 42 h 52"/>
                  <a:gd name="T24" fmla="*/ 12 w 16"/>
                  <a:gd name="T25" fmla="*/ 41 h 52"/>
                  <a:gd name="T26" fmla="*/ 12 w 16"/>
                  <a:gd name="T27" fmla="*/ 40 h 52"/>
                  <a:gd name="T28" fmla="*/ 12 w 16"/>
                  <a:gd name="T29" fmla="*/ 39 h 52"/>
                  <a:gd name="T30" fmla="*/ 12 w 16"/>
                  <a:gd name="T31" fmla="*/ 38 h 52"/>
                  <a:gd name="T32" fmla="*/ 11 w 16"/>
                  <a:gd name="T33" fmla="*/ 37 h 52"/>
                  <a:gd name="T34" fmla="*/ 11 w 16"/>
                  <a:gd name="T35" fmla="*/ 36 h 52"/>
                  <a:gd name="T36" fmla="*/ 11 w 16"/>
                  <a:gd name="T37" fmla="*/ 35 h 52"/>
                  <a:gd name="T38" fmla="*/ 10 w 16"/>
                  <a:gd name="T39" fmla="*/ 34 h 52"/>
                  <a:gd name="T40" fmla="*/ 10 w 16"/>
                  <a:gd name="T41" fmla="*/ 33 h 52"/>
                  <a:gd name="T42" fmla="*/ 10 w 16"/>
                  <a:gd name="T43" fmla="*/ 32 h 52"/>
                  <a:gd name="T44" fmla="*/ 9 w 16"/>
                  <a:gd name="T45" fmla="*/ 31 h 52"/>
                  <a:gd name="T46" fmla="*/ 9 w 16"/>
                  <a:gd name="T47" fmla="*/ 30 h 52"/>
                  <a:gd name="T48" fmla="*/ 9 w 16"/>
                  <a:gd name="T49" fmla="*/ 29 h 52"/>
                  <a:gd name="T50" fmla="*/ 8 w 16"/>
                  <a:gd name="T51" fmla="*/ 28 h 52"/>
                  <a:gd name="T52" fmla="*/ 8 w 16"/>
                  <a:gd name="T53" fmla="*/ 27 h 52"/>
                  <a:gd name="T54" fmla="*/ 8 w 16"/>
                  <a:gd name="T55" fmla="*/ 26 h 52"/>
                  <a:gd name="T56" fmla="*/ 7 w 16"/>
                  <a:gd name="T57" fmla="*/ 25 h 52"/>
                  <a:gd name="T58" fmla="*/ 7 w 16"/>
                  <a:gd name="T59" fmla="*/ 24 h 52"/>
                  <a:gd name="T60" fmla="*/ 7 w 16"/>
                  <a:gd name="T61" fmla="*/ 23 h 52"/>
                  <a:gd name="T62" fmla="*/ 6 w 16"/>
                  <a:gd name="T63" fmla="*/ 22 h 52"/>
                  <a:gd name="T64" fmla="*/ 6 w 16"/>
                  <a:gd name="T65" fmla="*/ 21 h 52"/>
                  <a:gd name="T66" fmla="*/ 6 w 16"/>
                  <a:gd name="T67" fmla="*/ 20 h 52"/>
                  <a:gd name="T68" fmla="*/ 5 w 16"/>
                  <a:gd name="T69" fmla="*/ 19 h 52"/>
                  <a:gd name="T70" fmla="*/ 5 w 16"/>
                  <a:gd name="T71" fmla="*/ 18 h 52"/>
                  <a:gd name="T72" fmla="*/ 5 w 16"/>
                  <a:gd name="T73" fmla="*/ 17 h 52"/>
                  <a:gd name="T74" fmla="*/ 5 w 16"/>
                  <a:gd name="T75" fmla="*/ 16 h 52"/>
                  <a:gd name="T76" fmla="*/ 4 w 16"/>
                  <a:gd name="T77" fmla="*/ 14 h 52"/>
                  <a:gd name="T78" fmla="*/ 4 w 16"/>
                  <a:gd name="T79" fmla="*/ 13 h 52"/>
                  <a:gd name="T80" fmla="*/ 4 w 16"/>
                  <a:gd name="T81" fmla="*/ 12 h 52"/>
                  <a:gd name="T82" fmla="*/ 3 w 16"/>
                  <a:gd name="T83" fmla="*/ 11 h 52"/>
                  <a:gd name="T84" fmla="*/ 3 w 16"/>
                  <a:gd name="T85" fmla="*/ 10 h 52"/>
                  <a:gd name="T86" fmla="*/ 3 w 16"/>
                  <a:gd name="T87" fmla="*/ 9 h 52"/>
                  <a:gd name="T88" fmla="*/ 2 w 16"/>
                  <a:gd name="T89" fmla="*/ 8 h 52"/>
                  <a:gd name="T90" fmla="*/ 2 w 16"/>
                  <a:gd name="T91" fmla="*/ 7 h 52"/>
                  <a:gd name="T92" fmla="*/ 2 w 16"/>
                  <a:gd name="T93" fmla="*/ 6 h 52"/>
                  <a:gd name="T94" fmla="*/ 1 w 16"/>
                  <a:gd name="T95" fmla="*/ 4 h 52"/>
                  <a:gd name="T96" fmla="*/ 1 w 16"/>
                  <a:gd name="T97" fmla="*/ 3 h 52"/>
                  <a:gd name="T98" fmla="*/ 1 w 16"/>
                  <a:gd name="T99" fmla="*/ 2 h 52"/>
                  <a:gd name="T100" fmla="*/ 0 w 16"/>
                  <a:gd name="T101" fmla="*/ 1 h 52"/>
                  <a:gd name="T102" fmla="*/ 0 w 16"/>
                  <a:gd name="T10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52">
                    <a:moveTo>
                      <a:pt x="16" y="52"/>
                    </a:moveTo>
                    <a:lnTo>
                      <a:pt x="16" y="51"/>
                    </a:lnTo>
                    <a:lnTo>
                      <a:pt x="16" y="51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5" y="48"/>
                    </a:lnTo>
                    <a:lnTo>
                      <a:pt x="14" y="47"/>
                    </a:lnTo>
                    <a:lnTo>
                      <a:pt x="14" y="46"/>
                    </a:lnTo>
                    <a:lnTo>
                      <a:pt x="14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3" y="42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6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2" name="Freeform 1378"/>
              <p:cNvSpPr>
                <a:spLocks/>
              </p:cNvSpPr>
              <p:nvPr/>
            </p:nvSpPr>
            <p:spPr bwMode="auto">
              <a:xfrm>
                <a:off x="119" y="1588"/>
                <a:ext cx="16" cy="66"/>
              </a:xfrm>
              <a:custGeom>
                <a:avLst/>
                <a:gdLst>
                  <a:gd name="T0" fmla="*/ 16 w 16"/>
                  <a:gd name="T1" fmla="*/ 66 h 66"/>
                  <a:gd name="T2" fmla="*/ 16 w 16"/>
                  <a:gd name="T3" fmla="*/ 65 h 66"/>
                  <a:gd name="T4" fmla="*/ 16 w 16"/>
                  <a:gd name="T5" fmla="*/ 64 h 66"/>
                  <a:gd name="T6" fmla="*/ 15 w 16"/>
                  <a:gd name="T7" fmla="*/ 63 h 66"/>
                  <a:gd name="T8" fmla="*/ 15 w 16"/>
                  <a:gd name="T9" fmla="*/ 62 h 66"/>
                  <a:gd name="T10" fmla="*/ 15 w 16"/>
                  <a:gd name="T11" fmla="*/ 61 h 66"/>
                  <a:gd name="T12" fmla="*/ 14 w 16"/>
                  <a:gd name="T13" fmla="*/ 59 h 66"/>
                  <a:gd name="T14" fmla="*/ 14 w 16"/>
                  <a:gd name="T15" fmla="*/ 58 h 66"/>
                  <a:gd name="T16" fmla="*/ 14 w 16"/>
                  <a:gd name="T17" fmla="*/ 57 h 66"/>
                  <a:gd name="T18" fmla="*/ 14 w 16"/>
                  <a:gd name="T19" fmla="*/ 56 h 66"/>
                  <a:gd name="T20" fmla="*/ 13 w 16"/>
                  <a:gd name="T21" fmla="*/ 55 h 66"/>
                  <a:gd name="T22" fmla="*/ 13 w 16"/>
                  <a:gd name="T23" fmla="*/ 53 h 66"/>
                  <a:gd name="T24" fmla="*/ 12 w 16"/>
                  <a:gd name="T25" fmla="*/ 52 h 66"/>
                  <a:gd name="T26" fmla="*/ 12 w 16"/>
                  <a:gd name="T27" fmla="*/ 51 h 66"/>
                  <a:gd name="T28" fmla="*/ 12 w 16"/>
                  <a:gd name="T29" fmla="*/ 50 h 66"/>
                  <a:gd name="T30" fmla="*/ 12 w 16"/>
                  <a:gd name="T31" fmla="*/ 48 h 66"/>
                  <a:gd name="T32" fmla="*/ 11 w 16"/>
                  <a:gd name="T33" fmla="*/ 47 h 66"/>
                  <a:gd name="T34" fmla="*/ 11 w 16"/>
                  <a:gd name="T35" fmla="*/ 46 h 66"/>
                  <a:gd name="T36" fmla="*/ 11 w 16"/>
                  <a:gd name="T37" fmla="*/ 45 h 66"/>
                  <a:gd name="T38" fmla="*/ 10 w 16"/>
                  <a:gd name="T39" fmla="*/ 43 h 66"/>
                  <a:gd name="T40" fmla="*/ 10 w 16"/>
                  <a:gd name="T41" fmla="*/ 42 h 66"/>
                  <a:gd name="T42" fmla="*/ 10 w 16"/>
                  <a:gd name="T43" fmla="*/ 41 h 66"/>
                  <a:gd name="T44" fmla="*/ 9 w 16"/>
                  <a:gd name="T45" fmla="*/ 40 h 66"/>
                  <a:gd name="T46" fmla="*/ 9 w 16"/>
                  <a:gd name="T47" fmla="*/ 39 h 66"/>
                  <a:gd name="T48" fmla="*/ 9 w 16"/>
                  <a:gd name="T49" fmla="*/ 37 h 66"/>
                  <a:gd name="T50" fmla="*/ 8 w 16"/>
                  <a:gd name="T51" fmla="*/ 36 h 66"/>
                  <a:gd name="T52" fmla="*/ 8 w 16"/>
                  <a:gd name="T53" fmla="*/ 35 h 66"/>
                  <a:gd name="T54" fmla="*/ 8 w 16"/>
                  <a:gd name="T55" fmla="*/ 33 h 66"/>
                  <a:gd name="T56" fmla="*/ 7 w 16"/>
                  <a:gd name="T57" fmla="*/ 32 h 66"/>
                  <a:gd name="T58" fmla="*/ 7 w 16"/>
                  <a:gd name="T59" fmla="*/ 31 h 66"/>
                  <a:gd name="T60" fmla="*/ 7 w 16"/>
                  <a:gd name="T61" fmla="*/ 29 h 66"/>
                  <a:gd name="T62" fmla="*/ 7 w 16"/>
                  <a:gd name="T63" fmla="*/ 28 h 66"/>
                  <a:gd name="T64" fmla="*/ 6 w 16"/>
                  <a:gd name="T65" fmla="*/ 27 h 66"/>
                  <a:gd name="T66" fmla="*/ 6 w 16"/>
                  <a:gd name="T67" fmla="*/ 25 h 66"/>
                  <a:gd name="T68" fmla="*/ 5 w 16"/>
                  <a:gd name="T69" fmla="*/ 24 h 66"/>
                  <a:gd name="T70" fmla="*/ 5 w 16"/>
                  <a:gd name="T71" fmla="*/ 23 h 66"/>
                  <a:gd name="T72" fmla="*/ 5 w 16"/>
                  <a:gd name="T73" fmla="*/ 22 h 66"/>
                  <a:gd name="T74" fmla="*/ 5 w 16"/>
                  <a:gd name="T75" fmla="*/ 20 h 66"/>
                  <a:gd name="T76" fmla="*/ 4 w 16"/>
                  <a:gd name="T77" fmla="*/ 19 h 66"/>
                  <a:gd name="T78" fmla="*/ 4 w 16"/>
                  <a:gd name="T79" fmla="*/ 17 h 66"/>
                  <a:gd name="T80" fmla="*/ 4 w 16"/>
                  <a:gd name="T81" fmla="*/ 16 h 66"/>
                  <a:gd name="T82" fmla="*/ 3 w 16"/>
                  <a:gd name="T83" fmla="*/ 15 h 66"/>
                  <a:gd name="T84" fmla="*/ 3 w 16"/>
                  <a:gd name="T85" fmla="*/ 13 h 66"/>
                  <a:gd name="T86" fmla="*/ 3 w 16"/>
                  <a:gd name="T87" fmla="*/ 12 h 66"/>
                  <a:gd name="T88" fmla="*/ 2 w 16"/>
                  <a:gd name="T89" fmla="*/ 10 h 66"/>
                  <a:gd name="T90" fmla="*/ 2 w 16"/>
                  <a:gd name="T91" fmla="*/ 9 h 66"/>
                  <a:gd name="T92" fmla="*/ 2 w 16"/>
                  <a:gd name="T93" fmla="*/ 7 h 66"/>
                  <a:gd name="T94" fmla="*/ 1 w 16"/>
                  <a:gd name="T95" fmla="*/ 6 h 66"/>
                  <a:gd name="T96" fmla="*/ 1 w 16"/>
                  <a:gd name="T97" fmla="*/ 5 h 66"/>
                  <a:gd name="T98" fmla="*/ 1 w 16"/>
                  <a:gd name="T99" fmla="*/ 3 h 66"/>
                  <a:gd name="T100" fmla="*/ 1 w 16"/>
                  <a:gd name="T101" fmla="*/ 2 h 66"/>
                  <a:gd name="T102" fmla="*/ 0 w 16"/>
                  <a:gd name="T10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66">
                    <a:moveTo>
                      <a:pt x="16" y="66"/>
                    </a:moveTo>
                    <a:lnTo>
                      <a:pt x="16" y="65"/>
                    </a:lnTo>
                    <a:lnTo>
                      <a:pt x="16" y="64"/>
                    </a:lnTo>
                    <a:lnTo>
                      <a:pt x="15" y="63"/>
                    </a:lnTo>
                    <a:lnTo>
                      <a:pt x="15" y="62"/>
                    </a:lnTo>
                    <a:lnTo>
                      <a:pt x="15" y="61"/>
                    </a:lnTo>
                    <a:lnTo>
                      <a:pt x="14" y="59"/>
                    </a:lnTo>
                    <a:lnTo>
                      <a:pt x="14" y="58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2" y="52"/>
                    </a:lnTo>
                    <a:lnTo>
                      <a:pt x="12" y="51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1" y="47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9" y="37"/>
                    </a:lnTo>
                    <a:lnTo>
                      <a:pt x="8" y="36"/>
                    </a:lnTo>
                    <a:lnTo>
                      <a:pt x="8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3" name="Freeform 1379"/>
              <p:cNvSpPr>
                <a:spLocks/>
              </p:cNvSpPr>
              <p:nvPr/>
            </p:nvSpPr>
            <p:spPr bwMode="auto">
              <a:xfrm>
                <a:off x="103" y="1505"/>
                <a:ext cx="17" cy="85"/>
              </a:xfrm>
              <a:custGeom>
                <a:avLst/>
                <a:gdLst>
                  <a:gd name="T0" fmla="*/ 17 w 17"/>
                  <a:gd name="T1" fmla="*/ 85 h 85"/>
                  <a:gd name="T2" fmla="*/ 16 w 17"/>
                  <a:gd name="T3" fmla="*/ 83 h 85"/>
                  <a:gd name="T4" fmla="*/ 16 w 17"/>
                  <a:gd name="T5" fmla="*/ 82 h 85"/>
                  <a:gd name="T6" fmla="*/ 16 w 17"/>
                  <a:gd name="T7" fmla="*/ 80 h 85"/>
                  <a:gd name="T8" fmla="*/ 15 w 17"/>
                  <a:gd name="T9" fmla="*/ 79 h 85"/>
                  <a:gd name="T10" fmla="*/ 15 w 17"/>
                  <a:gd name="T11" fmla="*/ 77 h 85"/>
                  <a:gd name="T12" fmla="*/ 15 w 17"/>
                  <a:gd name="T13" fmla="*/ 76 h 85"/>
                  <a:gd name="T14" fmla="*/ 14 w 17"/>
                  <a:gd name="T15" fmla="*/ 75 h 85"/>
                  <a:gd name="T16" fmla="*/ 14 w 17"/>
                  <a:gd name="T17" fmla="*/ 73 h 85"/>
                  <a:gd name="T18" fmla="*/ 14 w 17"/>
                  <a:gd name="T19" fmla="*/ 71 h 85"/>
                  <a:gd name="T20" fmla="*/ 13 w 17"/>
                  <a:gd name="T21" fmla="*/ 70 h 85"/>
                  <a:gd name="T22" fmla="*/ 13 w 17"/>
                  <a:gd name="T23" fmla="*/ 68 h 85"/>
                  <a:gd name="T24" fmla="*/ 13 w 17"/>
                  <a:gd name="T25" fmla="*/ 67 h 85"/>
                  <a:gd name="T26" fmla="*/ 12 w 17"/>
                  <a:gd name="T27" fmla="*/ 65 h 85"/>
                  <a:gd name="T28" fmla="*/ 12 w 17"/>
                  <a:gd name="T29" fmla="*/ 64 h 85"/>
                  <a:gd name="T30" fmla="*/ 12 w 17"/>
                  <a:gd name="T31" fmla="*/ 62 h 85"/>
                  <a:gd name="T32" fmla="*/ 11 w 17"/>
                  <a:gd name="T33" fmla="*/ 60 h 85"/>
                  <a:gd name="T34" fmla="*/ 11 w 17"/>
                  <a:gd name="T35" fmla="*/ 59 h 85"/>
                  <a:gd name="T36" fmla="*/ 11 w 17"/>
                  <a:gd name="T37" fmla="*/ 57 h 85"/>
                  <a:gd name="T38" fmla="*/ 10 w 17"/>
                  <a:gd name="T39" fmla="*/ 56 h 85"/>
                  <a:gd name="T40" fmla="*/ 10 w 17"/>
                  <a:gd name="T41" fmla="*/ 54 h 85"/>
                  <a:gd name="T42" fmla="*/ 10 w 17"/>
                  <a:gd name="T43" fmla="*/ 53 h 85"/>
                  <a:gd name="T44" fmla="*/ 10 w 17"/>
                  <a:gd name="T45" fmla="*/ 51 h 85"/>
                  <a:gd name="T46" fmla="*/ 9 w 17"/>
                  <a:gd name="T47" fmla="*/ 49 h 85"/>
                  <a:gd name="T48" fmla="*/ 9 w 17"/>
                  <a:gd name="T49" fmla="*/ 48 h 85"/>
                  <a:gd name="T50" fmla="*/ 8 w 17"/>
                  <a:gd name="T51" fmla="*/ 46 h 85"/>
                  <a:gd name="T52" fmla="*/ 8 w 17"/>
                  <a:gd name="T53" fmla="*/ 44 h 85"/>
                  <a:gd name="T54" fmla="*/ 8 w 17"/>
                  <a:gd name="T55" fmla="*/ 43 h 85"/>
                  <a:gd name="T56" fmla="*/ 8 w 17"/>
                  <a:gd name="T57" fmla="*/ 41 h 85"/>
                  <a:gd name="T58" fmla="*/ 7 w 17"/>
                  <a:gd name="T59" fmla="*/ 39 h 85"/>
                  <a:gd name="T60" fmla="*/ 7 w 17"/>
                  <a:gd name="T61" fmla="*/ 38 h 85"/>
                  <a:gd name="T62" fmla="*/ 7 w 17"/>
                  <a:gd name="T63" fmla="*/ 36 h 85"/>
                  <a:gd name="T64" fmla="*/ 6 w 17"/>
                  <a:gd name="T65" fmla="*/ 34 h 85"/>
                  <a:gd name="T66" fmla="*/ 6 w 17"/>
                  <a:gd name="T67" fmla="*/ 33 h 85"/>
                  <a:gd name="T68" fmla="*/ 6 w 17"/>
                  <a:gd name="T69" fmla="*/ 31 h 85"/>
                  <a:gd name="T70" fmla="*/ 6 w 17"/>
                  <a:gd name="T71" fmla="*/ 29 h 85"/>
                  <a:gd name="T72" fmla="*/ 5 w 17"/>
                  <a:gd name="T73" fmla="*/ 27 h 85"/>
                  <a:gd name="T74" fmla="*/ 5 w 17"/>
                  <a:gd name="T75" fmla="*/ 26 h 85"/>
                  <a:gd name="T76" fmla="*/ 4 w 17"/>
                  <a:gd name="T77" fmla="*/ 24 h 85"/>
                  <a:gd name="T78" fmla="*/ 4 w 17"/>
                  <a:gd name="T79" fmla="*/ 22 h 85"/>
                  <a:gd name="T80" fmla="*/ 4 w 17"/>
                  <a:gd name="T81" fmla="*/ 20 h 85"/>
                  <a:gd name="T82" fmla="*/ 4 w 17"/>
                  <a:gd name="T83" fmla="*/ 18 h 85"/>
                  <a:gd name="T84" fmla="*/ 3 w 17"/>
                  <a:gd name="T85" fmla="*/ 17 h 85"/>
                  <a:gd name="T86" fmla="*/ 3 w 17"/>
                  <a:gd name="T87" fmla="*/ 15 h 85"/>
                  <a:gd name="T88" fmla="*/ 3 w 17"/>
                  <a:gd name="T89" fmla="*/ 13 h 85"/>
                  <a:gd name="T90" fmla="*/ 2 w 17"/>
                  <a:gd name="T91" fmla="*/ 11 h 85"/>
                  <a:gd name="T92" fmla="*/ 2 w 17"/>
                  <a:gd name="T93" fmla="*/ 9 h 85"/>
                  <a:gd name="T94" fmla="*/ 2 w 17"/>
                  <a:gd name="T95" fmla="*/ 7 h 85"/>
                  <a:gd name="T96" fmla="*/ 1 w 17"/>
                  <a:gd name="T97" fmla="*/ 5 h 85"/>
                  <a:gd name="T98" fmla="*/ 1 w 17"/>
                  <a:gd name="T99" fmla="*/ 4 h 85"/>
                  <a:gd name="T100" fmla="*/ 1 w 17"/>
                  <a:gd name="T101" fmla="*/ 2 h 85"/>
                  <a:gd name="T102" fmla="*/ 0 w 17"/>
                  <a:gd name="T10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85">
                    <a:moveTo>
                      <a:pt x="17" y="85"/>
                    </a:moveTo>
                    <a:lnTo>
                      <a:pt x="16" y="83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5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2" y="65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1" y="57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3"/>
                    </a:lnTo>
                    <a:lnTo>
                      <a:pt x="10" y="51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1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4" name="Freeform 1380"/>
              <p:cNvSpPr>
                <a:spLocks/>
              </p:cNvSpPr>
              <p:nvPr/>
            </p:nvSpPr>
            <p:spPr bwMode="auto">
              <a:xfrm>
                <a:off x="88" y="1396"/>
                <a:ext cx="16" cy="111"/>
              </a:xfrm>
              <a:custGeom>
                <a:avLst/>
                <a:gdLst>
                  <a:gd name="T0" fmla="*/ 16 w 16"/>
                  <a:gd name="T1" fmla="*/ 111 h 111"/>
                  <a:gd name="T2" fmla="*/ 15 w 16"/>
                  <a:gd name="T3" fmla="*/ 109 h 111"/>
                  <a:gd name="T4" fmla="*/ 15 w 16"/>
                  <a:gd name="T5" fmla="*/ 107 h 111"/>
                  <a:gd name="T6" fmla="*/ 15 w 16"/>
                  <a:gd name="T7" fmla="*/ 105 h 111"/>
                  <a:gd name="T8" fmla="*/ 15 w 16"/>
                  <a:gd name="T9" fmla="*/ 103 h 111"/>
                  <a:gd name="T10" fmla="*/ 14 w 16"/>
                  <a:gd name="T11" fmla="*/ 101 h 111"/>
                  <a:gd name="T12" fmla="*/ 14 w 16"/>
                  <a:gd name="T13" fmla="*/ 99 h 111"/>
                  <a:gd name="T14" fmla="*/ 13 w 16"/>
                  <a:gd name="T15" fmla="*/ 97 h 111"/>
                  <a:gd name="T16" fmla="*/ 13 w 16"/>
                  <a:gd name="T17" fmla="*/ 95 h 111"/>
                  <a:gd name="T18" fmla="*/ 13 w 16"/>
                  <a:gd name="T19" fmla="*/ 93 h 111"/>
                  <a:gd name="T20" fmla="*/ 13 w 16"/>
                  <a:gd name="T21" fmla="*/ 91 h 111"/>
                  <a:gd name="T22" fmla="*/ 12 w 16"/>
                  <a:gd name="T23" fmla="*/ 89 h 111"/>
                  <a:gd name="T24" fmla="*/ 12 w 16"/>
                  <a:gd name="T25" fmla="*/ 87 h 111"/>
                  <a:gd name="T26" fmla="*/ 12 w 16"/>
                  <a:gd name="T27" fmla="*/ 85 h 111"/>
                  <a:gd name="T28" fmla="*/ 11 w 16"/>
                  <a:gd name="T29" fmla="*/ 83 h 111"/>
                  <a:gd name="T30" fmla="*/ 11 w 16"/>
                  <a:gd name="T31" fmla="*/ 81 h 111"/>
                  <a:gd name="T32" fmla="*/ 11 w 16"/>
                  <a:gd name="T33" fmla="*/ 79 h 111"/>
                  <a:gd name="T34" fmla="*/ 11 w 16"/>
                  <a:gd name="T35" fmla="*/ 77 h 111"/>
                  <a:gd name="T36" fmla="*/ 10 w 16"/>
                  <a:gd name="T37" fmla="*/ 75 h 111"/>
                  <a:gd name="T38" fmla="*/ 10 w 16"/>
                  <a:gd name="T39" fmla="*/ 73 h 111"/>
                  <a:gd name="T40" fmla="*/ 9 w 16"/>
                  <a:gd name="T41" fmla="*/ 71 h 111"/>
                  <a:gd name="T42" fmla="*/ 9 w 16"/>
                  <a:gd name="T43" fmla="*/ 69 h 111"/>
                  <a:gd name="T44" fmla="*/ 9 w 16"/>
                  <a:gd name="T45" fmla="*/ 67 h 111"/>
                  <a:gd name="T46" fmla="*/ 9 w 16"/>
                  <a:gd name="T47" fmla="*/ 64 h 111"/>
                  <a:gd name="T48" fmla="*/ 8 w 16"/>
                  <a:gd name="T49" fmla="*/ 62 h 111"/>
                  <a:gd name="T50" fmla="*/ 8 w 16"/>
                  <a:gd name="T51" fmla="*/ 60 h 111"/>
                  <a:gd name="T52" fmla="*/ 8 w 16"/>
                  <a:gd name="T53" fmla="*/ 58 h 111"/>
                  <a:gd name="T54" fmla="*/ 7 w 16"/>
                  <a:gd name="T55" fmla="*/ 56 h 111"/>
                  <a:gd name="T56" fmla="*/ 7 w 16"/>
                  <a:gd name="T57" fmla="*/ 54 h 111"/>
                  <a:gd name="T58" fmla="*/ 7 w 16"/>
                  <a:gd name="T59" fmla="*/ 51 h 111"/>
                  <a:gd name="T60" fmla="*/ 6 w 16"/>
                  <a:gd name="T61" fmla="*/ 49 h 111"/>
                  <a:gd name="T62" fmla="*/ 6 w 16"/>
                  <a:gd name="T63" fmla="*/ 47 h 111"/>
                  <a:gd name="T64" fmla="*/ 6 w 16"/>
                  <a:gd name="T65" fmla="*/ 45 h 111"/>
                  <a:gd name="T66" fmla="*/ 5 w 16"/>
                  <a:gd name="T67" fmla="*/ 42 h 111"/>
                  <a:gd name="T68" fmla="*/ 5 w 16"/>
                  <a:gd name="T69" fmla="*/ 40 h 111"/>
                  <a:gd name="T70" fmla="*/ 5 w 16"/>
                  <a:gd name="T71" fmla="*/ 38 h 111"/>
                  <a:gd name="T72" fmla="*/ 5 w 16"/>
                  <a:gd name="T73" fmla="*/ 36 h 111"/>
                  <a:gd name="T74" fmla="*/ 4 w 16"/>
                  <a:gd name="T75" fmla="*/ 34 h 111"/>
                  <a:gd name="T76" fmla="*/ 4 w 16"/>
                  <a:gd name="T77" fmla="*/ 31 h 111"/>
                  <a:gd name="T78" fmla="*/ 3 w 16"/>
                  <a:gd name="T79" fmla="*/ 29 h 111"/>
                  <a:gd name="T80" fmla="*/ 3 w 16"/>
                  <a:gd name="T81" fmla="*/ 26 h 111"/>
                  <a:gd name="T82" fmla="*/ 3 w 16"/>
                  <a:gd name="T83" fmla="*/ 24 h 111"/>
                  <a:gd name="T84" fmla="*/ 3 w 16"/>
                  <a:gd name="T85" fmla="*/ 22 h 111"/>
                  <a:gd name="T86" fmla="*/ 2 w 16"/>
                  <a:gd name="T87" fmla="*/ 19 h 111"/>
                  <a:gd name="T88" fmla="*/ 2 w 16"/>
                  <a:gd name="T89" fmla="*/ 17 h 111"/>
                  <a:gd name="T90" fmla="*/ 2 w 16"/>
                  <a:gd name="T91" fmla="*/ 15 h 111"/>
                  <a:gd name="T92" fmla="*/ 1 w 16"/>
                  <a:gd name="T93" fmla="*/ 12 h 111"/>
                  <a:gd name="T94" fmla="*/ 1 w 16"/>
                  <a:gd name="T95" fmla="*/ 10 h 111"/>
                  <a:gd name="T96" fmla="*/ 1 w 16"/>
                  <a:gd name="T97" fmla="*/ 8 h 111"/>
                  <a:gd name="T98" fmla="*/ 1 w 16"/>
                  <a:gd name="T99" fmla="*/ 5 h 111"/>
                  <a:gd name="T100" fmla="*/ 0 w 16"/>
                  <a:gd name="T101" fmla="*/ 3 h 111"/>
                  <a:gd name="T102" fmla="*/ 0 w 16"/>
                  <a:gd name="T10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11">
                    <a:moveTo>
                      <a:pt x="16" y="111"/>
                    </a:moveTo>
                    <a:lnTo>
                      <a:pt x="15" y="109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5" y="103"/>
                    </a:lnTo>
                    <a:lnTo>
                      <a:pt x="14" y="101"/>
                    </a:lnTo>
                    <a:lnTo>
                      <a:pt x="14" y="99"/>
                    </a:lnTo>
                    <a:lnTo>
                      <a:pt x="13" y="97"/>
                    </a:lnTo>
                    <a:lnTo>
                      <a:pt x="13" y="95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12" y="89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9" y="71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9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7" y="51"/>
                    </a:lnTo>
                    <a:lnTo>
                      <a:pt x="6" y="49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5" name="Freeform 1381"/>
              <p:cNvSpPr>
                <a:spLocks/>
              </p:cNvSpPr>
              <p:nvPr/>
            </p:nvSpPr>
            <p:spPr bwMode="auto">
              <a:xfrm>
                <a:off x="72" y="1262"/>
                <a:ext cx="16" cy="137"/>
              </a:xfrm>
              <a:custGeom>
                <a:avLst/>
                <a:gdLst>
                  <a:gd name="T0" fmla="*/ 16 w 16"/>
                  <a:gd name="T1" fmla="*/ 137 h 137"/>
                  <a:gd name="T2" fmla="*/ 16 w 16"/>
                  <a:gd name="T3" fmla="*/ 134 h 137"/>
                  <a:gd name="T4" fmla="*/ 15 w 16"/>
                  <a:gd name="T5" fmla="*/ 132 h 137"/>
                  <a:gd name="T6" fmla="*/ 15 w 16"/>
                  <a:gd name="T7" fmla="*/ 130 h 137"/>
                  <a:gd name="T8" fmla="*/ 15 w 16"/>
                  <a:gd name="T9" fmla="*/ 127 h 137"/>
                  <a:gd name="T10" fmla="*/ 15 w 16"/>
                  <a:gd name="T11" fmla="*/ 124 h 137"/>
                  <a:gd name="T12" fmla="*/ 14 w 16"/>
                  <a:gd name="T13" fmla="*/ 122 h 137"/>
                  <a:gd name="T14" fmla="*/ 14 w 16"/>
                  <a:gd name="T15" fmla="*/ 120 h 137"/>
                  <a:gd name="T16" fmla="*/ 14 w 16"/>
                  <a:gd name="T17" fmla="*/ 117 h 137"/>
                  <a:gd name="T18" fmla="*/ 13 w 16"/>
                  <a:gd name="T19" fmla="*/ 114 h 137"/>
                  <a:gd name="T20" fmla="*/ 13 w 16"/>
                  <a:gd name="T21" fmla="*/ 112 h 137"/>
                  <a:gd name="T22" fmla="*/ 13 w 16"/>
                  <a:gd name="T23" fmla="*/ 109 h 137"/>
                  <a:gd name="T24" fmla="*/ 12 w 16"/>
                  <a:gd name="T25" fmla="*/ 107 h 137"/>
                  <a:gd name="T26" fmla="*/ 12 w 16"/>
                  <a:gd name="T27" fmla="*/ 104 h 137"/>
                  <a:gd name="T28" fmla="*/ 12 w 16"/>
                  <a:gd name="T29" fmla="*/ 102 h 137"/>
                  <a:gd name="T30" fmla="*/ 11 w 16"/>
                  <a:gd name="T31" fmla="*/ 99 h 137"/>
                  <a:gd name="T32" fmla="*/ 11 w 16"/>
                  <a:gd name="T33" fmla="*/ 97 h 137"/>
                  <a:gd name="T34" fmla="*/ 11 w 16"/>
                  <a:gd name="T35" fmla="*/ 94 h 137"/>
                  <a:gd name="T36" fmla="*/ 11 w 16"/>
                  <a:gd name="T37" fmla="*/ 91 h 137"/>
                  <a:gd name="T38" fmla="*/ 10 w 16"/>
                  <a:gd name="T39" fmla="*/ 89 h 137"/>
                  <a:gd name="T40" fmla="*/ 10 w 16"/>
                  <a:gd name="T41" fmla="*/ 86 h 137"/>
                  <a:gd name="T42" fmla="*/ 9 w 16"/>
                  <a:gd name="T43" fmla="*/ 83 h 137"/>
                  <a:gd name="T44" fmla="*/ 9 w 16"/>
                  <a:gd name="T45" fmla="*/ 81 h 137"/>
                  <a:gd name="T46" fmla="*/ 9 w 16"/>
                  <a:gd name="T47" fmla="*/ 78 h 137"/>
                  <a:gd name="T48" fmla="*/ 9 w 16"/>
                  <a:gd name="T49" fmla="*/ 75 h 137"/>
                  <a:gd name="T50" fmla="*/ 8 w 16"/>
                  <a:gd name="T51" fmla="*/ 73 h 137"/>
                  <a:gd name="T52" fmla="*/ 8 w 16"/>
                  <a:gd name="T53" fmla="*/ 70 h 137"/>
                  <a:gd name="T54" fmla="*/ 8 w 16"/>
                  <a:gd name="T55" fmla="*/ 67 h 137"/>
                  <a:gd name="T56" fmla="*/ 7 w 16"/>
                  <a:gd name="T57" fmla="*/ 65 h 137"/>
                  <a:gd name="T58" fmla="*/ 7 w 16"/>
                  <a:gd name="T59" fmla="*/ 62 h 137"/>
                  <a:gd name="T60" fmla="*/ 7 w 16"/>
                  <a:gd name="T61" fmla="*/ 59 h 137"/>
                  <a:gd name="T62" fmla="*/ 6 w 16"/>
                  <a:gd name="T63" fmla="*/ 56 h 137"/>
                  <a:gd name="T64" fmla="*/ 6 w 16"/>
                  <a:gd name="T65" fmla="*/ 54 h 137"/>
                  <a:gd name="T66" fmla="*/ 6 w 16"/>
                  <a:gd name="T67" fmla="*/ 51 h 137"/>
                  <a:gd name="T68" fmla="*/ 5 w 16"/>
                  <a:gd name="T69" fmla="*/ 48 h 137"/>
                  <a:gd name="T70" fmla="*/ 5 w 16"/>
                  <a:gd name="T71" fmla="*/ 45 h 137"/>
                  <a:gd name="T72" fmla="*/ 5 w 16"/>
                  <a:gd name="T73" fmla="*/ 42 h 137"/>
                  <a:gd name="T74" fmla="*/ 5 w 16"/>
                  <a:gd name="T75" fmla="*/ 40 h 137"/>
                  <a:gd name="T76" fmla="*/ 4 w 16"/>
                  <a:gd name="T77" fmla="*/ 37 h 137"/>
                  <a:gd name="T78" fmla="*/ 4 w 16"/>
                  <a:gd name="T79" fmla="*/ 34 h 137"/>
                  <a:gd name="T80" fmla="*/ 4 w 16"/>
                  <a:gd name="T81" fmla="*/ 31 h 137"/>
                  <a:gd name="T82" fmla="*/ 3 w 16"/>
                  <a:gd name="T83" fmla="*/ 28 h 137"/>
                  <a:gd name="T84" fmla="*/ 3 w 16"/>
                  <a:gd name="T85" fmla="*/ 26 h 137"/>
                  <a:gd name="T86" fmla="*/ 3 w 16"/>
                  <a:gd name="T87" fmla="*/ 23 h 137"/>
                  <a:gd name="T88" fmla="*/ 2 w 16"/>
                  <a:gd name="T89" fmla="*/ 20 h 137"/>
                  <a:gd name="T90" fmla="*/ 2 w 16"/>
                  <a:gd name="T91" fmla="*/ 17 h 137"/>
                  <a:gd name="T92" fmla="*/ 2 w 16"/>
                  <a:gd name="T93" fmla="*/ 14 h 137"/>
                  <a:gd name="T94" fmla="*/ 2 w 16"/>
                  <a:gd name="T95" fmla="*/ 11 h 137"/>
                  <a:gd name="T96" fmla="*/ 1 w 16"/>
                  <a:gd name="T97" fmla="*/ 8 h 137"/>
                  <a:gd name="T98" fmla="*/ 1 w 16"/>
                  <a:gd name="T99" fmla="*/ 6 h 137"/>
                  <a:gd name="T100" fmla="*/ 1 w 16"/>
                  <a:gd name="T101" fmla="*/ 3 h 137"/>
                  <a:gd name="T102" fmla="*/ 0 w 16"/>
                  <a:gd name="T10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37">
                    <a:moveTo>
                      <a:pt x="16" y="137"/>
                    </a:moveTo>
                    <a:lnTo>
                      <a:pt x="16" y="134"/>
                    </a:lnTo>
                    <a:lnTo>
                      <a:pt x="15" y="132"/>
                    </a:lnTo>
                    <a:lnTo>
                      <a:pt x="15" y="130"/>
                    </a:lnTo>
                    <a:lnTo>
                      <a:pt x="15" y="127"/>
                    </a:lnTo>
                    <a:lnTo>
                      <a:pt x="15" y="124"/>
                    </a:lnTo>
                    <a:lnTo>
                      <a:pt x="14" y="122"/>
                    </a:lnTo>
                    <a:lnTo>
                      <a:pt x="14" y="120"/>
                    </a:lnTo>
                    <a:lnTo>
                      <a:pt x="14" y="117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3" y="109"/>
                    </a:lnTo>
                    <a:lnTo>
                      <a:pt x="12" y="107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1" y="99"/>
                    </a:lnTo>
                    <a:lnTo>
                      <a:pt x="11" y="97"/>
                    </a:lnTo>
                    <a:lnTo>
                      <a:pt x="11" y="94"/>
                    </a:lnTo>
                    <a:lnTo>
                      <a:pt x="11" y="91"/>
                    </a:lnTo>
                    <a:lnTo>
                      <a:pt x="10" y="89"/>
                    </a:lnTo>
                    <a:lnTo>
                      <a:pt x="10" y="86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78"/>
                    </a:lnTo>
                    <a:lnTo>
                      <a:pt x="9" y="75"/>
                    </a:lnTo>
                    <a:lnTo>
                      <a:pt x="8" y="73"/>
                    </a:lnTo>
                    <a:lnTo>
                      <a:pt x="8" y="70"/>
                    </a:lnTo>
                    <a:lnTo>
                      <a:pt x="8" y="67"/>
                    </a:lnTo>
                    <a:lnTo>
                      <a:pt x="7" y="65"/>
                    </a:lnTo>
                    <a:lnTo>
                      <a:pt x="7" y="62"/>
                    </a:lnTo>
                    <a:lnTo>
                      <a:pt x="7" y="59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1"/>
                    </a:lnTo>
                    <a:lnTo>
                      <a:pt x="5" y="48"/>
                    </a:lnTo>
                    <a:lnTo>
                      <a:pt x="5" y="45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4" y="37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6" name="Freeform 1382"/>
              <p:cNvSpPr>
                <a:spLocks/>
              </p:cNvSpPr>
              <p:nvPr/>
            </p:nvSpPr>
            <p:spPr bwMode="auto">
              <a:xfrm>
                <a:off x="57" y="1113"/>
                <a:ext cx="16" cy="152"/>
              </a:xfrm>
              <a:custGeom>
                <a:avLst/>
                <a:gdLst>
                  <a:gd name="T0" fmla="*/ 16 w 16"/>
                  <a:gd name="T1" fmla="*/ 152 h 152"/>
                  <a:gd name="T2" fmla="*/ 15 w 16"/>
                  <a:gd name="T3" fmla="*/ 149 h 152"/>
                  <a:gd name="T4" fmla="*/ 15 w 16"/>
                  <a:gd name="T5" fmla="*/ 146 h 152"/>
                  <a:gd name="T6" fmla="*/ 15 w 16"/>
                  <a:gd name="T7" fmla="*/ 143 h 152"/>
                  <a:gd name="T8" fmla="*/ 14 w 16"/>
                  <a:gd name="T9" fmla="*/ 140 h 152"/>
                  <a:gd name="T10" fmla="*/ 14 w 16"/>
                  <a:gd name="T11" fmla="*/ 137 h 152"/>
                  <a:gd name="T12" fmla="*/ 14 w 16"/>
                  <a:gd name="T13" fmla="*/ 134 h 152"/>
                  <a:gd name="T14" fmla="*/ 13 w 16"/>
                  <a:gd name="T15" fmla="*/ 131 h 152"/>
                  <a:gd name="T16" fmla="*/ 13 w 16"/>
                  <a:gd name="T17" fmla="*/ 128 h 152"/>
                  <a:gd name="T18" fmla="*/ 13 w 16"/>
                  <a:gd name="T19" fmla="*/ 125 h 152"/>
                  <a:gd name="T20" fmla="*/ 13 w 16"/>
                  <a:gd name="T21" fmla="*/ 122 h 152"/>
                  <a:gd name="T22" fmla="*/ 12 w 16"/>
                  <a:gd name="T23" fmla="*/ 119 h 152"/>
                  <a:gd name="T24" fmla="*/ 12 w 16"/>
                  <a:gd name="T25" fmla="*/ 116 h 152"/>
                  <a:gd name="T26" fmla="*/ 11 w 16"/>
                  <a:gd name="T27" fmla="*/ 113 h 152"/>
                  <a:gd name="T28" fmla="*/ 11 w 16"/>
                  <a:gd name="T29" fmla="*/ 110 h 152"/>
                  <a:gd name="T30" fmla="*/ 11 w 16"/>
                  <a:gd name="T31" fmla="*/ 108 h 152"/>
                  <a:gd name="T32" fmla="*/ 11 w 16"/>
                  <a:gd name="T33" fmla="*/ 105 h 152"/>
                  <a:gd name="T34" fmla="*/ 10 w 16"/>
                  <a:gd name="T35" fmla="*/ 102 h 152"/>
                  <a:gd name="T36" fmla="*/ 10 w 16"/>
                  <a:gd name="T37" fmla="*/ 99 h 152"/>
                  <a:gd name="T38" fmla="*/ 10 w 16"/>
                  <a:gd name="T39" fmla="*/ 96 h 152"/>
                  <a:gd name="T40" fmla="*/ 9 w 16"/>
                  <a:gd name="T41" fmla="*/ 93 h 152"/>
                  <a:gd name="T42" fmla="*/ 9 w 16"/>
                  <a:gd name="T43" fmla="*/ 90 h 152"/>
                  <a:gd name="T44" fmla="*/ 9 w 16"/>
                  <a:gd name="T45" fmla="*/ 86 h 152"/>
                  <a:gd name="T46" fmla="*/ 9 w 16"/>
                  <a:gd name="T47" fmla="*/ 83 h 152"/>
                  <a:gd name="T48" fmla="*/ 8 w 16"/>
                  <a:gd name="T49" fmla="*/ 80 h 152"/>
                  <a:gd name="T50" fmla="*/ 8 w 16"/>
                  <a:gd name="T51" fmla="*/ 77 h 152"/>
                  <a:gd name="T52" fmla="*/ 8 w 16"/>
                  <a:gd name="T53" fmla="*/ 74 h 152"/>
                  <a:gd name="T54" fmla="*/ 7 w 16"/>
                  <a:gd name="T55" fmla="*/ 71 h 152"/>
                  <a:gd name="T56" fmla="*/ 7 w 16"/>
                  <a:gd name="T57" fmla="*/ 69 h 152"/>
                  <a:gd name="T58" fmla="*/ 7 w 16"/>
                  <a:gd name="T59" fmla="*/ 66 h 152"/>
                  <a:gd name="T60" fmla="*/ 6 w 16"/>
                  <a:gd name="T61" fmla="*/ 63 h 152"/>
                  <a:gd name="T62" fmla="*/ 6 w 16"/>
                  <a:gd name="T63" fmla="*/ 59 h 152"/>
                  <a:gd name="T64" fmla="*/ 6 w 16"/>
                  <a:gd name="T65" fmla="*/ 56 h 152"/>
                  <a:gd name="T66" fmla="*/ 6 w 16"/>
                  <a:gd name="T67" fmla="*/ 53 h 152"/>
                  <a:gd name="T68" fmla="*/ 5 w 16"/>
                  <a:gd name="T69" fmla="*/ 50 h 152"/>
                  <a:gd name="T70" fmla="*/ 5 w 16"/>
                  <a:gd name="T71" fmla="*/ 47 h 152"/>
                  <a:gd name="T72" fmla="*/ 4 w 16"/>
                  <a:gd name="T73" fmla="*/ 44 h 152"/>
                  <a:gd name="T74" fmla="*/ 4 w 16"/>
                  <a:gd name="T75" fmla="*/ 41 h 152"/>
                  <a:gd name="T76" fmla="*/ 4 w 16"/>
                  <a:gd name="T77" fmla="*/ 38 h 152"/>
                  <a:gd name="T78" fmla="*/ 4 w 16"/>
                  <a:gd name="T79" fmla="*/ 35 h 152"/>
                  <a:gd name="T80" fmla="*/ 3 w 16"/>
                  <a:gd name="T81" fmla="*/ 33 h 152"/>
                  <a:gd name="T82" fmla="*/ 3 w 16"/>
                  <a:gd name="T83" fmla="*/ 30 h 152"/>
                  <a:gd name="T84" fmla="*/ 3 w 16"/>
                  <a:gd name="T85" fmla="*/ 26 h 152"/>
                  <a:gd name="T86" fmla="*/ 2 w 16"/>
                  <a:gd name="T87" fmla="*/ 23 h 152"/>
                  <a:gd name="T88" fmla="*/ 2 w 16"/>
                  <a:gd name="T89" fmla="*/ 20 h 152"/>
                  <a:gd name="T90" fmla="*/ 2 w 16"/>
                  <a:gd name="T91" fmla="*/ 17 h 152"/>
                  <a:gd name="T92" fmla="*/ 1 w 16"/>
                  <a:gd name="T93" fmla="*/ 14 h 152"/>
                  <a:gd name="T94" fmla="*/ 1 w 16"/>
                  <a:gd name="T95" fmla="*/ 11 h 152"/>
                  <a:gd name="T96" fmla="*/ 1 w 16"/>
                  <a:gd name="T97" fmla="*/ 8 h 152"/>
                  <a:gd name="T98" fmla="*/ 0 w 16"/>
                  <a:gd name="T99" fmla="*/ 5 h 152"/>
                  <a:gd name="T100" fmla="*/ 0 w 16"/>
                  <a:gd name="T101" fmla="*/ 3 h 152"/>
                  <a:gd name="T102" fmla="*/ 0 w 16"/>
                  <a:gd name="T10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" h="152">
                    <a:moveTo>
                      <a:pt x="16" y="152"/>
                    </a:moveTo>
                    <a:lnTo>
                      <a:pt x="15" y="149"/>
                    </a:lnTo>
                    <a:lnTo>
                      <a:pt x="15" y="146"/>
                    </a:lnTo>
                    <a:lnTo>
                      <a:pt x="15" y="143"/>
                    </a:lnTo>
                    <a:lnTo>
                      <a:pt x="14" y="140"/>
                    </a:lnTo>
                    <a:lnTo>
                      <a:pt x="14" y="137"/>
                    </a:lnTo>
                    <a:lnTo>
                      <a:pt x="14" y="134"/>
                    </a:lnTo>
                    <a:lnTo>
                      <a:pt x="13" y="131"/>
                    </a:lnTo>
                    <a:lnTo>
                      <a:pt x="13" y="128"/>
                    </a:lnTo>
                    <a:lnTo>
                      <a:pt x="13" y="125"/>
                    </a:lnTo>
                    <a:lnTo>
                      <a:pt x="13" y="122"/>
                    </a:lnTo>
                    <a:lnTo>
                      <a:pt x="12" y="119"/>
                    </a:lnTo>
                    <a:lnTo>
                      <a:pt x="12" y="116"/>
                    </a:lnTo>
                    <a:lnTo>
                      <a:pt x="11" y="113"/>
                    </a:lnTo>
                    <a:lnTo>
                      <a:pt x="11" y="110"/>
                    </a:lnTo>
                    <a:lnTo>
                      <a:pt x="11" y="108"/>
                    </a:lnTo>
                    <a:lnTo>
                      <a:pt x="11" y="105"/>
                    </a:lnTo>
                    <a:lnTo>
                      <a:pt x="10" y="102"/>
                    </a:lnTo>
                    <a:lnTo>
                      <a:pt x="10" y="99"/>
                    </a:lnTo>
                    <a:lnTo>
                      <a:pt x="10" y="96"/>
                    </a:lnTo>
                    <a:lnTo>
                      <a:pt x="9" y="93"/>
                    </a:lnTo>
                    <a:lnTo>
                      <a:pt x="9" y="90"/>
                    </a:lnTo>
                    <a:lnTo>
                      <a:pt x="9" y="86"/>
                    </a:lnTo>
                    <a:lnTo>
                      <a:pt x="9" y="83"/>
                    </a:lnTo>
                    <a:lnTo>
                      <a:pt x="8" y="80"/>
                    </a:lnTo>
                    <a:lnTo>
                      <a:pt x="8" y="77"/>
                    </a:lnTo>
                    <a:lnTo>
                      <a:pt x="8" y="74"/>
                    </a:lnTo>
                    <a:lnTo>
                      <a:pt x="7" y="71"/>
                    </a:lnTo>
                    <a:lnTo>
                      <a:pt x="7" y="69"/>
                    </a:lnTo>
                    <a:lnTo>
                      <a:pt x="7" y="66"/>
                    </a:lnTo>
                    <a:lnTo>
                      <a:pt x="6" y="63"/>
                    </a:lnTo>
                    <a:lnTo>
                      <a:pt x="6" y="59"/>
                    </a:lnTo>
                    <a:lnTo>
                      <a:pt x="6" y="56"/>
                    </a:lnTo>
                    <a:lnTo>
                      <a:pt x="6" y="53"/>
                    </a:lnTo>
                    <a:lnTo>
                      <a:pt x="5" y="50"/>
                    </a:lnTo>
                    <a:lnTo>
                      <a:pt x="5" y="47"/>
                    </a:lnTo>
                    <a:lnTo>
                      <a:pt x="4" y="44"/>
                    </a:lnTo>
                    <a:lnTo>
                      <a:pt x="4" y="41"/>
                    </a:lnTo>
                    <a:lnTo>
                      <a:pt x="4" y="38"/>
                    </a:lnTo>
                    <a:lnTo>
                      <a:pt x="4" y="35"/>
                    </a:lnTo>
                    <a:lnTo>
                      <a:pt x="3" y="33"/>
                    </a:lnTo>
                    <a:lnTo>
                      <a:pt x="3" y="30"/>
                    </a:lnTo>
                    <a:lnTo>
                      <a:pt x="3" y="26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697" name="Freeform 1383"/>
              <p:cNvSpPr>
                <a:spLocks/>
              </p:cNvSpPr>
              <p:nvPr/>
            </p:nvSpPr>
            <p:spPr bwMode="auto">
              <a:xfrm>
                <a:off x="42" y="979"/>
                <a:ext cx="15" cy="137"/>
              </a:xfrm>
              <a:custGeom>
                <a:avLst/>
                <a:gdLst>
                  <a:gd name="T0" fmla="*/ 15 w 15"/>
                  <a:gd name="T1" fmla="*/ 137 h 137"/>
                  <a:gd name="T2" fmla="*/ 15 w 15"/>
                  <a:gd name="T3" fmla="*/ 134 h 137"/>
                  <a:gd name="T4" fmla="*/ 15 w 15"/>
                  <a:gd name="T5" fmla="*/ 131 h 137"/>
                  <a:gd name="T6" fmla="*/ 14 w 15"/>
                  <a:gd name="T7" fmla="*/ 128 h 137"/>
                  <a:gd name="T8" fmla="*/ 14 w 15"/>
                  <a:gd name="T9" fmla="*/ 125 h 137"/>
                  <a:gd name="T10" fmla="*/ 14 w 15"/>
                  <a:gd name="T11" fmla="*/ 122 h 137"/>
                  <a:gd name="T12" fmla="*/ 13 w 15"/>
                  <a:gd name="T13" fmla="*/ 119 h 137"/>
                  <a:gd name="T14" fmla="*/ 13 w 15"/>
                  <a:gd name="T15" fmla="*/ 116 h 137"/>
                  <a:gd name="T16" fmla="*/ 13 w 15"/>
                  <a:gd name="T17" fmla="*/ 113 h 137"/>
                  <a:gd name="T18" fmla="*/ 12 w 15"/>
                  <a:gd name="T19" fmla="*/ 110 h 137"/>
                  <a:gd name="T20" fmla="*/ 12 w 15"/>
                  <a:gd name="T21" fmla="*/ 107 h 137"/>
                  <a:gd name="T22" fmla="*/ 12 w 15"/>
                  <a:gd name="T23" fmla="*/ 105 h 137"/>
                  <a:gd name="T24" fmla="*/ 12 w 15"/>
                  <a:gd name="T25" fmla="*/ 102 h 137"/>
                  <a:gd name="T26" fmla="*/ 11 w 15"/>
                  <a:gd name="T27" fmla="*/ 99 h 137"/>
                  <a:gd name="T28" fmla="*/ 11 w 15"/>
                  <a:gd name="T29" fmla="*/ 96 h 137"/>
                  <a:gd name="T30" fmla="*/ 11 w 15"/>
                  <a:gd name="T31" fmla="*/ 93 h 137"/>
                  <a:gd name="T32" fmla="*/ 10 w 15"/>
                  <a:gd name="T33" fmla="*/ 90 h 137"/>
                  <a:gd name="T34" fmla="*/ 10 w 15"/>
                  <a:gd name="T35" fmla="*/ 87 h 137"/>
                  <a:gd name="T36" fmla="*/ 10 w 15"/>
                  <a:gd name="T37" fmla="*/ 85 h 137"/>
                  <a:gd name="T38" fmla="*/ 9 w 15"/>
                  <a:gd name="T39" fmla="*/ 82 h 137"/>
                  <a:gd name="T40" fmla="*/ 9 w 15"/>
                  <a:gd name="T41" fmla="*/ 79 h 137"/>
                  <a:gd name="T42" fmla="*/ 9 w 15"/>
                  <a:gd name="T43" fmla="*/ 76 h 137"/>
                  <a:gd name="T44" fmla="*/ 8 w 15"/>
                  <a:gd name="T45" fmla="*/ 73 h 137"/>
                  <a:gd name="T46" fmla="*/ 8 w 15"/>
                  <a:gd name="T47" fmla="*/ 71 h 137"/>
                  <a:gd name="T48" fmla="*/ 8 w 15"/>
                  <a:gd name="T49" fmla="*/ 68 h 137"/>
                  <a:gd name="T50" fmla="*/ 8 w 15"/>
                  <a:gd name="T51" fmla="*/ 65 h 137"/>
                  <a:gd name="T52" fmla="*/ 7 w 15"/>
                  <a:gd name="T53" fmla="*/ 63 h 137"/>
                  <a:gd name="T54" fmla="*/ 7 w 15"/>
                  <a:gd name="T55" fmla="*/ 60 h 137"/>
                  <a:gd name="T56" fmla="*/ 7 w 15"/>
                  <a:gd name="T57" fmla="*/ 57 h 137"/>
                  <a:gd name="T58" fmla="*/ 6 w 15"/>
                  <a:gd name="T59" fmla="*/ 54 h 137"/>
                  <a:gd name="T60" fmla="*/ 6 w 15"/>
                  <a:gd name="T61" fmla="*/ 52 h 137"/>
                  <a:gd name="T62" fmla="*/ 6 w 15"/>
                  <a:gd name="T63" fmla="*/ 49 h 137"/>
                  <a:gd name="T64" fmla="*/ 5 w 15"/>
                  <a:gd name="T65" fmla="*/ 47 h 137"/>
                  <a:gd name="T66" fmla="*/ 5 w 15"/>
                  <a:gd name="T67" fmla="*/ 44 h 137"/>
                  <a:gd name="T68" fmla="*/ 5 w 15"/>
                  <a:gd name="T69" fmla="*/ 41 h 137"/>
                  <a:gd name="T70" fmla="*/ 5 w 15"/>
                  <a:gd name="T71" fmla="*/ 39 h 137"/>
                  <a:gd name="T72" fmla="*/ 4 w 15"/>
                  <a:gd name="T73" fmla="*/ 36 h 137"/>
                  <a:gd name="T74" fmla="*/ 4 w 15"/>
                  <a:gd name="T75" fmla="*/ 34 h 137"/>
                  <a:gd name="T76" fmla="*/ 4 w 15"/>
                  <a:gd name="T77" fmla="*/ 31 h 137"/>
                  <a:gd name="T78" fmla="*/ 3 w 15"/>
                  <a:gd name="T79" fmla="*/ 29 h 137"/>
                  <a:gd name="T80" fmla="*/ 3 w 15"/>
                  <a:gd name="T81" fmla="*/ 26 h 137"/>
                  <a:gd name="T82" fmla="*/ 3 w 15"/>
                  <a:gd name="T83" fmla="*/ 24 h 137"/>
                  <a:gd name="T84" fmla="*/ 2 w 15"/>
                  <a:gd name="T85" fmla="*/ 21 h 137"/>
                  <a:gd name="T86" fmla="*/ 2 w 15"/>
                  <a:gd name="T87" fmla="*/ 19 h 137"/>
                  <a:gd name="T88" fmla="*/ 2 w 15"/>
                  <a:gd name="T89" fmla="*/ 17 h 137"/>
                  <a:gd name="T90" fmla="*/ 1 w 15"/>
                  <a:gd name="T91" fmla="*/ 14 h 137"/>
                  <a:gd name="T92" fmla="*/ 1 w 15"/>
                  <a:gd name="T93" fmla="*/ 12 h 137"/>
                  <a:gd name="T94" fmla="*/ 1 w 15"/>
                  <a:gd name="T95" fmla="*/ 9 h 137"/>
                  <a:gd name="T96" fmla="*/ 1 w 15"/>
                  <a:gd name="T97" fmla="*/ 7 h 137"/>
                  <a:gd name="T98" fmla="*/ 0 w 15"/>
                  <a:gd name="T99" fmla="*/ 5 h 137"/>
                  <a:gd name="T100" fmla="*/ 0 w 15"/>
                  <a:gd name="T101" fmla="*/ 2 h 137"/>
                  <a:gd name="T102" fmla="*/ 0 w 15"/>
                  <a:gd name="T10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137">
                    <a:moveTo>
                      <a:pt x="15" y="137"/>
                    </a:moveTo>
                    <a:lnTo>
                      <a:pt x="15" y="134"/>
                    </a:lnTo>
                    <a:lnTo>
                      <a:pt x="15" y="131"/>
                    </a:lnTo>
                    <a:lnTo>
                      <a:pt x="14" y="128"/>
                    </a:lnTo>
                    <a:lnTo>
                      <a:pt x="14" y="125"/>
                    </a:lnTo>
                    <a:lnTo>
                      <a:pt x="14" y="122"/>
                    </a:lnTo>
                    <a:lnTo>
                      <a:pt x="13" y="119"/>
                    </a:lnTo>
                    <a:lnTo>
                      <a:pt x="13" y="116"/>
                    </a:lnTo>
                    <a:lnTo>
                      <a:pt x="13" y="113"/>
                    </a:lnTo>
                    <a:lnTo>
                      <a:pt x="12" y="110"/>
                    </a:lnTo>
                    <a:lnTo>
                      <a:pt x="12" y="107"/>
                    </a:lnTo>
                    <a:lnTo>
                      <a:pt x="12" y="105"/>
                    </a:lnTo>
                    <a:lnTo>
                      <a:pt x="12" y="102"/>
                    </a:lnTo>
                    <a:lnTo>
                      <a:pt x="11" y="99"/>
                    </a:lnTo>
                    <a:lnTo>
                      <a:pt x="11" y="96"/>
                    </a:lnTo>
                    <a:lnTo>
                      <a:pt x="11" y="93"/>
                    </a:lnTo>
                    <a:lnTo>
                      <a:pt x="10" y="90"/>
                    </a:lnTo>
                    <a:lnTo>
                      <a:pt x="10" y="87"/>
                    </a:lnTo>
                    <a:lnTo>
                      <a:pt x="10" y="85"/>
                    </a:lnTo>
                    <a:lnTo>
                      <a:pt x="9" y="82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8"/>
                    </a:lnTo>
                    <a:lnTo>
                      <a:pt x="8" y="65"/>
                    </a:lnTo>
                    <a:lnTo>
                      <a:pt x="7" y="63"/>
                    </a:lnTo>
                    <a:lnTo>
                      <a:pt x="7" y="60"/>
                    </a:lnTo>
                    <a:lnTo>
                      <a:pt x="7" y="57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49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  <p:sp>
          <p:nvSpPr>
            <p:cNvPr id="1010" name="Freeform 1385"/>
            <p:cNvSpPr>
              <a:spLocks/>
            </p:cNvSpPr>
            <p:nvPr/>
          </p:nvSpPr>
          <p:spPr bwMode="auto">
            <a:xfrm>
              <a:off x="5236335" y="3376190"/>
              <a:ext cx="15748" cy="81693"/>
            </a:xfrm>
            <a:custGeom>
              <a:avLst/>
              <a:gdLst>
                <a:gd name="T0" fmla="*/ 16 w 16"/>
                <a:gd name="T1" fmla="*/ 83 h 83"/>
                <a:gd name="T2" fmla="*/ 16 w 16"/>
                <a:gd name="T3" fmla="*/ 81 h 83"/>
                <a:gd name="T4" fmla="*/ 15 w 16"/>
                <a:gd name="T5" fmla="*/ 79 h 83"/>
                <a:gd name="T6" fmla="*/ 15 w 16"/>
                <a:gd name="T7" fmla="*/ 77 h 83"/>
                <a:gd name="T8" fmla="*/ 15 w 16"/>
                <a:gd name="T9" fmla="*/ 75 h 83"/>
                <a:gd name="T10" fmla="*/ 14 w 16"/>
                <a:gd name="T11" fmla="*/ 72 h 83"/>
                <a:gd name="T12" fmla="*/ 14 w 16"/>
                <a:gd name="T13" fmla="*/ 70 h 83"/>
                <a:gd name="T14" fmla="*/ 14 w 16"/>
                <a:gd name="T15" fmla="*/ 68 h 83"/>
                <a:gd name="T16" fmla="*/ 14 w 16"/>
                <a:gd name="T17" fmla="*/ 66 h 83"/>
                <a:gd name="T18" fmla="*/ 13 w 16"/>
                <a:gd name="T19" fmla="*/ 64 h 83"/>
                <a:gd name="T20" fmla="*/ 13 w 16"/>
                <a:gd name="T21" fmla="*/ 62 h 83"/>
                <a:gd name="T22" fmla="*/ 12 w 16"/>
                <a:gd name="T23" fmla="*/ 60 h 83"/>
                <a:gd name="T24" fmla="*/ 12 w 16"/>
                <a:gd name="T25" fmla="*/ 58 h 83"/>
                <a:gd name="T26" fmla="*/ 12 w 16"/>
                <a:gd name="T27" fmla="*/ 56 h 83"/>
                <a:gd name="T28" fmla="*/ 12 w 16"/>
                <a:gd name="T29" fmla="*/ 54 h 83"/>
                <a:gd name="T30" fmla="*/ 11 w 16"/>
                <a:gd name="T31" fmla="*/ 52 h 83"/>
                <a:gd name="T32" fmla="*/ 11 w 16"/>
                <a:gd name="T33" fmla="*/ 50 h 83"/>
                <a:gd name="T34" fmla="*/ 11 w 16"/>
                <a:gd name="T35" fmla="*/ 48 h 83"/>
                <a:gd name="T36" fmla="*/ 10 w 16"/>
                <a:gd name="T37" fmla="*/ 46 h 83"/>
                <a:gd name="T38" fmla="*/ 10 w 16"/>
                <a:gd name="T39" fmla="*/ 44 h 83"/>
                <a:gd name="T40" fmla="*/ 10 w 16"/>
                <a:gd name="T41" fmla="*/ 43 h 83"/>
                <a:gd name="T42" fmla="*/ 10 w 16"/>
                <a:gd name="T43" fmla="*/ 41 h 83"/>
                <a:gd name="T44" fmla="*/ 9 w 16"/>
                <a:gd name="T45" fmla="*/ 39 h 83"/>
                <a:gd name="T46" fmla="*/ 9 w 16"/>
                <a:gd name="T47" fmla="*/ 37 h 83"/>
                <a:gd name="T48" fmla="*/ 9 w 16"/>
                <a:gd name="T49" fmla="*/ 36 h 83"/>
                <a:gd name="T50" fmla="*/ 8 w 16"/>
                <a:gd name="T51" fmla="*/ 34 h 83"/>
                <a:gd name="T52" fmla="*/ 8 w 16"/>
                <a:gd name="T53" fmla="*/ 32 h 83"/>
                <a:gd name="T54" fmla="*/ 8 w 16"/>
                <a:gd name="T55" fmla="*/ 30 h 83"/>
                <a:gd name="T56" fmla="*/ 7 w 16"/>
                <a:gd name="T57" fmla="*/ 29 h 83"/>
                <a:gd name="T58" fmla="*/ 7 w 16"/>
                <a:gd name="T59" fmla="*/ 27 h 83"/>
                <a:gd name="T60" fmla="*/ 7 w 16"/>
                <a:gd name="T61" fmla="*/ 26 h 83"/>
                <a:gd name="T62" fmla="*/ 7 w 16"/>
                <a:gd name="T63" fmla="*/ 24 h 83"/>
                <a:gd name="T64" fmla="*/ 6 w 16"/>
                <a:gd name="T65" fmla="*/ 23 h 83"/>
                <a:gd name="T66" fmla="*/ 6 w 16"/>
                <a:gd name="T67" fmla="*/ 21 h 83"/>
                <a:gd name="T68" fmla="*/ 6 w 16"/>
                <a:gd name="T69" fmla="*/ 20 h 83"/>
                <a:gd name="T70" fmla="*/ 5 w 16"/>
                <a:gd name="T71" fmla="*/ 18 h 83"/>
                <a:gd name="T72" fmla="*/ 5 w 16"/>
                <a:gd name="T73" fmla="*/ 17 h 83"/>
                <a:gd name="T74" fmla="*/ 5 w 16"/>
                <a:gd name="T75" fmla="*/ 16 h 83"/>
                <a:gd name="T76" fmla="*/ 4 w 16"/>
                <a:gd name="T77" fmla="*/ 14 h 83"/>
                <a:gd name="T78" fmla="*/ 4 w 16"/>
                <a:gd name="T79" fmla="*/ 13 h 83"/>
                <a:gd name="T80" fmla="*/ 4 w 16"/>
                <a:gd name="T81" fmla="*/ 12 h 83"/>
                <a:gd name="T82" fmla="*/ 4 w 16"/>
                <a:gd name="T83" fmla="*/ 11 h 83"/>
                <a:gd name="T84" fmla="*/ 3 w 16"/>
                <a:gd name="T85" fmla="*/ 10 h 83"/>
                <a:gd name="T86" fmla="*/ 3 w 16"/>
                <a:gd name="T87" fmla="*/ 8 h 83"/>
                <a:gd name="T88" fmla="*/ 2 w 16"/>
                <a:gd name="T89" fmla="*/ 7 h 83"/>
                <a:gd name="T90" fmla="*/ 2 w 16"/>
                <a:gd name="T91" fmla="*/ 6 h 83"/>
                <a:gd name="T92" fmla="*/ 2 w 16"/>
                <a:gd name="T93" fmla="*/ 5 h 83"/>
                <a:gd name="T94" fmla="*/ 2 w 16"/>
                <a:gd name="T95" fmla="*/ 4 h 83"/>
                <a:gd name="T96" fmla="*/ 1 w 16"/>
                <a:gd name="T97" fmla="*/ 3 h 83"/>
                <a:gd name="T98" fmla="*/ 1 w 16"/>
                <a:gd name="T99" fmla="*/ 2 h 83"/>
                <a:gd name="T100" fmla="*/ 1 w 16"/>
                <a:gd name="T101" fmla="*/ 1 h 83"/>
                <a:gd name="T102" fmla="*/ 0 w 16"/>
                <a:gd name="T10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83">
                  <a:moveTo>
                    <a:pt x="16" y="83"/>
                  </a:moveTo>
                  <a:lnTo>
                    <a:pt x="16" y="81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1" name="Freeform 1386"/>
            <p:cNvSpPr>
              <a:spLocks/>
            </p:cNvSpPr>
            <p:nvPr/>
          </p:nvSpPr>
          <p:spPr bwMode="auto">
            <a:xfrm>
              <a:off x="5221571" y="3361426"/>
              <a:ext cx="15748" cy="15748"/>
            </a:xfrm>
            <a:custGeom>
              <a:avLst/>
              <a:gdLst>
                <a:gd name="T0" fmla="*/ 16 w 16"/>
                <a:gd name="T1" fmla="*/ 16 h 16"/>
                <a:gd name="T2" fmla="*/ 15 w 16"/>
                <a:gd name="T3" fmla="*/ 15 h 16"/>
                <a:gd name="T4" fmla="*/ 15 w 16"/>
                <a:gd name="T5" fmla="*/ 14 h 16"/>
                <a:gd name="T6" fmla="*/ 15 w 16"/>
                <a:gd name="T7" fmla="*/ 13 h 16"/>
                <a:gd name="T8" fmla="*/ 15 w 16"/>
                <a:gd name="T9" fmla="*/ 12 h 16"/>
                <a:gd name="T10" fmla="*/ 14 w 16"/>
                <a:gd name="T11" fmla="*/ 12 h 16"/>
                <a:gd name="T12" fmla="*/ 14 w 16"/>
                <a:gd name="T13" fmla="*/ 11 h 16"/>
                <a:gd name="T14" fmla="*/ 14 w 16"/>
                <a:gd name="T15" fmla="*/ 10 h 16"/>
                <a:gd name="T16" fmla="*/ 13 w 16"/>
                <a:gd name="T17" fmla="*/ 9 h 16"/>
                <a:gd name="T18" fmla="*/ 13 w 16"/>
                <a:gd name="T19" fmla="*/ 9 h 16"/>
                <a:gd name="T20" fmla="*/ 13 w 16"/>
                <a:gd name="T21" fmla="*/ 8 h 16"/>
                <a:gd name="T22" fmla="*/ 12 w 16"/>
                <a:gd name="T23" fmla="*/ 7 h 16"/>
                <a:gd name="T24" fmla="*/ 12 w 16"/>
                <a:gd name="T25" fmla="*/ 7 h 16"/>
                <a:gd name="T26" fmla="*/ 12 w 16"/>
                <a:gd name="T27" fmla="*/ 6 h 16"/>
                <a:gd name="T28" fmla="*/ 12 w 16"/>
                <a:gd name="T29" fmla="*/ 5 h 16"/>
                <a:gd name="T30" fmla="*/ 11 w 16"/>
                <a:gd name="T31" fmla="*/ 5 h 16"/>
                <a:gd name="T32" fmla="*/ 11 w 16"/>
                <a:gd name="T33" fmla="*/ 4 h 16"/>
                <a:gd name="T34" fmla="*/ 11 w 16"/>
                <a:gd name="T35" fmla="*/ 4 h 16"/>
                <a:gd name="T36" fmla="*/ 10 w 16"/>
                <a:gd name="T37" fmla="*/ 3 h 16"/>
                <a:gd name="T38" fmla="*/ 10 w 16"/>
                <a:gd name="T39" fmla="*/ 3 h 16"/>
                <a:gd name="T40" fmla="*/ 10 w 16"/>
                <a:gd name="T41" fmla="*/ 3 h 16"/>
                <a:gd name="T42" fmla="*/ 9 w 16"/>
                <a:gd name="T43" fmla="*/ 2 h 16"/>
                <a:gd name="T44" fmla="*/ 9 w 16"/>
                <a:gd name="T45" fmla="*/ 2 h 16"/>
                <a:gd name="T46" fmla="*/ 9 w 16"/>
                <a:gd name="T47" fmla="*/ 2 h 16"/>
                <a:gd name="T48" fmla="*/ 9 w 16"/>
                <a:gd name="T49" fmla="*/ 2 h 16"/>
                <a:gd name="T50" fmla="*/ 8 w 16"/>
                <a:gd name="T51" fmla="*/ 1 h 16"/>
                <a:gd name="T52" fmla="*/ 8 w 16"/>
                <a:gd name="T53" fmla="*/ 1 h 16"/>
                <a:gd name="T54" fmla="*/ 7 w 16"/>
                <a:gd name="T55" fmla="*/ 1 h 16"/>
                <a:gd name="T56" fmla="*/ 7 w 16"/>
                <a:gd name="T57" fmla="*/ 1 h 16"/>
                <a:gd name="T58" fmla="*/ 7 w 16"/>
                <a:gd name="T59" fmla="*/ 1 h 16"/>
                <a:gd name="T60" fmla="*/ 7 w 16"/>
                <a:gd name="T61" fmla="*/ 1 h 16"/>
                <a:gd name="T62" fmla="*/ 6 w 16"/>
                <a:gd name="T63" fmla="*/ 1 h 16"/>
                <a:gd name="T64" fmla="*/ 6 w 16"/>
                <a:gd name="T65" fmla="*/ 0 h 16"/>
                <a:gd name="T66" fmla="*/ 6 w 16"/>
                <a:gd name="T67" fmla="*/ 0 h 16"/>
                <a:gd name="T68" fmla="*/ 6 w 16"/>
                <a:gd name="T69" fmla="*/ 1 h 16"/>
                <a:gd name="T70" fmla="*/ 5 w 16"/>
                <a:gd name="T71" fmla="*/ 1 h 16"/>
                <a:gd name="T72" fmla="*/ 5 w 16"/>
                <a:gd name="T73" fmla="*/ 1 h 16"/>
                <a:gd name="T74" fmla="*/ 5 w 16"/>
                <a:gd name="T75" fmla="*/ 1 h 16"/>
                <a:gd name="T76" fmla="*/ 4 w 16"/>
                <a:gd name="T77" fmla="*/ 1 h 16"/>
                <a:gd name="T78" fmla="*/ 4 w 16"/>
                <a:gd name="T79" fmla="*/ 1 h 16"/>
                <a:gd name="T80" fmla="*/ 4 w 16"/>
                <a:gd name="T81" fmla="*/ 2 h 16"/>
                <a:gd name="T82" fmla="*/ 3 w 16"/>
                <a:gd name="T83" fmla="*/ 2 h 16"/>
                <a:gd name="T84" fmla="*/ 3 w 16"/>
                <a:gd name="T85" fmla="*/ 2 h 16"/>
                <a:gd name="T86" fmla="*/ 3 w 16"/>
                <a:gd name="T87" fmla="*/ 2 h 16"/>
                <a:gd name="T88" fmla="*/ 3 w 16"/>
                <a:gd name="T89" fmla="*/ 3 h 16"/>
                <a:gd name="T90" fmla="*/ 2 w 16"/>
                <a:gd name="T91" fmla="*/ 3 h 16"/>
                <a:gd name="T92" fmla="*/ 2 w 16"/>
                <a:gd name="T93" fmla="*/ 3 h 16"/>
                <a:gd name="T94" fmla="*/ 2 w 16"/>
                <a:gd name="T95" fmla="*/ 4 h 16"/>
                <a:gd name="T96" fmla="*/ 1 w 16"/>
                <a:gd name="T97" fmla="*/ 4 h 16"/>
                <a:gd name="T98" fmla="*/ 1 w 16"/>
                <a:gd name="T99" fmla="*/ 4 h 16"/>
                <a:gd name="T100" fmla="*/ 1 w 16"/>
                <a:gd name="T101" fmla="*/ 5 h 16"/>
                <a:gd name="T102" fmla="*/ 0 w 16"/>
                <a:gd name="T10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lnTo>
                    <a:pt x="15" y="15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2" name="Freeform 1387"/>
            <p:cNvSpPr>
              <a:spLocks/>
            </p:cNvSpPr>
            <p:nvPr/>
          </p:nvSpPr>
          <p:spPr bwMode="auto">
            <a:xfrm>
              <a:off x="5207792" y="3366347"/>
              <a:ext cx="14764" cy="52166"/>
            </a:xfrm>
            <a:custGeom>
              <a:avLst/>
              <a:gdLst>
                <a:gd name="T0" fmla="*/ 15 w 15"/>
                <a:gd name="T1" fmla="*/ 0 h 53"/>
                <a:gd name="T2" fmla="*/ 14 w 15"/>
                <a:gd name="T3" fmla="*/ 0 h 53"/>
                <a:gd name="T4" fmla="*/ 14 w 15"/>
                <a:gd name="T5" fmla="*/ 1 h 53"/>
                <a:gd name="T6" fmla="*/ 14 w 15"/>
                <a:gd name="T7" fmla="*/ 1 h 53"/>
                <a:gd name="T8" fmla="*/ 13 w 15"/>
                <a:gd name="T9" fmla="*/ 2 h 53"/>
                <a:gd name="T10" fmla="*/ 13 w 15"/>
                <a:gd name="T11" fmla="*/ 2 h 53"/>
                <a:gd name="T12" fmla="*/ 13 w 15"/>
                <a:gd name="T13" fmla="*/ 3 h 53"/>
                <a:gd name="T14" fmla="*/ 13 w 15"/>
                <a:gd name="T15" fmla="*/ 4 h 53"/>
                <a:gd name="T16" fmla="*/ 12 w 15"/>
                <a:gd name="T17" fmla="*/ 5 h 53"/>
                <a:gd name="T18" fmla="*/ 12 w 15"/>
                <a:gd name="T19" fmla="*/ 5 h 53"/>
                <a:gd name="T20" fmla="*/ 12 w 15"/>
                <a:gd name="T21" fmla="*/ 6 h 53"/>
                <a:gd name="T22" fmla="*/ 11 w 15"/>
                <a:gd name="T23" fmla="*/ 7 h 53"/>
                <a:gd name="T24" fmla="*/ 11 w 15"/>
                <a:gd name="T25" fmla="*/ 7 h 53"/>
                <a:gd name="T26" fmla="*/ 11 w 15"/>
                <a:gd name="T27" fmla="*/ 8 h 53"/>
                <a:gd name="T28" fmla="*/ 10 w 15"/>
                <a:gd name="T29" fmla="*/ 9 h 53"/>
                <a:gd name="T30" fmla="*/ 10 w 15"/>
                <a:gd name="T31" fmla="*/ 10 h 53"/>
                <a:gd name="T32" fmla="*/ 10 w 15"/>
                <a:gd name="T33" fmla="*/ 11 h 53"/>
                <a:gd name="T34" fmla="*/ 10 w 15"/>
                <a:gd name="T35" fmla="*/ 12 h 53"/>
                <a:gd name="T36" fmla="*/ 9 w 15"/>
                <a:gd name="T37" fmla="*/ 12 h 53"/>
                <a:gd name="T38" fmla="*/ 9 w 15"/>
                <a:gd name="T39" fmla="*/ 13 h 53"/>
                <a:gd name="T40" fmla="*/ 9 w 15"/>
                <a:gd name="T41" fmla="*/ 14 h 53"/>
                <a:gd name="T42" fmla="*/ 9 w 15"/>
                <a:gd name="T43" fmla="*/ 15 h 53"/>
                <a:gd name="T44" fmla="*/ 8 w 15"/>
                <a:gd name="T45" fmla="*/ 16 h 53"/>
                <a:gd name="T46" fmla="*/ 8 w 15"/>
                <a:gd name="T47" fmla="*/ 17 h 53"/>
                <a:gd name="T48" fmla="*/ 7 w 15"/>
                <a:gd name="T49" fmla="*/ 18 h 53"/>
                <a:gd name="T50" fmla="*/ 7 w 15"/>
                <a:gd name="T51" fmla="*/ 19 h 53"/>
                <a:gd name="T52" fmla="*/ 7 w 15"/>
                <a:gd name="T53" fmla="*/ 20 h 53"/>
                <a:gd name="T54" fmla="*/ 7 w 15"/>
                <a:gd name="T55" fmla="*/ 21 h 53"/>
                <a:gd name="T56" fmla="*/ 6 w 15"/>
                <a:gd name="T57" fmla="*/ 23 h 53"/>
                <a:gd name="T58" fmla="*/ 6 w 15"/>
                <a:gd name="T59" fmla="*/ 24 h 53"/>
                <a:gd name="T60" fmla="*/ 6 w 15"/>
                <a:gd name="T61" fmla="*/ 25 h 53"/>
                <a:gd name="T62" fmla="*/ 6 w 15"/>
                <a:gd name="T63" fmla="*/ 26 h 53"/>
                <a:gd name="T64" fmla="*/ 5 w 15"/>
                <a:gd name="T65" fmla="*/ 27 h 53"/>
                <a:gd name="T66" fmla="*/ 5 w 15"/>
                <a:gd name="T67" fmla="*/ 28 h 53"/>
                <a:gd name="T68" fmla="*/ 4 w 15"/>
                <a:gd name="T69" fmla="*/ 30 h 53"/>
                <a:gd name="T70" fmla="*/ 4 w 15"/>
                <a:gd name="T71" fmla="*/ 31 h 53"/>
                <a:gd name="T72" fmla="*/ 4 w 15"/>
                <a:gd name="T73" fmla="*/ 32 h 53"/>
                <a:gd name="T74" fmla="*/ 4 w 15"/>
                <a:gd name="T75" fmla="*/ 33 h 53"/>
                <a:gd name="T76" fmla="*/ 3 w 15"/>
                <a:gd name="T77" fmla="*/ 35 h 53"/>
                <a:gd name="T78" fmla="*/ 3 w 15"/>
                <a:gd name="T79" fmla="*/ 36 h 53"/>
                <a:gd name="T80" fmla="*/ 3 w 15"/>
                <a:gd name="T81" fmla="*/ 37 h 53"/>
                <a:gd name="T82" fmla="*/ 3 w 15"/>
                <a:gd name="T83" fmla="*/ 38 h 53"/>
                <a:gd name="T84" fmla="*/ 2 w 15"/>
                <a:gd name="T85" fmla="*/ 40 h 53"/>
                <a:gd name="T86" fmla="*/ 2 w 15"/>
                <a:gd name="T87" fmla="*/ 41 h 53"/>
                <a:gd name="T88" fmla="*/ 1 w 15"/>
                <a:gd name="T89" fmla="*/ 43 h 53"/>
                <a:gd name="T90" fmla="*/ 1 w 15"/>
                <a:gd name="T91" fmla="*/ 44 h 53"/>
                <a:gd name="T92" fmla="*/ 1 w 15"/>
                <a:gd name="T93" fmla="*/ 46 h 53"/>
                <a:gd name="T94" fmla="*/ 1 w 15"/>
                <a:gd name="T95" fmla="*/ 47 h 53"/>
                <a:gd name="T96" fmla="*/ 0 w 15"/>
                <a:gd name="T97" fmla="*/ 48 h 53"/>
                <a:gd name="T98" fmla="*/ 0 w 15"/>
                <a:gd name="T99" fmla="*/ 50 h 53"/>
                <a:gd name="T100" fmla="*/ 0 w 15"/>
                <a:gd name="T101" fmla="*/ 51 h 53"/>
                <a:gd name="T102" fmla="*/ 0 w 15"/>
                <a:gd name="T10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53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3" name="Freeform 1388"/>
            <p:cNvSpPr>
              <a:spLocks/>
            </p:cNvSpPr>
            <p:nvPr/>
          </p:nvSpPr>
          <p:spPr bwMode="auto">
            <a:xfrm>
              <a:off x="5193028" y="3416544"/>
              <a:ext cx="14764" cy="85630"/>
            </a:xfrm>
            <a:custGeom>
              <a:avLst/>
              <a:gdLst>
                <a:gd name="T0" fmla="*/ 15 w 15"/>
                <a:gd name="T1" fmla="*/ 0 h 87"/>
                <a:gd name="T2" fmla="*/ 15 w 15"/>
                <a:gd name="T3" fmla="*/ 2 h 87"/>
                <a:gd name="T4" fmla="*/ 14 w 15"/>
                <a:gd name="T5" fmla="*/ 3 h 87"/>
                <a:gd name="T6" fmla="*/ 14 w 15"/>
                <a:gd name="T7" fmla="*/ 5 h 87"/>
                <a:gd name="T8" fmla="*/ 14 w 15"/>
                <a:gd name="T9" fmla="*/ 6 h 87"/>
                <a:gd name="T10" fmla="*/ 13 w 15"/>
                <a:gd name="T11" fmla="*/ 8 h 87"/>
                <a:gd name="T12" fmla="*/ 13 w 15"/>
                <a:gd name="T13" fmla="*/ 9 h 87"/>
                <a:gd name="T14" fmla="*/ 13 w 15"/>
                <a:gd name="T15" fmla="*/ 11 h 87"/>
                <a:gd name="T16" fmla="*/ 12 w 15"/>
                <a:gd name="T17" fmla="*/ 12 h 87"/>
                <a:gd name="T18" fmla="*/ 12 w 15"/>
                <a:gd name="T19" fmla="*/ 14 h 87"/>
                <a:gd name="T20" fmla="*/ 12 w 15"/>
                <a:gd name="T21" fmla="*/ 16 h 87"/>
                <a:gd name="T22" fmla="*/ 12 w 15"/>
                <a:gd name="T23" fmla="*/ 17 h 87"/>
                <a:gd name="T24" fmla="*/ 11 w 15"/>
                <a:gd name="T25" fmla="*/ 19 h 87"/>
                <a:gd name="T26" fmla="*/ 11 w 15"/>
                <a:gd name="T27" fmla="*/ 20 h 87"/>
                <a:gd name="T28" fmla="*/ 11 w 15"/>
                <a:gd name="T29" fmla="*/ 22 h 87"/>
                <a:gd name="T30" fmla="*/ 10 w 15"/>
                <a:gd name="T31" fmla="*/ 24 h 87"/>
                <a:gd name="T32" fmla="*/ 10 w 15"/>
                <a:gd name="T33" fmla="*/ 25 h 87"/>
                <a:gd name="T34" fmla="*/ 10 w 15"/>
                <a:gd name="T35" fmla="*/ 27 h 87"/>
                <a:gd name="T36" fmla="*/ 9 w 15"/>
                <a:gd name="T37" fmla="*/ 29 h 87"/>
                <a:gd name="T38" fmla="*/ 9 w 15"/>
                <a:gd name="T39" fmla="*/ 30 h 87"/>
                <a:gd name="T40" fmla="*/ 9 w 15"/>
                <a:gd name="T41" fmla="*/ 32 h 87"/>
                <a:gd name="T42" fmla="*/ 9 w 15"/>
                <a:gd name="T43" fmla="*/ 34 h 87"/>
                <a:gd name="T44" fmla="*/ 8 w 15"/>
                <a:gd name="T45" fmla="*/ 35 h 87"/>
                <a:gd name="T46" fmla="*/ 8 w 15"/>
                <a:gd name="T47" fmla="*/ 37 h 87"/>
                <a:gd name="T48" fmla="*/ 8 w 15"/>
                <a:gd name="T49" fmla="*/ 39 h 87"/>
                <a:gd name="T50" fmla="*/ 7 w 15"/>
                <a:gd name="T51" fmla="*/ 41 h 87"/>
                <a:gd name="T52" fmla="*/ 7 w 15"/>
                <a:gd name="T53" fmla="*/ 42 h 87"/>
                <a:gd name="T54" fmla="*/ 7 w 15"/>
                <a:gd name="T55" fmla="*/ 44 h 87"/>
                <a:gd name="T56" fmla="*/ 6 w 15"/>
                <a:gd name="T57" fmla="*/ 46 h 87"/>
                <a:gd name="T58" fmla="*/ 6 w 15"/>
                <a:gd name="T59" fmla="*/ 48 h 87"/>
                <a:gd name="T60" fmla="*/ 6 w 15"/>
                <a:gd name="T61" fmla="*/ 49 h 87"/>
                <a:gd name="T62" fmla="*/ 6 w 15"/>
                <a:gd name="T63" fmla="*/ 51 h 87"/>
                <a:gd name="T64" fmla="*/ 5 w 15"/>
                <a:gd name="T65" fmla="*/ 53 h 87"/>
                <a:gd name="T66" fmla="*/ 5 w 15"/>
                <a:gd name="T67" fmla="*/ 55 h 87"/>
                <a:gd name="T68" fmla="*/ 5 w 15"/>
                <a:gd name="T69" fmla="*/ 57 h 87"/>
                <a:gd name="T70" fmla="*/ 4 w 15"/>
                <a:gd name="T71" fmla="*/ 58 h 87"/>
                <a:gd name="T72" fmla="*/ 4 w 15"/>
                <a:gd name="T73" fmla="*/ 60 h 87"/>
                <a:gd name="T74" fmla="*/ 4 w 15"/>
                <a:gd name="T75" fmla="*/ 62 h 87"/>
                <a:gd name="T76" fmla="*/ 4 w 15"/>
                <a:gd name="T77" fmla="*/ 64 h 87"/>
                <a:gd name="T78" fmla="*/ 3 w 15"/>
                <a:gd name="T79" fmla="*/ 65 h 87"/>
                <a:gd name="T80" fmla="*/ 3 w 15"/>
                <a:gd name="T81" fmla="*/ 67 h 87"/>
                <a:gd name="T82" fmla="*/ 3 w 15"/>
                <a:gd name="T83" fmla="*/ 69 h 87"/>
                <a:gd name="T84" fmla="*/ 2 w 15"/>
                <a:gd name="T85" fmla="*/ 71 h 87"/>
                <a:gd name="T86" fmla="*/ 2 w 15"/>
                <a:gd name="T87" fmla="*/ 73 h 87"/>
                <a:gd name="T88" fmla="*/ 2 w 15"/>
                <a:gd name="T89" fmla="*/ 75 h 87"/>
                <a:gd name="T90" fmla="*/ 1 w 15"/>
                <a:gd name="T91" fmla="*/ 76 h 87"/>
                <a:gd name="T92" fmla="*/ 1 w 15"/>
                <a:gd name="T93" fmla="*/ 78 h 87"/>
                <a:gd name="T94" fmla="*/ 1 w 15"/>
                <a:gd name="T95" fmla="*/ 80 h 87"/>
                <a:gd name="T96" fmla="*/ 1 w 15"/>
                <a:gd name="T97" fmla="*/ 82 h 87"/>
                <a:gd name="T98" fmla="*/ 0 w 15"/>
                <a:gd name="T99" fmla="*/ 84 h 87"/>
                <a:gd name="T100" fmla="*/ 0 w 15"/>
                <a:gd name="T101" fmla="*/ 86 h 87"/>
                <a:gd name="T102" fmla="*/ 0 w 15"/>
                <a:gd name="T10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87">
                  <a:moveTo>
                    <a:pt x="15" y="0"/>
                  </a:moveTo>
                  <a:lnTo>
                    <a:pt x="15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2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1" y="76"/>
                  </a:lnTo>
                  <a:lnTo>
                    <a:pt x="1" y="78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4" name="Freeform 1389"/>
            <p:cNvSpPr>
              <a:spLocks/>
            </p:cNvSpPr>
            <p:nvPr/>
          </p:nvSpPr>
          <p:spPr bwMode="auto">
            <a:xfrm>
              <a:off x="5178264" y="3501190"/>
              <a:ext cx="14764" cy="92519"/>
            </a:xfrm>
            <a:custGeom>
              <a:avLst/>
              <a:gdLst>
                <a:gd name="T0" fmla="*/ 15 w 15"/>
                <a:gd name="T1" fmla="*/ 0 h 94"/>
                <a:gd name="T2" fmla="*/ 15 w 15"/>
                <a:gd name="T3" fmla="*/ 1 h 94"/>
                <a:gd name="T4" fmla="*/ 14 w 15"/>
                <a:gd name="T5" fmla="*/ 3 h 94"/>
                <a:gd name="T6" fmla="*/ 14 w 15"/>
                <a:gd name="T7" fmla="*/ 5 h 94"/>
                <a:gd name="T8" fmla="*/ 14 w 15"/>
                <a:gd name="T9" fmla="*/ 7 h 94"/>
                <a:gd name="T10" fmla="*/ 13 w 15"/>
                <a:gd name="T11" fmla="*/ 9 h 94"/>
                <a:gd name="T12" fmla="*/ 13 w 15"/>
                <a:gd name="T13" fmla="*/ 11 h 94"/>
                <a:gd name="T14" fmla="*/ 13 w 15"/>
                <a:gd name="T15" fmla="*/ 13 h 94"/>
                <a:gd name="T16" fmla="*/ 13 w 15"/>
                <a:gd name="T17" fmla="*/ 15 h 94"/>
                <a:gd name="T18" fmla="*/ 12 w 15"/>
                <a:gd name="T19" fmla="*/ 17 h 94"/>
                <a:gd name="T20" fmla="*/ 12 w 15"/>
                <a:gd name="T21" fmla="*/ 18 h 94"/>
                <a:gd name="T22" fmla="*/ 12 w 15"/>
                <a:gd name="T23" fmla="*/ 20 h 94"/>
                <a:gd name="T24" fmla="*/ 11 w 15"/>
                <a:gd name="T25" fmla="*/ 22 h 94"/>
                <a:gd name="T26" fmla="*/ 11 w 15"/>
                <a:gd name="T27" fmla="*/ 24 h 94"/>
                <a:gd name="T28" fmla="*/ 11 w 15"/>
                <a:gd name="T29" fmla="*/ 26 h 94"/>
                <a:gd name="T30" fmla="*/ 10 w 15"/>
                <a:gd name="T31" fmla="*/ 28 h 94"/>
                <a:gd name="T32" fmla="*/ 10 w 15"/>
                <a:gd name="T33" fmla="*/ 30 h 94"/>
                <a:gd name="T34" fmla="*/ 10 w 15"/>
                <a:gd name="T35" fmla="*/ 31 h 94"/>
                <a:gd name="T36" fmla="*/ 10 w 15"/>
                <a:gd name="T37" fmla="*/ 33 h 94"/>
                <a:gd name="T38" fmla="*/ 9 w 15"/>
                <a:gd name="T39" fmla="*/ 35 h 94"/>
                <a:gd name="T40" fmla="*/ 9 w 15"/>
                <a:gd name="T41" fmla="*/ 37 h 94"/>
                <a:gd name="T42" fmla="*/ 9 w 15"/>
                <a:gd name="T43" fmla="*/ 39 h 94"/>
                <a:gd name="T44" fmla="*/ 9 w 15"/>
                <a:gd name="T45" fmla="*/ 41 h 94"/>
                <a:gd name="T46" fmla="*/ 8 w 15"/>
                <a:gd name="T47" fmla="*/ 43 h 94"/>
                <a:gd name="T48" fmla="*/ 8 w 15"/>
                <a:gd name="T49" fmla="*/ 44 h 94"/>
                <a:gd name="T50" fmla="*/ 7 w 15"/>
                <a:gd name="T51" fmla="*/ 46 h 94"/>
                <a:gd name="T52" fmla="*/ 7 w 15"/>
                <a:gd name="T53" fmla="*/ 48 h 94"/>
                <a:gd name="T54" fmla="*/ 7 w 15"/>
                <a:gd name="T55" fmla="*/ 50 h 94"/>
                <a:gd name="T56" fmla="*/ 7 w 15"/>
                <a:gd name="T57" fmla="*/ 52 h 94"/>
                <a:gd name="T58" fmla="*/ 6 w 15"/>
                <a:gd name="T59" fmla="*/ 54 h 94"/>
                <a:gd name="T60" fmla="*/ 6 w 15"/>
                <a:gd name="T61" fmla="*/ 56 h 94"/>
                <a:gd name="T62" fmla="*/ 6 w 15"/>
                <a:gd name="T63" fmla="*/ 58 h 94"/>
                <a:gd name="T64" fmla="*/ 6 w 15"/>
                <a:gd name="T65" fmla="*/ 59 h 94"/>
                <a:gd name="T66" fmla="*/ 5 w 15"/>
                <a:gd name="T67" fmla="*/ 61 h 94"/>
                <a:gd name="T68" fmla="*/ 5 w 15"/>
                <a:gd name="T69" fmla="*/ 63 h 94"/>
                <a:gd name="T70" fmla="*/ 5 w 15"/>
                <a:gd name="T71" fmla="*/ 65 h 94"/>
                <a:gd name="T72" fmla="*/ 4 w 15"/>
                <a:gd name="T73" fmla="*/ 67 h 94"/>
                <a:gd name="T74" fmla="*/ 4 w 15"/>
                <a:gd name="T75" fmla="*/ 69 h 94"/>
                <a:gd name="T76" fmla="*/ 4 w 15"/>
                <a:gd name="T77" fmla="*/ 70 h 94"/>
                <a:gd name="T78" fmla="*/ 3 w 15"/>
                <a:gd name="T79" fmla="*/ 72 h 94"/>
                <a:gd name="T80" fmla="*/ 3 w 15"/>
                <a:gd name="T81" fmla="*/ 74 h 94"/>
                <a:gd name="T82" fmla="*/ 3 w 15"/>
                <a:gd name="T83" fmla="*/ 76 h 94"/>
                <a:gd name="T84" fmla="*/ 3 w 15"/>
                <a:gd name="T85" fmla="*/ 78 h 94"/>
                <a:gd name="T86" fmla="*/ 2 w 15"/>
                <a:gd name="T87" fmla="*/ 80 h 94"/>
                <a:gd name="T88" fmla="*/ 2 w 15"/>
                <a:gd name="T89" fmla="*/ 82 h 94"/>
                <a:gd name="T90" fmla="*/ 2 w 15"/>
                <a:gd name="T91" fmla="*/ 83 h 94"/>
                <a:gd name="T92" fmla="*/ 1 w 15"/>
                <a:gd name="T93" fmla="*/ 85 h 94"/>
                <a:gd name="T94" fmla="*/ 1 w 15"/>
                <a:gd name="T95" fmla="*/ 87 h 94"/>
                <a:gd name="T96" fmla="*/ 1 w 15"/>
                <a:gd name="T97" fmla="*/ 89 h 94"/>
                <a:gd name="T98" fmla="*/ 0 w 15"/>
                <a:gd name="T99" fmla="*/ 91 h 94"/>
                <a:gd name="T100" fmla="*/ 0 w 15"/>
                <a:gd name="T101" fmla="*/ 92 h 94"/>
                <a:gd name="T102" fmla="*/ 0 w 15"/>
                <a:gd name="T10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94">
                  <a:moveTo>
                    <a:pt x="15" y="0"/>
                  </a:move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0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8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4" y="67"/>
                  </a:lnTo>
                  <a:lnTo>
                    <a:pt x="4" y="69"/>
                  </a:lnTo>
                  <a:lnTo>
                    <a:pt x="4" y="70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2" y="80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5" name="Freeform 1390"/>
            <p:cNvSpPr>
              <a:spLocks/>
            </p:cNvSpPr>
            <p:nvPr/>
          </p:nvSpPr>
          <p:spPr bwMode="auto">
            <a:xfrm>
              <a:off x="5163501" y="3591741"/>
              <a:ext cx="14764" cy="84645"/>
            </a:xfrm>
            <a:custGeom>
              <a:avLst/>
              <a:gdLst>
                <a:gd name="T0" fmla="*/ 15 w 15"/>
                <a:gd name="T1" fmla="*/ 0 h 86"/>
                <a:gd name="T2" fmla="*/ 15 w 15"/>
                <a:gd name="T3" fmla="*/ 2 h 86"/>
                <a:gd name="T4" fmla="*/ 15 w 15"/>
                <a:gd name="T5" fmla="*/ 4 h 86"/>
                <a:gd name="T6" fmla="*/ 14 w 15"/>
                <a:gd name="T7" fmla="*/ 6 h 86"/>
                <a:gd name="T8" fmla="*/ 14 w 15"/>
                <a:gd name="T9" fmla="*/ 8 h 86"/>
                <a:gd name="T10" fmla="*/ 14 w 15"/>
                <a:gd name="T11" fmla="*/ 9 h 86"/>
                <a:gd name="T12" fmla="*/ 13 w 15"/>
                <a:gd name="T13" fmla="*/ 11 h 86"/>
                <a:gd name="T14" fmla="*/ 13 w 15"/>
                <a:gd name="T15" fmla="*/ 13 h 86"/>
                <a:gd name="T16" fmla="*/ 13 w 15"/>
                <a:gd name="T17" fmla="*/ 15 h 86"/>
                <a:gd name="T18" fmla="*/ 13 w 15"/>
                <a:gd name="T19" fmla="*/ 17 h 86"/>
                <a:gd name="T20" fmla="*/ 12 w 15"/>
                <a:gd name="T21" fmla="*/ 18 h 86"/>
                <a:gd name="T22" fmla="*/ 12 w 15"/>
                <a:gd name="T23" fmla="*/ 20 h 86"/>
                <a:gd name="T24" fmla="*/ 12 w 15"/>
                <a:gd name="T25" fmla="*/ 22 h 86"/>
                <a:gd name="T26" fmla="*/ 11 w 15"/>
                <a:gd name="T27" fmla="*/ 24 h 86"/>
                <a:gd name="T28" fmla="*/ 11 w 15"/>
                <a:gd name="T29" fmla="*/ 25 h 86"/>
                <a:gd name="T30" fmla="*/ 11 w 15"/>
                <a:gd name="T31" fmla="*/ 27 h 86"/>
                <a:gd name="T32" fmla="*/ 11 w 15"/>
                <a:gd name="T33" fmla="*/ 29 h 86"/>
                <a:gd name="T34" fmla="*/ 10 w 15"/>
                <a:gd name="T35" fmla="*/ 30 h 86"/>
                <a:gd name="T36" fmla="*/ 10 w 15"/>
                <a:gd name="T37" fmla="*/ 32 h 86"/>
                <a:gd name="T38" fmla="*/ 10 w 15"/>
                <a:gd name="T39" fmla="*/ 34 h 86"/>
                <a:gd name="T40" fmla="*/ 9 w 15"/>
                <a:gd name="T41" fmla="*/ 36 h 86"/>
                <a:gd name="T42" fmla="*/ 9 w 15"/>
                <a:gd name="T43" fmla="*/ 37 h 86"/>
                <a:gd name="T44" fmla="*/ 9 w 15"/>
                <a:gd name="T45" fmla="*/ 39 h 86"/>
                <a:gd name="T46" fmla="*/ 8 w 15"/>
                <a:gd name="T47" fmla="*/ 41 h 86"/>
                <a:gd name="T48" fmla="*/ 8 w 15"/>
                <a:gd name="T49" fmla="*/ 42 h 86"/>
                <a:gd name="T50" fmla="*/ 8 w 15"/>
                <a:gd name="T51" fmla="*/ 44 h 86"/>
                <a:gd name="T52" fmla="*/ 8 w 15"/>
                <a:gd name="T53" fmla="*/ 46 h 86"/>
                <a:gd name="T54" fmla="*/ 7 w 15"/>
                <a:gd name="T55" fmla="*/ 47 h 86"/>
                <a:gd name="T56" fmla="*/ 7 w 15"/>
                <a:gd name="T57" fmla="*/ 49 h 86"/>
                <a:gd name="T58" fmla="*/ 7 w 15"/>
                <a:gd name="T59" fmla="*/ 51 h 86"/>
                <a:gd name="T60" fmla="*/ 6 w 15"/>
                <a:gd name="T61" fmla="*/ 53 h 86"/>
                <a:gd name="T62" fmla="*/ 6 w 15"/>
                <a:gd name="T63" fmla="*/ 54 h 86"/>
                <a:gd name="T64" fmla="*/ 6 w 15"/>
                <a:gd name="T65" fmla="*/ 56 h 86"/>
                <a:gd name="T66" fmla="*/ 6 w 15"/>
                <a:gd name="T67" fmla="*/ 57 h 86"/>
                <a:gd name="T68" fmla="*/ 5 w 15"/>
                <a:gd name="T69" fmla="*/ 59 h 86"/>
                <a:gd name="T70" fmla="*/ 5 w 15"/>
                <a:gd name="T71" fmla="*/ 61 h 86"/>
                <a:gd name="T72" fmla="*/ 5 w 15"/>
                <a:gd name="T73" fmla="*/ 62 h 86"/>
                <a:gd name="T74" fmla="*/ 4 w 15"/>
                <a:gd name="T75" fmla="*/ 64 h 86"/>
                <a:gd name="T76" fmla="*/ 4 w 15"/>
                <a:gd name="T77" fmla="*/ 66 h 86"/>
                <a:gd name="T78" fmla="*/ 4 w 15"/>
                <a:gd name="T79" fmla="*/ 67 h 86"/>
                <a:gd name="T80" fmla="*/ 3 w 15"/>
                <a:gd name="T81" fmla="*/ 69 h 86"/>
                <a:gd name="T82" fmla="*/ 3 w 15"/>
                <a:gd name="T83" fmla="*/ 70 h 86"/>
                <a:gd name="T84" fmla="*/ 3 w 15"/>
                <a:gd name="T85" fmla="*/ 72 h 86"/>
                <a:gd name="T86" fmla="*/ 3 w 15"/>
                <a:gd name="T87" fmla="*/ 73 h 86"/>
                <a:gd name="T88" fmla="*/ 2 w 15"/>
                <a:gd name="T89" fmla="*/ 75 h 86"/>
                <a:gd name="T90" fmla="*/ 2 w 15"/>
                <a:gd name="T91" fmla="*/ 77 h 86"/>
                <a:gd name="T92" fmla="*/ 2 w 15"/>
                <a:gd name="T93" fmla="*/ 78 h 86"/>
                <a:gd name="T94" fmla="*/ 1 w 15"/>
                <a:gd name="T95" fmla="*/ 80 h 86"/>
                <a:gd name="T96" fmla="*/ 1 w 15"/>
                <a:gd name="T97" fmla="*/ 81 h 86"/>
                <a:gd name="T98" fmla="*/ 1 w 15"/>
                <a:gd name="T99" fmla="*/ 83 h 86"/>
                <a:gd name="T100" fmla="*/ 1 w 15"/>
                <a:gd name="T101" fmla="*/ 85 h 86"/>
                <a:gd name="T102" fmla="*/ 0 w 15"/>
                <a:gd name="T10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86">
                  <a:moveTo>
                    <a:pt x="15" y="0"/>
                  </a:moveTo>
                  <a:lnTo>
                    <a:pt x="15" y="2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8" y="41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4" y="67"/>
                  </a:lnTo>
                  <a:lnTo>
                    <a:pt x="3" y="69"/>
                  </a:lnTo>
                  <a:lnTo>
                    <a:pt x="3" y="70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1" y="80"/>
                  </a:lnTo>
                  <a:lnTo>
                    <a:pt x="1" y="81"/>
                  </a:lnTo>
                  <a:lnTo>
                    <a:pt x="1" y="83"/>
                  </a:lnTo>
                  <a:lnTo>
                    <a:pt x="1" y="85"/>
                  </a:lnTo>
                  <a:lnTo>
                    <a:pt x="0" y="8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6" name="Freeform 1391"/>
            <p:cNvSpPr>
              <a:spLocks/>
            </p:cNvSpPr>
            <p:nvPr/>
          </p:nvSpPr>
          <p:spPr bwMode="auto">
            <a:xfrm>
              <a:off x="5149721" y="3675402"/>
              <a:ext cx="14764" cy="66929"/>
            </a:xfrm>
            <a:custGeom>
              <a:avLst/>
              <a:gdLst>
                <a:gd name="T0" fmla="*/ 15 w 15"/>
                <a:gd name="T1" fmla="*/ 0 h 68"/>
                <a:gd name="T2" fmla="*/ 14 w 15"/>
                <a:gd name="T3" fmla="*/ 1 h 68"/>
                <a:gd name="T4" fmla="*/ 14 w 15"/>
                <a:gd name="T5" fmla="*/ 3 h 68"/>
                <a:gd name="T6" fmla="*/ 14 w 15"/>
                <a:gd name="T7" fmla="*/ 4 h 68"/>
                <a:gd name="T8" fmla="*/ 13 w 15"/>
                <a:gd name="T9" fmla="*/ 6 h 68"/>
                <a:gd name="T10" fmla="*/ 13 w 15"/>
                <a:gd name="T11" fmla="*/ 7 h 68"/>
                <a:gd name="T12" fmla="*/ 13 w 15"/>
                <a:gd name="T13" fmla="*/ 8 h 68"/>
                <a:gd name="T14" fmla="*/ 13 w 15"/>
                <a:gd name="T15" fmla="*/ 10 h 68"/>
                <a:gd name="T16" fmla="*/ 12 w 15"/>
                <a:gd name="T17" fmla="*/ 11 h 68"/>
                <a:gd name="T18" fmla="*/ 12 w 15"/>
                <a:gd name="T19" fmla="*/ 13 h 68"/>
                <a:gd name="T20" fmla="*/ 12 w 15"/>
                <a:gd name="T21" fmla="*/ 14 h 68"/>
                <a:gd name="T22" fmla="*/ 11 w 15"/>
                <a:gd name="T23" fmla="*/ 16 h 68"/>
                <a:gd name="T24" fmla="*/ 11 w 15"/>
                <a:gd name="T25" fmla="*/ 17 h 68"/>
                <a:gd name="T26" fmla="*/ 11 w 15"/>
                <a:gd name="T27" fmla="*/ 19 h 68"/>
                <a:gd name="T28" fmla="*/ 10 w 15"/>
                <a:gd name="T29" fmla="*/ 20 h 68"/>
                <a:gd name="T30" fmla="*/ 10 w 15"/>
                <a:gd name="T31" fmla="*/ 22 h 68"/>
                <a:gd name="T32" fmla="*/ 10 w 15"/>
                <a:gd name="T33" fmla="*/ 23 h 68"/>
                <a:gd name="T34" fmla="*/ 10 w 15"/>
                <a:gd name="T35" fmla="*/ 25 h 68"/>
                <a:gd name="T36" fmla="*/ 9 w 15"/>
                <a:gd name="T37" fmla="*/ 26 h 68"/>
                <a:gd name="T38" fmla="*/ 9 w 15"/>
                <a:gd name="T39" fmla="*/ 27 h 68"/>
                <a:gd name="T40" fmla="*/ 9 w 15"/>
                <a:gd name="T41" fmla="*/ 29 h 68"/>
                <a:gd name="T42" fmla="*/ 9 w 15"/>
                <a:gd name="T43" fmla="*/ 30 h 68"/>
                <a:gd name="T44" fmla="*/ 8 w 15"/>
                <a:gd name="T45" fmla="*/ 32 h 68"/>
                <a:gd name="T46" fmla="*/ 8 w 15"/>
                <a:gd name="T47" fmla="*/ 33 h 68"/>
                <a:gd name="T48" fmla="*/ 7 w 15"/>
                <a:gd name="T49" fmla="*/ 34 h 68"/>
                <a:gd name="T50" fmla="*/ 7 w 15"/>
                <a:gd name="T51" fmla="*/ 36 h 68"/>
                <a:gd name="T52" fmla="*/ 7 w 15"/>
                <a:gd name="T53" fmla="*/ 37 h 68"/>
                <a:gd name="T54" fmla="*/ 7 w 15"/>
                <a:gd name="T55" fmla="*/ 39 h 68"/>
                <a:gd name="T56" fmla="*/ 6 w 15"/>
                <a:gd name="T57" fmla="*/ 40 h 68"/>
                <a:gd name="T58" fmla="*/ 6 w 15"/>
                <a:gd name="T59" fmla="*/ 41 h 68"/>
                <a:gd name="T60" fmla="*/ 6 w 15"/>
                <a:gd name="T61" fmla="*/ 42 h 68"/>
                <a:gd name="T62" fmla="*/ 6 w 15"/>
                <a:gd name="T63" fmla="*/ 44 h 68"/>
                <a:gd name="T64" fmla="*/ 5 w 15"/>
                <a:gd name="T65" fmla="*/ 45 h 68"/>
                <a:gd name="T66" fmla="*/ 5 w 15"/>
                <a:gd name="T67" fmla="*/ 46 h 68"/>
                <a:gd name="T68" fmla="*/ 5 w 15"/>
                <a:gd name="T69" fmla="*/ 48 h 68"/>
                <a:gd name="T70" fmla="*/ 5 w 15"/>
                <a:gd name="T71" fmla="*/ 49 h 68"/>
                <a:gd name="T72" fmla="*/ 4 w 15"/>
                <a:gd name="T73" fmla="*/ 50 h 68"/>
                <a:gd name="T74" fmla="*/ 4 w 15"/>
                <a:gd name="T75" fmla="*/ 52 h 68"/>
                <a:gd name="T76" fmla="*/ 3 w 15"/>
                <a:gd name="T77" fmla="*/ 53 h 68"/>
                <a:gd name="T78" fmla="*/ 3 w 15"/>
                <a:gd name="T79" fmla="*/ 54 h 68"/>
                <a:gd name="T80" fmla="*/ 3 w 15"/>
                <a:gd name="T81" fmla="*/ 55 h 68"/>
                <a:gd name="T82" fmla="*/ 3 w 15"/>
                <a:gd name="T83" fmla="*/ 56 h 68"/>
                <a:gd name="T84" fmla="*/ 2 w 15"/>
                <a:gd name="T85" fmla="*/ 58 h 68"/>
                <a:gd name="T86" fmla="*/ 2 w 15"/>
                <a:gd name="T87" fmla="*/ 59 h 68"/>
                <a:gd name="T88" fmla="*/ 2 w 15"/>
                <a:gd name="T89" fmla="*/ 60 h 68"/>
                <a:gd name="T90" fmla="*/ 2 w 15"/>
                <a:gd name="T91" fmla="*/ 61 h 68"/>
                <a:gd name="T92" fmla="*/ 1 w 15"/>
                <a:gd name="T93" fmla="*/ 63 h 68"/>
                <a:gd name="T94" fmla="*/ 1 w 15"/>
                <a:gd name="T95" fmla="*/ 64 h 68"/>
                <a:gd name="T96" fmla="*/ 1 w 15"/>
                <a:gd name="T97" fmla="*/ 65 h 68"/>
                <a:gd name="T98" fmla="*/ 0 w 15"/>
                <a:gd name="T99" fmla="*/ 66 h 68"/>
                <a:gd name="T100" fmla="*/ 0 w 15"/>
                <a:gd name="T101" fmla="*/ 67 h 68"/>
                <a:gd name="T102" fmla="*/ 0 w 15"/>
                <a:gd name="T10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6" y="40"/>
                  </a:lnTo>
                  <a:lnTo>
                    <a:pt x="6" y="41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2" y="60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7" name="Freeform 1392"/>
            <p:cNvSpPr>
              <a:spLocks/>
            </p:cNvSpPr>
            <p:nvPr/>
          </p:nvSpPr>
          <p:spPr bwMode="auto">
            <a:xfrm>
              <a:off x="5134957" y="3741347"/>
              <a:ext cx="14764" cy="48229"/>
            </a:xfrm>
            <a:custGeom>
              <a:avLst/>
              <a:gdLst>
                <a:gd name="T0" fmla="*/ 15 w 15"/>
                <a:gd name="T1" fmla="*/ 0 h 49"/>
                <a:gd name="T2" fmla="*/ 15 w 15"/>
                <a:gd name="T3" fmla="*/ 1 h 49"/>
                <a:gd name="T4" fmla="*/ 14 w 15"/>
                <a:gd name="T5" fmla="*/ 2 h 49"/>
                <a:gd name="T6" fmla="*/ 14 w 15"/>
                <a:gd name="T7" fmla="*/ 4 h 49"/>
                <a:gd name="T8" fmla="*/ 14 w 15"/>
                <a:gd name="T9" fmla="*/ 5 h 49"/>
                <a:gd name="T10" fmla="*/ 14 w 15"/>
                <a:gd name="T11" fmla="*/ 6 h 49"/>
                <a:gd name="T12" fmla="*/ 13 w 15"/>
                <a:gd name="T13" fmla="*/ 7 h 49"/>
                <a:gd name="T14" fmla="*/ 13 w 15"/>
                <a:gd name="T15" fmla="*/ 8 h 49"/>
                <a:gd name="T16" fmla="*/ 13 w 15"/>
                <a:gd name="T17" fmla="*/ 9 h 49"/>
                <a:gd name="T18" fmla="*/ 12 w 15"/>
                <a:gd name="T19" fmla="*/ 10 h 49"/>
                <a:gd name="T20" fmla="*/ 12 w 15"/>
                <a:gd name="T21" fmla="*/ 11 h 49"/>
                <a:gd name="T22" fmla="*/ 12 w 15"/>
                <a:gd name="T23" fmla="*/ 12 h 49"/>
                <a:gd name="T24" fmla="*/ 12 w 15"/>
                <a:gd name="T25" fmla="*/ 14 h 49"/>
                <a:gd name="T26" fmla="*/ 11 w 15"/>
                <a:gd name="T27" fmla="*/ 15 h 49"/>
                <a:gd name="T28" fmla="*/ 11 w 15"/>
                <a:gd name="T29" fmla="*/ 16 h 49"/>
                <a:gd name="T30" fmla="*/ 11 w 15"/>
                <a:gd name="T31" fmla="*/ 17 h 49"/>
                <a:gd name="T32" fmla="*/ 10 w 15"/>
                <a:gd name="T33" fmla="*/ 18 h 49"/>
                <a:gd name="T34" fmla="*/ 10 w 15"/>
                <a:gd name="T35" fmla="*/ 19 h 49"/>
                <a:gd name="T36" fmla="*/ 10 w 15"/>
                <a:gd name="T37" fmla="*/ 20 h 49"/>
                <a:gd name="T38" fmla="*/ 10 w 15"/>
                <a:gd name="T39" fmla="*/ 21 h 49"/>
                <a:gd name="T40" fmla="*/ 9 w 15"/>
                <a:gd name="T41" fmla="*/ 22 h 49"/>
                <a:gd name="T42" fmla="*/ 9 w 15"/>
                <a:gd name="T43" fmla="*/ 23 h 49"/>
                <a:gd name="T44" fmla="*/ 9 w 15"/>
                <a:gd name="T45" fmla="*/ 24 h 49"/>
                <a:gd name="T46" fmla="*/ 8 w 15"/>
                <a:gd name="T47" fmla="*/ 25 h 49"/>
                <a:gd name="T48" fmla="*/ 8 w 15"/>
                <a:gd name="T49" fmla="*/ 26 h 49"/>
                <a:gd name="T50" fmla="*/ 8 w 15"/>
                <a:gd name="T51" fmla="*/ 27 h 49"/>
                <a:gd name="T52" fmla="*/ 8 w 15"/>
                <a:gd name="T53" fmla="*/ 28 h 49"/>
                <a:gd name="T54" fmla="*/ 7 w 15"/>
                <a:gd name="T55" fmla="*/ 28 h 49"/>
                <a:gd name="T56" fmla="*/ 7 w 15"/>
                <a:gd name="T57" fmla="*/ 29 h 49"/>
                <a:gd name="T58" fmla="*/ 7 w 15"/>
                <a:gd name="T59" fmla="*/ 30 h 49"/>
                <a:gd name="T60" fmla="*/ 7 w 15"/>
                <a:gd name="T61" fmla="*/ 31 h 49"/>
                <a:gd name="T62" fmla="*/ 6 w 15"/>
                <a:gd name="T63" fmla="*/ 32 h 49"/>
                <a:gd name="T64" fmla="*/ 6 w 15"/>
                <a:gd name="T65" fmla="*/ 33 h 49"/>
                <a:gd name="T66" fmla="*/ 5 w 15"/>
                <a:gd name="T67" fmla="*/ 34 h 49"/>
                <a:gd name="T68" fmla="*/ 5 w 15"/>
                <a:gd name="T69" fmla="*/ 35 h 49"/>
                <a:gd name="T70" fmla="*/ 5 w 15"/>
                <a:gd name="T71" fmla="*/ 36 h 49"/>
                <a:gd name="T72" fmla="*/ 5 w 15"/>
                <a:gd name="T73" fmla="*/ 37 h 49"/>
                <a:gd name="T74" fmla="*/ 4 w 15"/>
                <a:gd name="T75" fmla="*/ 38 h 49"/>
                <a:gd name="T76" fmla="*/ 4 w 15"/>
                <a:gd name="T77" fmla="*/ 38 h 49"/>
                <a:gd name="T78" fmla="*/ 4 w 15"/>
                <a:gd name="T79" fmla="*/ 39 h 49"/>
                <a:gd name="T80" fmla="*/ 4 w 15"/>
                <a:gd name="T81" fmla="*/ 40 h 49"/>
                <a:gd name="T82" fmla="*/ 3 w 15"/>
                <a:gd name="T83" fmla="*/ 41 h 49"/>
                <a:gd name="T84" fmla="*/ 3 w 15"/>
                <a:gd name="T85" fmla="*/ 42 h 49"/>
                <a:gd name="T86" fmla="*/ 3 w 15"/>
                <a:gd name="T87" fmla="*/ 42 h 49"/>
                <a:gd name="T88" fmla="*/ 2 w 15"/>
                <a:gd name="T89" fmla="*/ 43 h 49"/>
                <a:gd name="T90" fmla="*/ 2 w 15"/>
                <a:gd name="T91" fmla="*/ 44 h 49"/>
                <a:gd name="T92" fmla="*/ 2 w 15"/>
                <a:gd name="T93" fmla="*/ 45 h 49"/>
                <a:gd name="T94" fmla="*/ 1 w 15"/>
                <a:gd name="T95" fmla="*/ 46 h 49"/>
                <a:gd name="T96" fmla="*/ 1 w 15"/>
                <a:gd name="T97" fmla="*/ 47 h 49"/>
                <a:gd name="T98" fmla="*/ 1 w 15"/>
                <a:gd name="T99" fmla="*/ 47 h 49"/>
                <a:gd name="T100" fmla="*/ 1 w 15"/>
                <a:gd name="T101" fmla="*/ 48 h 49"/>
                <a:gd name="T102" fmla="*/ 0 w 15"/>
                <a:gd name="T10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9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5" y="34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0" y="4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8" name="Freeform 1393"/>
            <p:cNvSpPr>
              <a:spLocks/>
            </p:cNvSpPr>
            <p:nvPr/>
          </p:nvSpPr>
          <p:spPr bwMode="auto">
            <a:xfrm>
              <a:off x="5121178" y="3788591"/>
              <a:ext cx="14764" cy="35433"/>
            </a:xfrm>
            <a:custGeom>
              <a:avLst/>
              <a:gdLst>
                <a:gd name="T0" fmla="*/ 15 w 15"/>
                <a:gd name="T1" fmla="*/ 0 h 36"/>
                <a:gd name="T2" fmla="*/ 14 w 15"/>
                <a:gd name="T3" fmla="*/ 1 h 36"/>
                <a:gd name="T4" fmla="*/ 14 w 15"/>
                <a:gd name="T5" fmla="*/ 2 h 36"/>
                <a:gd name="T6" fmla="*/ 14 w 15"/>
                <a:gd name="T7" fmla="*/ 3 h 36"/>
                <a:gd name="T8" fmla="*/ 14 w 15"/>
                <a:gd name="T9" fmla="*/ 3 h 36"/>
                <a:gd name="T10" fmla="*/ 13 w 15"/>
                <a:gd name="T11" fmla="*/ 4 h 36"/>
                <a:gd name="T12" fmla="*/ 13 w 15"/>
                <a:gd name="T13" fmla="*/ 5 h 36"/>
                <a:gd name="T14" fmla="*/ 13 w 15"/>
                <a:gd name="T15" fmla="*/ 6 h 36"/>
                <a:gd name="T16" fmla="*/ 12 w 15"/>
                <a:gd name="T17" fmla="*/ 6 h 36"/>
                <a:gd name="T18" fmla="*/ 12 w 15"/>
                <a:gd name="T19" fmla="*/ 7 h 36"/>
                <a:gd name="T20" fmla="*/ 12 w 15"/>
                <a:gd name="T21" fmla="*/ 8 h 36"/>
                <a:gd name="T22" fmla="*/ 12 w 15"/>
                <a:gd name="T23" fmla="*/ 9 h 36"/>
                <a:gd name="T24" fmla="*/ 11 w 15"/>
                <a:gd name="T25" fmla="*/ 9 h 36"/>
                <a:gd name="T26" fmla="*/ 11 w 15"/>
                <a:gd name="T27" fmla="*/ 10 h 36"/>
                <a:gd name="T28" fmla="*/ 11 w 15"/>
                <a:gd name="T29" fmla="*/ 11 h 36"/>
                <a:gd name="T30" fmla="*/ 10 w 15"/>
                <a:gd name="T31" fmla="*/ 12 h 36"/>
                <a:gd name="T32" fmla="*/ 10 w 15"/>
                <a:gd name="T33" fmla="*/ 12 h 36"/>
                <a:gd name="T34" fmla="*/ 10 w 15"/>
                <a:gd name="T35" fmla="*/ 13 h 36"/>
                <a:gd name="T36" fmla="*/ 9 w 15"/>
                <a:gd name="T37" fmla="*/ 13 h 36"/>
                <a:gd name="T38" fmla="*/ 9 w 15"/>
                <a:gd name="T39" fmla="*/ 14 h 36"/>
                <a:gd name="T40" fmla="*/ 9 w 15"/>
                <a:gd name="T41" fmla="*/ 15 h 36"/>
                <a:gd name="T42" fmla="*/ 9 w 15"/>
                <a:gd name="T43" fmla="*/ 16 h 36"/>
                <a:gd name="T44" fmla="*/ 8 w 15"/>
                <a:gd name="T45" fmla="*/ 16 h 36"/>
                <a:gd name="T46" fmla="*/ 8 w 15"/>
                <a:gd name="T47" fmla="*/ 17 h 36"/>
                <a:gd name="T48" fmla="*/ 8 w 15"/>
                <a:gd name="T49" fmla="*/ 18 h 36"/>
                <a:gd name="T50" fmla="*/ 8 w 15"/>
                <a:gd name="T51" fmla="*/ 19 h 36"/>
                <a:gd name="T52" fmla="*/ 7 w 15"/>
                <a:gd name="T53" fmla="*/ 19 h 36"/>
                <a:gd name="T54" fmla="*/ 7 w 15"/>
                <a:gd name="T55" fmla="*/ 20 h 36"/>
                <a:gd name="T56" fmla="*/ 7 w 15"/>
                <a:gd name="T57" fmla="*/ 20 h 36"/>
                <a:gd name="T58" fmla="*/ 6 w 15"/>
                <a:gd name="T59" fmla="*/ 21 h 36"/>
                <a:gd name="T60" fmla="*/ 6 w 15"/>
                <a:gd name="T61" fmla="*/ 22 h 36"/>
                <a:gd name="T62" fmla="*/ 6 w 15"/>
                <a:gd name="T63" fmla="*/ 23 h 36"/>
                <a:gd name="T64" fmla="*/ 5 w 15"/>
                <a:gd name="T65" fmla="*/ 23 h 36"/>
                <a:gd name="T66" fmla="*/ 5 w 15"/>
                <a:gd name="T67" fmla="*/ 24 h 36"/>
                <a:gd name="T68" fmla="*/ 5 w 15"/>
                <a:gd name="T69" fmla="*/ 25 h 36"/>
                <a:gd name="T70" fmla="*/ 5 w 15"/>
                <a:gd name="T71" fmla="*/ 25 h 36"/>
                <a:gd name="T72" fmla="*/ 4 w 15"/>
                <a:gd name="T73" fmla="*/ 26 h 36"/>
                <a:gd name="T74" fmla="*/ 4 w 15"/>
                <a:gd name="T75" fmla="*/ 27 h 36"/>
                <a:gd name="T76" fmla="*/ 4 w 15"/>
                <a:gd name="T77" fmla="*/ 28 h 36"/>
                <a:gd name="T78" fmla="*/ 4 w 15"/>
                <a:gd name="T79" fmla="*/ 28 h 36"/>
                <a:gd name="T80" fmla="*/ 3 w 15"/>
                <a:gd name="T81" fmla="*/ 29 h 36"/>
                <a:gd name="T82" fmla="*/ 3 w 15"/>
                <a:gd name="T83" fmla="*/ 29 h 36"/>
                <a:gd name="T84" fmla="*/ 3 w 15"/>
                <a:gd name="T85" fmla="*/ 30 h 36"/>
                <a:gd name="T86" fmla="*/ 2 w 15"/>
                <a:gd name="T87" fmla="*/ 31 h 36"/>
                <a:gd name="T88" fmla="*/ 2 w 15"/>
                <a:gd name="T89" fmla="*/ 32 h 36"/>
                <a:gd name="T90" fmla="*/ 2 w 15"/>
                <a:gd name="T91" fmla="*/ 32 h 36"/>
                <a:gd name="T92" fmla="*/ 2 w 15"/>
                <a:gd name="T93" fmla="*/ 33 h 36"/>
                <a:gd name="T94" fmla="*/ 1 w 15"/>
                <a:gd name="T95" fmla="*/ 34 h 36"/>
                <a:gd name="T96" fmla="*/ 1 w 15"/>
                <a:gd name="T97" fmla="*/ 34 h 36"/>
                <a:gd name="T98" fmla="*/ 1 w 15"/>
                <a:gd name="T99" fmla="*/ 35 h 36"/>
                <a:gd name="T100" fmla="*/ 0 w 15"/>
                <a:gd name="T101" fmla="*/ 36 h 36"/>
                <a:gd name="T102" fmla="*/ 0 w 15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19" name="Freeform 1394"/>
            <p:cNvSpPr>
              <a:spLocks/>
            </p:cNvSpPr>
            <p:nvPr/>
          </p:nvSpPr>
          <p:spPr bwMode="auto">
            <a:xfrm>
              <a:off x="5107398" y="3824024"/>
              <a:ext cx="13780" cy="39370"/>
            </a:xfrm>
            <a:custGeom>
              <a:avLst/>
              <a:gdLst>
                <a:gd name="T0" fmla="*/ 14 w 14"/>
                <a:gd name="T1" fmla="*/ 0 h 40"/>
                <a:gd name="T2" fmla="*/ 14 w 14"/>
                <a:gd name="T3" fmla="*/ 0 h 40"/>
                <a:gd name="T4" fmla="*/ 14 w 14"/>
                <a:gd name="T5" fmla="*/ 1 h 40"/>
                <a:gd name="T6" fmla="*/ 13 w 14"/>
                <a:gd name="T7" fmla="*/ 2 h 40"/>
                <a:gd name="T8" fmla="*/ 13 w 14"/>
                <a:gd name="T9" fmla="*/ 3 h 40"/>
                <a:gd name="T10" fmla="*/ 13 w 14"/>
                <a:gd name="T11" fmla="*/ 3 h 40"/>
                <a:gd name="T12" fmla="*/ 13 w 14"/>
                <a:gd name="T13" fmla="*/ 4 h 40"/>
                <a:gd name="T14" fmla="*/ 12 w 14"/>
                <a:gd name="T15" fmla="*/ 5 h 40"/>
                <a:gd name="T16" fmla="*/ 12 w 14"/>
                <a:gd name="T17" fmla="*/ 6 h 40"/>
                <a:gd name="T18" fmla="*/ 12 w 14"/>
                <a:gd name="T19" fmla="*/ 6 h 40"/>
                <a:gd name="T20" fmla="*/ 12 w 14"/>
                <a:gd name="T21" fmla="*/ 7 h 40"/>
                <a:gd name="T22" fmla="*/ 11 w 14"/>
                <a:gd name="T23" fmla="*/ 8 h 40"/>
                <a:gd name="T24" fmla="*/ 11 w 14"/>
                <a:gd name="T25" fmla="*/ 9 h 40"/>
                <a:gd name="T26" fmla="*/ 11 w 14"/>
                <a:gd name="T27" fmla="*/ 9 h 40"/>
                <a:gd name="T28" fmla="*/ 10 w 14"/>
                <a:gd name="T29" fmla="*/ 10 h 40"/>
                <a:gd name="T30" fmla="*/ 10 w 14"/>
                <a:gd name="T31" fmla="*/ 11 h 40"/>
                <a:gd name="T32" fmla="*/ 10 w 14"/>
                <a:gd name="T33" fmla="*/ 12 h 40"/>
                <a:gd name="T34" fmla="*/ 9 w 14"/>
                <a:gd name="T35" fmla="*/ 12 h 40"/>
                <a:gd name="T36" fmla="*/ 9 w 14"/>
                <a:gd name="T37" fmla="*/ 13 h 40"/>
                <a:gd name="T38" fmla="*/ 9 w 14"/>
                <a:gd name="T39" fmla="*/ 14 h 40"/>
                <a:gd name="T40" fmla="*/ 9 w 14"/>
                <a:gd name="T41" fmla="*/ 15 h 40"/>
                <a:gd name="T42" fmla="*/ 8 w 14"/>
                <a:gd name="T43" fmla="*/ 15 h 40"/>
                <a:gd name="T44" fmla="*/ 8 w 14"/>
                <a:gd name="T45" fmla="*/ 16 h 40"/>
                <a:gd name="T46" fmla="*/ 8 w 14"/>
                <a:gd name="T47" fmla="*/ 17 h 40"/>
                <a:gd name="T48" fmla="*/ 8 w 14"/>
                <a:gd name="T49" fmla="*/ 17 h 40"/>
                <a:gd name="T50" fmla="*/ 7 w 14"/>
                <a:gd name="T51" fmla="*/ 18 h 40"/>
                <a:gd name="T52" fmla="*/ 7 w 14"/>
                <a:gd name="T53" fmla="*/ 19 h 40"/>
                <a:gd name="T54" fmla="*/ 7 w 14"/>
                <a:gd name="T55" fmla="*/ 20 h 40"/>
                <a:gd name="T56" fmla="*/ 6 w 14"/>
                <a:gd name="T57" fmla="*/ 21 h 40"/>
                <a:gd name="T58" fmla="*/ 6 w 14"/>
                <a:gd name="T59" fmla="*/ 22 h 40"/>
                <a:gd name="T60" fmla="*/ 6 w 14"/>
                <a:gd name="T61" fmla="*/ 22 h 40"/>
                <a:gd name="T62" fmla="*/ 6 w 14"/>
                <a:gd name="T63" fmla="*/ 23 h 40"/>
                <a:gd name="T64" fmla="*/ 5 w 14"/>
                <a:gd name="T65" fmla="*/ 24 h 40"/>
                <a:gd name="T66" fmla="*/ 5 w 14"/>
                <a:gd name="T67" fmla="*/ 25 h 40"/>
                <a:gd name="T68" fmla="*/ 5 w 14"/>
                <a:gd name="T69" fmla="*/ 26 h 40"/>
                <a:gd name="T70" fmla="*/ 5 w 14"/>
                <a:gd name="T71" fmla="*/ 26 h 40"/>
                <a:gd name="T72" fmla="*/ 4 w 14"/>
                <a:gd name="T73" fmla="*/ 27 h 40"/>
                <a:gd name="T74" fmla="*/ 4 w 14"/>
                <a:gd name="T75" fmla="*/ 28 h 40"/>
                <a:gd name="T76" fmla="*/ 3 w 14"/>
                <a:gd name="T77" fmla="*/ 29 h 40"/>
                <a:gd name="T78" fmla="*/ 3 w 14"/>
                <a:gd name="T79" fmla="*/ 30 h 40"/>
                <a:gd name="T80" fmla="*/ 3 w 14"/>
                <a:gd name="T81" fmla="*/ 30 h 40"/>
                <a:gd name="T82" fmla="*/ 3 w 14"/>
                <a:gd name="T83" fmla="*/ 32 h 40"/>
                <a:gd name="T84" fmla="*/ 2 w 14"/>
                <a:gd name="T85" fmla="*/ 32 h 40"/>
                <a:gd name="T86" fmla="*/ 2 w 14"/>
                <a:gd name="T87" fmla="*/ 33 h 40"/>
                <a:gd name="T88" fmla="*/ 2 w 14"/>
                <a:gd name="T89" fmla="*/ 34 h 40"/>
                <a:gd name="T90" fmla="*/ 2 w 14"/>
                <a:gd name="T91" fmla="*/ 35 h 40"/>
                <a:gd name="T92" fmla="*/ 1 w 14"/>
                <a:gd name="T93" fmla="*/ 36 h 40"/>
                <a:gd name="T94" fmla="*/ 1 w 14"/>
                <a:gd name="T95" fmla="*/ 36 h 40"/>
                <a:gd name="T96" fmla="*/ 1 w 14"/>
                <a:gd name="T97" fmla="*/ 38 h 40"/>
                <a:gd name="T98" fmla="*/ 0 w 14"/>
                <a:gd name="T99" fmla="*/ 38 h 40"/>
                <a:gd name="T100" fmla="*/ 0 w 14"/>
                <a:gd name="T101" fmla="*/ 39 h 40"/>
                <a:gd name="T102" fmla="*/ 0 w 14"/>
                <a:gd name="T10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0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0" name="Freeform 1395"/>
            <p:cNvSpPr>
              <a:spLocks/>
            </p:cNvSpPr>
            <p:nvPr/>
          </p:nvSpPr>
          <p:spPr bwMode="auto">
            <a:xfrm>
              <a:off x="5093619" y="3862409"/>
              <a:ext cx="13780" cy="42323"/>
            </a:xfrm>
            <a:custGeom>
              <a:avLst/>
              <a:gdLst>
                <a:gd name="T0" fmla="*/ 14 w 14"/>
                <a:gd name="T1" fmla="*/ 0 h 43"/>
                <a:gd name="T2" fmla="*/ 14 w 14"/>
                <a:gd name="T3" fmla="*/ 1 h 43"/>
                <a:gd name="T4" fmla="*/ 14 w 14"/>
                <a:gd name="T5" fmla="*/ 2 h 43"/>
                <a:gd name="T6" fmla="*/ 13 w 14"/>
                <a:gd name="T7" fmla="*/ 3 h 43"/>
                <a:gd name="T8" fmla="*/ 13 w 14"/>
                <a:gd name="T9" fmla="*/ 4 h 43"/>
                <a:gd name="T10" fmla="*/ 13 w 14"/>
                <a:gd name="T11" fmla="*/ 4 h 43"/>
                <a:gd name="T12" fmla="*/ 13 w 14"/>
                <a:gd name="T13" fmla="*/ 5 h 43"/>
                <a:gd name="T14" fmla="*/ 12 w 14"/>
                <a:gd name="T15" fmla="*/ 6 h 43"/>
                <a:gd name="T16" fmla="*/ 12 w 14"/>
                <a:gd name="T17" fmla="*/ 7 h 43"/>
                <a:gd name="T18" fmla="*/ 12 w 14"/>
                <a:gd name="T19" fmla="*/ 8 h 43"/>
                <a:gd name="T20" fmla="*/ 11 w 14"/>
                <a:gd name="T21" fmla="*/ 9 h 43"/>
                <a:gd name="T22" fmla="*/ 11 w 14"/>
                <a:gd name="T23" fmla="*/ 10 h 43"/>
                <a:gd name="T24" fmla="*/ 11 w 14"/>
                <a:gd name="T25" fmla="*/ 10 h 43"/>
                <a:gd name="T26" fmla="*/ 10 w 14"/>
                <a:gd name="T27" fmla="*/ 12 h 43"/>
                <a:gd name="T28" fmla="*/ 10 w 14"/>
                <a:gd name="T29" fmla="*/ 12 h 43"/>
                <a:gd name="T30" fmla="*/ 10 w 14"/>
                <a:gd name="T31" fmla="*/ 13 h 43"/>
                <a:gd name="T32" fmla="*/ 10 w 14"/>
                <a:gd name="T33" fmla="*/ 14 h 43"/>
                <a:gd name="T34" fmla="*/ 9 w 14"/>
                <a:gd name="T35" fmla="*/ 15 h 43"/>
                <a:gd name="T36" fmla="*/ 9 w 14"/>
                <a:gd name="T37" fmla="*/ 16 h 43"/>
                <a:gd name="T38" fmla="*/ 9 w 14"/>
                <a:gd name="T39" fmla="*/ 17 h 43"/>
                <a:gd name="T40" fmla="*/ 9 w 14"/>
                <a:gd name="T41" fmla="*/ 17 h 43"/>
                <a:gd name="T42" fmla="*/ 8 w 14"/>
                <a:gd name="T43" fmla="*/ 18 h 43"/>
                <a:gd name="T44" fmla="*/ 8 w 14"/>
                <a:gd name="T45" fmla="*/ 19 h 43"/>
                <a:gd name="T46" fmla="*/ 8 w 14"/>
                <a:gd name="T47" fmla="*/ 20 h 43"/>
                <a:gd name="T48" fmla="*/ 7 w 14"/>
                <a:gd name="T49" fmla="*/ 21 h 43"/>
                <a:gd name="T50" fmla="*/ 7 w 14"/>
                <a:gd name="T51" fmla="*/ 22 h 43"/>
                <a:gd name="T52" fmla="*/ 7 w 14"/>
                <a:gd name="T53" fmla="*/ 23 h 43"/>
                <a:gd name="T54" fmla="*/ 7 w 14"/>
                <a:gd name="T55" fmla="*/ 24 h 43"/>
                <a:gd name="T56" fmla="*/ 6 w 14"/>
                <a:gd name="T57" fmla="*/ 25 h 43"/>
                <a:gd name="T58" fmla="*/ 6 w 14"/>
                <a:gd name="T59" fmla="*/ 25 h 43"/>
                <a:gd name="T60" fmla="*/ 6 w 14"/>
                <a:gd name="T61" fmla="*/ 26 h 43"/>
                <a:gd name="T62" fmla="*/ 5 w 14"/>
                <a:gd name="T63" fmla="*/ 27 h 43"/>
                <a:gd name="T64" fmla="*/ 5 w 14"/>
                <a:gd name="T65" fmla="*/ 28 h 43"/>
                <a:gd name="T66" fmla="*/ 5 w 14"/>
                <a:gd name="T67" fmla="*/ 29 h 43"/>
                <a:gd name="T68" fmla="*/ 4 w 14"/>
                <a:gd name="T69" fmla="*/ 30 h 43"/>
                <a:gd name="T70" fmla="*/ 4 w 14"/>
                <a:gd name="T71" fmla="*/ 30 h 43"/>
                <a:gd name="T72" fmla="*/ 4 w 14"/>
                <a:gd name="T73" fmla="*/ 31 h 43"/>
                <a:gd name="T74" fmla="*/ 4 w 14"/>
                <a:gd name="T75" fmla="*/ 32 h 43"/>
                <a:gd name="T76" fmla="*/ 3 w 14"/>
                <a:gd name="T77" fmla="*/ 33 h 43"/>
                <a:gd name="T78" fmla="*/ 3 w 14"/>
                <a:gd name="T79" fmla="*/ 34 h 43"/>
                <a:gd name="T80" fmla="*/ 3 w 14"/>
                <a:gd name="T81" fmla="*/ 35 h 43"/>
                <a:gd name="T82" fmla="*/ 3 w 14"/>
                <a:gd name="T83" fmla="*/ 35 h 43"/>
                <a:gd name="T84" fmla="*/ 2 w 14"/>
                <a:gd name="T85" fmla="*/ 36 h 43"/>
                <a:gd name="T86" fmla="*/ 2 w 14"/>
                <a:gd name="T87" fmla="*/ 37 h 43"/>
                <a:gd name="T88" fmla="*/ 2 w 14"/>
                <a:gd name="T89" fmla="*/ 38 h 43"/>
                <a:gd name="T90" fmla="*/ 2 w 14"/>
                <a:gd name="T91" fmla="*/ 39 h 43"/>
                <a:gd name="T92" fmla="*/ 1 w 14"/>
                <a:gd name="T93" fmla="*/ 39 h 43"/>
                <a:gd name="T94" fmla="*/ 1 w 14"/>
                <a:gd name="T95" fmla="*/ 40 h 43"/>
                <a:gd name="T96" fmla="*/ 1 w 14"/>
                <a:gd name="T97" fmla="*/ 41 h 43"/>
                <a:gd name="T98" fmla="*/ 0 w 14"/>
                <a:gd name="T99" fmla="*/ 42 h 43"/>
                <a:gd name="T100" fmla="*/ 0 w 14"/>
                <a:gd name="T101" fmla="*/ 43 h 43"/>
                <a:gd name="T102" fmla="*/ 0 w 14"/>
                <a:gd name="T10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3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1" name="Freeform 1396"/>
            <p:cNvSpPr>
              <a:spLocks/>
            </p:cNvSpPr>
            <p:nvPr/>
          </p:nvSpPr>
          <p:spPr bwMode="auto">
            <a:xfrm>
              <a:off x="5079839" y="3904732"/>
              <a:ext cx="13780" cy="33464"/>
            </a:xfrm>
            <a:custGeom>
              <a:avLst/>
              <a:gdLst>
                <a:gd name="T0" fmla="*/ 14 w 14"/>
                <a:gd name="T1" fmla="*/ 0 h 34"/>
                <a:gd name="T2" fmla="*/ 14 w 14"/>
                <a:gd name="T3" fmla="*/ 0 h 34"/>
                <a:gd name="T4" fmla="*/ 14 w 14"/>
                <a:gd name="T5" fmla="*/ 1 h 34"/>
                <a:gd name="T6" fmla="*/ 13 w 14"/>
                <a:gd name="T7" fmla="*/ 2 h 34"/>
                <a:gd name="T8" fmla="*/ 13 w 14"/>
                <a:gd name="T9" fmla="*/ 3 h 34"/>
                <a:gd name="T10" fmla="*/ 13 w 14"/>
                <a:gd name="T11" fmla="*/ 3 h 34"/>
                <a:gd name="T12" fmla="*/ 12 w 14"/>
                <a:gd name="T13" fmla="*/ 4 h 34"/>
                <a:gd name="T14" fmla="*/ 12 w 14"/>
                <a:gd name="T15" fmla="*/ 5 h 34"/>
                <a:gd name="T16" fmla="*/ 12 w 14"/>
                <a:gd name="T17" fmla="*/ 6 h 34"/>
                <a:gd name="T18" fmla="*/ 11 w 14"/>
                <a:gd name="T19" fmla="*/ 7 h 34"/>
                <a:gd name="T20" fmla="*/ 11 w 14"/>
                <a:gd name="T21" fmla="*/ 7 h 34"/>
                <a:gd name="T22" fmla="*/ 11 w 14"/>
                <a:gd name="T23" fmla="*/ 8 h 34"/>
                <a:gd name="T24" fmla="*/ 11 w 14"/>
                <a:gd name="T25" fmla="*/ 9 h 34"/>
                <a:gd name="T26" fmla="*/ 10 w 14"/>
                <a:gd name="T27" fmla="*/ 9 h 34"/>
                <a:gd name="T28" fmla="*/ 10 w 14"/>
                <a:gd name="T29" fmla="*/ 10 h 34"/>
                <a:gd name="T30" fmla="*/ 10 w 14"/>
                <a:gd name="T31" fmla="*/ 11 h 34"/>
                <a:gd name="T32" fmla="*/ 10 w 14"/>
                <a:gd name="T33" fmla="*/ 12 h 34"/>
                <a:gd name="T34" fmla="*/ 9 w 14"/>
                <a:gd name="T35" fmla="*/ 12 h 34"/>
                <a:gd name="T36" fmla="*/ 9 w 14"/>
                <a:gd name="T37" fmla="*/ 13 h 34"/>
                <a:gd name="T38" fmla="*/ 9 w 14"/>
                <a:gd name="T39" fmla="*/ 14 h 34"/>
                <a:gd name="T40" fmla="*/ 8 w 14"/>
                <a:gd name="T41" fmla="*/ 15 h 34"/>
                <a:gd name="T42" fmla="*/ 8 w 14"/>
                <a:gd name="T43" fmla="*/ 15 h 34"/>
                <a:gd name="T44" fmla="*/ 8 w 14"/>
                <a:gd name="T45" fmla="*/ 16 h 34"/>
                <a:gd name="T46" fmla="*/ 8 w 14"/>
                <a:gd name="T47" fmla="*/ 17 h 34"/>
                <a:gd name="T48" fmla="*/ 7 w 14"/>
                <a:gd name="T49" fmla="*/ 17 h 34"/>
                <a:gd name="T50" fmla="*/ 7 w 14"/>
                <a:gd name="T51" fmla="*/ 18 h 34"/>
                <a:gd name="T52" fmla="*/ 7 w 14"/>
                <a:gd name="T53" fmla="*/ 19 h 34"/>
                <a:gd name="T54" fmla="*/ 7 w 14"/>
                <a:gd name="T55" fmla="*/ 19 h 34"/>
                <a:gd name="T56" fmla="*/ 6 w 14"/>
                <a:gd name="T57" fmla="*/ 20 h 34"/>
                <a:gd name="T58" fmla="*/ 6 w 14"/>
                <a:gd name="T59" fmla="*/ 21 h 34"/>
                <a:gd name="T60" fmla="*/ 6 w 14"/>
                <a:gd name="T61" fmla="*/ 21 h 34"/>
                <a:gd name="T62" fmla="*/ 6 w 14"/>
                <a:gd name="T63" fmla="*/ 22 h 34"/>
                <a:gd name="T64" fmla="*/ 5 w 14"/>
                <a:gd name="T65" fmla="*/ 23 h 34"/>
                <a:gd name="T66" fmla="*/ 5 w 14"/>
                <a:gd name="T67" fmla="*/ 23 h 34"/>
                <a:gd name="T68" fmla="*/ 4 w 14"/>
                <a:gd name="T69" fmla="*/ 24 h 34"/>
                <a:gd name="T70" fmla="*/ 4 w 14"/>
                <a:gd name="T71" fmla="*/ 25 h 34"/>
                <a:gd name="T72" fmla="*/ 4 w 14"/>
                <a:gd name="T73" fmla="*/ 25 h 34"/>
                <a:gd name="T74" fmla="*/ 4 w 14"/>
                <a:gd name="T75" fmla="*/ 26 h 34"/>
                <a:gd name="T76" fmla="*/ 3 w 14"/>
                <a:gd name="T77" fmla="*/ 26 h 34"/>
                <a:gd name="T78" fmla="*/ 3 w 14"/>
                <a:gd name="T79" fmla="*/ 27 h 34"/>
                <a:gd name="T80" fmla="*/ 3 w 14"/>
                <a:gd name="T81" fmla="*/ 28 h 34"/>
                <a:gd name="T82" fmla="*/ 3 w 14"/>
                <a:gd name="T83" fmla="*/ 28 h 34"/>
                <a:gd name="T84" fmla="*/ 2 w 14"/>
                <a:gd name="T85" fmla="*/ 29 h 34"/>
                <a:gd name="T86" fmla="*/ 2 w 14"/>
                <a:gd name="T87" fmla="*/ 29 h 34"/>
                <a:gd name="T88" fmla="*/ 2 w 14"/>
                <a:gd name="T89" fmla="*/ 30 h 34"/>
                <a:gd name="T90" fmla="*/ 1 w 14"/>
                <a:gd name="T91" fmla="*/ 31 h 34"/>
                <a:gd name="T92" fmla="*/ 1 w 14"/>
                <a:gd name="T93" fmla="*/ 31 h 34"/>
                <a:gd name="T94" fmla="*/ 1 w 14"/>
                <a:gd name="T95" fmla="*/ 32 h 34"/>
                <a:gd name="T96" fmla="*/ 1 w 14"/>
                <a:gd name="T97" fmla="*/ 32 h 34"/>
                <a:gd name="T98" fmla="*/ 0 w 14"/>
                <a:gd name="T99" fmla="*/ 33 h 34"/>
                <a:gd name="T100" fmla="*/ 0 w 14"/>
                <a:gd name="T101" fmla="*/ 33 h 34"/>
                <a:gd name="T102" fmla="*/ 0 w 14"/>
                <a:gd name="T10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4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2" name="Freeform 1397"/>
            <p:cNvSpPr>
              <a:spLocks/>
            </p:cNvSpPr>
            <p:nvPr/>
          </p:nvSpPr>
          <p:spPr bwMode="auto">
            <a:xfrm>
              <a:off x="5066060" y="3937212"/>
              <a:ext cx="13780" cy="24607"/>
            </a:xfrm>
            <a:custGeom>
              <a:avLst/>
              <a:gdLst>
                <a:gd name="T0" fmla="*/ 14 w 14"/>
                <a:gd name="T1" fmla="*/ 0 h 25"/>
                <a:gd name="T2" fmla="*/ 14 w 14"/>
                <a:gd name="T3" fmla="*/ 1 h 25"/>
                <a:gd name="T4" fmla="*/ 14 w 14"/>
                <a:gd name="T5" fmla="*/ 2 h 25"/>
                <a:gd name="T6" fmla="*/ 13 w 14"/>
                <a:gd name="T7" fmla="*/ 2 h 25"/>
                <a:gd name="T8" fmla="*/ 13 w 14"/>
                <a:gd name="T9" fmla="*/ 3 h 25"/>
                <a:gd name="T10" fmla="*/ 13 w 14"/>
                <a:gd name="T11" fmla="*/ 3 h 25"/>
                <a:gd name="T12" fmla="*/ 12 w 14"/>
                <a:gd name="T13" fmla="*/ 4 h 25"/>
                <a:gd name="T14" fmla="*/ 12 w 14"/>
                <a:gd name="T15" fmla="*/ 4 h 25"/>
                <a:gd name="T16" fmla="*/ 12 w 14"/>
                <a:gd name="T17" fmla="*/ 5 h 25"/>
                <a:gd name="T18" fmla="*/ 12 w 14"/>
                <a:gd name="T19" fmla="*/ 5 h 25"/>
                <a:gd name="T20" fmla="*/ 11 w 14"/>
                <a:gd name="T21" fmla="*/ 6 h 25"/>
                <a:gd name="T22" fmla="*/ 11 w 14"/>
                <a:gd name="T23" fmla="*/ 6 h 25"/>
                <a:gd name="T24" fmla="*/ 11 w 14"/>
                <a:gd name="T25" fmla="*/ 7 h 25"/>
                <a:gd name="T26" fmla="*/ 10 w 14"/>
                <a:gd name="T27" fmla="*/ 7 h 25"/>
                <a:gd name="T28" fmla="*/ 10 w 14"/>
                <a:gd name="T29" fmla="*/ 8 h 25"/>
                <a:gd name="T30" fmla="*/ 10 w 14"/>
                <a:gd name="T31" fmla="*/ 8 h 25"/>
                <a:gd name="T32" fmla="*/ 9 w 14"/>
                <a:gd name="T33" fmla="*/ 9 h 25"/>
                <a:gd name="T34" fmla="*/ 9 w 14"/>
                <a:gd name="T35" fmla="*/ 9 h 25"/>
                <a:gd name="T36" fmla="*/ 9 w 14"/>
                <a:gd name="T37" fmla="*/ 10 h 25"/>
                <a:gd name="T38" fmla="*/ 9 w 14"/>
                <a:gd name="T39" fmla="*/ 10 h 25"/>
                <a:gd name="T40" fmla="*/ 8 w 14"/>
                <a:gd name="T41" fmla="*/ 11 h 25"/>
                <a:gd name="T42" fmla="*/ 8 w 14"/>
                <a:gd name="T43" fmla="*/ 11 h 25"/>
                <a:gd name="T44" fmla="*/ 8 w 14"/>
                <a:gd name="T45" fmla="*/ 12 h 25"/>
                <a:gd name="T46" fmla="*/ 8 w 14"/>
                <a:gd name="T47" fmla="*/ 12 h 25"/>
                <a:gd name="T48" fmla="*/ 7 w 14"/>
                <a:gd name="T49" fmla="*/ 13 h 25"/>
                <a:gd name="T50" fmla="*/ 7 w 14"/>
                <a:gd name="T51" fmla="*/ 13 h 25"/>
                <a:gd name="T52" fmla="*/ 7 w 14"/>
                <a:gd name="T53" fmla="*/ 14 h 25"/>
                <a:gd name="T54" fmla="*/ 7 w 14"/>
                <a:gd name="T55" fmla="*/ 14 h 25"/>
                <a:gd name="T56" fmla="*/ 6 w 14"/>
                <a:gd name="T57" fmla="*/ 15 h 25"/>
                <a:gd name="T58" fmla="*/ 6 w 14"/>
                <a:gd name="T59" fmla="*/ 15 h 25"/>
                <a:gd name="T60" fmla="*/ 6 w 14"/>
                <a:gd name="T61" fmla="*/ 15 h 25"/>
                <a:gd name="T62" fmla="*/ 5 w 14"/>
                <a:gd name="T63" fmla="*/ 16 h 25"/>
                <a:gd name="T64" fmla="*/ 5 w 14"/>
                <a:gd name="T65" fmla="*/ 16 h 25"/>
                <a:gd name="T66" fmla="*/ 5 w 14"/>
                <a:gd name="T67" fmla="*/ 17 h 25"/>
                <a:gd name="T68" fmla="*/ 5 w 14"/>
                <a:gd name="T69" fmla="*/ 17 h 25"/>
                <a:gd name="T70" fmla="*/ 4 w 14"/>
                <a:gd name="T71" fmla="*/ 18 h 25"/>
                <a:gd name="T72" fmla="*/ 4 w 14"/>
                <a:gd name="T73" fmla="*/ 18 h 25"/>
                <a:gd name="T74" fmla="*/ 4 w 14"/>
                <a:gd name="T75" fmla="*/ 19 h 25"/>
                <a:gd name="T76" fmla="*/ 4 w 14"/>
                <a:gd name="T77" fmla="*/ 19 h 25"/>
                <a:gd name="T78" fmla="*/ 3 w 14"/>
                <a:gd name="T79" fmla="*/ 19 h 25"/>
                <a:gd name="T80" fmla="*/ 3 w 14"/>
                <a:gd name="T81" fmla="*/ 20 h 25"/>
                <a:gd name="T82" fmla="*/ 3 w 14"/>
                <a:gd name="T83" fmla="*/ 20 h 25"/>
                <a:gd name="T84" fmla="*/ 2 w 14"/>
                <a:gd name="T85" fmla="*/ 21 h 25"/>
                <a:gd name="T86" fmla="*/ 2 w 14"/>
                <a:gd name="T87" fmla="*/ 21 h 25"/>
                <a:gd name="T88" fmla="*/ 2 w 14"/>
                <a:gd name="T89" fmla="*/ 22 h 25"/>
                <a:gd name="T90" fmla="*/ 2 w 14"/>
                <a:gd name="T91" fmla="*/ 22 h 25"/>
                <a:gd name="T92" fmla="*/ 1 w 14"/>
                <a:gd name="T93" fmla="*/ 22 h 25"/>
                <a:gd name="T94" fmla="*/ 1 w 14"/>
                <a:gd name="T95" fmla="*/ 23 h 25"/>
                <a:gd name="T96" fmla="*/ 1 w 14"/>
                <a:gd name="T97" fmla="*/ 23 h 25"/>
                <a:gd name="T98" fmla="*/ 0 w 14"/>
                <a:gd name="T99" fmla="*/ 24 h 25"/>
                <a:gd name="T100" fmla="*/ 0 w 14"/>
                <a:gd name="T101" fmla="*/ 24 h 25"/>
                <a:gd name="T102" fmla="*/ 0 w 14"/>
                <a:gd name="T10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5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3" name="Freeform 1398"/>
            <p:cNvSpPr>
              <a:spLocks/>
            </p:cNvSpPr>
            <p:nvPr/>
          </p:nvSpPr>
          <p:spPr bwMode="auto">
            <a:xfrm>
              <a:off x="5052280" y="3960834"/>
              <a:ext cx="13780" cy="17716"/>
            </a:xfrm>
            <a:custGeom>
              <a:avLst/>
              <a:gdLst>
                <a:gd name="T0" fmla="*/ 14 w 14"/>
                <a:gd name="T1" fmla="*/ 0 h 18"/>
                <a:gd name="T2" fmla="*/ 14 w 14"/>
                <a:gd name="T3" fmla="*/ 1 h 18"/>
                <a:gd name="T4" fmla="*/ 13 w 14"/>
                <a:gd name="T5" fmla="*/ 1 h 18"/>
                <a:gd name="T6" fmla="*/ 13 w 14"/>
                <a:gd name="T7" fmla="*/ 1 h 18"/>
                <a:gd name="T8" fmla="*/ 13 w 14"/>
                <a:gd name="T9" fmla="*/ 2 h 18"/>
                <a:gd name="T10" fmla="*/ 13 w 14"/>
                <a:gd name="T11" fmla="*/ 2 h 18"/>
                <a:gd name="T12" fmla="*/ 12 w 14"/>
                <a:gd name="T13" fmla="*/ 2 h 18"/>
                <a:gd name="T14" fmla="*/ 12 w 14"/>
                <a:gd name="T15" fmla="*/ 3 h 18"/>
                <a:gd name="T16" fmla="*/ 12 w 14"/>
                <a:gd name="T17" fmla="*/ 3 h 18"/>
                <a:gd name="T18" fmla="*/ 12 w 14"/>
                <a:gd name="T19" fmla="*/ 4 h 18"/>
                <a:gd name="T20" fmla="*/ 11 w 14"/>
                <a:gd name="T21" fmla="*/ 4 h 18"/>
                <a:gd name="T22" fmla="*/ 11 w 14"/>
                <a:gd name="T23" fmla="*/ 4 h 18"/>
                <a:gd name="T24" fmla="*/ 11 w 14"/>
                <a:gd name="T25" fmla="*/ 5 h 18"/>
                <a:gd name="T26" fmla="*/ 11 w 14"/>
                <a:gd name="T27" fmla="*/ 5 h 18"/>
                <a:gd name="T28" fmla="*/ 10 w 14"/>
                <a:gd name="T29" fmla="*/ 6 h 18"/>
                <a:gd name="T30" fmla="*/ 10 w 14"/>
                <a:gd name="T31" fmla="*/ 6 h 18"/>
                <a:gd name="T32" fmla="*/ 10 w 14"/>
                <a:gd name="T33" fmla="*/ 6 h 18"/>
                <a:gd name="T34" fmla="*/ 9 w 14"/>
                <a:gd name="T35" fmla="*/ 7 h 18"/>
                <a:gd name="T36" fmla="*/ 9 w 14"/>
                <a:gd name="T37" fmla="*/ 7 h 18"/>
                <a:gd name="T38" fmla="*/ 9 w 14"/>
                <a:gd name="T39" fmla="*/ 8 h 18"/>
                <a:gd name="T40" fmla="*/ 9 w 14"/>
                <a:gd name="T41" fmla="*/ 8 h 18"/>
                <a:gd name="T42" fmla="*/ 8 w 14"/>
                <a:gd name="T43" fmla="*/ 8 h 18"/>
                <a:gd name="T44" fmla="*/ 8 w 14"/>
                <a:gd name="T45" fmla="*/ 9 h 18"/>
                <a:gd name="T46" fmla="*/ 8 w 14"/>
                <a:gd name="T47" fmla="*/ 9 h 18"/>
                <a:gd name="T48" fmla="*/ 8 w 14"/>
                <a:gd name="T49" fmla="*/ 9 h 18"/>
                <a:gd name="T50" fmla="*/ 7 w 14"/>
                <a:gd name="T51" fmla="*/ 10 h 18"/>
                <a:gd name="T52" fmla="*/ 7 w 14"/>
                <a:gd name="T53" fmla="*/ 10 h 18"/>
                <a:gd name="T54" fmla="*/ 7 w 14"/>
                <a:gd name="T55" fmla="*/ 10 h 18"/>
                <a:gd name="T56" fmla="*/ 6 w 14"/>
                <a:gd name="T57" fmla="*/ 11 h 18"/>
                <a:gd name="T58" fmla="*/ 6 w 14"/>
                <a:gd name="T59" fmla="*/ 11 h 18"/>
                <a:gd name="T60" fmla="*/ 6 w 14"/>
                <a:gd name="T61" fmla="*/ 11 h 18"/>
                <a:gd name="T62" fmla="*/ 6 w 14"/>
                <a:gd name="T63" fmla="*/ 12 h 18"/>
                <a:gd name="T64" fmla="*/ 5 w 14"/>
                <a:gd name="T65" fmla="*/ 12 h 18"/>
                <a:gd name="T66" fmla="*/ 5 w 14"/>
                <a:gd name="T67" fmla="*/ 13 h 18"/>
                <a:gd name="T68" fmla="*/ 5 w 14"/>
                <a:gd name="T69" fmla="*/ 13 h 18"/>
                <a:gd name="T70" fmla="*/ 5 w 14"/>
                <a:gd name="T71" fmla="*/ 13 h 18"/>
                <a:gd name="T72" fmla="*/ 4 w 14"/>
                <a:gd name="T73" fmla="*/ 14 h 18"/>
                <a:gd name="T74" fmla="*/ 4 w 14"/>
                <a:gd name="T75" fmla="*/ 14 h 18"/>
                <a:gd name="T76" fmla="*/ 4 w 14"/>
                <a:gd name="T77" fmla="*/ 14 h 18"/>
                <a:gd name="T78" fmla="*/ 3 w 14"/>
                <a:gd name="T79" fmla="*/ 15 h 18"/>
                <a:gd name="T80" fmla="*/ 3 w 14"/>
                <a:gd name="T81" fmla="*/ 15 h 18"/>
                <a:gd name="T82" fmla="*/ 3 w 14"/>
                <a:gd name="T83" fmla="*/ 15 h 18"/>
                <a:gd name="T84" fmla="*/ 3 w 14"/>
                <a:gd name="T85" fmla="*/ 15 h 18"/>
                <a:gd name="T86" fmla="*/ 2 w 14"/>
                <a:gd name="T87" fmla="*/ 16 h 18"/>
                <a:gd name="T88" fmla="*/ 2 w 14"/>
                <a:gd name="T89" fmla="*/ 16 h 18"/>
                <a:gd name="T90" fmla="*/ 2 w 14"/>
                <a:gd name="T91" fmla="*/ 17 h 18"/>
                <a:gd name="T92" fmla="*/ 1 w 14"/>
                <a:gd name="T93" fmla="*/ 17 h 18"/>
                <a:gd name="T94" fmla="*/ 1 w 14"/>
                <a:gd name="T95" fmla="*/ 17 h 18"/>
                <a:gd name="T96" fmla="*/ 1 w 14"/>
                <a:gd name="T97" fmla="*/ 18 h 18"/>
                <a:gd name="T98" fmla="*/ 1 w 14"/>
                <a:gd name="T99" fmla="*/ 18 h 18"/>
                <a:gd name="T100" fmla="*/ 0 w 14"/>
                <a:gd name="T101" fmla="*/ 18 h 18"/>
                <a:gd name="T102" fmla="*/ 0 w 14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8">
                  <a:moveTo>
                    <a:pt x="14" y="0"/>
                  </a:move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4" name="Freeform 1399"/>
            <p:cNvSpPr>
              <a:spLocks/>
            </p:cNvSpPr>
            <p:nvPr/>
          </p:nvSpPr>
          <p:spPr bwMode="auto">
            <a:xfrm>
              <a:off x="5038501" y="3978551"/>
              <a:ext cx="13780" cy="14764"/>
            </a:xfrm>
            <a:custGeom>
              <a:avLst/>
              <a:gdLst>
                <a:gd name="T0" fmla="*/ 14 w 14"/>
                <a:gd name="T1" fmla="*/ 0 h 15"/>
                <a:gd name="T2" fmla="*/ 14 w 14"/>
                <a:gd name="T3" fmla="*/ 0 h 15"/>
                <a:gd name="T4" fmla="*/ 14 w 14"/>
                <a:gd name="T5" fmla="*/ 1 h 15"/>
                <a:gd name="T6" fmla="*/ 13 w 14"/>
                <a:gd name="T7" fmla="*/ 1 h 15"/>
                <a:gd name="T8" fmla="*/ 13 w 14"/>
                <a:gd name="T9" fmla="*/ 2 h 15"/>
                <a:gd name="T10" fmla="*/ 13 w 14"/>
                <a:gd name="T11" fmla="*/ 2 h 15"/>
                <a:gd name="T12" fmla="*/ 13 w 14"/>
                <a:gd name="T13" fmla="*/ 2 h 15"/>
                <a:gd name="T14" fmla="*/ 12 w 14"/>
                <a:gd name="T15" fmla="*/ 2 h 15"/>
                <a:gd name="T16" fmla="*/ 12 w 14"/>
                <a:gd name="T17" fmla="*/ 3 h 15"/>
                <a:gd name="T18" fmla="*/ 12 w 14"/>
                <a:gd name="T19" fmla="*/ 3 h 15"/>
                <a:gd name="T20" fmla="*/ 12 w 14"/>
                <a:gd name="T21" fmla="*/ 3 h 15"/>
                <a:gd name="T22" fmla="*/ 11 w 14"/>
                <a:gd name="T23" fmla="*/ 4 h 15"/>
                <a:gd name="T24" fmla="*/ 11 w 14"/>
                <a:gd name="T25" fmla="*/ 4 h 15"/>
                <a:gd name="T26" fmla="*/ 11 w 14"/>
                <a:gd name="T27" fmla="*/ 4 h 15"/>
                <a:gd name="T28" fmla="*/ 10 w 14"/>
                <a:gd name="T29" fmla="*/ 5 h 15"/>
                <a:gd name="T30" fmla="*/ 10 w 14"/>
                <a:gd name="T31" fmla="*/ 5 h 15"/>
                <a:gd name="T32" fmla="*/ 10 w 14"/>
                <a:gd name="T33" fmla="*/ 5 h 15"/>
                <a:gd name="T34" fmla="*/ 10 w 14"/>
                <a:gd name="T35" fmla="*/ 6 h 15"/>
                <a:gd name="T36" fmla="*/ 9 w 14"/>
                <a:gd name="T37" fmla="*/ 6 h 15"/>
                <a:gd name="T38" fmla="*/ 9 w 14"/>
                <a:gd name="T39" fmla="*/ 6 h 15"/>
                <a:gd name="T40" fmla="*/ 9 w 14"/>
                <a:gd name="T41" fmla="*/ 6 h 15"/>
                <a:gd name="T42" fmla="*/ 9 w 14"/>
                <a:gd name="T43" fmla="*/ 7 h 15"/>
                <a:gd name="T44" fmla="*/ 8 w 14"/>
                <a:gd name="T45" fmla="*/ 7 h 15"/>
                <a:gd name="T46" fmla="*/ 8 w 14"/>
                <a:gd name="T47" fmla="*/ 8 h 15"/>
                <a:gd name="T48" fmla="*/ 8 w 14"/>
                <a:gd name="T49" fmla="*/ 8 h 15"/>
                <a:gd name="T50" fmla="*/ 7 w 14"/>
                <a:gd name="T51" fmla="*/ 8 h 15"/>
                <a:gd name="T52" fmla="*/ 7 w 14"/>
                <a:gd name="T53" fmla="*/ 8 h 15"/>
                <a:gd name="T54" fmla="*/ 7 w 14"/>
                <a:gd name="T55" fmla="*/ 9 h 15"/>
                <a:gd name="T56" fmla="*/ 7 w 14"/>
                <a:gd name="T57" fmla="*/ 9 h 15"/>
                <a:gd name="T58" fmla="*/ 6 w 14"/>
                <a:gd name="T59" fmla="*/ 9 h 15"/>
                <a:gd name="T60" fmla="*/ 6 w 14"/>
                <a:gd name="T61" fmla="*/ 9 h 15"/>
                <a:gd name="T62" fmla="*/ 6 w 14"/>
                <a:gd name="T63" fmla="*/ 10 h 15"/>
                <a:gd name="T64" fmla="*/ 6 w 14"/>
                <a:gd name="T65" fmla="*/ 10 h 15"/>
                <a:gd name="T66" fmla="*/ 5 w 14"/>
                <a:gd name="T67" fmla="*/ 10 h 15"/>
                <a:gd name="T68" fmla="*/ 5 w 14"/>
                <a:gd name="T69" fmla="*/ 10 h 15"/>
                <a:gd name="T70" fmla="*/ 5 w 14"/>
                <a:gd name="T71" fmla="*/ 11 h 15"/>
                <a:gd name="T72" fmla="*/ 5 w 14"/>
                <a:gd name="T73" fmla="*/ 11 h 15"/>
                <a:gd name="T74" fmla="*/ 4 w 14"/>
                <a:gd name="T75" fmla="*/ 11 h 15"/>
                <a:gd name="T76" fmla="*/ 4 w 14"/>
                <a:gd name="T77" fmla="*/ 12 h 15"/>
                <a:gd name="T78" fmla="*/ 4 w 14"/>
                <a:gd name="T79" fmla="*/ 12 h 15"/>
                <a:gd name="T80" fmla="*/ 3 w 14"/>
                <a:gd name="T81" fmla="*/ 12 h 15"/>
                <a:gd name="T82" fmla="*/ 3 w 14"/>
                <a:gd name="T83" fmla="*/ 13 h 15"/>
                <a:gd name="T84" fmla="*/ 3 w 14"/>
                <a:gd name="T85" fmla="*/ 13 h 15"/>
                <a:gd name="T86" fmla="*/ 3 w 14"/>
                <a:gd name="T87" fmla="*/ 13 h 15"/>
                <a:gd name="T88" fmla="*/ 2 w 14"/>
                <a:gd name="T89" fmla="*/ 13 h 15"/>
                <a:gd name="T90" fmla="*/ 2 w 14"/>
                <a:gd name="T91" fmla="*/ 14 h 15"/>
                <a:gd name="T92" fmla="*/ 2 w 14"/>
                <a:gd name="T93" fmla="*/ 14 h 15"/>
                <a:gd name="T94" fmla="*/ 2 w 14"/>
                <a:gd name="T95" fmla="*/ 14 h 15"/>
                <a:gd name="T96" fmla="*/ 1 w 14"/>
                <a:gd name="T97" fmla="*/ 15 h 15"/>
                <a:gd name="T98" fmla="*/ 1 w 14"/>
                <a:gd name="T99" fmla="*/ 15 h 15"/>
                <a:gd name="T100" fmla="*/ 1 w 14"/>
                <a:gd name="T101" fmla="*/ 15 h 15"/>
                <a:gd name="T102" fmla="*/ 0 w 14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5" name="Freeform 1400"/>
            <p:cNvSpPr>
              <a:spLocks/>
            </p:cNvSpPr>
            <p:nvPr/>
          </p:nvSpPr>
          <p:spPr bwMode="auto">
            <a:xfrm>
              <a:off x="5025706" y="3993315"/>
              <a:ext cx="13780" cy="12796"/>
            </a:xfrm>
            <a:custGeom>
              <a:avLst/>
              <a:gdLst>
                <a:gd name="T0" fmla="*/ 14 w 14"/>
                <a:gd name="T1" fmla="*/ 0 h 13"/>
                <a:gd name="T2" fmla="*/ 13 w 14"/>
                <a:gd name="T3" fmla="*/ 0 h 13"/>
                <a:gd name="T4" fmla="*/ 13 w 14"/>
                <a:gd name="T5" fmla="*/ 1 h 13"/>
                <a:gd name="T6" fmla="*/ 13 w 14"/>
                <a:gd name="T7" fmla="*/ 1 h 13"/>
                <a:gd name="T8" fmla="*/ 13 w 14"/>
                <a:gd name="T9" fmla="*/ 1 h 13"/>
                <a:gd name="T10" fmla="*/ 12 w 14"/>
                <a:gd name="T11" fmla="*/ 1 h 13"/>
                <a:gd name="T12" fmla="*/ 12 w 14"/>
                <a:gd name="T13" fmla="*/ 2 h 13"/>
                <a:gd name="T14" fmla="*/ 12 w 14"/>
                <a:gd name="T15" fmla="*/ 2 h 13"/>
                <a:gd name="T16" fmla="*/ 12 w 14"/>
                <a:gd name="T17" fmla="*/ 2 h 13"/>
                <a:gd name="T18" fmla="*/ 11 w 14"/>
                <a:gd name="T19" fmla="*/ 2 h 13"/>
                <a:gd name="T20" fmla="*/ 11 w 14"/>
                <a:gd name="T21" fmla="*/ 3 h 13"/>
                <a:gd name="T22" fmla="*/ 11 w 14"/>
                <a:gd name="T23" fmla="*/ 3 h 13"/>
                <a:gd name="T24" fmla="*/ 10 w 14"/>
                <a:gd name="T25" fmla="*/ 3 h 13"/>
                <a:gd name="T26" fmla="*/ 10 w 14"/>
                <a:gd name="T27" fmla="*/ 3 h 13"/>
                <a:gd name="T28" fmla="*/ 10 w 14"/>
                <a:gd name="T29" fmla="*/ 4 h 13"/>
                <a:gd name="T30" fmla="*/ 10 w 14"/>
                <a:gd name="T31" fmla="*/ 4 h 13"/>
                <a:gd name="T32" fmla="*/ 9 w 14"/>
                <a:gd name="T33" fmla="*/ 4 h 13"/>
                <a:gd name="T34" fmla="*/ 9 w 14"/>
                <a:gd name="T35" fmla="*/ 4 h 13"/>
                <a:gd name="T36" fmla="*/ 9 w 14"/>
                <a:gd name="T37" fmla="*/ 5 h 13"/>
                <a:gd name="T38" fmla="*/ 9 w 14"/>
                <a:gd name="T39" fmla="*/ 5 h 13"/>
                <a:gd name="T40" fmla="*/ 8 w 14"/>
                <a:gd name="T41" fmla="*/ 5 h 13"/>
                <a:gd name="T42" fmla="*/ 8 w 14"/>
                <a:gd name="T43" fmla="*/ 6 h 13"/>
                <a:gd name="T44" fmla="*/ 8 w 14"/>
                <a:gd name="T45" fmla="*/ 6 h 13"/>
                <a:gd name="T46" fmla="*/ 8 w 14"/>
                <a:gd name="T47" fmla="*/ 6 h 13"/>
                <a:gd name="T48" fmla="*/ 7 w 14"/>
                <a:gd name="T49" fmla="*/ 6 h 13"/>
                <a:gd name="T50" fmla="*/ 7 w 14"/>
                <a:gd name="T51" fmla="*/ 6 h 13"/>
                <a:gd name="T52" fmla="*/ 6 w 14"/>
                <a:gd name="T53" fmla="*/ 7 h 13"/>
                <a:gd name="T54" fmla="*/ 6 w 14"/>
                <a:gd name="T55" fmla="*/ 7 h 13"/>
                <a:gd name="T56" fmla="*/ 6 w 14"/>
                <a:gd name="T57" fmla="*/ 7 h 13"/>
                <a:gd name="T58" fmla="*/ 6 w 14"/>
                <a:gd name="T59" fmla="*/ 7 h 13"/>
                <a:gd name="T60" fmla="*/ 5 w 14"/>
                <a:gd name="T61" fmla="*/ 8 h 13"/>
                <a:gd name="T62" fmla="*/ 5 w 14"/>
                <a:gd name="T63" fmla="*/ 8 h 13"/>
                <a:gd name="T64" fmla="*/ 5 w 14"/>
                <a:gd name="T65" fmla="*/ 8 h 13"/>
                <a:gd name="T66" fmla="*/ 5 w 14"/>
                <a:gd name="T67" fmla="*/ 8 h 13"/>
                <a:gd name="T68" fmla="*/ 4 w 14"/>
                <a:gd name="T69" fmla="*/ 8 h 13"/>
                <a:gd name="T70" fmla="*/ 4 w 14"/>
                <a:gd name="T71" fmla="*/ 9 h 13"/>
                <a:gd name="T72" fmla="*/ 4 w 14"/>
                <a:gd name="T73" fmla="*/ 9 h 13"/>
                <a:gd name="T74" fmla="*/ 3 w 14"/>
                <a:gd name="T75" fmla="*/ 9 h 13"/>
                <a:gd name="T76" fmla="*/ 3 w 14"/>
                <a:gd name="T77" fmla="*/ 10 h 13"/>
                <a:gd name="T78" fmla="*/ 3 w 14"/>
                <a:gd name="T79" fmla="*/ 10 h 13"/>
                <a:gd name="T80" fmla="*/ 3 w 14"/>
                <a:gd name="T81" fmla="*/ 10 h 13"/>
                <a:gd name="T82" fmla="*/ 2 w 14"/>
                <a:gd name="T83" fmla="*/ 10 h 13"/>
                <a:gd name="T84" fmla="*/ 2 w 14"/>
                <a:gd name="T85" fmla="*/ 10 h 13"/>
                <a:gd name="T86" fmla="*/ 2 w 14"/>
                <a:gd name="T87" fmla="*/ 11 h 13"/>
                <a:gd name="T88" fmla="*/ 2 w 14"/>
                <a:gd name="T89" fmla="*/ 11 h 13"/>
                <a:gd name="T90" fmla="*/ 1 w 14"/>
                <a:gd name="T91" fmla="*/ 11 h 13"/>
                <a:gd name="T92" fmla="*/ 1 w 14"/>
                <a:gd name="T93" fmla="*/ 11 h 13"/>
                <a:gd name="T94" fmla="*/ 1 w 14"/>
                <a:gd name="T95" fmla="*/ 11 h 13"/>
                <a:gd name="T96" fmla="*/ 0 w 14"/>
                <a:gd name="T97" fmla="*/ 12 h 13"/>
                <a:gd name="T98" fmla="*/ 0 w 14"/>
                <a:gd name="T99" fmla="*/ 12 h 13"/>
                <a:gd name="T100" fmla="*/ 0 w 14"/>
                <a:gd name="T101" fmla="*/ 12 h 13"/>
                <a:gd name="T102" fmla="*/ 0 w 14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6" name="Freeform 1401"/>
            <p:cNvSpPr>
              <a:spLocks/>
            </p:cNvSpPr>
            <p:nvPr/>
          </p:nvSpPr>
          <p:spPr bwMode="auto">
            <a:xfrm>
              <a:off x="5011926" y="4005126"/>
              <a:ext cx="13780" cy="10827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1 h 11"/>
                <a:gd name="T4" fmla="*/ 13 w 14"/>
                <a:gd name="T5" fmla="*/ 1 h 11"/>
                <a:gd name="T6" fmla="*/ 13 w 14"/>
                <a:gd name="T7" fmla="*/ 1 h 11"/>
                <a:gd name="T8" fmla="*/ 13 w 14"/>
                <a:gd name="T9" fmla="*/ 1 h 11"/>
                <a:gd name="T10" fmla="*/ 13 w 14"/>
                <a:gd name="T11" fmla="*/ 1 h 11"/>
                <a:gd name="T12" fmla="*/ 12 w 14"/>
                <a:gd name="T13" fmla="*/ 2 h 11"/>
                <a:gd name="T14" fmla="*/ 12 w 14"/>
                <a:gd name="T15" fmla="*/ 2 h 11"/>
                <a:gd name="T16" fmla="*/ 12 w 14"/>
                <a:gd name="T17" fmla="*/ 2 h 11"/>
                <a:gd name="T18" fmla="*/ 12 w 14"/>
                <a:gd name="T19" fmla="*/ 2 h 11"/>
                <a:gd name="T20" fmla="*/ 11 w 14"/>
                <a:gd name="T21" fmla="*/ 2 h 11"/>
                <a:gd name="T22" fmla="*/ 11 w 14"/>
                <a:gd name="T23" fmla="*/ 3 h 11"/>
                <a:gd name="T24" fmla="*/ 11 w 14"/>
                <a:gd name="T25" fmla="*/ 3 h 11"/>
                <a:gd name="T26" fmla="*/ 10 w 14"/>
                <a:gd name="T27" fmla="*/ 3 h 11"/>
                <a:gd name="T28" fmla="*/ 10 w 14"/>
                <a:gd name="T29" fmla="*/ 3 h 11"/>
                <a:gd name="T30" fmla="*/ 10 w 14"/>
                <a:gd name="T31" fmla="*/ 4 h 11"/>
                <a:gd name="T32" fmla="*/ 10 w 14"/>
                <a:gd name="T33" fmla="*/ 4 h 11"/>
                <a:gd name="T34" fmla="*/ 9 w 14"/>
                <a:gd name="T35" fmla="*/ 4 h 11"/>
                <a:gd name="T36" fmla="*/ 9 w 14"/>
                <a:gd name="T37" fmla="*/ 4 h 11"/>
                <a:gd name="T38" fmla="*/ 9 w 14"/>
                <a:gd name="T39" fmla="*/ 4 h 11"/>
                <a:gd name="T40" fmla="*/ 9 w 14"/>
                <a:gd name="T41" fmla="*/ 5 h 11"/>
                <a:gd name="T42" fmla="*/ 8 w 14"/>
                <a:gd name="T43" fmla="*/ 5 h 11"/>
                <a:gd name="T44" fmla="*/ 8 w 14"/>
                <a:gd name="T45" fmla="*/ 5 h 11"/>
                <a:gd name="T46" fmla="*/ 8 w 14"/>
                <a:gd name="T47" fmla="*/ 5 h 11"/>
                <a:gd name="T48" fmla="*/ 7 w 14"/>
                <a:gd name="T49" fmla="*/ 5 h 11"/>
                <a:gd name="T50" fmla="*/ 7 w 14"/>
                <a:gd name="T51" fmla="*/ 6 h 11"/>
                <a:gd name="T52" fmla="*/ 7 w 14"/>
                <a:gd name="T53" fmla="*/ 6 h 11"/>
                <a:gd name="T54" fmla="*/ 7 w 14"/>
                <a:gd name="T55" fmla="*/ 6 h 11"/>
                <a:gd name="T56" fmla="*/ 6 w 14"/>
                <a:gd name="T57" fmla="*/ 6 h 11"/>
                <a:gd name="T58" fmla="*/ 6 w 14"/>
                <a:gd name="T59" fmla="*/ 7 h 11"/>
                <a:gd name="T60" fmla="*/ 6 w 14"/>
                <a:gd name="T61" fmla="*/ 7 h 11"/>
                <a:gd name="T62" fmla="*/ 6 w 14"/>
                <a:gd name="T63" fmla="*/ 7 h 11"/>
                <a:gd name="T64" fmla="*/ 5 w 14"/>
                <a:gd name="T65" fmla="*/ 7 h 11"/>
                <a:gd name="T66" fmla="*/ 5 w 14"/>
                <a:gd name="T67" fmla="*/ 7 h 11"/>
                <a:gd name="T68" fmla="*/ 5 w 14"/>
                <a:gd name="T69" fmla="*/ 7 h 11"/>
                <a:gd name="T70" fmla="*/ 4 w 14"/>
                <a:gd name="T71" fmla="*/ 8 h 11"/>
                <a:gd name="T72" fmla="*/ 4 w 14"/>
                <a:gd name="T73" fmla="*/ 8 h 11"/>
                <a:gd name="T74" fmla="*/ 4 w 14"/>
                <a:gd name="T75" fmla="*/ 8 h 11"/>
                <a:gd name="T76" fmla="*/ 4 w 14"/>
                <a:gd name="T77" fmla="*/ 8 h 11"/>
                <a:gd name="T78" fmla="*/ 3 w 14"/>
                <a:gd name="T79" fmla="*/ 8 h 11"/>
                <a:gd name="T80" fmla="*/ 3 w 14"/>
                <a:gd name="T81" fmla="*/ 9 h 11"/>
                <a:gd name="T82" fmla="*/ 3 w 14"/>
                <a:gd name="T83" fmla="*/ 9 h 11"/>
                <a:gd name="T84" fmla="*/ 3 w 14"/>
                <a:gd name="T85" fmla="*/ 9 h 11"/>
                <a:gd name="T86" fmla="*/ 2 w 14"/>
                <a:gd name="T87" fmla="*/ 9 h 11"/>
                <a:gd name="T88" fmla="*/ 2 w 14"/>
                <a:gd name="T89" fmla="*/ 9 h 11"/>
                <a:gd name="T90" fmla="*/ 2 w 14"/>
                <a:gd name="T91" fmla="*/ 9 h 11"/>
                <a:gd name="T92" fmla="*/ 2 w 14"/>
                <a:gd name="T93" fmla="*/ 10 h 11"/>
                <a:gd name="T94" fmla="*/ 1 w 14"/>
                <a:gd name="T95" fmla="*/ 10 h 11"/>
                <a:gd name="T96" fmla="*/ 1 w 14"/>
                <a:gd name="T97" fmla="*/ 10 h 11"/>
                <a:gd name="T98" fmla="*/ 1 w 14"/>
                <a:gd name="T99" fmla="*/ 10 h 11"/>
                <a:gd name="T100" fmla="*/ 0 w 14"/>
                <a:gd name="T101" fmla="*/ 11 h 11"/>
                <a:gd name="T102" fmla="*/ 0 w 14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7" name="Freeform 1402"/>
            <p:cNvSpPr>
              <a:spLocks/>
            </p:cNvSpPr>
            <p:nvPr/>
          </p:nvSpPr>
          <p:spPr bwMode="auto">
            <a:xfrm>
              <a:off x="4999131" y="4015952"/>
              <a:ext cx="12796" cy="7874"/>
            </a:xfrm>
            <a:custGeom>
              <a:avLst/>
              <a:gdLst>
                <a:gd name="T0" fmla="*/ 13 w 13"/>
                <a:gd name="T1" fmla="*/ 0 h 8"/>
                <a:gd name="T2" fmla="*/ 13 w 13"/>
                <a:gd name="T3" fmla="*/ 0 h 8"/>
                <a:gd name="T4" fmla="*/ 13 w 13"/>
                <a:gd name="T5" fmla="*/ 0 h 8"/>
                <a:gd name="T6" fmla="*/ 13 w 13"/>
                <a:gd name="T7" fmla="*/ 0 h 8"/>
                <a:gd name="T8" fmla="*/ 12 w 13"/>
                <a:gd name="T9" fmla="*/ 0 h 8"/>
                <a:gd name="T10" fmla="*/ 12 w 13"/>
                <a:gd name="T11" fmla="*/ 0 h 8"/>
                <a:gd name="T12" fmla="*/ 12 w 13"/>
                <a:gd name="T13" fmla="*/ 1 h 8"/>
                <a:gd name="T14" fmla="*/ 12 w 13"/>
                <a:gd name="T15" fmla="*/ 1 h 8"/>
                <a:gd name="T16" fmla="*/ 11 w 13"/>
                <a:gd name="T17" fmla="*/ 1 h 8"/>
                <a:gd name="T18" fmla="*/ 11 w 13"/>
                <a:gd name="T19" fmla="*/ 1 h 8"/>
                <a:gd name="T20" fmla="*/ 11 w 13"/>
                <a:gd name="T21" fmla="*/ 1 h 8"/>
                <a:gd name="T22" fmla="*/ 10 w 13"/>
                <a:gd name="T23" fmla="*/ 1 h 8"/>
                <a:gd name="T24" fmla="*/ 10 w 13"/>
                <a:gd name="T25" fmla="*/ 2 h 8"/>
                <a:gd name="T26" fmla="*/ 10 w 13"/>
                <a:gd name="T27" fmla="*/ 2 h 8"/>
                <a:gd name="T28" fmla="*/ 10 w 13"/>
                <a:gd name="T29" fmla="*/ 2 h 8"/>
                <a:gd name="T30" fmla="*/ 9 w 13"/>
                <a:gd name="T31" fmla="*/ 2 h 8"/>
                <a:gd name="T32" fmla="*/ 9 w 13"/>
                <a:gd name="T33" fmla="*/ 3 h 8"/>
                <a:gd name="T34" fmla="*/ 9 w 13"/>
                <a:gd name="T35" fmla="*/ 3 h 8"/>
                <a:gd name="T36" fmla="*/ 9 w 13"/>
                <a:gd name="T37" fmla="*/ 3 h 8"/>
                <a:gd name="T38" fmla="*/ 8 w 13"/>
                <a:gd name="T39" fmla="*/ 3 h 8"/>
                <a:gd name="T40" fmla="*/ 8 w 13"/>
                <a:gd name="T41" fmla="*/ 3 h 8"/>
                <a:gd name="T42" fmla="*/ 8 w 13"/>
                <a:gd name="T43" fmla="*/ 3 h 8"/>
                <a:gd name="T44" fmla="*/ 7 w 13"/>
                <a:gd name="T45" fmla="*/ 3 h 8"/>
                <a:gd name="T46" fmla="*/ 7 w 13"/>
                <a:gd name="T47" fmla="*/ 4 h 8"/>
                <a:gd name="T48" fmla="*/ 7 w 13"/>
                <a:gd name="T49" fmla="*/ 4 h 8"/>
                <a:gd name="T50" fmla="*/ 7 w 13"/>
                <a:gd name="T51" fmla="*/ 4 h 8"/>
                <a:gd name="T52" fmla="*/ 7 w 13"/>
                <a:gd name="T53" fmla="*/ 4 h 8"/>
                <a:gd name="T54" fmla="*/ 6 w 13"/>
                <a:gd name="T55" fmla="*/ 4 h 8"/>
                <a:gd name="T56" fmla="*/ 6 w 13"/>
                <a:gd name="T57" fmla="*/ 4 h 8"/>
                <a:gd name="T58" fmla="*/ 6 w 13"/>
                <a:gd name="T59" fmla="*/ 5 h 8"/>
                <a:gd name="T60" fmla="*/ 6 w 13"/>
                <a:gd name="T61" fmla="*/ 5 h 8"/>
                <a:gd name="T62" fmla="*/ 5 w 13"/>
                <a:gd name="T63" fmla="*/ 5 h 8"/>
                <a:gd name="T64" fmla="*/ 5 w 13"/>
                <a:gd name="T65" fmla="*/ 5 h 8"/>
                <a:gd name="T66" fmla="*/ 5 w 13"/>
                <a:gd name="T67" fmla="*/ 5 h 8"/>
                <a:gd name="T68" fmla="*/ 5 w 13"/>
                <a:gd name="T69" fmla="*/ 6 h 8"/>
                <a:gd name="T70" fmla="*/ 4 w 13"/>
                <a:gd name="T71" fmla="*/ 6 h 8"/>
                <a:gd name="T72" fmla="*/ 4 w 13"/>
                <a:gd name="T73" fmla="*/ 6 h 8"/>
                <a:gd name="T74" fmla="*/ 4 w 13"/>
                <a:gd name="T75" fmla="*/ 6 h 8"/>
                <a:gd name="T76" fmla="*/ 3 w 13"/>
                <a:gd name="T77" fmla="*/ 6 h 8"/>
                <a:gd name="T78" fmla="*/ 3 w 13"/>
                <a:gd name="T79" fmla="*/ 6 h 8"/>
                <a:gd name="T80" fmla="*/ 3 w 13"/>
                <a:gd name="T81" fmla="*/ 7 h 8"/>
                <a:gd name="T82" fmla="*/ 3 w 13"/>
                <a:gd name="T83" fmla="*/ 7 h 8"/>
                <a:gd name="T84" fmla="*/ 2 w 13"/>
                <a:gd name="T85" fmla="*/ 7 h 8"/>
                <a:gd name="T86" fmla="*/ 2 w 13"/>
                <a:gd name="T87" fmla="*/ 7 h 8"/>
                <a:gd name="T88" fmla="*/ 2 w 13"/>
                <a:gd name="T89" fmla="*/ 7 h 8"/>
                <a:gd name="T90" fmla="*/ 2 w 13"/>
                <a:gd name="T91" fmla="*/ 7 h 8"/>
                <a:gd name="T92" fmla="*/ 1 w 13"/>
                <a:gd name="T93" fmla="*/ 7 h 8"/>
                <a:gd name="T94" fmla="*/ 1 w 13"/>
                <a:gd name="T95" fmla="*/ 8 h 8"/>
                <a:gd name="T96" fmla="*/ 1 w 13"/>
                <a:gd name="T97" fmla="*/ 8 h 8"/>
                <a:gd name="T98" fmla="*/ 0 w 13"/>
                <a:gd name="T99" fmla="*/ 8 h 8"/>
                <a:gd name="T100" fmla="*/ 0 w 13"/>
                <a:gd name="T101" fmla="*/ 8 h 8"/>
                <a:gd name="T102" fmla="*/ 0 w 13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8" name="Freeform 1403"/>
            <p:cNvSpPr>
              <a:spLocks/>
            </p:cNvSpPr>
            <p:nvPr/>
          </p:nvSpPr>
          <p:spPr bwMode="auto">
            <a:xfrm>
              <a:off x="4985351" y="4023826"/>
              <a:ext cx="13780" cy="7874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0 h 8"/>
                <a:gd name="T4" fmla="*/ 14 w 14"/>
                <a:gd name="T5" fmla="*/ 0 h 8"/>
                <a:gd name="T6" fmla="*/ 13 w 14"/>
                <a:gd name="T7" fmla="*/ 0 h 8"/>
                <a:gd name="T8" fmla="*/ 13 w 14"/>
                <a:gd name="T9" fmla="*/ 1 h 8"/>
                <a:gd name="T10" fmla="*/ 13 w 14"/>
                <a:gd name="T11" fmla="*/ 1 h 8"/>
                <a:gd name="T12" fmla="*/ 13 w 14"/>
                <a:gd name="T13" fmla="*/ 1 h 8"/>
                <a:gd name="T14" fmla="*/ 12 w 14"/>
                <a:gd name="T15" fmla="*/ 1 h 8"/>
                <a:gd name="T16" fmla="*/ 12 w 14"/>
                <a:gd name="T17" fmla="*/ 1 h 8"/>
                <a:gd name="T18" fmla="*/ 12 w 14"/>
                <a:gd name="T19" fmla="*/ 2 h 8"/>
                <a:gd name="T20" fmla="*/ 11 w 14"/>
                <a:gd name="T21" fmla="*/ 2 h 8"/>
                <a:gd name="T22" fmla="*/ 11 w 14"/>
                <a:gd name="T23" fmla="*/ 2 h 8"/>
                <a:gd name="T24" fmla="*/ 11 w 14"/>
                <a:gd name="T25" fmla="*/ 2 h 8"/>
                <a:gd name="T26" fmla="*/ 11 w 14"/>
                <a:gd name="T27" fmla="*/ 2 h 8"/>
                <a:gd name="T28" fmla="*/ 10 w 14"/>
                <a:gd name="T29" fmla="*/ 2 h 8"/>
                <a:gd name="T30" fmla="*/ 10 w 14"/>
                <a:gd name="T31" fmla="*/ 2 h 8"/>
                <a:gd name="T32" fmla="*/ 10 w 14"/>
                <a:gd name="T33" fmla="*/ 3 h 8"/>
                <a:gd name="T34" fmla="*/ 10 w 14"/>
                <a:gd name="T35" fmla="*/ 3 h 8"/>
                <a:gd name="T36" fmla="*/ 9 w 14"/>
                <a:gd name="T37" fmla="*/ 3 h 8"/>
                <a:gd name="T38" fmla="*/ 9 w 14"/>
                <a:gd name="T39" fmla="*/ 3 h 8"/>
                <a:gd name="T40" fmla="*/ 9 w 14"/>
                <a:gd name="T41" fmla="*/ 3 h 8"/>
                <a:gd name="T42" fmla="*/ 9 w 14"/>
                <a:gd name="T43" fmla="*/ 3 h 8"/>
                <a:gd name="T44" fmla="*/ 8 w 14"/>
                <a:gd name="T45" fmla="*/ 3 h 8"/>
                <a:gd name="T46" fmla="*/ 8 w 14"/>
                <a:gd name="T47" fmla="*/ 4 h 8"/>
                <a:gd name="T48" fmla="*/ 8 w 14"/>
                <a:gd name="T49" fmla="*/ 4 h 8"/>
                <a:gd name="T50" fmla="*/ 7 w 14"/>
                <a:gd name="T51" fmla="*/ 4 h 8"/>
                <a:gd name="T52" fmla="*/ 7 w 14"/>
                <a:gd name="T53" fmla="*/ 4 h 8"/>
                <a:gd name="T54" fmla="*/ 7 w 14"/>
                <a:gd name="T55" fmla="*/ 4 h 8"/>
                <a:gd name="T56" fmla="*/ 7 w 14"/>
                <a:gd name="T57" fmla="*/ 4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6 w 14"/>
                <a:gd name="T65" fmla="*/ 5 h 8"/>
                <a:gd name="T66" fmla="*/ 5 w 14"/>
                <a:gd name="T67" fmla="*/ 5 h 8"/>
                <a:gd name="T68" fmla="*/ 5 w 14"/>
                <a:gd name="T69" fmla="*/ 5 h 8"/>
                <a:gd name="T70" fmla="*/ 5 w 14"/>
                <a:gd name="T71" fmla="*/ 5 h 8"/>
                <a:gd name="T72" fmla="*/ 4 w 14"/>
                <a:gd name="T73" fmla="*/ 5 h 8"/>
                <a:gd name="T74" fmla="*/ 4 w 14"/>
                <a:gd name="T75" fmla="*/ 6 h 8"/>
                <a:gd name="T76" fmla="*/ 4 w 14"/>
                <a:gd name="T77" fmla="*/ 6 h 8"/>
                <a:gd name="T78" fmla="*/ 4 w 14"/>
                <a:gd name="T79" fmla="*/ 6 h 8"/>
                <a:gd name="T80" fmla="*/ 3 w 14"/>
                <a:gd name="T81" fmla="*/ 6 h 8"/>
                <a:gd name="T82" fmla="*/ 3 w 14"/>
                <a:gd name="T83" fmla="*/ 6 h 8"/>
                <a:gd name="T84" fmla="*/ 3 w 14"/>
                <a:gd name="T85" fmla="*/ 6 h 8"/>
                <a:gd name="T86" fmla="*/ 3 w 14"/>
                <a:gd name="T87" fmla="*/ 6 h 8"/>
                <a:gd name="T88" fmla="*/ 2 w 14"/>
                <a:gd name="T89" fmla="*/ 6 h 8"/>
                <a:gd name="T90" fmla="*/ 2 w 14"/>
                <a:gd name="T91" fmla="*/ 7 h 8"/>
                <a:gd name="T92" fmla="*/ 2 w 14"/>
                <a:gd name="T93" fmla="*/ 7 h 8"/>
                <a:gd name="T94" fmla="*/ 1 w 14"/>
                <a:gd name="T95" fmla="*/ 7 h 8"/>
                <a:gd name="T96" fmla="*/ 1 w 14"/>
                <a:gd name="T97" fmla="*/ 7 h 8"/>
                <a:gd name="T98" fmla="*/ 1 w 14"/>
                <a:gd name="T99" fmla="*/ 7 h 8"/>
                <a:gd name="T100" fmla="*/ 1 w 14"/>
                <a:gd name="T101" fmla="*/ 7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29" name="Freeform 1404"/>
            <p:cNvSpPr>
              <a:spLocks/>
            </p:cNvSpPr>
            <p:nvPr/>
          </p:nvSpPr>
          <p:spPr bwMode="auto">
            <a:xfrm>
              <a:off x="4972556" y="4030716"/>
              <a:ext cx="13780" cy="5905"/>
            </a:xfrm>
            <a:custGeom>
              <a:avLst/>
              <a:gdLst>
                <a:gd name="T0" fmla="*/ 14 w 14"/>
                <a:gd name="T1" fmla="*/ 0 h 6"/>
                <a:gd name="T2" fmla="*/ 13 w 14"/>
                <a:gd name="T3" fmla="*/ 1 h 6"/>
                <a:gd name="T4" fmla="*/ 13 w 14"/>
                <a:gd name="T5" fmla="*/ 1 h 6"/>
                <a:gd name="T6" fmla="*/ 13 w 14"/>
                <a:gd name="T7" fmla="*/ 1 h 6"/>
                <a:gd name="T8" fmla="*/ 13 w 14"/>
                <a:gd name="T9" fmla="*/ 1 h 6"/>
                <a:gd name="T10" fmla="*/ 13 w 14"/>
                <a:gd name="T11" fmla="*/ 1 h 6"/>
                <a:gd name="T12" fmla="*/ 12 w 14"/>
                <a:gd name="T13" fmla="*/ 1 h 6"/>
                <a:gd name="T14" fmla="*/ 12 w 14"/>
                <a:gd name="T15" fmla="*/ 1 h 6"/>
                <a:gd name="T16" fmla="*/ 12 w 14"/>
                <a:gd name="T17" fmla="*/ 1 h 6"/>
                <a:gd name="T18" fmla="*/ 12 w 14"/>
                <a:gd name="T19" fmla="*/ 2 h 6"/>
                <a:gd name="T20" fmla="*/ 11 w 14"/>
                <a:gd name="T21" fmla="*/ 2 h 6"/>
                <a:gd name="T22" fmla="*/ 11 w 14"/>
                <a:gd name="T23" fmla="*/ 2 h 6"/>
                <a:gd name="T24" fmla="*/ 11 w 14"/>
                <a:gd name="T25" fmla="*/ 2 h 6"/>
                <a:gd name="T26" fmla="*/ 10 w 14"/>
                <a:gd name="T27" fmla="*/ 2 h 6"/>
                <a:gd name="T28" fmla="*/ 10 w 14"/>
                <a:gd name="T29" fmla="*/ 2 h 6"/>
                <a:gd name="T30" fmla="*/ 10 w 14"/>
                <a:gd name="T31" fmla="*/ 2 h 6"/>
                <a:gd name="T32" fmla="*/ 10 w 14"/>
                <a:gd name="T33" fmla="*/ 2 h 6"/>
                <a:gd name="T34" fmla="*/ 9 w 14"/>
                <a:gd name="T35" fmla="*/ 3 h 6"/>
                <a:gd name="T36" fmla="*/ 9 w 14"/>
                <a:gd name="T37" fmla="*/ 3 h 6"/>
                <a:gd name="T38" fmla="*/ 9 w 14"/>
                <a:gd name="T39" fmla="*/ 3 h 6"/>
                <a:gd name="T40" fmla="*/ 9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7 w 14"/>
                <a:gd name="T49" fmla="*/ 4 h 6"/>
                <a:gd name="T50" fmla="*/ 7 w 14"/>
                <a:gd name="T51" fmla="*/ 4 h 6"/>
                <a:gd name="T52" fmla="*/ 7 w 14"/>
                <a:gd name="T53" fmla="*/ 4 h 6"/>
                <a:gd name="T54" fmla="*/ 7 w 14"/>
                <a:gd name="T55" fmla="*/ 4 h 6"/>
                <a:gd name="T56" fmla="*/ 6 w 14"/>
                <a:gd name="T57" fmla="*/ 4 h 6"/>
                <a:gd name="T58" fmla="*/ 6 w 14"/>
                <a:gd name="T59" fmla="*/ 4 h 6"/>
                <a:gd name="T60" fmla="*/ 6 w 14"/>
                <a:gd name="T61" fmla="*/ 4 h 6"/>
                <a:gd name="T62" fmla="*/ 6 w 14"/>
                <a:gd name="T63" fmla="*/ 4 h 6"/>
                <a:gd name="T64" fmla="*/ 5 w 14"/>
                <a:gd name="T65" fmla="*/ 4 h 6"/>
                <a:gd name="T66" fmla="*/ 5 w 14"/>
                <a:gd name="T67" fmla="*/ 5 h 6"/>
                <a:gd name="T68" fmla="*/ 5 w 14"/>
                <a:gd name="T69" fmla="*/ 5 h 6"/>
                <a:gd name="T70" fmla="*/ 4 w 14"/>
                <a:gd name="T71" fmla="*/ 5 h 6"/>
                <a:gd name="T72" fmla="*/ 4 w 14"/>
                <a:gd name="T73" fmla="*/ 5 h 6"/>
                <a:gd name="T74" fmla="*/ 4 w 14"/>
                <a:gd name="T75" fmla="*/ 5 h 6"/>
                <a:gd name="T76" fmla="*/ 4 w 14"/>
                <a:gd name="T77" fmla="*/ 5 h 6"/>
                <a:gd name="T78" fmla="*/ 3 w 14"/>
                <a:gd name="T79" fmla="*/ 5 h 6"/>
                <a:gd name="T80" fmla="*/ 3 w 14"/>
                <a:gd name="T81" fmla="*/ 5 h 6"/>
                <a:gd name="T82" fmla="*/ 3 w 14"/>
                <a:gd name="T83" fmla="*/ 5 h 6"/>
                <a:gd name="T84" fmla="*/ 3 w 14"/>
                <a:gd name="T85" fmla="*/ 6 h 6"/>
                <a:gd name="T86" fmla="*/ 2 w 14"/>
                <a:gd name="T87" fmla="*/ 6 h 6"/>
                <a:gd name="T88" fmla="*/ 2 w 14"/>
                <a:gd name="T89" fmla="*/ 6 h 6"/>
                <a:gd name="T90" fmla="*/ 2 w 14"/>
                <a:gd name="T91" fmla="*/ 6 h 6"/>
                <a:gd name="T92" fmla="*/ 1 w 14"/>
                <a:gd name="T93" fmla="*/ 6 h 6"/>
                <a:gd name="T94" fmla="*/ 1 w 14"/>
                <a:gd name="T95" fmla="*/ 6 h 6"/>
                <a:gd name="T96" fmla="*/ 1 w 14"/>
                <a:gd name="T97" fmla="*/ 6 h 6"/>
                <a:gd name="T98" fmla="*/ 1 w 14"/>
                <a:gd name="T99" fmla="*/ 6 h 6"/>
                <a:gd name="T100" fmla="*/ 0 w 14"/>
                <a:gd name="T101" fmla="*/ 6 h 6"/>
                <a:gd name="T102" fmla="*/ 0 w 14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0" name="Freeform 1405"/>
            <p:cNvSpPr>
              <a:spLocks/>
            </p:cNvSpPr>
            <p:nvPr/>
          </p:nvSpPr>
          <p:spPr bwMode="auto">
            <a:xfrm>
              <a:off x="4959761" y="4036622"/>
              <a:ext cx="12796" cy="5905"/>
            </a:xfrm>
            <a:custGeom>
              <a:avLst/>
              <a:gdLst>
                <a:gd name="T0" fmla="*/ 13 w 13"/>
                <a:gd name="T1" fmla="*/ 0 h 6"/>
                <a:gd name="T2" fmla="*/ 13 w 13"/>
                <a:gd name="T3" fmla="*/ 0 h 6"/>
                <a:gd name="T4" fmla="*/ 13 w 13"/>
                <a:gd name="T5" fmla="*/ 1 h 6"/>
                <a:gd name="T6" fmla="*/ 13 w 13"/>
                <a:gd name="T7" fmla="*/ 1 h 6"/>
                <a:gd name="T8" fmla="*/ 13 w 13"/>
                <a:gd name="T9" fmla="*/ 1 h 6"/>
                <a:gd name="T10" fmla="*/ 12 w 13"/>
                <a:gd name="T11" fmla="*/ 1 h 6"/>
                <a:gd name="T12" fmla="*/ 12 w 13"/>
                <a:gd name="T13" fmla="*/ 1 h 6"/>
                <a:gd name="T14" fmla="*/ 12 w 13"/>
                <a:gd name="T15" fmla="*/ 1 h 6"/>
                <a:gd name="T16" fmla="*/ 12 w 13"/>
                <a:gd name="T17" fmla="*/ 1 h 6"/>
                <a:gd name="T18" fmla="*/ 11 w 13"/>
                <a:gd name="T19" fmla="*/ 2 h 6"/>
                <a:gd name="T20" fmla="*/ 11 w 13"/>
                <a:gd name="T21" fmla="*/ 2 h 6"/>
                <a:gd name="T22" fmla="*/ 11 w 13"/>
                <a:gd name="T23" fmla="*/ 2 h 6"/>
                <a:gd name="T24" fmla="*/ 10 w 13"/>
                <a:gd name="T25" fmla="*/ 2 h 6"/>
                <a:gd name="T26" fmla="*/ 10 w 13"/>
                <a:gd name="T27" fmla="*/ 2 h 6"/>
                <a:gd name="T28" fmla="*/ 10 w 13"/>
                <a:gd name="T29" fmla="*/ 2 h 6"/>
                <a:gd name="T30" fmla="*/ 10 w 13"/>
                <a:gd name="T31" fmla="*/ 2 h 6"/>
                <a:gd name="T32" fmla="*/ 9 w 13"/>
                <a:gd name="T33" fmla="*/ 2 h 6"/>
                <a:gd name="T34" fmla="*/ 9 w 13"/>
                <a:gd name="T35" fmla="*/ 2 h 6"/>
                <a:gd name="T36" fmla="*/ 9 w 13"/>
                <a:gd name="T37" fmla="*/ 2 h 6"/>
                <a:gd name="T38" fmla="*/ 9 w 13"/>
                <a:gd name="T39" fmla="*/ 3 h 6"/>
                <a:gd name="T40" fmla="*/ 8 w 13"/>
                <a:gd name="T41" fmla="*/ 3 h 6"/>
                <a:gd name="T42" fmla="*/ 8 w 13"/>
                <a:gd name="T43" fmla="*/ 3 h 6"/>
                <a:gd name="T44" fmla="*/ 8 w 13"/>
                <a:gd name="T45" fmla="*/ 3 h 6"/>
                <a:gd name="T46" fmla="*/ 7 w 13"/>
                <a:gd name="T47" fmla="*/ 3 h 6"/>
                <a:gd name="T48" fmla="*/ 7 w 13"/>
                <a:gd name="T49" fmla="*/ 3 h 6"/>
                <a:gd name="T50" fmla="*/ 7 w 13"/>
                <a:gd name="T51" fmla="*/ 3 h 6"/>
                <a:gd name="T52" fmla="*/ 7 w 13"/>
                <a:gd name="T53" fmla="*/ 3 h 6"/>
                <a:gd name="T54" fmla="*/ 6 w 13"/>
                <a:gd name="T55" fmla="*/ 3 h 6"/>
                <a:gd name="T56" fmla="*/ 6 w 13"/>
                <a:gd name="T57" fmla="*/ 3 h 6"/>
                <a:gd name="T58" fmla="*/ 6 w 13"/>
                <a:gd name="T59" fmla="*/ 3 h 6"/>
                <a:gd name="T60" fmla="*/ 6 w 13"/>
                <a:gd name="T61" fmla="*/ 4 h 6"/>
                <a:gd name="T62" fmla="*/ 5 w 13"/>
                <a:gd name="T63" fmla="*/ 4 h 6"/>
                <a:gd name="T64" fmla="*/ 5 w 13"/>
                <a:gd name="T65" fmla="*/ 4 h 6"/>
                <a:gd name="T66" fmla="*/ 5 w 13"/>
                <a:gd name="T67" fmla="*/ 4 h 6"/>
                <a:gd name="T68" fmla="*/ 4 w 13"/>
                <a:gd name="T69" fmla="*/ 4 h 6"/>
                <a:gd name="T70" fmla="*/ 4 w 13"/>
                <a:gd name="T71" fmla="*/ 4 h 6"/>
                <a:gd name="T72" fmla="*/ 4 w 13"/>
                <a:gd name="T73" fmla="*/ 4 h 6"/>
                <a:gd name="T74" fmla="*/ 4 w 13"/>
                <a:gd name="T75" fmla="*/ 4 h 6"/>
                <a:gd name="T76" fmla="*/ 4 w 13"/>
                <a:gd name="T77" fmla="*/ 5 h 6"/>
                <a:gd name="T78" fmla="*/ 3 w 13"/>
                <a:gd name="T79" fmla="*/ 5 h 6"/>
                <a:gd name="T80" fmla="*/ 3 w 13"/>
                <a:gd name="T81" fmla="*/ 5 h 6"/>
                <a:gd name="T82" fmla="*/ 3 w 13"/>
                <a:gd name="T83" fmla="*/ 5 h 6"/>
                <a:gd name="T84" fmla="*/ 3 w 13"/>
                <a:gd name="T85" fmla="*/ 5 h 6"/>
                <a:gd name="T86" fmla="*/ 2 w 13"/>
                <a:gd name="T87" fmla="*/ 5 h 6"/>
                <a:gd name="T88" fmla="*/ 2 w 13"/>
                <a:gd name="T89" fmla="*/ 5 h 6"/>
                <a:gd name="T90" fmla="*/ 2 w 13"/>
                <a:gd name="T91" fmla="*/ 5 h 6"/>
                <a:gd name="T92" fmla="*/ 2 w 13"/>
                <a:gd name="T93" fmla="*/ 5 h 6"/>
                <a:gd name="T94" fmla="*/ 1 w 13"/>
                <a:gd name="T95" fmla="*/ 5 h 6"/>
                <a:gd name="T96" fmla="*/ 1 w 13"/>
                <a:gd name="T97" fmla="*/ 5 h 6"/>
                <a:gd name="T98" fmla="*/ 1 w 13"/>
                <a:gd name="T99" fmla="*/ 5 h 6"/>
                <a:gd name="T100" fmla="*/ 0 w 13"/>
                <a:gd name="T101" fmla="*/ 6 h 6"/>
                <a:gd name="T102" fmla="*/ 0 w 13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1" name="Freeform 1406"/>
            <p:cNvSpPr>
              <a:spLocks/>
            </p:cNvSpPr>
            <p:nvPr/>
          </p:nvSpPr>
          <p:spPr bwMode="auto">
            <a:xfrm>
              <a:off x="4946966" y="4042527"/>
              <a:ext cx="12796" cy="3937"/>
            </a:xfrm>
            <a:custGeom>
              <a:avLst/>
              <a:gdLst>
                <a:gd name="T0" fmla="*/ 13 w 13"/>
                <a:gd name="T1" fmla="*/ 0 h 4"/>
                <a:gd name="T2" fmla="*/ 13 w 13"/>
                <a:gd name="T3" fmla="*/ 0 h 4"/>
                <a:gd name="T4" fmla="*/ 13 w 13"/>
                <a:gd name="T5" fmla="*/ 0 h 4"/>
                <a:gd name="T6" fmla="*/ 13 w 13"/>
                <a:gd name="T7" fmla="*/ 0 h 4"/>
                <a:gd name="T8" fmla="*/ 12 w 13"/>
                <a:gd name="T9" fmla="*/ 0 h 4"/>
                <a:gd name="T10" fmla="*/ 12 w 13"/>
                <a:gd name="T11" fmla="*/ 0 h 4"/>
                <a:gd name="T12" fmla="*/ 12 w 13"/>
                <a:gd name="T13" fmla="*/ 0 h 4"/>
                <a:gd name="T14" fmla="*/ 12 w 13"/>
                <a:gd name="T15" fmla="*/ 0 h 4"/>
                <a:gd name="T16" fmla="*/ 11 w 13"/>
                <a:gd name="T17" fmla="*/ 0 h 4"/>
                <a:gd name="T18" fmla="*/ 11 w 13"/>
                <a:gd name="T19" fmla="*/ 0 h 4"/>
                <a:gd name="T20" fmla="*/ 11 w 13"/>
                <a:gd name="T21" fmla="*/ 0 h 4"/>
                <a:gd name="T22" fmla="*/ 10 w 13"/>
                <a:gd name="T23" fmla="*/ 1 h 4"/>
                <a:gd name="T24" fmla="*/ 10 w 13"/>
                <a:gd name="T25" fmla="*/ 1 h 4"/>
                <a:gd name="T26" fmla="*/ 10 w 13"/>
                <a:gd name="T27" fmla="*/ 1 h 4"/>
                <a:gd name="T28" fmla="*/ 10 w 13"/>
                <a:gd name="T29" fmla="*/ 1 h 4"/>
                <a:gd name="T30" fmla="*/ 9 w 13"/>
                <a:gd name="T31" fmla="*/ 1 h 4"/>
                <a:gd name="T32" fmla="*/ 9 w 13"/>
                <a:gd name="T33" fmla="*/ 1 h 4"/>
                <a:gd name="T34" fmla="*/ 9 w 13"/>
                <a:gd name="T35" fmla="*/ 1 h 4"/>
                <a:gd name="T36" fmla="*/ 9 w 13"/>
                <a:gd name="T37" fmla="*/ 1 h 4"/>
                <a:gd name="T38" fmla="*/ 8 w 13"/>
                <a:gd name="T39" fmla="*/ 1 h 4"/>
                <a:gd name="T40" fmla="*/ 8 w 13"/>
                <a:gd name="T41" fmla="*/ 1 h 4"/>
                <a:gd name="T42" fmla="*/ 8 w 13"/>
                <a:gd name="T43" fmla="*/ 2 h 4"/>
                <a:gd name="T44" fmla="*/ 8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7 w 13"/>
                <a:gd name="T51" fmla="*/ 2 h 4"/>
                <a:gd name="T52" fmla="*/ 7 w 13"/>
                <a:gd name="T53" fmla="*/ 2 h 4"/>
                <a:gd name="T54" fmla="*/ 6 w 13"/>
                <a:gd name="T55" fmla="*/ 2 h 4"/>
                <a:gd name="T56" fmla="*/ 6 w 13"/>
                <a:gd name="T57" fmla="*/ 2 h 4"/>
                <a:gd name="T58" fmla="*/ 6 w 13"/>
                <a:gd name="T59" fmla="*/ 2 h 4"/>
                <a:gd name="T60" fmla="*/ 6 w 13"/>
                <a:gd name="T61" fmla="*/ 2 h 4"/>
                <a:gd name="T62" fmla="*/ 5 w 13"/>
                <a:gd name="T63" fmla="*/ 2 h 4"/>
                <a:gd name="T64" fmla="*/ 5 w 13"/>
                <a:gd name="T65" fmla="*/ 2 h 4"/>
                <a:gd name="T66" fmla="*/ 5 w 13"/>
                <a:gd name="T67" fmla="*/ 3 h 4"/>
                <a:gd name="T68" fmla="*/ 5 w 13"/>
                <a:gd name="T69" fmla="*/ 3 h 4"/>
                <a:gd name="T70" fmla="*/ 4 w 13"/>
                <a:gd name="T71" fmla="*/ 3 h 4"/>
                <a:gd name="T72" fmla="*/ 4 w 13"/>
                <a:gd name="T73" fmla="*/ 3 h 4"/>
                <a:gd name="T74" fmla="*/ 4 w 13"/>
                <a:gd name="T75" fmla="*/ 3 h 4"/>
                <a:gd name="T76" fmla="*/ 3 w 13"/>
                <a:gd name="T77" fmla="*/ 3 h 4"/>
                <a:gd name="T78" fmla="*/ 3 w 13"/>
                <a:gd name="T79" fmla="*/ 3 h 4"/>
                <a:gd name="T80" fmla="*/ 3 w 13"/>
                <a:gd name="T81" fmla="*/ 3 h 4"/>
                <a:gd name="T82" fmla="*/ 3 w 13"/>
                <a:gd name="T83" fmla="*/ 3 h 4"/>
                <a:gd name="T84" fmla="*/ 2 w 13"/>
                <a:gd name="T85" fmla="*/ 3 h 4"/>
                <a:gd name="T86" fmla="*/ 2 w 13"/>
                <a:gd name="T87" fmla="*/ 3 h 4"/>
                <a:gd name="T88" fmla="*/ 2 w 13"/>
                <a:gd name="T89" fmla="*/ 3 h 4"/>
                <a:gd name="T90" fmla="*/ 2 w 13"/>
                <a:gd name="T91" fmla="*/ 3 h 4"/>
                <a:gd name="T92" fmla="*/ 1 w 13"/>
                <a:gd name="T93" fmla="*/ 3 h 4"/>
                <a:gd name="T94" fmla="*/ 1 w 13"/>
                <a:gd name="T95" fmla="*/ 4 h 4"/>
                <a:gd name="T96" fmla="*/ 1 w 13"/>
                <a:gd name="T97" fmla="*/ 4 h 4"/>
                <a:gd name="T98" fmla="*/ 1 w 13"/>
                <a:gd name="T99" fmla="*/ 4 h 4"/>
                <a:gd name="T100" fmla="*/ 0 w 13"/>
                <a:gd name="T101" fmla="*/ 4 h 4"/>
                <a:gd name="T102" fmla="*/ 0 w 13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2" name="Freeform 1407"/>
            <p:cNvSpPr>
              <a:spLocks/>
            </p:cNvSpPr>
            <p:nvPr/>
          </p:nvSpPr>
          <p:spPr bwMode="auto">
            <a:xfrm>
              <a:off x="4934170" y="4046464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3 w 13"/>
                <a:gd name="T7" fmla="*/ 0 h 3"/>
                <a:gd name="T8" fmla="*/ 12 w 13"/>
                <a:gd name="T9" fmla="*/ 0 h 3"/>
                <a:gd name="T10" fmla="*/ 12 w 13"/>
                <a:gd name="T11" fmla="*/ 0 h 3"/>
                <a:gd name="T12" fmla="*/ 12 w 13"/>
                <a:gd name="T13" fmla="*/ 0 h 3"/>
                <a:gd name="T14" fmla="*/ 12 w 13"/>
                <a:gd name="T15" fmla="*/ 0 h 3"/>
                <a:gd name="T16" fmla="*/ 11 w 13"/>
                <a:gd name="T17" fmla="*/ 1 h 3"/>
                <a:gd name="T18" fmla="*/ 11 w 13"/>
                <a:gd name="T19" fmla="*/ 1 h 3"/>
                <a:gd name="T20" fmla="*/ 11 w 13"/>
                <a:gd name="T21" fmla="*/ 1 h 3"/>
                <a:gd name="T22" fmla="*/ 10 w 13"/>
                <a:gd name="T23" fmla="*/ 1 h 3"/>
                <a:gd name="T24" fmla="*/ 10 w 13"/>
                <a:gd name="T25" fmla="*/ 1 h 3"/>
                <a:gd name="T26" fmla="*/ 10 w 13"/>
                <a:gd name="T27" fmla="*/ 1 h 3"/>
                <a:gd name="T28" fmla="*/ 10 w 13"/>
                <a:gd name="T29" fmla="*/ 1 h 3"/>
                <a:gd name="T30" fmla="*/ 9 w 13"/>
                <a:gd name="T31" fmla="*/ 1 h 3"/>
                <a:gd name="T32" fmla="*/ 9 w 13"/>
                <a:gd name="T33" fmla="*/ 1 h 3"/>
                <a:gd name="T34" fmla="*/ 9 w 13"/>
                <a:gd name="T35" fmla="*/ 1 h 3"/>
                <a:gd name="T36" fmla="*/ 9 w 13"/>
                <a:gd name="T37" fmla="*/ 1 h 3"/>
                <a:gd name="T38" fmla="*/ 8 w 13"/>
                <a:gd name="T39" fmla="*/ 1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2 h 3"/>
                <a:gd name="T46" fmla="*/ 8 w 13"/>
                <a:gd name="T47" fmla="*/ 2 h 3"/>
                <a:gd name="T48" fmla="*/ 7 w 13"/>
                <a:gd name="T49" fmla="*/ 2 h 3"/>
                <a:gd name="T50" fmla="*/ 7 w 13"/>
                <a:gd name="T51" fmla="*/ 2 h 3"/>
                <a:gd name="T52" fmla="*/ 7 w 13"/>
                <a:gd name="T53" fmla="*/ 2 h 3"/>
                <a:gd name="T54" fmla="*/ 6 w 13"/>
                <a:gd name="T55" fmla="*/ 2 h 3"/>
                <a:gd name="T56" fmla="*/ 6 w 13"/>
                <a:gd name="T57" fmla="*/ 2 h 3"/>
                <a:gd name="T58" fmla="*/ 6 w 13"/>
                <a:gd name="T59" fmla="*/ 2 h 3"/>
                <a:gd name="T60" fmla="*/ 6 w 13"/>
                <a:gd name="T61" fmla="*/ 2 h 3"/>
                <a:gd name="T62" fmla="*/ 5 w 13"/>
                <a:gd name="T63" fmla="*/ 2 h 3"/>
                <a:gd name="T64" fmla="*/ 5 w 13"/>
                <a:gd name="T65" fmla="*/ 2 h 3"/>
                <a:gd name="T66" fmla="*/ 5 w 13"/>
                <a:gd name="T67" fmla="*/ 2 h 3"/>
                <a:gd name="T68" fmla="*/ 5 w 13"/>
                <a:gd name="T69" fmla="*/ 2 h 3"/>
                <a:gd name="T70" fmla="*/ 4 w 13"/>
                <a:gd name="T71" fmla="*/ 2 h 3"/>
                <a:gd name="T72" fmla="*/ 4 w 13"/>
                <a:gd name="T73" fmla="*/ 2 h 3"/>
                <a:gd name="T74" fmla="*/ 4 w 13"/>
                <a:gd name="T75" fmla="*/ 2 h 3"/>
                <a:gd name="T76" fmla="*/ 3 w 13"/>
                <a:gd name="T77" fmla="*/ 3 h 3"/>
                <a:gd name="T78" fmla="*/ 3 w 13"/>
                <a:gd name="T79" fmla="*/ 3 h 3"/>
                <a:gd name="T80" fmla="*/ 3 w 13"/>
                <a:gd name="T81" fmla="*/ 3 h 3"/>
                <a:gd name="T82" fmla="*/ 3 w 13"/>
                <a:gd name="T83" fmla="*/ 3 h 3"/>
                <a:gd name="T84" fmla="*/ 2 w 13"/>
                <a:gd name="T85" fmla="*/ 3 h 3"/>
                <a:gd name="T86" fmla="*/ 2 w 13"/>
                <a:gd name="T87" fmla="*/ 3 h 3"/>
                <a:gd name="T88" fmla="*/ 2 w 13"/>
                <a:gd name="T89" fmla="*/ 3 h 3"/>
                <a:gd name="T90" fmla="*/ 2 w 13"/>
                <a:gd name="T91" fmla="*/ 3 h 3"/>
                <a:gd name="T92" fmla="*/ 1 w 13"/>
                <a:gd name="T93" fmla="*/ 3 h 3"/>
                <a:gd name="T94" fmla="*/ 1 w 13"/>
                <a:gd name="T95" fmla="*/ 3 h 3"/>
                <a:gd name="T96" fmla="*/ 1 w 13"/>
                <a:gd name="T97" fmla="*/ 3 h 3"/>
                <a:gd name="T98" fmla="*/ 1 w 13"/>
                <a:gd name="T99" fmla="*/ 3 h 3"/>
                <a:gd name="T100" fmla="*/ 0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3" name="Freeform 1408"/>
            <p:cNvSpPr>
              <a:spLocks/>
            </p:cNvSpPr>
            <p:nvPr/>
          </p:nvSpPr>
          <p:spPr bwMode="auto">
            <a:xfrm>
              <a:off x="4921375" y="4049417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3 w 13"/>
                <a:gd name="T7" fmla="*/ 0 h 3"/>
                <a:gd name="T8" fmla="*/ 12 w 13"/>
                <a:gd name="T9" fmla="*/ 0 h 3"/>
                <a:gd name="T10" fmla="*/ 12 w 13"/>
                <a:gd name="T11" fmla="*/ 1 h 3"/>
                <a:gd name="T12" fmla="*/ 12 w 13"/>
                <a:gd name="T13" fmla="*/ 1 h 3"/>
                <a:gd name="T14" fmla="*/ 12 w 13"/>
                <a:gd name="T15" fmla="*/ 1 h 3"/>
                <a:gd name="T16" fmla="*/ 11 w 13"/>
                <a:gd name="T17" fmla="*/ 1 h 3"/>
                <a:gd name="T18" fmla="*/ 11 w 13"/>
                <a:gd name="T19" fmla="*/ 1 h 3"/>
                <a:gd name="T20" fmla="*/ 11 w 13"/>
                <a:gd name="T21" fmla="*/ 1 h 3"/>
                <a:gd name="T22" fmla="*/ 11 w 13"/>
                <a:gd name="T23" fmla="*/ 1 h 3"/>
                <a:gd name="T24" fmla="*/ 10 w 13"/>
                <a:gd name="T25" fmla="*/ 1 h 3"/>
                <a:gd name="T26" fmla="*/ 10 w 13"/>
                <a:gd name="T27" fmla="*/ 1 h 3"/>
                <a:gd name="T28" fmla="*/ 10 w 13"/>
                <a:gd name="T29" fmla="*/ 1 h 3"/>
                <a:gd name="T30" fmla="*/ 9 w 13"/>
                <a:gd name="T31" fmla="*/ 1 h 3"/>
                <a:gd name="T32" fmla="*/ 9 w 13"/>
                <a:gd name="T33" fmla="*/ 1 h 3"/>
                <a:gd name="T34" fmla="*/ 9 w 13"/>
                <a:gd name="T35" fmla="*/ 1 h 3"/>
                <a:gd name="T36" fmla="*/ 9 w 13"/>
                <a:gd name="T37" fmla="*/ 2 h 3"/>
                <a:gd name="T38" fmla="*/ 9 w 13"/>
                <a:gd name="T39" fmla="*/ 2 h 3"/>
                <a:gd name="T40" fmla="*/ 8 w 13"/>
                <a:gd name="T41" fmla="*/ 2 h 3"/>
                <a:gd name="T42" fmla="*/ 8 w 13"/>
                <a:gd name="T43" fmla="*/ 2 h 3"/>
                <a:gd name="T44" fmla="*/ 8 w 13"/>
                <a:gd name="T45" fmla="*/ 2 h 3"/>
                <a:gd name="T46" fmla="*/ 8 w 13"/>
                <a:gd name="T47" fmla="*/ 2 h 3"/>
                <a:gd name="T48" fmla="*/ 7 w 13"/>
                <a:gd name="T49" fmla="*/ 2 h 3"/>
                <a:gd name="T50" fmla="*/ 7 w 13"/>
                <a:gd name="T51" fmla="*/ 2 h 3"/>
                <a:gd name="T52" fmla="*/ 7 w 13"/>
                <a:gd name="T53" fmla="*/ 2 h 3"/>
                <a:gd name="T54" fmla="*/ 6 w 13"/>
                <a:gd name="T55" fmla="*/ 2 h 3"/>
                <a:gd name="T56" fmla="*/ 6 w 13"/>
                <a:gd name="T57" fmla="*/ 2 h 3"/>
                <a:gd name="T58" fmla="*/ 6 w 13"/>
                <a:gd name="T59" fmla="*/ 2 h 3"/>
                <a:gd name="T60" fmla="*/ 6 w 13"/>
                <a:gd name="T61" fmla="*/ 2 h 3"/>
                <a:gd name="T62" fmla="*/ 5 w 13"/>
                <a:gd name="T63" fmla="*/ 2 h 3"/>
                <a:gd name="T64" fmla="*/ 5 w 13"/>
                <a:gd name="T65" fmla="*/ 2 h 3"/>
                <a:gd name="T66" fmla="*/ 5 w 13"/>
                <a:gd name="T67" fmla="*/ 2 h 3"/>
                <a:gd name="T68" fmla="*/ 5 w 13"/>
                <a:gd name="T69" fmla="*/ 2 h 3"/>
                <a:gd name="T70" fmla="*/ 4 w 13"/>
                <a:gd name="T71" fmla="*/ 2 h 3"/>
                <a:gd name="T72" fmla="*/ 4 w 13"/>
                <a:gd name="T73" fmla="*/ 2 h 3"/>
                <a:gd name="T74" fmla="*/ 4 w 13"/>
                <a:gd name="T75" fmla="*/ 3 h 3"/>
                <a:gd name="T76" fmla="*/ 3 w 13"/>
                <a:gd name="T77" fmla="*/ 3 h 3"/>
                <a:gd name="T78" fmla="*/ 3 w 13"/>
                <a:gd name="T79" fmla="*/ 3 h 3"/>
                <a:gd name="T80" fmla="*/ 3 w 13"/>
                <a:gd name="T81" fmla="*/ 3 h 3"/>
                <a:gd name="T82" fmla="*/ 3 w 13"/>
                <a:gd name="T83" fmla="*/ 3 h 3"/>
                <a:gd name="T84" fmla="*/ 3 w 13"/>
                <a:gd name="T85" fmla="*/ 3 h 3"/>
                <a:gd name="T86" fmla="*/ 2 w 13"/>
                <a:gd name="T87" fmla="*/ 3 h 3"/>
                <a:gd name="T88" fmla="*/ 2 w 13"/>
                <a:gd name="T89" fmla="*/ 3 h 3"/>
                <a:gd name="T90" fmla="*/ 2 w 13"/>
                <a:gd name="T91" fmla="*/ 3 h 3"/>
                <a:gd name="T92" fmla="*/ 2 w 13"/>
                <a:gd name="T93" fmla="*/ 3 h 3"/>
                <a:gd name="T94" fmla="*/ 1 w 13"/>
                <a:gd name="T95" fmla="*/ 3 h 3"/>
                <a:gd name="T96" fmla="*/ 1 w 13"/>
                <a:gd name="T97" fmla="*/ 3 h 3"/>
                <a:gd name="T98" fmla="*/ 1 w 13"/>
                <a:gd name="T99" fmla="*/ 3 h 3"/>
                <a:gd name="T100" fmla="*/ 1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4" name="Freeform 1409"/>
            <p:cNvSpPr>
              <a:spLocks/>
            </p:cNvSpPr>
            <p:nvPr/>
          </p:nvSpPr>
          <p:spPr bwMode="auto">
            <a:xfrm>
              <a:off x="4909564" y="4052370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2 w 13"/>
                <a:gd name="T3" fmla="*/ 0 h 3"/>
                <a:gd name="T4" fmla="*/ 12 w 13"/>
                <a:gd name="T5" fmla="*/ 0 h 3"/>
                <a:gd name="T6" fmla="*/ 12 w 13"/>
                <a:gd name="T7" fmla="*/ 0 h 3"/>
                <a:gd name="T8" fmla="*/ 11 w 13"/>
                <a:gd name="T9" fmla="*/ 0 h 3"/>
                <a:gd name="T10" fmla="*/ 11 w 13"/>
                <a:gd name="T11" fmla="*/ 0 h 3"/>
                <a:gd name="T12" fmla="*/ 11 w 13"/>
                <a:gd name="T13" fmla="*/ 0 h 3"/>
                <a:gd name="T14" fmla="*/ 11 w 13"/>
                <a:gd name="T15" fmla="*/ 0 h 3"/>
                <a:gd name="T16" fmla="*/ 10 w 13"/>
                <a:gd name="T17" fmla="*/ 1 h 3"/>
                <a:gd name="T18" fmla="*/ 10 w 13"/>
                <a:gd name="T19" fmla="*/ 1 h 3"/>
                <a:gd name="T20" fmla="*/ 10 w 13"/>
                <a:gd name="T21" fmla="*/ 1 h 3"/>
                <a:gd name="T22" fmla="*/ 10 w 13"/>
                <a:gd name="T23" fmla="*/ 1 h 3"/>
                <a:gd name="T24" fmla="*/ 10 w 13"/>
                <a:gd name="T25" fmla="*/ 1 h 3"/>
                <a:gd name="T26" fmla="*/ 9 w 13"/>
                <a:gd name="T27" fmla="*/ 1 h 3"/>
                <a:gd name="T28" fmla="*/ 9 w 13"/>
                <a:gd name="T29" fmla="*/ 1 h 3"/>
                <a:gd name="T30" fmla="*/ 9 w 13"/>
                <a:gd name="T31" fmla="*/ 1 h 3"/>
                <a:gd name="T32" fmla="*/ 8 w 13"/>
                <a:gd name="T33" fmla="*/ 1 h 3"/>
                <a:gd name="T34" fmla="*/ 8 w 13"/>
                <a:gd name="T35" fmla="*/ 1 h 3"/>
                <a:gd name="T36" fmla="*/ 8 w 13"/>
                <a:gd name="T37" fmla="*/ 1 h 3"/>
                <a:gd name="T38" fmla="*/ 8 w 13"/>
                <a:gd name="T39" fmla="*/ 1 h 3"/>
                <a:gd name="T40" fmla="*/ 7 w 13"/>
                <a:gd name="T41" fmla="*/ 1 h 3"/>
                <a:gd name="T42" fmla="*/ 7 w 13"/>
                <a:gd name="T43" fmla="*/ 1 h 3"/>
                <a:gd name="T44" fmla="*/ 7 w 13"/>
                <a:gd name="T45" fmla="*/ 1 h 3"/>
                <a:gd name="T46" fmla="*/ 7 w 13"/>
                <a:gd name="T47" fmla="*/ 1 h 3"/>
                <a:gd name="T48" fmla="*/ 6 w 13"/>
                <a:gd name="T49" fmla="*/ 1 h 3"/>
                <a:gd name="T50" fmla="*/ 6 w 13"/>
                <a:gd name="T51" fmla="*/ 2 h 3"/>
                <a:gd name="T52" fmla="*/ 6 w 13"/>
                <a:gd name="T53" fmla="*/ 2 h 3"/>
                <a:gd name="T54" fmla="*/ 5 w 13"/>
                <a:gd name="T55" fmla="*/ 2 h 3"/>
                <a:gd name="T56" fmla="*/ 5 w 13"/>
                <a:gd name="T57" fmla="*/ 2 h 3"/>
                <a:gd name="T58" fmla="*/ 5 w 13"/>
                <a:gd name="T59" fmla="*/ 2 h 3"/>
                <a:gd name="T60" fmla="*/ 5 w 13"/>
                <a:gd name="T61" fmla="*/ 2 h 3"/>
                <a:gd name="T62" fmla="*/ 5 w 13"/>
                <a:gd name="T63" fmla="*/ 2 h 3"/>
                <a:gd name="T64" fmla="*/ 4 w 13"/>
                <a:gd name="T65" fmla="*/ 2 h 3"/>
                <a:gd name="T66" fmla="*/ 4 w 13"/>
                <a:gd name="T67" fmla="*/ 2 h 3"/>
                <a:gd name="T68" fmla="*/ 4 w 13"/>
                <a:gd name="T69" fmla="*/ 2 h 3"/>
                <a:gd name="T70" fmla="*/ 4 w 13"/>
                <a:gd name="T71" fmla="*/ 2 h 3"/>
                <a:gd name="T72" fmla="*/ 3 w 13"/>
                <a:gd name="T73" fmla="*/ 2 h 3"/>
                <a:gd name="T74" fmla="*/ 3 w 13"/>
                <a:gd name="T75" fmla="*/ 2 h 3"/>
                <a:gd name="T76" fmla="*/ 3 w 13"/>
                <a:gd name="T77" fmla="*/ 2 h 3"/>
                <a:gd name="T78" fmla="*/ 3 w 13"/>
                <a:gd name="T79" fmla="*/ 2 h 3"/>
                <a:gd name="T80" fmla="*/ 2 w 13"/>
                <a:gd name="T81" fmla="*/ 2 h 3"/>
                <a:gd name="T82" fmla="*/ 2 w 13"/>
                <a:gd name="T83" fmla="*/ 2 h 3"/>
                <a:gd name="T84" fmla="*/ 2 w 13"/>
                <a:gd name="T85" fmla="*/ 2 h 3"/>
                <a:gd name="T86" fmla="*/ 1 w 13"/>
                <a:gd name="T87" fmla="*/ 2 h 3"/>
                <a:gd name="T88" fmla="*/ 1 w 13"/>
                <a:gd name="T89" fmla="*/ 2 h 3"/>
                <a:gd name="T90" fmla="*/ 1 w 13"/>
                <a:gd name="T91" fmla="*/ 2 h 3"/>
                <a:gd name="T92" fmla="*/ 1 w 13"/>
                <a:gd name="T93" fmla="*/ 2 h 3"/>
                <a:gd name="T94" fmla="*/ 1 w 13"/>
                <a:gd name="T95" fmla="*/ 2 h 3"/>
                <a:gd name="T96" fmla="*/ 0 w 13"/>
                <a:gd name="T97" fmla="*/ 2 h 3"/>
                <a:gd name="T98" fmla="*/ 0 w 13"/>
                <a:gd name="T99" fmla="*/ 2 h 3"/>
                <a:gd name="T100" fmla="*/ 0 w 13"/>
                <a:gd name="T101" fmla="*/ 2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5" name="Freeform 1410"/>
            <p:cNvSpPr>
              <a:spLocks/>
            </p:cNvSpPr>
            <p:nvPr/>
          </p:nvSpPr>
          <p:spPr bwMode="auto">
            <a:xfrm>
              <a:off x="4896769" y="4054338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1 h 2"/>
                <a:gd name="T4" fmla="*/ 12 w 13"/>
                <a:gd name="T5" fmla="*/ 1 h 2"/>
                <a:gd name="T6" fmla="*/ 12 w 13"/>
                <a:gd name="T7" fmla="*/ 1 h 2"/>
                <a:gd name="T8" fmla="*/ 12 w 13"/>
                <a:gd name="T9" fmla="*/ 1 h 2"/>
                <a:gd name="T10" fmla="*/ 11 w 13"/>
                <a:gd name="T11" fmla="*/ 1 h 2"/>
                <a:gd name="T12" fmla="*/ 11 w 13"/>
                <a:gd name="T13" fmla="*/ 1 h 2"/>
                <a:gd name="T14" fmla="*/ 11 w 13"/>
                <a:gd name="T15" fmla="*/ 1 h 2"/>
                <a:gd name="T16" fmla="*/ 11 w 13"/>
                <a:gd name="T17" fmla="*/ 1 h 2"/>
                <a:gd name="T18" fmla="*/ 10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9 w 13"/>
                <a:gd name="T27" fmla="*/ 1 h 2"/>
                <a:gd name="T28" fmla="*/ 9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6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5 w 13"/>
                <a:gd name="T59" fmla="*/ 1 h 2"/>
                <a:gd name="T60" fmla="*/ 5 w 13"/>
                <a:gd name="T61" fmla="*/ 2 h 2"/>
                <a:gd name="T62" fmla="*/ 5 w 13"/>
                <a:gd name="T63" fmla="*/ 2 h 2"/>
                <a:gd name="T64" fmla="*/ 5 w 13"/>
                <a:gd name="T65" fmla="*/ 2 h 2"/>
                <a:gd name="T66" fmla="*/ 4 w 13"/>
                <a:gd name="T67" fmla="*/ 2 h 2"/>
                <a:gd name="T68" fmla="*/ 4 w 13"/>
                <a:gd name="T69" fmla="*/ 2 h 2"/>
                <a:gd name="T70" fmla="*/ 4 w 13"/>
                <a:gd name="T71" fmla="*/ 2 h 2"/>
                <a:gd name="T72" fmla="*/ 4 w 13"/>
                <a:gd name="T73" fmla="*/ 2 h 2"/>
                <a:gd name="T74" fmla="*/ 3 w 13"/>
                <a:gd name="T75" fmla="*/ 2 h 2"/>
                <a:gd name="T76" fmla="*/ 3 w 13"/>
                <a:gd name="T77" fmla="*/ 2 h 2"/>
                <a:gd name="T78" fmla="*/ 3 w 13"/>
                <a:gd name="T79" fmla="*/ 2 h 2"/>
                <a:gd name="T80" fmla="*/ 3 w 13"/>
                <a:gd name="T81" fmla="*/ 2 h 2"/>
                <a:gd name="T82" fmla="*/ 2 w 13"/>
                <a:gd name="T83" fmla="*/ 2 h 2"/>
                <a:gd name="T84" fmla="*/ 2 w 13"/>
                <a:gd name="T85" fmla="*/ 2 h 2"/>
                <a:gd name="T86" fmla="*/ 2 w 13"/>
                <a:gd name="T87" fmla="*/ 2 h 2"/>
                <a:gd name="T88" fmla="*/ 1 w 13"/>
                <a:gd name="T89" fmla="*/ 2 h 2"/>
                <a:gd name="T90" fmla="*/ 1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0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6" name="Freeform 1411"/>
            <p:cNvSpPr>
              <a:spLocks/>
            </p:cNvSpPr>
            <p:nvPr/>
          </p:nvSpPr>
          <p:spPr bwMode="auto">
            <a:xfrm>
              <a:off x="4883974" y="4056307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2 w 13"/>
                <a:gd name="T7" fmla="*/ 0 h 2"/>
                <a:gd name="T8" fmla="*/ 12 w 13"/>
                <a:gd name="T9" fmla="*/ 0 h 2"/>
                <a:gd name="T10" fmla="*/ 12 w 13"/>
                <a:gd name="T11" fmla="*/ 1 h 2"/>
                <a:gd name="T12" fmla="*/ 11 w 13"/>
                <a:gd name="T13" fmla="*/ 1 h 2"/>
                <a:gd name="T14" fmla="*/ 11 w 13"/>
                <a:gd name="T15" fmla="*/ 1 h 2"/>
                <a:gd name="T16" fmla="*/ 11 w 13"/>
                <a:gd name="T17" fmla="*/ 1 h 2"/>
                <a:gd name="T18" fmla="*/ 11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1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7" name="Freeform 1412"/>
            <p:cNvSpPr>
              <a:spLocks/>
            </p:cNvSpPr>
            <p:nvPr/>
          </p:nvSpPr>
          <p:spPr bwMode="auto">
            <a:xfrm>
              <a:off x="4872163" y="4058275"/>
              <a:ext cx="11811" cy="0"/>
            </a:xfrm>
            <a:custGeom>
              <a:avLst/>
              <a:gdLst>
                <a:gd name="T0" fmla="*/ 12 w 12"/>
                <a:gd name="T1" fmla="*/ 12 w 12"/>
                <a:gd name="T2" fmla="*/ 12 w 12"/>
                <a:gd name="T3" fmla="*/ 12 w 12"/>
                <a:gd name="T4" fmla="*/ 11 w 12"/>
                <a:gd name="T5" fmla="*/ 11 w 12"/>
                <a:gd name="T6" fmla="*/ 11 w 12"/>
                <a:gd name="T7" fmla="*/ 11 w 12"/>
                <a:gd name="T8" fmla="*/ 11 w 12"/>
                <a:gd name="T9" fmla="*/ 10 w 12"/>
                <a:gd name="T10" fmla="*/ 10 w 12"/>
                <a:gd name="T11" fmla="*/ 10 w 12"/>
                <a:gd name="T12" fmla="*/ 9 w 12"/>
                <a:gd name="T13" fmla="*/ 9 w 12"/>
                <a:gd name="T14" fmla="*/ 9 w 12"/>
                <a:gd name="T15" fmla="*/ 9 w 12"/>
                <a:gd name="T16" fmla="*/ 8 w 12"/>
                <a:gd name="T17" fmla="*/ 8 w 12"/>
                <a:gd name="T18" fmla="*/ 8 w 12"/>
                <a:gd name="T19" fmla="*/ 8 w 12"/>
                <a:gd name="T20" fmla="*/ 8 w 12"/>
                <a:gd name="T21" fmla="*/ 7 w 12"/>
                <a:gd name="T22" fmla="*/ 7 w 12"/>
                <a:gd name="T23" fmla="*/ 7 w 12"/>
                <a:gd name="T24" fmla="*/ 6 w 12"/>
                <a:gd name="T25" fmla="*/ 6 w 12"/>
                <a:gd name="T26" fmla="*/ 6 w 12"/>
                <a:gd name="T27" fmla="*/ 6 w 12"/>
                <a:gd name="T28" fmla="*/ 5 w 12"/>
                <a:gd name="T29" fmla="*/ 5 w 12"/>
                <a:gd name="T30" fmla="*/ 5 w 12"/>
                <a:gd name="T31" fmla="*/ 5 w 12"/>
                <a:gd name="T32" fmla="*/ 4 w 12"/>
                <a:gd name="T33" fmla="*/ 4 w 12"/>
                <a:gd name="T34" fmla="*/ 4 w 12"/>
                <a:gd name="T35" fmla="*/ 4 w 12"/>
                <a:gd name="T36" fmla="*/ 3 w 12"/>
                <a:gd name="T37" fmla="*/ 3 w 12"/>
                <a:gd name="T38" fmla="*/ 3 w 12"/>
                <a:gd name="T39" fmla="*/ 3 w 12"/>
                <a:gd name="T40" fmla="*/ 2 w 12"/>
                <a:gd name="T41" fmla="*/ 2 w 12"/>
                <a:gd name="T42" fmla="*/ 2 w 12"/>
                <a:gd name="T43" fmla="*/ 2 w 12"/>
                <a:gd name="T44" fmla="*/ 1 w 12"/>
                <a:gd name="T45" fmla="*/ 1 w 12"/>
                <a:gd name="T46" fmla="*/ 1 w 12"/>
                <a:gd name="T47" fmla="*/ 1 w 12"/>
                <a:gd name="T48" fmla="*/ 1 w 12"/>
                <a:gd name="T49" fmla="*/ 0 w 12"/>
                <a:gd name="T50" fmla="*/ 0 w 12"/>
                <a:gd name="T51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8" name="Freeform 1413"/>
            <p:cNvSpPr>
              <a:spLocks/>
            </p:cNvSpPr>
            <p:nvPr/>
          </p:nvSpPr>
          <p:spPr bwMode="auto">
            <a:xfrm>
              <a:off x="4859367" y="4058275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2 w 13"/>
                <a:gd name="T9" fmla="*/ 0 h 1"/>
                <a:gd name="T10" fmla="*/ 12 w 13"/>
                <a:gd name="T11" fmla="*/ 0 h 1"/>
                <a:gd name="T12" fmla="*/ 11 w 13"/>
                <a:gd name="T13" fmla="*/ 0 h 1"/>
                <a:gd name="T14" fmla="*/ 11 w 13"/>
                <a:gd name="T15" fmla="*/ 1 h 1"/>
                <a:gd name="T16" fmla="*/ 11 w 13"/>
                <a:gd name="T17" fmla="*/ 1 h 1"/>
                <a:gd name="T18" fmla="*/ 11 w 13"/>
                <a:gd name="T19" fmla="*/ 1 h 1"/>
                <a:gd name="T20" fmla="*/ 11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7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5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4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3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2 w 13"/>
                <a:gd name="T89" fmla="*/ 1 h 1"/>
                <a:gd name="T90" fmla="*/ 2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1 w 13"/>
                <a:gd name="T99" fmla="*/ 1 h 1"/>
                <a:gd name="T100" fmla="*/ 1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39" name="Freeform 1414"/>
            <p:cNvSpPr>
              <a:spLocks/>
            </p:cNvSpPr>
            <p:nvPr/>
          </p:nvSpPr>
          <p:spPr bwMode="auto">
            <a:xfrm>
              <a:off x="4847556" y="4059259"/>
              <a:ext cx="12796" cy="0"/>
            </a:xfrm>
            <a:custGeom>
              <a:avLst/>
              <a:gdLst>
                <a:gd name="T0" fmla="*/ 13 w 13"/>
                <a:gd name="T1" fmla="*/ 12 w 13"/>
                <a:gd name="T2" fmla="*/ 12 w 13"/>
                <a:gd name="T3" fmla="*/ 12 w 13"/>
                <a:gd name="T4" fmla="*/ 11 w 13"/>
                <a:gd name="T5" fmla="*/ 11 w 13"/>
                <a:gd name="T6" fmla="*/ 11 w 13"/>
                <a:gd name="T7" fmla="*/ 11 w 13"/>
                <a:gd name="T8" fmla="*/ 10 w 13"/>
                <a:gd name="T9" fmla="*/ 10 w 13"/>
                <a:gd name="T10" fmla="*/ 10 w 13"/>
                <a:gd name="T11" fmla="*/ 10 w 13"/>
                <a:gd name="T12" fmla="*/ 10 w 13"/>
                <a:gd name="T13" fmla="*/ 9 w 13"/>
                <a:gd name="T14" fmla="*/ 9 w 13"/>
                <a:gd name="T15" fmla="*/ 9 w 13"/>
                <a:gd name="T16" fmla="*/ 8 w 13"/>
                <a:gd name="T17" fmla="*/ 8 w 13"/>
                <a:gd name="T18" fmla="*/ 8 w 13"/>
                <a:gd name="T19" fmla="*/ 8 w 13"/>
                <a:gd name="T20" fmla="*/ 7 w 13"/>
                <a:gd name="T21" fmla="*/ 7 w 13"/>
                <a:gd name="T22" fmla="*/ 7 w 13"/>
                <a:gd name="T23" fmla="*/ 7 w 13"/>
                <a:gd name="T24" fmla="*/ 7 w 13"/>
                <a:gd name="T25" fmla="*/ 6 w 13"/>
                <a:gd name="T26" fmla="*/ 6 w 13"/>
                <a:gd name="T27" fmla="*/ 6 w 13"/>
                <a:gd name="T28" fmla="*/ 5 w 13"/>
                <a:gd name="T29" fmla="*/ 5 w 13"/>
                <a:gd name="T30" fmla="*/ 5 w 13"/>
                <a:gd name="T31" fmla="*/ 5 w 13"/>
                <a:gd name="T32" fmla="*/ 4 w 13"/>
                <a:gd name="T33" fmla="*/ 4 w 13"/>
                <a:gd name="T34" fmla="*/ 4 w 13"/>
                <a:gd name="T35" fmla="*/ 4 w 13"/>
                <a:gd name="T36" fmla="*/ 4 w 13"/>
                <a:gd name="T37" fmla="*/ 3 w 13"/>
                <a:gd name="T38" fmla="*/ 3 w 13"/>
                <a:gd name="T39" fmla="*/ 3 w 13"/>
                <a:gd name="T40" fmla="*/ 3 w 13"/>
                <a:gd name="T41" fmla="*/ 2 w 13"/>
                <a:gd name="T42" fmla="*/ 2 w 13"/>
                <a:gd name="T43" fmla="*/ 2 w 13"/>
                <a:gd name="T44" fmla="*/ 1 w 13"/>
                <a:gd name="T45" fmla="*/ 1 w 13"/>
                <a:gd name="T46" fmla="*/ 1 w 13"/>
                <a:gd name="T47" fmla="*/ 1 w 13"/>
                <a:gd name="T48" fmla="*/ 1 w 13"/>
                <a:gd name="T49" fmla="*/ 0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0" name="Freeform 1415"/>
            <p:cNvSpPr>
              <a:spLocks/>
            </p:cNvSpPr>
            <p:nvPr/>
          </p:nvSpPr>
          <p:spPr bwMode="auto">
            <a:xfrm>
              <a:off x="4835745" y="4059259"/>
              <a:ext cx="11811" cy="0"/>
            </a:xfrm>
            <a:custGeom>
              <a:avLst/>
              <a:gdLst>
                <a:gd name="T0" fmla="*/ 12 w 12"/>
                <a:gd name="T1" fmla="*/ 12 w 12"/>
                <a:gd name="T2" fmla="*/ 12 w 12"/>
                <a:gd name="T3" fmla="*/ 11 w 12"/>
                <a:gd name="T4" fmla="*/ 11 w 12"/>
                <a:gd name="T5" fmla="*/ 11 w 12"/>
                <a:gd name="T6" fmla="*/ 11 w 12"/>
                <a:gd name="T7" fmla="*/ 10 w 12"/>
                <a:gd name="T8" fmla="*/ 10 w 12"/>
                <a:gd name="T9" fmla="*/ 10 w 12"/>
                <a:gd name="T10" fmla="*/ 10 w 12"/>
                <a:gd name="T11" fmla="*/ 9 w 12"/>
                <a:gd name="T12" fmla="*/ 9 w 12"/>
                <a:gd name="T13" fmla="*/ 9 w 12"/>
                <a:gd name="T14" fmla="*/ 9 w 12"/>
                <a:gd name="T15" fmla="*/ 8 w 12"/>
                <a:gd name="T16" fmla="*/ 8 w 12"/>
                <a:gd name="T17" fmla="*/ 8 w 12"/>
                <a:gd name="T18" fmla="*/ 8 w 12"/>
                <a:gd name="T19" fmla="*/ 7 w 12"/>
                <a:gd name="T20" fmla="*/ 7 w 12"/>
                <a:gd name="T21" fmla="*/ 7 w 12"/>
                <a:gd name="T22" fmla="*/ 7 w 12"/>
                <a:gd name="T23" fmla="*/ 6 w 12"/>
                <a:gd name="T24" fmla="*/ 6 w 12"/>
                <a:gd name="T25" fmla="*/ 6 w 12"/>
                <a:gd name="T26" fmla="*/ 6 w 12"/>
                <a:gd name="T27" fmla="*/ 5 w 12"/>
                <a:gd name="T28" fmla="*/ 5 w 12"/>
                <a:gd name="T29" fmla="*/ 5 w 12"/>
                <a:gd name="T30" fmla="*/ 5 w 12"/>
                <a:gd name="T31" fmla="*/ 5 w 12"/>
                <a:gd name="T32" fmla="*/ 4 w 12"/>
                <a:gd name="T33" fmla="*/ 4 w 12"/>
                <a:gd name="T34" fmla="*/ 4 w 12"/>
                <a:gd name="T35" fmla="*/ 3 w 12"/>
                <a:gd name="T36" fmla="*/ 3 w 12"/>
                <a:gd name="T37" fmla="*/ 3 w 12"/>
                <a:gd name="T38" fmla="*/ 3 w 12"/>
                <a:gd name="T39" fmla="*/ 3 w 12"/>
                <a:gd name="T40" fmla="*/ 2 w 12"/>
                <a:gd name="T41" fmla="*/ 2 w 12"/>
                <a:gd name="T42" fmla="*/ 2 w 12"/>
                <a:gd name="T43" fmla="*/ 2 w 12"/>
                <a:gd name="T44" fmla="*/ 1 w 12"/>
                <a:gd name="T45" fmla="*/ 1 w 12"/>
                <a:gd name="T46" fmla="*/ 1 w 12"/>
                <a:gd name="T47" fmla="*/ 0 w 12"/>
                <a:gd name="T48" fmla="*/ 0 w 12"/>
                <a:gd name="T49" fmla="*/ 0 w 12"/>
                <a:gd name="T50" fmla="*/ 0 w 12"/>
                <a:gd name="T51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1" name="Freeform 1416"/>
            <p:cNvSpPr>
              <a:spLocks/>
            </p:cNvSpPr>
            <p:nvPr/>
          </p:nvSpPr>
          <p:spPr bwMode="auto">
            <a:xfrm>
              <a:off x="4822950" y="4059259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2 w 13"/>
                <a:gd name="T3" fmla="*/ 12 w 13"/>
                <a:gd name="T4" fmla="*/ 12 w 13"/>
                <a:gd name="T5" fmla="*/ 12 w 13"/>
                <a:gd name="T6" fmla="*/ 11 w 13"/>
                <a:gd name="T7" fmla="*/ 11 w 13"/>
                <a:gd name="T8" fmla="*/ 11 w 13"/>
                <a:gd name="T9" fmla="*/ 10 w 13"/>
                <a:gd name="T10" fmla="*/ 10 w 13"/>
                <a:gd name="T11" fmla="*/ 10 w 13"/>
                <a:gd name="T12" fmla="*/ 10 w 13"/>
                <a:gd name="T13" fmla="*/ 10 w 13"/>
                <a:gd name="T14" fmla="*/ 9 w 13"/>
                <a:gd name="T15" fmla="*/ 9 w 13"/>
                <a:gd name="T16" fmla="*/ 9 w 13"/>
                <a:gd name="T17" fmla="*/ 9 w 13"/>
                <a:gd name="T18" fmla="*/ 8 w 13"/>
                <a:gd name="T19" fmla="*/ 8 w 13"/>
                <a:gd name="T20" fmla="*/ 8 w 13"/>
                <a:gd name="T21" fmla="*/ 8 w 13"/>
                <a:gd name="T22" fmla="*/ 8 w 13"/>
                <a:gd name="T23" fmla="*/ 7 w 13"/>
                <a:gd name="T24" fmla="*/ 7 w 13"/>
                <a:gd name="T25" fmla="*/ 7 w 13"/>
                <a:gd name="T26" fmla="*/ 6 w 13"/>
                <a:gd name="T27" fmla="*/ 6 w 13"/>
                <a:gd name="T28" fmla="*/ 6 w 13"/>
                <a:gd name="T29" fmla="*/ 6 w 13"/>
                <a:gd name="T30" fmla="*/ 5 w 13"/>
                <a:gd name="T31" fmla="*/ 5 w 13"/>
                <a:gd name="T32" fmla="*/ 5 w 13"/>
                <a:gd name="T33" fmla="*/ 5 w 13"/>
                <a:gd name="T34" fmla="*/ 5 w 13"/>
                <a:gd name="T35" fmla="*/ 4 w 13"/>
                <a:gd name="T36" fmla="*/ 4 w 13"/>
                <a:gd name="T37" fmla="*/ 4 w 13"/>
                <a:gd name="T38" fmla="*/ 3 w 13"/>
                <a:gd name="T39" fmla="*/ 3 w 13"/>
                <a:gd name="T40" fmla="*/ 3 w 13"/>
                <a:gd name="T41" fmla="*/ 3 w 13"/>
                <a:gd name="T42" fmla="*/ 3 w 13"/>
                <a:gd name="T43" fmla="*/ 2 w 13"/>
                <a:gd name="T44" fmla="*/ 2 w 13"/>
                <a:gd name="T45" fmla="*/ 2 w 13"/>
                <a:gd name="T46" fmla="*/ 2 w 13"/>
                <a:gd name="T47" fmla="*/ 1 w 13"/>
                <a:gd name="T48" fmla="*/ 1 w 13"/>
                <a:gd name="T49" fmla="*/ 1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2" name="Freeform 1417"/>
            <p:cNvSpPr>
              <a:spLocks/>
            </p:cNvSpPr>
            <p:nvPr/>
          </p:nvSpPr>
          <p:spPr bwMode="auto">
            <a:xfrm>
              <a:off x="4811139" y="4058275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0 h 1"/>
                <a:gd name="T12" fmla="*/ 11 w 12"/>
                <a:gd name="T13" fmla="*/ 0 h 1"/>
                <a:gd name="T14" fmla="*/ 11 w 12"/>
                <a:gd name="T15" fmla="*/ 0 h 1"/>
                <a:gd name="T16" fmla="*/ 11 w 12"/>
                <a:gd name="T17" fmla="*/ 0 h 1"/>
                <a:gd name="T18" fmla="*/ 10 w 12"/>
                <a:gd name="T19" fmla="*/ 0 h 1"/>
                <a:gd name="T20" fmla="*/ 10 w 12"/>
                <a:gd name="T21" fmla="*/ 0 h 1"/>
                <a:gd name="T22" fmla="*/ 10 w 12"/>
                <a:gd name="T23" fmla="*/ 0 h 1"/>
                <a:gd name="T24" fmla="*/ 10 w 12"/>
                <a:gd name="T25" fmla="*/ 0 h 1"/>
                <a:gd name="T26" fmla="*/ 10 w 12"/>
                <a:gd name="T27" fmla="*/ 0 h 1"/>
                <a:gd name="T28" fmla="*/ 9 w 12"/>
                <a:gd name="T29" fmla="*/ 0 h 1"/>
                <a:gd name="T30" fmla="*/ 9 w 12"/>
                <a:gd name="T31" fmla="*/ 0 h 1"/>
                <a:gd name="T32" fmla="*/ 9 w 12"/>
                <a:gd name="T33" fmla="*/ 0 h 1"/>
                <a:gd name="T34" fmla="*/ 8 w 12"/>
                <a:gd name="T35" fmla="*/ 0 h 1"/>
                <a:gd name="T36" fmla="*/ 8 w 12"/>
                <a:gd name="T37" fmla="*/ 0 h 1"/>
                <a:gd name="T38" fmla="*/ 8 w 12"/>
                <a:gd name="T39" fmla="*/ 0 h 1"/>
                <a:gd name="T40" fmla="*/ 8 w 12"/>
                <a:gd name="T41" fmla="*/ 0 h 1"/>
                <a:gd name="T42" fmla="*/ 8 w 12"/>
                <a:gd name="T43" fmla="*/ 0 h 1"/>
                <a:gd name="T44" fmla="*/ 7 w 12"/>
                <a:gd name="T45" fmla="*/ 0 h 1"/>
                <a:gd name="T46" fmla="*/ 7 w 12"/>
                <a:gd name="T47" fmla="*/ 0 h 1"/>
                <a:gd name="T48" fmla="*/ 7 w 12"/>
                <a:gd name="T49" fmla="*/ 0 h 1"/>
                <a:gd name="T50" fmla="*/ 7 w 12"/>
                <a:gd name="T51" fmla="*/ 0 h 1"/>
                <a:gd name="T52" fmla="*/ 6 w 12"/>
                <a:gd name="T53" fmla="*/ 0 h 1"/>
                <a:gd name="T54" fmla="*/ 6 w 12"/>
                <a:gd name="T55" fmla="*/ 0 h 1"/>
                <a:gd name="T56" fmla="*/ 6 w 12"/>
                <a:gd name="T57" fmla="*/ 0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3" name="Freeform 1418"/>
            <p:cNvSpPr>
              <a:spLocks/>
            </p:cNvSpPr>
            <p:nvPr/>
          </p:nvSpPr>
          <p:spPr bwMode="auto">
            <a:xfrm>
              <a:off x="4799328" y="4057291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2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1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0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9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8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0 h 1"/>
                <a:gd name="T54" fmla="*/ 6 w 13"/>
                <a:gd name="T55" fmla="*/ 0 h 1"/>
                <a:gd name="T56" fmla="*/ 6 w 13"/>
                <a:gd name="T57" fmla="*/ 0 h 1"/>
                <a:gd name="T58" fmla="*/ 6 w 13"/>
                <a:gd name="T59" fmla="*/ 0 h 1"/>
                <a:gd name="T60" fmla="*/ 5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4 w 13"/>
                <a:gd name="T67" fmla="*/ 0 h 1"/>
                <a:gd name="T68" fmla="*/ 4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4" name="Freeform 1419"/>
            <p:cNvSpPr>
              <a:spLocks/>
            </p:cNvSpPr>
            <p:nvPr/>
          </p:nvSpPr>
          <p:spPr bwMode="auto">
            <a:xfrm>
              <a:off x="4787517" y="4056307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2 w 12"/>
                <a:gd name="T7" fmla="*/ 1 h 1"/>
                <a:gd name="T8" fmla="*/ 12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1 w 12"/>
                <a:gd name="T15" fmla="*/ 1 h 1"/>
                <a:gd name="T16" fmla="*/ 11 w 12"/>
                <a:gd name="T17" fmla="*/ 1 h 1"/>
                <a:gd name="T18" fmla="*/ 10 w 12"/>
                <a:gd name="T19" fmla="*/ 1 h 1"/>
                <a:gd name="T20" fmla="*/ 10 w 12"/>
                <a:gd name="T21" fmla="*/ 1 h 1"/>
                <a:gd name="T22" fmla="*/ 10 w 12"/>
                <a:gd name="T23" fmla="*/ 1 h 1"/>
                <a:gd name="T24" fmla="*/ 9 w 12"/>
                <a:gd name="T25" fmla="*/ 1 h 1"/>
                <a:gd name="T26" fmla="*/ 9 w 12"/>
                <a:gd name="T27" fmla="*/ 1 h 1"/>
                <a:gd name="T28" fmla="*/ 9 w 12"/>
                <a:gd name="T29" fmla="*/ 1 h 1"/>
                <a:gd name="T30" fmla="*/ 9 w 12"/>
                <a:gd name="T31" fmla="*/ 1 h 1"/>
                <a:gd name="T32" fmla="*/ 9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8 w 12"/>
                <a:gd name="T39" fmla="*/ 1 h 1"/>
                <a:gd name="T40" fmla="*/ 8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7 w 12"/>
                <a:gd name="T47" fmla="*/ 1 h 1"/>
                <a:gd name="T48" fmla="*/ 7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6 w 12"/>
                <a:gd name="T55" fmla="*/ 0 h 1"/>
                <a:gd name="T56" fmla="*/ 6 w 12"/>
                <a:gd name="T57" fmla="*/ 0 h 1"/>
                <a:gd name="T58" fmla="*/ 5 w 12"/>
                <a:gd name="T59" fmla="*/ 0 h 1"/>
                <a:gd name="T60" fmla="*/ 5 w 12"/>
                <a:gd name="T61" fmla="*/ 0 h 1"/>
                <a:gd name="T62" fmla="*/ 5 w 12"/>
                <a:gd name="T63" fmla="*/ 0 h 1"/>
                <a:gd name="T64" fmla="*/ 5 w 12"/>
                <a:gd name="T65" fmla="*/ 0 h 1"/>
                <a:gd name="T66" fmla="*/ 5 w 12"/>
                <a:gd name="T67" fmla="*/ 0 h 1"/>
                <a:gd name="T68" fmla="*/ 4 w 12"/>
                <a:gd name="T69" fmla="*/ 0 h 1"/>
                <a:gd name="T70" fmla="*/ 4 w 12"/>
                <a:gd name="T71" fmla="*/ 0 h 1"/>
                <a:gd name="T72" fmla="*/ 4 w 12"/>
                <a:gd name="T73" fmla="*/ 0 h 1"/>
                <a:gd name="T74" fmla="*/ 4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3 w 12"/>
                <a:gd name="T81" fmla="*/ 0 h 1"/>
                <a:gd name="T82" fmla="*/ 3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2 w 12"/>
                <a:gd name="T89" fmla="*/ 0 h 1"/>
                <a:gd name="T90" fmla="*/ 2 w 12"/>
                <a:gd name="T91" fmla="*/ 0 h 1"/>
                <a:gd name="T92" fmla="*/ 1 w 12"/>
                <a:gd name="T93" fmla="*/ 0 h 1"/>
                <a:gd name="T94" fmla="*/ 1 w 12"/>
                <a:gd name="T95" fmla="*/ 0 h 1"/>
                <a:gd name="T96" fmla="*/ 1 w 12"/>
                <a:gd name="T97" fmla="*/ 0 h 1"/>
                <a:gd name="T98" fmla="*/ 1 w 12"/>
                <a:gd name="T99" fmla="*/ 0 h 1"/>
                <a:gd name="T100" fmla="*/ 1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5" name="Freeform 1420"/>
            <p:cNvSpPr>
              <a:spLocks/>
            </p:cNvSpPr>
            <p:nvPr/>
          </p:nvSpPr>
          <p:spPr bwMode="auto">
            <a:xfrm>
              <a:off x="4775706" y="4054338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9 w 13"/>
                <a:gd name="T27" fmla="*/ 1 h 2"/>
                <a:gd name="T28" fmla="*/ 9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1 w 13"/>
                <a:gd name="T93" fmla="*/ 1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6" name="Freeform 1421"/>
            <p:cNvSpPr>
              <a:spLocks/>
            </p:cNvSpPr>
            <p:nvPr/>
          </p:nvSpPr>
          <p:spPr bwMode="auto">
            <a:xfrm>
              <a:off x="4763895" y="4053354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2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2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1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1 h 1"/>
                <a:gd name="T44" fmla="*/ 8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7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6 w 13"/>
                <a:gd name="T61" fmla="*/ 1 h 1"/>
                <a:gd name="T62" fmla="*/ 5 w 13"/>
                <a:gd name="T63" fmla="*/ 1 h 1"/>
                <a:gd name="T64" fmla="*/ 5 w 13"/>
                <a:gd name="T65" fmla="*/ 0 h 1"/>
                <a:gd name="T66" fmla="*/ 5 w 13"/>
                <a:gd name="T67" fmla="*/ 0 h 1"/>
                <a:gd name="T68" fmla="*/ 5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4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3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2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1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7" name="Freeform 1422"/>
            <p:cNvSpPr>
              <a:spLocks/>
            </p:cNvSpPr>
            <p:nvPr/>
          </p:nvSpPr>
          <p:spPr bwMode="auto">
            <a:xfrm>
              <a:off x="4753068" y="4051385"/>
              <a:ext cx="11811" cy="1968"/>
            </a:xfrm>
            <a:custGeom>
              <a:avLst/>
              <a:gdLst>
                <a:gd name="T0" fmla="*/ 12 w 12"/>
                <a:gd name="T1" fmla="*/ 2 h 2"/>
                <a:gd name="T2" fmla="*/ 11 w 12"/>
                <a:gd name="T3" fmla="*/ 2 h 2"/>
                <a:gd name="T4" fmla="*/ 11 w 12"/>
                <a:gd name="T5" fmla="*/ 2 h 2"/>
                <a:gd name="T6" fmla="*/ 11 w 12"/>
                <a:gd name="T7" fmla="*/ 2 h 2"/>
                <a:gd name="T8" fmla="*/ 11 w 12"/>
                <a:gd name="T9" fmla="*/ 2 h 2"/>
                <a:gd name="T10" fmla="*/ 11 w 12"/>
                <a:gd name="T11" fmla="*/ 2 h 2"/>
                <a:gd name="T12" fmla="*/ 10 w 12"/>
                <a:gd name="T13" fmla="*/ 1 h 2"/>
                <a:gd name="T14" fmla="*/ 10 w 12"/>
                <a:gd name="T15" fmla="*/ 1 h 2"/>
                <a:gd name="T16" fmla="*/ 10 w 12"/>
                <a:gd name="T17" fmla="*/ 1 h 2"/>
                <a:gd name="T18" fmla="*/ 10 w 12"/>
                <a:gd name="T19" fmla="*/ 1 h 2"/>
                <a:gd name="T20" fmla="*/ 10 w 12"/>
                <a:gd name="T21" fmla="*/ 1 h 2"/>
                <a:gd name="T22" fmla="*/ 9 w 12"/>
                <a:gd name="T23" fmla="*/ 1 h 2"/>
                <a:gd name="T24" fmla="*/ 9 w 12"/>
                <a:gd name="T25" fmla="*/ 1 h 2"/>
                <a:gd name="T26" fmla="*/ 9 w 12"/>
                <a:gd name="T27" fmla="*/ 1 h 2"/>
                <a:gd name="T28" fmla="*/ 8 w 12"/>
                <a:gd name="T29" fmla="*/ 1 h 2"/>
                <a:gd name="T30" fmla="*/ 8 w 12"/>
                <a:gd name="T31" fmla="*/ 1 h 2"/>
                <a:gd name="T32" fmla="*/ 8 w 12"/>
                <a:gd name="T33" fmla="*/ 1 h 2"/>
                <a:gd name="T34" fmla="*/ 8 w 12"/>
                <a:gd name="T35" fmla="*/ 1 h 2"/>
                <a:gd name="T36" fmla="*/ 8 w 12"/>
                <a:gd name="T37" fmla="*/ 1 h 2"/>
                <a:gd name="T38" fmla="*/ 7 w 12"/>
                <a:gd name="T39" fmla="*/ 1 h 2"/>
                <a:gd name="T40" fmla="*/ 7 w 12"/>
                <a:gd name="T41" fmla="*/ 1 h 2"/>
                <a:gd name="T42" fmla="*/ 7 w 12"/>
                <a:gd name="T43" fmla="*/ 1 h 2"/>
                <a:gd name="T44" fmla="*/ 7 w 12"/>
                <a:gd name="T45" fmla="*/ 1 h 2"/>
                <a:gd name="T46" fmla="*/ 6 w 12"/>
                <a:gd name="T47" fmla="*/ 1 h 2"/>
                <a:gd name="T48" fmla="*/ 6 w 12"/>
                <a:gd name="T49" fmla="*/ 1 h 2"/>
                <a:gd name="T50" fmla="*/ 6 w 12"/>
                <a:gd name="T51" fmla="*/ 1 h 2"/>
                <a:gd name="T52" fmla="*/ 6 w 12"/>
                <a:gd name="T53" fmla="*/ 1 h 2"/>
                <a:gd name="T54" fmla="*/ 6 w 12"/>
                <a:gd name="T55" fmla="*/ 1 h 2"/>
                <a:gd name="T56" fmla="*/ 5 w 12"/>
                <a:gd name="T57" fmla="*/ 1 h 2"/>
                <a:gd name="T58" fmla="*/ 5 w 12"/>
                <a:gd name="T59" fmla="*/ 1 h 2"/>
                <a:gd name="T60" fmla="*/ 5 w 12"/>
                <a:gd name="T61" fmla="*/ 1 h 2"/>
                <a:gd name="T62" fmla="*/ 4 w 12"/>
                <a:gd name="T63" fmla="*/ 1 h 2"/>
                <a:gd name="T64" fmla="*/ 4 w 12"/>
                <a:gd name="T65" fmla="*/ 1 h 2"/>
                <a:gd name="T66" fmla="*/ 4 w 12"/>
                <a:gd name="T67" fmla="*/ 1 h 2"/>
                <a:gd name="T68" fmla="*/ 4 w 12"/>
                <a:gd name="T69" fmla="*/ 1 h 2"/>
                <a:gd name="T70" fmla="*/ 4 w 12"/>
                <a:gd name="T71" fmla="*/ 1 h 2"/>
                <a:gd name="T72" fmla="*/ 3 w 12"/>
                <a:gd name="T73" fmla="*/ 0 h 2"/>
                <a:gd name="T74" fmla="*/ 3 w 12"/>
                <a:gd name="T75" fmla="*/ 0 h 2"/>
                <a:gd name="T76" fmla="*/ 3 w 12"/>
                <a:gd name="T77" fmla="*/ 0 h 2"/>
                <a:gd name="T78" fmla="*/ 3 w 12"/>
                <a:gd name="T79" fmla="*/ 0 h 2"/>
                <a:gd name="T80" fmla="*/ 3 w 12"/>
                <a:gd name="T81" fmla="*/ 0 h 2"/>
                <a:gd name="T82" fmla="*/ 2 w 12"/>
                <a:gd name="T83" fmla="*/ 0 h 2"/>
                <a:gd name="T84" fmla="*/ 2 w 12"/>
                <a:gd name="T85" fmla="*/ 0 h 2"/>
                <a:gd name="T86" fmla="*/ 2 w 12"/>
                <a:gd name="T87" fmla="*/ 0 h 2"/>
                <a:gd name="T88" fmla="*/ 1 w 12"/>
                <a:gd name="T89" fmla="*/ 0 h 2"/>
                <a:gd name="T90" fmla="*/ 1 w 12"/>
                <a:gd name="T91" fmla="*/ 0 h 2"/>
                <a:gd name="T92" fmla="*/ 1 w 12"/>
                <a:gd name="T93" fmla="*/ 0 h 2"/>
                <a:gd name="T94" fmla="*/ 1 w 12"/>
                <a:gd name="T95" fmla="*/ 0 h 2"/>
                <a:gd name="T96" fmla="*/ 1 w 12"/>
                <a:gd name="T97" fmla="*/ 0 h 2"/>
                <a:gd name="T98" fmla="*/ 0 w 12"/>
                <a:gd name="T99" fmla="*/ 0 h 2"/>
                <a:gd name="T100" fmla="*/ 0 w 12"/>
                <a:gd name="T101" fmla="*/ 0 h 2"/>
                <a:gd name="T102" fmla="*/ 0 w 12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8" name="Freeform 1423"/>
            <p:cNvSpPr>
              <a:spLocks/>
            </p:cNvSpPr>
            <p:nvPr/>
          </p:nvSpPr>
          <p:spPr bwMode="auto">
            <a:xfrm>
              <a:off x="4741257" y="4049417"/>
              <a:ext cx="11811" cy="1968"/>
            </a:xfrm>
            <a:custGeom>
              <a:avLst/>
              <a:gdLst>
                <a:gd name="T0" fmla="*/ 12 w 12"/>
                <a:gd name="T1" fmla="*/ 2 h 2"/>
                <a:gd name="T2" fmla="*/ 12 w 12"/>
                <a:gd name="T3" fmla="*/ 2 h 2"/>
                <a:gd name="T4" fmla="*/ 12 w 12"/>
                <a:gd name="T5" fmla="*/ 2 h 2"/>
                <a:gd name="T6" fmla="*/ 11 w 12"/>
                <a:gd name="T7" fmla="*/ 2 h 2"/>
                <a:gd name="T8" fmla="*/ 11 w 12"/>
                <a:gd name="T9" fmla="*/ 2 h 2"/>
                <a:gd name="T10" fmla="*/ 11 w 12"/>
                <a:gd name="T11" fmla="*/ 2 h 2"/>
                <a:gd name="T12" fmla="*/ 11 w 12"/>
                <a:gd name="T13" fmla="*/ 2 h 2"/>
                <a:gd name="T14" fmla="*/ 10 w 12"/>
                <a:gd name="T15" fmla="*/ 2 h 2"/>
                <a:gd name="T16" fmla="*/ 10 w 12"/>
                <a:gd name="T17" fmla="*/ 2 h 2"/>
                <a:gd name="T18" fmla="*/ 10 w 12"/>
                <a:gd name="T19" fmla="*/ 2 h 2"/>
                <a:gd name="T20" fmla="*/ 10 w 12"/>
                <a:gd name="T21" fmla="*/ 2 h 2"/>
                <a:gd name="T22" fmla="*/ 9 w 12"/>
                <a:gd name="T23" fmla="*/ 2 h 2"/>
                <a:gd name="T24" fmla="*/ 9 w 12"/>
                <a:gd name="T25" fmla="*/ 2 h 2"/>
                <a:gd name="T26" fmla="*/ 9 w 12"/>
                <a:gd name="T27" fmla="*/ 2 h 2"/>
                <a:gd name="T28" fmla="*/ 9 w 12"/>
                <a:gd name="T29" fmla="*/ 2 h 2"/>
                <a:gd name="T30" fmla="*/ 9 w 12"/>
                <a:gd name="T31" fmla="*/ 1 h 2"/>
                <a:gd name="T32" fmla="*/ 8 w 12"/>
                <a:gd name="T33" fmla="*/ 1 h 2"/>
                <a:gd name="T34" fmla="*/ 8 w 12"/>
                <a:gd name="T35" fmla="*/ 1 h 2"/>
                <a:gd name="T36" fmla="*/ 8 w 12"/>
                <a:gd name="T37" fmla="*/ 1 h 2"/>
                <a:gd name="T38" fmla="*/ 8 w 12"/>
                <a:gd name="T39" fmla="*/ 1 h 2"/>
                <a:gd name="T40" fmla="*/ 8 w 12"/>
                <a:gd name="T41" fmla="*/ 1 h 2"/>
                <a:gd name="T42" fmla="*/ 7 w 12"/>
                <a:gd name="T43" fmla="*/ 1 h 2"/>
                <a:gd name="T44" fmla="*/ 7 w 12"/>
                <a:gd name="T45" fmla="*/ 1 h 2"/>
                <a:gd name="T46" fmla="*/ 7 w 12"/>
                <a:gd name="T47" fmla="*/ 1 h 2"/>
                <a:gd name="T48" fmla="*/ 6 w 12"/>
                <a:gd name="T49" fmla="*/ 1 h 2"/>
                <a:gd name="T50" fmla="*/ 6 w 12"/>
                <a:gd name="T51" fmla="*/ 1 h 2"/>
                <a:gd name="T52" fmla="*/ 6 w 12"/>
                <a:gd name="T53" fmla="*/ 1 h 2"/>
                <a:gd name="T54" fmla="*/ 6 w 12"/>
                <a:gd name="T55" fmla="*/ 1 h 2"/>
                <a:gd name="T56" fmla="*/ 6 w 12"/>
                <a:gd name="T57" fmla="*/ 1 h 2"/>
                <a:gd name="T58" fmla="*/ 5 w 12"/>
                <a:gd name="T59" fmla="*/ 1 h 2"/>
                <a:gd name="T60" fmla="*/ 5 w 12"/>
                <a:gd name="T61" fmla="*/ 1 h 2"/>
                <a:gd name="T62" fmla="*/ 5 w 12"/>
                <a:gd name="T63" fmla="*/ 1 h 2"/>
                <a:gd name="T64" fmla="*/ 5 w 12"/>
                <a:gd name="T65" fmla="*/ 1 h 2"/>
                <a:gd name="T66" fmla="*/ 4 w 12"/>
                <a:gd name="T67" fmla="*/ 1 h 2"/>
                <a:gd name="T68" fmla="*/ 4 w 12"/>
                <a:gd name="T69" fmla="*/ 1 h 2"/>
                <a:gd name="T70" fmla="*/ 4 w 12"/>
                <a:gd name="T71" fmla="*/ 0 h 2"/>
                <a:gd name="T72" fmla="*/ 4 w 12"/>
                <a:gd name="T73" fmla="*/ 0 h 2"/>
                <a:gd name="T74" fmla="*/ 3 w 12"/>
                <a:gd name="T75" fmla="*/ 0 h 2"/>
                <a:gd name="T76" fmla="*/ 3 w 12"/>
                <a:gd name="T77" fmla="*/ 0 h 2"/>
                <a:gd name="T78" fmla="*/ 3 w 12"/>
                <a:gd name="T79" fmla="*/ 0 h 2"/>
                <a:gd name="T80" fmla="*/ 3 w 12"/>
                <a:gd name="T81" fmla="*/ 0 h 2"/>
                <a:gd name="T82" fmla="*/ 3 w 12"/>
                <a:gd name="T83" fmla="*/ 0 h 2"/>
                <a:gd name="T84" fmla="*/ 2 w 12"/>
                <a:gd name="T85" fmla="*/ 0 h 2"/>
                <a:gd name="T86" fmla="*/ 2 w 12"/>
                <a:gd name="T87" fmla="*/ 0 h 2"/>
                <a:gd name="T88" fmla="*/ 2 w 12"/>
                <a:gd name="T89" fmla="*/ 0 h 2"/>
                <a:gd name="T90" fmla="*/ 2 w 12"/>
                <a:gd name="T91" fmla="*/ 0 h 2"/>
                <a:gd name="T92" fmla="*/ 1 w 12"/>
                <a:gd name="T93" fmla="*/ 0 h 2"/>
                <a:gd name="T94" fmla="*/ 1 w 12"/>
                <a:gd name="T95" fmla="*/ 0 h 2"/>
                <a:gd name="T96" fmla="*/ 1 w 12"/>
                <a:gd name="T97" fmla="*/ 0 h 2"/>
                <a:gd name="T98" fmla="*/ 1 w 12"/>
                <a:gd name="T99" fmla="*/ 0 h 2"/>
                <a:gd name="T100" fmla="*/ 0 w 12"/>
                <a:gd name="T101" fmla="*/ 0 h 2"/>
                <a:gd name="T102" fmla="*/ 0 w 12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49" name="Freeform 1424"/>
            <p:cNvSpPr>
              <a:spLocks/>
            </p:cNvSpPr>
            <p:nvPr/>
          </p:nvSpPr>
          <p:spPr bwMode="auto">
            <a:xfrm>
              <a:off x="4730431" y="4047448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1 w 11"/>
                <a:gd name="T3" fmla="*/ 2 h 2"/>
                <a:gd name="T4" fmla="*/ 11 w 11"/>
                <a:gd name="T5" fmla="*/ 2 h 2"/>
                <a:gd name="T6" fmla="*/ 11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10 w 11"/>
                <a:gd name="T13" fmla="*/ 2 h 2"/>
                <a:gd name="T14" fmla="*/ 10 w 11"/>
                <a:gd name="T15" fmla="*/ 2 h 2"/>
                <a:gd name="T16" fmla="*/ 10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1 h 2"/>
                <a:gd name="T24" fmla="*/ 9 w 11"/>
                <a:gd name="T25" fmla="*/ 1 h 2"/>
                <a:gd name="T26" fmla="*/ 9 w 11"/>
                <a:gd name="T27" fmla="*/ 1 h 2"/>
                <a:gd name="T28" fmla="*/ 8 w 11"/>
                <a:gd name="T29" fmla="*/ 1 h 2"/>
                <a:gd name="T30" fmla="*/ 8 w 11"/>
                <a:gd name="T31" fmla="*/ 1 h 2"/>
                <a:gd name="T32" fmla="*/ 8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7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4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3 w 11"/>
                <a:gd name="T71" fmla="*/ 1 h 2"/>
                <a:gd name="T72" fmla="*/ 3 w 11"/>
                <a:gd name="T73" fmla="*/ 0 h 2"/>
                <a:gd name="T74" fmla="*/ 3 w 11"/>
                <a:gd name="T75" fmla="*/ 0 h 2"/>
                <a:gd name="T76" fmla="*/ 3 w 11"/>
                <a:gd name="T77" fmla="*/ 0 h 2"/>
                <a:gd name="T78" fmla="*/ 2 w 11"/>
                <a:gd name="T79" fmla="*/ 0 h 2"/>
                <a:gd name="T80" fmla="*/ 2 w 11"/>
                <a:gd name="T81" fmla="*/ 0 h 2"/>
                <a:gd name="T82" fmla="*/ 2 w 11"/>
                <a:gd name="T83" fmla="*/ 0 h 2"/>
                <a:gd name="T84" fmla="*/ 2 w 11"/>
                <a:gd name="T85" fmla="*/ 0 h 2"/>
                <a:gd name="T86" fmla="*/ 1 w 11"/>
                <a:gd name="T87" fmla="*/ 0 h 2"/>
                <a:gd name="T88" fmla="*/ 1 w 11"/>
                <a:gd name="T89" fmla="*/ 0 h 2"/>
                <a:gd name="T90" fmla="*/ 1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0 w 11"/>
                <a:gd name="T97" fmla="*/ 0 h 2"/>
                <a:gd name="T98" fmla="*/ 0 w 11"/>
                <a:gd name="T99" fmla="*/ 0 h 2"/>
                <a:gd name="T100" fmla="*/ 0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0" name="Freeform 1425"/>
            <p:cNvSpPr>
              <a:spLocks/>
            </p:cNvSpPr>
            <p:nvPr/>
          </p:nvSpPr>
          <p:spPr bwMode="auto">
            <a:xfrm>
              <a:off x="4718620" y="4044496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1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1 w 12"/>
                <a:gd name="T11" fmla="*/ 3 h 3"/>
                <a:gd name="T12" fmla="*/ 11 w 12"/>
                <a:gd name="T13" fmla="*/ 3 h 3"/>
                <a:gd name="T14" fmla="*/ 10 w 12"/>
                <a:gd name="T15" fmla="*/ 3 h 3"/>
                <a:gd name="T16" fmla="*/ 10 w 12"/>
                <a:gd name="T17" fmla="*/ 3 h 3"/>
                <a:gd name="T18" fmla="*/ 10 w 12"/>
                <a:gd name="T19" fmla="*/ 3 h 3"/>
                <a:gd name="T20" fmla="*/ 9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8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6 w 12"/>
                <a:gd name="T47" fmla="*/ 2 h 3"/>
                <a:gd name="T48" fmla="*/ 6 w 12"/>
                <a:gd name="T49" fmla="*/ 2 h 3"/>
                <a:gd name="T50" fmla="*/ 6 w 12"/>
                <a:gd name="T51" fmla="*/ 2 h 3"/>
                <a:gd name="T52" fmla="*/ 6 w 12"/>
                <a:gd name="T53" fmla="*/ 2 h 3"/>
                <a:gd name="T54" fmla="*/ 6 w 12"/>
                <a:gd name="T55" fmla="*/ 2 h 3"/>
                <a:gd name="T56" fmla="*/ 5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3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2 w 12"/>
                <a:gd name="T83" fmla="*/ 1 h 3"/>
                <a:gd name="T84" fmla="*/ 2 w 12"/>
                <a:gd name="T85" fmla="*/ 1 h 3"/>
                <a:gd name="T86" fmla="*/ 2 w 12"/>
                <a:gd name="T87" fmla="*/ 1 h 3"/>
                <a:gd name="T88" fmla="*/ 2 w 12"/>
                <a:gd name="T89" fmla="*/ 1 h 3"/>
                <a:gd name="T90" fmla="*/ 2 w 12"/>
                <a:gd name="T91" fmla="*/ 1 h 3"/>
                <a:gd name="T92" fmla="*/ 1 w 12"/>
                <a:gd name="T93" fmla="*/ 1 h 3"/>
                <a:gd name="T94" fmla="*/ 1 w 12"/>
                <a:gd name="T95" fmla="*/ 1 h 3"/>
                <a:gd name="T96" fmla="*/ 1 w 12"/>
                <a:gd name="T97" fmla="*/ 1 h 3"/>
                <a:gd name="T98" fmla="*/ 1 w 12"/>
                <a:gd name="T99" fmla="*/ 1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1" name="Freeform 1426"/>
            <p:cNvSpPr>
              <a:spLocks/>
            </p:cNvSpPr>
            <p:nvPr/>
          </p:nvSpPr>
          <p:spPr bwMode="auto">
            <a:xfrm>
              <a:off x="4707793" y="4042527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1 w 11"/>
                <a:gd name="T3" fmla="*/ 2 h 2"/>
                <a:gd name="T4" fmla="*/ 11 w 11"/>
                <a:gd name="T5" fmla="*/ 2 h 2"/>
                <a:gd name="T6" fmla="*/ 11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10 w 11"/>
                <a:gd name="T13" fmla="*/ 2 h 2"/>
                <a:gd name="T14" fmla="*/ 10 w 11"/>
                <a:gd name="T15" fmla="*/ 2 h 2"/>
                <a:gd name="T16" fmla="*/ 10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9 w 11"/>
                <a:gd name="T25" fmla="*/ 2 h 2"/>
                <a:gd name="T26" fmla="*/ 8 w 11"/>
                <a:gd name="T27" fmla="*/ 2 h 2"/>
                <a:gd name="T28" fmla="*/ 8 w 11"/>
                <a:gd name="T29" fmla="*/ 2 h 2"/>
                <a:gd name="T30" fmla="*/ 8 w 11"/>
                <a:gd name="T31" fmla="*/ 2 h 2"/>
                <a:gd name="T32" fmla="*/ 8 w 11"/>
                <a:gd name="T33" fmla="*/ 2 h 2"/>
                <a:gd name="T34" fmla="*/ 7 w 11"/>
                <a:gd name="T35" fmla="*/ 2 h 2"/>
                <a:gd name="T36" fmla="*/ 7 w 11"/>
                <a:gd name="T37" fmla="*/ 2 h 2"/>
                <a:gd name="T38" fmla="*/ 7 w 11"/>
                <a:gd name="T39" fmla="*/ 2 h 2"/>
                <a:gd name="T40" fmla="*/ 7 w 11"/>
                <a:gd name="T41" fmla="*/ 2 h 2"/>
                <a:gd name="T42" fmla="*/ 7 w 11"/>
                <a:gd name="T43" fmla="*/ 2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4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3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0 h 2"/>
                <a:gd name="T78" fmla="*/ 2 w 11"/>
                <a:gd name="T79" fmla="*/ 0 h 2"/>
                <a:gd name="T80" fmla="*/ 2 w 11"/>
                <a:gd name="T81" fmla="*/ 0 h 2"/>
                <a:gd name="T82" fmla="*/ 2 w 11"/>
                <a:gd name="T83" fmla="*/ 0 h 2"/>
                <a:gd name="T84" fmla="*/ 2 w 11"/>
                <a:gd name="T85" fmla="*/ 0 h 2"/>
                <a:gd name="T86" fmla="*/ 2 w 11"/>
                <a:gd name="T87" fmla="*/ 0 h 2"/>
                <a:gd name="T88" fmla="*/ 1 w 11"/>
                <a:gd name="T89" fmla="*/ 0 h 2"/>
                <a:gd name="T90" fmla="*/ 1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0 w 11"/>
                <a:gd name="T97" fmla="*/ 0 h 2"/>
                <a:gd name="T98" fmla="*/ 0 w 11"/>
                <a:gd name="T99" fmla="*/ 0 h 2"/>
                <a:gd name="T100" fmla="*/ 0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2" name="Freeform 1427"/>
            <p:cNvSpPr>
              <a:spLocks/>
            </p:cNvSpPr>
            <p:nvPr/>
          </p:nvSpPr>
          <p:spPr bwMode="auto">
            <a:xfrm>
              <a:off x="4695982" y="4039574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1 w 12"/>
                <a:gd name="T11" fmla="*/ 3 h 3"/>
                <a:gd name="T12" fmla="*/ 11 w 12"/>
                <a:gd name="T13" fmla="*/ 3 h 3"/>
                <a:gd name="T14" fmla="*/ 10 w 12"/>
                <a:gd name="T15" fmla="*/ 3 h 3"/>
                <a:gd name="T16" fmla="*/ 10 w 12"/>
                <a:gd name="T17" fmla="*/ 3 h 3"/>
                <a:gd name="T18" fmla="*/ 10 w 12"/>
                <a:gd name="T19" fmla="*/ 2 h 3"/>
                <a:gd name="T20" fmla="*/ 10 w 12"/>
                <a:gd name="T21" fmla="*/ 2 h 3"/>
                <a:gd name="T22" fmla="*/ 9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2 h 3"/>
                <a:gd name="T50" fmla="*/ 6 w 12"/>
                <a:gd name="T51" fmla="*/ 2 h 3"/>
                <a:gd name="T52" fmla="*/ 6 w 12"/>
                <a:gd name="T53" fmla="*/ 2 h 3"/>
                <a:gd name="T54" fmla="*/ 6 w 12"/>
                <a:gd name="T55" fmla="*/ 2 h 3"/>
                <a:gd name="T56" fmla="*/ 6 w 12"/>
                <a:gd name="T57" fmla="*/ 2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4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1 h 3"/>
                <a:gd name="T84" fmla="*/ 2 w 12"/>
                <a:gd name="T85" fmla="*/ 1 h 3"/>
                <a:gd name="T86" fmla="*/ 2 w 12"/>
                <a:gd name="T87" fmla="*/ 1 h 3"/>
                <a:gd name="T88" fmla="*/ 2 w 12"/>
                <a:gd name="T89" fmla="*/ 0 h 3"/>
                <a:gd name="T90" fmla="*/ 2 w 12"/>
                <a:gd name="T91" fmla="*/ 0 h 3"/>
                <a:gd name="T92" fmla="*/ 2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1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3" name="Freeform 1428"/>
            <p:cNvSpPr>
              <a:spLocks/>
            </p:cNvSpPr>
            <p:nvPr/>
          </p:nvSpPr>
          <p:spPr bwMode="auto">
            <a:xfrm>
              <a:off x="4685155" y="4036622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1 w 12"/>
                <a:gd name="T3" fmla="*/ 3 h 3"/>
                <a:gd name="T4" fmla="*/ 11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0 w 12"/>
                <a:gd name="T11" fmla="*/ 3 h 3"/>
                <a:gd name="T12" fmla="*/ 10 w 12"/>
                <a:gd name="T13" fmla="*/ 3 h 3"/>
                <a:gd name="T14" fmla="*/ 10 w 12"/>
                <a:gd name="T15" fmla="*/ 3 h 3"/>
                <a:gd name="T16" fmla="*/ 10 w 12"/>
                <a:gd name="T17" fmla="*/ 3 h 3"/>
                <a:gd name="T18" fmla="*/ 10 w 12"/>
                <a:gd name="T19" fmla="*/ 3 h 3"/>
                <a:gd name="T20" fmla="*/ 9 w 12"/>
                <a:gd name="T21" fmla="*/ 3 h 3"/>
                <a:gd name="T22" fmla="*/ 9 w 12"/>
                <a:gd name="T23" fmla="*/ 3 h 3"/>
                <a:gd name="T24" fmla="*/ 9 w 12"/>
                <a:gd name="T25" fmla="*/ 3 h 3"/>
                <a:gd name="T26" fmla="*/ 9 w 12"/>
                <a:gd name="T27" fmla="*/ 3 h 3"/>
                <a:gd name="T28" fmla="*/ 9 w 12"/>
                <a:gd name="T29" fmla="*/ 2 h 3"/>
                <a:gd name="T30" fmla="*/ 8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7 w 12"/>
                <a:gd name="T37" fmla="*/ 2 h 3"/>
                <a:gd name="T38" fmla="*/ 7 w 12"/>
                <a:gd name="T39" fmla="*/ 2 h 3"/>
                <a:gd name="T40" fmla="*/ 7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6 w 12"/>
                <a:gd name="T47" fmla="*/ 2 h 3"/>
                <a:gd name="T48" fmla="*/ 6 w 12"/>
                <a:gd name="T49" fmla="*/ 2 h 3"/>
                <a:gd name="T50" fmla="*/ 6 w 12"/>
                <a:gd name="T51" fmla="*/ 2 h 3"/>
                <a:gd name="T52" fmla="*/ 6 w 12"/>
                <a:gd name="T53" fmla="*/ 2 h 3"/>
                <a:gd name="T54" fmla="*/ 6 w 12"/>
                <a:gd name="T55" fmla="*/ 2 h 3"/>
                <a:gd name="T56" fmla="*/ 5 w 12"/>
                <a:gd name="T57" fmla="*/ 2 h 3"/>
                <a:gd name="T58" fmla="*/ 5 w 12"/>
                <a:gd name="T59" fmla="*/ 2 h 3"/>
                <a:gd name="T60" fmla="*/ 5 w 12"/>
                <a:gd name="T61" fmla="*/ 2 h 3"/>
                <a:gd name="T62" fmla="*/ 5 w 12"/>
                <a:gd name="T63" fmla="*/ 2 h 3"/>
                <a:gd name="T64" fmla="*/ 4 w 12"/>
                <a:gd name="T65" fmla="*/ 2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3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2 w 12"/>
                <a:gd name="T83" fmla="*/ 1 h 3"/>
                <a:gd name="T84" fmla="*/ 2 w 12"/>
                <a:gd name="T85" fmla="*/ 1 h 3"/>
                <a:gd name="T86" fmla="*/ 2 w 12"/>
                <a:gd name="T87" fmla="*/ 1 h 3"/>
                <a:gd name="T88" fmla="*/ 2 w 12"/>
                <a:gd name="T89" fmla="*/ 1 h 3"/>
                <a:gd name="T90" fmla="*/ 2 w 12"/>
                <a:gd name="T91" fmla="*/ 1 h 3"/>
                <a:gd name="T92" fmla="*/ 1 w 12"/>
                <a:gd name="T93" fmla="*/ 1 h 3"/>
                <a:gd name="T94" fmla="*/ 1 w 12"/>
                <a:gd name="T95" fmla="*/ 0 h 3"/>
                <a:gd name="T96" fmla="*/ 1 w 12"/>
                <a:gd name="T97" fmla="*/ 0 h 3"/>
                <a:gd name="T98" fmla="*/ 0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4" name="Freeform 1429"/>
            <p:cNvSpPr>
              <a:spLocks/>
            </p:cNvSpPr>
            <p:nvPr/>
          </p:nvSpPr>
          <p:spPr bwMode="auto">
            <a:xfrm>
              <a:off x="4674328" y="4034653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1 w 11"/>
                <a:gd name="T3" fmla="*/ 2 h 2"/>
                <a:gd name="T4" fmla="*/ 11 w 11"/>
                <a:gd name="T5" fmla="*/ 2 h 2"/>
                <a:gd name="T6" fmla="*/ 11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10 w 11"/>
                <a:gd name="T13" fmla="*/ 2 h 2"/>
                <a:gd name="T14" fmla="*/ 10 w 11"/>
                <a:gd name="T15" fmla="*/ 2 h 2"/>
                <a:gd name="T16" fmla="*/ 10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9 w 11"/>
                <a:gd name="T25" fmla="*/ 2 h 2"/>
                <a:gd name="T26" fmla="*/ 8 w 11"/>
                <a:gd name="T27" fmla="*/ 2 h 2"/>
                <a:gd name="T28" fmla="*/ 8 w 11"/>
                <a:gd name="T29" fmla="*/ 2 h 2"/>
                <a:gd name="T30" fmla="*/ 8 w 11"/>
                <a:gd name="T31" fmla="*/ 2 h 2"/>
                <a:gd name="T32" fmla="*/ 8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7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0 h 2"/>
                <a:gd name="T70" fmla="*/ 3 w 11"/>
                <a:gd name="T71" fmla="*/ 0 h 2"/>
                <a:gd name="T72" fmla="*/ 3 w 11"/>
                <a:gd name="T73" fmla="*/ 0 h 2"/>
                <a:gd name="T74" fmla="*/ 3 w 11"/>
                <a:gd name="T75" fmla="*/ 0 h 2"/>
                <a:gd name="T76" fmla="*/ 3 w 11"/>
                <a:gd name="T77" fmla="*/ 0 h 2"/>
                <a:gd name="T78" fmla="*/ 3 w 11"/>
                <a:gd name="T79" fmla="*/ 0 h 2"/>
                <a:gd name="T80" fmla="*/ 2 w 11"/>
                <a:gd name="T81" fmla="*/ 0 h 2"/>
                <a:gd name="T82" fmla="*/ 2 w 11"/>
                <a:gd name="T83" fmla="*/ 0 h 2"/>
                <a:gd name="T84" fmla="*/ 2 w 11"/>
                <a:gd name="T85" fmla="*/ 0 h 2"/>
                <a:gd name="T86" fmla="*/ 2 w 11"/>
                <a:gd name="T87" fmla="*/ 0 h 2"/>
                <a:gd name="T88" fmla="*/ 1 w 11"/>
                <a:gd name="T89" fmla="*/ 0 h 2"/>
                <a:gd name="T90" fmla="*/ 1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0 w 11"/>
                <a:gd name="T99" fmla="*/ 0 h 2"/>
                <a:gd name="T100" fmla="*/ 0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5" name="Freeform 1430"/>
            <p:cNvSpPr>
              <a:spLocks/>
            </p:cNvSpPr>
            <p:nvPr/>
          </p:nvSpPr>
          <p:spPr bwMode="auto">
            <a:xfrm>
              <a:off x="4663502" y="4030716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1 w 11"/>
                <a:gd name="T5" fmla="*/ 3 h 4"/>
                <a:gd name="T6" fmla="*/ 11 w 11"/>
                <a:gd name="T7" fmla="*/ 3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9 w 11"/>
                <a:gd name="T15" fmla="*/ 3 h 4"/>
                <a:gd name="T16" fmla="*/ 9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8 w 11"/>
                <a:gd name="T25" fmla="*/ 3 h 4"/>
                <a:gd name="T26" fmla="*/ 8 w 11"/>
                <a:gd name="T27" fmla="*/ 3 h 4"/>
                <a:gd name="T28" fmla="*/ 8 w 11"/>
                <a:gd name="T29" fmla="*/ 3 h 4"/>
                <a:gd name="T30" fmla="*/ 8 w 11"/>
                <a:gd name="T31" fmla="*/ 2 h 4"/>
                <a:gd name="T32" fmla="*/ 8 w 11"/>
                <a:gd name="T33" fmla="*/ 2 h 4"/>
                <a:gd name="T34" fmla="*/ 7 w 11"/>
                <a:gd name="T35" fmla="*/ 2 h 4"/>
                <a:gd name="T36" fmla="*/ 7 w 11"/>
                <a:gd name="T37" fmla="*/ 2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5 w 11"/>
                <a:gd name="T51" fmla="*/ 2 h 4"/>
                <a:gd name="T52" fmla="*/ 5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2 h 4"/>
                <a:gd name="T60" fmla="*/ 4 w 11"/>
                <a:gd name="T61" fmla="*/ 2 h 4"/>
                <a:gd name="T62" fmla="*/ 4 w 11"/>
                <a:gd name="T63" fmla="*/ 2 h 4"/>
                <a:gd name="T64" fmla="*/ 4 w 11"/>
                <a:gd name="T65" fmla="*/ 1 h 4"/>
                <a:gd name="T66" fmla="*/ 4 w 11"/>
                <a:gd name="T67" fmla="*/ 1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2 w 11"/>
                <a:gd name="T87" fmla="*/ 1 h 4"/>
                <a:gd name="T88" fmla="*/ 1 w 11"/>
                <a:gd name="T89" fmla="*/ 1 h 4"/>
                <a:gd name="T90" fmla="*/ 1 w 11"/>
                <a:gd name="T91" fmla="*/ 1 h 4"/>
                <a:gd name="T92" fmla="*/ 1 w 11"/>
                <a:gd name="T93" fmla="*/ 1 h 4"/>
                <a:gd name="T94" fmla="*/ 1 w 11"/>
                <a:gd name="T95" fmla="*/ 1 h 4"/>
                <a:gd name="T96" fmla="*/ 0 w 11"/>
                <a:gd name="T97" fmla="*/ 1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6" name="Freeform 1431"/>
            <p:cNvSpPr>
              <a:spLocks/>
            </p:cNvSpPr>
            <p:nvPr/>
          </p:nvSpPr>
          <p:spPr bwMode="auto">
            <a:xfrm>
              <a:off x="4652675" y="4027763"/>
              <a:ext cx="10827" cy="2953"/>
            </a:xfrm>
            <a:custGeom>
              <a:avLst/>
              <a:gdLst>
                <a:gd name="T0" fmla="*/ 11 w 11"/>
                <a:gd name="T1" fmla="*/ 3 h 3"/>
                <a:gd name="T2" fmla="*/ 11 w 11"/>
                <a:gd name="T3" fmla="*/ 3 h 3"/>
                <a:gd name="T4" fmla="*/ 10 w 11"/>
                <a:gd name="T5" fmla="*/ 3 h 3"/>
                <a:gd name="T6" fmla="*/ 10 w 11"/>
                <a:gd name="T7" fmla="*/ 3 h 3"/>
                <a:gd name="T8" fmla="*/ 10 w 11"/>
                <a:gd name="T9" fmla="*/ 3 h 3"/>
                <a:gd name="T10" fmla="*/ 10 w 11"/>
                <a:gd name="T11" fmla="*/ 3 h 3"/>
                <a:gd name="T12" fmla="*/ 10 w 11"/>
                <a:gd name="T13" fmla="*/ 3 h 3"/>
                <a:gd name="T14" fmla="*/ 9 w 11"/>
                <a:gd name="T15" fmla="*/ 3 h 3"/>
                <a:gd name="T16" fmla="*/ 9 w 11"/>
                <a:gd name="T17" fmla="*/ 3 h 3"/>
                <a:gd name="T18" fmla="*/ 9 w 11"/>
                <a:gd name="T19" fmla="*/ 3 h 3"/>
                <a:gd name="T20" fmla="*/ 9 w 11"/>
                <a:gd name="T21" fmla="*/ 3 h 3"/>
                <a:gd name="T22" fmla="*/ 9 w 11"/>
                <a:gd name="T23" fmla="*/ 3 h 3"/>
                <a:gd name="T24" fmla="*/ 8 w 11"/>
                <a:gd name="T25" fmla="*/ 2 h 3"/>
                <a:gd name="T26" fmla="*/ 8 w 11"/>
                <a:gd name="T27" fmla="*/ 2 h 3"/>
                <a:gd name="T28" fmla="*/ 8 w 11"/>
                <a:gd name="T29" fmla="*/ 2 h 3"/>
                <a:gd name="T30" fmla="*/ 8 w 11"/>
                <a:gd name="T31" fmla="*/ 2 h 3"/>
                <a:gd name="T32" fmla="*/ 7 w 11"/>
                <a:gd name="T33" fmla="*/ 2 h 3"/>
                <a:gd name="T34" fmla="*/ 7 w 11"/>
                <a:gd name="T35" fmla="*/ 2 h 3"/>
                <a:gd name="T36" fmla="*/ 7 w 11"/>
                <a:gd name="T37" fmla="*/ 2 h 3"/>
                <a:gd name="T38" fmla="*/ 7 w 11"/>
                <a:gd name="T39" fmla="*/ 2 h 3"/>
                <a:gd name="T40" fmla="*/ 6 w 11"/>
                <a:gd name="T41" fmla="*/ 2 h 3"/>
                <a:gd name="T42" fmla="*/ 6 w 11"/>
                <a:gd name="T43" fmla="*/ 2 h 3"/>
                <a:gd name="T44" fmla="*/ 6 w 11"/>
                <a:gd name="T45" fmla="*/ 2 h 3"/>
                <a:gd name="T46" fmla="*/ 6 w 11"/>
                <a:gd name="T47" fmla="*/ 2 h 3"/>
                <a:gd name="T48" fmla="*/ 6 w 11"/>
                <a:gd name="T49" fmla="*/ 2 h 3"/>
                <a:gd name="T50" fmla="*/ 5 w 11"/>
                <a:gd name="T51" fmla="*/ 2 h 3"/>
                <a:gd name="T52" fmla="*/ 5 w 11"/>
                <a:gd name="T53" fmla="*/ 2 h 3"/>
                <a:gd name="T54" fmla="*/ 5 w 11"/>
                <a:gd name="T55" fmla="*/ 2 h 3"/>
                <a:gd name="T56" fmla="*/ 5 w 11"/>
                <a:gd name="T57" fmla="*/ 2 h 3"/>
                <a:gd name="T58" fmla="*/ 5 w 11"/>
                <a:gd name="T59" fmla="*/ 1 h 3"/>
                <a:gd name="T60" fmla="*/ 4 w 11"/>
                <a:gd name="T61" fmla="*/ 1 h 3"/>
                <a:gd name="T62" fmla="*/ 4 w 11"/>
                <a:gd name="T63" fmla="*/ 1 h 3"/>
                <a:gd name="T64" fmla="*/ 4 w 11"/>
                <a:gd name="T65" fmla="*/ 1 h 3"/>
                <a:gd name="T66" fmla="*/ 4 w 11"/>
                <a:gd name="T67" fmla="*/ 1 h 3"/>
                <a:gd name="T68" fmla="*/ 3 w 11"/>
                <a:gd name="T69" fmla="*/ 1 h 3"/>
                <a:gd name="T70" fmla="*/ 3 w 11"/>
                <a:gd name="T71" fmla="*/ 1 h 3"/>
                <a:gd name="T72" fmla="*/ 3 w 11"/>
                <a:gd name="T73" fmla="*/ 1 h 3"/>
                <a:gd name="T74" fmla="*/ 3 w 11"/>
                <a:gd name="T75" fmla="*/ 1 h 3"/>
                <a:gd name="T76" fmla="*/ 3 w 11"/>
                <a:gd name="T77" fmla="*/ 1 h 3"/>
                <a:gd name="T78" fmla="*/ 2 w 11"/>
                <a:gd name="T79" fmla="*/ 1 h 3"/>
                <a:gd name="T80" fmla="*/ 2 w 11"/>
                <a:gd name="T81" fmla="*/ 1 h 3"/>
                <a:gd name="T82" fmla="*/ 2 w 11"/>
                <a:gd name="T83" fmla="*/ 1 h 3"/>
                <a:gd name="T84" fmla="*/ 2 w 11"/>
                <a:gd name="T85" fmla="*/ 1 h 3"/>
                <a:gd name="T86" fmla="*/ 2 w 11"/>
                <a:gd name="T87" fmla="*/ 1 h 3"/>
                <a:gd name="T88" fmla="*/ 1 w 11"/>
                <a:gd name="T89" fmla="*/ 1 h 3"/>
                <a:gd name="T90" fmla="*/ 1 w 11"/>
                <a:gd name="T91" fmla="*/ 0 h 3"/>
                <a:gd name="T92" fmla="*/ 1 w 11"/>
                <a:gd name="T93" fmla="*/ 0 h 3"/>
                <a:gd name="T94" fmla="*/ 0 w 11"/>
                <a:gd name="T95" fmla="*/ 0 h 3"/>
                <a:gd name="T96" fmla="*/ 0 w 11"/>
                <a:gd name="T97" fmla="*/ 0 h 3"/>
                <a:gd name="T98" fmla="*/ 0 w 11"/>
                <a:gd name="T99" fmla="*/ 0 h 3"/>
                <a:gd name="T100" fmla="*/ 0 w 11"/>
                <a:gd name="T101" fmla="*/ 0 h 3"/>
                <a:gd name="T102" fmla="*/ 0 w 11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">
                  <a:moveTo>
                    <a:pt x="11" y="3"/>
                  </a:move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7" name="Freeform 1432"/>
            <p:cNvSpPr>
              <a:spLocks/>
            </p:cNvSpPr>
            <p:nvPr/>
          </p:nvSpPr>
          <p:spPr bwMode="auto">
            <a:xfrm>
              <a:off x="4641848" y="4026779"/>
              <a:ext cx="10827" cy="332676"/>
            </a:xfrm>
            <a:custGeom>
              <a:avLst/>
              <a:gdLst>
                <a:gd name="T0" fmla="*/ 11 w 11"/>
                <a:gd name="T1" fmla="*/ 1 h 338"/>
                <a:gd name="T2" fmla="*/ 11 w 11"/>
                <a:gd name="T3" fmla="*/ 1 h 338"/>
                <a:gd name="T4" fmla="*/ 10 w 11"/>
                <a:gd name="T5" fmla="*/ 1 h 338"/>
                <a:gd name="T6" fmla="*/ 10 w 11"/>
                <a:gd name="T7" fmla="*/ 1 h 338"/>
                <a:gd name="T8" fmla="*/ 10 w 11"/>
                <a:gd name="T9" fmla="*/ 1 h 338"/>
                <a:gd name="T10" fmla="*/ 10 w 11"/>
                <a:gd name="T11" fmla="*/ 1 h 338"/>
                <a:gd name="T12" fmla="*/ 10 w 11"/>
                <a:gd name="T13" fmla="*/ 1 h 338"/>
                <a:gd name="T14" fmla="*/ 9 w 11"/>
                <a:gd name="T15" fmla="*/ 0 h 338"/>
                <a:gd name="T16" fmla="*/ 9 w 11"/>
                <a:gd name="T17" fmla="*/ 0 h 338"/>
                <a:gd name="T18" fmla="*/ 9 w 11"/>
                <a:gd name="T19" fmla="*/ 0 h 338"/>
                <a:gd name="T20" fmla="*/ 9 w 11"/>
                <a:gd name="T21" fmla="*/ 0 h 338"/>
                <a:gd name="T22" fmla="*/ 8 w 11"/>
                <a:gd name="T23" fmla="*/ 0 h 338"/>
                <a:gd name="T24" fmla="*/ 8 w 11"/>
                <a:gd name="T25" fmla="*/ 0 h 338"/>
                <a:gd name="T26" fmla="*/ 8 w 11"/>
                <a:gd name="T27" fmla="*/ 0 h 338"/>
                <a:gd name="T28" fmla="*/ 8 w 11"/>
                <a:gd name="T29" fmla="*/ 338 h 338"/>
                <a:gd name="T30" fmla="*/ 8 w 11"/>
                <a:gd name="T31" fmla="*/ 338 h 338"/>
                <a:gd name="T32" fmla="*/ 7 w 11"/>
                <a:gd name="T33" fmla="*/ 338 h 338"/>
                <a:gd name="T34" fmla="*/ 7 w 11"/>
                <a:gd name="T35" fmla="*/ 338 h 338"/>
                <a:gd name="T36" fmla="*/ 7 w 11"/>
                <a:gd name="T37" fmla="*/ 338 h 338"/>
                <a:gd name="T38" fmla="*/ 7 w 11"/>
                <a:gd name="T39" fmla="*/ 338 h 338"/>
                <a:gd name="T40" fmla="*/ 7 w 11"/>
                <a:gd name="T41" fmla="*/ 338 h 338"/>
                <a:gd name="T42" fmla="*/ 6 w 11"/>
                <a:gd name="T43" fmla="*/ 338 h 338"/>
                <a:gd name="T44" fmla="*/ 6 w 11"/>
                <a:gd name="T45" fmla="*/ 338 h 338"/>
                <a:gd name="T46" fmla="*/ 6 w 11"/>
                <a:gd name="T47" fmla="*/ 338 h 338"/>
                <a:gd name="T48" fmla="*/ 6 w 11"/>
                <a:gd name="T49" fmla="*/ 338 h 338"/>
                <a:gd name="T50" fmla="*/ 6 w 11"/>
                <a:gd name="T51" fmla="*/ 338 h 338"/>
                <a:gd name="T52" fmla="*/ 5 w 11"/>
                <a:gd name="T53" fmla="*/ 338 h 338"/>
                <a:gd name="T54" fmla="*/ 5 w 11"/>
                <a:gd name="T55" fmla="*/ 338 h 338"/>
                <a:gd name="T56" fmla="*/ 5 w 11"/>
                <a:gd name="T57" fmla="*/ 338 h 338"/>
                <a:gd name="T58" fmla="*/ 4 w 11"/>
                <a:gd name="T59" fmla="*/ 338 h 338"/>
                <a:gd name="T60" fmla="*/ 4 w 11"/>
                <a:gd name="T61" fmla="*/ 338 h 338"/>
                <a:gd name="T62" fmla="*/ 4 w 11"/>
                <a:gd name="T63" fmla="*/ 338 h 338"/>
                <a:gd name="T64" fmla="*/ 4 w 11"/>
                <a:gd name="T65" fmla="*/ 338 h 338"/>
                <a:gd name="T66" fmla="*/ 4 w 11"/>
                <a:gd name="T67" fmla="*/ 338 h 338"/>
                <a:gd name="T68" fmla="*/ 3 w 11"/>
                <a:gd name="T69" fmla="*/ 338 h 338"/>
                <a:gd name="T70" fmla="*/ 3 w 11"/>
                <a:gd name="T71" fmla="*/ 338 h 338"/>
                <a:gd name="T72" fmla="*/ 3 w 11"/>
                <a:gd name="T73" fmla="*/ 338 h 338"/>
                <a:gd name="T74" fmla="*/ 3 w 11"/>
                <a:gd name="T75" fmla="*/ 338 h 338"/>
                <a:gd name="T76" fmla="*/ 3 w 11"/>
                <a:gd name="T77" fmla="*/ 338 h 338"/>
                <a:gd name="T78" fmla="*/ 2 w 11"/>
                <a:gd name="T79" fmla="*/ 338 h 338"/>
                <a:gd name="T80" fmla="*/ 2 w 11"/>
                <a:gd name="T81" fmla="*/ 338 h 338"/>
                <a:gd name="T82" fmla="*/ 2 w 11"/>
                <a:gd name="T83" fmla="*/ 338 h 338"/>
                <a:gd name="T84" fmla="*/ 2 w 11"/>
                <a:gd name="T85" fmla="*/ 338 h 338"/>
                <a:gd name="T86" fmla="*/ 1 w 11"/>
                <a:gd name="T87" fmla="*/ 338 h 338"/>
                <a:gd name="T88" fmla="*/ 1 w 11"/>
                <a:gd name="T89" fmla="*/ 338 h 338"/>
                <a:gd name="T90" fmla="*/ 1 w 11"/>
                <a:gd name="T91" fmla="*/ 338 h 338"/>
                <a:gd name="T92" fmla="*/ 1 w 11"/>
                <a:gd name="T93" fmla="*/ 338 h 338"/>
                <a:gd name="T94" fmla="*/ 1 w 11"/>
                <a:gd name="T95" fmla="*/ 338 h 338"/>
                <a:gd name="T96" fmla="*/ 0 w 11"/>
                <a:gd name="T97" fmla="*/ 338 h 338"/>
                <a:gd name="T98" fmla="*/ 0 w 11"/>
                <a:gd name="T99" fmla="*/ 338 h 338"/>
                <a:gd name="T100" fmla="*/ 0 w 11"/>
                <a:gd name="T101" fmla="*/ 338 h 338"/>
                <a:gd name="T102" fmla="*/ 0 w 11"/>
                <a:gd name="T103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38">
                  <a:moveTo>
                    <a:pt x="11" y="1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38"/>
                  </a:lnTo>
                  <a:lnTo>
                    <a:pt x="8" y="338"/>
                  </a:lnTo>
                  <a:lnTo>
                    <a:pt x="7" y="338"/>
                  </a:lnTo>
                  <a:lnTo>
                    <a:pt x="7" y="338"/>
                  </a:lnTo>
                  <a:lnTo>
                    <a:pt x="7" y="338"/>
                  </a:lnTo>
                  <a:lnTo>
                    <a:pt x="7" y="338"/>
                  </a:lnTo>
                  <a:lnTo>
                    <a:pt x="7" y="338"/>
                  </a:lnTo>
                  <a:lnTo>
                    <a:pt x="6" y="338"/>
                  </a:lnTo>
                  <a:lnTo>
                    <a:pt x="6" y="338"/>
                  </a:lnTo>
                  <a:lnTo>
                    <a:pt x="6" y="338"/>
                  </a:lnTo>
                  <a:lnTo>
                    <a:pt x="6" y="338"/>
                  </a:lnTo>
                  <a:lnTo>
                    <a:pt x="6" y="338"/>
                  </a:lnTo>
                  <a:lnTo>
                    <a:pt x="5" y="338"/>
                  </a:lnTo>
                  <a:lnTo>
                    <a:pt x="5" y="338"/>
                  </a:lnTo>
                  <a:lnTo>
                    <a:pt x="5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1" y="338"/>
                  </a:lnTo>
                  <a:lnTo>
                    <a:pt x="1" y="338"/>
                  </a:lnTo>
                  <a:lnTo>
                    <a:pt x="1" y="338"/>
                  </a:lnTo>
                  <a:lnTo>
                    <a:pt x="1" y="338"/>
                  </a:lnTo>
                  <a:lnTo>
                    <a:pt x="1" y="338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0" y="33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8" name="Freeform 1433"/>
            <p:cNvSpPr>
              <a:spLocks/>
            </p:cNvSpPr>
            <p:nvPr/>
          </p:nvSpPr>
          <p:spPr bwMode="auto">
            <a:xfrm>
              <a:off x="4631021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59" name="Freeform 1434"/>
            <p:cNvSpPr>
              <a:spLocks/>
            </p:cNvSpPr>
            <p:nvPr/>
          </p:nvSpPr>
          <p:spPr bwMode="auto">
            <a:xfrm>
              <a:off x="4620195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0" name="Freeform 1435"/>
            <p:cNvSpPr>
              <a:spLocks/>
            </p:cNvSpPr>
            <p:nvPr/>
          </p:nvSpPr>
          <p:spPr bwMode="auto">
            <a:xfrm>
              <a:off x="4609368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1" name="Freeform 1436"/>
            <p:cNvSpPr>
              <a:spLocks/>
            </p:cNvSpPr>
            <p:nvPr/>
          </p:nvSpPr>
          <p:spPr bwMode="auto">
            <a:xfrm>
              <a:off x="4598541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2" name="Freeform 1437"/>
            <p:cNvSpPr>
              <a:spLocks/>
            </p:cNvSpPr>
            <p:nvPr/>
          </p:nvSpPr>
          <p:spPr bwMode="auto">
            <a:xfrm>
              <a:off x="4588699" y="4359456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3" name="Freeform 1438"/>
            <p:cNvSpPr>
              <a:spLocks/>
            </p:cNvSpPr>
            <p:nvPr/>
          </p:nvSpPr>
          <p:spPr bwMode="auto">
            <a:xfrm>
              <a:off x="4577872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4" name="Freeform 1439"/>
            <p:cNvSpPr>
              <a:spLocks/>
            </p:cNvSpPr>
            <p:nvPr/>
          </p:nvSpPr>
          <p:spPr bwMode="auto">
            <a:xfrm>
              <a:off x="4568029" y="4359456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5" name="Freeform 1440"/>
            <p:cNvSpPr>
              <a:spLocks/>
            </p:cNvSpPr>
            <p:nvPr/>
          </p:nvSpPr>
          <p:spPr bwMode="auto">
            <a:xfrm>
              <a:off x="4557203" y="4359456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066" name="Freeform 1441"/>
            <p:cNvSpPr>
              <a:spLocks/>
            </p:cNvSpPr>
            <p:nvPr/>
          </p:nvSpPr>
          <p:spPr bwMode="auto">
            <a:xfrm>
              <a:off x="4556218" y="4359456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1067" name="Group 1066"/>
            <p:cNvGrpSpPr/>
            <p:nvPr/>
          </p:nvGrpSpPr>
          <p:grpSpPr>
            <a:xfrm>
              <a:off x="5978590" y="3355521"/>
              <a:ext cx="1124998" cy="1010824"/>
              <a:chOff x="6050310" y="3355521"/>
              <a:chExt cx="1124998" cy="1010824"/>
            </a:xfrm>
          </p:grpSpPr>
          <p:sp>
            <p:nvSpPr>
              <p:cNvPr id="1068" name="Rectangle 1495"/>
              <p:cNvSpPr>
                <a:spLocks noChangeArrowheads="1"/>
              </p:cNvSpPr>
              <p:nvPr/>
            </p:nvSpPr>
            <p:spPr bwMode="auto">
              <a:xfrm>
                <a:off x="6054247" y="3361426"/>
                <a:ext cx="1116140" cy="99802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69" name="Line 1496"/>
              <p:cNvSpPr>
                <a:spLocks noChangeShapeType="1"/>
              </p:cNvSpPr>
              <p:nvPr/>
            </p:nvSpPr>
            <p:spPr bwMode="auto">
              <a:xfrm>
                <a:off x="6054247" y="4359456"/>
                <a:ext cx="1116140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0" name="Line 1497"/>
              <p:cNvSpPr>
                <a:spLocks noChangeShapeType="1"/>
              </p:cNvSpPr>
              <p:nvPr/>
            </p:nvSpPr>
            <p:spPr bwMode="auto">
              <a:xfrm>
                <a:off x="6054247" y="3361426"/>
                <a:ext cx="1116140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1" name="Line 1498"/>
              <p:cNvSpPr>
                <a:spLocks noChangeShapeType="1"/>
              </p:cNvSpPr>
              <p:nvPr/>
            </p:nvSpPr>
            <p:spPr bwMode="auto">
              <a:xfrm flipV="1">
                <a:off x="6054247" y="4315164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2" name="Line 1499"/>
              <p:cNvSpPr>
                <a:spLocks noChangeShapeType="1"/>
              </p:cNvSpPr>
              <p:nvPr/>
            </p:nvSpPr>
            <p:spPr bwMode="auto">
              <a:xfrm flipV="1">
                <a:off x="6333774" y="4315164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3" name="Line 1500"/>
              <p:cNvSpPr>
                <a:spLocks noChangeShapeType="1"/>
              </p:cNvSpPr>
              <p:nvPr/>
            </p:nvSpPr>
            <p:spPr bwMode="auto">
              <a:xfrm flipV="1">
                <a:off x="6612317" y="4315164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4" name="Line 1501"/>
              <p:cNvSpPr>
                <a:spLocks noChangeShapeType="1"/>
              </p:cNvSpPr>
              <p:nvPr/>
            </p:nvSpPr>
            <p:spPr bwMode="auto">
              <a:xfrm flipV="1">
                <a:off x="6890860" y="4315164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5" name="Line 1502"/>
              <p:cNvSpPr>
                <a:spLocks noChangeShapeType="1"/>
              </p:cNvSpPr>
              <p:nvPr/>
            </p:nvSpPr>
            <p:spPr bwMode="auto">
              <a:xfrm flipV="1">
                <a:off x="7170387" y="4315164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6" name="Line 1503"/>
              <p:cNvSpPr>
                <a:spLocks noChangeShapeType="1"/>
              </p:cNvSpPr>
              <p:nvPr/>
            </p:nvSpPr>
            <p:spPr bwMode="auto">
              <a:xfrm>
                <a:off x="6054247" y="3361426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7" name="Line 1504"/>
              <p:cNvSpPr>
                <a:spLocks noChangeShapeType="1"/>
              </p:cNvSpPr>
              <p:nvPr/>
            </p:nvSpPr>
            <p:spPr bwMode="auto">
              <a:xfrm>
                <a:off x="6333774" y="3361426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8" name="Line 1505"/>
              <p:cNvSpPr>
                <a:spLocks noChangeShapeType="1"/>
              </p:cNvSpPr>
              <p:nvPr/>
            </p:nvSpPr>
            <p:spPr bwMode="auto">
              <a:xfrm>
                <a:off x="6612317" y="3361426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79" name="Line 1506"/>
              <p:cNvSpPr>
                <a:spLocks noChangeShapeType="1"/>
              </p:cNvSpPr>
              <p:nvPr/>
            </p:nvSpPr>
            <p:spPr bwMode="auto">
              <a:xfrm>
                <a:off x="6890860" y="3361426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0" name="Line 1507"/>
              <p:cNvSpPr>
                <a:spLocks noChangeShapeType="1"/>
              </p:cNvSpPr>
              <p:nvPr/>
            </p:nvSpPr>
            <p:spPr bwMode="auto">
              <a:xfrm>
                <a:off x="7170387" y="3361426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1" name="Line 1515"/>
              <p:cNvSpPr>
                <a:spLocks noChangeShapeType="1"/>
              </p:cNvSpPr>
              <p:nvPr/>
            </p:nvSpPr>
            <p:spPr bwMode="auto">
              <a:xfrm flipV="1">
                <a:off x="6054247" y="3361426"/>
                <a:ext cx="0" cy="998029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2" name="Line 1516"/>
              <p:cNvSpPr>
                <a:spLocks noChangeShapeType="1"/>
              </p:cNvSpPr>
              <p:nvPr/>
            </p:nvSpPr>
            <p:spPr bwMode="auto">
              <a:xfrm flipV="1">
                <a:off x="7170387" y="3361426"/>
                <a:ext cx="0" cy="998029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3" name="Line 1517"/>
              <p:cNvSpPr>
                <a:spLocks noChangeShapeType="1"/>
              </p:cNvSpPr>
              <p:nvPr/>
            </p:nvSpPr>
            <p:spPr bwMode="auto">
              <a:xfrm>
                <a:off x="6054247" y="435945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4" name="Line 1518"/>
              <p:cNvSpPr>
                <a:spLocks noChangeShapeType="1"/>
              </p:cNvSpPr>
              <p:nvPr/>
            </p:nvSpPr>
            <p:spPr bwMode="auto">
              <a:xfrm>
                <a:off x="6054247" y="4160637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5" name="Line 1519"/>
              <p:cNvSpPr>
                <a:spLocks noChangeShapeType="1"/>
              </p:cNvSpPr>
              <p:nvPr/>
            </p:nvSpPr>
            <p:spPr bwMode="auto">
              <a:xfrm>
                <a:off x="6054247" y="3960834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6" name="Line 1520"/>
              <p:cNvSpPr>
                <a:spLocks noChangeShapeType="1"/>
              </p:cNvSpPr>
              <p:nvPr/>
            </p:nvSpPr>
            <p:spPr bwMode="auto">
              <a:xfrm>
                <a:off x="6054247" y="3761032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7" name="Line 1521"/>
              <p:cNvSpPr>
                <a:spLocks noChangeShapeType="1"/>
              </p:cNvSpPr>
              <p:nvPr/>
            </p:nvSpPr>
            <p:spPr bwMode="auto">
              <a:xfrm>
                <a:off x="6054247" y="3561229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8" name="Line 1522"/>
              <p:cNvSpPr>
                <a:spLocks noChangeShapeType="1"/>
              </p:cNvSpPr>
              <p:nvPr/>
            </p:nvSpPr>
            <p:spPr bwMode="auto">
              <a:xfrm>
                <a:off x="6054247" y="336142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89" name="Line 1523"/>
              <p:cNvSpPr>
                <a:spLocks noChangeShapeType="1"/>
              </p:cNvSpPr>
              <p:nvPr/>
            </p:nvSpPr>
            <p:spPr bwMode="auto">
              <a:xfrm flipH="1">
                <a:off x="7125112" y="435945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0" name="Line 1524"/>
              <p:cNvSpPr>
                <a:spLocks noChangeShapeType="1"/>
              </p:cNvSpPr>
              <p:nvPr/>
            </p:nvSpPr>
            <p:spPr bwMode="auto">
              <a:xfrm flipH="1">
                <a:off x="7125112" y="4160637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1" name="Line 1525"/>
              <p:cNvSpPr>
                <a:spLocks noChangeShapeType="1"/>
              </p:cNvSpPr>
              <p:nvPr/>
            </p:nvSpPr>
            <p:spPr bwMode="auto">
              <a:xfrm flipH="1">
                <a:off x="7125112" y="3960834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2" name="Line 1526"/>
              <p:cNvSpPr>
                <a:spLocks noChangeShapeType="1"/>
              </p:cNvSpPr>
              <p:nvPr/>
            </p:nvSpPr>
            <p:spPr bwMode="auto">
              <a:xfrm flipH="1">
                <a:off x="7125112" y="3761032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3" name="Line 1527"/>
              <p:cNvSpPr>
                <a:spLocks noChangeShapeType="1"/>
              </p:cNvSpPr>
              <p:nvPr/>
            </p:nvSpPr>
            <p:spPr bwMode="auto">
              <a:xfrm flipH="1">
                <a:off x="7125112" y="3561229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4" name="Line 1528"/>
              <p:cNvSpPr>
                <a:spLocks noChangeShapeType="1"/>
              </p:cNvSpPr>
              <p:nvPr/>
            </p:nvSpPr>
            <p:spPr bwMode="auto">
              <a:xfrm flipH="1">
                <a:off x="7125112" y="336142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5" name="Oval 1549"/>
              <p:cNvSpPr>
                <a:spLocks noChangeArrowheads="1"/>
              </p:cNvSpPr>
              <p:nvPr/>
            </p:nvSpPr>
            <p:spPr bwMode="auto">
              <a:xfrm>
                <a:off x="7161528" y="435158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6" name="Oval 1550"/>
              <p:cNvSpPr>
                <a:spLocks noChangeArrowheads="1"/>
              </p:cNvSpPr>
              <p:nvPr/>
            </p:nvSpPr>
            <p:spPr bwMode="auto">
              <a:xfrm>
                <a:off x="7157591" y="435158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7" name="Oval 1551"/>
              <p:cNvSpPr>
                <a:spLocks noChangeArrowheads="1"/>
              </p:cNvSpPr>
              <p:nvPr/>
            </p:nvSpPr>
            <p:spPr bwMode="auto">
              <a:xfrm>
                <a:off x="7153654" y="435059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8" name="Oval 1552"/>
              <p:cNvSpPr>
                <a:spLocks noChangeArrowheads="1"/>
              </p:cNvSpPr>
              <p:nvPr/>
            </p:nvSpPr>
            <p:spPr bwMode="auto">
              <a:xfrm>
                <a:off x="7149717" y="435158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099" name="Oval 1553"/>
              <p:cNvSpPr>
                <a:spLocks noChangeArrowheads="1"/>
              </p:cNvSpPr>
              <p:nvPr/>
            </p:nvSpPr>
            <p:spPr bwMode="auto">
              <a:xfrm>
                <a:off x="7145780" y="435256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0" name="Oval 1554"/>
              <p:cNvSpPr>
                <a:spLocks noChangeArrowheads="1"/>
              </p:cNvSpPr>
              <p:nvPr/>
            </p:nvSpPr>
            <p:spPr bwMode="auto">
              <a:xfrm>
                <a:off x="7142828" y="435256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1" name="Oval 1555"/>
              <p:cNvSpPr>
                <a:spLocks noChangeArrowheads="1"/>
              </p:cNvSpPr>
              <p:nvPr/>
            </p:nvSpPr>
            <p:spPr bwMode="auto">
              <a:xfrm>
                <a:off x="7137906" y="435256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2" name="Oval 1556"/>
              <p:cNvSpPr>
                <a:spLocks noChangeArrowheads="1"/>
              </p:cNvSpPr>
              <p:nvPr/>
            </p:nvSpPr>
            <p:spPr bwMode="auto">
              <a:xfrm>
                <a:off x="7127080" y="435059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3" name="Oval 1557"/>
              <p:cNvSpPr>
                <a:spLocks noChangeArrowheads="1"/>
              </p:cNvSpPr>
              <p:nvPr/>
            </p:nvSpPr>
            <p:spPr bwMode="auto">
              <a:xfrm>
                <a:off x="7123143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4" name="Oval 1558"/>
              <p:cNvSpPr>
                <a:spLocks noChangeArrowheads="1"/>
              </p:cNvSpPr>
              <p:nvPr/>
            </p:nvSpPr>
            <p:spPr bwMode="auto">
              <a:xfrm>
                <a:off x="7119206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5" name="Oval 1559"/>
              <p:cNvSpPr>
                <a:spLocks noChangeArrowheads="1"/>
              </p:cNvSpPr>
              <p:nvPr/>
            </p:nvSpPr>
            <p:spPr bwMode="auto">
              <a:xfrm>
                <a:off x="7115269" y="434764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6" name="Oval 1560"/>
              <p:cNvSpPr>
                <a:spLocks noChangeArrowheads="1"/>
              </p:cNvSpPr>
              <p:nvPr/>
            </p:nvSpPr>
            <p:spPr bwMode="auto">
              <a:xfrm>
                <a:off x="7111332" y="434764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7" name="Oval 1561"/>
              <p:cNvSpPr>
                <a:spLocks noChangeArrowheads="1"/>
              </p:cNvSpPr>
              <p:nvPr/>
            </p:nvSpPr>
            <p:spPr bwMode="auto">
              <a:xfrm>
                <a:off x="7107395" y="434764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8" name="Oval 1562"/>
              <p:cNvSpPr>
                <a:spLocks noChangeArrowheads="1"/>
              </p:cNvSpPr>
              <p:nvPr/>
            </p:nvSpPr>
            <p:spPr bwMode="auto">
              <a:xfrm>
                <a:off x="7103458" y="434764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09" name="Oval 1563"/>
              <p:cNvSpPr>
                <a:spLocks noChangeArrowheads="1"/>
              </p:cNvSpPr>
              <p:nvPr/>
            </p:nvSpPr>
            <p:spPr bwMode="auto">
              <a:xfrm>
                <a:off x="7099521" y="434862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0" name="Oval 1564"/>
              <p:cNvSpPr>
                <a:spLocks noChangeArrowheads="1"/>
              </p:cNvSpPr>
              <p:nvPr/>
            </p:nvSpPr>
            <p:spPr bwMode="auto">
              <a:xfrm>
                <a:off x="7095584" y="434862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1" name="Oval 1565"/>
              <p:cNvSpPr>
                <a:spLocks noChangeArrowheads="1"/>
              </p:cNvSpPr>
              <p:nvPr/>
            </p:nvSpPr>
            <p:spPr bwMode="auto">
              <a:xfrm>
                <a:off x="7091647" y="434764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2" name="Oval 1566"/>
              <p:cNvSpPr>
                <a:spLocks noChangeArrowheads="1"/>
              </p:cNvSpPr>
              <p:nvPr/>
            </p:nvSpPr>
            <p:spPr bwMode="auto">
              <a:xfrm>
                <a:off x="7088694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3" name="Oval 1567"/>
              <p:cNvSpPr>
                <a:spLocks noChangeArrowheads="1"/>
              </p:cNvSpPr>
              <p:nvPr/>
            </p:nvSpPr>
            <p:spPr bwMode="auto">
              <a:xfrm>
                <a:off x="7084757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4" name="Oval 1568"/>
              <p:cNvSpPr>
                <a:spLocks noChangeArrowheads="1"/>
              </p:cNvSpPr>
              <p:nvPr/>
            </p:nvSpPr>
            <p:spPr bwMode="auto">
              <a:xfrm>
                <a:off x="7080820" y="434764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5" name="Oval 1569"/>
              <p:cNvSpPr>
                <a:spLocks noChangeArrowheads="1"/>
              </p:cNvSpPr>
              <p:nvPr/>
            </p:nvSpPr>
            <p:spPr bwMode="auto">
              <a:xfrm>
                <a:off x="7076883" y="434469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6" name="Oval 1570"/>
              <p:cNvSpPr>
                <a:spLocks noChangeArrowheads="1"/>
              </p:cNvSpPr>
              <p:nvPr/>
            </p:nvSpPr>
            <p:spPr bwMode="auto">
              <a:xfrm>
                <a:off x="7072946" y="4343708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7" name="Oval 1571"/>
              <p:cNvSpPr>
                <a:spLocks noChangeArrowheads="1"/>
              </p:cNvSpPr>
              <p:nvPr/>
            </p:nvSpPr>
            <p:spPr bwMode="auto">
              <a:xfrm>
                <a:off x="7069009" y="43427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8" name="Oval 1572"/>
              <p:cNvSpPr>
                <a:spLocks noChangeArrowheads="1"/>
              </p:cNvSpPr>
              <p:nvPr/>
            </p:nvSpPr>
            <p:spPr bwMode="auto">
              <a:xfrm>
                <a:off x="7065072" y="434075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19" name="Oval 1573"/>
              <p:cNvSpPr>
                <a:spLocks noChangeArrowheads="1"/>
              </p:cNvSpPr>
              <p:nvPr/>
            </p:nvSpPr>
            <p:spPr bwMode="auto">
              <a:xfrm>
                <a:off x="7061135" y="433977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0" name="Oval 1574"/>
              <p:cNvSpPr>
                <a:spLocks noChangeArrowheads="1"/>
              </p:cNvSpPr>
              <p:nvPr/>
            </p:nvSpPr>
            <p:spPr bwMode="auto">
              <a:xfrm>
                <a:off x="7057198" y="433977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1" name="Oval 1575"/>
              <p:cNvSpPr>
                <a:spLocks noChangeArrowheads="1"/>
              </p:cNvSpPr>
              <p:nvPr/>
            </p:nvSpPr>
            <p:spPr bwMode="auto">
              <a:xfrm>
                <a:off x="7053261" y="434075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2" name="Oval 1576"/>
              <p:cNvSpPr>
                <a:spLocks noChangeArrowheads="1"/>
              </p:cNvSpPr>
              <p:nvPr/>
            </p:nvSpPr>
            <p:spPr bwMode="auto">
              <a:xfrm>
                <a:off x="7049324" y="433780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3" name="Oval 1577"/>
              <p:cNvSpPr>
                <a:spLocks noChangeArrowheads="1"/>
              </p:cNvSpPr>
              <p:nvPr/>
            </p:nvSpPr>
            <p:spPr bwMode="auto">
              <a:xfrm>
                <a:off x="7045387" y="433681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4" name="Oval 1578"/>
              <p:cNvSpPr>
                <a:spLocks noChangeArrowheads="1"/>
              </p:cNvSpPr>
              <p:nvPr/>
            </p:nvSpPr>
            <p:spPr bwMode="auto">
              <a:xfrm>
                <a:off x="7042435" y="433583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5" name="Oval 1579"/>
              <p:cNvSpPr>
                <a:spLocks noChangeArrowheads="1"/>
              </p:cNvSpPr>
              <p:nvPr/>
            </p:nvSpPr>
            <p:spPr bwMode="auto">
              <a:xfrm>
                <a:off x="7038498" y="433484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6" name="Oval 1580"/>
              <p:cNvSpPr>
                <a:spLocks noChangeArrowheads="1"/>
              </p:cNvSpPr>
              <p:nvPr/>
            </p:nvSpPr>
            <p:spPr bwMode="auto">
              <a:xfrm>
                <a:off x="7034561" y="433288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7" name="Oval 1581"/>
              <p:cNvSpPr>
                <a:spLocks noChangeArrowheads="1"/>
              </p:cNvSpPr>
              <p:nvPr/>
            </p:nvSpPr>
            <p:spPr bwMode="auto">
              <a:xfrm>
                <a:off x="7030624" y="433091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8" name="Oval 1582"/>
              <p:cNvSpPr>
                <a:spLocks noChangeArrowheads="1"/>
              </p:cNvSpPr>
              <p:nvPr/>
            </p:nvSpPr>
            <p:spPr bwMode="auto">
              <a:xfrm>
                <a:off x="7026687" y="432599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29" name="Oval 1583"/>
              <p:cNvSpPr>
                <a:spLocks noChangeArrowheads="1"/>
              </p:cNvSpPr>
              <p:nvPr/>
            </p:nvSpPr>
            <p:spPr bwMode="auto">
              <a:xfrm>
                <a:off x="7022750" y="43240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0" name="Oval 1584"/>
              <p:cNvSpPr>
                <a:spLocks noChangeArrowheads="1"/>
              </p:cNvSpPr>
              <p:nvPr/>
            </p:nvSpPr>
            <p:spPr bwMode="auto">
              <a:xfrm>
                <a:off x="7018813" y="432008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grpSp>
            <p:nvGrpSpPr>
              <p:cNvPr id="1131" name="Group 1786"/>
              <p:cNvGrpSpPr>
                <a:grpSpLocks/>
              </p:cNvGrpSpPr>
              <p:nvPr/>
            </p:nvGrpSpPr>
            <p:grpSpPr bwMode="auto">
              <a:xfrm>
                <a:off x="6247160" y="3355521"/>
                <a:ext cx="781495" cy="979329"/>
                <a:chOff x="1053" y="877"/>
                <a:chExt cx="794" cy="995"/>
              </a:xfrm>
            </p:grpSpPr>
            <p:sp>
              <p:nvSpPr>
                <p:cNvPr id="1298" name="Oval 1586"/>
                <p:cNvSpPr>
                  <a:spLocks noChangeArrowheads="1"/>
                </p:cNvSpPr>
                <p:nvPr/>
              </p:nvSpPr>
              <p:spPr bwMode="auto">
                <a:xfrm>
                  <a:off x="1833" y="1858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299" name="Oval 1587"/>
                <p:cNvSpPr>
                  <a:spLocks noChangeArrowheads="1"/>
                </p:cNvSpPr>
                <p:nvPr/>
              </p:nvSpPr>
              <p:spPr bwMode="auto">
                <a:xfrm>
                  <a:off x="1829" y="185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0" name="Oval 1588"/>
                <p:cNvSpPr>
                  <a:spLocks noChangeArrowheads="1"/>
                </p:cNvSpPr>
                <p:nvPr/>
              </p:nvSpPr>
              <p:spPr bwMode="auto">
                <a:xfrm>
                  <a:off x="1825" y="1858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1" name="Oval 1589"/>
                <p:cNvSpPr>
                  <a:spLocks noChangeArrowheads="1"/>
                </p:cNvSpPr>
                <p:nvPr/>
              </p:nvSpPr>
              <p:spPr bwMode="auto">
                <a:xfrm>
                  <a:off x="1821" y="185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2" name="Oval 1590"/>
                <p:cNvSpPr>
                  <a:spLocks noChangeArrowheads="1"/>
                </p:cNvSpPr>
                <p:nvPr/>
              </p:nvSpPr>
              <p:spPr bwMode="auto">
                <a:xfrm>
                  <a:off x="1817" y="1852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3" name="Oval 1591"/>
                <p:cNvSpPr>
                  <a:spLocks noChangeArrowheads="1"/>
                </p:cNvSpPr>
                <p:nvPr/>
              </p:nvSpPr>
              <p:spPr bwMode="auto">
                <a:xfrm>
                  <a:off x="1814" y="1844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4" name="Oval 1592"/>
                <p:cNvSpPr>
                  <a:spLocks noChangeArrowheads="1"/>
                </p:cNvSpPr>
                <p:nvPr/>
              </p:nvSpPr>
              <p:spPr bwMode="auto">
                <a:xfrm>
                  <a:off x="1810" y="1836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5" name="Oval 1593"/>
                <p:cNvSpPr>
                  <a:spLocks noChangeArrowheads="1"/>
                </p:cNvSpPr>
                <p:nvPr/>
              </p:nvSpPr>
              <p:spPr bwMode="auto">
                <a:xfrm>
                  <a:off x="1806" y="182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6" name="Oval 1594"/>
                <p:cNvSpPr>
                  <a:spLocks noChangeArrowheads="1"/>
                </p:cNvSpPr>
                <p:nvPr/>
              </p:nvSpPr>
              <p:spPr bwMode="auto">
                <a:xfrm>
                  <a:off x="1802" y="1822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7" name="Oval 1595"/>
                <p:cNvSpPr>
                  <a:spLocks noChangeArrowheads="1"/>
                </p:cNvSpPr>
                <p:nvPr/>
              </p:nvSpPr>
              <p:spPr bwMode="auto">
                <a:xfrm>
                  <a:off x="1798" y="181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8" name="Oval 1596"/>
                <p:cNvSpPr>
                  <a:spLocks noChangeArrowheads="1"/>
                </p:cNvSpPr>
                <p:nvPr/>
              </p:nvSpPr>
              <p:spPr bwMode="auto">
                <a:xfrm>
                  <a:off x="1794" y="180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09" name="Oval 1597"/>
                <p:cNvSpPr>
                  <a:spLocks noChangeArrowheads="1"/>
                </p:cNvSpPr>
                <p:nvPr/>
              </p:nvSpPr>
              <p:spPr bwMode="auto">
                <a:xfrm>
                  <a:off x="1790" y="179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0" name="Oval 1598"/>
                <p:cNvSpPr>
                  <a:spLocks noChangeArrowheads="1"/>
                </p:cNvSpPr>
                <p:nvPr/>
              </p:nvSpPr>
              <p:spPr bwMode="auto">
                <a:xfrm>
                  <a:off x="1786" y="1788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1" name="Oval 1599"/>
                <p:cNvSpPr>
                  <a:spLocks noChangeArrowheads="1"/>
                </p:cNvSpPr>
                <p:nvPr/>
              </p:nvSpPr>
              <p:spPr bwMode="auto">
                <a:xfrm>
                  <a:off x="1782" y="1775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2" name="Oval 1600"/>
                <p:cNvSpPr>
                  <a:spLocks noChangeArrowheads="1"/>
                </p:cNvSpPr>
                <p:nvPr/>
              </p:nvSpPr>
              <p:spPr bwMode="auto">
                <a:xfrm>
                  <a:off x="1778" y="176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3" name="Oval 1601"/>
                <p:cNvSpPr>
                  <a:spLocks noChangeArrowheads="1"/>
                </p:cNvSpPr>
                <p:nvPr/>
              </p:nvSpPr>
              <p:spPr bwMode="auto">
                <a:xfrm>
                  <a:off x="1774" y="175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4" name="Oval 1602"/>
                <p:cNvSpPr>
                  <a:spLocks noChangeArrowheads="1"/>
                </p:cNvSpPr>
                <p:nvPr/>
              </p:nvSpPr>
              <p:spPr bwMode="auto">
                <a:xfrm>
                  <a:off x="1770" y="173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5" name="Oval 1603"/>
                <p:cNvSpPr>
                  <a:spLocks noChangeArrowheads="1"/>
                </p:cNvSpPr>
                <p:nvPr/>
              </p:nvSpPr>
              <p:spPr bwMode="auto">
                <a:xfrm>
                  <a:off x="1766" y="172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6" name="Oval 1604"/>
                <p:cNvSpPr>
                  <a:spLocks noChangeArrowheads="1"/>
                </p:cNvSpPr>
                <p:nvPr/>
              </p:nvSpPr>
              <p:spPr bwMode="auto">
                <a:xfrm>
                  <a:off x="1762" y="1707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7" name="Oval 1605"/>
                <p:cNvSpPr>
                  <a:spLocks noChangeArrowheads="1"/>
                </p:cNvSpPr>
                <p:nvPr/>
              </p:nvSpPr>
              <p:spPr bwMode="auto">
                <a:xfrm>
                  <a:off x="1758" y="168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8" name="Oval 1606"/>
                <p:cNvSpPr>
                  <a:spLocks noChangeArrowheads="1"/>
                </p:cNvSpPr>
                <p:nvPr/>
              </p:nvSpPr>
              <p:spPr bwMode="auto">
                <a:xfrm>
                  <a:off x="1755" y="166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19" name="Oval 1607"/>
                <p:cNvSpPr>
                  <a:spLocks noChangeArrowheads="1"/>
                </p:cNvSpPr>
                <p:nvPr/>
              </p:nvSpPr>
              <p:spPr bwMode="auto">
                <a:xfrm>
                  <a:off x="1751" y="165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0" name="Oval 1608"/>
                <p:cNvSpPr>
                  <a:spLocks noChangeArrowheads="1"/>
                </p:cNvSpPr>
                <p:nvPr/>
              </p:nvSpPr>
              <p:spPr bwMode="auto">
                <a:xfrm>
                  <a:off x="1747" y="1639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1" name="Oval 1609"/>
                <p:cNvSpPr>
                  <a:spLocks noChangeArrowheads="1"/>
                </p:cNvSpPr>
                <p:nvPr/>
              </p:nvSpPr>
              <p:spPr bwMode="auto">
                <a:xfrm>
                  <a:off x="1743" y="161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2" name="Oval 1610"/>
                <p:cNvSpPr>
                  <a:spLocks noChangeArrowheads="1"/>
                </p:cNvSpPr>
                <p:nvPr/>
              </p:nvSpPr>
              <p:spPr bwMode="auto">
                <a:xfrm>
                  <a:off x="1739" y="158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3" name="Oval 1611"/>
                <p:cNvSpPr>
                  <a:spLocks noChangeArrowheads="1"/>
                </p:cNvSpPr>
                <p:nvPr/>
              </p:nvSpPr>
              <p:spPr bwMode="auto">
                <a:xfrm>
                  <a:off x="1735" y="155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4" name="Oval 1612"/>
                <p:cNvSpPr>
                  <a:spLocks noChangeArrowheads="1"/>
                </p:cNvSpPr>
                <p:nvPr/>
              </p:nvSpPr>
              <p:spPr bwMode="auto">
                <a:xfrm>
                  <a:off x="1731" y="1515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5" name="Oval 1613"/>
                <p:cNvSpPr>
                  <a:spLocks noChangeArrowheads="1"/>
                </p:cNvSpPr>
                <p:nvPr/>
              </p:nvSpPr>
              <p:spPr bwMode="auto">
                <a:xfrm>
                  <a:off x="1727" y="1477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6" name="Oval 1614"/>
                <p:cNvSpPr>
                  <a:spLocks noChangeArrowheads="1"/>
                </p:cNvSpPr>
                <p:nvPr/>
              </p:nvSpPr>
              <p:spPr bwMode="auto">
                <a:xfrm>
                  <a:off x="1723" y="144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7" name="Oval 1615"/>
                <p:cNvSpPr>
                  <a:spLocks noChangeArrowheads="1"/>
                </p:cNvSpPr>
                <p:nvPr/>
              </p:nvSpPr>
              <p:spPr bwMode="auto">
                <a:xfrm>
                  <a:off x="1719" y="140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8" name="Oval 1616"/>
                <p:cNvSpPr>
                  <a:spLocks noChangeArrowheads="1"/>
                </p:cNvSpPr>
                <p:nvPr/>
              </p:nvSpPr>
              <p:spPr bwMode="auto">
                <a:xfrm>
                  <a:off x="1715" y="138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29" name="Oval 1617"/>
                <p:cNvSpPr>
                  <a:spLocks noChangeArrowheads="1"/>
                </p:cNvSpPr>
                <p:nvPr/>
              </p:nvSpPr>
              <p:spPr bwMode="auto">
                <a:xfrm>
                  <a:off x="1711" y="1344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0" name="Oval 1618"/>
                <p:cNvSpPr>
                  <a:spLocks noChangeArrowheads="1"/>
                </p:cNvSpPr>
                <p:nvPr/>
              </p:nvSpPr>
              <p:spPr bwMode="auto">
                <a:xfrm>
                  <a:off x="1708" y="130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1" name="Oval 1619"/>
                <p:cNvSpPr>
                  <a:spLocks noChangeArrowheads="1"/>
                </p:cNvSpPr>
                <p:nvPr/>
              </p:nvSpPr>
              <p:spPr bwMode="auto">
                <a:xfrm>
                  <a:off x="1704" y="125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2" name="Oval 1620"/>
                <p:cNvSpPr>
                  <a:spLocks noChangeArrowheads="1"/>
                </p:cNvSpPr>
                <p:nvPr/>
              </p:nvSpPr>
              <p:spPr bwMode="auto">
                <a:xfrm>
                  <a:off x="1700" y="1214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3" name="Oval 1621"/>
                <p:cNvSpPr>
                  <a:spLocks noChangeArrowheads="1"/>
                </p:cNvSpPr>
                <p:nvPr/>
              </p:nvSpPr>
              <p:spPr bwMode="auto">
                <a:xfrm>
                  <a:off x="1696" y="116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4" name="Oval 1622"/>
                <p:cNvSpPr>
                  <a:spLocks noChangeArrowheads="1"/>
                </p:cNvSpPr>
                <p:nvPr/>
              </p:nvSpPr>
              <p:spPr bwMode="auto">
                <a:xfrm>
                  <a:off x="1692" y="1130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5" name="Oval 1623"/>
                <p:cNvSpPr>
                  <a:spLocks noChangeArrowheads="1"/>
                </p:cNvSpPr>
                <p:nvPr/>
              </p:nvSpPr>
              <p:spPr bwMode="auto">
                <a:xfrm>
                  <a:off x="1688" y="109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6" name="Oval 1624"/>
                <p:cNvSpPr>
                  <a:spLocks noChangeArrowheads="1"/>
                </p:cNvSpPr>
                <p:nvPr/>
              </p:nvSpPr>
              <p:spPr bwMode="auto">
                <a:xfrm>
                  <a:off x="1684" y="1054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7" name="Oval 1625"/>
                <p:cNvSpPr>
                  <a:spLocks noChangeArrowheads="1"/>
                </p:cNvSpPr>
                <p:nvPr/>
              </p:nvSpPr>
              <p:spPr bwMode="auto">
                <a:xfrm>
                  <a:off x="1680" y="1010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8" name="Oval 1626"/>
                <p:cNvSpPr>
                  <a:spLocks noChangeArrowheads="1"/>
                </p:cNvSpPr>
                <p:nvPr/>
              </p:nvSpPr>
              <p:spPr bwMode="auto">
                <a:xfrm>
                  <a:off x="1676" y="964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39" name="Oval 1627"/>
                <p:cNvSpPr>
                  <a:spLocks noChangeArrowheads="1"/>
                </p:cNvSpPr>
                <p:nvPr/>
              </p:nvSpPr>
              <p:spPr bwMode="auto">
                <a:xfrm>
                  <a:off x="1672" y="915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0" name="Oval 1628"/>
                <p:cNvSpPr>
                  <a:spLocks noChangeArrowheads="1"/>
                </p:cNvSpPr>
                <p:nvPr/>
              </p:nvSpPr>
              <p:spPr bwMode="auto">
                <a:xfrm>
                  <a:off x="1668" y="87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1" name="Oval 1629"/>
                <p:cNvSpPr>
                  <a:spLocks noChangeArrowheads="1"/>
                </p:cNvSpPr>
                <p:nvPr/>
              </p:nvSpPr>
              <p:spPr bwMode="auto">
                <a:xfrm>
                  <a:off x="1664" y="877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2" name="Oval 1630"/>
                <p:cNvSpPr>
                  <a:spLocks noChangeArrowheads="1"/>
                </p:cNvSpPr>
                <p:nvPr/>
              </p:nvSpPr>
              <p:spPr bwMode="auto">
                <a:xfrm>
                  <a:off x="1661" y="895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3" name="Oval 1631"/>
                <p:cNvSpPr>
                  <a:spLocks noChangeArrowheads="1"/>
                </p:cNvSpPr>
                <p:nvPr/>
              </p:nvSpPr>
              <p:spPr bwMode="auto">
                <a:xfrm>
                  <a:off x="1657" y="937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4" name="Oval 1632"/>
                <p:cNvSpPr>
                  <a:spLocks noChangeArrowheads="1"/>
                </p:cNvSpPr>
                <p:nvPr/>
              </p:nvSpPr>
              <p:spPr bwMode="auto">
                <a:xfrm>
                  <a:off x="1653" y="99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5" name="Oval 1633"/>
                <p:cNvSpPr>
                  <a:spLocks noChangeArrowheads="1"/>
                </p:cNvSpPr>
                <p:nvPr/>
              </p:nvSpPr>
              <p:spPr bwMode="auto">
                <a:xfrm>
                  <a:off x="1649" y="105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6" name="Oval 1634"/>
                <p:cNvSpPr>
                  <a:spLocks noChangeArrowheads="1"/>
                </p:cNvSpPr>
                <p:nvPr/>
              </p:nvSpPr>
              <p:spPr bwMode="auto">
                <a:xfrm>
                  <a:off x="1645" y="1098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7" name="Oval 1635"/>
                <p:cNvSpPr>
                  <a:spLocks noChangeArrowheads="1"/>
                </p:cNvSpPr>
                <p:nvPr/>
              </p:nvSpPr>
              <p:spPr bwMode="auto">
                <a:xfrm>
                  <a:off x="1641" y="1144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8" name="Oval 1636"/>
                <p:cNvSpPr>
                  <a:spLocks noChangeArrowheads="1"/>
                </p:cNvSpPr>
                <p:nvPr/>
              </p:nvSpPr>
              <p:spPr bwMode="auto">
                <a:xfrm>
                  <a:off x="1637" y="1182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49" name="Oval 1637"/>
                <p:cNvSpPr>
                  <a:spLocks noChangeArrowheads="1"/>
                </p:cNvSpPr>
                <p:nvPr/>
              </p:nvSpPr>
              <p:spPr bwMode="auto">
                <a:xfrm>
                  <a:off x="1633" y="1226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0" name="Oval 1638"/>
                <p:cNvSpPr>
                  <a:spLocks noChangeArrowheads="1"/>
                </p:cNvSpPr>
                <p:nvPr/>
              </p:nvSpPr>
              <p:spPr bwMode="auto">
                <a:xfrm>
                  <a:off x="1629" y="1277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1" name="Oval 1639"/>
                <p:cNvSpPr>
                  <a:spLocks noChangeArrowheads="1"/>
                </p:cNvSpPr>
                <p:nvPr/>
              </p:nvSpPr>
              <p:spPr bwMode="auto">
                <a:xfrm>
                  <a:off x="1625" y="133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2" name="Oval 1640"/>
                <p:cNvSpPr>
                  <a:spLocks noChangeArrowheads="1"/>
                </p:cNvSpPr>
                <p:nvPr/>
              </p:nvSpPr>
              <p:spPr bwMode="auto">
                <a:xfrm>
                  <a:off x="1621" y="1387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3" name="Oval 1641"/>
                <p:cNvSpPr>
                  <a:spLocks noChangeArrowheads="1"/>
                </p:cNvSpPr>
                <p:nvPr/>
              </p:nvSpPr>
              <p:spPr bwMode="auto">
                <a:xfrm>
                  <a:off x="1617" y="144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4" name="Oval 1642"/>
                <p:cNvSpPr>
                  <a:spLocks noChangeArrowheads="1"/>
                </p:cNvSpPr>
                <p:nvPr/>
              </p:nvSpPr>
              <p:spPr bwMode="auto">
                <a:xfrm>
                  <a:off x="1614" y="149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5" name="Oval 1643"/>
                <p:cNvSpPr>
                  <a:spLocks noChangeArrowheads="1"/>
                </p:cNvSpPr>
                <p:nvPr/>
              </p:nvSpPr>
              <p:spPr bwMode="auto">
                <a:xfrm>
                  <a:off x="1609" y="152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6" name="Oval 1644"/>
                <p:cNvSpPr>
                  <a:spLocks noChangeArrowheads="1"/>
                </p:cNvSpPr>
                <p:nvPr/>
              </p:nvSpPr>
              <p:spPr bwMode="auto">
                <a:xfrm>
                  <a:off x="1606" y="1563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7" name="Oval 1645"/>
                <p:cNvSpPr>
                  <a:spLocks noChangeArrowheads="1"/>
                </p:cNvSpPr>
                <p:nvPr/>
              </p:nvSpPr>
              <p:spPr bwMode="auto">
                <a:xfrm>
                  <a:off x="1602" y="1594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8" name="Oval 1646"/>
                <p:cNvSpPr>
                  <a:spLocks noChangeArrowheads="1"/>
                </p:cNvSpPr>
                <p:nvPr/>
              </p:nvSpPr>
              <p:spPr bwMode="auto">
                <a:xfrm>
                  <a:off x="1598" y="1624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59" name="Oval 1647"/>
                <p:cNvSpPr>
                  <a:spLocks noChangeArrowheads="1"/>
                </p:cNvSpPr>
                <p:nvPr/>
              </p:nvSpPr>
              <p:spPr bwMode="auto">
                <a:xfrm>
                  <a:off x="1594" y="165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0" name="Oval 1648"/>
                <p:cNvSpPr>
                  <a:spLocks noChangeArrowheads="1"/>
                </p:cNvSpPr>
                <p:nvPr/>
              </p:nvSpPr>
              <p:spPr bwMode="auto">
                <a:xfrm>
                  <a:off x="1590" y="167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1" name="Oval 1649"/>
                <p:cNvSpPr>
                  <a:spLocks noChangeArrowheads="1"/>
                </p:cNvSpPr>
                <p:nvPr/>
              </p:nvSpPr>
              <p:spPr bwMode="auto">
                <a:xfrm>
                  <a:off x="1586" y="170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2" name="Oval 1650"/>
                <p:cNvSpPr>
                  <a:spLocks noChangeArrowheads="1"/>
                </p:cNvSpPr>
                <p:nvPr/>
              </p:nvSpPr>
              <p:spPr bwMode="auto">
                <a:xfrm>
                  <a:off x="1582" y="1717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3" name="Oval 1651"/>
                <p:cNvSpPr>
                  <a:spLocks noChangeArrowheads="1"/>
                </p:cNvSpPr>
                <p:nvPr/>
              </p:nvSpPr>
              <p:spPr bwMode="auto">
                <a:xfrm>
                  <a:off x="1578" y="173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4" name="Oval 1652"/>
                <p:cNvSpPr>
                  <a:spLocks noChangeArrowheads="1"/>
                </p:cNvSpPr>
                <p:nvPr/>
              </p:nvSpPr>
              <p:spPr bwMode="auto">
                <a:xfrm>
                  <a:off x="1574" y="1745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5" name="Oval 1653"/>
                <p:cNvSpPr>
                  <a:spLocks noChangeArrowheads="1"/>
                </p:cNvSpPr>
                <p:nvPr/>
              </p:nvSpPr>
              <p:spPr bwMode="auto">
                <a:xfrm>
                  <a:off x="1570" y="1758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6" name="Oval 1654"/>
                <p:cNvSpPr>
                  <a:spLocks noChangeArrowheads="1"/>
                </p:cNvSpPr>
                <p:nvPr/>
              </p:nvSpPr>
              <p:spPr bwMode="auto">
                <a:xfrm>
                  <a:off x="1566" y="1773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7" name="Oval 1655"/>
                <p:cNvSpPr>
                  <a:spLocks noChangeArrowheads="1"/>
                </p:cNvSpPr>
                <p:nvPr/>
              </p:nvSpPr>
              <p:spPr bwMode="auto">
                <a:xfrm>
                  <a:off x="1562" y="1786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8" name="Oval 1656"/>
                <p:cNvSpPr>
                  <a:spLocks noChangeArrowheads="1"/>
                </p:cNvSpPr>
                <p:nvPr/>
              </p:nvSpPr>
              <p:spPr bwMode="auto">
                <a:xfrm>
                  <a:off x="1559" y="179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69" name="Oval 1657"/>
                <p:cNvSpPr>
                  <a:spLocks noChangeArrowheads="1"/>
                </p:cNvSpPr>
                <p:nvPr/>
              </p:nvSpPr>
              <p:spPr bwMode="auto">
                <a:xfrm>
                  <a:off x="1555" y="180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0" name="Oval 1658"/>
                <p:cNvSpPr>
                  <a:spLocks noChangeArrowheads="1"/>
                </p:cNvSpPr>
                <p:nvPr/>
              </p:nvSpPr>
              <p:spPr bwMode="auto">
                <a:xfrm>
                  <a:off x="1551" y="180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1" name="Oval 1659"/>
                <p:cNvSpPr>
                  <a:spLocks noChangeArrowheads="1"/>
                </p:cNvSpPr>
                <p:nvPr/>
              </p:nvSpPr>
              <p:spPr bwMode="auto">
                <a:xfrm>
                  <a:off x="1547" y="181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2" name="Oval 1660"/>
                <p:cNvSpPr>
                  <a:spLocks noChangeArrowheads="1"/>
                </p:cNvSpPr>
                <p:nvPr/>
              </p:nvSpPr>
              <p:spPr bwMode="auto">
                <a:xfrm>
                  <a:off x="1543" y="1817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3" name="Oval 1661"/>
                <p:cNvSpPr>
                  <a:spLocks noChangeArrowheads="1"/>
                </p:cNvSpPr>
                <p:nvPr/>
              </p:nvSpPr>
              <p:spPr bwMode="auto">
                <a:xfrm>
                  <a:off x="1539" y="181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4" name="Oval 1662"/>
                <p:cNvSpPr>
                  <a:spLocks noChangeArrowheads="1"/>
                </p:cNvSpPr>
                <p:nvPr/>
              </p:nvSpPr>
              <p:spPr bwMode="auto">
                <a:xfrm>
                  <a:off x="1535" y="181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5" name="Oval 1663"/>
                <p:cNvSpPr>
                  <a:spLocks noChangeArrowheads="1"/>
                </p:cNvSpPr>
                <p:nvPr/>
              </p:nvSpPr>
              <p:spPr bwMode="auto">
                <a:xfrm>
                  <a:off x="1531" y="181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6" name="Oval 1664"/>
                <p:cNvSpPr>
                  <a:spLocks noChangeArrowheads="1"/>
                </p:cNvSpPr>
                <p:nvPr/>
              </p:nvSpPr>
              <p:spPr bwMode="auto">
                <a:xfrm>
                  <a:off x="1527" y="1818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7" name="Oval 1665"/>
                <p:cNvSpPr>
                  <a:spLocks noChangeArrowheads="1"/>
                </p:cNvSpPr>
                <p:nvPr/>
              </p:nvSpPr>
              <p:spPr bwMode="auto">
                <a:xfrm>
                  <a:off x="1523" y="1815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8" name="Oval 1666"/>
                <p:cNvSpPr>
                  <a:spLocks noChangeArrowheads="1"/>
                </p:cNvSpPr>
                <p:nvPr/>
              </p:nvSpPr>
              <p:spPr bwMode="auto">
                <a:xfrm>
                  <a:off x="1519" y="1815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79" name="Oval 1667"/>
                <p:cNvSpPr>
                  <a:spLocks noChangeArrowheads="1"/>
                </p:cNvSpPr>
                <p:nvPr/>
              </p:nvSpPr>
              <p:spPr bwMode="auto">
                <a:xfrm>
                  <a:off x="1515" y="181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0" name="Oval 1668"/>
                <p:cNvSpPr>
                  <a:spLocks noChangeArrowheads="1"/>
                </p:cNvSpPr>
                <p:nvPr/>
              </p:nvSpPr>
              <p:spPr bwMode="auto">
                <a:xfrm>
                  <a:off x="1512" y="1815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1" name="Oval 1669"/>
                <p:cNvSpPr>
                  <a:spLocks noChangeArrowheads="1"/>
                </p:cNvSpPr>
                <p:nvPr/>
              </p:nvSpPr>
              <p:spPr bwMode="auto">
                <a:xfrm>
                  <a:off x="1508" y="181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2" name="Oval 1670"/>
                <p:cNvSpPr>
                  <a:spLocks noChangeArrowheads="1"/>
                </p:cNvSpPr>
                <p:nvPr/>
              </p:nvSpPr>
              <p:spPr bwMode="auto">
                <a:xfrm>
                  <a:off x="1504" y="181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3" name="Oval 1671"/>
                <p:cNvSpPr>
                  <a:spLocks noChangeArrowheads="1"/>
                </p:cNvSpPr>
                <p:nvPr/>
              </p:nvSpPr>
              <p:spPr bwMode="auto">
                <a:xfrm>
                  <a:off x="1500" y="1814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4" name="Oval 1672"/>
                <p:cNvSpPr>
                  <a:spLocks noChangeArrowheads="1"/>
                </p:cNvSpPr>
                <p:nvPr/>
              </p:nvSpPr>
              <p:spPr bwMode="auto">
                <a:xfrm>
                  <a:off x="1496" y="1817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5" name="Oval 1673"/>
                <p:cNvSpPr>
                  <a:spLocks noChangeArrowheads="1"/>
                </p:cNvSpPr>
                <p:nvPr/>
              </p:nvSpPr>
              <p:spPr bwMode="auto">
                <a:xfrm>
                  <a:off x="1492" y="182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6" name="Oval 1674"/>
                <p:cNvSpPr>
                  <a:spLocks noChangeArrowheads="1"/>
                </p:cNvSpPr>
                <p:nvPr/>
              </p:nvSpPr>
              <p:spPr bwMode="auto">
                <a:xfrm>
                  <a:off x="1488" y="182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7" name="Oval 1675"/>
                <p:cNvSpPr>
                  <a:spLocks noChangeArrowheads="1"/>
                </p:cNvSpPr>
                <p:nvPr/>
              </p:nvSpPr>
              <p:spPr bwMode="auto">
                <a:xfrm>
                  <a:off x="1484" y="182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8" name="Oval 1676"/>
                <p:cNvSpPr>
                  <a:spLocks noChangeArrowheads="1"/>
                </p:cNvSpPr>
                <p:nvPr/>
              </p:nvSpPr>
              <p:spPr bwMode="auto">
                <a:xfrm>
                  <a:off x="1480" y="182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89" name="Oval 1677"/>
                <p:cNvSpPr>
                  <a:spLocks noChangeArrowheads="1"/>
                </p:cNvSpPr>
                <p:nvPr/>
              </p:nvSpPr>
              <p:spPr bwMode="auto">
                <a:xfrm>
                  <a:off x="1476" y="1826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0" name="Oval 1678"/>
                <p:cNvSpPr>
                  <a:spLocks noChangeArrowheads="1"/>
                </p:cNvSpPr>
                <p:nvPr/>
              </p:nvSpPr>
              <p:spPr bwMode="auto">
                <a:xfrm>
                  <a:off x="1472" y="182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1" name="Oval 1679"/>
                <p:cNvSpPr>
                  <a:spLocks noChangeArrowheads="1"/>
                </p:cNvSpPr>
                <p:nvPr/>
              </p:nvSpPr>
              <p:spPr bwMode="auto">
                <a:xfrm>
                  <a:off x="1468" y="181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2" name="Oval 1680"/>
                <p:cNvSpPr>
                  <a:spLocks noChangeArrowheads="1"/>
                </p:cNvSpPr>
                <p:nvPr/>
              </p:nvSpPr>
              <p:spPr bwMode="auto">
                <a:xfrm>
                  <a:off x="1465" y="181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3" name="Oval 1681"/>
                <p:cNvSpPr>
                  <a:spLocks noChangeArrowheads="1"/>
                </p:cNvSpPr>
                <p:nvPr/>
              </p:nvSpPr>
              <p:spPr bwMode="auto">
                <a:xfrm>
                  <a:off x="1461" y="182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4" name="Oval 1682"/>
                <p:cNvSpPr>
                  <a:spLocks noChangeArrowheads="1"/>
                </p:cNvSpPr>
                <p:nvPr/>
              </p:nvSpPr>
              <p:spPr bwMode="auto">
                <a:xfrm>
                  <a:off x="1457" y="182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5" name="Oval 1683"/>
                <p:cNvSpPr>
                  <a:spLocks noChangeArrowheads="1"/>
                </p:cNvSpPr>
                <p:nvPr/>
              </p:nvSpPr>
              <p:spPr bwMode="auto">
                <a:xfrm>
                  <a:off x="1453" y="1827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6" name="Oval 1684"/>
                <p:cNvSpPr>
                  <a:spLocks noChangeArrowheads="1"/>
                </p:cNvSpPr>
                <p:nvPr/>
              </p:nvSpPr>
              <p:spPr bwMode="auto">
                <a:xfrm>
                  <a:off x="1449" y="183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7" name="Oval 1685"/>
                <p:cNvSpPr>
                  <a:spLocks noChangeArrowheads="1"/>
                </p:cNvSpPr>
                <p:nvPr/>
              </p:nvSpPr>
              <p:spPr bwMode="auto">
                <a:xfrm>
                  <a:off x="1445" y="183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8" name="Oval 1686"/>
                <p:cNvSpPr>
                  <a:spLocks noChangeArrowheads="1"/>
                </p:cNvSpPr>
                <p:nvPr/>
              </p:nvSpPr>
              <p:spPr bwMode="auto">
                <a:xfrm>
                  <a:off x="1441" y="1826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399" name="Oval 1687"/>
                <p:cNvSpPr>
                  <a:spLocks noChangeArrowheads="1"/>
                </p:cNvSpPr>
                <p:nvPr/>
              </p:nvSpPr>
              <p:spPr bwMode="auto">
                <a:xfrm>
                  <a:off x="1437" y="182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0" name="Oval 1688"/>
                <p:cNvSpPr>
                  <a:spLocks noChangeArrowheads="1"/>
                </p:cNvSpPr>
                <p:nvPr/>
              </p:nvSpPr>
              <p:spPr bwMode="auto">
                <a:xfrm>
                  <a:off x="1433" y="1821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1" name="Oval 1689"/>
                <p:cNvSpPr>
                  <a:spLocks noChangeArrowheads="1"/>
                </p:cNvSpPr>
                <p:nvPr/>
              </p:nvSpPr>
              <p:spPr bwMode="auto">
                <a:xfrm>
                  <a:off x="1429" y="1820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2" name="Oval 1690"/>
                <p:cNvSpPr>
                  <a:spLocks noChangeArrowheads="1"/>
                </p:cNvSpPr>
                <p:nvPr/>
              </p:nvSpPr>
              <p:spPr bwMode="auto">
                <a:xfrm>
                  <a:off x="1425" y="1824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3" name="Oval 1691"/>
                <p:cNvSpPr>
                  <a:spLocks noChangeArrowheads="1"/>
                </p:cNvSpPr>
                <p:nvPr/>
              </p:nvSpPr>
              <p:spPr bwMode="auto">
                <a:xfrm>
                  <a:off x="1421" y="183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4" name="Oval 1692"/>
                <p:cNvSpPr>
                  <a:spLocks noChangeArrowheads="1"/>
                </p:cNvSpPr>
                <p:nvPr/>
              </p:nvSpPr>
              <p:spPr bwMode="auto">
                <a:xfrm>
                  <a:off x="1418" y="1836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5" name="Oval 1693"/>
                <p:cNvSpPr>
                  <a:spLocks noChangeArrowheads="1"/>
                </p:cNvSpPr>
                <p:nvPr/>
              </p:nvSpPr>
              <p:spPr bwMode="auto">
                <a:xfrm>
                  <a:off x="1413" y="183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6" name="Oval 1694"/>
                <p:cNvSpPr>
                  <a:spLocks noChangeArrowheads="1"/>
                </p:cNvSpPr>
                <p:nvPr/>
              </p:nvSpPr>
              <p:spPr bwMode="auto">
                <a:xfrm>
                  <a:off x="1410" y="184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7" name="Oval 1695"/>
                <p:cNvSpPr>
                  <a:spLocks noChangeArrowheads="1"/>
                </p:cNvSpPr>
                <p:nvPr/>
              </p:nvSpPr>
              <p:spPr bwMode="auto">
                <a:xfrm>
                  <a:off x="1406" y="1840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8" name="Oval 1696"/>
                <p:cNvSpPr>
                  <a:spLocks noChangeArrowheads="1"/>
                </p:cNvSpPr>
                <p:nvPr/>
              </p:nvSpPr>
              <p:spPr bwMode="auto">
                <a:xfrm>
                  <a:off x="1402" y="183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09" name="Oval 1697"/>
                <p:cNvSpPr>
                  <a:spLocks noChangeArrowheads="1"/>
                </p:cNvSpPr>
                <p:nvPr/>
              </p:nvSpPr>
              <p:spPr bwMode="auto">
                <a:xfrm>
                  <a:off x="1398" y="1833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0" name="Oval 1698"/>
                <p:cNvSpPr>
                  <a:spLocks noChangeArrowheads="1"/>
                </p:cNvSpPr>
                <p:nvPr/>
              </p:nvSpPr>
              <p:spPr bwMode="auto">
                <a:xfrm>
                  <a:off x="1394" y="1828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1" name="Oval 1699"/>
                <p:cNvSpPr>
                  <a:spLocks noChangeArrowheads="1"/>
                </p:cNvSpPr>
                <p:nvPr/>
              </p:nvSpPr>
              <p:spPr bwMode="auto">
                <a:xfrm>
                  <a:off x="1390" y="1823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2" name="Oval 1700"/>
                <p:cNvSpPr>
                  <a:spLocks noChangeArrowheads="1"/>
                </p:cNvSpPr>
                <p:nvPr/>
              </p:nvSpPr>
              <p:spPr bwMode="auto">
                <a:xfrm>
                  <a:off x="1386" y="1820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3" name="Oval 1701"/>
                <p:cNvSpPr>
                  <a:spLocks noChangeArrowheads="1"/>
                </p:cNvSpPr>
                <p:nvPr/>
              </p:nvSpPr>
              <p:spPr bwMode="auto">
                <a:xfrm>
                  <a:off x="1382" y="1818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4" name="Oval 1702"/>
                <p:cNvSpPr>
                  <a:spLocks noChangeArrowheads="1"/>
                </p:cNvSpPr>
                <p:nvPr/>
              </p:nvSpPr>
              <p:spPr bwMode="auto">
                <a:xfrm>
                  <a:off x="1378" y="181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5" name="Oval 1703"/>
                <p:cNvSpPr>
                  <a:spLocks noChangeArrowheads="1"/>
                </p:cNvSpPr>
                <p:nvPr/>
              </p:nvSpPr>
              <p:spPr bwMode="auto">
                <a:xfrm>
                  <a:off x="1374" y="182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6" name="Oval 1704"/>
                <p:cNvSpPr>
                  <a:spLocks noChangeArrowheads="1"/>
                </p:cNvSpPr>
                <p:nvPr/>
              </p:nvSpPr>
              <p:spPr bwMode="auto">
                <a:xfrm>
                  <a:off x="1370" y="1823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7" name="Oval 1705"/>
                <p:cNvSpPr>
                  <a:spLocks noChangeArrowheads="1"/>
                </p:cNvSpPr>
                <p:nvPr/>
              </p:nvSpPr>
              <p:spPr bwMode="auto">
                <a:xfrm>
                  <a:off x="1366" y="182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8" name="Oval 1706"/>
                <p:cNvSpPr>
                  <a:spLocks noChangeArrowheads="1"/>
                </p:cNvSpPr>
                <p:nvPr/>
              </p:nvSpPr>
              <p:spPr bwMode="auto">
                <a:xfrm>
                  <a:off x="1362" y="182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19" name="Oval 1707"/>
                <p:cNvSpPr>
                  <a:spLocks noChangeArrowheads="1"/>
                </p:cNvSpPr>
                <p:nvPr/>
              </p:nvSpPr>
              <p:spPr bwMode="auto">
                <a:xfrm>
                  <a:off x="1359" y="1819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0" name="Oval 1708"/>
                <p:cNvSpPr>
                  <a:spLocks noChangeArrowheads="1"/>
                </p:cNvSpPr>
                <p:nvPr/>
              </p:nvSpPr>
              <p:spPr bwMode="auto">
                <a:xfrm>
                  <a:off x="1355" y="181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1" name="Oval 1709"/>
                <p:cNvSpPr>
                  <a:spLocks noChangeArrowheads="1"/>
                </p:cNvSpPr>
                <p:nvPr/>
              </p:nvSpPr>
              <p:spPr bwMode="auto">
                <a:xfrm>
                  <a:off x="1351" y="181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2" name="Oval 1710"/>
                <p:cNvSpPr>
                  <a:spLocks noChangeArrowheads="1"/>
                </p:cNvSpPr>
                <p:nvPr/>
              </p:nvSpPr>
              <p:spPr bwMode="auto">
                <a:xfrm>
                  <a:off x="1347" y="181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3" name="Oval 1711"/>
                <p:cNvSpPr>
                  <a:spLocks noChangeArrowheads="1"/>
                </p:cNvSpPr>
                <p:nvPr/>
              </p:nvSpPr>
              <p:spPr bwMode="auto">
                <a:xfrm>
                  <a:off x="1343" y="1813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4" name="Oval 1712"/>
                <p:cNvSpPr>
                  <a:spLocks noChangeArrowheads="1"/>
                </p:cNvSpPr>
                <p:nvPr/>
              </p:nvSpPr>
              <p:spPr bwMode="auto">
                <a:xfrm>
                  <a:off x="1339" y="1816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5" name="Oval 1713"/>
                <p:cNvSpPr>
                  <a:spLocks noChangeArrowheads="1"/>
                </p:cNvSpPr>
                <p:nvPr/>
              </p:nvSpPr>
              <p:spPr bwMode="auto">
                <a:xfrm>
                  <a:off x="1335" y="181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6" name="Oval 1714"/>
                <p:cNvSpPr>
                  <a:spLocks noChangeArrowheads="1"/>
                </p:cNvSpPr>
                <p:nvPr/>
              </p:nvSpPr>
              <p:spPr bwMode="auto">
                <a:xfrm>
                  <a:off x="1331" y="181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7" name="Oval 1715"/>
                <p:cNvSpPr>
                  <a:spLocks noChangeArrowheads="1"/>
                </p:cNvSpPr>
                <p:nvPr/>
              </p:nvSpPr>
              <p:spPr bwMode="auto">
                <a:xfrm>
                  <a:off x="1327" y="181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8" name="Oval 1716"/>
                <p:cNvSpPr>
                  <a:spLocks noChangeArrowheads="1"/>
                </p:cNvSpPr>
                <p:nvPr/>
              </p:nvSpPr>
              <p:spPr bwMode="auto">
                <a:xfrm>
                  <a:off x="1323" y="1812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29" name="Oval 1717"/>
                <p:cNvSpPr>
                  <a:spLocks noChangeArrowheads="1"/>
                </p:cNvSpPr>
                <p:nvPr/>
              </p:nvSpPr>
              <p:spPr bwMode="auto">
                <a:xfrm>
                  <a:off x="1319" y="180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0" name="Oval 1718"/>
                <p:cNvSpPr>
                  <a:spLocks noChangeArrowheads="1"/>
                </p:cNvSpPr>
                <p:nvPr/>
              </p:nvSpPr>
              <p:spPr bwMode="auto">
                <a:xfrm>
                  <a:off x="1315" y="180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1" name="Oval 1719"/>
                <p:cNvSpPr>
                  <a:spLocks noChangeArrowheads="1"/>
                </p:cNvSpPr>
                <p:nvPr/>
              </p:nvSpPr>
              <p:spPr bwMode="auto">
                <a:xfrm>
                  <a:off x="1312" y="1800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2" name="Oval 1720"/>
                <p:cNvSpPr>
                  <a:spLocks noChangeArrowheads="1"/>
                </p:cNvSpPr>
                <p:nvPr/>
              </p:nvSpPr>
              <p:spPr bwMode="auto">
                <a:xfrm>
                  <a:off x="1307" y="1800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3" name="Oval 1721"/>
                <p:cNvSpPr>
                  <a:spLocks noChangeArrowheads="1"/>
                </p:cNvSpPr>
                <p:nvPr/>
              </p:nvSpPr>
              <p:spPr bwMode="auto">
                <a:xfrm>
                  <a:off x="1304" y="1802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4" name="Oval 1722"/>
                <p:cNvSpPr>
                  <a:spLocks noChangeArrowheads="1"/>
                </p:cNvSpPr>
                <p:nvPr/>
              </p:nvSpPr>
              <p:spPr bwMode="auto">
                <a:xfrm>
                  <a:off x="1300" y="1806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5" name="Oval 1723"/>
                <p:cNvSpPr>
                  <a:spLocks noChangeArrowheads="1"/>
                </p:cNvSpPr>
                <p:nvPr/>
              </p:nvSpPr>
              <p:spPr bwMode="auto">
                <a:xfrm>
                  <a:off x="1296" y="180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6" name="Oval 1724"/>
                <p:cNvSpPr>
                  <a:spLocks noChangeArrowheads="1"/>
                </p:cNvSpPr>
                <p:nvPr/>
              </p:nvSpPr>
              <p:spPr bwMode="auto">
                <a:xfrm>
                  <a:off x="1292" y="180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7" name="Oval 1725"/>
                <p:cNvSpPr>
                  <a:spLocks noChangeArrowheads="1"/>
                </p:cNvSpPr>
                <p:nvPr/>
              </p:nvSpPr>
              <p:spPr bwMode="auto">
                <a:xfrm>
                  <a:off x="1288" y="179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8" name="Oval 1726"/>
                <p:cNvSpPr>
                  <a:spLocks noChangeArrowheads="1"/>
                </p:cNvSpPr>
                <p:nvPr/>
              </p:nvSpPr>
              <p:spPr bwMode="auto">
                <a:xfrm>
                  <a:off x="1284" y="1789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39" name="Oval 1727"/>
                <p:cNvSpPr>
                  <a:spLocks noChangeArrowheads="1"/>
                </p:cNvSpPr>
                <p:nvPr/>
              </p:nvSpPr>
              <p:spPr bwMode="auto">
                <a:xfrm>
                  <a:off x="1280" y="177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0" name="Oval 1728"/>
                <p:cNvSpPr>
                  <a:spLocks noChangeArrowheads="1"/>
                </p:cNvSpPr>
                <p:nvPr/>
              </p:nvSpPr>
              <p:spPr bwMode="auto">
                <a:xfrm>
                  <a:off x="1276" y="1762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1" name="Oval 1729"/>
                <p:cNvSpPr>
                  <a:spLocks noChangeArrowheads="1"/>
                </p:cNvSpPr>
                <p:nvPr/>
              </p:nvSpPr>
              <p:spPr bwMode="auto">
                <a:xfrm>
                  <a:off x="1272" y="1753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2" name="Oval 1730"/>
                <p:cNvSpPr>
                  <a:spLocks noChangeArrowheads="1"/>
                </p:cNvSpPr>
                <p:nvPr/>
              </p:nvSpPr>
              <p:spPr bwMode="auto">
                <a:xfrm>
                  <a:off x="1268" y="174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3" name="Oval 1731"/>
                <p:cNvSpPr>
                  <a:spLocks noChangeArrowheads="1"/>
                </p:cNvSpPr>
                <p:nvPr/>
              </p:nvSpPr>
              <p:spPr bwMode="auto">
                <a:xfrm>
                  <a:off x="1265" y="173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4" name="Oval 1732"/>
                <p:cNvSpPr>
                  <a:spLocks noChangeArrowheads="1"/>
                </p:cNvSpPr>
                <p:nvPr/>
              </p:nvSpPr>
              <p:spPr bwMode="auto">
                <a:xfrm>
                  <a:off x="1260" y="1724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5" name="Oval 1733"/>
                <p:cNvSpPr>
                  <a:spLocks noChangeArrowheads="1"/>
                </p:cNvSpPr>
                <p:nvPr/>
              </p:nvSpPr>
              <p:spPr bwMode="auto">
                <a:xfrm>
                  <a:off x="1257" y="171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6" name="Oval 1734"/>
                <p:cNvSpPr>
                  <a:spLocks noChangeArrowheads="1"/>
                </p:cNvSpPr>
                <p:nvPr/>
              </p:nvSpPr>
              <p:spPr bwMode="auto">
                <a:xfrm>
                  <a:off x="1253" y="171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7" name="Oval 1735"/>
                <p:cNvSpPr>
                  <a:spLocks noChangeArrowheads="1"/>
                </p:cNvSpPr>
                <p:nvPr/>
              </p:nvSpPr>
              <p:spPr bwMode="auto">
                <a:xfrm>
                  <a:off x="1249" y="170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8" name="Oval 1736"/>
                <p:cNvSpPr>
                  <a:spLocks noChangeArrowheads="1"/>
                </p:cNvSpPr>
                <p:nvPr/>
              </p:nvSpPr>
              <p:spPr bwMode="auto">
                <a:xfrm>
                  <a:off x="1245" y="1699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49" name="Oval 1737"/>
                <p:cNvSpPr>
                  <a:spLocks noChangeArrowheads="1"/>
                </p:cNvSpPr>
                <p:nvPr/>
              </p:nvSpPr>
              <p:spPr bwMode="auto">
                <a:xfrm>
                  <a:off x="1241" y="1692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0" name="Oval 1738"/>
                <p:cNvSpPr>
                  <a:spLocks noChangeArrowheads="1"/>
                </p:cNvSpPr>
                <p:nvPr/>
              </p:nvSpPr>
              <p:spPr bwMode="auto">
                <a:xfrm>
                  <a:off x="1237" y="1679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1" name="Oval 1739"/>
                <p:cNvSpPr>
                  <a:spLocks noChangeArrowheads="1"/>
                </p:cNvSpPr>
                <p:nvPr/>
              </p:nvSpPr>
              <p:spPr bwMode="auto">
                <a:xfrm>
                  <a:off x="1233" y="166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2" name="Oval 1740"/>
                <p:cNvSpPr>
                  <a:spLocks noChangeArrowheads="1"/>
                </p:cNvSpPr>
                <p:nvPr/>
              </p:nvSpPr>
              <p:spPr bwMode="auto">
                <a:xfrm>
                  <a:off x="1229" y="165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3" name="Oval 1741"/>
                <p:cNvSpPr>
                  <a:spLocks noChangeArrowheads="1"/>
                </p:cNvSpPr>
                <p:nvPr/>
              </p:nvSpPr>
              <p:spPr bwMode="auto">
                <a:xfrm>
                  <a:off x="1225" y="1645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4" name="Oval 1742"/>
                <p:cNvSpPr>
                  <a:spLocks noChangeArrowheads="1"/>
                </p:cNvSpPr>
                <p:nvPr/>
              </p:nvSpPr>
              <p:spPr bwMode="auto">
                <a:xfrm>
                  <a:off x="1221" y="163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5" name="Oval 1743"/>
                <p:cNvSpPr>
                  <a:spLocks noChangeArrowheads="1"/>
                </p:cNvSpPr>
                <p:nvPr/>
              </p:nvSpPr>
              <p:spPr bwMode="auto">
                <a:xfrm>
                  <a:off x="1217" y="1637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6" name="Oval 1744"/>
                <p:cNvSpPr>
                  <a:spLocks noChangeArrowheads="1"/>
                </p:cNvSpPr>
                <p:nvPr/>
              </p:nvSpPr>
              <p:spPr bwMode="auto">
                <a:xfrm>
                  <a:off x="1213" y="1640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7" name="Oval 1745"/>
                <p:cNvSpPr>
                  <a:spLocks noChangeArrowheads="1"/>
                </p:cNvSpPr>
                <p:nvPr/>
              </p:nvSpPr>
              <p:spPr bwMode="auto">
                <a:xfrm>
                  <a:off x="1210" y="164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8" name="Oval 1746"/>
                <p:cNvSpPr>
                  <a:spLocks noChangeArrowheads="1"/>
                </p:cNvSpPr>
                <p:nvPr/>
              </p:nvSpPr>
              <p:spPr bwMode="auto">
                <a:xfrm>
                  <a:off x="1206" y="164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59" name="Oval 1747"/>
                <p:cNvSpPr>
                  <a:spLocks noChangeArrowheads="1"/>
                </p:cNvSpPr>
                <p:nvPr/>
              </p:nvSpPr>
              <p:spPr bwMode="auto">
                <a:xfrm>
                  <a:off x="1202" y="164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0" name="Oval 1748"/>
                <p:cNvSpPr>
                  <a:spLocks noChangeArrowheads="1"/>
                </p:cNvSpPr>
                <p:nvPr/>
              </p:nvSpPr>
              <p:spPr bwMode="auto">
                <a:xfrm>
                  <a:off x="1198" y="164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1" name="Oval 1749"/>
                <p:cNvSpPr>
                  <a:spLocks noChangeArrowheads="1"/>
                </p:cNvSpPr>
                <p:nvPr/>
              </p:nvSpPr>
              <p:spPr bwMode="auto">
                <a:xfrm>
                  <a:off x="1194" y="1643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2" name="Oval 1750"/>
                <p:cNvSpPr>
                  <a:spLocks noChangeArrowheads="1"/>
                </p:cNvSpPr>
                <p:nvPr/>
              </p:nvSpPr>
              <p:spPr bwMode="auto">
                <a:xfrm>
                  <a:off x="1190" y="164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3" name="Oval 1751"/>
                <p:cNvSpPr>
                  <a:spLocks noChangeArrowheads="1"/>
                </p:cNvSpPr>
                <p:nvPr/>
              </p:nvSpPr>
              <p:spPr bwMode="auto">
                <a:xfrm>
                  <a:off x="1186" y="164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4" name="Oval 1752"/>
                <p:cNvSpPr>
                  <a:spLocks noChangeArrowheads="1"/>
                </p:cNvSpPr>
                <p:nvPr/>
              </p:nvSpPr>
              <p:spPr bwMode="auto">
                <a:xfrm>
                  <a:off x="1182" y="1643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5" name="Oval 1753"/>
                <p:cNvSpPr>
                  <a:spLocks noChangeArrowheads="1"/>
                </p:cNvSpPr>
                <p:nvPr/>
              </p:nvSpPr>
              <p:spPr bwMode="auto">
                <a:xfrm>
                  <a:off x="1178" y="1643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6" name="Oval 1754"/>
                <p:cNvSpPr>
                  <a:spLocks noChangeArrowheads="1"/>
                </p:cNvSpPr>
                <p:nvPr/>
              </p:nvSpPr>
              <p:spPr bwMode="auto">
                <a:xfrm>
                  <a:off x="1174" y="164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7" name="Oval 1755"/>
                <p:cNvSpPr>
                  <a:spLocks noChangeArrowheads="1"/>
                </p:cNvSpPr>
                <p:nvPr/>
              </p:nvSpPr>
              <p:spPr bwMode="auto">
                <a:xfrm>
                  <a:off x="1170" y="165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8" name="Oval 1756"/>
                <p:cNvSpPr>
                  <a:spLocks noChangeArrowheads="1"/>
                </p:cNvSpPr>
                <p:nvPr/>
              </p:nvSpPr>
              <p:spPr bwMode="auto">
                <a:xfrm>
                  <a:off x="1166" y="1659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69" name="Oval 1757"/>
                <p:cNvSpPr>
                  <a:spLocks noChangeArrowheads="1"/>
                </p:cNvSpPr>
                <p:nvPr/>
              </p:nvSpPr>
              <p:spPr bwMode="auto">
                <a:xfrm>
                  <a:off x="1163" y="1667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0" name="Oval 1758"/>
                <p:cNvSpPr>
                  <a:spLocks noChangeArrowheads="1"/>
                </p:cNvSpPr>
                <p:nvPr/>
              </p:nvSpPr>
              <p:spPr bwMode="auto">
                <a:xfrm>
                  <a:off x="1159" y="1676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1" name="Oval 1759"/>
                <p:cNvSpPr>
                  <a:spLocks noChangeArrowheads="1"/>
                </p:cNvSpPr>
                <p:nvPr/>
              </p:nvSpPr>
              <p:spPr bwMode="auto">
                <a:xfrm>
                  <a:off x="1155" y="168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2" name="Oval 1760"/>
                <p:cNvSpPr>
                  <a:spLocks noChangeArrowheads="1"/>
                </p:cNvSpPr>
                <p:nvPr/>
              </p:nvSpPr>
              <p:spPr bwMode="auto">
                <a:xfrm>
                  <a:off x="1151" y="1685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3" name="Oval 1761"/>
                <p:cNvSpPr>
                  <a:spLocks noChangeArrowheads="1"/>
                </p:cNvSpPr>
                <p:nvPr/>
              </p:nvSpPr>
              <p:spPr bwMode="auto">
                <a:xfrm>
                  <a:off x="1147" y="169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4" name="Oval 1762"/>
                <p:cNvSpPr>
                  <a:spLocks noChangeArrowheads="1"/>
                </p:cNvSpPr>
                <p:nvPr/>
              </p:nvSpPr>
              <p:spPr bwMode="auto">
                <a:xfrm>
                  <a:off x="1143" y="1702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5" name="Oval 1763"/>
                <p:cNvSpPr>
                  <a:spLocks noChangeArrowheads="1"/>
                </p:cNvSpPr>
                <p:nvPr/>
              </p:nvSpPr>
              <p:spPr bwMode="auto">
                <a:xfrm>
                  <a:off x="1139" y="1711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6" name="Oval 1764"/>
                <p:cNvSpPr>
                  <a:spLocks noChangeArrowheads="1"/>
                </p:cNvSpPr>
                <p:nvPr/>
              </p:nvSpPr>
              <p:spPr bwMode="auto">
                <a:xfrm>
                  <a:off x="1135" y="1719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7" name="Oval 1765"/>
                <p:cNvSpPr>
                  <a:spLocks noChangeArrowheads="1"/>
                </p:cNvSpPr>
                <p:nvPr/>
              </p:nvSpPr>
              <p:spPr bwMode="auto">
                <a:xfrm>
                  <a:off x="1131" y="1724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8" name="Oval 1766"/>
                <p:cNvSpPr>
                  <a:spLocks noChangeArrowheads="1"/>
                </p:cNvSpPr>
                <p:nvPr/>
              </p:nvSpPr>
              <p:spPr bwMode="auto">
                <a:xfrm>
                  <a:off x="1127" y="1728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79" name="Oval 1767"/>
                <p:cNvSpPr>
                  <a:spLocks noChangeArrowheads="1"/>
                </p:cNvSpPr>
                <p:nvPr/>
              </p:nvSpPr>
              <p:spPr bwMode="auto">
                <a:xfrm>
                  <a:off x="1123" y="1731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0" name="Oval 1768"/>
                <p:cNvSpPr>
                  <a:spLocks noChangeArrowheads="1"/>
                </p:cNvSpPr>
                <p:nvPr/>
              </p:nvSpPr>
              <p:spPr bwMode="auto">
                <a:xfrm>
                  <a:off x="1119" y="1740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1" name="Oval 1769"/>
                <p:cNvSpPr>
                  <a:spLocks noChangeArrowheads="1"/>
                </p:cNvSpPr>
                <p:nvPr/>
              </p:nvSpPr>
              <p:spPr bwMode="auto">
                <a:xfrm>
                  <a:off x="1116" y="1748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2" name="Oval 1770"/>
                <p:cNvSpPr>
                  <a:spLocks noChangeArrowheads="1"/>
                </p:cNvSpPr>
                <p:nvPr/>
              </p:nvSpPr>
              <p:spPr bwMode="auto">
                <a:xfrm>
                  <a:off x="1111" y="1753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3" name="Oval 1771"/>
                <p:cNvSpPr>
                  <a:spLocks noChangeArrowheads="1"/>
                </p:cNvSpPr>
                <p:nvPr/>
              </p:nvSpPr>
              <p:spPr bwMode="auto">
                <a:xfrm>
                  <a:off x="1108" y="176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4" name="Oval 1772"/>
                <p:cNvSpPr>
                  <a:spLocks noChangeArrowheads="1"/>
                </p:cNvSpPr>
                <p:nvPr/>
              </p:nvSpPr>
              <p:spPr bwMode="auto">
                <a:xfrm>
                  <a:off x="1104" y="1768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5" name="Oval 1773"/>
                <p:cNvSpPr>
                  <a:spLocks noChangeArrowheads="1"/>
                </p:cNvSpPr>
                <p:nvPr/>
              </p:nvSpPr>
              <p:spPr bwMode="auto">
                <a:xfrm>
                  <a:off x="1100" y="1771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6" name="Oval 1774"/>
                <p:cNvSpPr>
                  <a:spLocks noChangeArrowheads="1"/>
                </p:cNvSpPr>
                <p:nvPr/>
              </p:nvSpPr>
              <p:spPr bwMode="auto">
                <a:xfrm>
                  <a:off x="1096" y="1771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7" name="Oval 1775"/>
                <p:cNvSpPr>
                  <a:spLocks noChangeArrowheads="1"/>
                </p:cNvSpPr>
                <p:nvPr/>
              </p:nvSpPr>
              <p:spPr bwMode="auto">
                <a:xfrm>
                  <a:off x="1092" y="1776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8" name="Oval 1776"/>
                <p:cNvSpPr>
                  <a:spLocks noChangeArrowheads="1"/>
                </p:cNvSpPr>
                <p:nvPr/>
              </p:nvSpPr>
              <p:spPr bwMode="auto">
                <a:xfrm>
                  <a:off x="1088" y="1783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89" name="Oval 1777"/>
                <p:cNvSpPr>
                  <a:spLocks noChangeArrowheads="1"/>
                </p:cNvSpPr>
                <p:nvPr/>
              </p:nvSpPr>
              <p:spPr bwMode="auto">
                <a:xfrm>
                  <a:off x="1084" y="179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0" name="Oval 1778"/>
                <p:cNvSpPr>
                  <a:spLocks noChangeArrowheads="1"/>
                </p:cNvSpPr>
                <p:nvPr/>
              </p:nvSpPr>
              <p:spPr bwMode="auto">
                <a:xfrm>
                  <a:off x="1080" y="179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1" name="Oval 1779"/>
                <p:cNvSpPr>
                  <a:spLocks noChangeArrowheads="1"/>
                </p:cNvSpPr>
                <p:nvPr/>
              </p:nvSpPr>
              <p:spPr bwMode="auto">
                <a:xfrm>
                  <a:off x="1076" y="1806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2" name="Oval 1780"/>
                <p:cNvSpPr>
                  <a:spLocks noChangeArrowheads="1"/>
                </p:cNvSpPr>
                <p:nvPr/>
              </p:nvSpPr>
              <p:spPr bwMode="auto">
                <a:xfrm>
                  <a:off x="1072" y="1812"/>
                  <a:ext cx="14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3" name="Oval 1781"/>
                <p:cNvSpPr>
                  <a:spLocks noChangeArrowheads="1"/>
                </p:cNvSpPr>
                <p:nvPr/>
              </p:nvSpPr>
              <p:spPr bwMode="auto">
                <a:xfrm>
                  <a:off x="1069" y="1814"/>
                  <a:ext cx="13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4" name="Oval 1782"/>
                <p:cNvSpPr>
                  <a:spLocks noChangeArrowheads="1"/>
                </p:cNvSpPr>
                <p:nvPr/>
              </p:nvSpPr>
              <p:spPr bwMode="auto">
                <a:xfrm>
                  <a:off x="1064" y="1816"/>
                  <a:ext cx="14" cy="14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5" name="Oval 1783"/>
                <p:cNvSpPr>
                  <a:spLocks noChangeArrowheads="1"/>
                </p:cNvSpPr>
                <p:nvPr/>
              </p:nvSpPr>
              <p:spPr bwMode="auto">
                <a:xfrm>
                  <a:off x="1061" y="1820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6" name="Oval 1784"/>
                <p:cNvSpPr>
                  <a:spLocks noChangeArrowheads="1"/>
                </p:cNvSpPr>
                <p:nvPr/>
              </p:nvSpPr>
              <p:spPr bwMode="auto">
                <a:xfrm>
                  <a:off x="1057" y="1826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  <p:sp>
              <p:nvSpPr>
                <p:cNvPr id="1497" name="Oval 1785"/>
                <p:cNvSpPr>
                  <a:spLocks noChangeArrowheads="1"/>
                </p:cNvSpPr>
                <p:nvPr/>
              </p:nvSpPr>
              <p:spPr bwMode="auto">
                <a:xfrm>
                  <a:off x="1053" y="1831"/>
                  <a:ext cx="13" cy="13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800" b="1"/>
                </a:p>
              </p:txBody>
            </p:sp>
          </p:grpSp>
          <p:sp>
            <p:nvSpPr>
              <p:cNvPr id="1132" name="Oval 1787"/>
              <p:cNvSpPr>
                <a:spLocks noChangeArrowheads="1"/>
              </p:cNvSpPr>
              <p:nvPr/>
            </p:nvSpPr>
            <p:spPr bwMode="auto">
              <a:xfrm>
                <a:off x="6243223" y="430138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3" name="Oval 1788"/>
              <p:cNvSpPr>
                <a:spLocks noChangeArrowheads="1"/>
              </p:cNvSpPr>
              <p:nvPr/>
            </p:nvSpPr>
            <p:spPr bwMode="auto">
              <a:xfrm>
                <a:off x="6239286" y="430925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4" name="Oval 1789"/>
              <p:cNvSpPr>
                <a:spLocks noChangeArrowheads="1"/>
              </p:cNvSpPr>
              <p:nvPr/>
            </p:nvSpPr>
            <p:spPr bwMode="auto">
              <a:xfrm>
                <a:off x="6235349" y="43141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5" name="Oval 1790"/>
              <p:cNvSpPr>
                <a:spLocks noChangeArrowheads="1"/>
              </p:cNvSpPr>
              <p:nvPr/>
            </p:nvSpPr>
            <p:spPr bwMode="auto">
              <a:xfrm>
                <a:off x="6231412" y="431614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6" name="Oval 1791"/>
              <p:cNvSpPr>
                <a:spLocks noChangeArrowheads="1"/>
              </p:cNvSpPr>
              <p:nvPr/>
            </p:nvSpPr>
            <p:spPr bwMode="auto">
              <a:xfrm>
                <a:off x="6227475" y="431811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7" name="Oval 1792"/>
              <p:cNvSpPr>
                <a:spLocks noChangeArrowheads="1"/>
              </p:cNvSpPr>
              <p:nvPr/>
            </p:nvSpPr>
            <p:spPr bwMode="auto">
              <a:xfrm>
                <a:off x="6223538" y="431811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8" name="Oval 1793"/>
              <p:cNvSpPr>
                <a:spLocks noChangeArrowheads="1"/>
              </p:cNvSpPr>
              <p:nvPr/>
            </p:nvSpPr>
            <p:spPr bwMode="auto">
              <a:xfrm>
                <a:off x="6219601" y="431910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39" name="Oval 1794"/>
              <p:cNvSpPr>
                <a:spLocks noChangeArrowheads="1"/>
              </p:cNvSpPr>
              <p:nvPr/>
            </p:nvSpPr>
            <p:spPr bwMode="auto">
              <a:xfrm>
                <a:off x="6215664" y="432205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0" name="Oval 1795"/>
              <p:cNvSpPr>
                <a:spLocks noChangeArrowheads="1"/>
              </p:cNvSpPr>
              <p:nvPr/>
            </p:nvSpPr>
            <p:spPr bwMode="auto">
              <a:xfrm>
                <a:off x="6211727" y="432303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1" name="Oval 1796"/>
              <p:cNvSpPr>
                <a:spLocks noChangeArrowheads="1"/>
              </p:cNvSpPr>
              <p:nvPr/>
            </p:nvSpPr>
            <p:spPr bwMode="auto">
              <a:xfrm>
                <a:off x="6208774" y="432500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2" name="Oval 1797"/>
              <p:cNvSpPr>
                <a:spLocks noChangeArrowheads="1"/>
              </p:cNvSpPr>
              <p:nvPr/>
            </p:nvSpPr>
            <p:spPr bwMode="auto">
              <a:xfrm>
                <a:off x="6204837" y="432697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3" name="Oval 1798"/>
              <p:cNvSpPr>
                <a:spLocks noChangeArrowheads="1"/>
              </p:cNvSpPr>
              <p:nvPr/>
            </p:nvSpPr>
            <p:spPr bwMode="auto">
              <a:xfrm>
                <a:off x="6200900" y="432894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4" name="Oval 1799"/>
              <p:cNvSpPr>
                <a:spLocks noChangeArrowheads="1"/>
              </p:cNvSpPr>
              <p:nvPr/>
            </p:nvSpPr>
            <p:spPr bwMode="auto">
              <a:xfrm>
                <a:off x="6196963" y="433189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5" name="Oval 1800"/>
              <p:cNvSpPr>
                <a:spLocks noChangeArrowheads="1"/>
              </p:cNvSpPr>
              <p:nvPr/>
            </p:nvSpPr>
            <p:spPr bwMode="auto">
              <a:xfrm>
                <a:off x="6193026" y="433484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6" name="Oval 1801"/>
              <p:cNvSpPr>
                <a:spLocks noChangeArrowheads="1"/>
              </p:cNvSpPr>
              <p:nvPr/>
            </p:nvSpPr>
            <p:spPr bwMode="auto">
              <a:xfrm>
                <a:off x="6189089" y="433484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7" name="Oval 1802"/>
              <p:cNvSpPr>
                <a:spLocks noChangeArrowheads="1"/>
              </p:cNvSpPr>
              <p:nvPr/>
            </p:nvSpPr>
            <p:spPr bwMode="auto">
              <a:xfrm>
                <a:off x="6185152" y="433780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8" name="Oval 1803"/>
              <p:cNvSpPr>
                <a:spLocks noChangeArrowheads="1"/>
              </p:cNvSpPr>
              <p:nvPr/>
            </p:nvSpPr>
            <p:spPr bwMode="auto">
              <a:xfrm>
                <a:off x="6181215" y="433780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49" name="Oval 1804"/>
              <p:cNvSpPr>
                <a:spLocks noChangeArrowheads="1"/>
              </p:cNvSpPr>
              <p:nvPr/>
            </p:nvSpPr>
            <p:spPr bwMode="auto">
              <a:xfrm>
                <a:off x="6177278" y="434075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0" name="Oval 1805"/>
              <p:cNvSpPr>
                <a:spLocks noChangeArrowheads="1"/>
              </p:cNvSpPr>
              <p:nvPr/>
            </p:nvSpPr>
            <p:spPr bwMode="auto">
              <a:xfrm>
                <a:off x="6173341" y="434075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1" name="Oval 1806"/>
              <p:cNvSpPr>
                <a:spLocks noChangeArrowheads="1"/>
              </p:cNvSpPr>
              <p:nvPr/>
            </p:nvSpPr>
            <p:spPr bwMode="auto">
              <a:xfrm>
                <a:off x="6169404" y="434370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2" name="Oval 1807"/>
              <p:cNvSpPr>
                <a:spLocks noChangeArrowheads="1"/>
              </p:cNvSpPr>
              <p:nvPr/>
            </p:nvSpPr>
            <p:spPr bwMode="auto">
              <a:xfrm>
                <a:off x="6165467" y="434370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3" name="Oval 1808"/>
              <p:cNvSpPr>
                <a:spLocks noChangeArrowheads="1"/>
              </p:cNvSpPr>
              <p:nvPr/>
            </p:nvSpPr>
            <p:spPr bwMode="auto">
              <a:xfrm>
                <a:off x="6162515" y="43427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4" name="Oval 1809"/>
              <p:cNvSpPr>
                <a:spLocks noChangeArrowheads="1"/>
              </p:cNvSpPr>
              <p:nvPr/>
            </p:nvSpPr>
            <p:spPr bwMode="auto">
              <a:xfrm>
                <a:off x="6158578" y="433977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5" name="Oval 1810"/>
              <p:cNvSpPr>
                <a:spLocks noChangeArrowheads="1"/>
              </p:cNvSpPr>
              <p:nvPr/>
            </p:nvSpPr>
            <p:spPr bwMode="auto">
              <a:xfrm>
                <a:off x="6154641" y="4341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6" name="Oval 1811"/>
              <p:cNvSpPr>
                <a:spLocks noChangeArrowheads="1"/>
              </p:cNvSpPr>
              <p:nvPr/>
            </p:nvSpPr>
            <p:spPr bwMode="auto">
              <a:xfrm>
                <a:off x="6150704" y="4341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7" name="Oval 1812"/>
              <p:cNvSpPr>
                <a:spLocks noChangeArrowheads="1"/>
              </p:cNvSpPr>
              <p:nvPr/>
            </p:nvSpPr>
            <p:spPr bwMode="auto">
              <a:xfrm>
                <a:off x="6146767" y="434272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8" name="Oval 1813"/>
              <p:cNvSpPr>
                <a:spLocks noChangeArrowheads="1"/>
              </p:cNvSpPr>
              <p:nvPr/>
            </p:nvSpPr>
            <p:spPr bwMode="auto">
              <a:xfrm>
                <a:off x="6142830" y="434567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59" name="Oval 1814"/>
              <p:cNvSpPr>
                <a:spLocks noChangeArrowheads="1"/>
              </p:cNvSpPr>
              <p:nvPr/>
            </p:nvSpPr>
            <p:spPr bwMode="auto">
              <a:xfrm>
                <a:off x="6138893" y="434862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0" name="Oval 1815"/>
              <p:cNvSpPr>
                <a:spLocks noChangeArrowheads="1"/>
              </p:cNvSpPr>
              <p:nvPr/>
            </p:nvSpPr>
            <p:spPr bwMode="auto">
              <a:xfrm>
                <a:off x="6134956" y="434764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1" name="Oval 1816"/>
              <p:cNvSpPr>
                <a:spLocks noChangeArrowheads="1"/>
              </p:cNvSpPr>
              <p:nvPr/>
            </p:nvSpPr>
            <p:spPr bwMode="auto">
              <a:xfrm>
                <a:off x="6131019" y="435059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2" name="Oval 1817"/>
              <p:cNvSpPr>
                <a:spLocks noChangeArrowheads="1"/>
              </p:cNvSpPr>
              <p:nvPr/>
            </p:nvSpPr>
            <p:spPr bwMode="auto">
              <a:xfrm>
                <a:off x="6127082" y="435059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3" name="Oval 1818"/>
              <p:cNvSpPr>
                <a:spLocks noChangeArrowheads="1"/>
              </p:cNvSpPr>
              <p:nvPr/>
            </p:nvSpPr>
            <p:spPr bwMode="auto">
              <a:xfrm>
                <a:off x="6123145" y="4350597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4" name="Oval 1819"/>
              <p:cNvSpPr>
                <a:spLocks noChangeArrowheads="1"/>
              </p:cNvSpPr>
              <p:nvPr/>
            </p:nvSpPr>
            <p:spPr bwMode="auto">
              <a:xfrm>
                <a:off x="6119208" y="434862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5" name="Oval 1820"/>
              <p:cNvSpPr>
                <a:spLocks noChangeArrowheads="1"/>
              </p:cNvSpPr>
              <p:nvPr/>
            </p:nvSpPr>
            <p:spPr bwMode="auto">
              <a:xfrm>
                <a:off x="6116255" y="435059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6" name="Oval 1821"/>
              <p:cNvSpPr>
                <a:spLocks noChangeArrowheads="1"/>
              </p:cNvSpPr>
              <p:nvPr/>
            </p:nvSpPr>
            <p:spPr bwMode="auto">
              <a:xfrm>
                <a:off x="6112318" y="434862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7" name="Oval 1822"/>
              <p:cNvSpPr>
                <a:spLocks noChangeArrowheads="1"/>
              </p:cNvSpPr>
              <p:nvPr/>
            </p:nvSpPr>
            <p:spPr bwMode="auto">
              <a:xfrm>
                <a:off x="6108381" y="434862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8" name="Oval 1823"/>
              <p:cNvSpPr>
                <a:spLocks noChangeArrowheads="1"/>
              </p:cNvSpPr>
              <p:nvPr/>
            </p:nvSpPr>
            <p:spPr bwMode="auto">
              <a:xfrm>
                <a:off x="6104444" y="434862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69" name="Oval 1824"/>
              <p:cNvSpPr>
                <a:spLocks noChangeArrowheads="1"/>
              </p:cNvSpPr>
              <p:nvPr/>
            </p:nvSpPr>
            <p:spPr bwMode="auto">
              <a:xfrm>
                <a:off x="6100507" y="434764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0" name="Oval 1825"/>
              <p:cNvSpPr>
                <a:spLocks noChangeArrowheads="1"/>
              </p:cNvSpPr>
              <p:nvPr/>
            </p:nvSpPr>
            <p:spPr bwMode="auto">
              <a:xfrm>
                <a:off x="6096570" y="434469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1" name="Oval 1826"/>
              <p:cNvSpPr>
                <a:spLocks noChangeArrowheads="1"/>
              </p:cNvSpPr>
              <p:nvPr/>
            </p:nvSpPr>
            <p:spPr bwMode="auto">
              <a:xfrm>
                <a:off x="6092633" y="43427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2" name="Oval 1827"/>
              <p:cNvSpPr>
                <a:spLocks noChangeArrowheads="1"/>
              </p:cNvSpPr>
              <p:nvPr/>
            </p:nvSpPr>
            <p:spPr bwMode="auto">
              <a:xfrm>
                <a:off x="6088696" y="434173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3" name="Oval 1828"/>
              <p:cNvSpPr>
                <a:spLocks noChangeArrowheads="1"/>
              </p:cNvSpPr>
              <p:nvPr/>
            </p:nvSpPr>
            <p:spPr bwMode="auto">
              <a:xfrm>
                <a:off x="6084759" y="434272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4" name="Oval 1829"/>
              <p:cNvSpPr>
                <a:spLocks noChangeArrowheads="1"/>
              </p:cNvSpPr>
              <p:nvPr/>
            </p:nvSpPr>
            <p:spPr bwMode="auto">
              <a:xfrm>
                <a:off x="6080822" y="434469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5" name="Oval 1830"/>
              <p:cNvSpPr>
                <a:spLocks noChangeArrowheads="1"/>
              </p:cNvSpPr>
              <p:nvPr/>
            </p:nvSpPr>
            <p:spPr bwMode="auto">
              <a:xfrm>
                <a:off x="6076885" y="434764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6" name="Oval 1831"/>
              <p:cNvSpPr>
                <a:spLocks noChangeArrowheads="1"/>
              </p:cNvSpPr>
              <p:nvPr/>
            </p:nvSpPr>
            <p:spPr bwMode="auto">
              <a:xfrm>
                <a:off x="6072948" y="434961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7" name="Oval 1832"/>
              <p:cNvSpPr>
                <a:spLocks noChangeArrowheads="1"/>
              </p:cNvSpPr>
              <p:nvPr/>
            </p:nvSpPr>
            <p:spPr bwMode="auto">
              <a:xfrm>
                <a:off x="6069011" y="434961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8" name="Oval 1833"/>
              <p:cNvSpPr>
                <a:spLocks noChangeArrowheads="1"/>
              </p:cNvSpPr>
              <p:nvPr/>
            </p:nvSpPr>
            <p:spPr bwMode="auto">
              <a:xfrm>
                <a:off x="6065074" y="434961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79" name="Oval 1834"/>
              <p:cNvSpPr>
                <a:spLocks noChangeArrowheads="1"/>
              </p:cNvSpPr>
              <p:nvPr/>
            </p:nvSpPr>
            <p:spPr bwMode="auto">
              <a:xfrm>
                <a:off x="6061137" y="434961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0" name="Oval 1835"/>
              <p:cNvSpPr>
                <a:spLocks noChangeArrowheads="1"/>
              </p:cNvSpPr>
              <p:nvPr/>
            </p:nvSpPr>
            <p:spPr bwMode="auto">
              <a:xfrm>
                <a:off x="6058184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1" name="Oval 1836"/>
              <p:cNvSpPr>
                <a:spLocks noChangeArrowheads="1"/>
              </p:cNvSpPr>
              <p:nvPr/>
            </p:nvSpPr>
            <p:spPr bwMode="auto">
              <a:xfrm>
                <a:off x="6054247" y="434961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2" name="Oval 1837"/>
              <p:cNvSpPr>
                <a:spLocks noChangeArrowheads="1"/>
              </p:cNvSpPr>
              <p:nvPr/>
            </p:nvSpPr>
            <p:spPr bwMode="auto">
              <a:xfrm>
                <a:off x="6050310" y="434961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3" name="Freeform 1838"/>
              <p:cNvSpPr>
                <a:spLocks/>
              </p:cNvSpPr>
              <p:nvPr/>
            </p:nvSpPr>
            <p:spPr bwMode="auto">
              <a:xfrm>
                <a:off x="7160545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4" name="Freeform 1839"/>
              <p:cNvSpPr>
                <a:spLocks/>
              </p:cNvSpPr>
              <p:nvPr/>
            </p:nvSpPr>
            <p:spPr bwMode="auto">
              <a:xfrm>
                <a:off x="7150702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5" name="Freeform 1840"/>
              <p:cNvSpPr>
                <a:spLocks/>
              </p:cNvSpPr>
              <p:nvPr/>
            </p:nvSpPr>
            <p:spPr bwMode="auto">
              <a:xfrm>
                <a:off x="7140860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6" name="Freeform 1841"/>
              <p:cNvSpPr>
                <a:spLocks/>
              </p:cNvSpPr>
              <p:nvPr/>
            </p:nvSpPr>
            <p:spPr bwMode="auto">
              <a:xfrm>
                <a:off x="7131017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7" name="Freeform 1842"/>
              <p:cNvSpPr>
                <a:spLocks/>
              </p:cNvSpPr>
              <p:nvPr/>
            </p:nvSpPr>
            <p:spPr bwMode="auto">
              <a:xfrm>
                <a:off x="7121175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6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8" name="Freeform 1843"/>
              <p:cNvSpPr>
                <a:spLocks/>
              </p:cNvSpPr>
              <p:nvPr/>
            </p:nvSpPr>
            <p:spPr bwMode="auto">
              <a:xfrm>
                <a:off x="7111332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6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89" name="Freeform 1844"/>
              <p:cNvSpPr>
                <a:spLocks/>
              </p:cNvSpPr>
              <p:nvPr/>
            </p:nvSpPr>
            <p:spPr bwMode="auto">
              <a:xfrm>
                <a:off x="7101490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6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0" name="Freeform 1845"/>
              <p:cNvSpPr>
                <a:spLocks/>
              </p:cNvSpPr>
              <p:nvPr/>
            </p:nvSpPr>
            <p:spPr bwMode="auto">
              <a:xfrm>
                <a:off x="7091647" y="4358471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3 w 10"/>
                  <a:gd name="T81" fmla="*/ 1 h 1"/>
                  <a:gd name="T82" fmla="*/ 2 w 10"/>
                  <a:gd name="T83" fmla="*/ 1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1" name="Freeform 1846"/>
              <p:cNvSpPr>
                <a:spLocks/>
              </p:cNvSpPr>
              <p:nvPr/>
            </p:nvSpPr>
            <p:spPr bwMode="auto">
              <a:xfrm>
                <a:off x="7081805" y="4358471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6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3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2" name="Freeform 1847"/>
              <p:cNvSpPr>
                <a:spLocks/>
              </p:cNvSpPr>
              <p:nvPr/>
            </p:nvSpPr>
            <p:spPr bwMode="auto">
              <a:xfrm>
                <a:off x="7071962" y="4358471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6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3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3" name="Freeform 1848"/>
              <p:cNvSpPr>
                <a:spLocks/>
              </p:cNvSpPr>
              <p:nvPr/>
            </p:nvSpPr>
            <p:spPr bwMode="auto">
              <a:xfrm>
                <a:off x="7062120" y="4357487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0 h 1"/>
                  <a:gd name="T10" fmla="*/ 10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0 h 1"/>
                  <a:gd name="T18" fmla="*/ 9 w 10"/>
                  <a:gd name="T19" fmla="*/ 0 h 1"/>
                  <a:gd name="T20" fmla="*/ 9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7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6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5 w 10"/>
                  <a:gd name="T57" fmla="*/ 0 h 1"/>
                  <a:gd name="T58" fmla="*/ 5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4" name="Freeform 1849"/>
              <p:cNvSpPr>
                <a:spLocks/>
              </p:cNvSpPr>
              <p:nvPr/>
            </p:nvSpPr>
            <p:spPr bwMode="auto">
              <a:xfrm>
                <a:off x="7052277" y="4356503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10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5" name="Freeform 1850"/>
              <p:cNvSpPr>
                <a:spLocks/>
              </p:cNvSpPr>
              <p:nvPr/>
            </p:nvSpPr>
            <p:spPr bwMode="auto">
              <a:xfrm>
                <a:off x="7042435" y="4355519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10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7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3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6" name="Freeform 1851"/>
              <p:cNvSpPr>
                <a:spLocks/>
              </p:cNvSpPr>
              <p:nvPr/>
            </p:nvSpPr>
            <p:spPr bwMode="auto">
              <a:xfrm>
                <a:off x="7032592" y="4354534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10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7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4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7" name="Freeform 1852"/>
              <p:cNvSpPr>
                <a:spLocks/>
              </p:cNvSpPr>
              <p:nvPr/>
            </p:nvSpPr>
            <p:spPr bwMode="auto">
              <a:xfrm>
                <a:off x="7022750" y="4352566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10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8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7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4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1 h 2"/>
                  <a:gd name="T78" fmla="*/ 3 w 10"/>
                  <a:gd name="T79" fmla="*/ 1 h 2"/>
                  <a:gd name="T80" fmla="*/ 3 w 10"/>
                  <a:gd name="T81" fmla="*/ 1 h 2"/>
                  <a:gd name="T82" fmla="*/ 2 w 10"/>
                  <a:gd name="T83" fmla="*/ 1 h 2"/>
                  <a:gd name="T84" fmla="*/ 2 w 10"/>
                  <a:gd name="T85" fmla="*/ 1 h 2"/>
                  <a:gd name="T86" fmla="*/ 2 w 10"/>
                  <a:gd name="T87" fmla="*/ 0 h 2"/>
                  <a:gd name="T88" fmla="*/ 2 w 10"/>
                  <a:gd name="T89" fmla="*/ 0 h 2"/>
                  <a:gd name="T90" fmla="*/ 1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1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8" name="Freeform 1853"/>
              <p:cNvSpPr>
                <a:spLocks/>
              </p:cNvSpPr>
              <p:nvPr/>
            </p:nvSpPr>
            <p:spPr bwMode="auto">
              <a:xfrm>
                <a:off x="7012907" y="4350597"/>
                <a:ext cx="10827" cy="1968"/>
              </a:xfrm>
              <a:custGeom>
                <a:avLst/>
                <a:gdLst>
                  <a:gd name="T0" fmla="*/ 11 w 11"/>
                  <a:gd name="T1" fmla="*/ 2 h 2"/>
                  <a:gd name="T2" fmla="*/ 10 w 11"/>
                  <a:gd name="T3" fmla="*/ 2 h 2"/>
                  <a:gd name="T4" fmla="*/ 10 w 11"/>
                  <a:gd name="T5" fmla="*/ 2 h 2"/>
                  <a:gd name="T6" fmla="*/ 10 w 11"/>
                  <a:gd name="T7" fmla="*/ 2 h 2"/>
                  <a:gd name="T8" fmla="*/ 10 w 11"/>
                  <a:gd name="T9" fmla="*/ 2 h 2"/>
                  <a:gd name="T10" fmla="*/ 10 w 11"/>
                  <a:gd name="T11" fmla="*/ 2 h 2"/>
                  <a:gd name="T12" fmla="*/ 9 w 11"/>
                  <a:gd name="T13" fmla="*/ 2 h 2"/>
                  <a:gd name="T14" fmla="*/ 9 w 11"/>
                  <a:gd name="T15" fmla="*/ 2 h 2"/>
                  <a:gd name="T16" fmla="*/ 9 w 11"/>
                  <a:gd name="T17" fmla="*/ 2 h 2"/>
                  <a:gd name="T18" fmla="*/ 9 w 11"/>
                  <a:gd name="T19" fmla="*/ 2 h 2"/>
                  <a:gd name="T20" fmla="*/ 8 w 11"/>
                  <a:gd name="T21" fmla="*/ 2 h 2"/>
                  <a:gd name="T22" fmla="*/ 8 w 11"/>
                  <a:gd name="T23" fmla="*/ 2 h 2"/>
                  <a:gd name="T24" fmla="*/ 8 w 11"/>
                  <a:gd name="T25" fmla="*/ 2 h 2"/>
                  <a:gd name="T26" fmla="*/ 8 w 11"/>
                  <a:gd name="T27" fmla="*/ 2 h 2"/>
                  <a:gd name="T28" fmla="*/ 8 w 11"/>
                  <a:gd name="T29" fmla="*/ 2 h 2"/>
                  <a:gd name="T30" fmla="*/ 7 w 11"/>
                  <a:gd name="T31" fmla="*/ 2 h 2"/>
                  <a:gd name="T32" fmla="*/ 7 w 11"/>
                  <a:gd name="T33" fmla="*/ 2 h 2"/>
                  <a:gd name="T34" fmla="*/ 7 w 11"/>
                  <a:gd name="T35" fmla="*/ 1 h 2"/>
                  <a:gd name="T36" fmla="*/ 7 w 11"/>
                  <a:gd name="T37" fmla="*/ 1 h 2"/>
                  <a:gd name="T38" fmla="*/ 7 w 11"/>
                  <a:gd name="T39" fmla="*/ 1 h 2"/>
                  <a:gd name="T40" fmla="*/ 7 w 11"/>
                  <a:gd name="T41" fmla="*/ 1 h 2"/>
                  <a:gd name="T42" fmla="*/ 6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6 w 11"/>
                  <a:gd name="T51" fmla="*/ 1 h 2"/>
                  <a:gd name="T52" fmla="*/ 5 w 11"/>
                  <a:gd name="T53" fmla="*/ 1 h 2"/>
                  <a:gd name="T54" fmla="*/ 5 w 11"/>
                  <a:gd name="T55" fmla="*/ 1 h 2"/>
                  <a:gd name="T56" fmla="*/ 5 w 11"/>
                  <a:gd name="T57" fmla="*/ 1 h 2"/>
                  <a:gd name="T58" fmla="*/ 5 w 11"/>
                  <a:gd name="T59" fmla="*/ 1 h 2"/>
                  <a:gd name="T60" fmla="*/ 4 w 11"/>
                  <a:gd name="T61" fmla="*/ 1 h 2"/>
                  <a:gd name="T62" fmla="*/ 4 w 11"/>
                  <a:gd name="T63" fmla="*/ 1 h 2"/>
                  <a:gd name="T64" fmla="*/ 4 w 11"/>
                  <a:gd name="T65" fmla="*/ 1 h 2"/>
                  <a:gd name="T66" fmla="*/ 4 w 11"/>
                  <a:gd name="T67" fmla="*/ 0 h 2"/>
                  <a:gd name="T68" fmla="*/ 4 w 11"/>
                  <a:gd name="T69" fmla="*/ 0 h 2"/>
                  <a:gd name="T70" fmla="*/ 4 w 11"/>
                  <a:gd name="T71" fmla="*/ 0 h 2"/>
                  <a:gd name="T72" fmla="*/ 3 w 11"/>
                  <a:gd name="T73" fmla="*/ 0 h 2"/>
                  <a:gd name="T74" fmla="*/ 3 w 11"/>
                  <a:gd name="T75" fmla="*/ 0 h 2"/>
                  <a:gd name="T76" fmla="*/ 3 w 11"/>
                  <a:gd name="T77" fmla="*/ 0 h 2"/>
                  <a:gd name="T78" fmla="*/ 3 w 11"/>
                  <a:gd name="T79" fmla="*/ 0 h 2"/>
                  <a:gd name="T80" fmla="*/ 3 w 11"/>
                  <a:gd name="T81" fmla="*/ 0 h 2"/>
                  <a:gd name="T82" fmla="*/ 2 w 11"/>
                  <a:gd name="T83" fmla="*/ 0 h 2"/>
                  <a:gd name="T84" fmla="*/ 2 w 11"/>
                  <a:gd name="T85" fmla="*/ 0 h 2"/>
                  <a:gd name="T86" fmla="*/ 2 w 11"/>
                  <a:gd name="T87" fmla="*/ 0 h 2"/>
                  <a:gd name="T88" fmla="*/ 2 w 11"/>
                  <a:gd name="T89" fmla="*/ 0 h 2"/>
                  <a:gd name="T90" fmla="*/ 1 w 11"/>
                  <a:gd name="T91" fmla="*/ 0 h 2"/>
                  <a:gd name="T92" fmla="*/ 1 w 11"/>
                  <a:gd name="T93" fmla="*/ 0 h 2"/>
                  <a:gd name="T94" fmla="*/ 1 w 11"/>
                  <a:gd name="T95" fmla="*/ 0 h 2"/>
                  <a:gd name="T96" fmla="*/ 1 w 11"/>
                  <a:gd name="T97" fmla="*/ 0 h 2"/>
                  <a:gd name="T98" fmla="*/ 1 w 11"/>
                  <a:gd name="T99" fmla="*/ 0 h 2"/>
                  <a:gd name="T100" fmla="*/ 1 w 11"/>
                  <a:gd name="T101" fmla="*/ 0 h 2"/>
                  <a:gd name="T102" fmla="*/ 0 w 11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">
                    <a:moveTo>
                      <a:pt x="11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199" name="Freeform 1854"/>
              <p:cNvSpPr>
                <a:spLocks/>
              </p:cNvSpPr>
              <p:nvPr/>
            </p:nvSpPr>
            <p:spPr bwMode="auto">
              <a:xfrm>
                <a:off x="7003065" y="4346660"/>
                <a:ext cx="10827" cy="3937"/>
              </a:xfrm>
              <a:custGeom>
                <a:avLst/>
                <a:gdLst>
                  <a:gd name="T0" fmla="*/ 11 w 11"/>
                  <a:gd name="T1" fmla="*/ 4 h 4"/>
                  <a:gd name="T2" fmla="*/ 10 w 11"/>
                  <a:gd name="T3" fmla="*/ 4 h 4"/>
                  <a:gd name="T4" fmla="*/ 10 w 11"/>
                  <a:gd name="T5" fmla="*/ 3 h 4"/>
                  <a:gd name="T6" fmla="*/ 10 w 11"/>
                  <a:gd name="T7" fmla="*/ 3 h 4"/>
                  <a:gd name="T8" fmla="*/ 10 w 11"/>
                  <a:gd name="T9" fmla="*/ 3 h 4"/>
                  <a:gd name="T10" fmla="*/ 10 w 11"/>
                  <a:gd name="T11" fmla="*/ 3 h 4"/>
                  <a:gd name="T12" fmla="*/ 9 w 11"/>
                  <a:gd name="T13" fmla="*/ 3 h 4"/>
                  <a:gd name="T14" fmla="*/ 9 w 11"/>
                  <a:gd name="T15" fmla="*/ 3 h 4"/>
                  <a:gd name="T16" fmla="*/ 9 w 11"/>
                  <a:gd name="T17" fmla="*/ 3 h 4"/>
                  <a:gd name="T18" fmla="*/ 9 w 11"/>
                  <a:gd name="T19" fmla="*/ 3 h 4"/>
                  <a:gd name="T20" fmla="*/ 8 w 11"/>
                  <a:gd name="T21" fmla="*/ 3 h 4"/>
                  <a:gd name="T22" fmla="*/ 8 w 11"/>
                  <a:gd name="T23" fmla="*/ 3 h 4"/>
                  <a:gd name="T24" fmla="*/ 8 w 11"/>
                  <a:gd name="T25" fmla="*/ 3 h 4"/>
                  <a:gd name="T26" fmla="*/ 8 w 11"/>
                  <a:gd name="T27" fmla="*/ 3 h 4"/>
                  <a:gd name="T28" fmla="*/ 8 w 11"/>
                  <a:gd name="T29" fmla="*/ 3 h 4"/>
                  <a:gd name="T30" fmla="*/ 8 w 11"/>
                  <a:gd name="T31" fmla="*/ 3 h 4"/>
                  <a:gd name="T32" fmla="*/ 7 w 11"/>
                  <a:gd name="T33" fmla="*/ 3 h 4"/>
                  <a:gd name="T34" fmla="*/ 7 w 11"/>
                  <a:gd name="T35" fmla="*/ 3 h 4"/>
                  <a:gd name="T36" fmla="*/ 7 w 11"/>
                  <a:gd name="T37" fmla="*/ 3 h 4"/>
                  <a:gd name="T38" fmla="*/ 7 w 11"/>
                  <a:gd name="T39" fmla="*/ 2 h 4"/>
                  <a:gd name="T40" fmla="*/ 7 w 11"/>
                  <a:gd name="T41" fmla="*/ 2 h 4"/>
                  <a:gd name="T42" fmla="*/ 6 w 11"/>
                  <a:gd name="T43" fmla="*/ 2 h 4"/>
                  <a:gd name="T44" fmla="*/ 6 w 11"/>
                  <a:gd name="T45" fmla="*/ 2 h 4"/>
                  <a:gd name="T46" fmla="*/ 6 w 11"/>
                  <a:gd name="T47" fmla="*/ 2 h 4"/>
                  <a:gd name="T48" fmla="*/ 6 w 11"/>
                  <a:gd name="T49" fmla="*/ 2 h 4"/>
                  <a:gd name="T50" fmla="*/ 6 w 11"/>
                  <a:gd name="T51" fmla="*/ 2 h 4"/>
                  <a:gd name="T52" fmla="*/ 5 w 11"/>
                  <a:gd name="T53" fmla="*/ 2 h 4"/>
                  <a:gd name="T54" fmla="*/ 5 w 11"/>
                  <a:gd name="T55" fmla="*/ 2 h 4"/>
                  <a:gd name="T56" fmla="*/ 5 w 11"/>
                  <a:gd name="T57" fmla="*/ 2 h 4"/>
                  <a:gd name="T58" fmla="*/ 5 w 11"/>
                  <a:gd name="T59" fmla="*/ 2 h 4"/>
                  <a:gd name="T60" fmla="*/ 4 w 11"/>
                  <a:gd name="T61" fmla="*/ 1 h 4"/>
                  <a:gd name="T62" fmla="*/ 4 w 11"/>
                  <a:gd name="T63" fmla="*/ 1 h 4"/>
                  <a:gd name="T64" fmla="*/ 4 w 11"/>
                  <a:gd name="T65" fmla="*/ 1 h 4"/>
                  <a:gd name="T66" fmla="*/ 4 w 11"/>
                  <a:gd name="T67" fmla="*/ 1 h 4"/>
                  <a:gd name="T68" fmla="*/ 4 w 11"/>
                  <a:gd name="T69" fmla="*/ 1 h 4"/>
                  <a:gd name="T70" fmla="*/ 4 w 11"/>
                  <a:gd name="T71" fmla="*/ 1 h 4"/>
                  <a:gd name="T72" fmla="*/ 3 w 11"/>
                  <a:gd name="T73" fmla="*/ 1 h 4"/>
                  <a:gd name="T74" fmla="*/ 3 w 11"/>
                  <a:gd name="T75" fmla="*/ 1 h 4"/>
                  <a:gd name="T76" fmla="*/ 3 w 11"/>
                  <a:gd name="T77" fmla="*/ 1 h 4"/>
                  <a:gd name="T78" fmla="*/ 3 w 11"/>
                  <a:gd name="T79" fmla="*/ 1 h 4"/>
                  <a:gd name="T80" fmla="*/ 3 w 11"/>
                  <a:gd name="T81" fmla="*/ 1 h 4"/>
                  <a:gd name="T82" fmla="*/ 2 w 11"/>
                  <a:gd name="T83" fmla="*/ 1 h 4"/>
                  <a:gd name="T84" fmla="*/ 2 w 11"/>
                  <a:gd name="T85" fmla="*/ 1 h 4"/>
                  <a:gd name="T86" fmla="*/ 2 w 11"/>
                  <a:gd name="T87" fmla="*/ 1 h 4"/>
                  <a:gd name="T88" fmla="*/ 2 w 11"/>
                  <a:gd name="T89" fmla="*/ 0 h 4"/>
                  <a:gd name="T90" fmla="*/ 1 w 11"/>
                  <a:gd name="T91" fmla="*/ 0 h 4"/>
                  <a:gd name="T92" fmla="*/ 1 w 11"/>
                  <a:gd name="T93" fmla="*/ 0 h 4"/>
                  <a:gd name="T94" fmla="*/ 1 w 11"/>
                  <a:gd name="T95" fmla="*/ 0 h 4"/>
                  <a:gd name="T96" fmla="*/ 1 w 11"/>
                  <a:gd name="T97" fmla="*/ 0 h 4"/>
                  <a:gd name="T98" fmla="*/ 1 w 11"/>
                  <a:gd name="T99" fmla="*/ 0 h 4"/>
                  <a:gd name="T100" fmla="*/ 1 w 11"/>
                  <a:gd name="T101" fmla="*/ 0 h 4"/>
                  <a:gd name="T102" fmla="*/ 0 w 11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0" name="Freeform 1855"/>
              <p:cNvSpPr>
                <a:spLocks/>
              </p:cNvSpPr>
              <p:nvPr/>
            </p:nvSpPr>
            <p:spPr bwMode="auto">
              <a:xfrm>
                <a:off x="6993222" y="4341739"/>
                <a:ext cx="10827" cy="4922"/>
              </a:xfrm>
              <a:custGeom>
                <a:avLst/>
                <a:gdLst>
                  <a:gd name="T0" fmla="*/ 11 w 11"/>
                  <a:gd name="T1" fmla="*/ 5 h 5"/>
                  <a:gd name="T2" fmla="*/ 10 w 11"/>
                  <a:gd name="T3" fmla="*/ 5 h 5"/>
                  <a:gd name="T4" fmla="*/ 10 w 11"/>
                  <a:gd name="T5" fmla="*/ 5 h 5"/>
                  <a:gd name="T6" fmla="*/ 10 w 11"/>
                  <a:gd name="T7" fmla="*/ 5 h 5"/>
                  <a:gd name="T8" fmla="*/ 10 w 11"/>
                  <a:gd name="T9" fmla="*/ 5 h 5"/>
                  <a:gd name="T10" fmla="*/ 10 w 11"/>
                  <a:gd name="T11" fmla="*/ 5 h 5"/>
                  <a:gd name="T12" fmla="*/ 9 w 11"/>
                  <a:gd name="T13" fmla="*/ 5 h 5"/>
                  <a:gd name="T14" fmla="*/ 9 w 11"/>
                  <a:gd name="T15" fmla="*/ 4 h 5"/>
                  <a:gd name="T16" fmla="*/ 9 w 11"/>
                  <a:gd name="T17" fmla="*/ 4 h 5"/>
                  <a:gd name="T18" fmla="*/ 9 w 11"/>
                  <a:gd name="T19" fmla="*/ 4 h 5"/>
                  <a:gd name="T20" fmla="*/ 8 w 11"/>
                  <a:gd name="T21" fmla="*/ 4 h 5"/>
                  <a:gd name="T22" fmla="*/ 8 w 11"/>
                  <a:gd name="T23" fmla="*/ 4 h 5"/>
                  <a:gd name="T24" fmla="*/ 8 w 11"/>
                  <a:gd name="T25" fmla="*/ 4 h 5"/>
                  <a:gd name="T26" fmla="*/ 8 w 11"/>
                  <a:gd name="T27" fmla="*/ 4 h 5"/>
                  <a:gd name="T28" fmla="*/ 8 w 11"/>
                  <a:gd name="T29" fmla="*/ 4 h 5"/>
                  <a:gd name="T30" fmla="*/ 8 w 11"/>
                  <a:gd name="T31" fmla="*/ 4 h 5"/>
                  <a:gd name="T32" fmla="*/ 7 w 11"/>
                  <a:gd name="T33" fmla="*/ 3 h 5"/>
                  <a:gd name="T34" fmla="*/ 7 w 11"/>
                  <a:gd name="T35" fmla="*/ 3 h 5"/>
                  <a:gd name="T36" fmla="*/ 7 w 11"/>
                  <a:gd name="T37" fmla="*/ 3 h 5"/>
                  <a:gd name="T38" fmla="*/ 7 w 11"/>
                  <a:gd name="T39" fmla="*/ 3 h 5"/>
                  <a:gd name="T40" fmla="*/ 7 w 11"/>
                  <a:gd name="T41" fmla="*/ 3 h 5"/>
                  <a:gd name="T42" fmla="*/ 6 w 11"/>
                  <a:gd name="T43" fmla="*/ 3 h 5"/>
                  <a:gd name="T44" fmla="*/ 6 w 11"/>
                  <a:gd name="T45" fmla="*/ 3 h 5"/>
                  <a:gd name="T46" fmla="*/ 6 w 11"/>
                  <a:gd name="T47" fmla="*/ 3 h 5"/>
                  <a:gd name="T48" fmla="*/ 6 w 11"/>
                  <a:gd name="T49" fmla="*/ 3 h 5"/>
                  <a:gd name="T50" fmla="*/ 6 w 11"/>
                  <a:gd name="T51" fmla="*/ 3 h 5"/>
                  <a:gd name="T52" fmla="*/ 5 w 11"/>
                  <a:gd name="T53" fmla="*/ 3 h 5"/>
                  <a:gd name="T54" fmla="*/ 5 w 11"/>
                  <a:gd name="T55" fmla="*/ 2 h 5"/>
                  <a:gd name="T56" fmla="*/ 5 w 11"/>
                  <a:gd name="T57" fmla="*/ 2 h 5"/>
                  <a:gd name="T58" fmla="*/ 5 w 11"/>
                  <a:gd name="T59" fmla="*/ 2 h 5"/>
                  <a:gd name="T60" fmla="*/ 5 w 11"/>
                  <a:gd name="T61" fmla="*/ 2 h 5"/>
                  <a:gd name="T62" fmla="*/ 4 w 11"/>
                  <a:gd name="T63" fmla="*/ 2 h 5"/>
                  <a:gd name="T64" fmla="*/ 4 w 11"/>
                  <a:gd name="T65" fmla="*/ 2 h 5"/>
                  <a:gd name="T66" fmla="*/ 4 w 11"/>
                  <a:gd name="T67" fmla="*/ 2 h 5"/>
                  <a:gd name="T68" fmla="*/ 4 w 11"/>
                  <a:gd name="T69" fmla="*/ 2 h 5"/>
                  <a:gd name="T70" fmla="*/ 4 w 11"/>
                  <a:gd name="T71" fmla="*/ 2 h 5"/>
                  <a:gd name="T72" fmla="*/ 3 w 11"/>
                  <a:gd name="T73" fmla="*/ 2 h 5"/>
                  <a:gd name="T74" fmla="*/ 3 w 11"/>
                  <a:gd name="T75" fmla="*/ 1 h 5"/>
                  <a:gd name="T76" fmla="*/ 3 w 11"/>
                  <a:gd name="T77" fmla="*/ 1 h 5"/>
                  <a:gd name="T78" fmla="*/ 3 w 11"/>
                  <a:gd name="T79" fmla="*/ 1 h 5"/>
                  <a:gd name="T80" fmla="*/ 3 w 11"/>
                  <a:gd name="T81" fmla="*/ 1 h 5"/>
                  <a:gd name="T82" fmla="*/ 2 w 11"/>
                  <a:gd name="T83" fmla="*/ 1 h 5"/>
                  <a:gd name="T84" fmla="*/ 2 w 11"/>
                  <a:gd name="T85" fmla="*/ 1 h 5"/>
                  <a:gd name="T86" fmla="*/ 2 w 11"/>
                  <a:gd name="T87" fmla="*/ 1 h 5"/>
                  <a:gd name="T88" fmla="*/ 2 w 11"/>
                  <a:gd name="T89" fmla="*/ 1 h 5"/>
                  <a:gd name="T90" fmla="*/ 1 w 11"/>
                  <a:gd name="T91" fmla="*/ 0 h 5"/>
                  <a:gd name="T92" fmla="*/ 1 w 11"/>
                  <a:gd name="T93" fmla="*/ 0 h 5"/>
                  <a:gd name="T94" fmla="*/ 1 w 11"/>
                  <a:gd name="T95" fmla="*/ 0 h 5"/>
                  <a:gd name="T96" fmla="*/ 1 w 11"/>
                  <a:gd name="T97" fmla="*/ 0 h 5"/>
                  <a:gd name="T98" fmla="*/ 1 w 11"/>
                  <a:gd name="T99" fmla="*/ 0 h 5"/>
                  <a:gd name="T100" fmla="*/ 1 w 11"/>
                  <a:gd name="T101" fmla="*/ 0 h 5"/>
                  <a:gd name="T102" fmla="*/ 0 w 11"/>
                  <a:gd name="T10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5">
                    <a:moveTo>
                      <a:pt x="11" y="5"/>
                    </a:move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1" name="Freeform 1856"/>
              <p:cNvSpPr>
                <a:spLocks/>
              </p:cNvSpPr>
              <p:nvPr/>
            </p:nvSpPr>
            <p:spPr bwMode="auto">
              <a:xfrm>
                <a:off x="6983380" y="4334849"/>
                <a:ext cx="10827" cy="6890"/>
              </a:xfrm>
              <a:custGeom>
                <a:avLst/>
                <a:gdLst>
                  <a:gd name="T0" fmla="*/ 11 w 11"/>
                  <a:gd name="T1" fmla="*/ 7 h 7"/>
                  <a:gd name="T2" fmla="*/ 10 w 11"/>
                  <a:gd name="T3" fmla="*/ 7 h 7"/>
                  <a:gd name="T4" fmla="*/ 10 w 11"/>
                  <a:gd name="T5" fmla="*/ 7 h 7"/>
                  <a:gd name="T6" fmla="*/ 10 w 11"/>
                  <a:gd name="T7" fmla="*/ 7 h 7"/>
                  <a:gd name="T8" fmla="*/ 10 w 11"/>
                  <a:gd name="T9" fmla="*/ 6 h 7"/>
                  <a:gd name="T10" fmla="*/ 10 w 11"/>
                  <a:gd name="T11" fmla="*/ 6 h 7"/>
                  <a:gd name="T12" fmla="*/ 9 w 11"/>
                  <a:gd name="T13" fmla="*/ 6 h 7"/>
                  <a:gd name="T14" fmla="*/ 9 w 11"/>
                  <a:gd name="T15" fmla="*/ 6 h 7"/>
                  <a:gd name="T16" fmla="*/ 9 w 11"/>
                  <a:gd name="T17" fmla="*/ 6 h 7"/>
                  <a:gd name="T18" fmla="*/ 9 w 11"/>
                  <a:gd name="T19" fmla="*/ 6 h 7"/>
                  <a:gd name="T20" fmla="*/ 8 w 11"/>
                  <a:gd name="T21" fmla="*/ 6 h 7"/>
                  <a:gd name="T22" fmla="*/ 8 w 11"/>
                  <a:gd name="T23" fmla="*/ 6 h 7"/>
                  <a:gd name="T24" fmla="*/ 8 w 11"/>
                  <a:gd name="T25" fmla="*/ 5 h 7"/>
                  <a:gd name="T26" fmla="*/ 8 w 11"/>
                  <a:gd name="T27" fmla="*/ 5 h 7"/>
                  <a:gd name="T28" fmla="*/ 8 w 11"/>
                  <a:gd name="T29" fmla="*/ 5 h 7"/>
                  <a:gd name="T30" fmla="*/ 8 w 11"/>
                  <a:gd name="T31" fmla="*/ 5 h 7"/>
                  <a:gd name="T32" fmla="*/ 7 w 11"/>
                  <a:gd name="T33" fmla="*/ 5 h 7"/>
                  <a:gd name="T34" fmla="*/ 7 w 11"/>
                  <a:gd name="T35" fmla="*/ 5 h 7"/>
                  <a:gd name="T36" fmla="*/ 7 w 11"/>
                  <a:gd name="T37" fmla="*/ 5 h 7"/>
                  <a:gd name="T38" fmla="*/ 7 w 11"/>
                  <a:gd name="T39" fmla="*/ 5 h 7"/>
                  <a:gd name="T40" fmla="*/ 7 w 11"/>
                  <a:gd name="T41" fmla="*/ 4 h 7"/>
                  <a:gd name="T42" fmla="*/ 6 w 11"/>
                  <a:gd name="T43" fmla="*/ 4 h 7"/>
                  <a:gd name="T44" fmla="*/ 6 w 11"/>
                  <a:gd name="T45" fmla="*/ 4 h 7"/>
                  <a:gd name="T46" fmla="*/ 6 w 11"/>
                  <a:gd name="T47" fmla="*/ 4 h 7"/>
                  <a:gd name="T48" fmla="*/ 6 w 11"/>
                  <a:gd name="T49" fmla="*/ 4 h 7"/>
                  <a:gd name="T50" fmla="*/ 6 w 11"/>
                  <a:gd name="T51" fmla="*/ 4 h 7"/>
                  <a:gd name="T52" fmla="*/ 6 w 11"/>
                  <a:gd name="T53" fmla="*/ 3 h 7"/>
                  <a:gd name="T54" fmla="*/ 5 w 11"/>
                  <a:gd name="T55" fmla="*/ 3 h 7"/>
                  <a:gd name="T56" fmla="*/ 5 w 11"/>
                  <a:gd name="T57" fmla="*/ 3 h 7"/>
                  <a:gd name="T58" fmla="*/ 5 w 11"/>
                  <a:gd name="T59" fmla="*/ 3 h 7"/>
                  <a:gd name="T60" fmla="*/ 5 w 11"/>
                  <a:gd name="T61" fmla="*/ 3 h 7"/>
                  <a:gd name="T62" fmla="*/ 4 w 11"/>
                  <a:gd name="T63" fmla="*/ 3 h 7"/>
                  <a:gd name="T64" fmla="*/ 4 w 11"/>
                  <a:gd name="T65" fmla="*/ 3 h 7"/>
                  <a:gd name="T66" fmla="*/ 4 w 11"/>
                  <a:gd name="T67" fmla="*/ 3 h 7"/>
                  <a:gd name="T68" fmla="*/ 4 w 11"/>
                  <a:gd name="T69" fmla="*/ 2 h 7"/>
                  <a:gd name="T70" fmla="*/ 4 w 11"/>
                  <a:gd name="T71" fmla="*/ 2 h 7"/>
                  <a:gd name="T72" fmla="*/ 3 w 11"/>
                  <a:gd name="T73" fmla="*/ 2 h 7"/>
                  <a:gd name="T74" fmla="*/ 3 w 11"/>
                  <a:gd name="T75" fmla="*/ 2 h 7"/>
                  <a:gd name="T76" fmla="*/ 3 w 11"/>
                  <a:gd name="T77" fmla="*/ 2 h 7"/>
                  <a:gd name="T78" fmla="*/ 3 w 11"/>
                  <a:gd name="T79" fmla="*/ 2 h 7"/>
                  <a:gd name="T80" fmla="*/ 3 w 11"/>
                  <a:gd name="T81" fmla="*/ 2 h 7"/>
                  <a:gd name="T82" fmla="*/ 2 w 11"/>
                  <a:gd name="T83" fmla="*/ 1 h 7"/>
                  <a:gd name="T84" fmla="*/ 2 w 11"/>
                  <a:gd name="T85" fmla="*/ 1 h 7"/>
                  <a:gd name="T86" fmla="*/ 2 w 11"/>
                  <a:gd name="T87" fmla="*/ 1 h 7"/>
                  <a:gd name="T88" fmla="*/ 2 w 11"/>
                  <a:gd name="T89" fmla="*/ 1 h 7"/>
                  <a:gd name="T90" fmla="*/ 2 w 11"/>
                  <a:gd name="T91" fmla="*/ 1 h 7"/>
                  <a:gd name="T92" fmla="*/ 1 w 11"/>
                  <a:gd name="T93" fmla="*/ 0 h 7"/>
                  <a:gd name="T94" fmla="*/ 1 w 11"/>
                  <a:gd name="T95" fmla="*/ 0 h 7"/>
                  <a:gd name="T96" fmla="*/ 1 w 11"/>
                  <a:gd name="T97" fmla="*/ 0 h 7"/>
                  <a:gd name="T98" fmla="*/ 1 w 11"/>
                  <a:gd name="T99" fmla="*/ 0 h 7"/>
                  <a:gd name="T100" fmla="*/ 1 w 11"/>
                  <a:gd name="T101" fmla="*/ 0 h 7"/>
                  <a:gd name="T102" fmla="*/ 0 w 11"/>
                  <a:gd name="T10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2" name="Freeform 1857"/>
              <p:cNvSpPr>
                <a:spLocks/>
              </p:cNvSpPr>
              <p:nvPr/>
            </p:nvSpPr>
            <p:spPr bwMode="auto">
              <a:xfrm>
                <a:off x="6973537" y="4324023"/>
                <a:ext cx="10827" cy="10827"/>
              </a:xfrm>
              <a:custGeom>
                <a:avLst/>
                <a:gdLst>
                  <a:gd name="T0" fmla="*/ 11 w 11"/>
                  <a:gd name="T1" fmla="*/ 11 h 11"/>
                  <a:gd name="T2" fmla="*/ 10 w 11"/>
                  <a:gd name="T3" fmla="*/ 11 h 11"/>
                  <a:gd name="T4" fmla="*/ 10 w 11"/>
                  <a:gd name="T5" fmla="*/ 10 h 11"/>
                  <a:gd name="T6" fmla="*/ 10 w 11"/>
                  <a:gd name="T7" fmla="*/ 10 h 11"/>
                  <a:gd name="T8" fmla="*/ 10 w 11"/>
                  <a:gd name="T9" fmla="*/ 10 h 11"/>
                  <a:gd name="T10" fmla="*/ 10 w 11"/>
                  <a:gd name="T11" fmla="*/ 10 h 11"/>
                  <a:gd name="T12" fmla="*/ 9 w 11"/>
                  <a:gd name="T13" fmla="*/ 10 h 11"/>
                  <a:gd name="T14" fmla="*/ 9 w 11"/>
                  <a:gd name="T15" fmla="*/ 10 h 11"/>
                  <a:gd name="T16" fmla="*/ 9 w 11"/>
                  <a:gd name="T17" fmla="*/ 9 h 11"/>
                  <a:gd name="T18" fmla="*/ 9 w 11"/>
                  <a:gd name="T19" fmla="*/ 9 h 11"/>
                  <a:gd name="T20" fmla="*/ 8 w 11"/>
                  <a:gd name="T21" fmla="*/ 9 h 11"/>
                  <a:gd name="T22" fmla="*/ 8 w 11"/>
                  <a:gd name="T23" fmla="*/ 9 h 11"/>
                  <a:gd name="T24" fmla="*/ 8 w 11"/>
                  <a:gd name="T25" fmla="*/ 9 h 11"/>
                  <a:gd name="T26" fmla="*/ 8 w 11"/>
                  <a:gd name="T27" fmla="*/ 8 h 11"/>
                  <a:gd name="T28" fmla="*/ 8 w 11"/>
                  <a:gd name="T29" fmla="*/ 8 h 11"/>
                  <a:gd name="T30" fmla="*/ 8 w 11"/>
                  <a:gd name="T31" fmla="*/ 8 h 11"/>
                  <a:gd name="T32" fmla="*/ 7 w 11"/>
                  <a:gd name="T33" fmla="*/ 8 h 11"/>
                  <a:gd name="T34" fmla="*/ 7 w 11"/>
                  <a:gd name="T35" fmla="*/ 8 h 11"/>
                  <a:gd name="T36" fmla="*/ 7 w 11"/>
                  <a:gd name="T37" fmla="*/ 8 h 11"/>
                  <a:gd name="T38" fmla="*/ 7 w 11"/>
                  <a:gd name="T39" fmla="*/ 7 h 11"/>
                  <a:gd name="T40" fmla="*/ 7 w 11"/>
                  <a:gd name="T41" fmla="*/ 7 h 11"/>
                  <a:gd name="T42" fmla="*/ 6 w 11"/>
                  <a:gd name="T43" fmla="*/ 7 h 11"/>
                  <a:gd name="T44" fmla="*/ 6 w 11"/>
                  <a:gd name="T45" fmla="*/ 7 h 11"/>
                  <a:gd name="T46" fmla="*/ 6 w 11"/>
                  <a:gd name="T47" fmla="*/ 7 h 11"/>
                  <a:gd name="T48" fmla="*/ 6 w 11"/>
                  <a:gd name="T49" fmla="*/ 6 h 11"/>
                  <a:gd name="T50" fmla="*/ 6 w 11"/>
                  <a:gd name="T51" fmla="*/ 6 h 11"/>
                  <a:gd name="T52" fmla="*/ 6 w 11"/>
                  <a:gd name="T53" fmla="*/ 6 h 11"/>
                  <a:gd name="T54" fmla="*/ 5 w 11"/>
                  <a:gd name="T55" fmla="*/ 6 h 11"/>
                  <a:gd name="T56" fmla="*/ 5 w 11"/>
                  <a:gd name="T57" fmla="*/ 5 h 11"/>
                  <a:gd name="T58" fmla="*/ 5 w 11"/>
                  <a:gd name="T59" fmla="*/ 5 h 11"/>
                  <a:gd name="T60" fmla="*/ 5 w 11"/>
                  <a:gd name="T61" fmla="*/ 5 h 11"/>
                  <a:gd name="T62" fmla="*/ 4 w 11"/>
                  <a:gd name="T63" fmla="*/ 5 h 11"/>
                  <a:gd name="T64" fmla="*/ 4 w 11"/>
                  <a:gd name="T65" fmla="*/ 5 h 11"/>
                  <a:gd name="T66" fmla="*/ 4 w 11"/>
                  <a:gd name="T67" fmla="*/ 4 h 11"/>
                  <a:gd name="T68" fmla="*/ 4 w 11"/>
                  <a:gd name="T69" fmla="*/ 4 h 11"/>
                  <a:gd name="T70" fmla="*/ 4 w 11"/>
                  <a:gd name="T71" fmla="*/ 4 h 11"/>
                  <a:gd name="T72" fmla="*/ 3 w 11"/>
                  <a:gd name="T73" fmla="*/ 4 h 11"/>
                  <a:gd name="T74" fmla="*/ 3 w 11"/>
                  <a:gd name="T75" fmla="*/ 4 h 11"/>
                  <a:gd name="T76" fmla="*/ 3 w 11"/>
                  <a:gd name="T77" fmla="*/ 3 h 11"/>
                  <a:gd name="T78" fmla="*/ 3 w 11"/>
                  <a:gd name="T79" fmla="*/ 3 h 11"/>
                  <a:gd name="T80" fmla="*/ 3 w 11"/>
                  <a:gd name="T81" fmla="*/ 3 h 11"/>
                  <a:gd name="T82" fmla="*/ 3 w 11"/>
                  <a:gd name="T83" fmla="*/ 3 h 11"/>
                  <a:gd name="T84" fmla="*/ 2 w 11"/>
                  <a:gd name="T85" fmla="*/ 3 h 11"/>
                  <a:gd name="T86" fmla="*/ 2 w 11"/>
                  <a:gd name="T87" fmla="*/ 2 h 11"/>
                  <a:gd name="T88" fmla="*/ 2 w 11"/>
                  <a:gd name="T89" fmla="*/ 2 h 11"/>
                  <a:gd name="T90" fmla="*/ 2 w 11"/>
                  <a:gd name="T91" fmla="*/ 2 h 11"/>
                  <a:gd name="T92" fmla="*/ 1 w 11"/>
                  <a:gd name="T93" fmla="*/ 2 h 11"/>
                  <a:gd name="T94" fmla="*/ 1 w 11"/>
                  <a:gd name="T95" fmla="*/ 1 h 11"/>
                  <a:gd name="T96" fmla="*/ 1 w 11"/>
                  <a:gd name="T97" fmla="*/ 1 h 11"/>
                  <a:gd name="T98" fmla="*/ 1 w 11"/>
                  <a:gd name="T99" fmla="*/ 1 h 11"/>
                  <a:gd name="T100" fmla="*/ 1 w 11"/>
                  <a:gd name="T101" fmla="*/ 1 h 11"/>
                  <a:gd name="T102" fmla="*/ 0 w 11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3" name="Freeform 1858"/>
              <p:cNvSpPr>
                <a:spLocks/>
              </p:cNvSpPr>
              <p:nvPr/>
            </p:nvSpPr>
            <p:spPr bwMode="auto">
              <a:xfrm>
                <a:off x="6963695" y="4310243"/>
                <a:ext cx="10827" cy="14764"/>
              </a:xfrm>
              <a:custGeom>
                <a:avLst/>
                <a:gdLst>
                  <a:gd name="T0" fmla="*/ 11 w 11"/>
                  <a:gd name="T1" fmla="*/ 15 h 15"/>
                  <a:gd name="T2" fmla="*/ 10 w 11"/>
                  <a:gd name="T3" fmla="*/ 14 h 15"/>
                  <a:gd name="T4" fmla="*/ 10 w 11"/>
                  <a:gd name="T5" fmla="*/ 14 h 15"/>
                  <a:gd name="T6" fmla="*/ 10 w 11"/>
                  <a:gd name="T7" fmla="*/ 14 h 15"/>
                  <a:gd name="T8" fmla="*/ 10 w 11"/>
                  <a:gd name="T9" fmla="*/ 14 h 15"/>
                  <a:gd name="T10" fmla="*/ 10 w 11"/>
                  <a:gd name="T11" fmla="*/ 14 h 15"/>
                  <a:gd name="T12" fmla="*/ 10 w 11"/>
                  <a:gd name="T13" fmla="*/ 13 h 15"/>
                  <a:gd name="T14" fmla="*/ 9 w 11"/>
                  <a:gd name="T15" fmla="*/ 13 h 15"/>
                  <a:gd name="T16" fmla="*/ 9 w 11"/>
                  <a:gd name="T17" fmla="*/ 13 h 15"/>
                  <a:gd name="T18" fmla="*/ 9 w 11"/>
                  <a:gd name="T19" fmla="*/ 12 h 15"/>
                  <a:gd name="T20" fmla="*/ 9 w 11"/>
                  <a:gd name="T21" fmla="*/ 12 h 15"/>
                  <a:gd name="T22" fmla="*/ 8 w 11"/>
                  <a:gd name="T23" fmla="*/ 12 h 15"/>
                  <a:gd name="T24" fmla="*/ 8 w 11"/>
                  <a:gd name="T25" fmla="*/ 12 h 15"/>
                  <a:gd name="T26" fmla="*/ 8 w 11"/>
                  <a:gd name="T27" fmla="*/ 11 h 15"/>
                  <a:gd name="T28" fmla="*/ 8 w 11"/>
                  <a:gd name="T29" fmla="*/ 11 h 15"/>
                  <a:gd name="T30" fmla="*/ 8 w 11"/>
                  <a:gd name="T31" fmla="*/ 11 h 15"/>
                  <a:gd name="T32" fmla="*/ 7 w 11"/>
                  <a:gd name="T33" fmla="*/ 11 h 15"/>
                  <a:gd name="T34" fmla="*/ 7 w 11"/>
                  <a:gd name="T35" fmla="*/ 10 h 15"/>
                  <a:gd name="T36" fmla="*/ 7 w 11"/>
                  <a:gd name="T37" fmla="*/ 10 h 15"/>
                  <a:gd name="T38" fmla="*/ 7 w 11"/>
                  <a:gd name="T39" fmla="*/ 10 h 15"/>
                  <a:gd name="T40" fmla="*/ 7 w 11"/>
                  <a:gd name="T41" fmla="*/ 9 h 15"/>
                  <a:gd name="T42" fmla="*/ 6 w 11"/>
                  <a:gd name="T43" fmla="*/ 9 h 15"/>
                  <a:gd name="T44" fmla="*/ 6 w 11"/>
                  <a:gd name="T45" fmla="*/ 9 h 15"/>
                  <a:gd name="T46" fmla="*/ 6 w 11"/>
                  <a:gd name="T47" fmla="*/ 9 h 15"/>
                  <a:gd name="T48" fmla="*/ 6 w 11"/>
                  <a:gd name="T49" fmla="*/ 8 h 15"/>
                  <a:gd name="T50" fmla="*/ 6 w 11"/>
                  <a:gd name="T51" fmla="*/ 8 h 15"/>
                  <a:gd name="T52" fmla="*/ 6 w 11"/>
                  <a:gd name="T53" fmla="*/ 8 h 15"/>
                  <a:gd name="T54" fmla="*/ 5 w 11"/>
                  <a:gd name="T55" fmla="*/ 8 h 15"/>
                  <a:gd name="T56" fmla="*/ 5 w 11"/>
                  <a:gd name="T57" fmla="*/ 7 h 15"/>
                  <a:gd name="T58" fmla="*/ 5 w 11"/>
                  <a:gd name="T59" fmla="*/ 7 h 15"/>
                  <a:gd name="T60" fmla="*/ 5 w 11"/>
                  <a:gd name="T61" fmla="*/ 7 h 15"/>
                  <a:gd name="T62" fmla="*/ 4 w 11"/>
                  <a:gd name="T63" fmla="*/ 6 h 15"/>
                  <a:gd name="T64" fmla="*/ 4 w 11"/>
                  <a:gd name="T65" fmla="*/ 6 h 15"/>
                  <a:gd name="T66" fmla="*/ 4 w 11"/>
                  <a:gd name="T67" fmla="*/ 6 h 15"/>
                  <a:gd name="T68" fmla="*/ 4 w 11"/>
                  <a:gd name="T69" fmla="*/ 5 h 15"/>
                  <a:gd name="T70" fmla="*/ 4 w 11"/>
                  <a:gd name="T71" fmla="*/ 5 h 15"/>
                  <a:gd name="T72" fmla="*/ 3 w 11"/>
                  <a:gd name="T73" fmla="*/ 5 h 15"/>
                  <a:gd name="T74" fmla="*/ 3 w 11"/>
                  <a:gd name="T75" fmla="*/ 5 h 15"/>
                  <a:gd name="T76" fmla="*/ 3 w 11"/>
                  <a:gd name="T77" fmla="*/ 4 h 15"/>
                  <a:gd name="T78" fmla="*/ 3 w 11"/>
                  <a:gd name="T79" fmla="*/ 4 h 15"/>
                  <a:gd name="T80" fmla="*/ 3 w 11"/>
                  <a:gd name="T81" fmla="*/ 4 h 15"/>
                  <a:gd name="T82" fmla="*/ 3 w 11"/>
                  <a:gd name="T83" fmla="*/ 3 h 15"/>
                  <a:gd name="T84" fmla="*/ 2 w 11"/>
                  <a:gd name="T85" fmla="*/ 3 h 15"/>
                  <a:gd name="T86" fmla="*/ 2 w 11"/>
                  <a:gd name="T87" fmla="*/ 3 h 15"/>
                  <a:gd name="T88" fmla="*/ 2 w 11"/>
                  <a:gd name="T89" fmla="*/ 2 h 15"/>
                  <a:gd name="T90" fmla="*/ 2 w 11"/>
                  <a:gd name="T91" fmla="*/ 2 h 15"/>
                  <a:gd name="T92" fmla="*/ 1 w 11"/>
                  <a:gd name="T93" fmla="*/ 2 h 15"/>
                  <a:gd name="T94" fmla="*/ 1 w 11"/>
                  <a:gd name="T95" fmla="*/ 1 h 15"/>
                  <a:gd name="T96" fmla="*/ 1 w 11"/>
                  <a:gd name="T97" fmla="*/ 1 h 15"/>
                  <a:gd name="T98" fmla="*/ 1 w 11"/>
                  <a:gd name="T99" fmla="*/ 1 h 15"/>
                  <a:gd name="T100" fmla="*/ 1 w 11"/>
                  <a:gd name="T101" fmla="*/ 1 h 15"/>
                  <a:gd name="T102" fmla="*/ 0 w 11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4" name="Freeform 1859"/>
              <p:cNvSpPr>
                <a:spLocks/>
              </p:cNvSpPr>
              <p:nvPr/>
            </p:nvSpPr>
            <p:spPr bwMode="auto">
              <a:xfrm>
                <a:off x="6953852" y="4290558"/>
                <a:ext cx="10827" cy="20670"/>
              </a:xfrm>
              <a:custGeom>
                <a:avLst/>
                <a:gdLst>
                  <a:gd name="T0" fmla="*/ 11 w 11"/>
                  <a:gd name="T1" fmla="*/ 21 h 21"/>
                  <a:gd name="T2" fmla="*/ 10 w 11"/>
                  <a:gd name="T3" fmla="*/ 20 h 21"/>
                  <a:gd name="T4" fmla="*/ 10 w 11"/>
                  <a:gd name="T5" fmla="*/ 20 h 21"/>
                  <a:gd name="T6" fmla="*/ 10 w 11"/>
                  <a:gd name="T7" fmla="*/ 19 h 21"/>
                  <a:gd name="T8" fmla="*/ 10 w 11"/>
                  <a:gd name="T9" fmla="*/ 19 h 21"/>
                  <a:gd name="T10" fmla="*/ 10 w 11"/>
                  <a:gd name="T11" fmla="*/ 19 h 21"/>
                  <a:gd name="T12" fmla="*/ 10 w 11"/>
                  <a:gd name="T13" fmla="*/ 18 h 21"/>
                  <a:gd name="T14" fmla="*/ 9 w 11"/>
                  <a:gd name="T15" fmla="*/ 18 h 21"/>
                  <a:gd name="T16" fmla="*/ 9 w 11"/>
                  <a:gd name="T17" fmla="*/ 18 h 21"/>
                  <a:gd name="T18" fmla="*/ 9 w 11"/>
                  <a:gd name="T19" fmla="*/ 17 h 21"/>
                  <a:gd name="T20" fmla="*/ 9 w 11"/>
                  <a:gd name="T21" fmla="*/ 17 h 21"/>
                  <a:gd name="T22" fmla="*/ 8 w 11"/>
                  <a:gd name="T23" fmla="*/ 16 h 21"/>
                  <a:gd name="T24" fmla="*/ 8 w 11"/>
                  <a:gd name="T25" fmla="*/ 16 h 21"/>
                  <a:gd name="T26" fmla="*/ 8 w 11"/>
                  <a:gd name="T27" fmla="*/ 16 h 21"/>
                  <a:gd name="T28" fmla="*/ 8 w 11"/>
                  <a:gd name="T29" fmla="*/ 15 h 21"/>
                  <a:gd name="T30" fmla="*/ 8 w 11"/>
                  <a:gd name="T31" fmla="*/ 15 h 21"/>
                  <a:gd name="T32" fmla="*/ 7 w 11"/>
                  <a:gd name="T33" fmla="*/ 15 h 21"/>
                  <a:gd name="T34" fmla="*/ 7 w 11"/>
                  <a:gd name="T35" fmla="*/ 14 h 21"/>
                  <a:gd name="T36" fmla="*/ 7 w 11"/>
                  <a:gd name="T37" fmla="*/ 14 h 21"/>
                  <a:gd name="T38" fmla="*/ 7 w 11"/>
                  <a:gd name="T39" fmla="*/ 14 h 21"/>
                  <a:gd name="T40" fmla="*/ 7 w 11"/>
                  <a:gd name="T41" fmla="*/ 13 h 21"/>
                  <a:gd name="T42" fmla="*/ 7 w 11"/>
                  <a:gd name="T43" fmla="*/ 13 h 21"/>
                  <a:gd name="T44" fmla="*/ 6 w 11"/>
                  <a:gd name="T45" fmla="*/ 12 h 21"/>
                  <a:gd name="T46" fmla="*/ 6 w 11"/>
                  <a:gd name="T47" fmla="*/ 12 h 21"/>
                  <a:gd name="T48" fmla="*/ 6 w 11"/>
                  <a:gd name="T49" fmla="*/ 12 h 21"/>
                  <a:gd name="T50" fmla="*/ 6 w 11"/>
                  <a:gd name="T51" fmla="*/ 11 h 21"/>
                  <a:gd name="T52" fmla="*/ 5 w 11"/>
                  <a:gd name="T53" fmla="*/ 11 h 21"/>
                  <a:gd name="T54" fmla="*/ 5 w 11"/>
                  <a:gd name="T55" fmla="*/ 11 h 21"/>
                  <a:gd name="T56" fmla="*/ 5 w 11"/>
                  <a:gd name="T57" fmla="*/ 10 h 21"/>
                  <a:gd name="T58" fmla="*/ 5 w 11"/>
                  <a:gd name="T59" fmla="*/ 10 h 21"/>
                  <a:gd name="T60" fmla="*/ 5 w 11"/>
                  <a:gd name="T61" fmla="*/ 9 h 21"/>
                  <a:gd name="T62" fmla="*/ 4 w 11"/>
                  <a:gd name="T63" fmla="*/ 9 h 21"/>
                  <a:gd name="T64" fmla="*/ 4 w 11"/>
                  <a:gd name="T65" fmla="*/ 8 h 21"/>
                  <a:gd name="T66" fmla="*/ 4 w 11"/>
                  <a:gd name="T67" fmla="*/ 8 h 21"/>
                  <a:gd name="T68" fmla="*/ 4 w 11"/>
                  <a:gd name="T69" fmla="*/ 8 h 21"/>
                  <a:gd name="T70" fmla="*/ 4 w 11"/>
                  <a:gd name="T71" fmla="*/ 7 h 21"/>
                  <a:gd name="T72" fmla="*/ 3 w 11"/>
                  <a:gd name="T73" fmla="*/ 7 h 21"/>
                  <a:gd name="T74" fmla="*/ 3 w 11"/>
                  <a:gd name="T75" fmla="*/ 6 h 21"/>
                  <a:gd name="T76" fmla="*/ 3 w 11"/>
                  <a:gd name="T77" fmla="*/ 6 h 21"/>
                  <a:gd name="T78" fmla="*/ 3 w 11"/>
                  <a:gd name="T79" fmla="*/ 5 h 21"/>
                  <a:gd name="T80" fmla="*/ 3 w 11"/>
                  <a:gd name="T81" fmla="*/ 5 h 21"/>
                  <a:gd name="T82" fmla="*/ 3 w 11"/>
                  <a:gd name="T83" fmla="*/ 5 h 21"/>
                  <a:gd name="T84" fmla="*/ 2 w 11"/>
                  <a:gd name="T85" fmla="*/ 4 h 21"/>
                  <a:gd name="T86" fmla="*/ 2 w 11"/>
                  <a:gd name="T87" fmla="*/ 4 h 21"/>
                  <a:gd name="T88" fmla="*/ 2 w 11"/>
                  <a:gd name="T89" fmla="*/ 3 h 21"/>
                  <a:gd name="T90" fmla="*/ 2 w 11"/>
                  <a:gd name="T91" fmla="*/ 3 h 21"/>
                  <a:gd name="T92" fmla="*/ 1 w 11"/>
                  <a:gd name="T93" fmla="*/ 2 h 21"/>
                  <a:gd name="T94" fmla="*/ 1 w 11"/>
                  <a:gd name="T95" fmla="*/ 2 h 21"/>
                  <a:gd name="T96" fmla="*/ 1 w 11"/>
                  <a:gd name="T97" fmla="*/ 2 h 21"/>
                  <a:gd name="T98" fmla="*/ 1 w 11"/>
                  <a:gd name="T99" fmla="*/ 1 h 21"/>
                  <a:gd name="T100" fmla="*/ 1 w 11"/>
                  <a:gd name="T101" fmla="*/ 1 h 21"/>
                  <a:gd name="T102" fmla="*/ 0 w 11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1">
                    <a:moveTo>
                      <a:pt x="11" y="21"/>
                    </a:moveTo>
                    <a:lnTo>
                      <a:pt x="10" y="20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5" name="Freeform 1860"/>
              <p:cNvSpPr>
                <a:spLocks/>
              </p:cNvSpPr>
              <p:nvPr/>
            </p:nvSpPr>
            <p:spPr bwMode="auto">
              <a:xfrm>
                <a:off x="6944010" y="4263983"/>
                <a:ext cx="10827" cy="27559"/>
              </a:xfrm>
              <a:custGeom>
                <a:avLst/>
                <a:gdLst>
                  <a:gd name="T0" fmla="*/ 11 w 11"/>
                  <a:gd name="T1" fmla="*/ 28 h 28"/>
                  <a:gd name="T2" fmla="*/ 10 w 11"/>
                  <a:gd name="T3" fmla="*/ 27 h 28"/>
                  <a:gd name="T4" fmla="*/ 10 w 11"/>
                  <a:gd name="T5" fmla="*/ 27 h 28"/>
                  <a:gd name="T6" fmla="*/ 10 w 11"/>
                  <a:gd name="T7" fmla="*/ 26 h 28"/>
                  <a:gd name="T8" fmla="*/ 10 w 11"/>
                  <a:gd name="T9" fmla="*/ 26 h 28"/>
                  <a:gd name="T10" fmla="*/ 10 w 11"/>
                  <a:gd name="T11" fmla="*/ 25 h 28"/>
                  <a:gd name="T12" fmla="*/ 10 w 11"/>
                  <a:gd name="T13" fmla="*/ 25 h 28"/>
                  <a:gd name="T14" fmla="*/ 9 w 11"/>
                  <a:gd name="T15" fmla="*/ 24 h 28"/>
                  <a:gd name="T16" fmla="*/ 9 w 11"/>
                  <a:gd name="T17" fmla="*/ 24 h 28"/>
                  <a:gd name="T18" fmla="*/ 9 w 11"/>
                  <a:gd name="T19" fmla="*/ 23 h 28"/>
                  <a:gd name="T20" fmla="*/ 9 w 11"/>
                  <a:gd name="T21" fmla="*/ 23 h 28"/>
                  <a:gd name="T22" fmla="*/ 8 w 11"/>
                  <a:gd name="T23" fmla="*/ 22 h 28"/>
                  <a:gd name="T24" fmla="*/ 8 w 11"/>
                  <a:gd name="T25" fmla="*/ 22 h 28"/>
                  <a:gd name="T26" fmla="*/ 8 w 11"/>
                  <a:gd name="T27" fmla="*/ 21 h 28"/>
                  <a:gd name="T28" fmla="*/ 8 w 11"/>
                  <a:gd name="T29" fmla="*/ 21 h 28"/>
                  <a:gd name="T30" fmla="*/ 8 w 11"/>
                  <a:gd name="T31" fmla="*/ 20 h 28"/>
                  <a:gd name="T32" fmla="*/ 7 w 11"/>
                  <a:gd name="T33" fmla="*/ 20 h 28"/>
                  <a:gd name="T34" fmla="*/ 7 w 11"/>
                  <a:gd name="T35" fmla="*/ 19 h 28"/>
                  <a:gd name="T36" fmla="*/ 7 w 11"/>
                  <a:gd name="T37" fmla="*/ 19 h 28"/>
                  <a:gd name="T38" fmla="*/ 7 w 11"/>
                  <a:gd name="T39" fmla="*/ 18 h 28"/>
                  <a:gd name="T40" fmla="*/ 7 w 11"/>
                  <a:gd name="T41" fmla="*/ 18 h 28"/>
                  <a:gd name="T42" fmla="*/ 7 w 11"/>
                  <a:gd name="T43" fmla="*/ 17 h 28"/>
                  <a:gd name="T44" fmla="*/ 6 w 11"/>
                  <a:gd name="T45" fmla="*/ 17 h 28"/>
                  <a:gd name="T46" fmla="*/ 6 w 11"/>
                  <a:gd name="T47" fmla="*/ 16 h 28"/>
                  <a:gd name="T48" fmla="*/ 6 w 11"/>
                  <a:gd name="T49" fmla="*/ 16 h 28"/>
                  <a:gd name="T50" fmla="*/ 6 w 11"/>
                  <a:gd name="T51" fmla="*/ 15 h 28"/>
                  <a:gd name="T52" fmla="*/ 5 w 11"/>
                  <a:gd name="T53" fmla="*/ 15 h 28"/>
                  <a:gd name="T54" fmla="*/ 5 w 11"/>
                  <a:gd name="T55" fmla="*/ 14 h 28"/>
                  <a:gd name="T56" fmla="*/ 5 w 11"/>
                  <a:gd name="T57" fmla="*/ 13 h 28"/>
                  <a:gd name="T58" fmla="*/ 5 w 11"/>
                  <a:gd name="T59" fmla="*/ 13 h 28"/>
                  <a:gd name="T60" fmla="*/ 5 w 11"/>
                  <a:gd name="T61" fmla="*/ 12 h 28"/>
                  <a:gd name="T62" fmla="*/ 4 w 11"/>
                  <a:gd name="T63" fmla="*/ 12 h 28"/>
                  <a:gd name="T64" fmla="*/ 4 w 11"/>
                  <a:gd name="T65" fmla="*/ 11 h 28"/>
                  <a:gd name="T66" fmla="*/ 4 w 11"/>
                  <a:gd name="T67" fmla="*/ 11 h 28"/>
                  <a:gd name="T68" fmla="*/ 4 w 11"/>
                  <a:gd name="T69" fmla="*/ 10 h 28"/>
                  <a:gd name="T70" fmla="*/ 4 w 11"/>
                  <a:gd name="T71" fmla="*/ 10 h 28"/>
                  <a:gd name="T72" fmla="*/ 4 w 11"/>
                  <a:gd name="T73" fmla="*/ 9 h 28"/>
                  <a:gd name="T74" fmla="*/ 3 w 11"/>
                  <a:gd name="T75" fmla="*/ 9 h 28"/>
                  <a:gd name="T76" fmla="*/ 3 w 11"/>
                  <a:gd name="T77" fmla="*/ 8 h 28"/>
                  <a:gd name="T78" fmla="*/ 3 w 11"/>
                  <a:gd name="T79" fmla="*/ 7 h 28"/>
                  <a:gd name="T80" fmla="*/ 3 w 11"/>
                  <a:gd name="T81" fmla="*/ 7 h 28"/>
                  <a:gd name="T82" fmla="*/ 3 w 11"/>
                  <a:gd name="T83" fmla="*/ 6 h 28"/>
                  <a:gd name="T84" fmla="*/ 2 w 11"/>
                  <a:gd name="T85" fmla="*/ 6 h 28"/>
                  <a:gd name="T86" fmla="*/ 2 w 11"/>
                  <a:gd name="T87" fmla="*/ 5 h 28"/>
                  <a:gd name="T88" fmla="*/ 2 w 11"/>
                  <a:gd name="T89" fmla="*/ 4 h 28"/>
                  <a:gd name="T90" fmla="*/ 2 w 11"/>
                  <a:gd name="T91" fmla="*/ 4 h 28"/>
                  <a:gd name="T92" fmla="*/ 1 w 11"/>
                  <a:gd name="T93" fmla="*/ 3 h 28"/>
                  <a:gd name="T94" fmla="*/ 1 w 11"/>
                  <a:gd name="T95" fmla="*/ 3 h 28"/>
                  <a:gd name="T96" fmla="*/ 1 w 11"/>
                  <a:gd name="T97" fmla="*/ 2 h 28"/>
                  <a:gd name="T98" fmla="*/ 1 w 11"/>
                  <a:gd name="T99" fmla="*/ 1 h 28"/>
                  <a:gd name="T100" fmla="*/ 1 w 11"/>
                  <a:gd name="T101" fmla="*/ 1 h 28"/>
                  <a:gd name="T102" fmla="*/ 0 w 11"/>
                  <a:gd name="T10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8">
                    <a:moveTo>
                      <a:pt x="11" y="28"/>
                    </a:moveTo>
                    <a:lnTo>
                      <a:pt x="10" y="27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6" name="Freeform 1861"/>
              <p:cNvSpPr>
                <a:spLocks/>
              </p:cNvSpPr>
              <p:nvPr/>
            </p:nvSpPr>
            <p:spPr bwMode="auto">
              <a:xfrm>
                <a:off x="6935151" y="4229535"/>
                <a:ext cx="9843" cy="35433"/>
              </a:xfrm>
              <a:custGeom>
                <a:avLst/>
                <a:gdLst>
                  <a:gd name="T0" fmla="*/ 10 w 10"/>
                  <a:gd name="T1" fmla="*/ 36 h 36"/>
                  <a:gd name="T2" fmla="*/ 9 w 10"/>
                  <a:gd name="T3" fmla="*/ 35 h 36"/>
                  <a:gd name="T4" fmla="*/ 9 w 10"/>
                  <a:gd name="T5" fmla="*/ 35 h 36"/>
                  <a:gd name="T6" fmla="*/ 9 w 10"/>
                  <a:gd name="T7" fmla="*/ 34 h 36"/>
                  <a:gd name="T8" fmla="*/ 9 w 10"/>
                  <a:gd name="T9" fmla="*/ 33 h 36"/>
                  <a:gd name="T10" fmla="*/ 9 w 10"/>
                  <a:gd name="T11" fmla="*/ 33 h 36"/>
                  <a:gd name="T12" fmla="*/ 9 w 10"/>
                  <a:gd name="T13" fmla="*/ 32 h 36"/>
                  <a:gd name="T14" fmla="*/ 8 w 10"/>
                  <a:gd name="T15" fmla="*/ 31 h 36"/>
                  <a:gd name="T16" fmla="*/ 8 w 10"/>
                  <a:gd name="T17" fmla="*/ 31 h 36"/>
                  <a:gd name="T18" fmla="*/ 8 w 10"/>
                  <a:gd name="T19" fmla="*/ 30 h 36"/>
                  <a:gd name="T20" fmla="*/ 8 w 10"/>
                  <a:gd name="T21" fmla="*/ 29 h 36"/>
                  <a:gd name="T22" fmla="*/ 7 w 10"/>
                  <a:gd name="T23" fmla="*/ 29 h 36"/>
                  <a:gd name="T24" fmla="*/ 7 w 10"/>
                  <a:gd name="T25" fmla="*/ 28 h 36"/>
                  <a:gd name="T26" fmla="*/ 7 w 10"/>
                  <a:gd name="T27" fmla="*/ 27 h 36"/>
                  <a:gd name="T28" fmla="*/ 7 w 10"/>
                  <a:gd name="T29" fmla="*/ 27 h 36"/>
                  <a:gd name="T30" fmla="*/ 7 w 10"/>
                  <a:gd name="T31" fmla="*/ 26 h 36"/>
                  <a:gd name="T32" fmla="*/ 6 w 10"/>
                  <a:gd name="T33" fmla="*/ 25 h 36"/>
                  <a:gd name="T34" fmla="*/ 6 w 10"/>
                  <a:gd name="T35" fmla="*/ 25 h 36"/>
                  <a:gd name="T36" fmla="*/ 6 w 10"/>
                  <a:gd name="T37" fmla="*/ 24 h 36"/>
                  <a:gd name="T38" fmla="*/ 6 w 10"/>
                  <a:gd name="T39" fmla="*/ 23 h 36"/>
                  <a:gd name="T40" fmla="*/ 6 w 10"/>
                  <a:gd name="T41" fmla="*/ 23 h 36"/>
                  <a:gd name="T42" fmla="*/ 6 w 10"/>
                  <a:gd name="T43" fmla="*/ 22 h 36"/>
                  <a:gd name="T44" fmla="*/ 5 w 10"/>
                  <a:gd name="T45" fmla="*/ 21 h 36"/>
                  <a:gd name="T46" fmla="*/ 5 w 10"/>
                  <a:gd name="T47" fmla="*/ 21 h 36"/>
                  <a:gd name="T48" fmla="*/ 5 w 10"/>
                  <a:gd name="T49" fmla="*/ 20 h 36"/>
                  <a:gd name="T50" fmla="*/ 5 w 10"/>
                  <a:gd name="T51" fmla="*/ 19 h 36"/>
                  <a:gd name="T52" fmla="*/ 4 w 10"/>
                  <a:gd name="T53" fmla="*/ 18 h 36"/>
                  <a:gd name="T54" fmla="*/ 4 w 10"/>
                  <a:gd name="T55" fmla="*/ 18 h 36"/>
                  <a:gd name="T56" fmla="*/ 4 w 10"/>
                  <a:gd name="T57" fmla="*/ 17 h 36"/>
                  <a:gd name="T58" fmla="*/ 4 w 10"/>
                  <a:gd name="T59" fmla="*/ 16 h 36"/>
                  <a:gd name="T60" fmla="*/ 4 w 10"/>
                  <a:gd name="T61" fmla="*/ 16 h 36"/>
                  <a:gd name="T62" fmla="*/ 3 w 10"/>
                  <a:gd name="T63" fmla="*/ 15 h 36"/>
                  <a:gd name="T64" fmla="*/ 3 w 10"/>
                  <a:gd name="T65" fmla="*/ 14 h 36"/>
                  <a:gd name="T66" fmla="*/ 3 w 10"/>
                  <a:gd name="T67" fmla="*/ 14 h 36"/>
                  <a:gd name="T68" fmla="*/ 3 w 10"/>
                  <a:gd name="T69" fmla="*/ 13 h 36"/>
                  <a:gd name="T70" fmla="*/ 3 w 10"/>
                  <a:gd name="T71" fmla="*/ 12 h 36"/>
                  <a:gd name="T72" fmla="*/ 3 w 10"/>
                  <a:gd name="T73" fmla="*/ 11 h 36"/>
                  <a:gd name="T74" fmla="*/ 2 w 10"/>
                  <a:gd name="T75" fmla="*/ 11 h 36"/>
                  <a:gd name="T76" fmla="*/ 2 w 10"/>
                  <a:gd name="T77" fmla="*/ 10 h 36"/>
                  <a:gd name="T78" fmla="*/ 2 w 10"/>
                  <a:gd name="T79" fmla="*/ 9 h 36"/>
                  <a:gd name="T80" fmla="*/ 2 w 10"/>
                  <a:gd name="T81" fmla="*/ 8 h 36"/>
                  <a:gd name="T82" fmla="*/ 2 w 10"/>
                  <a:gd name="T83" fmla="*/ 8 h 36"/>
                  <a:gd name="T84" fmla="*/ 1 w 10"/>
                  <a:gd name="T85" fmla="*/ 7 h 36"/>
                  <a:gd name="T86" fmla="*/ 1 w 10"/>
                  <a:gd name="T87" fmla="*/ 6 h 36"/>
                  <a:gd name="T88" fmla="*/ 1 w 10"/>
                  <a:gd name="T89" fmla="*/ 5 h 36"/>
                  <a:gd name="T90" fmla="*/ 1 w 10"/>
                  <a:gd name="T91" fmla="*/ 4 h 36"/>
                  <a:gd name="T92" fmla="*/ 0 w 10"/>
                  <a:gd name="T93" fmla="*/ 3 h 36"/>
                  <a:gd name="T94" fmla="*/ 0 w 10"/>
                  <a:gd name="T95" fmla="*/ 3 h 36"/>
                  <a:gd name="T96" fmla="*/ 0 w 10"/>
                  <a:gd name="T97" fmla="*/ 2 h 36"/>
                  <a:gd name="T98" fmla="*/ 0 w 10"/>
                  <a:gd name="T99" fmla="*/ 1 h 36"/>
                  <a:gd name="T100" fmla="*/ 0 w 10"/>
                  <a:gd name="T101" fmla="*/ 1 h 36"/>
                  <a:gd name="T102" fmla="*/ 0 w 10"/>
                  <a:gd name="T10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6">
                    <a:moveTo>
                      <a:pt x="10" y="36"/>
                    </a:moveTo>
                    <a:lnTo>
                      <a:pt x="9" y="35"/>
                    </a:lnTo>
                    <a:lnTo>
                      <a:pt x="9" y="35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7" name="Freeform 1862"/>
              <p:cNvSpPr>
                <a:spLocks/>
              </p:cNvSpPr>
              <p:nvPr/>
            </p:nvSpPr>
            <p:spPr bwMode="auto">
              <a:xfrm>
                <a:off x="6925308" y="4184259"/>
                <a:ext cx="9843" cy="46260"/>
              </a:xfrm>
              <a:custGeom>
                <a:avLst/>
                <a:gdLst>
                  <a:gd name="T0" fmla="*/ 10 w 10"/>
                  <a:gd name="T1" fmla="*/ 47 h 47"/>
                  <a:gd name="T2" fmla="*/ 10 w 10"/>
                  <a:gd name="T3" fmla="*/ 46 h 47"/>
                  <a:gd name="T4" fmla="*/ 9 w 10"/>
                  <a:gd name="T5" fmla="*/ 45 h 47"/>
                  <a:gd name="T6" fmla="*/ 9 w 10"/>
                  <a:gd name="T7" fmla="*/ 44 h 47"/>
                  <a:gd name="T8" fmla="*/ 9 w 10"/>
                  <a:gd name="T9" fmla="*/ 43 h 47"/>
                  <a:gd name="T10" fmla="*/ 9 w 10"/>
                  <a:gd name="T11" fmla="*/ 42 h 47"/>
                  <a:gd name="T12" fmla="*/ 9 w 10"/>
                  <a:gd name="T13" fmla="*/ 42 h 47"/>
                  <a:gd name="T14" fmla="*/ 8 w 10"/>
                  <a:gd name="T15" fmla="*/ 41 h 47"/>
                  <a:gd name="T16" fmla="*/ 8 w 10"/>
                  <a:gd name="T17" fmla="*/ 40 h 47"/>
                  <a:gd name="T18" fmla="*/ 8 w 10"/>
                  <a:gd name="T19" fmla="*/ 39 h 47"/>
                  <a:gd name="T20" fmla="*/ 8 w 10"/>
                  <a:gd name="T21" fmla="*/ 38 h 47"/>
                  <a:gd name="T22" fmla="*/ 7 w 10"/>
                  <a:gd name="T23" fmla="*/ 37 h 47"/>
                  <a:gd name="T24" fmla="*/ 7 w 10"/>
                  <a:gd name="T25" fmla="*/ 36 h 47"/>
                  <a:gd name="T26" fmla="*/ 7 w 10"/>
                  <a:gd name="T27" fmla="*/ 36 h 47"/>
                  <a:gd name="T28" fmla="*/ 7 w 10"/>
                  <a:gd name="T29" fmla="*/ 35 h 47"/>
                  <a:gd name="T30" fmla="*/ 7 w 10"/>
                  <a:gd name="T31" fmla="*/ 34 h 47"/>
                  <a:gd name="T32" fmla="*/ 7 w 10"/>
                  <a:gd name="T33" fmla="*/ 33 h 47"/>
                  <a:gd name="T34" fmla="*/ 6 w 10"/>
                  <a:gd name="T35" fmla="*/ 32 h 47"/>
                  <a:gd name="T36" fmla="*/ 6 w 10"/>
                  <a:gd name="T37" fmla="*/ 31 h 47"/>
                  <a:gd name="T38" fmla="*/ 6 w 10"/>
                  <a:gd name="T39" fmla="*/ 31 h 47"/>
                  <a:gd name="T40" fmla="*/ 6 w 10"/>
                  <a:gd name="T41" fmla="*/ 29 h 47"/>
                  <a:gd name="T42" fmla="*/ 6 w 10"/>
                  <a:gd name="T43" fmla="*/ 29 h 47"/>
                  <a:gd name="T44" fmla="*/ 5 w 10"/>
                  <a:gd name="T45" fmla="*/ 28 h 47"/>
                  <a:gd name="T46" fmla="*/ 5 w 10"/>
                  <a:gd name="T47" fmla="*/ 27 h 47"/>
                  <a:gd name="T48" fmla="*/ 5 w 10"/>
                  <a:gd name="T49" fmla="*/ 26 h 47"/>
                  <a:gd name="T50" fmla="*/ 5 w 10"/>
                  <a:gd name="T51" fmla="*/ 25 h 47"/>
                  <a:gd name="T52" fmla="*/ 4 w 10"/>
                  <a:gd name="T53" fmla="*/ 24 h 47"/>
                  <a:gd name="T54" fmla="*/ 4 w 10"/>
                  <a:gd name="T55" fmla="*/ 23 h 47"/>
                  <a:gd name="T56" fmla="*/ 4 w 10"/>
                  <a:gd name="T57" fmla="*/ 22 h 47"/>
                  <a:gd name="T58" fmla="*/ 4 w 10"/>
                  <a:gd name="T59" fmla="*/ 21 h 47"/>
                  <a:gd name="T60" fmla="*/ 4 w 10"/>
                  <a:gd name="T61" fmla="*/ 21 h 47"/>
                  <a:gd name="T62" fmla="*/ 3 w 10"/>
                  <a:gd name="T63" fmla="*/ 19 h 47"/>
                  <a:gd name="T64" fmla="*/ 3 w 10"/>
                  <a:gd name="T65" fmla="*/ 19 h 47"/>
                  <a:gd name="T66" fmla="*/ 3 w 10"/>
                  <a:gd name="T67" fmla="*/ 18 h 47"/>
                  <a:gd name="T68" fmla="*/ 3 w 10"/>
                  <a:gd name="T69" fmla="*/ 17 h 47"/>
                  <a:gd name="T70" fmla="*/ 3 w 10"/>
                  <a:gd name="T71" fmla="*/ 16 h 47"/>
                  <a:gd name="T72" fmla="*/ 3 w 10"/>
                  <a:gd name="T73" fmla="*/ 15 h 47"/>
                  <a:gd name="T74" fmla="*/ 2 w 10"/>
                  <a:gd name="T75" fmla="*/ 14 h 47"/>
                  <a:gd name="T76" fmla="*/ 2 w 10"/>
                  <a:gd name="T77" fmla="*/ 13 h 47"/>
                  <a:gd name="T78" fmla="*/ 2 w 10"/>
                  <a:gd name="T79" fmla="*/ 12 h 47"/>
                  <a:gd name="T80" fmla="*/ 2 w 10"/>
                  <a:gd name="T81" fmla="*/ 11 h 47"/>
                  <a:gd name="T82" fmla="*/ 2 w 10"/>
                  <a:gd name="T83" fmla="*/ 10 h 47"/>
                  <a:gd name="T84" fmla="*/ 1 w 10"/>
                  <a:gd name="T85" fmla="*/ 9 h 47"/>
                  <a:gd name="T86" fmla="*/ 1 w 10"/>
                  <a:gd name="T87" fmla="*/ 8 h 47"/>
                  <a:gd name="T88" fmla="*/ 1 w 10"/>
                  <a:gd name="T89" fmla="*/ 7 h 47"/>
                  <a:gd name="T90" fmla="*/ 1 w 10"/>
                  <a:gd name="T91" fmla="*/ 6 h 47"/>
                  <a:gd name="T92" fmla="*/ 0 w 10"/>
                  <a:gd name="T93" fmla="*/ 5 h 47"/>
                  <a:gd name="T94" fmla="*/ 0 w 10"/>
                  <a:gd name="T95" fmla="*/ 4 h 47"/>
                  <a:gd name="T96" fmla="*/ 0 w 10"/>
                  <a:gd name="T97" fmla="*/ 3 h 47"/>
                  <a:gd name="T98" fmla="*/ 0 w 10"/>
                  <a:gd name="T99" fmla="*/ 2 h 47"/>
                  <a:gd name="T100" fmla="*/ 0 w 10"/>
                  <a:gd name="T101" fmla="*/ 1 h 47"/>
                  <a:gd name="T102" fmla="*/ 0 w 10"/>
                  <a:gd name="T10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7">
                    <a:moveTo>
                      <a:pt x="10" y="47"/>
                    </a:moveTo>
                    <a:lnTo>
                      <a:pt x="10" y="46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8" y="41"/>
                    </a:lnTo>
                    <a:lnTo>
                      <a:pt x="8" y="40"/>
                    </a:lnTo>
                    <a:lnTo>
                      <a:pt x="8" y="39"/>
                    </a:lnTo>
                    <a:lnTo>
                      <a:pt x="8" y="38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8" name="Freeform 1863"/>
              <p:cNvSpPr>
                <a:spLocks/>
              </p:cNvSpPr>
              <p:nvPr/>
            </p:nvSpPr>
            <p:spPr bwMode="auto">
              <a:xfrm>
                <a:off x="6915466" y="4126188"/>
                <a:ext cx="9843" cy="59055"/>
              </a:xfrm>
              <a:custGeom>
                <a:avLst/>
                <a:gdLst>
                  <a:gd name="T0" fmla="*/ 10 w 10"/>
                  <a:gd name="T1" fmla="*/ 60 h 60"/>
                  <a:gd name="T2" fmla="*/ 10 w 10"/>
                  <a:gd name="T3" fmla="*/ 59 h 60"/>
                  <a:gd name="T4" fmla="*/ 9 w 10"/>
                  <a:gd name="T5" fmla="*/ 58 h 60"/>
                  <a:gd name="T6" fmla="*/ 9 w 10"/>
                  <a:gd name="T7" fmla="*/ 57 h 60"/>
                  <a:gd name="T8" fmla="*/ 9 w 10"/>
                  <a:gd name="T9" fmla="*/ 56 h 60"/>
                  <a:gd name="T10" fmla="*/ 9 w 10"/>
                  <a:gd name="T11" fmla="*/ 55 h 60"/>
                  <a:gd name="T12" fmla="*/ 9 w 10"/>
                  <a:gd name="T13" fmla="*/ 54 h 60"/>
                  <a:gd name="T14" fmla="*/ 8 w 10"/>
                  <a:gd name="T15" fmla="*/ 53 h 60"/>
                  <a:gd name="T16" fmla="*/ 8 w 10"/>
                  <a:gd name="T17" fmla="*/ 52 h 60"/>
                  <a:gd name="T18" fmla="*/ 8 w 10"/>
                  <a:gd name="T19" fmla="*/ 51 h 60"/>
                  <a:gd name="T20" fmla="*/ 8 w 10"/>
                  <a:gd name="T21" fmla="*/ 49 h 60"/>
                  <a:gd name="T22" fmla="*/ 7 w 10"/>
                  <a:gd name="T23" fmla="*/ 48 h 60"/>
                  <a:gd name="T24" fmla="*/ 7 w 10"/>
                  <a:gd name="T25" fmla="*/ 47 h 60"/>
                  <a:gd name="T26" fmla="*/ 7 w 10"/>
                  <a:gd name="T27" fmla="*/ 46 h 60"/>
                  <a:gd name="T28" fmla="*/ 7 w 10"/>
                  <a:gd name="T29" fmla="*/ 45 h 60"/>
                  <a:gd name="T30" fmla="*/ 7 w 10"/>
                  <a:gd name="T31" fmla="*/ 44 h 60"/>
                  <a:gd name="T32" fmla="*/ 7 w 10"/>
                  <a:gd name="T33" fmla="*/ 43 h 60"/>
                  <a:gd name="T34" fmla="*/ 6 w 10"/>
                  <a:gd name="T35" fmla="*/ 42 h 60"/>
                  <a:gd name="T36" fmla="*/ 6 w 10"/>
                  <a:gd name="T37" fmla="*/ 41 h 60"/>
                  <a:gd name="T38" fmla="*/ 6 w 10"/>
                  <a:gd name="T39" fmla="*/ 39 h 60"/>
                  <a:gd name="T40" fmla="*/ 6 w 10"/>
                  <a:gd name="T41" fmla="*/ 38 h 60"/>
                  <a:gd name="T42" fmla="*/ 6 w 10"/>
                  <a:gd name="T43" fmla="*/ 37 h 60"/>
                  <a:gd name="T44" fmla="*/ 5 w 10"/>
                  <a:gd name="T45" fmla="*/ 36 h 60"/>
                  <a:gd name="T46" fmla="*/ 5 w 10"/>
                  <a:gd name="T47" fmla="*/ 35 h 60"/>
                  <a:gd name="T48" fmla="*/ 5 w 10"/>
                  <a:gd name="T49" fmla="*/ 34 h 60"/>
                  <a:gd name="T50" fmla="*/ 5 w 10"/>
                  <a:gd name="T51" fmla="*/ 33 h 60"/>
                  <a:gd name="T52" fmla="*/ 4 w 10"/>
                  <a:gd name="T53" fmla="*/ 31 h 60"/>
                  <a:gd name="T54" fmla="*/ 4 w 10"/>
                  <a:gd name="T55" fmla="*/ 30 h 60"/>
                  <a:gd name="T56" fmla="*/ 4 w 10"/>
                  <a:gd name="T57" fmla="*/ 29 h 60"/>
                  <a:gd name="T58" fmla="*/ 4 w 10"/>
                  <a:gd name="T59" fmla="*/ 28 h 60"/>
                  <a:gd name="T60" fmla="*/ 4 w 10"/>
                  <a:gd name="T61" fmla="*/ 27 h 60"/>
                  <a:gd name="T62" fmla="*/ 4 w 10"/>
                  <a:gd name="T63" fmla="*/ 26 h 60"/>
                  <a:gd name="T64" fmla="*/ 3 w 10"/>
                  <a:gd name="T65" fmla="*/ 24 h 60"/>
                  <a:gd name="T66" fmla="*/ 3 w 10"/>
                  <a:gd name="T67" fmla="*/ 23 h 60"/>
                  <a:gd name="T68" fmla="*/ 3 w 10"/>
                  <a:gd name="T69" fmla="*/ 22 h 60"/>
                  <a:gd name="T70" fmla="*/ 3 w 10"/>
                  <a:gd name="T71" fmla="*/ 21 h 60"/>
                  <a:gd name="T72" fmla="*/ 3 w 10"/>
                  <a:gd name="T73" fmla="*/ 19 h 60"/>
                  <a:gd name="T74" fmla="*/ 2 w 10"/>
                  <a:gd name="T75" fmla="*/ 18 h 60"/>
                  <a:gd name="T76" fmla="*/ 2 w 10"/>
                  <a:gd name="T77" fmla="*/ 17 h 60"/>
                  <a:gd name="T78" fmla="*/ 2 w 10"/>
                  <a:gd name="T79" fmla="*/ 16 h 60"/>
                  <a:gd name="T80" fmla="*/ 2 w 10"/>
                  <a:gd name="T81" fmla="*/ 15 h 60"/>
                  <a:gd name="T82" fmla="*/ 2 w 10"/>
                  <a:gd name="T83" fmla="*/ 13 h 60"/>
                  <a:gd name="T84" fmla="*/ 1 w 10"/>
                  <a:gd name="T85" fmla="*/ 12 h 60"/>
                  <a:gd name="T86" fmla="*/ 1 w 10"/>
                  <a:gd name="T87" fmla="*/ 11 h 60"/>
                  <a:gd name="T88" fmla="*/ 1 w 10"/>
                  <a:gd name="T89" fmla="*/ 9 h 60"/>
                  <a:gd name="T90" fmla="*/ 1 w 10"/>
                  <a:gd name="T91" fmla="*/ 8 h 60"/>
                  <a:gd name="T92" fmla="*/ 0 w 10"/>
                  <a:gd name="T93" fmla="*/ 7 h 60"/>
                  <a:gd name="T94" fmla="*/ 0 w 10"/>
                  <a:gd name="T95" fmla="*/ 5 h 60"/>
                  <a:gd name="T96" fmla="*/ 0 w 10"/>
                  <a:gd name="T97" fmla="*/ 4 h 60"/>
                  <a:gd name="T98" fmla="*/ 0 w 10"/>
                  <a:gd name="T99" fmla="*/ 3 h 60"/>
                  <a:gd name="T100" fmla="*/ 0 w 10"/>
                  <a:gd name="T101" fmla="*/ 2 h 60"/>
                  <a:gd name="T102" fmla="*/ 0 w 10"/>
                  <a:gd name="T10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0">
                    <a:moveTo>
                      <a:pt x="10" y="60"/>
                    </a:moveTo>
                    <a:lnTo>
                      <a:pt x="10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8" y="49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7" y="46"/>
                    </a:lnTo>
                    <a:lnTo>
                      <a:pt x="7" y="45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09" name="Freeform 1864"/>
              <p:cNvSpPr>
                <a:spLocks/>
              </p:cNvSpPr>
              <p:nvPr/>
            </p:nvSpPr>
            <p:spPr bwMode="auto">
              <a:xfrm>
                <a:off x="6905623" y="4049417"/>
                <a:ext cx="9843" cy="78740"/>
              </a:xfrm>
              <a:custGeom>
                <a:avLst/>
                <a:gdLst>
                  <a:gd name="T0" fmla="*/ 10 w 10"/>
                  <a:gd name="T1" fmla="*/ 80 h 80"/>
                  <a:gd name="T2" fmla="*/ 10 w 10"/>
                  <a:gd name="T3" fmla="*/ 78 h 80"/>
                  <a:gd name="T4" fmla="*/ 9 w 10"/>
                  <a:gd name="T5" fmla="*/ 77 h 80"/>
                  <a:gd name="T6" fmla="*/ 9 w 10"/>
                  <a:gd name="T7" fmla="*/ 75 h 80"/>
                  <a:gd name="T8" fmla="*/ 9 w 10"/>
                  <a:gd name="T9" fmla="*/ 74 h 80"/>
                  <a:gd name="T10" fmla="*/ 9 w 10"/>
                  <a:gd name="T11" fmla="*/ 73 h 80"/>
                  <a:gd name="T12" fmla="*/ 9 w 10"/>
                  <a:gd name="T13" fmla="*/ 71 h 80"/>
                  <a:gd name="T14" fmla="*/ 8 w 10"/>
                  <a:gd name="T15" fmla="*/ 70 h 80"/>
                  <a:gd name="T16" fmla="*/ 8 w 10"/>
                  <a:gd name="T17" fmla="*/ 69 h 80"/>
                  <a:gd name="T18" fmla="*/ 8 w 10"/>
                  <a:gd name="T19" fmla="*/ 67 h 80"/>
                  <a:gd name="T20" fmla="*/ 8 w 10"/>
                  <a:gd name="T21" fmla="*/ 66 h 80"/>
                  <a:gd name="T22" fmla="*/ 7 w 10"/>
                  <a:gd name="T23" fmla="*/ 64 h 80"/>
                  <a:gd name="T24" fmla="*/ 7 w 10"/>
                  <a:gd name="T25" fmla="*/ 63 h 80"/>
                  <a:gd name="T26" fmla="*/ 7 w 10"/>
                  <a:gd name="T27" fmla="*/ 62 h 80"/>
                  <a:gd name="T28" fmla="*/ 7 w 10"/>
                  <a:gd name="T29" fmla="*/ 60 h 80"/>
                  <a:gd name="T30" fmla="*/ 7 w 10"/>
                  <a:gd name="T31" fmla="*/ 59 h 80"/>
                  <a:gd name="T32" fmla="*/ 7 w 10"/>
                  <a:gd name="T33" fmla="*/ 57 h 80"/>
                  <a:gd name="T34" fmla="*/ 6 w 10"/>
                  <a:gd name="T35" fmla="*/ 56 h 80"/>
                  <a:gd name="T36" fmla="*/ 6 w 10"/>
                  <a:gd name="T37" fmla="*/ 54 h 80"/>
                  <a:gd name="T38" fmla="*/ 6 w 10"/>
                  <a:gd name="T39" fmla="*/ 53 h 80"/>
                  <a:gd name="T40" fmla="*/ 6 w 10"/>
                  <a:gd name="T41" fmla="*/ 51 h 80"/>
                  <a:gd name="T42" fmla="*/ 6 w 10"/>
                  <a:gd name="T43" fmla="*/ 50 h 80"/>
                  <a:gd name="T44" fmla="*/ 5 w 10"/>
                  <a:gd name="T45" fmla="*/ 48 h 80"/>
                  <a:gd name="T46" fmla="*/ 5 w 10"/>
                  <a:gd name="T47" fmla="*/ 47 h 80"/>
                  <a:gd name="T48" fmla="*/ 5 w 10"/>
                  <a:gd name="T49" fmla="*/ 45 h 80"/>
                  <a:gd name="T50" fmla="*/ 5 w 10"/>
                  <a:gd name="T51" fmla="*/ 44 h 80"/>
                  <a:gd name="T52" fmla="*/ 4 w 10"/>
                  <a:gd name="T53" fmla="*/ 42 h 80"/>
                  <a:gd name="T54" fmla="*/ 4 w 10"/>
                  <a:gd name="T55" fmla="*/ 41 h 80"/>
                  <a:gd name="T56" fmla="*/ 4 w 10"/>
                  <a:gd name="T57" fmla="*/ 39 h 80"/>
                  <a:gd name="T58" fmla="*/ 4 w 10"/>
                  <a:gd name="T59" fmla="*/ 38 h 80"/>
                  <a:gd name="T60" fmla="*/ 4 w 10"/>
                  <a:gd name="T61" fmla="*/ 36 h 80"/>
                  <a:gd name="T62" fmla="*/ 4 w 10"/>
                  <a:gd name="T63" fmla="*/ 34 h 80"/>
                  <a:gd name="T64" fmla="*/ 3 w 10"/>
                  <a:gd name="T65" fmla="*/ 33 h 80"/>
                  <a:gd name="T66" fmla="*/ 3 w 10"/>
                  <a:gd name="T67" fmla="*/ 31 h 80"/>
                  <a:gd name="T68" fmla="*/ 3 w 10"/>
                  <a:gd name="T69" fmla="*/ 29 h 80"/>
                  <a:gd name="T70" fmla="*/ 3 w 10"/>
                  <a:gd name="T71" fmla="*/ 28 h 80"/>
                  <a:gd name="T72" fmla="*/ 3 w 10"/>
                  <a:gd name="T73" fmla="*/ 26 h 80"/>
                  <a:gd name="T74" fmla="*/ 2 w 10"/>
                  <a:gd name="T75" fmla="*/ 25 h 80"/>
                  <a:gd name="T76" fmla="*/ 2 w 10"/>
                  <a:gd name="T77" fmla="*/ 23 h 80"/>
                  <a:gd name="T78" fmla="*/ 2 w 10"/>
                  <a:gd name="T79" fmla="*/ 21 h 80"/>
                  <a:gd name="T80" fmla="*/ 2 w 10"/>
                  <a:gd name="T81" fmla="*/ 20 h 80"/>
                  <a:gd name="T82" fmla="*/ 2 w 10"/>
                  <a:gd name="T83" fmla="*/ 18 h 80"/>
                  <a:gd name="T84" fmla="*/ 2 w 10"/>
                  <a:gd name="T85" fmla="*/ 16 h 80"/>
                  <a:gd name="T86" fmla="*/ 1 w 10"/>
                  <a:gd name="T87" fmla="*/ 15 h 80"/>
                  <a:gd name="T88" fmla="*/ 1 w 10"/>
                  <a:gd name="T89" fmla="*/ 13 h 80"/>
                  <a:gd name="T90" fmla="*/ 1 w 10"/>
                  <a:gd name="T91" fmla="*/ 11 h 80"/>
                  <a:gd name="T92" fmla="*/ 1 w 10"/>
                  <a:gd name="T93" fmla="*/ 9 h 80"/>
                  <a:gd name="T94" fmla="*/ 0 w 10"/>
                  <a:gd name="T95" fmla="*/ 8 h 80"/>
                  <a:gd name="T96" fmla="*/ 0 w 10"/>
                  <a:gd name="T97" fmla="*/ 6 h 80"/>
                  <a:gd name="T98" fmla="*/ 0 w 10"/>
                  <a:gd name="T99" fmla="*/ 4 h 80"/>
                  <a:gd name="T100" fmla="*/ 0 w 10"/>
                  <a:gd name="T101" fmla="*/ 2 h 80"/>
                  <a:gd name="T102" fmla="*/ 0 w 10"/>
                  <a:gd name="T10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0">
                    <a:moveTo>
                      <a:pt x="10" y="80"/>
                    </a:moveTo>
                    <a:lnTo>
                      <a:pt x="10" y="78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9" y="73"/>
                    </a:lnTo>
                    <a:lnTo>
                      <a:pt x="9" y="71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0" name="Freeform 1865"/>
              <p:cNvSpPr>
                <a:spLocks/>
              </p:cNvSpPr>
              <p:nvPr/>
            </p:nvSpPr>
            <p:spPr bwMode="auto">
              <a:xfrm>
                <a:off x="6895781" y="3945086"/>
                <a:ext cx="9843" cy="106299"/>
              </a:xfrm>
              <a:custGeom>
                <a:avLst/>
                <a:gdLst>
                  <a:gd name="T0" fmla="*/ 10 w 10"/>
                  <a:gd name="T1" fmla="*/ 108 h 108"/>
                  <a:gd name="T2" fmla="*/ 10 w 10"/>
                  <a:gd name="T3" fmla="*/ 106 h 108"/>
                  <a:gd name="T4" fmla="*/ 9 w 10"/>
                  <a:gd name="T5" fmla="*/ 105 h 108"/>
                  <a:gd name="T6" fmla="*/ 9 w 10"/>
                  <a:gd name="T7" fmla="*/ 103 h 108"/>
                  <a:gd name="T8" fmla="*/ 9 w 10"/>
                  <a:gd name="T9" fmla="*/ 101 h 108"/>
                  <a:gd name="T10" fmla="*/ 9 w 10"/>
                  <a:gd name="T11" fmla="*/ 99 h 108"/>
                  <a:gd name="T12" fmla="*/ 9 w 10"/>
                  <a:gd name="T13" fmla="*/ 97 h 108"/>
                  <a:gd name="T14" fmla="*/ 8 w 10"/>
                  <a:gd name="T15" fmla="*/ 95 h 108"/>
                  <a:gd name="T16" fmla="*/ 8 w 10"/>
                  <a:gd name="T17" fmla="*/ 93 h 108"/>
                  <a:gd name="T18" fmla="*/ 8 w 10"/>
                  <a:gd name="T19" fmla="*/ 92 h 108"/>
                  <a:gd name="T20" fmla="*/ 8 w 10"/>
                  <a:gd name="T21" fmla="*/ 90 h 108"/>
                  <a:gd name="T22" fmla="*/ 8 w 10"/>
                  <a:gd name="T23" fmla="*/ 88 h 108"/>
                  <a:gd name="T24" fmla="*/ 7 w 10"/>
                  <a:gd name="T25" fmla="*/ 86 h 108"/>
                  <a:gd name="T26" fmla="*/ 7 w 10"/>
                  <a:gd name="T27" fmla="*/ 84 h 108"/>
                  <a:gd name="T28" fmla="*/ 7 w 10"/>
                  <a:gd name="T29" fmla="*/ 82 h 108"/>
                  <a:gd name="T30" fmla="*/ 7 w 10"/>
                  <a:gd name="T31" fmla="*/ 80 h 108"/>
                  <a:gd name="T32" fmla="*/ 7 w 10"/>
                  <a:gd name="T33" fmla="*/ 78 h 108"/>
                  <a:gd name="T34" fmla="*/ 6 w 10"/>
                  <a:gd name="T35" fmla="*/ 76 h 108"/>
                  <a:gd name="T36" fmla="*/ 6 w 10"/>
                  <a:gd name="T37" fmla="*/ 74 h 108"/>
                  <a:gd name="T38" fmla="*/ 6 w 10"/>
                  <a:gd name="T39" fmla="*/ 72 h 108"/>
                  <a:gd name="T40" fmla="*/ 6 w 10"/>
                  <a:gd name="T41" fmla="*/ 70 h 108"/>
                  <a:gd name="T42" fmla="*/ 6 w 10"/>
                  <a:gd name="T43" fmla="*/ 68 h 108"/>
                  <a:gd name="T44" fmla="*/ 5 w 10"/>
                  <a:gd name="T45" fmla="*/ 66 h 108"/>
                  <a:gd name="T46" fmla="*/ 5 w 10"/>
                  <a:gd name="T47" fmla="*/ 64 h 108"/>
                  <a:gd name="T48" fmla="*/ 5 w 10"/>
                  <a:gd name="T49" fmla="*/ 62 h 108"/>
                  <a:gd name="T50" fmla="*/ 5 w 10"/>
                  <a:gd name="T51" fmla="*/ 60 h 108"/>
                  <a:gd name="T52" fmla="*/ 4 w 10"/>
                  <a:gd name="T53" fmla="*/ 57 h 108"/>
                  <a:gd name="T54" fmla="*/ 4 w 10"/>
                  <a:gd name="T55" fmla="*/ 56 h 108"/>
                  <a:gd name="T56" fmla="*/ 4 w 10"/>
                  <a:gd name="T57" fmla="*/ 53 h 108"/>
                  <a:gd name="T58" fmla="*/ 4 w 10"/>
                  <a:gd name="T59" fmla="*/ 51 h 108"/>
                  <a:gd name="T60" fmla="*/ 4 w 10"/>
                  <a:gd name="T61" fmla="*/ 49 h 108"/>
                  <a:gd name="T62" fmla="*/ 4 w 10"/>
                  <a:gd name="T63" fmla="*/ 47 h 108"/>
                  <a:gd name="T64" fmla="*/ 3 w 10"/>
                  <a:gd name="T65" fmla="*/ 44 h 108"/>
                  <a:gd name="T66" fmla="*/ 3 w 10"/>
                  <a:gd name="T67" fmla="*/ 42 h 108"/>
                  <a:gd name="T68" fmla="*/ 3 w 10"/>
                  <a:gd name="T69" fmla="*/ 40 h 108"/>
                  <a:gd name="T70" fmla="*/ 3 w 10"/>
                  <a:gd name="T71" fmla="*/ 38 h 108"/>
                  <a:gd name="T72" fmla="*/ 3 w 10"/>
                  <a:gd name="T73" fmla="*/ 36 h 108"/>
                  <a:gd name="T74" fmla="*/ 2 w 10"/>
                  <a:gd name="T75" fmla="*/ 33 h 108"/>
                  <a:gd name="T76" fmla="*/ 2 w 10"/>
                  <a:gd name="T77" fmla="*/ 31 h 108"/>
                  <a:gd name="T78" fmla="*/ 2 w 10"/>
                  <a:gd name="T79" fmla="*/ 29 h 108"/>
                  <a:gd name="T80" fmla="*/ 2 w 10"/>
                  <a:gd name="T81" fmla="*/ 27 h 108"/>
                  <a:gd name="T82" fmla="*/ 2 w 10"/>
                  <a:gd name="T83" fmla="*/ 24 h 108"/>
                  <a:gd name="T84" fmla="*/ 2 w 10"/>
                  <a:gd name="T85" fmla="*/ 22 h 108"/>
                  <a:gd name="T86" fmla="*/ 1 w 10"/>
                  <a:gd name="T87" fmla="*/ 20 h 108"/>
                  <a:gd name="T88" fmla="*/ 1 w 10"/>
                  <a:gd name="T89" fmla="*/ 17 h 108"/>
                  <a:gd name="T90" fmla="*/ 1 w 10"/>
                  <a:gd name="T91" fmla="*/ 15 h 108"/>
                  <a:gd name="T92" fmla="*/ 1 w 10"/>
                  <a:gd name="T93" fmla="*/ 12 h 108"/>
                  <a:gd name="T94" fmla="*/ 0 w 10"/>
                  <a:gd name="T95" fmla="*/ 10 h 108"/>
                  <a:gd name="T96" fmla="*/ 0 w 10"/>
                  <a:gd name="T97" fmla="*/ 7 h 108"/>
                  <a:gd name="T98" fmla="*/ 0 w 10"/>
                  <a:gd name="T99" fmla="*/ 5 h 108"/>
                  <a:gd name="T100" fmla="*/ 0 w 10"/>
                  <a:gd name="T101" fmla="*/ 3 h 108"/>
                  <a:gd name="T102" fmla="*/ 0 w 10"/>
                  <a:gd name="T10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08">
                    <a:moveTo>
                      <a:pt x="10" y="108"/>
                    </a:moveTo>
                    <a:lnTo>
                      <a:pt x="10" y="106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8" y="92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7" y="78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5" y="66"/>
                    </a:lnTo>
                    <a:lnTo>
                      <a:pt x="5" y="64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1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1" name="Freeform 1866"/>
              <p:cNvSpPr>
                <a:spLocks/>
              </p:cNvSpPr>
              <p:nvPr/>
            </p:nvSpPr>
            <p:spPr bwMode="auto">
              <a:xfrm>
                <a:off x="6885938" y="3802370"/>
                <a:ext cx="9843" cy="145669"/>
              </a:xfrm>
              <a:custGeom>
                <a:avLst/>
                <a:gdLst>
                  <a:gd name="T0" fmla="*/ 10 w 10"/>
                  <a:gd name="T1" fmla="*/ 148 h 148"/>
                  <a:gd name="T2" fmla="*/ 10 w 10"/>
                  <a:gd name="T3" fmla="*/ 145 h 148"/>
                  <a:gd name="T4" fmla="*/ 9 w 10"/>
                  <a:gd name="T5" fmla="*/ 143 h 148"/>
                  <a:gd name="T6" fmla="*/ 9 w 10"/>
                  <a:gd name="T7" fmla="*/ 140 h 148"/>
                  <a:gd name="T8" fmla="*/ 9 w 10"/>
                  <a:gd name="T9" fmla="*/ 138 h 148"/>
                  <a:gd name="T10" fmla="*/ 9 w 10"/>
                  <a:gd name="T11" fmla="*/ 135 h 148"/>
                  <a:gd name="T12" fmla="*/ 9 w 10"/>
                  <a:gd name="T13" fmla="*/ 132 h 148"/>
                  <a:gd name="T14" fmla="*/ 9 w 10"/>
                  <a:gd name="T15" fmla="*/ 130 h 148"/>
                  <a:gd name="T16" fmla="*/ 8 w 10"/>
                  <a:gd name="T17" fmla="*/ 127 h 148"/>
                  <a:gd name="T18" fmla="*/ 8 w 10"/>
                  <a:gd name="T19" fmla="*/ 125 h 148"/>
                  <a:gd name="T20" fmla="*/ 8 w 10"/>
                  <a:gd name="T21" fmla="*/ 122 h 148"/>
                  <a:gd name="T22" fmla="*/ 8 w 10"/>
                  <a:gd name="T23" fmla="*/ 119 h 148"/>
                  <a:gd name="T24" fmla="*/ 7 w 10"/>
                  <a:gd name="T25" fmla="*/ 117 h 148"/>
                  <a:gd name="T26" fmla="*/ 7 w 10"/>
                  <a:gd name="T27" fmla="*/ 114 h 148"/>
                  <a:gd name="T28" fmla="*/ 7 w 10"/>
                  <a:gd name="T29" fmla="*/ 111 h 148"/>
                  <a:gd name="T30" fmla="*/ 7 w 10"/>
                  <a:gd name="T31" fmla="*/ 109 h 148"/>
                  <a:gd name="T32" fmla="*/ 7 w 10"/>
                  <a:gd name="T33" fmla="*/ 106 h 148"/>
                  <a:gd name="T34" fmla="*/ 6 w 10"/>
                  <a:gd name="T35" fmla="*/ 103 h 148"/>
                  <a:gd name="T36" fmla="*/ 6 w 10"/>
                  <a:gd name="T37" fmla="*/ 100 h 148"/>
                  <a:gd name="T38" fmla="*/ 6 w 10"/>
                  <a:gd name="T39" fmla="*/ 97 h 148"/>
                  <a:gd name="T40" fmla="*/ 6 w 10"/>
                  <a:gd name="T41" fmla="*/ 95 h 148"/>
                  <a:gd name="T42" fmla="*/ 6 w 10"/>
                  <a:gd name="T43" fmla="*/ 92 h 148"/>
                  <a:gd name="T44" fmla="*/ 6 w 10"/>
                  <a:gd name="T45" fmla="*/ 89 h 148"/>
                  <a:gd name="T46" fmla="*/ 5 w 10"/>
                  <a:gd name="T47" fmla="*/ 86 h 148"/>
                  <a:gd name="T48" fmla="*/ 5 w 10"/>
                  <a:gd name="T49" fmla="*/ 83 h 148"/>
                  <a:gd name="T50" fmla="*/ 5 w 10"/>
                  <a:gd name="T51" fmla="*/ 81 h 148"/>
                  <a:gd name="T52" fmla="*/ 5 w 10"/>
                  <a:gd name="T53" fmla="*/ 78 h 148"/>
                  <a:gd name="T54" fmla="*/ 4 w 10"/>
                  <a:gd name="T55" fmla="*/ 75 h 148"/>
                  <a:gd name="T56" fmla="*/ 4 w 10"/>
                  <a:gd name="T57" fmla="*/ 72 h 148"/>
                  <a:gd name="T58" fmla="*/ 4 w 10"/>
                  <a:gd name="T59" fmla="*/ 69 h 148"/>
                  <a:gd name="T60" fmla="*/ 4 w 10"/>
                  <a:gd name="T61" fmla="*/ 66 h 148"/>
                  <a:gd name="T62" fmla="*/ 4 w 10"/>
                  <a:gd name="T63" fmla="*/ 63 h 148"/>
                  <a:gd name="T64" fmla="*/ 3 w 10"/>
                  <a:gd name="T65" fmla="*/ 60 h 148"/>
                  <a:gd name="T66" fmla="*/ 3 w 10"/>
                  <a:gd name="T67" fmla="*/ 57 h 148"/>
                  <a:gd name="T68" fmla="*/ 3 w 10"/>
                  <a:gd name="T69" fmla="*/ 54 h 148"/>
                  <a:gd name="T70" fmla="*/ 3 w 10"/>
                  <a:gd name="T71" fmla="*/ 51 h 148"/>
                  <a:gd name="T72" fmla="*/ 3 w 10"/>
                  <a:gd name="T73" fmla="*/ 48 h 148"/>
                  <a:gd name="T74" fmla="*/ 2 w 10"/>
                  <a:gd name="T75" fmla="*/ 45 h 148"/>
                  <a:gd name="T76" fmla="*/ 2 w 10"/>
                  <a:gd name="T77" fmla="*/ 42 h 148"/>
                  <a:gd name="T78" fmla="*/ 2 w 10"/>
                  <a:gd name="T79" fmla="*/ 39 h 148"/>
                  <a:gd name="T80" fmla="*/ 2 w 10"/>
                  <a:gd name="T81" fmla="*/ 35 h 148"/>
                  <a:gd name="T82" fmla="*/ 2 w 10"/>
                  <a:gd name="T83" fmla="*/ 32 h 148"/>
                  <a:gd name="T84" fmla="*/ 2 w 10"/>
                  <a:gd name="T85" fmla="*/ 29 h 148"/>
                  <a:gd name="T86" fmla="*/ 1 w 10"/>
                  <a:gd name="T87" fmla="*/ 26 h 148"/>
                  <a:gd name="T88" fmla="*/ 1 w 10"/>
                  <a:gd name="T89" fmla="*/ 23 h 148"/>
                  <a:gd name="T90" fmla="*/ 1 w 10"/>
                  <a:gd name="T91" fmla="*/ 20 h 148"/>
                  <a:gd name="T92" fmla="*/ 1 w 10"/>
                  <a:gd name="T93" fmla="*/ 16 h 148"/>
                  <a:gd name="T94" fmla="*/ 0 w 10"/>
                  <a:gd name="T95" fmla="*/ 13 h 148"/>
                  <a:gd name="T96" fmla="*/ 0 w 10"/>
                  <a:gd name="T97" fmla="*/ 10 h 148"/>
                  <a:gd name="T98" fmla="*/ 0 w 10"/>
                  <a:gd name="T99" fmla="*/ 7 h 148"/>
                  <a:gd name="T100" fmla="*/ 0 w 10"/>
                  <a:gd name="T101" fmla="*/ 3 h 148"/>
                  <a:gd name="T102" fmla="*/ 0 w 10"/>
                  <a:gd name="T10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48">
                    <a:moveTo>
                      <a:pt x="10" y="148"/>
                    </a:moveTo>
                    <a:lnTo>
                      <a:pt x="10" y="145"/>
                    </a:lnTo>
                    <a:lnTo>
                      <a:pt x="9" y="143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9" y="135"/>
                    </a:lnTo>
                    <a:lnTo>
                      <a:pt x="9" y="132"/>
                    </a:lnTo>
                    <a:lnTo>
                      <a:pt x="9" y="130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2"/>
                    </a:lnTo>
                    <a:lnTo>
                      <a:pt x="8" y="119"/>
                    </a:lnTo>
                    <a:lnTo>
                      <a:pt x="7" y="117"/>
                    </a:lnTo>
                    <a:lnTo>
                      <a:pt x="7" y="114"/>
                    </a:lnTo>
                    <a:lnTo>
                      <a:pt x="7" y="111"/>
                    </a:lnTo>
                    <a:lnTo>
                      <a:pt x="7" y="109"/>
                    </a:lnTo>
                    <a:lnTo>
                      <a:pt x="7" y="106"/>
                    </a:lnTo>
                    <a:lnTo>
                      <a:pt x="6" y="103"/>
                    </a:lnTo>
                    <a:lnTo>
                      <a:pt x="6" y="100"/>
                    </a:lnTo>
                    <a:lnTo>
                      <a:pt x="6" y="97"/>
                    </a:lnTo>
                    <a:lnTo>
                      <a:pt x="6" y="95"/>
                    </a:lnTo>
                    <a:lnTo>
                      <a:pt x="6" y="92"/>
                    </a:lnTo>
                    <a:lnTo>
                      <a:pt x="6" y="89"/>
                    </a:lnTo>
                    <a:lnTo>
                      <a:pt x="5" y="86"/>
                    </a:lnTo>
                    <a:lnTo>
                      <a:pt x="5" y="83"/>
                    </a:lnTo>
                    <a:lnTo>
                      <a:pt x="5" y="81"/>
                    </a:lnTo>
                    <a:lnTo>
                      <a:pt x="5" y="78"/>
                    </a:lnTo>
                    <a:lnTo>
                      <a:pt x="4" y="75"/>
                    </a:lnTo>
                    <a:lnTo>
                      <a:pt x="4" y="72"/>
                    </a:lnTo>
                    <a:lnTo>
                      <a:pt x="4" y="69"/>
                    </a:lnTo>
                    <a:lnTo>
                      <a:pt x="4" y="66"/>
                    </a:lnTo>
                    <a:lnTo>
                      <a:pt x="4" y="63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3" y="54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2" y="45"/>
                    </a:lnTo>
                    <a:lnTo>
                      <a:pt x="2" y="42"/>
                    </a:lnTo>
                    <a:lnTo>
                      <a:pt x="2" y="39"/>
                    </a:lnTo>
                    <a:lnTo>
                      <a:pt x="2" y="35"/>
                    </a:lnTo>
                    <a:lnTo>
                      <a:pt x="2" y="32"/>
                    </a:lnTo>
                    <a:lnTo>
                      <a:pt x="2" y="29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1" y="20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2" name="Freeform 1867"/>
              <p:cNvSpPr>
                <a:spLocks/>
              </p:cNvSpPr>
              <p:nvPr/>
            </p:nvSpPr>
            <p:spPr bwMode="auto">
              <a:xfrm>
                <a:off x="6876096" y="3628158"/>
                <a:ext cx="9843" cy="177165"/>
              </a:xfrm>
              <a:custGeom>
                <a:avLst/>
                <a:gdLst>
                  <a:gd name="T0" fmla="*/ 10 w 10"/>
                  <a:gd name="T1" fmla="*/ 180 h 180"/>
                  <a:gd name="T2" fmla="*/ 10 w 10"/>
                  <a:gd name="T3" fmla="*/ 177 h 180"/>
                  <a:gd name="T4" fmla="*/ 9 w 10"/>
                  <a:gd name="T5" fmla="*/ 174 h 180"/>
                  <a:gd name="T6" fmla="*/ 9 w 10"/>
                  <a:gd name="T7" fmla="*/ 170 h 180"/>
                  <a:gd name="T8" fmla="*/ 9 w 10"/>
                  <a:gd name="T9" fmla="*/ 167 h 180"/>
                  <a:gd name="T10" fmla="*/ 9 w 10"/>
                  <a:gd name="T11" fmla="*/ 164 h 180"/>
                  <a:gd name="T12" fmla="*/ 9 w 10"/>
                  <a:gd name="T13" fmla="*/ 160 h 180"/>
                  <a:gd name="T14" fmla="*/ 9 w 10"/>
                  <a:gd name="T15" fmla="*/ 157 h 180"/>
                  <a:gd name="T16" fmla="*/ 8 w 10"/>
                  <a:gd name="T17" fmla="*/ 154 h 180"/>
                  <a:gd name="T18" fmla="*/ 8 w 10"/>
                  <a:gd name="T19" fmla="*/ 150 h 180"/>
                  <a:gd name="T20" fmla="*/ 8 w 10"/>
                  <a:gd name="T21" fmla="*/ 147 h 180"/>
                  <a:gd name="T22" fmla="*/ 8 w 10"/>
                  <a:gd name="T23" fmla="*/ 144 h 180"/>
                  <a:gd name="T24" fmla="*/ 7 w 10"/>
                  <a:gd name="T25" fmla="*/ 140 h 180"/>
                  <a:gd name="T26" fmla="*/ 7 w 10"/>
                  <a:gd name="T27" fmla="*/ 137 h 180"/>
                  <a:gd name="T28" fmla="*/ 7 w 10"/>
                  <a:gd name="T29" fmla="*/ 133 h 180"/>
                  <a:gd name="T30" fmla="*/ 7 w 10"/>
                  <a:gd name="T31" fmla="*/ 130 h 180"/>
                  <a:gd name="T32" fmla="*/ 7 w 10"/>
                  <a:gd name="T33" fmla="*/ 126 h 180"/>
                  <a:gd name="T34" fmla="*/ 6 w 10"/>
                  <a:gd name="T35" fmla="*/ 123 h 180"/>
                  <a:gd name="T36" fmla="*/ 6 w 10"/>
                  <a:gd name="T37" fmla="*/ 119 h 180"/>
                  <a:gd name="T38" fmla="*/ 6 w 10"/>
                  <a:gd name="T39" fmla="*/ 116 h 180"/>
                  <a:gd name="T40" fmla="*/ 6 w 10"/>
                  <a:gd name="T41" fmla="*/ 112 h 180"/>
                  <a:gd name="T42" fmla="*/ 6 w 10"/>
                  <a:gd name="T43" fmla="*/ 109 h 180"/>
                  <a:gd name="T44" fmla="*/ 6 w 10"/>
                  <a:gd name="T45" fmla="*/ 105 h 180"/>
                  <a:gd name="T46" fmla="*/ 5 w 10"/>
                  <a:gd name="T47" fmla="*/ 102 h 180"/>
                  <a:gd name="T48" fmla="*/ 5 w 10"/>
                  <a:gd name="T49" fmla="*/ 98 h 180"/>
                  <a:gd name="T50" fmla="*/ 5 w 10"/>
                  <a:gd name="T51" fmla="*/ 95 h 180"/>
                  <a:gd name="T52" fmla="*/ 5 w 10"/>
                  <a:gd name="T53" fmla="*/ 91 h 180"/>
                  <a:gd name="T54" fmla="*/ 4 w 10"/>
                  <a:gd name="T55" fmla="*/ 87 h 180"/>
                  <a:gd name="T56" fmla="*/ 4 w 10"/>
                  <a:gd name="T57" fmla="*/ 84 h 180"/>
                  <a:gd name="T58" fmla="*/ 4 w 10"/>
                  <a:gd name="T59" fmla="*/ 80 h 180"/>
                  <a:gd name="T60" fmla="*/ 4 w 10"/>
                  <a:gd name="T61" fmla="*/ 77 h 180"/>
                  <a:gd name="T62" fmla="*/ 4 w 10"/>
                  <a:gd name="T63" fmla="*/ 73 h 180"/>
                  <a:gd name="T64" fmla="*/ 3 w 10"/>
                  <a:gd name="T65" fmla="*/ 69 h 180"/>
                  <a:gd name="T66" fmla="*/ 3 w 10"/>
                  <a:gd name="T67" fmla="*/ 66 h 180"/>
                  <a:gd name="T68" fmla="*/ 3 w 10"/>
                  <a:gd name="T69" fmla="*/ 62 h 180"/>
                  <a:gd name="T70" fmla="*/ 3 w 10"/>
                  <a:gd name="T71" fmla="*/ 58 h 180"/>
                  <a:gd name="T72" fmla="*/ 3 w 10"/>
                  <a:gd name="T73" fmla="*/ 55 h 180"/>
                  <a:gd name="T74" fmla="*/ 3 w 10"/>
                  <a:gd name="T75" fmla="*/ 51 h 180"/>
                  <a:gd name="T76" fmla="*/ 2 w 10"/>
                  <a:gd name="T77" fmla="*/ 48 h 180"/>
                  <a:gd name="T78" fmla="*/ 2 w 10"/>
                  <a:gd name="T79" fmla="*/ 44 h 180"/>
                  <a:gd name="T80" fmla="*/ 2 w 10"/>
                  <a:gd name="T81" fmla="*/ 40 h 180"/>
                  <a:gd name="T82" fmla="*/ 2 w 10"/>
                  <a:gd name="T83" fmla="*/ 36 h 180"/>
                  <a:gd name="T84" fmla="*/ 2 w 10"/>
                  <a:gd name="T85" fmla="*/ 33 h 180"/>
                  <a:gd name="T86" fmla="*/ 1 w 10"/>
                  <a:gd name="T87" fmla="*/ 29 h 180"/>
                  <a:gd name="T88" fmla="*/ 1 w 10"/>
                  <a:gd name="T89" fmla="*/ 26 h 180"/>
                  <a:gd name="T90" fmla="*/ 1 w 10"/>
                  <a:gd name="T91" fmla="*/ 22 h 180"/>
                  <a:gd name="T92" fmla="*/ 1 w 10"/>
                  <a:gd name="T93" fmla="*/ 18 h 180"/>
                  <a:gd name="T94" fmla="*/ 0 w 10"/>
                  <a:gd name="T95" fmla="*/ 15 h 180"/>
                  <a:gd name="T96" fmla="*/ 0 w 10"/>
                  <a:gd name="T97" fmla="*/ 11 h 180"/>
                  <a:gd name="T98" fmla="*/ 0 w 10"/>
                  <a:gd name="T99" fmla="*/ 7 h 180"/>
                  <a:gd name="T100" fmla="*/ 0 w 10"/>
                  <a:gd name="T101" fmla="*/ 4 h 180"/>
                  <a:gd name="T102" fmla="*/ 0 w 10"/>
                  <a:gd name="T10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80">
                    <a:moveTo>
                      <a:pt x="10" y="180"/>
                    </a:moveTo>
                    <a:lnTo>
                      <a:pt x="10" y="177"/>
                    </a:lnTo>
                    <a:lnTo>
                      <a:pt x="9" y="174"/>
                    </a:lnTo>
                    <a:lnTo>
                      <a:pt x="9" y="170"/>
                    </a:lnTo>
                    <a:lnTo>
                      <a:pt x="9" y="167"/>
                    </a:lnTo>
                    <a:lnTo>
                      <a:pt x="9" y="164"/>
                    </a:lnTo>
                    <a:lnTo>
                      <a:pt x="9" y="160"/>
                    </a:lnTo>
                    <a:lnTo>
                      <a:pt x="9" y="157"/>
                    </a:lnTo>
                    <a:lnTo>
                      <a:pt x="8" y="154"/>
                    </a:lnTo>
                    <a:lnTo>
                      <a:pt x="8" y="150"/>
                    </a:lnTo>
                    <a:lnTo>
                      <a:pt x="8" y="147"/>
                    </a:lnTo>
                    <a:lnTo>
                      <a:pt x="8" y="144"/>
                    </a:lnTo>
                    <a:lnTo>
                      <a:pt x="7" y="140"/>
                    </a:lnTo>
                    <a:lnTo>
                      <a:pt x="7" y="137"/>
                    </a:lnTo>
                    <a:lnTo>
                      <a:pt x="7" y="133"/>
                    </a:lnTo>
                    <a:lnTo>
                      <a:pt x="7" y="130"/>
                    </a:lnTo>
                    <a:lnTo>
                      <a:pt x="7" y="126"/>
                    </a:lnTo>
                    <a:lnTo>
                      <a:pt x="6" y="123"/>
                    </a:lnTo>
                    <a:lnTo>
                      <a:pt x="6" y="119"/>
                    </a:lnTo>
                    <a:lnTo>
                      <a:pt x="6" y="116"/>
                    </a:lnTo>
                    <a:lnTo>
                      <a:pt x="6" y="112"/>
                    </a:lnTo>
                    <a:lnTo>
                      <a:pt x="6" y="109"/>
                    </a:lnTo>
                    <a:lnTo>
                      <a:pt x="6" y="105"/>
                    </a:lnTo>
                    <a:lnTo>
                      <a:pt x="5" y="102"/>
                    </a:lnTo>
                    <a:lnTo>
                      <a:pt x="5" y="98"/>
                    </a:lnTo>
                    <a:lnTo>
                      <a:pt x="5" y="95"/>
                    </a:lnTo>
                    <a:lnTo>
                      <a:pt x="5" y="91"/>
                    </a:lnTo>
                    <a:lnTo>
                      <a:pt x="4" y="87"/>
                    </a:lnTo>
                    <a:lnTo>
                      <a:pt x="4" y="84"/>
                    </a:lnTo>
                    <a:lnTo>
                      <a:pt x="4" y="80"/>
                    </a:lnTo>
                    <a:lnTo>
                      <a:pt x="4" y="77"/>
                    </a:lnTo>
                    <a:lnTo>
                      <a:pt x="4" y="73"/>
                    </a:lnTo>
                    <a:lnTo>
                      <a:pt x="3" y="69"/>
                    </a:lnTo>
                    <a:lnTo>
                      <a:pt x="3" y="66"/>
                    </a:lnTo>
                    <a:lnTo>
                      <a:pt x="3" y="62"/>
                    </a:lnTo>
                    <a:lnTo>
                      <a:pt x="3" y="58"/>
                    </a:lnTo>
                    <a:lnTo>
                      <a:pt x="3" y="55"/>
                    </a:lnTo>
                    <a:lnTo>
                      <a:pt x="3" y="51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2" y="36"/>
                    </a:lnTo>
                    <a:lnTo>
                      <a:pt x="2" y="33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2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3" name="Freeform 1868"/>
              <p:cNvSpPr>
                <a:spLocks/>
              </p:cNvSpPr>
              <p:nvPr/>
            </p:nvSpPr>
            <p:spPr bwMode="auto">
              <a:xfrm>
                <a:off x="6866253" y="3461820"/>
                <a:ext cx="9843" cy="170275"/>
              </a:xfrm>
              <a:custGeom>
                <a:avLst/>
                <a:gdLst>
                  <a:gd name="T0" fmla="*/ 10 w 10"/>
                  <a:gd name="T1" fmla="*/ 173 h 173"/>
                  <a:gd name="T2" fmla="*/ 10 w 10"/>
                  <a:gd name="T3" fmla="*/ 169 h 173"/>
                  <a:gd name="T4" fmla="*/ 9 w 10"/>
                  <a:gd name="T5" fmla="*/ 165 h 173"/>
                  <a:gd name="T6" fmla="*/ 9 w 10"/>
                  <a:gd name="T7" fmla="*/ 162 h 173"/>
                  <a:gd name="T8" fmla="*/ 9 w 10"/>
                  <a:gd name="T9" fmla="*/ 158 h 173"/>
                  <a:gd name="T10" fmla="*/ 9 w 10"/>
                  <a:gd name="T11" fmla="*/ 154 h 173"/>
                  <a:gd name="T12" fmla="*/ 9 w 10"/>
                  <a:gd name="T13" fmla="*/ 151 h 173"/>
                  <a:gd name="T14" fmla="*/ 9 w 10"/>
                  <a:gd name="T15" fmla="*/ 147 h 173"/>
                  <a:gd name="T16" fmla="*/ 8 w 10"/>
                  <a:gd name="T17" fmla="*/ 143 h 173"/>
                  <a:gd name="T18" fmla="*/ 8 w 10"/>
                  <a:gd name="T19" fmla="*/ 140 h 173"/>
                  <a:gd name="T20" fmla="*/ 8 w 10"/>
                  <a:gd name="T21" fmla="*/ 136 h 173"/>
                  <a:gd name="T22" fmla="*/ 8 w 10"/>
                  <a:gd name="T23" fmla="*/ 133 h 173"/>
                  <a:gd name="T24" fmla="*/ 7 w 10"/>
                  <a:gd name="T25" fmla="*/ 129 h 173"/>
                  <a:gd name="T26" fmla="*/ 7 w 10"/>
                  <a:gd name="T27" fmla="*/ 125 h 173"/>
                  <a:gd name="T28" fmla="*/ 7 w 10"/>
                  <a:gd name="T29" fmla="*/ 122 h 173"/>
                  <a:gd name="T30" fmla="*/ 7 w 10"/>
                  <a:gd name="T31" fmla="*/ 118 h 173"/>
                  <a:gd name="T32" fmla="*/ 7 w 10"/>
                  <a:gd name="T33" fmla="*/ 114 h 173"/>
                  <a:gd name="T34" fmla="*/ 6 w 10"/>
                  <a:gd name="T35" fmla="*/ 111 h 173"/>
                  <a:gd name="T36" fmla="*/ 6 w 10"/>
                  <a:gd name="T37" fmla="*/ 107 h 173"/>
                  <a:gd name="T38" fmla="*/ 6 w 10"/>
                  <a:gd name="T39" fmla="*/ 104 h 173"/>
                  <a:gd name="T40" fmla="*/ 6 w 10"/>
                  <a:gd name="T41" fmla="*/ 100 h 173"/>
                  <a:gd name="T42" fmla="*/ 6 w 10"/>
                  <a:gd name="T43" fmla="*/ 97 h 173"/>
                  <a:gd name="T44" fmla="*/ 6 w 10"/>
                  <a:gd name="T45" fmla="*/ 93 h 173"/>
                  <a:gd name="T46" fmla="*/ 5 w 10"/>
                  <a:gd name="T47" fmla="*/ 90 h 173"/>
                  <a:gd name="T48" fmla="*/ 5 w 10"/>
                  <a:gd name="T49" fmla="*/ 86 h 173"/>
                  <a:gd name="T50" fmla="*/ 5 w 10"/>
                  <a:gd name="T51" fmla="*/ 83 h 173"/>
                  <a:gd name="T52" fmla="*/ 5 w 10"/>
                  <a:gd name="T53" fmla="*/ 80 h 173"/>
                  <a:gd name="T54" fmla="*/ 4 w 10"/>
                  <a:gd name="T55" fmla="*/ 76 h 173"/>
                  <a:gd name="T56" fmla="*/ 4 w 10"/>
                  <a:gd name="T57" fmla="*/ 73 h 173"/>
                  <a:gd name="T58" fmla="*/ 4 w 10"/>
                  <a:gd name="T59" fmla="*/ 69 h 173"/>
                  <a:gd name="T60" fmla="*/ 4 w 10"/>
                  <a:gd name="T61" fmla="*/ 66 h 173"/>
                  <a:gd name="T62" fmla="*/ 4 w 10"/>
                  <a:gd name="T63" fmla="*/ 63 h 173"/>
                  <a:gd name="T64" fmla="*/ 3 w 10"/>
                  <a:gd name="T65" fmla="*/ 59 h 173"/>
                  <a:gd name="T66" fmla="*/ 3 w 10"/>
                  <a:gd name="T67" fmla="*/ 56 h 173"/>
                  <a:gd name="T68" fmla="*/ 3 w 10"/>
                  <a:gd name="T69" fmla="*/ 52 h 173"/>
                  <a:gd name="T70" fmla="*/ 3 w 10"/>
                  <a:gd name="T71" fmla="*/ 49 h 173"/>
                  <a:gd name="T72" fmla="*/ 3 w 10"/>
                  <a:gd name="T73" fmla="*/ 46 h 173"/>
                  <a:gd name="T74" fmla="*/ 3 w 10"/>
                  <a:gd name="T75" fmla="*/ 43 h 173"/>
                  <a:gd name="T76" fmla="*/ 2 w 10"/>
                  <a:gd name="T77" fmla="*/ 39 h 173"/>
                  <a:gd name="T78" fmla="*/ 2 w 10"/>
                  <a:gd name="T79" fmla="*/ 37 h 173"/>
                  <a:gd name="T80" fmla="*/ 2 w 10"/>
                  <a:gd name="T81" fmla="*/ 33 h 173"/>
                  <a:gd name="T82" fmla="*/ 2 w 10"/>
                  <a:gd name="T83" fmla="*/ 30 h 173"/>
                  <a:gd name="T84" fmla="*/ 2 w 10"/>
                  <a:gd name="T85" fmla="*/ 27 h 173"/>
                  <a:gd name="T86" fmla="*/ 1 w 10"/>
                  <a:gd name="T87" fmla="*/ 24 h 173"/>
                  <a:gd name="T88" fmla="*/ 1 w 10"/>
                  <a:gd name="T89" fmla="*/ 21 h 173"/>
                  <a:gd name="T90" fmla="*/ 1 w 10"/>
                  <a:gd name="T91" fmla="*/ 18 h 173"/>
                  <a:gd name="T92" fmla="*/ 1 w 10"/>
                  <a:gd name="T93" fmla="*/ 15 h 173"/>
                  <a:gd name="T94" fmla="*/ 0 w 10"/>
                  <a:gd name="T95" fmla="*/ 12 h 173"/>
                  <a:gd name="T96" fmla="*/ 0 w 10"/>
                  <a:gd name="T97" fmla="*/ 9 h 173"/>
                  <a:gd name="T98" fmla="*/ 0 w 10"/>
                  <a:gd name="T99" fmla="*/ 6 h 173"/>
                  <a:gd name="T100" fmla="*/ 0 w 10"/>
                  <a:gd name="T101" fmla="*/ 3 h 173"/>
                  <a:gd name="T102" fmla="*/ 0 w 10"/>
                  <a:gd name="T103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3">
                    <a:moveTo>
                      <a:pt x="10" y="173"/>
                    </a:moveTo>
                    <a:lnTo>
                      <a:pt x="10" y="169"/>
                    </a:lnTo>
                    <a:lnTo>
                      <a:pt x="9" y="165"/>
                    </a:lnTo>
                    <a:lnTo>
                      <a:pt x="9" y="162"/>
                    </a:lnTo>
                    <a:lnTo>
                      <a:pt x="9" y="158"/>
                    </a:lnTo>
                    <a:lnTo>
                      <a:pt x="9" y="154"/>
                    </a:lnTo>
                    <a:lnTo>
                      <a:pt x="9" y="151"/>
                    </a:lnTo>
                    <a:lnTo>
                      <a:pt x="9" y="147"/>
                    </a:lnTo>
                    <a:lnTo>
                      <a:pt x="8" y="143"/>
                    </a:lnTo>
                    <a:lnTo>
                      <a:pt x="8" y="140"/>
                    </a:lnTo>
                    <a:lnTo>
                      <a:pt x="8" y="136"/>
                    </a:lnTo>
                    <a:lnTo>
                      <a:pt x="8" y="133"/>
                    </a:lnTo>
                    <a:lnTo>
                      <a:pt x="7" y="129"/>
                    </a:lnTo>
                    <a:lnTo>
                      <a:pt x="7" y="125"/>
                    </a:lnTo>
                    <a:lnTo>
                      <a:pt x="7" y="122"/>
                    </a:lnTo>
                    <a:lnTo>
                      <a:pt x="7" y="118"/>
                    </a:lnTo>
                    <a:lnTo>
                      <a:pt x="7" y="114"/>
                    </a:lnTo>
                    <a:lnTo>
                      <a:pt x="6" y="111"/>
                    </a:lnTo>
                    <a:lnTo>
                      <a:pt x="6" y="107"/>
                    </a:lnTo>
                    <a:lnTo>
                      <a:pt x="6" y="104"/>
                    </a:lnTo>
                    <a:lnTo>
                      <a:pt x="6" y="100"/>
                    </a:lnTo>
                    <a:lnTo>
                      <a:pt x="6" y="97"/>
                    </a:lnTo>
                    <a:lnTo>
                      <a:pt x="6" y="93"/>
                    </a:lnTo>
                    <a:lnTo>
                      <a:pt x="5" y="90"/>
                    </a:lnTo>
                    <a:lnTo>
                      <a:pt x="5" y="86"/>
                    </a:lnTo>
                    <a:lnTo>
                      <a:pt x="5" y="83"/>
                    </a:lnTo>
                    <a:lnTo>
                      <a:pt x="5" y="80"/>
                    </a:lnTo>
                    <a:lnTo>
                      <a:pt x="4" y="76"/>
                    </a:lnTo>
                    <a:lnTo>
                      <a:pt x="4" y="73"/>
                    </a:lnTo>
                    <a:lnTo>
                      <a:pt x="4" y="69"/>
                    </a:lnTo>
                    <a:lnTo>
                      <a:pt x="4" y="66"/>
                    </a:lnTo>
                    <a:lnTo>
                      <a:pt x="4" y="63"/>
                    </a:lnTo>
                    <a:lnTo>
                      <a:pt x="3" y="59"/>
                    </a:lnTo>
                    <a:lnTo>
                      <a:pt x="3" y="56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3" y="46"/>
                    </a:lnTo>
                    <a:lnTo>
                      <a:pt x="3" y="43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4" name="Freeform 1869"/>
              <p:cNvSpPr>
                <a:spLocks/>
              </p:cNvSpPr>
              <p:nvPr/>
            </p:nvSpPr>
            <p:spPr bwMode="auto">
              <a:xfrm>
                <a:off x="6856411" y="3368316"/>
                <a:ext cx="9843" cy="96456"/>
              </a:xfrm>
              <a:custGeom>
                <a:avLst/>
                <a:gdLst>
                  <a:gd name="T0" fmla="*/ 10 w 10"/>
                  <a:gd name="T1" fmla="*/ 98 h 98"/>
                  <a:gd name="T2" fmla="*/ 10 w 10"/>
                  <a:gd name="T3" fmla="*/ 95 h 98"/>
                  <a:gd name="T4" fmla="*/ 10 w 10"/>
                  <a:gd name="T5" fmla="*/ 92 h 98"/>
                  <a:gd name="T6" fmla="*/ 9 w 10"/>
                  <a:gd name="T7" fmla="*/ 90 h 98"/>
                  <a:gd name="T8" fmla="*/ 9 w 10"/>
                  <a:gd name="T9" fmla="*/ 87 h 98"/>
                  <a:gd name="T10" fmla="*/ 9 w 10"/>
                  <a:gd name="T11" fmla="*/ 84 h 98"/>
                  <a:gd name="T12" fmla="*/ 9 w 10"/>
                  <a:gd name="T13" fmla="*/ 81 h 98"/>
                  <a:gd name="T14" fmla="*/ 9 w 10"/>
                  <a:gd name="T15" fmla="*/ 78 h 98"/>
                  <a:gd name="T16" fmla="*/ 8 w 10"/>
                  <a:gd name="T17" fmla="*/ 76 h 98"/>
                  <a:gd name="T18" fmla="*/ 8 w 10"/>
                  <a:gd name="T19" fmla="*/ 73 h 98"/>
                  <a:gd name="T20" fmla="*/ 8 w 10"/>
                  <a:gd name="T21" fmla="*/ 71 h 98"/>
                  <a:gd name="T22" fmla="*/ 8 w 10"/>
                  <a:gd name="T23" fmla="*/ 68 h 98"/>
                  <a:gd name="T24" fmla="*/ 7 w 10"/>
                  <a:gd name="T25" fmla="*/ 66 h 98"/>
                  <a:gd name="T26" fmla="*/ 7 w 10"/>
                  <a:gd name="T27" fmla="*/ 63 h 98"/>
                  <a:gd name="T28" fmla="*/ 7 w 10"/>
                  <a:gd name="T29" fmla="*/ 61 h 98"/>
                  <a:gd name="T30" fmla="*/ 7 w 10"/>
                  <a:gd name="T31" fmla="*/ 58 h 98"/>
                  <a:gd name="T32" fmla="*/ 7 w 10"/>
                  <a:gd name="T33" fmla="*/ 56 h 98"/>
                  <a:gd name="T34" fmla="*/ 7 w 10"/>
                  <a:gd name="T35" fmla="*/ 54 h 98"/>
                  <a:gd name="T36" fmla="*/ 6 w 10"/>
                  <a:gd name="T37" fmla="*/ 51 h 98"/>
                  <a:gd name="T38" fmla="*/ 6 w 10"/>
                  <a:gd name="T39" fmla="*/ 49 h 98"/>
                  <a:gd name="T40" fmla="*/ 6 w 10"/>
                  <a:gd name="T41" fmla="*/ 47 h 98"/>
                  <a:gd name="T42" fmla="*/ 6 w 10"/>
                  <a:gd name="T43" fmla="*/ 45 h 98"/>
                  <a:gd name="T44" fmla="*/ 6 w 10"/>
                  <a:gd name="T45" fmla="*/ 43 h 98"/>
                  <a:gd name="T46" fmla="*/ 5 w 10"/>
                  <a:gd name="T47" fmla="*/ 41 h 98"/>
                  <a:gd name="T48" fmla="*/ 5 w 10"/>
                  <a:gd name="T49" fmla="*/ 39 h 98"/>
                  <a:gd name="T50" fmla="*/ 5 w 10"/>
                  <a:gd name="T51" fmla="*/ 36 h 98"/>
                  <a:gd name="T52" fmla="*/ 5 w 10"/>
                  <a:gd name="T53" fmla="*/ 35 h 98"/>
                  <a:gd name="T54" fmla="*/ 4 w 10"/>
                  <a:gd name="T55" fmla="*/ 33 h 98"/>
                  <a:gd name="T56" fmla="*/ 4 w 10"/>
                  <a:gd name="T57" fmla="*/ 31 h 98"/>
                  <a:gd name="T58" fmla="*/ 4 w 10"/>
                  <a:gd name="T59" fmla="*/ 29 h 98"/>
                  <a:gd name="T60" fmla="*/ 4 w 10"/>
                  <a:gd name="T61" fmla="*/ 27 h 98"/>
                  <a:gd name="T62" fmla="*/ 4 w 10"/>
                  <a:gd name="T63" fmla="*/ 25 h 98"/>
                  <a:gd name="T64" fmla="*/ 4 w 10"/>
                  <a:gd name="T65" fmla="*/ 24 h 98"/>
                  <a:gd name="T66" fmla="*/ 3 w 10"/>
                  <a:gd name="T67" fmla="*/ 22 h 98"/>
                  <a:gd name="T68" fmla="*/ 3 w 10"/>
                  <a:gd name="T69" fmla="*/ 21 h 98"/>
                  <a:gd name="T70" fmla="*/ 3 w 10"/>
                  <a:gd name="T71" fmla="*/ 19 h 98"/>
                  <a:gd name="T72" fmla="*/ 3 w 10"/>
                  <a:gd name="T73" fmla="*/ 18 h 98"/>
                  <a:gd name="T74" fmla="*/ 3 w 10"/>
                  <a:gd name="T75" fmla="*/ 16 h 98"/>
                  <a:gd name="T76" fmla="*/ 2 w 10"/>
                  <a:gd name="T77" fmla="*/ 15 h 98"/>
                  <a:gd name="T78" fmla="*/ 2 w 10"/>
                  <a:gd name="T79" fmla="*/ 13 h 98"/>
                  <a:gd name="T80" fmla="*/ 2 w 10"/>
                  <a:gd name="T81" fmla="*/ 12 h 98"/>
                  <a:gd name="T82" fmla="*/ 2 w 10"/>
                  <a:gd name="T83" fmla="*/ 10 h 98"/>
                  <a:gd name="T84" fmla="*/ 2 w 10"/>
                  <a:gd name="T85" fmla="*/ 9 h 98"/>
                  <a:gd name="T86" fmla="*/ 1 w 10"/>
                  <a:gd name="T87" fmla="*/ 8 h 98"/>
                  <a:gd name="T88" fmla="*/ 1 w 10"/>
                  <a:gd name="T89" fmla="*/ 7 h 98"/>
                  <a:gd name="T90" fmla="*/ 1 w 10"/>
                  <a:gd name="T91" fmla="*/ 6 h 98"/>
                  <a:gd name="T92" fmla="*/ 1 w 10"/>
                  <a:gd name="T93" fmla="*/ 5 h 98"/>
                  <a:gd name="T94" fmla="*/ 0 w 10"/>
                  <a:gd name="T95" fmla="*/ 4 h 98"/>
                  <a:gd name="T96" fmla="*/ 0 w 10"/>
                  <a:gd name="T97" fmla="*/ 3 h 98"/>
                  <a:gd name="T98" fmla="*/ 0 w 10"/>
                  <a:gd name="T99" fmla="*/ 2 h 98"/>
                  <a:gd name="T100" fmla="*/ 0 w 10"/>
                  <a:gd name="T101" fmla="*/ 1 h 98"/>
                  <a:gd name="T102" fmla="*/ 0 w 10"/>
                  <a:gd name="T10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8">
                    <a:moveTo>
                      <a:pt x="10" y="98"/>
                    </a:moveTo>
                    <a:lnTo>
                      <a:pt x="10" y="95"/>
                    </a:lnTo>
                    <a:lnTo>
                      <a:pt x="10" y="92"/>
                    </a:lnTo>
                    <a:lnTo>
                      <a:pt x="9" y="90"/>
                    </a:lnTo>
                    <a:lnTo>
                      <a:pt x="9" y="87"/>
                    </a:lnTo>
                    <a:lnTo>
                      <a:pt x="9" y="84"/>
                    </a:lnTo>
                    <a:lnTo>
                      <a:pt x="9" y="81"/>
                    </a:lnTo>
                    <a:lnTo>
                      <a:pt x="9" y="78"/>
                    </a:lnTo>
                    <a:lnTo>
                      <a:pt x="8" y="76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8"/>
                    </a:lnTo>
                    <a:lnTo>
                      <a:pt x="7" y="66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6" y="51"/>
                    </a:lnTo>
                    <a:lnTo>
                      <a:pt x="6" y="49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5" name="Freeform 1870"/>
              <p:cNvSpPr>
                <a:spLocks/>
              </p:cNvSpPr>
              <p:nvPr/>
            </p:nvSpPr>
            <p:spPr bwMode="auto">
              <a:xfrm>
                <a:off x="6846568" y="3361426"/>
                <a:ext cx="9843" cy="25590"/>
              </a:xfrm>
              <a:custGeom>
                <a:avLst/>
                <a:gdLst>
                  <a:gd name="T0" fmla="*/ 10 w 10"/>
                  <a:gd name="T1" fmla="*/ 8 h 26"/>
                  <a:gd name="T2" fmla="*/ 10 w 10"/>
                  <a:gd name="T3" fmla="*/ 7 h 26"/>
                  <a:gd name="T4" fmla="*/ 10 w 10"/>
                  <a:gd name="T5" fmla="*/ 6 h 26"/>
                  <a:gd name="T6" fmla="*/ 9 w 10"/>
                  <a:gd name="T7" fmla="*/ 6 h 26"/>
                  <a:gd name="T8" fmla="*/ 9 w 10"/>
                  <a:gd name="T9" fmla="*/ 5 h 26"/>
                  <a:gd name="T10" fmla="*/ 9 w 10"/>
                  <a:gd name="T11" fmla="*/ 4 h 26"/>
                  <a:gd name="T12" fmla="*/ 9 w 10"/>
                  <a:gd name="T13" fmla="*/ 4 h 26"/>
                  <a:gd name="T14" fmla="*/ 9 w 10"/>
                  <a:gd name="T15" fmla="*/ 3 h 26"/>
                  <a:gd name="T16" fmla="*/ 8 w 10"/>
                  <a:gd name="T17" fmla="*/ 3 h 26"/>
                  <a:gd name="T18" fmla="*/ 8 w 10"/>
                  <a:gd name="T19" fmla="*/ 2 h 26"/>
                  <a:gd name="T20" fmla="*/ 8 w 10"/>
                  <a:gd name="T21" fmla="*/ 2 h 26"/>
                  <a:gd name="T22" fmla="*/ 8 w 10"/>
                  <a:gd name="T23" fmla="*/ 2 h 26"/>
                  <a:gd name="T24" fmla="*/ 7 w 10"/>
                  <a:gd name="T25" fmla="*/ 1 h 26"/>
                  <a:gd name="T26" fmla="*/ 7 w 10"/>
                  <a:gd name="T27" fmla="*/ 1 h 26"/>
                  <a:gd name="T28" fmla="*/ 7 w 10"/>
                  <a:gd name="T29" fmla="*/ 1 h 26"/>
                  <a:gd name="T30" fmla="*/ 7 w 10"/>
                  <a:gd name="T31" fmla="*/ 1 h 26"/>
                  <a:gd name="T32" fmla="*/ 7 w 10"/>
                  <a:gd name="T33" fmla="*/ 1 h 26"/>
                  <a:gd name="T34" fmla="*/ 7 w 10"/>
                  <a:gd name="T35" fmla="*/ 0 h 26"/>
                  <a:gd name="T36" fmla="*/ 6 w 10"/>
                  <a:gd name="T37" fmla="*/ 0 h 26"/>
                  <a:gd name="T38" fmla="*/ 6 w 10"/>
                  <a:gd name="T39" fmla="*/ 1 h 26"/>
                  <a:gd name="T40" fmla="*/ 6 w 10"/>
                  <a:gd name="T41" fmla="*/ 1 h 26"/>
                  <a:gd name="T42" fmla="*/ 6 w 10"/>
                  <a:gd name="T43" fmla="*/ 1 h 26"/>
                  <a:gd name="T44" fmla="*/ 6 w 10"/>
                  <a:gd name="T45" fmla="*/ 1 h 26"/>
                  <a:gd name="T46" fmla="*/ 5 w 10"/>
                  <a:gd name="T47" fmla="*/ 1 h 26"/>
                  <a:gd name="T48" fmla="*/ 5 w 10"/>
                  <a:gd name="T49" fmla="*/ 2 h 26"/>
                  <a:gd name="T50" fmla="*/ 5 w 10"/>
                  <a:gd name="T51" fmla="*/ 2 h 26"/>
                  <a:gd name="T52" fmla="*/ 5 w 10"/>
                  <a:gd name="T53" fmla="*/ 2 h 26"/>
                  <a:gd name="T54" fmla="*/ 4 w 10"/>
                  <a:gd name="T55" fmla="*/ 3 h 26"/>
                  <a:gd name="T56" fmla="*/ 4 w 10"/>
                  <a:gd name="T57" fmla="*/ 3 h 26"/>
                  <a:gd name="T58" fmla="*/ 4 w 10"/>
                  <a:gd name="T59" fmla="*/ 4 h 26"/>
                  <a:gd name="T60" fmla="*/ 4 w 10"/>
                  <a:gd name="T61" fmla="*/ 4 h 26"/>
                  <a:gd name="T62" fmla="*/ 4 w 10"/>
                  <a:gd name="T63" fmla="*/ 5 h 26"/>
                  <a:gd name="T64" fmla="*/ 4 w 10"/>
                  <a:gd name="T65" fmla="*/ 5 h 26"/>
                  <a:gd name="T66" fmla="*/ 3 w 10"/>
                  <a:gd name="T67" fmla="*/ 6 h 26"/>
                  <a:gd name="T68" fmla="*/ 3 w 10"/>
                  <a:gd name="T69" fmla="*/ 7 h 26"/>
                  <a:gd name="T70" fmla="*/ 3 w 10"/>
                  <a:gd name="T71" fmla="*/ 7 h 26"/>
                  <a:gd name="T72" fmla="*/ 3 w 10"/>
                  <a:gd name="T73" fmla="*/ 8 h 26"/>
                  <a:gd name="T74" fmla="*/ 3 w 10"/>
                  <a:gd name="T75" fmla="*/ 9 h 26"/>
                  <a:gd name="T76" fmla="*/ 2 w 10"/>
                  <a:gd name="T77" fmla="*/ 10 h 26"/>
                  <a:gd name="T78" fmla="*/ 2 w 10"/>
                  <a:gd name="T79" fmla="*/ 11 h 26"/>
                  <a:gd name="T80" fmla="*/ 2 w 10"/>
                  <a:gd name="T81" fmla="*/ 12 h 26"/>
                  <a:gd name="T82" fmla="*/ 2 w 10"/>
                  <a:gd name="T83" fmla="*/ 13 h 26"/>
                  <a:gd name="T84" fmla="*/ 1 w 10"/>
                  <a:gd name="T85" fmla="*/ 14 h 26"/>
                  <a:gd name="T86" fmla="*/ 1 w 10"/>
                  <a:gd name="T87" fmla="*/ 15 h 26"/>
                  <a:gd name="T88" fmla="*/ 1 w 10"/>
                  <a:gd name="T89" fmla="*/ 16 h 26"/>
                  <a:gd name="T90" fmla="*/ 1 w 10"/>
                  <a:gd name="T91" fmla="*/ 18 h 26"/>
                  <a:gd name="T92" fmla="*/ 1 w 10"/>
                  <a:gd name="T93" fmla="*/ 19 h 26"/>
                  <a:gd name="T94" fmla="*/ 1 w 10"/>
                  <a:gd name="T95" fmla="*/ 20 h 26"/>
                  <a:gd name="T96" fmla="*/ 0 w 10"/>
                  <a:gd name="T97" fmla="*/ 22 h 26"/>
                  <a:gd name="T98" fmla="*/ 0 w 10"/>
                  <a:gd name="T99" fmla="*/ 23 h 26"/>
                  <a:gd name="T100" fmla="*/ 0 w 10"/>
                  <a:gd name="T101" fmla="*/ 24 h 26"/>
                  <a:gd name="T102" fmla="*/ 0 w 10"/>
                  <a:gd name="T10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6">
                    <a:moveTo>
                      <a:pt x="10" y="8"/>
                    </a:move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6" name="Freeform 1871"/>
              <p:cNvSpPr>
                <a:spLocks/>
              </p:cNvSpPr>
              <p:nvPr/>
            </p:nvSpPr>
            <p:spPr bwMode="auto">
              <a:xfrm>
                <a:off x="6836726" y="3385048"/>
                <a:ext cx="9843" cy="111221"/>
              </a:xfrm>
              <a:custGeom>
                <a:avLst/>
                <a:gdLst>
                  <a:gd name="T0" fmla="*/ 10 w 10"/>
                  <a:gd name="T1" fmla="*/ 0 h 113"/>
                  <a:gd name="T2" fmla="*/ 10 w 10"/>
                  <a:gd name="T3" fmla="*/ 2 h 113"/>
                  <a:gd name="T4" fmla="*/ 10 w 10"/>
                  <a:gd name="T5" fmla="*/ 3 h 113"/>
                  <a:gd name="T6" fmla="*/ 9 w 10"/>
                  <a:gd name="T7" fmla="*/ 5 h 113"/>
                  <a:gd name="T8" fmla="*/ 9 w 10"/>
                  <a:gd name="T9" fmla="*/ 6 h 113"/>
                  <a:gd name="T10" fmla="*/ 9 w 10"/>
                  <a:gd name="T11" fmla="*/ 8 h 113"/>
                  <a:gd name="T12" fmla="*/ 9 w 10"/>
                  <a:gd name="T13" fmla="*/ 9 h 113"/>
                  <a:gd name="T14" fmla="*/ 9 w 10"/>
                  <a:gd name="T15" fmla="*/ 11 h 113"/>
                  <a:gd name="T16" fmla="*/ 8 w 10"/>
                  <a:gd name="T17" fmla="*/ 13 h 113"/>
                  <a:gd name="T18" fmla="*/ 8 w 10"/>
                  <a:gd name="T19" fmla="*/ 15 h 113"/>
                  <a:gd name="T20" fmla="*/ 8 w 10"/>
                  <a:gd name="T21" fmla="*/ 16 h 113"/>
                  <a:gd name="T22" fmla="*/ 8 w 10"/>
                  <a:gd name="T23" fmla="*/ 18 h 113"/>
                  <a:gd name="T24" fmla="*/ 8 w 10"/>
                  <a:gd name="T25" fmla="*/ 20 h 113"/>
                  <a:gd name="T26" fmla="*/ 7 w 10"/>
                  <a:gd name="T27" fmla="*/ 22 h 113"/>
                  <a:gd name="T28" fmla="*/ 7 w 10"/>
                  <a:gd name="T29" fmla="*/ 24 h 113"/>
                  <a:gd name="T30" fmla="*/ 7 w 10"/>
                  <a:gd name="T31" fmla="*/ 26 h 113"/>
                  <a:gd name="T32" fmla="*/ 7 w 10"/>
                  <a:gd name="T33" fmla="*/ 28 h 113"/>
                  <a:gd name="T34" fmla="*/ 7 w 10"/>
                  <a:gd name="T35" fmla="*/ 30 h 113"/>
                  <a:gd name="T36" fmla="*/ 6 w 10"/>
                  <a:gd name="T37" fmla="*/ 32 h 113"/>
                  <a:gd name="T38" fmla="*/ 6 w 10"/>
                  <a:gd name="T39" fmla="*/ 34 h 113"/>
                  <a:gd name="T40" fmla="*/ 6 w 10"/>
                  <a:gd name="T41" fmla="*/ 36 h 113"/>
                  <a:gd name="T42" fmla="*/ 6 w 10"/>
                  <a:gd name="T43" fmla="*/ 38 h 113"/>
                  <a:gd name="T44" fmla="*/ 6 w 10"/>
                  <a:gd name="T45" fmla="*/ 40 h 113"/>
                  <a:gd name="T46" fmla="*/ 5 w 10"/>
                  <a:gd name="T47" fmla="*/ 42 h 113"/>
                  <a:gd name="T48" fmla="*/ 5 w 10"/>
                  <a:gd name="T49" fmla="*/ 44 h 113"/>
                  <a:gd name="T50" fmla="*/ 5 w 10"/>
                  <a:gd name="T51" fmla="*/ 47 h 113"/>
                  <a:gd name="T52" fmla="*/ 5 w 10"/>
                  <a:gd name="T53" fmla="*/ 49 h 113"/>
                  <a:gd name="T54" fmla="*/ 4 w 10"/>
                  <a:gd name="T55" fmla="*/ 51 h 113"/>
                  <a:gd name="T56" fmla="*/ 4 w 10"/>
                  <a:gd name="T57" fmla="*/ 54 h 113"/>
                  <a:gd name="T58" fmla="*/ 4 w 10"/>
                  <a:gd name="T59" fmla="*/ 56 h 113"/>
                  <a:gd name="T60" fmla="*/ 4 w 10"/>
                  <a:gd name="T61" fmla="*/ 58 h 113"/>
                  <a:gd name="T62" fmla="*/ 4 w 10"/>
                  <a:gd name="T63" fmla="*/ 61 h 113"/>
                  <a:gd name="T64" fmla="*/ 4 w 10"/>
                  <a:gd name="T65" fmla="*/ 63 h 113"/>
                  <a:gd name="T66" fmla="*/ 3 w 10"/>
                  <a:gd name="T67" fmla="*/ 66 h 113"/>
                  <a:gd name="T68" fmla="*/ 3 w 10"/>
                  <a:gd name="T69" fmla="*/ 68 h 113"/>
                  <a:gd name="T70" fmla="*/ 3 w 10"/>
                  <a:gd name="T71" fmla="*/ 70 h 113"/>
                  <a:gd name="T72" fmla="*/ 3 w 10"/>
                  <a:gd name="T73" fmla="*/ 73 h 113"/>
                  <a:gd name="T74" fmla="*/ 3 w 10"/>
                  <a:gd name="T75" fmla="*/ 76 h 113"/>
                  <a:gd name="T76" fmla="*/ 2 w 10"/>
                  <a:gd name="T77" fmla="*/ 78 h 113"/>
                  <a:gd name="T78" fmla="*/ 2 w 10"/>
                  <a:gd name="T79" fmla="*/ 80 h 113"/>
                  <a:gd name="T80" fmla="*/ 2 w 10"/>
                  <a:gd name="T81" fmla="*/ 83 h 113"/>
                  <a:gd name="T82" fmla="*/ 2 w 10"/>
                  <a:gd name="T83" fmla="*/ 86 h 113"/>
                  <a:gd name="T84" fmla="*/ 1 w 10"/>
                  <a:gd name="T85" fmla="*/ 88 h 113"/>
                  <a:gd name="T86" fmla="*/ 1 w 10"/>
                  <a:gd name="T87" fmla="*/ 91 h 113"/>
                  <a:gd name="T88" fmla="*/ 1 w 10"/>
                  <a:gd name="T89" fmla="*/ 94 h 113"/>
                  <a:gd name="T90" fmla="*/ 1 w 10"/>
                  <a:gd name="T91" fmla="*/ 96 h 113"/>
                  <a:gd name="T92" fmla="*/ 1 w 10"/>
                  <a:gd name="T93" fmla="*/ 99 h 113"/>
                  <a:gd name="T94" fmla="*/ 1 w 10"/>
                  <a:gd name="T95" fmla="*/ 102 h 113"/>
                  <a:gd name="T96" fmla="*/ 0 w 10"/>
                  <a:gd name="T97" fmla="*/ 104 h 113"/>
                  <a:gd name="T98" fmla="*/ 0 w 10"/>
                  <a:gd name="T99" fmla="*/ 107 h 113"/>
                  <a:gd name="T100" fmla="*/ 0 w 10"/>
                  <a:gd name="T101" fmla="*/ 110 h 113"/>
                  <a:gd name="T102" fmla="*/ 0 w 10"/>
                  <a:gd name="T10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3">
                    <a:moveTo>
                      <a:pt x="10" y="0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6" y="32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4" y="51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3" y="66"/>
                    </a:lnTo>
                    <a:lnTo>
                      <a:pt x="3" y="68"/>
                    </a:lnTo>
                    <a:lnTo>
                      <a:pt x="3" y="70"/>
                    </a:lnTo>
                    <a:lnTo>
                      <a:pt x="3" y="73"/>
                    </a:lnTo>
                    <a:lnTo>
                      <a:pt x="3" y="76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3"/>
                    </a:lnTo>
                    <a:lnTo>
                      <a:pt x="2" y="86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4"/>
                    </a:lnTo>
                    <a:lnTo>
                      <a:pt x="1" y="96"/>
                    </a:lnTo>
                    <a:lnTo>
                      <a:pt x="1" y="99"/>
                    </a:lnTo>
                    <a:lnTo>
                      <a:pt x="1" y="102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0" y="110"/>
                    </a:lnTo>
                    <a:lnTo>
                      <a:pt x="0" y="11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7" name="Freeform 1872"/>
              <p:cNvSpPr>
                <a:spLocks/>
              </p:cNvSpPr>
              <p:nvPr/>
            </p:nvSpPr>
            <p:spPr bwMode="auto">
              <a:xfrm>
                <a:off x="6826883" y="3493316"/>
                <a:ext cx="9843" cy="148622"/>
              </a:xfrm>
              <a:custGeom>
                <a:avLst/>
                <a:gdLst>
                  <a:gd name="T0" fmla="*/ 10 w 10"/>
                  <a:gd name="T1" fmla="*/ 0 h 151"/>
                  <a:gd name="T2" fmla="*/ 10 w 10"/>
                  <a:gd name="T3" fmla="*/ 3 h 151"/>
                  <a:gd name="T4" fmla="*/ 10 w 10"/>
                  <a:gd name="T5" fmla="*/ 5 h 151"/>
                  <a:gd name="T6" fmla="*/ 9 w 10"/>
                  <a:gd name="T7" fmla="*/ 8 h 151"/>
                  <a:gd name="T8" fmla="*/ 9 w 10"/>
                  <a:gd name="T9" fmla="*/ 11 h 151"/>
                  <a:gd name="T10" fmla="*/ 9 w 10"/>
                  <a:gd name="T11" fmla="*/ 14 h 151"/>
                  <a:gd name="T12" fmla="*/ 9 w 10"/>
                  <a:gd name="T13" fmla="*/ 17 h 151"/>
                  <a:gd name="T14" fmla="*/ 9 w 10"/>
                  <a:gd name="T15" fmla="*/ 20 h 151"/>
                  <a:gd name="T16" fmla="*/ 9 w 10"/>
                  <a:gd name="T17" fmla="*/ 22 h 151"/>
                  <a:gd name="T18" fmla="*/ 8 w 10"/>
                  <a:gd name="T19" fmla="*/ 25 h 151"/>
                  <a:gd name="T20" fmla="*/ 8 w 10"/>
                  <a:gd name="T21" fmla="*/ 28 h 151"/>
                  <a:gd name="T22" fmla="*/ 8 w 10"/>
                  <a:gd name="T23" fmla="*/ 31 h 151"/>
                  <a:gd name="T24" fmla="*/ 8 w 10"/>
                  <a:gd name="T25" fmla="*/ 34 h 151"/>
                  <a:gd name="T26" fmla="*/ 7 w 10"/>
                  <a:gd name="T27" fmla="*/ 37 h 151"/>
                  <a:gd name="T28" fmla="*/ 7 w 10"/>
                  <a:gd name="T29" fmla="*/ 40 h 151"/>
                  <a:gd name="T30" fmla="*/ 7 w 10"/>
                  <a:gd name="T31" fmla="*/ 43 h 151"/>
                  <a:gd name="T32" fmla="*/ 7 w 10"/>
                  <a:gd name="T33" fmla="*/ 46 h 151"/>
                  <a:gd name="T34" fmla="*/ 7 w 10"/>
                  <a:gd name="T35" fmla="*/ 49 h 151"/>
                  <a:gd name="T36" fmla="*/ 6 w 10"/>
                  <a:gd name="T37" fmla="*/ 52 h 151"/>
                  <a:gd name="T38" fmla="*/ 6 w 10"/>
                  <a:gd name="T39" fmla="*/ 55 h 151"/>
                  <a:gd name="T40" fmla="*/ 6 w 10"/>
                  <a:gd name="T41" fmla="*/ 58 h 151"/>
                  <a:gd name="T42" fmla="*/ 6 w 10"/>
                  <a:gd name="T43" fmla="*/ 61 h 151"/>
                  <a:gd name="T44" fmla="*/ 6 w 10"/>
                  <a:gd name="T45" fmla="*/ 64 h 151"/>
                  <a:gd name="T46" fmla="*/ 6 w 10"/>
                  <a:gd name="T47" fmla="*/ 67 h 151"/>
                  <a:gd name="T48" fmla="*/ 5 w 10"/>
                  <a:gd name="T49" fmla="*/ 69 h 151"/>
                  <a:gd name="T50" fmla="*/ 5 w 10"/>
                  <a:gd name="T51" fmla="*/ 72 h 151"/>
                  <a:gd name="T52" fmla="*/ 5 w 10"/>
                  <a:gd name="T53" fmla="*/ 75 h 151"/>
                  <a:gd name="T54" fmla="*/ 5 w 10"/>
                  <a:gd name="T55" fmla="*/ 78 h 151"/>
                  <a:gd name="T56" fmla="*/ 4 w 10"/>
                  <a:gd name="T57" fmla="*/ 81 h 151"/>
                  <a:gd name="T58" fmla="*/ 4 w 10"/>
                  <a:gd name="T59" fmla="*/ 84 h 151"/>
                  <a:gd name="T60" fmla="*/ 4 w 10"/>
                  <a:gd name="T61" fmla="*/ 87 h 151"/>
                  <a:gd name="T62" fmla="*/ 4 w 10"/>
                  <a:gd name="T63" fmla="*/ 90 h 151"/>
                  <a:gd name="T64" fmla="*/ 4 w 10"/>
                  <a:gd name="T65" fmla="*/ 93 h 151"/>
                  <a:gd name="T66" fmla="*/ 3 w 10"/>
                  <a:gd name="T67" fmla="*/ 96 h 151"/>
                  <a:gd name="T68" fmla="*/ 3 w 10"/>
                  <a:gd name="T69" fmla="*/ 100 h 151"/>
                  <a:gd name="T70" fmla="*/ 3 w 10"/>
                  <a:gd name="T71" fmla="*/ 103 h 151"/>
                  <a:gd name="T72" fmla="*/ 3 w 10"/>
                  <a:gd name="T73" fmla="*/ 105 h 151"/>
                  <a:gd name="T74" fmla="*/ 3 w 10"/>
                  <a:gd name="T75" fmla="*/ 108 h 151"/>
                  <a:gd name="T76" fmla="*/ 3 w 10"/>
                  <a:gd name="T77" fmla="*/ 111 h 151"/>
                  <a:gd name="T78" fmla="*/ 2 w 10"/>
                  <a:gd name="T79" fmla="*/ 114 h 151"/>
                  <a:gd name="T80" fmla="*/ 2 w 10"/>
                  <a:gd name="T81" fmla="*/ 117 h 151"/>
                  <a:gd name="T82" fmla="*/ 2 w 10"/>
                  <a:gd name="T83" fmla="*/ 121 h 151"/>
                  <a:gd name="T84" fmla="*/ 2 w 10"/>
                  <a:gd name="T85" fmla="*/ 124 h 151"/>
                  <a:gd name="T86" fmla="*/ 1 w 10"/>
                  <a:gd name="T87" fmla="*/ 127 h 151"/>
                  <a:gd name="T88" fmla="*/ 1 w 10"/>
                  <a:gd name="T89" fmla="*/ 130 h 151"/>
                  <a:gd name="T90" fmla="*/ 1 w 10"/>
                  <a:gd name="T91" fmla="*/ 133 h 151"/>
                  <a:gd name="T92" fmla="*/ 1 w 10"/>
                  <a:gd name="T93" fmla="*/ 136 h 151"/>
                  <a:gd name="T94" fmla="*/ 1 w 10"/>
                  <a:gd name="T95" fmla="*/ 139 h 151"/>
                  <a:gd name="T96" fmla="*/ 0 w 10"/>
                  <a:gd name="T97" fmla="*/ 142 h 151"/>
                  <a:gd name="T98" fmla="*/ 0 w 10"/>
                  <a:gd name="T99" fmla="*/ 144 h 151"/>
                  <a:gd name="T100" fmla="*/ 0 w 10"/>
                  <a:gd name="T101" fmla="*/ 148 h 151"/>
                  <a:gd name="T102" fmla="*/ 0 w 10"/>
                  <a:gd name="T10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1">
                    <a:moveTo>
                      <a:pt x="10" y="0"/>
                    </a:moveTo>
                    <a:lnTo>
                      <a:pt x="10" y="3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7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8" y="31"/>
                    </a:lnTo>
                    <a:lnTo>
                      <a:pt x="8" y="34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7" y="43"/>
                    </a:lnTo>
                    <a:lnTo>
                      <a:pt x="7" y="46"/>
                    </a:lnTo>
                    <a:lnTo>
                      <a:pt x="7" y="49"/>
                    </a:lnTo>
                    <a:lnTo>
                      <a:pt x="6" y="52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6" y="61"/>
                    </a:lnTo>
                    <a:lnTo>
                      <a:pt x="6" y="64"/>
                    </a:lnTo>
                    <a:lnTo>
                      <a:pt x="6" y="67"/>
                    </a:lnTo>
                    <a:lnTo>
                      <a:pt x="5" y="69"/>
                    </a:lnTo>
                    <a:lnTo>
                      <a:pt x="5" y="72"/>
                    </a:lnTo>
                    <a:lnTo>
                      <a:pt x="5" y="75"/>
                    </a:lnTo>
                    <a:lnTo>
                      <a:pt x="5" y="78"/>
                    </a:lnTo>
                    <a:lnTo>
                      <a:pt x="4" y="81"/>
                    </a:lnTo>
                    <a:lnTo>
                      <a:pt x="4" y="84"/>
                    </a:lnTo>
                    <a:lnTo>
                      <a:pt x="4" y="87"/>
                    </a:lnTo>
                    <a:lnTo>
                      <a:pt x="4" y="90"/>
                    </a:lnTo>
                    <a:lnTo>
                      <a:pt x="4" y="93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3" y="103"/>
                    </a:lnTo>
                    <a:lnTo>
                      <a:pt x="3" y="105"/>
                    </a:lnTo>
                    <a:lnTo>
                      <a:pt x="3" y="108"/>
                    </a:lnTo>
                    <a:lnTo>
                      <a:pt x="3" y="111"/>
                    </a:lnTo>
                    <a:lnTo>
                      <a:pt x="2" y="114"/>
                    </a:lnTo>
                    <a:lnTo>
                      <a:pt x="2" y="117"/>
                    </a:lnTo>
                    <a:lnTo>
                      <a:pt x="2" y="121"/>
                    </a:lnTo>
                    <a:lnTo>
                      <a:pt x="2" y="124"/>
                    </a:lnTo>
                    <a:lnTo>
                      <a:pt x="1" y="127"/>
                    </a:lnTo>
                    <a:lnTo>
                      <a:pt x="1" y="130"/>
                    </a:lnTo>
                    <a:lnTo>
                      <a:pt x="1" y="133"/>
                    </a:lnTo>
                    <a:lnTo>
                      <a:pt x="1" y="136"/>
                    </a:lnTo>
                    <a:lnTo>
                      <a:pt x="1" y="139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8"/>
                    </a:lnTo>
                    <a:lnTo>
                      <a:pt x="0" y="15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8" name="Freeform 1873"/>
              <p:cNvSpPr>
                <a:spLocks/>
              </p:cNvSpPr>
              <p:nvPr/>
            </p:nvSpPr>
            <p:spPr bwMode="auto">
              <a:xfrm>
                <a:off x="6817041" y="3638985"/>
                <a:ext cx="9843" cy="141732"/>
              </a:xfrm>
              <a:custGeom>
                <a:avLst/>
                <a:gdLst>
                  <a:gd name="T0" fmla="*/ 10 w 10"/>
                  <a:gd name="T1" fmla="*/ 0 h 144"/>
                  <a:gd name="T2" fmla="*/ 10 w 10"/>
                  <a:gd name="T3" fmla="*/ 3 h 144"/>
                  <a:gd name="T4" fmla="*/ 10 w 10"/>
                  <a:gd name="T5" fmla="*/ 6 h 144"/>
                  <a:gd name="T6" fmla="*/ 9 w 10"/>
                  <a:gd name="T7" fmla="*/ 9 h 144"/>
                  <a:gd name="T8" fmla="*/ 9 w 10"/>
                  <a:gd name="T9" fmla="*/ 12 h 144"/>
                  <a:gd name="T10" fmla="*/ 9 w 10"/>
                  <a:gd name="T11" fmla="*/ 15 h 144"/>
                  <a:gd name="T12" fmla="*/ 9 w 10"/>
                  <a:gd name="T13" fmla="*/ 18 h 144"/>
                  <a:gd name="T14" fmla="*/ 9 w 10"/>
                  <a:gd name="T15" fmla="*/ 21 h 144"/>
                  <a:gd name="T16" fmla="*/ 9 w 10"/>
                  <a:gd name="T17" fmla="*/ 24 h 144"/>
                  <a:gd name="T18" fmla="*/ 8 w 10"/>
                  <a:gd name="T19" fmla="*/ 26 h 144"/>
                  <a:gd name="T20" fmla="*/ 8 w 10"/>
                  <a:gd name="T21" fmla="*/ 29 h 144"/>
                  <a:gd name="T22" fmla="*/ 8 w 10"/>
                  <a:gd name="T23" fmla="*/ 32 h 144"/>
                  <a:gd name="T24" fmla="*/ 8 w 10"/>
                  <a:gd name="T25" fmla="*/ 35 h 144"/>
                  <a:gd name="T26" fmla="*/ 7 w 10"/>
                  <a:gd name="T27" fmla="*/ 38 h 144"/>
                  <a:gd name="T28" fmla="*/ 7 w 10"/>
                  <a:gd name="T29" fmla="*/ 41 h 144"/>
                  <a:gd name="T30" fmla="*/ 7 w 10"/>
                  <a:gd name="T31" fmla="*/ 44 h 144"/>
                  <a:gd name="T32" fmla="*/ 7 w 10"/>
                  <a:gd name="T33" fmla="*/ 47 h 144"/>
                  <a:gd name="T34" fmla="*/ 7 w 10"/>
                  <a:gd name="T35" fmla="*/ 50 h 144"/>
                  <a:gd name="T36" fmla="*/ 6 w 10"/>
                  <a:gd name="T37" fmla="*/ 53 h 144"/>
                  <a:gd name="T38" fmla="*/ 6 w 10"/>
                  <a:gd name="T39" fmla="*/ 56 h 144"/>
                  <a:gd name="T40" fmla="*/ 6 w 10"/>
                  <a:gd name="T41" fmla="*/ 58 h 144"/>
                  <a:gd name="T42" fmla="*/ 6 w 10"/>
                  <a:gd name="T43" fmla="*/ 61 h 144"/>
                  <a:gd name="T44" fmla="*/ 6 w 10"/>
                  <a:gd name="T45" fmla="*/ 64 h 144"/>
                  <a:gd name="T46" fmla="*/ 6 w 10"/>
                  <a:gd name="T47" fmla="*/ 67 h 144"/>
                  <a:gd name="T48" fmla="*/ 5 w 10"/>
                  <a:gd name="T49" fmla="*/ 70 h 144"/>
                  <a:gd name="T50" fmla="*/ 5 w 10"/>
                  <a:gd name="T51" fmla="*/ 73 h 144"/>
                  <a:gd name="T52" fmla="*/ 5 w 10"/>
                  <a:gd name="T53" fmla="*/ 76 h 144"/>
                  <a:gd name="T54" fmla="*/ 5 w 10"/>
                  <a:gd name="T55" fmla="*/ 79 h 144"/>
                  <a:gd name="T56" fmla="*/ 4 w 10"/>
                  <a:gd name="T57" fmla="*/ 81 h 144"/>
                  <a:gd name="T58" fmla="*/ 4 w 10"/>
                  <a:gd name="T59" fmla="*/ 84 h 144"/>
                  <a:gd name="T60" fmla="*/ 4 w 10"/>
                  <a:gd name="T61" fmla="*/ 87 h 144"/>
                  <a:gd name="T62" fmla="*/ 4 w 10"/>
                  <a:gd name="T63" fmla="*/ 90 h 144"/>
                  <a:gd name="T64" fmla="*/ 4 w 10"/>
                  <a:gd name="T65" fmla="*/ 93 h 144"/>
                  <a:gd name="T66" fmla="*/ 3 w 10"/>
                  <a:gd name="T67" fmla="*/ 95 h 144"/>
                  <a:gd name="T68" fmla="*/ 3 w 10"/>
                  <a:gd name="T69" fmla="*/ 98 h 144"/>
                  <a:gd name="T70" fmla="*/ 3 w 10"/>
                  <a:gd name="T71" fmla="*/ 101 h 144"/>
                  <a:gd name="T72" fmla="*/ 3 w 10"/>
                  <a:gd name="T73" fmla="*/ 104 h 144"/>
                  <a:gd name="T74" fmla="*/ 3 w 10"/>
                  <a:gd name="T75" fmla="*/ 106 h 144"/>
                  <a:gd name="T76" fmla="*/ 3 w 10"/>
                  <a:gd name="T77" fmla="*/ 109 h 144"/>
                  <a:gd name="T78" fmla="*/ 2 w 10"/>
                  <a:gd name="T79" fmla="*/ 112 h 144"/>
                  <a:gd name="T80" fmla="*/ 2 w 10"/>
                  <a:gd name="T81" fmla="*/ 115 h 144"/>
                  <a:gd name="T82" fmla="*/ 2 w 10"/>
                  <a:gd name="T83" fmla="*/ 117 h 144"/>
                  <a:gd name="T84" fmla="*/ 2 w 10"/>
                  <a:gd name="T85" fmla="*/ 120 h 144"/>
                  <a:gd name="T86" fmla="*/ 1 w 10"/>
                  <a:gd name="T87" fmla="*/ 123 h 144"/>
                  <a:gd name="T88" fmla="*/ 1 w 10"/>
                  <a:gd name="T89" fmla="*/ 125 h 144"/>
                  <a:gd name="T90" fmla="*/ 1 w 10"/>
                  <a:gd name="T91" fmla="*/ 128 h 144"/>
                  <a:gd name="T92" fmla="*/ 1 w 10"/>
                  <a:gd name="T93" fmla="*/ 131 h 144"/>
                  <a:gd name="T94" fmla="*/ 1 w 10"/>
                  <a:gd name="T95" fmla="*/ 133 h 144"/>
                  <a:gd name="T96" fmla="*/ 0 w 10"/>
                  <a:gd name="T97" fmla="*/ 136 h 144"/>
                  <a:gd name="T98" fmla="*/ 0 w 10"/>
                  <a:gd name="T99" fmla="*/ 139 h 144"/>
                  <a:gd name="T100" fmla="*/ 0 w 10"/>
                  <a:gd name="T101" fmla="*/ 141 h 144"/>
                  <a:gd name="T102" fmla="*/ 0 w 10"/>
                  <a:gd name="T10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44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8" y="35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4"/>
                    </a:lnTo>
                    <a:lnTo>
                      <a:pt x="7" y="47"/>
                    </a:lnTo>
                    <a:lnTo>
                      <a:pt x="7" y="50"/>
                    </a:lnTo>
                    <a:lnTo>
                      <a:pt x="6" y="53"/>
                    </a:lnTo>
                    <a:lnTo>
                      <a:pt x="6" y="56"/>
                    </a:lnTo>
                    <a:lnTo>
                      <a:pt x="6" y="58"/>
                    </a:lnTo>
                    <a:lnTo>
                      <a:pt x="6" y="61"/>
                    </a:lnTo>
                    <a:lnTo>
                      <a:pt x="6" y="64"/>
                    </a:lnTo>
                    <a:lnTo>
                      <a:pt x="6" y="67"/>
                    </a:lnTo>
                    <a:lnTo>
                      <a:pt x="5" y="70"/>
                    </a:lnTo>
                    <a:lnTo>
                      <a:pt x="5" y="73"/>
                    </a:lnTo>
                    <a:lnTo>
                      <a:pt x="5" y="76"/>
                    </a:lnTo>
                    <a:lnTo>
                      <a:pt x="5" y="79"/>
                    </a:lnTo>
                    <a:lnTo>
                      <a:pt x="4" y="81"/>
                    </a:lnTo>
                    <a:lnTo>
                      <a:pt x="4" y="84"/>
                    </a:lnTo>
                    <a:lnTo>
                      <a:pt x="4" y="87"/>
                    </a:lnTo>
                    <a:lnTo>
                      <a:pt x="4" y="90"/>
                    </a:lnTo>
                    <a:lnTo>
                      <a:pt x="4" y="93"/>
                    </a:lnTo>
                    <a:lnTo>
                      <a:pt x="3" y="95"/>
                    </a:lnTo>
                    <a:lnTo>
                      <a:pt x="3" y="98"/>
                    </a:lnTo>
                    <a:lnTo>
                      <a:pt x="3" y="101"/>
                    </a:lnTo>
                    <a:lnTo>
                      <a:pt x="3" y="104"/>
                    </a:lnTo>
                    <a:lnTo>
                      <a:pt x="3" y="106"/>
                    </a:lnTo>
                    <a:lnTo>
                      <a:pt x="3" y="109"/>
                    </a:lnTo>
                    <a:lnTo>
                      <a:pt x="2" y="112"/>
                    </a:lnTo>
                    <a:lnTo>
                      <a:pt x="2" y="115"/>
                    </a:lnTo>
                    <a:lnTo>
                      <a:pt x="2" y="117"/>
                    </a:lnTo>
                    <a:lnTo>
                      <a:pt x="2" y="120"/>
                    </a:lnTo>
                    <a:lnTo>
                      <a:pt x="1" y="123"/>
                    </a:lnTo>
                    <a:lnTo>
                      <a:pt x="1" y="125"/>
                    </a:lnTo>
                    <a:lnTo>
                      <a:pt x="1" y="128"/>
                    </a:lnTo>
                    <a:lnTo>
                      <a:pt x="1" y="131"/>
                    </a:lnTo>
                    <a:lnTo>
                      <a:pt x="1" y="133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0" y="14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19" name="Freeform 1874"/>
              <p:cNvSpPr>
                <a:spLocks/>
              </p:cNvSpPr>
              <p:nvPr/>
            </p:nvSpPr>
            <p:spPr bwMode="auto">
              <a:xfrm>
                <a:off x="6807198" y="3777764"/>
                <a:ext cx="9843" cy="119095"/>
              </a:xfrm>
              <a:custGeom>
                <a:avLst/>
                <a:gdLst>
                  <a:gd name="T0" fmla="*/ 10 w 10"/>
                  <a:gd name="T1" fmla="*/ 0 h 121"/>
                  <a:gd name="T2" fmla="*/ 10 w 10"/>
                  <a:gd name="T3" fmla="*/ 3 h 121"/>
                  <a:gd name="T4" fmla="*/ 10 w 10"/>
                  <a:gd name="T5" fmla="*/ 5 h 121"/>
                  <a:gd name="T6" fmla="*/ 10 w 10"/>
                  <a:gd name="T7" fmla="*/ 8 h 121"/>
                  <a:gd name="T8" fmla="*/ 9 w 10"/>
                  <a:gd name="T9" fmla="*/ 11 h 121"/>
                  <a:gd name="T10" fmla="*/ 9 w 10"/>
                  <a:gd name="T11" fmla="*/ 13 h 121"/>
                  <a:gd name="T12" fmla="*/ 9 w 10"/>
                  <a:gd name="T13" fmla="*/ 16 h 121"/>
                  <a:gd name="T14" fmla="*/ 9 w 10"/>
                  <a:gd name="T15" fmla="*/ 18 h 121"/>
                  <a:gd name="T16" fmla="*/ 9 w 10"/>
                  <a:gd name="T17" fmla="*/ 21 h 121"/>
                  <a:gd name="T18" fmla="*/ 8 w 10"/>
                  <a:gd name="T19" fmla="*/ 24 h 121"/>
                  <a:gd name="T20" fmla="*/ 8 w 10"/>
                  <a:gd name="T21" fmla="*/ 26 h 121"/>
                  <a:gd name="T22" fmla="*/ 8 w 10"/>
                  <a:gd name="T23" fmla="*/ 28 h 121"/>
                  <a:gd name="T24" fmla="*/ 8 w 10"/>
                  <a:gd name="T25" fmla="*/ 31 h 121"/>
                  <a:gd name="T26" fmla="*/ 7 w 10"/>
                  <a:gd name="T27" fmla="*/ 34 h 121"/>
                  <a:gd name="T28" fmla="*/ 7 w 10"/>
                  <a:gd name="T29" fmla="*/ 36 h 121"/>
                  <a:gd name="T30" fmla="*/ 7 w 10"/>
                  <a:gd name="T31" fmla="*/ 39 h 121"/>
                  <a:gd name="T32" fmla="*/ 7 w 10"/>
                  <a:gd name="T33" fmla="*/ 41 h 121"/>
                  <a:gd name="T34" fmla="*/ 7 w 10"/>
                  <a:gd name="T35" fmla="*/ 43 h 121"/>
                  <a:gd name="T36" fmla="*/ 7 w 10"/>
                  <a:gd name="T37" fmla="*/ 46 h 121"/>
                  <a:gd name="T38" fmla="*/ 6 w 10"/>
                  <a:gd name="T39" fmla="*/ 48 h 121"/>
                  <a:gd name="T40" fmla="*/ 6 w 10"/>
                  <a:gd name="T41" fmla="*/ 51 h 121"/>
                  <a:gd name="T42" fmla="*/ 6 w 10"/>
                  <a:gd name="T43" fmla="*/ 53 h 121"/>
                  <a:gd name="T44" fmla="*/ 6 w 10"/>
                  <a:gd name="T45" fmla="*/ 56 h 121"/>
                  <a:gd name="T46" fmla="*/ 6 w 10"/>
                  <a:gd name="T47" fmla="*/ 58 h 121"/>
                  <a:gd name="T48" fmla="*/ 5 w 10"/>
                  <a:gd name="T49" fmla="*/ 60 h 121"/>
                  <a:gd name="T50" fmla="*/ 5 w 10"/>
                  <a:gd name="T51" fmla="*/ 63 h 121"/>
                  <a:gd name="T52" fmla="*/ 5 w 10"/>
                  <a:gd name="T53" fmla="*/ 65 h 121"/>
                  <a:gd name="T54" fmla="*/ 5 w 10"/>
                  <a:gd name="T55" fmla="*/ 67 h 121"/>
                  <a:gd name="T56" fmla="*/ 4 w 10"/>
                  <a:gd name="T57" fmla="*/ 70 h 121"/>
                  <a:gd name="T58" fmla="*/ 4 w 10"/>
                  <a:gd name="T59" fmla="*/ 72 h 121"/>
                  <a:gd name="T60" fmla="*/ 4 w 10"/>
                  <a:gd name="T61" fmla="*/ 75 h 121"/>
                  <a:gd name="T62" fmla="*/ 4 w 10"/>
                  <a:gd name="T63" fmla="*/ 77 h 121"/>
                  <a:gd name="T64" fmla="*/ 4 w 10"/>
                  <a:gd name="T65" fmla="*/ 79 h 121"/>
                  <a:gd name="T66" fmla="*/ 3 w 10"/>
                  <a:gd name="T67" fmla="*/ 81 h 121"/>
                  <a:gd name="T68" fmla="*/ 3 w 10"/>
                  <a:gd name="T69" fmla="*/ 84 h 121"/>
                  <a:gd name="T70" fmla="*/ 3 w 10"/>
                  <a:gd name="T71" fmla="*/ 86 h 121"/>
                  <a:gd name="T72" fmla="*/ 3 w 10"/>
                  <a:gd name="T73" fmla="*/ 88 h 121"/>
                  <a:gd name="T74" fmla="*/ 3 w 10"/>
                  <a:gd name="T75" fmla="*/ 90 h 121"/>
                  <a:gd name="T76" fmla="*/ 3 w 10"/>
                  <a:gd name="T77" fmla="*/ 93 h 121"/>
                  <a:gd name="T78" fmla="*/ 2 w 10"/>
                  <a:gd name="T79" fmla="*/ 95 h 121"/>
                  <a:gd name="T80" fmla="*/ 2 w 10"/>
                  <a:gd name="T81" fmla="*/ 97 h 121"/>
                  <a:gd name="T82" fmla="*/ 2 w 10"/>
                  <a:gd name="T83" fmla="*/ 99 h 121"/>
                  <a:gd name="T84" fmla="*/ 2 w 10"/>
                  <a:gd name="T85" fmla="*/ 102 h 121"/>
                  <a:gd name="T86" fmla="*/ 1 w 10"/>
                  <a:gd name="T87" fmla="*/ 104 h 121"/>
                  <a:gd name="T88" fmla="*/ 1 w 10"/>
                  <a:gd name="T89" fmla="*/ 106 h 121"/>
                  <a:gd name="T90" fmla="*/ 1 w 10"/>
                  <a:gd name="T91" fmla="*/ 108 h 121"/>
                  <a:gd name="T92" fmla="*/ 1 w 10"/>
                  <a:gd name="T93" fmla="*/ 110 h 121"/>
                  <a:gd name="T94" fmla="*/ 1 w 10"/>
                  <a:gd name="T95" fmla="*/ 112 h 121"/>
                  <a:gd name="T96" fmla="*/ 0 w 10"/>
                  <a:gd name="T97" fmla="*/ 115 h 121"/>
                  <a:gd name="T98" fmla="*/ 0 w 10"/>
                  <a:gd name="T99" fmla="*/ 117 h 121"/>
                  <a:gd name="T100" fmla="*/ 0 w 10"/>
                  <a:gd name="T101" fmla="*/ 119 h 121"/>
                  <a:gd name="T102" fmla="*/ 0 w 10"/>
                  <a:gd name="T10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21">
                    <a:moveTo>
                      <a:pt x="10" y="0"/>
                    </a:moveTo>
                    <a:lnTo>
                      <a:pt x="10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8" y="24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8" y="31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7" y="46"/>
                    </a:lnTo>
                    <a:lnTo>
                      <a:pt x="6" y="48"/>
                    </a:lnTo>
                    <a:lnTo>
                      <a:pt x="6" y="51"/>
                    </a:lnTo>
                    <a:lnTo>
                      <a:pt x="6" y="53"/>
                    </a:lnTo>
                    <a:lnTo>
                      <a:pt x="6" y="56"/>
                    </a:lnTo>
                    <a:lnTo>
                      <a:pt x="6" y="58"/>
                    </a:lnTo>
                    <a:lnTo>
                      <a:pt x="5" y="60"/>
                    </a:lnTo>
                    <a:lnTo>
                      <a:pt x="5" y="63"/>
                    </a:lnTo>
                    <a:lnTo>
                      <a:pt x="5" y="65"/>
                    </a:lnTo>
                    <a:lnTo>
                      <a:pt x="5" y="67"/>
                    </a:lnTo>
                    <a:lnTo>
                      <a:pt x="4" y="70"/>
                    </a:lnTo>
                    <a:lnTo>
                      <a:pt x="4" y="72"/>
                    </a:lnTo>
                    <a:lnTo>
                      <a:pt x="4" y="75"/>
                    </a:lnTo>
                    <a:lnTo>
                      <a:pt x="4" y="77"/>
                    </a:lnTo>
                    <a:lnTo>
                      <a:pt x="4" y="79"/>
                    </a:lnTo>
                    <a:lnTo>
                      <a:pt x="3" y="81"/>
                    </a:lnTo>
                    <a:lnTo>
                      <a:pt x="3" y="84"/>
                    </a:lnTo>
                    <a:lnTo>
                      <a:pt x="3" y="86"/>
                    </a:lnTo>
                    <a:lnTo>
                      <a:pt x="3" y="88"/>
                    </a:lnTo>
                    <a:lnTo>
                      <a:pt x="3" y="90"/>
                    </a:lnTo>
                    <a:lnTo>
                      <a:pt x="3" y="93"/>
                    </a:lnTo>
                    <a:lnTo>
                      <a:pt x="2" y="95"/>
                    </a:lnTo>
                    <a:lnTo>
                      <a:pt x="2" y="97"/>
                    </a:lnTo>
                    <a:lnTo>
                      <a:pt x="2" y="99"/>
                    </a:lnTo>
                    <a:lnTo>
                      <a:pt x="2" y="102"/>
                    </a:lnTo>
                    <a:lnTo>
                      <a:pt x="1" y="104"/>
                    </a:lnTo>
                    <a:lnTo>
                      <a:pt x="1" y="106"/>
                    </a:lnTo>
                    <a:lnTo>
                      <a:pt x="1" y="108"/>
                    </a:lnTo>
                    <a:lnTo>
                      <a:pt x="1" y="110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0" name="Freeform 1875"/>
              <p:cNvSpPr>
                <a:spLocks/>
              </p:cNvSpPr>
              <p:nvPr/>
            </p:nvSpPr>
            <p:spPr bwMode="auto">
              <a:xfrm>
                <a:off x="6797356" y="3894890"/>
                <a:ext cx="9843" cy="95473"/>
              </a:xfrm>
              <a:custGeom>
                <a:avLst/>
                <a:gdLst>
                  <a:gd name="T0" fmla="*/ 10 w 10"/>
                  <a:gd name="T1" fmla="*/ 0 h 97"/>
                  <a:gd name="T2" fmla="*/ 10 w 10"/>
                  <a:gd name="T3" fmla="*/ 2 h 97"/>
                  <a:gd name="T4" fmla="*/ 10 w 10"/>
                  <a:gd name="T5" fmla="*/ 4 h 97"/>
                  <a:gd name="T6" fmla="*/ 10 w 10"/>
                  <a:gd name="T7" fmla="*/ 6 h 97"/>
                  <a:gd name="T8" fmla="*/ 9 w 10"/>
                  <a:gd name="T9" fmla="*/ 8 h 97"/>
                  <a:gd name="T10" fmla="*/ 9 w 10"/>
                  <a:gd name="T11" fmla="*/ 10 h 97"/>
                  <a:gd name="T12" fmla="*/ 9 w 10"/>
                  <a:gd name="T13" fmla="*/ 12 h 97"/>
                  <a:gd name="T14" fmla="*/ 9 w 10"/>
                  <a:gd name="T15" fmla="*/ 14 h 97"/>
                  <a:gd name="T16" fmla="*/ 9 w 10"/>
                  <a:gd name="T17" fmla="*/ 16 h 97"/>
                  <a:gd name="T18" fmla="*/ 8 w 10"/>
                  <a:gd name="T19" fmla="*/ 19 h 97"/>
                  <a:gd name="T20" fmla="*/ 8 w 10"/>
                  <a:gd name="T21" fmla="*/ 20 h 97"/>
                  <a:gd name="T22" fmla="*/ 8 w 10"/>
                  <a:gd name="T23" fmla="*/ 23 h 97"/>
                  <a:gd name="T24" fmla="*/ 8 w 10"/>
                  <a:gd name="T25" fmla="*/ 25 h 97"/>
                  <a:gd name="T26" fmla="*/ 7 w 10"/>
                  <a:gd name="T27" fmla="*/ 26 h 97"/>
                  <a:gd name="T28" fmla="*/ 7 w 10"/>
                  <a:gd name="T29" fmla="*/ 29 h 97"/>
                  <a:gd name="T30" fmla="*/ 7 w 10"/>
                  <a:gd name="T31" fmla="*/ 31 h 97"/>
                  <a:gd name="T32" fmla="*/ 7 w 10"/>
                  <a:gd name="T33" fmla="*/ 32 h 97"/>
                  <a:gd name="T34" fmla="*/ 7 w 10"/>
                  <a:gd name="T35" fmla="*/ 35 h 97"/>
                  <a:gd name="T36" fmla="*/ 7 w 10"/>
                  <a:gd name="T37" fmla="*/ 36 h 97"/>
                  <a:gd name="T38" fmla="*/ 6 w 10"/>
                  <a:gd name="T39" fmla="*/ 38 h 97"/>
                  <a:gd name="T40" fmla="*/ 6 w 10"/>
                  <a:gd name="T41" fmla="*/ 40 h 97"/>
                  <a:gd name="T42" fmla="*/ 6 w 10"/>
                  <a:gd name="T43" fmla="*/ 42 h 97"/>
                  <a:gd name="T44" fmla="*/ 6 w 10"/>
                  <a:gd name="T45" fmla="*/ 44 h 97"/>
                  <a:gd name="T46" fmla="*/ 6 w 10"/>
                  <a:gd name="T47" fmla="*/ 46 h 97"/>
                  <a:gd name="T48" fmla="*/ 5 w 10"/>
                  <a:gd name="T49" fmla="*/ 48 h 97"/>
                  <a:gd name="T50" fmla="*/ 5 w 10"/>
                  <a:gd name="T51" fmla="*/ 50 h 97"/>
                  <a:gd name="T52" fmla="*/ 5 w 10"/>
                  <a:gd name="T53" fmla="*/ 52 h 97"/>
                  <a:gd name="T54" fmla="*/ 5 w 10"/>
                  <a:gd name="T55" fmla="*/ 54 h 97"/>
                  <a:gd name="T56" fmla="*/ 4 w 10"/>
                  <a:gd name="T57" fmla="*/ 56 h 97"/>
                  <a:gd name="T58" fmla="*/ 4 w 10"/>
                  <a:gd name="T59" fmla="*/ 57 h 97"/>
                  <a:gd name="T60" fmla="*/ 4 w 10"/>
                  <a:gd name="T61" fmla="*/ 59 h 97"/>
                  <a:gd name="T62" fmla="*/ 4 w 10"/>
                  <a:gd name="T63" fmla="*/ 61 h 97"/>
                  <a:gd name="T64" fmla="*/ 4 w 10"/>
                  <a:gd name="T65" fmla="*/ 63 h 97"/>
                  <a:gd name="T66" fmla="*/ 4 w 10"/>
                  <a:gd name="T67" fmla="*/ 65 h 97"/>
                  <a:gd name="T68" fmla="*/ 3 w 10"/>
                  <a:gd name="T69" fmla="*/ 67 h 97"/>
                  <a:gd name="T70" fmla="*/ 3 w 10"/>
                  <a:gd name="T71" fmla="*/ 68 h 97"/>
                  <a:gd name="T72" fmla="*/ 3 w 10"/>
                  <a:gd name="T73" fmla="*/ 70 h 97"/>
                  <a:gd name="T74" fmla="*/ 3 w 10"/>
                  <a:gd name="T75" fmla="*/ 72 h 97"/>
                  <a:gd name="T76" fmla="*/ 3 w 10"/>
                  <a:gd name="T77" fmla="*/ 74 h 97"/>
                  <a:gd name="T78" fmla="*/ 2 w 10"/>
                  <a:gd name="T79" fmla="*/ 76 h 97"/>
                  <a:gd name="T80" fmla="*/ 2 w 10"/>
                  <a:gd name="T81" fmla="*/ 77 h 97"/>
                  <a:gd name="T82" fmla="*/ 2 w 10"/>
                  <a:gd name="T83" fmla="*/ 79 h 97"/>
                  <a:gd name="T84" fmla="*/ 2 w 10"/>
                  <a:gd name="T85" fmla="*/ 81 h 97"/>
                  <a:gd name="T86" fmla="*/ 1 w 10"/>
                  <a:gd name="T87" fmla="*/ 83 h 97"/>
                  <a:gd name="T88" fmla="*/ 1 w 10"/>
                  <a:gd name="T89" fmla="*/ 84 h 97"/>
                  <a:gd name="T90" fmla="*/ 1 w 10"/>
                  <a:gd name="T91" fmla="*/ 86 h 97"/>
                  <a:gd name="T92" fmla="*/ 1 w 10"/>
                  <a:gd name="T93" fmla="*/ 88 h 97"/>
                  <a:gd name="T94" fmla="*/ 1 w 10"/>
                  <a:gd name="T95" fmla="*/ 90 h 97"/>
                  <a:gd name="T96" fmla="*/ 1 w 10"/>
                  <a:gd name="T97" fmla="*/ 91 h 97"/>
                  <a:gd name="T98" fmla="*/ 0 w 10"/>
                  <a:gd name="T99" fmla="*/ 93 h 97"/>
                  <a:gd name="T100" fmla="*/ 0 w 10"/>
                  <a:gd name="T101" fmla="*/ 95 h 97"/>
                  <a:gd name="T102" fmla="*/ 0 w 10"/>
                  <a:gd name="T10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7">
                    <a:moveTo>
                      <a:pt x="10" y="0"/>
                    </a:move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7" y="26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7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5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4" y="57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3" y="67"/>
                    </a:lnTo>
                    <a:lnTo>
                      <a:pt x="3" y="68"/>
                    </a:lnTo>
                    <a:lnTo>
                      <a:pt x="3" y="70"/>
                    </a:lnTo>
                    <a:lnTo>
                      <a:pt x="3" y="72"/>
                    </a:lnTo>
                    <a:lnTo>
                      <a:pt x="3" y="74"/>
                    </a:lnTo>
                    <a:lnTo>
                      <a:pt x="2" y="76"/>
                    </a:lnTo>
                    <a:lnTo>
                      <a:pt x="2" y="77"/>
                    </a:lnTo>
                    <a:lnTo>
                      <a:pt x="2" y="79"/>
                    </a:lnTo>
                    <a:lnTo>
                      <a:pt x="2" y="81"/>
                    </a:lnTo>
                    <a:lnTo>
                      <a:pt x="1" y="83"/>
                    </a:lnTo>
                    <a:lnTo>
                      <a:pt x="1" y="84"/>
                    </a:lnTo>
                    <a:lnTo>
                      <a:pt x="1" y="86"/>
                    </a:lnTo>
                    <a:lnTo>
                      <a:pt x="1" y="88"/>
                    </a:lnTo>
                    <a:lnTo>
                      <a:pt x="1" y="90"/>
                    </a:lnTo>
                    <a:lnTo>
                      <a:pt x="1" y="91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0" y="9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1" name="Freeform 1876"/>
              <p:cNvSpPr>
                <a:spLocks/>
              </p:cNvSpPr>
              <p:nvPr/>
            </p:nvSpPr>
            <p:spPr bwMode="auto">
              <a:xfrm>
                <a:off x="6787513" y="3988393"/>
                <a:ext cx="9843" cy="76771"/>
              </a:xfrm>
              <a:custGeom>
                <a:avLst/>
                <a:gdLst>
                  <a:gd name="T0" fmla="*/ 10 w 10"/>
                  <a:gd name="T1" fmla="*/ 0 h 78"/>
                  <a:gd name="T2" fmla="*/ 10 w 10"/>
                  <a:gd name="T3" fmla="*/ 2 h 78"/>
                  <a:gd name="T4" fmla="*/ 10 w 10"/>
                  <a:gd name="T5" fmla="*/ 3 h 78"/>
                  <a:gd name="T6" fmla="*/ 10 w 10"/>
                  <a:gd name="T7" fmla="*/ 5 h 78"/>
                  <a:gd name="T8" fmla="*/ 9 w 10"/>
                  <a:gd name="T9" fmla="*/ 6 h 78"/>
                  <a:gd name="T10" fmla="*/ 9 w 10"/>
                  <a:gd name="T11" fmla="*/ 8 h 78"/>
                  <a:gd name="T12" fmla="*/ 9 w 10"/>
                  <a:gd name="T13" fmla="*/ 10 h 78"/>
                  <a:gd name="T14" fmla="*/ 9 w 10"/>
                  <a:gd name="T15" fmla="*/ 12 h 78"/>
                  <a:gd name="T16" fmla="*/ 9 w 10"/>
                  <a:gd name="T17" fmla="*/ 13 h 78"/>
                  <a:gd name="T18" fmla="*/ 8 w 10"/>
                  <a:gd name="T19" fmla="*/ 15 h 78"/>
                  <a:gd name="T20" fmla="*/ 8 w 10"/>
                  <a:gd name="T21" fmla="*/ 16 h 78"/>
                  <a:gd name="T22" fmla="*/ 8 w 10"/>
                  <a:gd name="T23" fmla="*/ 18 h 78"/>
                  <a:gd name="T24" fmla="*/ 8 w 10"/>
                  <a:gd name="T25" fmla="*/ 20 h 78"/>
                  <a:gd name="T26" fmla="*/ 7 w 10"/>
                  <a:gd name="T27" fmla="*/ 21 h 78"/>
                  <a:gd name="T28" fmla="*/ 7 w 10"/>
                  <a:gd name="T29" fmla="*/ 23 h 78"/>
                  <a:gd name="T30" fmla="*/ 7 w 10"/>
                  <a:gd name="T31" fmla="*/ 24 h 78"/>
                  <a:gd name="T32" fmla="*/ 7 w 10"/>
                  <a:gd name="T33" fmla="*/ 26 h 78"/>
                  <a:gd name="T34" fmla="*/ 7 w 10"/>
                  <a:gd name="T35" fmla="*/ 28 h 78"/>
                  <a:gd name="T36" fmla="*/ 7 w 10"/>
                  <a:gd name="T37" fmla="*/ 29 h 78"/>
                  <a:gd name="T38" fmla="*/ 6 w 10"/>
                  <a:gd name="T39" fmla="*/ 31 h 78"/>
                  <a:gd name="T40" fmla="*/ 6 w 10"/>
                  <a:gd name="T41" fmla="*/ 32 h 78"/>
                  <a:gd name="T42" fmla="*/ 6 w 10"/>
                  <a:gd name="T43" fmla="*/ 34 h 78"/>
                  <a:gd name="T44" fmla="*/ 6 w 10"/>
                  <a:gd name="T45" fmla="*/ 35 h 78"/>
                  <a:gd name="T46" fmla="*/ 6 w 10"/>
                  <a:gd name="T47" fmla="*/ 37 h 78"/>
                  <a:gd name="T48" fmla="*/ 5 w 10"/>
                  <a:gd name="T49" fmla="*/ 38 h 78"/>
                  <a:gd name="T50" fmla="*/ 5 w 10"/>
                  <a:gd name="T51" fmla="*/ 40 h 78"/>
                  <a:gd name="T52" fmla="*/ 5 w 10"/>
                  <a:gd name="T53" fmla="*/ 42 h 78"/>
                  <a:gd name="T54" fmla="*/ 5 w 10"/>
                  <a:gd name="T55" fmla="*/ 43 h 78"/>
                  <a:gd name="T56" fmla="*/ 4 w 10"/>
                  <a:gd name="T57" fmla="*/ 45 h 78"/>
                  <a:gd name="T58" fmla="*/ 4 w 10"/>
                  <a:gd name="T59" fmla="*/ 46 h 78"/>
                  <a:gd name="T60" fmla="*/ 4 w 10"/>
                  <a:gd name="T61" fmla="*/ 48 h 78"/>
                  <a:gd name="T62" fmla="*/ 4 w 10"/>
                  <a:gd name="T63" fmla="*/ 49 h 78"/>
                  <a:gd name="T64" fmla="*/ 4 w 10"/>
                  <a:gd name="T65" fmla="*/ 51 h 78"/>
                  <a:gd name="T66" fmla="*/ 4 w 10"/>
                  <a:gd name="T67" fmla="*/ 52 h 78"/>
                  <a:gd name="T68" fmla="*/ 3 w 10"/>
                  <a:gd name="T69" fmla="*/ 54 h 78"/>
                  <a:gd name="T70" fmla="*/ 3 w 10"/>
                  <a:gd name="T71" fmla="*/ 55 h 78"/>
                  <a:gd name="T72" fmla="*/ 3 w 10"/>
                  <a:gd name="T73" fmla="*/ 57 h 78"/>
                  <a:gd name="T74" fmla="*/ 3 w 10"/>
                  <a:gd name="T75" fmla="*/ 58 h 78"/>
                  <a:gd name="T76" fmla="*/ 3 w 10"/>
                  <a:gd name="T77" fmla="*/ 60 h 78"/>
                  <a:gd name="T78" fmla="*/ 2 w 10"/>
                  <a:gd name="T79" fmla="*/ 61 h 78"/>
                  <a:gd name="T80" fmla="*/ 2 w 10"/>
                  <a:gd name="T81" fmla="*/ 62 h 78"/>
                  <a:gd name="T82" fmla="*/ 2 w 10"/>
                  <a:gd name="T83" fmla="*/ 64 h 78"/>
                  <a:gd name="T84" fmla="*/ 2 w 10"/>
                  <a:gd name="T85" fmla="*/ 65 h 78"/>
                  <a:gd name="T86" fmla="*/ 1 w 10"/>
                  <a:gd name="T87" fmla="*/ 67 h 78"/>
                  <a:gd name="T88" fmla="*/ 1 w 10"/>
                  <a:gd name="T89" fmla="*/ 68 h 78"/>
                  <a:gd name="T90" fmla="*/ 1 w 10"/>
                  <a:gd name="T91" fmla="*/ 70 h 78"/>
                  <a:gd name="T92" fmla="*/ 1 w 10"/>
                  <a:gd name="T93" fmla="*/ 71 h 78"/>
                  <a:gd name="T94" fmla="*/ 1 w 10"/>
                  <a:gd name="T95" fmla="*/ 72 h 78"/>
                  <a:gd name="T96" fmla="*/ 1 w 10"/>
                  <a:gd name="T97" fmla="*/ 74 h 78"/>
                  <a:gd name="T98" fmla="*/ 0 w 10"/>
                  <a:gd name="T99" fmla="*/ 75 h 78"/>
                  <a:gd name="T100" fmla="*/ 0 w 10"/>
                  <a:gd name="T101" fmla="*/ 76 h 78"/>
                  <a:gd name="T102" fmla="*/ 0 w 10"/>
                  <a:gd name="T10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8">
                    <a:moveTo>
                      <a:pt x="10" y="0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6" y="31"/>
                    </a:lnTo>
                    <a:lnTo>
                      <a:pt x="6" y="32"/>
                    </a:lnTo>
                    <a:lnTo>
                      <a:pt x="6" y="34"/>
                    </a:lnTo>
                    <a:lnTo>
                      <a:pt x="6" y="35"/>
                    </a:lnTo>
                    <a:lnTo>
                      <a:pt x="6" y="37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4" y="45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4" y="51"/>
                    </a:lnTo>
                    <a:lnTo>
                      <a:pt x="4" y="52"/>
                    </a:lnTo>
                    <a:lnTo>
                      <a:pt x="3" y="54"/>
                    </a:lnTo>
                    <a:lnTo>
                      <a:pt x="3" y="55"/>
                    </a:lnTo>
                    <a:lnTo>
                      <a:pt x="3" y="57"/>
                    </a:lnTo>
                    <a:lnTo>
                      <a:pt x="3" y="58"/>
                    </a:lnTo>
                    <a:lnTo>
                      <a:pt x="3" y="60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2" y="64"/>
                    </a:lnTo>
                    <a:lnTo>
                      <a:pt x="2" y="65"/>
                    </a:lnTo>
                    <a:lnTo>
                      <a:pt x="1" y="67"/>
                    </a:lnTo>
                    <a:lnTo>
                      <a:pt x="1" y="68"/>
                    </a:lnTo>
                    <a:lnTo>
                      <a:pt x="1" y="70"/>
                    </a:lnTo>
                    <a:lnTo>
                      <a:pt x="1" y="71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2" name="Freeform 1877"/>
              <p:cNvSpPr>
                <a:spLocks/>
              </p:cNvSpPr>
              <p:nvPr/>
            </p:nvSpPr>
            <p:spPr bwMode="auto">
              <a:xfrm>
                <a:off x="6777671" y="4063196"/>
                <a:ext cx="9843" cy="63977"/>
              </a:xfrm>
              <a:custGeom>
                <a:avLst/>
                <a:gdLst>
                  <a:gd name="T0" fmla="*/ 10 w 10"/>
                  <a:gd name="T1" fmla="*/ 0 h 65"/>
                  <a:gd name="T2" fmla="*/ 10 w 10"/>
                  <a:gd name="T3" fmla="*/ 2 h 65"/>
                  <a:gd name="T4" fmla="*/ 10 w 10"/>
                  <a:gd name="T5" fmla="*/ 3 h 65"/>
                  <a:gd name="T6" fmla="*/ 10 w 10"/>
                  <a:gd name="T7" fmla="*/ 5 h 65"/>
                  <a:gd name="T8" fmla="*/ 9 w 10"/>
                  <a:gd name="T9" fmla="*/ 6 h 65"/>
                  <a:gd name="T10" fmla="*/ 9 w 10"/>
                  <a:gd name="T11" fmla="*/ 7 h 65"/>
                  <a:gd name="T12" fmla="*/ 9 w 10"/>
                  <a:gd name="T13" fmla="*/ 9 h 65"/>
                  <a:gd name="T14" fmla="*/ 9 w 10"/>
                  <a:gd name="T15" fmla="*/ 10 h 65"/>
                  <a:gd name="T16" fmla="*/ 9 w 10"/>
                  <a:gd name="T17" fmla="*/ 11 h 65"/>
                  <a:gd name="T18" fmla="*/ 9 w 10"/>
                  <a:gd name="T19" fmla="*/ 13 h 65"/>
                  <a:gd name="T20" fmla="*/ 8 w 10"/>
                  <a:gd name="T21" fmla="*/ 14 h 65"/>
                  <a:gd name="T22" fmla="*/ 8 w 10"/>
                  <a:gd name="T23" fmla="*/ 15 h 65"/>
                  <a:gd name="T24" fmla="*/ 8 w 10"/>
                  <a:gd name="T25" fmla="*/ 17 h 65"/>
                  <a:gd name="T26" fmla="*/ 8 w 10"/>
                  <a:gd name="T27" fmla="*/ 18 h 65"/>
                  <a:gd name="T28" fmla="*/ 7 w 10"/>
                  <a:gd name="T29" fmla="*/ 19 h 65"/>
                  <a:gd name="T30" fmla="*/ 7 w 10"/>
                  <a:gd name="T31" fmla="*/ 21 h 65"/>
                  <a:gd name="T32" fmla="*/ 7 w 10"/>
                  <a:gd name="T33" fmla="*/ 22 h 65"/>
                  <a:gd name="T34" fmla="*/ 7 w 10"/>
                  <a:gd name="T35" fmla="*/ 23 h 65"/>
                  <a:gd name="T36" fmla="*/ 7 w 10"/>
                  <a:gd name="T37" fmla="*/ 24 h 65"/>
                  <a:gd name="T38" fmla="*/ 6 w 10"/>
                  <a:gd name="T39" fmla="*/ 26 h 65"/>
                  <a:gd name="T40" fmla="*/ 6 w 10"/>
                  <a:gd name="T41" fmla="*/ 27 h 65"/>
                  <a:gd name="T42" fmla="*/ 6 w 10"/>
                  <a:gd name="T43" fmla="*/ 28 h 65"/>
                  <a:gd name="T44" fmla="*/ 6 w 10"/>
                  <a:gd name="T45" fmla="*/ 30 h 65"/>
                  <a:gd name="T46" fmla="*/ 6 w 10"/>
                  <a:gd name="T47" fmla="*/ 31 h 65"/>
                  <a:gd name="T48" fmla="*/ 6 w 10"/>
                  <a:gd name="T49" fmla="*/ 32 h 65"/>
                  <a:gd name="T50" fmla="*/ 5 w 10"/>
                  <a:gd name="T51" fmla="*/ 33 h 65"/>
                  <a:gd name="T52" fmla="*/ 5 w 10"/>
                  <a:gd name="T53" fmla="*/ 35 h 65"/>
                  <a:gd name="T54" fmla="*/ 5 w 10"/>
                  <a:gd name="T55" fmla="*/ 36 h 65"/>
                  <a:gd name="T56" fmla="*/ 5 w 10"/>
                  <a:gd name="T57" fmla="*/ 37 h 65"/>
                  <a:gd name="T58" fmla="*/ 4 w 10"/>
                  <a:gd name="T59" fmla="*/ 38 h 65"/>
                  <a:gd name="T60" fmla="*/ 4 w 10"/>
                  <a:gd name="T61" fmla="*/ 40 h 65"/>
                  <a:gd name="T62" fmla="*/ 4 w 10"/>
                  <a:gd name="T63" fmla="*/ 41 h 65"/>
                  <a:gd name="T64" fmla="*/ 4 w 10"/>
                  <a:gd name="T65" fmla="*/ 42 h 65"/>
                  <a:gd name="T66" fmla="*/ 4 w 10"/>
                  <a:gd name="T67" fmla="*/ 43 h 65"/>
                  <a:gd name="T68" fmla="*/ 3 w 10"/>
                  <a:gd name="T69" fmla="*/ 45 h 65"/>
                  <a:gd name="T70" fmla="*/ 3 w 10"/>
                  <a:gd name="T71" fmla="*/ 46 h 65"/>
                  <a:gd name="T72" fmla="*/ 3 w 10"/>
                  <a:gd name="T73" fmla="*/ 47 h 65"/>
                  <a:gd name="T74" fmla="*/ 3 w 10"/>
                  <a:gd name="T75" fmla="*/ 48 h 65"/>
                  <a:gd name="T76" fmla="*/ 3 w 10"/>
                  <a:gd name="T77" fmla="*/ 50 h 65"/>
                  <a:gd name="T78" fmla="*/ 3 w 10"/>
                  <a:gd name="T79" fmla="*/ 51 h 65"/>
                  <a:gd name="T80" fmla="*/ 2 w 10"/>
                  <a:gd name="T81" fmla="*/ 52 h 65"/>
                  <a:gd name="T82" fmla="*/ 2 w 10"/>
                  <a:gd name="T83" fmla="*/ 53 h 65"/>
                  <a:gd name="T84" fmla="*/ 2 w 10"/>
                  <a:gd name="T85" fmla="*/ 54 h 65"/>
                  <a:gd name="T86" fmla="*/ 2 w 10"/>
                  <a:gd name="T87" fmla="*/ 55 h 65"/>
                  <a:gd name="T88" fmla="*/ 1 w 10"/>
                  <a:gd name="T89" fmla="*/ 57 h 65"/>
                  <a:gd name="T90" fmla="*/ 1 w 10"/>
                  <a:gd name="T91" fmla="*/ 58 h 65"/>
                  <a:gd name="T92" fmla="*/ 1 w 10"/>
                  <a:gd name="T93" fmla="*/ 59 h 65"/>
                  <a:gd name="T94" fmla="*/ 1 w 10"/>
                  <a:gd name="T95" fmla="*/ 60 h 65"/>
                  <a:gd name="T96" fmla="*/ 1 w 10"/>
                  <a:gd name="T97" fmla="*/ 61 h 65"/>
                  <a:gd name="T98" fmla="*/ 0 w 10"/>
                  <a:gd name="T99" fmla="*/ 62 h 65"/>
                  <a:gd name="T100" fmla="*/ 0 w 10"/>
                  <a:gd name="T101" fmla="*/ 64 h 65"/>
                  <a:gd name="T102" fmla="*/ 0 w 10"/>
                  <a:gd name="T10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5">
                    <a:moveTo>
                      <a:pt x="10" y="0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6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3" y="51"/>
                    </a:lnTo>
                    <a:lnTo>
                      <a:pt x="2" y="52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2" y="55"/>
                    </a:lnTo>
                    <a:lnTo>
                      <a:pt x="1" y="57"/>
                    </a:lnTo>
                    <a:lnTo>
                      <a:pt x="1" y="58"/>
                    </a:lnTo>
                    <a:lnTo>
                      <a:pt x="1" y="59"/>
                    </a:lnTo>
                    <a:lnTo>
                      <a:pt x="1" y="60"/>
                    </a:lnTo>
                    <a:lnTo>
                      <a:pt x="1" y="61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3" name="Freeform 1878"/>
              <p:cNvSpPr>
                <a:spLocks/>
              </p:cNvSpPr>
              <p:nvPr/>
            </p:nvSpPr>
            <p:spPr bwMode="auto">
              <a:xfrm>
                <a:off x="6767828" y="4126188"/>
                <a:ext cx="9843" cy="52166"/>
              </a:xfrm>
              <a:custGeom>
                <a:avLst/>
                <a:gdLst>
                  <a:gd name="T0" fmla="*/ 10 w 10"/>
                  <a:gd name="T1" fmla="*/ 0 h 53"/>
                  <a:gd name="T2" fmla="*/ 10 w 10"/>
                  <a:gd name="T3" fmla="*/ 1 h 53"/>
                  <a:gd name="T4" fmla="*/ 10 w 10"/>
                  <a:gd name="T5" fmla="*/ 2 h 53"/>
                  <a:gd name="T6" fmla="*/ 10 w 10"/>
                  <a:gd name="T7" fmla="*/ 3 h 53"/>
                  <a:gd name="T8" fmla="*/ 9 w 10"/>
                  <a:gd name="T9" fmla="*/ 4 h 53"/>
                  <a:gd name="T10" fmla="*/ 9 w 10"/>
                  <a:gd name="T11" fmla="*/ 5 h 53"/>
                  <a:gd name="T12" fmla="*/ 9 w 10"/>
                  <a:gd name="T13" fmla="*/ 6 h 53"/>
                  <a:gd name="T14" fmla="*/ 9 w 10"/>
                  <a:gd name="T15" fmla="*/ 7 h 53"/>
                  <a:gd name="T16" fmla="*/ 9 w 10"/>
                  <a:gd name="T17" fmla="*/ 9 h 53"/>
                  <a:gd name="T18" fmla="*/ 9 w 10"/>
                  <a:gd name="T19" fmla="*/ 10 h 53"/>
                  <a:gd name="T20" fmla="*/ 8 w 10"/>
                  <a:gd name="T21" fmla="*/ 11 h 53"/>
                  <a:gd name="T22" fmla="*/ 8 w 10"/>
                  <a:gd name="T23" fmla="*/ 12 h 53"/>
                  <a:gd name="T24" fmla="*/ 8 w 10"/>
                  <a:gd name="T25" fmla="*/ 13 h 53"/>
                  <a:gd name="T26" fmla="*/ 8 w 10"/>
                  <a:gd name="T27" fmla="*/ 14 h 53"/>
                  <a:gd name="T28" fmla="*/ 7 w 10"/>
                  <a:gd name="T29" fmla="*/ 15 h 53"/>
                  <a:gd name="T30" fmla="*/ 7 w 10"/>
                  <a:gd name="T31" fmla="*/ 16 h 53"/>
                  <a:gd name="T32" fmla="*/ 7 w 10"/>
                  <a:gd name="T33" fmla="*/ 18 h 53"/>
                  <a:gd name="T34" fmla="*/ 7 w 10"/>
                  <a:gd name="T35" fmla="*/ 19 h 53"/>
                  <a:gd name="T36" fmla="*/ 7 w 10"/>
                  <a:gd name="T37" fmla="*/ 20 h 53"/>
                  <a:gd name="T38" fmla="*/ 6 w 10"/>
                  <a:gd name="T39" fmla="*/ 21 h 53"/>
                  <a:gd name="T40" fmla="*/ 6 w 10"/>
                  <a:gd name="T41" fmla="*/ 22 h 53"/>
                  <a:gd name="T42" fmla="*/ 6 w 10"/>
                  <a:gd name="T43" fmla="*/ 23 h 53"/>
                  <a:gd name="T44" fmla="*/ 6 w 10"/>
                  <a:gd name="T45" fmla="*/ 24 h 53"/>
                  <a:gd name="T46" fmla="*/ 6 w 10"/>
                  <a:gd name="T47" fmla="*/ 25 h 53"/>
                  <a:gd name="T48" fmla="*/ 6 w 10"/>
                  <a:gd name="T49" fmla="*/ 26 h 53"/>
                  <a:gd name="T50" fmla="*/ 5 w 10"/>
                  <a:gd name="T51" fmla="*/ 27 h 53"/>
                  <a:gd name="T52" fmla="*/ 5 w 10"/>
                  <a:gd name="T53" fmla="*/ 28 h 53"/>
                  <a:gd name="T54" fmla="*/ 5 w 10"/>
                  <a:gd name="T55" fmla="*/ 29 h 53"/>
                  <a:gd name="T56" fmla="*/ 5 w 10"/>
                  <a:gd name="T57" fmla="*/ 30 h 53"/>
                  <a:gd name="T58" fmla="*/ 4 w 10"/>
                  <a:gd name="T59" fmla="*/ 31 h 53"/>
                  <a:gd name="T60" fmla="*/ 4 w 10"/>
                  <a:gd name="T61" fmla="*/ 32 h 53"/>
                  <a:gd name="T62" fmla="*/ 4 w 10"/>
                  <a:gd name="T63" fmla="*/ 33 h 53"/>
                  <a:gd name="T64" fmla="*/ 4 w 10"/>
                  <a:gd name="T65" fmla="*/ 34 h 53"/>
                  <a:gd name="T66" fmla="*/ 4 w 10"/>
                  <a:gd name="T67" fmla="*/ 35 h 53"/>
                  <a:gd name="T68" fmla="*/ 3 w 10"/>
                  <a:gd name="T69" fmla="*/ 36 h 53"/>
                  <a:gd name="T70" fmla="*/ 3 w 10"/>
                  <a:gd name="T71" fmla="*/ 37 h 53"/>
                  <a:gd name="T72" fmla="*/ 3 w 10"/>
                  <a:gd name="T73" fmla="*/ 38 h 53"/>
                  <a:gd name="T74" fmla="*/ 3 w 10"/>
                  <a:gd name="T75" fmla="*/ 39 h 53"/>
                  <a:gd name="T76" fmla="*/ 3 w 10"/>
                  <a:gd name="T77" fmla="*/ 40 h 53"/>
                  <a:gd name="T78" fmla="*/ 3 w 10"/>
                  <a:gd name="T79" fmla="*/ 41 h 53"/>
                  <a:gd name="T80" fmla="*/ 2 w 10"/>
                  <a:gd name="T81" fmla="*/ 42 h 53"/>
                  <a:gd name="T82" fmla="*/ 2 w 10"/>
                  <a:gd name="T83" fmla="*/ 43 h 53"/>
                  <a:gd name="T84" fmla="*/ 2 w 10"/>
                  <a:gd name="T85" fmla="*/ 44 h 53"/>
                  <a:gd name="T86" fmla="*/ 2 w 10"/>
                  <a:gd name="T87" fmla="*/ 45 h 53"/>
                  <a:gd name="T88" fmla="*/ 1 w 10"/>
                  <a:gd name="T89" fmla="*/ 46 h 53"/>
                  <a:gd name="T90" fmla="*/ 1 w 10"/>
                  <a:gd name="T91" fmla="*/ 47 h 53"/>
                  <a:gd name="T92" fmla="*/ 1 w 10"/>
                  <a:gd name="T93" fmla="*/ 48 h 53"/>
                  <a:gd name="T94" fmla="*/ 1 w 10"/>
                  <a:gd name="T95" fmla="*/ 49 h 53"/>
                  <a:gd name="T96" fmla="*/ 1 w 10"/>
                  <a:gd name="T97" fmla="*/ 50 h 53"/>
                  <a:gd name="T98" fmla="*/ 0 w 10"/>
                  <a:gd name="T99" fmla="*/ 51 h 53"/>
                  <a:gd name="T100" fmla="*/ 0 w 10"/>
                  <a:gd name="T101" fmla="*/ 52 h 53"/>
                  <a:gd name="T102" fmla="*/ 0 w 10"/>
                  <a:gd name="T10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3">
                    <a:moveTo>
                      <a:pt x="10" y="0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5" y="27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1" y="46"/>
                    </a:lnTo>
                    <a:lnTo>
                      <a:pt x="1" y="47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4" name="Freeform 1879"/>
              <p:cNvSpPr>
                <a:spLocks/>
              </p:cNvSpPr>
              <p:nvPr/>
            </p:nvSpPr>
            <p:spPr bwMode="auto">
              <a:xfrm>
                <a:off x="6757986" y="4177369"/>
                <a:ext cx="9843" cy="43307"/>
              </a:xfrm>
              <a:custGeom>
                <a:avLst/>
                <a:gdLst>
                  <a:gd name="T0" fmla="*/ 10 w 10"/>
                  <a:gd name="T1" fmla="*/ 0 h 44"/>
                  <a:gd name="T2" fmla="*/ 10 w 10"/>
                  <a:gd name="T3" fmla="*/ 1 h 44"/>
                  <a:gd name="T4" fmla="*/ 10 w 10"/>
                  <a:gd name="T5" fmla="*/ 2 h 44"/>
                  <a:gd name="T6" fmla="*/ 10 w 10"/>
                  <a:gd name="T7" fmla="*/ 3 h 44"/>
                  <a:gd name="T8" fmla="*/ 10 w 10"/>
                  <a:gd name="T9" fmla="*/ 4 h 44"/>
                  <a:gd name="T10" fmla="*/ 9 w 10"/>
                  <a:gd name="T11" fmla="*/ 5 h 44"/>
                  <a:gd name="T12" fmla="*/ 9 w 10"/>
                  <a:gd name="T13" fmla="*/ 6 h 44"/>
                  <a:gd name="T14" fmla="*/ 9 w 10"/>
                  <a:gd name="T15" fmla="*/ 7 h 44"/>
                  <a:gd name="T16" fmla="*/ 9 w 10"/>
                  <a:gd name="T17" fmla="*/ 7 h 44"/>
                  <a:gd name="T18" fmla="*/ 9 w 10"/>
                  <a:gd name="T19" fmla="*/ 9 h 44"/>
                  <a:gd name="T20" fmla="*/ 8 w 10"/>
                  <a:gd name="T21" fmla="*/ 9 h 44"/>
                  <a:gd name="T22" fmla="*/ 8 w 10"/>
                  <a:gd name="T23" fmla="*/ 10 h 44"/>
                  <a:gd name="T24" fmla="*/ 8 w 10"/>
                  <a:gd name="T25" fmla="*/ 11 h 44"/>
                  <a:gd name="T26" fmla="*/ 8 w 10"/>
                  <a:gd name="T27" fmla="*/ 12 h 44"/>
                  <a:gd name="T28" fmla="*/ 7 w 10"/>
                  <a:gd name="T29" fmla="*/ 13 h 44"/>
                  <a:gd name="T30" fmla="*/ 7 w 10"/>
                  <a:gd name="T31" fmla="*/ 14 h 44"/>
                  <a:gd name="T32" fmla="*/ 7 w 10"/>
                  <a:gd name="T33" fmla="*/ 15 h 44"/>
                  <a:gd name="T34" fmla="*/ 7 w 10"/>
                  <a:gd name="T35" fmla="*/ 16 h 44"/>
                  <a:gd name="T36" fmla="*/ 7 w 10"/>
                  <a:gd name="T37" fmla="*/ 17 h 44"/>
                  <a:gd name="T38" fmla="*/ 7 w 10"/>
                  <a:gd name="T39" fmla="*/ 17 h 44"/>
                  <a:gd name="T40" fmla="*/ 6 w 10"/>
                  <a:gd name="T41" fmla="*/ 18 h 44"/>
                  <a:gd name="T42" fmla="*/ 6 w 10"/>
                  <a:gd name="T43" fmla="*/ 19 h 44"/>
                  <a:gd name="T44" fmla="*/ 6 w 10"/>
                  <a:gd name="T45" fmla="*/ 20 h 44"/>
                  <a:gd name="T46" fmla="*/ 6 w 10"/>
                  <a:gd name="T47" fmla="*/ 21 h 44"/>
                  <a:gd name="T48" fmla="*/ 6 w 10"/>
                  <a:gd name="T49" fmla="*/ 22 h 44"/>
                  <a:gd name="T50" fmla="*/ 5 w 10"/>
                  <a:gd name="T51" fmla="*/ 23 h 44"/>
                  <a:gd name="T52" fmla="*/ 5 w 10"/>
                  <a:gd name="T53" fmla="*/ 23 h 44"/>
                  <a:gd name="T54" fmla="*/ 5 w 10"/>
                  <a:gd name="T55" fmla="*/ 24 h 44"/>
                  <a:gd name="T56" fmla="*/ 5 w 10"/>
                  <a:gd name="T57" fmla="*/ 25 h 44"/>
                  <a:gd name="T58" fmla="*/ 4 w 10"/>
                  <a:gd name="T59" fmla="*/ 26 h 44"/>
                  <a:gd name="T60" fmla="*/ 4 w 10"/>
                  <a:gd name="T61" fmla="*/ 27 h 44"/>
                  <a:gd name="T62" fmla="*/ 4 w 10"/>
                  <a:gd name="T63" fmla="*/ 28 h 44"/>
                  <a:gd name="T64" fmla="*/ 4 w 10"/>
                  <a:gd name="T65" fmla="*/ 29 h 44"/>
                  <a:gd name="T66" fmla="*/ 4 w 10"/>
                  <a:gd name="T67" fmla="*/ 29 h 44"/>
                  <a:gd name="T68" fmla="*/ 4 w 10"/>
                  <a:gd name="T69" fmla="*/ 30 h 44"/>
                  <a:gd name="T70" fmla="*/ 3 w 10"/>
                  <a:gd name="T71" fmla="*/ 31 h 44"/>
                  <a:gd name="T72" fmla="*/ 3 w 10"/>
                  <a:gd name="T73" fmla="*/ 32 h 44"/>
                  <a:gd name="T74" fmla="*/ 3 w 10"/>
                  <a:gd name="T75" fmla="*/ 33 h 44"/>
                  <a:gd name="T76" fmla="*/ 3 w 10"/>
                  <a:gd name="T77" fmla="*/ 33 h 44"/>
                  <a:gd name="T78" fmla="*/ 3 w 10"/>
                  <a:gd name="T79" fmla="*/ 34 h 44"/>
                  <a:gd name="T80" fmla="*/ 2 w 10"/>
                  <a:gd name="T81" fmla="*/ 35 h 44"/>
                  <a:gd name="T82" fmla="*/ 2 w 10"/>
                  <a:gd name="T83" fmla="*/ 36 h 44"/>
                  <a:gd name="T84" fmla="*/ 2 w 10"/>
                  <a:gd name="T85" fmla="*/ 37 h 44"/>
                  <a:gd name="T86" fmla="*/ 2 w 10"/>
                  <a:gd name="T87" fmla="*/ 38 h 44"/>
                  <a:gd name="T88" fmla="*/ 1 w 10"/>
                  <a:gd name="T89" fmla="*/ 38 h 44"/>
                  <a:gd name="T90" fmla="*/ 1 w 10"/>
                  <a:gd name="T91" fmla="*/ 39 h 44"/>
                  <a:gd name="T92" fmla="*/ 1 w 10"/>
                  <a:gd name="T93" fmla="*/ 40 h 44"/>
                  <a:gd name="T94" fmla="*/ 1 w 10"/>
                  <a:gd name="T95" fmla="*/ 41 h 44"/>
                  <a:gd name="T96" fmla="*/ 1 w 10"/>
                  <a:gd name="T97" fmla="*/ 42 h 44"/>
                  <a:gd name="T98" fmla="*/ 0 w 10"/>
                  <a:gd name="T99" fmla="*/ 42 h 44"/>
                  <a:gd name="T100" fmla="*/ 0 w 10"/>
                  <a:gd name="T101" fmla="*/ 43 h 44"/>
                  <a:gd name="T102" fmla="*/ 0 w 10"/>
                  <a:gd name="T10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4">
                    <a:moveTo>
                      <a:pt x="10" y="0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5" name="Freeform 1880"/>
              <p:cNvSpPr>
                <a:spLocks/>
              </p:cNvSpPr>
              <p:nvPr/>
            </p:nvSpPr>
            <p:spPr bwMode="auto">
              <a:xfrm>
                <a:off x="6748143" y="4219692"/>
                <a:ext cx="9843" cy="33464"/>
              </a:xfrm>
              <a:custGeom>
                <a:avLst/>
                <a:gdLst>
                  <a:gd name="T0" fmla="*/ 10 w 10"/>
                  <a:gd name="T1" fmla="*/ 0 h 34"/>
                  <a:gd name="T2" fmla="*/ 10 w 10"/>
                  <a:gd name="T3" fmla="*/ 1 h 34"/>
                  <a:gd name="T4" fmla="*/ 10 w 10"/>
                  <a:gd name="T5" fmla="*/ 2 h 34"/>
                  <a:gd name="T6" fmla="*/ 10 w 10"/>
                  <a:gd name="T7" fmla="*/ 2 h 34"/>
                  <a:gd name="T8" fmla="*/ 10 w 10"/>
                  <a:gd name="T9" fmla="*/ 3 h 34"/>
                  <a:gd name="T10" fmla="*/ 9 w 10"/>
                  <a:gd name="T11" fmla="*/ 4 h 34"/>
                  <a:gd name="T12" fmla="*/ 9 w 10"/>
                  <a:gd name="T13" fmla="*/ 5 h 34"/>
                  <a:gd name="T14" fmla="*/ 9 w 10"/>
                  <a:gd name="T15" fmla="*/ 5 h 34"/>
                  <a:gd name="T16" fmla="*/ 9 w 10"/>
                  <a:gd name="T17" fmla="*/ 6 h 34"/>
                  <a:gd name="T18" fmla="*/ 9 w 10"/>
                  <a:gd name="T19" fmla="*/ 7 h 34"/>
                  <a:gd name="T20" fmla="*/ 8 w 10"/>
                  <a:gd name="T21" fmla="*/ 8 h 34"/>
                  <a:gd name="T22" fmla="*/ 8 w 10"/>
                  <a:gd name="T23" fmla="*/ 8 h 34"/>
                  <a:gd name="T24" fmla="*/ 8 w 10"/>
                  <a:gd name="T25" fmla="*/ 9 h 34"/>
                  <a:gd name="T26" fmla="*/ 8 w 10"/>
                  <a:gd name="T27" fmla="*/ 10 h 34"/>
                  <a:gd name="T28" fmla="*/ 7 w 10"/>
                  <a:gd name="T29" fmla="*/ 10 h 34"/>
                  <a:gd name="T30" fmla="*/ 7 w 10"/>
                  <a:gd name="T31" fmla="*/ 11 h 34"/>
                  <a:gd name="T32" fmla="*/ 7 w 10"/>
                  <a:gd name="T33" fmla="*/ 12 h 34"/>
                  <a:gd name="T34" fmla="*/ 7 w 10"/>
                  <a:gd name="T35" fmla="*/ 12 h 34"/>
                  <a:gd name="T36" fmla="*/ 7 w 10"/>
                  <a:gd name="T37" fmla="*/ 13 h 34"/>
                  <a:gd name="T38" fmla="*/ 7 w 10"/>
                  <a:gd name="T39" fmla="*/ 14 h 34"/>
                  <a:gd name="T40" fmla="*/ 6 w 10"/>
                  <a:gd name="T41" fmla="*/ 15 h 34"/>
                  <a:gd name="T42" fmla="*/ 6 w 10"/>
                  <a:gd name="T43" fmla="*/ 15 h 34"/>
                  <a:gd name="T44" fmla="*/ 6 w 10"/>
                  <a:gd name="T45" fmla="*/ 16 h 34"/>
                  <a:gd name="T46" fmla="*/ 6 w 10"/>
                  <a:gd name="T47" fmla="*/ 17 h 34"/>
                  <a:gd name="T48" fmla="*/ 6 w 10"/>
                  <a:gd name="T49" fmla="*/ 17 h 34"/>
                  <a:gd name="T50" fmla="*/ 5 w 10"/>
                  <a:gd name="T51" fmla="*/ 18 h 34"/>
                  <a:gd name="T52" fmla="*/ 5 w 10"/>
                  <a:gd name="T53" fmla="*/ 19 h 34"/>
                  <a:gd name="T54" fmla="*/ 5 w 10"/>
                  <a:gd name="T55" fmla="*/ 19 h 34"/>
                  <a:gd name="T56" fmla="*/ 5 w 10"/>
                  <a:gd name="T57" fmla="*/ 20 h 34"/>
                  <a:gd name="T58" fmla="*/ 4 w 10"/>
                  <a:gd name="T59" fmla="*/ 21 h 34"/>
                  <a:gd name="T60" fmla="*/ 4 w 10"/>
                  <a:gd name="T61" fmla="*/ 21 h 34"/>
                  <a:gd name="T62" fmla="*/ 4 w 10"/>
                  <a:gd name="T63" fmla="*/ 22 h 34"/>
                  <a:gd name="T64" fmla="*/ 4 w 10"/>
                  <a:gd name="T65" fmla="*/ 23 h 34"/>
                  <a:gd name="T66" fmla="*/ 4 w 10"/>
                  <a:gd name="T67" fmla="*/ 23 h 34"/>
                  <a:gd name="T68" fmla="*/ 4 w 10"/>
                  <a:gd name="T69" fmla="*/ 24 h 34"/>
                  <a:gd name="T70" fmla="*/ 3 w 10"/>
                  <a:gd name="T71" fmla="*/ 25 h 34"/>
                  <a:gd name="T72" fmla="*/ 3 w 10"/>
                  <a:gd name="T73" fmla="*/ 25 h 34"/>
                  <a:gd name="T74" fmla="*/ 3 w 10"/>
                  <a:gd name="T75" fmla="*/ 26 h 34"/>
                  <a:gd name="T76" fmla="*/ 3 w 10"/>
                  <a:gd name="T77" fmla="*/ 26 h 34"/>
                  <a:gd name="T78" fmla="*/ 3 w 10"/>
                  <a:gd name="T79" fmla="*/ 27 h 34"/>
                  <a:gd name="T80" fmla="*/ 2 w 10"/>
                  <a:gd name="T81" fmla="*/ 28 h 34"/>
                  <a:gd name="T82" fmla="*/ 2 w 10"/>
                  <a:gd name="T83" fmla="*/ 28 h 34"/>
                  <a:gd name="T84" fmla="*/ 2 w 10"/>
                  <a:gd name="T85" fmla="*/ 29 h 34"/>
                  <a:gd name="T86" fmla="*/ 2 w 10"/>
                  <a:gd name="T87" fmla="*/ 29 h 34"/>
                  <a:gd name="T88" fmla="*/ 1 w 10"/>
                  <a:gd name="T89" fmla="*/ 30 h 34"/>
                  <a:gd name="T90" fmla="*/ 1 w 10"/>
                  <a:gd name="T91" fmla="*/ 31 h 34"/>
                  <a:gd name="T92" fmla="*/ 1 w 10"/>
                  <a:gd name="T93" fmla="*/ 31 h 34"/>
                  <a:gd name="T94" fmla="*/ 1 w 10"/>
                  <a:gd name="T95" fmla="*/ 32 h 34"/>
                  <a:gd name="T96" fmla="*/ 1 w 10"/>
                  <a:gd name="T97" fmla="*/ 32 h 34"/>
                  <a:gd name="T98" fmla="*/ 1 w 10"/>
                  <a:gd name="T99" fmla="*/ 33 h 34"/>
                  <a:gd name="T100" fmla="*/ 0 w 10"/>
                  <a:gd name="T101" fmla="*/ 34 h 34"/>
                  <a:gd name="T102" fmla="*/ 0 w 10"/>
                  <a:gd name="T10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4">
                    <a:moveTo>
                      <a:pt x="10" y="0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0" y="3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6" name="Freeform 1881"/>
              <p:cNvSpPr>
                <a:spLocks/>
              </p:cNvSpPr>
              <p:nvPr/>
            </p:nvSpPr>
            <p:spPr bwMode="auto">
              <a:xfrm>
                <a:off x="6738301" y="4253157"/>
                <a:ext cx="9843" cy="23622"/>
              </a:xfrm>
              <a:custGeom>
                <a:avLst/>
                <a:gdLst>
                  <a:gd name="T0" fmla="*/ 10 w 10"/>
                  <a:gd name="T1" fmla="*/ 0 h 24"/>
                  <a:gd name="T2" fmla="*/ 10 w 10"/>
                  <a:gd name="T3" fmla="*/ 0 h 24"/>
                  <a:gd name="T4" fmla="*/ 10 w 10"/>
                  <a:gd name="T5" fmla="*/ 1 h 24"/>
                  <a:gd name="T6" fmla="*/ 10 w 10"/>
                  <a:gd name="T7" fmla="*/ 1 h 24"/>
                  <a:gd name="T8" fmla="*/ 10 w 10"/>
                  <a:gd name="T9" fmla="*/ 2 h 24"/>
                  <a:gd name="T10" fmla="*/ 9 w 10"/>
                  <a:gd name="T11" fmla="*/ 2 h 24"/>
                  <a:gd name="T12" fmla="*/ 9 w 10"/>
                  <a:gd name="T13" fmla="*/ 3 h 24"/>
                  <a:gd name="T14" fmla="*/ 9 w 10"/>
                  <a:gd name="T15" fmla="*/ 4 h 24"/>
                  <a:gd name="T16" fmla="*/ 9 w 10"/>
                  <a:gd name="T17" fmla="*/ 4 h 24"/>
                  <a:gd name="T18" fmla="*/ 8 w 10"/>
                  <a:gd name="T19" fmla="*/ 5 h 24"/>
                  <a:gd name="T20" fmla="*/ 8 w 10"/>
                  <a:gd name="T21" fmla="*/ 5 h 24"/>
                  <a:gd name="T22" fmla="*/ 8 w 10"/>
                  <a:gd name="T23" fmla="*/ 6 h 24"/>
                  <a:gd name="T24" fmla="*/ 8 w 10"/>
                  <a:gd name="T25" fmla="*/ 6 h 24"/>
                  <a:gd name="T26" fmla="*/ 8 w 10"/>
                  <a:gd name="T27" fmla="*/ 7 h 24"/>
                  <a:gd name="T28" fmla="*/ 8 w 10"/>
                  <a:gd name="T29" fmla="*/ 7 h 24"/>
                  <a:gd name="T30" fmla="*/ 7 w 10"/>
                  <a:gd name="T31" fmla="*/ 8 h 24"/>
                  <a:gd name="T32" fmla="*/ 7 w 10"/>
                  <a:gd name="T33" fmla="*/ 8 h 24"/>
                  <a:gd name="T34" fmla="*/ 7 w 10"/>
                  <a:gd name="T35" fmla="*/ 9 h 24"/>
                  <a:gd name="T36" fmla="*/ 7 w 10"/>
                  <a:gd name="T37" fmla="*/ 10 h 24"/>
                  <a:gd name="T38" fmla="*/ 7 w 10"/>
                  <a:gd name="T39" fmla="*/ 10 h 24"/>
                  <a:gd name="T40" fmla="*/ 6 w 10"/>
                  <a:gd name="T41" fmla="*/ 10 h 24"/>
                  <a:gd name="T42" fmla="*/ 6 w 10"/>
                  <a:gd name="T43" fmla="*/ 11 h 24"/>
                  <a:gd name="T44" fmla="*/ 6 w 10"/>
                  <a:gd name="T45" fmla="*/ 11 h 24"/>
                  <a:gd name="T46" fmla="*/ 6 w 10"/>
                  <a:gd name="T47" fmla="*/ 12 h 24"/>
                  <a:gd name="T48" fmla="*/ 6 w 10"/>
                  <a:gd name="T49" fmla="*/ 13 h 24"/>
                  <a:gd name="T50" fmla="*/ 6 w 10"/>
                  <a:gd name="T51" fmla="*/ 13 h 24"/>
                  <a:gd name="T52" fmla="*/ 5 w 10"/>
                  <a:gd name="T53" fmla="*/ 13 h 24"/>
                  <a:gd name="T54" fmla="*/ 5 w 10"/>
                  <a:gd name="T55" fmla="*/ 14 h 24"/>
                  <a:gd name="T56" fmla="*/ 5 w 10"/>
                  <a:gd name="T57" fmla="*/ 14 h 24"/>
                  <a:gd name="T58" fmla="*/ 5 w 10"/>
                  <a:gd name="T59" fmla="*/ 15 h 24"/>
                  <a:gd name="T60" fmla="*/ 4 w 10"/>
                  <a:gd name="T61" fmla="*/ 15 h 24"/>
                  <a:gd name="T62" fmla="*/ 4 w 10"/>
                  <a:gd name="T63" fmla="*/ 16 h 24"/>
                  <a:gd name="T64" fmla="*/ 4 w 10"/>
                  <a:gd name="T65" fmla="*/ 16 h 24"/>
                  <a:gd name="T66" fmla="*/ 4 w 10"/>
                  <a:gd name="T67" fmla="*/ 17 h 24"/>
                  <a:gd name="T68" fmla="*/ 4 w 10"/>
                  <a:gd name="T69" fmla="*/ 17 h 24"/>
                  <a:gd name="T70" fmla="*/ 3 w 10"/>
                  <a:gd name="T71" fmla="*/ 18 h 24"/>
                  <a:gd name="T72" fmla="*/ 3 w 10"/>
                  <a:gd name="T73" fmla="*/ 18 h 24"/>
                  <a:gd name="T74" fmla="*/ 3 w 10"/>
                  <a:gd name="T75" fmla="*/ 18 h 24"/>
                  <a:gd name="T76" fmla="*/ 3 w 10"/>
                  <a:gd name="T77" fmla="*/ 19 h 24"/>
                  <a:gd name="T78" fmla="*/ 3 w 10"/>
                  <a:gd name="T79" fmla="*/ 19 h 24"/>
                  <a:gd name="T80" fmla="*/ 2 w 10"/>
                  <a:gd name="T81" fmla="*/ 20 h 24"/>
                  <a:gd name="T82" fmla="*/ 2 w 10"/>
                  <a:gd name="T83" fmla="*/ 20 h 24"/>
                  <a:gd name="T84" fmla="*/ 2 w 10"/>
                  <a:gd name="T85" fmla="*/ 21 h 24"/>
                  <a:gd name="T86" fmla="*/ 2 w 10"/>
                  <a:gd name="T87" fmla="*/ 21 h 24"/>
                  <a:gd name="T88" fmla="*/ 2 w 10"/>
                  <a:gd name="T89" fmla="*/ 21 h 24"/>
                  <a:gd name="T90" fmla="*/ 1 w 10"/>
                  <a:gd name="T91" fmla="*/ 22 h 24"/>
                  <a:gd name="T92" fmla="*/ 1 w 10"/>
                  <a:gd name="T93" fmla="*/ 22 h 24"/>
                  <a:gd name="T94" fmla="*/ 1 w 10"/>
                  <a:gd name="T95" fmla="*/ 23 h 24"/>
                  <a:gd name="T96" fmla="*/ 1 w 10"/>
                  <a:gd name="T97" fmla="*/ 23 h 24"/>
                  <a:gd name="T98" fmla="*/ 1 w 10"/>
                  <a:gd name="T99" fmla="*/ 24 h 24"/>
                  <a:gd name="T100" fmla="*/ 0 w 10"/>
                  <a:gd name="T101" fmla="*/ 24 h 24"/>
                  <a:gd name="T102" fmla="*/ 0 w 10"/>
                  <a:gd name="T10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4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0" y="2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7" name="Freeform 1882"/>
              <p:cNvSpPr>
                <a:spLocks/>
              </p:cNvSpPr>
              <p:nvPr/>
            </p:nvSpPr>
            <p:spPr bwMode="auto">
              <a:xfrm>
                <a:off x="6728458" y="4276779"/>
                <a:ext cx="9843" cy="15748"/>
              </a:xfrm>
              <a:custGeom>
                <a:avLst/>
                <a:gdLst>
                  <a:gd name="T0" fmla="*/ 10 w 10"/>
                  <a:gd name="T1" fmla="*/ 0 h 16"/>
                  <a:gd name="T2" fmla="*/ 10 w 10"/>
                  <a:gd name="T3" fmla="*/ 0 h 16"/>
                  <a:gd name="T4" fmla="*/ 10 w 10"/>
                  <a:gd name="T5" fmla="*/ 1 h 16"/>
                  <a:gd name="T6" fmla="*/ 10 w 10"/>
                  <a:gd name="T7" fmla="*/ 1 h 16"/>
                  <a:gd name="T8" fmla="*/ 10 w 10"/>
                  <a:gd name="T9" fmla="*/ 2 h 16"/>
                  <a:gd name="T10" fmla="*/ 9 w 10"/>
                  <a:gd name="T11" fmla="*/ 2 h 16"/>
                  <a:gd name="T12" fmla="*/ 9 w 10"/>
                  <a:gd name="T13" fmla="*/ 2 h 16"/>
                  <a:gd name="T14" fmla="*/ 9 w 10"/>
                  <a:gd name="T15" fmla="*/ 3 h 16"/>
                  <a:gd name="T16" fmla="*/ 9 w 10"/>
                  <a:gd name="T17" fmla="*/ 3 h 16"/>
                  <a:gd name="T18" fmla="*/ 8 w 10"/>
                  <a:gd name="T19" fmla="*/ 3 h 16"/>
                  <a:gd name="T20" fmla="*/ 8 w 10"/>
                  <a:gd name="T21" fmla="*/ 4 h 16"/>
                  <a:gd name="T22" fmla="*/ 8 w 10"/>
                  <a:gd name="T23" fmla="*/ 4 h 16"/>
                  <a:gd name="T24" fmla="*/ 8 w 10"/>
                  <a:gd name="T25" fmla="*/ 4 h 16"/>
                  <a:gd name="T26" fmla="*/ 8 w 10"/>
                  <a:gd name="T27" fmla="*/ 5 h 16"/>
                  <a:gd name="T28" fmla="*/ 8 w 10"/>
                  <a:gd name="T29" fmla="*/ 5 h 16"/>
                  <a:gd name="T30" fmla="*/ 7 w 10"/>
                  <a:gd name="T31" fmla="*/ 6 h 16"/>
                  <a:gd name="T32" fmla="*/ 7 w 10"/>
                  <a:gd name="T33" fmla="*/ 6 h 16"/>
                  <a:gd name="T34" fmla="*/ 7 w 10"/>
                  <a:gd name="T35" fmla="*/ 6 h 16"/>
                  <a:gd name="T36" fmla="*/ 7 w 10"/>
                  <a:gd name="T37" fmla="*/ 7 h 16"/>
                  <a:gd name="T38" fmla="*/ 7 w 10"/>
                  <a:gd name="T39" fmla="*/ 7 h 16"/>
                  <a:gd name="T40" fmla="*/ 6 w 10"/>
                  <a:gd name="T41" fmla="*/ 7 h 16"/>
                  <a:gd name="T42" fmla="*/ 6 w 10"/>
                  <a:gd name="T43" fmla="*/ 8 h 16"/>
                  <a:gd name="T44" fmla="*/ 6 w 10"/>
                  <a:gd name="T45" fmla="*/ 8 h 16"/>
                  <a:gd name="T46" fmla="*/ 6 w 10"/>
                  <a:gd name="T47" fmla="*/ 8 h 16"/>
                  <a:gd name="T48" fmla="*/ 6 w 10"/>
                  <a:gd name="T49" fmla="*/ 9 h 16"/>
                  <a:gd name="T50" fmla="*/ 6 w 10"/>
                  <a:gd name="T51" fmla="*/ 9 h 16"/>
                  <a:gd name="T52" fmla="*/ 5 w 10"/>
                  <a:gd name="T53" fmla="*/ 9 h 16"/>
                  <a:gd name="T54" fmla="*/ 5 w 10"/>
                  <a:gd name="T55" fmla="*/ 10 h 16"/>
                  <a:gd name="T56" fmla="*/ 5 w 10"/>
                  <a:gd name="T57" fmla="*/ 10 h 16"/>
                  <a:gd name="T58" fmla="*/ 5 w 10"/>
                  <a:gd name="T59" fmla="*/ 10 h 16"/>
                  <a:gd name="T60" fmla="*/ 4 w 10"/>
                  <a:gd name="T61" fmla="*/ 10 h 16"/>
                  <a:gd name="T62" fmla="*/ 4 w 10"/>
                  <a:gd name="T63" fmla="*/ 11 h 16"/>
                  <a:gd name="T64" fmla="*/ 4 w 10"/>
                  <a:gd name="T65" fmla="*/ 11 h 16"/>
                  <a:gd name="T66" fmla="*/ 4 w 10"/>
                  <a:gd name="T67" fmla="*/ 11 h 16"/>
                  <a:gd name="T68" fmla="*/ 4 w 10"/>
                  <a:gd name="T69" fmla="*/ 12 h 16"/>
                  <a:gd name="T70" fmla="*/ 3 w 10"/>
                  <a:gd name="T71" fmla="*/ 12 h 16"/>
                  <a:gd name="T72" fmla="*/ 3 w 10"/>
                  <a:gd name="T73" fmla="*/ 12 h 16"/>
                  <a:gd name="T74" fmla="*/ 3 w 10"/>
                  <a:gd name="T75" fmla="*/ 13 h 16"/>
                  <a:gd name="T76" fmla="*/ 3 w 10"/>
                  <a:gd name="T77" fmla="*/ 13 h 16"/>
                  <a:gd name="T78" fmla="*/ 3 w 10"/>
                  <a:gd name="T79" fmla="*/ 13 h 16"/>
                  <a:gd name="T80" fmla="*/ 3 w 10"/>
                  <a:gd name="T81" fmla="*/ 13 h 16"/>
                  <a:gd name="T82" fmla="*/ 2 w 10"/>
                  <a:gd name="T83" fmla="*/ 14 h 16"/>
                  <a:gd name="T84" fmla="*/ 2 w 10"/>
                  <a:gd name="T85" fmla="*/ 14 h 16"/>
                  <a:gd name="T86" fmla="*/ 2 w 10"/>
                  <a:gd name="T87" fmla="*/ 14 h 16"/>
                  <a:gd name="T88" fmla="*/ 2 w 10"/>
                  <a:gd name="T89" fmla="*/ 15 h 16"/>
                  <a:gd name="T90" fmla="*/ 1 w 10"/>
                  <a:gd name="T91" fmla="*/ 15 h 16"/>
                  <a:gd name="T92" fmla="*/ 1 w 10"/>
                  <a:gd name="T93" fmla="*/ 15 h 16"/>
                  <a:gd name="T94" fmla="*/ 1 w 10"/>
                  <a:gd name="T95" fmla="*/ 15 h 16"/>
                  <a:gd name="T96" fmla="*/ 1 w 10"/>
                  <a:gd name="T97" fmla="*/ 15 h 16"/>
                  <a:gd name="T98" fmla="*/ 1 w 10"/>
                  <a:gd name="T99" fmla="*/ 16 h 16"/>
                  <a:gd name="T100" fmla="*/ 0 w 10"/>
                  <a:gd name="T101" fmla="*/ 16 h 16"/>
                  <a:gd name="T102" fmla="*/ 0 w 10"/>
                  <a:gd name="T10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8" name="Freeform 1883"/>
              <p:cNvSpPr>
                <a:spLocks/>
              </p:cNvSpPr>
              <p:nvPr/>
            </p:nvSpPr>
            <p:spPr bwMode="auto">
              <a:xfrm>
                <a:off x="6718616" y="4292527"/>
                <a:ext cx="9843" cy="8859"/>
              </a:xfrm>
              <a:custGeom>
                <a:avLst/>
                <a:gdLst>
                  <a:gd name="T0" fmla="*/ 10 w 10"/>
                  <a:gd name="T1" fmla="*/ 0 h 9"/>
                  <a:gd name="T2" fmla="*/ 10 w 10"/>
                  <a:gd name="T3" fmla="*/ 0 h 9"/>
                  <a:gd name="T4" fmla="*/ 10 w 10"/>
                  <a:gd name="T5" fmla="*/ 0 h 9"/>
                  <a:gd name="T6" fmla="*/ 10 w 10"/>
                  <a:gd name="T7" fmla="*/ 1 h 9"/>
                  <a:gd name="T8" fmla="*/ 10 w 10"/>
                  <a:gd name="T9" fmla="*/ 1 h 9"/>
                  <a:gd name="T10" fmla="*/ 10 w 10"/>
                  <a:gd name="T11" fmla="*/ 1 h 9"/>
                  <a:gd name="T12" fmla="*/ 9 w 10"/>
                  <a:gd name="T13" fmla="*/ 1 h 9"/>
                  <a:gd name="T14" fmla="*/ 9 w 10"/>
                  <a:gd name="T15" fmla="*/ 1 h 9"/>
                  <a:gd name="T16" fmla="*/ 9 w 10"/>
                  <a:gd name="T17" fmla="*/ 2 h 9"/>
                  <a:gd name="T18" fmla="*/ 9 w 10"/>
                  <a:gd name="T19" fmla="*/ 2 h 9"/>
                  <a:gd name="T20" fmla="*/ 8 w 10"/>
                  <a:gd name="T21" fmla="*/ 2 h 9"/>
                  <a:gd name="T22" fmla="*/ 8 w 10"/>
                  <a:gd name="T23" fmla="*/ 3 h 9"/>
                  <a:gd name="T24" fmla="*/ 8 w 10"/>
                  <a:gd name="T25" fmla="*/ 3 h 9"/>
                  <a:gd name="T26" fmla="*/ 8 w 10"/>
                  <a:gd name="T27" fmla="*/ 3 h 9"/>
                  <a:gd name="T28" fmla="*/ 8 w 10"/>
                  <a:gd name="T29" fmla="*/ 3 h 9"/>
                  <a:gd name="T30" fmla="*/ 7 w 10"/>
                  <a:gd name="T31" fmla="*/ 3 h 9"/>
                  <a:gd name="T32" fmla="*/ 7 w 10"/>
                  <a:gd name="T33" fmla="*/ 3 h 9"/>
                  <a:gd name="T34" fmla="*/ 7 w 10"/>
                  <a:gd name="T35" fmla="*/ 4 h 9"/>
                  <a:gd name="T36" fmla="*/ 7 w 10"/>
                  <a:gd name="T37" fmla="*/ 4 h 9"/>
                  <a:gd name="T38" fmla="*/ 7 w 10"/>
                  <a:gd name="T39" fmla="*/ 4 h 9"/>
                  <a:gd name="T40" fmla="*/ 7 w 10"/>
                  <a:gd name="T41" fmla="*/ 4 h 9"/>
                  <a:gd name="T42" fmla="*/ 6 w 10"/>
                  <a:gd name="T43" fmla="*/ 4 h 9"/>
                  <a:gd name="T44" fmla="*/ 6 w 10"/>
                  <a:gd name="T45" fmla="*/ 5 h 9"/>
                  <a:gd name="T46" fmla="*/ 6 w 10"/>
                  <a:gd name="T47" fmla="*/ 5 h 9"/>
                  <a:gd name="T48" fmla="*/ 6 w 10"/>
                  <a:gd name="T49" fmla="*/ 5 h 9"/>
                  <a:gd name="T50" fmla="*/ 6 w 10"/>
                  <a:gd name="T51" fmla="*/ 5 h 9"/>
                  <a:gd name="T52" fmla="*/ 5 w 10"/>
                  <a:gd name="T53" fmla="*/ 5 h 9"/>
                  <a:gd name="T54" fmla="*/ 5 w 10"/>
                  <a:gd name="T55" fmla="*/ 6 h 9"/>
                  <a:gd name="T56" fmla="*/ 5 w 10"/>
                  <a:gd name="T57" fmla="*/ 6 h 9"/>
                  <a:gd name="T58" fmla="*/ 5 w 10"/>
                  <a:gd name="T59" fmla="*/ 6 h 9"/>
                  <a:gd name="T60" fmla="*/ 4 w 10"/>
                  <a:gd name="T61" fmla="*/ 6 h 9"/>
                  <a:gd name="T62" fmla="*/ 4 w 10"/>
                  <a:gd name="T63" fmla="*/ 6 h 9"/>
                  <a:gd name="T64" fmla="*/ 4 w 10"/>
                  <a:gd name="T65" fmla="*/ 6 h 9"/>
                  <a:gd name="T66" fmla="*/ 4 w 10"/>
                  <a:gd name="T67" fmla="*/ 7 h 9"/>
                  <a:gd name="T68" fmla="*/ 4 w 10"/>
                  <a:gd name="T69" fmla="*/ 7 h 9"/>
                  <a:gd name="T70" fmla="*/ 3 w 10"/>
                  <a:gd name="T71" fmla="*/ 7 h 9"/>
                  <a:gd name="T72" fmla="*/ 3 w 10"/>
                  <a:gd name="T73" fmla="*/ 7 h 9"/>
                  <a:gd name="T74" fmla="*/ 3 w 10"/>
                  <a:gd name="T75" fmla="*/ 7 h 9"/>
                  <a:gd name="T76" fmla="*/ 3 w 10"/>
                  <a:gd name="T77" fmla="*/ 7 h 9"/>
                  <a:gd name="T78" fmla="*/ 3 w 10"/>
                  <a:gd name="T79" fmla="*/ 7 h 9"/>
                  <a:gd name="T80" fmla="*/ 3 w 10"/>
                  <a:gd name="T81" fmla="*/ 8 h 9"/>
                  <a:gd name="T82" fmla="*/ 2 w 10"/>
                  <a:gd name="T83" fmla="*/ 8 h 9"/>
                  <a:gd name="T84" fmla="*/ 2 w 10"/>
                  <a:gd name="T85" fmla="*/ 8 h 9"/>
                  <a:gd name="T86" fmla="*/ 2 w 10"/>
                  <a:gd name="T87" fmla="*/ 8 h 9"/>
                  <a:gd name="T88" fmla="*/ 2 w 10"/>
                  <a:gd name="T89" fmla="*/ 8 h 9"/>
                  <a:gd name="T90" fmla="*/ 1 w 10"/>
                  <a:gd name="T91" fmla="*/ 9 h 9"/>
                  <a:gd name="T92" fmla="*/ 1 w 10"/>
                  <a:gd name="T93" fmla="*/ 9 h 9"/>
                  <a:gd name="T94" fmla="*/ 1 w 10"/>
                  <a:gd name="T95" fmla="*/ 9 h 9"/>
                  <a:gd name="T96" fmla="*/ 1 w 10"/>
                  <a:gd name="T97" fmla="*/ 9 h 9"/>
                  <a:gd name="T98" fmla="*/ 1 w 10"/>
                  <a:gd name="T99" fmla="*/ 9 h 9"/>
                  <a:gd name="T100" fmla="*/ 0 w 10"/>
                  <a:gd name="T101" fmla="*/ 9 h 9"/>
                  <a:gd name="T102" fmla="*/ 0 w 10"/>
                  <a:gd name="T10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29" name="Freeform 1884"/>
              <p:cNvSpPr>
                <a:spLocks/>
              </p:cNvSpPr>
              <p:nvPr/>
            </p:nvSpPr>
            <p:spPr bwMode="auto">
              <a:xfrm>
                <a:off x="6708773" y="4301385"/>
                <a:ext cx="9843" cy="4922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10 w 10"/>
                  <a:gd name="T5" fmla="*/ 0 h 5"/>
                  <a:gd name="T6" fmla="*/ 10 w 10"/>
                  <a:gd name="T7" fmla="*/ 1 h 5"/>
                  <a:gd name="T8" fmla="*/ 10 w 10"/>
                  <a:gd name="T9" fmla="*/ 1 h 5"/>
                  <a:gd name="T10" fmla="*/ 10 w 10"/>
                  <a:gd name="T11" fmla="*/ 1 h 5"/>
                  <a:gd name="T12" fmla="*/ 9 w 10"/>
                  <a:gd name="T13" fmla="*/ 1 h 5"/>
                  <a:gd name="T14" fmla="*/ 9 w 10"/>
                  <a:gd name="T15" fmla="*/ 1 h 5"/>
                  <a:gd name="T16" fmla="*/ 9 w 10"/>
                  <a:gd name="T17" fmla="*/ 1 h 5"/>
                  <a:gd name="T18" fmla="*/ 9 w 10"/>
                  <a:gd name="T19" fmla="*/ 1 h 5"/>
                  <a:gd name="T20" fmla="*/ 8 w 10"/>
                  <a:gd name="T21" fmla="*/ 1 h 5"/>
                  <a:gd name="T22" fmla="*/ 8 w 10"/>
                  <a:gd name="T23" fmla="*/ 1 h 5"/>
                  <a:gd name="T24" fmla="*/ 8 w 10"/>
                  <a:gd name="T25" fmla="*/ 2 h 5"/>
                  <a:gd name="T26" fmla="*/ 8 w 10"/>
                  <a:gd name="T27" fmla="*/ 2 h 5"/>
                  <a:gd name="T28" fmla="*/ 8 w 10"/>
                  <a:gd name="T29" fmla="*/ 2 h 5"/>
                  <a:gd name="T30" fmla="*/ 7 w 10"/>
                  <a:gd name="T31" fmla="*/ 2 h 5"/>
                  <a:gd name="T32" fmla="*/ 7 w 10"/>
                  <a:gd name="T33" fmla="*/ 2 h 5"/>
                  <a:gd name="T34" fmla="*/ 7 w 10"/>
                  <a:gd name="T35" fmla="*/ 2 h 5"/>
                  <a:gd name="T36" fmla="*/ 7 w 10"/>
                  <a:gd name="T37" fmla="*/ 2 h 5"/>
                  <a:gd name="T38" fmla="*/ 7 w 10"/>
                  <a:gd name="T39" fmla="*/ 2 h 5"/>
                  <a:gd name="T40" fmla="*/ 7 w 10"/>
                  <a:gd name="T41" fmla="*/ 3 h 5"/>
                  <a:gd name="T42" fmla="*/ 6 w 10"/>
                  <a:gd name="T43" fmla="*/ 3 h 5"/>
                  <a:gd name="T44" fmla="*/ 6 w 10"/>
                  <a:gd name="T45" fmla="*/ 3 h 5"/>
                  <a:gd name="T46" fmla="*/ 6 w 10"/>
                  <a:gd name="T47" fmla="*/ 3 h 5"/>
                  <a:gd name="T48" fmla="*/ 6 w 10"/>
                  <a:gd name="T49" fmla="*/ 3 h 5"/>
                  <a:gd name="T50" fmla="*/ 6 w 10"/>
                  <a:gd name="T51" fmla="*/ 3 h 5"/>
                  <a:gd name="T52" fmla="*/ 5 w 10"/>
                  <a:gd name="T53" fmla="*/ 3 h 5"/>
                  <a:gd name="T54" fmla="*/ 5 w 10"/>
                  <a:gd name="T55" fmla="*/ 3 h 5"/>
                  <a:gd name="T56" fmla="*/ 5 w 10"/>
                  <a:gd name="T57" fmla="*/ 3 h 5"/>
                  <a:gd name="T58" fmla="*/ 5 w 10"/>
                  <a:gd name="T59" fmla="*/ 3 h 5"/>
                  <a:gd name="T60" fmla="*/ 4 w 10"/>
                  <a:gd name="T61" fmla="*/ 3 h 5"/>
                  <a:gd name="T62" fmla="*/ 4 w 10"/>
                  <a:gd name="T63" fmla="*/ 3 h 5"/>
                  <a:gd name="T64" fmla="*/ 4 w 10"/>
                  <a:gd name="T65" fmla="*/ 4 h 5"/>
                  <a:gd name="T66" fmla="*/ 4 w 10"/>
                  <a:gd name="T67" fmla="*/ 4 h 5"/>
                  <a:gd name="T68" fmla="*/ 4 w 10"/>
                  <a:gd name="T69" fmla="*/ 4 h 5"/>
                  <a:gd name="T70" fmla="*/ 4 w 10"/>
                  <a:gd name="T71" fmla="*/ 4 h 5"/>
                  <a:gd name="T72" fmla="*/ 3 w 10"/>
                  <a:gd name="T73" fmla="*/ 4 h 5"/>
                  <a:gd name="T74" fmla="*/ 3 w 10"/>
                  <a:gd name="T75" fmla="*/ 4 h 5"/>
                  <a:gd name="T76" fmla="*/ 3 w 10"/>
                  <a:gd name="T77" fmla="*/ 4 h 5"/>
                  <a:gd name="T78" fmla="*/ 3 w 10"/>
                  <a:gd name="T79" fmla="*/ 4 h 5"/>
                  <a:gd name="T80" fmla="*/ 3 w 10"/>
                  <a:gd name="T81" fmla="*/ 4 h 5"/>
                  <a:gd name="T82" fmla="*/ 2 w 10"/>
                  <a:gd name="T83" fmla="*/ 4 h 5"/>
                  <a:gd name="T84" fmla="*/ 2 w 10"/>
                  <a:gd name="T85" fmla="*/ 4 h 5"/>
                  <a:gd name="T86" fmla="*/ 2 w 10"/>
                  <a:gd name="T87" fmla="*/ 4 h 5"/>
                  <a:gd name="T88" fmla="*/ 2 w 10"/>
                  <a:gd name="T89" fmla="*/ 4 h 5"/>
                  <a:gd name="T90" fmla="*/ 1 w 10"/>
                  <a:gd name="T91" fmla="*/ 4 h 5"/>
                  <a:gd name="T92" fmla="*/ 1 w 10"/>
                  <a:gd name="T93" fmla="*/ 4 h 5"/>
                  <a:gd name="T94" fmla="*/ 1 w 10"/>
                  <a:gd name="T95" fmla="*/ 5 h 5"/>
                  <a:gd name="T96" fmla="*/ 1 w 10"/>
                  <a:gd name="T97" fmla="*/ 5 h 5"/>
                  <a:gd name="T98" fmla="*/ 1 w 10"/>
                  <a:gd name="T99" fmla="*/ 5 h 5"/>
                  <a:gd name="T100" fmla="*/ 1 w 10"/>
                  <a:gd name="T101" fmla="*/ 5 h 5"/>
                  <a:gd name="T102" fmla="*/ 0 w 10"/>
                  <a:gd name="T10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0" name="Freeform 1885"/>
              <p:cNvSpPr>
                <a:spLocks/>
              </p:cNvSpPr>
              <p:nvPr/>
            </p:nvSpPr>
            <p:spPr bwMode="auto">
              <a:xfrm>
                <a:off x="6698931" y="4306306"/>
                <a:ext cx="10827" cy="1968"/>
              </a:xfrm>
              <a:custGeom>
                <a:avLst/>
                <a:gdLst>
                  <a:gd name="T0" fmla="*/ 11 w 11"/>
                  <a:gd name="T1" fmla="*/ 0 h 2"/>
                  <a:gd name="T2" fmla="*/ 10 w 11"/>
                  <a:gd name="T3" fmla="*/ 0 h 2"/>
                  <a:gd name="T4" fmla="*/ 10 w 11"/>
                  <a:gd name="T5" fmla="*/ 0 h 2"/>
                  <a:gd name="T6" fmla="*/ 10 w 11"/>
                  <a:gd name="T7" fmla="*/ 0 h 2"/>
                  <a:gd name="T8" fmla="*/ 10 w 11"/>
                  <a:gd name="T9" fmla="*/ 0 h 2"/>
                  <a:gd name="T10" fmla="*/ 10 w 11"/>
                  <a:gd name="T11" fmla="*/ 0 h 2"/>
                  <a:gd name="T12" fmla="*/ 9 w 11"/>
                  <a:gd name="T13" fmla="*/ 0 h 2"/>
                  <a:gd name="T14" fmla="*/ 9 w 11"/>
                  <a:gd name="T15" fmla="*/ 0 h 2"/>
                  <a:gd name="T16" fmla="*/ 9 w 11"/>
                  <a:gd name="T17" fmla="*/ 0 h 2"/>
                  <a:gd name="T18" fmla="*/ 9 w 11"/>
                  <a:gd name="T19" fmla="*/ 0 h 2"/>
                  <a:gd name="T20" fmla="*/ 8 w 11"/>
                  <a:gd name="T21" fmla="*/ 0 h 2"/>
                  <a:gd name="T22" fmla="*/ 8 w 11"/>
                  <a:gd name="T23" fmla="*/ 0 h 2"/>
                  <a:gd name="T24" fmla="*/ 8 w 11"/>
                  <a:gd name="T25" fmla="*/ 0 h 2"/>
                  <a:gd name="T26" fmla="*/ 8 w 11"/>
                  <a:gd name="T27" fmla="*/ 0 h 2"/>
                  <a:gd name="T28" fmla="*/ 8 w 11"/>
                  <a:gd name="T29" fmla="*/ 0 h 2"/>
                  <a:gd name="T30" fmla="*/ 8 w 11"/>
                  <a:gd name="T31" fmla="*/ 0 h 2"/>
                  <a:gd name="T32" fmla="*/ 7 w 11"/>
                  <a:gd name="T33" fmla="*/ 1 h 2"/>
                  <a:gd name="T34" fmla="*/ 7 w 11"/>
                  <a:gd name="T35" fmla="*/ 1 h 2"/>
                  <a:gd name="T36" fmla="*/ 7 w 11"/>
                  <a:gd name="T37" fmla="*/ 1 h 2"/>
                  <a:gd name="T38" fmla="*/ 7 w 11"/>
                  <a:gd name="T39" fmla="*/ 1 h 2"/>
                  <a:gd name="T40" fmla="*/ 7 w 11"/>
                  <a:gd name="T41" fmla="*/ 1 h 2"/>
                  <a:gd name="T42" fmla="*/ 6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6 w 11"/>
                  <a:gd name="T51" fmla="*/ 1 h 2"/>
                  <a:gd name="T52" fmla="*/ 5 w 11"/>
                  <a:gd name="T53" fmla="*/ 1 h 2"/>
                  <a:gd name="T54" fmla="*/ 5 w 11"/>
                  <a:gd name="T55" fmla="*/ 1 h 2"/>
                  <a:gd name="T56" fmla="*/ 5 w 11"/>
                  <a:gd name="T57" fmla="*/ 1 h 2"/>
                  <a:gd name="T58" fmla="*/ 5 w 11"/>
                  <a:gd name="T59" fmla="*/ 1 h 2"/>
                  <a:gd name="T60" fmla="*/ 5 w 11"/>
                  <a:gd name="T61" fmla="*/ 1 h 2"/>
                  <a:gd name="T62" fmla="*/ 4 w 11"/>
                  <a:gd name="T63" fmla="*/ 1 h 2"/>
                  <a:gd name="T64" fmla="*/ 4 w 11"/>
                  <a:gd name="T65" fmla="*/ 1 h 2"/>
                  <a:gd name="T66" fmla="*/ 4 w 11"/>
                  <a:gd name="T67" fmla="*/ 1 h 2"/>
                  <a:gd name="T68" fmla="*/ 4 w 11"/>
                  <a:gd name="T69" fmla="*/ 1 h 2"/>
                  <a:gd name="T70" fmla="*/ 4 w 11"/>
                  <a:gd name="T71" fmla="*/ 1 h 2"/>
                  <a:gd name="T72" fmla="*/ 3 w 11"/>
                  <a:gd name="T73" fmla="*/ 1 h 2"/>
                  <a:gd name="T74" fmla="*/ 3 w 11"/>
                  <a:gd name="T75" fmla="*/ 1 h 2"/>
                  <a:gd name="T76" fmla="*/ 3 w 11"/>
                  <a:gd name="T77" fmla="*/ 1 h 2"/>
                  <a:gd name="T78" fmla="*/ 3 w 11"/>
                  <a:gd name="T79" fmla="*/ 2 h 2"/>
                  <a:gd name="T80" fmla="*/ 3 w 11"/>
                  <a:gd name="T81" fmla="*/ 2 h 2"/>
                  <a:gd name="T82" fmla="*/ 2 w 11"/>
                  <a:gd name="T83" fmla="*/ 2 h 2"/>
                  <a:gd name="T84" fmla="*/ 2 w 11"/>
                  <a:gd name="T85" fmla="*/ 2 h 2"/>
                  <a:gd name="T86" fmla="*/ 2 w 11"/>
                  <a:gd name="T87" fmla="*/ 2 h 2"/>
                  <a:gd name="T88" fmla="*/ 2 w 11"/>
                  <a:gd name="T89" fmla="*/ 2 h 2"/>
                  <a:gd name="T90" fmla="*/ 1 w 11"/>
                  <a:gd name="T91" fmla="*/ 2 h 2"/>
                  <a:gd name="T92" fmla="*/ 1 w 11"/>
                  <a:gd name="T93" fmla="*/ 2 h 2"/>
                  <a:gd name="T94" fmla="*/ 1 w 11"/>
                  <a:gd name="T95" fmla="*/ 2 h 2"/>
                  <a:gd name="T96" fmla="*/ 1 w 11"/>
                  <a:gd name="T97" fmla="*/ 2 h 2"/>
                  <a:gd name="T98" fmla="*/ 1 w 11"/>
                  <a:gd name="T99" fmla="*/ 2 h 2"/>
                  <a:gd name="T100" fmla="*/ 1 w 11"/>
                  <a:gd name="T101" fmla="*/ 2 h 2"/>
                  <a:gd name="T102" fmla="*/ 0 w 11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1" name="Freeform 1886"/>
              <p:cNvSpPr>
                <a:spLocks/>
              </p:cNvSpPr>
              <p:nvPr/>
            </p:nvSpPr>
            <p:spPr bwMode="auto">
              <a:xfrm>
                <a:off x="6689088" y="4308275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2" name="Freeform 1887"/>
              <p:cNvSpPr>
                <a:spLocks/>
              </p:cNvSpPr>
              <p:nvPr/>
            </p:nvSpPr>
            <p:spPr bwMode="auto">
              <a:xfrm>
                <a:off x="6679246" y="4308275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10 w 11"/>
                  <a:gd name="T7" fmla="*/ 9 w 11"/>
                  <a:gd name="T8" fmla="*/ 9 w 11"/>
                  <a:gd name="T9" fmla="*/ 9 w 11"/>
                  <a:gd name="T10" fmla="*/ 9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7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4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3" name="Freeform 1888"/>
              <p:cNvSpPr>
                <a:spLocks/>
              </p:cNvSpPr>
              <p:nvPr/>
            </p:nvSpPr>
            <p:spPr bwMode="auto">
              <a:xfrm>
                <a:off x="6670388" y="4308275"/>
                <a:ext cx="9843" cy="0"/>
              </a:xfrm>
              <a:custGeom>
                <a:avLst/>
                <a:gdLst>
                  <a:gd name="T0" fmla="*/ 10 w 10"/>
                  <a:gd name="T1" fmla="*/ 9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6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3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0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4" name="Freeform 1889"/>
              <p:cNvSpPr>
                <a:spLocks/>
              </p:cNvSpPr>
              <p:nvPr/>
            </p:nvSpPr>
            <p:spPr bwMode="auto">
              <a:xfrm>
                <a:off x="6660545" y="430827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5" name="Freeform 1890"/>
              <p:cNvSpPr>
                <a:spLocks/>
              </p:cNvSpPr>
              <p:nvPr/>
            </p:nvSpPr>
            <p:spPr bwMode="auto">
              <a:xfrm>
                <a:off x="6650703" y="430827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6" name="Freeform 1891"/>
              <p:cNvSpPr>
                <a:spLocks/>
              </p:cNvSpPr>
              <p:nvPr/>
            </p:nvSpPr>
            <p:spPr bwMode="auto">
              <a:xfrm>
                <a:off x="6640860" y="430827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7" name="Freeform 1892"/>
              <p:cNvSpPr>
                <a:spLocks/>
              </p:cNvSpPr>
              <p:nvPr/>
            </p:nvSpPr>
            <p:spPr bwMode="auto">
              <a:xfrm>
                <a:off x="6631018" y="430827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8" name="Freeform 1893"/>
              <p:cNvSpPr>
                <a:spLocks/>
              </p:cNvSpPr>
              <p:nvPr/>
            </p:nvSpPr>
            <p:spPr bwMode="auto">
              <a:xfrm>
                <a:off x="6621175" y="430827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39" name="Freeform 1894"/>
              <p:cNvSpPr>
                <a:spLocks/>
              </p:cNvSpPr>
              <p:nvPr/>
            </p:nvSpPr>
            <p:spPr bwMode="auto">
              <a:xfrm>
                <a:off x="6611333" y="4307290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9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8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7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6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0 w 10"/>
                  <a:gd name="T97" fmla="*/ 1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0" name="Freeform 1895"/>
              <p:cNvSpPr>
                <a:spLocks/>
              </p:cNvSpPr>
              <p:nvPr/>
            </p:nvSpPr>
            <p:spPr bwMode="auto">
              <a:xfrm>
                <a:off x="6601490" y="4307290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1" name="Freeform 1896"/>
              <p:cNvSpPr>
                <a:spLocks/>
              </p:cNvSpPr>
              <p:nvPr/>
            </p:nvSpPr>
            <p:spPr bwMode="auto">
              <a:xfrm>
                <a:off x="6591648" y="4306306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8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7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0 h 1"/>
                  <a:gd name="T56" fmla="*/ 4 w 10"/>
                  <a:gd name="T57" fmla="*/ 0 h 1"/>
                  <a:gd name="T58" fmla="*/ 4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3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2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2" name="Freeform 1897"/>
              <p:cNvSpPr>
                <a:spLocks/>
              </p:cNvSpPr>
              <p:nvPr/>
            </p:nvSpPr>
            <p:spPr bwMode="auto">
              <a:xfrm>
                <a:off x="6581805" y="4305322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0 h 1"/>
                  <a:gd name="T78" fmla="*/ 2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3" name="Freeform 1898"/>
              <p:cNvSpPr>
                <a:spLocks/>
              </p:cNvSpPr>
              <p:nvPr/>
            </p:nvSpPr>
            <p:spPr bwMode="auto">
              <a:xfrm>
                <a:off x="6571963" y="4304338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4" name="Freeform 1899"/>
              <p:cNvSpPr>
                <a:spLocks/>
              </p:cNvSpPr>
              <p:nvPr/>
            </p:nvSpPr>
            <p:spPr bwMode="auto">
              <a:xfrm>
                <a:off x="6562120" y="4303353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2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5" name="Freeform 1900"/>
              <p:cNvSpPr>
                <a:spLocks/>
              </p:cNvSpPr>
              <p:nvPr/>
            </p:nvSpPr>
            <p:spPr bwMode="auto">
              <a:xfrm>
                <a:off x="6552278" y="4301385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1 h 2"/>
                  <a:gd name="T78" fmla="*/ 3 w 10"/>
                  <a:gd name="T79" fmla="*/ 1 h 2"/>
                  <a:gd name="T80" fmla="*/ 2 w 10"/>
                  <a:gd name="T81" fmla="*/ 1 h 2"/>
                  <a:gd name="T82" fmla="*/ 2 w 10"/>
                  <a:gd name="T83" fmla="*/ 1 h 2"/>
                  <a:gd name="T84" fmla="*/ 2 w 10"/>
                  <a:gd name="T85" fmla="*/ 1 h 2"/>
                  <a:gd name="T86" fmla="*/ 2 w 10"/>
                  <a:gd name="T87" fmla="*/ 1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6" name="Freeform 1901"/>
              <p:cNvSpPr>
                <a:spLocks/>
              </p:cNvSpPr>
              <p:nvPr/>
            </p:nvSpPr>
            <p:spPr bwMode="auto">
              <a:xfrm>
                <a:off x="6542435" y="4299416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2 h 2"/>
                  <a:gd name="T30" fmla="*/ 7 w 10"/>
                  <a:gd name="T31" fmla="*/ 2 h 2"/>
                  <a:gd name="T32" fmla="*/ 7 w 10"/>
                  <a:gd name="T33" fmla="*/ 2 h 2"/>
                  <a:gd name="T34" fmla="*/ 7 w 10"/>
                  <a:gd name="T35" fmla="*/ 2 h 2"/>
                  <a:gd name="T36" fmla="*/ 7 w 10"/>
                  <a:gd name="T37" fmla="*/ 2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0 h 2"/>
                  <a:gd name="T72" fmla="*/ 3 w 10"/>
                  <a:gd name="T73" fmla="*/ 0 h 2"/>
                  <a:gd name="T74" fmla="*/ 3 w 10"/>
                  <a:gd name="T75" fmla="*/ 0 h 2"/>
                  <a:gd name="T76" fmla="*/ 3 w 10"/>
                  <a:gd name="T77" fmla="*/ 0 h 2"/>
                  <a:gd name="T78" fmla="*/ 3 w 10"/>
                  <a:gd name="T79" fmla="*/ 0 h 2"/>
                  <a:gd name="T80" fmla="*/ 3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7" name="Freeform 1902"/>
              <p:cNvSpPr>
                <a:spLocks/>
              </p:cNvSpPr>
              <p:nvPr/>
            </p:nvSpPr>
            <p:spPr bwMode="auto">
              <a:xfrm>
                <a:off x="6532593" y="4295479"/>
                <a:ext cx="9843" cy="3937"/>
              </a:xfrm>
              <a:custGeom>
                <a:avLst/>
                <a:gdLst>
                  <a:gd name="T0" fmla="*/ 10 w 10"/>
                  <a:gd name="T1" fmla="*/ 4 h 4"/>
                  <a:gd name="T2" fmla="*/ 10 w 10"/>
                  <a:gd name="T3" fmla="*/ 4 h 4"/>
                  <a:gd name="T4" fmla="*/ 10 w 10"/>
                  <a:gd name="T5" fmla="*/ 3 h 4"/>
                  <a:gd name="T6" fmla="*/ 10 w 10"/>
                  <a:gd name="T7" fmla="*/ 3 h 4"/>
                  <a:gd name="T8" fmla="*/ 10 w 10"/>
                  <a:gd name="T9" fmla="*/ 3 h 4"/>
                  <a:gd name="T10" fmla="*/ 10 w 10"/>
                  <a:gd name="T11" fmla="*/ 3 h 4"/>
                  <a:gd name="T12" fmla="*/ 9 w 10"/>
                  <a:gd name="T13" fmla="*/ 3 h 4"/>
                  <a:gd name="T14" fmla="*/ 9 w 10"/>
                  <a:gd name="T15" fmla="*/ 3 h 4"/>
                  <a:gd name="T16" fmla="*/ 9 w 10"/>
                  <a:gd name="T17" fmla="*/ 3 h 4"/>
                  <a:gd name="T18" fmla="*/ 9 w 10"/>
                  <a:gd name="T19" fmla="*/ 3 h 4"/>
                  <a:gd name="T20" fmla="*/ 9 w 10"/>
                  <a:gd name="T21" fmla="*/ 3 h 4"/>
                  <a:gd name="T22" fmla="*/ 8 w 10"/>
                  <a:gd name="T23" fmla="*/ 3 h 4"/>
                  <a:gd name="T24" fmla="*/ 8 w 10"/>
                  <a:gd name="T25" fmla="*/ 3 h 4"/>
                  <a:gd name="T26" fmla="*/ 8 w 10"/>
                  <a:gd name="T27" fmla="*/ 3 h 4"/>
                  <a:gd name="T28" fmla="*/ 8 w 10"/>
                  <a:gd name="T29" fmla="*/ 3 h 4"/>
                  <a:gd name="T30" fmla="*/ 7 w 10"/>
                  <a:gd name="T31" fmla="*/ 3 h 4"/>
                  <a:gd name="T32" fmla="*/ 7 w 10"/>
                  <a:gd name="T33" fmla="*/ 3 h 4"/>
                  <a:gd name="T34" fmla="*/ 7 w 10"/>
                  <a:gd name="T35" fmla="*/ 3 h 4"/>
                  <a:gd name="T36" fmla="*/ 7 w 10"/>
                  <a:gd name="T37" fmla="*/ 2 h 4"/>
                  <a:gd name="T38" fmla="*/ 7 w 10"/>
                  <a:gd name="T39" fmla="*/ 2 h 4"/>
                  <a:gd name="T40" fmla="*/ 7 w 10"/>
                  <a:gd name="T41" fmla="*/ 2 h 4"/>
                  <a:gd name="T42" fmla="*/ 6 w 10"/>
                  <a:gd name="T43" fmla="*/ 2 h 4"/>
                  <a:gd name="T44" fmla="*/ 6 w 10"/>
                  <a:gd name="T45" fmla="*/ 2 h 4"/>
                  <a:gd name="T46" fmla="*/ 6 w 10"/>
                  <a:gd name="T47" fmla="*/ 2 h 4"/>
                  <a:gd name="T48" fmla="*/ 6 w 10"/>
                  <a:gd name="T49" fmla="*/ 2 h 4"/>
                  <a:gd name="T50" fmla="*/ 6 w 10"/>
                  <a:gd name="T51" fmla="*/ 2 h 4"/>
                  <a:gd name="T52" fmla="*/ 5 w 10"/>
                  <a:gd name="T53" fmla="*/ 2 h 4"/>
                  <a:gd name="T54" fmla="*/ 5 w 10"/>
                  <a:gd name="T55" fmla="*/ 2 h 4"/>
                  <a:gd name="T56" fmla="*/ 5 w 10"/>
                  <a:gd name="T57" fmla="*/ 2 h 4"/>
                  <a:gd name="T58" fmla="*/ 5 w 10"/>
                  <a:gd name="T59" fmla="*/ 1 h 4"/>
                  <a:gd name="T60" fmla="*/ 4 w 10"/>
                  <a:gd name="T61" fmla="*/ 1 h 4"/>
                  <a:gd name="T62" fmla="*/ 4 w 10"/>
                  <a:gd name="T63" fmla="*/ 1 h 4"/>
                  <a:gd name="T64" fmla="*/ 4 w 10"/>
                  <a:gd name="T65" fmla="*/ 1 h 4"/>
                  <a:gd name="T66" fmla="*/ 4 w 10"/>
                  <a:gd name="T67" fmla="*/ 1 h 4"/>
                  <a:gd name="T68" fmla="*/ 4 w 10"/>
                  <a:gd name="T69" fmla="*/ 1 h 4"/>
                  <a:gd name="T70" fmla="*/ 4 w 10"/>
                  <a:gd name="T71" fmla="*/ 1 h 4"/>
                  <a:gd name="T72" fmla="*/ 3 w 10"/>
                  <a:gd name="T73" fmla="*/ 1 h 4"/>
                  <a:gd name="T74" fmla="*/ 3 w 10"/>
                  <a:gd name="T75" fmla="*/ 1 h 4"/>
                  <a:gd name="T76" fmla="*/ 3 w 10"/>
                  <a:gd name="T77" fmla="*/ 1 h 4"/>
                  <a:gd name="T78" fmla="*/ 3 w 10"/>
                  <a:gd name="T79" fmla="*/ 1 h 4"/>
                  <a:gd name="T80" fmla="*/ 3 w 10"/>
                  <a:gd name="T81" fmla="*/ 1 h 4"/>
                  <a:gd name="T82" fmla="*/ 2 w 10"/>
                  <a:gd name="T83" fmla="*/ 1 h 4"/>
                  <a:gd name="T84" fmla="*/ 2 w 10"/>
                  <a:gd name="T85" fmla="*/ 0 h 4"/>
                  <a:gd name="T86" fmla="*/ 2 w 10"/>
                  <a:gd name="T87" fmla="*/ 0 h 4"/>
                  <a:gd name="T88" fmla="*/ 2 w 10"/>
                  <a:gd name="T89" fmla="*/ 0 h 4"/>
                  <a:gd name="T90" fmla="*/ 1 w 10"/>
                  <a:gd name="T91" fmla="*/ 0 h 4"/>
                  <a:gd name="T92" fmla="*/ 1 w 10"/>
                  <a:gd name="T93" fmla="*/ 0 h 4"/>
                  <a:gd name="T94" fmla="*/ 1 w 10"/>
                  <a:gd name="T95" fmla="*/ 0 h 4"/>
                  <a:gd name="T96" fmla="*/ 1 w 10"/>
                  <a:gd name="T97" fmla="*/ 0 h 4"/>
                  <a:gd name="T98" fmla="*/ 1 w 10"/>
                  <a:gd name="T99" fmla="*/ 0 h 4"/>
                  <a:gd name="T100" fmla="*/ 1 w 10"/>
                  <a:gd name="T101" fmla="*/ 0 h 4"/>
                  <a:gd name="T102" fmla="*/ 0 w 10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8" name="Freeform 1903"/>
              <p:cNvSpPr>
                <a:spLocks/>
              </p:cNvSpPr>
              <p:nvPr/>
            </p:nvSpPr>
            <p:spPr bwMode="auto">
              <a:xfrm>
                <a:off x="6522750" y="4289574"/>
                <a:ext cx="10827" cy="5905"/>
              </a:xfrm>
              <a:custGeom>
                <a:avLst/>
                <a:gdLst>
                  <a:gd name="T0" fmla="*/ 11 w 11"/>
                  <a:gd name="T1" fmla="*/ 6 h 6"/>
                  <a:gd name="T2" fmla="*/ 10 w 11"/>
                  <a:gd name="T3" fmla="*/ 6 h 6"/>
                  <a:gd name="T4" fmla="*/ 10 w 11"/>
                  <a:gd name="T5" fmla="*/ 6 h 6"/>
                  <a:gd name="T6" fmla="*/ 10 w 11"/>
                  <a:gd name="T7" fmla="*/ 5 h 6"/>
                  <a:gd name="T8" fmla="*/ 10 w 11"/>
                  <a:gd name="T9" fmla="*/ 5 h 6"/>
                  <a:gd name="T10" fmla="*/ 10 w 11"/>
                  <a:gd name="T11" fmla="*/ 5 h 6"/>
                  <a:gd name="T12" fmla="*/ 9 w 11"/>
                  <a:gd name="T13" fmla="*/ 5 h 6"/>
                  <a:gd name="T14" fmla="*/ 9 w 11"/>
                  <a:gd name="T15" fmla="*/ 5 h 6"/>
                  <a:gd name="T16" fmla="*/ 9 w 11"/>
                  <a:gd name="T17" fmla="*/ 5 h 6"/>
                  <a:gd name="T18" fmla="*/ 9 w 11"/>
                  <a:gd name="T19" fmla="*/ 5 h 6"/>
                  <a:gd name="T20" fmla="*/ 9 w 11"/>
                  <a:gd name="T21" fmla="*/ 5 h 6"/>
                  <a:gd name="T22" fmla="*/ 9 w 11"/>
                  <a:gd name="T23" fmla="*/ 5 h 6"/>
                  <a:gd name="T24" fmla="*/ 8 w 11"/>
                  <a:gd name="T25" fmla="*/ 4 h 6"/>
                  <a:gd name="T26" fmla="*/ 8 w 11"/>
                  <a:gd name="T27" fmla="*/ 4 h 6"/>
                  <a:gd name="T28" fmla="*/ 8 w 11"/>
                  <a:gd name="T29" fmla="*/ 4 h 6"/>
                  <a:gd name="T30" fmla="*/ 8 w 11"/>
                  <a:gd name="T31" fmla="*/ 4 h 6"/>
                  <a:gd name="T32" fmla="*/ 7 w 11"/>
                  <a:gd name="T33" fmla="*/ 4 h 6"/>
                  <a:gd name="T34" fmla="*/ 7 w 11"/>
                  <a:gd name="T35" fmla="*/ 4 h 6"/>
                  <a:gd name="T36" fmla="*/ 7 w 11"/>
                  <a:gd name="T37" fmla="*/ 4 h 6"/>
                  <a:gd name="T38" fmla="*/ 7 w 11"/>
                  <a:gd name="T39" fmla="*/ 4 h 6"/>
                  <a:gd name="T40" fmla="*/ 7 w 11"/>
                  <a:gd name="T41" fmla="*/ 4 h 6"/>
                  <a:gd name="T42" fmla="*/ 6 w 11"/>
                  <a:gd name="T43" fmla="*/ 4 h 6"/>
                  <a:gd name="T44" fmla="*/ 6 w 11"/>
                  <a:gd name="T45" fmla="*/ 3 h 6"/>
                  <a:gd name="T46" fmla="*/ 6 w 11"/>
                  <a:gd name="T47" fmla="*/ 3 h 6"/>
                  <a:gd name="T48" fmla="*/ 6 w 11"/>
                  <a:gd name="T49" fmla="*/ 3 h 6"/>
                  <a:gd name="T50" fmla="*/ 6 w 11"/>
                  <a:gd name="T51" fmla="*/ 3 h 6"/>
                  <a:gd name="T52" fmla="*/ 5 w 11"/>
                  <a:gd name="T53" fmla="*/ 3 h 6"/>
                  <a:gd name="T54" fmla="*/ 5 w 11"/>
                  <a:gd name="T55" fmla="*/ 3 h 6"/>
                  <a:gd name="T56" fmla="*/ 5 w 11"/>
                  <a:gd name="T57" fmla="*/ 3 h 6"/>
                  <a:gd name="T58" fmla="*/ 5 w 11"/>
                  <a:gd name="T59" fmla="*/ 3 h 6"/>
                  <a:gd name="T60" fmla="*/ 5 w 11"/>
                  <a:gd name="T61" fmla="*/ 3 h 6"/>
                  <a:gd name="T62" fmla="*/ 4 w 11"/>
                  <a:gd name="T63" fmla="*/ 3 h 6"/>
                  <a:gd name="T64" fmla="*/ 4 w 11"/>
                  <a:gd name="T65" fmla="*/ 2 h 6"/>
                  <a:gd name="T66" fmla="*/ 4 w 11"/>
                  <a:gd name="T67" fmla="*/ 2 h 6"/>
                  <a:gd name="T68" fmla="*/ 4 w 11"/>
                  <a:gd name="T69" fmla="*/ 2 h 6"/>
                  <a:gd name="T70" fmla="*/ 4 w 11"/>
                  <a:gd name="T71" fmla="*/ 2 h 6"/>
                  <a:gd name="T72" fmla="*/ 3 w 11"/>
                  <a:gd name="T73" fmla="*/ 2 h 6"/>
                  <a:gd name="T74" fmla="*/ 3 w 11"/>
                  <a:gd name="T75" fmla="*/ 2 h 6"/>
                  <a:gd name="T76" fmla="*/ 3 w 11"/>
                  <a:gd name="T77" fmla="*/ 2 h 6"/>
                  <a:gd name="T78" fmla="*/ 3 w 11"/>
                  <a:gd name="T79" fmla="*/ 2 h 6"/>
                  <a:gd name="T80" fmla="*/ 3 w 11"/>
                  <a:gd name="T81" fmla="*/ 2 h 6"/>
                  <a:gd name="T82" fmla="*/ 2 w 11"/>
                  <a:gd name="T83" fmla="*/ 1 h 6"/>
                  <a:gd name="T84" fmla="*/ 2 w 11"/>
                  <a:gd name="T85" fmla="*/ 1 h 6"/>
                  <a:gd name="T86" fmla="*/ 2 w 11"/>
                  <a:gd name="T87" fmla="*/ 1 h 6"/>
                  <a:gd name="T88" fmla="*/ 2 w 11"/>
                  <a:gd name="T89" fmla="*/ 1 h 6"/>
                  <a:gd name="T90" fmla="*/ 2 w 11"/>
                  <a:gd name="T91" fmla="*/ 1 h 6"/>
                  <a:gd name="T92" fmla="*/ 1 w 11"/>
                  <a:gd name="T93" fmla="*/ 1 h 6"/>
                  <a:gd name="T94" fmla="*/ 1 w 11"/>
                  <a:gd name="T95" fmla="*/ 0 h 6"/>
                  <a:gd name="T96" fmla="*/ 1 w 11"/>
                  <a:gd name="T97" fmla="*/ 0 h 6"/>
                  <a:gd name="T98" fmla="*/ 1 w 11"/>
                  <a:gd name="T99" fmla="*/ 0 h 6"/>
                  <a:gd name="T100" fmla="*/ 1 w 11"/>
                  <a:gd name="T101" fmla="*/ 0 h 6"/>
                  <a:gd name="T102" fmla="*/ 0 w 11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6">
                    <a:moveTo>
                      <a:pt x="11" y="6"/>
                    </a:move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49" name="Freeform 1904"/>
              <p:cNvSpPr>
                <a:spLocks/>
              </p:cNvSpPr>
              <p:nvPr/>
            </p:nvSpPr>
            <p:spPr bwMode="auto">
              <a:xfrm>
                <a:off x="6512908" y="4281700"/>
                <a:ext cx="10827" cy="7874"/>
              </a:xfrm>
              <a:custGeom>
                <a:avLst/>
                <a:gdLst>
                  <a:gd name="T0" fmla="*/ 11 w 11"/>
                  <a:gd name="T1" fmla="*/ 8 h 8"/>
                  <a:gd name="T2" fmla="*/ 10 w 11"/>
                  <a:gd name="T3" fmla="*/ 8 h 8"/>
                  <a:gd name="T4" fmla="*/ 10 w 11"/>
                  <a:gd name="T5" fmla="*/ 8 h 8"/>
                  <a:gd name="T6" fmla="*/ 10 w 11"/>
                  <a:gd name="T7" fmla="*/ 8 h 8"/>
                  <a:gd name="T8" fmla="*/ 10 w 11"/>
                  <a:gd name="T9" fmla="*/ 8 h 8"/>
                  <a:gd name="T10" fmla="*/ 10 w 11"/>
                  <a:gd name="T11" fmla="*/ 7 h 8"/>
                  <a:gd name="T12" fmla="*/ 9 w 11"/>
                  <a:gd name="T13" fmla="*/ 7 h 8"/>
                  <a:gd name="T14" fmla="*/ 9 w 11"/>
                  <a:gd name="T15" fmla="*/ 7 h 8"/>
                  <a:gd name="T16" fmla="*/ 9 w 11"/>
                  <a:gd name="T17" fmla="*/ 7 h 8"/>
                  <a:gd name="T18" fmla="*/ 9 w 11"/>
                  <a:gd name="T19" fmla="*/ 7 h 8"/>
                  <a:gd name="T20" fmla="*/ 9 w 11"/>
                  <a:gd name="T21" fmla="*/ 7 h 8"/>
                  <a:gd name="T22" fmla="*/ 9 w 11"/>
                  <a:gd name="T23" fmla="*/ 7 h 8"/>
                  <a:gd name="T24" fmla="*/ 8 w 11"/>
                  <a:gd name="T25" fmla="*/ 7 h 8"/>
                  <a:gd name="T26" fmla="*/ 8 w 11"/>
                  <a:gd name="T27" fmla="*/ 6 h 8"/>
                  <a:gd name="T28" fmla="*/ 8 w 11"/>
                  <a:gd name="T29" fmla="*/ 6 h 8"/>
                  <a:gd name="T30" fmla="*/ 8 w 11"/>
                  <a:gd name="T31" fmla="*/ 6 h 8"/>
                  <a:gd name="T32" fmla="*/ 7 w 11"/>
                  <a:gd name="T33" fmla="*/ 6 h 8"/>
                  <a:gd name="T34" fmla="*/ 7 w 11"/>
                  <a:gd name="T35" fmla="*/ 6 h 8"/>
                  <a:gd name="T36" fmla="*/ 7 w 11"/>
                  <a:gd name="T37" fmla="*/ 6 h 8"/>
                  <a:gd name="T38" fmla="*/ 7 w 11"/>
                  <a:gd name="T39" fmla="*/ 5 h 8"/>
                  <a:gd name="T40" fmla="*/ 7 w 11"/>
                  <a:gd name="T41" fmla="*/ 5 h 8"/>
                  <a:gd name="T42" fmla="*/ 6 w 11"/>
                  <a:gd name="T43" fmla="*/ 5 h 8"/>
                  <a:gd name="T44" fmla="*/ 6 w 11"/>
                  <a:gd name="T45" fmla="*/ 5 h 8"/>
                  <a:gd name="T46" fmla="*/ 6 w 11"/>
                  <a:gd name="T47" fmla="*/ 5 h 8"/>
                  <a:gd name="T48" fmla="*/ 6 w 11"/>
                  <a:gd name="T49" fmla="*/ 5 h 8"/>
                  <a:gd name="T50" fmla="*/ 6 w 11"/>
                  <a:gd name="T51" fmla="*/ 5 h 8"/>
                  <a:gd name="T52" fmla="*/ 6 w 11"/>
                  <a:gd name="T53" fmla="*/ 4 h 8"/>
                  <a:gd name="T54" fmla="*/ 5 w 11"/>
                  <a:gd name="T55" fmla="*/ 4 h 8"/>
                  <a:gd name="T56" fmla="*/ 5 w 11"/>
                  <a:gd name="T57" fmla="*/ 4 h 8"/>
                  <a:gd name="T58" fmla="*/ 5 w 11"/>
                  <a:gd name="T59" fmla="*/ 4 h 8"/>
                  <a:gd name="T60" fmla="*/ 5 w 11"/>
                  <a:gd name="T61" fmla="*/ 4 h 8"/>
                  <a:gd name="T62" fmla="*/ 4 w 11"/>
                  <a:gd name="T63" fmla="*/ 4 h 8"/>
                  <a:gd name="T64" fmla="*/ 4 w 11"/>
                  <a:gd name="T65" fmla="*/ 4 h 8"/>
                  <a:gd name="T66" fmla="*/ 4 w 11"/>
                  <a:gd name="T67" fmla="*/ 3 h 8"/>
                  <a:gd name="T68" fmla="*/ 4 w 11"/>
                  <a:gd name="T69" fmla="*/ 3 h 8"/>
                  <a:gd name="T70" fmla="*/ 4 w 11"/>
                  <a:gd name="T71" fmla="*/ 3 h 8"/>
                  <a:gd name="T72" fmla="*/ 3 w 11"/>
                  <a:gd name="T73" fmla="*/ 3 h 8"/>
                  <a:gd name="T74" fmla="*/ 3 w 11"/>
                  <a:gd name="T75" fmla="*/ 3 h 8"/>
                  <a:gd name="T76" fmla="*/ 3 w 11"/>
                  <a:gd name="T77" fmla="*/ 2 h 8"/>
                  <a:gd name="T78" fmla="*/ 3 w 11"/>
                  <a:gd name="T79" fmla="*/ 2 h 8"/>
                  <a:gd name="T80" fmla="*/ 3 w 11"/>
                  <a:gd name="T81" fmla="*/ 2 h 8"/>
                  <a:gd name="T82" fmla="*/ 3 w 11"/>
                  <a:gd name="T83" fmla="*/ 2 h 8"/>
                  <a:gd name="T84" fmla="*/ 2 w 11"/>
                  <a:gd name="T85" fmla="*/ 2 h 8"/>
                  <a:gd name="T86" fmla="*/ 2 w 11"/>
                  <a:gd name="T87" fmla="*/ 2 h 8"/>
                  <a:gd name="T88" fmla="*/ 2 w 11"/>
                  <a:gd name="T89" fmla="*/ 2 h 8"/>
                  <a:gd name="T90" fmla="*/ 2 w 11"/>
                  <a:gd name="T91" fmla="*/ 1 h 8"/>
                  <a:gd name="T92" fmla="*/ 1 w 11"/>
                  <a:gd name="T93" fmla="*/ 1 h 8"/>
                  <a:gd name="T94" fmla="*/ 1 w 11"/>
                  <a:gd name="T95" fmla="*/ 1 h 8"/>
                  <a:gd name="T96" fmla="*/ 1 w 11"/>
                  <a:gd name="T97" fmla="*/ 1 h 8"/>
                  <a:gd name="T98" fmla="*/ 1 w 11"/>
                  <a:gd name="T99" fmla="*/ 1 h 8"/>
                  <a:gd name="T100" fmla="*/ 1 w 11"/>
                  <a:gd name="T101" fmla="*/ 1 h 8"/>
                  <a:gd name="T102" fmla="*/ 0 w 11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0" name="Freeform 1905"/>
              <p:cNvSpPr>
                <a:spLocks/>
              </p:cNvSpPr>
              <p:nvPr/>
            </p:nvSpPr>
            <p:spPr bwMode="auto">
              <a:xfrm>
                <a:off x="6504049" y="4271857"/>
                <a:ext cx="9843" cy="10827"/>
              </a:xfrm>
              <a:custGeom>
                <a:avLst/>
                <a:gdLst>
                  <a:gd name="T0" fmla="*/ 10 w 10"/>
                  <a:gd name="T1" fmla="*/ 11 h 11"/>
                  <a:gd name="T2" fmla="*/ 9 w 10"/>
                  <a:gd name="T3" fmla="*/ 10 h 11"/>
                  <a:gd name="T4" fmla="*/ 9 w 10"/>
                  <a:gd name="T5" fmla="*/ 10 h 11"/>
                  <a:gd name="T6" fmla="*/ 9 w 10"/>
                  <a:gd name="T7" fmla="*/ 10 h 11"/>
                  <a:gd name="T8" fmla="*/ 9 w 10"/>
                  <a:gd name="T9" fmla="*/ 10 h 11"/>
                  <a:gd name="T10" fmla="*/ 9 w 10"/>
                  <a:gd name="T11" fmla="*/ 9 h 11"/>
                  <a:gd name="T12" fmla="*/ 9 w 10"/>
                  <a:gd name="T13" fmla="*/ 9 h 11"/>
                  <a:gd name="T14" fmla="*/ 8 w 10"/>
                  <a:gd name="T15" fmla="*/ 9 h 11"/>
                  <a:gd name="T16" fmla="*/ 8 w 10"/>
                  <a:gd name="T17" fmla="*/ 9 h 11"/>
                  <a:gd name="T18" fmla="*/ 8 w 10"/>
                  <a:gd name="T19" fmla="*/ 9 h 11"/>
                  <a:gd name="T20" fmla="*/ 8 w 10"/>
                  <a:gd name="T21" fmla="*/ 9 h 11"/>
                  <a:gd name="T22" fmla="*/ 8 w 10"/>
                  <a:gd name="T23" fmla="*/ 8 h 11"/>
                  <a:gd name="T24" fmla="*/ 7 w 10"/>
                  <a:gd name="T25" fmla="*/ 8 h 11"/>
                  <a:gd name="T26" fmla="*/ 7 w 10"/>
                  <a:gd name="T27" fmla="*/ 8 h 11"/>
                  <a:gd name="T28" fmla="*/ 7 w 10"/>
                  <a:gd name="T29" fmla="*/ 8 h 11"/>
                  <a:gd name="T30" fmla="*/ 7 w 10"/>
                  <a:gd name="T31" fmla="*/ 8 h 11"/>
                  <a:gd name="T32" fmla="*/ 6 w 10"/>
                  <a:gd name="T33" fmla="*/ 8 h 11"/>
                  <a:gd name="T34" fmla="*/ 6 w 10"/>
                  <a:gd name="T35" fmla="*/ 7 h 11"/>
                  <a:gd name="T36" fmla="*/ 6 w 10"/>
                  <a:gd name="T37" fmla="*/ 7 h 11"/>
                  <a:gd name="T38" fmla="*/ 6 w 10"/>
                  <a:gd name="T39" fmla="*/ 7 h 11"/>
                  <a:gd name="T40" fmla="*/ 6 w 10"/>
                  <a:gd name="T41" fmla="*/ 7 h 11"/>
                  <a:gd name="T42" fmla="*/ 6 w 10"/>
                  <a:gd name="T43" fmla="*/ 7 h 11"/>
                  <a:gd name="T44" fmla="*/ 5 w 10"/>
                  <a:gd name="T45" fmla="*/ 6 h 11"/>
                  <a:gd name="T46" fmla="*/ 5 w 10"/>
                  <a:gd name="T47" fmla="*/ 6 h 11"/>
                  <a:gd name="T48" fmla="*/ 5 w 10"/>
                  <a:gd name="T49" fmla="*/ 6 h 11"/>
                  <a:gd name="T50" fmla="*/ 5 w 10"/>
                  <a:gd name="T51" fmla="*/ 6 h 11"/>
                  <a:gd name="T52" fmla="*/ 5 w 10"/>
                  <a:gd name="T53" fmla="*/ 5 h 11"/>
                  <a:gd name="T54" fmla="*/ 4 w 10"/>
                  <a:gd name="T55" fmla="*/ 5 h 11"/>
                  <a:gd name="T56" fmla="*/ 4 w 10"/>
                  <a:gd name="T57" fmla="*/ 5 h 11"/>
                  <a:gd name="T58" fmla="*/ 4 w 10"/>
                  <a:gd name="T59" fmla="*/ 5 h 11"/>
                  <a:gd name="T60" fmla="*/ 4 w 10"/>
                  <a:gd name="T61" fmla="*/ 5 h 11"/>
                  <a:gd name="T62" fmla="*/ 3 w 10"/>
                  <a:gd name="T63" fmla="*/ 4 h 11"/>
                  <a:gd name="T64" fmla="*/ 3 w 10"/>
                  <a:gd name="T65" fmla="*/ 4 h 11"/>
                  <a:gd name="T66" fmla="*/ 3 w 10"/>
                  <a:gd name="T67" fmla="*/ 4 h 11"/>
                  <a:gd name="T68" fmla="*/ 3 w 10"/>
                  <a:gd name="T69" fmla="*/ 4 h 11"/>
                  <a:gd name="T70" fmla="*/ 3 w 10"/>
                  <a:gd name="T71" fmla="*/ 4 h 11"/>
                  <a:gd name="T72" fmla="*/ 3 w 10"/>
                  <a:gd name="T73" fmla="*/ 3 h 11"/>
                  <a:gd name="T74" fmla="*/ 2 w 10"/>
                  <a:gd name="T75" fmla="*/ 3 h 11"/>
                  <a:gd name="T76" fmla="*/ 2 w 10"/>
                  <a:gd name="T77" fmla="*/ 3 h 11"/>
                  <a:gd name="T78" fmla="*/ 2 w 10"/>
                  <a:gd name="T79" fmla="*/ 3 h 11"/>
                  <a:gd name="T80" fmla="*/ 2 w 10"/>
                  <a:gd name="T81" fmla="*/ 2 h 11"/>
                  <a:gd name="T82" fmla="*/ 2 w 10"/>
                  <a:gd name="T83" fmla="*/ 2 h 11"/>
                  <a:gd name="T84" fmla="*/ 1 w 10"/>
                  <a:gd name="T85" fmla="*/ 2 h 11"/>
                  <a:gd name="T86" fmla="*/ 1 w 10"/>
                  <a:gd name="T87" fmla="*/ 2 h 11"/>
                  <a:gd name="T88" fmla="*/ 1 w 10"/>
                  <a:gd name="T89" fmla="*/ 1 h 11"/>
                  <a:gd name="T90" fmla="*/ 1 w 10"/>
                  <a:gd name="T91" fmla="*/ 1 h 11"/>
                  <a:gd name="T92" fmla="*/ 0 w 10"/>
                  <a:gd name="T93" fmla="*/ 1 h 11"/>
                  <a:gd name="T94" fmla="*/ 0 w 10"/>
                  <a:gd name="T95" fmla="*/ 1 h 11"/>
                  <a:gd name="T96" fmla="*/ 0 w 10"/>
                  <a:gd name="T97" fmla="*/ 1 h 11"/>
                  <a:gd name="T98" fmla="*/ 0 w 10"/>
                  <a:gd name="T99" fmla="*/ 0 h 11"/>
                  <a:gd name="T100" fmla="*/ 0 w 10"/>
                  <a:gd name="T101" fmla="*/ 0 h 11"/>
                  <a:gd name="T102" fmla="*/ 0 w 10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1" name="Freeform 1906"/>
              <p:cNvSpPr>
                <a:spLocks/>
              </p:cNvSpPr>
              <p:nvPr/>
            </p:nvSpPr>
            <p:spPr bwMode="auto">
              <a:xfrm>
                <a:off x="6494207" y="4257094"/>
                <a:ext cx="9843" cy="14764"/>
              </a:xfrm>
              <a:custGeom>
                <a:avLst/>
                <a:gdLst>
                  <a:gd name="T0" fmla="*/ 10 w 10"/>
                  <a:gd name="T1" fmla="*/ 15 h 15"/>
                  <a:gd name="T2" fmla="*/ 10 w 10"/>
                  <a:gd name="T3" fmla="*/ 15 h 15"/>
                  <a:gd name="T4" fmla="*/ 9 w 10"/>
                  <a:gd name="T5" fmla="*/ 14 h 15"/>
                  <a:gd name="T6" fmla="*/ 9 w 10"/>
                  <a:gd name="T7" fmla="*/ 14 h 15"/>
                  <a:gd name="T8" fmla="*/ 9 w 10"/>
                  <a:gd name="T9" fmla="*/ 14 h 15"/>
                  <a:gd name="T10" fmla="*/ 9 w 10"/>
                  <a:gd name="T11" fmla="*/ 14 h 15"/>
                  <a:gd name="T12" fmla="*/ 9 w 10"/>
                  <a:gd name="T13" fmla="*/ 13 h 15"/>
                  <a:gd name="T14" fmla="*/ 8 w 10"/>
                  <a:gd name="T15" fmla="*/ 13 h 15"/>
                  <a:gd name="T16" fmla="*/ 8 w 10"/>
                  <a:gd name="T17" fmla="*/ 13 h 15"/>
                  <a:gd name="T18" fmla="*/ 8 w 10"/>
                  <a:gd name="T19" fmla="*/ 13 h 15"/>
                  <a:gd name="T20" fmla="*/ 8 w 10"/>
                  <a:gd name="T21" fmla="*/ 13 h 15"/>
                  <a:gd name="T22" fmla="*/ 8 w 10"/>
                  <a:gd name="T23" fmla="*/ 12 h 15"/>
                  <a:gd name="T24" fmla="*/ 8 w 10"/>
                  <a:gd name="T25" fmla="*/ 12 h 15"/>
                  <a:gd name="T26" fmla="*/ 7 w 10"/>
                  <a:gd name="T27" fmla="*/ 12 h 15"/>
                  <a:gd name="T28" fmla="*/ 7 w 10"/>
                  <a:gd name="T29" fmla="*/ 11 h 15"/>
                  <a:gd name="T30" fmla="*/ 7 w 10"/>
                  <a:gd name="T31" fmla="*/ 11 h 15"/>
                  <a:gd name="T32" fmla="*/ 7 w 10"/>
                  <a:gd name="T33" fmla="*/ 11 h 15"/>
                  <a:gd name="T34" fmla="*/ 6 w 10"/>
                  <a:gd name="T35" fmla="*/ 11 h 15"/>
                  <a:gd name="T36" fmla="*/ 6 w 10"/>
                  <a:gd name="T37" fmla="*/ 10 h 15"/>
                  <a:gd name="T38" fmla="*/ 6 w 10"/>
                  <a:gd name="T39" fmla="*/ 10 h 15"/>
                  <a:gd name="T40" fmla="*/ 6 w 10"/>
                  <a:gd name="T41" fmla="*/ 10 h 15"/>
                  <a:gd name="T42" fmla="*/ 6 w 10"/>
                  <a:gd name="T43" fmla="*/ 10 h 15"/>
                  <a:gd name="T44" fmla="*/ 5 w 10"/>
                  <a:gd name="T45" fmla="*/ 9 h 15"/>
                  <a:gd name="T46" fmla="*/ 5 w 10"/>
                  <a:gd name="T47" fmla="*/ 9 h 15"/>
                  <a:gd name="T48" fmla="*/ 5 w 10"/>
                  <a:gd name="T49" fmla="*/ 9 h 15"/>
                  <a:gd name="T50" fmla="*/ 5 w 10"/>
                  <a:gd name="T51" fmla="*/ 8 h 15"/>
                  <a:gd name="T52" fmla="*/ 5 w 10"/>
                  <a:gd name="T53" fmla="*/ 8 h 15"/>
                  <a:gd name="T54" fmla="*/ 5 w 10"/>
                  <a:gd name="T55" fmla="*/ 8 h 15"/>
                  <a:gd name="T56" fmla="*/ 4 w 10"/>
                  <a:gd name="T57" fmla="*/ 7 h 15"/>
                  <a:gd name="T58" fmla="*/ 4 w 10"/>
                  <a:gd name="T59" fmla="*/ 7 h 15"/>
                  <a:gd name="T60" fmla="*/ 4 w 10"/>
                  <a:gd name="T61" fmla="*/ 7 h 15"/>
                  <a:gd name="T62" fmla="*/ 4 w 10"/>
                  <a:gd name="T63" fmla="*/ 7 h 15"/>
                  <a:gd name="T64" fmla="*/ 3 w 10"/>
                  <a:gd name="T65" fmla="*/ 6 h 15"/>
                  <a:gd name="T66" fmla="*/ 3 w 10"/>
                  <a:gd name="T67" fmla="*/ 6 h 15"/>
                  <a:gd name="T68" fmla="*/ 3 w 10"/>
                  <a:gd name="T69" fmla="*/ 6 h 15"/>
                  <a:gd name="T70" fmla="*/ 3 w 10"/>
                  <a:gd name="T71" fmla="*/ 6 h 15"/>
                  <a:gd name="T72" fmla="*/ 3 w 10"/>
                  <a:gd name="T73" fmla="*/ 5 h 15"/>
                  <a:gd name="T74" fmla="*/ 2 w 10"/>
                  <a:gd name="T75" fmla="*/ 5 h 15"/>
                  <a:gd name="T76" fmla="*/ 2 w 10"/>
                  <a:gd name="T77" fmla="*/ 4 h 15"/>
                  <a:gd name="T78" fmla="*/ 2 w 10"/>
                  <a:gd name="T79" fmla="*/ 4 h 15"/>
                  <a:gd name="T80" fmla="*/ 2 w 10"/>
                  <a:gd name="T81" fmla="*/ 4 h 15"/>
                  <a:gd name="T82" fmla="*/ 2 w 10"/>
                  <a:gd name="T83" fmla="*/ 4 h 15"/>
                  <a:gd name="T84" fmla="*/ 2 w 10"/>
                  <a:gd name="T85" fmla="*/ 3 h 15"/>
                  <a:gd name="T86" fmla="*/ 1 w 10"/>
                  <a:gd name="T87" fmla="*/ 3 h 15"/>
                  <a:gd name="T88" fmla="*/ 1 w 10"/>
                  <a:gd name="T89" fmla="*/ 3 h 15"/>
                  <a:gd name="T90" fmla="*/ 1 w 10"/>
                  <a:gd name="T91" fmla="*/ 2 h 15"/>
                  <a:gd name="T92" fmla="*/ 1 w 10"/>
                  <a:gd name="T93" fmla="*/ 2 h 15"/>
                  <a:gd name="T94" fmla="*/ 0 w 10"/>
                  <a:gd name="T95" fmla="*/ 2 h 15"/>
                  <a:gd name="T96" fmla="*/ 0 w 10"/>
                  <a:gd name="T97" fmla="*/ 1 h 15"/>
                  <a:gd name="T98" fmla="*/ 0 w 10"/>
                  <a:gd name="T99" fmla="*/ 1 h 15"/>
                  <a:gd name="T100" fmla="*/ 0 w 10"/>
                  <a:gd name="T101" fmla="*/ 1 h 15"/>
                  <a:gd name="T102" fmla="*/ 0 w 10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lnTo>
                      <a:pt x="10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2" name="Freeform 1907"/>
              <p:cNvSpPr>
                <a:spLocks/>
              </p:cNvSpPr>
              <p:nvPr/>
            </p:nvSpPr>
            <p:spPr bwMode="auto">
              <a:xfrm>
                <a:off x="6484364" y="4239377"/>
                <a:ext cx="9843" cy="18701"/>
              </a:xfrm>
              <a:custGeom>
                <a:avLst/>
                <a:gdLst>
                  <a:gd name="T0" fmla="*/ 10 w 10"/>
                  <a:gd name="T1" fmla="*/ 19 h 19"/>
                  <a:gd name="T2" fmla="*/ 10 w 10"/>
                  <a:gd name="T3" fmla="*/ 18 h 19"/>
                  <a:gd name="T4" fmla="*/ 9 w 10"/>
                  <a:gd name="T5" fmla="*/ 18 h 19"/>
                  <a:gd name="T6" fmla="*/ 9 w 10"/>
                  <a:gd name="T7" fmla="*/ 18 h 19"/>
                  <a:gd name="T8" fmla="*/ 9 w 10"/>
                  <a:gd name="T9" fmla="*/ 17 h 19"/>
                  <a:gd name="T10" fmla="*/ 9 w 10"/>
                  <a:gd name="T11" fmla="*/ 17 h 19"/>
                  <a:gd name="T12" fmla="*/ 9 w 10"/>
                  <a:gd name="T13" fmla="*/ 17 h 19"/>
                  <a:gd name="T14" fmla="*/ 8 w 10"/>
                  <a:gd name="T15" fmla="*/ 16 h 19"/>
                  <a:gd name="T16" fmla="*/ 8 w 10"/>
                  <a:gd name="T17" fmla="*/ 16 h 19"/>
                  <a:gd name="T18" fmla="*/ 8 w 10"/>
                  <a:gd name="T19" fmla="*/ 16 h 19"/>
                  <a:gd name="T20" fmla="*/ 8 w 10"/>
                  <a:gd name="T21" fmla="*/ 15 h 19"/>
                  <a:gd name="T22" fmla="*/ 8 w 10"/>
                  <a:gd name="T23" fmla="*/ 15 h 19"/>
                  <a:gd name="T24" fmla="*/ 8 w 10"/>
                  <a:gd name="T25" fmla="*/ 15 h 19"/>
                  <a:gd name="T26" fmla="*/ 7 w 10"/>
                  <a:gd name="T27" fmla="*/ 14 h 19"/>
                  <a:gd name="T28" fmla="*/ 7 w 10"/>
                  <a:gd name="T29" fmla="*/ 14 h 19"/>
                  <a:gd name="T30" fmla="*/ 7 w 10"/>
                  <a:gd name="T31" fmla="*/ 14 h 19"/>
                  <a:gd name="T32" fmla="*/ 7 w 10"/>
                  <a:gd name="T33" fmla="*/ 13 h 19"/>
                  <a:gd name="T34" fmla="*/ 6 w 10"/>
                  <a:gd name="T35" fmla="*/ 13 h 19"/>
                  <a:gd name="T36" fmla="*/ 6 w 10"/>
                  <a:gd name="T37" fmla="*/ 13 h 19"/>
                  <a:gd name="T38" fmla="*/ 6 w 10"/>
                  <a:gd name="T39" fmla="*/ 12 h 19"/>
                  <a:gd name="T40" fmla="*/ 6 w 10"/>
                  <a:gd name="T41" fmla="*/ 12 h 19"/>
                  <a:gd name="T42" fmla="*/ 6 w 10"/>
                  <a:gd name="T43" fmla="*/ 12 h 19"/>
                  <a:gd name="T44" fmla="*/ 5 w 10"/>
                  <a:gd name="T45" fmla="*/ 11 h 19"/>
                  <a:gd name="T46" fmla="*/ 5 w 10"/>
                  <a:gd name="T47" fmla="*/ 11 h 19"/>
                  <a:gd name="T48" fmla="*/ 5 w 10"/>
                  <a:gd name="T49" fmla="*/ 11 h 19"/>
                  <a:gd name="T50" fmla="*/ 5 w 10"/>
                  <a:gd name="T51" fmla="*/ 10 h 19"/>
                  <a:gd name="T52" fmla="*/ 5 w 10"/>
                  <a:gd name="T53" fmla="*/ 10 h 19"/>
                  <a:gd name="T54" fmla="*/ 5 w 10"/>
                  <a:gd name="T55" fmla="*/ 9 h 19"/>
                  <a:gd name="T56" fmla="*/ 4 w 10"/>
                  <a:gd name="T57" fmla="*/ 9 h 19"/>
                  <a:gd name="T58" fmla="*/ 4 w 10"/>
                  <a:gd name="T59" fmla="*/ 9 h 19"/>
                  <a:gd name="T60" fmla="*/ 4 w 10"/>
                  <a:gd name="T61" fmla="*/ 8 h 19"/>
                  <a:gd name="T62" fmla="*/ 4 w 10"/>
                  <a:gd name="T63" fmla="*/ 8 h 19"/>
                  <a:gd name="T64" fmla="*/ 3 w 10"/>
                  <a:gd name="T65" fmla="*/ 8 h 19"/>
                  <a:gd name="T66" fmla="*/ 3 w 10"/>
                  <a:gd name="T67" fmla="*/ 7 h 19"/>
                  <a:gd name="T68" fmla="*/ 3 w 10"/>
                  <a:gd name="T69" fmla="*/ 7 h 19"/>
                  <a:gd name="T70" fmla="*/ 3 w 10"/>
                  <a:gd name="T71" fmla="*/ 6 h 19"/>
                  <a:gd name="T72" fmla="*/ 3 w 10"/>
                  <a:gd name="T73" fmla="*/ 6 h 19"/>
                  <a:gd name="T74" fmla="*/ 2 w 10"/>
                  <a:gd name="T75" fmla="*/ 6 h 19"/>
                  <a:gd name="T76" fmla="*/ 2 w 10"/>
                  <a:gd name="T77" fmla="*/ 5 h 19"/>
                  <a:gd name="T78" fmla="*/ 2 w 10"/>
                  <a:gd name="T79" fmla="*/ 5 h 19"/>
                  <a:gd name="T80" fmla="*/ 2 w 10"/>
                  <a:gd name="T81" fmla="*/ 5 h 19"/>
                  <a:gd name="T82" fmla="*/ 2 w 10"/>
                  <a:gd name="T83" fmla="*/ 4 h 19"/>
                  <a:gd name="T84" fmla="*/ 2 w 10"/>
                  <a:gd name="T85" fmla="*/ 4 h 19"/>
                  <a:gd name="T86" fmla="*/ 1 w 10"/>
                  <a:gd name="T87" fmla="*/ 4 h 19"/>
                  <a:gd name="T88" fmla="*/ 1 w 10"/>
                  <a:gd name="T89" fmla="*/ 3 h 19"/>
                  <a:gd name="T90" fmla="*/ 1 w 10"/>
                  <a:gd name="T91" fmla="*/ 3 h 19"/>
                  <a:gd name="T92" fmla="*/ 1 w 10"/>
                  <a:gd name="T93" fmla="*/ 2 h 19"/>
                  <a:gd name="T94" fmla="*/ 0 w 10"/>
                  <a:gd name="T95" fmla="*/ 2 h 19"/>
                  <a:gd name="T96" fmla="*/ 0 w 10"/>
                  <a:gd name="T97" fmla="*/ 2 h 19"/>
                  <a:gd name="T98" fmla="*/ 0 w 10"/>
                  <a:gd name="T99" fmla="*/ 1 h 19"/>
                  <a:gd name="T100" fmla="*/ 0 w 10"/>
                  <a:gd name="T101" fmla="*/ 1 h 19"/>
                  <a:gd name="T102" fmla="*/ 0 w 10"/>
                  <a:gd name="T10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19"/>
                    </a:moveTo>
                    <a:lnTo>
                      <a:pt x="10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3" name="Freeform 1908"/>
              <p:cNvSpPr>
                <a:spLocks/>
              </p:cNvSpPr>
              <p:nvPr/>
            </p:nvSpPr>
            <p:spPr bwMode="auto">
              <a:xfrm>
                <a:off x="6474522" y="4219692"/>
                <a:ext cx="9843" cy="20670"/>
              </a:xfrm>
              <a:custGeom>
                <a:avLst/>
                <a:gdLst>
                  <a:gd name="T0" fmla="*/ 10 w 10"/>
                  <a:gd name="T1" fmla="*/ 21 h 21"/>
                  <a:gd name="T2" fmla="*/ 10 w 10"/>
                  <a:gd name="T3" fmla="*/ 20 h 21"/>
                  <a:gd name="T4" fmla="*/ 9 w 10"/>
                  <a:gd name="T5" fmla="*/ 20 h 21"/>
                  <a:gd name="T6" fmla="*/ 9 w 10"/>
                  <a:gd name="T7" fmla="*/ 19 h 21"/>
                  <a:gd name="T8" fmla="*/ 9 w 10"/>
                  <a:gd name="T9" fmla="*/ 19 h 21"/>
                  <a:gd name="T10" fmla="*/ 9 w 10"/>
                  <a:gd name="T11" fmla="*/ 19 h 21"/>
                  <a:gd name="T12" fmla="*/ 9 w 10"/>
                  <a:gd name="T13" fmla="*/ 18 h 21"/>
                  <a:gd name="T14" fmla="*/ 9 w 10"/>
                  <a:gd name="T15" fmla="*/ 18 h 21"/>
                  <a:gd name="T16" fmla="*/ 8 w 10"/>
                  <a:gd name="T17" fmla="*/ 18 h 21"/>
                  <a:gd name="T18" fmla="*/ 8 w 10"/>
                  <a:gd name="T19" fmla="*/ 17 h 21"/>
                  <a:gd name="T20" fmla="*/ 8 w 10"/>
                  <a:gd name="T21" fmla="*/ 17 h 21"/>
                  <a:gd name="T22" fmla="*/ 8 w 10"/>
                  <a:gd name="T23" fmla="*/ 16 h 21"/>
                  <a:gd name="T24" fmla="*/ 8 w 10"/>
                  <a:gd name="T25" fmla="*/ 16 h 21"/>
                  <a:gd name="T26" fmla="*/ 7 w 10"/>
                  <a:gd name="T27" fmla="*/ 16 h 21"/>
                  <a:gd name="T28" fmla="*/ 7 w 10"/>
                  <a:gd name="T29" fmla="*/ 15 h 21"/>
                  <a:gd name="T30" fmla="*/ 7 w 10"/>
                  <a:gd name="T31" fmla="*/ 15 h 21"/>
                  <a:gd name="T32" fmla="*/ 7 w 10"/>
                  <a:gd name="T33" fmla="*/ 14 h 21"/>
                  <a:gd name="T34" fmla="*/ 6 w 10"/>
                  <a:gd name="T35" fmla="*/ 14 h 21"/>
                  <a:gd name="T36" fmla="*/ 6 w 10"/>
                  <a:gd name="T37" fmla="*/ 13 h 21"/>
                  <a:gd name="T38" fmla="*/ 6 w 10"/>
                  <a:gd name="T39" fmla="*/ 13 h 21"/>
                  <a:gd name="T40" fmla="*/ 6 w 10"/>
                  <a:gd name="T41" fmla="*/ 13 h 21"/>
                  <a:gd name="T42" fmla="*/ 6 w 10"/>
                  <a:gd name="T43" fmla="*/ 12 h 21"/>
                  <a:gd name="T44" fmla="*/ 6 w 10"/>
                  <a:gd name="T45" fmla="*/ 12 h 21"/>
                  <a:gd name="T46" fmla="*/ 5 w 10"/>
                  <a:gd name="T47" fmla="*/ 12 h 21"/>
                  <a:gd name="T48" fmla="*/ 5 w 10"/>
                  <a:gd name="T49" fmla="*/ 11 h 21"/>
                  <a:gd name="T50" fmla="*/ 5 w 10"/>
                  <a:gd name="T51" fmla="*/ 11 h 21"/>
                  <a:gd name="T52" fmla="*/ 5 w 10"/>
                  <a:gd name="T53" fmla="*/ 11 h 21"/>
                  <a:gd name="T54" fmla="*/ 5 w 10"/>
                  <a:gd name="T55" fmla="*/ 10 h 21"/>
                  <a:gd name="T56" fmla="*/ 4 w 10"/>
                  <a:gd name="T57" fmla="*/ 9 h 21"/>
                  <a:gd name="T58" fmla="*/ 4 w 10"/>
                  <a:gd name="T59" fmla="*/ 9 h 21"/>
                  <a:gd name="T60" fmla="*/ 4 w 10"/>
                  <a:gd name="T61" fmla="*/ 9 h 21"/>
                  <a:gd name="T62" fmla="*/ 4 w 10"/>
                  <a:gd name="T63" fmla="*/ 8 h 21"/>
                  <a:gd name="T64" fmla="*/ 3 w 10"/>
                  <a:gd name="T65" fmla="*/ 8 h 21"/>
                  <a:gd name="T66" fmla="*/ 3 w 10"/>
                  <a:gd name="T67" fmla="*/ 8 h 21"/>
                  <a:gd name="T68" fmla="*/ 3 w 10"/>
                  <a:gd name="T69" fmla="*/ 7 h 21"/>
                  <a:gd name="T70" fmla="*/ 3 w 10"/>
                  <a:gd name="T71" fmla="*/ 7 h 21"/>
                  <a:gd name="T72" fmla="*/ 3 w 10"/>
                  <a:gd name="T73" fmla="*/ 6 h 21"/>
                  <a:gd name="T74" fmla="*/ 3 w 10"/>
                  <a:gd name="T75" fmla="*/ 6 h 21"/>
                  <a:gd name="T76" fmla="*/ 2 w 10"/>
                  <a:gd name="T77" fmla="*/ 5 h 21"/>
                  <a:gd name="T78" fmla="*/ 2 w 10"/>
                  <a:gd name="T79" fmla="*/ 5 h 21"/>
                  <a:gd name="T80" fmla="*/ 2 w 10"/>
                  <a:gd name="T81" fmla="*/ 5 h 21"/>
                  <a:gd name="T82" fmla="*/ 2 w 10"/>
                  <a:gd name="T83" fmla="*/ 4 h 21"/>
                  <a:gd name="T84" fmla="*/ 2 w 10"/>
                  <a:gd name="T85" fmla="*/ 4 h 21"/>
                  <a:gd name="T86" fmla="*/ 1 w 10"/>
                  <a:gd name="T87" fmla="*/ 3 h 21"/>
                  <a:gd name="T88" fmla="*/ 1 w 10"/>
                  <a:gd name="T89" fmla="*/ 3 h 21"/>
                  <a:gd name="T90" fmla="*/ 1 w 10"/>
                  <a:gd name="T91" fmla="*/ 3 h 21"/>
                  <a:gd name="T92" fmla="*/ 1 w 10"/>
                  <a:gd name="T93" fmla="*/ 2 h 21"/>
                  <a:gd name="T94" fmla="*/ 0 w 10"/>
                  <a:gd name="T95" fmla="*/ 2 h 21"/>
                  <a:gd name="T96" fmla="*/ 0 w 10"/>
                  <a:gd name="T97" fmla="*/ 1 h 21"/>
                  <a:gd name="T98" fmla="*/ 0 w 10"/>
                  <a:gd name="T99" fmla="*/ 1 h 21"/>
                  <a:gd name="T100" fmla="*/ 0 w 10"/>
                  <a:gd name="T101" fmla="*/ 0 h 21"/>
                  <a:gd name="T102" fmla="*/ 0 w 10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lnTo>
                      <a:pt x="10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4" name="Freeform 1909"/>
              <p:cNvSpPr>
                <a:spLocks/>
              </p:cNvSpPr>
              <p:nvPr/>
            </p:nvSpPr>
            <p:spPr bwMode="auto">
              <a:xfrm>
                <a:off x="6464679" y="4199023"/>
                <a:ext cx="9843" cy="20670"/>
              </a:xfrm>
              <a:custGeom>
                <a:avLst/>
                <a:gdLst>
                  <a:gd name="T0" fmla="*/ 10 w 10"/>
                  <a:gd name="T1" fmla="*/ 21 h 21"/>
                  <a:gd name="T2" fmla="*/ 10 w 10"/>
                  <a:gd name="T3" fmla="*/ 21 h 21"/>
                  <a:gd name="T4" fmla="*/ 10 w 10"/>
                  <a:gd name="T5" fmla="*/ 21 h 21"/>
                  <a:gd name="T6" fmla="*/ 9 w 10"/>
                  <a:gd name="T7" fmla="*/ 20 h 21"/>
                  <a:gd name="T8" fmla="*/ 9 w 10"/>
                  <a:gd name="T9" fmla="*/ 20 h 21"/>
                  <a:gd name="T10" fmla="*/ 9 w 10"/>
                  <a:gd name="T11" fmla="*/ 19 h 21"/>
                  <a:gd name="T12" fmla="*/ 9 w 10"/>
                  <a:gd name="T13" fmla="*/ 19 h 21"/>
                  <a:gd name="T14" fmla="*/ 9 w 10"/>
                  <a:gd name="T15" fmla="*/ 19 h 21"/>
                  <a:gd name="T16" fmla="*/ 8 w 10"/>
                  <a:gd name="T17" fmla="*/ 18 h 21"/>
                  <a:gd name="T18" fmla="*/ 8 w 10"/>
                  <a:gd name="T19" fmla="*/ 18 h 21"/>
                  <a:gd name="T20" fmla="*/ 8 w 10"/>
                  <a:gd name="T21" fmla="*/ 17 h 21"/>
                  <a:gd name="T22" fmla="*/ 8 w 10"/>
                  <a:gd name="T23" fmla="*/ 17 h 21"/>
                  <a:gd name="T24" fmla="*/ 8 w 10"/>
                  <a:gd name="T25" fmla="*/ 17 h 21"/>
                  <a:gd name="T26" fmla="*/ 8 w 10"/>
                  <a:gd name="T27" fmla="*/ 16 h 21"/>
                  <a:gd name="T28" fmla="*/ 7 w 10"/>
                  <a:gd name="T29" fmla="*/ 16 h 21"/>
                  <a:gd name="T30" fmla="*/ 7 w 10"/>
                  <a:gd name="T31" fmla="*/ 15 h 21"/>
                  <a:gd name="T32" fmla="*/ 7 w 10"/>
                  <a:gd name="T33" fmla="*/ 15 h 21"/>
                  <a:gd name="T34" fmla="*/ 7 w 10"/>
                  <a:gd name="T35" fmla="*/ 14 h 21"/>
                  <a:gd name="T36" fmla="*/ 6 w 10"/>
                  <a:gd name="T37" fmla="*/ 14 h 21"/>
                  <a:gd name="T38" fmla="*/ 6 w 10"/>
                  <a:gd name="T39" fmla="*/ 14 h 21"/>
                  <a:gd name="T40" fmla="*/ 6 w 10"/>
                  <a:gd name="T41" fmla="*/ 13 h 21"/>
                  <a:gd name="T42" fmla="*/ 6 w 10"/>
                  <a:gd name="T43" fmla="*/ 13 h 21"/>
                  <a:gd name="T44" fmla="*/ 6 w 10"/>
                  <a:gd name="T45" fmla="*/ 12 h 21"/>
                  <a:gd name="T46" fmla="*/ 5 w 10"/>
                  <a:gd name="T47" fmla="*/ 12 h 21"/>
                  <a:gd name="T48" fmla="*/ 5 w 10"/>
                  <a:gd name="T49" fmla="*/ 11 h 21"/>
                  <a:gd name="T50" fmla="*/ 5 w 10"/>
                  <a:gd name="T51" fmla="*/ 11 h 21"/>
                  <a:gd name="T52" fmla="*/ 5 w 10"/>
                  <a:gd name="T53" fmla="*/ 11 h 21"/>
                  <a:gd name="T54" fmla="*/ 5 w 10"/>
                  <a:gd name="T55" fmla="*/ 10 h 21"/>
                  <a:gd name="T56" fmla="*/ 5 w 10"/>
                  <a:gd name="T57" fmla="*/ 10 h 21"/>
                  <a:gd name="T58" fmla="*/ 4 w 10"/>
                  <a:gd name="T59" fmla="*/ 9 h 21"/>
                  <a:gd name="T60" fmla="*/ 4 w 10"/>
                  <a:gd name="T61" fmla="*/ 9 h 21"/>
                  <a:gd name="T62" fmla="*/ 4 w 10"/>
                  <a:gd name="T63" fmla="*/ 8 h 21"/>
                  <a:gd name="T64" fmla="*/ 4 w 10"/>
                  <a:gd name="T65" fmla="*/ 8 h 21"/>
                  <a:gd name="T66" fmla="*/ 3 w 10"/>
                  <a:gd name="T67" fmla="*/ 8 h 21"/>
                  <a:gd name="T68" fmla="*/ 3 w 10"/>
                  <a:gd name="T69" fmla="*/ 7 h 21"/>
                  <a:gd name="T70" fmla="*/ 3 w 10"/>
                  <a:gd name="T71" fmla="*/ 7 h 21"/>
                  <a:gd name="T72" fmla="*/ 3 w 10"/>
                  <a:gd name="T73" fmla="*/ 7 h 21"/>
                  <a:gd name="T74" fmla="*/ 3 w 10"/>
                  <a:gd name="T75" fmla="*/ 6 h 21"/>
                  <a:gd name="T76" fmla="*/ 2 w 10"/>
                  <a:gd name="T77" fmla="*/ 6 h 21"/>
                  <a:gd name="T78" fmla="*/ 2 w 10"/>
                  <a:gd name="T79" fmla="*/ 5 h 21"/>
                  <a:gd name="T80" fmla="*/ 2 w 10"/>
                  <a:gd name="T81" fmla="*/ 5 h 21"/>
                  <a:gd name="T82" fmla="*/ 2 w 10"/>
                  <a:gd name="T83" fmla="*/ 4 h 21"/>
                  <a:gd name="T84" fmla="*/ 2 w 10"/>
                  <a:gd name="T85" fmla="*/ 4 h 21"/>
                  <a:gd name="T86" fmla="*/ 2 w 10"/>
                  <a:gd name="T87" fmla="*/ 4 h 21"/>
                  <a:gd name="T88" fmla="*/ 1 w 10"/>
                  <a:gd name="T89" fmla="*/ 3 h 21"/>
                  <a:gd name="T90" fmla="*/ 1 w 10"/>
                  <a:gd name="T91" fmla="*/ 3 h 21"/>
                  <a:gd name="T92" fmla="*/ 1 w 10"/>
                  <a:gd name="T93" fmla="*/ 2 h 21"/>
                  <a:gd name="T94" fmla="*/ 1 w 10"/>
                  <a:gd name="T95" fmla="*/ 2 h 21"/>
                  <a:gd name="T96" fmla="*/ 0 w 10"/>
                  <a:gd name="T97" fmla="*/ 1 h 21"/>
                  <a:gd name="T98" fmla="*/ 0 w 10"/>
                  <a:gd name="T99" fmla="*/ 1 h 21"/>
                  <a:gd name="T100" fmla="*/ 0 w 10"/>
                  <a:gd name="T101" fmla="*/ 1 h 21"/>
                  <a:gd name="T102" fmla="*/ 0 w 10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lnTo>
                      <a:pt x="10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5" name="Freeform 1910"/>
              <p:cNvSpPr>
                <a:spLocks/>
              </p:cNvSpPr>
              <p:nvPr/>
            </p:nvSpPr>
            <p:spPr bwMode="auto">
              <a:xfrm>
                <a:off x="6454837" y="4179338"/>
                <a:ext cx="9843" cy="20670"/>
              </a:xfrm>
              <a:custGeom>
                <a:avLst/>
                <a:gdLst>
                  <a:gd name="T0" fmla="*/ 10 w 10"/>
                  <a:gd name="T1" fmla="*/ 21 h 21"/>
                  <a:gd name="T2" fmla="*/ 10 w 10"/>
                  <a:gd name="T3" fmla="*/ 20 h 21"/>
                  <a:gd name="T4" fmla="*/ 10 w 10"/>
                  <a:gd name="T5" fmla="*/ 20 h 21"/>
                  <a:gd name="T6" fmla="*/ 9 w 10"/>
                  <a:gd name="T7" fmla="*/ 20 h 21"/>
                  <a:gd name="T8" fmla="*/ 9 w 10"/>
                  <a:gd name="T9" fmla="*/ 19 h 21"/>
                  <a:gd name="T10" fmla="*/ 9 w 10"/>
                  <a:gd name="T11" fmla="*/ 19 h 21"/>
                  <a:gd name="T12" fmla="*/ 9 w 10"/>
                  <a:gd name="T13" fmla="*/ 18 h 21"/>
                  <a:gd name="T14" fmla="*/ 9 w 10"/>
                  <a:gd name="T15" fmla="*/ 18 h 21"/>
                  <a:gd name="T16" fmla="*/ 9 w 10"/>
                  <a:gd name="T17" fmla="*/ 17 h 21"/>
                  <a:gd name="T18" fmla="*/ 8 w 10"/>
                  <a:gd name="T19" fmla="*/ 17 h 21"/>
                  <a:gd name="T20" fmla="*/ 8 w 10"/>
                  <a:gd name="T21" fmla="*/ 17 h 21"/>
                  <a:gd name="T22" fmla="*/ 8 w 10"/>
                  <a:gd name="T23" fmla="*/ 16 h 21"/>
                  <a:gd name="T24" fmla="*/ 8 w 10"/>
                  <a:gd name="T25" fmla="*/ 16 h 21"/>
                  <a:gd name="T26" fmla="*/ 8 w 10"/>
                  <a:gd name="T27" fmla="*/ 15 h 21"/>
                  <a:gd name="T28" fmla="*/ 7 w 10"/>
                  <a:gd name="T29" fmla="*/ 15 h 21"/>
                  <a:gd name="T30" fmla="*/ 7 w 10"/>
                  <a:gd name="T31" fmla="*/ 15 h 21"/>
                  <a:gd name="T32" fmla="*/ 7 w 10"/>
                  <a:gd name="T33" fmla="*/ 14 h 21"/>
                  <a:gd name="T34" fmla="*/ 7 w 10"/>
                  <a:gd name="T35" fmla="*/ 14 h 21"/>
                  <a:gd name="T36" fmla="*/ 6 w 10"/>
                  <a:gd name="T37" fmla="*/ 13 h 21"/>
                  <a:gd name="T38" fmla="*/ 6 w 10"/>
                  <a:gd name="T39" fmla="*/ 13 h 21"/>
                  <a:gd name="T40" fmla="*/ 6 w 10"/>
                  <a:gd name="T41" fmla="*/ 13 h 21"/>
                  <a:gd name="T42" fmla="*/ 6 w 10"/>
                  <a:gd name="T43" fmla="*/ 12 h 21"/>
                  <a:gd name="T44" fmla="*/ 6 w 10"/>
                  <a:gd name="T45" fmla="*/ 12 h 21"/>
                  <a:gd name="T46" fmla="*/ 6 w 10"/>
                  <a:gd name="T47" fmla="*/ 11 h 21"/>
                  <a:gd name="T48" fmla="*/ 5 w 10"/>
                  <a:gd name="T49" fmla="*/ 11 h 21"/>
                  <a:gd name="T50" fmla="*/ 5 w 10"/>
                  <a:gd name="T51" fmla="*/ 11 h 21"/>
                  <a:gd name="T52" fmla="*/ 5 w 10"/>
                  <a:gd name="T53" fmla="*/ 10 h 21"/>
                  <a:gd name="T54" fmla="*/ 5 w 10"/>
                  <a:gd name="T55" fmla="*/ 10 h 21"/>
                  <a:gd name="T56" fmla="*/ 5 w 10"/>
                  <a:gd name="T57" fmla="*/ 10 h 21"/>
                  <a:gd name="T58" fmla="*/ 4 w 10"/>
                  <a:gd name="T59" fmla="*/ 9 h 21"/>
                  <a:gd name="T60" fmla="*/ 4 w 10"/>
                  <a:gd name="T61" fmla="*/ 9 h 21"/>
                  <a:gd name="T62" fmla="*/ 4 w 10"/>
                  <a:gd name="T63" fmla="*/ 8 h 21"/>
                  <a:gd name="T64" fmla="*/ 4 w 10"/>
                  <a:gd name="T65" fmla="*/ 8 h 21"/>
                  <a:gd name="T66" fmla="*/ 3 w 10"/>
                  <a:gd name="T67" fmla="*/ 7 h 21"/>
                  <a:gd name="T68" fmla="*/ 3 w 10"/>
                  <a:gd name="T69" fmla="*/ 7 h 21"/>
                  <a:gd name="T70" fmla="*/ 3 w 10"/>
                  <a:gd name="T71" fmla="*/ 7 h 21"/>
                  <a:gd name="T72" fmla="*/ 3 w 10"/>
                  <a:gd name="T73" fmla="*/ 6 h 21"/>
                  <a:gd name="T74" fmla="*/ 3 w 10"/>
                  <a:gd name="T75" fmla="*/ 6 h 21"/>
                  <a:gd name="T76" fmla="*/ 3 w 10"/>
                  <a:gd name="T77" fmla="*/ 5 h 21"/>
                  <a:gd name="T78" fmla="*/ 2 w 10"/>
                  <a:gd name="T79" fmla="*/ 5 h 21"/>
                  <a:gd name="T80" fmla="*/ 2 w 10"/>
                  <a:gd name="T81" fmla="*/ 5 h 21"/>
                  <a:gd name="T82" fmla="*/ 2 w 10"/>
                  <a:gd name="T83" fmla="*/ 4 h 21"/>
                  <a:gd name="T84" fmla="*/ 2 w 10"/>
                  <a:gd name="T85" fmla="*/ 4 h 21"/>
                  <a:gd name="T86" fmla="*/ 2 w 10"/>
                  <a:gd name="T87" fmla="*/ 4 h 21"/>
                  <a:gd name="T88" fmla="*/ 1 w 10"/>
                  <a:gd name="T89" fmla="*/ 3 h 21"/>
                  <a:gd name="T90" fmla="*/ 1 w 10"/>
                  <a:gd name="T91" fmla="*/ 3 h 21"/>
                  <a:gd name="T92" fmla="*/ 1 w 10"/>
                  <a:gd name="T93" fmla="*/ 2 h 21"/>
                  <a:gd name="T94" fmla="*/ 1 w 10"/>
                  <a:gd name="T95" fmla="*/ 2 h 21"/>
                  <a:gd name="T96" fmla="*/ 0 w 10"/>
                  <a:gd name="T97" fmla="*/ 2 h 21"/>
                  <a:gd name="T98" fmla="*/ 0 w 10"/>
                  <a:gd name="T99" fmla="*/ 1 h 21"/>
                  <a:gd name="T100" fmla="*/ 0 w 10"/>
                  <a:gd name="T101" fmla="*/ 1 h 21"/>
                  <a:gd name="T102" fmla="*/ 0 w 10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lnTo>
                      <a:pt x="10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6" name="Freeform 1911"/>
              <p:cNvSpPr>
                <a:spLocks/>
              </p:cNvSpPr>
              <p:nvPr/>
            </p:nvSpPr>
            <p:spPr bwMode="auto">
              <a:xfrm>
                <a:off x="6444994" y="4161621"/>
                <a:ext cx="9843" cy="18701"/>
              </a:xfrm>
              <a:custGeom>
                <a:avLst/>
                <a:gdLst>
                  <a:gd name="T0" fmla="*/ 10 w 10"/>
                  <a:gd name="T1" fmla="*/ 19 h 19"/>
                  <a:gd name="T2" fmla="*/ 10 w 10"/>
                  <a:gd name="T3" fmla="*/ 18 h 19"/>
                  <a:gd name="T4" fmla="*/ 10 w 10"/>
                  <a:gd name="T5" fmla="*/ 18 h 19"/>
                  <a:gd name="T6" fmla="*/ 10 w 10"/>
                  <a:gd name="T7" fmla="*/ 18 h 19"/>
                  <a:gd name="T8" fmla="*/ 9 w 10"/>
                  <a:gd name="T9" fmla="*/ 17 h 19"/>
                  <a:gd name="T10" fmla="*/ 9 w 10"/>
                  <a:gd name="T11" fmla="*/ 17 h 19"/>
                  <a:gd name="T12" fmla="*/ 9 w 10"/>
                  <a:gd name="T13" fmla="*/ 16 h 19"/>
                  <a:gd name="T14" fmla="*/ 9 w 10"/>
                  <a:gd name="T15" fmla="*/ 16 h 19"/>
                  <a:gd name="T16" fmla="*/ 9 w 10"/>
                  <a:gd name="T17" fmla="*/ 16 h 19"/>
                  <a:gd name="T18" fmla="*/ 8 w 10"/>
                  <a:gd name="T19" fmla="*/ 15 h 19"/>
                  <a:gd name="T20" fmla="*/ 8 w 10"/>
                  <a:gd name="T21" fmla="*/ 15 h 19"/>
                  <a:gd name="T22" fmla="*/ 8 w 10"/>
                  <a:gd name="T23" fmla="*/ 15 h 19"/>
                  <a:gd name="T24" fmla="*/ 8 w 10"/>
                  <a:gd name="T25" fmla="*/ 14 h 19"/>
                  <a:gd name="T26" fmla="*/ 8 w 10"/>
                  <a:gd name="T27" fmla="*/ 14 h 19"/>
                  <a:gd name="T28" fmla="*/ 7 w 10"/>
                  <a:gd name="T29" fmla="*/ 13 h 19"/>
                  <a:gd name="T30" fmla="*/ 7 w 10"/>
                  <a:gd name="T31" fmla="*/ 13 h 19"/>
                  <a:gd name="T32" fmla="*/ 7 w 10"/>
                  <a:gd name="T33" fmla="*/ 13 h 19"/>
                  <a:gd name="T34" fmla="*/ 7 w 10"/>
                  <a:gd name="T35" fmla="*/ 12 h 19"/>
                  <a:gd name="T36" fmla="*/ 6 w 10"/>
                  <a:gd name="T37" fmla="*/ 12 h 19"/>
                  <a:gd name="T38" fmla="*/ 6 w 10"/>
                  <a:gd name="T39" fmla="*/ 12 h 19"/>
                  <a:gd name="T40" fmla="*/ 6 w 10"/>
                  <a:gd name="T41" fmla="*/ 11 h 19"/>
                  <a:gd name="T42" fmla="*/ 6 w 10"/>
                  <a:gd name="T43" fmla="*/ 11 h 19"/>
                  <a:gd name="T44" fmla="*/ 6 w 10"/>
                  <a:gd name="T45" fmla="*/ 10 h 19"/>
                  <a:gd name="T46" fmla="*/ 6 w 10"/>
                  <a:gd name="T47" fmla="*/ 10 h 19"/>
                  <a:gd name="T48" fmla="*/ 5 w 10"/>
                  <a:gd name="T49" fmla="*/ 10 h 19"/>
                  <a:gd name="T50" fmla="*/ 5 w 10"/>
                  <a:gd name="T51" fmla="*/ 9 h 19"/>
                  <a:gd name="T52" fmla="*/ 5 w 10"/>
                  <a:gd name="T53" fmla="*/ 9 h 19"/>
                  <a:gd name="T54" fmla="*/ 5 w 10"/>
                  <a:gd name="T55" fmla="*/ 9 h 19"/>
                  <a:gd name="T56" fmla="*/ 5 w 10"/>
                  <a:gd name="T57" fmla="*/ 8 h 19"/>
                  <a:gd name="T58" fmla="*/ 4 w 10"/>
                  <a:gd name="T59" fmla="*/ 8 h 19"/>
                  <a:gd name="T60" fmla="*/ 4 w 10"/>
                  <a:gd name="T61" fmla="*/ 8 h 19"/>
                  <a:gd name="T62" fmla="*/ 4 w 10"/>
                  <a:gd name="T63" fmla="*/ 7 h 19"/>
                  <a:gd name="T64" fmla="*/ 4 w 10"/>
                  <a:gd name="T65" fmla="*/ 7 h 19"/>
                  <a:gd name="T66" fmla="*/ 3 w 10"/>
                  <a:gd name="T67" fmla="*/ 6 h 19"/>
                  <a:gd name="T68" fmla="*/ 3 w 10"/>
                  <a:gd name="T69" fmla="*/ 6 h 19"/>
                  <a:gd name="T70" fmla="*/ 3 w 10"/>
                  <a:gd name="T71" fmla="*/ 6 h 19"/>
                  <a:gd name="T72" fmla="*/ 3 w 10"/>
                  <a:gd name="T73" fmla="*/ 5 h 19"/>
                  <a:gd name="T74" fmla="*/ 3 w 10"/>
                  <a:gd name="T75" fmla="*/ 5 h 19"/>
                  <a:gd name="T76" fmla="*/ 3 w 10"/>
                  <a:gd name="T77" fmla="*/ 5 h 19"/>
                  <a:gd name="T78" fmla="*/ 2 w 10"/>
                  <a:gd name="T79" fmla="*/ 4 h 19"/>
                  <a:gd name="T80" fmla="*/ 2 w 10"/>
                  <a:gd name="T81" fmla="*/ 4 h 19"/>
                  <a:gd name="T82" fmla="*/ 2 w 10"/>
                  <a:gd name="T83" fmla="*/ 3 h 19"/>
                  <a:gd name="T84" fmla="*/ 2 w 10"/>
                  <a:gd name="T85" fmla="*/ 3 h 19"/>
                  <a:gd name="T86" fmla="*/ 2 w 10"/>
                  <a:gd name="T87" fmla="*/ 3 h 19"/>
                  <a:gd name="T88" fmla="*/ 1 w 10"/>
                  <a:gd name="T89" fmla="*/ 2 h 19"/>
                  <a:gd name="T90" fmla="*/ 1 w 10"/>
                  <a:gd name="T91" fmla="*/ 2 h 19"/>
                  <a:gd name="T92" fmla="*/ 1 w 10"/>
                  <a:gd name="T93" fmla="*/ 2 h 19"/>
                  <a:gd name="T94" fmla="*/ 1 w 10"/>
                  <a:gd name="T95" fmla="*/ 2 h 19"/>
                  <a:gd name="T96" fmla="*/ 0 w 10"/>
                  <a:gd name="T97" fmla="*/ 1 h 19"/>
                  <a:gd name="T98" fmla="*/ 0 w 10"/>
                  <a:gd name="T99" fmla="*/ 1 h 19"/>
                  <a:gd name="T100" fmla="*/ 0 w 10"/>
                  <a:gd name="T101" fmla="*/ 0 h 19"/>
                  <a:gd name="T102" fmla="*/ 0 w 10"/>
                  <a:gd name="T10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19"/>
                    </a:move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7" name="Freeform 1912"/>
              <p:cNvSpPr>
                <a:spLocks/>
              </p:cNvSpPr>
              <p:nvPr/>
            </p:nvSpPr>
            <p:spPr bwMode="auto">
              <a:xfrm>
                <a:off x="6435152" y="4144889"/>
                <a:ext cx="9843" cy="16733"/>
              </a:xfrm>
              <a:custGeom>
                <a:avLst/>
                <a:gdLst>
                  <a:gd name="T0" fmla="*/ 10 w 10"/>
                  <a:gd name="T1" fmla="*/ 17 h 17"/>
                  <a:gd name="T2" fmla="*/ 10 w 10"/>
                  <a:gd name="T3" fmla="*/ 17 h 17"/>
                  <a:gd name="T4" fmla="*/ 10 w 10"/>
                  <a:gd name="T5" fmla="*/ 17 h 17"/>
                  <a:gd name="T6" fmla="*/ 10 w 10"/>
                  <a:gd name="T7" fmla="*/ 16 h 17"/>
                  <a:gd name="T8" fmla="*/ 9 w 10"/>
                  <a:gd name="T9" fmla="*/ 16 h 17"/>
                  <a:gd name="T10" fmla="*/ 9 w 10"/>
                  <a:gd name="T11" fmla="*/ 16 h 17"/>
                  <a:gd name="T12" fmla="*/ 9 w 10"/>
                  <a:gd name="T13" fmla="*/ 15 h 17"/>
                  <a:gd name="T14" fmla="*/ 9 w 10"/>
                  <a:gd name="T15" fmla="*/ 15 h 17"/>
                  <a:gd name="T16" fmla="*/ 9 w 10"/>
                  <a:gd name="T17" fmla="*/ 14 h 17"/>
                  <a:gd name="T18" fmla="*/ 8 w 10"/>
                  <a:gd name="T19" fmla="*/ 14 h 17"/>
                  <a:gd name="T20" fmla="*/ 8 w 10"/>
                  <a:gd name="T21" fmla="*/ 14 h 17"/>
                  <a:gd name="T22" fmla="*/ 8 w 10"/>
                  <a:gd name="T23" fmla="*/ 14 h 17"/>
                  <a:gd name="T24" fmla="*/ 8 w 10"/>
                  <a:gd name="T25" fmla="*/ 13 h 17"/>
                  <a:gd name="T26" fmla="*/ 8 w 10"/>
                  <a:gd name="T27" fmla="*/ 13 h 17"/>
                  <a:gd name="T28" fmla="*/ 8 w 10"/>
                  <a:gd name="T29" fmla="*/ 13 h 17"/>
                  <a:gd name="T30" fmla="*/ 7 w 10"/>
                  <a:gd name="T31" fmla="*/ 12 h 17"/>
                  <a:gd name="T32" fmla="*/ 7 w 10"/>
                  <a:gd name="T33" fmla="*/ 12 h 17"/>
                  <a:gd name="T34" fmla="*/ 7 w 10"/>
                  <a:gd name="T35" fmla="*/ 12 h 17"/>
                  <a:gd name="T36" fmla="*/ 7 w 10"/>
                  <a:gd name="T37" fmla="*/ 11 h 17"/>
                  <a:gd name="T38" fmla="*/ 6 w 10"/>
                  <a:gd name="T39" fmla="*/ 11 h 17"/>
                  <a:gd name="T40" fmla="*/ 6 w 10"/>
                  <a:gd name="T41" fmla="*/ 10 h 17"/>
                  <a:gd name="T42" fmla="*/ 6 w 10"/>
                  <a:gd name="T43" fmla="*/ 10 h 17"/>
                  <a:gd name="T44" fmla="*/ 6 w 10"/>
                  <a:gd name="T45" fmla="*/ 10 h 17"/>
                  <a:gd name="T46" fmla="*/ 6 w 10"/>
                  <a:gd name="T47" fmla="*/ 9 h 17"/>
                  <a:gd name="T48" fmla="*/ 5 w 10"/>
                  <a:gd name="T49" fmla="*/ 9 h 17"/>
                  <a:gd name="T50" fmla="*/ 5 w 10"/>
                  <a:gd name="T51" fmla="*/ 9 h 17"/>
                  <a:gd name="T52" fmla="*/ 5 w 10"/>
                  <a:gd name="T53" fmla="*/ 9 h 17"/>
                  <a:gd name="T54" fmla="*/ 5 w 10"/>
                  <a:gd name="T55" fmla="*/ 8 h 17"/>
                  <a:gd name="T56" fmla="*/ 5 w 10"/>
                  <a:gd name="T57" fmla="*/ 8 h 17"/>
                  <a:gd name="T58" fmla="*/ 5 w 10"/>
                  <a:gd name="T59" fmla="*/ 7 h 17"/>
                  <a:gd name="T60" fmla="*/ 4 w 10"/>
                  <a:gd name="T61" fmla="*/ 7 h 17"/>
                  <a:gd name="T62" fmla="*/ 4 w 10"/>
                  <a:gd name="T63" fmla="*/ 7 h 17"/>
                  <a:gd name="T64" fmla="*/ 4 w 10"/>
                  <a:gd name="T65" fmla="*/ 7 h 17"/>
                  <a:gd name="T66" fmla="*/ 4 w 10"/>
                  <a:gd name="T67" fmla="*/ 6 h 17"/>
                  <a:gd name="T68" fmla="*/ 3 w 10"/>
                  <a:gd name="T69" fmla="*/ 6 h 17"/>
                  <a:gd name="T70" fmla="*/ 3 w 10"/>
                  <a:gd name="T71" fmla="*/ 6 h 17"/>
                  <a:gd name="T72" fmla="*/ 3 w 10"/>
                  <a:gd name="T73" fmla="*/ 5 h 17"/>
                  <a:gd name="T74" fmla="*/ 3 w 10"/>
                  <a:gd name="T75" fmla="*/ 5 h 17"/>
                  <a:gd name="T76" fmla="*/ 3 w 10"/>
                  <a:gd name="T77" fmla="*/ 4 h 17"/>
                  <a:gd name="T78" fmla="*/ 2 w 10"/>
                  <a:gd name="T79" fmla="*/ 4 h 17"/>
                  <a:gd name="T80" fmla="*/ 2 w 10"/>
                  <a:gd name="T81" fmla="*/ 4 h 17"/>
                  <a:gd name="T82" fmla="*/ 2 w 10"/>
                  <a:gd name="T83" fmla="*/ 4 h 17"/>
                  <a:gd name="T84" fmla="*/ 2 w 10"/>
                  <a:gd name="T85" fmla="*/ 3 h 17"/>
                  <a:gd name="T86" fmla="*/ 2 w 10"/>
                  <a:gd name="T87" fmla="*/ 3 h 17"/>
                  <a:gd name="T88" fmla="*/ 2 w 10"/>
                  <a:gd name="T89" fmla="*/ 3 h 17"/>
                  <a:gd name="T90" fmla="*/ 1 w 10"/>
                  <a:gd name="T91" fmla="*/ 2 h 17"/>
                  <a:gd name="T92" fmla="*/ 1 w 10"/>
                  <a:gd name="T93" fmla="*/ 2 h 17"/>
                  <a:gd name="T94" fmla="*/ 1 w 10"/>
                  <a:gd name="T95" fmla="*/ 2 h 17"/>
                  <a:gd name="T96" fmla="*/ 1 w 10"/>
                  <a:gd name="T97" fmla="*/ 1 h 17"/>
                  <a:gd name="T98" fmla="*/ 0 w 10"/>
                  <a:gd name="T99" fmla="*/ 1 h 17"/>
                  <a:gd name="T100" fmla="*/ 0 w 10"/>
                  <a:gd name="T101" fmla="*/ 1 h 17"/>
                  <a:gd name="T102" fmla="*/ 0 w 10"/>
                  <a:gd name="T10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">
                    <a:moveTo>
                      <a:pt x="10" y="17"/>
                    </a:move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8" name="Freeform 1913"/>
              <p:cNvSpPr>
                <a:spLocks/>
              </p:cNvSpPr>
              <p:nvPr/>
            </p:nvSpPr>
            <p:spPr bwMode="auto">
              <a:xfrm>
                <a:off x="6425309" y="4131110"/>
                <a:ext cx="9843" cy="14764"/>
              </a:xfrm>
              <a:custGeom>
                <a:avLst/>
                <a:gdLst>
                  <a:gd name="T0" fmla="*/ 10 w 10"/>
                  <a:gd name="T1" fmla="*/ 15 h 15"/>
                  <a:gd name="T2" fmla="*/ 10 w 10"/>
                  <a:gd name="T3" fmla="*/ 14 h 15"/>
                  <a:gd name="T4" fmla="*/ 10 w 10"/>
                  <a:gd name="T5" fmla="*/ 14 h 15"/>
                  <a:gd name="T6" fmla="*/ 10 w 10"/>
                  <a:gd name="T7" fmla="*/ 14 h 15"/>
                  <a:gd name="T8" fmla="*/ 9 w 10"/>
                  <a:gd name="T9" fmla="*/ 14 h 15"/>
                  <a:gd name="T10" fmla="*/ 9 w 10"/>
                  <a:gd name="T11" fmla="*/ 13 h 15"/>
                  <a:gd name="T12" fmla="*/ 9 w 10"/>
                  <a:gd name="T13" fmla="*/ 13 h 15"/>
                  <a:gd name="T14" fmla="*/ 9 w 10"/>
                  <a:gd name="T15" fmla="*/ 13 h 15"/>
                  <a:gd name="T16" fmla="*/ 9 w 10"/>
                  <a:gd name="T17" fmla="*/ 12 h 15"/>
                  <a:gd name="T18" fmla="*/ 9 w 10"/>
                  <a:gd name="T19" fmla="*/ 12 h 15"/>
                  <a:gd name="T20" fmla="*/ 8 w 10"/>
                  <a:gd name="T21" fmla="*/ 12 h 15"/>
                  <a:gd name="T22" fmla="*/ 8 w 10"/>
                  <a:gd name="T23" fmla="*/ 11 h 15"/>
                  <a:gd name="T24" fmla="*/ 8 w 10"/>
                  <a:gd name="T25" fmla="*/ 11 h 15"/>
                  <a:gd name="T26" fmla="*/ 8 w 10"/>
                  <a:gd name="T27" fmla="*/ 11 h 15"/>
                  <a:gd name="T28" fmla="*/ 7 w 10"/>
                  <a:gd name="T29" fmla="*/ 10 h 15"/>
                  <a:gd name="T30" fmla="*/ 7 w 10"/>
                  <a:gd name="T31" fmla="*/ 10 h 15"/>
                  <a:gd name="T32" fmla="*/ 7 w 10"/>
                  <a:gd name="T33" fmla="*/ 10 h 15"/>
                  <a:gd name="T34" fmla="*/ 7 w 10"/>
                  <a:gd name="T35" fmla="*/ 10 h 15"/>
                  <a:gd name="T36" fmla="*/ 7 w 10"/>
                  <a:gd name="T37" fmla="*/ 9 h 15"/>
                  <a:gd name="T38" fmla="*/ 6 w 10"/>
                  <a:gd name="T39" fmla="*/ 9 h 15"/>
                  <a:gd name="T40" fmla="*/ 6 w 10"/>
                  <a:gd name="T41" fmla="*/ 9 h 15"/>
                  <a:gd name="T42" fmla="*/ 6 w 10"/>
                  <a:gd name="T43" fmla="*/ 8 h 15"/>
                  <a:gd name="T44" fmla="*/ 6 w 10"/>
                  <a:gd name="T45" fmla="*/ 8 h 15"/>
                  <a:gd name="T46" fmla="*/ 6 w 10"/>
                  <a:gd name="T47" fmla="*/ 8 h 15"/>
                  <a:gd name="T48" fmla="*/ 6 w 10"/>
                  <a:gd name="T49" fmla="*/ 8 h 15"/>
                  <a:gd name="T50" fmla="*/ 5 w 10"/>
                  <a:gd name="T51" fmla="*/ 7 h 15"/>
                  <a:gd name="T52" fmla="*/ 5 w 10"/>
                  <a:gd name="T53" fmla="*/ 7 h 15"/>
                  <a:gd name="T54" fmla="*/ 5 w 10"/>
                  <a:gd name="T55" fmla="*/ 7 h 15"/>
                  <a:gd name="T56" fmla="*/ 5 w 10"/>
                  <a:gd name="T57" fmla="*/ 6 h 15"/>
                  <a:gd name="T58" fmla="*/ 5 w 10"/>
                  <a:gd name="T59" fmla="*/ 6 h 15"/>
                  <a:gd name="T60" fmla="*/ 4 w 10"/>
                  <a:gd name="T61" fmla="*/ 6 h 15"/>
                  <a:gd name="T62" fmla="*/ 4 w 10"/>
                  <a:gd name="T63" fmla="*/ 5 h 15"/>
                  <a:gd name="T64" fmla="*/ 4 w 10"/>
                  <a:gd name="T65" fmla="*/ 5 h 15"/>
                  <a:gd name="T66" fmla="*/ 4 w 10"/>
                  <a:gd name="T67" fmla="*/ 5 h 15"/>
                  <a:gd name="T68" fmla="*/ 3 w 10"/>
                  <a:gd name="T69" fmla="*/ 5 h 15"/>
                  <a:gd name="T70" fmla="*/ 3 w 10"/>
                  <a:gd name="T71" fmla="*/ 4 h 15"/>
                  <a:gd name="T72" fmla="*/ 3 w 10"/>
                  <a:gd name="T73" fmla="*/ 4 h 15"/>
                  <a:gd name="T74" fmla="*/ 3 w 10"/>
                  <a:gd name="T75" fmla="*/ 4 h 15"/>
                  <a:gd name="T76" fmla="*/ 3 w 10"/>
                  <a:gd name="T77" fmla="*/ 4 h 15"/>
                  <a:gd name="T78" fmla="*/ 3 w 10"/>
                  <a:gd name="T79" fmla="*/ 3 h 15"/>
                  <a:gd name="T80" fmla="*/ 2 w 10"/>
                  <a:gd name="T81" fmla="*/ 3 h 15"/>
                  <a:gd name="T82" fmla="*/ 2 w 10"/>
                  <a:gd name="T83" fmla="*/ 3 h 15"/>
                  <a:gd name="T84" fmla="*/ 2 w 10"/>
                  <a:gd name="T85" fmla="*/ 2 h 15"/>
                  <a:gd name="T86" fmla="*/ 2 w 10"/>
                  <a:gd name="T87" fmla="*/ 2 h 15"/>
                  <a:gd name="T88" fmla="*/ 2 w 10"/>
                  <a:gd name="T89" fmla="*/ 2 h 15"/>
                  <a:gd name="T90" fmla="*/ 1 w 10"/>
                  <a:gd name="T91" fmla="*/ 2 h 15"/>
                  <a:gd name="T92" fmla="*/ 1 w 10"/>
                  <a:gd name="T93" fmla="*/ 1 h 15"/>
                  <a:gd name="T94" fmla="*/ 1 w 10"/>
                  <a:gd name="T95" fmla="*/ 1 h 15"/>
                  <a:gd name="T96" fmla="*/ 1 w 10"/>
                  <a:gd name="T97" fmla="*/ 1 h 15"/>
                  <a:gd name="T98" fmla="*/ 0 w 10"/>
                  <a:gd name="T99" fmla="*/ 1 h 15"/>
                  <a:gd name="T100" fmla="*/ 0 w 10"/>
                  <a:gd name="T101" fmla="*/ 0 h 15"/>
                  <a:gd name="T102" fmla="*/ 0 w 10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59" name="Freeform 1914"/>
              <p:cNvSpPr>
                <a:spLocks/>
              </p:cNvSpPr>
              <p:nvPr/>
            </p:nvSpPr>
            <p:spPr bwMode="auto">
              <a:xfrm>
                <a:off x="6415467" y="4120283"/>
                <a:ext cx="9843" cy="10827"/>
              </a:xfrm>
              <a:custGeom>
                <a:avLst/>
                <a:gdLst>
                  <a:gd name="T0" fmla="*/ 10 w 10"/>
                  <a:gd name="T1" fmla="*/ 11 h 11"/>
                  <a:gd name="T2" fmla="*/ 10 w 10"/>
                  <a:gd name="T3" fmla="*/ 11 h 11"/>
                  <a:gd name="T4" fmla="*/ 10 w 10"/>
                  <a:gd name="T5" fmla="*/ 11 h 11"/>
                  <a:gd name="T6" fmla="*/ 10 w 10"/>
                  <a:gd name="T7" fmla="*/ 11 h 11"/>
                  <a:gd name="T8" fmla="*/ 10 w 10"/>
                  <a:gd name="T9" fmla="*/ 10 h 11"/>
                  <a:gd name="T10" fmla="*/ 9 w 10"/>
                  <a:gd name="T11" fmla="*/ 10 h 11"/>
                  <a:gd name="T12" fmla="*/ 9 w 10"/>
                  <a:gd name="T13" fmla="*/ 10 h 11"/>
                  <a:gd name="T14" fmla="*/ 9 w 10"/>
                  <a:gd name="T15" fmla="*/ 9 h 11"/>
                  <a:gd name="T16" fmla="*/ 9 w 10"/>
                  <a:gd name="T17" fmla="*/ 9 h 11"/>
                  <a:gd name="T18" fmla="*/ 9 w 10"/>
                  <a:gd name="T19" fmla="*/ 9 h 11"/>
                  <a:gd name="T20" fmla="*/ 8 w 10"/>
                  <a:gd name="T21" fmla="*/ 9 h 11"/>
                  <a:gd name="T22" fmla="*/ 8 w 10"/>
                  <a:gd name="T23" fmla="*/ 9 h 11"/>
                  <a:gd name="T24" fmla="*/ 8 w 10"/>
                  <a:gd name="T25" fmla="*/ 8 h 11"/>
                  <a:gd name="T26" fmla="*/ 8 w 10"/>
                  <a:gd name="T27" fmla="*/ 8 h 11"/>
                  <a:gd name="T28" fmla="*/ 7 w 10"/>
                  <a:gd name="T29" fmla="*/ 8 h 11"/>
                  <a:gd name="T30" fmla="*/ 7 w 10"/>
                  <a:gd name="T31" fmla="*/ 8 h 11"/>
                  <a:gd name="T32" fmla="*/ 7 w 10"/>
                  <a:gd name="T33" fmla="*/ 7 h 11"/>
                  <a:gd name="T34" fmla="*/ 7 w 10"/>
                  <a:gd name="T35" fmla="*/ 7 h 11"/>
                  <a:gd name="T36" fmla="*/ 7 w 10"/>
                  <a:gd name="T37" fmla="*/ 7 h 11"/>
                  <a:gd name="T38" fmla="*/ 7 w 10"/>
                  <a:gd name="T39" fmla="*/ 6 h 11"/>
                  <a:gd name="T40" fmla="*/ 6 w 10"/>
                  <a:gd name="T41" fmla="*/ 6 h 11"/>
                  <a:gd name="T42" fmla="*/ 6 w 10"/>
                  <a:gd name="T43" fmla="*/ 6 h 11"/>
                  <a:gd name="T44" fmla="*/ 6 w 10"/>
                  <a:gd name="T45" fmla="*/ 6 h 11"/>
                  <a:gd name="T46" fmla="*/ 6 w 10"/>
                  <a:gd name="T47" fmla="*/ 6 h 11"/>
                  <a:gd name="T48" fmla="*/ 6 w 10"/>
                  <a:gd name="T49" fmla="*/ 5 h 11"/>
                  <a:gd name="T50" fmla="*/ 5 w 10"/>
                  <a:gd name="T51" fmla="*/ 5 h 11"/>
                  <a:gd name="T52" fmla="*/ 5 w 10"/>
                  <a:gd name="T53" fmla="*/ 5 h 11"/>
                  <a:gd name="T54" fmla="*/ 5 w 10"/>
                  <a:gd name="T55" fmla="*/ 5 h 11"/>
                  <a:gd name="T56" fmla="*/ 5 w 10"/>
                  <a:gd name="T57" fmla="*/ 5 h 11"/>
                  <a:gd name="T58" fmla="*/ 5 w 10"/>
                  <a:gd name="T59" fmla="*/ 4 h 11"/>
                  <a:gd name="T60" fmla="*/ 5 w 10"/>
                  <a:gd name="T61" fmla="*/ 4 h 11"/>
                  <a:gd name="T62" fmla="*/ 4 w 10"/>
                  <a:gd name="T63" fmla="*/ 4 h 11"/>
                  <a:gd name="T64" fmla="*/ 4 w 10"/>
                  <a:gd name="T65" fmla="*/ 3 h 11"/>
                  <a:gd name="T66" fmla="*/ 4 w 10"/>
                  <a:gd name="T67" fmla="*/ 3 h 11"/>
                  <a:gd name="T68" fmla="*/ 4 w 10"/>
                  <a:gd name="T69" fmla="*/ 3 h 11"/>
                  <a:gd name="T70" fmla="*/ 3 w 10"/>
                  <a:gd name="T71" fmla="*/ 3 h 11"/>
                  <a:gd name="T72" fmla="*/ 3 w 10"/>
                  <a:gd name="T73" fmla="*/ 3 h 11"/>
                  <a:gd name="T74" fmla="*/ 3 w 10"/>
                  <a:gd name="T75" fmla="*/ 2 h 11"/>
                  <a:gd name="T76" fmla="*/ 3 w 10"/>
                  <a:gd name="T77" fmla="*/ 2 h 11"/>
                  <a:gd name="T78" fmla="*/ 3 w 10"/>
                  <a:gd name="T79" fmla="*/ 2 h 11"/>
                  <a:gd name="T80" fmla="*/ 2 w 10"/>
                  <a:gd name="T81" fmla="*/ 2 h 11"/>
                  <a:gd name="T82" fmla="*/ 2 w 10"/>
                  <a:gd name="T83" fmla="*/ 2 h 11"/>
                  <a:gd name="T84" fmla="*/ 2 w 10"/>
                  <a:gd name="T85" fmla="*/ 1 h 11"/>
                  <a:gd name="T86" fmla="*/ 2 w 10"/>
                  <a:gd name="T87" fmla="*/ 1 h 11"/>
                  <a:gd name="T88" fmla="*/ 2 w 10"/>
                  <a:gd name="T89" fmla="*/ 1 h 11"/>
                  <a:gd name="T90" fmla="*/ 2 w 10"/>
                  <a:gd name="T91" fmla="*/ 1 h 11"/>
                  <a:gd name="T92" fmla="*/ 1 w 10"/>
                  <a:gd name="T93" fmla="*/ 1 h 11"/>
                  <a:gd name="T94" fmla="*/ 1 w 10"/>
                  <a:gd name="T95" fmla="*/ 1 h 11"/>
                  <a:gd name="T96" fmla="*/ 1 w 10"/>
                  <a:gd name="T97" fmla="*/ 0 h 11"/>
                  <a:gd name="T98" fmla="*/ 1 w 10"/>
                  <a:gd name="T99" fmla="*/ 0 h 11"/>
                  <a:gd name="T100" fmla="*/ 0 w 10"/>
                  <a:gd name="T101" fmla="*/ 0 h 11"/>
                  <a:gd name="T102" fmla="*/ 0 w 10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0" name="Freeform 1915"/>
              <p:cNvSpPr>
                <a:spLocks/>
              </p:cNvSpPr>
              <p:nvPr/>
            </p:nvSpPr>
            <p:spPr bwMode="auto">
              <a:xfrm>
                <a:off x="6405624" y="4112409"/>
                <a:ext cx="9843" cy="7874"/>
              </a:xfrm>
              <a:custGeom>
                <a:avLst/>
                <a:gdLst>
                  <a:gd name="T0" fmla="*/ 10 w 10"/>
                  <a:gd name="T1" fmla="*/ 8 h 8"/>
                  <a:gd name="T2" fmla="*/ 10 w 10"/>
                  <a:gd name="T3" fmla="*/ 8 h 8"/>
                  <a:gd name="T4" fmla="*/ 10 w 10"/>
                  <a:gd name="T5" fmla="*/ 7 h 8"/>
                  <a:gd name="T6" fmla="*/ 10 w 10"/>
                  <a:gd name="T7" fmla="*/ 7 h 8"/>
                  <a:gd name="T8" fmla="*/ 10 w 10"/>
                  <a:gd name="T9" fmla="*/ 7 h 8"/>
                  <a:gd name="T10" fmla="*/ 9 w 10"/>
                  <a:gd name="T11" fmla="*/ 7 h 8"/>
                  <a:gd name="T12" fmla="*/ 9 w 10"/>
                  <a:gd name="T13" fmla="*/ 7 h 8"/>
                  <a:gd name="T14" fmla="*/ 9 w 10"/>
                  <a:gd name="T15" fmla="*/ 7 h 8"/>
                  <a:gd name="T16" fmla="*/ 9 w 10"/>
                  <a:gd name="T17" fmla="*/ 6 h 8"/>
                  <a:gd name="T18" fmla="*/ 9 w 10"/>
                  <a:gd name="T19" fmla="*/ 6 h 8"/>
                  <a:gd name="T20" fmla="*/ 9 w 10"/>
                  <a:gd name="T21" fmla="*/ 6 h 8"/>
                  <a:gd name="T22" fmla="*/ 8 w 10"/>
                  <a:gd name="T23" fmla="*/ 6 h 8"/>
                  <a:gd name="T24" fmla="*/ 8 w 10"/>
                  <a:gd name="T25" fmla="*/ 6 h 8"/>
                  <a:gd name="T26" fmla="*/ 8 w 10"/>
                  <a:gd name="T27" fmla="*/ 6 h 8"/>
                  <a:gd name="T28" fmla="*/ 8 w 10"/>
                  <a:gd name="T29" fmla="*/ 5 h 8"/>
                  <a:gd name="T30" fmla="*/ 7 w 10"/>
                  <a:gd name="T31" fmla="*/ 5 h 8"/>
                  <a:gd name="T32" fmla="*/ 7 w 10"/>
                  <a:gd name="T33" fmla="*/ 5 h 8"/>
                  <a:gd name="T34" fmla="*/ 7 w 10"/>
                  <a:gd name="T35" fmla="*/ 5 h 8"/>
                  <a:gd name="T36" fmla="*/ 7 w 10"/>
                  <a:gd name="T37" fmla="*/ 5 h 8"/>
                  <a:gd name="T38" fmla="*/ 7 w 10"/>
                  <a:gd name="T39" fmla="*/ 4 h 8"/>
                  <a:gd name="T40" fmla="*/ 6 w 10"/>
                  <a:gd name="T41" fmla="*/ 4 h 8"/>
                  <a:gd name="T42" fmla="*/ 6 w 10"/>
                  <a:gd name="T43" fmla="*/ 4 h 8"/>
                  <a:gd name="T44" fmla="*/ 6 w 10"/>
                  <a:gd name="T45" fmla="*/ 4 h 8"/>
                  <a:gd name="T46" fmla="*/ 6 w 10"/>
                  <a:gd name="T47" fmla="*/ 4 h 8"/>
                  <a:gd name="T48" fmla="*/ 6 w 10"/>
                  <a:gd name="T49" fmla="*/ 4 h 8"/>
                  <a:gd name="T50" fmla="*/ 6 w 10"/>
                  <a:gd name="T51" fmla="*/ 4 h 8"/>
                  <a:gd name="T52" fmla="*/ 5 w 10"/>
                  <a:gd name="T53" fmla="*/ 3 h 8"/>
                  <a:gd name="T54" fmla="*/ 5 w 10"/>
                  <a:gd name="T55" fmla="*/ 3 h 8"/>
                  <a:gd name="T56" fmla="*/ 5 w 10"/>
                  <a:gd name="T57" fmla="*/ 3 h 8"/>
                  <a:gd name="T58" fmla="*/ 5 w 10"/>
                  <a:gd name="T59" fmla="*/ 3 h 8"/>
                  <a:gd name="T60" fmla="*/ 5 w 10"/>
                  <a:gd name="T61" fmla="*/ 3 h 8"/>
                  <a:gd name="T62" fmla="*/ 4 w 10"/>
                  <a:gd name="T63" fmla="*/ 3 h 8"/>
                  <a:gd name="T64" fmla="*/ 4 w 10"/>
                  <a:gd name="T65" fmla="*/ 3 h 8"/>
                  <a:gd name="T66" fmla="*/ 4 w 10"/>
                  <a:gd name="T67" fmla="*/ 3 h 8"/>
                  <a:gd name="T68" fmla="*/ 4 w 10"/>
                  <a:gd name="T69" fmla="*/ 2 h 8"/>
                  <a:gd name="T70" fmla="*/ 3 w 10"/>
                  <a:gd name="T71" fmla="*/ 2 h 8"/>
                  <a:gd name="T72" fmla="*/ 3 w 10"/>
                  <a:gd name="T73" fmla="*/ 2 h 8"/>
                  <a:gd name="T74" fmla="*/ 3 w 10"/>
                  <a:gd name="T75" fmla="*/ 2 h 8"/>
                  <a:gd name="T76" fmla="*/ 3 w 10"/>
                  <a:gd name="T77" fmla="*/ 2 h 8"/>
                  <a:gd name="T78" fmla="*/ 3 w 10"/>
                  <a:gd name="T79" fmla="*/ 2 h 8"/>
                  <a:gd name="T80" fmla="*/ 3 w 10"/>
                  <a:gd name="T81" fmla="*/ 1 h 8"/>
                  <a:gd name="T82" fmla="*/ 2 w 10"/>
                  <a:gd name="T83" fmla="*/ 1 h 8"/>
                  <a:gd name="T84" fmla="*/ 2 w 10"/>
                  <a:gd name="T85" fmla="*/ 1 h 8"/>
                  <a:gd name="T86" fmla="*/ 2 w 10"/>
                  <a:gd name="T87" fmla="*/ 1 h 8"/>
                  <a:gd name="T88" fmla="*/ 2 w 10"/>
                  <a:gd name="T89" fmla="*/ 1 h 8"/>
                  <a:gd name="T90" fmla="*/ 2 w 10"/>
                  <a:gd name="T91" fmla="*/ 1 h 8"/>
                  <a:gd name="T92" fmla="*/ 1 w 10"/>
                  <a:gd name="T93" fmla="*/ 1 h 8"/>
                  <a:gd name="T94" fmla="*/ 1 w 10"/>
                  <a:gd name="T95" fmla="*/ 1 h 8"/>
                  <a:gd name="T96" fmla="*/ 1 w 10"/>
                  <a:gd name="T97" fmla="*/ 1 h 8"/>
                  <a:gd name="T98" fmla="*/ 1 w 10"/>
                  <a:gd name="T99" fmla="*/ 1 h 8"/>
                  <a:gd name="T100" fmla="*/ 0 w 10"/>
                  <a:gd name="T101" fmla="*/ 0 h 8"/>
                  <a:gd name="T102" fmla="*/ 0 w 10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lnTo>
                      <a:pt x="10" y="8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1" name="Freeform 1916"/>
              <p:cNvSpPr>
                <a:spLocks/>
              </p:cNvSpPr>
              <p:nvPr/>
            </p:nvSpPr>
            <p:spPr bwMode="auto">
              <a:xfrm>
                <a:off x="6395782" y="4111425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10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7 w 10"/>
                  <a:gd name="T39" fmla="*/ 0 h 1"/>
                  <a:gd name="T40" fmla="*/ 7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6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5 w 10"/>
                  <a:gd name="T57" fmla="*/ 0 h 1"/>
                  <a:gd name="T58" fmla="*/ 5 w 10"/>
                  <a:gd name="T59" fmla="*/ 0 h 1"/>
                  <a:gd name="T60" fmla="*/ 5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4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2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2" name="Freeform 1917"/>
              <p:cNvSpPr>
                <a:spLocks/>
              </p:cNvSpPr>
              <p:nvPr/>
            </p:nvSpPr>
            <p:spPr bwMode="auto">
              <a:xfrm>
                <a:off x="6385939" y="4111425"/>
                <a:ext cx="9843" cy="5905"/>
              </a:xfrm>
              <a:custGeom>
                <a:avLst/>
                <a:gdLst>
                  <a:gd name="T0" fmla="*/ 10 w 10"/>
                  <a:gd name="T1" fmla="*/ 0 h 6"/>
                  <a:gd name="T2" fmla="*/ 10 w 10"/>
                  <a:gd name="T3" fmla="*/ 0 h 6"/>
                  <a:gd name="T4" fmla="*/ 10 w 10"/>
                  <a:gd name="T5" fmla="*/ 0 h 6"/>
                  <a:gd name="T6" fmla="*/ 10 w 10"/>
                  <a:gd name="T7" fmla="*/ 0 h 6"/>
                  <a:gd name="T8" fmla="*/ 10 w 10"/>
                  <a:gd name="T9" fmla="*/ 0 h 6"/>
                  <a:gd name="T10" fmla="*/ 10 w 10"/>
                  <a:gd name="T11" fmla="*/ 0 h 6"/>
                  <a:gd name="T12" fmla="*/ 9 w 10"/>
                  <a:gd name="T13" fmla="*/ 0 h 6"/>
                  <a:gd name="T14" fmla="*/ 9 w 10"/>
                  <a:gd name="T15" fmla="*/ 0 h 6"/>
                  <a:gd name="T16" fmla="*/ 9 w 10"/>
                  <a:gd name="T17" fmla="*/ 0 h 6"/>
                  <a:gd name="T18" fmla="*/ 9 w 10"/>
                  <a:gd name="T19" fmla="*/ 0 h 6"/>
                  <a:gd name="T20" fmla="*/ 9 w 10"/>
                  <a:gd name="T21" fmla="*/ 1 h 6"/>
                  <a:gd name="T22" fmla="*/ 8 w 10"/>
                  <a:gd name="T23" fmla="*/ 1 h 6"/>
                  <a:gd name="T24" fmla="*/ 8 w 10"/>
                  <a:gd name="T25" fmla="*/ 1 h 6"/>
                  <a:gd name="T26" fmla="*/ 8 w 10"/>
                  <a:gd name="T27" fmla="*/ 1 h 6"/>
                  <a:gd name="T28" fmla="*/ 8 w 10"/>
                  <a:gd name="T29" fmla="*/ 1 h 6"/>
                  <a:gd name="T30" fmla="*/ 7 w 10"/>
                  <a:gd name="T31" fmla="*/ 1 h 6"/>
                  <a:gd name="T32" fmla="*/ 7 w 10"/>
                  <a:gd name="T33" fmla="*/ 1 h 6"/>
                  <a:gd name="T34" fmla="*/ 7 w 10"/>
                  <a:gd name="T35" fmla="*/ 1 h 6"/>
                  <a:gd name="T36" fmla="*/ 7 w 10"/>
                  <a:gd name="T37" fmla="*/ 1 h 6"/>
                  <a:gd name="T38" fmla="*/ 7 w 10"/>
                  <a:gd name="T39" fmla="*/ 1 h 6"/>
                  <a:gd name="T40" fmla="*/ 7 w 10"/>
                  <a:gd name="T41" fmla="*/ 1 h 6"/>
                  <a:gd name="T42" fmla="*/ 6 w 10"/>
                  <a:gd name="T43" fmla="*/ 1 h 6"/>
                  <a:gd name="T44" fmla="*/ 6 w 10"/>
                  <a:gd name="T45" fmla="*/ 1 h 6"/>
                  <a:gd name="T46" fmla="*/ 6 w 10"/>
                  <a:gd name="T47" fmla="*/ 2 h 6"/>
                  <a:gd name="T48" fmla="*/ 6 w 10"/>
                  <a:gd name="T49" fmla="*/ 2 h 6"/>
                  <a:gd name="T50" fmla="*/ 6 w 10"/>
                  <a:gd name="T51" fmla="*/ 2 h 6"/>
                  <a:gd name="T52" fmla="*/ 5 w 10"/>
                  <a:gd name="T53" fmla="*/ 2 h 6"/>
                  <a:gd name="T54" fmla="*/ 5 w 10"/>
                  <a:gd name="T55" fmla="*/ 2 h 6"/>
                  <a:gd name="T56" fmla="*/ 5 w 10"/>
                  <a:gd name="T57" fmla="*/ 2 h 6"/>
                  <a:gd name="T58" fmla="*/ 5 w 10"/>
                  <a:gd name="T59" fmla="*/ 2 h 6"/>
                  <a:gd name="T60" fmla="*/ 5 w 10"/>
                  <a:gd name="T61" fmla="*/ 2 h 6"/>
                  <a:gd name="T62" fmla="*/ 5 w 10"/>
                  <a:gd name="T63" fmla="*/ 2 h 6"/>
                  <a:gd name="T64" fmla="*/ 4 w 10"/>
                  <a:gd name="T65" fmla="*/ 3 h 6"/>
                  <a:gd name="T66" fmla="*/ 4 w 10"/>
                  <a:gd name="T67" fmla="*/ 3 h 6"/>
                  <a:gd name="T68" fmla="*/ 4 w 10"/>
                  <a:gd name="T69" fmla="*/ 3 h 6"/>
                  <a:gd name="T70" fmla="*/ 4 w 10"/>
                  <a:gd name="T71" fmla="*/ 3 h 6"/>
                  <a:gd name="T72" fmla="*/ 3 w 10"/>
                  <a:gd name="T73" fmla="*/ 3 h 6"/>
                  <a:gd name="T74" fmla="*/ 3 w 10"/>
                  <a:gd name="T75" fmla="*/ 3 h 6"/>
                  <a:gd name="T76" fmla="*/ 3 w 10"/>
                  <a:gd name="T77" fmla="*/ 4 h 6"/>
                  <a:gd name="T78" fmla="*/ 3 w 10"/>
                  <a:gd name="T79" fmla="*/ 4 h 6"/>
                  <a:gd name="T80" fmla="*/ 3 w 10"/>
                  <a:gd name="T81" fmla="*/ 4 h 6"/>
                  <a:gd name="T82" fmla="*/ 2 w 10"/>
                  <a:gd name="T83" fmla="*/ 4 h 6"/>
                  <a:gd name="T84" fmla="*/ 2 w 10"/>
                  <a:gd name="T85" fmla="*/ 4 h 6"/>
                  <a:gd name="T86" fmla="*/ 2 w 10"/>
                  <a:gd name="T87" fmla="*/ 4 h 6"/>
                  <a:gd name="T88" fmla="*/ 2 w 10"/>
                  <a:gd name="T89" fmla="*/ 5 h 6"/>
                  <a:gd name="T90" fmla="*/ 2 w 10"/>
                  <a:gd name="T91" fmla="*/ 5 h 6"/>
                  <a:gd name="T92" fmla="*/ 2 w 10"/>
                  <a:gd name="T93" fmla="*/ 5 h 6"/>
                  <a:gd name="T94" fmla="*/ 1 w 10"/>
                  <a:gd name="T95" fmla="*/ 5 h 6"/>
                  <a:gd name="T96" fmla="*/ 1 w 10"/>
                  <a:gd name="T97" fmla="*/ 5 h 6"/>
                  <a:gd name="T98" fmla="*/ 1 w 10"/>
                  <a:gd name="T99" fmla="*/ 5 h 6"/>
                  <a:gd name="T100" fmla="*/ 1 w 10"/>
                  <a:gd name="T101" fmla="*/ 6 h 6"/>
                  <a:gd name="T102" fmla="*/ 0 w 10"/>
                  <a:gd name="T10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3" name="Freeform 1918"/>
              <p:cNvSpPr>
                <a:spLocks/>
              </p:cNvSpPr>
              <p:nvPr/>
            </p:nvSpPr>
            <p:spPr bwMode="auto">
              <a:xfrm>
                <a:off x="6376097" y="4117330"/>
                <a:ext cx="10827" cy="13779"/>
              </a:xfrm>
              <a:custGeom>
                <a:avLst/>
                <a:gdLst>
                  <a:gd name="T0" fmla="*/ 11 w 11"/>
                  <a:gd name="T1" fmla="*/ 0 h 14"/>
                  <a:gd name="T2" fmla="*/ 10 w 11"/>
                  <a:gd name="T3" fmla="*/ 0 h 14"/>
                  <a:gd name="T4" fmla="*/ 10 w 11"/>
                  <a:gd name="T5" fmla="*/ 0 h 14"/>
                  <a:gd name="T6" fmla="*/ 10 w 11"/>
                  <a:gd name="T7" fmla="*/ 0 h 14"/>
                  <a:gd name="T8" fmla="*/ 10 w 11"/>
                  <a:gd name="T9" fmla="*/ 1 h 14"/>
                  <a:gd name="T10" fmla="*/ 10 w 11"/>
                  <a:gd name="T11" fmla="*/ 1 h 14"/>
                  <a:gd name="T12" fmla="*/ 9 w 11"/>
                  <a:gd name="T13" fmla="*/ 1 h 14"/>
                  <a:gd name="T14" fmla="*/ 9 w 11"/>
                  <a:gd name="T15" fmla="*/ 1 h 14"/>
                  <a:gd name="T16" fmla="*/ 9 w 11"/>
                  <a:gd name="T17" fmla="*/ 1 h 14"/>
                  <a:gd name="T18" fmla="*/ 9 w 11"/>
                  <a:gd name="T19" fmla="*/ 2 h 14"/>
                  <a:gd name="T20" fmla="*/ 9 w 11"/>
                  <a:gd name="T21" fmla="*/ 2 h 14"/>
                  <a:gd name="T22" fmla="*/ 9 w 11"/>
                  <a:gd name="T23" fmla="*/ 2 h 14"/>
                  <a:gd name="T24" fmla="*/ 8 w 11"/>
                  <a:gd name="T25" fmla="*/ 2 h 14"/>
                  <a:gd name="T26" fmla="*/ 8 w 11"/>
                  <a:gd name="T27" fmla="*/ 2 h 14"/>
                  <a:gd name="T28" fmla="*/ 8 w 11"/>
                  <a:gd name="T29" fmla="*/ 3 h 14"/>
                  <a:gd name="T30" fmla="*/ 8 w 11"/>
                  <a:gd name="T31" fmla="*/ 3 h 14"/>
                  <a:gd name="T32" fmla="*/ 7 w 11"/>
                  <a:gd name="T33" fmla="*/ 3 h 14"/>
                  <a:gd name="T34" fmla="*/ 7 w 11"/>
                  <a:gd name="T35" fmla="*/ 4 h 14"/>
                  <a:gd name="T36" fmla="*/ 7 w 11"/>
                  <a:gd name="T37" fmla="*/ 4 h 14"/>
                  <a:gd name="T38" fmla="*/ 7 w 11"/>
                  <a:gd name="T39" fmla="*/ 4 h 14"/>
                  <a:gd name="T40" fmla="*/ 7 w 11"/>
                  <a:gd name="T41" fmla="*/ 4 h 14"/>
                  <a:gd name="T42" fmla="*/ 6 w 11"/>
                  <a:gd name="T43" fmla="*/ 5 h 14"/>
                  <a:gd name="T44" fmla="*/ 6 w 11"/>
                  <a:gd name="T45" fmla="*/ 5 h 14"/>
                  <a:gd name="T46" fmla="*/ 6 w 11"/>
                  <a:gd name="T47" fmla="*/ 5 h 14"/>
                  <a:gd name="T48" fmla="*/ 6 w 11"/>
                  <a:gd name="T49" fmla="*/ 5 h 14"/>
                  <a:gd name="T50" fmla="*/ 6 w 11"/>
                  <a:gd name="T51" fmla="*/ 6 h 14"/>
                  <a:gd name="T52" fmla="*/ 6 w 11"/>
                  <a:gd name="T53" fmla="*/ 6 h 14"/>
                  <a:gd name="T54" fmla="*/ 5 w 11"/>
                  <a:gd name="T55" fmla="*/ 6 h 14"/>
                  <a:gd name="T56" fmla="*/ 5 w 11"/>
                  <a:gd name="T57" fmla="*/ 6 h 14"/>
                  <a:gd name="T58" fmla="*/ 5 w 11"/>
                  <a:gd name="T59" fmla="*/ 7 h 14"/>
                  <a:gd name="T60" fmla="*/ 5 w 11"/>
                  <a:gd name="T61" fmla="*/ 7 h 14"/>
                  <a:gd name="T62" fmla="*/ 5 w 11"/>
                  <a:gd name="T63" fmla="*/ 7 h 14"/>
                  <a:gd name="T64" fmla="*/ 4 w 11"/>
                  <a:gd name="T65" fmla="*/ 8 h 14"/>
                  <a:gd name="T66" fmla="*/ 4 w 11"/>
                  <a:gd name="T67" fmla="*/ 8 h 14"/>
                  <a:gd name="T68" fmla="*/ 4 w 11"/>
                  <a:gd name="T69" fmla="*/ 8 h 14"/>
                  <a:gd name="T70" fmla="*/ 4 w 11"/>
                  <a:gd name="T71" fmla="*/ 8 h 14"/>
                  <a:gd name="T72" fmla="*/ 3 w 11"/>
                  <a:gd name="T73" fmla="*/ 9 h 14"/>
                  <a:gd name="T74" fmla="*/ 3 w 11"/>
                  <a:gd name="T75" fmla="*/ 9 h 14"/>
                  <a:gd name="T76" fmla="*/ 3 w 11"/>
                  <a:gd name="T77" fmla="*/ 9 h 14"/>
                  <a:gd name="T78" fmla="*/ 3 w 11"/>
                  <a:gd name="T79" fmla="*/ 10 h 14"/>
                  <a:gd name="T80" fmla="*/ 3 w 11"/>
                  <a:gd name="T81" fmla="*/ 10 h 14"/>
                  <a:gd name="T82" fmla="*/ 3 w 11"/>
                  <a:gd name="T83" fmla="*/ 10 h 14"/>
                  <a:gd name="T84" fmla="*/ 2 w 11"/>
                  <a:gd name="T85" fmla="*/ 11 h 14"/>
                  <a:gd name="T86" fmla="*/ 2 w 11"/>
                  <a:gd name="T87" fmla="*/ 11 h 14"/>
                  <a:gd name="T88" fmla="*/ 2 w 11"/>
                  <a:gd name="T89" fmla="*/ 11 h 14"/>
                  <a:gd name="T90" fmla="*/ 2 w 11"/>
                  <a:gd name="T91" fmla="*/ 12 h 14"/>
                  <a:gd name="T92" fmla="*/ 2 w 11"/>
                  <a:gd name="T93" fmla="*/ 12 h 14"/>
                  <a:gd name="T94" fmla="*/ 1 w 11"/>
                  <a:gd name="T95" fmla="*/ 12 h 14"/>
                  <a:gd name="T96" fmla="*/ 1 w 11"/>
                  <a:gd name="T97" fmla="*/ 13 h 14"/>
                  <a:gd name="T98" fmla="*/ 1 w 11"/>
                  <a:gd name="T99" fmla="*/ 13 h 14"/>
                  <a:gd name="T100" fmla="*/ 1 w 11"/>
                  <a:gd name="T101" fmla="*/ 14 h 14"/>
                  <a:gd name="T102" fmla="*/ 0 w 11"/>
                  <a:gd name="T10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4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4" name="Freeform 1919"/>
              <p:cNvSpPr>
                <a:spLocks/>
              </p:cNvSpPr>
              <p:nvPr/>
            </p:nvSpPr>
            <p:spPr bwMode="auto">
              <a:xfrm>
                <a:off x="6367239" y="4131110"/>
                <a:ext cx="9843" cy="20670"/>
              </a:xfrm>
              <a:custGeom>
                <a:avLst/>
                <a:gdLst>
                  <a:gd name="T0" fmla="*/ 10 w 10"/>
                  <a:gd name="T1" fmla="*/ 0 h 21"/>
                  <a:gd name="T2" fmla="*/ 9 w 10"/>
                  <a:gd name="T3" fmla="*/ 0 h 21"/>
                  <a:gd name="T4" fmla="*/ 9 w 10"/>
                  <a:gd name="T5" fmla="*/ 0 h 21"/>
                  <a:gd name="T6" fmla="*/ 9 w 10"/>
                  <a:gd name="T7" fmla="*/ 1 h 21"/>
                  <a:gd name="T8" fmla="*/ 9 w 10"/>
                  <a:gd name="T9" fmla="*/ 1 h 21"/>
                  <a:gd name="T10" fmla="*/ 9 w 10"/>
                  <a:gd name="T11" fmla="*/ 1 h 21"/>
                  <a:gd name="T12" fmla="*/ 9 w 10"/>
                  <a:gd name="T13" fmla="*/ 2 h 21"/>
                  <a:gd name="T14" fmla="*/ 8 w 10"/>
                  <a:gd name="T15" fmla="*/ 2 h 21"/>
                  <a:gd name="T16" fmla="*/ 8 w 10"/>
                  <a:gd name="T17" fmla="*/ 2 h 21"/>
                  <a:gd name="T18" fmla="*/ 8 w 10"/>
                  <a:gd name="T19" fmla="*/ 3 h 21"/>
                  <a:gd name="T20" fmla="*/ 8 w 10"/>
                  <a:gd name="T21" fmla="*/ 3 h 21"/>
                  <a:gd name="T22" fmla="*/ 8 w 10"/>
                  <a:gd name="T23" fmla="*/ 4 h 21"/>
                  <a:gd name="T24" fmla="*/ 7 w 10"/>
                  <a:gd name="T25" fmla="*/ 4 h 21"/>
                  <a:gd name="T26" fmla="*/ 7 w 10"/>
                  <a:gd name="T27" fmla="*/ 4 h 21"/>
                  <a:gd name="T28" fmla="*/ 7 w 10"/>
                  <a:gd name="T29" fmla="*/ 5 h 21"/>
                  <a:gd name="T30" fmla="*/ 7 w 10"/>
                  <a:gd name="T31" fmla="*/ 5 h 21"/>
                  <a:gd name="T32" fmla="*/ 6 w 10"/>
                  <a:gd name="T33" fmla="*/ 5 h 21"/>
                  <a:gd name="T34" fmla="*/ 6 w 10"/>
                  <a:gd name="T35" fmla="*/ 6 h 21"/>
                  <a:gd name="T36" fmla="*/ 6 w 10"/>
                  <a:gd name="T37" fmla="*/ 6 h 21"/>
                  <a:gd name="T38" fmla="*/ 6 w 10"/>
                  <a:gd name="T39" fmla="*/ 7 h 21"/>
                  <a:gd name="T40" fmla="*/ 6 w 10"/>
                  <a:gd name="T41" fmla="*/ 7 h 21"/>
                  <a:gd name="T42" fmla="*/ 6 w 10"/>
                  <a:gd name="T43" fmla="*/ 8 h 21"/>
                  <a:gd name="T44" fmla="*/ 5 w 10"/>
                  <a:gd name="T45" fmla="*/ 8 h 21"/>
                  <a:gd name="T46" fmla="*/ 5 w 10"/>
                  <a:gd name="T47" fmla="*/ 8 h 21"/>
                  <a:gd name="T48" fmla="*/ 5 w 10"/>
                  <a:gd name="T49" fmla="*/ 9 h 21"/>
                  <a:gd name="T50" fmla="*/ 5 w 10"/>
                  <a:gd name="T51" fmla="*/ 9 h 21"/>
                  <a:gd name="T52" fmla="*/ 5 w 10"/>
                  <a:gd name="T53" fmla="*/ 10 h 21"/>
                  <a:gd name="T54" fmla="*/ 4 w 10"/>
                  <a:gd name="T55" fmla="*/ 10 h 21"/>
                  <a:gd name="T56" fmla="*/ 4 w 10"/>
                  <a:gd name="T57" fmla="*/ 11 h 21"/>
                  <a:gd name="T58" fmla="*/ 4 w 10"/>
                  <a:gd name="T59" fmla="*/ 11 h 21"/>
                  <a:gd name="T60" fmla="*/ 4 w 10"/>
                  <a:gd name="T61" fmla="*/ 11 h 21"/>
                  <a:gd name="T62" fmla="*/ 4 w 10"/>
                  <a:gd name="T63" fmla="*/ 12 h 21"/>
                  <a:gd name="T64" fmla="*/ 4 w 10"/>
                  <a:gd name="T65" fmla="*/ 12 h 21"/>
                  <a:gd name="T66" fmla="*/ 3 w 10"/>
                  <a:gd name="T67" fmla="*/ 13 h 21"/>
                  <a:gd name="T68" fmla="*/ 3 w 10"/>
                  <a:gd name="T69" fmla="*/ 13 h 21"/>
                  <a:gd name="T70" fmla="*/ 3 w 10"/>
                  <a:gd name="T71" fmla="*/ 14 h 21"/>
                  <a:gd name="T72" fmla="*/ 3 w 10"/>
                  <a:gd name="T73" fmla="*/ 14 h 21"/>
                  <a:gd name="T74" fmla="*/ 2 w 10"/>
                  <a:gd name="T75" fmla="*/ 14 h 21"/>
                  <a:gd name="T76" fmla="*/ 2 w 10"/>
                  <a:gd name="T77" fmla="*/ 15 h 21"/>
                  <a:gd name="T78" fmla="*/ 2 w 10"/>
                  <a:gd name="T79" fmla="*/ 15 h 21"/>
                  <a:gd name="T80" fmla="*/ 2 w 10"/>
                  <a:gd name="T81" fmla="*/ 16 h 21"/>
                  <a:gd name="T82" fmla="*/ 2 w 10"/>
                  <a:gd name="T83" fmla="*/ 16 h 21"/>
                  <a:gd name="T84" fmla="*/ 1 w 10"/>
                  <a:gd name="T85" fmla="*/ 17 h 21"/>
                  <a:gd name="T86" fmla="*/ 1 w 10"/>
                  <a:gd name="T87" fmla="*/ 17 h 21"/>
                  <a:gd name="T88" fmla="*/ 1 w 10"/>
                  <a:gd name="T89" fmla="*/ 18 h 21"/>
                  <a:gd name="T90" fmla="*/ 1 w 10"/>
                  <a:gd name="T91" fmla="*/ 18 h 21"/>
                  <a:gd name="T92" fmla="*/ 1 w 10"/>
                  <a:gd name="T93" fmla="*/ 19 h 21"/>
                  <a:gd name="T94" fmla="*/ 1 w 10"/>
                  <a:gd name="T95" fmla="*/ 19 h 21"/>
                  <a:gd name="T96" fmla="*/ 0 w 10"/>
                  <a:gd name="T97" fmla="*/ 20 h 21"/>
                  <a:gd name="T98" fmla="*/ 0 w 10"/>
                  <a:gd name="T99" fmla="*/ 20 h 21"/>
                  <a:gd name="T100" fmla="*/ 0 w 10"/>
                  <a:gd name="T101" fmla="*/ 21 h 21"/>
                  <a:gd name="T102" fmla="*/ 0 w 10"/>
                  <a:gd name="T10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1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5" name="Freeform 1920"/>
              <p:cNvSpPr>
                <a:spLocks/>
              </p:cNvSpPr>
              <p:nvPr/>
            </p:nvSpPr>
            <p:spPr bwMode="auto">
              <a:xfrm>
                <a:off x="6357396" y="4151779"/>
                <a:ext cx="9843" cy="25590"/>
              </a:xfrm>
              <a:custGeom>
                <a:avLst/>
                <a:gdLst>
                  <a:gd name="T0" fmla="*/ 10 w 10"/>
                  <a:gd name="T1" fmla="*/ 0 h 26"/>
                  <a:gd name="T2" fmla="*/ 10 w 10"/>
                  <a:gd name="T3" fmla="*/ 0 h 26"/>
                  <a:gd name="T4" fmla="*/ 9 w 10"/>
                  <a:gd name="T5" fmla="*/ 0 h 26"/>
                  <a:gd name="T6" fmla="*/ 9 w 10"/>
                  <a:gd name="T7" fmla="*/ 1 h 26"/>
                  <a:gd name="T8" fmla="*/ 9 w 10"/>
                  <a:gd name="T9" fmla="*/ 2 h 26"/>
                  <a:gd name="T10" fmla="*/ 9 w 10"/>
                  <a:gd name="T11" fmla="*/ 2 h 26"/>
                  <a:gd name="T12" fmla="*/ 9 w 10"/>
                  <a:gd name="T13" fmla="*/ 3 h 26"/>
                  <a:gd name="T14" fmla="*/ 8 w 10"/>
                  <a:gd name="T15" fmla="*/ 3 h 26"/>
                  <a:gd name="T16" fmla="*/ 8 w 10"/>
                  <a:gd name="T17" fmla="*/ 3 h 26"/>
                  <a:gd name="T18" fmla="*/ 8 w 10"/>
                  <a:gd name="T19" fmla="*/ 4 h 26"/>
                  <a:gd name="T20" fmla="*/ 8 w 10"/>
                  <a:gd name="T21" fmla="*/ 5 h 26"/>
                  <a:gd name="T22" fmla="*/ 8 w 10"/>
                  <a:gd name="T23" fmla="*/ 5 h 26"/>
                  <a:gd name="T24" fmla="*/ 8 w 10"/>
                  <a:gd name="T25" fmla="*/ 6 h 26"/>
                  <a:gd name="T26" fmla="*/ 7 w 10"/>
                  <a:gd name="T27" fmla="*/ 6 h 26"/>
                  <a:gd name="T28" fmla="*/ 7 w 10"/>
                  <a:gd name="T29" fmla="*/ 7 h 26"/>
                  <a:gd name="T30" fmla="*/ 7 w 10"/>
                  <a:gd name="T31" fmla="*/ 7 h 26"/>
                  <a:gd name="T32" fmla="*/ 7 w 10"/>
                  <a:gd name="T33" fmla="*/ 7 h 26"/>
                  <a:gd name="T34" fmla="*/ 6 w 10"/>
                  <a:gd name="T35" fmla="*/ 8 h 26"/>
                  <a:gd name="T36" fmla="*/ 6 w 10"/>
                  <a:gd name="T37" fmla="*/ 9 h 26"/>
                  <a:gd name="T38" fmla="*/ 6 w 10"/>
                  <a:gd name="T39" fmla="*/ 9 h 26"/>
                  <a:gd name="T40" fmla="*/ 6 w 10"/>
                  <a:gd name="T41" fmla="*/ 10 h 26"/>
                  <a:gd name="T42" fmla="*/ 6 w 10"/>
                  <a:gd name="T43" fmla="*/ 10 h 26"/>
                  <a:gd name="T44" fmla="*/ 5 w 10"/>
                  <a:gd name="T45" fmla="*/ 11 h 26"/>
                  <a:gd name="T46" fmla="*/ 5 w 10"/>
                  <a:gd name="T47" fmla="*/ 11 h 26"/>
                  <a:gd name="T48" fmla="*/ 5 w 10"/>
                  <a:gd name="T49" fmla="*/ 12 h 26"/>
                  <a:gd name="T50" fmla="*/ 5 w 10"/>
                  <a:gd name="T51" fmla="*/ 12 h 26"/>
                  <a:gd name="T52" fmla="*/ 5 w 10"/>
                  <a:gd name="T53" fmla="*/ 13 h 26"/>
                  <a:gd name="T54" fmla="*/ 5 w 10"/>
                  <a:gd name="T55" fmla="*/ 13 h 26"/>
                  <a:gd name="T56" fmla="*/ 4 w 10"/>
                  <a:gd name="T57" fmla="*/ 14 h 26"/>
                  <a:gd name="T58" fmla="*/ 4 w 10"/>
                  <a:gd name="T59" fmla="*/ 14 h 26"/>
                  <a:gd name="T60" fmla="*/ 4 w 10"/>
                  <a:gd name="T61" fmla="*/ 15 h 26"/>
                  <a:gd name="T62" fmla="*/ 4 w 10"/>
                  <a:gd name="T63" fmla="*/ 15 h 26"/>
                  <a:gd name="T64" fmla="*/ 4 w 10"/>
                  <a:gd name="T65" fmla="*/ 16 h 26"/>
                  <a:gd name="T66" fmla="*/ 3 w 10"/>
                  <a:gd name="T67" fmla="*/ 16 h 26"/>
                  <a:gd name="T68" fmla="*/ 3 w 10"/>
                  <a:gd name="T69" fmla="*/ 17 h 26"/>
                  <a:gd name="T70" fmla="*/ 3 w 10"/>
                  <a:gd name="T71" fmla="*/ 18 h 26"/>
                  <a:gd name="T72" fmla="*/ 3 w 10"/>
                  <a:gd name="T73" fmla="*/ 18 h 26"/>
                  <a:gd name="T74" fmla="*/ 2 w 10"/>
                  <a:gd name="T75" fmla="*/ 19 h 26"/>
                  <a:gd name="T76" fmla="*/ 2 w 10"/>
                  <a:gd name="T77" fmla="*/ 19 h 26"/>
                  <a:gd name="T78" fmla="*/ 2 w 10"/>
                  <a:gd name="T79" fmla="*/ 20 h 26"/>
                  <a:gd name="T80" fmla="*/ 2 w 10"/>
                  <a:gd name="T81" fmla="*/ 20 h 26"/>
                  <a:gd name="T82" fmla="*/ 2 w 10"/>
                  <a:gd name="T83" fmla="*/ 21 h 26"/>
                  <a:gd name="T84" fmla="*/ 2 w 10"/>
                  <a:gd name="T85" fmla="*/ 21 h 26"/>
                  <a:gd name="T86" fmla="*/ 1 w 10"/>
                  <a:gd name="T87" fmla="*/ 22 h 26"/>
                  <a:gd name="T88" fmla="*/ 1 w 10"/>
                  <a:gd name="T89" fmla="*/ 22 h 26"/>
                  <a:gd name="T90" fmla="*/ 1 w 10"/>
                  <a:gd name="T91" fmla="*/ 23 h 26"/>
                  <a:gd name="T92" fmla="*/ 1 w 10"/>
                  <a:gd name="T93" fmla="*/ 24 h 26"/>
                  <a:gd name="T94" fmla="*/ 1 w 10"/>
                  <a:gd name="T95" fmla="*/ 24 h 26"/>
                  <a:gd name="T96" fmla="*/ 0 w 10"/>
                  <a:gd name="T97" fmla="*/ 25 h 26"/>
                  <a:gd name="T98" fmla="*/ 0 w 10"/>
                  <a:gd name="T99" fmla="*/ 25 h 26"/>
                  <a:gd name="T100" fmla="*/ 0 w 10"/>
                  <a:gd name="T101" fmla="*/ 26 h 26"/>
                  <a:gd name="T102" fmla="*/ 0 w 10"/>
                  <a:gd name="T10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6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6" name="Freeform 1921"/>
              <p:cNvSpPr>
                <a:spLocks/>
              </p:cNvSpPr>
              <p:nvPr/>
            </p:nvSpPr>
            <p:spPr bwMode="auto">
              <a:xfrm>
                <a:off x="6347554" y="4177369"/>
                <a:ext cx="9843" cy="28544"/>
              </a:xfrm>
              <a:custGeom>
                <a:avLst/>
                <a:gdLst>
                  <a:gd name="T0" fmla="*/ 10 w 10"/>
                  <a:gd name="T1" fmla="*/ 0 h 29"/>
                  <a:gd name="T2" fmla="*/ 10 w 10"/>
                  <a:gd name="T3" fmla="*/ 0 h 29"/>
                  <a:gd name="T4" fmla="*/ 9 w 10"/>
                  <a:gd name="T5" fmla="*/ 1 h 29"/>
                  <a:gd name="T6" fmla="*/ 9 w 10"/>
                  <a:gd name="T7" fmla="*/ 2 h 29"/>
                  <a:gd name="T8" fmla="*/ 9 w 10"/>
                  <a:gd name="T9" fmla="*/ 2 h 29"/>
                  <a:gd name="T10" fmla="*/ 9 w 10"/>
                  <a:gd name="T11" fmla="*/ 3 h 29"/>
                  <a:gd name="T12" fmla="*/ 9 w 10"/>
                  <a:gd name="T13" fmla="*/ 3 h 29"/>
                  <a:gd name="T14" fmla="*/ 9 w 10"/>
                  <a:gd name="T15" fmla="*/ 4 h 29"/>
                  <a:gd name="T16" fmla="*/ 8 w 10"/>
                  <a:gd name="T17" fmla="*/ 4 h 29"/>
                  <a:gd name="T18" fmla="*/ 8 w 10"/>
                  <a:gd name="T19" fmla="*/ 5 h 29"/>
                  <a:gd name="T20" fmla="*/ 8 w 10"/>
                  <a:gd name="T21" fmla="*/ 5 h 29"/>
                  <a:gd name="T22" fmla="*/ 8 w 10"/>
                  <a:gd name="T23" fmla="*/ 6 h 29"/>
                  <a:gd name="T24" fmla="*/ 8 w 10"/>
                  <a:gd name="T25" fmla="*/ 6 h 29"/>
                  <a:gd name="T26" fmla="*/ 7 w 10"/>
                  <a:gd name="T27" fmla="*/ 7 h 29"/>
                  <a:gd name="T28" fmla="*/ 7 w 10"/>
                  <a:gd name="T29" fmla="*/ 8 h 29"/>
                  <a:gd name="T30" fmla="*/ 7 w 10"/>
                  <a:gd name="T31" fmla="*/ 8 h 29"/>
                  <a:gd name="T32" fmla="*/ 7 w 10"/>
                  <a:gd name="T33" fmla="*/ 9 h 29"/>
                  <a:gd name="T34" fmla="*/ 6 w 10"/>
                  <a:gd name="T35" fmla="*/ 9 h 29"/>
                  <a:gd name="T36" fmla="*/ 6 w 10"/>
                  <a:gd name="T37" fmla="*/ 10 h 29"/>
                  <a:gd name="T38" fmla="*/ 6 w 10"/>
                  <a:gd name="T39" fmla="*/ 10 h 29"/>
                  <a:gd name="T40" fmla="*/ 6 w 10"/>
                  <a:gd name="T41" fmla="*/ 11 h 29"/>
                  <a:gd name="T42" fmla="*/ 6 w 10"/>
                  <a:gd name="T43" fmla="*/ 12 h 29"/>
                  <a:gd name="T44" fmla="*/ 6 w 10"/>
                  <a:gd name="T45" fmla="*/ 12 h 29"/>
                  <a:gd name="T46" fmla="*/ 5 w 10"/>
                  <a:gd name="T47" fmla="*/ 13 h 29"/>
                  <a:gd name="T48" fmla="*/ 5 w 10"/>
                  <a:gd name="T49" fmla="*/ 13 h 29"/>
                  <a:gd name="T50" fmla="*/ 5 w 10"/>
                  <a:gd name="T51" fmla="*/ 14 h 29"/>
                  <a:gd name="T52" fmla="*/ 5 w 10"/>
                  <a:gd name="T53" fmla="*/ 15 h 29"/>
                  <a:gd name="T54" fmla="*/ 5 w 10"/>
                  <a:gd name="T55" fmla="*/ 15 h 29"/>
                  <a:gd name="T56" fmla="*/ 4 w 10"/>
                  <a:gd name="T57" fmla="*/ 16 h 29"/>
                  <a:gd name="T58" fmla="*/ 4 w 10"/>
                  <a:gd name="T59" fmla="*/ 16 h 29"/>
                  <a:gd name="T60" fmla="*/ 4 w 10"/>
                  <a:gd name="T61" fmla="*/ 17 h 29"/>
                  <a:gd name="T62" fmla="*/ 4 w 10"/>
                  <a:gd name="T63" fmla="*/ 17 h 29"/>
                  <a:gd name="T64" fmla="*/ 4 w 10"/>
                  <a:gd name="T65" fmla="*/ 18 h 29"/>
                  <a:gd name="T66" fmla="*/ 4 w 10"/>
                  <a:gd name="T67" fmla="*/ 18 h 29"/>
                  <a:gd name="T68" fmla="*/ 3 w 10"/>
                  <a:gd name="T69" fmla="*/ 19 h 29"/>
                  <a:gd name="T70" fmla="*/ 3 w 10"/>
                  <a:gd name="T71" fmla="*/ 20 h 29"/>
                  <a:gd name="T72" fmla="*/ 3 w 10"/>
                  <a:gd name="T73" fmla="*/ 20 h 29"/>
                  <a:gd name="T74" fmla="*/ 3 w 10"/>
                  <a:gd name="T75" fmla="*/ 21 h 29"/>
                  <a:gd name="T76" fmla="*/ 2 w 10"/>
                  <a:gd name="T77" fmla="*/ 21 h 29"/>
                  <a:gd name="T78" fmla="*/ 2 w 10"/>
                  <a:gd name="T79" fmla="*/ 22 h 29"/>
                  <a:gd name="T80" fmla="*/ 2 w 10"/>
                  <a:gd name="T81" fmla="*/ 22 h 29"/>
                  <a:gd name="T82" fmla="*/ 2 w 10"/>
                  <a:gd name="T83" fmla="*/ 23 h 29"/>
                  <a:gd name="T84" fmla="*/ 2 w 10"/>
                  <a:gd name="T85" fmla="*/ 23 h 29"/>
                  <a:gd name="T86" fmla="*/ 1 w 10"/>
                  <a:gd name="T87" fmla="*/ 24 h 29"/>
                  <a:gd name="T88" fmla="*/ 1 w 10"/>
                  <a:gd name="T89" fmla="*/ 25 h 29"/>
                  <a:gd name="T90" fmla="*/ 1 w 10"/>
                  <a:gd name="T91" fmla="*/ 25 h 29"/>
                  <a:gd name="T92" fmla="*/ 1 w 10"/>
                  <a:gd name="T93" fmla="*/ 26 h 29"/>
                  <a:gd name="T94" fmla="*/ 1 w 10"/>
                  <a:gd name="T95" fmla="*/ 26 h 29"/>
                  <a:gd name="T96" fmla="*/ 1 w 10"/>
                  <a:gd name="T97" fmla="*/ 27 h 29"/>
                  <a:gd name="T98" fmla="*/ 0 w 10"/>
                  <a:gd name="T99" fmla="*/ 28 h 29"/>
                  <a:gd name="T100" fmla="*/ 0 w 10"/>
                  <a:gd name="T101" fmla="*/ 28 h 29"/>
                  <a:gd name="T102" fmla="*/ 0 w 10"/>
                  <a:gd name="T10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9">
                    <a:moveTo>
                      <a:pt x="1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7" name="Freeform 1922"/>
              <p:cNvSpPr>
                <a:spLocks/>
              </p:cNvSpPr>
              <p:nvPr/>
            </p:nvSpPr>
            <p:spPr bwMode="auto">
              <a:xfrm>
                <a:off x="6337711" y="4204928"/>
                <a:ext cx="9843" cy="27559"/>
              </a:xfrm>
              <a:custGeom>
                <a:avLst/>
                <a:gdLst>
                  <a:gd name="T0" fmla="*/ 10 w 10"/>
                  <a:gd name="T1" fmla="*/ 0 h 28"/>
                  <a:gd name="T2" fmla="*/ 10 w 10"/>
                  <a:gd name="T3" fmla="*/ 1 h 28"/>
                  <a:gd name="T4" fmla="*/ 10 w 10"/>
                  <a:gd name="T5" fmla="*/ 1 h 28"/>
                  <a:gd name="T6" fmla="*/ 9 w 10"/>
                  <a:gd name="T7" fmla="*/ 2 h 28"/>
                  <a:gd name="T8" fmla="*/ 9 w 10"/>
                  <a:gd name="T9" fmla="*/ 2 h 28"/>
                  <a:gd name="T10" fmla="*/ 9 w 10"/>
                  <a:gd name="T11" fmla="*/ 3 h 28"/>
                  <a:gd name="T12" fmla="*/ 9 w 10"/>
                  <a:gd name="T13" fmla="*/ 4 h 28"/>
                  <a:gd name="T14" fmla="*/ 9 w 10"/>
                  <a:gd name="T15" fmla="*/ 4 h 28"/>
                  <a:gd name="T16" fmla="*/ 8 w 10"/>
                  <a:gd name="T17" fmla="*/ 5 h 28"/>
                  <a:gd name="T18" fmla="*/ 8 w 10"/>
                  <a:gd name="T19" fmla="*/ 5 h 28"/>
                  <a:gd name="T20" fmla="*/ 8 w 10"/>
                  <a:gd name="T21" fmla="*/ 6 h 28"/>
                  <a:gd name="T22" fmla="*/ 8 w 10"/>
                  <a:gd name="T23" fmla="*/ 6 h 28"/>
                  <a:gd name="T24" fmla="*/ 8 w 10"/>
                  <a:gd name="T25" fmla="*/ 7 h 28"/>
                  <a:gd name="T26" fmla="*/ 8 w 10"/>
                  <a:gd name="T27" fmla="*/ 7 h 28"/>
                  <a:gd name="T28" fmla="*/ 7 w 10"/>
                  <a:gd name="T29" fmla="*/ 8 h 28"/>
                  <a:gd name="T30" fmla="*/ 7 w 10"/>
                  <a:gd name="T31" fmla="*/ 8 h 28"/>
                  <a:gd name="T32" fmla="*/ 7 w 10"/>
                  <a:gd name="T33" fmla="*/ 9 h 28"/>
                  <a:gd name="T34" fmla="*/ 7 w 10"/>
                  <a:gd name="T35" fmla="*/ 10 h 28"/>
                  <a:gd name="T36" fmla="*/ 6 w 10"/>
                  <a:gd name="T37" fmla="*/ 10 h 28"/>
                  <a:gd name="T38" fmla="*/ 6 w 10"/>
                  <a:gd name="T39" fmla="*/ 11 h 28"/>
                  <a:gd name="T40" fmla="*/ 6 w 10"/>
                  <a:gd name="T41" fmla="*/ 11 h 28"/>
                  <a:gd name="T42" fmla="*/ 6 w 10"/>
                  <a:gd name="T43" fmla="*/ 12 h 28"/>
                  <a:gd name="T44" fmla="*/ 6 w 10"/>
                  <a:gd name="T45" fmla="*/ 13 h 28"/>
                  <a:gd name="T46" fmla="*/ 5 w 10"/>
                  <a:gd name="T47" fmla="*/ 13 h 28"/>
                  <a:gd name="T48" fmla="*/ 5 w 10"/>
                  <a:gd name="T49" fmla="*/ 14 h 28"/>
                  <a:gd name="T50" fmla="*/ 5 w 10"/>
                  <a:gd name="T51" fmla="*/ 14 h 28"/>
                  <a:gd name="T52" fmla="*/ 5 w 10"/>
                  <a:gd name="T53" fmla="*/ 15 h 28"/>
                  <a:gd name="T54" fmla="*/ 5 w 10"/>
                  <a:gd name="T55" fmla="*/ 15 h 28"/>
                  <a:gd name="T56" fmla="*/ 5 w 10"/>
                  <a:gd name="T57" fmla="*/ 16 h 28"/>
                  <a:gd name="T58" fmla="*/ 4 w 10"/>
                  <a:gd name="T59" fmla="*/ 16 h 28"/>
                  <a:gd name="T60" fmla="*/ 4 w 10"/>
                  <a:gd name="T61" fmla="*/ 17 h 28"/>
                  <a:gd name="T62" fmla="*/ 4 w 10"/>
                  <a:gd name="T63" fmla="*/ 17 h 28"/>
                  <a:gd name="T64" fmla="*/ 4 w 10"/>
                  <a:gd name="T65" fmla="*/ 18 h 28"/>
                  <a:gd name="T66" fmla="*/ 4 w 10"/>
                  <a:gd name="T67" fmla="*/ 18 h 28"/>
                  <a:gd name="T68" fmla="*/ 3 w 10"/>
                  <a:gd name="T69" fmla="*/ 19 h 28"/>
                  <a:gd name="T70" fmla="*/ 3 w 10"/>
                  <a:gd name="T71" fmla="*/ 20 h 28"/>
                  <a:gd name="T72" fmla="*/ 3 w 10"/>
                  <a:gd name="T73" fmla="*/ 20 h 28"/>
                  <a:gd name="T74" fmla="*/ 3 w 10"/>
                  <a:gd name="T75" fmla="*/ 21 h 28"/>
                  <a:gd name="T76" fmla="*/ 2 w 10"/>
                  <a:gd name="T77" fmla="*/ 21 h 28"/>
                  <a:gd name="T78" fmla="*/ 2 w 10"/>
                  <a:gd name="T79" fmla="*/ 22 h 28"/>
                  <a:gd name="T80" fmla="*/ 2 w 10"/>
                  <a:gd name="T81" fmla="*/ 22 h 28"/>
                  <a:gd name="T82" fmla="*/ 2 w 10"/>
                  <a:gd name="T83" fmla="*/ 23 h 28"/>
                  <a:gd name="T84" fmla="*/ 2 w 10"/>
                  <a:gd name="T85" fmla="*/ 23 h 28"/>
                  <a:gd name="T86" fmla="*/ 2 w 10"/>
                  <a:gd name="T87" fmla="*/ 24 h 28"/>
                  <a:gd name="T88" fmla="*/ 1 w 10"/>
                  <a:gd name="T89" fmla="*/ 24 h 28"/>
                  <a:gd name="T90" fmla="*/ 1 w 10"/>
                  <a:gd name="T91" fmla="*/ 25 h 28"/>
                  <a:gd name="T92" fmla="*/ 1 w 10"/>
                  <a:gd name="T93" fmla="*/ 26 h 28"/>
                  <a:gd name="T94" fmla="*/ 1 w 10"/>
                  <a:gd name="T95" fmla="*/ 26 h 28"/>
                  <a:gd name="T96" fmla="*/ 1 w 10"/>
                  <a:gd name="T97" fmla="*/ 27 h 28"/>
                  <a:gd name="T98" fmla="*/ 0 w 10"/>
                  <a:gd name="T99" fmla="*/ 27 h 28"/>
                  <a:gd name="T100" fmla="*/ 0 w 10"/>
                  <a:gd name="T101" fmla="*/ 27 h 28"/>
                  <a:gd name="T102" fmla="*/ 0 w 10"/>
                  <a:gd name="T10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8" name="Freeform 1923"/>
              <p:cNvSpPr>
                <a:spLocks/>
              </p:cNvSpPr>
              <p:nvPr/>
            </p:nvSpPr>
            <p:spPr bwMode="auto">
              <a:xfrm>
                <a:off x="6327869" y="4231503"/>
                <a:ext cx="9843" cy="25590"/>
              </a:xfrm>
              <a:custGeom>
                <a:avLst/>
                <a:gdLst>
                  <a:gd name="T0" fmla="*/ 10 w 10"/>
                  <a:gd name="T1" fmla="*/ 0 h 26"/>
                  <a:gd name="T2" fmla="*/ 10 w 10"/>
                  <a:gd name="T3" fmla="*/ 1 h 26"/>
                  <a:gd name="T4" fmla="*/ 10 w 10"/>
                  <a:gd name="T5" fmla="*/ 1 h 26"/>
                  <a:gd name="T6" fmla="*/ 9 w 10"/>
                  <a:gd name="T7" fmla="*/ 2 h 26"/>
                  <a:gd name="T8" fmla="*/ 9 w 10"/>
                  <a:gd name="T9" fmla="*/ 3 h 26"/>
                  <a:gd name="T10" fmla="*/ 9 w 10"/>
                  <a:gd name="T11" fmla="*/ 3 h 26"/>
                  <a:gd name="T12" fmla="*/ 9 w 10"/>
                  <a:gd name="T13" fmla="*/ 4 h 26"/>
                  <a:gd name="T14" fmla="*/ 9 w 10"/>
                  <a:gd name="T15" fmla="*/ 4 h 26"/>
                  <a:gd name="T16" fmla="*/ 9 w 10"/>
                  <a:gd name="T17" fmla="*/ 5 h 26"/>
                  <a:gd name="T18" fmla="*/ 8 w 10"/>
                  <a:gd name="T19" fmla="*/ 5 h 26"/>
                  <a:gd name="T20" fmla="*/ 8 w 10"/>
                  <a:gd name="T21" fmla="*/ 6 h 26"/>
                  <a:gd name="T22" fmla="*/ 8 w 10"/>
                  <a:gd name="T23" fmla="*/ 6 h 26"/>
                  <a:gd name="T24" fmla="*/ 8 w 10"/>
                  <a:gd name="T25" fmla="*/ 7 h 26"/>
                  <a:gd name="T26" fmla="*/ 8 w 10"/>
                  <a:gd name="T27" fmla="*/ 7 h 26"/>
                  <a:gd name="T28" fmla="*/ 7 w 10"/>
                  <a:gd name="T29" fmla="*/ 8 h 26"/>
                  <a:gd name="T30" fmla="*/ 7 w 10"/>
                  <a:gd name="T31" fmla="*/ 8 h 26"/>
                  <a:gd name="T32" fmla="*/ 7 w 10"/>
                  <a:gd name="T33" fmla="*/ 9 h 26"/>
                  <a:gd name="T34" fmla="*/ 7 w 10"/>
                  <a:gd name="T35" fmla="*/ 9 h 26"/>
                  <a:gd name="T36" fmla="*/ 6 w 10"/>
                  <a:gd name="T37" fmla="*/ 10 h 26"/>
                  <a:gd name="T38" fmla="*/ 6 w 10"/>
                  <a:gd name="T39" fmla="*/ 10 h 26"/>
                  <a:gd name="T40" fmla="*/ 6 w 10"/>
                  <a:gd name="T41" fmla="*/ 11 h 26"/>
                  <a:gd name="T42" fmla="*/ 6 w 10"/>
                  <a:gd name="T43" fmla="*/ 11 h 26"/>
                  <a:gd name="T44" fmla="*/ 6 w 10"/>
                  <a:gd name="T45" fmla="*/ 12 h 26"/>
                  <a:gd name="T46" fmla="*/ 6 w 10"/>
                  <a:gd name="T47" fmla="*/ 12 h 26"/>
                  <a:gd name="T48" fmla="*/ 5 w 10"/>
                  <a:gd name="T49" fmla="*/ 13 h 26"/>
                  <a:gd name="T50" fmla="*/ 5 w 10"/>
                  <a:gd name="T51" fmla="*/ 13 h 26"/>
                  <a:gd name="T52" fmla="*/ 5 w 10"/>
                  <a:gd name="T53" fmla="*/ 14 h 26"/>
                  <a:gd name="T54" fmla="*/ 5 w 10"/>
                  <a:gd name="T55" fmla="*/ 14 h 26"/>
                  <a:gd name="T56" fmla="*/ 5 w 10"/>
                  <a:gd name="T57" fmla="*/ 15 h 26"/>
                  <a:gd name="T58" fmla="*/ 4 w 10"/>
                  <a:gd name="T59" fmla="*/ 15 h 26"/>
                  <a:gd name="T60" fmla="*/ 4 w 10"/>
                  <a:gd name="T61" fmla="*/ 16 h 26"/>
                  <a:gd name="T62" fmla="*/ 4 w 10"/>
                  <a:gd name="T63" fmla="*/ 16 h 26"/>
                  <a:gd name="T64" fmla="*/ 4 w 10"/>
                  <a:gd name="T65" fmla="*/ 17 h 26"/>
                  <a:gd name="T66" fmla="*/ 3 w 10"/>
                  <a:gd name="T67" fmla="*/ 17 h 26"/>
                  <a:gd name="T68" fmla="*/ 3 w 10"/>
                  <a:gd name="T69" fmla="*/ 18 h 26"/>
                  <a:gd name="T70" fmla="*/ 3 w 10"/>
                  <a:gd name="T71" fmla="*/ 18 h 26"/>
                  <a:gd name="T72" fmla="*/ 3 w 10"/>
                  <a:gd name="T73" fmla="*/ 19 h 26"/>
                  <a:gd name="T74" fmla="*/ 3 w 10"/>
                  <a:gd name="T75" fmla="*/ 19 h 26"/>
                  <a:gd name="T76" fmla="*/ 3 w 10"/>
                  <a:gd name="T77" fmla="*/ 20 h 26"/>
                  <a:gd name="T78" fmla="*/ 2 w 10"/>
                  <a:gd name="T79" fmla="*/ 20 h 26"/>
                  <a:gd name="T80" fmla="*/ 2 w 10"/>
                  <a:gd name="T81" fmla="*/ 21 h 26"/>
                  <a:gd name="T82" fmla="*/ 2 w 10"/>
                  <a:gd name="T83" fmla="*/ 21 h 26"/>
                  <a:gd name="T84" fmla="*/ 2 w 10"/>
                  <a:gd name="T85" fmla="*/ 22 h 26"/>
                  <a:gd name="T86" fmla="*/ 2 w 10"/>
                  <a:gd name="T87" fmla="*/ 22 h 26"/>
                  <a:gd name="T88" fmla="*/ 1 w 10"/>
                  <a:gd name="T89" fmla="*/ 23 h 26"/>
                  <a:gd name="T90" fmla="*/ 1 w 10"/>
                  <a:gd name="T91" fmla="*/ 23 h 26"/>
                  <a:gd name="T92" fmla="*/ 1 w 10"/>
                  <a:gd name="T93" fmla="*/ 23 h 26"/>
                  <a:gd name="T94" fmla="*/ 1 w 10"/>
                  <a:gd name="T95" fmla="*/ 24 h 26"/>
                  <a:gd name="T96" fmla="*/ 1 w 10"/>
                  <a:gd name="T97" fmla="*/ 24 h 26"/>
                  <a:gd name="T98" fmla="*/ 0 w 10"/>
                  <a:gd name="T99" fmla="*/ 25 h 26"/>
                  <a:gd name="T100" fmla="*/ 0 w 10"/>
                  <a:gd name="T101" fmla="*/ 25 h 26"/>
                  <a:gd name="T102" fmla="*/ 0 w 10"/>
                  <a:gd name="T10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6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69" name="Freeform 1924"/>
              <p:cNvSpPr>
                <a:spLocks/>
              </p:cNvSpPr>
              <p:nvPr/>
            </p:nvSpPr>
            <p:spPr bwMode="auto">
              <a:xfrm>
                <a:off x="6318026" y="4256109"/>
                <a:ext cx="9843" cy="21653"/>
              </a:xfrm>
              <a:custGeom>
                <a:avLst/>
                <a:gdLst>
                  <a:gd name="T0" fmla="*/ 10 w 10"/>
                  <a:gd name="T1" fmla="*/ 0 h 22"/>
                  <a:gd name="T2" fmla="*/ 10 w 10"/>
                  <a:gd name="T3" fmla="*/ 1 h 22"/>
                  <a:gd name="T4" fmla="*/ 10 w 10"/>
                  <a:gd name="T5" fmla="*/ 1 h 22"/>
                  <a:gd name="T6" fmla="*/ 10 w 10"/>
                  <a:gd name="T7" fmla="*/ 2 h 22"/>
                  <a:gd name="T8" fmla="*/ 9 w 10"/>
                  <a:gd name="T9" fmla="*/ 2 h 22"/>
                  <a:gd name="T10" fmla="*/ 9 w 10"/>
                  <a:gd name="T11" fmla="*/ 2 h 22"/>
                  <a:gd name="T12" fmla="*/ 9 w 10"/>
                  <a:gd name="T13" fmla="*/ 3 h 22"/>
                  <a:gd name="T14" fmla="*/ 9 w 10"/>
                  <a:gd name="T15" fmla="*/ 4 h 22"/>
                  <a:gd name="T16" fmla="*/ 9 w 10"/>
                  <a:gd name="T17" fmla="*/ 4 h 22"/>
                  <a:gd name="T18" fmla="*/ 8 w 10"/>
                  <a:gd name="T19" fmla="*/ 4 h 22"/>
                  <a:gd name="T20" fmla="*/ 8 w 10"/>
                  <a:gd name="T21" fmla="*/ 5 h 22"/>
                  <a:gd name="T22" fmla="*/ 8 w 10"/>
                  <a:gd name="T23" fmla="*/ 5 h 22"/>
                  <a:gd name="T24" fmla="*/ 8 w 10"/>
                  <a:gd name="T25" fmla="*/ 6 h 22"/>
                  <a:gd name="T26" fmla="*/ 8 w 10"/>
                  <a:gd name="T27" fmla="*/ 6 h 22"/>
                  <a:gd name="T28" fmla="*/ 7 w 10"/>
                  <a:gd name="T29" fmla="*/ 7 h 22"/>
                  <a:gd name="T30" fmla="*/ 7 w 10"/>
                  <a:gd name="T31" fmla="*/ 7 h 22"/>
                  <a:gd name="T32" fmla="*/ 7 w 10"/>
                  <a:gd name="T33" fmla="*/ 7 h 22"/>
                  <a:gd name="T34" fmla="*/ 7 w 10"/>
                  <a:gd name="T35" fmla="*/ 8 h 22"/>
                  <a:gd name="T36" fmla="*/ 7 w 10"/>
                  <a:gd name="T37" fmla="*/ 8 h 22"/>
                  <a:gd name="T38" fmla="*/ 6 w 10"/>
                  <a:gd name="T39" fmla="*/ 9 h 22"/>
                  <a:gd name="T40" fmla="*/ 6 w 10"/>
                  <a:gd name="T41" fmla="*/ 9 h 22"/>
                  <a:gd name="T42" fmla="*/ 6 w 10"/>
                  <a:gd name="T43" fmla="*/ 10 h 22"/>
                  <a:gd name="T44" fmla="*/ 6 w 10"/>
                  <a:gd name="T45" fmla="*/ 10 h 22"/>
                  <a:gd name="T46" fmla="*/ 6 w 10"/>
                  <a:gd name="T47" fmla="*/ 11 h 22"/>
                  <a:gd name="T48" fmla="*/ 5 w 10"/>
                  <a:gd name="T49" fmla="*/ 11 h 22"/>
                  <a:gd name="T50" fmla="*/ 5 w 10"/>
                  <a:gd name="T51" fmla="*/ 11 h 22"/>
                  <a:gd name="T52" fmla="*/ 5 w 10"/>
                  <a:gd name="T53" fmla="*/ 12 h 22"/>
                  <a:gd name="T54" fmla="*/ 5 w 10"/>
                  <a:gd name="T55" fmla="*/ 12 h 22"/>
                  <a:gd name="T56" fmla="*/ 5 w 10"/>
                  <a:gd name="T57" fmla="*/ 12 h 22"/>
                  <a:gd name="T58" fmla="*/ 4 w 10"/>
                  <a:gd name="T59" fmla="*/ 13 h 22"/>
                  <a:gd name="T60" fmla="*/ 4 w 10"/>
                  <a:gd name="T61" fmla="*/ 14 h 22"/>
                  <a:gd name="T62" fmla="*/ 4 w 10"/>
                  <a:gd name="T63" fmla="*/ 14 h 22"/>
                  <a:gd name="T64" fmla="*/ 4 w 10"/>
                  <a:gd name="T65" fmla="*/ 14 h 22"/>
                  <a:gd name="T66" fmla="*/ 4 w 10"/>
                  <a:gd name="T67" fmla="*/ 15 h 22"/>
                  <a:gd name="T68" fmla="*/ 3 w 10"/>
                  <a:gd name="T69" fmla="*/ 15 h 22"/>
                  <a:gd name="T70" fmla="*/ 3 w 10"/>
                  <a:gd name="T71" fmla="*/ 15 h 22"/>
                  <a:gd name="T72" fmla="*/ 3 w 10"/>
                  <a:gd name="T73" fmla="*/ 16 h 22"/>
                  <a:gd name="T74" fmla="*/ 3 w 10"/>
                  <a:gd name="T75" fmla="*/ 16 h 22"/>
                  <a:gd name="T76" fmla="*/ 3 w 10"/>
                  <a:gd name="T77" fmla="*/ 17 h 22"/>
                  <a:gd name="T78" fmla="*/ 2 w 10"/>
                  <a:gd name="T79" fmla="*/ 17 h 22"/>
                  <a:gd name="T80" fmla="*/ 2 w 10"/>
                  <a:gd name="T81" fmla="*/ 18 h 22"/>
                  <a:gd name="T82" fmla="*/ 2 w 10"/>
                  <a:gd name="T83" fmla="*/ 18 h 22"/>
                  <a:gd name="T84" fmla="*/ 2 w 10"/>
                  <a:gd name="T85" fmla="*/ 18 h 22"/>
                  <a:gd name="T86" fmla="*/ 2 w 10"/>
                  <a:gd name="T87" fmla="*/ 19 h 22"/>
                  <a:gd name="T88" fmla="*/ 1 w 10"/>
                  <a:gd name="T89" fmla="*/ 19 h 22"/>
                  <a:gd name="T90" fmla="*/ 1 w 10"/>
                  <a:gd name="T91" fmla="*/ 20 h 22"/>
                  <a:gd name="T92" fmla="*/ 1 w 10"/>
                  <a:gd name="T93" fmla="*/ 20 h 22"/>
                  <a:gd name="T94" fmla="*/ 1 w 10"/>
                  <a:gd name="T95" fmla="*/ 20 h 22"/>
                  <a:gd name="T96" fmla="*/ 1 w 10"/>
                  <a:gd name="T97" fmla="*/ 21 h 22"/>
                  <a:gd name="T98" fmla="*/ 1 w 10"/>
                  <a:gd name="T99" fmla="*/ 21 h 22"/>
                  <a:gd name="T100" fmla="*/ 0 w 10"/>
                  <a:gd name="T101" fmla="*/ 21 h 22"/>
                  <a:gd name="T102" fmla="*/ 0 w 10"/>
                  <a:gd name="T10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2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0" name="Freeform 1925"/>
              <p:cNvSpPr>
                <a:spLocks/>
              </p:cNvSpPr>
              <p:nvPr/>
            </p:nvSpPr>
            <p:spPr bwMode="auto">
              <a:xfrm>
                <a:off x="6308184" y="4276779"/>
                <a:ext cx="9843" cy="18701"/>
              </a:xfrm>
              <a:custGeom>
                <a:avLst/>
                <a:gdLst>
                  <a:gd name="T0" fmla="*/ 10 w 10"/>
                  <a:gd name="T1" fmla="*/ 0 h 19"/>
                  <a:gd name="T2" fmla="*/ 10 w 10"/>
                  <a:gd name="T3" fmla="*/ 1 h 19"/>
                  <a:gd name="T4" fmla="*/ 10 w 10"/>
                  <a:gd name="T5" fmla="*/ 1 h 19"/>
                  <a:gd name="T6" fmla="*/ 10 w 10"/>
                  <a:gd name="T7" fmla="*/ 2 h 19"/>
                  <a:gd name="T8" fmla="*/ 9 w 10"/>
                  <a:gd name="T9" fmla="*/ 2 h 19"/>
                  <a:gd name="T10" fmla="*/ 9 w 10"/>
                  <a:gd name="T11" fmla="*/ 2 h 19"/>
                  <a:gd name="T12" fmla="*/ 9 w 10"/>
                  <a:gd name="T13" fmla="*/ 3 h 19"/>
                  <a:gd name="T14" fmla="*/ 9 w 10"/>
                  <a:gd name="T15" fmla="*/ 3 h 19"/>
                  <a:gd name="T16" fmla="*/ 9 w 10"/>
                  <a:gd name="T17" fmla="*/ 4 h 19"/>
                  <a:gd name="T18" fmla="*/ 8 w 10"/>
                  <a:gd name="T19" fmla="*/ 4 h 19"/>
                  <a:gd name="T20" fmla="*/ 8 w 10"/>
                  <a:gd name="T21" fmla="*/ 4 h 19"/>
                  <a:gd name="T22" fmla="*/ 8 w 10"/>
                  <a:gd name="T23" fmla="*/ 5 h 19"/>
                  <a:gd name="T24" fmla="*/ 8 w 10"/>
                  <a:gd name="T25" fmla="*/ 5 h 19"/>
                  <a:gd name="T26" fmla="*/ 8 w 10"/>
                  <a:gd name="T27" fmla="*/ 5 h 19"/>
                  <a:gd name="T28" fmla="*/ 8 w 10"/>
                  <a:gd name="T29" fmla="*/ 6 h 19"/>
                  <a:gd name="T30" fmla="*/ 7 w 10"/>
                  <a:gd name="T31" fmla="*/ 6 h 19"/>
                  <a:gd name="T32" fmla="*/ 7 w 10"/>
                  <a:gd name="T33" fmla="*/ 7 h 19"/>
                  <a:gd name="T34" fmla="*/ 7 w 10"/>
                  <a:gd name="T35" fmla="*/ 7 h 19"/>
                  <a:gd name="T36" fmla="*/ 7 w 10"/>
                  <a:gd name="T37" fmla="*/ 7 h 19"/>
                  <a:gd name="T38" fmla="*/ 6 w 10"/>
                  <a:gd name="T39" fmla="*/ 8 h 19"/>
                  <a:gd name="T40" fmla="*/ 6 w 10"/>
                  <a:gd name="T41" fmla="*/ 8 h 19"/>
                  <a:gd name="T42" fmla="*/ 6 w 10"/>
                  <a:gd name="T43" fmla="*/ 8 h 19"/>
                  <a:gd name="T44" fmla="*/ 6 w 10"/>
                  <a:gd name="T45" fmla="*/ 9 h 19"/>
                  <a:gd name="T46" fmla="*/ 6 w 10"/>
                  <a:gd name="T47" fmla="*/ 9 h 19"/>
                  <a:gd name="T48" fmla="*/ 5 w 10"/>
                  <a:gd name="T49" fmla="*/ 9 h 19"/>
                  <a:gd name="T50" fmla="*/ 5 w 10"/>
                  <a:gd name="T51" fmla="*/ 10 h 19"/>
                  <a:gd name="T52" fmla="*/ 5 w 10"/>
                  <a:gd name="T53" fmla="*/ 10 h 19"/>
                  <a:gd name="T54" fmla="*/ 5 w 10"/>
                  <a:gd name="T55" fmla="*/ 10 h 19"/>
                  <a:gd name="T56" fmla="*/ 5 w 10"/>
                  <a:gd name="T57" fmla="*/ 11 h 19"/>
                  <a:gd name="T58" fmla="*/ 5 w 10"/>
                  <a:gd name="T59" fmla="*/ 11 h 19"/>
                  <a:gd name="T60" fmla="*/ 4 w 10"/>
                  <a:gd name="T61" fmla="*/ 12 h 19"/>
                  <a:gd name="T62" fmla="*/ 4 w 10"/>
                  <a:gd name="T63" fmla="*/ 12 h 19"/>
                  <a:gd name="T64" fmla="*/ 4 w 10"/>
                  <a:gd name="T65" fmla="*/ 12 h 19"/>
                  <a:gd name="T66" fmla="*/ 4 w 10"/>
                  <a:gd name="T67" fmla="*/ 13 h 19"/>
                  <a:gd name="T68" fmla="*/ 3 w 10"/>
                  <a:gd name="T69" fmla="*/ 13 h 19"/>
                  <a:gd name="T70" fmla="*/ 3 w 10"/>
                  <a:gd name="T71" fmla="*/ 13 h 19"/>
                  <a:gd name="T72" fmla="*/ 3 w 10"/>
                  <a:gd name="T73" fmla="*/ 13 h 19"/>
                  <a:gd name="T74" fmla="*/ 3 w 10"/>
                  <a:gd name="T75" fmla="*/ 14 h 19"/>
                  <a:gd name="T76" fmla="*/ 3 w 10"/>
                  <a:gd name="T77" fmla="*/ 14 h 19"/>
                  <a:gd name="T78" fmla="*/ 2 w 10"/>
                  <a:gd name="T79" fmla="*/ 15 h 19"/>
                  <a:gd name="T80" fmla="*/ 2 w 10"/>
                  <a:gd name="T81" fmla="*/ 15 h 19"/>
                  <a:gd name="T82" fmla="*/ 2 w 10"/>
                  <a:gd name="T83" fmla="*/ 15 h 19"/>
                  <a:gd name="T84" fmla="*/ 2 w 10"/>
                  <a:gd name="T85" fmla="*/ 16 h 19"/>
                  <a:gd name="T86" fmla="*/ 2 w 10"/>
                  <a:gd name="T87" fmla="*/ 16 h 19"/>
                  <a:gd name="T88" fmla="*/ 2 w 10"/>
                  <a:gd name="T89" fmla="*/ 16 h 19"/>
                  <a:gd name="T90" fmla="*/ 1 w 10"/>
                  <a:gd name="T91" fmla="*/ 16 h 19"/>
                  <a:gd name="T92" fmla="*/ 1 w 10"/>
                  <a:gd name="T93" fmla="*/ 17 h 19"/>
                  <a:gd name="T94" fmla="*/ 1 w 10"/>
                  <a:gd name="T95" fmla="*/ 17 h 19"/>
                  <a:gd name="T96" fmla="*/ 1 w 10"/>
                  <a:gd name="T97" fmla="*/ 17 h 19"/>
                  <a:gd name="T98" fmla="*/ 1 w 10"/>
                  <a:gd name="T99" fmla="*/ 18 h 19"/>
                  <a:gd name="T100" fmla="*/ 0 w 10"/>
                  <a:gd name="T101" fmla="*/ 18 h 19"/>
                  <a:gd name="T102" fmla="*/ 0 w 10"/>
                  <a:gd name="T10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1" name="Freeform 1926"/>
              <p:cNvSpPr>
                <a:spLocks/>
              </p:cNvSpPr>
              <p:nvPr/>
            </p:nvSpPr>
            <p:spPr bwMode="auto">
              <a:xfrm>
                <a:off x="6298341" y="4294495"/>
                <a:ext cx="9843" cy="14764"/>
              </a:xfrm>
              <a:custGeom>
                <a:avLst/>
                <a:gdLst>
                  <a:gd name="T0" fmla="*/ 10 w 10"/>
                  <a:gd name="T1" fmla="*/ 0 h 15"/>
                  <a:gd name="T2" fmla="*/ 10 w 10"/>
                  <a:gd name="T3" fmla="*/ 1 h 15"/>
                  <a:gd name="T4" fmla="*/ 10 w 10"/>
                  <a:gd name="T5" fmla="*/ 1 h 15"/>
                  <a:gd name="T6" fmla="*/ 10 w 10"/>
                  <a:gd name="T7" fmla="*/ 1 h 15"/>
                  <a:gd name="T8" fmla="*/ 9 w 10"/>
                  <a:gd name="T9" fmla="*/ 1 h 15"/>
                  <a:gd name="T10" fmla="*/ 9 w 10"/>
                  <a:gd name="T11" fmla="*/ 2 h 15"/>
                  <a:gd name="T12" fmla="*/ 9 w 10"/>
                  <a:gd name="T13" fmla="*/ 2 h 15"/>
                  <a:gd name="T14" fmla="*/ 9 w 10"/>
                  <a:gd name="T15" fmla="*/ 2 h 15"/>
                  <a:gd name="T16" fmla="*/ 9 w 10"/>
                  <a:gd name="T17" fmla="*/ 3 h 15"/>
                  <a:gd name="T18" fmla="*/ 9 w 10"/>
                  <a:gd name="T19" fmla="*/ 3 h 15"/>
                  <a:gd name="T20" fmla="*/ 8 w 10"/>
                  <a:gd name="T21" fmla="*/ 3 h 15"/>
                  <a:gd name="T22" fmla="*/ 8 w 10"/>
                  <a:gd name="T23" fmla="*/ 4 h 15"/>
                  <a:gd name="T24" fmla="*/ 8 w 10"/>
                  <a:gd name="T25" fmla="*/ 4 h 15"/>
                  <a:gd name="T26" fmla="*/ 8 w 10"/>
                  <a:gd name="T27" fmla="*/ 4 h 15"/>
                  <a:gd name="T28" fmla="*/ 8 w 10"/>
                  <a:gd name="T29" fmla="*/ 4 h 15"/>
                  <a:gd name="T30" fmla="*/ 7 w 10"/>
                  <a:gd name="T31" fmla="*/ 5 h 15"/>
                  <a:gd name="T32" fmla="*/ 7 w 10"/>
                  <a:gd name="T33" fmla="*/ 5 h 15"/>
                  <a:gd name="T34" fmla="*/ 7 w 10"/>
                  <a:gd name="T35" fmla="*/ 5 h 15"/>
                  <a:gd name="T36" fmla="*/ 7 w 10"/>
                  <a:gd name="T37" fmla="*/ 6 h 15"/>
                  <a:gd name="T38" fmla="*/ 6 w 10"/>
                  <a:gd name="T39" fmla="*/ 6 h 15"/>
                  <a:gd name="T40" fmla="*/ 6 w 10"/>
                  <a:gd name="T41" fmla="*/ 6 h 15"/>
                  <a:gd name="T42" fmla="*/ 6 w 10"/>
                  <a:gd name="T43" fmla="*/ 7 h 15"/>
                  <a:gd name="T44" fmla="*/ 6 w 10"/>
                  <a:gd name="T45" fmla="*/ 7 h 15"/>
                  <a:gd name="T46" fmla="*/ 6 w 10"/>
                  <a:gd name="T47" fmla="*/ 7 h 15"/>
                  <a:gd name="T48" fmla="*/ 6 w 10"/>
                  <a:gd name="T49" fmla="*/ 7 h 15"/>
                  <a:gd name="T50" fmla="*/ 5 w 10"/>
                  <a:gd name="T51" fmla="*/ 8 h 15"/>
                  <a:gd name="T52" fmla="*/ 5 w 10"/>
                  <a:gd name="T53" fmla="*/ 8 h 15"/>
                  <a:gd name="T54" fmla="*/ 5 w 10"/>
                  <a:gd name="T55" fmla="*/ 8 h 15"/>
                  <a:gd name="T56" fmla="*/ 5 w 10"/>
                  <a:gd name="T57" fmla="*/ 9 h 15"/>
                  <a:gd name="T58" fmla="*/ 5 w 10"/>
                  <a:gd name="T59" fmla="*/ 9 h 15"/>
                  <a:gd name="T60" fmla="*/ 4 w 10"/>
                  <a:gd name="T61" fmla="*/ 9 h 15"/>
                  <a:gd name="T62" fmla="*/ 4 w 10"/>
                  <a:gd name="T63" fmla="*/ 10 h 15"/>
                  <a:gd name="T64" fmla="*/ 4 w 10"/>
                  <a:gd name="T65" fmla="*/ 10 h 15"/>
                  <a:gd name="T66" fmla="*/ 4 w 10"/>
                  <a:gd name="T67" fmla="*/ 10 h 15"/>
                  <a:gd name="T68" fmla="*/ 3 w 10"/>
                  <a:gd name="T69" fmla="*/ 10 h 15"/>
                  <a:gd name="T70" fmla="*/ 3 w 10"/>
                  <a:gd name="T71" fmla="*/ 11 h 15"/>
                  <a:gd name="T72" fmla="*/ 3 w 10"/>
                  <a:gd name="T73" fmla="*/ 11 h 15"/>
                  <a:gd name="T74" fmla="*/ 3 w 10"/>
                  <a:gd name="T75" fmla="*/ 11 h 15"/>
                  <a:gd name="T76" fmla="*/ 3 w 10"/>
                  <a:gd name="T77" fmla="*/ 11 h 15"/>
                  <a:gd name="T78" fmla="*/ 3 w 10"/>
                  <a:gd name="T79" fmla="*/ 12 h 15"/>
                  <a:gd name="T80" fmla="*/ 2 w 10"/>
                  <a:gd name="T81" fmla="*/ 12 h 15"/>
                  <a:gd name="T82" fmla="*/ 2 w 10"/>
                  <a:gd name="T83" fmla="*/ 12 h 15"/>
                  <a:gd name="T84" fmla="*/ 2 w 10"/>
                  <a:gd name="T85" fmla="*/ 12 h 15"/>
                  <a:gd name="T86" fmla="*/ 2 w 10"/>
                  <a:gd name="T87" fmla="*/ 13 h 15"/>
                  <a:gd name="T88" fmla="*/ 2 w 10"/>
                  <a:gd name="T89" fmla="*/ 13 h 15"/>
                  <a:gd name="T90" fmla="*/ 1 w 10"/>
                  <a:gd name="T91" fmla="*/ 13 h 15"/>
                  <a:gd name="T92" fmla="*/ 1 w 10"/>
                  <a:gd name="T93" fmla="*/ 14 h 15"/>
                  <a:gd name="T94" fmla="*/ 1 w 10"/>
                  <a:gd name="T95" fmla="*/ 14 h 15"/>
                  <a:gd name="T96" fmla="*/ 1 w 10"/>
                  <a:gd name="T97" fmla="*/ 14 h 15"/>
                  <a:gd name="T98" fmla="*/ 1 w 10"/>
                  <a:gd name="T99" fmla="*/ 14 h 15"/>
                  <a:gd name="T100" fmla="*/ 1 w 10"/>
                  <a:gd name="T101" fmla="*/ 15 h 15"/>
                  <a:gd name="T102" fmla="*/ 0 w 10"/>
                  <a:gd name="T10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2" name="Freeform 1927"/>
              <p:cNvSpPr>
                <a:spLocks/>
              </p:cNvSpPr>
              <p:nvPr/>
            </p:nvSpPr>
            <p:spPr bwMode="auto">
              <a:xfrm>
                <a:off x="6288499" y="4309259"/>
                <a:ext cx="10827" cy="10827"/>
              </a:xfrm>
              <a:custGeom>
                <a:avLst/>
                <a:gdLst>
                  <a:gd name="T0" fmla="*/ 11 w 11"/>
                  <a:gd name="T1" fmla="*/ 0 h 11"/>
                  <a:gd name="T2" fmla="*/ 10 w 11"/>
                  <a:gd name="T3" fmla="*/ 0 h 11"/>
                  <a:gd name="T4" fmla="*/ 10 w 11"/>
                  <a:gd name="T5" fmla="*/ 0 h 11"/>
                  <a:gd name="T6" fmla="*/ 10 w 11"/>
                  <a:gd name="T7" fmla="*/ 0 h 11"/>
                  <a:gd name="T8" fmla="*/ 10 w 11"/>
                  <a:gd name="T9" fmla="*/ 0 h 11"/>
                  <a:gd name="T10" fmla="*/ 9 w 11"/>
                  <a:gd name="T11" fmla="*/ 1 h 11"/>
                  <a:gd name="T12" fmla="*/ 9 w 11"/>
                  <a:gd name="T13" fmla="*/ 1 h 11"/>
                  <a:gd name="T14" fmla="*/ 9 w 11"/>
                  <a:gd name="T15" fmla="*/ 1 h 11"/>
                  <a:gd name="T16" fmla="*/ 9 w 11"/>
                  <a:gd name="T17" fmla="*/ 2 h 11"/>
                  <a:gd name="T18" fmla="*/ 9 w 11"/>
                  <a:gd name="T19" fmla="*/ 2 h 11"/>
                  <a:gd name="T20" fmla="*/ 8 w 11"/>
                  <a:gd name="T21" fmla="*/ 2 h 11"/>
                  <a:gd name="T22" fmla="*/ 8 w 11"/>
                  <a:gd name="T23" fmla="*/ 2 h 11"/>
                  <a:gd name="T24" fmla="*/ 8 w 11"/>
                  <a:gd name="T25" fmla="*/ 3 h 11"/>
                  <a:gd name="T26" fmla="*/ 8 w 11"/>
                  <a:gd name="T27" fmla="*/ 3 h 11"/>
                  <a:gd name="T28" fmla="*/ 8 w 11"/>
                  <a:gd name="T29" fmla="*/ 3 h 11"/>
                  <a:gd name="T30" fmla="*/ 8 w 11"/>
                  <a:gd name="T31" fmla="*/ 3 h 11"/>
                  <a:gd name="T32" fmla="*/ 7 w 11"/>
                  <a:gd name="T33" fmla="*/ 3 h 11"/>
                  <a:gd name="T34" fmla="*/ 7 w 11"/>
                  <a:gd name="T35" fmla="*/ 4 h 11"/>
                  <a:gd name="T36" fmla="*/ 7 w 11"/>
                  <a:gd name="T37" fmla="*/ 4 h 11"/>
                  <a:gd name="T38" fmla="*/ 7 w 11"/>
                  <a:gd name="T39" fmla="*/ 4 h 11"/>
                  <a:gd name="T40" fmla="*/ 6 w 11"/>
                  <a:gd name="T41" fmla="*/ 5 h 11"/>
                  <a:gd name="T42" fmla="*/ 6 w 11"/>
                  <a:gd name="T43" fmla="*/ 5 h 11"/>
                  <a:gd name="T44" fmla="*/ 6 w 11"/>
                  <a:gd name="T45" fmla="*/ 5 h 11"/>
                  <a:gd name="T46" fmla="*/ 6 w 11"/>
                  <a:gd name="T47" fmla="*/ 5 h 11"/>
                  <a:gd name="T48" fmla="*/ 6 w 11"/>
                  <a:gd name="T49" fmla="*/ 5 h 11"/>
                  <a:gd name="T50" fmla="*/ 5 w 11"/>
                  <a:gd name="T51" fmla="*/ 6 h 11"/>
                  <a:gd name="T52" fmla="*/ 5 w 11"/>
                  <a:gd name="T53" fmla="*/ 6 h 11"/>
                  <a:gd name="T54" fmla="*/ 5 w 11"/>
                  <a:gd name="T55" fmla="*/ 6 h 11"/>
                  <a:gd name="T56" fmla="*/ 5 w 11"/>
                  <a:gd name="T57" fmla="*/ 6 h 11"/>
                  <a:gd name="T58" fmla="*/ 5 w 11"/>
                  <a:gd name="T59" fmla="*/ 6 h 11"/>
                  <a:gd name="T60" fmla="*/ 5 w 11"/>
                  <a:gd name="T61" fmla="*/ 7 h 11"/>
                  <a:gd name="T62" fmla="*/ 4 w 11"/>
                  <a:gd name="T63" fmla="*/ 7 h 11"/>
                  <a:gd name="T64" fmla="*/ 4 w 11"/>
                  <a:gd name="T65" fmla="*/ 7 h 11"/>
                  <a:gd name="T66" fmla="*/ 4 w 11"/>
                  <a:gd name="T67" fmla="*/ 7 h 11"/>
                  <a:gd name="T68" fmla="*/ 4 w 11"/>
                  <a:gd name="T69" fmla="*/ 8 h 11"/>
                  <a:gd name="T70" fmla="*/ 3 w 11"/>
                  <a:gd name="T71" fmla="*/ 8 h 11"/>
                  <a:gd name="T72" fmla="*/ 3 w 11"/>
                  <a:gd name="T73" fmla="*/ 8 h 11"/>
                  <a:gd name="T74" fmla="*/ 3 w 11"/>
                  <a:gd name="T75" fmla="*/ 8 h 11"/>
                  <a:gd name="T76" fmla="*/ 3 w 11"/>
                  <a:gd name="T77" fmla="*/ 9 h 11"/>
                  <a:gd name="T78" fmla="*/ 3 w 11"/>
                  <a:gd name="T79" fmla="*/ 9 h 11"/>
                  <a:gd name="T80" fmla="*/ 2 w 11"/>
                  <a:gd name="T81" fmla="*/ 9 h 11"/>
                  <a:gd name="T82" fmla="*/ 2 w 11"/>
                  <a:gd name="T83" fmla="*/ 9 h 11"/>
                  <a:gd name="T84" fmla="*/ 2 w 11"/>
                  <a:gd name="T85" fmla="*/ 9 h 11"/>
                  <a:gd name="T86" fmla="*/ 2 w 11"/>
                  <a:gd name="T87" fmla="*/ 10 h 11"/>
                  <a:gd name="T88" fmla="*/ 2 w 11"/>
                  <a:gd name="T89" fmla="*/ 10 h 11"/>
                  <a:gd name="T90" fmla="*/ 2 w 11"/>
                  <a:gd name="T91" fmla="*/ 10 h 11"/>
                  <a:gd name="T92" fmla="*/ 1 w 11"/>
                  <a:gd name="T93" fmla="*/ 10 h 11"/>
                  <a:gd name="T94" fmla="*/ 1 w 11"/>
                  <a:gd name="T95" fmla="*/ 10 h 11"/>
                  <a:gd name="T96" fmla="*/ 1 w 11"/>
                  <a:gd name="T97" fmla="*/ 11 h 11"/>
                  <a:gd name="T98" fmla="*/ 1 w 11"/>
                  <a:gd name="T99" fmla="*/ 11 h 11"/>
                  <a:gd name="T100" fmla="*/ 1 w 11"/>
                  <a:gd name="T101" fmla="*/ 11 h 11"/>
                  <a:gd name="T102" fmla="*/ 0 w 11"/>
                  <a:gd name="T10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3" name="Freeform 1928"/>
              <p:cNvSpPr>
                <a:spLocks/>
              </p:cNvSpPr>
              <p:nvPr/>
            </p:nvSpPr>
            <p:spPr bwMode="auto">
              <a:xfrm>
                <a:off x="6279640" y="4320086"/>
                <a:ext cx="9843" cy="8859"/>
              </a:xfrm>
              <a:custGeom>
                <a:avLst/>
                <a:gdLst>
                  <a:gd name="T0" fmla="*/ 10 w 10"/>
                  <a:gd name="T1" fmla="*/ 0 h 9"/>
                  <a:gd name="T2" fmla="*/ 9 w 10"/>
                  <a:gd name="T3" fmla="*/ 0 h 9"/>
                  <a:gd name="T4" fmla="*/ 9 w 10"/>
                  <a:gd name="T5" fmla="*/ 1 h 9"/>
                  <a:gd name="T6" fmla="*/ 9 w 10"/>
                  <a:gd name="T7" fmla="*/ 1 h 9"/>
                  <a:gd name="T8" fmla="*/ 9 w 10"/>
                  <a:gd name="T9" fmla="*/ 1 h 9"/>
                  <a:gd name="T10" fmla="*/ 8 w 10"/>
                  <a:gd name="T11" fmla="*/ 1 h 9"/>
                  <a:gd name="T12" fmla="*/ 8 w 10"/>
                  <a:gd name="T13" fmla="*/ 1 h 9"/>
                  <a:gd name="T14" fmla="*/ 8 w 10"/>
                  <a:gd name="T15" fmla="*/ 2 h 9"/>
                  <a:gd name="T16" fmla="*/ 8 w 10"/>
                  <a:gd name="T17" fmla="*/ 2 h 9"/>
                  <a:gd name="T18" fmla="*/ 8 w 10"/>
                  <a:gd name="T19" fmla="*/ 2 h 9"/>
                  <a:gd name="T20" fmla="*/ 8 w 10"/>
                  <a:gd name="T21" fmla="*/ 2 h 9"/>
                  <a:gd name="T22" fmla="*/ 7 w 10"/>
                  <a:gd name="T23" fmla="*/ 2 h 9"/>
                  <a:gd name="T24" fmla="*/ 7 w 10"/>
                  <a:gd name="T25" fmla="*/ 2 h 9"/>
                  <a:gd name="T26" fmla="*/ 7 w 10"/>
                  <a:gd name="T27" fmla="*/ 3 h 9"/>
                  <a:gd name="T28" fmla="*/ 7 w 10"/>
                  <a:gd name="T29" fmla="*/ 3 h 9"/>
                  <a:gd name="T30" fmla="*/ 7 w 10"/>
                  <a:gd name="T31" fmla="*/ 3 h 9"/>
                  <a:gd name="T32" fmla="*/ 6 w 10"/>
                  <a:gd name="T33" fmla="*/ 3 h 9"/>
                  <a:gd name="T34" fmla="*/ 6 w 10"/>
                  <a:gd name="T35" fmla="*/ 4 h 9"/>
                  <a:gd name="T36" fmla="*/ 6 w 10"/>
                  <a:gd name="T37" fmla="*/ 4 h 9"/>
                  <a:gd name="T38" fmla="*/ 6 w 10"/>
                  <a:gd name="T39" fmla="*/ 4 h 9"/>
                  <a:gd name="T40" fmla="*/ 5 w 10"/>
                  <a:gd name="T41" fmla="*/ 4 h 9"/>
                  <a:gd name="T42" fmla="*/ 5 w 10"/>
                  <a:gd name="T43" fmla="*/ 4 h 9"/>
                  <a:gd name="T44" fmla="*/ 5 w 10"/>
                  <a:gd name="T45" fmla="*/ 4 h 9"/>
                  <a:gd name="T46" fmla="*/ 5 w 10"/>
                  <a:gd name="T47" fmla="*/ 5 h 9"/>
                  <a:gd name="T48" fmla="*/ 5 w 10"/>
                  <a:gd name="T49" fmla="*/ 5 h 9"/>
                  <a:gd name="T50" fmla="*/ 5 w 10"/>
                  <a:gd name="T51" fmla="*/ 5 h 9"/>
                  <a:gd name="T52" fmla="*/ 4 w 10"/>
                  <a:gd name="T53" fmla="*/ 5 h 9"/>
                  <a:gd name="T54" fmla="*/ 4 w 10"/>
                  <a:gd name="T55" fmla="*/ 5 h 9"/>
                  <a:gd name="T56" fmla="*/ 4 w 10"/>
                  <a:gd name="T57" fmla="*/ 5 h 9"/>
                  <a:gd name="T58" fmla="*/ 4 w 10"/>
                  <a:gd name="T59" fmla="*/ 6 h 9"/>
                  <a:gd name="T60" fmla="*/ 4 w 10"/>
                  <a:gd name="T61" fmla="*/ 6 h 9"/>
                  <a:gd name="T62" fmla="*/ 3 w 10"/>
                  <a:gd name="T63" fmla="*/ 6 h 9"/>
                  <a:gd name="T64" fmla="*/ 3 w 10"/>
                  <a:gd name="T65" fmla="*/ 6 h 9"/>
                  <a:gd name="T66" fmla="*/ 3 w 10"/>
                  <a:gd name="T67" fmla="*/ 7 h 9"/>
                  <a:gd name="T68" fmla="*/ 3 w 10"/>
                  <a:gd name="T69" fmla="*/ 7 h 9"/>
                  <a:gd name="T70" fmla="*/ 2 w 10"/>
                  <a:gd name="T71" fmla="*/ 7 h 9"/>
                  <a:gd name="T72" fmla="*/ 2 w 10"/>
                  <a:gd name="T73" fmla="*/ 7 h 9"/>
                  <a:gd name="T74" fmla="*/ 2 w 10"/>
                  <a:gd name="T75" fmla="*/ 7 h 9"/>
                  <a:gd name="T76" fmla="*/ 2 w 10"/>
                  <a:gd name="T77" fmla="*/ 7 h 9"/>
                  <a:gd name="T78" fmla="*/ 2 w 10"/>
                  <a:gd name="T79" fmla="*/ 8 h 9"/>
                  <a:gd name="T80" fmla="*/ 2 w 10"/>
                  <a:gd name="T81" fmla="*/ 8 h 9"/>
                  <a:gd name="T82" fmla="*/ 1 w 10"/>
                  <a:gd name="T83" fmla="*/ 8 h 9"/>
                  <a:gd name="T84" fmla="*/ 1 w 10"/>
                  <a:gd name="T85" fmla="*/ 8 h 9"/>
                  <a:gd name="T86" fmla="*/ 1 w 10"/>
                  <a:gd name="T87" fmla="*/ 8 h 9"/>
                  <a:gd name="T88" fmla="*/ 1 w 10"/>
                  <a:gd name="T89" fmla="*/ 8 h 9"/>
                  <a:gd name="T90" fmla="*/ 1 w 10"/>
                  <a:gd name="T91" fmla="*/ 8 h 9"/>
                  <a:gd name="T92" fmla="*/ 0 w 10"/>
                  <a:gd name="T93" fmla="*/ 9 h 9"/>
                  <a:gd name="T94" fmla="*/ 0 w 10"/>
                  <a:gd name="T95" fmla="*/ 9 h 9"/>
                  <a:gd name="T96" fmla="*/ 0 w 10"/>
                  <a:gd name="T97" fmla="*/ 9 h 9"/>
                  <a:gd name="T98" fmla="*/ 0 w 10"/>
                  <a:gd name="T99" fmla="*/ 9 h 9"/>
                  <a:gd name="T100" fmla="*/ 0 w 10"/>
                  <a:gd name="T101" fmla="*/ 9 h 9"/>
                  <a:gd name="T102" fmla="*/ 0 w 10"/>
                  <a:gd name="T10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4" name="Freeform 1929"/>
              <p:cNvSpPr>
                <a:spLocks/>
              </p:cNvSpPr>
              <p:nvPr/>
            </p:nvSpPr>
            <p:spPr bwMode="auto">
              <a:xfrm>
                <a:off x="6269798" y="4328944"/>
                <a:ext cx="9843" cy="7874"/>
              </a:xfrm>
              <a:custGeom>
                <a:avLst/>
                <a:gdLst>
                  <a:gd name="T0" fmla="*/ 10 w 10"/>
                  <a:gd name="T1" fmla="*/ 0 h 8"/>
                  <a:gd name="T2" fmla="*/ 10 w 10"/>
                  <a:gd name="T3" fmla="*/ 0 h 8"/>
                  <a:gd name="T4" fmla="*/ 9 w 10"/>
                  <a:gd name="T5" fmla="*/ 1 h 8"/>
                  <a:gd name="T6" fmla="*/ 9 w 10"/>
                  <a:gd name="T7" fmla="*/ 1 h 8"/>
                  <a:gd name="T8" fmla="*/ 9 w 10"/>
                  <a:gd name="T9" fmla="*/ 1 h 8"/>
                  <a:gd name="T10" fmla="*/ 9 w 10"/>
                  <a:gd name="T11" fmla="*/ 1 h 8"/>
                  <a:gd name="T12" fmla="*/ 8 w 10"/>
                  <a:gd name="T13" fmla="*/ 1 h 8"/>
                  <a:gd name="T14" fmla="*/ 8 w 10"/>
                  <a:gd name="T15" fmla="*/ 2 h 8"/>
                  <a:gd name="T16" fmla="*/ 8 w 10"/>
                  <a:gd name="T17" fmla="*/ 2 h 8"/>
                  <a:gd name="T18" fmla="*/ 8 w 10"/>
                  <a:gd name="T19" fmla="*/ 2 h 8"/>
                  <a:gd name="T20" fmla="*/ 8 w 10"/>
                  <a:gd name="T21" fmla="*/ 2 h 8"/>
                  <a:gd name="T22" fmla="*/ 7 w 10"/>
                  <a:gd name="T23" fmla="*/ 2 h 8"/>
                  <a:gd name="T24" fmla="*/ 7 w 10"/>
                  <a:gd name="T25" fmla="*/ 2 h 8"/>
                  <a:gd name="T26" fmla="*/ 7 w 10"/>
                  <a:gd name="T27" fmla="*/ 2 h 8"/>
                  <a:gd name="T28" fmla="*/ 7 w 10"/>
                  <a:gd name="T29" fmla="*/ 3 h 8"/>
                  <a:gd name="T30" fmla="*/ 7 w 10"/>
                  <a:gd name="T31" fmla="*/ 3 h 8"/>
                  <a:gd name="T32" fmla="*/ 7 w 10"/>
                  <a:gd name="T33" fmla="*/ 3 h 8"/>
                  <a:gd name="T34" fmla="*/ 6 w 10"/>
                  <a:gd name="T35" fmla="*/ 3 h 8"/>
                  <a:gd name="T36" fmla="*/ 6 w 10"/>
                  <a:gd name="T37" fmla="*/ 3 h 8"/>
                  <a:gd name="T38" fmla="*/ 6 w 10"/>
                  <a:gd name="T39" fmla="*/ 3 h 8"/>
                  <a:gd name="T40" fmla="*/ 6 w 10"/>
                  <a:gd name="T41" fmla="*/ 3 h 8"/>
                  <a:gd name="T42" fmla="*/ 5 w 10"/>
                  <a:gd name="T43" fmla="*/ 3 h 8"/>
                  <a:gd name="T44" fmla="*/ 5 w 10"/>
                  <a:gd name="T45" fmla="*/ 4 h 8"/>
                  <a:gd name="T46" fmla="*/ 5 w 10"/>
                  <a:gd name="T47" fmla="*/ 4 h 8"/>
                  <a:gd name="T48" fmla="*/ 5 w 10"/>
                  <a:gd name="T49" fmla="*/ 4 h 8"/>
                  <a:gd name="T50" fmla="*/ 5 w 10"/>
                  <a:gd name="T51" fmla="*/ 4 h 8"/>
                  <a:gd name="T52" fmla="*/ 4 w 10"/>
                  <a:gd name="T53" fmla="*/ 4 h 8"/>
                  <a:gd name="T54" fmla="*/ 4 w 10"/>
                  <a:gd name="T55" fmla="*/ 5 h 8"/>
                  <a:gd name="T56" fmla="*/ 4 w 10"/>
                  <a:gd name="T57" fmla="*/ 5 h 8"/>
                  <a:gd name="T58" fmla="*/ 4 w 10"/>
                  <a:gd name="T59" fmla="*/ 5 h 8"/>
                  <a:gd name="T60" fmla="*/ 4 w 10"/>
                  <a:gd name="T61" fmla="*/ 5 h 8"/>
                  <a:gd name="T62" fmla="*/ 4 w 10"/>
                  <a:gd name="T63" fmla="*/ 5 h 8"/>
                  <a:gd name="T64" fmla="*/ 3 w 10"/>
                  <a:gd name="T65" fmla="*/ 5 h 8"/>
                  <a:gd name="T66" fmla="*/ 3 w 10"/>
                  <a:gd name="T67" fmla="*/ 5 h 8"/>
                  <a:gd name="T68" fmla="*/ 3 w 10"/>
                  <a:gd name="T69" fmla="*/ 5 h 8"/>
                  <a:gd name="T70" fmla="*/ 3 w 10"/>
                  <a:gd name="T71" fmla="*/ 6 h 8"/>
                  <a:gd name="T72" fmla="*/ 2 w 10"/>
                  <a:gd name="T73" fmla="*/ 6 h 8"/>
                  <a:gd name="T74" fmla="*/ 2 w 10"/>
                  <a:gd name="T75" fmla="*/ 6 h 8"/>
                  <a:gd name="T76" fmla="*/ 2 w 10"/>
                  <a:gd name="T77" fmla="*/ 6 h 8"/>
                  <a:gd name="T78" fmla="*/ 2 w 10"/>
                  <a:gd name="T79" fmla="*/ 6 h 8"/>
                  <a:gd name="T80" fmla="*/ 2 w 10"/>
                  <a:gd name="T81" fmla="*/ 6 h 8"/>
                  <a:gd name="T82" fmla="*/ 1 w 10"/>
                  <a:gd name="T83" fmla="*/ 6 h 8"/>
                  <a:gd name="T84" fmla="*/ 1 w 10"/>
                  <a:gd name="T85" fmla="*/ 6 h 8"/>
                  <a:gd name="T86" fmla="*/ 1 w 10"/>
                  <a:gd name="T87" fmla="*/ 7 h 8"/>
                  <a:gd name="T88" fmla="*/ 1 w 10"/>
                  <a:gd name="T89" fmla="*/ 7 h 8"/>
                  <a:gd name="T90" fmla="*/ 1 w 10"/>
                  <a:gd name="T91" fmla="*/ 7 h 8"/>
                  <a:gd name="T92" fmla="*/ 1 w 10"/>
                  <a:gd name="T93" fmla="*/ 7 h 8"/>
                  <a:gd name="T94" fmla="*/ 0 w 10"/>
                  <a:gd name="T95" fmla="*/ 7 h 8"/>
                  <a:gd name="T96" fmla="*/ 0 w 10"/>
                  <a:gd name="T97" fmla="*/ 7 h 8"/>
                  <a:gd name="T98" fmla="*/ 0 w 10"/>
                  <a:gd name="T99" fmla="*/ 8 h 8"/>
                  <a:gd name="T100" fmla="*/ 0 w 10"/>
                  <a:gd name="T101" fmla="*/ 8 h 8"/>
                  <a:gd name="T102" fmla="*/ 0 w 10"/>
                  <a:gd name="T10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5" name="Freeform 1930"/>
              <p:cNvSpPr>
                <a:spLocks/>
              </p:cNvSpPr>
              <p:nvPr/>
            </p:nvSpPr>
            <p:spPr bwMode="auto">
              <a:xfrm>
                <a:off x="6259955" y="4336818"/>
                <a:ext cx="9843" cy="4922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9 w 10"/>
                  <a:gd name="T5" fmla="*/ 0 h 5"/>
                  <a:gd name="T6" fmla="*/ 9 w 10"/>
                  <a:gd name="T7" fmla="*/ 0 h 5"/>
                  <a:gd name="T8" fmla="*/ 9 w 10"/>
                  <a:gd name="T9" fmla="*/ 0 h 5"/>
                  <a:gd name="T10" fmla="*/ 9 w 10"/>
                  <a:gd name="T11" fmla="*/ 0 h 5"/>
                  <a:gd name="T12" fmla="*/ 8 w 10"/>
                  <a:gd name="T13" fmla="*/ 0 h 5"/>
                  <a:gd name="T14" fmla="*/ 8 w 10"/>
                  <a:gd name="T15" fmla="*/ 0 h 5"/>
                  <a:gd name="T16" fmla="*/ 8 w 10"/>
                  <a:gd name="T17" fmla="*/ 1 h 5"/>
                  <a:gd name="T18" fmla="*/ 8 w 10"/>
                  <a:gd name="T19" fmla="*/ 1 h 5"/>
                  <a:gd name="T20" fmla="*/ 8 w 10"/>
                  <a:gd name="T21" fmla="*/ 1 h 5"/>
                  <a:gd name="T22" fmla="*/ 8 w 10"/>
                  <a:gd name="T23" fmla="*/ 1 h 5"/>
                  <a:gd name="T24" fmla="*/ 7 w 10"/>
                  <a:gd name="T25" fmla="*/ 1 h 5"/>
                  <a:gd name="T26" fmla="*/ 7 w 10"/>
                  <a:gd name="T27" fmla="*/ 1 h 5"/>
                  <a:gd name="T28" fmla="*/ 7 w 10"/>
                  <a:gd name="T29" fmla="*/ 1 h 5"/>
                  <a:gd name="T30" fmla="*/ 7 w 10"/>
                  <a:gd name="T31" fmla="*/ 1 h 5"/>
                  <a:gd name="T32" fmla="*/ 7 w 10"/>
                  <a:gd name="T33" fmla="*/ 2 h 5"/>
                  <a:gd name="T34" fmla="*/ 6 w 10"/>
                  <a:gd name="T35" fmla="*/ 2 h 5"/>
                  <a:gd name="T36" fmla="*/ 6 w 10"/>
                  <a:gd name="T37" fmla="*/ 2 h 5"/>
                  <a:gd name="T38" fmla="*/ 6 w 10"/>
                  <a:gd name="T39" fmla="*/ 2 h 5"/>
                  <a:gd name="T40" fmla="*/ 6 w 10"/>
                  <a:gd name="T41" fmla="*/ 2 h 5"/>
                  <a:gd name="T42" fmla="*/ 5 w 10"/>
                  <a:gd name="T43" fmla="*/ 2 h 5"/>
                  <a:gd name="T44" fmla="*/ 5 w 10"/>
                  <a:gd name="T45" fmla="*/ 2 h 5"/>
                  <a:gd name="T46" fmla="*/ 5 w 10"/>
                  <a:gd name="T47" fmla="*/ 3 h 5"/>
                  <a:gd name="T48" fmla="*/ 5 w 10"/>
                  <a:gd name="T49" fmla="*/ 3 h 5"/>
                  <a:gd name="T50" fmla="*/ 5 w 10"/>
                  <a:gd name="T51" fmla="*/ 3 h 5"/>
                  <a:gd name="T52" fmla="*/ 5 w 10"/>
                  <a:gd name="T53" fmla="*/ 3 h 5"/>
                  <a:gd name="T54" fmla="*/ 4 w 10"/>
                  <a:gd name="T55" fmla="*/ 3 h 5"/>
                  <a:gd name="T56" fmla="*/ 4 w 10"/>
                  <a:gd name="T57" fmla="*/ 3 h 5"/>
                  <a:gd name="T58" fmla="*/ 4 w 10"/>
                  <a:gd name="T59" fmla="*/ 3 h 5"/>
                  <a:gd name="T60" fmla="*/ 4 w 10"/>
                  <a:gd name="T61" fmla="*/ 3 h 5"/>
                  <a:gd name="T62" fmla="*/ 4 w 10"/>
                  <a:gd name="T63" fmla="*/ 3 h 5"/>
                  <a:gd name="T64" fmla="*/ 3 w 10"/>
                  <a:gd name="T65" fmla="*/ 3 h 5"/>
                  <a:gd name="T66" fmla="*/ 3 w 10"/>
                  <a:gd name="T67" fmla="*/ 4 h 5"/>
                  <a:gd name="T68" fmla="*/ 3 w 10"/>
                  <a:gd name="T69" fmla="*/ 4 h 5"/>
                  <a:gd name="T70" fmla="*/ 3 w 10"/>
                  <a:gd name="T71" fmla="*/ 4 h 5"/>
                  <a:gd name="T72" fmla="*/ 2 w 10"/>
                  <a:gd name="T73" fmla="*/ 4 h 5"/>
                  <a:gd name="T74" fmla="*/ 2 w 10"/>
                  <a:gd name="T75" fmla="*/ 4 h 5"/>
                  <a:gd name="T76" fmla="*/ 2 w 10"/>
                  <a:gd name="T77" fmla="*/ 4 h 5"/>
                  <a:gd name="T78" fmla="*/ 2 w 10"/>
                  <a:gd name="T79" fmla="*/ 4 h 5"/>
                  <a:gd name="T80" fmla="*/ 2 w 10"/>
                  <a:gd name="T81" fmla="*/ 4 h 5"/>
                  <a:gd name="T82" fmla="*/ 2 w 10"/>
                  <a:gd name="T83" fmla="*/ 4 h 5"/>
                  <a:gd name="T84" fmla="*/ 1 w 10"/>
                  <a:gd name="T85" fmla="*/ 4 h 5"/>
                  <a:gd name="T86" fmla="*/ 1 w 10"/>
                  <a:gd name="T87" fmla="*/ 5 h 5"/>
                  <a:gd name="T88" fmla="*/ 1 w 10"/>
                  <a:gd name="T89" fmla="*/ 5 h 5"/>
                  <a:gd name="T90" fmla="*/ 1 w 10"/>
                  <a:gd name="T91" fmla="*/ 5 h 5"/>
                  <a:gd name="T92" fmla="*/ 1 w 10"/>
                  <a:gd name="T93" fmla="*/ 5 h 5"/>
                  <a:gd name="T94" fmla="*/ 0 w 10"/>
                  <a:gd name="T95" fmla="*/ 5 h 5"/>
                  <a:gd name="T96" fmla="*/ 0 w 10"/>
                  <a:gd name="T97" fmla="*/ 5 h 5"/>
                  <a:gd name="T98" fmla="*/ 0 w 10"/>
                  <a:gd name="T99" fmla="*/ 5 h 5"/>
                  <a:gd name="T100" fmla="*/ 0 w 10"/>
                  <a:gd name="T101" fmla="*/ 5 h 5"/>
                  <a:gd name="T102" fmla="*/ 0 w 10"/>
                  <a:gd name="T10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6" name="Freeform 1931"/>
              <p:cNvSpPr>
                <a:spLocks/>
              </p:cNvSpPr>
              <p:nvPr/>
            </p:nvSpPr>
            <p:spPr bwMode="auto">
              <a:xfrm>
                <a:off x="6250113" y="4341739"/>
                <a:ext cx="9843" cy="4922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10 w 10"/>
                  <a:gd name="T5" fmla="*/ 0 h 5"/>
                  <a:gd name="T6" fmla="*/ 9 w 10"/>
                  <a:gd name="T7" fmla="*/ 0 h 5"/>
                  <a:gd name="T8" fmla="*/ 9 w 10"/>
                  <a:gd name="T9" fmla="*/ 1 h 5"/>
                  <a:gd name="T10" fmla="*/ 9 w 10"/>
                  <a:gd name="T11" fmla="*/ 1 h 5"/>
                  <a:gd name="T12" fmla="*/ 9 w 10"/>
                  <a:gd name="T13" fmla="*/ 1 h 5"/>
                  <a:gd name="T14" fmla="*/ 8 w 10"/>
                  <a:gd name="T15" fmla="*/ 1 h 5"/>
                  <a:gd name="T16" fmla="*/ 8 w 10"/>
                  <a:gd name="T17" fmla="*/ 1 h 5"/>
                  <a:gd name="T18" fmla="*/ 8 w 10"/>
                  <a:gd name="T19" fmla="*/ 1 h 5"/>
                  <a:gd name="T20" fmla="*/ 8 w 10"/>
                  <a:gd name="T21" fmla="*/ 1 h 5"/>
                  <a:gd name="T22" fmla="*/ 8 w 10"/>
                  <a:gd name="T23" fmla="*/ 1 h 5"/>
                  <a:gd name="T24" fmla="*/ 7 w 10"/>
                  <a:gd name="T25" fmla="*/ 1 h 5"/>
                  <a:gd name="T26" fmla="*/ 7 w 10"/>
                  <a:gd name="T27" fmla="*/ 2 h 5"/>
                  <a:gd name="T28" fmla="*/ 7 w 10"/>
                  <a:gd name="T29" fmla="*/ 2 h 5"/>
                  <a:gd name="T30" fmla="*/ 7 w 10"/>
                  <a:gd name="T31" fmla="*/ 2 h 5"/>
                  <a:gd name="T32" fmla="*/ 7 w 10"/>
                  <a:gd name="T33" fmla="*/ 2 h 5"/>
                  <a:gd name="T34" fmla="*/ 7 w 10"/>
                  <a:gd name="T35" fmla="*/ 2 h 5"/>
                  <a:gd name="T36" fmla="*/ 6 w 10"/>
                  <a:gd name="T37" fmla="*/ 2 h 5"/>
                  <a:gd name="T38" fmla="*/ 6 w 10"/>
                  <a:gd name="T39" fmla="*/ 2 h 5"/>
                  <a:gd name="T40" fmla="*/ 6 w 10"/>
                  <a:gd name="T41" fmla="*/ 2 h 5"/>
                  <a:gd name="T42" fmla="*/ 6 w 10"/>
                  <a:gd name="T43" fmla="*/ 2 h 5"/>
                  <a:gd name="T44" fmla="*/ 5 w 10"/>
                  <a:gd name="T45" fmla="*/ 2 h 5"/>
                  <a:gd name="T46" fmla="*/ 5 w 10"/>
                  <a:gd name="T47" fmla="*/ 2 h 5"/>
                  <a:gd name="T48" fmla="*/ 5 w 10"/>
                  <a:gd name="T49" fmla="*/ 2 h 5"/>
                  <a:gd name="T50" fmla="*/ 5 w 10"/>
                  <a:gd name="T51" fmla="*/ 3 h 5"/>
                  <a:gd name="T52" fmla="*/ 5 w 10"/>
                  <a:gd name="T53" fmla="*/ 3 h 5"/>
                  <a:gd name="T54" fmla="*/ 4 w 10"/>
                  <a:gd name="T55" fmla="*/ 3 h 5"/>
                  <a:gd name="T56" fmla="*/ 4 w 10"/>
                  <a:gd name="T57" fmla="*/ 3 h 5"/>
                  <a:gd name="T58" fmla="*/ 4 w 10"/>
                  <a:gd name="T59" fmla="*/ 3 h 5"/>
                  <a:gd name="T60" fmla="*/ 4 w 10"/>
                  <a:gd name="T61" fmla="*/ 3 h 5"/>
                  <a:gd name="T62" fmla="*/ 4 w 10"/>
                  <a:gd name="T63" fmla="*/ 3 h 5"/>
                  <a:gd name="T64" fmla="*/ 4 w 10"/>
                  <a:gd name="T65" fmla="*/ 3 h 5"/>
                  <a:gd name="T66" fmla="*/ 3 w 10"/>
                  <a:gd name="T67" fmla="*/ 3 h 5"/>
                  <a:gd name="T68" fmla="*/ 3 w 10"/>
                  <a:gd name="T69" fmla="*/ 3 h 5"/>
                  <a:gd name="T70" fmla="*/ 3 w 10"/>
                  <a:gd name="T71" fmla="*/ 3 h 5"/>
                  <a:gd name="T72" fmla="*/ 3 w 10"/>
                  <a:gd name="T73" fmla="*/ 3 h 5"/>
                  <a:gd name="T74" fmla="*/ 2 w 10"/>
                  <a:gd name="T75" fmla="*/ 4 h 5"/>
                  <a:gd name="T76" fmla="*/ 2 w 10"/>
                  <a:gd name="T77" fmla="*/ 4 h 5"/>
                  <a:gd name="T78" fmla="*/ 2 w 10"/>
                  <a:gd name="T79" fmla="*/ 4 h 5"/>
                  <a:gd name="T80" fmla="*/ 2 w 10"/>
                  <a:gd name="T81" fmla="*/ 4 h 5"/>
                  <a:gd name="T82" fmla="*/ 2 w 10"/>
                  <a:gd name="T83" fmla="*/ 4 h 5"/>
                  <a:gd name="T84" fmla="*/ 1 w 10"/>
                  <a:gd name="T85" fmla="*/ 4 h 5"/>
                  <a:gd name="T86" fmla="*/ 1 w 10"/>
                  <a:gd name="T87" fmla="*/ 4 h 5"/>
                  <a:gd name="T88" fmla="*/ 1 w 10"/>
                  <a:gd name="T89" fmla="*/ 4 h 5"/>
                  <a:gd name="T90" fmla="*/ 1 w 10"/>
                  <a:gd name="T91" fmla="*/ 4 h 5"/>
                  <a:gd name="T92" fmla="*/ 1 w 10"/>
                  <a:gd name="T93" fmla="*/ 4 h 5"/>
                  <a:gd name="T94" fmla="*/ 1 w 10"/>
                  <a:gd name="T95" fmla="*/ 5 h 5"/>
                  <a:gd name="T96" fmla="*/ 0 w 10"/>
                  <a:gd name="T97" fmla="*/ 5 h 5"/>
                  <a:gd name="T98" fmla="*/ 0 w 10"/>
                  <a:gd name="T99" fmla="*/ 5 h 5"/>
                  <a:gd name="T100" fmla="*/ 0 w 10"/>
                  <a:gd name="T101" fmla="*/ 5 h 5"/>
                  <a:gd name="T102" fmla="*/ 0 w 10"/>
                  <a:gd name="T10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7" name="Freeform 1932"/>
              <p:cNvSpPr>
                <a:spLocks/>
              </p:cNvSpPr>
              <p:nvPr/>
            </p:nvSpPr>
            <p:spPr bwMode="auto">
              <a:xfrm>
                <a:off x="6240270" y="4346660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9 w 10"/>
                  <a:gd name="T7" fmla="*/ 0 h 3"/>
                  <a:gd name="T8" fmla="*/ 9 w 10"/>
                  <a:gd name="T9" fmla="*/ 0 h 3"/>
                  <a:gd name="T10" fmla="*/ 9 w 10"/>
                  <a:gd name="T11" fmla="*/ 0 h 3"/>
                  <a:gd name="T12" fmla="*/ 9 w 10"/>
                  <a:gd name="T13" fmla="*/ 0 h 3"/>
                  <a:gd name="T14" fmla="*/ 8 w 10"/>
                  <a:gd name="T15" fmla="*/ 0 h 3"/>
                  <a:gd name="T16" fmla="*/ 8 w 10"/>
                  <a:gd name="T17" fmla="*/ 0 h 3"/>
                  <a:gd name="T18" fmla="*/ 8 w 10"/>
                  <a:gd name="T19" fmla="*/ 0 h 3"/>
                  <a:gd name="T20" fmla="*/ 8 w 10"/>
                  <a:gd name="T21" fmla="*/ 0 h 3"/>
                  <a:gd name="T22" fmla="*/ 8 w 10"/>
                  <a:gd name="T23" fmla="*/ 0 h 3"/>
                  <a:gd name="T24" fmla="*/ 8 w 10"/>
                  <a:gd name="T25" fmla="*/ 1 h 3"/>
                  <a:gd name="T26" fmla="*/ 7 w 10"/>
                  <a:gd name="T27" fmla="*/ 1 h 3"/>
                  <a:gd name="T28" fmla="*/ 7 w 10"/>
                  <a:gd name="T29" fmla="*/ 1 h 3"/>
                  <a:gd name="T30" fmla="*/ 7 w 10"/>
                  <a:gd name="T31" fmla="*/ 1 h 3"/>
                  <a:gd name="T32" fmla="*/ 7 w 10"/>
                  <a:gd name="T33" fmla="*/ 1 h 3"/>
                  <a:gd name="T34" fmla="*/ 7 w 10"/>
                  <a:gd name="T35" fmla="*/ 1 h 3"/>
                  <a:gd name="T36" fmla="*/ 6 w 10"/>
                  <a:gd name="T37" fmla="*/ 1 h 3"/>
                  <a:gd name="T38" fmla="*/ 6 w 10"/>
                  <a:gd name="T39" fmla="*/ 1 h 3"/>
                  <a:gd name="T40" fmla="*/ 6 w 10"/>
                  <a:gd name="T41" fmla="*/ 1 h 3"/>
                  <a:gd name="T42" fmla="*/ 6 w 10"/>
                  <a:gd name="T43" fmla="*/ 1 h 3"/>
                  <a:gd name="T44" fmla="*/ 5 w 10"/>
                  <a:gd name="T45" fmla="*/ 1 h 3"/>
                  <a:gd name="T46" fmla="*/ 5 w 10"/>
                  <a:gd name="T47" fmla="*/ 1 h 3"/>
                  <a:gd name="T48" fmla="*/ 5 w 10"/>
                  <a:gd name="T49" fmla="*/ 1 h 3"/>
                  <a:gd name="T50" fmla="*/ 5 w 10"/>
                  <a:gd name="T51" fmla="*/ 1 h 3"/>
                  <a:gd name="T52" fmla="*/ 5 w 10"/>
                  <a:gd name="T53" fmla="*/ 1 h 3"/>
                  <a:gd name="T54" fmla="*/ 5 w 10"/>
                  <a:gd name="T55" fmla="*/ 1 h 3"/>
                  <a:gd name="T56" fmla="*/ 4 w 10"/>
                  <a:gd name="T57" fmla="*/ 2 h 3"/>
                  <a:gd name="T58" fmla="*/ 4 w 10"/>
                  <a:gd name="T59" fmla="*/ 2 h 3"/>
                  <a:gd name="T60" fmla="*/ 4 w 10"/>
                  <a:gd name="T61" fmla="*/ 2 h 3"/>
                  <a:gd name="T62" fmla="*/ 4 w 10"/>
                  <a:gd name="T63" fmla="*/ 2 h 3"/>
                  <a:gd name="T64" fmla="*/ 4 w 10"/>
                  <a:gd name="T65" fmla="*/ 2 h 3"/>
                  <a:gd name="T66" fmla="*/ 3 w 10"/>
                  <a:gd name="T67" fmla="*/ 2 h 3"/>
                  <a:gd name="T68" fmla="*/ 3 w 10"/>
                  <a:gd name="T69" fmla="*/ 2 h 3"/>
                  <a:gd name="T70" fmla="*/ 3 w 10"/>
                  <a:gd name="T71" fmla="*/ 2 h 3"/>
                  <a:gd name="T72" fmla="*/ 3 w 10"/>
                  <a:gd name="T73" fmla="*/ 2 h 3"/>
                  <a:gd name="T74" fmla="*/ 2 w 10"/>
                  <a:gd name="T75" fmla="*/ 2 h 3"/>
                  <a:gd name="T76" fmla="*/ 2 w 10"/>
                  <a:gd name="T77" fmla="*/ 2 h 3"/>
                  <a:gd name="T78" fmla="*/ 2 w 10"/>
                  <a:gd name="T79" fmla="*/ 2 h 3"/>
                  <a:gd name="T80" fmla="*/ 2 w 10"/>
                  <a:gd name="T81" fmla="*/ 3 h 3"/>
                  <a:gd name="T82" fmla="*/ 2 w 10"/>
                  <a:gd name="T83" fmla="*/ 3 h 3"/>
                  <a:gd name="T84" fmla="*/ 2 w 10"/>
                  <a:gd name="T85" fmla="*/ 3 h 3"/>
                  <a:gd name="T86" fmla="*/ 1 w 10"/>
                  <a:gd name="T87" fmla="*/ 3 h 3"/>
                  <a:gd name="T88" fmla="*/ 1 w 10"/>
                  <a:gd name="T89" fmla="*/ 3 h 3"/>
                  <a:gd name="T90" fmla="*/ 1 w 10"/>
                  <a:gd name="T91" fmla="*/ 3 h 3"/>
                  <a:gd name="T92" fmla="*/ 1 w 10"/>
                  <a:gd name="T93" fmla="*/ 3 h 3"/>
                  <a:gd name="T94" fmla="*/ 1 w 10"/>
                  <a:gd name="T95" fmla="*/ 3 h 3"/>
                  <a:gd name="T96" fmla="*/ 0 w 10"/>
                  <a:gd name="T97" fmla="*/ 3 h 3"/>
                  <a:gd name="T98" fmla="*/ 0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8" name="Freeform 1933"/>
              <p:cNvSpPr>
                <a:spLocks/>
              </p:cNvSpPr>
              <p:nvPr/>
            </p:nvSpPr>
            <p:spPr bwMode="auto">
              <a:xfrm>
                <a:off x="6230428" y="4349613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10 w 10"/>
                  <a:gd name="T7" fmla="*/ 0 h 3"/>
                  <a:gd name="T8" fmla="*/ 9 w 10"/>
                  <a:gd name="T9" fmla="*/ 0 h 3"/>
                  <a:gd name="T10" fmla="*/ 9 w 10"/>
                  <a:gd name="T11" fmla="*/ 0 h 3"/>
                  <a:gd name="T12" fmla="*/ 9 w 10"/>
                  <a:gd name="T13" fmla="*/ 0 h 3"/>
                  <a:gd name="T14" fmla="*/ 9 w 10"/>
                  <a:gd name="T15" fmla="*/ 0 h 3"/>
                  <a:gd name="T16" fmla="*/ 8 w 10"/>
                  <a:gd name="T17" fmla="*/ 0 h 3"/>
                  <a:gd name="T18" fmla="*/ 8 w 10"/>
                  <a:gd name="T19" fmla="*/ 1 h 3"/>
                  <a:gd name="T20" fmla="*/ 8 w 10"/>
                  <a:gd name="T21" fmla="*/ 1 h 3"/>
                  <a:gd name="T22" fmla="*/ 8 w 10"/>
                  <a:gd name="T23" fmla="*/ 1 h 3"/>
                  <a:gd name="T24" fmla="*/ 8 w 10"/>
                  <a:gd name="T25" fmla="*/ 1 h 3"/>
                  <a:gd name="T26" fmla="*/ 7 w 10"/>
                  <a:gd name="T27" fmla="*/ 1 h 3"/>
                  <a:gd name="T28" fmla="*/ 7 w 10"/>
                  <a:gd name="T29" fmla="*/ 1 h 3"/>
                  <a:gd name="T30" fmla="*/ 7 w 10"/>
                  <a:gd name="T31" fmla="*/ 1 h 3"/>
                  <a:gd name="T32" fmla="*/ 7 w 10"/>
                  <a:gd name="T33" fmla="*/ 1 h 3"/>
                  <a:gd name="T34" fmla="*/ 7 w 10"/>
                  <a:gd name="T35" fmla="*/ 1 h 3"/>
                  <a:gd name="T36" fmla="*/ 7 w 10"/>
                  <a:gd name="T37" fmla="*/ 1 h 3"/>
                  <a:gd name="T38" fmla="*/ 6 w 10"/>
                  <a:gd name="T39" fmla="*/ 1 h 3"/>
                  <a:gd name="T40" fmla="*/ 6 w 10"/>
                  <a:gd name="T41" fmla="*/ 1 h 3"/>
                  <a:gd name="T42" fmla="*/ 6 w 10"/>
                  <a:gd name="T43" fmla="*/ 1 h 3"/>
                  <a:gd name="T44" fmla="*/ 6 w 10"/>
                  <a:gd name="T45" fmla="*/ 1 h 3"/>
                  <a:gd name="T46" fmla="*/ 5 w 10"/>
                  <a:gd name="T47" fmla="*/ 1 h 3"/>
                  <a:gd name="T48" fmla="*/ 5 w 10"/>
                  <a:gd name="T49" fmla="*/ 1 h 3"/>
                  <a:gd name="T50" fmla="*/ 5 w 10"/>
                  <a:gd name="T51" fmla="*/ 1 h 3"/>
                  <a:gd name="T52" fmla="*/ 5 w 10"/>
                  <a:gd name="T53" fmla="*/ 1 h 3"/>
                  <a:gd name="T54" fmla="*/ 5 w 10"/>
                  <a:gd name="T55" fmla="*/ 1 h 3"/>
                  <a:gd name="T56" fmla="*/ 4 w 10"/>
                  <a:gd name="T57" fmla="*/ 1 h 3"/>
                  <a:gd name="T58" fmla="*/ 4 w 10"/>
                  <a:gd name="T59" fmla="*/ 2 h 3"/>
                  <a:gd name="T60" fmla="*/ 4 w 10"/>
                  <a:gd name="T61" fmla="*/ 2 h 3"/>
                  <a:gd name="T62" fmla="*/ 4 w 10"/>
                  <a:gd name="T63" fmla="*/ 2 h 3"/>
                  <a:gd name="T64" fmla="*/ 4 w 10"/>
                  <a:gd name="T65" fmla="*/ 2 h 3"/>
                  <a:gd name="T66" fmla="*/ 4 w 10"/>
                  <a:gd name="T67" fmla="*/ 2 h 3"/>
                  <a:gd name="T68" fmla="*/ 3 w 10"/>
                  <a:gd name="T69" fmla="*/ 2 h 3"/>
                  <a:gd name="T70" fmla="*/ 3 w 10"/>
                  <a:gd name="T71" fmla="*/ 2 h 3"/>
                  <a:gd name="T72" fmla="*/ 3 w 10"/>
                  <a:gd name="T73" fmla="*/ 2 h 3"/>
                  <a:gd name="T74" fmla="*/ 3 w 10"/>
                  <a:gd name="T75" fmla="*/ 2 h 3"/>
                  <a:gd name="T76" fmla="*/ 2 w 10"/>
                  <a:gd name="T77" fmla="*/ 2 h 3"/>
                  <a:gd name="T78" fmla="*/ 2 w 10"/>
                  <a:gd name="T79" fmla="*/ 2 h 3"/>
                  <a:gd name="T80" fmla="*/ 2 w 10"/>
                  <a:gd name="T81" fmla="*/ 2 h 3"/>
                  <a:gd name="T82" fmla="*/ 2 w 10"/>
                  <a:gd name="T83" fmla="*/ 2 h 3"/>
                  <a:gd name="T84" fmla="*/ 2 w 10"/>
                  <a:gd name="T85" fmla="*/ 2 h 3"/>
                  <a:gd name="T86" fmla="*/ 1 w 10"/>
                  <a:gd name="T87" fmla="*/ 2 h 3"/>
                  <a:gd name="T88" fmla="*/ 1 w 10"/>
                  <a:gd name="T89" fmla="*/ 2 h 3"/>
                  <a:gd name="T90" fmla="*/ 1 w 10"/>
                  <a:gd name="T91" fmla="*/ 2 h 3"/>
                  <a:gd name="T92" fmla="*/ 1 w 10"/>
                  <a:gd name="T93" fmla="*/ 3 h 3"/>
                  <a:gd name="T94" fmla="*/ 1 w 10"/>
                  <a:gd name="T95" fmla="*/ 3 h 3"/>
                  <a:gd name="T96" fmla="*/ 1 w 10"/>
                  <a:gd name="T97" fmla="*/ 3 h 3"/>
                  <a:gd name="T98" fmla="*/ 0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79" name="Freeform 1934"/>
              <p:cNvSpPr>
                <a:spLocks/>
              </p:cNvSpPr>
              <p:nvPr/>
            </p:nvSpPr>
            <p:spPr bwMode="auto">
              <a:xfrm>
                <a:off x="6220585" y="4352566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0" name="Freeform 1935"/>
              <p:cNvSpPr>
                <a:spLocks/>
              </p:cNvSpPr>
              <p:nvPr/>
            </p:nvSpPr>
            <p:spPr bwMode="auto">
              <a:xfrm>
                <a:off x="6210743" y="4353550"/>
                <a:ext cx="9843" cy="1968"/>
              </a:xfrm>
              <a:custGeom>
                <a:avLst/>
                <a:gdLst>
                  <a:gd name="T0" fmla="*/ 10 w 10"/>
                  <a:gd name="T1" fmla="*/ 0 h 2"/>
                  <a:gd name="T2" fmla="*/ 10 w 10"/>
                  <a:gd name="T3" fmla="*/ 0 h 2"/>
                  <a:gd name="T4" fmla="*/ 10 w 10"/>
                  <a:gd name="T5" fmla="*/ 1 h 2"/>
                  <a:gd name="T6" fmla="*/ 9 w 10"/>
                  <a:gd name="T7" fmla="*/ 1 h 2"/>
                  <a:gd name="T8" fmla="*/ 9 w 10"/>
                  <a:gd name="T9" fmla="*/ 1 h 2"/>
                  <a:gd name="T10" fmla="*/ 9 w 10"/>
                  <a:gd name="T11" fmla="*/ 1 h 2"/>
                  <a:gd name="T12" fmla="*/ 9 w 10"/>
                  <a:gd name="T13" fmla="*/ 1 h 2"/>
                  <a:gd name="T14" fmla="*/ 9 w 10"/>
                  <a:gd name="T15" fmla="*/ 1 h 2"/>
                  <a:gd name="T16" fmla="*/ 9 w 10"/>
                  <a:gd name="T17" fmla="*/ 1 h 2"/>
                  <a:gd name="T18" fmla="*/ 8 w 10"/>
                  <a:gd name="T19" fmla="*/ 1 h 2"/>
                  <a:gd name="T20" fmla="*/ 8 w 10"/>
                  <a:gd name="T21" fmla="*/ 1 h 2"/>
                  <a:gd name="T22" fmla="*/ 8 w 10"/>
                  <a:gd name="T23" fmla="*/ 1 h 2"/>
                  <a:gd name="T24" fmla="*/ 8 w 10"/>
                  <a:gd name="T25" fmla="*/ 1 h 2"/>
                  <a:gd name="T26" fmla="*/ 8 w 10"/>
                  <a:gd name="T27" fmla="*/ 1 h 2"/>
                  <a:gd name="T28" fmla="*/ 7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5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4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2 h 2"/>
                  <a:gd name="T78" fmla="*/ 2 w 10"/>
                  <a:gd name="T79" fmla="*/ 2 h 2"/>
                  <a:gd name="T80" fmla="*/ 2 w 10"/>
                  <a:gd name="T81" fmla="*/ 2 h 2"/>
                  <a:gd name="T82" fmla="*/ 2 w 10"/>
                  <a:gd name="T83" fmla="*/ 2 h 2"/>
                  <a:gd name="T84" fmla="*/ 2 w 10"/>
                  <a:gd name="T85" fmla="*/ 2 h 2"/>
                  <a:gd name="T86" fmla="*/ 2 w 10"/>
                  <a:gd name="T87" fmla="*/ 2 h 2"/>
                  <a:gd name="T88" fmla="*/ 1 w 10"/>
                  <a:gd name="T89" fmla="*/ 2 h 2"/>
                  <a:gd name="T90" fmla="*/ 1 w 10"/>
                  <a:gd name="T91" fmla="*/ 2 h 2"/>
                  <a:gd name="T92" fmla="*/ 1 w 10"/>
                  <a:gd name="T93" fmla="*/ 2 h 2"/>
                  <a:gd name="T94" fmla="*/ 1 w 10"/>
                  <a:gd name="T95" fmla="*/ 2 h 2"/>
                  <a:gd name="T96" fmla="*/ 1 w 10"/>
                  <a:gd name="T97" fmla="*/ 2 h 2"/>
                  <a:gd name="T98" fmla="*/ 1 w 10"/>
                  <a:gd name="T99" fmla="*/ 2 h 2"/>
                  <a:gd name="T100" fmla="*/ 0 w 10"/>
                  <a:gd name="T101" fmla="*/ 2 h 2"/>
                  <a:gd name="T102" fmla="*/ 0 w 10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1" name="Freeform 1936"/>
              <p:cNvSpPr>
                <a:spLocks/>
              </p:cNvSpPr>
              <p:nvPr/>
            </p:nvSpPr>
            <p:spPr bwMode="auto">
              <a:xfrm>
                <a:off x="6200900" y="4355519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7 w 10"/>
                  <a:gd name="T39" fmla="*/ 0 h 1"/>
                  <a:gd name="T40" fmla="*/ 6 w 10"/>
                  <a:gd name="T41" fmla="*/ 0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1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2" name="Freeform 1937"/>
              <p:cNvSpPr>
                <a:spLocks/>
              </p:cNvSpPr>
              <p:nvPr/>
            </p:nvSpPr>
            <p:spPr bwMode="auto">
              <a:xfrm>
                <a:off x="6191058" y="4356503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0 h 1"/>
                  <a:gd name="T18" fmla="*/ 9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7 w 10"/>
                  <a:gd name="T39" fmla="*/ 0 h 1"/>
                  <a:gd name="T40" fmla="*/ 7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4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1 w 10"/>
                  <a:gd name="T99" fmla="*/ 1 h 1"/>
                  <a:gd name="T100" fmla="*/ 1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3" name="Freeform 1938"/>
              <p:cNvSpPr>
                <a:spLocks/>
              </p:cNvSpPr>
              <p:nvPr/>
            </p:nvSpPr>
            <p:spPr bwMode="auto">
              <a:xfrm>
                <a:off x="6181215" y="4357487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9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5 w 11"/>
                  <a:gd name="T26" fmla="*/ 5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2 w 11"/>
                  <a:gd name="T41" fmla="*/ 2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4" name="Freeform 1939"/>
              <p:cNvSpPr>
                <a:spLocks/>
              </p:cNvSpPr>
              <p:nvPr/>
            </p:nvSpPr>
            <p:spPr bwMode="auto">
              <a:xfrm>
                <a:off x="6172357" y="4357487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9 w 10"/>
                  <a:gd name="T3" fmla="*/ 0 h 1"/>
                  <a:gd name="T4" fmla="*/ 9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8 w 10"/>
                  <a:gd name="T11" fmla="*/ 0 h 1"/>
                  <a:gd name="T12" fmla="*/ 8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1 h 1"/>
                  <a:gd name="T22" fmla="*/ 7 w 10"/>
                  <a:gd name="T23" fmla="*/ 1 h 1"/>
                  <a:gd name="T24" fmla="*/ 7 w 10"/>
                  <a:gd name="T25" fmla="*/ 1 h 1"/>
                  <a:gd name="T26" fmla="*/ 7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6 w 10"/>
                  <a:gd name="T33" fmla="*/ 1 h 1"/>
                  <a:gd name="T34" fmla="*/ 6 w 10"/>
                  <a:gd name="T35" fmla="*/ 1 h 1"/>
                  <a:gd name="T36" fmla="*/ 6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5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4 w 10"/>
                  <a:gd name="T53" fmla="*/ 1 h 1"/>
                  <a:gd name="T54" fmla="*/ 4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3 w 10"/>
                  <a:gd name="T63" fmla="*/ 1 h 1"/>
                  <a:gd name="T64" fmla="*/ 3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2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1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0 w 10"/>
                  <a:gd name="T93" fmla="*/ 1 h 1"/>
                  <a:gd name="T94" fmla="*/ 0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5" name="Freeform 1940"/>
              <p:cNvSpPr>
                <a:spLocks/>
              </p:cNvSpPr>
              <p:nvPr/>
            </p:nvSpPr>
            <p:spPr bwMode="auto">
              <a:xfrm>
                <a:off x="6162515" y="4358471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8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4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1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6" name="Freeform 1941"/>
              <p:cNvSpPr>
                <a:spLocks/>
              </p:cNvSpPr>
              <p:nvPr/>
            </p:nvSpPr>
            <p:spPr bwMode="auto">
              <a:xfrm>
                <a:off x="6152672" y="4358471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7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6 w 10"/>
                  <a:gd name="T35" fmla="*/ 0 h 1"/>
                  <a:gd name="T36" fmla="*/ 6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4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3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0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7" name="Freeform 1942"/>
              <p:cNvSpPr>
                <a:spLocks/>
              </p:cNvSpPr>
              <p:nvPr/>
            </p:nvSpPr>
            <p:spPr bwMode="auto">
              <a:xfrm>
                <a:off x="6142830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8" name="Freeform 1943"/>
              <p:cNvSpPr>
                <a:spLocks/>
              </p:cNvSpPr>
              <p:nvPr/>
            </p:nvSpPr>
            <p:spPr bwMode="auto">
              <a:xfrm>
                <a:off x="6132987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89" name="Freeform 1944"/>
              <p:cNvSpPr>
                <a:spLocks/>
              </p:cNvSpPr>
              <p:nvPr/>
            </p:nvSpPr>
            <p:spPr bwMode="auto">
              <a:xfrm>
                <a:off x="6123145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8 w 10"/>
                  <a:gd name="T13" fmla="*/ 8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0" name="Freeform 1945"/>
              <p:cNvSpPr>
                <a:spLocks/>
              </p:cNvSpPr>
              <p:nvPr/>
            </p:nvSpPr>
            <p:spPr bwMode="auto">
              <a:xfrm>
                <a:off x="6113302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8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1" name="Freeform 1946"/>
              <p:cNvSpPr>
                <a:spLocks/>
              </p:cNvSpPr>
              <p:nvPr/>
            </p:nvSpPr>
            <p:spPr bwMode="auto">
              <a:xfrm>
                <a:off x="6103460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3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2" name="Freeform 1947"/>
              <p:cNvSpPr>
                <a:spLocks/>
              </p:cNvSpPr>
              <p:nvPr/>
            </p:nvSpPr>
            <p:spPr bwMode="auto">
              <a:xfrm>
                <a:off x="6093617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10 w 10"/>
                  <a:gd name="T6" fmla="*/ 9 w 10"/>
                  <a:gd name="T7" fmla="*/ 9 w 10"/>
                  <a:gd name="T8" fmla="*/ 9 w 10"/>
                  <a:gd name="T9" fmla="*/ 9 w 10"/>
                  <a:gd name="T10" fmla="*/ 8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7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4 w 10"/>
                  <a:gd name="T36" fmla="*/ 3 w 10"/>
                  <a:gd name="T37" fmla="*/ 3 w 10"/>
                  <a:gd name="T38" fmla="*/ 3 w 10"/>
                  <a:gd name="T39" fmla="*/ 3 w 10"/>
                  <a:gd name="T40" fmla="*/ 3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1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3" name="Freeform 1948"/>
              <p:cNvSpPr>
                <a:spLocks/>
              </p:cNvSpPr>
              <p:nvPr/>
            </p:nvSpPr>
            <p:spPr bwMode="auto">
              <a:xfrm>
                <a:off x="6083775" y="4359456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5 w 11"/>
                  <a:gd name="T26" fmla="*/ 5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4" name="Freeform 1949"/>
              <p:cNvSpPr>
                <a:spLocks/>
              </p:cNvSpPr>
              <p:nvPr/>
            </p:nvSpPr>
            <p:spPr bwMode="auto">
              <a:xfrm>
                <a:off x="6074916" y="4359456"/>
                <a:ext cx="9843" cy="0"/>
              </a:xfrm>
              <a:custGeom>
                <a:avLst/>
                <a:gdLst>
                  <a:gd name="T0" fmla="*/ 10 w 10"/>
                  <a:gd name="T1" fmla="*/ 9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6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4 w 10"/>
                  <a:gd name="T27" fmla="*/ 4 w 10"/>
                  <a:gd name="T28" fmla="*/ 4 w 10"/>
                  <a:gd name="T29" fmla="*/ 4 w 10"/>
                  <a:gd name="T30" fmla="*/ 4 w 10"/>
                  <a:gd name="T31" fmla="*/ 3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5" name="Freeform 1950"/>
              <p:cNvSpPr>
                <a:spLocks/>
              </p:cNvSpPr>
              <p:nvPr/>
            </p:nvSpPr>
            <p:spPr bwMode="auto">
              <a:xfrm>
                <a:off x="6065074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6" name="Freeform 1951"/>
              <p:cNvSpPr>
                <a:spLocks/>
              </p:cNvSpPr>
              <p:nvPr/>
            </p:nvSpPr>
            <p:spPr bwMode="auto">
              <a:xfrm>
                <a:off x="6055231" y="4359456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1297" name="Freeform 1952"/>
              <p:cNvSpPr>
                <a:spLocks/>
              </p:cNvSpPr>
              <p:nvPr/>
            </p:nvSpPr>
            <p:spPr bwMode="auto">
              <a:xfrm>
                <a:off x="6054247" y="4359456"/>
                <a:ext cx="98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</p:grpSp>
      <p:grpSp>
        <p:nvGrpSpPr>
          <p:cNvPr id="1698" name="Group 1697"/>
          <p:cNvGrpSpPr/>
          <p:nvPr/>
        </p:nvGrpSpPr>
        <p:grpSpPr>
          <a:xfrm>
            <a:off x="6139698" y="3041975"/>
            <a:ext cx="3238094" cy="1284911"/>
            <a:chOff x="4557059" y="4395788"/>
            <a:chExt cx="2547370" cy="1010824"/>
          </a:xfrm>
        </p:grpSpPr>
        <p:sp>
          <p:nvSpPr>
            <p:cNvPr id="1699" name="Rectangle 2018"/>
            <p:cNvSpPr>
              <a:spLocks noChangeArrowheads="1"/>
            </p:cNvSpPr>
            <p:nvPr/>
          </p:nvSpPr>
          <p:spPr bwMode="auto">
            <a:xfrm>
              <a:off x="4557059" y="4401693"/>
              <a:ext cx="1111219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0" name="Line 2019"/>
            <p:cNvSpPr>
              <a:spLocks noChangeShapeType="1"/>
            </p:cNvSpPr>
            <p:nvPr/>
          </p:nvSpPr>
          <p:spPr bwMode="auto">
            <a:xfrm>
              <a:off x="4557059" y="5399723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1" name="Line 2020"/>
            <p:cNvSpPr>
              <a:spLocks noChangeShapeType="1"/>
            </p:cNvSpPr>
            <p:nvPr/>
          </p:nvSpPr>
          <p:spPr bwMode="auto">
            <a:xfrm>
              <a:off x="4557059" y="4401693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2" name="Line 2021"/>
            <p:cNvSpPr>
              <a:spLocks noChangeShapeType="1"/>
            </p:cNvSpPr>
            <p:nvPr/>
          </p:nvSpPr>
          <p:spPr bwMode="auto">
            <a:xfrm flipV="1">
              <a:off x="4557059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3" name="Line 2022"/>
            <p:cNvSpPr>
              <a:spLocks noChangeShapeType="1"/>
            </p:cNvSpPr>
            <p:nvPr/>
          </p:nvSpPr>
          <p:spPr bwMode="auto">
            <a:xfrm flipV="1">
              <a:off x="4742098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4" name="Line 2023"/>
            <p:cNvSpPr>
              <a:spLocks noChangeShapeType="1"/>
            </p:cNvSpPr>
            <p:nvPr/>
          </p:nvSpPr>
          <p:spPr bwMode="auto">
            <a:xfrm flipV="1">
              <a:off x="4927137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5" name="Line 2024"/>
            <p:cNvSpPr>
              <a:spLocks noChangeShapeType="1"/>
            </p:cNvSpPr>
            <p:nvPr/>
          </p:nvSpPr>
          <p:spPr bwMode="auto">
            <a:xfrm flipV="1">
              <a:off x="5112176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6" name="Line 2025"/>
            <p:cNvSpPr>
              <a:spLocks noChangeShapeType="1"/>
            </p:cNvSpPr>
            <p:nvPr/>
          </p:nvSpPr>
          <p:spPr bwMode="auto">
            <a:xfrm flipV="1">
              <a:off x="5297215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7" name="Line 2026"/>
            <p:cNvSpPr>
              <a:spLocks noChangeShapeType="1"/>
            </p:cNvSpPr>
            <p:nvPr/>
          </p:nvSpPr>
          <p:spPr bwMode="auto">
            <a:xfrm flipV="1">
              <a:off x="5483239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8" name="Line 2027"/>
            <p:cNvSpPr>
              <a:spLocks noChangeShapeType="1"/>
            </p:cNvSpPr>
            <p:nvPr/>
          </p:nvSpPr>
          <p:spPr bwMode="auto">
            <a:xfrm flipV="1">
              <a:off x="5668278" y="5355431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09" name="Line 2028"/>
            <p:cNvSpPr>
              <a:spLocks noChangeShapeType="1"/>
            </p:cNvSpPr>
            <p:nvPr/>
          </p:nvSpPr>
          <p:spPr bwMode="auto">
            <a:xfrm>
              <a:off x="4557059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0" name="Line 2029"/>
            <p:cNvSpPr>
              <a:spLocks noChangeShapeType="1"/>
            </p:cNvSpPr>
            <p:nvPr/>
          </p:nvSpPr>
          <p:spPr bwMode="auto">
            <a:xfrm>
              <a:off x="4742098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1" name="Line 2030"/>
            <p:cNvSpPr>
              <a:spLocks noChangeShapeType="1"/>
            </p:cNvSpPr>
            <p:nvPr/>
          </p:nvSpPr>
          <p:spPr bwMode="auto">
            <a:xfrm>
              <a:off x="4927137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2" name="Line 2031"/>
            <p:cNvSpPr>
              <a:spLocks noChangeShapeType="1"/>
            </p:cNvSpPr>
            <p:nvPr/>
          </p:nvSpPr>
          <p:spPr bwMode="auto">
            <a:xfrm>
              <a:off x="5112176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3" name="Line 2032"/>
            <p:cNvSpPr>
              <a:spLocks noChangeShapeType="1"/>
            </p:cNvSpPr>
            <p:nvPr/>
          </p:nvSpPr>
          <p:spPr bwMode="auto">
            <a:xfrm>
              <a:off x="5297215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4" name="Line 2033"/>
            <p:cNvSpPr>
              <a:spLocks noChangeShapeType="1"/>
            </p:cNvSpPr>
            <p:nvPr/>
          </p:nvSpPr>
          <p:spPr bwMode="auto">
            <a:xfrm>
              <a:off x="5483239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5" name="Line 2034"/>
            <p:cNvSpPr>
              <a:spLocks noChangeShapeType="1"/>
            </p:cNvSpPr>
            <p:nvPr/>
          </p:nvSpPr>
          <p:spPr bwMode="auto">
            <a:xfrm>
              <a:off x="5668278" y="4401693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6" name="Line 2044"/>
            <p:cNvSpPr>
              <a:spLocks noChangeShapeType="1"/>
            </p:cNvSpPr>
            <p:nvPr/>
          </p:nvSpPr>
          <p:spPr bwMode="auto">
            <a:xfrm flipV="1">
              <a:off x="4557059" y="4401693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7" name="Line 2045"/>
            <p:cNvSpPr>
              <a:spLocks noChangeShapeType="1"/>
            </p:cNvSpPr>
            <p:nvPr/>
          </p:nvSpPr>
          <p:spPr bwMode="auto">
            <a:xfrm flipV="1">
              <a:off x="5668278" y="4401693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8" name="Line 2046"/>
            <p:cNvSpPr>
              <a:spLocks noChangeShapeType="1"/>
            </p:cNvSpPr>
            <p:nvPr/>
          </p:nvSpPr>
          <p:spPr bwMode="auto">
            <a:xfrm>
              <a:off x="4557059" y="539972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19" name="Line 2047"/>
            <p:cNvSpPr>
              <a:spLocks noChangeShapeType="1"/>
            </p:cNvSpPr>
            <p:nvPr/>
          </p:nvSpPr>
          <p:spPr bwMode="auto">
            <a:xfrm>
              <a:off x="4557059" y="5200904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0" name="Line 2048"/>
            <p:cNvSpPr>
              <a:spLocks noChangeShapeType="1"/>
            </p:cNvSpPr>
            <p:nvPr/>
          </p:nvSpPr>
          <p:spPr bwMode="auto">
            <a:xfrm>
              <a:off x="4557059" y="500110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1" name="Line 2049"/>
            <p:cNvSpPr>
              <a:spLocks noChangeShapeType="1"/>
            </p:cNvSpPr>
            <p:nvPr/>
          </p:nvSpPr>
          <p:spPr bwMode="auto">
            <a:xfrm>
              <a:off x="4557059" y="480129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2" name="Line 2050"/>
            <p:cNvSpPr>
              <a:spLocks noChangeShapeType="1"/>
            </p:cNvSpPr>
            <p:nvPr/>
          </p:nvSpPr>
          <p:spPr bwMode="auto">
            <a:xfrm>
              <a:off x="4557059" y="460149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3" name="Line 2051"/>
            <p:cNvSpPr>
              <a:spLocks noChangeShapeType="1"/>
            </p:cNvSpPr>
            <p:nvPr/>
          </p:nvSpPr>
          <p:spPr bwMode="auto">
            <a:xfrm>
              <a:off x="4557059" y="440169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4" name="Line 2052"/>
            <p:cNvSpPr>
              <a:spLocks noChangeShapeType="1"/>
            </p:cNvSpPr>
            <p:nvPr/>
          </p:nvSpPr>
          <p:spPr bwMode="auto">
            <a:xfrm flipH="1">
              <a:off x="5623986" y="539972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5" name="Line 2053"/>
            <p:cNvSpPr>
              <a:spLocks noChangeShapeType="1"/>
            </p:cNvSpPr>
            <p:nvPr/>
          </p:nvSpPr>
          <p:spPr bwMode="auto">
            <a:xfrm flipH="1">
              <a:off x="5623986" y="5200904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6" name="Line 2054"/>
            <p:cNvSpPr>
              <a:spLocks noChangeShapeType="1"/>
            </p:cNvSpPr>
            <p:nvPr/>
          </p:nvSpPr>
          <p:spPr bwMode="auto">
            <a:xfrm flipH="1">
              <a:off x="5623986" y="500110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7" name="Line 2055"/>
            <p:cNvSpPr>
              <a:spLocks noChangeShapeType="1"/>
            </p:cNvSpPr>
            <p:nvPr/>
          </p:nvSpPr>
          <p:spPr bwMode="auto">
            <a:xfrm flipH="1">
              <a:off x="5623986" y="4801299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8" name="Line 2056"/>
            <p:cNvSpPr>
              <a:spLocks noChangeShapeType="1"/>
            </p:cNvSpPr>
            <p:nvPr/>
          </p:nvSpPr>
          <p:spPr bwMode="auto">
            <a:xfrm flipH="1">
              <a:off x="5623986" y="460149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29" name="Line 2057"/>
            <p:cNvSpPr>
              <a:spLocks noChangeShapeType="1"/>
            </p:cNvSpPr>
            <p:nvPr/>
          </p:nvSpPr>
          <p:spPr bwMode="auto">
            <a:xfrm flipH="1">
              <a:off x="5623986" y="440169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0" name="Oval 2078"/>
            <p:cNvSpPr>
              <a:spLocks noChangeArrowheads="1"/>
            </p:cNvSpPr>
            <p:nvPr/>
          </p:nvSpPr>
          <p:spPr bwMode="auto">
            <a:xfrm>
              <a:off x="4566902" y="538791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1" name="Oval 2079"/>
            <p:cNvSpPr>
              <a:spLocks noChangeArrowheads="1"/>
            </p:cNvSpPr>
            <p:nvPr/>
          </p:nvSpPr>
          <p:spPr bwMode="auto">
            <a:xfrm>
              <a:off x="4623988" y="53908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2" name="Oval 2080"/>
            <p:cNvSpPr>
              <a:spLocks noChangeArrowheads="1"/>
            </p:cNvSpPr>
            <p:nvPr/>
          </p:nvSpPr>
          <p:spPr bwMode="auto">
            <a:xfrm>
              <a:off x="4627925" y="538692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3" name="Oval 2081"/>
            <p:cNvSpPr>
              <a:spLocks noChangeArrowheads="1"/>
            </p:cNvSpPr>
            <p:nvPr/>
          </p:nvSpPr>
          <p:spPr bwMode="auto">
            <a:xfrm>
              <a:off x="4631862" y="53593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4" name="Oval 2082"/>
            <p:cNvSpPr>
              <a:spLocks noChangeArrowheads="1"/>
            </p:cNvSpPr>
            <p:nvPr/>
          </p:nvSpPr>
          <p:spPr bwMode="auto">
            <a:xfrm>
              <a:off x="4635799" y="531901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5" name="Oval 2083"/>
            <p:cNvSpPr>
              <a:spLocks noChangeArrowheads="1"/>
            </p:cNvSpPr>
            <p:nvPr/>
          </p:nvSpPr>
          <p:spPr bwMode="auto">
            <a:xfrm>
              <a:off x="4639736" y="525306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6" name="Oval 2084"/>
            <p:cNvSpPr>
              <a:spLocks noChangeArrowheads="1"/>
            </p:cNvSpPr>
            <p:nvPr/>
          </p:nvSpPr>
          <p:spPr bwMode="auto">
            <a:xfrm>
              <a:off x="4642688" y="517334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7" name="Oval 2085"/>
            <p:cNvSpPr>
              <a:spLocks noChangeArrowheads="1"/>
            </p:cNvSpPr>
            <p:nvPr/>
          </p:nvSpPr>
          <p:spPr bwMode="auto">
            <a:xfrm>
              <a:off x="4646625" y="510838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8" name="Oval 2086"/>
            <p:cNvSpPr>
              <a:spLocks noChangeArrowheads="1"/>
            </p:cNvSpPr>
            <p:nvPr/>
          </p:nvSpPr>
          <p:spPr bwMode="auto">
            <a:xfrm>
              <a:off x="4650562" y="50207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39" name="Oval 2087"/>
            <p:cNvSpPr>
              <a:spLocks noChangeArrowheads="1"/>
            </p:cNvSpPr>
            <p:nvPr/>
          </p:nvSpPr>
          <p:spPr bwMode="auto">
            <a:xfrm>
              <a:off x="4654499" y="495385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0" name="Oval 2088"/>
            <p:cNvSpPr>
              <a:spLocks noChangeArrowheads="1"/>
            </p:cNvSpPr>
            <p:nvPr/>
          </p:nvSpPr>
          <p:spPr bwMode="auto">
            <a:xfrm>
              <a:off x="4658436" y="49509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1" name="Oval 2089"/>
            <p:cNvSpPr>
              <a:spLocks noChangeArrowheads="1"/>
            </p:cNvSpPr>
            <p:nvPr/>
          </p:nvSpPr>
          <p:spPr bwMode="auto">
            <a:xfrm>
              <a:off x="4662373" y="492925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2" name="Oval 2090"/>
            <p:cNvSpPr>
              <a:spLocks noChangeArrowheads="1"/>
            </p:cNvSpPr>
            <p:nvPr/>
          </p:nvSpPr>
          <p:spPr bwMode="auto">
            <a:xfrm>
              <a:off x="4666310" y="49331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3" name="Oval 2091"/>
            <p:cNvSpPr>
              <a:spLocks noChangeArrowheads="1"/>
            </p:cNvSpPr>
            <p:nvPr/>
          </p:nvSpPr>
          <p:spPr bwMode="auto">
            <a:xfrm>
              <a:off x="4669264" y="490759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4" name="Oval 2092"/>
            <p:cNvSpPr>
              <a:spLocks noChangeArrowheads="1"/>
            </p:cNvSpPr>
            <p:nvPr/>
          </p:nvSpPr>
          <p:spPr bwMode="auto">
            <a:xfrm>
              <a:off x="4674184" y="492137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5" name="Oval 2093"/>
            <p:cNvSpPr>
              <a:spLocks noChangeArrowheads="1"/>
            </p:cNvSpPr>
            <p:nvPr/>
          </p:nvSpPr>
          <p:spPr bwMode="auto">
            <a:xfrm>
              <a:off x="4677138" y="494992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6" name="Oval 2094"/>
            <p:cNvSpPr>
              <a:spLocks noChangeArrowheads="1"/>
            </p:cNvSpPr>
            <p:nvPr/>
          </p:nvSpPr>
          <p:spPr bwMode="auto">
            <a:xfrm>
              <a:off x="4681075" y="497157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7" name="Oval 2095"/>
            <p:cNvSpPr>
              <a:spLocks noChangeArrowheads="1"/>
            </p:cNvSpPr>
            <p:nvPr/>
          </p:nvSpPr>
          <p:spPr bwMode="auto">
            <a:xfrm>
              <a:off x="4685012" y="496074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8" name="Oval 2096"/>
            <p:cNvSpPr>
              <a:spLocks noChangeArrowheads="1"/>
            </p:cNvSpPr>
            <p:nvPr/>
          </p:nvSpPr>
          <p:spPr bwMode="auto">
            <a:xfrm>
              <a:off x="4688949" y="49420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49" name="Oval 2097"/>
            <p:cNvSpPr>
              <a:spLocks noChangeArrowheads="1"/>
            </p:cNvSpPr>
            <p:nvPr/>
          </p:nvSpPr>
          <p:spPr bwMode="auto">
            <a:xfrm>
              <a:off x="4692886" y="49390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0" name="Oval 2098"/>
            <p:cNvSpPr>
              <a:spLocks noChangeArrowheads="1"/>
            </p:cNvSpPr>
            <p:nvPr/>
          </p:nvSpPr>
          <p:spPr bwMode="auto">
            <a:xfrm>
              <a:off x="4695838" y="490562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1" name="Oval 2099"/>
            <p:cNvSpPr>
              <a:spLocks noChangeArrowheads="1"/>
            </p:cNvSpPr>
            <p:nvPr/>
          </p:nvSpPr>
          <p:spPr bwMode="auto">
            <a:xfrm>
              <a:off x="4700760" y="494499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2" name="Oval 2100"/>
            <p:cNvSpPr>
              <a:spLocks noChangeArrowheads="1"/>
            </p:cNvSpPr>
            <p:nvPr/>
          </p:nvSpPr>
          <p:spPr bwMode="auto">
            <a:xfrm>
              <a:off x="4703712" y="49637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3" name="Oval 2101"/>
            <p:cNvSpPr>
              <a:spLocks noChangeArrowheads="1"/>
            </p:cNvSpPr>
            <p:nvPr/>
          </p:nvSpPr>
          <p:spPr bwMode="auto">
            <a:xfrm>
              <a:off x="4707649" y="494992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4" name="Oval 2102"/>
            <p:cNvSpPr>
              <a:spLocks noChangeArrowheads="1"/>
            </p:cNvSpPr>
            <p:nvPr/>
          </p:nvSpPr>
          <p:spPr bwMode="auto">
            <a:xfrm>
              <a:off x="4711586" y="49597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5" name="Oval 2103"/>
            <p:cNvSpPr>
              <a:spLocks noChangeArrowheads="1"/>
            </p:cNvSpPr>
            <p:nvPr/>
          </p:nvSpPr>
          <p:spPr bwMode="auto">
            <a:xfrm>
              <a:off x="4715523" y="497944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6" name="Oval 2104"/>
            <p:cNvSpPr>
              <a:spLocks noChangeArrowheads="1"/>
            </p:cNvSpPr>
            <p:nvPr/>
          </p:nvSpPr>
          <p:spPr bwMode="auto">
            <a:xfrm>
              <a:off x="4719460" y="49981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7" name="Oval 2105"/>
            <p:cNvSpPr>
              <a:spLocks noChangeArrowheads="1"/>
            </p:cNvSpPr>
            <p:nvPr/>
          </p:nvSpPr>
          <p:spPr bwMode="auto">
            <a:xfrm>
              <a:off x="4723397" y="50444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8" name="Oval 2106"/>
            <p:cNvSpPr>
              <a:spLocks noChangeArrowheads="1"/>
            </p:cNvSpPr>
            <p:nvPr/>
          </p:nvSpPr>
          <p:spPr bwMode="auto">
            <a:xfrm>
              <a:off x="4726350" y="503456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59" name="Oval 2107"/>
            <p:cNvSpPr>
              <a:spLocks noChangeArrowheads="1"/>
            </p:cNvSpPr>
            <p:nvPr/>
          </p:nvSpPr>
          <p:spPr bwMode="auto">
            <a:xfrm>
              <a:off x="4730287" y="499913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0" name="Oval 2108"/>
            <p:cNvSpPr>
              <a:spLocks noChangeArrowheads="1"/>
            </p:cNvSpPr>
            <p:nvPr/>
          </p:nvSpPr>
          <p:spPr bwMode="auto">
            <a:xfrm>
              <a:off x="4734224" y="497846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1" name="Oval 2109"/>
            <p:cNvSpPr>
              <a:spLocks noChangeArrowheads="1"/>
            </p:cNvSpPr>
            <p:nvPr/>
          </p:nvSpPr>
          <p:spPr bwMode="auto">
            <a:xfrm>
              <a:off x="4738161" y="49499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2" name="Oval 2110"/>
            <p:cNvSpPr>
              <a:spLocks noChangeArrowheads="1"/>
            </p:cNvSpPr>
            <p:nvPr/>
          </p:nvSpPr>
          <p:spPr bwMode="auto">
            <a:xfrm>
              <a:off x="4742098" y="497255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3" name="Oval 2111"/>
            <p:cNvSpPr>
              <a:spLocks noChangeArrowheads="1"/>
            </p:cNvSpPr>
            <p:nvPr/>
          </p:nvSpPr>
          <p:spPr bwMode="auto">
            <a:xfrm>
              <a:off x="4746035" y="49991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4" name="Oval 2112"/>
            <p:cNvSpPr>
              <a:spLocks noChangeArrowheads="1"/>
            </p:cNvSpPr>
            <p:nvPr/>
          </p:nvSpPr>
          <p:spPr bwMode="auto">
            <a:xfrm>
              <a:off x="4749972" y="49784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5" name="Oval 2113"/>
            <p:cNvSpPr>
              <a:spLocks noChangeArrowheads="1"/>
            </p:cNvSpPr>
            <p:nvPr/>
          </p:nvSpPr>
          <p:spPr bwMode="auto">
            <a:xfrm>
              <a:off x="4752924" y="496271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6" name="Oval 2114"/>
            <p:cNvSpPr>
              <a:spLocks noChangeArrowheads="1"/>
            </p:cNvSpPr>
            <p:nvPr/>
          </p:nvSpPr>
          <p:spPr bwMode="auto">
            <a:xfrm>
              <a:off x="4756861" y="497255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7" name="Oval 2115"/>
            <p:cNvSpPr>
              <a:spLocks noChangeArrowheads="1"/>
            </p:cNvSpPr>
            <p:nvPr/>
          </p:nvSpPr>
          <p:spPr bwMode="auto">
            <a:xfrm>
              <a:off x="4760798" y="501389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8" name="Oval 2116"/>
            <p:cNvSpPr>
              <a:spLocks noChangeArrowheads="1"/>
            </p:cNvSpPr>
            <p:nvPr/>
          </p:nvSpPr>
          <p:spPr bwMode="auto">
            <a:xfrm>
              <a:off x="4764735" y="503850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69" name="Oval 2117"/>
            <p:cNvSpPr>
              <a:spLocks noChangeArrowheads="1"/>
            </p:cNvSpPr>
            <p:nvPr/>
          </p:nvSpPr>
          <p:spPr bwMode="auto">
            <a:xfrm>
              <a:off x="4768672" y="49912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0" name="Oval 2118"/>
            <p:cNvSpPr>
              <a:spLocks noChangeArrowheads="1"/>
            </p:cNvSpPr>
            <p:nvPr/>
          </p:nvSpPr>
          <p:spPr bwMode="auto">
            <a:xfrm>
              <a:off x="4772609" y="500307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1" name="Oval 2119"/>
            <p:cNvSpPr>
              <a:spLocks noChangeArrowheads="1"/>
            </p:cNvSpPr>
            <p:nvPr/>
          </p:nvSpPr>
          <p:spPr bwMode="auto">
            <a:xfrm>
              <a:off x="4776546" y="501783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2" name="Oval 2120"/>
            <p:cNvSpPr>
              <a:spLocks noChangeArrowheads="1"/>
            </p:cNvSpPr>
            <p:nvPr/>
          </p:nvSpPr>
          <p:spPr bwMode="auto">
            <a:xfrm>
              <a:off x="4779500" y="502373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3" name="Oval 2121"/>
            <p:cNvSpPr>
              <a:spLocks noChangeArrowheads="1"/>
            </p:cNvSpPr>
            <p:nvPr/>
          </p:nvSpPr>
          <p:spPr bwMode="auto">
            <a:xfrm>
              <a:off x="4783437" y="50050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4" name="Oval 2122"/>
            <p:cNvSpPr>
              <a:spLocks noChangeArrowheads="1"/>
            </p:cNvSpPr>
            <p:nvPr/>
          </p:nvSpPr>
          <p:spPr bwMode="auto">
            <a:xfrm>
              <a:off x="4787374" y="498535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5" name="Oval 2123"/>
            <p:cNvSpPr>
              <a:spLocks noChangeArrowheads="1"/>
            </p:cNvSpPr>
            <p:nvPr/>
          </p:nvSpPr>
          <p:spPr bwMode="auto">
            <a:xfrm>
              <a:off x="4791311" y="498141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6" name="Oval 2124"/>
            <p:cNvSpPr>
              <a:spLocks noChangeArrowheads="1"/>
            </p:cNvSpPr>
            <p:nvPr/>
          </p:nvSpPr>
          <p:spPr bwMode="auto">
            <a:xfrm>
              <a:off x="4795248" y="50040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7" name="Oval 2125"/>
            <p:cNvSpPr>
              <a:spLocks noChangeArrowheads="1"/>
            </p:cNvSpPr>
            <p:nvPr/>
          </p:nvSpPr>
          <p:spPr bwMode="auto">
            <a:xfrm>
              <a:off x="4799185" y="50266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8" name="Oval 2126"/>
            <p:cNvSpPr>
              <a:spLocks noChangeArrowheads="1"/>
            </p:cNvSpPr>
            <p:nvPr/>
          </p:nvSpPr>
          <p:spPr bwMode="auto">
            <a:xfrm>
              <a:off x="4803122" y="50335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79" name="Oval 2127"/>
            <p:cNvSpPr>
              <a:spLocks noChangeArrowheads="1"/>
            </p:cNvSpPr>
            <p:nvPr/>
          </p:nvSpPr>
          <p:spPr bwMode="auto">
            <a:xfrm>
              <a:off x="4806074" y="50257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0" name="Oval 2128"/>
            <p:cNvSpPr>
              <a:spLocks noChangeArrowheads="1"/>
            </p:cNvSpPr>
            <p:nvPr/>
          </p:nvSpPr>
          <p:spPr bwMode="auto">
            <a:xfrm>
              <a:off x="4810011" y="50168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1" name="Oval 2129"/>
            <p:cNvSpPr>
              <a:spLocks noChangeArrowheads="1"/>
            </p:cNvSpPr>
            <p:nvPr/>
          </p:nvSpPr>
          <p:spPr bwMode="auto">
            <a:xfrm>
              <a:off x="4813948" y="50020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2" name="Oval 2130"/>
            <p:cNvSpPr>
              <a:spLocks noChangeArrowheads="1"/>
            </p:cNvSpPr>
            <p:nvPr/>
          </p:nvSpPr>
          <p:spPr bwMode="auto">
            <a:xfrm>
              <a:off x="4817885" y="50217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3" name="Oval 2131"/>
            <p:cNvSpPr>
              <a:spLocks noChangeArrowheads="1"/>
            </p:cNvSpPr>
            <p:nvPr/>
          </p:nvSpPr>
          <p:spPr bwMode="auto">
            <a:xfrm>
              <a:off x="4821822" y="504539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4" name="Oval 2132"/>
            <p:cNvSpPr>
              <a:spLocks noChangeArrowheads="1"/>
            </p:cNvSpPr>
            <p:nvPr/>
          </p:nvSpPr>
          <p:spPr bwMode="auto">
            <a:xfrm>
              <a:off x="4825759" y="505523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5" name="Oval 2133"/>
            <p:cNvSpPr>
              <a:spLocks noChangeArrowheads="1"/>
            </p:cNvSpPr>
            <p:nvPr/>
          </p:nvSpPr>
          <p:spPr bwMode="auto">
            <a:xfrm>
              <a:off x="4829696" y="503948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6" name="Oval 2134"/>
            <p:cNvSpPr>
              <a:spLocks noChangeArrowheads="1"/>
            </p:cNvSpPr>
            <p:nvPr/>
          </p:nvSpPr>
          <p:spPr bwMode="auto">
            <a:xfrm>
              <a:off x="4832649" y="50247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7" name="Oval 2135"/>
            <p:cNvSpPr>
              <a:spLocks noChangeArrowheads="1"/>
            </p:cNvSpPr>
            <p:nvPr/>
          </p:nvSpPr>
          <p:spPr bwMode="auto">
            <a:xfrm>
              <a:off x="4836586" y="50276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8" name="Oval 2136"/>
            <p:cNvSpPr>
              <a:spLocks noChangeArrowheads="1"/>
            </p:cNvSpPr>
            <p:nvPr/>
          </p:nvSpPr>
          <p:spPr bwMode="auto">
            <a:xfrm>
              <a:off x="4840523" y="503062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89" name="Oval 2137"/>
            <p:cNvSpPr>
              <a:spLocks noChangeArrowheads="1"/>
            </p:cNvSpPr>
            <p:nvPr/>
          </p:nvSpPr>
          <p:spPr bwMode="auto">
            <a:xfrm>
              <a:off x="4844460" y="50522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0" name="Oval 2138"/>
            <p:cNvSpPr>
              <a:spLocks noChangeArrowheads="1"/>
            </p:cNvSpPr>
            <p:nvPr/>
          </p:nvSpPr>
          <p:spPr bwMode="auto">
            <a:xfrm>
              <a:off x="4848397" y="50345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1" name="Oval 2139"/>
            <p:cNvSpPr>
              <a:spLocks noChangeArrowheads="1"/>
            </p:cNvSpPr>
            <p:nvPr/>
          </p:nvSpPr>
          <p:spPr bwMode="auto">
            <a:xfrm>
              <a:off x="4852334" y="50375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2" name="Oval 2140"/>
            <p:cNvSpPr>
              <a:spLocks noChangeArrowheads="1"/>
            </p:cNvSpPr>
            <p:nvPr/>
          </p:nvSpPr>
          <p:spPr bwMode="auto">
            <a:xfrm>
              <a:off x="4856271" y="504539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3" name="Oval 2141"/>
            <p:cNvSpPr>
              <a:spLocks noChangeArrowheads="1"/>
            </p:cNvSpPr>
            <p:nvPr/>
          </p:nvSpPr>
          <p:spPr bwMode="auto">
            <a:xfrm>
              <a:off x="4859223" y="50414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4" name="Oval 2142"/>
            <p:cNvSpPr>
              <a:spLocks noChangeArrowheads="1"/>
            </p:cNvSpPr>
            <p:nvPr/>
          </p:nvSpPr>
          <p:spPr bwMode="auto">
            <a:xfrm>
              <a:off x="4864145" y="50276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5" name="Oval 2143"/>
            <p:cNvSpPr>
              <a:spLocks noChangeArrowheads="1"/>
            </p:cNvSpPr>
            <p:nvPr/>
          </p:nvSpPr>
          <p:spPr bwMode="auto">
            <a:xfrm>
              <a:off x="4867097" y="503062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6" name="Oval 2144"/>
            <p:cNvSpPr>
              <a:spLocks noChangeArrowheads="1"/>
            </p:cNvSpPr>
            <p:nvPr/>
          </p:nvSpPr>
          <p:spPr bwMode="auto">
            <a:xfrm>
              <a:off x="4871034" y="50591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7" name="Oval 2145"/>
            <p:cNvSpPr>
              <a:spLocks noChangeArrowheads="1"/>
            </p:cNvSpPr>
            <p:nvPr/>
          </p:nvSpPr>
          <p:spPr bwMode="auto">
            <a:xfrm>
              <a:off x="4874971" y="505425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8" name="Oval 2146"/>
            <p:cNvSpPr>
              <a:spLocks noChangeArrowheads="1"/>
            </p:cNvSpPr>
            <p:nvPr/>
          </p:nvSpPr>
          <p:spPr bwMode="auto">
            <a:xfrm>
              <a:off x="4878908" y="505326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799" name="Oval 2147"/>
            <p:cNvSpPr>
              <a:spLocks noChangeArrowheads="1"/>
            </p:cNvSpPr>
            <p:nvPr/>
          </p:nvSpPr>
          <p:spPr bwMode="auto">
            <a:xfrm>
              <a:off x="4882845" y="504736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0" name="Oval 2148"/>
            <p:cNvSpPr>
              <a:spLocks noChangeArrowheads="1"/>
            </p:cNvSpPr>
            <p:nvPr/>
          </p:nvSpPr>
          <p:spPr bwMode="auto">
            <a:xfrm>
              <a:off x="4886782" y="504047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1" name="Oval 2149"/>
            <p:cNvSpPr>
              <a:spLocks noChangeArrowheads="1"/>
            </p:cNvSpPr>
            <p:nvPr/>
          </p:nvSpPr>
          <p:spPr bwMode="auto">
            <a:xfrm>
              <a:off x="4890719" y="50345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2" name="Oval 2150"/>
            <p:cNvSpPr>
              <a:spLocks noChangeArrowheads="1"/>
            </p:cNvSpPr>
            <p:nvPr/>
          </p:nvSpPr>
          <p:spPr bwMode="auto">
            <a:xfrm>
              <a:off x="4893673" y="50404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3" name="Oval 2151"/>
            <p:cNvSpPr>
              <a:spLocks noChangeArrowheads="1"/>
            </p:cNvSpPr>
            <p:nvPr/>
          </p:nvSpPr>
          <p:spPr bwMode="auto">
            <a:xfrm>
              <a:off x="4897610" y="504736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4" name="Oval 2152"/>
            <p:cNvSpPr>
              <a:spLocks noChangeArrowheads="1"/>
            </p:cNvSpPr>
            <p:nvPr/>
          </p:nvSpPr>
          <p:spPr bwMode="auto">
            <a:xfrm>
              <a:off x="4901547" y="50690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5" name="Oval 2153"/>
            <p:cNvSpPr>
              <a:spLocks noChangeArrowheads="1"/>
            </p:cNvSpPr>
            <p:nvPr/>
          </p:nvSpPr>
          <p:spPr bwMode="auto">
            <a:xfrm>
              <a:off x="4905484" y="506212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6" name="Oval 2154"/>
            <p:cNvSpPr>
              <a:spLocks noChangeArrowheads="1"/>
            </p:cNvSpPr>
            <p:nvPr/>
          </p:nvSpPr>
          <p:spPr bwMode="auto">
            <a:xfrm>
              <a:off x="4909421" y="504637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7" name="Oval 2155"/>
            <p:cNvSpPr>
              <a:spLocks noChangeArrowheads="1"/>
            </p:cNvSpPr>
            <p:nvPr/>
          </p:nvSpPr>
          <p:spPr bwMode="auto">
            <a:xfrm>
              <a:off x="4913358" y="505917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8" name="Oval 2156"/>
            <p:cNvSpPr>
              <a:spLocks noChangeArrowheads="1"/>
            </p:cNvSpPr>
            <p:nvPr/>
          </p:nvSpPr>
          <p:spPr bwMode="auto">
            <a:xfrm>
              <a:off x="4917295" y="50709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09" name="Oval 2157"/>
            <p:cNvSpPr>
              <a:spLocks noChangeArrowheads="1"/>
            </p:cNvSpPr>
            <p:nvPr/>
          </p:nvSpPr>
          <p:spPr bwMode="auto">
            <a:xfrm>
              <a:off x="4920247" y="50847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0" name="Oval 2158"/>
            <p:cNvSpPr>
              <a:spLocks noChangeArrowheads="1"/>
            </p:cNvSpPr>
            <p:nvPr/>
          </p:nvSpPr>
          <p:spPr bwMode="auto">
            <a:xfrm>
              <a:off x="4924184" y="505523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1" name="Oval 2159"/>
            <p:cNvSpPr>
              <a:spLocks noChangeArrowheads="1"/>
            </p:cNvSpPr>
            <p:nvPr/>
          </p:nvSpPr>
          <p:spPr bwMode="auto">
            <a:xfrm>
              <a:off x="4928121" y="504637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2" name="Oval 2161"/>
            <p:cNvSpPr>
              <a:spLocks noChangeArrowheads="1"/>
            </p:cNvSpPr>
            <p:nvPr/>
          </p:nvSpPr>
          <p:spPr bwMode="auto">
            <a:xfrm>
              <a:off x="4932058" y="50640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3" name="Oval 2162"/>
            <p:cNvSpPr>
              <a:spLocks noChangeArrowheads="1"/>
            </p:cNvSpPr>
            <p:nvPr/>
          </p:nvSpPr>
          <p:spPr bwMode="auto">
            <a:xfrm>
              <a:off x="4935995" y="507885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4" name="Oval 2163"/>
            <p:cNvSpPr>
              <a:spLocks noChangeArrowheads="1"/>
            </p:cNvSpPr>
            <p:nvPr/>
          </p:nvSpPr>
          <p:spPr bwMode="auto">
            <a:xfrm>
              <a:off x="4939932" y="50709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5" name="Oval 2164"/>
            <p:cNvSpPr>
              <a:spLocks noChangeArrowheads="1"/>
            </p:cNvSpPr>
            <p:nvPr/>
          </p:nvSpPr>
          <p:spPr bwMode="auto">
            <a:xfrm>
              <a:off x="4943869" y="508870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6" name="Oval 2165"/>
            <p:cNvSpPr>
              <a:spLocks noChangeArrowheads="1"/>
            </p:cNvSpPr>
            <p:nvPr/>
          </p:nvSpPr>
          <p:spPr bwMode="auto">
            <a:xfrm>
              <a:off x="4946822" y="508771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7" name="Oval 2166"/>
            <p:cNvSpPr>
              <a:spLocks noChangeArrowheads="1"/>
            </p:cNvSpPr>
            <p:nvPr/>
          </p:nvSpPr>
          <p:spPr bwMode="auto">
            <a:xfrm>
              <a:off x="4950759" y="506999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8" name="Oval 2167"/>
            <p:cNvSpPr>
              <a:spLocks noChangeArrowheads="1"/>
            </p:cNvSpPr>
            <p:nvPr/>
          </p:nvSpPr>
          <p:spPr bwMode="auto">
            <a:xfrm>
              <a:off x="4954696" y="50581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19" name="Oval 2168"/>
            <p:cNvSpPr>
              <a:spLocks noChangeArrowheads="1"/>
            </p:cNvSpPr>
            <p:nvPr/>
          </p:nvSpPr>
          <p:spPr bwMode="auto">
            <a:xfrm>
              <a:off x="4958633" y="50660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0" name="Oval 2169"/>
            <p:cNvSpPr>
              <a:spLocks noChangeArrowheads="1"/>
            </p:cNvSpPr>
            <p:nvPr/>
          </p:nvSpPr>
          <p:spPr bwMode="auto">
            <a:xfrm>
              <a:off x="4962570" y="50581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1" name="Oval 2170"/>
            <p:cNvSpPr>
              <a:spLocks noChangeArrowheads="1"/>
            </p:cNvSpPr>
            <p:nvPr/>
          </p:nvSpPr>
          <p:spPr bwMode="auto">
            <a:xfrm>
              <a:off x="4966507" y="50522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2" name="Oval 2171"/>
            <p:cNvSpPr>
              <a:spLocks noChangeArrowheads="1"/>
            </p:cNvSpPr>
            <p:nvPr/>
          </p:nvSpPr>
          <p:spPr bwMode="auto">
            <a:xfrm>
              <a:off x="4970444" y="505326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3" name="Oval 2172"/>
            <p:cNvSpPr>
              <a:spLocks noChangeArrowheads="1"/>
            </p:cNvSpPr>
            <p:nvPr/>
          </p:nvSpPr>
          <p:spPr bwMode="auto">
            <a:xfrm>
              <a:off x="4973397" y="50503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4" name="Oval 2173"/>
            <p:cNvSpPr>
              <a:spLocks noChangeArrowheads="1"/>
            </p:cNvSpPr>
            <p:nvPr/>
          </p:nvSpPr>
          <p:spPr bwMode="auto">
            <a:xfrm>
              <a:off x="4977334" y="506212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5" name="Oval 2174"/>
            <p:cNvSpPr>
              <a:spLocks noChangeArrowheads="1"/>
            </p:cNvSpPr>
            <p:nvPr/>
          </p:nvSpPr>
          <p:spPr bwMode="auto">
            <a:xfrm>
              <a:off x="4981271" y="507984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6" name="Oval 2175"/>
            <p:cNvSpPr>
              <a:spLocks noChangeArrowheads="1"/>
            </p:cNvSpPr>
            <p:nvPr/>
          </p:nvSpPr>
          <p:spPr bwMode="auto">
            <a:xfrm>
              <a:off x="4985208" y="508771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7" name="Oval 2176"/>
            <p:cNvSpPr>
              <a:spLocks noChangeArrowheads="1"/>
            </p:cNvSpPr>
            <p:nvPr/>
          </p:nvSpPr>
          <p:spPr bwMode="auto">
            <a:xfrm>
              <a:off x="4989145" y="50768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8" name="Oval 2177"/>
            <p:cNvSpPr>
              <a:spLocks noChangeArrowheads="1"/>
            </p:cNvSpPr>
            <p:nvPr/>
          </p:nvSpPr>
          <p:spPr bwMode="auto">
            <a:xfrm>
              <a:off x="4993082" y="505425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29" name="Oval 2178"/>
            <p:cNvSpPr>
              <a:spLocks noChangeArrowheads="1"/>
            </p:cNvSpPr>
            <p:nvPr/>
          </p:nvSpPr>
          <p:spPr bwMode="auto">
            <a:xfrm>
              <a:off x="4996035" y="506507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0" name="Oval 2179"/>
            <p:cNvSpPr>
              <a:spLocks noChangeArrowheads="1"/>
            </p:cNvSpPr>
            <p:nvPr/>
          </p:nvSpPr>
          <p:spPr bwMode="auto">
            <a:xfrm>
              <a:off x="4999972" y="50896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1" name="Oval 2180"/>
            <p:cNvSpPr>
              <a:spLocks noChangeArrowheads="1"/>
            </p:cNvSpPr>
            <p:nvPr/>
          </p:nvSpPr>
          <p:spPr bwMode="auto">
            <a:xfrm>
              <a:off x="5003909" y="50926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2" name="Oval 2181"/>
            <p:cNvSpPr>
              <a:spLocks noChangeArrowheads="1"/>
            </p:cNvSpPr>
            <p:nvPr/>
          </p:nvSpPr>
          <p:spPr bwMode="auto">
            <a:xfrm>
              <a:off x="5007846" y="509854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3" name="Oval 2182"/>
            <p:cNvSpPr>
              <a:spLocks noChangeArrowheads="1"/>
            </p:cNvSpPr>
            <p:nvPr/>
          </p:nvSpPr>
          <p:spPr bwMode="auto">
            <a:xfrm>
              <a:off x="5011783" y="509165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4" name="Oval 2183"/>
            <p:cNvSpPr>
              <a:spLocks noChangeArrowheads="1"/>
            </p:cNvSpPr>
            <p:nvPr/>
          </p:nvSpPr>
          <p:spPr bwMode="auto">
            <a:xfrm>
              <a:off x="5015720" y="507885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5" name="Oval 2184"/>
            <p:cNvSpPr>
              <a:spLocks noChangeArrowheads="1"/>
            </p:cNvSpPr>
            <p:nvPr/>
          </p:nvSpPr>
          <p:spPr bwMode="auto">
            <a:xfrm>
              <a:off x="5019657" y="506114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6" name="Oval 2185"/>
            <p:cNvSpPr>
              <a:spLocks noChangeArrowheads="1"/>
            </p:cNvSpPr>
            <p:nvPr/>
          </p:nvSpPr>
          <p:spPr bwMode="auto">
            <a:xfrm>
              <a:off x="5022609" y="50729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7" name="Oval 2186"/>
            <p:cNvSpPr>
              <a:spLocks noChangeArrowheads="1"/>
            </p:cNvSpPr>
            <p:nvPr/>
          </p:nvSpPr>
          <p:spPr bwMode="auto">
            <a:xfrm>
              <a:off x="5027531" y="50768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8" name="Oval 2187"/>
            <p:cNvSpPr>
              <a:spLocks noChangeArrowheads="1"/>
            </p:cNvSpPr>
            <p:nvPr/>
          </p:nvSpPr>
          <p:spPr bwMode="auto">
            <a:xfrm>
              <a:off x="5030483" y="50847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39" name="Oval 2188"/>
            <p:cNvSpPr>
              <a:spLocks noChangeArrowheads="1"/>
            </p:cNvSpPr>
            <p:nvPr/>
          </p:nvSpPr>
          <p:spPr bwMode="auto">
            <a:xfrm>
              <a:off x="5034420" y="50818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0" name="Oval 2189"/>
            <p:cNvSpPr>
              <a:spLocks noChangeArrowheads="1"/>
            </p:cNvSpPr>
            <p:nvPr/>
          </p:nvSpPr>
          <p:spPr bwMode="auto">
            <a:xfrm>
              <a:off x="5038357" y="50827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1" name="Oval 2190"/>
            <p:cNvSpPr>
              <a:spLocks noChangeArrowheads="1"/>
            </p:cNvSpPr>
            <p:nvPr/>
          </p:nvSpPr>
          <p:spPr bwMode="auto">
            <a:xfrm>
              <a:off x="5042294" y="507885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2" name="Oval 2191"/>
            <p:cNvSpPr>
              <a:spLocks noChangeArrowheads="1"/>
            </p:cNvSpPr>
            <p:nvPr/>
          </p:nvSpPr>
          <p:spPr bwMode="auto">
            <a:xfrm>
              <a:off x="5046231" y="50719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3" name="Oval 2192"/>
            <p:cNvSpPr>
              <a:spLocks noChangeArrowheads="1"/>
            </p:cNvSpPr>
            <p:nvPr/>
          </p:nvSpPr>
          <p:spPr bwMode="auto">
            <a:xfrm>
              <a:off x="5049184" y="50444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4" name="Oval 2193"/>
            <p:cNvSpPr>
              <a:spLocks noChangeArrowheads="1"/>
            </p:cNvSpPr>
            <p:nvPr/>
          </p:nvSpPr>
          <p:spPr bwMode="auto">
            <a:xfrm>
              <a:off x="5054105" y="50345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5" name="Oval 2194"/>
            <p:cNvSpPr>
              <a:spLocks noChangeArrowheads="1"/>
            </p:cNvSpPr>
            <p:nvPr/>
          </p:nvSpPr>
          <p:spPr bwMode="auto">
            <a:xfrm>
              <a:off x="5057058" y="50109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6" name="Oval 2195"/>
            <p:cNvSpPr>
              <a:spLocks noChangeArrowheads="1"/>
            </p:cNvSpPr>
            <p:nvPr/>
          </p:nvSpPr>
          <p:spPr bwMode="auto">
            <a:xfrm>
              <a:off x="5060995" y="50266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7" name="Oval 2196"/>
            <p:cNvSpPr>
              <a:spLocks noChangeArrowheads="1"/>
            </p:cNvSpPr>
            <p:nvPr/>
          </p:nvSpPr>
          <p:spPr bwMode="auto">
            <a:xfrm>
              <a:off x="5064932" y="50434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8" name="Oval 2197"/>
            <p:cNvSpPr>
              <a:spLocks noChangeArrowheads="1"/>
            </p:cNvSpPr>
            <p:nvPr/>
          </p:nvSpPr>
          <p:spPr bwMode="auto">
            <a:xfrm>
              <a:off x="5068869" y="503653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49" name="Oval 2198"/>
            <p:cNvSpPr>
              <a:spLocks noChangeArrowheads="1"/>
            </p:cNvSpPr>
            <p:nvPr/>
          </p:nvSpPr>
          <p:spPr bwMode="auto">
            <a:xfrm>
              <a:off x="5072806" y="501980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0" name="Oval 2199"/>
            <p:cNvSpPr>
              <a:spLocks noChangeArrowheads="1"/>
            </p:cNvSpPr>
            <p:nvPr/>
          </p:nvSpPr>
          <p:spPr bwMode="auto">
            <a:xfrm>
              <a:off x="5076743" y="49961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1" name="Oval 2200"/>
            <p:cNvSpPr>
              <a:spLocks noChangeArrowheads="1"/>
            </p:cNvSpPr>
            <p:nvPr/>
          </p:nvSpPr>
          <p:spPr bwMode="auto">
            <a:xfrm>
              <a:off x="5080680" y="49853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2" name="Oval 2201"/>
            <p:cNvSpPr>
              <a:spLocks noChangeArrowheads="1"/>
            </p:cNvSpPr>
            <p:nvPr/>
          </p:nvSpPr>
          <p:spPr bwMode="auto">
            <a:xfrm>
              <a:off x="5083633" y="497944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3" name="Oval 2202"/>
            <p:cNvSpPr>
              <a:spLocks noChangeArrowheads="1"/>
            </p:cNvSpPr>
            <p:nvPr/>
          </p:nvSpPr>
          <p:spPr bwMode="auto">
            <a:xfrm>
              <a:off x="5087570" y="499618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4" name="Oval 2203"/>
            <p:cNvSpPr>
              <a:spLocks noChangeArrowheads="1"/>
            </p:cNvSpPr>
            <p:nvPr/>
          </p:nvSpPr>
          <p:spPr bwMode="auto">
            <a:xfrm>
              <a:off x="5091507" y="49814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5" name="Oval 2204"/>
            <p:cNvSpPr>
              <a:spLocks noChangeArrowheads="1"/>
            </p:cNvSpPr>
            <p:nvPr/>
          </p:nvSpPr>
          <p:spPr bwMode="auto">
            <a:xfrm>
              <a:off x="5095444" y="495681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6" name="Oval 2205"/>
            <p:cNvSpPr>
              <a:spLocks noChangeArrowheads="1"/>
            </p:cNvSpPr>
            <p:nvPr/>
          </p:nvSpPr>
          <p:spPr bwMode="auto">
            <a:xfrm>
              <a:off x="5099381" y="49410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7" name="Oval 2206"/>
            <p:cNvSpPr>
              <a:spLocks noChangeArrowheads="1"/>
            </p:cNvSpPr>
            <p:nvPr/>
          </p:nvSpPr>
          <p:spPr bwMode="auto">
            <a:xfrm>
              <a:off x="5103318" y="49410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8" name="Oval 2207"/>
            <p:cNvSpPr>
              <a:spLocks noChangeArrowheads="1"/>
            </p:cNvSpPr>
            <p:nvPr/>
          </p:nvSpPr>
          <p:spPr bwMode="auto">
            <a:xfrm>
              <a:off x="5107255" y="493811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59" name="Oval 2208"/>
            <p:cNvSpPr>
              <a:spLocks noChangeArrowheads="1"/>
            </p:cNvSpPr>
            <p:nvPr/>
          </p:nvSpPr>
          <p:spPr bwMode="auto">
            <a:xfrm>
              <a:off x="5110208" y="49538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0" name="Oval 2209"/>
            <p:cNvSpPr>
              <a:spLocks noChangeArrowheads="1"/>
            </p:cNvSpPr>
            <p:nvPr/>
          </p:nvSpPr>
          <p:spPr bwMode="auto">
            <a:xfrm>
              <a:off x="5114145" y="493811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1" name="Oval 2210"/>
            <p:cNvSpPr>
              <a:spLocks noChangeArrowheads="1"/>
            </p:cNvSpPr>
            <p:nvPr/>
          </p:nvSpPr>
          <p:spPr bwMode="auto">
            <a:xfrm>
              <a:off x="5118082" y="489775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2" name="Oval 2211"/>
            <p:cNvSpPr>
              <a:spLocks noChangeArrowheads="1"/>
            </p:cNvSpPr>
            <p:nvPr/>
          </p:nvSpPr>
          <p:spPr bwMode="auto">
            <a:xfrm>
              <a:off x="5122019" y="491744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3" name="Oval 2212"/>
            <p:cNvSpPr>
              <a:spLocks noChangeArrowheads="1"/>
            </p:cNvSpPr>
            <p:nvPr/>
          </p:nvSpPr>
          <p:spPr bwMode="auto">
            <a:xfrm>
              <a:off x="5125956" y="49390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4" name="Oval 2213"/>
            <p:cNvSpPr>
              <a:spLocks noChangeArrowheads="1"/>
            </p:cNvSpPr>
            <p:nvPr/>
          </p:nvSpPr>
          <p:spPr bwMode="auto">
            <a:xfrm>
              <a:off x="5129893" y="49194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5" name="Oval 2214"/>
            <p:cNvSpPr>
              <a:spLocks noChangeArrowheads="1"/>
            </p:cNvSpPr>
            <p:nvPr/>
          </p:nvSpPr>
          <p:spPr bwMode="auto">
            <a:xfrm>
              <a:off x="5133830" y="49233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6" name="Oval 2215"/>
            <p:cNvSpPr>
              <a:spLocks noChangeArrowheads="1"/>
            </p:cNvSpPr>
            <p:nvPr/>
          </p:nvSpPr>
          <p:spPr bwMode="auto">
            <a:xfrm>
              <a:off x="5136782" y="489480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7" name="Oval 2216"/>
            <p:cNvSpPr>
              <a:spLocks noChangeArrowheads="1"/>
            </p:cNvSpPr>
            <p:nvPr/>
          </p:nvSpPr>
          <p:spPr bwMode="auto">
            <a:xfrm>
              <a:off x="5140719" y="48731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8" name="Oval 2217"/>
            <p:cNvSpPr>
              <a:spLocks noChangeArrowheads="1"/>
            </p:cNvSpPr>
            <p:nvPr/>
          </p:nvSpPr>
          <p:spPr bwMode="auto">
            <a:xfrm>
              <a:off x="5144656" y="487610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69" name="Oval 2218"/>
            <p:cNvSpPr>
              <a:spLocks noChangeArrowheads="1"/>
            </p:cNvSpPr>
            <p:nvPr/>
          </p:nvSpPr>
          <p:spPr bwMode="auto">
            <a:xfrm>
              <a:off x="5148593" y="48839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0" name="Oval 2219"/>
            <p:cNvSpPr>
              <a:spLocks noChangeArrowheads="1"/>
            </p:cNvSpPr>
            <p:nvPr/>
          </p:nvSpPr>
          <p:spPr bwMode="auto">
            <a:xfrm>
              <a:off x="5152530" y="486724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1" name="Oval 2220"/>
            <p:cNvSpPr>
              <a:spLocks noChangeArrowheads="1"/>
            </p:cNvSpPr>
            <p:nvPr/>
          </p:nvSpPr>
          <p:spPr bwMode="auto">
            <a:xfrm>
              <a:off x="5156467" y="48180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2" name="Oval 2221"/>
            <p:cNvSpPr>
              <a:spLocks noChangeArrowheads="1"/>
            </p:cNvSpPr>
            <p:nvPr/>
          </p:nvSpPr>
          <p:spPr bwMode="auto">
            <a:xfrm>
              <a:off x="5160404" y="477669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3" name="Oval 2222"/>
            <p:cNvSpPr>
              <a:spLocks noChangeArrowheads="1"/>
            </p:cNvSpPr>
            <p:nvPr/>
          </p:nvSpPr>
          <p:spPr bwMode="auto">
            <a:xfrm>
              <a:off x="5163357" y="477078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4" name="Oval 2223"/>
            <p:cNvSpPr>
              <a:spLocks noChangeArrowheads="1"/>
            </p:cNvSpPr>
            <p:nvPr/>
          </p:nvSpPr>
          <p:spPr bwMode="auto">
            <a:xfrm>
              <a:off x="5167294" y="478653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5" name="Oval 2224"/>
            <p:cNvSpPr>
              <a:spLocks noChangeArrowheads="1"/>
            </p:cNvSpPr>
            <p:nvPr/>
          </p:nvSpPr>
          <p:spPr bwMode="auto">
            <a:xfrm>
              <a:off x="5171231" y="476488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6" name="Oval 2225"/>
            <p:cNvSpPr>
              <a:spLocks noChangeArrowheads="1"/>
            </p:cNvSpPr>
            <p:nvPr/>
          </p:nvSpPr>
          <p:spPr bwMode="auto">
            <a:xfrm>
              <a:off x="5175168" y="472551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7" name="Oval 2226"/>
            <p:cNvSpPr>
              <a:spLocks noChangeArrowheads="1"/>
            </p:cNvSpPr>
            <p:nvPr/>
          </p:nvSpPr>
          <p:spPr bwMode="auto">
            <a:xfrm>
              <a:off x="5179105" y="47137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8" name="Oval 2227"/>
            <p:cNvSpPr>
              <a:spLocks noChangeArrowheads="1"/>
            </p:cNvSpPr>
            <p:nvPr/>
          </p:nvSpPr>
          <p:spPr bwMode="auto">
            <a:xfrm>
              <a:off x="5183042" y="46930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79" name="Oval 2228"/>
            <p:cNvSpPr>
              <a:spLocks noChangeArrowheads="1"/>
            </p:cNvSpPr>
            <p:nvPr/>
          </p:nvSpPr>
          <p:spPr bwMode="auto">
            <a:xfrm>
              <a:off x="5186979" y="466252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0" name="Oval 2229"/>
            <p:cNvSpPr>
              <a:spLocks noChangeArrowheads="1"/>
            </p:cNvSpPr>
            <p:nvPr/>
          </p:nvSpPr>
          <p:spPr bwMode="auto">
            <a:xfrm>
              <a:off x="5190916" y="46123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1" name="Oval 2230"/>
            <p:cNvSpPr>
              <a:spLocks noChangeArrowheads="1"/>
            </p:cNvSpPr>
            <p:nvPr/>
          </p:nvSpPr>
          <p:spPr bwMode="auto">
            <a:xfrm>
              <a:off x="5193869" y="460346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2" name="Oval 2231"/>
            <p:cNvSpPr>
              <a:spLocks noChangeArrowheads="1"/>
            </p:cNvSpPr>
            <p:nvPr/>
          </p:nvSpPr>
          <p:spPr bwMode="auto">
            <a:xfrm>
              <a:off x="5197806" y="458870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3" name="Oval 2232"/>
            <p:cNvSpPr>
              <a:spLocks noChangeArrowheads="1"/>
            </p:cNvSpPr>
            <p:nvPr/>
          </p:nvSpPr>
          <p:spPr bwMode="auto">
            <a:xfrm>
              <a:off x="5201743" y="45385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4" name="Oval 2233"/>
            <p:cNvSpPr>
              <a:spLocks noChangeArrowheads="1"/>
            </p:cNvSpPr>
            <p:nvPr/>
          </p:nvSpPr>
          <p:spPr bwMode="auto">
            <a:xfrm>
              <a:off x="5205680" y="444696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5" name="Oval 2234"/>
            <p:cNvSpPr>
              <a:spLocks noChangeArrowheads="1"/>
            </p:cNvSpPr>
            <p:nvPr/>
          </p:nvSpPr>
          <p:spPr bwMode="auto">
            <a:xfrm>
              <a:off x="5209617" y="44213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6" name="Oval 2235"/>
            <p:cNvSpPr>
              <a:spLocks noChangeArrowheads="1"/>
            </p:cNvSpPr>
            <p:nvPr/>
          </p:nvSpPr>
          <p:spPr bwMode="auto">
            <a:xfrm>
              <a:off x="5213554" y="44361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7" name="Oval 2236"/>
            <p:cNvSpPr>
              <a:spLocks noChangeArrowheads="1"/>
            </p:cNvSpPr>
            <p:nvPr/>
          </p:nvSpPr>
          <p:spPr bwMode="auto">
            <a:xfrm>
              <a:off x="5217491" y="443417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8" name="Oval 2237"/>
            <p:cNvSpPr>
              <a:spLocks noChangeArrowheads="1"/>
            </p:cNvSpPr>
            <p:nvPr/>
          </p:nvSpPr>
          <p:spPr bwMode="auto">
            <a:xfrm>
              <a:off x="5220444" y="445484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89" name="Oval 2238"/>
            <p:cNvSpPr>
              <a:spLocks noChangeArrowheads="1"/>
            </p:cNvSpPr>
            <p:nvPr/>
          </p:nvSpPr>
          <p:spPr bwMode="auto">
            <a:xfrm>
              <a:off x="5224381" y="44351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0" name="Oval 2239"/>
            <p:cNvSpPr>
              <a:spLocks noChangeArrowheads="1"/>
            </p:cNvSpPr>
            <p:nvPr/>
          </p:nvSpPr>
          <p:spPr bwMode="auto">
            <a:xfrm>
              <a:off x="5228318" y="442334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1" name="Oval 2240"/>
            <p:cNvSpPr>
              <a:spLocks noChangeArrowheads="1"/>
            </p:cNvSpPr>
            <p:nvPr/>
          </p:nvSpPr>
          <p:spPr bwMode="auto">
            <a:xfrm>
              <a:off x="5232255" y="443417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2" name="Oval 2241"/>
            <p:cNvSpPr>
              <a:spLocks noChangeArrowheads="1"/>
            </p:cNvSpPr>
            <p:nvPr/>
          </p:nvSpPr>
          <p:spPr bwMode="auto">
            <a:xfrm>
              <a:off x="5236192" y="440563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3" name="Oval 2242"/>
            <p:cNvSpPr>
              <a:spLocks noChangeArrowheads="1"/>
            </p:cNvSpPr>
            <p:nvPr/>
          </p:nvSpPr>
          <p:spPr bwMode="auto">
            <a:xfrm>
              <a:off x="5240129" y="4410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4" name="Oval 2243"/>
            <p:cNvSpPr>
              <a:spLocks noChangeArrowheads="1"/>
            </p:cNvSpPr>
            <p:nvPr/>
          </p:nvSpPr>
          <p:spPr bwMode="auto">
            <a:xfrm>
              <a:off x="5244066" y="44509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5" name="Oval 2244"/>
            <p:cNvSpPr>
              <a:spLocks noChangeArrowheads="1"/>
            </p:cNvSpPr>
            <p:nvPr/>
          </p:nvSpPr>
          <p:spPr bwMode="auto">
            <a:xfrm>
              <a:off x="5247018" y="451586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6" name="Oval 2245"/>
            <p:cNvSpPr>
              <a:spLocks noChangeArrowheads="1"/>
            </p:cNvSpPr>
            <p:nvPr/>
          </p:nvSpPr>
          <p:spPr bwMode="auto">
            <a:xfrm>
              <a:off x="5250955" y="45463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7" name="Oval 2246"/>
            <p:cNvSpPr>
              <a:spLocks noChangeArrowheads="1"/>
            </p:cNvSpPr>
            <p:nvPr/>
          </p:nvSpPr>
          <p:spPr bwMode="auto">
            <a:xfrm>
              <a:off x="5254892" y="45965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8" name="Oval 2247"/>
            <p:cNvSpPr>
              <a:spLocks noChangeArrowheads="1"/>
            </p:cNvSpPr>
            <p:nvPr/>
          </p:nvSpPr>
          <p:spPr bwMode="auto">
            <a:xfrm>
              <a:off x="5258829" y="462413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899" name="Oval 2248"/>
            <p:cNvSpPr>
              <a:spLocks noChangeArrowheads="1"/>
            </p:cNvSpPr>
            <p:nvPr/>
          </p:nvSpPr>
          <p:spPr bwMode="auto">
            <a:xfrm>
              <a:off x="5262766" y="46713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0" name="Oval 2249"/>
            <p:cNvSpPr>
              <a:spLocks noChangeArrowheads="1"/>
            </p:cNvSpPr>
            <p:nvPr/>
          </p:nvSpPr>
          <p:spPr bwMode="auto">
            <a:xfrm>
              <a:off x="5266703" y="47353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1" name="Oval 2250"/>
            <p:cNvSpPr>
              <a:spLocks noChangeArrowheads="1"/>
            </p:cNvSpPr>
            <p:nvPr/>
          </p:nvSpPr>
          <p:spPr bwMode="auto">
            <a:xfrm>
              <a:off x="5270640" y="482492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2" name="Oval 2251"/>
            <p:cNvSpPr>
              <a:spLocks noChangeArrowheads="1"/>
            </p:cNvSpPr>
            <p:nvPr/>
          </p:nvSpPr>
          <p:spPr bwMode="auto">
            <a:xfrm>
              <a:off x="5273593" y="484559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3" name="Oval 2252"/>
            <p:cNvSpPr>
              <a:spLocks noChangeArrowheads="1"/>
            </p:cNvSpPr>
            <p:nvPr/>
          </p:nvSpPr>
          <p:spPr bwMode="auto">
            <a:xfrm>
              <a:off x="5277530" y="484460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4" name="Oval 2253"/>
            <p:cNvSpPr>
              <a:spLocks noChangeArrowheads="1"/>
            </p:cNvSpPr>
            <p:nvPr/>
          </p:nvSpPr>
          <p:spPr bwMode="auto">
            <a:xfrm>
              <a:off x="5281467" y="486724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5" name="Oval 2254"/>
            <p:cNvSpPr>
              <a:spLocks noChangeArrowheads="1"/>
            </p:cNvSpPr>
            <p:nvPr/>
          </p:nvSpPr>
          <p:spPr bwMode="auto">
            <a:xfrm>
              <a:off x="5285404" y="492433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6" name="Oval 2255"/>
            <p:cNvSpPr>
              <a:spLocks noChangeArrowheads="1"/>
            </p:cNvSpPr>
            <p:nvPr/>
          </p:nvSpPr>
          <p:spPr bwMode="auto">
            <a:xfrm>
              <a:off x="5289341" y="495976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7" name="Oval 2256"/>
            <p:cNvSpPr>
              <a:spLocks noChangeArrowheads="1"/>
            </p:cNvSpPr>
            <p:nvPr/>
          </p:nvSpPr>
          <p:spPr bwMode="auto">
            <a:xfrm>
              <a:off x="5293278" y="49991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8" name="Oval 2257"/>
            <p:cNvSpPr>
              <a:spLocks noChangeArrowheads="1"/>
            </p:cNvSpPr>
            <p:nvPr/>
          </p:nvSpPr>
          <p:spPr bwMode="auto">
            <a:xfrm>
              <a:off x="5297215" y="50266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09" name="Oval 2258"/>
            <p:cNvSpPr>
              <a:spLocks noChangeArrowheads="1"/>
            </p:cNvSpPr>
            <p:nvPr/>
          </p:nvSpPr>
          <p:spPr bwMode="auto">
            <a:xfrm>
              <a:off x="5300168" y="503653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0" name="Oval 2259"/>
            <p:cNvSpPr>
              <a:spLocks noChangeArrowheads="1"/>
            </p:cNvSpPr>
            <p:nvPr/>
          </p:nvSpPr>
          <p:spPr bwMode="auto">
            <a:xfrm>
              <a:off x="5304105" y="50611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1" name="Oval 2260"/>
            <p:cNvSpPr>
              <a:spLocks noChangeArrowheads="1"/>
            </p:cNvSpPr>
            <p:nvPr/>
          </p:nvSpPr>
          <p:spPr bwMode="auto">
            <a:xfrm>
              <a:off x="5308042" y="50936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2" name="Oval 2261"/>
            <p:cNvSpPr>
              <a:spLocks noChangeArrowheads="1"/>
            </p:cNvSpPr>
            <p:nvPr/>
          </p:nvSpPr>
          <p:spPr bwMode="auto">
            <a:xfrm>
              <a:off x="5311979" y="511921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3" name="Oval 2262"/>
            <p:cNvSpPr>
              <a:spLocks noChangeArrowheads="1"/>
            </p:cNvSpPr>
            <p:nvPr/>
          </p:nvSpPr>
          <p:spPr bwMode="auto">
            <a:xfrm>
              <a:off x="5315916" y="512905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4" name="Oval 2263"/>
            <p:cNvSpPr>
              <a:spLocks noChangeArrowheads="1"/>
            </p:cNvSpPr>
            <p:nvPr/>
          </p:nvSpPr>
          <p:spPr bwMode="auto">
            <a:xfrm>
              <a:off x="5319853" y="513791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5" name="Oval 2264"/>
            <p:cNvSpPr>
              <a:spLocks noChangeArrowheads="1"/>
            </p:cNvSpPr>
            <p:nvPr/>
          </p:nvSpPr>
          <p:spPr bwMode="auto">
            <a:xfrm>
              <a:off x="5323790" y="515464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6" name="Oval 2265"/>
            <p:cNvSpPr>
              <a:spLocks noChangeArrowheads="1"/>
            </p:cNvSpPr>
            <p:nvPr/>
          </p:nvSpPr>
          <p:spPr bwMode="auto">
            <a:xfrm>
              <a:off x="5326743" y="51664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7" name="Oval 2266"/>
            <p:cNvSpPr>
              <a:spLocks noChangeArrowheads="1"/>
            </p:cNvSpPr>
            <p:nvPr/>
          </p:nvSpPr>
          <p:spPr bwMode="auto">
            <a:xfrm>
              <a:off x="5330680" y="516744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8" name="Oval 2267"/>
            <p:cNvSpPr>
              <a:spLocks noChangeArrowheads="1"/>
            </p:cNvSpPr>
            <p:nvPr/>
          </p:nvSpPr>
          <p:spPr bwMode="auto">
            <a:xfrm>
              <a:off x="5334617" y="51841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19" name="Oval 2268"/>
            <p:cNvSpPr>
              <a:spLocks noChangeArrowheads="1"/>
            </p:cNvSpPr>
            <p:nvPr/>
          </p:nvSpPr>
          <p:spPr bwMode="auto">
            <a:xfrm>
              <a:off x="5338554" y="52009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0" name="Oval 2269"/>
            <p:cNvSpPr>
              <a:spLocks noChangeArrowheads="1"/>
            </p:cNvSpPr>
            <p:nvPr/>
          </p:nvSpPr>
          <p:spPr bwMode="auto">
            <a:xfrm>
              <a:off x="5342491" y="521763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1" name="Oval 2270"/>
            <p:cNvSpPr>
              <a:spLocks noChangeArrowheads="1"/>
            </p:cNvSpPr>
            <p:nvPr/>
          </p:nvSpPr>
          <p:spPr bwMode="auto">
            <a:xfrm>
              <a:off x="5346428" y="523929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2" name="Oval 2271"/>
            <p:cNvSpPr>
              <a:spLocks noChangeArrowheads="1"/>
            </p:cNvSpPr>
            <p:nvPr/>
          </p:nvSpPr>
          <p:spPr bwMode="auto">
            <a:xfrm>
              <a:off x="5350365" y="52461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3" name="Oval 2272"/>
            <p:cNvSpPr>
              <a:spLocks noChangeArrowheads="1"/>
            </p:cNvSpPr>
            <p:nvPr/>
          </p:nvSpPr>
          <p:spPr bwMode="auto">
            <a:xfrm>
              <a:off x="5353317" y="525602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4" name="Oval 2273"/>
            <p:cNvSpPr>
              <a:spLocks noChangeArrowheads="1"/>
            </p:cNvSpPr>
            <p:nvPr/>
          </p:nvSpPr>
          <p:spPr bwMode="auto">
            <a:xfrm>
              <a:off x="5357254" y="525897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5" name="Oval 2274"/>
            <p:cNvSpPr>
              <a:spLocks noChangeArrowheads="1"/>
            </p:cNvSpPr>
            <p:nvPr/>
          </p:nvSpPr>
          <p:spPr bwMode="auto">
            <a:xfrm>
              <a:off x="5361191" y="52747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6" name="Oval 2275"/>
            <p:cNvSpPr>
              <a:spLocks noChangeArrowheads="1"/>
            </p:cNvSpPr>
            <p:nvPr/>
          </p:nvSpPr>
          <p:spPr bwMode="auto">
            <a:xfrm>
              <a:off x="5365128" y="528358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7" name="Oval 2276"/>
            <p:cNvSpPr>
              <a:spLocks noChangeArrowheads="1"/>
            </p:cNvSpPr>
            <p:nvPr/>
          </p:nvSpPr>
          <p:spPr bwMode="auto">
            <a:xfrm>
              <a:off x="5369065" y="52865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8" name="Oval 2277"/>
            <p:cNvSpPr>
              <a:spLocks noChangeArrowheads="1"/>
            </p:cNvSpPr>
            <p:nvPr/>
          </p:nvSpPr>
          <p:spPr bwMode="auto">
            <a:xfrm>
              <a:off x="5373002" y="529736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29" name="Oval 2278"/>
            <p:cNvSpPr>
              <a:spLocks noChangeArrowheads="1"/>
            </p:cNvSpPr>
            <p:nvPr/>
          </p:nvSpPr>
          <p:spPr bwMode="auto">
            <a:xfrm>
              <a:off x="5376939" y="529834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0" name="Oval 2279"/>
            <p:cNvSpPr>
              <a:spLocks noChangeArrowheads="1"/>
            </p:cNvSpPr>
            <p:nvPr/>
          </p:nvSpPr>
          <p:spPr bwMode="auto">
            <a:xfrm>
              <a:off x="5380876" y="53101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1" name="Oval 2280"/>
            <p:cNvSpPr>
              <a:spLocks noChangeArrowheads="1"/>
            </p:cNvSpPr>
            <p:nvPr/>
          </p:nvSpPr>
          <p:spPr bwMode="auto">
            <a:xfrm>
              <a:off x="5383829" y="531704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2" name="Oval 2281"/>
            <p:cNvSpPr>
              <a:spLocks noChangeArrowheads="1"/>
            </p:cNvSpPr>
            <p:nvPr/>
          </p:nvSpPr>
          <p:spPr bwMode="auto">
            <a:xfrm>
              <a:off x="5387766" y="532295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3" name="Oval 2282"/>
            <p:cNvSpPr>
              <a:spLocks noChangeArrowheads="1"/>
            </p:cNvSpPr>
            <p:nvPr/>
          </p:nvSpPr>
          <p:spPr bwMode="auto">
            <a:xfrm>
              <a:off x="5391703" y="532295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4" name="Oval 2283"/>
            <p:cNvSpPr>
              <a:spLocks noChangeArrowheads="1"/>
            </p:cNvSpPr>
            <p:nvPr/>
          </p:nvSpPr>
          <p:spPr bwMode="auto">
            <a:xfrm>
              <a:off x="5395640" y="53170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5" name="Oval 2284"/>
            <p:cNvSpPr>
              <a:spLocks noChangeArrowheads="1"/>
            </p:cNvSpPr>
            <p:nvPr/>
          </p:nvSpPr>
          <p:spPr bwMode="auto">
            <a:xfrm>
              <a:off x="5399577" y="532492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6" name="Oval 2285"/>
            <p:cNvSpPr>
              <a:spLocks noChangeArrowheads="1"/>
            </p:cNvSpPr>
            <p:nvPr/>
          </p:nvSpPr>
          <p:spPr bwMode="auto">
            <a:xfrm>
              <a:off x="5403514" y="53377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7" name="Oval 2286"/>
            <p:cNvSpPr>
              <a:spLocks noChangeArrowheads="1"/>
            </p:cNvSpPr>
            <p:nvPr/>
          </p:nvSpPr>
          <p:spPr bwMode="auto">
            <a:xfrm>
              <a:off x="5407451" y="53347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8" name="Oval 2287"/>
            <p:cNvSpPr>
              <a:spLocks noChangeArrowheads="1"/>
            </p:cNvSpPr>
            <p:nvPr/>
          </p:nvSpPr>
          <p:spPr bwMode="auto">
            <a:xfrm>
              <a:off x="5410404" y="53298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39" name="Oval 2288"/>
            <p:cNvSpPr>
              <a:spLocks noChangeArrowheads="1"/>
            </p:cNvSpPr>
            <p:nvPr/>
          </p:nvSpPr>
          <p:spPr bwMode="auto">
            <a:xfrm>
              <a:off x="5414341" y="53298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0" name="Oval 2289"/>
            <p:cNvSpPr>
              <a:spLocks noChangeArrowheads="1"/>
            </p:cNvSpPr>
            <p:nvPr/>
          </p:nvSpPr>
          <p:spPr bwMode="auto">
            <a:xfrm>
              <a:off x="5418278" y="53416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1" name="Oval 2290"/>
            <p:cNvSpPr>
              <a:spLocks noChangeArrowheads="1"/>
            </p:cNvSpPr>
            <p:nvPr/>
          </p:nvSpPr>
          <p:spPr bwMode="auto">
            <a:xfrm>
              <a:off x="5422215" y="535051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2" name="Oval 2291"/>
            <p:cNvSpPr>
              <a:spLocks noChangeArrowheads="1"/>
            </p:cNvSpPr>
            <p:nvPr/>
          </p:nvSpPr>
          <p:spPr bwMode="auto">
            <a:xfrm>
              <a:off x="5426152" y="536035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3" name="Oval 2292"/>
            <p:cNvSpPr>
              <a:spLocks noChangeArrowheads="1"/>
            </p:cNvSpPr>
            <p:nvPr/>
          </p:nvSpPr>
          <p:spPr bwMode="auto">
            <a:xfrm>
              <a:off x="5430089" y="536429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4" name="Oval 2293"/>
            <p:cNvSpPr>
              <a:spLocks noChangeArrowheads="1"/>
            </p:cNvSpPr>
            <p:nvPr/>
          </p:nvSpPr>
          <p:spPr bwMode="auto">
            <a:xfrm>
              <a:off x="5434026" y="53583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5" name="Oval 2294"/>
            <p:cNvSpPr>
              <a:spLocks noChangeArrowheads="1"/>
            </p:cNvSpPr>
            <p:nvPr/>
          </p:nvSpPr>
          <p:spPr bwMode="auto">
            <a:xfrm>
              <a:off x="5436979" y="53701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6" name="Oval 2295"/>
            <p:cNvSpPr>
              <a:spLocks noChangeArrowheads="1"/>
            </p:cNvSpPr>
            <p:nvPr/>
          </p:nvSpPr>
          <p:spPr bwMode="auto">
            <a:xfrm>
              <a:off x="5440916" y="53682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7" name="Oval 2296"/>
            <p:cNvSpPr>
              <a:spLocks noChangeArrowheads="1"/>
            </p:cNvSpPr>
            <p:nvPr/>
          </p:nvSpPr>
          <p:spPr bwMode="auto">
            <a:xfrm>
              <a:off x="5444853" y="53721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8" name="Oval 2297"/>
            <p:cNvSpPr>
              <a:spLocks noChangeArrowheads="1"/>
            </p:cNvSpPr>
            <p:nvPr/>
          </p:nvSpPr>
          <p:spPr bwMode="auto">
            <a:xfrm>
              <a:off x="5448790" y="53711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49" name="Oval 2298"/>
            <p:cNvSpPr>
              <a:spLocks noChangeArrowheads="1"/>
            </p:cNvSpPr>
            <p:nvPr/>
          </p:nvSpPr>
          <p:spPr bwMode="auto">
            <a:xfrm>
              <a:off x="5452727" y="537314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0" name="Oval 2299"/>
            <p:cNvSpPr>
              <a:spLocks noChangeArrowheads="1"/>
            </p:cNvSpPr>
            <p:nvPr/>
          </p:nvSpPr>
          <p:spPr bwMode="auto">
            <a:xfrm>
              <a:off x="5456664" y="53829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1" name="Oval 2300"/>
            <p:cNvSpPr>
              <a:spLocks noChangeArrowheads="1"/>
            </p:cNvSpPr>
            <p:nvPr/>
          </p:nvSpPr>
          <p:spPr bwMode="auto">
            <a:xfrm>
              <a:off x="5460601" y="538791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2" name="Oval 2301"/>
            <p:cNvSpPr>
              <a:spLocks noChangeArrowheads="1"/>
            </p:cNvSpPr>
            <p:nvPr/>
          </p:nvSpPr>
          <p:spPr bwMode="auto">
            <a:xfrm>
              <a:off x="5463553" y="538200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3" name="Oval 2302"/>
            <p:cNvSpPr>
              <a:spLocks noChangeArrowheads="1"/>
            </p:cNvSpPr>
            <p:nvPr/>
          </p:nvSpPr>
          <p:spPr bwMode="auto">
            <a:xfrm>
              <a:off x="5467490" y="538495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4" name="Oval 2303"/>
            <p:cNvSpPr>
              <a:spLocks noChangeArrowheads="1"/>
            </p:cNvSpPr>
            <p:nvPr/>
          </p:nvSpPr>
          <p:spPr bwMode="auto">
            <a:xfrm>
              <a:off x="5471427" y="53761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5" name="Oval 2304"/>
            <p:cNvSpPr>
              <a:spLocks noChangeArrowheads="1"/>
            </p:cNvSpPr>
            <p:nvPr/>
          </p:nvSpPr>
          <p:spPr bwMode="auto">
            <a:xfrm>
              <a:off x="5475364" y="537511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6" name="Oval 2305"/>
            <p:cNvSpPr>
              <a:spLocks noChangeArrowheads="1"/>
            </p:cNvSpPr>
            <p:nvPr/>
          </p:nvSpPr>
          <p:spPr bwMode="auto">
            <a:xfrm>
              <a:off x="5479301" y="537413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7" name="Oval 2306"/>
            <p:cNvSpPr>
              <a:spLocks noChangeArrowheads="1"/>
            </p:cNvSpPr>
            <p:nvPr/>
          </p:nvSpPr>
          <p:spPr bwMode="auto">
            <a:xfrm>
              <a:off x="5483238" y="53751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8" name="Oval 2307"/>
            <p:cNvSpPr>
              <a:spLocks noChangeArrowheads="1"/>
            </p:cNvSpPr>
            <p:nvPr/>
          </p:nvSpPr>
          <p:spPr bwMode="auto">
            <a:xfrm>
              <a:off x="5487175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59" name="Oval 2308"/>
            <p:cNvSpPr>
              <a:spLocks noChangeArrowheads="1"/>
            </p:cNvSpPr>
            <p:nvPr/>
          </p:nvSpPr>
          <p:spPr bwMode="auto">
            <a:xfrm>
              <a:off x="5494065" y="53898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0" name="Oval 2309"/>
            <p:cNvSpPr>
              <a:spLocks noChangeArrowheads="1"/>
            </p:cNvSpPr>
            <p:nvPr/>
          </p:nvSpPr>
          <p:spPr bwMode="auto">
            <a:xfrm>
              <a:off x="5498002" y="53869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1" name="Oval 2310"/>
            <p:cNvSpPr>
              <a:spLocks noChangeArrowheads="1"/>
            </p:cNvSpPr>
            <p:nvPr/>
          </p:nvSpPr>
          <p:spPr bwMode="auto">
            <a:xfrm>
              <a:off x="5501939" y="53869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2" name="Oval 2311"/>
            <p:cNvSpPr>
              <a:spLocks noChangeArrowheads="1"/>
            </p:cNvSpPr>
            <p:nvPr/>
          </p:nvSpPr>
          <p:spPr bwMode="auto">
            <a:xfrm>
              <a:off x="5505876" y="53849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3" name="Oval 2312"/>
            <p:cNvSpPr>
              <a:spLocks noChangeArrowheads="1"/>
            </p:cNvSpPr>
            <p:nvPr/>
          </p:nvSpPr>
          <p:spPr bwMode="auto">
            <a:xfrm>
              <a:off x="5516703" y="539086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4" name="Oval 2313"/>
            <p:cNvSpPr>
              <a:spLocks noChangeArrowheads="1"/>
            </p:cNvSpPr>
            <p:nvPr/>
          </p:nvSpPr>
          <p:spPr bwMode="auto">
            <a:xfrm>
              <a:off x="5520640" y="53869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5" name="Oval 2314"/>
            <p:cNvSpPr>
              <a:spLocks noChangeArrowheads="1"/>
            </p:cNvSpPr>
            <p:nvPr/>
          </p:nvSpPr>
          <p:spPr bwMode="auto">
            <a:xfrm>
              <a:off x="5524577" y="538889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6" name="Oval 2315"/>
            <p:cNvSpPr>
              <a:spLocks noChangeArrowheads="1"/>
            </p:cNvSpPr>
            <p:nvPr/>
          </p:nvSpPr>
          <p:spPr bwMode="auto">
            <a:xfrm>
              <a:off x="5528514" y="539086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7" name="Oval 2316"/>
            <p:cNvSpPr>
              <a:spLocks noChangeArrowheads="1"/>
            </p:cNvSpPr>
            <p:nvPr/>
          </p:nvSpPr>
          <p:spPr bwMode="auto">
            <a:xfrm>
              <a:off x="5532451" y="53888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8" name="Oval 2317"/>
            <p:cNvSpPr>
              <a:spLocks noChangeArrowheads="1"/>
            </p:cNvSpPr>
            <p:nvPr/>
          </p:nvSpPr>
          <p:spPr bwMode="auto">
            <a:xfrm>
              <a:off x="5536388" y="538594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69" name="Oval 2318"/>
            <p:cNvSpPr>
              <a:spLocks noChangeArrowheads="1"/>
            </p:cNvSpPr>
            <p:nvPr/>
          </p:nvSpPr>
          <p:spPr bwMode="auto">
            <a:xfrm>
              <a:off x="5540325" y="53888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0" name="Oval 2319"/>
            <p:cNvSpPr>
              <a:spLocks noChangeArrowheads="1"/>
            </p:cNvSpPr>
            <p:nvPr/>
          </p:nvSpPr>
          <p:spPr bwMode="auto">
            <a:xfrm>
              <a:off x="5544262" y="53898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1" name="Oval 2320"/>
            <p:cNvSpPr>
              <a:spLocks noChangeArrowheads="1"/>
            </p:cNvSpPr>
            <p:nvPr/>
          </p:nvSpPr>
          <p:spPr bwMode="auto">
            <a:xfrm>
              <a:off x="5547215" y="539184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2" name="Oval 2321"/>
            <p:cNvSpPr>
              <a:spLocks noChangeArrowheads="1"/>
            </p:cNvSpPr>
            <p:nvPr/>
          </p:nvSpPr>
          <p:spPr bwMode="auto">
            <a:xfrm>
              <a:off x="5551152" y="539283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3" name="Oval 2322"/>
            <p:cNvSpPr>
              <a:spLocks noChangeArrowheads="1"/>
            </p:cNvSpPr>
            <p:nvPr/>
          </p:nvSpPr>
          <p:spPr bwMode="auto">
            <a:xfrm>
              <a:off x="5555089" y="538988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4" name="Oval 2323"/>
            <p:cNvSpPr>
              <a:spLocks noChangeArrowheads="1"/>
            </p:cNvSpPr>
            <p:nvPr/>
          </p:nvSpPr>
          <p:spPr bwMode="auto">
            <a:xfrm>
              <a:off x="5566900" y="53898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5" name="Oval 2324"/>
            <p:cNvSpPr>
              <a:spLocks noChangeArrowheads="1"/>
            </p:cNvSpPr>
            <p:nvPr/>
          </p:nvSpPr>
          <p:spPr bwMode="auto">
            <a:xfrm>
              <a:off x="5570837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6" name="Oval 2325"/>
            <p:cNvSpPr>
              <a:spLocks noChangeArrowheads="1"/>
            </p:cNvSpPr>
            <p:nvPr/>
          </p:nvSpPr>
          <p:spPr bwMode="auto">
            <a:xfrm>
              <a:off x="5577726" y="539283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7" name="Oval 2326"/>
            <p:cNvSpPr>
              <a:spLocks noChangeArrowheads="1"/>
            </p:cNvSpPr>
            <p:nvPr/>
          </p:nvSpPr>
          <p:spPr bwMode="auto">
            <a:xfrm>
              <a:off x="5581663" y="538988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8" name="Oval 2327"/>
            <p:cNvSpPr>
              <a:spLocks noChangeArrowheads="1"/>
            </p:cNvSpPr>
            <p:nvPr/>
          </p:nvSpPr>
          <p:spPr bwMode="auto">
            <a:xfrm>
              <a:off x="5585600" y="53898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79" name="Oval 2328"/>
            <p:cNvSpPr>
              <a:spLocks noChangeArrowheads="1"/>
            </p:cNvSpPr>
            <p:nvPr/>
          </p:nvSpPr>
          <p:spPr bwMode="auto">
            <a:xfrm>
              <a:off x="5593474" y="53908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0" name="Oval 2329"/>
            <p:cNvSpPr>
              <a:spLocks noChangeArrowheads="1"/>
            </p:cNvSpPr>
            <p:nvPr/>
          </p:nvSpPr>
          <p:spPr bwMode="auto">
            <a:xfrm>
              <a:off x="5597411" y="538791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1" name="Oval 2330"/>
            <p:cNvSpPr>
              <a:spLocks noChangeArrowheads="1"/>
            </p:cNvSpPr>
            <p:nvPr/>
          </p:nvSpPr>
          <p:spPr bwMode="auto">
            <a:xfrm>
              <a:off x="5600364" y="538495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2" name="Oval 2331"/>
            <p:cNvSpPr>
              <a:spLocks noChangeArrowheads="1"/>
            </p:cNvSpPr>
            <p:nvPr/>
          </p:nvSpPr>
          <p:spPr bwMode="auto">
            <a:xfrm>
              <a:off x="5604301" y="53879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3" name="Oval 2332"/>
            <p:cNvSpPr>
              <a:spLocks noChangeArrowheads="1"/>
            </p:cNvSpPr>
            <p:nvPr/>
          </p:nvSpPr>
          <p:spPr bwMode="auto">
            <a:xfrm>
              <a:off x="5608238" y="538102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4" name="Oval 2333"/>
            <p:cNvSpPr>
              <a:spLocks noChangeArrowheads="1"/>
            </p:cNvSpPr>
            <p:nvPr/>
          </p:nvSpPr>
          <p:spPr bwMode="auto">
            <a:xfrm>
              <a:off x="5612175" y="538299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5" name="Oval 2334"/>
            <p:cNvSpPr>
              <a:spLocks noChangeArrowheads="1"/>
            </p:cNvSpPr>
            <p:nvPr/>
          </p:nvSpPr>
          <p:spPr bwMode="auto">
            <a:xfrm>
              <a:off x="5616112" y="53888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6" name="Oval 2335"/>
            <p:cNvSpPr>
              <a:spLocks noChangeArrowheads="1"/>
            </p:cNvSpPr>
            <p:nvPr/>
          </p:nvSpPr>
          <p:spPr bwMode="auto">
            <a:xfrm>
              <a:off x="5623986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7" name="Oval 2336"/>
            <p:cNvSpPr>
              <a:spLocks noChangeArrowheads="1"/>
            </p:cNvSpPr>
            <p:nvPr/>
          </p:nvSpPr>
          <p:spPr bwMode="auto">
            <a:xfrm>
              <a:off x="5638750" y="539184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8" name="Oval 2337"/>
            <p:cNvSpPr>
              <a:spLocks noChangeArrowheads="1"/>
            </p:cNvSpPr>
            <p:nvPr/>
          </p:nvSpPr>
          <p:spPr bwMode="auto">
            <a:xfrm>
              <a:off x="5642687" y="538102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89" name="Oval 2338"/>
            <p:cNvSpPr>
              <a:spLocks noChangeArrowheads="1"/>
            </p:cNvSpPr>
            <p:nvPr/>
          </p:nvSpPr>
          <p:spPr bwMode="auto">
            <a:xfrm>
              <a:off x="5646624" y="538988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0" name="Oval 2339"/>
            <p:cNvSpPr>
              <a:spLocks noChangeArrowheads="1"/>
            </p:cNvSpPr>
            <p:nvPr/>
          </p:nvSpPr>
          <p:spPr bwMode="auto">
            <a:xfrm>
              <a:off x="5650561" y="539283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1" name="Oval 2340"/>
            <p:cNvSpPr>
              <a:spLocks noChangeArrowheads="1"/>
            </p:cNvSpPr>
            <p:nvPr/>
          </p:nvSpPr>
          <p:spPr bwMode="auto">
            <a:xfrm>
              <a:off x="5653514" y="538594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2" name="Oval 2341"/>
            <p:cNvSpPr>
              <a:spLocks noChangeArrowheads="1"/>
            </p:cNvSpPr>
            <p:nvPr/>
          </p:nvSpPr>
          <p:spPr bwMode="auto">
            <a:xfrm>
              <a:off x="5657451" y="538495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3" name="Freeform 2342"/>
            <p:cNvSpPr>
              <a:spLocks/>
            </p:cNvSpPr>
            <p:nvPr/>
          </p:nvSpPr>
          <p:spPr bwMode="auto">
            <a:xfrm>
              <a:off x="5541309" y="5354447"/>
              <a:ext cx="16733" cy="45275"/>
            </a:xfrm>
            <a:custGeom>
              <a:avLst/>
              <a:gdLst>
                <a:gd name="T0" fmla="*/ 17 w 17"/>
                <a:gd name="T1" fmla="*/ 46 h 46"/>
                <a:gd name="T2" fmla="*/ 17 w 17"/>
                <a:gd name="T3" fmla="*/ 46 h 46"/>
                <a:gd name="T4" fmla="*/ 17 w 17"/>
                <a:gd name="T5" fmla="*/ 46 h 46"/>
                <a:gd name="T6" fmla="*/ 16 w 17"/>
                <a:gd name="T7" fmla="*/ 46 h 46"/>
                <a:gd name="T8" fmla="*/ 16 w 17"/>
                <a:gd name="T9" fmla="*/ 19 h 46"/>
                <a:gd name="T10" fmla="*/ 16 w 17"/>
                <a:gd name="T11" fmla="*/ 19 h 46"/>
                <a:gd name="T12" fmla="*/ 15 w 17"/>
                <a:gd name="T13" fmla="*/ 18 h 46"/>
                <a:gd name="T14" fmla="*/ 15 w 17"/>
                <a:gd name="T15" fmla="*/ 18 h 46"/>
                <a:gd name="T16" fmla="*/ 15 w 17"/>
                <a:gd name="T17" fmla="*/ 18 h 46"/>
                <a:gd name="T18" fmla="*/ 14 w 17"/>
                <a:gd name="T19" fmla="*/ 17 h 46"/>
                <a:gd name="T20" fmla="*/ 14 w 17"/>
                <a:gd name="T21" fmla="*/ 17 h 46"/>
                <a:gd name="T22" fmla="*/ 14 w 17"/>
                <a:gd name="T23" fmla="*/ 16 h 46"/>
                <a:gd name="T24" fmla="*/ 13 w 17"/>
                <a:gd name="T25" fmla="*/ 16 h 46"/>
                <a:gd name="T26" fmla="*/ 13 w 17"/>
                <a:gd name="T27" fmla="*/ 15 h 46"/>
                <a:gd name="T28" fmla="*/ 12 w 17"/>
                <a:gd name="T29" fmla="*/ 15 h 46"/>
                <a:gd name="T30" fmla="*/ 12 w 17"/>
                <a:gd name="T31" fmla="*/ 15 h 46"/>
                <a:gd name="T32" fmla="*/ 12 w 17"/>
                <a:gd name="T33" fmla="*/ 14 h 46"/>
                <a:gd name="T34" fmla="*/ 11 w 17"/>
                <a:gd name="T35" fmla="*/ 14 h 46"/>
                <a:gd name="T36" fmla="*/ 11 w 17"/>
                <a:gd name="T37" fmla="*/ 13 h 46"/>
                <a:gd name="T38" fmla="*/ 11 w 17"/>
                <a:gd name="T39" fmla="*/ 13 h 46"/>
                <a:gd name="T40" fmla="*/ 10 w 17"/>
                <a:gd name="T41" fmla="*/ 13 h 46"/>
                <a:gd name="T42" fmla="*/ 10 w 17"/>
                <a:gd name="T43" fmla="*/ 12 h 46"/>
                <a:gd name="T44" fmla="*/ 10 w 17"/>
                <a:gd name="T45" fmla="*/ 12 h 46"/>
                <a:gd name="T46" fmla="*/ 9 w 17"/>
                <a:gd name="T47" fmla="*/ 11 h 46"/>
                <a:gd name="T48" fmla="*/ 9 w 17"/>
                <a:gd name="T49" fmla="*/ 11 h 46"/>
                <a:gd name="T50" fmla="*/ 9 w 17"/>
                <a:gd name="T51" fmla="*/ 10 h 46"/>
                <a:gd name="T52" fmla="*/ 8 w 17"/>
                <a:gd name="T53" fmla="*/ 10 h 46"/>
                <a:gd name="T54" fmla="*/ 8 w 17"/>
                <a:gd name="T55" fmla="*/ 10 h 46"/>
                <a:gd name="T56" fmla="*/ 8 w 17"/>
                <a:gd name="T57" fmla="*/ 9 h 46"/>
                <a:gd name="T58" fmla="*/ 7 w 17"/>
                <a:gd name="T59" fmla="*/ 9 h 46"/>
                <a:gd name="T60" fmla="*/ 7 w 17"/>
                <a:gd name="T61" fmla="*/ 8 h 46"/>
                <a:gd name="T62" fmla="*/ 7 w 17"/>
                <a:gd name="T63" fmla="*/ 8 h 46"/>
                <a:gd name="T64" fmla="*/ 6 w 17"/>
                <a:gd name="T65" fmla="*/ 7 h 46"/>
                <a:gd name="T66" fmla="*/ 6 w 17"/>
                <a:gd name="T67" fmla="*/ 7 h 46"/>
                <a:gd name="T68" fmla="*/ 5 w 17"/>
                <a:gd name="T69" fmla="*/ 7 h 46"/>
                <a:gd name="T70" fmla="*/ 5 w 17"/>
                <a:gd name="T71" fmla="*/ 6 h 46"/>
                <a:gd name="T72" fmla="*/ 5 w 17"/>
                <a:gd name="T73" fmla="*/ 6 h 46"/>
                <a:gd name="T74" fmla="*/ 4 w 17"/>
                <a:gd name="T75" fmla="*/ 5 h 46"/>
                <a:gd name="T76" fmla="*/ 4 w 17"/>
                <a:gd name="T77" fmla="*/ 5 h 46"/>
                <a:gd name="T78" fmla="*/ 4 w 17"/>
                <a:gd name="T79" fmla="*/ 4 h 46"/>
                <a:gd name="T80" fmla="*/ 3 w 17"/>
                <a:gd name="T81" fmla="*/ 4 h 46"/>
                <a:gd name="T82" fmla="*/ 3 w 17"/>
                <a:gd name="T83" fmla="*/ 4 h 46"/>
                <a:gd name="T84" fmla="*/ 3 w 17"/>
                <a:gd name="T85" fmla="*/ 3 h 46"/>
                <a:gd name="T86" fmla="*/ 2 w 17"/>
                <a:gd name="T87" fmla="*/ 3 h 46"/>
                <a:gd name="T88" fmla="*/ 2 w 17"/>
                <a:gd name="T89" fmla="*/ 2 h 46"/>
                <a:gd name="T90" fmla="*/ 2 w 17"/>
                <a:gd name="T91" fmla="*/ 2 h 46"/>
                <a:gd name="T92" fmla="*/ 1 w 17"/>
                <a:gd name="T93" fmla="*/ 1 h 46"/>
                <a:gd name="T94" fmla="*/ 1 w 17"/>
                <a:gd name="T95" fmla="*/ 1 h 46"/>
                <a:gd name="T96" fmla="*/ 1 w 17"/>
                <a:gd name="T97" fmla="*/ 1 h 46"/>
                <a:gd name="T98" fmla="*/ 0 w 17"/>
                <a:gd name="T9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" h="46">
                  <a:moveTo>
                    <a:pt x="17" y="46"/>
                  </a:moveTo>
                  <a:lnTo>
                    <a:pt x="17" y="46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4" name="Freeform 2343"/>
            <p:cNvSpPr>
              <a:spLocks/>
            </p:cNvSpPr>
            <p:nvPr/>
          </p:nvSpPr>
          <p:spPr bwMode="auto">
            <a:xfrm>
              <a:off x="5524577" y="5336731"/>
              <a:ext cx="17717" cy="18701"/>
            </a:xfrm>
            <a:custGeom>
              <a:avLst/>
              <a:gdLst>
                <a:gd name="T0" fmla="*/ 18 w 18"/>
                <a:gd name="T1" fmla="*/ 19 h 19"/>
                <a:gd name="T2" fmla="*/ 17 w 18"/>
                <a:gd name="T3" fmla="*/ 18 h 19"/>
                <a:gd name="T4" fmla="*/ 17 w 18"/>
                <a:gd name="T5" fmla="*/ 18 h 19"/>
                <a:gd name="T6" fmla="*/ 17 w 18"/>
                <a:gd name="T7" fmla="*/ 18 h 19"/>
                <a:gd name="T8" fmla="*/ 16 w 18"/>
                <a:gd name="T9" fmla="*/ 17 h 19"/>
                <a:gd name="T10" fmla="*/ 16 w 18"/>
                <a:gd name="T11" fmla="*/ 17 h 19"/>
                <a:gd name="T12" fmla="*/ 15 w 18"/>
                <a:gd name="T13" fmla="*/ 16 h 19"/>
                <a:gd name="T14" fmla="*/ 15 w 18"/>
                <a:gd name="T15" fmla="*/ 16 h 19"/>
                <a:gd name="T16" fmla="*/ 15 w 18"/>
                <a:gd name="T17" fmla="*/ 15 h 19"/>
                <a:gd name="T18" fmla="*/ 14 w 18"/>
                <a:gd name="T19" fmla="*/ 15 h 19"/>
                <a:gd name="T20" fmla="*/ 14 w 18"/>
                <a:gd name="T21" fmla="*/ 15 h 19"/>
                <a:gd name="T22" fmla="*/ 14 w 18"/>
                <a:gd name="T23" fmla="*/ 14 h 19"/>
                <a:gd name="T24" fmla="*/ 13 w 18"/>
                <a:gd name="T25" fmla="*/ 14 h 19"/>
                <a:gd name="T26" fmla="*/ 13 w 18"/>
                <a:gd name="T27" fmla="*/ 13 h 19"/>
                <a:gd name="T28" fmla="*/ 13 w 18"/>
                <a:gd name="T29" fmla="*/ 13 h 19"/>
                <a:gd name="T30" fmla="*/ 12 w 18"/>
                <a:gd name="T31" fmla="*/ 13 h 19"/>
                <a:gd name="T32" fmla="*/ 12 w 18"/>
                <a:gd name="T33" fmla="*/ 12 h 19"/>
                <a:gd name="T34" fmla="*/ 12 w 18"/>
                <a:gd name="T35" fmla="*/ 12 h 19"/>
                <a:gd name="T36" fmla="*/ 11 w 18"/>
                <a:gd name="T37" fmla="*/ 12 h 19"/>
                <a:gd name="T38" fmla="*/ 11 w 18"/>
                <a:gd name="T39" fmla="*/ 11 h 19"/>
                <a:gd name="T40" fmla="*/ 11 w 18"/>
                <a:gd name="T41" fmla="*/ 11 h 19"/>
                <a:gd name="T42" fmla="*/ 10 w 18"/>
                <a:gd name="T43" fmla="*/ 10 h 19"/>
                <a:gd name="T44" fmla="*/ 10 w 18"/>
                <a:gd name="T45" fmla="*/ 10 h 19"/>
                <a:gd name="T46" fmla="*/ 9 w 18"/>
                <a:gd name="T47" fmla="*/ 10 h 19"/>
                <a:gd name="T48" fmla="*/ 9 w 18"/>
                <a:gd name="T49" fmla="*/ 9 h 19"/>
                <a:gd name="T50" fmla="*/ 9 w 18"/>
                <a:gd name="T51" fmla="*/ 9 h 19"/>
                <a:gd name="T52" fmla="*/ 8 w 18"/>
                <a:gd name="T53" fmla="*/ 9 h 19"/>
                <a:gd name="T54" fmla="*/ 8 w 18"/>
                <a:gd name="T55" fmla="*/ 8 h 19"/>
                <a:gd name="T56" fmla="*/ 8 w 18"/>
                <a:gd name="T57" fmla="*/ 8 h 19"/>
                <a:gd name="T58" fmla="*/ 8 w 18"/>
                <a:gd name="T59" fmla="*/ 8 h 19"/>
                <a:gd name="T60" fmla="*/ 7 w 18"/>
                <a:gd name="T61" fmla="*/ 7 h 19"/>
                <a:gd name="T62" fmla="*/ 7 w 18"/>
                <a:gd name="T63" fmla="*/ 7 h 19"/>
                <a:gd name="T64" fmla="*/ 7 w 18"/>
                <a:gd name="T65" fmla="*/ 6 h 19"/>
                <a:gd name="T66" fmla="*/ 6 w 18"/>
                <a:gd name="T67" fmla="*/ 6 h 19"/>
                <a:gd name="T68" fmla="*/ 6 w 18"/>
                <a:gd name="T69" fmla="*/ 6 h 19"/>
                <a:gd name="T70" fmla="*/ 5 w 18"/>
                <a:gd name="T71" fmla="*/ 5 h 19"/>
                <a:gd name="T72" fmla="*/ 5 w 18"/>
                <a:gd name="T73" fmla="*/ 5 h 19"/>
                <a:gd name="T74" fmla="*/ 5 w 18"/>
                <a:gd name="T75" fmla="*/ 5 h 19"/>
                <a:gd name="T76" fmla="*/ 4 w 18"/>
                <a:gd name="T77" fmla="*/ 4 h 19"/>
                <a:gd name="T78" fmla="*/ 4 w 18"/>
                <a:gd name="T79" fmla="*/ 4 h 19"/>
                <a:gd name="T80" fmla="*/ 4 w 18"/>
                <a:gd name="T81" fmla="*/ 3 h 19"/>
                <a:gd name="T82" fmla="*/ 3 w 18"/>
                <a:gd name="T83" fmla="*/ 3 h 19"/>
                <a:gd name="T84" fmla="*/ 3 w 18"/>
                <a:gd name="T85" fmla="*/ 3 h 19"/>
                <a:gd name="T86" fmla="*/ 3 w 18"/>
                <a:gd name="T87" fmla="*/ 2 h 19"/>
                <a:gd name="T88" fmla="*/ 2 w 18"/>
                <a:gd name="T89" fmla="*/ 2 h 19"/>
                <a:gd name="T90" fmla="*/ 2 w 18"/>
                <a:gd name="T91" fmla="*/ 2 h 19"/>
                <a:gd name="T92" fmla="*/ 2 w 18"/>
                <a:gd name="T93" fmla="*/ 2 h 19"/>
                <a:gd name="T94" fmla="*/ 1 w 18"/>
                <a:gd name="T95" fmla="*/ 1 h 19"/>
                <a:gd name="T96" fmla="*/ 1 w 18"/>
                <a:gd name="T97" fmla="*/ 1 h 19"/>
                <a:gd name="T98" fmla="*/ 1 w 18"/>
                <a:gd name="T99" fmla="*/ 0 h 19"/>
                <a:gd name="T100" fmla="*/ 0 w 18"/>
                <a:gd name="T101" fmla="*/ 0 h 19"/>
                <a:gd name="T102" fmla="*/ 0 w 18"/>
                <a:gd name="T10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19">
                  <a:moveTo>
                    <a:pt x="18" y="19"/>
                  </a:move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5" name="Freeform 2344"/>
            <p:cNvSpPr>
              <a:spLocks/>
            </p:cNvSpPr>
            <p:nvPr/>
          </p:nvSpPr>
          <p:spPr bwMode="auto">
            <a:xfrm>
              <a:off x="5506860" y="5319999"/>
              <a:ext cx="17717" cy="16733"/>
            </a:xfrm>
            <a:custGeom>
              <a:avLst/>
              <a:gdLst>
                <a:gd name="T0" fmla="*/ 18 w 18"/>
                <a:gd name="T1" fmla="*/ 17 h 17"/>
                <a:gd name="T2" fmla="*/ 18 w 18"/>
                <a:gd name="T3" fmla="*/ 17 h 17"/>
                <a:gd name="T4" fmla="*/ 17 w 18"/>
                <a:gd name="T5" fmla="*/ 16 h 17"/>
                <a:gd name="T6" fmla="*/ 17 w 18"/>
                <a:gd name="T7" fmla="*/ 16 h 17"/>
                <a:gd name="T8" fmla="*/ 17 w 18"/>
                <a:gd name="T9" fmla="*/ 16 h 17"/>
                <a:gd name="T10" fmla="*/ 16 w 18"/>
                <a:gd name="T11" fmla="*/ 15 h 17"/>
                <a:gd name="T12" fmla="*/ 16 w 18"/>
                <a:gd name="T13" fmla="*/ 15 h 17"/>
                <a:gd name="T14" fmla="*/ 16 w 18"/>
                <a:gd name="T15" fmla="*/ 15 h 17"/>
                <a:gd name="T16" fmla="*/ 15 w 18"/>
                <a:gd name="T17" fmla="*/ 14 h 17"/>
                <a:gd name="T18" fmla="*/ 15 w 18"/>
                <a:gd name="T19" fmla="*/ 14 h 17"/>
                <a:gd name="T20" fmla="*/ 15 w 18"/>
                <a:gd name="T21" fmla="*/ 14 h 17"/>
                <a:gd name="T22" fmla="*/ 14 w 18"/>
                <a:gd name="T23" fmla="*/ 13 h 17"/>
                <a:gd name="T24" fmla="*/ 14 w 18"/>
                <a:gd name="T25" fmla="*/ 13 h 17"/>
                <a:gd name="T26" fmla="*/ 14 w 18"/>
                <a:gd name="T27" fmla="*/ 13 h 17"/>
                <a:gd name="T28" fmla="*/ 13 w 18"/>
                <a:gd name="T29" fmla="*/ 12 h 17"/>
                <a:gd name="T30" fmla="*/ 13 w 18"/>
                <a:gd name="T31" fmla="*/ 12 h 17"/>
                <a:gd name="T32" fmla="*/ 13 w 18"/>
                <a:gd name="T33" fmla="*/ 12 h 17"/>
                <a:gd name="T34" fmla="*/ 12 w 18"/>
                <a:gd name="T35" fmla="*/ 11 h 17"/>
                <a:gd name="T36" fmla="*/ 12 w 18"/>
                <a:gd name="T37" fmla="*/ 11 h 17"/>
                <a:gd name="T38" fmla="*/ 12 w 18"/>
                <a:gd name="T39" fmla="*/ 11 h 17"/>
                <a:gd name="T40" fmla="*/ 11 w 18"/>
                <a:gd name="T41" fmla="*/ 10 h 17"/>
                <a:gd name="T42" fmla="*/ 11 w 18"/>
                <a:gd name="T43" fmla="*/ 10 h 17"/>
                <a:gd name="T44" fmla="*/ 10 w 18"/>
                <a:gd name="T45" fmla="*/ 10 h 17"/>
                <a:gd name="T46" fmla="*/ 10 w 18"/>
                <a:gd name="T47" fmla="*/ 9 h 17"/>
                <a:gd name="T48" fmla="*/ 10 w 18"/>
                <a:gd name="T49" fmla="*/ 9 h 17"/>
                <a:gd name="T50" fmla="*/ 10 w 18"/>
                <a:gd name="T51" fmla="*/ 9 h 17"/>
                <a:gd name="T52" fmla="*/ 9 w 18"/>
                <a:gd name="T53" fmla="*/ 8 h 17"/>
                <a:gd name="T54" fmla="*/ 9 w 18"/>
                <a:gd name="T55" fmla="*/ 8 h 17"/>
                <a:gd name="T56" fmla="*/ 9 w 18"/>
                <a:gd name="T57" fmla="*/ 8 h 17"/>
                <a:gd name="T58" fmla="*/ 8 w 18"/>
                <a:gd name="T59" fmla="*/ 7 h 17"/>
                <a:gd name="T60" fmla="*/ 8 w 18"/>
                <a:gd name="T61" fmla="*/ 7 h 17"/>
                <a:gd name="T62" fmla="*/ 7 w 18"/>
                <a:gd name="T63" fmla="*/ 7 h 17"/>
                <a:gd name="T64" fmla="*/ 7 w 18"/>
                <a:gd name="T65" fmla="*/ 6 h 17"/>
                <a:gd name="T66" fmla="*/ 7 w 18"/>
                <a:gd name="T67" fmla="*/ 6 h 17"/>
                <a:gd name="T68" fmla="*/ 6 w 18"/>
                <a:gd name="T69" fmla="*/ 6 h 17"/>
                <a:gd name="T70" fmla="*/ 6 w 18"/>
                <a:gd name="T71" fmla="*/ 5 h 17"/>
                <a:gd name="T72" fmla="*/ 6 w 18"/>
                <a:gd name="T73" fmla="*/ 5 h 17"/>
                <a:gd name="T74" fmla="*/ 5 w 18"/>
                <a:gd name="T75" fmla="*/ 5 h 17"/>
                <a:gd name="T76" fmla="*/ 5 w 18"/>
                <a:gd name="T77" fmla="*/ 4 h 17"/>
                <a:gd name="T78" fmla="*/ 5 w 18"/>
                <a:gd name="T79" fmla="*/ 4 h 17"/>
                <a:gd name="T80" fmla="*/ 4 w 18"/>
                <a:gd name="T81" fmla="*/ 4 h 17"/>
                <a:gd name="T82" fmla="*/ 4 w 18"/>
                <a:gd name="T83" fmla="*/ 3 h 17"/>
                <a:gd name="T84" fmla="*/ 4 w 18"/>
                <a:gd name="T85" fmla="*/ 3 h 17"/>
                <a:gd name="T86" fmla="*/ 3 w 18"/>
                <a:gd name="T87" fmla="*/ 3 h 17"/>
                <a:gd name="T88" fmla="*/ 3 w 18"/>
                <a:gd name="T89" fmla="*/ 2 h 17"/>
                <a:gd name="T90" fmla="*/ 3 w 18"/>
                <a:gd name="T91" fmla="*/ 2 h 17"/>
                <a:gd name="T92" fmla="*/ 2 w 18"/>
                <a:gd name="T93" fmla="*/ 1 h 17"/>
                <a:gd name="T94" fmla="*/ 2 w 18"/>
                <a:gd name="T95" fmla="*/ 1 h 17"/>
                <a:gd name="T96" fmla="*/ 2 w 18"/>
                <a:gd name="T97" fmla="*/ 1 h 17"/>
                <a:gd name="T98" fmla="*/ 1 w 18"/>
                <a:gd name="T99" fmla="*/ 0 h 17"/>
                <a:gd name="T100" fmla="*/ 1 w 18"/>
                <a:gd name="T101" fmla="*/ 0 h 17"/>
                <a:gd name="T102" fmla="*/ 0 w 18"/>
                <a:gd name="T10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17">
                  <a:moveTo>
                    <a:pt x="18" y="17"/>
                  </a:moveTo>
                  <a:lnTo>
                    <a:pt x="18" y="17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6" name="Freeform 2345"/>
            <p:cNvSpPr>
              <a:spLocks/>
            </p:cNvSpPr>
            <p:nvPr/>
          </p:nvSpPr>
          <p:spPr bwMode="auto">
            <a:xfrm>
              <a:off x="5490128" y="5301298"/>
              <a:ext cx="17717" cy="18701"/>
            </a:xfrm>
            <a:custGeom>
              <a:avLst/>
              <a:gdLst>
                <a:gd name="T0" fmla="*/ 18 w 18"/>
                <a:gd name="T1" fmla="*/ 19 h 19"/>
                <a:gd name="T2" fmla="*/ 17 w 18"/>
                <a:gd name="T3" fmla="*/ 19 h 19"/>
                <a:gd name="T4" fmla="*/ 17 w 18"/>
                <a:gd name="T5" fmla="*/ 18 h 19"/>
                <a:gd name="T6" fmla="*/ 17 w 18"/>
                <a:gd name="T7" fmla="*/ 18 h 19"/>
                <a:gd name="T8" fmla="*/ 17 w 18"/>
                <a:gd name="T9" fmla="*/ 18 h 19"/>
                <a:gd name="T10" fmla="*/ 16 w 18"/>
                <a:gd name="T11" fmla="*/ 18 h 19"/>
                <a:gd name="T12" fmla="*/ 16 w 18"/>
                <a:gd name="T13" fmla="*/ 17 h 19"/>
                <a:gd name="T14" fmla="*/ 16 w 18"/>
                <a:gd name="T15" fmla="*/ 17 h 19"/>
                <a:gd name="T16" fmla="*/ 15 w 18"/>
                <a:gd name="T17" fmla="*/ 16 h 19"/>
                <a:gd name="T18" fmla="*/ 15 w 18"/>
                <a:gd name="T19" fmla="*/ 16 h 19"/>
                <a:gd name="T20" fmla="*/ 14 w 18"/>
                <a:gd name="T21" fmla="*/ 16 h 19"/>
                <a:gd name="T22" fmla="*/ 14 w 18"/>
                <a:gd name="T23" fmla="*/ 15 h 19"/>
                <a:gd name="T24" fmla="*/ 14 w 18"/>
                <a:gd name="T25" fmla="*/ 15 h 19"/>
                <a:gd name="T26" fmla="*/ 13 w 18"/>
                <a:gd name="T27" fmla="*/ 15 h 19"/>
                <a:gd name="T28" fmla="*/ 13 w 18"/>
                <a:gd name="T29" fmla="*/ 14 h 19"/>
                <a:gd name="T30" fmla="*/ 13 w 18"/>
                <a:gd name="T31" fmla="*/ 14 h 19"/>
                <a:gd name="T32" fmla="*/ 12 w 18"/>
                <a:gd name="T33" fmla="*/ 13 h 19"/>
                <a:gd name="T34" fmla="*/ 12 w 18"/>
                <a:gd name="T35" fmla="*/ 13 h 19"/>
                <a:gd name="T36" fmla="*/ 12 w 18"/>
                <a:gd name="T37" fmla="*/ 13 h 19"/>
                <a:gd name="T38" fmla="*/ 11 w 18"/>
                <a:gd name="T39" fmla="*/ 12 h 19"/>
                <a:gd name="T40" fmla="*/ 11 w 18"/>
                <a:gd name="T41" fmla="*/ 12 h 19"/>
                <a:gd name="T42" fmla="*/ 11 w 18"/>
                <a:gd name="T43" fmla="*/ 12 h 19"/>
                <a:gd name="T44" fmla="*/ 10 w 18"/>
                <a:gd name="T45" fmla="*/ 11 h 19"/>
                <a:gd name="T46" fmla="*/ 10 w 18"/>
                <a:gd name="T47" fmla="*/ 11 h 19"/>
                <a:gd name="T48" fmla="*/ 10 w 18"/>
                <a:gd name="T49" fmla="*/ 10 h 19"/>
                <a:gd name="T50" fmla="*/ 9 w 18"/>
                <a:gd name="T51" fmla="*/ 10 h 19"/>
                <a:gd name="T52" fmla="*/ 9 w 18"/>
                <a:gd name="T53" fmla="*/ 10 h 19"/>
                <a:gd name="T54" fmla="*/ 9 w 18"/>
                <a:gd name="T55" fmla="*/ 9 h 19"/>
                <a:gd name="T56" fmla="*/ 8 w 18"/>
                <a:gd name="T57" fmla="*/ 9 h 19"/>
                <a:gd name="T58" fmla="*/ 8 w 18"/>
                <a:gd name="T59" fmla="*/ 9 h 19"/>
                <a:gd name="T60" fmla="*/ 8 w 18"/>
                <a:gd name="T61" fmla="*/ 8 h 19"/>
                <a:gd name="T62" fmla="*/ 7 w 18"/>
                <a:gd name="T63" fmla="*/ 8 h 19"/>
                <a:gd name="T64" fmla="*/ 7 w 18"/>
                <a:gd name="T65" fmla="*/ 7 h 19"/>
                <a:gd name="T66" fmla="*/ 7 w 18"/>
                <a:gd name="T67" fmla="*/ 7 h 19"/>
                <a:gd name="T68" fmla="*/ 6 w 18"/>
                <a:gd name="T69" fmla="*/ 7 h 19"/>
                <a:gd name="T70" fmla="*/ 6 w 18"/>
                <a:gd name="T71" fmla="*/ 6 h 19"/>
                <a:gd name="T72" fmla="*/ 6 w 18"/>
                <a:gd name="T73" fmla="*/ 6 h 19"/>
                <a:gd name="T74" fmla="*/ 5 w 18"/>
                <a:gd name="T75" fmla="*/ 6 h 19"/>
                <a:gd name="T76" fmla="*/ 5 w 18"/>
                <a:gd name="T77" fmla="*/ 5 h 19"/>
                <a:gd name="T78" fmla="*/ 4 w 18"/>
                <a:gd name="T79" fmla="*/ 5 h 19"/>
                <a:gd name="T80" fmla="*/ 4 w 18"/>
                <a:gd name="T81" fmla="*/ 4 h 19"/>
                <a:gd name="T82" fmla="*/ 4 w 18"/>
                <a:gd name="T83" fmla="*/ 4 h 19"/>
                <a:gd name="T84" fmla="*/ 3 w 18"/>
                <a:gd name="T85" fmla="*/ 3 h 19"/>
                <a:gd name="T86" fmla="*/ 3 w 18"/>
                <a:gd name="T87" fmla="*/ 3 h 19"/>
                <a:gd name="T88" fmla="*/ 3 w 18"/>
                <a:gd name="T89" fmla="*/ 3 h 19"/>
                <a:gd name="T90" fmla="*/ 3 w 18"/>
                <a:gd name="T91" fmla="*/ 2 h 19"/>
                <a:gd name="T92" fmla="*/ 2 w 18"/>
                <a:gd name="T93" fmla="*/ 2 h 19"/>
                <a:gd name="T94" fmla="*/ 2 w 18"/>
                <a:gd name="T95" fmla="*/ 2 h 19"/>
                <a:gd name="T96" fmla="*/ 1 w 18"/>
                <a:gd name="T97" fmla="*/ 1 h 19"/>
                <a:gd name="T98" fmla="*/ 1 w 18"/>
                <a:gd name="T99" fmla="*/ 1 h 19"/>
                <a:gd name="T100" fmla="*/ 1 w 18"/>
                <a:gd name="T101" fmla="*/ 0 h 19"/>
                <a:gd name="T102" fmla="*/ 0 w 18"/>
                <a:gd name="T10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19">
                  <a:moveTo>
                    <a:pt x="18" y="19"/>
                  </a:moveTo>
                  <a:lnTo>
                    <a:pt x="17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7" name="Freeform 2346"/>
            <p:cNvSpPr>
              <a:spLocks/>
            </p:cNvSpPr>
            <p:nvPr/>
          </p:nvSpPr>
          <p:spPr bwMode="auto">
            <a:xfrm>
              <a:off x="5473396" y="5278660"/>
              <a:ext cx="17717" cy="22638"/>
            </a:xfrm>
            <a:custGeom>
              <a:avLst/>
              <a:gdLst>
                <a:gd name="T0" fmla="*/ 18 w 18"/>
                <a:gd name="T1" fmla="*/ 23 h 23"/>
                <a:gd name="T2" fmla="*/ 17 w 18"/>
                <a:gd name="T3" fmla="*/ 23 h 23"/>
                <a:gd name="T4" fmla="*/ 17 w 18"/>
                <a:gd name="T5" fmla="*/ 22 h 23"/>
                <a:gd name="T6" fmla="*/ 17 w 18"/>
                <a:gd name="T7" fmla="*/ 22 h 23"/>
                <a:gd name="T8" fmla="*/ 16 w 18"/>
                <a:gd name="T9" fmla="*/ 22 h 23"/>
                <a:gd name="T10" fmla="*/ 16 w 18"/>
                <a:gd name="T11" fmla="*/ 21 h 23"/>
                <a:gd name="T12" fmla="*/ 16 w 18"/>
                <a:gd name="T13" fmla="*/ 21 h 23"/>
                <a:gd name="T14" fmla="*/ 15 w 18"/>
                <a:gd name="T15" fmla="*/ 20 h 23"/>
                <a:gd name="T16" fmla="*/ 15 w 18"/>
                <a:gd name="T17" fmla="*/ 20 h 23"/>
                <a:gd name="T18" fmla="*/ 15 w 18"/>
                <a:gd name="T19" fmla="*/ 20 h 23"/>
                <a:gd name="T20" fmla="*/ 14 w 18"/>
                <a:gd name="T21" fmla="*/ 19 h 23"/>
                <a:gd name="T22" fmla="*/ 14 w 18"/>
                <a:gd name="T23" fmla="*/ 19 h 23"/>
                <a:gd name="T24" fmla="*/ 14 w 18"/>
                <a:gd name="T25" fmla="*/ 18 h 23"/>
                <a:gd name="T26" fmla="*/ 13 w 18"/>
                <a:gd name="T27" fmla="*/ 18 h 23"/>
                <a:gd name="T28" fmla="*/ 13 w 18"/>
                <a:gd name="T29" fmla="*/ 17 h 23"/>
                <a:gd name="T30" fmla="*/ 13 w 18"/>
                <a:gd name="T31" fmla="*/ 17 h 23"/>
                <a:gd name="T32" fmla="*/ 12 w 18"/>
                <a:gd name="T33" fmla="*/ 17 h 23"/>
                <a:gd name="T34" fmla="*/ 12 w 18"/>
                <a:gd name="T35" fmla="*/ 16 h 23"/>
                <a:gd name="T36" fmla="*/ 12 w 18"/>
                <a:gd name="T37" fmla="*/ 16 h 23"/>
                <a:gd name="T38" fmla="*/ 11 w 18"/>
                <a:gd name="T39" fmla="*/ 15 h 23"/>
                <a:gd name="T40" fmla="*/ 11 w 18"/>
                <a:gd name="T41" fmla="*/ 15 h 23"/>
                <a:gd name="T42" fmla="*/ 11 w 18"/>
                <a:gd name="T43" fmla="*/ 14 h 23"/>
                <a:gd name="T44" fmla="*/ 10 w 18"/>
                <a:gd name="T45" fmla="*/ 14 h 23"/>
                <a:gd name="T46" fmla="*/ 10 w 18"/>
                <a:gd name="T47" fmla="*/ 13 h 23"/>
                <a:gd name="T48" fmla="*/ 10 w 18"/>
                <a:gd name="T49" fmla="*/ 13 h 23"/>
                <a:gd name="T50" fmla="*/ 9 w 18"/>
                <a:gd name="T51" fmla="*/ 13 h 23"/>
                <a:gd name="T52" fmla="*/ 9 w 18"/>
                <a:gd name="T53" fmla="*/ 12 h 23"/>
                <a:gd name="T54" fmla="*/ 8 w 18"/>
                <a:gd name="T55" fmla="*/ 12 h 23"/>
                <a:gd name="T56" fmla="*/ 8 w 18"/>
                <a:gd name="T57" fmla="*/ 11 h 23"/>
                <a:gd name="T58" fmla="*/ 8 w 18"/>
                <a:gd name="T59" fmla="*/ 11 h 23"/>
                <a:gd name="T60" fmla="*/ 7 w 18"/>
                <a:gd name="T61" fmla="*/ 10 h 23"/>
                <a:gd name="T62" fmla="*/ 7 w 18"/>
                <a:gd name="T63" fmla="*/ 10 h 23"/>
                <a:gd name="T64" fmla="*/ 7 w 18"/>
                <a:gd name="T65" fmla="*/ 9 h 23"/>
                <a:gd name="T66" fmla="*/ 7 w 18"/>
                <a:gd name="T67" fmla="*/ 9 h 23"/>
                <a:gd name="T68" fmla="*/ 6 w 18"/>
                <a:gd name="T69" fmla="*/ 9 h 23"/>
                <a:gd name="T70" fmla="*/ 6 w 18"/>
                <a:gd name="T71" fmla="*/ 8 h 23"/>
                <a:gd name="T72" fmla="*/ 6 w 18"/>
                <a:gd name="T73" fmla="*/ 7 h 23"/>
                <a:gd name="T74" fmla="*/ 5 w 18"/>
                <a:gd name="T75" fmla="*/ 7 h 23"/>
                <a:gd name="T76" fmla="*/ 5 w 18"/>
                <a:gd name="T77" fmla="*/ 7 h 23"/>
                <a:gd name="T78" fmla="*/ 4 w 18"/>
                <a:gd name="T79" fmla="*/ 6 h 23"/>
                <a:gd name="T80" fmla="*/ 4 w 18"/>
                <a:gd name="T81" fmla="*/ 6 h 23"/>
                <a:gd name="T82" fmla="*/ 4 w 18"/>
                <a:gd name="T83" fmla="*/ 5 h 23"/>
                <a:gd name="T84" fmla="*/ 3 w 18"/>
                <a:gd name="T85" fmla="*/ 5 h 23"/>
                <a:gd name="T86" fmla="*/ 3 w 18"/>
                <a:gd name="T87" fmla="*/ 4 h 23"/>
                <a:gd name="T88" fmla="*/ 3 w 18"/>
                <a:gd name="T89" fmla="*/ 4 h 23"/>
                <a:gd name="T90" fmla="*/ 3 w 18"/>
                <a:gd name="T91" fmla="*/ 3 h 23"/>
                <a:gd name="T92" fmla="*/ 2 w 18"/>
                <a:gd name="T93" fmla="*/ 3 h 23"/>
                <a:gd name="T94" fmla="*/ 2 w 18"/>
                <a:gd name="T95" fmla="*/ 2 h 23"/>
                <a:gd name="T96" fmla="*/ 1 w 18"/>
                <a:gd name="T97" fmla="*/ 2 h 23"/>
                <a:gd name="T98" fmla="*/ 1 w 18"/>
                <a:gd name="T99" fmla="*/ 1 h 23"/>
                <a:gd name="T100" fmla="*/ 1 w 18"/>
                <a:gd name="T101" fmla="*/ 1 h 23"/>
                <a:gd name="T102" fmla="*/ 0 w 18"/>
                <a:gd name="T10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23">
                  <a:moveTo>
                    <a:pt x="18" y="23"/>
                  </a:moveTo>
                  <a:lnTo>
                    <a:pt x="17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8" name="Freeform 2347"/>
            <p:cNvSpPr>
              <a:spLocks/>
            </p:cNvSpPr>
            <p:nvPr/>
          </p:nvSpPr>
          <p:spPr bwMode="auto">
            <a:xfrm>
              <a:off x="5457648" y="5252085"/>
              <a:ext cx="16733" cy="27559"/>
            </a:xfrm>
            <a:custGeom>
              <a:avLst/>
              <a:gdLst>
                <a:gd name="T0" fmla="*/ 17 w 17"/>
                <a:gd name="T1" fmla="*/ 28 h 28"/>
                <a:gd name="T2" fmla="*/ 16 w 17"/>
                <a:gd name="T3" fmla="*/ 27 h 28"/>
                <a:gd name="T4" fmla="*/ 16 w 17"/>
                <a:gd name="T5" fmla="*/ 27 h 28"/>
                <a:gd name="T6" fmla="*/ 16 w 17"/>
                <a:gd name="T7" fmla="*/ 26 h 28"/>
                <a:gd name="T8" fmla="*/ 15 w 17"/>
                <a:gd name="T9" fmla="*/ 26 h 28"/>
                <a:gd name="T10" fmla="*/ 15 w 17"/>
                <a:gd name="T11" fmla="*/ 25 h 28"/>
                <a:gd name="T12" fmla="*/ 15 w 17"/>
                <a:gd name="T13" fmla="*/ 25 h 28"/>
                <a:gd name="T14" fmla="*/ 14 w 17"/>
                <a:gd name="T15" fmla="*/ 24 h 28"/>
                <a:gd name="T16" fmla="*/ 14 w 17"/>
                <a:gd name="T17" fmla="*/ 24 h 28"/>
                <a:gd name="T18" fmla="*/ 14 w 17"/>
                <a:gd name="T19" fmla="*/ 23 h 28"/>
                <a:gd name="T20" fmla="*/ 13 w 17"/>
                <a:gd name="T21" fmla="*/ 23 h 28"/>
                <a:gd name="T22" fmla="*/ 13 w 17"/>
                <a:gd name="T23" fmla="*/ 22 h 28"/>
                <a:gd name="T24" fmla="*/ 13 w 17"/>
                <a:gd name="T25" fmla="*/ 22 h 28"/>
                <a:gd name="T26" fmla="*/ 12 w 17"/>
                <a:gd name="T27" fmla="*/ 21 h 28"/>
                <a:gd name="T28" fmla="*/ 12 w 17"/>
                <a:gd name="T29" fmla="*/ 21 h 28"/>
                <a:gd name="T30" fmla="*/ 12 w 17"/>
                <a:gd name="T31" fmla="*/ 20 h 28"/>
                <a:gd name="T32" fmla="*/ 11 w 17"/>
                <a:gd name="T33" fmla="*/ 20 h 28"/>
                <a:gd name="T34" fmla="*/ 11 w 17"/>
                <a:gd name="T35" fmla="*/ 19 h 28"/>
                <a:gd name="T36" fmla="*/ 11 w 17"/>
                <a:gd name="T37" fmla="*/ 19 h 28"/>
                <a:gd name="T38" fmla="*/ 10 w 17"/>
                <a:gd name="T39" fmla="*/ 18 h 28"/>
                <a:gd name="T40" fmla="*/ 10 w 17"/>
                <a:gd name="T41" fmla="*/ 17 h 28"/>
                <a:gd name="T42" fmla="*/ 10 w 17"/>
                <a:gd name="T43" fmla="*/ 17 h 28"/>
                <a:gd name="T44" fmla="*/ 9 w 17"/>
                <a:gd name="T45" fmla="*/ 16 h 28"/>
                <a:gd name="T46" fmla="*/ 9 w 17"/>
                <a:gd name="T47" fmla="*/ 16 h 28"/>
                <a:gd name="T48" fmla="*/ 9 w 17"/>
                <a:gd name="T49" fmla="*/ 15 h 28"/>
                <a:gd name="T50" fmla="*/ 8 w 17"/>
                <a:gd name="T51" fmla="*/ 15 h 28"/>
                <a:gd name="T52" fmla="*/ 8 w 17"/>
                <a:gd name="T53" fmla="*/ 14 h 28"/>
                <a:gd name="T54" fmla="*/ 8 w 17"/>
                <a:gd name="T55" fmla="*/ 14 h 28"/>
                <a:gd name="T56" fmla="*/ 7 w 17"/>
                <a:gd name="T57" fmla="*/ 13 h 28"/>
                <a:gd name="T58" fmla="*/ 7 w 17"/>
                <a:gd name="T59" fmla="*/ 13 h 28"/>
                <a:gd name="T60" fmla="*/ 7 w 17"/>
                <a:gd name="T61" fmla="*/ 12 h 28"/>
                <a:gd name="T62" fmla="*/ 6 w 17"/>
                <a:gd name="T63" fmla="*/ 11 h 28"/>
                <a:gd name="T64" fmla="*/ 6 w 17"/>
                <a:gd name="T65" fmla="*/ 11 h 28"/>
                <a:gd name="T66" fmla="*/ 6 w 17"/>
                <a:gd name="T67" fmla="*/ 10 h 28"/>
                <a:gd name="T68" fmla="*/ 5 w 17"/>
                <a:gd name="T69" fmla="*/ 10 h 28"/>
                <a:gd name="T70" fmla="*/ 5 w 17"/>
                <a:gd name="T71" fmla="*/ 9 h 28"/>
                <a:gd name="T72" fmla="*/ 4 w 17"/>
                <a:gd name="T73" fmla="*/ 9 h 28"/>
                <a:gd name="T74" fmla="*/ 4 w 17"/>
                <a:gd name="T75" fmla="*/ 8 h 28"/>
                <a:gd name="T76" fmla="*/ 4 w 17"/>
                <a:gd name="T77" fmla="*/ 7 h 28"/>
                <a:gd name="T78" fmla="*/ 4 w 17"/>
                <a:gd name="T79" fmla="*/ 7 h 28"/>
                <a:gd name="T80" fmla="*/ 3 w 17"/>
                <a:gd name="T81" fmla="*/ 6 h 28"/>
                <a:gd name="T82" fmla="*/ 3 w 17"/>
                <a:gd name="T83" fmla="*/ 6 h 28"/>
                <a:gd name="T84" fmla="*/ 3 w 17"/>
                <a:gd name="T85" fmla="*/ 5 h 28"/>
                <a:gd name="T86" fmla="*/ 2 w 17"/>
                <a:gd name="T87" fmla="*/ 5 h 28"/>
                <a:gd name="T88" fmla="*/ 2 w 17"/>
                <a:gd name="T89" fmla="*/ 4 h 28"/>
                <a:gd name="T90" fmla="*/ 2 w 17"/>
                <a:gd name="T91" fmla="*/ 3 h 28"/>
                <a:gd name="T92" fmla="*/ 1 w 17"/>
                <a:gd name="T93" fmla="*/ 3 h 28"/>
                <a:gd name="T94" fmla="*/ 1 w 17"/>
                <a:gd name="T95" fmla="*/ 2 h 28"/>
                <a:gd name="T96" fmla="*/ 0 w 17"/>
                <a:gd name="T97" fmla="*/ 2 h 28"/>
                <a:gd name="T98" fmla="*/ 0 w 17"/>
                <a:gd name="T99" fmla="*/ 1 h 28"/>
                <a:gd name="T100" fmla="*/ 0 w 17"/>
                <a:gd name="T101" fmla="*/ 1 h 28"/>
                <a:gd name="T102" fmla="*/ 0 w 17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8">
                  <a:moveTo>
                    <a:pt x="17" y="28"/>
                  </a:moveTo>
                  <a:lnTo>
                    <a:pt x="16" y="27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1999" name="Freeform 2348"/>
            <p:cNvSpPr>
              <a:spLocks/>
            </p:cNvSpPr>
            <p:nvPr/>
          </p:nvSpPr>
          <p:spPr bwMode="auto">
            <a:xfrm>
              <a:off x="5440916" y="5219605"/>
              <a:ext cx="16733" cy="33464"/>
            </a:xfrm>
            <a:custGeom>
              <a:avLst/>
              <a:gdLst>
                <a:gd name="T0" fmla="*/ 17 w 17"/>
                <a:gd name="T1" fmla="*/ 34 h 34"/>
                <a:gd name="T2" fmla="*/ 17 w 17"/>
                <a:gd name="T3" fmla="*/ 33 h 34"/>
                <a:gd name="T4" fmla="*/ 16 w 17"/>
                <a:gd name="T5" fmla="*/ 32 h 34"/>
                <a:gd name="T6" fmla="*/ 16 w 17"/>
                <a:gd name="T7" fmla="*/ 32 h 34"/>
                <a:gd name="T8" fmla="*/ 16 w 17"/>
                <a:gd name="T9" fmla="*/ 31 h 34"/>
                <a:gd name="T10" fmla="*/ 15 w 17"/>
                <a:gd name="T11" fmla="*/ 30 h 34"/>
                <a:gd name="T12" fmla="*/ 15 w 17"/>
                <a:gd name="T13" fmla="*/ 30 h 34"/>
                <a:gd name="T14" fmla="*/ 14 w 17"/>
                <a:gd name="T15" fmla="*/ 29 h 34"/>
                <a:gd name="T16" fmla="*/ 14 w 17"/>
                <a:gd name="T17" fmla="*/ 29 h 34"/>
                <a:gd name="T18" fmla="*/ 14 w 17"/>
                <a:gd name="T19" fmla="*/ 28 h 34"/>
                <a:gd name="T20" fmla="*/ 13 w 17"/>
                <a:gd name="T21" fmla="*/ 27 h 34"/>
                <a:gd name="T22" fmla="*/ 13 w 17"/>
                <a:gd name="T23" fmla="*/ 27 h 34"/>
                <a:gd name="T24" fmla="*/ 13 w 17"/>
                <a:gd name="T25" fmla="*/ 26 h 34"/>
                <a:gd name="T26" fmla="*/ 13 w 17"/>
                <a:gd name="T27" fmla="*/ 26 h 34"/>
                <a:gd name="T28" fmla="*/ 12 w 17"/>
                <a:gd name="T29" fmla="*/ 25 h 34"/>
                <a:gd name="T30" fmla="*/ 12 w 17"/>
                <a:gd name="T31" fmla="*/ 24 h 34"/>
                <a:gd name="T32" fmla="*/ 11 w 17"/>
                <a:gd name="T33" fmla="*/ 24 h 34"/>
                <a:gd name="T34" fmla="*/ 11 w 17"/>
                <a:gd name="T35" fmla="*/ 23 h 34"/>
                <a:gd name="T36" fmla="*/ 11 w 17"/>
                <a:gd name="T37" fmla="*/ 23 h 34"/>
                <a:gd name="T38" fmla="*/ 10 w 17"/>
                <a:gd name="T39" fmla="*/ 22 h 34"/>
                <a:gd name="T40" fmla="*/ 10 w 17"/>
                <a:gd name="T41" fmla="*/ 21 h 34"/>
                <a:gd name="T42" fmla="*/ 10 w 17"/>
                <a:gd name="T43" fmla="*/ 20 h 34"/>
                <a:gd name="T44" fmla="*/ 10 w 17"/>
                <a:gd name="T45" fmla="*/ 20 h 34"/>
                <a:gd name="T46" fmla="*/ 9 w 17"/>
                <a:gd name="T47" fmla="*/ 19 h 34"/>
                <a:gd name="T48" fmla="*/ 9 w 17"/>
                <a:gd name="T49" fmla="*/ 18 h 34"/>
                <a:gd name="T50" fmla="*/ 9 w 17"/>
                <a:gd name="T51" fmla="*/ 18 h 34"/>
                <a:gd name="T52" fmla="*/ 8 w 17"/>
                <a:gd name="T53" fmla="*/ 17 h 34"/>
                <a:gd name="T54" fmla="*/ 8 w 17"/>
                <a:gd name="T55" fmla="*/ 17 h 34"/>
                <a:gd name="T56" fmla="*/ 7 w 17"/>
                <a:gd name="T57" fmla="*/ 16 h 34"/>
                <a:gd name="T58" fmla="*/ 7 w 17"/>
                <a:gd name="T59" fmla="*/ 15 h 34"/>
                <a:gd name="T60" fmla="*/ 7 w 17"/>
                <a:gd name="T61" fmla="*/ 15 h 34"/>
                <a:gd name="T62" fmla="*/ 6 w 17"/>
                <a:gd name="T63" fmla="*/ 14 h 34"/>
                <a:gd name="T64" fmla="*/ 6 w 17"/>
                <a:gd name="T65" fmla="*/ 13 h 34"/>
                <a:gd name="T66" fmla="*/ 6 w 17"/>
                <a:gd name="T67" fmla="*/ 13 h 34"/>
                <a:gd name="T68" fmla="*/ 6 w 17"/>
                <a:gd name="T69" fmla="*/ 12 h 34"/>
                <a:gd name="T70" fmla="*/ 5 w 17"/>
                <a:gd name="T71" fmla="*/ 11 h 34"/>
                <a:gd name="T72" fmla="*/ 5 w 17"/>
                <a:gd name="T73" fmla="*/ 11 h 34"/>
                <a:gd name="T74" fmla="*/ 4 w 17"/>
                <a:gd name="T75" fmla="*/ 10 h 34"/>
                <a:gd name="T76" fmla="*/ 4 w 17"/>
                <a:gd name="T77" fmla="*/ 9 h 34"/>
                <a:gd name="T78" fmla="*/ 4 w 17"/>
                <a:gd name="T79" fmla="*/ 8 h 34"/>
                <a:gd name="T80" fmla="*/ 3 w 17"/>
                <a:gd name="T81" fmla="*/ 8 h 34"/>
                <a:gd name="T82" fmla="*/ 3 w 17"/>
                <a:gd name="T83" fmla="*/ 7 h 34"/>
                <a:gd name="T84" fmla="*/ 3 w 17"/>
                <a:gd name="T85" fmla="*/ 6 h 34"/>
                <a:gd name="T86" fmla="*/ 3 w 17"/>
                <a:gd name="T87" fmla="*/ 6 h 34"/>
                <a:gd name="T88" fmla="*/ 2 w 17"/>
                <a:gd name="T89" fmla="*/ 5 h 34"/>
                <a:gd name="T90" fmla="*/ 2 w 17"/>
                <a:gd name="T91" fmla="*/ 4 h 34"/>
                <a:gd name="T92" fmla="*/ 1 w 17"/>
                <a:gd name="T93" fmla="*/ 4 h 34"/>
                <a:gd name="T94" fmla="*/ 1 w 17"/>
                <a:gd name="T95" fmla="*/ 3 h 34"/>
                <a:gd name="T96" fmla="*/ 1 w 17"/>
                <a:gd name="T97" fmla="*/ 2 h 34"/>
                <a:gd name="T98" fmla="*/ 0 w 17"/>
                <a:gd name="T99" fmla="*/ 1 h 34"/>
                <a:gd name="T100" fmla="*/ 0 w 17"/>
                <a:gd name="T101" fmla="*/ 1 h 34"/>
                <a:gd name="T102" fmla="*/ 0 w 17"/>
                <a:gd name="T10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34">
                  <a:moveTo>
                    <a:pt x="17" y="34"/>
                  </a:moveTo>
                  <a:lnTo>
                    <a:pt x="17" y="33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0" name="Freeform 2349"/>
            <p:cNvSpPr>
              <a:spLocks/>
            </p:cNvSpPr>
            <p:nvPr/>
          </p:nvSpPr>
          <p:spPr bwMode="auto">
            <a:xfrm>
              <a:off x="5424183" y="5181219"/>
              <a:ext cx="16733" cy="39370"/>
            </a:xfrm>
            <a:custGeom>
              <a:avLst/>
              <a:gdLst>
                <a:gd name="T0" fmla="*/ 17 w 17"/>
                <a:gd name="T1" fmla="*/ 40 h 40"/>
                <a:gd name="T2" fmla="*/ 17 w 17"/>
                <a:gd name="T3" fmla="*/ 39 h 40"/>
                <a:gd name="T4" fmla="*/ 16 w 17"/>
                <a:gd name="T5" fmla="*/ 38 h 40"/>
                <a:gd name="T6" fmla="*/ 16 w 17"/>
                <a:gd name="T7" fmla="*/ 38 h 40"/>
                <a:gd name="T8" fmla="*/ 16 w 17"/>
                <a:gd name="T9" fmla="*/ 37 h 40"/>
                <a:gd name="T10" fmla="*/ 16 w 17"/>
                <a:gd name="T11" fmla="*/ 36 h 40"/>
                <a:gd name="T12" fmla="*/ 15 w 17"/>
                <a:gd name="T13" fmla="*/ 36 h 40"/>
                <a:gd name="T14" fmla="*/ 15 w 17"/>
                <a:gd name="T15" fmla="*/ 35 h 40"/>
                <a:gd name="T16" fmla="*/ 14 w 17"/>
                <a:gd name="T17" fmla="*/ 34 h 40"/>
                <a:gd name="T18" fmla="*/ 14 w 17"/>
                <a:gd name="T19" fmla="*/ 33 h 40"/>
                <a:gd name="T20" fmla="*/ 14 w 17"/>
                <a:gd name="T21" fmla="*/ 33 h 40"/>
                <a:gd name="T22" fmla="*/ 13 w 17"/>
                <a:gd name="T23" fmla="*/ 32 h 40"/>
                <a:gd name="T24" fmla="*/ 13 w 17"/>
                <a:gd name="T25" fmla="*/ 31 h 40"/>
                <a:gd name="T26" fmla="*/ 13 w 17"/>
                <a:gd name="T27" fmla="*/ 30 h 40"/>
                <a:gd name="T28" fmla="*/ 13 w 17"/>
                <a:gd name="T29" fmla="*/ 30 h 40"/>
                <a:gd name="T30" fmla="*/ 12 w 17"/>
                <a:gd name="T31" fmla="*/ 29 h 40"/>
                <a:gd name="T32" fmla="*/ 12 w 17"/>
                <a:gd name="T33" fmla="*/ 28 h 40"/>
                <a:gd name="T34" fmla="*/ 11 w 17"/>
                <a:gd name="T35" fmla="*/ 27 h 40"/>
                <a:gd name="T36" fmla="*/ 11 w 17"/>
                <a:gd name="T37" fmla="*/ 26 h 40"/>
                <a:gd name="T38" fmla="*/ 11 w 17"/>
                <a:gd name="T39" fmla="*/ 26 h 40"/>
                <a:gd name="T40" fmla="*/ 10 w 17"/>
                <a:gd name="T41" fmla="*/ 25 h 40"/>
                <a:gd name="T42" fmla="*/ 10 w 17"/>
                <a:gd name="T43" fmla="*/ 24 h 40"/>
                <a:gd name="T44" fmla="*/ 10 w 17"/>
                <a:gd name="T45" fmla="*/ 23 h 40"/>
                <a:gd name="T46" fmla="*/ 10 w 17"/>
                <a:gd name="T47" fmla="*/ 23 h 40"/>
                <a:gd name="T48" fmla="*/ 9 w 17"/>
                <a:gd name="T49" fmla="*/ 22 h 40"/>
                <a:gd name="T50" fmla="*/ 9 w 17"/>
                <a:gd name="T51" fmla="*/ 21 h 40"/>
                <a:gd name="T52" fmla="*/ 8 w 17"/>
                <a:gd name="T53" fmla="*/ 20 h 40"/>
                <a:gd name="T54" fmla="*/ 8 w 17"/>
                <a:gd name="T55" fmla="*/ 19 h 40"/>
                <a:gd name="T56" fmla="*/ 8 w 17"/>
                <a:gd name="T57" fmla="*/ 19 h 40"/>
                <a:gd name="T58" fmla="*/ 7 w 17"/>
                <a:gd name="T59" fmla="*/ 18 h 40"/>
                <a:gd name="T60" fmla="*/ 7 w 17"/>
                <a:gd name="T61" fmla="*/ 17 h 40"/>
                <a:gd name="T62" fmla="*/ 7 w 17"/>
                <a:gd name="T63" fmla="*/ 16 h 40"/>
                <a:gd name="T64" fmla="*/ 7 w 17"/>
                <a:gd name="T65" fmla="*/ 16 h 40"/>
                <a:gd name="T66" fmla="*/ 6 w 17"/>
                <a:gd name="T67" fmla="*/ 15 h 40"/>
                <a:gd name="T68" fmla="*/ 6 w 17"/>
                <a:gd name="T69" fmla="*/ 14 h 40"/>
                <a:gd name="T70" fmla="*/ 6 w 17"/>
                <a:gd name="T71" fmla="*/ 13 h 40"/>
                <a:gd name="T72" fmla="*/ 5 w 17"/>
                <a:gd name="T73" fmla="*/ 12 h 40"/>
                <a:gd name="T74" fmla="*/ 5 w 17"/>
                <a:gd name="T75" fmla="*/ 11 h 40"/>
                <a:gd name="T76" fmla="*/ 4 w 17"/>
                <a:gd name="T77" fmla="*/ 11 h 40"/>
                <a:gd name="T78" fmla="*/ 4 w 17"/>
                <a:gd name="T79" fmla="*/ 10 h 40"/>
                <a:gd name="T80" fmla="*/ 4 w 17"/>
                <a:gd name="T81" fmla="*/ 9 h 40"/>
                <a:gd name="T82" fmla="*/ 4 w 17"/>
                <a:gd name="T83" fmla="*/ 8 h 40"/>
                <a:gd name="T84" fmla="*/ 3 w 17"/>
                <a:gd name="T85" fmla="*/ 7 h 40"/>
                <a:gd name="T86" fmla="*/ 3 w 17"/>
                <a:gd name="T87" fmla="*/ 6 h 40"/>
                <a:gd name="T88" fmla="*/ 3 w 17"/>
                <a:gd name="T89" fmla="*/ 5 h 40"/>
                <a:gd name="T90" fmla="*/ 2 w 17"/>
                <a:gd name="T91" fmla="*/ 5 h 40"/>
                <a:gd name="T92" fmla="*/ 2 w 17"/>
                <a:gd name="T93" fmla="*/ 4 h 40"/>
                <a:gd name="T94" fmla="*/ 1 w 17"/>
                <a:gd name="T95" fmla="*/ 3 h 40"/>
                <a:gd name="T96" fmla="*/ 1 w 17"/>
                <a:gd name="T97" fmla="*/ 2 h 40"/>
                <a:gd name="T98" fmla="*/ 1 w 17"/>
                <a:gd name="T99" fmla="*/ 1 h 40"/>
                <a:gd name="T100" fmla="*/ 1 w 17"/>
                <a:gd name="T101" fmla="*/ 0 h 40"/>
                <a:gd name="T102" fmla="*/ 0 w 17"/>
                <a:gd name="T10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40">
                  <a:moveTo>
                    <a:pt x="17" y="40"/>
                  </a:moveTo>
                  <a:lnTo>
                    <a:pt x="17" y="39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5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1" name="Freeform 2350"/>
            <p:cNvSpPr>
              <a:spLocks/>
            </p:cNvSpPr>
            <p:nvPr/>
          </p:nvSpPr>
          <p:spPr bwMode="auto">
            <a:xfrm>
              <a:off x="5408435" y="5133975"/>
              <a:ext cx="16733" cy="47244"/>
            </a:xfrm>
            <a:custGeom>
              <a:avLst/>
              <a:gdLst>
                <a:gd name="T0" fmla="*/ 17 w 17"/>
                <a:gd name="T1" fmla="*/ 48 h 48"/>
                <a:gd name="T2" fmla="*/ 16 w 17"/>
                <a:gd name="T3" fmla="*/ 48 h 48"/>
                <a:gd name="T4" fmla="*/ 16 w 17"/>
                <a:gd name="T5" fmla="*/ 47 h 48"/>
                <a:gd name="T6" fmla="*/ 16 w 17"/>
                <a:gd name="T7" fmla="*/ 46 h 48"/>
                <a:gd name="T8" fmla="*/ 15 w 17"/>
                <a:gd name="T9" fmla="*/ 45 h 48"/>
                <a:gd name="T10" fmla="*/ 15 w 17"/>
                <a:gd name="T11" fmla="*/ 44 h 48"/>
                <a:gd name="T12" fmla="*/ 14 w 17"/>
                <a:gd name="T13" fmla="*/ 43 h 48"/>
                <a:gd name="T14" fmla="*/ 14 w 17"/>
                <a:gd name="T15" fmla="*/ 42 h 48"/>
                <a:gd name="T16" fmla="*/ 14 w 17"/>
                <a:gd name="T17" fmla="*/ 42 h 48"/>
                <a:gd name="T18" fmla="*/ 13 w 17"/>
                <a:gd name="T19" fmla="*/ 40 h 48"/>
                <a:gd name="T20" fmla="*/ 13 w 17"/>
                <a:gd name="T21" fmla="*/ 40 h 48"/>
                <a:gd name="T22" fmla="*/ 13 w 17"/>
                <a:gd name="T23" fmla="*/ 39 h 48"/>
                <a:gd name="T24" fmla="*/ 13 w 17"/>
                <a:gd name="T25" fmla="*/ 38 h 48"/>
                <a:gd name="T26" fmla="*/ 12 w 17"/>
                <a:gd name="T27" fmla="*/ 37 h 48"/>
                <a:gd name="T28" fmla="*/ 12 w 17"/>
                <a:gd name="T29" fmla="*/ 36 h 48"/>
                <a:gd name="T30" fmla="*/ 12 w 17"/>
                <a:gd name="T31" fmla="*/ 35 h 48"/>
                <a:gd name="T32" fmla="*/ 11 w 17"/>
                <a:gd name="T33" fmla="*/ 34 h 48"/>
                <a:gd name="T34" fmla="*/ 11 w 17"/>
                <a:gd name="T35" fmla="*/ 33 h 48"/>
                <a:gd name="T36" fmla="*/ 11 w 17"/>
                <a:gd name="T37" fmla="*/ 32 h 48"/>
                <a:gd name="T38" fmla="*/ 10 w 17"/>
                <a:gd name="T39" fmla="*/ 32 h 48"/>
                <a:gd name="T40" fmla="*/ 10 w 17"/>
                <a:gd name="T41" fmla="*/ 31 h 48"/>
                <a:gd name="T42" fmla="*/ 10 w 17"/>
                <a:gd name="T43" fmla="*/ 30 h 48"/>
                <a:gd name="T44" fmla="*/ 9 w 17"/>
                <a:gd name="T45" fmla="*/ 29 h 48"/>
                <a:gd name="T46" fmla="*/ 9 w 17"/>
                <a:gd name="T47" fmla="*/ 28 h 48"/>
                <a:gd name="T48" fmla="*/ 9 w 17"/>
                <a:gd name="T49" fmla="*/ 27 h 48"/>
                <a:gd name="T50" fmla="*/ 8 w 17"/>
                <a:gd name="T51" fmla="*/ 26 h 48"/>
                <a:gd name="T52" fmla="*/ 8 w 17"/>
                <a:gd name="T53" fmla="*/ 25 h 48"/>
                <a:gd name="T54" fmla="*/ 8 w 17"/>
                <a:gd name="T55" fmla="*/ 24 h 48"/>
                <a:gd name="T56" fmla="*/ 7 w 17"/>
                <a:gd name="T57" fmla="*/ 23 h 48"/>
                <a:gd name="T58" fmla="*/ 7 w 17"/>
                <a:gd name="T59" fmla="*/ 22 h 48"/>
                <a:gd name="T60" fmla="*/ 7 w 17"/>
                <a:gd name="T61" fmla="*/ 21 h 48"/>
                <a:gd name="T62" fmla="*/ 6 w 17"/>
                <a:gd name="T63" fmla="*/ 20 h 48"/>
                <a:gd name="T64" fmla="*/ 6 w 17"/>
                <a:gd name="T65" fmla="*/ 19 h 48"/>
                <a:gd name="T66" fmla="*/ 6 w 17"/>
                <a:gd name="T67" fmla="*/ 18 h 48"/>
                <a:gd name="T68" fmla="*/ 5 w 17"/>
                <a:gd name="T69" fmla="*/ 17 h 48"/>
                <a:gd name="T70" fmla="*/ 5 w 17"/>
                <a:gd name="T71" fmla="*/ 16 h 48"/>
                <a:gd name="T72" fmla="*/ 5 w 17"/>
                <a:gd name="T73" fmla="*/ 15 h 48"/>
                <a:gd name="T74" fmla="*/ 4 w 17"/>
                <a:gd name="T75" fmla="*/ 15 h 48"/>
                <a:gd name="T76" fmla="*/ 4 w 17"/>
                <a:gd name="T77" fmla="*/ 13 h 48"/>
                <a:gd name="T78" fmla="*/ 4 w 17"/>
                <a:gd name="T79" fmla="*/ 12 h 48"/>
                <a:gd name="T80" fmla="*/ 3 w 17"/>
                <a:gd name="T81" fmla="*/ 12 h 48"/>
                <a:gd name="T82" fmla="*/ 3 w 17"/>
                <a:gd name="T83" fmla="*/ 10 h 48"/>
                <a:gd name="T84" fmla="*/ 3 w 17"/>
                <a:gd name="T85" fmla="*/ 9 h 48"/>
                <a:gd name="T86" fmla="*/ 2 w 17"/>
                <a:gd name="T87" fmla="*/ 9 h 48"/>
                <a:gd name="T88" fmla="*/ 2 w 17"/>
                <a:gd name="T89" fmla="*/ 7 h 48"/>
                <a:gd name="T90" fmla="*/ 2 w 17"/>
                <a:gd name="T91" fmla="*/ 6 h 48"/>
                <a:gd name="T92" fmla="*/ 1 w 17"/>
                <a:gd name="T93" fmla="*/ 6 h 48"/>
                <a:gd name="T94" fmla="*/ 1 w 17"/>
                <a:gd name="T95" fmla="*/ 4 h 48"/>
                <a:gd name="T96" fmla="*/ 1 w 17"/>
                <a:gd name="T97" fmla="*/ 3 h 48"/>
                <a:gd name="T98" fmla="*/ 0 w 17"/>
                <a:gd name="T99" fmla="*/ 2 h 48"/>
                <a:gd name="T100" fmla="*/ 0 w 17"/>
                <a:gd name="T101" fmla="*/ 1 h 48"/>
                <a:gd name="T102" fmla="*/ 0 w 17"/>
                <a:gd name="T10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48">
                  <a:moveTo>
                    <a:pt x="17" y="48"/>
                  </a:moveTo>
                  <a:lnTo>
                    <a:pt x="16" y="48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2" name="Freeform 2351"/>
            <p:cNvSpPr>
              <a:spLocks/>
            </p:cNvSpPr>
            <p:nvPr/>
          </p:nvSpPr>
          <p:spPr bwMode="auto">
            <a:xfrm>
              <a:off x="5391703" y="5078857"/>
              <a:ext cx="16733" cy="56103"/>
            </a:xfrm>
            <a:custGeom>
              <a:avLst/>
              <a:gdLst>
                <a:gd name="T0" fmla="*/ 17 w 17"/>
                <a:gd name="T1" fmla="*/ 57 h 57"/>
                <a:gd name="T2" fmla="*/ 17 w 17"/>
                <a:gd name="T3" fmla="*/ 56 h 57"/>
                <a:gd name="T4" fmla="*/ 16 w 17"/>
                <a:gd name="T5" fmla="*/ 55 h 57"/>
                <a:gd name="T6" fmla="*/ 16 w 17"/>
                <a:gd name="T7" fmla="*/ 54 h 57"/>
                <a:gd name="T8" fmla="*/ 16 w 17"/>
                <a:gd name="T9" fmla="*/ 53 h 57"/>
                <a:gd name="T10" fmla="*/ 15 w 17"/>
                <a:gd name="T11" fmla="*/ 52 h 57"/>
                <a:gd name="T12" fmla="*/ 15 w 17"/>
                <a:gd name="T13" fmla="*/ 51 h 57"/>
                <a:gd name="T14" fmla="*/ 15 w 17"/>
                <a:gd name="T15" fmla="*/ 50 h 57"/>
                <a:gd name="T16" fmla="*/ 14 w 17"/>
                <a:gd name="T17" fmla="*/ 49 h 57"/>
                <a:gd name="T18" fmla="*/ 14 w 17"/>
                <a:gd name="T19" fmla="*/ 48 h 57"/>
                <a:gd name="T20" fmla="*/ 14 w 17"/>
                <a:gd name="T21" fmla="*/ 47 h 57"/>
                <a:gd name="T22" fmla="*/ 13 w 17"/>
                <a:gd name="T23" fmla="*/ 46 h 57"/>
                <a:gd name="T24" fmla="*/ 13 w 17"/>
                <a:gd name="T25" fmla="*/ 45 h 57"/>
                <a:gd name="T26" fmla="*/ 13 w 17"/>
                <a:gd name="T27" fmla="*/ 44 h 57"/>
                <a:gd name="T28" fmla="*/ 13 w 17"/>
                <a:gd name="T29" fmla="*/ 43 h 57"/>
                <a:gd name="T30" fmla="*/ 12 w 17"/>
                <a:gd name="T31" fmla="*/ 42 h 57"/>
                <a:gd name="T32" fmla="*/ 12 w 17"/>
                <a:gd name="T33" fmla="*/ 40 h 57"/>
                <a:gd name="T34" fmla="*/ 11 w 17"/>
                <a:gd name="T35" fmla="*/ 39 h 57"/>
                <a:gd name="T36" fmla="*/ 11 w 17"/>
                <a:gd name="T37" fmla="*/ 38 h 57"/>
                <a:gd name="T38" fmla="*/ 11 w 17"/>
                <a:gd name="T39" fmla="*/ 37 h 57"/>
                <a:gd name="T40" fmla="*/ 10 w 17"/>
                <a:gd name="T41" fmla="*/ 36 h 57"/>
                <a:gd name="T42" fmla="*/ 10 w 17"/>
                <a:gd name="T43" fmla="*/ 35 h 57"/>
                <a:gd name="T44" fmla="*/ 10 w 17"/>
                <a:gd name="T45" fmla="*/ 34 h 57"/>
                <a:gd name="T46" fmla="*/ 10 w 17"/>
                <a:gd name="T47" fmla="*/ 33 h 57"/>
                <a:gd name="T48" fmla="*/ 9 w 17"/>
                <a:gd name="T49" fmla="*/ 32 h 57"/>
                <a:gd name="T50" fmla="*/ 9 w 17"/>
                <a:gd name="T51" fmla="*/ 30 h 57"/>
                <a:gd name="T52" fmla="*/ 9 w 17"/>
                <a:gd name="T53" fmla="*/ 29 h 57"/>
                <a:gd name="T54" fmla="*/ 8 w 17"/>
                <a:gd name="T55" fmla="*/ 28 h 57"/>
                <a:gd name="T56" fmla="*/ 8 w 17"/>
                <a:gd name="T57" fmla="*/ 27 h 57"/>
                <a:gd name="T58" fmla="*/ 7 w 17"/>
                <a:gd name="T59" fmla="*/ 26 h 57"/>
                <a:gd name="T60" fmla="*/ 7 w 17"/>
                <a:gd name="T61" fmla="*/ 25 h 57"/>
                <a:gd name="T62" fmla="*/ 7 w 17"/>
                <a:gd name="T63" fmla="*/ 24 h 57"/>
                <a:gd name="T64" fmla="*/ 7 w 17"/>
                <a:gd name="T65" fmla="*/ 22 h 57"/>
                <a:gd name="T66" fmla="*/ 6 w 17"/>
                <a:gd name="T67" fmla="*/ 21 h 57"/>
                <a:gd name="T68" fmla="*/ 6 w 17"/>
                <a:gd name="T69" fmla="*/ 20 h 57"/>
                <a:gd name="T70" fmla="*/ 6 w 17"/>
                <a:gd name="T71" fmla="*/ 19 h 57"/>
                <a:gd name="T72" fmla="*/ 5 w 17"/>
                <a:gd name="T73" fmla="*/ 18 h 57"/>
                <a:gd name="T74" fmla="*/ 5 w 17"/>
                <a:gd name="T75" fmla="*/ 17 h 57"/>
                <a:gd name="T76" fmla="*/ 5 w 17"/>
                <a:gd name="T77" fmla="*/ 16 h 57"/>
                <a:gd name="T78" fmla="*/ 4 w 17"/>
                <a:gd name="T79" fmla="*/ 14 h 57"/>
                <a:gd name="T80" fmla="*/ 4 w 17"/>
                <a:gd name="T81" fmla="*/ 13 h 57"/>
                <a:gd name="T82" fmla="*/ 4 w 17"/>
                <a:gd name="T83" fmla="*/ 12 h 57"/>
                <a:gd name="T84" fmla="*/ 3 w 17"/>
                <a:gd name="T85" fmla="*/ 11 h 57"/>
                <a:gd name="T86" fmla="*/ 3 w 17"/>
                <a:gd name="T87" fmla="*/ 10 h 57"/>
                <a:gd name="T88" fmla="*/ 3 w 17"/>
                <a:gd name="T89" fmla="*/ 8 h 57"/>
                <a:gd name="T90" fmla="*/ 2 w 17"/>
                <a:gd name="T91" fmla="*/ 7 h 57"/>
                <a:gd name="T92" fmla="*/ 2 w 17"/>
                <a:gd name="T93" fmla="*/ 6 h 57"/>
                <a:gd name="T94" fmla="*/ 2 w 17"/>
                <a:gd name="T95" fmla="*/ 5 h 57"/>
                <a:gd name="T96" fmla="*/ 1 w 17"/>
                <a:gd name="T97" fmla="*/ 3 h 57"/>
                <a:gd name="T98" fmla="*/ 1 w 17"/>
                <a:gd name="T99" fmla="*/ 2 h 57"/>
                <a:gd name="T100" fmla="*/ 1 w 17"/>
                <a:gd name="T101" fmla="*/ 1 h 57"/>
                <a:gd name="T102" fmla="*/ 0 w 17"/>
                <a:gd name="T10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57">
                  <a:moveTo>
                    <a:pt x="17" y="57"/>
                  </a:moveTo>
                  <a:lnTo>
                    <a:pt x="17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3" name="Freeform 2352"/>
            <p:cNvSpPr>
              <a:spLocks/>
            </p:cNvSpPr>
            <p:nvPr/>
          </p:nvSpPr>
          <p:spPr bwMode="auto">
            <a:xfrm>
              <a:off x="5375955" y="5011928"/>
              <a:ext cx="16733" cy="67914"/>
            </a:xfrm>
            <a:custGeom>
              <a:avLst/>
              <a:gdLst>
                <a:gd name="T0" fmla="*/ 17 w 17"/>
                <a:gd name="T1" fmla="*/ 69 h 69"/>
                <a:gd name="T2" fmla="*/ 16 w 17"/>
                <a:gd name="T3" fmla="*/ 68 h 69"/>
                <a:gd name="T4" fmla="*/ 16 w 17"/>
                <a:gd name="T5" fmla="*/ 66 h 69"/>
                <a:gd name="T6" fmla="*/ 16 w 17"/>
                <a:gd name="T7" fmla="*/ 65 h 69"/>
                <a:gd name="T8" fmla="*/ 15 w 17"/>
                <a:gd name="T9" fmla="*/ 64 h 69"/>
                <a:gd name="T10" fmla="*/ 15 w 17"/>
                <a:gd name="T11" fmla="*/ 63 h 69"/>
                <a:gd name="T12" fmla="*/ 15 w 17"/>
                <a:gd name="T13" fmla="*/ 62 h 69"/>
                <a:gd name="T14" fmla="*/ 14 w 17"/>
                <a:gd name="T15" fmla="*/ 60 h 69"/>
                <a:gd name="T16" fmla="*/ 14 w 17"/>
                <a:gd name="T17" fmla="*/ 59 h 69"/>
                <a:gd name="T18" fmla="*/ 14 w 17"/>
                <a:gd name="T19" fmla="*/ 58 h 69"/>
                <a:gd name="T20" fmla="*/ 13 w 17"/>
                <a:gd name="T21" fmla="*/ 56 h 69"/>
                <a:gd name="T22" fmla="*/ 13 w 17"/>
                <a:gd name="T23" fmla="*/ 55 h 69"/>
                <a:gd name="T24" fmla="*/ 13 w 17"/>
                <a:gd name="T25" fmla="*/ 54 h 69"/>
                <a:gd name="T26" fmla="*/ 12 w 17"/>
                <a:gd name="T27" fmla="*/ 53 h 69"/>
                <a:gd name="T28" fmla="*/ 12 w 17"/>
                <a:gd name="T29" fmla="*/ 51 h 69"/>
                <a:gd name="T30" fmla="*/ 12 w 17"/>
                <a:gd name="T31" fmla="*/ 50 h 69"/>
                <a:gd name="T32" fmla="*/ 12 w 17"/>
                <a:gd name="T33" fmla="*/ 49 h 69"/>
                <a:gd name="T34" fmla="*/ 11 w 17"/>
                <a:gd name="T35" fmla="*/ 47 h 69"/>
                <a:gd name="T36" fmla="*/ 11 w 17"/>
                <a:gd name="T37" fmla="*/ 46 h 69"/>
                <a:gd name="T38" fmla="*/ 10 w 17"/>
                <a:gd name="T39" fmla="*/ 45 h 69"/>
                <a:gd name="T40" fmla="*/ 10 w 17"/>
                <a:gd name="T41" fmla="*/ 43 h 69"/>
                <a:gd name="T42" fmla="*/ 10 w 17"/>
                <a:gd name="T43" fmla="*/ 42 h 69"/>
                <a:gd name="T44" fmla="*/ 10 w 17"/>
                <a:gd name="T45" fmla="*/ 41 h 69"/>
                <a:gd name="T46" fmla="*/ 9 w 17"/>
                <a:gd name="T47" fmla="*/ 39 h 69"/>
                <a:gd name="T48" fmla="*/ 9 w 17"/>
                <a:gd name="T49" fmla="*/ 38 h 69"/>
                <a:gd name="T50" fmla="*/ 9 w 17"/>
                <a:gd name="T51" fmla="*/ 37 h 69"/>
                <a:gd name="T52" fmla="*/ 8 w 17"/>
                <a:gd name="T53" fmla="*/ 35 h 69"/>
                <a:gd name="T54" fmla="*/ 8 w 17"/>
                <a:gd name="T55" fmla="*/ 34 h 69"/>
                <a:gd name="T56" fmla="*/ 7 w 17"/>
                <a:gd name="T57" fmla="*/ 33 h 69"/>
                <a:gd name="T58" fmla="*/ 7 w 17"/>
                <a:gd name="T59" fmla="*/ 31 h 69"/>
                <a:gd name="T60" fmla="*/ 7 w 17"/>
                <a:gd name="T61" fmla="*/ 30 h 69"/>
                <a:gd name="T62" fmla="*/ 7 w 17"/>
                <a:gd name="T63" fmla="*/ 29 h 69"/>
                <a:gd name="T64" fmla="*/ 6 w 17"/>
                <a:gd name="T65" fmla="*/ 27 h 69"/>
                <a:gd name="T66" fmla="*/ 6 w 17"/>
                <a:gd name="T67" fmla="*/ 26 h 69"/>
                <a:gd name="T68" fmla="*/ 6 w 17"/>
                <a:gd name="T69" fmla="*/ 25 h 69"/>
                <a:gd name="T70" fmla="*/ 5 w 17"/>
                <a:gd name="T71" fmla="*/ 23 h 69"/>
                <a:gd name="T72" fmla="*/ 5 w 17"/>
                <a:gd name="T73" fmla="*/ 22 h 69"/>
                <a:gd name="T74" fmla="*/ 5 w 17"/>
                <a:gd name="T75" fmla="*/ 20 h 69"/>
                <a:gd name="T76" fmla="*/ 4 w 17"/>
                <a:gd name="T77" fmla="*/ 19 h 69"/>
                <a:gd name="T78" fmla="*/ 4 w 17"/>
                <a:gd name="T79" fmla="*/ 17 h 69"/>
                <a:gd name="T80" fmla="*/ 4 w 17"/>
                <a:gd name="T81" fmla="*/ 16 h 69"/>
                <a:gd name="T82" fmla="*/ 3 w 17"/>
                <a:gd name="T83" fmla="*/ 15 h 69"/>
                <a:gd name="T84" fmla="*/ 3 w 17"/>
                <a:gd name="T85" fmla="*/ 13 h 69"/>
                <a:gd name="T86" fmla="*/ 3 w 17"/>
                <a:gd name="T87" fmla="*/ 12 h 69"/>
                <a:gd name="T88" fmla="*/ 2 w 17"/>
                <a:gd name="T89" fmla="*/ 10 h 69"/>
                <a:gd name="T90" fmla="*/ 2 w 17"/>
                <a:gd name="T91" fmla="*/ 9 h 69"/>
                <a:gd name="T92" fmla="*/ 2 w 17"/>
                <a:gd name="T93" fmla="*/ 7 h 69"/>
                <a:gd name="T94" fmla="*/ 2 w 17"/>
                <a:gd name="T95" fmla="*/ 6 h 69"/>
                <a:gd name="T96" fmla="*/ 1 w 17"/>
                <a:gd name="T97" fmla="*/ 5 h 69"/>
                <a:gd name="T98" fmla="*/ 1 w 17"/>
                <a:gd name="T99" fmla="*/ 3 h 69"/>
                <a:gd name="T100" fmla="*/ 0 w 17"/>
                <a:gd name="T101" fmla="*/ 2 h 69"/>
                <a:gd name="T102" fmla="*/ 0 w 17"/>
                <a:gd name="T10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69">
                  <a:moveTo>
                    <a:pt x="17" y="69"/>
                  </a:moveTo>
                  <a:lnTo>
                    <a:pt x="16" y="68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4" name="Freeform 2353"/>
            <p:cNvSpPr>
              <a:spLocks/>
            </p:cNvSpPr>
            <p:nvPr/>
          </p:nvSpPr>
          <p:spPr bwMode="auto">
            <a:xfrm>
              <a:off x="5360207" y="4934173"/>
              <a:ext cx="15748" cy="79725"/>
            </a:xfrm>
            <a:custGeom>
              <a:avLst/>
              <a:gdLst>
                <a:gd name="T0" fmla="*/ 16 w 16"/>
                <a:gd name="T1" fmla="*/ 81 h 81"/>
                <a:gd name="T2" fmla="*/ 16 w 16"/>
                <a:gd name="T3" fmla="*/ 79 h 81"/>
                <a:gd name="T4" fmla="*/ 16 w 16"/>
                <a:gd name="T5" fmla="*/ 78 h 81"/>
                <a:gd name="T6" fmla="*/ 15 w 16"/>
                <a:gd name="T7" fmla="*/ 76 h 81"/>
                <a:gd name="T8" fmla="*/ 15 w 16"/>
                <a:gd name="T9" fmla="*/ 75 h 81"/>
                <a:gd name="T10" fmla="*/ 15 w 16"/>
                <a:gd name="T11" fmla="*/ 73 h 81"/>
                <a:gd name="T12" fmla="*/ 15 w 16"/>
                <a:gd name="T13" fmla="*/ 72 h 81"/>
                <a:gd name="T14" fmla="*/ 14 w 16"/>
                <a:gd name="T15" fmla="*/ 70 h 81"/>
                <a:gd name="T16" fmla="*/ 14 w 16"/>
                <a:gd name="T17" fmla="*/ 69 h 81"/>
                <a:gd name="T18" fmla="*/ 13 w 16"/>
                <a:gd name="T19" fmla="*/ 68 h 81"/>
                <a:gd name="T20" fmla="*/ 13 w 16"/>
                <a:gd name="T21" fmla="*/ 66 h 81"/>
                <a:gd name="T22" fmla="*/ 13 w 16"/>
                <a:gd name="T23" fmla="*/ 64 h 81"/>
                <a:gd name="T24" fmla="*/ 13 w 16"/>
                <a:gd name="T25" fmla="*/ 63 h 81"/>
                <a:gd name="T26" fmla="*/ 12 w 16"/>
                <a:gd name="T27" fmla="*/ 61 h 81"/>
                <a:gd name="T28" fmla="*/ 12 w 16"/>
                <a:gd name="T29" fmla="*/ 60 h 81"/>
                <a:gd name="T30" fmla="*/ 12 w 16"/>
                <a:gd name="T31" fmla="*/ 58 h 81"/>
                <a:gd name="T32" fmla="*/ 11 w 16"/>
                <a:gd name="T33" fmla="*/ 57 h 81"/>
                <a:gd name="T34" fmla="*/ 11 w 16"/>
                <a:gd name="T35" fmla="*/ 55 h 81"/>
                <a:gd name="T36" fmla="*/ 10 w 16"/>
                <a:gd name="T37" fmla="*/ 54 h 81"/>
                <a:gd name="T38" fmla="*/ 10 w 16"/>
                <a:gd name="T39" fmla="*/ 52 h 81"/>
                <a:gd name="T40" fmla="*/ 10 w 16"/>
                <a:gd name="T41" fmla="*/ 50 h 81"/>
                <a:gd name="T42" fmla="*/ 10 w 16"/>
                <a:gd name="T43" fmla="*/ 49 h 81"/>
                <a:gd name="T44" fmla="*/ 9 w 16"/>
                <a:gd name="T45" fmla="*/ 47 h 81"/>
                <a:gd name="T46" fmla="*/ 9 w 16"/>
                <a:gd name="T47" fmla="*/ 46 h 81"/>
                <a:gd name="T48" fmla="*/ 9 w 16"/>
                <a:gd name="T49" fmla="*/ 44 h 81"/>
                <a:gd name="T50" fmla="*/ 8 w 16"/>
                <a:gd name="T51" fmla="*/ 43 h 81"/>
                <a:gd name="T52" fmla="*/ 8 w 16"/>
                <a:gd name="T53" fmla="*/ 41 h 81"/>
                <a:gd name="T54" fmla="*/ 8 w 16"/>
                <a:gd name="T55" fmla="*/ 40 h 81"/>
                <a:gd name="T56" fmla="*/ 8 w 16"/>
                <a:gd name="T57" fmla="*/ 38 h 81"/>
                <a:gd name="T58" fmla="*/ 7 w 16"/>
                <a:gd name="T59" fmla="*/ 36 h 81"/>
                <a:gd name="T60" fmla="*/ 7 w 16"/>
                <a:gd name="T61" fmla="*/ 35 h 81"/>
                <a:gd name="T62" fmla="*/ 6 w 16"/>
                <a:gd name="T63" fmla="*/ 33 h 81"/>
                <a:gd name="T64" fmla="*/ 6 w 16"/>
                <a:gd name="T65" fmla="*/ 32 h 81"/>
                <a:gd name="T66" fmla="*/ 6 w 16"/>
                <a:gd name="T67" fmla="*/ 30 h 81"/>
                <a:gd name="T68" fmla="*/ 5 w 16"/>
                <a:gd name="T69" fmla="*/ 28 h 81"/>
                <a:gd name="T70" fmla="*/ 5 w 16"/>
                <a:gd name="T71" fmla="*/ 27 h 81"/>
                <a:gd name="T72" fmla="*/ 5 w 16"/>
                <a:gd name="T73" fmla="*/ 25 h 81"/>
                <a:gd name="T74" fmla="*/ 5 w 16"/>
                <a:gd name="T75" fmla="*/ 23 h 81"/>
                <a:gd name="T76" fmla="*/ 4 w 16"/>
                <a:gd name="T77" fmla="*/ 22 h 81"/>
                <a:gd name="T78" fmla="*/ 4 w 16"/>
                <a:gd name="T79" fmla="*/ 20 h 81"/>
                <a:gd name="T80" fmla="*/ 3 w 16"/>
                <a:gd name="T81" fmla="*/ 19 h 81"/>
                <a:gd name="T82" fmla="*/ 3 w 16"/>
                <a:gd name="T83" fmla="*/ 17 h 81"/>
                <a:gd name="T84" fmla="*/ 3 w 16"/>
                <a:gd name="T85" fmla="*/ 15 h 81"/>
                <a:gd name="T86" fmla="*/ 3 w 16"/>
                <a:gd name="T87" fmla="*/ 13 h 81"/>
                <a:gd name="T88" fmla="*/ 2 w 16"/>
                <a:gd name="T89" fmla="*/ 12 h 81"/>
                <a:gd name="T90" fmla="*/ 2 w 16"/>
                <a:gd name="T91" fmla="*/ 10 h 81"/>
                <a:gd name="T92" fmla="*/ 2 w 16"/>
                <a:gd name="T93" fmla="*/ 8 h 81"/>
                <a:gd name="T94" fmla="*/ 1 w 16"/>
                <a:gd name="T95" fmla="*/ 7 h 81"/>
                <a:gd name="T96" fmla="*/ 1 w 16"/>
                <a:gd name="T97" fmla="*/ 5 h 81"/>
                <a:gd name="T98" fmla="*/ 1 w 16"/>
                <a:gd name="T99" fmla="*/ 3 h 81"/>
                <a:gd name="T100" fmla="*/ 0 w 16"/>
                <a:gd name="T101" fmla="*/ 2 h 81"/>
                <a:gd name="T102" fmla="*/ 0 w 16"/>
                <a:gd name="T10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81">
                  <a:moveTo>
                    <a:pt x="16" y="81"/>
                  </a:moveTo>
                  <a:lnTo>
                    <a:pt x="16" y="79"/>
                  </a:lnTo>
                  <a:lnTo>
                    <a:pt x="16" y="78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4"/>
                  </a:lnTo>
                  <a:lnTo>
                    <a:pt x="13" y="63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11" y="55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5" name="Freeform 2354"/>
            <p:cNvSpPr>
              <a:spLocks/>
            </p:cNvSpPr>
            <p:nvPr/>
          </p:nvSpPr>
          <p:spPr bwMode="auto">
            <a:xfrm>
              <a:off x="5344459" y="4844606"/>
              <a:ext cx="15748" cy="91536"/>
            </a:xfrm>
            <a:custGeom>
              <a:avLst/>
              <a:gdLst>
                <a:gd name="T0" fmla="*/ 16 w 16"/>
                <a:gd name="T1" fmla="*/ 93 h 93"/>
                <a:gd name="T2" fmla="*/ 16 w 16"/>
                <a:gd name="T3" fmla="*/ 91 h 93"/>
                <a:gd name="T4" fmla="*/ 16 w 16"/>
                <a:gd name="T5" fmla="*/ 89 h 93"/>
                <a:gd name="T6" fmla="*/ 15 w 16"/>
                <a:gd name="T7" fmla="*/ 88 h 93"/>
                <a:gd name="T8" fmla="*/ 15 w 16"/>
                <a:gd name="T9" fmla="*/ 86 h 93"/>
                <a:gd name="T10" fmla="*/ 15 w 16"/>
                <a:gd name="T11" fmla="*/ 84 h 93"/>
                <a:gd name="T12" fmla="*/ 14 w 16"/>
                <a:gd name="T13" fmla="*/ 82 h 93"/>
                <a:gd name="T14" fmla="*/ 14 w 16"/>
                <a:gd name="T15" fmla="*/ 81 h 93"/>
                <a:gd name="T16" fmla="*/ 14 w 16"/>
                <a:gd name="T17" fmla="*/ 79 h 93"/>
                <a:gd name="T18" fmla="*/ 14 w 16"/>
                <a:gd name="T19" fmla="*/ 77 h 93"/>
                <a:gd name="T20" fmla="*/ 13 w 16"/>
                <a:gd name="T21" fmla="*/ 75 h 93"/>
                <a:gd name="T22" fmla="*/ 13 w 16"/>
                <a:gd name="T23" fmla="*/ 74 h 93"/>
                <a:gd name="T24" fmla="*/ 12 w 16"/>
                <a:gd name="T25" fmla="*/ 72 h 93"/>
                <a:gd name="T26" fmla="*/ 12 w 16"/>
                <a:gd name="T27" fmla="*/ 70 h 93"/>
                <a:gd name="T28" fmla="*/ 12 w 16"/>
                <a:gd name="T29" fmla="*/ 68 h 93"/>
                <a:gd name="T30" fmla="*/ 12 w 16"/>
                <a:gd name="T31" fmla="*/ 66 h 93"/>
                <a:gd name="T32" fmla="*/ 11 w 16"/>
                <a:gd name="T33" fmla="*/ 65 h 93"/>
                <a:gd name="T34" fmla="*/ 11 w 16"/>
                <a:gd name="T35" fmla="*/ 63 h 93"/>
                <a:gd name="T36" fmla="*/ 11 w 16"/>
                <a:gd name="T37" fmla="*/ 61 h 93"/>
                <a:gd name="T38" fmla="*/ 10 w 16"/>
                <a:gd name="T39" fmla="*/ 59 h 93"/>
                <a:gd name="T40" fmla="*/ 10 w 16"/>
                <a:gd name="T41" fmla="*/ 58 h 93"/>
                <a:gd name="T42" fmla="*/ 10 w 16"/>
                <a:gd name="T43" fmla="*/ 56 h 93"/>
                <a:gd name="T44" fmla="*/ 9 w 16"/>
                <a:gd name="T45" fmla="*/ 54 h 93"/>
                <a:gd name="T46" fmla="*/ 9 w 16"/>
                <a:gd name="T47" fmla="*/ 52 h 93"/>
                <a:gd name="T48" fmla="*/ 9 w 16"/>
                <a:gd name="T49" fmla="*/ 50 h 93"/>
                <a:gd name="T50" fmla="*/ 8 w 16"/>
                <a:gd name="T51" fmla="*/ 49 h 93"/>
                <a:gd name="T52" fmla="*/ 8 w 16"/>
                <a:gd name="T53" fmla="*/ 47 h 93"/>
                <a:gd name="T54" fmla="*/ 8 w 16"/>
                <a:gd name="T55" fmla="*/ 45 h 93"/>
                <a:gd name="T56" fmla="*/ 7 w 16"/>
                <a:gd name="T57" fmla="*/ 43 h 93"/>
                <a:gd name="T58" fmla="*/ 7 w 16"/>
                <a:gd name="T59" fmla="*/ 41 h 93"/>
                <a:gd name="T60" fmla="*/ 7 w 16"/>
                <a:gd name="T61" fmla="*/ 39 h 93"/>
                <a:gd name="T62" fmla="*/ 6 w 16"/>
                <a:gd name="T63" fmla="*/ 38 h 93"/>
                <a:gd name="T64" fmla="*/ 6 w 16"/>
                <a:gd name="T65" fmla="*/ 36 h 93"/>
                <a:gd name="T66" fmla="*/ 6 w 16"/>
                <a:gd name="T67" fmla="*/ 34 h 93"/>
                <a:gd name="T68" fmla="*/ 5 w 16"/>
                <a:gd name="T69" fmla="*/ 32 h 93"/>
                <a:gd name="T70" fmla="*/ 5 w 16"/>
                <a:gd name="T71" fmla="*/ 30 h 93"/>
                <a:gd name="T72" fmla="*/ 5 w 16"/>
                <a:gd name="T73" fmla="*/ 28 h 93"/>
                <a:gd name="T74" fmla="*/ 5 w 16"/>
                <a:gd name="T75" fmla="*/ 27 h 93"/>
                <a:gd name="T76" fmla="*/ 4 w 16"/>
                <a:gd name="T77" fmla="*/ 25 h 93"/>
                <a:gd name="T78" fmla="*/ 4 w 16"/>
                <a:gd name="T79" fmla="*/ 23 h 93"/>
                <a:gd name="T80" fmla="*/ 4 w 16"/>
                <a:gd name="T81" fmla="*/ 21 h 93"/>
                <a:gd name="T82" fmla="*/ 3 w 16"/>
                <a:gd name="T83" fmla="*/ 19 h 93"/>
                <a:gd name="T84" fmla="*/ 3 w 16"/>
                <a:gd name="T85" fmla="*/ 17 h 93"/>
                <a:gd name="T86" fmla="*/ 3 w 16"/>
                <a:gd name="T87" fmla="*/ 15 h 93"/>
                <a:gd name="T88" fmla="*/ 2 w 16"/>
                <a:gd name="T89" fmla="*/ 13 h 93"/>
                <a:gd name="T90" fmla="*/ 2 w 16"/>
                <a:gd name="T91" fmla="*/ 12 h 93"/>
                <a:gd name="T92" fmla="*/ 2 w 16"/>
                <a:gd name="T93" fmla="*/ 10 h 93"/>
                <a:gd name="T94" fmla="*/ 1 w 16"/>
                <a:gd name="T95" fmla="*/ 8 h 93"/>
                <a:gd name="T96" fmla="*/ 1 w 16"/>
                <a:gd name="T97" fmla="*/ 6 h 93"/>
                <a:gd name="T98" fmla="*/ 1 w 16"/>
                <a:gd name="T99" fmla="*/ 4 h 93"/>
                <a:gd name="T100" fmla="*/ 0 w 16"/>
                <a:gd name="T101" fmla="*/ 2 h 93"/>
                <a:gd name="T102" fmla="*/ 0 w 16"/>
                <a:gd name="T10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93">
                  <a:moveTo>
                    <a:pt x="16" y="93"/>
                  </a:moveTo>
                  <a:lnTo>
                    <a:pt x="16" y="91"/>
                  </a:lnTo>
                  <a:lnTo>
                    <a:pt x="16" y="89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14" y="81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2" y="72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6" name="Freeform 2355"/>
            <p:cNvSpPr>
              <a:spLocks/>
            </p:cNvSpPr>
            <p:nvPr/>
          </p:nvSpPr>
          <p:spPr bwMode="auto">
            <a:xfrm>
              <a:off x="5328711" y="4747165"/>
              <a:ext cx="15748" cy="99410"/>
            </a:xfrm>
            <a:custGeom>
              <a:avLst/>
              <a:gdLst>
                <a:gd name="T0" fmla="*/ 16 w 16"/>
                <a:gd name="T1" fmla="*/ 101 h 101"/>
                <a:gd name="T2" fmla="*/ 16 w 16"/>
                <a:gd name="T3" fmla="*/ 99 h 101"/>
                <a:gd name="T4" fmla="*/ 16 w 16"/>
                <a:gd name="T5" fmla="*/ 97 h 101"/>
                <a:gd name="T6" fmla="*/ 15 w 16"/>
                <a:gd name="T7" fmla="*/ 95 h 101"/>
                <a:gd name="T8" fmla="*/ 15 w 16"/>
                <a:gd name="T9" fmla="*/ 93 h 101"/>
                <a:gd name="T10" fmla="*/ 15 w 16"/>
                <a:gd name="T11" fmla="*/ 91 h 101"/>
                <a:gd name="T12" fmla="*/ 14 w 16"/>
                <a:gd name="T13" fmla="*/ 89 h 101"/>
                <a:gd name="T14" fmla="*/ 14 w 16"/>
                <a:gd name="T15" fmla="*/ 87 h 101"/>
                <a:gd name="T16" fmla="*/ 14 w 16"/>
                <a:gd name="T17" fmla="*/ 86 h 101"/>
                <a:gd name="T18" fmla="*/ 14 w 16"/>
                <a:gd name="T19" fmla="*/ 83 h 101"/>
                <a:gd name="T20" fmla="*/ 13 w 16"/>
                <a:gd name="T21" fmla="*/ 82 h 101"/>
                <a:gd name="T22" fmla="*/ 13 w 16"/>
                <a:gd name="T23" fmla="*/ 80 h 101"/>
                <a:gd name="T24" fmla="*/ 12 w 16"/>
                <a:gd name="T25" fmla="*/ 78 h 101"/>
                <a:gd name="T26" fmla="*/ 12 w 16"/>
                <a:gd name="T27" fmla="*/ 76 h 101"/>
                <a:gd name="T28" fmla="*/ 12 w 16"/>
                <a:gd name="T29" fmla="*/ 74 h 101"/>
                <a:gd name="T30" fmla="*/ 12 w 16"/>
                <a:gd name="T31" fmla="*/ 72 h 101"/>
                <a:gd name="T32" fmla="*/ 11 w 16"/>
                <a:gd name="T33" fmla="*/ 70 h 101"/>
                <a:gd name="T34" fmla="*/ 11 w 16"/>
                <a:gd name="T35" fmla="*/ 68 h 101"/>
                <a:gd name="T36" fmla="*/ 11 w 16"/>
                <a:gd name="T37" fmla="*/ 66 h 101"/>
                <a:gd name="T38" fmla="*/ 10 w 16"/>
                <a:gd name="T39" fmla="*/ 64 h 101"/>
                <a:gd name="T40" fmla="*/ 10 w 16"/>
                <a:gd name="T41" fmla="*/ 62 h 101"/>
                <a:gd name="T42" fmla="*/ 10 w 16"/>
                <a:gd name="T43" fmla="*/ 60 h 101"/>
                <a:gd name="T44" fmla="*/ 9 w 16"/>
                <a:gd name="T45" fmla="*/ 58 h 101"/>
                <a:gd name="T46" fmla="*/ 9 w 16"/>
                <a:gd name="T47" fmla="*/ 56 h 101"/>
                <a:gd name="T48" fmla="*/ 9 w 16"/>
                <a:gd name="T49" fmla="*/ 54 h 101"/>
                <a:gd name="T50" fmla="*/ 8 w 16"/>
                <a:gd name="T51" fmla="*/ 52 h 101"/>
                <a:gd name="T52" fmla="*/ 8 w 16"/>
                <a:gd name="T53" fmla="*/ 50 h 101"/>
                <a:gd name="T54" fmla="*/ 8 w 16"/>
                <a:gd name="T55" fmla="*/ 48 h 101"/>
                <a:gd name="T56" fmla="*/ 7 w 16"/>
                <a:gd name="T57" fmla="*/ 46 h 101"/>
                <a:gd name="T58" fmla="*/ 7 w 16"/>
                <a:gd name="T59" fmla="*/ 44 h 101"/>
                <a:gd name="T60" fmla="*/ 7 w 16"/>
                <a:gd name="T61" fmla="*/ 42 h 101"/>
                <a:gd name="T62" fmla="*/ 7 w 16"/>
                <a:gd name="T63" fmla="*/ 40 h 101"/>
                <a:gd name="T64" fmla="*/ 6 w 16"/>
                <a:gd name="T65" fmla="*/ 38 h 101"/>
                <a:gd name="T66" fmla="*/ 6 w 16"/>
                <a:gd name="T67" fmla="*/ 36 h 101"/>
                <a:gd name="T68" fmla="*/ 5 w 16"/>
                <a:gd name="T69" fmla="*/ 34 h 101"/>
                <a:gd name="T70" fmla="*/ 5 w 16"/>
                <a:gd name="T71" fmla="*/ 32 h 101"/>
                <a:gd name="T72" fmla="*/ 5 w 16"/>
                <a:gd name="T73" fmla="*/ 30 h 101"/>
                <a:gd name="T74" fmla="*/ 5 w 16"/>
                <a:gd name="T75" fmla="*/ 28 h 101"/>
                <a:gd name="T76" fmla="*/ 4 w 16"/>
                <a:gd name="T77" fmla="*/ 26 h 101"/>
                <a:gd name="T78" fmla="*/ 4 w 16"/>
                <a:gd name="T79" fmla="*/ 24 h 101"/>
                <a:gd name="T80" fmla="*/ 4 w 16"/>
                <a:gd name="T81" fmla="*/ 22 h 101"/>
                <a:gd name="T82" fmla="*/ 3 w 16"/>
                <a:gd name="T83" fmla="*/ 20 h 101"/>
                <a:gd name="T84" fmla="*/ 3 w 16"/>
                <a:gd name="T85" fmla="*/ 18 h 101"/>
                <a:gd name="T86" fmla="*/ 3 w 16"/>
                <a:gd name="T87" fmla="*/ 16 h 101"/>
                <a:gd name="T88" fmla="*/ 2 w 16"/>
                <a:gd name="T89" fmla="*/ 14 h 101"/>
                <a:gd name="T90" fmla="*/ 2 w 16"/>
                <a:gd name="T91" fmla="*/ 12 h 101"/>
                <a:gd name="T92" fmla="*/ 2 w 16"/>
                <a:gd name="T93" fmla="*/ 10 h 101"/>
                <a:gd name="T94" fmla="*/ 1 w 16"/>
                <a:gd name="T95" fmla="*/ 8 h 101"/>
                <a:gd name="T96" fmla="*/ 1 w 16"/>
                <a:gd name="T97" fmla="*/ 5 h 101"/>
                <a:gd name="T98" fmla="*/ 1 w 16"/>
                <a:gd name="T99" fmla="*/ 4 h 101"/>
                <a:gd name="T100" fmla="*/ 1 w 16"/>
                <a:gd name="T101" fmla="*/ 1 h 101"/>
                <a:gd name="T102" fmla="*/ 0 w 16"/>
                <a:gd name="T10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01">
                  <a:moveTo>
                    <a:pt x="16" y="101"/>
                  </a:moveTo>
                  <a:lnTo>
                    <a:pt x="16" y="99"/>
                  </a:lnTo>
                  <a:lnTo>
                    <a:pt x="16" y="97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5" y="91"/>
                  </a:lnTo>
                  <a:lnTo>
                    <a:pt x="14" y="89"/>
                  </a:lnTo>
                  <a:lnTo>
                    <a:pt x="14" y="87"/>
                  </a:lnTo>
                  <a:lnTo>
                    <a:pt x="14" y="86"/>
                  </a:lnTo>
                  <a:lnTo>
                    <a:pt x="14" y="83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1" y="8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7" name="Freeform 2356"/>
            <p:cNvSpPr>
              <a:spLocks/>
            </p:cNvSpPr>
            <p:nvPr/>
          </p:nvSpPr>
          <p:spPr bwMode="auto">
            <a:xfrm>
              <a:off x="5312963" y="4645787"/>
              <a:ext cx="16733" cy="102362"/>
            </a:xfrm>
            <a:custGeom>
              <a:avLst/>
              <a:gdLst>
                <a:gd name="T0" fmla="*/ 17 w 17"/>
                <a:gd name="T1" fmla="*/ 104 h 104"/>
                <a:gd name="T2" fmla="*/ 16 w 17"/>
                <a:gd name="T3" fmla="*/ 103 h 104"/>
                <a:gd name="T4" fmla="*/ 16 w 17"/>
                <a:gd name="T5" fmla="*/ 100 h 104"/>
                <a:gd name="T6" fmla="*/ 16 w 17"/>
                <a:gd name="T7" fmla="*/ 98 h 104"/>
                <a:gd name="T8" fmla="*/ 15 w 17"/>
                <a:gd name="T9" fmla="*/ 96 h 104"/>
                <a:gd name="T10" fmla="*/ 15 w 17"/>
                <a:gd name="T11" fmla="*/ 94 h 104"/>
                <a:gd name="T12" fmla="*/ 15 w 17"/>
                <a:gd name="T13" fmla="*/ 92 h 104"/>
                <a:gd name="T14" fmla="*/ 14 w 17"/>
                <a:gd name="T15" fmla="*/ 90 h 104"/>
                <a:gd name="T16" fmla="*/ 14 w 17"/>
                <a:gd name="T17" fmla="*/ 88 h 104"/>
                <a:gd name="T18" fmla="*/ 14 w 17"/>
                <a:gd name="T19" fmla="*/ 86 h 104"/>
                <a:gd name="T20" fmla="*/ 13 w 17"/>
                <a:gd name="T21" fmla="*/ 84 h 104"/>
                <a:gd name="T22" fmla="*/ 13 w 17"/>
                <a:gd name="T23" fmla="*/ 82 h 104"/>
                <a:gd name="T24" fmla="*/ 13 w 17"/>
                <a:gd name="T25" fmla="*/ 80 h 104"/>
                <a:gd name="T26" fmla="*/ 12 w 17"/>
                <a:gd name="T27" fmla="*/ 78 h 104"/>
                <a:gd name="T28" fmla="*/ 12 w 17"/>
                <a:gd name="T29" fmla="*/ 76 h 104"/>
                <a:gd name="T30" fmla="*/ 12 w 17"/>
                <a:gd name="T31" fmla="*/ 74 h 104"/>
                <a:gd name="T32" fmla="*/ 11 w 17"/>
                <a:gd name="T33" fmla="*/ 72 h 104"/>
                <a:gd name="T34" fmla="*/ 11 w 17"/>
                <a:gd name="T35" fmla="*/ 70 h 104"/>
                <a:gd name="T36" fmla="*/ 11 w 17"/>
                <a:gd name="T37" fmla="*/ 68 h 104"/>
                <a:gd name="T38" fmla="*/ 10 w 17"/>
                <a:gd name="T39" fmla="*/ 65 h 104"/>
                <a:gd name="T40" fmla="*/ 10 w 17"/>
                <a:gd name="T41" fmla="*/ 64 h 104"/>
                <a:gd name="T42" fmla="*/ 10 w 17"/>
                <a:gd name="T43" fmla="*/ 61 h 104"/>
                <a:gd name="T44" fmla="*/ 10 w 17"/>
                <a:gd name="T45" fmla="*/ 59 h 104"/>
                <a:gd name="T46" fmla="*/ 9 w 17"/>
                <a:gd name="T47" fmla="*/ 57 h 104"/>
                <a:gd name="T48" fmla="*/ 9 w 17"/>
                <a:gd name="T49" fmla="*/ 55 h 104"/>
                <a:gd name="T50" fmla="*/ 8 w 17"/>
                <a:gd name="T51" fmla="*/ 53 h 104"/>
                <a:gd name="T52" fmla="*/ 8 w 17"/>
                <a:gd name="T53" fmla="*/ 51 h 104"/>
                <a:gd name="T54" fmla="*/ 8 w 17"/>
                <a:gd name="T55" fmla="*/ 49 h 104"/>
                <a:gd name="T56" fmla="*/ 8 w 17"/>
                <a:gd name="T57" fmla="*/ 47 h 104"/>
                <a:gd name="T58" fmla="*/ 7 w 17"/>
                <a:gd name="T59" fmla="*/ 45 h 104"/>
                <a:gd name="T60" fmla="*/ 7 w 17"/>
                <a:gd name="T61" fmla="*/ 43 h 104"/>
                <a:gd name="T62" fmla="*/ 7 w 17"/>
                <a:gd name="T63" fmla="*/ 41 h 104"/>
                <a:gd name="T64" fmla="*/ 6 w 17"/>
                <a:gd name="T65" fmla="*/ 39 h 104"/>
                <a:gd name="T66" fmla="*/ 6 w 17"/>
                <a:gd name="T67" fmla="*/ 37 h 104"/>
                <a:gd name="T68" fmla="*/ 6 w 17"/>
                <a:gd name="T69" fmla="*/ 35 h 104"/>
                <a:gd name="T70" fmla="*/ 6 w 17"/>
                <a:gd name="T71" fmla="*/ 33 h 104"/>
                <a:gd name="T72" fmla="*/ 5 w 17"/>
                <a:gd name="T73" fmla="*/ 31 h 104"/>
                <a:gd name="T74" fmla="*/ 5 w 17"/>
                <a:gd name="T75" fmla="*/ 29 h 104"/>
                <a:gd name="T76" fmla="*/ 4 w 17"/>
                <a:gd name="T77" fmla="*/ 27 h 104"/>
                <a:gd name="T78" fmla="*/ 4 w 17"/>
                <a:gd name="T79" fmla="*/ 25 h 104"/>
                <a:gd name="T80" fmla="*/ 4 w 17"/>
                <a:gd name="T81" fmla="*/ 23 h 104"/>
                <a:gd name="T82" fmla="*/ 4 w 17"/>
                <a:gd name="T83" fmla="*/ 20 h 104"/>
                <a:gd name="T84" fmla="*/ 3 w 17"/>
                <a:gd name="T85" fmla="*/ 19 h 104"/>
                <a:gd name="T86" fmla="*/ 3 w 17"/>
                <a:gd name="T87" fmla="*/ 16 h 104"/>
                <a:gd name="T88" fmla="*/ 3 w 17"/>
                <a:gd name="T89" fmla="*/ 15 h 104"/>
                <a:gd name="T90" fmla="*/ 2 w 17"/>
                <a:gd name="T91" fmla="*/ 13 h 104"/>
                <a:gd name="T92" fmla="*/ 2 w 17"/>
                <a:gd name="T93" fmla="*/ 10 h 104"/>
                <a:gd name="T94" fmla="*/ 2 w 17"/>
                <a:gd name="T95" fmla="*/ 9 h 104"/>
                <a:gd name="T96" fmla="*/ 1 w 17"/>
                <a:gd name="T97" fmla="*/ 6 h 104"/>
                <a:gd name="T98" fmla="*/ 1 w 17"/>
                <a:gd name="T99" fmla="*/ 4 h 104"/>
                <a:gd name="T100" fmla="*/ 1 w 17"/>
                <a:gd name="T101" fmla="*/ 2 h 104"/>
                <a:gd name="T102" fmla="*/ 0 w 17"/>
                <a:gd name="T10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04">
                  <a:moveTo>
                    <a:pt x="17" y="104"/>
                  </a:moveTo>
                  <a:lnTo>
                    <a:pt x="16" y="103"/>
                  </a:lnTo>
                  <a:lnTo>
                    <a:pt x="16" y="100"/>
                  </a:lnTo>
                  <a:lnTo>
                    <a:pt x="16" y="98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4" y="86"/>
                  </a:lnTo>
                  <a:lnTo>
                    <a:pt x="13" y="84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8" name="Freeform 2357"/>
            <p:cNvSpPr>
              <a:spLocks/>
            </p:cNvSpPr>
            <p:nvPr/>
          </p:nvSpPr>
          <p:spPr bwMode="auto">
            <a:xfrm>
              <a:off x="5298199" y="4553268"/>
              <a:ext cx="15748" cy="94488"/>
            </a:xfrm>
            <a:custGeom>
              <a:avLst/>
              <a:gdLst>
                <a:gd name="T0" fmla="*/ 16 w 16"/>
                <a:gd name="T1" fmla="*/ 96 h 96"/>
                <a:gd name="T2" fmla="*/ 15 w 16"/>
                <a:gd name="T3" fmla="*/ 94 h 96"/>
                <a:gd name="T4" fmla="*/ 15 w 16"/>
                <a:gd name="T5" fmla="*/ 93 h 96"/>
                <a:gd name="T6" fmla="*/ 15 w 16"/>
                <a:gd name="T7" fmla="*/ 90 h 96"/>
                <a:gd name="T8" fmla="*/ 15 w 16"/>
                <a:gd name="T9" fmla="*/ 88 h 96"/>
                <a:gd name="T10" fmla="*/ 14 w 16"/>
                <a:gd name="T11" fmla="*/ 86 h 96"/>
                <a:gd name="T12" fmla="*/ 14 w 16"/>
                <a:gd name="T13" fmla="*/ 84 h 96"/>
                <a:gd name="T14" fmla="*/ 13 w 16"/>
                <a:gd name="T15" fmla="*/ 83 h 96"/>
                <a:gd name="T16" fmla="*/ 13 w 16"/>
                <a:gd name="T17" fmla="*/ 80 h 96"/>
                <a:gd name="T18" fmla="*/ 13 w 16"/>
                <a:gd name="T19" fmla="*/ 78 h 96"/>
                <a:gd name="T20" fmla="*/ 13 w 16"/>
                <a:gd name="T21" fmla="*/ 77 h 96"/>
                <a:gd name="T22" fmla="*/ 12 w 16"/>
                <a:gd name="T23" fmla="*/ 75 h 96"/>
                <a:gd name="T24" fmla="*/ 12 w 16"/>
                <a:gd name="T25" fmla="*/ 73 h 96"/>
                <a:gd name="T26" fmla="*/ 12 w 16"/>
                <a:gd name="T27" fmla="*/ 71 h 96"/>
                <a:gd name="T28" fmla="*/ 11 w 16"/>
                <a:gd name="T29" fmla="*/ 69 h 96"/>
                <a:gd name="T30" fmla="*/ 11 w 16"/>
                <a:gd name="T31" fmla="*/ 67 h 96"/>
                <a:gd name="T32" fmla="*/ 11 w 16"/>
                <a:gd name="T33" fmla="*/ 65 h 96"/>
                <a:gd name="T34" fmla="*/ 11 w 16"/>
                <a:gd name="T35" fmla="*/ 63 h 96"/>
                <a:gd name="T36" fmla="*/ 10 w 16"/>
                <a:gd name="T37" fmla="*/ 61 h 96"/>
                <a:gd name="T38" fmla="*/ 10 w 16"/>
                <a:gd name="T39" fmla="*/ 59 h 96"/>
                <a:gd name="T40" fmla="*/ 9 w 16"/>
                <a:gd name="T41" fmla="*/ 57 h 96"/>
                <a:gd name="T42" fmla="*/ 9 w 16"/>
                <a:gd name="T43" fmla="*/ 55 h 96"/>
                <a:gd name="T44" fmla="*/ 9 w 16"/>
                <a:gd name="T45" fmla="*/ 53 h 96"/>
                <a:gd name="T46" fmla="*/ 9 w 16"/>
                <a:gd name="T47" fmla="*/ 51 h 96"/>
                <a:gd name="T48" fmla="*/ 8 w 16"/>
                <a:gd name="T49" fmla="*/ 49 h 96"/>
                <a:gd name="T50" fmla="*/ 8 w 16"/>
                <a:gd name="T51" fmla="*/ 47 h 96"/>
                <a:gd name="T52" fmla="*/ 8 w 16"/>
                <a:gd name="T53" fmla="*/ 45 h 96"/>
                <a:gd name="T54" fmla="*/ 7 w 16"/>
                <a:gd name="T55" fmla="*/ 44 h 96"/>
                <a:gd name="T56" fmla="*/ 7 w 16"/>
                <a:gd name="T57" fmla="*/ 42 h 96"/>
                <a:gd name="T58" fmla="*/ 7 w 16"/>
                <a:gd name="T59" fmla="*/ 40 h 96"/>
                <a:gd name="T60" fmla="*/ 6 w 16"/>
                <a:gd name="T61" fmla="*/ 38 h 96"/>
                <a:gd name="T62" fmla="*/ 6 w 16"/>
                <a:gd name="T63" fmla="*/ 36 h 96"/>
                <a:gd name="T64" fmla="*/ 6 w 16"/>
                <a:gd name="T65" fmla="*/ 34 h 96"/>
                <a:gd name="T66" fmla="*/ 5 w 16"/>
                <a:gd name="T67" fmla="*/ 32 h 96"/>
                <a:gd name="T68" fmla="*/ 5 w 16"/>
                <a:gd name="T69" fmla="*/ 30 h 96"/>
                <a:gd name="T70" fmla="*/ 5 w 16"/>
                <a:gd name="T71" fmla="*/ 29 h 96"/>
                <a:gd name="T72" fmla="*/ 5 w 16"/>
                <a:gd name="T73" fmla="*/ 27 h 96"/>
                <a:gd name="T74" fmla="*/ 4 w 16"/>
                <a:gd name="T75" fmla="*/ 25 h 96"/>
                <a:gd name="T76" fmla="*/ 4 w 16"/>
                <a:gd name="T77" fmla="*/ 23 h 96"/>
                <a:gd name="T78" fmla="*/ 3 w 16"/>
                <a:gd name="T79" fmla="*/ 21 h 96"/>
                <a:gd name="T80" fmla="*/ 3 w 16"/>
                <a:gd name="T81" fmla="*/ 19 h 96"/>
                <a:gd name="T82" fmla="*/ 3 w 16"/>
                <a:gd name="T83" fmla="*/ 18 h 96"/>
                <a:gd name="T84" fmla="*/ 3 w 16"/>
                <a:gd name="T85" fmla="*/ 16 h 96"/>
                <a:gd name="T86" fmla="*/ 2 w 16"/>
                <a:gd name="T87" fmla="*/ 14 h 96"/>
                <a:gd name="T88" fmla="*/ 2 w 16"/>
                <a:gd name="T89" fmla="*/ 12 h 96"/>
                <a:gd name="T90" fmla="*/ 2 w 16"/>
                <a:gd name="T91" fmla="*/ 10 h 96"/>
                <a:gd name="T92" fmla="*/ 1 w 16"/>
                <a:gd name="T93" fmla="*/ 9 h 96"/>
                <a:gd name="T94" fmla="*/ 1 w 16"/>
                <a:gd name="T95" fmla="*/ 7 h 96"/>
                <a:gd name="T96" fmla="*/ 1 w 16"/>
                <a:gd name="T97" fmla="*/ 5 h 96"/>
                <a:gd name="T98" fmla="*/ 1 w 16"/>
                <a:gd name="T99" fmla="*/ 3 h 96"/>
                <a:gd name="T100" fmla="*/ 0 w 16"/>
                <a:gd name="T101" fmla="*/ 1 h 96"/>
                <a:gd name="T102" fmla="*/ 0 w 16"/>
                <a:gd name="T10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96">
                  <a:moveTo>
                    <a:pt x="16" y="96"/>
                  </a:moveTo>
                  <a:lnTo>
                    <a:pt x="15" y="94"/>
                  </a:lnTo>
                  <a:lnTo>
                    <a:pt x="15" y="93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4" y="86"/>
                  </a:lnTo>
                  <a:lnTo>
                    <a:pt x="14" y="84"/>
                  </a:lnTo>
                  <a:lnTo>
                    <a:pt x="13" y="83"/>
                  </a:lnTo>
                  <a:lnTo>
                    <a:pt x="13" y="80"/>
                  </a:lnTo>
                  <a:lnTo>
                    <a:pt x="13" y="78"/>
                  </a:lnTo>
                  <a:lnTo>
                    <a:pt x="13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09" name="Freeform 2358"/>
            <p:cNvSpPr>
              <a:spLocks/>
            </p:cNvSpPr>
            <p:nvPr/>
          </p:nvSpPr>
          <p:spPr bwMode="auto">
            <a:xfrm>
              <a:off x="5282451" y="4477481"/>
              <a:ext cx="15748" cy="76771"/>
            </a:xfrm>
            <a:custGeom>
              <a:avLst/>
              <a:gdLst>
                <a:gd name="T0" fmla="*/ 16 w 16"/>
                <a:gd name="T1" fmla="*/ 78 h 78"/>
                <a:gd name="T2" fmla="*/ 16 w 16"/>
                <a:gd name="T3" fmla="*/ 77 h 78"/>
                <a:gd name="T4" fmla="*/ 15 w 16"/>
                <a:gd name="T5" fmla="*/ 75 h 78"/>
                <a:gd name="T6" fmla="*/ 15 w 16"/>
                <a:gd name="T7" fmla="*/ 73 h 78"/>
                <a:gd name="T8" fmla="*/ 15 w 16"/>
                <a:gd name="T9" fmla="*/ 72 h 78"/>
                <a:gd name="T10" fmla="*/ 15 w 16"/>
                <a:gd name="T11" fmla="*/ 70 h 78"/>
                <a:gd name="T12" fmla="*/ 14 w 16"/>
                <a:gd name="T13" fmla="*/ 68 h 78"/>
                <a:gd name="T14" fmla="*/ 14 w 16"/>
                <a:gd name="T15" fmla="*/ 66 h 78"/>
                <a:gd name="T16" fmla="*/ 14 w 16"/>
                <a:gd name="T17" fmla="*/ 64 h 78"/>
                <a:gd name="T18" fmla="*/ 13 w 16"/>
                <a:gd name="T19" fmla="*/ 63 h 78"/>
                <a:gd name="T20" fmla="*/ 13 w 16"/>
                <a:gd name="T21" fmla="*/ 61 h 78"/>
                <a:gd name="T22" fmla="*/ 13 w 16"/>
                <a:gd name="T23" fmla="*/ 60 h 78"/>
                <a:gd name="T24" fmla="*/ 12 w 16"/>
                <a:gd name="T25" fmla="*/ 58 h 78"/>
                <a:gd name="T26" fmla="*/ 12 w 16"/>
                <a:gd name="T27" fmla="*/ 56 h 78"/>
                <a:gd name="T28" fmla="*/ 12 w 16"/>
                <a:gd name="T29" fmla="*/ 54 h 78"/>
                <a:gd name="T30" fmla="*/ 11 w 16"/>
                <a:gd name="T31" fmla="*/ 53 h 78"/>
                <a:gd name="T32" fmla="*/ 11 w 16"/>
                <a:gd name="T33" fmla="*/ 51 h 78"/>
                <a:gd name="T34" fmla="*/ 11 w 16"/>
                <a:gd name="T35" fmla="*/ 50 h 78"/>
                <a:gd name="T36" fmla="*/ 11 w 16"/>
                <a:gd name="T37" fmla="*/ 48 h 78"/>
                <a:gd name="T38" fmla="*/ 10 w 16"/>
                <a:gd name="T39" fmla="*/ 46 h 78"/>
                <a:gd name="T40" fmla="*/ 10 w 16"/>
                <a:gd name="T41" fmla="*/ 45 h 78"/>
                <a:gd name="T42" fmla="*/ 9 w 16"/>
                <a:gd name="T43" fmla="*/ 43 h 78"/>
                <a:gd name="T44" fmla="*/ 9 w 16"/>
                <a:gd name="T45" fmla="*/ 41 h 78"/>
                <a:gd name="T46" fmla="*/ 9 w 16"/>
                <a:gd name="T47" fmla="*/ 40 h 78"/>
                <a:gd name="T48" fmla="*/ 9 w 16"/>
                <a:gd name="T49" fmla="*/ 39 h 78"/>
                <a:gd name="T50" fmla="*/ 8 w 16"/>
                <a:gd name="T51" fmla="*/ 37 h 78"/>
                <a:gd name="T52" fmla="*/ 8 w 16"/>
                <a:gd name="T53" fmla="*/ 35 h 78"/>
                <a:gd name="T54" fmla="*/ 8 w 16"/>
                <a:gd name="T55" fmla="*/ 34 h 78"/>
                <a:gd name="T56" fmla="*/ 7 w 16"/>
                <a:gd name="T57" fmla="*/ 32 h 78"/>
                <a:gd name="T58" fmla="*/ 7 w 16"/>
                <a:gd name="T59" fmla="*/ 31 h 78"/>
                <a:gd name="T60" fmla="*/ 7 w 16"/>
                <a:gd name="T61" fmla="*/ 29 h 78"/>
                <a:gd name="T62" fmla="*/ 6 w 16"/>
                <a:gd name="T63" fmla="*/ 28 h 78"/>
                <a:gd name="T64" fmla="*/ 6 w 16"/>
                <a:gd name="T65" fmla="*/ 26 h 78"/>
                <a:gd name="T66" fmla="*/ 6 w 16"/>
                <a:gd name="T67" fmla="*/ 25 h 78"/>
                <a:gd name="T68" fmla="*/ 5 w 16"/>
                <a:gd name="T69" fmla="*/ 23 h 78"/>
                <a:gd name="T70" fmla="*/ 5 w 16"/>
                <a:gd name="T71" fmla="*/ 22 h 78"/>
                <a:gd name="T72" fmla="*/ 5 w 16"/>
                <a:gd name="T73" fmla="*/ 20 h 78"/>
                <a:gd name="T74" fmla="*/ 5 w 16"/>
                <a:gd name="T75" fmla="*/ 19 h 78"/>
                <a:gd name="T76" fmla="*/ 4 w 16"/>
                <a:gd name="T77" fmla="*/ 17 h 78"/>
                <a:gd name="T78" fmla="*/ 4 w 16"/>
                <a:gd name="T79" fmla="*/ 16 h 78"/>
                <a:gd name="T80" fmla="*/ 4 w 16"/>
                <a:gd name="T81" fmla="*/ 14 h 78"/>
                <a:gd name="T82" fmla="*/ 3 w 16"/>
                <a:gd name="T83" fmla="*/ 13 h 78"/>
                <a:gd name="T84" fmla="*/ 3 w 16"/>
                <a:gd name="T85" fmla="*/ 12 h 78"/>
                <a:gd name="T86" fmla="*/ 3 w 16"/>
                <a:gd name="T87" fmla="*/ 10 h 78"/>
                <a:gd name="T88" fmla="*/ 2 w 16"/>
                <a:gd name="T89" fmla="*/ 9 h 78"/>
                <a:gd name="T90" fmla="*/ 2 w 16"/>
                <a:gd name="T91" fmla="*/ 8 h 78"/>
                <a:gd name="T92" fmla="*/ 2 w 16"/>
                <a:gd name="T93" fmla="*/ 6 h 78"/>
                <a:gd name="T94" fmla="*/ 2 w 16"/>
                <a:gd name="T95" fmla="*/ 5 h 78"/>
                <a:gd name="T96" fmla="*/ 1 w 16"/>
                <a:gd name="T97" fmla="*/ 4 h 78"/>
                <a:gd name="T98" fmla="*/ 1 w 16"/>
                <a:gd name="T99" fmla="*/ 2 h 78"/>
                <a:gd name="T100" fmla="*/ 1 w 16"/>
                <a:gd name="T101" fmla="*/ 1 h 78"/>
                <a:gd name="T102" fmla="*/ 0 w 16"/>
                <a:gd name="T10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78">
                  <a:moveTo>
                    <a:pt x="16" y="78"/>
                  </a:moveTo>
                  <a:lnTo>
                    <a:pt x="16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0" name="Freeform 2359"/>
            <p:cNvSpPr>
              <a:spLocks/>
            </p:cNvSpPr>
            <p:nvPr/>
          </p:nvSpPr>
          <p:spPr bwMode="auto">
            <a:xfrm>
              <a:off x="5267688" y="4426300"/>
              <a:ext cx="15748" cy="52166"/>
            </a:xfrm>
            <a:custGeom>
              <a:avLst/>
              <a:gdLst>
                <a:gd name="T0" fmla="*/ 16 w 16"/>
                <a:gd name="T1" fmla="*/ 53 h 53"/>
                <a:gd name="T2" fmla="*/ 15 w 16"/>
                <a:gd name="T3" fmla="*/ 52 h 53"/>
                <a:gd name="T4" fmla="*/ 15 w 16"/>
                <a:gd name="T5" fmla="*/ 50 h 53"/>
                <a:gd name="T6" fmla="*/ 15 w 16"/>
                <a:gd name="T7" fmla="*/ 49 h 53"/>
                <a:gd name="T8" fmla="*/ 14 w 16"/>
                <a:gd name="T9" fmla="*/ 48 h 53"/>
                <a:gd name="T10" fmla="*/ 14 w 16"/>
                <a:gd name="T11" fmla="*/ 46 h 53"/>
                <a:gd name="T12" fmla="*/ 14 w 16"/>
                <a:gd name="T13" fmla="*/ 45 h 53"/>
                <a:gd name="T14" fmla="*/ 13 w 16"/>
                <a:gd name="T15" fmla="*/ 44 h 53"/>
                <a:gd name="T16" fmla="*/ 13 w 16"/>
                <a:gd name="T17" fmla="*/ 43 h 53"/>
                <a:gd name="T18" fmla="*/ 13 w 16"/>
                <a:gd name="T19" fmla="*/ 41 h 53"/>
                <a:gd name="T20" fmla="*/ 13 w 16"/>
                <a:gd name="T21" fmla="*/ 40 h 53"/>
                <a:gd name="T22" fmla="*/ 12 w 16"/>
                <a:gd name="T23" fmla="*/ 39 h 53"/>
                <a:gd name="T24" fmla="*/ 12 w 16"/>
                <a:gd name="T25" fmla="*/ 38 h 53"/>
                <a:gd name="T26" fmla="*/ 11 w 16"/>
                <a:gd name="T27" fmla="*/ 37 h 53"/>
                <a:gd name="T28" fmla="*/ 11 w 16"/>
                <a:gd name="T29" fmla="*/ 36 h 53"/>
                <a:gd name="T30" fmla="*/ 11 w 16"/>
                <a:gd name="T31" fmla="*/ 34 h 53"/>
                <a:gd name="T32" fmla="*/ 11 w 16"/>
                <a:gd name="T33" fmla="*/ 33 h 53"/>
                <a:gd name="T34" fmla="*/ 10 w 16"/>
                <a:gd name="T35" fmla="*/ 32 h 53"/>
                <a:gd name="T36" fmla="*/ 10 w 16"/>
                <a:gd name="T37" fmla="*/ 31 h 53"/>
                <a:gd name="T38" fmla="*/ 10 w 16"/>
                <a:gd name="T39" fmla="*/ 30 h 53"/>
                <a:gd name="T40" fmla="*/ 9 w 16"/>
                <a:gd name="T41" fmla="*/ 29 h 53"/>
                <a:gd name="T42" fmla="*/ 9 w 16"/>
                <a:gd name="T43" fmla="*/ 28 h 53"/>
                <a:gd name="T44" fmla="*/ 9 w 16"/>
                <a:gd name="T45" fmla="*/ 27 h 53"/>
                <a:gd name="T46" fmla="*/ 9 w 16"/>
                <a:gd name="T47" fmla="*/ 26 h 53"/>
                <a:gd name="T48" fmla="*/ 8 w 16"/>
                <a:gd name="T49" fmla="*/ 24 h 53"/>
                <a:gd name="T50" fmla="*/ 8 w 16"/>
                <a:gd name="T51" fmla="*/ 23 h 53"/>
                <a:gd name="T52" fmla="*/ 8 w 16"/>
                <a:gd name="T53" fmla="*/ 22 h 53"/>
                <a:gd name="T54" fmla="*/ 7 w 16"/>
                <a:gd name="T55" fmla="*/ 21 h 53"/>
                <a:gd name="T56" fmla="*/ 7 w 16"/>
                <a:gd name="T57" fmla="*/ 20 h 53"/>
                <a:gd name="T58" fmla="*/ 7 w 16"/>
                <a:gd name="T59" fmla="*/ 19 h 53"/>
                <a:gd name="T60" fmla="*/ 6 w 16"/>
                <a:gd name="T61" fmla="*/ 18 h 53"/>
                <a:gd name="T62" fmla="*/ 6 w 16"/>
                <a:gd name="T63" fmla="*/ 17 h 53"/>
                <a:gd name="T64" fmla="*/ 6 w 16"/>
                <a:gd name="T65" fmla="*/ 16 h 53"/>
                <a:gd name="T66" fmla="*/ 6 w 16"/>
                <a:gd name="T67" fmla="*/ 15 h 53"/>
                <a:gd name="T68" fmla="*/ 5 w 16"/>
                <a:gd name="T69" fmla="*/ 14 h 53"/>
                <a:gd name="T70" fmla="*/ 5 w 16"/>
                <a:gd name="T71" fmla="*/ 13 h 53"/>
                <a:gd name="T72" fmla="*/ 4 w 16"/>
                <a:gd name="T73" fmla="*/ 13 h 53"/>
                <a:gd name="T74" fmla="*/ 4 w 16"/>
                <a:gd name="T75" fmla="*/ 12 h 53"/>
                <a:gd name="T76" fmla="*/ 4 w 16"/>
                <a:gd name="T77" fmla="*/ 11 h 53"/>
                <a:gd name="T78" fmla="*/ 4 w 16"/>
                <a:gd name="T79" fmla="*/ 10 h 53"/>
                <a:gd name="T80" fmla="*/ 3 w 16"/>
                <a:gd name="T81" fmla="*/ 9 h 53"/>
                <a:gd name="T82" fmla="*/ 3 w 16"/>
                <a:gd name="T83" fmla="*/ 8 h 53"/>
                <a:gd name="T84" fmla="*/ 3 w 16"/>
                <a:gd name="T85" fmla="*/ 7 h 53"/>
                <a:gd name="T86" fmla="*/ 2 w 16"/>
                <a:gd name="T87" fmla="*/ 6 h 53"/>
                <a:gd name="T88" fmla="*/ 2 w 16"/>
                <a:gd name="T89" fmla="*/ 5 h 53"/>
                <a:gd name="T90" fmla="*/ 2 w 16"/>
                <a:gd name="T91" fmla="*/ 5 h 53"/>
                <a:gd name="T92" fmla="*/ 1 w 16"/>
                <a:gd name="T93" fmla="*/ 4 h 53"/>
                <a:gd name="T94" fmla="*/ 1 w 16"/>
                <a:gd name="T95" fmla="*/ 3 h 53"/>
                <a:gd name="T96" fmla="*/ 1 w 16"/>
                <a:gd name="T97" fmla="*/ 2 h 53"/>
                <a:gd name="T98" fmla="*/ 0 w 16"/>
                <a:gd name="T99" fmla="*/ 2 h 53"/>
                <a:gd name="T100" fmla="*/ 0 w 16"/>
                <a:gd name="T101" fmla="*/ 1 h 53"/>
                <a:gd name="T102" fmla="*/ 0 w 16"/>
                <a:gd name="T10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53">
                  <a:moveTo>
                    <a:pt x="16" y="53"/>
                  </a:moveTo>
                  <a:lnTo>
                    <a:pt x="15" y="52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1" name="Freeform 2360"/>
            <p:cNvSpPr>
              <a:spLocks/>
            </p:cNvSpPr>
            <p:nvPr/>
          </p:nvSpPr>
          <p:spPr bwMode="auto">
            <a:xfrm>
              <a:off x="5252924" y="4403662"/>
              <a:ext cx="14764" cy="23622"/>
            </a:xfrm>
            <a:custGeom>
              <a:avLst/>
              <a:gdLst>
                <a:gd name="T0" fmla="*/ 15 w 15"/>
                <a:gd name="T1" fmla="*/ 24 h 24"/>
                <a:gd name="T2" fmla="*/ 15 w 15"/>
                <a:gd name="T3" fmla="*/ 23 h 24"/>
                <a:gd name="T4" fmla="*/ 15 w 15"/>
                <a:gd name="T5" fmla="*/ 22 h 24"/>
                <a:gd name="T6" fmla="*/ 14 w 15"/>
                <a:gd name="T7" fmla="*/ 22 h 24"/>
                <a:gd name="T8" fmla="*/ 14 w 15"/>
                <a:gd name="T9" fmla="*/ 21 h 24"/>
                <a:gd name="T10" fmla="*/ 14 w 15"/>
                <a:gd name="T11" fmla="*/ 20 h 24"/>
                <a:gd name="T12" fmla="*/ 13 w 15"/>
                <a:gd name="T13" fmla="*/ 20 h 24"/>
                <a:gd name="T14" fmla="*/ 13 w 15"/>
                <a:gd name="T15" fmla="*/ 19 h 24"/>
                <a:gd name="T16" fmla="*/ 13 w 15"/>
                <a:gd name="T17" fmla="*/ 18 h 24"/>
                <a:gd name="T18" fmla="*/ 12 w 15"/>
                <a:gd name="T19" fmla="*/ 17 h 24"/>
                <a:gd name="T20" fmla="*/ 12 w 15"/>
                <a:gd name="T21" fmla="*/ 17 h 24"/>
                <a:gd name="T22" fmla="*/ 12 w 15"/>
                <a:gd name="T23" fmla="*/ 16 h 24"/>
                <a:gd name="T24" fmla="*/ 12 w 15"/>
                <a:gd name="T25" fmla="*/ 15 h 24"/>
                <a:gd name="T26" fmla="*/ 11 w 15"/>
                <a:gd name="T27" fmla="*/ 15 h 24"/>
                <a:gd name="T28" fmla="*/ 11 w 15"/>
                <a:gd name="T29" fmla="*/ 14 h 24"/>
                <a:gd name="T30" fmla="*/ 11 w 15"/>
                <a:gd name="T31" fmla="*/ 14 h 24"/>
                <a:gd name="T32" fmla="*/ 10 w 15"/>
                <a:gd name="T33" fmla="*/ 13 h 24"/>
                <a:gd name="T34" fmla="*/ 10 w 15"/>
                <a:gd name="T35" fmla="*/ 13 h 24"/>
                <a:gd name="T36" fmla="*/ 10 w 15"/>
                <a:gd name="T37" fmla="*/ 12 h 24"/>
                <a:gd name="T38" fmla="*/ 9 w 15"/>
                <a:gd name="T39" fmla="*/ 11 h 24"/>
                <a:gd name="T40" fmla="*/ 9 w 15"/>
                <a:gd name="T41" fmla="*/ 11 h 24"/>
                <a:gd name="T42" fmla="*/ 9 w 15"/>
                <a:gd name="T43" fmla="*/ 11 h 24"/>
                <a:gd name="T44" fmla="*/ 8 w 15"/>
                <a:gd name="T45" fmla="*/ 10 h 24"/>
                <a:gd name="T46" fmla="*/ 8 w 15"/>
                <a:gd name="T47" fmla="*/ 10 h 24"/>
                <a:gd name="T48" fmla="*/ 8 w 15"/>
                <a:gd name="T49" fmla="*/ 9 h 24"/>
                <a:gd name="T50" fmla="*/ 8 w 15"/>
                <a:gd name="T51" fmla="*/ 8 h 24"/>
                <a:gd name="T52" fmla="*/ 7 w 15"/>
                <a:gd name="T53" fmla="*/ 8 h 24"/>
                <a:gd name="T54" fmla="*/ 7 w 15"/>
                <a:gd name="T55" fmla="*/ 8 h 24"/>
                <a:gd name="T56" fmla="*/ 7 w 15"/>
                <a:gd name="T57" fmla="*/ 7 h 24"/>
                <a:gd name="T58" fmla="*/ 6 w 15"/>
                <a:gd name="T59" fmla="*/ 7 h 24"/>
                <a:gd name="T60" fmla="*/ 6 w 15"/>
                <a:gd name="T61" fmla="*/ 6 h 24"/>
                <a:gd name="T62" fmla="*/ 6 w 15"/>
                <a:gd name="T63" fmla="*/ 6 h 24"/>
                <a:gd name="T64" fmla="*/ 5 w 15"/>
                <a:gd name="T65" fmla="*/ 5 h 24"/>
                <a:gd name="T66" fmla="*/ 5 w 15"/>
                <a:gd name="T67" fmla="*/ 5 h 24"/>
                <a:gd name="T68" fmla="*/ 5 w 15"/>
                <a:gd name="T69" fmla="*/ 5 h 24"/>
                <a:gd name="T70" fmla="*/ 5 w 15"/>
                <a:gd name="T71" fmla="*/ 4 h 24"/>
                <a:gd name="T72" fmla="*/ 4 w 15"/>
                <a:gd name="T73" fmla="*/ 4 h 24"/>
                <a:gd name="T74" fmla="*/ 4 w 15"/>
                <a:gd name="T75" fmla="*/ 4 h 24"/>
                <a:gd name="T76" fmla="*/ 4 w 15"/>
                <a:gd name="T77" fmla="*/ 3 h 24"/>
                <a:gd name="T78" fmla="*/ 3 w 15"/>
                <a:gd name="T79" fmla="*/ 3 h 24"/>
                <a:gd name="T80" fmla="*/ 3 w 15"/>
                <a:gd name="T81" fmla="*/ 3 h 24"/>
                <a:gd name="T82" fmla="*/ 3 w 15"/>
                <a:gd name="T83" fmla="*/ 2 h 24"/>
                <a:gd name="T84" fmla="*/ 2 w 15"/>
                <a:gd name="T85" fmla="*/ 2 h 24"/>
                <a:gd name="T86" fmla="*/ 2 w 15"/>
                <a:gd name="T87" fmla="*/ 2 h 24"/>
                <a:gd name="T88" fmla="*/ 2 w 15"/>
                <a:gd name="T89" fmla="*/ 2 h 24"/>
                <a:gd name="T90" fmla="*/ 1 w 15"/>
                <a:gd name="T91" fmla="*/ 1 h 24"/>
                <a:gd name="T92" fmla="*/ 1 w 15"/>
                <a:gd name="T93" fmla="*/ 1 h 24"/>
                <a:gd name="T94" fmla="*/ 1 w 15"/>
                <a:gd name="T95" fmla="*/ 1 h 24"/>
                <a:gd name="T96" fmla="*/ 1 w 15"/>
                <a:gd name="T97" fmla="*/ 1 h 24"/>
                <a:gd name="T98" fmla="*/ 0 w 15"/>
                <a:gd name="T99" fmla="*/ 1 h 24"/>
                <a:gd name="T100" fmla="*/ 0 w 15"/>
                <a:gd name="T101" fmla="*/ 0 h 24"/>
                <a:gd name="T102" fmla="*/ 0 w 15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4">
                  <a:moveTo>
                    <a:pt x="15" y="24"/>
                  </a:move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2" name="Freeform 2362"/>
            <p:cNvSpPr>
              <a:spLocks/>
            </p:cNvSpPr>
            <p:nvPr/>
          </p:nvSpPr>
          <p:spPr bwMode="auto">
            <a:xfrm>
              <a:off x="5237176" y="4401693"/>
              <a:ext cx="15748" cy="4922"/>
            </a:xfrm>
            <a:custGeom>
              <a:avLst/>
              <a:gdLst>
                <a:gd name="T0" fmla="*/ 16 w 16"/>
                <a:gd name="T1" fmla="*/ 2 h 5"/>
                <a:gd name="T2" fmla="*/ 16 w 16"/>
                <a:gd name="T3" fmla="*/ 2 h 5"/>
                <a:gd name="T4" fmla="*/ 15 w 16"/>
                <a:gd name="T5" fmla="*/ 2 h 5"/>
                <a:gd name="T6" fmla="*/ 15 w 16"/>
                <a:gd name="T7" fmla="*/ 2 h 5"/>
                <a:gd name="T8" fmla="*/ 15 w 16"/>
                <a:gd name="T9" fmla="*/ 2 h 5"/>
                <a:gd name="T10" fmla="*/ 14 w 16"/>
                <a:gd name="T11" fmla="*/ 2 h 5"/>
                <a:gd name="T12" fmla="*/ 14 w 16"/>
                <a:gd name="T13" fmla="*/ 2 h 5"/>
                <a:gd name="T14" fmla="*/ 14 w 16"/>
                <a:gd name="T15" fmla="*/ 1 h 5"/>
                <a:gd name="T16" fmla="*/ 14 w 16"/>
                <a:gd name="T17" fmla="*/ 1 h 5"/>
                <a:gd name="T18" fmla="*/ 13 w 16"/>
                <a:gd name="T19" fmla="*/ 1 h 5"/>
                <a:gd name="T20" fmla="*/ 13 w 16"/>
                <a:gd name="T21" fmla="*/ 1 h 5"/>
                <a:gd name="T22" fmla="*/ 12 w 16"/>
                <a:gd name="T23" fmla="*/ 1 h 5"/>
                <a:gd name="T24" fmla="*/ 12 w 16"/>
                <a:gd name="T25" fmla="*/ 1 h 5"/>
                <a:gd name="T26" fmla="*/ 12 w 16"/>
                <a:gd name="T27" fmla="*/ 1 h 5"/>
                <a:gd name="T28" fmla="*/ 12 w 16"/>
                <a:gd name="T29" fmla="*/ 1 h 5"/>
                <a:gd name="T30" fmla="*/ 11 w 16"/>
                <a:gd name="T31" fmla="*/ 1 h 5"/>
                <a:gd name="T32" fmla="*/ 11 w 16"/>
                <a:gd name="T33" fmla="*/ 1 h 5"/>
                <a:gd name="T34" fmla="*/ 11 w 16"/>
                <a:gd name="T35" fmla="*/ 1 h 5"/>
                <a:gd name="T36" fmla="*/ 10 w 16"/>
                <a:gd name="T37" fmla="*/ 0 h 5"/>
                <a:gd name="T38" fmla="*/ 10 w 16"/>
                <a:gd name="T39" fmla="*/ 0 h 5"/>
                <a:gd name="T40" fmla="*/ 10 w 16"/>
                <a:gd name="T41" fmla="*/ 0 h 5"/>
                <a:gd name="T42" fmla="*/ 10 w 16"/>
                <a:gd name="T43" fmla="*/ 1 h 5"/>
                <a:gd name="T44" fmla="*/ 9 w 16"/>
                <a:gd name="T45" fmla="*/ 1 h 5"/>
                <a:gd name="T46" fmla="*/ 9 w 16"/>
                <a:gd name="T47" fmla="*/ 1 h 5"/>
                <a:gd name="T48" fmla="*/ 9 w 16"/>
                <a:gd name="T49" fmla="*/ 1 h 5"/>
                <a:gd name="T50" fmla="*/ 8 w 16"/>
                <a:gd name="T51" fmla="*/ 1 h 5"/>
                <a:gd name="T52" fmla="*/ 8 w 16"/>
                <a:gd name="T53" fmla="*/ 1 h 5"/>
                <a:gd name="T54" fmla="*/ 8 w 16"/>
                <a:gd name="T55" fmla="*/ 1 h 5"/>
                <a:gd name="T56" fmla="*/ 7 w 16"/>
                <a:gd name="T57" fmla="*/ 1 h 5"/>
                <a:gd name="T58" fmla="*/ 7 w 16"/>
                <a:gd name="T59" fmla="*/ 1 h 5"/>
                <a:gd name="T60" fmla="*/ 7 w 16"/>
                <a:gd name="T61" fmla="*/ 1 h 5"/>
                <a:gd name="T62" fmla="*/ 7 w 16"/>
                <a:gd name="T63" fmla="*/ 1 h 5"/>
                <a:gd name="T64" fmla="*/ 6 w 16"/>
                <a:gd name="T65" fmla="*/ 1 h 5"/>
                <a:gd name="T66" fmla="*/ 6 w 16"/>
                <a:gd name="T67" fmla="*/ 2 h 5"/>
                <a:gd name="T68" fmla="*/ 6 w 16"/>
                <a:gd name="T69" fmla="*/ 2 h 5"/>
                <a:gd name="T70" fmla="*/ 5 w 16"/>
                <a:gd name="T71" fmla="*/ 2 h 5"/>
                <a:gd name="T72" fmla="*/ 5 w 16"/>
                <a:gd name="T73" fmla="*/ 2 h 5"/>
                <a:gd name="T74" fmla="*/ 5 w 16"/>
                <a:gd name="T75" fmla="*/ 2 h 5"/>
                <a:gd name="T76" fmla="*/ 4 w 16"/>
                <a:gd name="T77" fmla="*/ 2 h 5"/>
                <a:gd name="T78" fmla="*/ 4 w 16"/>
                <a:gd name="T79" fmla="*/ 2 h 5"/>
                <a:gd name="T80" fmla="*/ 4 w 16"/>
                <a:gd name="T81" fmla="*/ 3 h 5"/>
                <a:gd name="T82" fmla="*/ 4 w 16"/>
                <a:gd name="T83" fmla="*/ 3 h 5"/>
                <a:gd name="T84" fmla="*/ 3 w 16"/>
                <a:gd name="T85" fmla="*/ 3 h 5"/>
                <a:gd name="T86" fmla="*/ 3 w 16"/>
                <a:gd name="T87" fmla="*/ 3 h 5"/>
                <a:gd name="T88" fmla="*/ 2 w 16"/>
                <a:gd name="T89" fmla="*/ 3 h 5"/>
                <a:gd name="T90" fmla="*/ 2 w 16"/>
                <a:gd name="T91" fmla="*/ 4 h 5"/>
                <a:gd name="T92" fmla="*/ 2 w 16"/>
                <a:gd name="T93" fmla="*/ 4 h 5"/>
                <a:gd name="T94" fmla="*/ 2 w 16"/>
                <a:gd name="T95" fmla="*/ 4 h 5"/>
                <a:gd name="T96" fmla="*/ 1 w 16"/>
                <a:gd name="T97" fmla="*/ 4 h 5"/>
                <a:gd name="T98" fmla="*/ 1 w 16"/>
                <a:gd name="T99" fmla="*/ 5 h 5"/>
                <a:gd name="T100" fmla="*/ 1 w 16"/>
                <a:gd name="T101" fmla="*/ 5 h 5"/>
                <a:gd name="T102" fmla="*/ 0 w 16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5">
                  <a:moveTo>
                    <a:pt x="16" y="2"/>
                  </a:move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3" name="Freeform 2363"/>
            <p:cNvSpPr>
              <a:spLocks/>
            </p:cNvSpPr>
            <p:nvPr/>
          </p:nvSpPr>
          <p:spPr bwMode="auto">
            <a:xfrm>
              <a:off x="5222412" y="4406614"/>
              <a:ext cx="15748" cy="22638"/>
            </a:xfrm>
            <a:custGeom>
              <a:avLst/>
              <a:gdLst>
                <a:gd name="T0" fmla="*/ 16 w 16"/>
                <a:gd name="T1" fmla="*/ 0 h 23"/>
                <a:gd name="T2" fmla="*/ 15 w 16"/>
                <a:gd name="T3" fmla="*/ 0 h 23"/>
                <a:gd name="T4" fmla="*/ 15 w 16"/>
                <a:gd name="T5" fmla="*/ 1 h 23"/>
                <a:gd name="T6" fmla="*/ 15 w 16"/>
                <a:gd name="T7" fmla="*/ 1 h 23"/>
                <a:gd name="T8" fmla="*/ 15 w 16"/>
                <a:gd name="T9" fmla="*/ 1 h 23"/>
                <a:gd name="T10" fmla="*/ 14 w 16"/>
                <a:gd name="T11" fmla="*/ 1 h 23"/>
                <a:gd name="T12" fmla="*/ 14 w 16"/>
                <a:gd name="T13" fmla="*/ 2 h 23"/>
                <a:gd name="T14" fmla="*/ 14 w 16"/>
                <a:gd name="T15" fmla="*/ 2 h 23"/>
                <a:gd name="T16" fmla="*/ 13 w 16"/>
                <a:gd name="T17" fmla="*/ 2 h 23"/>
                <a:gd name="T18" fmla="*/ 13 w 16"/>
                <a:gd name="T19" fmla="*/ 3 h 23"/>
                <a:gd name="T20" fmla="*/ 13 w 16"/>
                <a:gd name="T21" fmla="*/ 3 h 23"/>
                <a:gd name="T22" fmla="*/ 12 w 16"/>
                <a:gd name="T23" fmla="*/ 3 h 23"/>
                <a:gd name="T24" fmla="*/ 12 w 16"/>
                <a:gd name="T25" fmla="*/ 4 h 23"/>
                <a:gd name="T26" fmla="*/ 12 w 16"/>
                <a:gd name="T27" fmla="*/ 4 h 23"/>
                <a:gd name="T28" fmla="*/ 12 w 16"/>
                <a:gd name="T29" fmla="*/ 5 h 23"/>
                <a:gd name="T30" fmla="*/ 11 w 16"/>
                <a:gd name="T31" fmla="*/ 5 h 23"/>
                <a:gd name="T32" fmla="*/ 11 w 16"/>
                <a:gd name="T33" fmla="*/ 5 h 23"/>
                <a:gd name="T34" fmla="*/ 11 w 16"/>
                <a:gd name="T35" fmla="*/ 6 h 23"/>
                <a:gd name="T36" fmla="*/ 10 w 16"/>
                <a:gd name="T37" fmla="*/ 6 h 23"/>
                <a:gd name="T38" fmla="*/ 10 w 16"/>
                <a:gd name="T39" fmla="*/ 7 h 23"/>
                <a:gd name="T40" fmla="*/ 10 w 16"/>
                <a:gd name="T41" fmla="*/ 7 h 23"/>
                <a:gd name="T42" fmla="*/ 9 w 16"/>
                <a:gd name="T43" fmla="*/ 7 h 23"/>
                <a:gd name="T44" fmla="*/ 9 w 16"/>
                <a:gd name="T45" fmla="*/ 8 h 23"/>
                <a:gd name="T46" fmla="*/ 9 w 16"/>
                <a:gd name="T47" fmla="*/ 8 h 23"/>
                <a:gd name="T48" fmla="*/ 9 w 16"/>
                <a:gd name="T49" fmla="*/ 9 h 23"/>
                <a:gd name="T50" fmla="*/ 8 w 16"/>
                <a:gd name="T51" fmla="*/ 9 h 23"/>
                <a:gd name="T52" fmla="*/ 8 w 16"/>
                <a:gd name="T53" fmla="*/ 10 h 23"/>
                <a:gd name="T54" fmla="*/ 7 w 16"/>
                <a:gd name="T55" fmla="*/ 10 h 23"/>
                <a:gd name="T56" fmla="*/ 7 w 16"/>
                <a:gd name="T57" fmla="*/ 11 h 23"/>
                <a:gd name="T58" fmla="*/ 7 w 16"/>
                <a:gd name="T59" fmla="*/ 11 h 23"/>
                <a:gd name="T60" fmla="*/ 7 w 16"/>
                <a:gd name="T61" fmla="*/ 11 h 23"/>
                <a:gd name="T62" fmla="*/ 6 w 16"/>
                <a:gd name="T63" fmla="*/ 12 h 23"/>
                <a:gd name="T64" fmla="*/ 6 w 16"/>
                <a:gd name="T65" fmla="*/ 12 h 23"/>
                <a:gd name="T66" fmla="*/ 6 w 16"/>
                <a:gd name="T67" fmla="*/ 13 h 23"/>
                <a:gd name="T68" fmla="*/ 6 w 16"/>
                <a:gd name="T69" fmla="*/ 13 h 23"/>
                <a:gd name="T70" fmla="*/ 5 w 16"/>
                <a:gd name="T71" fmla="*/ 14 h 23"/>
                <a:gd name="T72" fmla="*/ 5 w 16"/>
                <a:gd name="T73" fmla="*/ 14 h 23"/>
                <a:gd name="T74" fmla="*/ 5 w 16"/>
                <a:gd name="T75" fmla="*/ 15 h 23"/>
                <a:gd name="T76" fmla="*/ 4 w 16"/>
                <a:gd name="T77" fmla="*/ 15 h 23"/>
                <a:gd name="T78" fmla="*/ 4 w 16"/>
                <a:gd name="T79" fmla="*/ 16 h 23"/>
                <a:gd name="T80" fmla="*/ 4 w 16"/>
                <a:gd name="T81" fmla="*/ 17 h 23"/>
                <a:gd name="T82" fmla="*/ 3 w 16"/>
                <a:gd name="T83" fmla="*/ 17 h 23"/>
                <a:gd name="T84" fmla="*/ 3 w 16"/>
                <a:gd name="T85" fmla="*/ 18 h 23"/>
                <a:gd name="T86" fmla="*/ 3 w 16"/>
                <a:gd name="T87" fmla="*/ 18 h 23"/>
                <a:gd name="T88" fmla="*/ 3 w 16"/>
                <a:gd name="T89" fmla="*/ 19 h 23"/>
                <a:gd name="T90" fmla="*/ 2 w 16"/>
                <a:gd name="T91" fmla="*/ 19 h 23"/>
                <a:gd name="T92" fmla="*/ 2 w 16"/>
                <a:gd name="T93" fmla="*/ 20 h 23"/>
                <a:gd name="T94" fmla="*/ 2 w 16"/>
                <a:gd name="T95" fmla="*/ 21 h 23"/>
                <a:gd name="T96" fmla="*/ 1 w 16"/>
                <a:gd name="T97" fmla="*/ 21 h 23"/>
                <a:gd name="T98" fmla="*/ 1 w 16"/>
                <a:gd name="T99" fmla="*/ 22 h 23"/>
                <a:gd name="T100" fmla="*/ 1 w 16"/>
                <a:gd name="T101" fmla="*/ 22 h 23"/>
                <a:gd name="T102" fmla="*/ 0 w 16"/>
                <a:gd name="T10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3">
                  <a:moveTo>
                    <a:pt x="16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4" name="Freeform 2364"/>
            <p:cNvSpPr>
              <a:spLocks/>
            </p:cNvSpPr>
            <p:nvPr/>
          </p:nvSpPr>
          <p:spPr bwMode="auto">
            <a:xfrm>
              <a:off x="5208633" y="4428268"/>
              <a:ext cx="14764" cy="35433"/>
            </a:xfrm>
            <a:custGeom>
              <a:avLst/>
              <a:gdLst>
                <a:gd name="T0" fmla="*/ 15 w 15"/>
                <a:gd name="T1" fmla="*/ 0 h 36"/>
                <a:gd name="T2" fmla="*/ 14 w 15"/>
                <a:gd name="T3" fmla="*/ 1 h 36"/>
                <a:gd name="T4" fmla="*/ 14 w 15"/>
                <a:gd name="T5" fmla="*/ 2 h 36"/>
                <a:gd name="T6" fmla="*/ 14 w 15"/>
                <a:gd name="T7" fmla="*/ 2 h 36"/>
                <a:gd name="T8" fmla="*/ 13 w 15"/>
                <a:gd name="T9" fmla="*/ 3 h 36"/>
                <a:gd name="T10" fmla="*/ 13 w 15"/>
                <a:gd name="T11" fmla="*/ 3 h 36"/>
                <a:gd name="T12" fmla="*/ 13 w 15"/>
                <a:gd name="T13" fmla="*/ 4 h 36"/>
                <a:gd name="T14" fmla="*/ 13 w 15"/>
                <a:gd name="T15" fmla="*/ 5 h 36"/>
                <a:gd name="T16" fmla="*/ 12 w 15"/>
                <a:gd name="T17" fmla="*/ 5 h 36"/>
                <a:gd name="T18" fmla="*/ 12 w 15"/>
                <a:gd name="T19" fmla="*/ 6 h 36"/>
                <a:gd name="T20" fmla="*/ 12 w 15"/>
                <a:gd name="T21" fmla="*/ 6 h 36"/>
                <a:gd name="T22" fmla="*/ 11 w 15"/>
                <a:gd name="T23" fmla="*/ 7 h 36"/>
                <a:gd name="T24" fmla="*/ 11 w 15"/>
                <a:gd name="T25" fmla="*/ 8 h 36"/>
                <a:gd name="T26" fmla="*/ 11 w 15"/>
                <a:gd name="T27" fmla="*/ 8 h 36"/>
                <a:gd name="T28" fmla="*/ 10 w 15"/>
                <a:gd name="T29" fmla="*/ 9 h 36"/>
                <a:gd name="T30" fmla="*/ 10 w 15"/>
                <a:gd name="T31" fmla="*/ 10 h 36"/>
                <a:gd name="T32" fmla="*/ 10 w 15"/>
                <a:gd name="T33" fmla="*/ 10 h 36"/>
                <a:gd name="T34" fmla="*/ 10 w 15"/>
                <a:gd name="T35" fmla="*/ 11 h 36"/>
                <a:gd name="T36" fmla="*/ 9 w 15"/>
                <a:gd name="T37" fmla="*/ 12 h 36"/>
                <a:gd name="T38" fmla="*/ 9 w 15"/>
                <a:gd name="T39" fmla="*/ 12 h 36"/>
                <a:gd name="T40" fmla="*/ 9 w 15"/>
                <a:gd name="T41" fmla="*/ 13 h 36"/>
                <a:gd name="T42" fmla="*/ 9 w 15"/>
                <a:gd name="T43" fmla="*/ 14 h 36"/>
                <a:gd name="T44" fmla="*/ 8 w 15"/>
                <a:gd name="T45" fmla="*/ 14 h 36"/>
                <a:gd name="T46" fmla="*/ 8 w 15"/>
                <a:gd name="T47" fmla="*/ 15 h 36"/>
                <a:gd name="T48" fmla="*/ 7 w 15"/>
                <a:gd name="T49" fmla="*/ 16 h 36"/>
                <a:gd name="T50" fmla="*/ 7 w 15"/>
                <a:gd name="T51" fmla="*/ 16 h 36"/>
                <a:gd name="T52" fmla="*/ 7 w 15"/>
                <a:gd name="T53" fmla="*/ 17 h 36"/>
                <a:gd name="T54" fmla="*/ 7 w 15"/>
                <a:gd name="T55" fmla="*/ 18 h 36"/>
                <a:gd name="T56" fmla="*/ 6 w 15"/>
                <a:gd name="T57" fmla="*/ 19 h 36"/>
                <a:gd name="T58" fmla="*/ 6 w 15"/>
                <a:gd name="T59" fmla="*/ 19 h 36"/>
                <a:gd name="T60" fmla="*/ 6 w 15"/>
                <a:gd name="T61" fmla="*/ 20 h 36"/>
                <a:gd name="T62" fmla="*/ 6 w 15"/>
                <a:gd name="T63" fmla="*/ 21 h 36"/>
                <a:gd name="T64" fmla="*/ 5 w 15"/>
                <a:gd name="T65" fmla="*/ 21 h 36"/>
                <a:gd name="T66" fmla="*/ 5 w 15"/>
                <a:gd name="T67" fmla="*/ 22 h 36"/>
                <a:gd name="T68" fmla="*/ 4 w 15"/>
                <a:gd name="T69" fmla="*/ 23 h 36"/>
                <a:gd name="T70" fmla="*/ 4 w 15"/>
                <a:gd name="T71" fmla="*/ 24 h 36"/>
                <a:gd name="T72" fmla="*/ 4 w 15"/>
                <a:gd name="T73" fmla="*/ 24 h 36"/>
                <a:gd name="T74" fmla="*/ 4 w 15"/>
                <a:gd name="T75" fmla="*/ 25 h 36"/>
                <a:gd name="T76" fmla="*/ 3 w 15"/>
                <a:gd name="T77" fmla="*/ 26 h 36"/>
                <a:gd name="T78" fmla="*/ 3 w 15"/>
                <a:gd name="T79" fmla="*/ 27 h 36"/>
                <a:gd name="T80" fmla="*/ 3 w 15"/>
                <a:gd name="T81" fmla="*/ 27 h 36"/>
                <a:gd name="T82" fmla="*/ 3 w 15"/>
                <a:gd name="T83" fmla="*/ 28 h 36"/>
                <a:gd name="T84" fmla="*/ 2 w 15"/>
                <a:gd name="T85" fmla="*/ 29 h 36"/>
                <a:gd name="T86" fmla="*/ 2 w 15"/>
                <a:gd name="T87" fmla="*/ 29 h 36"/>
                <a:gd name="T88" fmla="*/ 1 w 15"/>
                <a:gd name="T89" fmla="*/ 30 h 36"/>
                <a:gd name="T90" fmla="*/ 1 w 15"/>
                <a:gd name="T91" fmla="*/ 31 h 36"/>
                <a:gd name="T92" fmla="*/ 1 w 15"/>
                <a:gd name="T93" fmla="*/ 32 h 36"/>
                <a:gd name="T94" fmla="*/ 1 w 15"/>
                <a:gd name="T95" fmla="*/ 33 h 36"/>
                <a:gd name="T96" fmla="*/ 0 w 15"/>
                <a:gd name="T97" fmla="*/ 33 h 36"/>
                <a:gd name="T98" fmla="*/ 0 w 15"/>
                <a:gd name="T99" fmla="*/ 34 h 36"/>
                <a:gd name="T100" fmla="*/ 0 w 15"/>
                <a:gd name="T101" fmla="*/ 35 h 36"/>
                <a:gd name="T102" fmla="*/ 0 w 15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5" name="Freeform 2365"/>
            <p:cNvSpPr>
              <a:spLocks/>
            </p:cNvSpPr>
            <p:nvPr/>
          </p:nvSpPr>
          <p:spPr bwMode="auto">
            <a:xfrm>
              <a:off x="5193869" y="4462717"/>
              <a:ext cx="14764" cy="40355"/>
            </a:xfrm>
            <a:custGeom>
              <a:avLst/>
              <a:gdLst>
                <a:gd name="T0" fmla="*/ 15 w 15"/>
                <a:gd name="T1" fmla="*/ 0 h 41"/>
                <a:gd name="T2" fmla="*/ 15 w 15"/>
                <a:gd name="T3" fmla="*/ 1 h 41"/>
                <a:gd name="T4" fmla="*/ 14 w 15"/>
                <a:gd name="T5" fmla="*/ 2 h 41"/>
                <a:gd name="T6" fmla="*/ 14 w 15"/>
                <a:gd name="T7" fmla="*/ 2 h 41"/>
                <a:gd name="T8" fmla="*/ 14 w 15"/>
                <a:gd name="T9" fmla="*/ 3 h 41"/>
                <a:gd name="T10" fmla="*/ 13 w 15"/>
                <a:gd name="T11" fmla="*/ 4 h 41"/>
                <a:gd name="T12" fmla="*/ 13 w 15"/>
                <a:gd name="T13" fmla="*/ 4 h 41"/>
                <a:gd name="T14" fmla="*/ 13 w 15"/>
                <a:gd name="T15" fmla="*/ 5 h 41"/>
                <a:gd name="T16" fmla="*/ 12 w 15"/>
                <a:gd name="T17" fmla="*/ 6 h 41"/>
                <a:gd name="T18" fmla="*/ 12 w 15"/>
                <a:gd name="T19" fmla="*/ 7 h 41"/>
                <a:gd name="T20" fmla="*/ 12 w 15"/>
                <a:gd name="T21" fmla="*/ 8 h 41"/>
                <a:gd name="T22" fmla="*/ 12 w 15"/>
                <a:gd name="T23" fmla="*/ 9 h 41"/>
                <a:gd name="T24" fmla="*/ 11 w 15"/>
                <a:gd name="T25" fmla="*/ 9 h 41"/>
                <a:gd name="T26" fmla="*/ 11 w 15"/>
                <a:gd name="T27" fmla="*/ 10 h 41"/>
                <a:gd name="T28" fmla="*/ 11 w 15"/>
                <a:gd name="T29" fmla="*/ 11 h 41"/>
                <a:gd name="T30" fmla="*/ 10 w 15"/>
                <a:gd name="T31" fmla="*/ 12 h 41"/>
                <a:gd name="T32" fmla="*/ 10 w 15"/>
                <a:gd name="T33" fmla="*/ 12 h 41"/>
                <a:gd name="T34" fmla="*/ 10 w 15"/>
                <a:gd name="T35" fmla="*/ 13 h 41"/>
                <a:gd name="T36" fmla="*/ 9 w 15"/>
                <a:gd name="T37" fmla="*/ 14 h 41"/>
                <a:gd name="T38" fmla="*/ 9 w 15"/>
                <a:gd name="T39" fmla="*/ 15 h 41"/>
                <a:gd name="T40" fmla="*/ 9 w 15"/>
                <a:gd name="T41" fmla="*/ 16 h 41"/>
                <a:gd name="T42" fmla="*/ 9 w 15"/>
                <a:gd name="T43" fmla="*/ 16 h 41"/>
                <a:gd name="T44" fmla="*/ 8 w 15"/>
                <a:gd name="T45" fmla="*/ 17 h 41"/>
                <a:gd name="T46" fmla="*/ 8 w 15"/>
                <a:gd name="T47" fmla="*/ 18 h 41"/>
                <a:gd name="T48" fmla="*/ 8 w 15"/>
                <a:gd name="T49" fmla="*/ 19 h 41"/>
                <a:gd name="T50" fmla="*/ 7 w 15"/>
                <a:gd name="T51" fmla="*/ 20 h 41"/>
                <a:gd name="T52" fmla="*/ 7 w 15"/>
                <a:gd name="T53" fmla="*/ 20 h 41"/>
                <a:gd name="T54" fmla="*/ 7 w 15"/>
                <a:gd name="T55" fmla="*/ 21 h 41"/>
                <a:gd name="T56" fmla="*/ 6 w 15"/>
                <a:gd name="T57" fmla="*/ 22 h 41"/>
                <a:gd name="T58" fmla="*/ 6 w 15"/>
                <a:gd name="T59" fmla="*/ 23 h 41"/>
                <a:gd name="T60" fmla="*/ 6 w 15"/>
                <a:gd name="T61" fmla="*/ 24 h 41"/>
                <a:gd name="T62" fmla="*/ 6 w 15"/>
                <a:gd name="T63" fmla="*/ 25 h 41"/>
                <a:gd name="T64" fmla="*/ 5 w 15"/>
                <a:gd name="T65" fmla="*/ 25 h 41"/>
                <a:gd name="T66" fmla="*/ 5 w 15"/>
                <a:gd name="T67" fmla="*/ 26 h 41"/>
                <a:gd name="T68" fmla="*/ 5 w 15"/>
                <a:gd name="T69" fmla="*/ 27 h 41"/>
                <a:gd name="T70" fmla="*/ 4 w 15"/>
                <a:gd name="T71" fmla="*/ 28 h 41"/>
                <a:gd name="T72" fmla="*/ 4 w 15"/>
                <a:gd name="T73" fmla="*/ 29 h 41"/>
                <a:gd name="T74" fmla="*/ 4 w 15"/>
                <a:gd name="T75" fmla="*/ 29 h 41"/>
                <a:gd name="T76" fmla="*/ 4 w 15"/>
                <a:gd name="T77" fmla="*/ 30 h 41"/>
                <a:gd name="T78" fmla="*/ 3 w 15"/>
                <a:gd name="T79" fmla="*/ 31 h 41"/>
                <a:gd name="T80" fmla="*/ 3 w 15"/>
                <a:gd name="T81" fmla="*/ 32 h 41"/>
                <a:gd name="T82" fmla="*/ 3 w 15"/>
                <a:gd name="T83" fmla="*/ 33 h 41"/>
                <a:gd name="T84" fmla="*/ 2 w 15"/>
                <a:gd name="T85" fmla="*/ 33 h 41"/>
                <a:gd name="T86" fmla="*/ 2 w 15"/>
                <a:gd name="T87" fmla="*/ 34 h 41"/>
                <a:gd name="T88" fmla="*/ 2 w 15"/>
                <a:gd name="T89" fmla="*/ 35 h 41"/>
                <a:gd name="T90" fmla="*/ 1 w 15"/>
                <a:gd name="T91" fmla="*/ 36 h 41"/>
                <a:gd name="T92" fmla="*/ 1 w 15"/>
                <a:gd name="T93" fmla="*/ 37 h 41"/>
                <a:gd name="T94" fmla="*/ 1 w 15"/>
                <a:gd name="T95" fmla="*/ 38 h 41"/>
                <a:gd name="T96" fmla="*/ 1 w 15"/>
                <a:gd name="T97" fmla="*/ 39 h 41"/>
                <a:gd name="T98" fmla="*/ 0 w 15"/>
                <a:gd name="T99" fmla="*/ 39 h 41"/>
                <a:gd name="T100" fmla="*/ 0 w 15"/>
                <a:gd name="T101" fmla="*/ 40 h 41"/>
                <a:gd name="T102" fmla="*/ 0 w 15"/>
                <a:gd name="T10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1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6" name="Freeform 2366"/>
            <p:cNvSpPr>
              <a:spLocks/>
            </p:cNvSpPr>
            <p:nvPr/>
          </p:nvSpPr>
          <p:spPr bwMode="auto">
            <a:xfrm>
              <a:off x="5179105" y="4502087"/>
              <a:ext cx="14764" cy="40355"/>
            </a:xfrm>
            <a:custGeom>
              <a:avLst/>
              <a:gdLst>
                <a:gd name="T0" fmla="*/ 15 w 15"/>
                <a:gd name="T1" fmla="*/ 0 h 41"/>
                <a:gd name="T2" fmla="*/ 15 w 15"/>
                <a:gd name="T3" fmla="*/ 1 h 41"/>
                <a:gd name="T4" fmla="*/ 14 w 15"/>
                <a:gd name="T5" fmla="*/ 2 h 41"/>
                <a:gd name="T6" fmla="*/ 14 w 15"/>
                <a:gd name="T7" fmla="*/ 3 h 41"/>
                <a:gd name="T8" fmla="*/ 14 w 15"/>
                <a:gd name="T9" fmla="*/ 3 h 41"/>
                <a:gd name="T10" fmla="*/ 13 w 15"/>
                <a:gd name="T11" fmla="*/ 4 h 41"/>
                <a:gd name="T12" fmla="*/ 13 w 15"/>
                <a:gd name="T13" fmla="*/ 5 h 41"/>
                <a:gd name="T14" fmla="*/ 13 w 15"/>
                <a:gd name="T15" fmla="*/ 6 h 41"/>
                <a:gd name="T16" fmla="*/ 13 w 15"/>
                <a:gd name="T17" fmla="*/ 7 h 41"/>
                <a:gd name="T18" fmla="*/ 12 w 15"/>
                <a:gd name="T19" fmla="*/ 8 h 41"/>
                <a:gd name="T20" fmla="*/ 12 w 15"/>
                <a:gd name="T21" fmla="*/ 8 h 41"/>
                <a:gd name="T22" fmla="*/ 12 w 15"/>
                <a:gd name="T23" fmla="*/ 9 h 41"/>
                <a:gd name="T24" fmla="*/ 11 w 15"/>
                <a:gd name="T25" fmla="*/ 10 h 41"/>
                <a:gd name="T26" fmla="*/ 11 w 15"/>
                <a:gd name="T27" fmla="*/ 11 h 41"/>
                <a:gd name="T28" fmla="*/ 11 w 15"/>
                <a:gd name="T29" fmla="*/ 12 h 41"/>
                <a:gd name="T30" fmla="*/ 10 w 15"/>
                <a:gd name="T31" fmla="*/ 12 h 41"/>
                <a:gd name="T32" fmla="*/ 10 w 15"/>
                <a:gd name="T33" fmla="*/ 13 h 41"/>
                <a:gd name="T34" fmla="*/ 10 w 15"/>
                <a:gd name="T35" fmla="*/ 14 h 41"/>
                <a:gd name="T36" fmla="*/ 10 w 15"/>
                <a:gd name="T37" fmla="*/ 15 h 41"/>
                <a:gd name="T38" fmla="*/ 9 w 15"/>
                <a:gd name="T39" fmla="*/ 16 h 41"/>
                <a:gd name="T40" fmla="*/ 9 w 15"/>
                <a:gd name="T41" fmla="*/ 16 h 41"/>
                <a:gd name="T42" fmla="*/ 9 w 15"/>
                <a:gd name="T43" fmla="*/ 17 h 41"/>
                <a:gd name="T44" fmla="*/ 9 w 15"/>
                <a:gd name="T45" fmla="*/ 18 h 41"/>
                <a:gd name="T46" fmla="*/ 8 w 15"/>
                <a:gd name="T47" fmla="*/ 19 h 41"/>
                <a:gd name="T48" fmla="*/ 8 w 15"/>
                <a:gd name="T49" fmla="*/ 20 h 41"/>
                <a:gd name="T50" fmla="*/ 7 w 15"/>
                <a:gd name="T51" fmla="*/ 21 h 41"/>
                <a:gd name="T52" fmla="*/ 7 w 15"/>
                <a:gd name="T53" fmla="*/ 21 h 41"/>
                <a:gd name="T54" fmla="*/ 7 w 15"/>
                <a:gd name="T55" fmla="*/ 22 h 41"/>
                <a:gd name="T56" fmla="*/ 7 w 15"/>
                <a:gd name="T57" fmla="*/ 23 h 41"/>
                <a:gd name="T58" fmla="*/ 6 w 15"/>
                <a:gd name="T59" fmla="*/ 24 h 41"/>
                <a:gd name="T60" fmla="*/ 6 w 15"/>
                <a:gd name="T61" fmla="*/ 25 h 41"/>
                <a:gd name="T62" fmla="*/ 6 w 15"/>
                <a:gd name="T63" fmla="*/ 25 h 41"/>
                <a:gd name="T64" fmla="*/ 6 w 15"/>
                <a:gd name="T65" fmla="*/ 26 h 41"/>
                <a:gd name="T66" fmla="*/ 5 w 15"/>
                <a:gd name="T67" fmla="*/ 27 h 41"/>
                <a:gd name="T68" fmla="*/ 5 w 15"/>
                <a:gd name="T69" fmla="*/ 28 h 41"/>
                <a:gd name="T70" fmla="*/ 5 w 15"/>
                <a:gd name="T71" fmla="*/ 29 h 41"/>
                <a:gd name="T72" fmla="*/ 4 w 15"/>
                <a:gd name="T73" fmla="*/ 29 h 41"/>
                <a:gd name="T74" fmla="*/ 4 w 15"/>
                <a:gd name="T75" fmla="*/ 30 h 41"/>
                <a:gd name="T76" fmla="*/ 4 w 15"/>
                <a:gd name="T77" fmla="*/ 31 h 41"/>
                <a:gd name="T78" fmla="*/ 3 w 15"/>
                <a:gd name="T79" fmla="*/ 32 h 41"/>
                <a:gd name="T80" fmla="*/ 3 w 15"/>
                <a:gd name="T81" fmla="*/ 32 h 41"/>
                <a:gd name="T82" fmla="*/ 3 w 15"/>
                <a:gd name="T83" fmla="*/ 33 h 41"/>
                <a:gd name="T84" fmla="*/ 3 w 15"/>
                <a:gd name="T85" fmla="*/ 34 h 41"/>
                <a:gd name="T86" fmla="*/ 2 w 15"/>
                <a:gd name="T87" fmla="*/ 35 h 41"/>
                <a:gd name="T88" fmla="*/ 2 w 15"/>
                <a:gd name="T89" fmla="*/ 36 h 41"/>
                <a:gd name="T90" fmla="*/ 2 w 15"/>
                <a:gd name="T91" fmla="*/ 37 h 41"/>
                <a:gd name="T92" fmla="*/ 1 w 15"/>
                <a:gd name="T93" fmla="*/ 37 h 41"/>
                <a:gd name="T94" fmla="*/ 1 w 15"/>
                <a:gd name="T95" fmla="*/ 38 h 41"/>
                <a:gd name="T96" fmla="*/ 1 w 15"/>
                <a:gd name="T97" fmla="*/ 39 h 41"/>
                <a:gd name="T98" fmla="*/ 0 w 15"/>
                <a:gd name="T99" fmla="*/ 39 h 41"/>
                <a:gd name="T100" fmla="*/ 0 w 15"/>
                <a:gd name="T101" fmla="*/ 40 h 41"/>
                <a:gd name="T102" fmla="*/ 0 w 15"/>
                <a:gd name="T10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1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7" name="Freeform 2367"/>
            <p:cNvSpPr>
              <a:spLocks/>
            </p:cNvSpPr>
            <p:nvPr/>
          </p:nvSpPr>
          <p:spPr bwMode="auto">
            <a:xfrm>
              <a:off x="5164342" y="4541457"/>
              <a:ext cx="14764" cy="35433"/>
            </a:xfrm>
            <a:custGeom>
              <a:avLst/>
              <a:gdLst>
                <a:gd name="T0" fmla="*/ 15 w 15"/>
                <a:gd name="T1" fmla="*/ 0 h 36"/>
                <a:gd name="T2" fmla="*/ 15 w 15"/>
                <a:gd name="T3" fmla="*/ 1 h 36"/>
                <a:gd name="T4" fmla="*/ 15 w 15"/>
                <a:gd name="T5" fmla="*/ 2 h 36"/>
                <a:gd name="T6" fmla="*/ 14 w 15"/>
                <a:gd name="T7" fmla="*/ 3 h 36"/>
                <a:gd name="T8" fmla="*/ 14 w 15"/>
                <a:gd name="T9" fmla="*/ 3 h 36"/>
                <a:gd name="T10" fmla="*/ 14 w 15"/>
                <a:gd name="T11" fmla="*/ 4 h 36"/>
                <a:gd name="T12" fmla="*/ 13 w 15"/>
                <a:gd name="T13" fmla="*/ 5 h 36"/>
                <a:gd name="T14" fmla="*/ 13 w 15"/>
                <a:gd name="T15" fmla="*/ 6 h 36"/>
                <a:gd name="T16" fmla="*/ 13 w 15"/>
                <a:gd name="T17" fmla="*/ 7 h 36"/>
                <a:gd name="T18" fmla="*/ 13 w 15"/>
                <a:gd name="T19" fmla="*/ 7 h 36"/>
                <a:gd name="T20" fmla="*/ 12 w 15"/>
                <a:gd name="T21" fmla="*/ 8 h 36"/>
                <a:gd name="T22" fmla="*/ 12 w 15"/>
                <a:gd name="T23" fmla="*/ 9 h 36"/>
                <a:gd name="T24" fmla="*/ 12 w 15"/>
                <a:gd name="T25" fmla="*/ 10 h 36"/>
                <a:gd name="T26" fmla="*/ 11 w 15"/>
                <a:gd name="T27" fmla="*/ 10 h 36"/>
                <a:gd name="T28" fmla="*/ 11 w 15"/>
                <a:gd name="T29" fmla="*/ 11 h 36"/>
                <a:gd name="T30" fmla="*/ 11 w 15"/>
                <a:gd name="T31" fmla="*/ 12 h 36"/>
                <a:gd name="T32" fmla="*/ 11 w 15"/>
                <a:gd name="T33" fmla="*/ 12 h 36"/>
                <a:gd name="T34" fmla="*/ 10 w 15"/>
                <a:gd name="T35" fmla="*/ 13 h 36"/>
                <a:gd name="T36" fmla="*/ 10 w 15"/>
                <a:gd name="T37" fmla="*/ 14 h 36"/>
                <a:gd name="T38" fmla="*/ 10 w 15"/>
                <a:gd name="T39" fmla="*/ 15 h 36"/>
                <a:gd name="T40" fmla="*/ 9 w 15"/>
                <a:gd name="T41" fmla="*/ 15 h 36"/>
                <a:gd name="T42" fmla="*/ 9 w 15"/>
                <a:gd name="T43" fmla="*/ 16 h 36"/>
                <a:gd name="T44" fmla="*/ 9 w 15"/>
                <a:gd name="T45" fmla="*/ 17 h 36"/>
                <a:gd name="T46" fmla="*/ 8 w 15"/>
                <a:gd name="T47" fmla="*/ 17 h 36"/>
                <a:gd name="T48" fmla="*/ 8 w 15"/>
                <a:gd name="T49" fmla="*/ 18 h 36"/>
                <a:gd name="T50" fmla="*/ 8 w 15"/>
                <a:gd name="T51" fmla="*/ 19 h 36"/>
                <a:gd name="T52" fmla="*/ 8 w 15"/>
                <a:gd name="T53" fmla="*/ 20 h 36"/>
                <a:gd name="T54" fmla="*/ 7 w 15"/>
                <a:gd name="T55" fmla="*/ 20 h 36"/>
                <a:gd name="T56" fmla="*/ 7 w 15"/>
                <a:gd name="T57" fmla="*/ 21 h 36"/>
                <a:gd name="T58" fmla="*/ 7 w 15"/>
                <a:gd name="T59" fmla="*/ 22 h 36"/>
                <a:gd name="T60" fmla="*/ 6 w 15"/>
                <a:gd name="T61" fmla="*/ 23 h 36"/>
                <a:gd name="T62" fmla="*/ 6 w 15"/>
                <a:gd name="T63" fmla="*/ 23 h 36"/>
                <a:gd name="T64" fmla="*/ 6 w 15"/>
                <a:gd name="T65" fmla="*/ 24 h 36"/>
                <a:gd name="T66" fmla="*/ 6 w 15"/>
                <a:gd name="T67" fmla="*/ 24 h 36"/>
                <a:gd name="T68" fmla="*/ 5 w 15"/>
                <a:gd name="T69" fmla="*/ 25 h 36"/>
                <a:gd name="T70" fmla="*/ 5 w 15"/>
                <a:gd name="T71" fmla="*/ 26 h 36"/>
                <a:gd name="T72" fmla="*/ 5 w 15"/>
                <a:gd name="T73" fmla="*/ 27 h 36"/>
                <a:gd name="T74" fmla="*/ 4 w 15"/>
                <a:gd name="T75" fmla="*/ 27 h 36"/>
                <a:gd name="T76" fmla="*/ 4 w 15"/>
                <a:gd name="T77" fmla="*/ 28 h 36"/>
                <a:gd name="T78" fmla="*/ 4 w 15"/>
                <a:gd name="T79" fmla="*/ 28 h 36"/>
                <a:gd name="T80" fmla="*/ 3 w 15"/>
                <a:gd name="T81" fmla="*/ 29 h 36"/>
                <a:gd name="T82" fmla="*/ 3 w 15"/>
                <a:gd name="T83" fmla="*/ 30 h 36"/>
                <a:gd name="T84" fmla="*/ 3 w 15"/>
                <a:gd name="T85" fmla="*/ 31 h 36"/>
                <a:gd name="T86" fmla="*/ 3 w 15"/>
                <a:gd name="T87" fmla="*/ 31 h 36"/>
                <a:gd name="T88" fmla="*/ 2 w 15"/>
                <a:gd name="T89" fmla="*/ 32 h 36"/>
                <a:gd name="T90" fmla="*/ 2 w 15"/>
                <a:gd name="T91" fmla="*/ 33 h 36"/>
                <a:gd name="T92" fmla="*/ 2 w 15"/>
                <a:gd name="T93" fmla="*/ 33 h 36"/>
                <a:gd name="T94" fmla="*/ 1 w 15"/>
                <a:gd name="T95" fmla="*/ 34 h 36"/>
                <a:gd name="T96" fmla="*/ 1 w 15"/>
                <a:gd name="T97" fmla="*/ 34 h 36"/>
                <a:gd name="T98" fmla="*/ 1 w 15"/>
                <a:gd name="T99" fmla="*/ 35 h 36"/>
                <a:gd name="T100" fmla="*/ 1 w 15"/>
                <a:gd name="T101" fmla="*/ 36 h 36"/>
                <a:gd name="T102" fmla="*/ 0 w 15"/>
                <a:gd name="T10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15" y="1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0" y="3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8" name="Freeform 2368"/>
            <p:cNvSpPr>
              <a:spLocks/>
            </p:cNvSpPr>
            <p:nvPr/>
          </p:nvSpPr>
          <p:spPr bwMode="auto">
            <a:xfrm>
              <a:off x="5150562" y="4576890"/>
              <a:ext cx="14764" cy="28544"/>
            </a:xfrm>
            <a:custGeom>
              <a:avLst/>
              <a:gdLst>
                <a:gd name="T0" fmla="*/ 15 w 15"/>
                <a:gd name="T1" fmla="*/ 0 h 29"/>
                <a:gd name="T2" fmla="*/ 14 w 15"/>
                <a:gd name="T3" fmla="*/ 0 h 29"/>
                <a:gd name="T4" fmla="*/ 14 w 15"/>
                <a:gd name="T5" fmla="*/ 1 h 29"/>
                <a:gd name="T6" fmla="*/ 14 w 15"/>
                <a:gd name="T7" fmla="*/ 2 h 29"/>
                <a:gd name="T8" fmla="*/ 13 w 15"/>
                <a:gd name="T9" fmla="*/ 2 h 29"/>
                <a:gd name="T10" fmla="*/ 13 w 15"/>
                <a:gd name="T11" fmla="*/ 3 h 29"/>
                <a:gd name="T12" fmla="*/ 13 w 15"/>
                <a:gd name="T13" fmla="*/ 4 h 29"/>
                <a:gd name="T14" fmla="*/ 13 w 15"/>
                <a:gd name="T15" fmla="*/ 4 h 29"/>
                <a:gd name="T16" fmla="*/ 12 w 15"/>
                <a:gd name="T17" fmla="*/ 5 h 29"/>
                <a:gd name="T18" fmla="*/ 12 w 15"/>
                <a:gd name="T19" fmla="*/ 5 h 29"/>
                <a:gd name="T20" fmla="*/ 12 w 15"/>
                <a:gd name="T21" fmla="*/ 6 h 29"/>
                <a:gd name="T22" fmla="*/ 11 w 15"/>
                <a:gd name="T23" fmla="*/ 7 h 29"/>
                <a:gd name="T24" fmla="*/ 11 w 15"/>
                <a:gd name="T25" fmla="*/ 7 h 29"/>
                <a:gd name="T26" fmla="*/ 11 w 15"/>
                <a:gd name="T27" fmla="*/ 8 h 29"/>
                <a:gd name="T28" fmla="*/ 10 w 15"/>
                <a:gd name="T29" fmla="*/ 8 h 29"/>
                <a:gd name="T30" fmla="*/ 10 w 15"/>
                <a:gd name="T31" fmla="*/ 9 h 29"/>
                <a:gd name="T32" fmla="*/ 10 w 15"/>
                <a:gd name="T33" fmla="*/ 10 h 29"/>
                <a:gd name="T34" fmla="*/ 10 w 15"/>
                <a:gd name="T35" fmla="*/ 10 h 29"/>
                <a:gd name="T36" fmla="*/ 9 w 15"/>
                <a:gd name="T37" fmla="*/ 11 h 29"/>
                <a:gd name="T38" fmla="*/ 9 w 15"/>
                <a:gd name="T39" fmla="*/ 11 h 29"/>
                <a:gd name="T40" fmla="*/ 9 w 15"/>
                <a:gd name="T41" fmla="*/ 12 h 29"/>
                <a:gd name="T42" fmla="*/ 9 w 15"/>
                <a:gd name="T43" fmla="*/ 12 h 29"/>
                <a:gd name="T44" fmla="*/ 8 w 15"/>
                <a:gd name="T45" fmla="*/ 13 h 29"/>
                <a:gd name="T46" fmla="*/ 8 w 15"/>
                <a:gd name="T47" fmla="*/ 14 h 29"/>
                <a:gd name="T48" fmla="*/ 7 w 15"/>
                <a:gd name="T49" fmla="*/ 14 h 29"/>
                <a:gd name="T50" fmla="*/ 7 w 15"/>
                <a:gd name="T51" fmla="*/ 15 h 29"/>
                <a:gd name="T52" fmla="*/ 7 w 15"/>
                <a:gd name="T53" fmla="*/ 15 h 29"/>
                <a:gd name="T54" fmla="*/ 7 w 15"/>
                <a:gd name="T55" fmla="*/ 16 h 29"/>
                <a:gd name="T56" fmla="*/ 6 w 15"/>
                <a:gd name="T57" fmla="*/ 16 h 29"/>
                <a:gd name="T58" fmla="*/ 6 w 15"/>
                <a:gd name="T59" fmla="*/ 17 h 29"/>
                <a:gd name="T60" fmla="*/ 6 w 15"/>
                <a:gd name="T61" fmla="*/ 17 h 29"/>
                <a:gd name="T62" fmla="*/ 6 w 15"/>
                <a:gd name="T63" fmla="*/ 18 h 29"/>
                <a:gd name="T64" fmla="*/ 5 w 15"/>
                <a:gd name="T65" fmla="*/ 18 h 29"/>
                <a:gd name="T66" fmla="*/ 5 w 15"/>
                <a:gd name="T67" fmla="*/ 19 h 29"/>
                <a:gd name="T68" fmla="*/ 5 w 15"/>
                <a:gd name="T69" fmla="*/ 20 h 29"/>
                <a:gd name="T70" fmla="*/ 5 w 15"/>
                <a:gd name="T71" fmla="*/ 20 h 29"/>
                <a:gd name="T72" fmla="*/ 4 w 15"/>
                <a:gd name="T73" fmla="*/ 21 h 29"/>
                <a:gd name="T74" fmla="*/ 4 w 15"/>
                <a:gd name="T75" fmla="*/ 21 h 29"/>
                <a:gd name="T76" fmla="*/ 3 w 15"/>
                <a:gd name="T77" fmla="*/ 22 h 29"/>
                <a:gd name="T78" fmla="*/ 3 w 15"/>
                <a:gd name="T79" fmla="*/ 22 h 29"/>
                <a:gd name="T80" fmla="*/ 3 w 15"/>
                <a:gd name="T81" fmla="*/ 23 h 29"/>
                <a:gd name="T82" fmla="*/ 3 w 15"/>
                <a:gd name="T83" fmla="*/ 23 h 29"/>
                <a:gd name="T84" fmla="*/ 2 w 15"/>
                <a:gd name="T85" fmla="*/ 24 h 29"/>
                <a:gd name="T86" fmla="*/ 2 w 15"/>
                <a:gd name="T87" fmla="*/ 24 h 29"/>
                <a:gd name="T88" fmla="*/ 2 w 15"/>
                <a:gd name="T89" fmla="*/ 25 h 29"/>
                <a:gd name="T90" fmla="*/ 2 w 15"/>
                <a:gd name="T91" fmla="*/ 25 h 29"/>
                <a:gd name="T92" fmla="*/ 1 w 15"/>
                <a:gd name="T93" fmla="*/ 26 h 29"/>
                <a:gd name="T94" fmla="*/ 1 w 15"/>
                <a:gd name="T95" fmla="*/ 27 h 29"/>
                <a:gd name="T96" fmla="*/ 1 w 15"/>
                <a:gd name="T97" fmla="*/ 27 h 29"/>
                <a:gd name="T98" fmla="*/ 0 w 15"/>
                <a:gd name="T99" fmla="*/ 28 h 29"/>
                <a:gd name="T100" fmla="*/ 0 w 15"/>
                <a:gd name="T101" fmla="*/ 28 h 29"/>
                <a:gd name="T102" fmla="*/ 0 w 15"/>
                <a:gd name="T10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19" name="Freeform 2369"/>
            <p:cNvSpPr>
              <a:spLocks/>
            </p:cNvSpPr>
            <p:nvPr/>
          </p:nvSpPr>
          <p:spPr bwMode="auto">
            <a:xfrm>
              <a:off x="5135798" y="4604449"/>
              <a:ext cx="14764" cy="26575"/>
            </a:xfrm>
            <a:custGeom>
              <a:avLst/>
              <a:gdLst>
                <a:gd name="T0" fmla="*/ 15 w 15"/>
                <a:gd name="T1" fmla="*/ 0 h 27"/>
                <a:gd name="T2" fmla="*/ 15 w 15"/>
                <a:gd name="T3" fmla="*/ 1 h 27"/>
                <a:gd name="T4" fmla="*/ 14 w 15"/>
                <a:gd name="T5" fmla="*/ 1 h 27"/>
                <a:gd name="T6" fmla="*/ 14 w 15"/>
                <a:gd name="T7" fmla="*/ 2 h 27"/>
                <a:gd name="T8" fmla="*/ 14 w 15"/>
                <a:gd name="T9" fmla="*/ 2 h 27"/>
                <a:gd name="T10" fmla="*/ 14 w 15"/>
                <a:gd name="T11" fmla="*/ 3 h 27"/>
                <a:gd name="T12" fmla="*/ 13 w 15"/>
                <a:gd name="T13" fmla="*/ 3 h 27"/>
                <a:gd name="T14" fmla="*/ 13 w 15"/>
                <a:gd name="T15" fmla="*/ 4 h 27"/>
                <a:gd name="T16" fmla="*/ 13 w 15"/>
                <a:gd name="T17" fmla="*/ 4 h 27"/>
                <a:gd name="T18" fmla="*/ 12 w 15"/>
                <a:gd name="T19" fmla="*/ 5 h 27"/>
                <a:gd name="T20" fmla="*/ 12 w 15"/>
                <a:gd name="T21" fmla="*/ 5 h 27"/>
                <a:gd name="T22" fmla="*/ 12 w 15"/>
                <a:gd name="T23" fmla="*/ 6 h 27"/>
                <a:gd name="T24" fmla="*/ 12 w 15"/>
                <a:gd name="T25" fmla="*/ 6 h 27"/>
                <a:gd name="T26" fmla="*/ 11 w 15"/>
                <a:gd name="T27" fmla="*/ 7 h 27"/>
                <a:gd name="T28" fmla="*/ 11 w 15"/>
                <a:gd name="T29" fmla="*/ 7 h 27"/>
                <a:gd name="T30" fmla="*/ 11 w 15"/>
                <a:gd name="T31" fmla="*/ 8 h 27"/>
                <a:gd name="T32" fmla="*/ 10 w 15"/>
                <a:gd name="T33" fmla="*/ 8 h 27"/>
                <a:gd name="T34" fmla="*/ 10 w 15"/>
                <a:gd name="T35" fmla="*/ 9 h 27"/>
                <a:gd name="T36" fmla="*/ 10 w 15"/>
                <a:gd name="T37" fmla="*/ 9 h 27"/>
                <a:gd name="T38" fmla="*/ 10 w 15"/>
                <a:gd name="T39" fmla="*/ 10 h 27"/>
                <a:gd name="T40" fmla="*/ 9 w 15"/>
                <a:gd name="T41" fmla="*/ 10 h 27"/>
                <a:gd name="T42" fmla="*/ 9 w 15"/>
                <a:gd name="T43" fmla="*/ 11 h 27"/>
                <a:gd name="T44" fmla="*/ 9 w 15"/>
                <a:gd name="T45" fmla="*/ 12 h 27"/>
                <a:gd name="T46" fmla="*/ 8 w 15"/>
                <a:gd name="T47" fmla="*/ 12 h 27"/>
                <a:gd name="T48" fmla="*/ 8 w 15"/>
                <a:gd name="T49" fmla="*/ 12 h 27"/>
                <a:gd name="T50" fmla="*/ 8 w 15"/>
                <a:gd name="T51" fmla="*/ 13 h 27"/>
                <a:gd name="T52" fmla="*/ 8 w 15"/>
                <a:gd name="T53" fmla="*/ 13 h 27"/>
                <a:gd name="T54" fmla="*/ 7 w 15"/>
                <a:gd name="T55" fmla="*/ 14 h 27"/>
                <a:gd name="T56" fmla="*/ 7 w 15"/>
                <a:gd name="T57" fmla="*/ 15 h 27"/>
                <a:gd name="T58" fmla="*/ 7 w 15"/>
                <a:gd name="T59" fmla="*/ 15 h 27"/>
                <a:gd name="T60" fmla="*/ 7 w 15"/>
                <a:gd name="T61" fmla="*/ 16 h 27"/>
                <a:gd name="T62" fmla="*/ 6 w 15"/>
                <a:gd name="T63" fmla="*/ 16 h 27"/>
                <a:gd name="T64" fmla="*/ 6 w 15"/>
                <a:gd name="T65" fmla="*/ 17 h 27"/>
                <a:gd name="T66" fmla="*/ 5 w 15"/>
                <a:gd name="T67" fmla="*/ 17 h 27"/>
                <a:gd name="T68" fmla="*/ 5 w 15"/>
                <a:gd name="T69" fmla="*/ 18 h 27"/>
                <a:gd name="T70" fmla="*/ 5 w 15"/>
                <a:gd name="T71" fmla="*/ 18 h 27"/>
                <a:gd name="T72" fmla="*/ 5 w 15"/>
                <a:gd name="T73" fmla="*/ 19 h 27"/>
                <a:gd name="T74" fmla="*/ 4 w 15"/>
                <a:gd name="T75" fmla="*/ 19 h 27"/>
                <a:gd name="T76" fmla="*/ 4 w 15"/>
                <a:gd name="T77" fmla="*/ 20 h 27"/>
                <a:gd name="T78" fmla="*/ 4 w 15"/>
                <a:gd name="T79" fmla="*/ 21 h 27"/>
                <a:gd name="T80" fmla="*/ 4 w 15"/>
                <a:gd name="T81" fmla="*/ 21 h 27"/>
                <a:gd name="T82" fmla="*/ 3 w 15"/>
                <a:gd name="T83" fmla="*/ 22 h 27"/>
                <a:gd name="T84" fmla="*/ 3 w 15"/>
                <a:gd name="T85" fmla="*/ 22 h 27"/>
                <a:gd name="T86" fmla="*/ 3 w 15"/>
                <a:gd name="T87" fmla="*/ 23 h 27"/>
                <a:gd name="T88" fmla="*/ 2 w 15"/>
                <a:gd name="T89" fmla="*/ 23 h 27"/>
                <a:gd name="T90" fmla="*/ 2 w 15"/>
                <a:gd name="T91" fmla="*/ 24 h 27"/>
                <a:gd name="T92" fmla="*/ 2 w 15"/>
                <a:gd name="T93" fmla="*/ 24 h 27"/>
                <a:gd name="T94" fmla="*/ 1 w 15"/>
                <a:gd name="T95" fmla="*/ 25 h 27"/>
                <a:gd name="T96" fmla="*/ 1 w 15"/>
                <a:gd name="T97" fmla="*/ 25 h 27"/>
                <a:gd name="T98" fmla="*/ 1 w 15"/>
                <a:gd name="T99" fmla="*/ 26 h 27"/>
                <a:gd name="T100" fmla="*/ 1 w 15"/>
                <a:gd name="T101" fmla="*/ 26 h 27"/>
                <a:gd name="T102" fmla="*/ 0 w 15"/>
                <a:gd name="T10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7">
                  <a:moveTo>
                    <a:pt x="15" y="0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0" name="Freeform 2370"/>
            <p:cNvSpPr>
              <a:spLocks/>
            </p:cNvSpPr>
            <p:nvPr/>
          </p:nvSpPr>
          <p:spPr bwMode="auto">
            <a:xfrm>
              <a:off x="5122019" y="4630039"/>
              <a:ext cx="14764" cy="32481"/>
            </a:xfrm>
            <a:custGeom>
              <a:avLst/>
              <a:gdLst>
                <a:gd name="T0" fmla="*/ 15 w 15"/>
                <a:gd name="T1" fmla="*/ 0 h 33"/>
                <a:gd name="T2" fmla="*/ 14 w 15"/>
                <a:gd name="T3" fmla="*/ 1 h 33"/>
                <a:gd name="T4" fmla="*/ 14 w 15"/>
                <a:gd name="T5" fmla="*/ 2 h 33"/>
                <a:gd name="T6" fmla="*/ 14 w 15"/>
                <a:gd name="T7" fmla="*/ 2 h 33"/>
                <a:gd name="T8" fmla="*/ 14 w 15"/>
                <a:gd name="T9" fmla="*/ 3 h 33"/>
                <a:gd name="T10" fmla="*/ 13 w 15"/>
                <a:gd name="T11" fmla="*/ 3 h 33"/>
                <a:gd name="T12" fmla="*/ 13 w 15"/>
                <a:gd name="T13" fmla="*/ 4 h 33"/>
                <a:gd name="T14" fmla="*/ 13 w 15"/>
                <a:gd name="T15" fmla="*/ 5 h 33"/>
                <a:gd name="T16" fmla="*/ 12 w 15"/>
                <a:gd name="T17" fmla="*/ 5 h 33"/>
                <a:gd name="T18" fmla="*/ 12 w 15"/>
                <a:gd name="T19" fmla="*/ 6 h 33"/>
                <a:gd name="T20" fmla="*/ 12 w 15"/>
                <a:gd name="T21" fmla="*/ 6 h 33"/>
                <a:gd name="T22" fmla="*/ 12 w 15"/>
                <a:gd name="T23" fmla="*/ 7 h 33"/>
                <a:gd name="T24" fmla="*/ 11 w 15"/>
                <a:gd name="T25" fmla="*/ 7 h 33"/>
                <a:gd name="T26" fmla="*/ 11 w 15"/>
                <a:gd name="T27" fmla="*/ 8 h 33"/>
                <a:gd name="T28" fmla="*/ 11 w 15"/>
                <a:gd name="T29" fmla="*/ 9 h 33"/>
                <a:gd name="T30" fmla="*/ 10 w 15"/>
                <a:gd name="T31" fmla="*/ 9 h 33"/>
                <a:gd name="T32" fmla="*/ 10 w 15"/>
                <a:gd name="T33" fmla="*/ 10 h 33"/>
                <a:gd name="T34" fmla="*/ 10 w 15"/>
                <a:gd name="T35" fmla="*/ 11 h 33"/>
                <a:gd name="T36" fmla="*/ 9 w 15"/>
                <a:gd name="T37" fmla="*/ 11 h 33"/>
                <a:gd name="T38" fmla="*/ 9 w 15"/>
                <a:gd name="T39" fmla="*/ 12 h 33"/>
                <a:gd name="T40" fmla="*/ 9 w 15"/>
                <a:gd name="T41" fmla="*/ 13 h 33"/>
                <a:gd name="T42" fmla="*/ 9 w 15"/>
                <a:gd name="T43" fmla="*/ 13 h 33"/>
                <a:gd name="T44" fmla="*/ 8 w 15"/>
                <a:gd name="T45" fmla="*/ 14 h 33"/>
                <a:gd name="T46" fmla="*/ 8 w 15"/>
                <a:gd name="T47" fmla="*/ 15 h 33"/>
                <a:gd name="T48" fmla="*/ 8 w 15"/>
                <a:gd name="T49" fmla="*/ 15 h 33"/>
                <a:gd name="T50" fmla="*/ 8 w 15"/>
                <a:gd name="T51" fmla="*/ 16 h 33"/>
                <a:gd name="T52" fmla="*/ 7 w 15"/>
                <a:gd name="T53" fmla="*/ 16 h 33"/>
                <a:gd name="T54" fmla="*/ 7 w 15"/>
                <a:gd name="T55" fmla="*/ 17 h 33"/>
                <a:gd name="T56" fmla="*/ 7 w 15"/>
                <a:gd name="T57" fmla="*/ 18 h 33"/>
                <a:gd name="T58" fmla="*/ 6 w 15"/>
                <a:gd name="T59" fmla="*/ 18 h 33"/>
                <a:gd name="T60" fmla="*/ 6 w 15"/>
                <a:gd name="T61" fmla="*/ 19 h 33"/>
                <a:gd name="T62" fmla="*/ 6 w 15"/>
                <a:gd name="T63" fmla="*/ 20 h 33"/>
                <a:gd name="T64" fmla="*/ 5 w 15"/>
                <a:gd name="T65" fmla="*/ 20 h 33"/>
                <a:gd name="T66" fmla="*/ 5 w 15"/>
                <a:gd name="T67" fmla="*/ 21 h 33"/>
                <a:gd name="T68" fmla="*/ 5 w 15"/>
                <a:gd name="T69" fmla="*/ 22 h 33"/>
                <a:gd name="T70" fmla="*/ 5 w 15"/>
                <a:gd name="T71" fmla="*/ 22 h 33"/>
                <a:gd name="T72" fmla="*/ 4 w 15"/>
                <a:gd name="T73" fmla="*/ 23 h 33"/>
                <a:gd name="T74" fmla="*/ 4 w 15"/>
                <a:gd name="T75" fmla="*/ 23 h 33"/>
                <a:gd name="T76" fmla="*/ 4 w 15"/>
                <a:gd name="T77" fmla="*/ 24 h 33"/>
                <a:gd name="T78" fmla="*/ 4 w 15"/>
                <a:gd name="T79" fmla="*/ 25 h 33"/>
                <a:gd name="T80" fmla="*/ 3 w 15"/>
                <a:gd name="T81" fmla="*/ 26 h 33"/>
                <a:gd name="T82" fmla="*/ 3 w 15"/>
                <a:gd name="T83" fmla="*/ 26 h 33"/>
                <a:gd name="T84" fmla="*/ 3 w 15"/>
                <a:gd name="T85" fmla="*/ 27 h 33"/>
                <a:gd name="T86" fmla="*/ 2 w 15"/>
                <a:gd name="T87" fmla="*/ 28 h 33"/>
                <a:gd name="T88" fmla="*/ 2 w 15"/>
                <a:gd name="T89" fmla="*/ 28 h 33"/>
                <a:gd name="T90" fmla="*/ 2 w 15"/>
                <a:gd name="T91" fmla="*/ 29 h 33"/>
                <a:gd name="T92" fmla="*/ 2 w 15"/>
                <a:gd name="T93" fmla="*/ 30 h 33"/>
                <a:gd name="T94" fmla="*/ 1 w 15"/>
                <a:gd name="T95" fmla="*/ 31 h 33"/>
                <a:gd name="T96" fmla="*/ 1 w 15"/>
                <a:gd name="T97" fmla="*/ 31 h 33"/>
                <a:gd name="T98" fmla="*/ 1 w 15"/>
                <a:gd name="T99" fmla="*/ 32 h 33"/>
                <a:gd name="T100" fmla="*/ 0 w 15"/>
                <a:gd name="T101" fmla="*/ 32 h 33"/>
                <a:gd name="T102" fmla="*/ 0 w 15"/>
                <a:gd name="T10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33">
                  <a:moveTo>
                    <a:pt x="15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1" name="Freeform 2371"/>
            <p:cNvSpPr>
              <a:spLocks/>
            </p:cNvSpPr>
            <p:nvPr/>
          </p:nvSpPr>
          <p:spPr bwMode="auto">
            <a:xfrm>
              <a:off x="5108239" y="4661535"/>
              <a:ext cx="13780" cy="36418"/>
            </a:xfrm>
            <a:custGeom>
              <a:avLst/>
              <a:gdLst>
                <a:gd name="T0" fmla="*/ 14 w 14"/>
                <a:gd name="T1" fmla="*/ 0 h 37"/>
                <a:gd name="T2" fmla="*/ 14 w 14"/>
                <a:gd name="T3" fmla="*/ 1 h 37"/>
                <a:gd name="T4" fmla="*/ 14 w 14"/>
                <a:gd name="T5" fmla="*/ 2 h 37"/>
                <a:gd name="T6" fmla="*/ 13 w 14"/>
                <a:gd name="T7" fmla="*/ 3 h 37"/>
                <a:gd name="T8" fmla="*/ 13 w 14"/>
                <a:gd name="T9" fmla="*/ 3 h 37"/>
                <a:gd name="T10" fmla="*/ 13 w 14"/>
                <a:gd name="T11" fmla="*/ 4 h 37"/>
                <a:gd name="T12" fmla="*/ 13 w 14"/>
                <a:gd name="T13" fmla="*/ 5 h 37"/>
                <a:gd name="T14" fmla="*/ 12 w 14"/>
                <a:gd name="T15" fmla="*/ 6 h 37"/>
                <a:gd name="T16" fmla="*/ 12 w 14"/>
                <a:gd name="T17" fmla="*/ 6 h 37"/>
                <a:gd name="T18" fmla="*/ 12 w 14"/>
                <a:gd name="T19" fmla="*/ 7 h 37"/>
                <a:gd name="T20" fmla="*/ 12 w 14"/>
                <a:gd name="T21" fmla="*/ 7 h 37"/>
                <a:gd name="T22" fmla="*/ 11 w 14"/>
                <a:gd name="T23" fmla="*/ 8 h 37"/>
                <a:gd name="T24" fmla="*/ 11 w 14"/>
                <a:gd name="T25" fmla="*/ 9 h 37"/>
                <a:gd name="T26" fmla="*/ 11 w 14"/>
                <a:gd name="T27" fmla="*/ 10 h 37"/>
                <a:gd name="T28" fmla="*/ 10 w 14"/>
                <a:gd name="T29" fmla="*/ 10 h 37"/>
                <a:gd name="T30" fmla="*/ 10 w 14"/>
                <a:gd name="T31" fmla="*/ 11 h 37"/>
                <a:gd name="T32" fmla="*/ 10 w 14"/>
                <a:gd name="T33" fmla="*/ 12 h 37"/>
                <a:gd name="T34" fmla="*/ 9 w 14"/>
                <a:gd name="T35" fmla="*/ 13 h 37"/>
                <a:gd name="T36" fmla="*/ 9 w 14"/>
                <a:gd name="T37" fmla="*/ 13 h 37"/>
                <a:gd name="T38" fmla="*/ 9 w 14"/>
                <a:gd name="T39" fmla="*/ 14 h 37"/>
                <a:gd name="T40" fmla="*/ 9 w 14"/>
                <a:gd name="T41" fmla="*/ 15 h 37"/>
                <a:gd name="T42" fmla="*/ 8 w 14"/>
                <a:gd name="T43" fmla="*/ 15 h 37"/>
                <a:gd name="T44" fmla="*/ 8 w 14"/>
                <a:gd name="T45" fmla="*/ 16 h 37"/>
                <a:gd name="T46" fmla="*/ 8 w 14"/>
                <a:gd name="T47" fmla="*/ 17 h 37"/>
                <a:gd name="T48" fmla="*/ 8 w 14"/>
                <a:gd name="T49" fmla="*/ 17 h 37"/>
                <a:gd name="T50" fmla="*/ 7 w 14"/>
                <a:gd name="T51" fmla="*/ 18 h 37"/>
                <a:gd name="T52" fmla="*/ 7 w 14"/>
                <a:gd name="T53" fmla="*/ 19 h 37"/>
                <a:gd name="T54" fmla="*/ 7 w 14"/>
                <a:gd name="T55" fmla="*/ 20 h 37"/>
                <a:gd name="T56" fmla="*/ 6 w 14"/>
                <a:gd name="T57" fmla="*/ 20 h 37"/>
                <a:gd name="T58" fmla="*/ 6 w 14"/>
                <a:gd name="T59" fmla="*/ 21 h 37"/>
                <a:gd name="T60" fmla="*/ 6 w 14"/>
                <a:gd name="T61" fmla="*/ 22 h 37"/>
                <a:gd name="T62" fmla="*/ 6 w 14"/>
                <a:gd name="T63" fmla="*/ 23 h 37"/>
                <a:gd name="T64" fmla="*/ 5 w 14"/>
                <a:gd name="T65" fmla="*/ 23 h 37"/>
                <a:gd name="T66" fmla="*/ 5 w 14"/>
                <a:gd name="T67" fmla="*/ 24 h 37"/>
                <a:gd name="T68" fmla="*/ 5 w 14"/>
                <a:gd name="T69" fmla="*/ 25 h 37"/>
                <a:gd name="T70" fmla="*/ 5 w 14"/>
                <a:gd name="T71" fmla="*/ 25 h 37"/>
                <a:gd name="T72" fmla="*/ 4 w 14"/>
                <a:gd name="T73" fmla="*/ 26 h 37"/>
                <a:gd name="T74" fmla="*/ 4 w 14"/>
                <a:gd name="T75" fmla="*/ 27 h 37"/>
                <a:gd name="T76" fmla="*/ 3 w 14"/>
                <a:gd name="T77" fmla="*/ 27 h 37"/>
                <a:gd name="T78" fmla="*/ 3 w 14"/>
                <a:gd name="T79" fmla="*/ 28 h 37"/>
                <a:gd name="T80" fmla="*/ 3 w 14"/>
                <a:gd name="T81" fmla="*/ 29 h 37"/>
                <a:gd name="T82" fmla="*/ 3 w 14"/>
                <a:gd name="T83" fmla="*/ 30 h 37"/>
                <a:gd name="T84" fmla="*/ 2 w 14"/>
                <a:gd name="T85" fmla="*/ 30 h 37"/>
                <a:gd name="T86" fmla="*/ 2 w 14"/>
                <a:gd name="T87" fmla="*/ 31 h 37"/>
                <a:gd name="T88" fmla="*/ 2 w 14"/>
                <a:gd name="T89" fmla="*/ 32 h 37"/>
                <a:gd name="T90" fmla="*/ 2 w 14"/>
                <a:gd name="T91" fmla="*/ 32 h 37"/>
                <a:gd name="T92" fmla="*/ 1 w 14"/>
                <a:gd name="T93" fmla="*/ 33 h 37"/>
                <a:gd name="T94" fmla="*/ 1 w 14"/>
                <a:gd name="T95" fmla="*/ 34 h 37"/>
                <a:gd name="T96" fmla="*/ 1 w 14"/>
                <a:gd name="T97" fmla="*/ 35 h 37"/>
                <a:gd name="T98" fmla="*/ 0 w 14"/>
                <a:gd name="T99" fmla="*/ 35 h 37"/>
                <a:gd name="T100" fmla="*/ 0 w 14"/>
                <a:gd name="T101" fmla="*/ 36 h 37"/>
                <a:gd name="T102" fmla="*/ 0 w 14"/>
                <a:gd name="T10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2" name="Freeform 2372"/>
            <p:cNvSpPr>
              <a:spLocks/>
            </p:cNvSpPr>
            <p:nvPr/>
          </p:nvSpPr>
          <p:spPr bwMode="auto">
            <a:xfrm>
              <a:off x="5094460" y="4696968"/>
              <a:ext cx="13780" cy="31496"/>
            </a:xfrm>
            <a:custGeom>
              <a:avLst/>
              <a:gdLst>
                <a:gd name="T0" fmla="*/ 14 w 14"/>
                <a:gd name="T1" fmla="*/ 0 h 32"/>
                <a:gd name="T2" fmla="*/ 14 w 14"/>
                <a:gd name="T3" fmla="*/ 1 h 32"/>
                <a:gd name="T4" fmla="*/ 14 w 14"/>
                <a:gd name="T5" fmla="*/ 1 h 32"/>
                <a:gd name="T6" fmla="*/ 13 w 14"/>
                <a:gd name="T7" fmla="*/ 2 h 32"/>
                <a:gd name="T8" fmla="*/ 13 w 14"/>
                <a:gd name="T9" fmla="*/ 3 h 32"/>
                <a:gd name="T10" fmla="*/ 13 w 14"/>
                <a:gd name="T11" fmla="*/ 3 h 32"/>
                <a:gd name="T12" fmla="*/ 13 w 14"/>
                <a:gd name="T13" fmla="*/ 4 h 32"/>
                <a:gd name="T14" fmla="*/ 12 w 14"/>
                <a:gd name="T15" fmla="*/ 5 h 32"/>
                <a:gd name="T16" fmla="*/ 12 w 14"/>
                <a:gd name="T17" fmla="*/ 5 h 32"/>
                <a:gd name="T18" fmla="*/ 12 w 14"/>
                <a:gd name="T19" fmla="*/ 6 h 32"/>
                <a:gd name="T20" fmla="*/ 11 w 14"/>
                <a:gd name="T21" fmla="*/ 7 h 32"/>
                <a:gd name="T22" fmla="*/ 11 w 14"/>
                <a:gd name="T23" fmla="*/ 7 h 32"/>
                <a:gd name="T24" fmla="*/ 11 w 14"/>
                <a:gd name="T25" fmla="*/ 8 h 32"/>
                <a:gd name="T26" fmla="*/ 10 w 14"/>
                <a:gd name="T27" fmla="*/ 9 h 32"/>
                <a:gd name="T28" fmla="*/ 10 w 14"/>
                <a:gd name="T29" fmla="*/ 9 h 32"/>
                <a:gd name="T30" fmla="*/ 10 w 14"/>
                <a:gd name="T31" fmla="*/ 10 h 32"/>
                <a:gd name="T32" fmla="*/ 10 w 14"/>
                <a:gd name="T33" fmla="*/ 11 h 32"/>
                <a:gd name="T34" fmla="*/ 9 w 14"/>
                <a:gd name="T35" fmla="*/ 12 h 32"/>
                <a:gd name="T36" fmla="*/ 9 w 14"/>
                <a:gd name="T37" fmla="*/ 12 h 32"/>
                <a:gd name="T38" fmla="*/ 9 w 14"/>
                <a:gd name="T39" fmla="*/ 13 h 32"/>
                <a:gd name="T40" fmla="*/ 9 w 14"/>
                <a:gd name="T41" fmla="*/ 13 h 32"/>
                <a:gd name="T42" fmla="*/ 8 w 14"/>
                <a:gd name="T43" fmla="*/ 14 h 32"/>
                <a:gd name="T44" fmla="*/ 8 w 14"/>
                <a:gd name="T45" fmla="*/ 15 h 32"/>
                <a:gd name="T46" fmla="*/ 8 w 14"/>
                <a:gd name="T47" fmla="*/ 15 h 32"/>
                <a:gd name="T48" fmla="*/ 7 w 14"/>
                <a:gd name="T49" fmla="*/ 16 h 32"/>
                <a:gd name="T50" fmla="*/ 7 w 14"/>
                <a:gd name="T51" fmla="*/ 17 h 32"/>
                <a:gd name="T52" fmla="*/ 7 w 14"/>
                <a:gd name="T53" fmla="*/ 17 h 32"/>
                <a:gd name="T54" fmla="*/ 7 w 14"/>
                <a:gd name="T55" fmla="*/ 18 h 32"/>
                <a:gd name="T56" fmla="*/ 6 w 14"/>
                <a:gd name="T57" fmla="*/ 19 h 32"/>
                <a:gd name="T58" fmla="*/ 6 w 14"/>
                <a:gd name="T59" fmla="*/ 19 h 32"/>
                <a:gd name="T60" fmla="*/ 6 w 14"/>
                <a:gd name="T61" fmla="*/ 20 h 32"/>
                <a:gd name="T62" fmla="*/ 5 w 14"/>
                <a:gd name="T63" fmla="*/ 20 h 32"/>
                <a:gd name="T64" fmla="*/ 5 w 14"/>
                <a:gd name="T65" fmla="*/ 21 h 32"/>
                <a:gd name="T66" fmla="*/ 5 w 14"/>
                <a:gd name="T67" fmla="*/ 22 h 32"/>
                <a:gd name="T68" fmla="*/ 4 w 14"/>
                <a:gd name="T69" fmla="*/ 22 h 32"/>
                <a:gd name="T70" fmla="*/ 4 w 14"/>
                <a:gd name="T71" fmla="*/ 23 h 32"/>
                <a:gd name="T72" fmla="*/ 4 w 14"/>
                <a:gd name="T73" fmla="*/ 23 h 32"/>
                <a:gd name="T74" fmla="*/ 4 w 14"/>
                <a:gd name="T75" fmla="*/ 24 h 32"/>
                <a:gd name="T76" fmla="*/ 3 w 14"/>
                <a:gd name="T77" fmla="*/ 25 h 32"/>
                <a:gd name="T78" fmla="*/ 3 w 14"/>
                <a:gd name="T79" fmla="*/ 25 h 32"/>
                <a:gd name="T80" fmla="*/ 3 w 14"/>
                <a:gd name="T81" fmla="*/ 26 h 32"/>
                <a:gd name="T82" fmla="*/ 3 w 14"/>
                <a:gd name="T83" fmla="*/ 26 h 32"/>
                <a:gd name="T84" fmla="*/ 2 w 14"/>
                <a:gd name="T85" fmla="*/ 27 h 32"/>
                <a:gd name="T86" fmla="*/ 2 w 14"/>
                <a:gd name="T87" fmla="*/ 27 h 32"/>
                <a:gd name="T88" fmla="*/ 2 w 14"/>
                <a:gd name="T89" fmla="*/ 28 h 32"/>
                <a:gd name="T90" fmla="*/ 2 w 14"/>
                <a:gd name="T91" fmla="*/ 29 h 32"/>
                <a:gd name="T92" fmla="*/ 1 w 14"/>
                <a:gd name="T93" fmla="*/ 29 h 32"/>
                <a:gd name="T94" fmla="*/ 1 w 14"/>
                <a:gd name="T95" fmla="*/ 30 h 32"/>
                <a:gd name="T96" fmla="*/ 1 w 14"/>
                <a:gd name="T97" fmla="*/ 30 h 32"/>
                <a:gd name="T98" fmla="*/ 0 w 14"/>
                <a:gd name="T99" fmla="*/ 31 h 32"/>
                <a:gd name="T100" fmla="*/ 0 w 14"/>
                <a:gd name="T101" fmla="*/ 32 h 32"/>
                <a:gd name="T102" fmla="*/ 0 w 14"/>
                <a:gd name="T10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32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3" name="Freeform 2373"/>
            <p:cNvSpPr>
              <a:spLocks/>
            </p:cNvSpPr>
            <p:nvPr/>
          </p:nvSpPr>
          <p:spPr bwMode="auto">
            <a:xfrm>
              <a:off x="5080680" y="4728464"/>
              <a:ext cx="13780" cy="24607"/>
            </a:xfrm>
            <a:custGeom>
              <a:avLst/>
              <a:gdLst>
                <a:gd name="T0" fmla="*/ 14 w 14"/>
                <a:gd name="T1" fmla="*/ 0 h 25"/>
                <a:gd name="T2" fmla="*/ 14 w 14"/>
                <a:gd name="T3" fmla="*/ 0 h 25"/>
                <a:gd name="T4" fmla="*/ 14 w 14"/>
                <a:gd name="T5" fmla="*/ 1 h 25"/>
                <a:gd name="T6" fmla="*/ 13 w 14"/>
                <a:gd name="T7" fmla="*/ 1 h 25"/>
                <a:gd name="T8" fmla="*/ 13 w 14"/>
                <a:gd name="T9" fmla="*/ 2 h 25"/>
                <a:gd name="T10" fmla="*/ 13 w 14"/>
                <a:gd name="T11" fmla="*/ 2 h 25"/>
                <a:gd name="T12" fmla="*/ 12 w 14"/>
                <a:gd name="T13" fmla="*/ 3 h 25"/>
                <a:gd name="T14" fmla="*/ 12 w 14"/>
                <a:gd name="T15" fmla="*/ 4 h 25"/>
                <a:gd name="T16" fmla="*/ 12 w 14"/>
                <a:gd name="T17" fmla="*/ 4 h 25"/>
                <a:gd name="T18" fmla="*/ 11 w 14"/>
                <a:gd name="T19" fmla="*/ 5 h 25"/>
                <a:gd name="T20" fmla="*/ 11 w 14"/>
                <a:gd name="T21" fmla="*/ 5 h 25"/>
                <a:gd name="T22" fmla="*/ 11 w 14"/>
                <a:gd name="T23" fmla="*/ 6 h 25"/>
                <a:gd name="T24" fmla="*/ 11 w 14"/>
                <a:gd name="T25" fmla="*/ 6 h 25"/>
                <a:gd name="T26" fmla="*/ 10 w 14"/>
                <a:gd name="T27" fmla="*/ 7 h 25"/>
                <a:gd name="T28" fmla="*/ 10 w 14"/>
                <a:gd name="T29" fmla="*/ 7 h 25"/>
                <a:gd name="T30" fmla="*/ 10 w 14"/>
                <a:gd name="T31" fmla="*/ 8 h 25"/>
                <a:gd name="T32" fmla="*/ 10 w 14"/>
                <a:gd name="T33" fmla="*/ 8 h 25"/>
                <a:gd name="T34" fmla="*/ 9 w 14"/>
                <a:gd name="T35" fmla="*/ 9 h 25"/>
                <a:gd name="T36" fmla="*/ 9 w 14"/>
                <a:gd name="T37" fmla="*/ 9 h 25"/>
                <a:gd name="T38" fmla="*/ 9 w 14"/>
                <a:gd name="T39" fmla="*/ 10 h 25"/>
                <a:gd name="T40" fmla="*/ 8 w 14"/>
                <a:gd name="T41" fmla="*/ 10 h 25"/>
                <a:gd name="T42" fmla="*/ 8 w 14"/>
                <a:gd name="T43" fmla="*/ 11 h 25"/>
                <a:gd name="T44" fmla="*/ 8 w 14"/>
                <a:gd name="T45" fmla="*/ 11 h 25"/>
                <a:gd name="T46" fmla="*/ 8 w 14"/>
                <a:gd name="T47" fmla="*/ 12 h 25"/>
                <a:gd name="T48" fmla="*/ 7 w 14"/>
                <a:gd name="T49" fmla="*/ 13 h 25"/>
                <a:gd name="T50" fmla="*/ 7 w 14"/>
                <a:gd name="T51" fmla="*/ 13 h 25"/>
                <a:gd name="T52" fmla="*/ 7 w 14"/>
                <a:gd name="T53" fmla="*/ 13 h 25"/>
                <a:gd name="T54" fmla="*/ 7 w 14"/>
                <a:gd name="T55" fmla="*/ 14 h 25"/>
                <a:gd name="T56" fmla="*/ 6 w 14"/>
                <a:gd name="T57" fmla="*/ 14 h 25"/>
                <a:gd name="T58" fmla="*/ 6 w 14"/>
                <a:gd name="T59" fmla="*/ 15 h 25"/>
                <a:gd name="T60" fmla="*/ 6 w 14"/>
                <a:gd name="T61" fmla="*/ 16 h 25"/>
                <a:gd name="T62" fmla="*/ 6 w 14"/>
                <a:gd name="T63" fmla="*/ 16 h 25"/>
                <a:gd name="T64" fmla="*/ 5 w 14"/>
                <a:gd name="T65" fmla="*/ 16 h 25"/>
                <a:gd name="T66" fmla="*/ 5 w 14"/>
                <a:gd name="T67" fmla="*/ 17 h 25"/>
                <a:gd name="T68" fmla="*/ 4 w 14"/>
                <a:gd name="T69" fmla="*/ 17 h 25"/>
                <a:gd name="T70" fmla="*/ 4 w 14"/>
                <a:gd name="T71" fmla="*/ 18 h 25"/>
                <a:gd name="T72" fmla="*/ 4 w 14"/>
                <a:gd name="T73" fmla="*/ 19 h 25"/>
                <a:gd name="T74" fmla="*/ 4 w 14"/>
                <a:gd name="T75" fmla="*/ 19 h 25"/>
                <a:gd name="T76" fmla="*/ 3 w 14"/>
                <a:gd name="T77" fmla="*/ 19 h 25"/>
                <a:gd name="T78" fmla="*/ 3 w 14"/>
                <a:gd name="T79" fmla="*/ 20 h 25"/>
                <a:gd name="T80" fmla="*/ 3 w 14"/>
                <a:gd name="T81" fmla="*/ 20 h 25"/>
                <a:gd name="T82" fmla="*/ 3 w 14"/>
                <a:gd name="T83" fmla="*/ 21 h 25"/>
                <a:gd name="T84" fmla="*/ 2 w 14"/>
                <a:gd name="T85" fmla="*/ 21 h 25"/>
                <a:gd name="T86" fmla="*/ 2 w 14"/>
                <a:gd name="T87" fmla="*/ 22 h 25"/>
                <a:gd name="T88" fmla="*/ 2 w 14"/>
                <a:gd name="T89" fmla="*/ 22 h 25"/>
                <a:gd name="T90" fmla="*/ 1 w 14"/>
                <a:gd name="T91" fmla="*/ 23 h 25"/>
                <a:gd name="T92" fmla="*/ 1 w 14"/>
                <a:gd name="T93" fmla="*/ 23 h 25"/>
                <a:gd name="T94" fmla="*/ 1 w 14"/>
                <a:gd name="T95" fmla="*/ 24 h 25"/>
                <a:gd name="T96" fmla="*/ 1 w 14"/>
                <a:gd name="T97" fmla="*/ 24 h 25"/>
                <a:gd name="T98" fmla="*/ 0 w 14"/>
                <a:gd name="T99" fmla="*/ 24 h 25"/>
                <a:gd name="T100" fmla="*/ 0 w 14"/>
                <a:gd name="T101" fmla="*/ 25 h 25"/>
                <a:gd name="T102" fmla="*/ 0 w 14"/>
                <a:gd name="T10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5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4" name="Freeform 2374"/>
            <p:cNvSpPr>
              <a:spLocks/>
            </p:cNvSpPr>
            <p:nvPr/>
          </p:nvSpPr>
          <p:spPr bwMode="auto">
            <a:xfrm>
              <a:off x="5066901" y="4753070"/>
              <a:ext cx="13780" cy="20670"/>
            </a:xfrm>
            <a:custGeom>
              <a:avLst/>
              <a:gdLst>
                <a:gd name="T0" fmla="*/ 14 w 14"/>
                <a:gd name="T1" fmla="*/ 0 h 21"/>
                <a:gd name="T2" fmla="*/ 14 w 14"/>
                <a:gd name="T3" fmla="*/ 0 h 21"/>
                <a:gd name="T4" fmla="*/ 14 w 14"/>
                <a:gd name="T5" fmla="*/ 1 h 21"/>
                <a:gd name="T6" fmla="*/ 13 w 14"/>
                <a:gd name="T7" fmla="*/ 1 h 21"/>
                <a:gd name="T8" fmla="*/ 13 w 14"/>
                <a:gd name="T9" fmla="*/ 2 h 21"/>
                <a:gd name="T10" fmla="*/ 13 w 14"/>
                <a:gd name="T11" fmla="*/ 2 h 21"/>
                <a:gd name="T12" fmla="*/ 12 w 14"/>
                <a:gd name="T13" fmla="*/ 3 h 21"/>
                <a:gd name="T14" fmla="*/ 12 w 14"/>
                <a:gd name="T15" fmla="*/ 3 h 21"/>
                <a:gd name="T16" fmla="*/ 12 w 14"/>
                <a:gd name="T17" fmla="*/ 4 h 21"/>
                <a:gd name="T18" fmla="*/ 12 w 14"/>
                <a:gd name="T19" fmla="*/ 4 h 21"/>
                <a:gd name="T20" fmla="*/ 11 w 14"/>
                <a:gd name="T21" fmla="*/ 4 h 21"/>
                <a:gd name="T22" fmla="*/ 11 w 14"/>
                <a:gd name="T23" fmla="*/ 5 h 21"/>
                <a:gd name="T24" fmla="*/ 11 w 14"/>
                <a:gd name="T25" fmla="*/ 5 h 21"/>
                <a:gd name="T26" fmla="*/ 10 w 14"/>
                <a:gd name="T27" fmla="*/ 6 h 21"/>
                <a:gd name="T28" fmla="*/ 10 w 14"/>
                <a:gd name="T29" fmla="*/ 6 h 21"/>
                <a:gd name="T30" fmla="*/ 10 w 14"/>
                <a:gd name="T31" fmla="*/ 6 h 21"/>
                <a:gd name="T32" fmla="*/ 9 w 14"/>
                <a:gd name="T33" fmla="*/ 7 h 21"/>
                <a:gd name="T34" fmla="*/ 9 w 14"/>
                <a:gd name="T35" fmla="*/ 7 h 21"/>
                <a:gd name="T36" fmla="*/ 9 w 14"/>
                <a:gd name="T37" fmla="*/ 8 h 21"/>
                <a:gd name="T38" fmla="*/ 9 w 14"/>
                <a:gd name="T39" fmla="*/ 8 h 21"/>
                <a:gd name="T40" fmla="*/ 8 w 14"/>
                <a:gd name="T41" fmla="*/ 9 h 21"/>
                <a:gd name="T42" fmla="*/ 8 w 14"/>
                <a:gd name="T43" fmla="*/ 9 h 21"/>
                <a:gd name="T44" fmla="*/ 8 w 14"/>
                <a:gd name="T45" fmla="*/ 9 h 21"/>
                <a:gd name="T46" fmla="*/ 8 w 14"/>
                <a:gd name="T47" fmla="*/ 10 h 21"/>
                <a:gd name="T48" fmla="*/ 7 w 14"/>
                <a:gd name="T49" fmla="*/ 10 h 21"/>
                <a:gd name="T50" fmla="*/ 7 w 14"/>
                <a:gd name="T51" fmla="*/ 11 h 21"/>
                <a:gd name="T52" fmla="*/ 7 w 14"/>
                <a:gd name="T53" fmla="*/ 11 h 21"/>
                <a:gd name="T54" fmla="*/ 7 w 14"/>
                <a:gd name="T55" fmla="*/ 12 h 21"/>
                <a:gd name="T56" fmla="*/ 6 w 14"/>
                <a:gd name="T57" fmla="*/ 12 h 21"/>
                <a:gd name="T58" fmla="*/ 6 w 14"/>
                <a:gd name="T59" fmla="*/ 12 h 21"/>
                <a:gd name="T60" fmla="*/ 6 w 14"/>
                <a:gd name="T61" fmla="*/ 13 h 21"/>
                <a:gd name="T62" fmla="*/ 5 w 14"/>
                <a:gd name="T63" fmla="*/ 13 h 21"/>
                <a:gd name="T64" fmla="*/ 5 w 14"/>
                <a:gd name="T65" fmla="*/ 14 h 21"/>
                <a:gd name="T66" fmla="*/ 5 w 14"/>
                <a:gd name="T67" fmla="*/ 14 h 21"/>
                <a:gd name="T68" fmla="*/ 5 w 14"/>
                <a:gd name="T69" fmla="*/ 14 h 21"/>
                <a:gd name="T70" fmla="*/ 4 w 14"/>
                <a:gd name="T71" fmla="*/ 15 h 21"/>
                <a:gd name="T72" fmla="*/ 4 w 14"/>
                <a:gd name="T73" fmla="*/ 15 h 21"/>
                <a:gd name="T74" fmla="*/ 4 w 14"/>
                <a:gd name="T75" fmla="*/ 15 h 21"/>
                <a:gd name="T76" fmla="*/ 4 w 14"/>
                <a:gd name="T77" fmla="*/ 16 h 21"/>
                <a:gd name="T78" fmla="*/ 3 w 14"/>
                <a:gd name="T79" fmla="*/ 16 h 21"/>
                <a:gd name="T80" fmla="*/ 3 w 14"/>
                <a:gd name="T81" fmla="*/ 17 h 21"/>
                <a:gd name="T82" fmla="*/ 3 w 14"/>
                <a:gd name="T83" fmla="*/ 17 h 21"/>
                <a:gd name="T84" fmla="*/ 2 w 14"/>
                <a:gd name="T85" fmla="*/ 17 h 21"/>
                <a:gd name="T86" fmla="*/ 2 w 14"/>
                <a:gd name="T87" fmla="*/ 18 h 21"/>
                <a:gd name="T88" fmla="*/ 2 w 14"/>
                <a:gd name="T89" fmla="*/ 18 h 21"/>
                <a:gd name="T90" fmla="*/ 2 w 14"/>
                <a:gd name="T91" fmla="*/ 19 h 21"/>
                <a:gd name="T92" fmla="*/ 1 w 14"/>
                <a:gd name="T93" fmla="*/ 19 h 21"/>
                <a:gd name="T94" fmla="*/ 1 w 14"/>
                <a:gd name="T95" fmla="*/ 19 h 21"/>
                <a:gd name="T96" fmla="*/ 1 w 14"/>
                <a:gd name="T97" fmla="*/ 20 h 21"/>
                <a:gd name="T98" fmla="*/ 0 w 14"/>
                <a:gd name="T99" fmla="*/ 20 h 21"/>
                <a:gd name="T100" fmla="*/ 0 w 14"/>
                <a:gd name="T101" fmla="*/ 21 h 21"/>
                <a:gd name="T102" fmla="*/ 0 w 14"/>
                <a:gd name="T10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1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5" name="Freeform 2375"/>
            <p:cNvSpPr>
              <a:spLocks/>
            </p:cNvSpPr>
            <p:nvPr/>
          </p:nvSpPr>
          <p:spPr bwMode="auto">
            <a:xfrm>
              <a:off x="5053121" y="4773740"/>
              <a:ext cx="13780" cy="16733"/>
            </a:xfrm>
            <a:custGeom>
              <a:avLst/>
              <a:gdLst>
                <a:gd name="T0" fmla="*/ 14 w 14"/>
                <a:gd name="T1" fmla="*/ 0 h 17"/>
                <a:gd name="T2" fmla="*/ 14 w 14"/>
                <a:gd name="T3" fmla="*/ 0 h 17"/>
                <a:gd name="T4" fmla="*/ 13 w 14"/>
                <a:gd name="T5" fmla="*/ 0 h 17"/>
                <a:gd name="T6" fmla="*/ 13 w 14"/>
                <a:gd name="T7" fmla="*/ 1 h 17"/>
                <a:gd name="T8" fmla="*/ 13 w 14"/>
                <a:gd name="T9" fmla="*/ 1 h 17"/>
                <a:gd name="T10" fmla="*/ 13 w 14"/>
                <a:gd name="T11" fmla="*/ 1 h 17"/>
                <a:gd name="T12" fmla="*/ 12 w 14"/>
                <a:gd name="T13" fmla="*/ 2 h 17"/>
                <a:gd name="T14" fmla="*/ 12 w 14"/>
                <a:gd name="T15" fmla="*/ 2 h 17"/>
                <a:gd name="T16" fmla="*/ 12 w 14"/>
                <a:gd name="T17" fmla="*/ 2 h 17"/>
                <a:gd name="T18" fmla="*/ 12 w 14"/>
                <a:gd name="T19" fmla="*/ 3 h 17"/>
                <a:gd name="T20" fmla="*/ 11 w 14"/>
                <a:gd name="T21" fmla="*/ 3 h 17"/>
                <a:gd name="T22" fmla="*/ 11 w 14"/>
                <a:gd name="T23" fmla="*/ 3 h 17"/>
                <a:gd name="T24" fmla="*/ 11 w 14"/>
                <a:gd name="T25" fmla="*/ 4 h 17"/>
                <a:gd name="T26" fmla="*/ 11 w 14"/>
                <a:gd name="T27" fmla="*/ 4 h 17"/>
                <a:gd name="T28" fmla="*/ 10 w 14"/>
                <a:gd name="T29" fmla="*/ 4 h 17"/>
                <a:gd name="T30" fmla="*/ 10 w 14"/>
                <a:gd name="T31" fmla="*/ 5 h 17"/>
                <a:gd name="T32" fmla="*/ 10 w 14"/>
                <a:gd name="T33" fmla="*/ 5 h 17"/>
                <a:gd name="T34" fmla="*/ 9 w 14"/>
                <a:gd name="T35" fmla="*/ 6 h 17"/>
                <a:gd name="T36" fmla="*/ 9 w 14"/>
                <a:gd name="T37" fmla="*/ 6 h 17"/>
                <a:gd name="T38" fmla="*/ 9 w 14"/>
                <a:gd name="T39" fmla="*/ 6 h 17"/>
                <a:gd name="T40" fmla="*/ 9 w 14"/>
                <a:gd name="T41" fmla="*/ 7 h 17"/>
                <a:gd name="T42" fmla="*/ 8 w 14"/>
                <a:gd name="T43" fmla="*/ 7 h 17"/>
                <a:gd name="T44" fmla="*/ 8 w 14"/>
                <a:gd name="T45" fmla="*/ 7 h 17"/>
                <a:gd name="T46" fmla="*/ 8 w 14"/>
                <a:gd name="T47" fmla="*/ 8 h 17"/>
                <a:gd name="T48" fmla="*/ 8 w 14"/>
                <a:gd name="T49" fmla="*/ 8 h 17"/>
                <a:gd name="T50" fmla="*/ 7 w 14"/>
                <a:gd name="T51" fmla="*/ 9 h 17"/>
                <a:gd name="T52" fmla="*/ 7 w 14"/>
                <a:gd name="T53" fmla="*/ 9 h 17"/>
                <a:gd name="T54" fmla="*/ 7 w 14"/>
                <a:gd name="T55" fmla="*/ 9 h 17"/>
                <a:gd name="T56" fmla="*/ 6 w 14"/>
                <a:gd name="T57" fmla="*/ 9 h 17"/>
                <a:gd name="T58" fmla="*/ 6 w 14"/>
                <a:gd name="T59" fmla="*/ 10 h 17"/>
                <a:gd name="T60" fmla="*/ 6 w 14"/>
                <a:gd name="T61" fmla="*/ 10 h 17"/>
                <a:gd name="T62" fmla="*/ 6 w 14"/>
                <a:gd name="T63" fmla="*/ 10 h 17"/>
                <a:gd name="T64" fmla="*/ 5 w 14"/>
                <a:gd name="T65" fmla="*/ 11 h 17"/>
                <a:gd name="T66" fmla="*/ 5 w 14"/>
                <a:gd name="T67" fmla="*/ 11 h 17"/>
                <a:gd name="T68" fmla="*/ 5 w 14"/>
                <a:gd name="T69" fmla="*/ 11 h 17"/>
                <a:gd name="T70" fmla="*/ 5 w 14"/>
                <a:gd name="T71" fmla="*/ 12 h 17"/>
                <a:gd name="T72" fmla="*/ 4 w 14"/>
                <a:gd name="T73" fmla="*/ 12 h 17"/>
                <a:gd name="T74" fmla="*/ 4 w 14"/>
                <a:gd name="T75" fmla="*/ 12 h 17"/>
                <a:gd name="T76" fmla="*/ 4 w 14"/>
                <a:gd name="T77" fmla="*/ 13 h 17"/>
                <a:gd name="T78" fmla="*/ 3 w 14"/>
                <a:gd name="T79" fmla="*/ 13 h 17"/>
                <a:gd name="T80" fmla="*/ 3 w 14"/>
                <a:gd name="T81" fmla="*/ 13 h 17"/>
                <a:gd name="T82" fmla="*/ 3 w 14"/>
                <a:gd name="T83" fmla="*/ 14 h 17"/>
                <a:gd name="T84" fmla="*/ 3 w 14"/>
                <a:gd name="T85" fmla="*/ 14 h 17"/>
                <a:gd name="T86" fmla="*/ 2 w 14"/>
                <a:gd name="T87" fmla="*/ 14 h 17"/>
                <a:gd name="T88" fmla="*/ 2 w 14"/>
                <a:gd name="T89" fmla="*/ 15 h 17"/>
                <a:gd name="T90" fmla="*/ 2 w 14"/>
                <a:gd name="T91" fmla="*/ 15 h 17"/>
                <a:gd name="T92" fmla="*/ 1 w 14"/>
                <a:gd name="T93" fmla="*/ 15 h 17"/>
                <a:gd name="T94" fmla="*/ 1 w 14"/>
                <a:gd name="T95" fmla="*/ 16 h 17"/>
                <a:gd name="T96" fmla="*/ 1 w 14"/>
                <a:gd name="T97" fmla="*/ 16 h 17"/>
                <a:gd name="T98" fmla="*/ 1 w 14"/>
                <a:gd name="T99" fmla="*/ 16 h 17"/>
                <a:gd name="T100" fmla="*/ 0 w 14"/>
                <a:gd name="T101" fmla="*/ 17 h 17"/>
                <a:gd name="T102" fmla="*/ 0 w 14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6" name="Freeform 2376"/>
            <p:cNvSpPr>
              <a:spLocks/>
            </p:cNvSpPr>
            <p:nvPr/>
          </p:nvSpPr>
          <p:spPr bwMode="auto">
            <a:xfrm>
              <a:off x="5039342" y="4790472"/>
              <a:ext cx="13780" cy="14764"/>
            </a:xfrm>
            <a:custGeom>
              <a:avLst/>
              <a:gdLst>
                <a:gd name="T0" fmla="*/ 14 w 14"/>
                <a:gd name="T1" fmla="*/ 0 h 15"/>
                <a:gd name="T2" fmla="*/ 14 w 14"/>
                <a:gd name="T3" fmla="*/ 0 h 15"/>
                <a:gd name="T4" fmla="*/ 14 w 14"/>
                <a:gd name="T5" fmla="*/ 0 h 15"/>
                <a:gd name="T6" fmla="*/ 13 w 14"/>
                <a:gd name="T7" fmla="*/ 0 h 15"/>
                <a:gd name="T8" fmla="*/ 13 w 14"/>
                <a:gd name="T9" fmla="*/ 1 h 15"/>
                <a:gd name="T10" fmla="*/ 13 w 14"/>
                <a:gd name="T11" fmla="*/ 1 h 15"/>
                <a:gd name="T12" fmla="*/ 13 w 14"/>
                <a:gd name="T13" fmla="*/ 2 h 15"/>
                <a:gd name="T14" fmla="*/ 12 w 14"/>
                <a:gd name="T15" fmla="*/ 2 h 15"/>
                <a:gd name="T16" fmla="*/ 12 w 14"/>
                <a:gd name="T17" fmla="*/ 2 h 15"/>
                <a:gd name="T18" fmla="*/ 12 w 14"/>
                <a:gd name="T19" fmla="*/ 2 h 15"/>
                <a:gd name="T20" fmla="*/ 12 w 14"/>
                <a:gd name="T21" fmla="*/ 3 h 15"/>
                <a:gd name="T22" fmla="*/ 11 w 14"/>
                <a:gd name="T23" fmla="*/ 3 h 15"/>
                <a:gd name="T24" fmla="*/ 11 w 14"/>
                <a:gd name="T25" fmla="*/ 3 h 15"/>
                <a:gd name="T26" fmla="*/ 11 w 14"/>
                <a:gd name="T27" fmla="*/ 4 h 15"/>
                <a:gd name="T28" fmla="*/ 10 w 14"/>
                <a:gd name="T29" fmla="*/ 4 h 15"/>
                <a:gd name="T30" fmla="*/ 10 w 14"/>
                <a:gd name="T31" fmla="*/ 4 h 15"/>
                <a:gd name="T32" fmla="*/ 10 w 14"/>
                <a:gd name="T33" fmla="*/ 5 h 15"/>
                <a:gd name="T34" fmla="*/ 10 w 14"/>
                <a:gd name="T35" fmla="*/ 5 h 15"/>
                <a:gd name="T36" fmla="*/ 9 w 14"/>
                <a:gd name="T37" fmla="*/ 5 h 15"/>
                <a:gd name="T38" fmla="*/ 9 w 14"/>
                <a:gd name="T39" fmla="*/ 5 h 15"/>
                <a:gd name="T40" fmla="*/ 9 w 14"/>
                <a:gd name="T41" fmla="*/ 6 h 15"/>
                <a:gd name="T42" fmla="*/ 9 w 14"/>
                <a:gd name="T43" fmla="*/ 6 h 15"/>
                <a:gd name="T44" fmla="*/ 8 w 14"/>
                <a:gd name="T45" fmla="*/ 6 h 15"/>
                <a:gd name="T46" fmla="*/ 8 w 14"/>
                <a:gd name="T47" fmla="*/ 7 h 15"/>
                <a:gd name="T48" fmla="*/ 8 w 14"/>
                <a:gd name="T49" fmla="*/ 7 h 15"/>
                <a:gd name="T50" fmla="*/ 7 w 14"/>
                <a:gd name="T51" fmla="*/ 7 h 15"/>
                <a:gd name="T52" fmla="*/ 7 w 14"/>
                <a:gd name="T53" fmla="*/ 7 h 15"/>
                <a:gd name="T54" fmla="*/ 7 w 14"/>
                <a:gd name="T55" fmla="*/ 8 h 15"/>
                <a:gd name="T56" fmla="*/ 7 w 14"/>
                <a:gd name="T57" fmla="*/ 8 h 15"/>
                <a:gd name="T58" fmla="*/ 6 w 14"/>
                <a:gd name="T59" fmla="*/ 8 h 15"/>
                <a:gd name="T60" fmla="*/ 6 w 14"/>
                <a:gd name="T61" fmla="*/ 9 h 15"/>
                <a:gd name="T62" fmla="*/ 6 w 14"/>
                <a:gd name="T63" fmla="*/ 9 h 15"/>
                <a:gd name="T64" fmla="*/ 6 w 14"/>
                <a:gd name="T65" fmla="*/ 9 h 15"/>
                <a:gd name="T66" fmla="*/ 5 w 14"/>
                <a:gd name="T67" fmla="*/ 10 h 15"/>
                <a:gd name="T68" fmla="*/ 5 w 14"/>
                <a:gd name="T69" fmla="*/ 10 h 15"/>
                <a:gd name="T70" fmla="*/ 5 w 14"/>
                <a:gd name="T71" fmla="*/ 10 h 15"/>
                <a:gd name="T72" fmla="*/ 5 w 14"/>
                <a:gd name="T73" fmla="*/ 10 h 15"/>
                <a:gd name="T74" fmla="*/ 4 w 14"/>
                <a:gd name="T75" fmla="*/ 11 h 15"/>
                <a:gd name="T76" fmla="*/ 4 w 14"/>
                <a:gd name="T77" fmla="*/ 11 h 15"/>
                <a:gd name="T78" fmla="*/ 4 w 14"/>
                <a:gd name="T79" fmla="*/ 11 h 15"/>
                <a:gd name="T80" fmla="*/ 3 w 14"/>
                <a:gd name="T81" fmla="*/ 12 h 15"/>
                <a:gd name="T82" fmla="*/ 3 w 14"/>
                <a:gd name="T83" fmla="*/ 12 h 15"/>
                <a:gd name="T84" fmla="*/ 3 w 14"/>
                <a:gd name="T85" fmla="*/ 12 h 15"/>
                <a:gd name="T86" fmla="*/ 3 w 14"/>
                <a:gd name="T87" fmla="*/ 12 h 15"/>
                <a:gd name="T88" fmla="*/ 2 w 14"/>
                <a:gd name="T89" fmla="*/ 13 h 15"/>
                <a:gd name="T90" fmla="*/ 2 w 14"/>
                <a:gd name="T91" fmla="*/ 13 h 15"/>
                <a:gd name="T92" fmla="*/ 2 w 14"/>
                <a:gd name="T93" fmla="*/ 13 h 15"/>
                <a:gd name="T94" fmla="*/ 2 w 14"/>
                <a:gd name="T95" fmla="*/ 13 h 15"/>
                <a:gd name="T96" fmla="*/ 1 w 14"/>
                <a:gd name="T97" fmla="*/ 14 h 15"/>
                <a:gd name="T98" fmla="*/ 1 w 14"/>
                <a:gd name="T99" fmla="*/ 14 h 15"/>
                <a:gd name="T100" fmla="*/ 1 w 14"/>
                <a:gd name="T101" fmla="*/ 14 h 15"/>
                <a:gd name="T102" fmla="*/ 0 w 14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7" name="Freeform 2377"/>
            <p:cNvSpPr>
              <a:spLocks/>
            </p:cNvSpPr>
            <p:nvPr/>
          </p:nvSpPr>
          <p:spPr bwMode="auto">
            <a:xfrm>
              <a:off x="5026547" y="4804251"/>
              <a:ext cx="13780" cy="12796"/>
            </a:xfrm>
            <a:custGeom>
              <a:avLst/>
              <a:gdLst>
                <a:gd name="T0" fmla="*/ 14 w 14"/>
                <a:gd name="T1" fmla="*/ 0 h 13"/>
                <a:gd name="T2" fmla="*/ 13 w 14"/>
                <a:gd name="T3" fmla="*/ 1 h 13"/>
                <a:gd name="T4" fmla="*/ 13 w 14"/>
                <a:gd name="T5" fmla="*/ 1 h 13"/>
                <a:gd name="T6" fmla="*/ 13 w 14"/>
                <a:gd name="T7" fmla="*/ 1 h 13"/>
                <a:gd name="T8" fmla="*/ 13 w 14"/>
                <a:gd name="T9" fmla="*/ 1 h 13"/>
                <a:gd name="T10" fmla="*/ 12 w 14"/>
                <a:gd name="T11" fmla="*/ 2 h 13"/>
                <a:gd name="T12" fmla="*/ 12 w 14"/>
                <a:gd name="T13" fmla="*/ 2 h 13"/>
                <a:gd name="T14" fmla="*/ 12 w 14"/>
                <a:gd name="T15" fmla="*/ 2 h 13"/>
                <a:gd name="T16" fmla="*/ 12 w 14"/>
                <a:gd name="T17" fmla="*/ 2 h 13"/>
                <a:gd name="T18" fmla="*/ 11 w 14"/>
                <a:gd name="T19" fmla="*/ 3 h 13"/>
                <a:gd name="T20" fmla="*/ 11 w 14"/>
                <a:gd name="T21" fmla="*/ 3 h 13"/>
                <a:gd name="T22" fmla="*/ 11 w 14"/>
                <a:gd name="T23" fmla="*/ 3 h 13"/>
                <a:gd name="T24" fmla="*/ 10 w 14"/>
                <a:gd name="T25" fmla="*/ 4 h 13"/>
                <a:gd name="T26" fmla="*/ 10 w 14"/>
                <a:gd name="T27" fmla="*/ 4 h 13"/>
                <a:gd name="T28" fmla="*/ 10 w 14"/>
                <a:gd name="T29" fmla="*/ 4 h 13"/>
                <a:gd name="T30" fmla="*/ 10 w 14"/>
                <a:gd name="T31" fmla="*/ 4 h 13"/>
                <a:gd name="T32" fmla="*/ 9 w 14"/>
                <a:gd name="T33" fmla="*/ 5 h 13"/>
                <a:gd name="T34" fmla="*/ 9 w 14"/>
                <a:gd name="T35" fmla="*/ 5 h 13"/>
                <a:gd name="T36" fmla="*/ 9 w 14"/>
                <a:gd name="T37" fmla="*/ 5 h 13"/>
                <a:gd name="T38" fmla="*/ 9 w 14"/>
                <a:gd name="T39" fmla="*/ 5 h 13"/>
                <a:gd name="T40" fmla="*/ 8 w 14"/>
                <a:gd name="T41" fmla="*/ 5 h 13"/>
                <a:gd name="T42" fmla="*/ 8 w 14"/>
                <a:gd name="T43" fmla="*/ 6 h 13"/>
                <a:gd name="T44" fmla="*/ 8 w 14"/>
                <a:gd name="T45" fmla="*/ 6 h 13"/>
                <a:gd name="T46" fmla="*/ 8 w 14"/>
                <a:gd name="T47" fmla="*/ 6 h 13"/>
                <a:gd name="T48" fmla="*/ 7 w 14"/>
                <a:gd name="T49" fmla="*/ 6 h 13"/>
                <a:gd name="T50" fmla="*/ 7 w 14"/>
                <a:gd name="T51" fmla="*/ 7 h 13"/>
                <a:gd name="T52" fmla="*/ 6 w 14"/>
                <a:gd name="T53" fmla="*/ 7 h 13"/>
                <a:gd name="T54" fmla="*/ 6 w 14"/>
                <a:gd name="T55" fmla="*/ 7 h 13"/>
                <a:gd name="T56" fmla="*/ 6 w 14"/>
                <a:gd name="T57" fmla="*/ 8 h 13"/>
                <a:gd name="T58" fmla="*/ 6 w 14"/>
                <a:gd name="T59" fmla="*/ 8 h 13"/>
                <a:gd name="T60" fmla="*/ 5 w 14"/>
                <a:gd name="T61" fmla="*/ 8 h 13"/>
                <a:gd name="T62" fmla="*/ 5 w 14"/>
                <a:gd name="T63" fmla="*/ 8 h 13"/>
                <a:gd name="T64" fmla="*/ 5 w 14"/>
                <a:gd name="T65" fmla="*/ 8 h 13"/>
                <a:gd name="T66" fmla="*/ 5 w 14"/>
                <a:gd name="T67" fmla="*/ 9 h 13"/>
                <a:gd name="T68" fmla="*/ 4 w 14"/>
                <a:gd name="T69" fmla="*/ 9 h 13"/>
                <a:gd name="T70" fmla="*/ 4 w 14"/>
                <a:gd name="T71" fmla="*/ 9 h 13"/>
                <a:gd name="T72" fmla="*/ 4 w 14"/>
                <a:gd name="T73" fmla="*/ 9 h 13"/>
                <a:gd name="T74" fmla="*/ 3 w 14"/>
                <a:gd name="T75" fmla="*/ 10 h 13"/>
                <a:gd name="T76" fmla="*/ 3 w 14"/>
                <a:gd name="T77" fmla="*/ 10 h 13"/>
                <a:gd name="T78" fmla="*/ 3 w 14"/>
                <a:gd name="T79" fmla="*/ 10 h 13"/>
                <a:gd name="T80" fmla="*/ 3 w 14"/>
                <a:gd name="T81" fmla="*/ 11 h 13"/>
                <a:gd name="T82" fmla="*/ 2 w 14"/>
                <a:gd name="T83" fmla="*/ 11 h 13"/>
                <a:gd name="T84" fmla="*/ 2 w 14"/>
                <a:gd name="T85" fmla="*/ 11 h 13"/>
                <a:gd name="T86" fmla="*/ 2 w 14"/>
                <a:gd name="T87" fmla="*/ 11 h 13"/>
                <a:gd name="T88" fmla="*/ 2 w 14"/>
                <a:gd name="T89" fmla="*/ 11 h 13"/>
                <a:gd name="T90" fmla="*/ 1 w 14"/>
                <a:gd name="T91" fmla="*/ 12 h 13"/>
                <a:gd name="T92" fmla="*/ 1 w 14"/>
                <a:gd name="T93" fmla="*/ 12 h 13"/>
                <a:gd name="T94" fmla="*/ 1 w 14"/>
                <a:gd name="T95" fmla="*/ 12 h 13"/>
                <a:gd name="T96" fmla="*/ 0 w 14"/>
                <a:gd name="T97" fmla="*/ 12 h 13"/>
                <a:gd name="T98" fmla="*/ 0 w 14"/>
                <a:gd name="T99" fmla="*/ 13 h 13"/>
                <a:gd name="T100" fmla="*/ 0 w 14"/>
                <a:gd name="T101" fmla="*/ 13 h 13"/>
                <a:gd name="T102" fmla="*/ 0 w 14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8" name="Freeform 2378"/>
            <p:cNvSpPr>
              <a:spLocks/>
            </p:cNvSpPr>
            <p:nvPr/>
          </p:nvSpPr>
          <p:spPr bwMode="auto">
            <a:xfrm>
              <a:off x="5012767" y="4817047"/>
              <a:ext cx="13780" cy="10827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0 h 11"/>
                <a:gd name="T4" fmla="*/ 13 w 14"/>
                <a:gd name="T5" fmla="*/ 0 h 11"/>
                <a:gd name="T6" fmla="*/ 13 w 14"/>
                <a:gd name="T7" fmla="*/ 1 h 11"/>
                <a:gd name="T8" fmla="*/ 13 w 14"/>
                <a:gd name="T9" fmla="*/ 1 h 11"/>
                <a:gd name="T10" fmla="*/ 13 w 14"/>
                <a:gd name="T11" fmla="*/ 1 h 11"/>
                <a:gd name="T12" fmla="*/ 12 w 14"/>
                <a:gd name="T13" fmla="*/ 1 h 11"/>
                <a:gd name="T14" fmla="*/ 12 w 14"/>
                <a:gd name="T15" fmla="*/ 1 h 11"/>
                <a:gd name="T16" fmla="*/ 12 w 14"/>
                <a:gd name="T17" fmla="*/ 2 h 11"/>
                <a:gd name="T18" fmla="*/ 12 w 14"/>
                <a:gd name="T19" fmla="*/ 2 h 11"/>
                <a:gd name="T20" fmla="*/ 11 w 14"/>
                <a:gd name="T21" fmla="*/ 2 h 11"/>
                <a:gd name="T22" fmla="*/ 11 w 14"/>
                <a:gd name="T23" fmla="*/ 2 h 11"/>
                <a:gd name="T24" fmla="*/ 11 w 14"/>
                <a:gd name="T25" fmla="*/ 3 h 11"/>
                <a:gd name="T26" fmla="*/ 10 w 14"/>
                <a:gd name="T27" fmla="*/ 3 h 11"/>
                <a:gd name="T28" fmla="*/ 10 w 14"/>
                <a:gd name="T29" fmla="*/ 3 h 11"/>
                <a:gd name="T30" fmla="*/ 10 w 14"/>
                <a:gd name="T31" fmla="*/ 3 h 11"/>
                <a:gd name="T32" fmla="*/ 10 w 14"/>
                <a:gd name="T33" fmla="*/ 3 h 11"/>
                <a:gd name="T34" fmla="*/ 9 w 14"/>
                <a:gd name="T35" fmla="*/ 4 h 11"/>
                <a:gd name="T36" fmla="*/ 9 w 14"/>
                <a:gd name="T37" fmla="*/ 4 h 11"/>
                <a:gd name="T38" fmla="*/ 9 w 14"/>
                <a:gd name="T39" fmla="*/ 4 h 11"/>
                <a:gd name="T40" fmla="*/ 9 w 14"/>
                <a:gd name="T41" fmla="*/ 4 h 11"/>
                <a:gd name="T42" fmla="*/ 8 w 14"/>
                <a:gd name="T43" fmla="*/ 5 h 11"/>
                <a:gd name="T44" fmla="*/ 8 w 14"/>
                <a:gd name="T45" fmla="*/ 5 h 11"/>
                <a:gd name="T46" fmla="*/ 8 w 14"/>
                <a:gd name="T47" fmla="*/ 5 h 11"/>
                <a:gd name="T48" fmla="*/ 7 w 14"/>
                <a:gd name="T49" fmla="*/ 5 h 11"/>
                <a:gd name="T50" fmla="*/ 7 w 14"/>
                <a:gd name="T51" fmla="*/ 5 h 11"/>
                <a:gd name="T52" fmla="*/ 7 w 14"/>
                <a:gd name="T53" fmla="*/ 6 h 11"/>
                <a:gd name="T54" fmla="*/ 7 w 14"/>
                <a:gd name="T55" fmla="*/ 6 h 11"/>
                <a:gd name="T56" fmla="*/ 6 w 14"/>
                <a:gd name="T57" fmla="*/ 6 h 11"/>
                <a:gd name="T58" fmla="*/ 6 w 14"/>
                <a:gd name="T59" fmla="*/ 6 h 11"/>
                <a:gd name="T60" fmla="*/ 6 w 14"/>
                <a:gd name="T61" fmla="*/ 6 h 11"/>
                <a:gd name="T62" fmla="*/ 6 w 14"/>
                <a:gd name="T63" fmla="*/ 7 h 11"/>
                <a:gd name="T64" fmla="*/ 5 w 14"/>
                <a:gd name="T65" fmla="*/ 7 h 11"/>
                <a:gd name="T66" fmla="*/ 5 w 14"/>
                <a:gd name="T67" fmla="*/ 7 h 11"/>
                <a:gd name="T68" fmla="*/ 5 w 14"/>
                <a:gd name="T69" fmla="*/ 7 h 11"/>
                <a:gd name="T70" fmla="*/ 4 w 14"/>
                <a:gd name="T71" fmla="*/ 8 h 11"/>
                <a:gd name="T72" fmla="*/ 4 w 14"/>
                <a:gd name="T73" fmla="*/ 8 h 11"/>
                <a:gd name="T74" fmla="*/ 4 w 14"/>
                <a:gd name="T75" fmla="*/ 8 h 11"/>
                <a:gd name="T76" fmla="*/ 4 w 14"/>
                <a:gd name="T77" fmla="*/ 8 h 11"/>
                <a:gd name="T78" fmla="*/ 3 w 14"/>
                <a:gd name="T79" fmla="*/ 8 h 11"/>
                <a:gd name="T80" fmla="*/ 3 w 14"/>
                <a:gd name="T81" fmla="*/ 9 h 11"/>
                <a:gd name="T82" fmla="*/ 3 w 14"/>
                <a:gd name="T83" fmla="*/ 9 h 11"/>
                <a:gd name="T84" fmla="*/ 3 w 14"/>
                <a:gd name="T85" fmla="*/ 9 h 11"/>
                <a:gd name="T86" fmla="*/ 2 w 14"/>
                <a:gd name="T87" fmla="*/ 9 h 11"/>
                <a:gd name="T88" fmla="*/ 2 w 14"/>
                <a:gd name="T89" fmla="*/ 9 h 11"/>
                <a:gd name="T90" fmla="*/ 2 w 14"/>
                <a:gd name="T91" fmla="*/ 10 h 11"/>
                <a:gd name="T92" fmla="*/ 2 w 14"/>
                <a:gd name="T93" fmla="*/ 10 h 11"/>
                <a:gd name="T94" fmla="*/ 1 w 14"/>
                <a:gd name="T95" fmla="*/ 10 h 11"/>
                <a:gd name="T96" fmla="*/ 1 w 14"/>
                <a:gd name="T97" fmla="*/ 10 h 11"/>
                <a:gd name="T98" fmla="*/ 1 w 14"/>
                <a:gd name="T99" fmla="*/ 11 h 11"/>
                <a:gd name="T100" fmla="*/ 0 w 14"/>
                <a:gd name="T101" fmla="*/ 11 h 11"/>
                <a:gd name="T102" fmla="*/ 0 w 14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29" name="Freeform 2379"/>
            <p:cNvSpPr>
              <a:spLocks/>
            </p:cNvSpPr>
            <p:nvPr/>
          </p:nvSpPr>
          <p:spPr bwMode="auto">
            <a:xfrm>
              <a:off x="4999972" y="4827873"/>
              <a:ext cx="12796" cy="8859"/>
            </a:xfrm>
            <a:custGeom>
              <a:avLst/>
              <a:gdLst>
                <a:gd name="T0" fmla="*/ 13 w 13"/>
                <a:gd name="T1" fmla="*/ 0 h 9"/>
                <a:gd name="T2" fmla="*/ 13 w 13"/>
                <a:gd name="T3" fmla="*/ 0 h 9"/>
                <a:gd name="T4" fmla="*/ 13 w 13"/>
                <a:gd name="T5" fmla="*/ 0 h 9"/>
                <a:gd name="T6" fmla="*/ 13 w 13"/>
                <a:gd name="T7" fmla="*/ 0 h 9"/>
                <a:gd name="T8" fmla="*/ 12 w 13"/>
                <a:gd name="T9" fmla="*/ 0 h 9"/>
                <a:gd name="T10" fmla="*/ 12 w 13"/>
                <a:gd name="T11" fmla="*/ 1 h 9"/>
                <a:gd name="T12" fmla="*/ 12 w 13"/>
                <a:gd name="T13" fmla="*/ 1 h 9"/>
                <a:gd name="T14" fmla="*/ 12 w 13"/>
                <a:gd name="T15" fmla="*/ 1 h 9"/>
                <a:gd name="T16" fmla="*/ 11 w 13"/>
                <a:gd name="T17" fmla="*/ 1 h 9"/>
                <a:gd name="T18" fmla="*/ 11 w 13"/>
                <a:gd name="T19" fmla="*/ 1 h 9"/>
                <a:gd name="T20" fmla="*/ 11 w 13"/>
                <a:gd name="T21" fmla="*/ 2 h 9"/>
                <a:gd name="T22" fmla="*/ 10 w 13"/>
                <a:gd name="T23" fmla="*/ 2 h 9"/>
                <a:gd name="T24" fmla="*/ 10 w 13"/>
                <a:gd name="T25" fmla="*/ 2 h 9"/>
                <a:gd name="T26" fmla="*/ 10 w 13"/>
                <a:gd name="T27" fmla="*/ 2 h 9"/>
                <a:gd name="T28" fmla="*/ 10 w 13"/>
                <a:gd name="T29" fmla="*/ 2 h 9"/>
                <a:gd name="T30" fmla="*/ 9 w 13"/>
                <a:gd name="T31" fmla="*/ 3 h 9"/>
                <a:gd name="T32" fmla="*/ 9 w 13"/>
                <a:gd name="T33" fmla="*/ 3 h 9"/>
                <a:gd name="T34" fmla="*/ 9 w 13"/>
                <a:gd name="T35" fmla="*/ 3 h 9"/>
                <a:gd name="T36" fmla="*/ 9 w 13"/>
                <a:gd name="T37" fmla="*/ 3 h 9"/>
                <a:gd name="T38" fmla="*/ 8 w 13"/>
                <a:gd name="T39" fmla="*/ 3 h 9"/>
                <a:gd name="T40" fmla="*/ 8 w 13"/>
                <a:gd name="T41" fmla="*/ 4 h 9"/>
                <a:gd name="T42" fmla="*/ 8 w 13"/>
                <a:gd name="T43" fmla="*/ 4 h 9"/>
                <a:gd name="T44" fmla="*/ 7 w 13"/>
                <a:gd name="T45" fmla="*/ 4 h 9"/>
                <a:gd name="T46" fmla="*/ 7 w 13"/>
                <a:gd name="T47" fmla="*/ 4 h 9"/>
                <a:gd name="T48" fmla="*/ 7 w 13"/>
                <a:gd name="T49" fmla="*/ 4 h 9"/>
                <a:gd name="T50" fmla="*/ 7 w 13"/>
                <a:gd name="T51" fmla="*/ 4 h 9"/>
                <a:gd name="T52" fmla="*/ 7 w 13"/>
                <a:gd name="T53" fmla="*/ 5 h 9"/>
                <a:gd name="T54" fmla="*/ 6 w 13"/>
                <a:gd name="T55" fmla="*/ 5 h 9"/>
                <a:gd name="T56" fmla="*/ 6 w 13"/>
                <a:gd name="T57" fmla="*/ 5 h 9"/>
                <a:gd name="T58" fmla="*/ 6 w 13"/>
                <a:gd name="T59" fmla="*/ 5 h 9"/>
                <a:gd name="T60" fmla="*/ 6 w 13"/>
                <a:gd name="T61" fmla="*/ 5 h 9"/>
                <a:gd name="T62" fmla="*/ 5 w 13"/>
                <a:gd name="T63" fmla="*/ 5 h 9"/>
                <a:gd name="T64" fmla="*/ 5 w 13"/>
                <a:gd name="T65" fmla="*/ 6 h 9"/>
                <a:gd name="T66" fmla="*/ 5 w 13"/>
                <a:gd name="T67" fmla="*/ 6 h 9"/>
                <a:gd name="T68" fmla="*/ 5 w 13"/>
                <a:gd name="T69" fmla="*/ 6 h 9"/>
                <a:gd name="T70" fmla="*/ 4 w 13"/>
                <a:gd name="T71" fmla="*/ 6 h 9"/>
                <a:gd name="T72" fmla="*/ 4 w 13"/>
                <a:gd name="T73" fmla="*/ 7 h 9"/>
                <a:gd name="T74" fmla="*/ 4 w 13"/>
                <a:gd name="T75" fmla="*/ 7 h 9"/>
                <a:gd name="T76" fmla="*/ 3 w 13"/>
                <a:gd name="T77" fmla="*/ 7 h 9"/>
                <a:gd name="T78" fmla="*/ 3 w 13"/>
                <a:gd name="T79" fmla="*/ 7 h 9"/>
                <a:gd name="T80" fmla="*/ 3 w 13"/>
                <a:gd name="T81" fmla="*/ 7 h 9"/>
                <a:gd name="T82" fmla="*/ 3 w 13"/>
                <a:gd name="T83" fmla="*/ 7 h 9"/>
                <a:gd name="T84" fmla="*/ 2 w 13"/>
                <a:gd name="T85" fmla="*/ 7 h 9"/>
                <a:gd name="T86" fmla="*/ 2 w 13"/>
                <a:gd name="T87" fmla="*/ 8 h 9"/>
                <a:gd name="T88" fmla="*/ 2 w 13"/>
                <a:gd name="T89" fmla="*/ 8 h 9"/>
                <a:gd name="T90" fmla="*/ 2 w 13"/>
                <a:gd name="T91" fmla="*/ 8 h 9"/>
                <a:gd name="T92" fmla="*/ 1 w 13"/>
                <a:gd name="T93" fmla="*/ 8 h 9"/>
                <a:gd name="T94" fmla="*/ 1 w 13"/>
                <a:gd name="T95" fmla="*/ 8 h 9"/>
                <a:gd name="T96" fmla="*/ 1 w 13"/>
                <a:gd name="T97" fmla="*/ 8 h 9"/>
                <a:gd name="T98" fmla="*/ 0 w 13"/>
                <a:gd name="T99" fmla="*/ 9 h 9"/>
                <a:gd name="T100" fmla="*/ 0 w 13"/>
                <a:gd name="T101" fmla="*/ 9 h 9"/>
                <a:gd name="T102" fmla="*/ 0 w 13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0" name="Freeform 2380"/>
            <p:cNvSpPr>
              <a:spLocks/>
            </p:cNvSpPr>
            <p:nvPr/>
          </p:nvSpPr>
          <p:spPr bwMode="auto">
            <a:xfrm>
              <a:off x="4986192" y="4836732"/>
              <a:ext cx="13780" cy="7874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0 h 8"/>
                <a:gd name="T4" fmla="*/ 14 w 14"/>
                <a:gd name="T5" fmla="*/ 0 h 8"/>
                <a:gd name="T6" fmla="*/ 13 w 14"/>
                <a:gd name="T7" fmla="*/ 0 h 8"/>
                <a:gd name="T8" fmla="*/ 13 w 14"/>
                <a:gd name="T9" fmla="*/ 1 h 8"/>
                <a:gd name="T10" fmla="*/ 13 w 14"/>
                <a:gd name="T11" fmla="*/ 1 h 8"/>
                <a:gd name="T12" fmla="*/ 13 w 14"/>
                <a:gd name="T13" fmla="*/ 1 h 8"/>
                <a:gd name="T14" fmla="*/ 12 w 14"/>
                <a:gd name="T15" fmla="*/ 1 h 8"/>
                <a:gd name="T16" fmla="*/ 12 w 14"/>
                <a:gd name="T17" fmla="*/ 1 h 8"/>
                <a:gd name="T18" fmla="*/ 12 w 14"/>
                <a:gd name="T19" fmla="*/ 1 h 8"/>
                <a:gd name="T20" fmla="*/ 11 w 14"/>
                <a:gd name="T21" fmla="*/ 2 h 8"/>
                <a:gd name="T22" fmla="*/ 11 w 14"/>
                <a:gd name="T23" fmla="*/ 2 h 8"/>
                <a:gd name="T24" fmla="*/ 11 w 14"/>
                <a:gd name="T25" fmla="*/ 2 h 8"/>
                <a:gd name="T26" fmla="*/ 11 w 14"/>
                <a:gd name="T27" fmla="*/ 2 h 8"/>
                <a:gd name="T28" fmla="*/ 10 w 14"/>
                <a:gd name="T29" fmla="*/ 2 h 8"/>
                <a:gd name="T30" fmla="*/ 10 w 14"/>
                <a:gd name="T31" fmla="*/ 2 h 8"/>
                <a:gd name="T32" fmla="*/ 10 w 14"/>
                <a:gd name="T33" fmla="*/ 2 h 8"/>
                <a:gd name="T34" fmla="*/ 10 w 14"/>
                <a:gd name="T35" fmla="*/ 3 h 8"/>
                <a:gd name="T36" fmla="*/ 9 w 14"/>
                <a:gd name="T37" fmla="*/ 3 h 8"/>
                <a:gd name="T38" fmla="*/ 9 w 14"/>
                <a:gd name="T39" fmla="*/ 3 h 8"/>
                <a:gd name="T40" fmla="*/ 9 w 14"/>
                <a:gd name="T41" fmla="*/ 3 h 8"/>
                <a:gd name="T42" fmla="*/ 9 w 14"/>
                <a:gd name="T43" fmla="*/ 3 h 8"/>
                <a:gd name="T44" fmla="*/ 8 w 14"/>
                <a:gd name="T45" fmla="*/ 4 h 8"/>
                <a:gd name="T46" fmla="*/ 8 w 14"/>
                <a:gd name="T47" fmla="*/ 4 h 8"/>
                <a:gd name="T48" fmla="*/ 8 w 14"/>
                <a:gd name="T49" fmla="*/ 4 h 8"/>
                <a:gd name="T50" fmla="*/ 7 w 14"/>
                <a:gd name="T51" fmla="*/ 4 h 8"/>
                <a:gd name="T52" fmla="*/ 7 w 14"/>
                <a:gd name="T53" fmla="*/ 4 h 8"/>
                <a:gd name="T54" fmla="*/ 7 w 14"/>
                <a:gd name="T55" fmla="*/ 4 h 8"/>
                <a:gd name="T56" fmla="*/ 7 w 14"/>
                <a:gd name="T57" fmla="*/ 5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6 w 14"/>
                <a:gd name="T65" fmla="*/ 5 h 8"/>
                <a:gd name="T66" fmla="*/ 5 w 14"/>
                <a:gd name="T67" fmla="*/ 5 h 8"/>
                <a:gd name="T68" fmla="*/ 5 w 14"/>
                <a:gd name="T69" fmla="*/ 5 h 8"/>
                <a:gd name="T70" fmla="*/ 5 w 14"/>
                <a:gd name="T71" fmla="*/ 6 h 8"/>
                <a:gd name="T72" fmla="*/ 4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4 w 14"/>
                <a:gd name="T79" fmla="*/ 6 h 8"/>
                <a:gd name="T80" fmla="*/ 3 w 14"/>
                <a:gd name="T81" fmla="*/ 6 h 8"/>
                <a:gd name="T82" fmla="*/ 3 w 14"/>
                <a:gd name="T83" fmla="*/ 7 h 8"/>
                <a:gd name="T84" fmla="*/ 3 w 14"/>
                <a:gd name="T85" fmla="*/ 7 h 8"/>
                <a:gd name="T86" fmla="*/ 3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2 w 14"/>
                <a:gd name="T93" fmla="*/ 7 h 8"/>
                <a:gd name="T94" fmla="*/ 1 w 14"/>
                <a:gd name="T95" fmla="*/ 7 h 8"/>
                <a:gd name="T96" fmla="*/ 1 w 14"/>
                <a:gd name="T97" fmla="*/ 8 h 8"/>
                <a:gd name="T98" fmla="*/ 1 w 14"/>
                <a:gd name="T99" fmla="*/ 8 h 8"/>
                <a:gd name="T100" fmla="*/ 1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1" name="Freeform 2381"/>
            <p:cNvSpPr>
              <a:spLocks/>
            </p:cNvSpPr>
            <p:nvPr/>
          </p:nvSpPr>
          <p:spPr bwMode="auto">
            <a:xfrm>
              <a:off x="4973397" y="4844606"/>
              <a:ext cx="13780" cy="6890"/>
            </a:xfrm>
            <a:custGeom>
              <a:avLst/>
              <a:gdLst>
                <a:gd name="T0" fmla="*/ 14 w 14"/>
                <a:gd name="T1" fmla="*/ 0 h 7"/>
                <a:gd name="T2" fmla="*/ 13 w 14"/>
                <a:gd name="T3" fmla="*/ 0 h 7"/>
                <a:gd name="T4" fmla="*/ 13 w 14"/>
                <a:gd name="T5" fmla="*/ 0 h 7"/>
                <a:gd name="T6" fmla="*/ 13 w 14"/>
                <a:gd name="T7" fmla="*/ 0 h 7"/>
                <a:gd name="T8" fmla="*/ 13 w 14"/>
                <a:gd name="T9" fmla="*/ 0 h 7"/>
                <a:gd name="T10" fmla="*/ 13 w 14"/>
                <a:gd name="T11" fmla="*/ 1 h 7"/>
                <a:gd name="T12" fmla="*/ 12 w 14"/>
                <a:gd name="T13" fmla="*/ 1 h 7"/>
                <a:gd name="T14" fmla="*/ 12 w 14"/>
                <a:gd name="T15" fmla="*/ 1 h 7"/>
                <a:gd name="T16" fmla="*/ 12 w 14"/>
                <a:gd name="T17" fmla="*/ 1 h 7"/>
                <a:gd name="T18" fmla="*/ 12 w 14"/>
                <a:gd name="T19" fmla="*/ 1 h 7"/>
                <a:gd name="T20" fmla="*/ 11 w 14"/>
                <a:gd name="T21" fmla="*/ 1 h 7"/>
                <a:gd name="T22" fmla="*/ 11 w 14"/>
                <a:gd name="T23" fmla="*/ 1 h 7"/>
                <a:gd name="T24" fmla="*/ 11 w 14"/>
                <a:gd name="T25" fmla="*/ 1 h 7"/>
                <a:gd name="T26" fmla="*/ 10 w 14"/>
                <a:gd name="T27" fmla="*/ 2 h 7"/>
                <a:gd name="T28" fmla="*/ 10 w 14"/>
                <a:gd name="T29" fmla="*/ 2 h 7"/>
                <a:gd name="T30" fmla="*/ 10 w 14"/>
                <a:gd name="T31" fmla="*/ 2 h 7"/>
                <a:gd name="T32" fmla="*/ 10 w 14"/>
                <a:gd name="T33" fmla="*/ 2 h 7"/>
                <a:gd name="T34" fmla="*/ 9 w 14"/>
                <a:gd name="T35" fmla="*/ 2 h 7"/>
                <a:gd name="T36" fmla="*/ 9 w 14"/>
                <a:gd name="T37" fmla="*/ 2 h 7"/>
                <a:gd name="T38" fmla="*/ 9 w 14"/>
                <a:gd name="T39" fmla="*/ 3 h 7"/>
                <a:gd name="T40" fmla="*/ 9 w 14"/>
                <a:gd name="T41" fmla="*/ 3 h 7"/>
                <a:gd name="T42" fmla="*/ 8 w 14"/>
                <a:gd name="T43" fmla="*/ 3 h 7"/>
                <a:gd name="T44" fmla="*/ 8 w 14"/>
                <a:gd name="T45" fmla="*/ 3 h 7"/>
                <a:gd name="T46" fmla="*/ 8 w 14"/>
                <a:gd name="T47" fmla="*/ 3 h 7"/>
                <a:gd name="T48" fmla="*/ 7 w 14"/>
                <a:gd name="T49" fmla="*/ 3 h 7"/>
                <a:gd name="T50" fmla="*/ 7 w 14"/>
                <a:gd name="T51" fmla="*/ 3 h 7"/>
                <a:gd name="T52" fmla="*/ 7 w 14"/>
                <a:gd name="T53" fmla="*/ 3 h 7"/>
                <a:gd name="T54" fmla="*/ 7 w 14"/>
                <a:gd name="T55" fmla="*/ 4 h 7"/>
                <a:gd name="T56" fmla="*/ 6 w 14"/>
                <a:gd name="T57" fmla="*/ 4 h 7"/>
                <a:gd name="T58" fmla="*/ 6 w 14"/>
                <a:gd name="T59" fmla="*/ 4 h 7"/>
                <a:gd name="T60" fmla="*/ 6 w 14"/>
                <a:gd name="T61" fmla="*/ 4 h 7"/>
                <a:gd name="T62" fmla="*/ 6 w 14"/>
                <a:gd name="T63" fmla="*/ 4 h 7"/>
                <a:gd name="T64" fmla="*/ 5 w 14"/>
                <a:gd name="T65" fmla="*/ 4 h 7"/>
                <a:gd name="T66" fmla="*/ 5 w 14"/>
                <a:gd name="T67" fmla="*/ 4 h 7"/>
                <a:gd name="T68" fmla="*/ 5 w 14"/>
                <a:gd name="T69" fmla="*/ 4 h 7"/>
                <a:gd name="T70" fmla="*/ 4 w 14"/>
                <a:gd name="T71" fmla="*/ 5 h 7"/>
                <a:gd name="T72" fmla="*/ 4 w 14"/>
                <a:gd name="T73" fmla="*/ 5 h 7"/>
                <a:gd name="T74" fmla="*/ 4 w 14"/>
                <a:gd name="T75" fmla="*/ 5 h 7"/>
                <a:gd name="T76" fmla="*/ 4 w 14"/>
                <a:gd name="T77" fmla="*/ 5 h 7"/>
                <a:gd name="T78" fmla="*/ 3 w 14"/>
                <a:gd name="T79" fmla="*/ 5 h 7"/>
                <a:gd name="T80" fmla="*/ 3 w 14"/>
                <a:gd name="T81" fmla="*/ 5 h 7"/>
                <a:gd name="T82" fmla="*/ 3 w 14"/>
                <a:gd name="T83" fmla="*/ 6 h 7"/>
                <a:gd name="T84" fmla="*/ 3 w 14"/>
                <a:gd name="T85" fmla="*/ 6 h 7"/>
                <a:gd name="T86" fmla="*/ 2 w 14"/>
                <a:gd name="T87" fmla="*/ 6 h 7"/>
                <a:gd name="T88" fmla="*/ 2 w 14"/>
                <a:gd name="T89" fmla="*/ 6 h 7"/>
                <a:gd name="T90" fmla="*/ 2 w 14"/>
                <a:gd name="T91" fmla="*/ 6 h 7"/>
                <a:gd name="T92" fmla="*/ 1 w 14"/>
                <a:gd name="T93" fmla="*/ 6 h 7"/>
                <a:gd name="T94" fmla="*/ 1 w 14"/>
                <a:gd name="T95" fmla="*/ 6 h 7"/>
                <a:gd name="T96" fmla="*/ 1 w 14"/>
                <a:gd name="T97" fmla="*/ 6 h 7"/>
                <a:gd name="T98" fmla="*/ 1 w 14"/>
                <a:gd name="T99" fmla="*/ 6 h 7"/>
                <a:gd name="T100" fmla="*/ 0 w 14"/>
                <a:gd name="T101" fmla="*/ 7 h 7"/>
                <a:gd name="T102" fmla="*/ 0 w 14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2" name="Freeform 2382"/>
            <p:cNvSpPr>
              <a:spLocks/>
            </p:cNvSpPr>
            <p:nvPr/>
          </p:nvSpPr>
          <p:spPr bwMode="auto">
            <a:xfrm>
              <a:off x="4960602" y="4851495"/>
              <a:ext cx="12796" cy="492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3 w 13"/>
                <a:gd name="T5" fmla="*/ 0 h 5"/>
                <a:gd name="T6" fmla="*/ 13 w 13"/>
                <a:gd name="T7" fmla="*/ 0 h 5"/>
                <a:gd name="T8" fmla="*/ 13 w 13"/>
                <a:gd name="T9" fmla="*/ 0 h 5"/>
                <a:gd name="T10" fmla="*/ 12 w 13"/>
                <a:gd name="T11" fmla="*/ 0 h 5"/>
                <a:gd name="T12" fmla="*/ 12 w 13"/>
                <a:gd name="T13" fmla="*/ 0 h 5"/>
                <a:gd name="T14" fmla="*/ 12 w 13"/>
                <a:gd name="T15" fmla="*/ 0 h 5"/>
                <a:gd name="T16" fmla="*/ 12 w 13"/>
                <a:gd name="T17" fmla="*/ 1 h 5"/>
                <a:gd name="T18" fmla="*/ 11 w 13"/>
                <a:gd name="T19" fmla="*/ 1 h 5"/>
                <a:gd name="T20" fmla="*/ 11 w 13"/>
                <a:gd name="T21" fmla="*/ 1 h 5"/>
                <a:gd name="T22" fmla="*/ 11 w 13"/>
                <a:gd name="T23" fmla="*/ 1 h 5"/>
                <a:gd name="T24" fmla="*/ 10 w 13"/>
                <a:gd name="T25" fmla="*/ 1 h 5"/>
                <a:gd name="T26" fmla="*/ 10 w 13"/>
                <a:gd name="T27" fmla="*/ 1 h 5"/>
                <a:gd name="T28" fmla="*/ 10 w 13"/>
                <a:gd name="T29" fmla="*/ 1 h 5"/>
                <a:gd name="T30" fmla="*/ 10 w 13"/>
                <a:gd name="T31" fmla="*/ 2 h 5"/>
                <a:gd name="T32" fmla="*/ 9 w 13"/>
                <a:gd name="T33" fmla="*/ 2 h 5"/>
                <a:gd name="T34" fmla="*/ 9 w 13"/>
                <a:gd name="T35" fmla="*/ 2 h 5"/>
                <a:gd name="T36" fmla="*/ 9 w 13"/>
                <a:gd name="T37" fmla="*/ 2 h 5"/>
                <a:gd name="T38" fmla="*/ 9 w 13"/>
                <a:gd name="T39" fmla="*/ 2 h 5"/>
                <a:gd name="T40" fmla="*/ 8 w 13"/>
                <a:gd name="T41" fmla="*/ 2 h 5"/>
                <a:gd name="T42" fmla="*/ 8 w 13"/>
                <a:gd name="T43" fmla="*/ 2 h 5"/>
                <a:gd name="T44" fmla="*/ 8 w 13"/>
                <a:gd name="T45" fmla="*/ 2 h 5"/>
                <a:gd name="T46" fmla="*/ 7 w 13"/>
                <a:gd name="T47" fmla="*/ 2 h 5"/>
                <a:gd name="T48" fmla="*/ 7 w 13"/>
                <a:gd name="T49" fmla="*/ 2 h 5"/>
                <a:gd name="T50" fmla="*/ 7 w 13"/>
                <a:gd name="T51" fmla="*/ 3 h 5"/>
                <a:gd name="T52" fmla="*/ 7 w 13"/>
                <a:gd name="T53" fmla="*/ 3 h 5"/>
                <a:gd name="T54" fmla="*/ 6 w 13"/>
                <a:gd name="T55" fmla="*/ 3 h 5"/>
                <a:gd name="T56" fmla="*/ 6 w 13"/>
                <a:gd name="T57" fmla="*/ 3 h 5"/>
                <a:gd name="T58" fmla="*/ 6 w 13"/>
                <a:gd name="T59" fmla="*/ 3 h 5"/>
                <a:gd name="T60" fmla="*/ 6 w 13"/>
                <a:gd name="T61" fmla="*/ 3 h 5"/>
                <a:gd name="T62" fmla="*/ 5 w 13"/>
                <a:gd name="T63" fmla="*/ 3 h 5"/>
                <a:gd name="T64" fmla="*/ 5 w 13"/>
                <a:gd name="T65" fmla="*/ 3 h 5"/>
                <a:gd name="T66" fmla="*/ 5 w 13"/>
                <a:gd name="T67" fmla="*/ 3 h 5"/>
                <a:gd name="T68" fmla="*/ 4 w 13"/>
                <a:gd name="T69" fmla="*/ 4 h 5"/>
                <a:gd name="T70" fmla="*/ 4 w 13"/>
                <a:gd name="T71" fmla="*/ 4 h 5"/>
                <a:gd name="T72" fmla="*/ 4 w 13"/>
                <a:gd name="T73" fmla="*/ 4 h 5"/>
                <a:gd name="T74" fmla="*/ 4 w 13"/>
                <a:gd name="T75" fmla="*/ 4 h 5"/>
                <a:gd name="T76" fmla="*/ 4 w 13"/>
                <a:gd name="T77" fmla="*/ 4 h 5"/>
                <a:gd name="T78" fmla="*/ 3 w 13"/>
                <a:gd name="T79" fmla="*/ 4 h 5"/>
                <a:gd name="T80" fmla="*/ 3 w 13"/>
                <a:gd name="T81" fmla="*/ 4 h 5"/>
                <a:gd name="T82" fmla="*/ 3 w 13"/>
                <a:gd name="T83" fmla="*/ 4 h 5"/>
                <a:gd name="T84" fmla="*/ 3 w 13"/>
                <a:gd name="T85" fmla="*/ 5 h 5"/>
                <a:gd name="T86" fmla="*/ 2 w 13"/>
                <a:gd name="T87" fmla="*/ 5 h 5"/>
                <a:gd name="T88" fmla="*/ 2 w 13"/>
                <a:gd name="T89" fmla="*/ 5 h 5"/>
                <a:gd name="T90" fmla="*/ 2 w 13"/>
                <a:gd name="T91" fmla="*/ 5 h 5"/>
                <a:gd name="T92" fmla="*/ 2 w 13"/>
                <a:gd name="T93" fmla="*/ 5 h 5"/>
                <a:gd name="T94" fmla="*/ 1 w 13"/>
                <a:gd name="T95" fmla="*/ 5 h 5"/>
                <a:gd name="T96" fmla="*/ 1 w 13"/>
                <a:gd name="T97" fmla="*/ 5 h 5"/>
                <a:gd name="T98" fmla="*/ 1 w 13"/>
                <a:gd name="T99" fmla="*/ 5 h 5"/>
                <a:gd name="T100" fmla="*/ 0 w 13"/>
                <a:gd name="T101" fmla="*/ 5 h 5"/>
                <a:gd name="T102" fmla="*/ 0 w 13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3" name="Freeform 2383"/>
            <p:cNvSpPr>
              <a:spLocks/>
            </p:cNvSpPr>
            <p:nvPr/>
          </p:nvSpPr>
          <p:spPr bwMode="auto">
            <a:xfrm>
              <a:off x="4947806" y="4856417"/>
              <a:ext cx="12796" cy="4922"/>
            </a:xfrm>
            <a:custGeom>
              <a:avLst/>
              <a:gdLst>
                <a:gd name="T0" fmla="*/ 13 w 13"/>
                <a:gd name="T1" fmla="*/ 0 h 5"/>
                <a:gd name="T2" fmla="*/ 13 w 13"/>
                <a:gd name="T3" fmla="*/ 0 h 5"/>
                <a:gd name="T4" fmla="*/ 13 w 13"/>
                <a:gd name="T5" fmla="*/ 1 h 5"/>
                <a:gd name="T6" fmla="*/ 13 w 13"/>
                <a:gd name="T7" fmla="*/ 1 h 5"/>
                <a:gd name="T8" fmla="*/ 12 w 13"/>
                <a:gd name="T9" fmla="*/ 1 h 5"/>
                <a:gd name="T10" fmla="*/ 12 w 13"/>
                <a:gd name="T11" fmla="*/ 1 h 5"/>
                <a:gd name="T12" fmla="*/ 12 w 13"/>
                <a:gd name="T13" fmla="*/ 1 h 5"/>
                <a:gd name="T14" fmla="*/ 12 w 13"/>
                <a:gd name="T15" fmla="*/ 1 h 5"/>
                <a:gd name="T16" fmla="*/ 11 w 13"/>
                <a:gd name="T17" fmla="*/ 1 h 5"/>
                <a:gd name="T18" fmla="*/ 11 w 13"/>
                <a:gd name="T19" fmla="*/ 1 h 5"/>
                <a:gd name="T20" fmla="*/ 11 w 13"/>
                <a:gd name="T21" fmla="*/ 1 h 5"/>
                <a:gd name="T22" fmla="*/ 10 w 13"/>
                <a:gd name="T23" fmla="*/ 1 h 5"/>
                <a:gd name="T24" fmla="*/ 10 w 13"/>
                <a:gd name="T25" fmla="*/ 1 h 5"/>
                <a:gd name="T26" fmla="*/ 10 w 13"/>
                <a:gd name="T27" fmla="*/ 2 h 5"/>
                <a:gd name="T28" fmla="*/ 10 w 13"/>
                <a:gd name="T29" fmla="*/ 2 h 5"/>
                <a:gd name="T30" fmla="*/ 9 w 13"/>
                <a:gd name="T31" fmla="*/ 2 h 5"/>
                <a:gd name="T32" fmla="*/ 9 w 13"/>
                <a:gd name="T33" fmla="*/ 2 h 5"/>
                <a:gd name="T34" fmla="*/ 9 w 13"/>
                <a:gd name="T35" fmla="*/ 2 h 5"/>
                <a:gd name="T36" fmla="*/ 9 w 13"/>
                <a:gd name="T37" fmla="*/ 2 h 5"/>
                <a:gd name="T38" fmla="*/ 8 w 13"/>
                <a:gd name="T39" fmla="*/ 2 h 5"/>
                <a:gd name="T40" fmla="*/ 8 w 13"/>
                <a:gd name="T41" fmla="*/ 2 h 5"/>
                <a:gd name="T42" fmla="*/ 8 w 13"/>
                <a:gd name="T43" fmla="*/ 2 h 5"/>
                <a:gd name="T44" fmla="*/ 8 w 13"/>
                <a:gd name="T45" fmla="*/ 2 h 5"/>
                <a:gd name="T46" fmla="*/ 7 w 13"/>
                <a:gd name="T47" fmla="*/ 2 h 5"/>
                <a:gd name="T48" fmla="*/ 7 w 13"/>
                <a:gd name="T49" fmla="*/ 3 h 5"/>
                <a:gd name="T50" fmla="*/ 7 w 13"/>
                <a:gd name="T51" fmla="*/ 3 h 5"/>
                <a:gd name="T52" fmla="*/ 7 w 13"/>
                <a:gd name="T53" fmla="*/ 3 h 5"/>
                <a:gd name="T54" fmla="*/ 6 w 13"/>
                <a:gd name="T55" fmla="*/ 3 h 5"/>
                <a:gd name="T56" fmla="*/ 6 w 13"/>
                <a:gd name="T57" fmla="*/ 3 h 5"/>
                <a:gd name="T58" fmla="*/ 6 w 13"/>
                <a:gd name="T59" fmla="*/ 3 h 5"/>
                <a:gd name="T60" fmla="*/ 6 w 13"/>
                <a:gd name="T61" fmla="*/ 3 h 5"/>
                <a:gd name="T62" fmla="*/ 5 w 13"/>
                <a:gd name="T63" fmla="*/ 3 h 5"/>
                <a:gd name="T64" fmla="*/ 5 w 13"/>
                <a:gd name="T65" fmla="*/ 4 h 5"/>
                <a:gd name="T66" fmla="*/ 5 w 13"/>
                <a:gd name="T67" fmla="*/ 4 h 5"/>
                <a:gd name="T68" fmla="*/ 5 w 13"/>
                <a:gd name="T69" fmla="*/ 4 h 5"/>
                <a:gd name="T70" fmla="*/ 4 w 13"/>
                <a:gd name="T71" fmla="*/ 4 h 5"/>
                <a:gd name="T72" fmla="*/ 4 w 13"/>
                <a:gd name="T73" fmla="*/ 4 h 5"/>
                <a:gd name="T74" fmla="*/ 4 w 13"/>
                <a:gd name="T75" fmla="*/ 4 h 5"/>
                <a:gd name="T76" fmla="*/ 3 w 13"/>
                <a:gd name="T77" fmla="*/ 4 h 5"/>
                <a:gd name="T78" fmla="*/ 3 w 13"/>
                <a:gd name="T79" fmla="*/ 4 h 5"/>
                <a:gd name="T80" fmla="*/ 3 w 13"/>
                <a:gd name="T81" fmla="*/ 4 h 5"/>
                <a:gd name="T82" fmla="*/ 3 w 13"/>
                <a:gd name="T83" fmla="*/ 4 h 5"/>
                <a:gd name="T84" fmla="*/ 2 w 13"/>
                <a:gd name="T85" fmla="*/ 4 h 5"/>
                <a:gd name="T86" fmla="*/ 2 w 13"/>
                <a:gd name="T87" fmla="*/ 4 h 5"/>
                <a:gd name="T88" fmla="*/ 2 w 13"/>
                <a:gd name="T89" fmla="*/ 5 h 5"/>
                <a:gd name="T90" fmla="*/ 2 w 13"/>
                <a:gd name="T91" fmla="*/ 5 h 5"/>
                <a:gd name="T92" fmla="*/ 1 w 13"/>
                <a:gd name="T93" fmla="*/ 5 h 5"/>
                <a:gd name="T94" fmla="*/ 1 w 13"/>
                <a:gd name="T95" fmla="*/ 5 h 5"/>
                <a:gd name="T96" fmla="*/ 1 w 13"/>
                <a:gd name="T97" fmla="*/ 5 h 5"/>
                <a:gd name="T98" fmla="*/ 1 w 13"/>
                <a:gd name="T99" fmla="*/ 5 h 5"/>
                <a:gd name="T100" fmla="*/ 0 w 13"/>
                <a:gd name="T101" fmla="*/ 5 h 5"/>
                <a:gd name="T102" fmla="*/ 0 w 13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4" name="Freeform 2384"/>
            <p:cNvSpPr>
              <a:spLocks/>
            </p:cNvSpPr>
            <p:nvPr/>
          </p:nvSpPr>
          <p:spPr bwMode="auto">
            <a:xfrm>
              <a:off x="4935011" y="4861338"/>
              <a:ext cx="12796" cy="3937"/>
            </a:xfrm>
            <a:custGeom>
              <a:avLst/>
              <a:gdLst>
                <a:gd name="T0" fmla="*/ 13 w 13"/>
                <a:gd name="T1" fmla="*/ 0 h 4"/>
                <a:gd name="T2" fmla="*/ 13 w 13"/>
                <a:gd name="T3" fmla="*/ 0 h 4"/>
                <a:gd name="T4" fmla="*/ 13 w 13"/>
                <a:gd name="T5" fmla="*/ 0 h 4"/>
                <a:gd name="T6" fmla="*/ 13 w 13"/>
                <a:gd name="T7" fmla="*/ 0 h 4"/>
                <a:gd name="T8" fmla="*/ 12 w 13"/>
                <a:gd name="T9" fmla="*/ 0 h 4"/>
                <a:gd name="T10" fmla="*/ 12 w 13"/>
                <a:gd name="T11" fmla="*/ 0 h 4"/>
                <a:gd name="T12" fmla="*/ 12 w 13"/>
                <a:gd name="T13" fmla="*/ 0 h 4"/>
                <a:gd name="T14" fmla="*/ 12 w 13"/>
                <a:gd name="T15" fmla="*/ 1 h 4"/>
                <a:gd name="T16" fmla="*/ 11 w 13"/>
                <a:gd name="T17" fmla="*/ 1 h 4"/>
                <a:gd name="T18" fmla="*/ 11 w 13"/>
                <a:gd name="T19" fmla="*/ 1 h 4"/>
                <a:gd name="T20" fmla="*/ 11 w 13"/>
                <a:gd name="T21" fmla="*/ 1 h 4"/>
                <a:gd name="T22" fmla="*/ 10 w 13"/>
                <a:gd name="T23" fmla="*/ 1 h 4"/>
                <a:gd name="T24" fmla="*/ 10 w 13"/>
                <a:gd name="T25" fmla="*/ 1 h 4"/>
                <a:gd name="T26" fmla="*/ 10 w 13"/>
                <a:gd name="T27" fmla="*/ 1 h 4"/>
                <a:gd name="T28" fmla="*/ 10 w 13"/>
                <a:gd name="T29" fmla="*/ 1 h 4"/>
                <a:gd name="T30" fmla="*/ 9 w 13"/>
                <a:gd name="T31" fmla="*/ 1 h 4"/>
                <a:gd name="T32" fmla="*/ 9 w 13"/>
                <a:gd name="T33" fmla="*/ 2 h 4"/>
                <a:gd name="T34" fmla="*/ 9 w 13"/>
                <a:gd name="T35" fmla="*/ 2 h 4"/>
                <a:gd name="T36" fmla="*/ 9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8 w 13"/>
                <a:gd name="T43" fmla="*/ 2 h 4"/>
                <a:gd name="T44" fmla="*/ 8 w 13"/>
                <a:gd name="T45" fmla="*/ 2 h 4"/>
                <a:gd name="T46" fmla="*/ 8 w 13"/>
                <a:gd name="T47" fmla="*/ 2 h 4"/>
                <a:gd name="T48" fmla="*/ 7 w 13"/>
                <a:gd name="T49" fmla="*/ 2 h 4"/>
                <a:gd name="T50" fmla="*/ 7 w 13"/>
                <a:gd name="T51" fmla="*/ 2 h 4"/>
                <a:gd name="T52" fmla="*/ 7 w 13"/>
                <a:gd name="T53" fmla="*/ 2 h 4"/>
                <a:gd name="T54" fmla="*/ 6 w 13"/>
                <a:gd name="T55" fmla="*/ 2 h 4"/>
                <a:gd name="T56" fmla="*/ 6 w 13"/>
                <a:gd name="T57" fmla="*/ 2 h 4"/>
                <a:gd name="T58" fmla="*/ 6 w 13"/>
                <a:gd name="T59" fmla="*/ 2 h 4"/>
                <a:gd name="T60" fmla="*/ 6 w 13"/>
                <a:gd name="T61" fmla="*/ 3 h 4"/>
                <a:gd name="T62" fmla="*/ 5 w 13"/>
                <a:gd name="T63" fmla="*/ 3 h 4"/>
                <a:gd name="T64" fmla="*/ 5 w 13"/>
                <a:gd name="T65" fmla="*/ 3 h 4"/>
                <a:gd name="T66" fmla="*/ 5 w 13"/>
                <a:gd name="T67" fmla="*/ 3 h 4"/>
                <a:gd name="T68" fmla="*/ 5 w 13"/>
                <a:gd name="T69" fmla="*/ 3 h 4"/>
                <a:gd name="T70" fmla="*/ 4 w 13"/>
                <a:gd name="T71" fmla="*/ 3 h 4"/>
                <a:gd name="T72" fmla="*/ 4 w 13"/>
                <a:gd name="T73" fmla="*/ 3 h 4"/>
                <a:gd name="T74" fmla="*/ 4 w 13"/>
                <a:gd name="T75" fmla="*/ 3 h 4"/>
                <a:gd name="T76" fmla="*/ 3 w 13"/>
                <a:gd name="T77" fmla="*/ 3 h 4"/>
                <a:gd name="T78" fmla="*/ 3 w 13"/>
                <a:gd name="T79" fmla="*/ 3 h 4"/>
                <a:gd name="T80" fmla="*/ 3 w 13"/>
                <a:gd name="T81" fmla="*/ 3 h 4"/>
                <a:gd name="T82" fmla="*/ 3 w 13"/>
                <a:gd name="T83" fmla="*/ 3 h 4"/>
                <a:gd name="T84" fmla="*/ 2 w 13"/>
                <a:gd name="T85" fmla="*/ 3 h 4"/>
                <a:gd name="T86" fmla="*/ 2 w 13"/>
                <a:gd name="T87" fmla="*/ 3 h 4"/>
                <a:gd name="T88" fmla="*/ 2 w 13"/>
                <a:gd name="T89" fmla="*/ 3 h 4"/>
                <a:gd name="T90" fmla="*/ 2 w 13"/>
                <a:gd name="T91" fmla="*/ 4 h 4"/>
                <a:gd name="T92" fmla="*/ 1 w 13"/>
                <a:gd name="T93" fmla="*/ 4 h 4"/>
                <a:gd name="T94" fmla="*/ 1 w 13"/>
                <a:gd name="T95" fmla="*/ 4 h 4"/>
                <a:gd name="T96" fmla="*/ 1 w 13"/>
                <a:gd name="T97" fmla="*/ 4 h 4"/>
                <a:gd name="T98" fmla="*/ 1 w 13"/>
                <a:gd name="T99" fmla="*/ 4 h 4"/>
                <a:gd name="T100" fmla="*/ 0 w 13"/>
                <a:gd name="T101" fmla="*/ 4 h 4"/>
                <a:gd name="T102" fmla="*/ 0 w 13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5" name="Freeform 2385"/>
            <p:cNvSpPr>
              <a:spLocks/>
            </p:cNvSpPr>
            <p:nvPr/>
          </p:nvSpPr>
          <p:spPr bwMode="auto">
            <a:xfrm>
              <a:off x="4922216" y="4865275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3 w 13"/>
                <a:gd name="T7" fmla="*/ 0 h 3"/>
                <a:gd name="T8" fmla="*/ 12 w 13"/>
                <a:gd name="T9" fmla="*/ 0 h 3"/>
                <a:gd name="T10" fmla="*/ 12 w 13"/>
                <a:gd name="T11" fmla="*/ 0 h 3"/>
                <a:gd name="T12" fmla="*/ 12 w 13"/>
                <a:gd name="T13" fmla="*/ 1 h 3"/>
                <a:gd name="T14" fmla="*/ 12 w 13"/>
                <a:gd name="T15" fmla="*/ 1 h 3"/>
                <a:gd name="T16" fmla="*/ 11 w 13"/>
                <a:gd name="T17" fmla="*/ 1 h 3"/>
                <a:gd name="T18" fmla="*/ 11 w 13"/>
                <a:gd name="T19" fmla="*/ 1 h 3"/>
                <a:gd name="T20" fmla="*/ 11 w 13"/>
                <a:gd name="T21" fmla="*/ 1 h 3"/>
                <a:gd name="T22" fmla="*/ 11 w 13"/>
                <a:gd name="T23" fmla="*/ 1 h 3"/>
                <a:gd name="T24" fmla="*/ 10 w 13"/>
                <a:gd name="T25" fmla="*/ 1 h 3"/>
                <a:gd name="T26" fmla="*/ 10 w 13"/>
                <a:gd name="T27" fmla="*/ 1 h 3"/>
                <a:gd name="T28" fmla="*/ 10 w 13"/>
                <a:gd name="T29" fmla="*/ 1 h 3"/>
                <a:gd name="T30" fmla="*/ 9 w 13"/>
                <a:gd name="T31" fmla="*/ 1 h 3"/>
                <a:gd name="T32" fmla="*/ 9 w 13"/>
                <a:gd name="T33" fmla="*/ 1 h 3"/>
                <a:gd name="T34" fmla="*/ 9 w 13"/>
                <a:gd name="T35" fmla="*/ 1 h 3"/>
                <a:gd name="T36" fmla="*/ 9 w 13"/>
                <a:gd name="T37" fmla="*/ 1 h 3"/>
                <a:gd name="T38" fmla="*/ 9 w 13"/>
                <a:gd name="T39" fmla="*/ 1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1 h 3"/>
                <a:gd name="T46" fmla="*/ 8 w 13"/>
                <a:gd name="T47" fmla="*/ 2 h 3"/>
                <a:gd name="T48" fmla="*/ 7 w 13"/>
                <a:gd name="T49" fmla="*/ 2 h 3"/>
                <a:gd name="T50" fmla="*/ 7 w 13"/>
                <a:gd name="T51" fmla="*/ 2 h 3"/>
                <a:gd name="T52" fmla="*/ 7 w 13"/>
                <a:gd name="T53" fmla="*/ 2 h 3"/>
                <a:gd name="T54" fmla="*/ 6 w 13"/>
                <a:gd name="T55" fmla="*/ 2 h 3"/>
                <a:gd name="T56" fmla="*/ 6 w 13"/>
                <a:gd name="T57" fmla="*/ 2 h 3"/>
                <a:gd name="T58" fmla="*/ 6 w 13"/>
                <a:gd name="T59" fmla="*/ 2 h 3"/>
                <a:gd name="T60" fmla="*/ 6 w 13"/>
                <a:gd name="T61" fmla="*/ 2 h 3"/>
                <a:gd name="T62" fmla="*/ 5 w 13"/>
                <a:gd name="T63" fmla="*/ 2 h 3"/>
                <a:gd name="T64" fmla="*/ 5 w 13"/>
                <a:gd name="T65" fmla="*/ 2 h 3"/>
                <a:gd name="T66" fmla="*/ 5 w 13"/>
                <a:gd name="T67" fmla="*/ 2 h 3"/>
                <a:gd name="T68" fmla="*/ 5 w 13"/>
                <a:gd name="T69" fmla="*/ 2 h 3"/>
                <a:gd name="T70" fmla="*/ 4 w 13"/>
                <a:gd name="T71" fmla="*/ 2 h 3"/>
                <a:gd name="T72" fmla="*/ 4 w 13"/>
                <a:gd name="T73" fmla="*/ 2 h 3"/>
                <a:gd name="T74" fmla="*/ 4 w 13"/>
                <a:gd name="T75" fmla="*/ 2 h 3"/>
                <a:gd name="T76" fmla="*/ 3 w 13"/>
                <a:gd name="T77" fmla="*/ 2 h 3"/>
                <a:gd name="T78" fmla="*/ 3 w 13"/>
                <a:gd name="T79" fmla="*/ 2 h 3"/>
                <a:gd name="T80" fmla="*/ 3 w 13"/>
                <a:gd name="T81" fmla="*/ 2 h 3"/>
                <a:gd name="T82" fmla="*/ 3 w 13"/>
                <a:gd name="T83" fmla="*/ 3 h 3"/>
                <a:gd name="T84" fmla="*/ 3 w 13"/>
                <a:gd name="T85" fmla="*/ 3 h 3"/>
                <a:gd name="T86" fmla="*/ 2 w 13"/>
                <a:gd name="T87" fmla="*/ 3 h 3"/>
                <a:gd name="T88" fmla="*/ 2 w 13"/>
                <a:gd name="T89" fmla="*/ 3 h 3"/>
                <a:gd name="T90" fmla="*/ 2 w 13"/>
                <a:gd name="T91" fmla="*/ 3 h 3"/>
                <a:gd name="T92" fmla="*/ 2 w 13"/>
                <a:gd name="T93" fmla="*/ 3 h 3"/>
                <a:gd name="T94" fmla="*/ 1 w 13"/>
                <a:gd name="T95" fmla="*/ 3 h 3"/>
                <a:gd name="T96" fmla="*/ 1 w 13"/>
                <a:gd name="T97" fmla="*/ 3 h 3"/>
                <a:gd name="T98" fmla="*/ 1 w 13"/>
                <a:gd name="T99" fmla="*/ 3 h 3"/>
                <a:gd name="T100" fmla="*/ 1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6" name="Freeform 2386"/>
            <p:cNvSpPr>
              <a:spLocks/>
            </p:cNvSpPr>
            <p:nvPr/>
          </p:nvSpPr>
          <p:spPr bwMode="auto">
            <a:xfrm>
              <a:off x="4910404" y="4868228"/>
              <a:ext cx="12796" cy="2953"/>
            </a:xfrm>
            <a:custGeom>
              <a:avLst/>
              <a:gdLst>
                <a:gd name="T0" fmla="*/ 13 w 13"/>
                <a:gd name="T1" fmla="*/ 0 h 3"/>
                <a:gd name="T2" fmla="*/ 12 w 13"/>
                <a:gd name="T3" fmla="*/ 0 h 3"/>
                <a:gd name="T4" fmla="*/ 12 w 13"/>
                <a:gd name="T5" fmla="*/ 0 h 3"/>
                <a:gd name="T6" fmla="*/ 12 w 13"/>
                <a:gd name="T7" fmla="*/ 0 h 3"/>
                <a:gd name="T8" fmla="*/ 11 w 13"/>
                <a:gd name="T9" fmla="*/ 0 h 3"/>
                <a:gd name="T10" fmla="*/ 11 w 13"/>
                <a:gd name="T11" fmla="*/ 1 h 3"/>
                <a:gd name="T12" fmla="*/ 11 w 13"/>
                <a:gd name="T13" fmla="*/ 1 h 3"/>
                <a:gd name="T14" fmla="*/ 11 w 13"/>
                <a:gd name="T15" fmla="*/ 1 h 3"/>
                <a:gd name="T16" fmla="*/ 10 w 13"/>
                <a:gd name="T17" fmla="*/ 1 h 3"/>
                <a:gd name="T18" fmla="*/ 10 w 13"/>
                <a:gd name="T19" fmla="*/ 1 h 3"/>
                <a:gd name="T20" fmla="*/ 10 w 13"/>
                <a:gd name="T21" fmla="*/ 1 h 3"/>
                <a:gd name="T22" fmla="*/ 10 w 13"/>
                <a:gd name="T23" fmla="*/ 1 h 3"/>
                <a:gd name="T24" fmla="*/ 10 w 13"/>
                <a:gd name="T25" fmla="*/ 1 h 3"/>
                <a:gd name="T26" fmla="*/ 9 w 13"/>
                <a:gd name="T27" fmla="*/ 1 h 3"/>
                <a:gd name="T28" fmla="*/ 9 w 13"/>
                <a:gd name="T29" fmla="*/ 1 h 3"/>
                <a:gd name="T30" fmla="*/ 9 w 13"/>
                <a:gd name="T31" fmla="*/ 1 h 3"/>
                <a:gd name="T32" fmla="*/ 8 w 13"/>
                <a:gd name="T33" fmla="*/ 1 h 3"/>
                <a:gd name="T34" fmla="*/ 8 w 13"/>
                <a:gd name="T35" fmla="*/ 1 h 3"/>
                <a:gd name="T36" fmla="*/ 8 w 13"/>
                <a:gd name="T37" fmla="*/ 1 h 3"/>
                <a:gd name="T38" fmla="*/ 8 w 13"/>
                <a:gd name="T39" fmla="*/ 1 h 3"/>
                <a:gd name="T40" fmla="*/ 7 w 13"/>
                <a:gd name="T41" fmla="*/ 1 h 3"/>
                <a:gd name="T42" fmla="*/ 7 w 13"/>
                <a:gd name="T43" fmla="*/ 1 h 3"/>
                <a:gd name="T44" fmla="*/ 7 w 13"/>
                <a:gd name="T45" fmla="*/ 1 h 3"/>
                <a:gd name="T46" fmla="*/ 7 w 13"/>
                <a:gd name="T47" fmla="*/ 1 h 3"/>
                <a:gd name="T48" fmla="*/ 6 w 13"/>
                <a:gd name="T49" fmla="*/ 1 h 3"/>
                <a:gd name="T50" fmla="*/ 6 w 13"/>
                <a:gd name="T51" fmla="*/ 1 h 3"/>
                <a:gd name="T52" fmla="*/ 6 w 13"/>
                <a:gd name="T53" fmla="*/ 2 h 3"/>
                <a:gd name="T54" fmla="*/ 5 w 13"/>
                <a:gd name="T55" fmla="*/ 2 h 3"/>
                <a:gd name="T56" fmla="*/ 5 w 13"/>
                <a:gd name="T57" fmla="*/ 2 h 3"/>
                <a:gd name="T58" fmla="*/ 5 w 13"/>
                <a:gd name="T59" fmla="*/ 2 h 3"/>
                <a:gd name="T60" fmla="*/ 5 w 13"/>
                <a:gd name="T61" fmla="*/ 2 h 3"/>
                <a:gd name="T62" fmla="*/ 5 w 13"/>
                <a:gd name="T63" fmla="*/ 2 h 3"/>
                <a:gd name="T64" fmla="*/ 4 w 13"/>
                <a:gd name="T65" fmla="*/ 2 h 3"/>
                <a:gd name="T66" fmla="*/ 4 w 13"/>
                <a:gd name="T67" fmla="*/ 2 h 3"/>
                <a:gd name="T68" fmla="*/ 4 w 13"/>
                <a:gd name="T69" fmla="*/ 2 h 3"/>
                <a:gd name="T70" fmla="*/ 4 w 13"/>
                <a:gd name="T71" fmla="*/ 2 h 3"/>
                <a:gd name="T72" fmla="*/ 3 w 13"/>
                <a:gd name="T73" fmla="*/ 2 h 3"/>
                <a:gd name="T74" fmla="*/ 3 w 13"/>
                <a:gd name="T75" fmla="*/ 2 h 3"/>
                <a:gd name="T76" fmla="*/ 3 w 13"/>
                <a:gd name="T77" fmla="*/ 2 h 3"/>
                <a:gd name="T78" fmla="*/ 3 w 13"/>
                <a:gd name="T79" fmla="*/ 2 h 3"/>
                <a:gd name="T80" fmla="*/ 2 w 13"/>
                <a:gd name="T81" fmla="*/ 2 h 3"/>
                <a:gd name="T82" fmla="*/ 2 w 13"/>
                <a:gd name="T83" fmla="*/ 2 h 3"/>
                <a:gd name="T84" fmla="*/ 2 w 13"/>
                <a:gd name="T85" fmla="*/ 2 h 3"/>
                <a:gd name="T86" fmla="*/ 1 w 13"/>
                <a:gd name="T87" fmla="*/ 2 h 3"/>
                <a:gd name="T88" fmla="*/ 1 w 13"/>
                <a:gd name="T89" fmla="*/ 2 h 3"/>
                <a:gd name="T90" fmla="*/ 1 w 13"/>
                <a:gd name="T91" fmla="*/ 2 h 3"/>
                <a:gd name="T92" fmla="*/ 1 w 13"/>
                <a:gd name="T93" fmla="*/ 2 h 3"/>
                <a:gd name="T94" fmla="*/ 1 w 13"/>
                <a:gd name="T95" fmla="*/ 2 h 3"/>
                <a:gd name="T96" fmla="*/ 0 w 13"/>
                <a:gd name="T97" fmla="*/ 2 h 3"/>
                <a:gd name="T98" fmla="*/ 0 w 13"/>
                <a:gd name="T99" fmla="*/ 2 h 3"/>
                <a:gd name="T100" fmla="*/ 0 w 13"/>
                <a:gd name="T101" fmla="*/ 3 h 3"/>
                <a:gd name="T102" fmla="*/ 0 w 13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7" name="Freeform 2387"/>
            <p:cNvSpPr>
              <a:spLocks/>
            </p:cNvSpPr>
            <p:nvPr/>
          </p:nvSpPr>
          <p:spPr bwMode="auto">
            <a:xfrm>
              <a:off x="4897610" y="4871180"/>
              <a:ext cx="12796" cy="985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2 w 13"/>
                <a:gd name="T9" fmla="*/ 0 h 1"/>
                <a:gd name="T10" fmla="*/ 11 w 13"/>
                <a:gd name="T11" fmla="*/ 0 h 1"/>
                <a:gd name="T12" fmla="*/ 11 w 13"/>
                <a:gd name="T13" fmla="*/ 0 h 1"/>
                <a:gd name="T14" fmla="*/ 11 w 13"/>
                <a:gd name="T15" fmla="*/ 0 h 1"/>
                <a:gd name="T16" fmla="*/ 11 w 13"/>
                <a:gd name="T17" fmla="*/ 0 h 1"/>
                <a:gd name="T18" fmla="*/ 10 w 13"/>
                <a:gd name="T19" fmla="*/ 0 h 1"/>
                <a:gd name="T20" fmla="*/ 10 w 13"/>
                <a:gd name="T21" fmla="*/ 0 h 1"/>
                <a:gd name="T22" fmla="*/ 10 w 13"/>
                <a:gd name="T23" fmla="*/ 0 h 1"/>
                <a:gd name="T24" fmla="*/ 10 w 13"/>
                <a:gd name="T25" fmla="*/ 0 h 1"/>
                <a:gd name="T26" fmla="*/ 9 w 13"/>
                <a:gd name="T27" fmla="*/ 0 h 1"/>
                <a:gd name="T28" fmla="*/ 9 w 13"/>
                <a:gd name="T29" fmla="*/ 0 h 1"/>
                <a:gd name="T30" fmla="*/ 9 w 13"/>
                <a:gd name="T31" fmla="*/ 0 h 1"/>
                <a:gd name="T32" fmla="*/ 9 w 13"/>
                <a:gd name="T33" fmla="*/ 0 h 1"/>
                <a:gd name="T34" fmla="*/ 8 w 13"/>
                <a:gd name="T35" fmla="*/ 0 h 1"/>
                <a:gd name="T36" fmla="*/ 8 w 13"/>
                <a:gd name="T37" fmla="*/ 0 h 1"/>
                <a:gd name="T38" fmla="*/ 8 w 13"/>
                <a:gd name="T39" fmla="*/ 0 h 1"/>
                <a:gd name="T40" fmla="*/ 8 w 13"/>
                <a:gd name="T41" fmla="*/ 0 h 1"/>
                <a:gd name="T42" fmla="*/ 7 w 13"/>
                <a:gd name="T43" fmla="*/ 0 h 1"/>
                <a:gd name="T44" fmla="*/ 7 w 13"/>
                <a:gd name="T45" fmla="*/ 0 h 1"/>
                <a:gd name="T46" fmla="*/ 7 w 13"/>
                <a:gd name="T47" fmla="*/ 0 h 1"/>
                <a:gd name="T48" fmla="*/ 7 w 13"/>
                <a:gd name="T49" fmla="*/ 0 h 1"/>
                <a:gd name="T50" fmla="*/ 6 w 13"/>
                <a:gd name="T51" fmla="*/ 0 h 1"/>
                <a:gd name="T52" fmla="*/ 6 w 13"/>
                <a:gd name="T53" fmla="*/ 0 h 1"/>
                <a:gd name="T54" fmla="*/ 6 w 13"/>
                <a:gd name="T55" fmla="*/ 0 h 1"/>
                <a:gd name="T56" fmla="*/ 6 w 13"/>
                <a:gd name="T57" fmla="*/ 1 h 1"/>
                <a:gd name="T58" fmla="*/ 5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4 w 13"/>
                <a:gd name="T67" fmla="*/ 1 h 1"/>
                <a:gd name="T68" fmla="*/ 4 w 13"/>
                <a:gd name="T69" fmla="*/ 1 h 1"/>
                <a:gd name="T70" fmla="*/ 4 w 13"/>
                <a:gd name="T71" fmla="*/ 1 h 1"/>
                <a:gd name="T72" fmla="*/ 4 w 13"/>
                <a:gd name="T73" fmla="*/ 1 h 1"/>
                <a:gd name="T74" fmla="*/ 3 w 13"/>
                <a:gd name="T75" fmla="*/ 1 h 1"/>
                <a:gd name="T76" fmla="*/ 3 w 13"/>
                <a:gd name="T77" fmla="*/ 1 h 1"/>
                <a:gd name="T78" fmla="*/ 3 w 13"/>
                <a:gd name="T79" fmla="*/ 1 h 1"/>
                <a:gd name="T80" fmla="*/ 3 w 13"/>
                <a:gd name="T81" fmla="*/ 1 h 1"/>
                <a:gd name="T82" fmla="*/ 2 w 13"/>
                <a:gd name="T83" fmla="*/ 1 h 1"/>
                <a:gd name="T84" fmla="*/ 2 w 13"/>
                <a:gd name="T85" fmla="*/ 1 h 1"/>
                <a:gd name="T86" fmla="*/ 2 w 13"/>
                <a:gd name="T87" fmla="*/ 1 h 1"/>
                <a:gd name="T88" fmla="*/ 1 w 13"/>
                <a:gd name="T89" fmla="*/ 1 h 1"/>
                <a:gd name="T90" fmla="*/ 1 w 13"/>
                <a:gd name="T91" fmla="*/ 1 h 1"/>
                <a:gd name="T92" fmla="*/ 1 w 13"/>
                <a:gd name="T93" fmla="*/ 1 h 1"/>
                <a:gd name="T94" fmla="*/ 1 w 13"/>
                <a:gd name="T95" fmla="*/ 1 h 1"/>
                <a:gd name="T96" fmla="*/ 1 w 13"/>
                <a:gd name="T97" fmla="*/ 1 h 1"/>
                <a:gd name="T98" fmla="*/ 0 w 13"/>
                <a:gd name="T99" fmla="*/ 1 h 1"/>
                <a:gd name="T100" fmla="*/ 0 w 13"/>
                <a:gd name="T101" fmla="*/ 1 h 1"/>
                <a:gd name="T102" fmla="*/ 0 w 13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8" name="Freeform 2388"/>
            <p:cNvSpPr>
              <a:spLocks/>
            </p:cNvSpPr>
            <p:nvPr/>
          </p:nvSpPr>
          <p:spPr bwMode="auto">
            <a:xfrm>
              <a:off x="4884814" y="4872165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2 w 13"/>
                <a:gd name="T7" fmla="*/ 1 h 2"/>
                <a:gd name="T8" fmla="*/ 12 w 13"/>
                <a:gd name="T9" fmla="*/ 1 h 2"/>
                <a:gd name="T10" fmla="*/ 12 w 13"/>
                <a:gd name="T11" fmla="*/ 1 h 2"/>
                <a:gd name="T12" fmla="*/ 11 w 13"/>
                <a:gd name="T13" fmla="*/ 1 h 2"/>
                <a:gd name="T14" fmla="*/ 11 w 13"/>
                <a:gd name="T15" fmla="*/ 1 h 2"/>
                <a:gd name="T16" fmla="*/ 11 w 13"/>
                <a:gd name="T17" fmla="*/ 1 h 2"/>
                <a:gd name="T18" fmla="*/ 11 w 13"/>
                <a:gd name="T19" fmla="*/ 1 h 2"/>
                <a:gd name="T20" fmla="*/ 10 w 13"/>
                <a:gd name="T21" fmla="*/ 1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4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1 w 13"/>
                <a:gd name="T93" fmla="*/ 1 h 2"/>
                <a:gd name="T94" fmla="*/ 1 w 13"/>
                <a:gd name="T95" fmla="*/ 1 h 2"/>
                <a:gd name="T96" fmla="*/ 1 w 13"/>
                <a:gd name="T97" fmla="*/ 1 h 2"/>
                <a:gd name="T98" fmla="*/ 1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39" name="Freeform 2389"/>
            <p:cNvSpPr>
              <a:spLocks/>
            </p:cNvSpPr>
            <p:nvPr/>
          </p:nvSpPr>
          <p:spPr bwMode="auto">
            <a:xfrm>
              <a:off x="4873003" y="4874133"/>
              <a:ext cx="11811" cy="0"/>
            </a:xfrm>
            <a:custGeom>
              <a:avLst/>
              <a:gdLst>
                <a:gd name="T0" fmla="*/ 12 w 12"/>
                <a:gd name="T1" fmla="*/ 12 w 12"/>
                <a:gd name="T2" fmla="*/ 12 w 12"/>
                <a:gd name="T3" fmla="*/ 12 w 12"/>
                <a:gd name="T4" fmla="*/ 11 w 12"/>
                <a:gd name="T5" fmla="*/ 11 w 12"/>
                <a:gd name="T6" fmla="*/ 11 w 12"/>
                <a:gd name="T7" fmla="*/ 11 w 12"/>
                <a:gd name="T8" fmla="*/ 11 w 12"/>
                <a:gd name="T9" fmla="*/ 10 w 12"/>
                <a:gd name="T10" fmla="*/ 10 w 12"/>
                <a:gd name="T11" fmla="*/ 10 w 12"/>
                <a:gd name="T12" fmla="*/ 9 w 12"/>
                <a:gd name="T13" fmla="*/ 9 w 12"/>
                <a:gd name="T14" fmla="*/ 9 w 12"/>
                <a:gd name="T15" fmla="*/ 9 w 12"/>
                <a:gd name="T16" fmla="*/ 8 w 12"/>
                <a:gd name="T17" fmla="*/ 8 w 12"/>
                <a:gd name="T18" fmla="*/ 8 w 12"/>
                <a:gd name="T19" fmla="*/ 8 w 12"/>
                <a:gd name="T20" fmla="*/ 8 w 12"/>
                <a:gd name="T21" fmla="*/ 7 w 12"/>
                <a:gd name="T22" fmla="*/ 7 w 12"/>
                <a:gd name="T23" fmla="*/ 7 w 12"/>
                <a:gd name="T24" fmla="*/ 6 w 12"/>
                <a:gd name="T25" fmla="*/ 6 w 12"/>
                <a:gd name="T26" fmla="*/ 6 w 12"/>
                <a:gd name="T27" fmla="*/ 6 w 12"/>
                <a:gd name="T28" fmla="*/ 5 w 12"/>
                <a:gd name="T29" fmla="*/ 5 w 12"/>
                <a:gd name="T30" fmla="*/ 5 w 12"/>
                <a:gd name="T31" fmla="*/ 5 w 12"/>
                <a:gd name="T32" fmla="*/ 4 w 12"/>
                <a:gd name="T33" fmla="*/ 4 w 12"/>
                <a:gd name="T34" fmla="*/ 4 w 12"/>
                <a:gd name="T35" fmla="*/ 4 w 12"/>
                <a:gd name="T36" fmla="*/ 3 w 12"/>
                <a:gd name="T37" fmla="*/ 3 w 12"/>
                <a:gd name="T38" fmla="*/ 3 w 12"/>
                <a:gd name="T39" fmla="*/ 3 w 12"/>
                <a:gd name="T40" fmla="*/ 2 w 12"/>
                <a:gd name="T41" fmla="*/ 2 w 12"/>
                <a:gd name="T42" fmla="*/ 2 w 12"/>
                <a:gd name="T43" fmla="*/ 2 w 12"/>
                <a:gd name="T44" fmla="*/ 1 w 12"/>
                <a:gd name="T45" fmla="*/ 1 w 12"/>
                <a:gd name="T46" fmla="*/ 1 w 12"/>
                <a:gd name="T47" fmla="*/ 1 w 12"/>
                <a:gd name="T48" fmla="*/ 1 w 12"/>
                <a:gd name="T49" fmla="*/ 0 w 12"/>
                <a:gd name="T50" fmla="*/ 0 w 12"/>
                <a:gd name="T51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0" name="Freeform 2390"/>
            <p:cNvSpPr>
              <a:spLocks/>
            </p:cNvSpPr>
            <p:nvPr/>
          </p:nvSpPr>
          <p:spPr bwMode="auto">
            <a:xfrm>
              <a:off x="4860208" y="4874133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2 w 13"/>
                <a:gd name="T3" fmla="*/ 12 w 13"/>
                <a:gd name="T4" fmla="*/ 12 w 13"/>
                <a:gd name="T5" fmla="*/ 12 w 13"/>
                <a:gd name="T6" fmla="*/ 11 w 13"/>
                <a:gd name="T7" fmla="*/ 11 w 13"/>
                <a:gd name="T8" fmla="*/ 11 w 13"/>
                <a:gd name="T9" fmla="*/ 11 w 13"/>
                <a:gd name="T10" fmla="*/ 11 w 13"/>
                <a:gd name="T11" fmla="*/ 10 w 13"/>
                <a:gd name="T12" fmla="*/ 10 w 13"/>
                <a:gd name="T13" fmla="*/ 10 w 13"/>
                <a:gd name="T14" fmla="*/ 9 w 13"/>
                <a:gd name="T15" fmla="*/ 9 w 13"/>
                <a:gd name="T16" fmla="*/ 9 w 13"/>
                <a:gd name="T17" fmla="*/ 9 w 13"/>
                <a:gd name="T18" fmla="*/ 8 w 13"/>
                <a:gd name="T19" fmla="*/ 8 w 13"/>
                <a:gd name="T20" fmla="*/ 8 w 13"/>
                <a:gd name="T21" fmla="*/ 8 w 13"/>
                <a:gd name="T22" fmla="*/ 7 w 13"/>
                <a:gd name="T23" fmla="*/ 7 w 13"/>
                <a:gd name="T24" fmla="*/ 7 w 13"/>
                <a:gd name="T25" fmla="*/ 7 w 13"/>
                <a:gd name="T26" fmla="*/ 6 w 13"/>
                <a:gd name="T27" fmla="*/ 6 w 13"/>
                <a:gd name="T28" fmla="*/ 6 w 13"/>
                <a:gd name="T29" fmla="*/ 6 w 13"/>
                <a:gd name="T30" fmla="*/ 5 w 13"/>
                <a:gd name="T31" fmla="*/ 5 w 13"/>
                <a:gd name="T32" fmla="*/ 5 w 13"/>
                <a:gd name="T33" fmla="*/ 5 w 13"/>
                <a:gd name="T34" fmla="*/ 4 w 13"/>
                <a:gd name="T35" fmla="*/ 4 w 13"/>
                <a:gd name="T36" fmla="*/ 4 w 13"/>
                <a:gd name="T37" fmla="*/ 4 w 13"/>
                <a:gd name="T38" fmla="*/ 3 w 13"/>
                <a:gd name="T39" fmla="*/ 3 w 13"/>
                <a:gd name="T40" fmla="*/ 3 w 13"/>
                <a:gd name="T41" fmla="*/ 3 w 13"/>
                <a:gd name="T42" fmla="*/ 2 w 13"/>
                <a:gd name="T43" fmla="*/ 2 w 13"/>
                <a:gd name="T44" fmla="*/ 2 w 13"/>
                <a:gd name="T45" fmla="*/ 2 w 13"/>
                <a:gd name="T46" fmla="*/ 1 w 13"/>
                <a:gd name="T47" fmla="*/ 1 w 13"/>
                <a:gd name="T48" fmla="*/ 1 w 13"/>
                <a:gd name="T49" fmla="*/ 1 w 13"/>
                <a:gd name="T50" fmla="*/ 1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1" name="Freeform 2391"/>
            <p:cNvSpPr>
              <a:spLocks/>
            </p:cNvSpPr>
            <p:nvPr/>
          </p:nvSpPr>
          <p:spPr bwMode="auto">
            <a:xfrm>
              <a:off x="4848397" y="4874133"/>
              <a:ext cx="12796" cy="0"/>
            </a:xfrm>
            <a:custGeom>
              <a:avLst/>
              <a:gdLst>
                <a:gd name="T0" fmla="*/ 13 w 13"/>
                <a:gd name="T1" fmla="*/ 12 w 13"/>
                <a:gd name="T2" fmla="*/ 12 w 13"/>
                <a:gd name="T3" fmla="*/ 12 w 13"/>
                <a:gd name="T4" fmla="*/ 11 w 13"/>
                <a:gd name="T5" fmla="*/ 11 w 13"/>
                <a:gd name="T6" fmla="*/ 11 w 13"/>
                <a:gd name="T7" fmla="*/ 11 w 13"/>
                <a:gd name="T8" fmla="*/ 10 w 13"/>
                <a:gd name="T9" fmla="*/ 10 w 13"/>
                <a:gd name="T10" fmla="*/ 10 w 13"/>
                <a:gd name="T11" fmla="*/ 10 w 13"/>
                <a:gd name="T12" fmla="*/ 10 w 13"/>
                <a:gd name="T13" fmla="*/ 9 w 13"/>
                <a:gd name="T14" fmla="*/ 9 w 13"/>
                <a:gd name="T15" fmla="*/ 9 w 13"/>
                <a:gd name="T16" fmla="*/ 8 w 13"/>
                <a:gd name="T17" fmla="*/ 8 w 13"/>
                <a:gd name="T18" fmla="*/ 8 w 13"/>
                <a:gd name="T19" fmla="*/ 8 w 13"/>
                <a:gd name="T20" fmla="*/ 7 w 13"/>
                <a:gd name="T21" fmla="*/ 7 w 13"/>
                <a:gd name="T22" fmla="*/ 7 w 13"/>
                <a:gd name="T23" fmla="*/ 7 w 13"/>
                <a:gd name="T24" fmla="*/ 7 w 13"/>
                <a:gd name="T25" fmla="*/ 6 w 13"/>
                <a:gd name="T26" fmla="*/ 6 w 13"/>
                <a:gd name="T27" fmla="*/ 6 w 13"/>
                <a:gd name="T28" fmla="*/ 5 w 13"/>
                <a:gd name="T29" fmla="*/ 5 w 13"/>
                <a:gd name="T30" fmla="*/ 5 w 13"/>
                <a:gd name="T31" fmla="*/ 5 w 13"/>
                <a:gd name="T32" fmla="*/ 4 w 13"/>
                <a:gd name="T33" fmla="*/ 4 w 13"/>
                <a:gd name="T34" fmla="*/ 4 w 13"/>
                <a:gd name="T35" fmla="*/ 4 w 13"/>
                <a:gd name="T36" fmla="*/ 4 w 13"/>
                <a:gd name="T37" fmla="*/ 3 w 13"/>
                <a:gd name="T38" fmla="*/ 3 w 13"/>
                <a:gd name="T39" fmla="*/ 3 w 13"/>
                <a:gd name="T40" fmla="*/ 3 w 13"/>
                <a:gd name="T41" fmla="*/ 2 w 13"/>
                <a:gd name="T42" fmla="*/ 2 w 13"/>
                <a:gd name="T43" fmla="*/ 2 w 13"/>
                <a:gd name="T44" fmla="*/ 1 w 13"/>
                <a:gd name="T45" fmla="*/ 1 w 13"/>
                <a:gd name="T46" fmla="*/ 1 w 13"/>
                <a:gd name="T47" fmla="*/ 1 w 13"/>
                <a:gd name="T48" fmla="*/ 1 w 13"/>
                <a:gd name="T49" fmla="*/ 0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2" name="Freeform 2392"/>
            <p:cNvSpPr>
              <a:spLocks/>
            </p:cNvSpPr>
            <p:nvPr/>
          </p:nvSpPr>
          <p:spPr bwMode="auto">
            <a:xfrm>
              <a:off x="4836586" y="4873149"/>
              <a:ext cx="11811" cy="985"/>
            </a:xfrm>
            <a:custGeom>
              <a:avLst/>
              <a:gdLst>
                <a:gd name="T0" fmla="*/ 12 w 12"/>
                <a:gd name="T1" fmla="*/ 1 h 1"/>
                <a:gd name="T2" fmla="*/ 12 w 12"/>
                <a:gd name="T3" fmla="*/ 1 h 1"/>
                <a:gd name="T4" fmla="*/ 12 w 12"/>
                <a:gd name="T5" fmla="*/ 1 h 1"/>
                <a:gd name="T6" fmla="*/ 11 w 12"/>
                <a:gd name="T7" fmla="*/ 1 h 1"/>
                <a:gd name="T8" fmla="*/ 11 w 12"/>
                <a:gd name="T9" fmla="*/ 1 h 1"/>
                <a:gd name="T10" fmla="*/ 11 w 12"/>
                <a:gd name="T11" fmla="*/ 1 h 1"/>
                <a:gd name="T12" fmla="*/ 11 w 12"/>
                <a:gd name="T13" fmla="*/ 1 h 1"/>
                <a:gd name="T14" fmla="*/ 10 w 12"/>
                <a:gd name="T15" fmla="*/ 1 h 1"/>
                <a:gd name="T16" fmla="*/ 10 w 12"/>
                <a:gd name="T17" fmla="*/ 1 h 1"/>
                <a:gd name="T18" fmla="*/ 10 w 12"/>
                <a:gd name="T19" fmla="*/ 1 h 1"/>
                <a:gd name="T20" fmla="*/ 10 w 12"/>
                <a:gd name="T21" fmla="*/ 1 h 1"/>
                <a:gd name="T22" fmla="*/ 9 w 12"/>
                <a:gd name="T23" fmla="*/ 1 h 1"/>
                <a:gd name="T24" fmla="*/ 9 w 12"/>
                <a:gd name="T25" fmla="*/ 1 h 1"/>
                <a:gd name="T26" fmla="*/ 9 w 12"/>
                <a:gd name="T27" fmla="*/ 1 h 1"/>
                <a:gd name="T28" fmla="*/ 9 w 12"/>
                <a:gd name="T29" fmla="*/ 1 h 1"/>
                <a:gd name="T30" fmla="*/ 8 w 12"/>
                <a:gd name="T31" fmla="*/ 1 h 1"/>
                <a:gd name="T32" fmla="*/ 8 w 12"/>
                <a:gd name="T33" fmla="*/ 1 h 1"/>
                <a:gd name="T34" fmla="*/ 8 w 12"/>
                <a:gd name="T35" fmla="*/ 1 h 1"/>
                <a:gd name="T36" fmla="*/ 8 w 12"/>
                <a:gd name="T37" fmla="*/ 1 h 1"/>
                <a:gd name="T38" fmla="*/ 7 w 12"/>
                <a:gd name="T39" fmla="*/ 1 h 1"/>
                <a:gd name="T40" fmla="*/ 7 w 12"/>
                <a:gd name="T41" fmla="*/ 1 h 1"/>
                <a:gd name="T42" fmla="*/ 7 w 12"/>
                <a:gd name="T43" fmla="*/ 1 h 1"/>
                <a:gd name="T44" fmla="*/ 7 w 12"/>
                <a:gd name="T45" fmla="*/ 1 h 1"/>
                <a:gd name="T46" fmla="*/ 6 w 12"/>
                <a:gd name="T47" fmla="*/ 1 h 1"/>
                <a:gd name="T48" fmla="*/ 6 w 12"/>
                <a:gd name="T49" fmla="*/ 1 h 1"/>
                <a:gd name="T50" fmla="*/ 6 w 12"/>
                <a:gd name="T51" fmla="*/ 1 h 1"/>
                <a:gd name="T52" fmla="*/ 6 w 12"/>
                <a:gd name="T53" fmla="*/ 1 h 1"/>
                <a:gd name="T54" fmla="*/ 5 w 12"/>
                <a:gd name="T55" fmla="*/ 1 h 1"/>
                <a:gd name="T56" fmla="*/ 5 w 12"/>
                <a:gd name="T57" fmla="*/ 1 h 1"/>
                <a:gd name="T58" fmla="*/ 5 w 12"/>
                <a:gd name="T59" fmla="*/ 1 h 1"/>
                <a:gd name="T60" fmla="*/ 5 w 12"/>
                <a:gd name="T61" fmla="*/ 1 h 1"/>
                <a:gd name="T62" fmla="*/ 5 w 12"/>
                <a:gd name="T63" fmla="*/ 1 h 1"/>
                <a:gd name="T64" fmla="*/ 4 w 12"/>
                <a:gd name="T65" fmla="*/ 1 h 1"/>
                <a:gd name="T66" fmla="*/ 4 w 12"/>
                <a:gd name="T67" fmla="*/ 1 h 1"/>
                <a:gd name="T68" fmla="*/ 4 w 12"/>
                <a:gd name="T69" fmla="*/ 1 h 1"/>
                <a:gd name="T70" fmla="*/ 3 w 12"/>
                <a:gd name="T71" fmla="*/ 0 h 1"/>
                <a:gd name="T72" fmla="*/ 3 w 12"/>
                <a:gd name="T73" fmla="*/ 0 h 1"/>
                <a:gd name="T74" fmla="*/ 3 w 12"/>
                <a:gd name="T75" fmla="*/ 0 h 1"/>
                <a:gd name="T76" fmla="*/ 3 w 12"/>
                <a:gd name="T77" fmla="*/ 0 h 1"/>
                <a:gd name="T78" fmla="*/ 3 w 12"/>
                <a:gd name="T79" fmla="*/ 0 h 1"/>
                <a:gd name="T80" fmla="*/ 2 w 12"/>
                <a:gd name="T81" fmla="*/ 0 h 1"/>
                <a:gd name="T82" fmla="*/ 2 w 12"/>
                <a:gd name="T83" fmla="*/ 0 h 1"/>
                <a:gd name="T84" fmla="*/ 2 w 12"/>
                <a:gd name="T85" fmla="*/ 0 h 1"/>
                <a:gd name="T86" fmla="*/ 2 w 12"/>
                <a:gd name="T87" fmla="*/ 0 h 1"/>
                <a:gd name="T88" fmla="*/ 1 w 12"/>
                <a:gd name="T89" fmla="*/ 0 h 1"/>
                <a:gd name="T90" fmla="*/ 1 w 12"/>
                <a:gd name="T91" fmla="*/ 0 h 1"/>
                <a:gd name="T92" fmla="*/ 1 w 12"/>
                <a:gd name="T93" fmla="*/ 0 h 1"/>
                <a:gd name="T94" fmla="*/ 0 w 12"/>
                <a:gd name="T95" fmla="*/ 0 h 1"/>
                <a:gd name="T96" fmla="*/ 0 w 12"/>
                <a:gd name="T97" fmla="*/ 0 h 1"/>
                <a:gd name="T98" fmla="*/ 0 w 12"/>
                <a:gd name="T99" fmla="*/ 0 h 1"/>
                <a:gd name="T100" fmla="*/ 0 w 12"/>
                <a:gd name="T101" fmla="*/ 0 h 1"/>
                <a:gd name="T102" fmla="*/ 0 w 12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3" name="Freeform 2393"/>
            <p:cNvSpPr>
              <a:spLocks/>
            </p:cNvSpPr>
            <p:nvPr/>
          </p:nvSpPr>
          <p:spPr bwMode="auto">
            <a:xfrm>
              <a:off x="4823790" y="4872165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3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2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1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1 h 1"/>
                <a:gd name="T44" fmla="*/ 8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7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1 h 1"/>
                <a:gd name="T58" fmla="*/ 6 w 13"/>
                <a:gd name="T59" fmla="*/ 1 h 1"/>
                <a:gd name="T60" fmla="*/ 5 w 13"/>
                <a:gd name="T61" fmla="*/ 1 h 1"/>
                <a:gd name="T62" fmla="*/ 5 w 13"/>
                <a:gd name="T63" fmla="*/ 1 h 1"/>
                <a:gd name="T64" fmla="*/ 5 w 13"/>
                <a:gd name="T65" fmla="*/ 1 h 1"/>
                <a:gd name="T66" fmla="*/ 5 w 13"/>
                <a:gd name="T67" fmla="*/ 1 h 1"/>
                <a:gd name="T68" fmla="*/ 5 w 13"/>
                <a:gd name="T69" fmla="*/ 1 h 1"/>
                <a:gd name="T70" fmla="*/ 4 w 13"/>
                <a:gd name="T71" fmla="*/ 1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3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4" name="Freeform 2394"/>
            <p:cNvSpPr>
              <a:spLocks/>
            </p:cNvSpPr>
            <p:nvPr/>
          </p:nvSpPr>
          <p:spPr bwMode="auto">
            <a:xfrm>
              <a:off x="4811979" y="4870196"/>
              <a:ext cx="11811" cy="1968"/>
            </a:xfrm>
            <a:custGeom>
              <a:avLst/>
              <a:gdLst>
                <a:gd name="T0" fmla="*/ 12 w 12"/>
                <a:gd name="T1" fmla="*/ 2 h 2"/>
                <a:gd name="T2" fmla="*/ 12 w 12"/>
                <a:gd name="T3" fmla="*/ 2 h 2"/>
                <a:gd name="T4" fmla="*/ 12 w 12"/>
                <a:gd name="T5" fmla="*/ 2 h 2"/>
                <a:gd name="T6" fmla="*/ 12 w 12"/>
                <a:gd name="T7" fmla="*/ 2 h 2"/>
                <a:gd name="T8" fmla="*/ 12 w 12"/>
                <a:gd name="T9" fmla="*/ 2 h 2"/>
                <a:gd name="T10" fmla="*/ 11 w 12"/>
                <a:gd name="T11" fmla="*/ 2 h 2"/>
                <a:gd name="T12" fmla="*/ 11 w 12"/>
                <a:gd name="T13" fmla="*/ 2 h 2"/>
                <a:gd name="T14" fmla="*/ 11 w 12"/>
                <a:gd name="T15" fmla="*/ 2 h 2"/>
                <a:gd name="T16" fmla="*/ 11 w 12"/>
                <a:gd name="T17" fmla="*/ 2 h 2"/>
                <a:gd name="T18" fmla="*/ 10 w 12"/>
                <a:gd name="T19" fmla="*/ 2 h 2"/>
                <a:gd name="T20" fmla="*/ 10 w 12"/>
                <a:gd name="T21" fmla="*/ 2 h 2"/>
                <a:gd name="T22" fmla="*/ 10 w 12"/>
                <a:gd name="T23" fmla="*/ 2 h 2"/>
                <a:gd name="T24" fmla="*/ 10 w 12"/>
                <a:gd name="T25" fmla="*/ 2 h 2"/>
                <a:gd name="T26" fmla="*/ 10 w 12"/>
                <a:gd name="T27" fmla="*/ 2 h 2"/>
                <a:gd name="T28" fmla="*/ 9 w 12"/>
                <a:gd name="T29" fmla="*/ 2 h 2"/>
                <a:gd name="T30" fmla="*/ 9 w 12"/>
                <a:gd name="T31" fmla="*/ 1 h 2"/>
                <a:gd name="T32" fmla="*/ 9 w 12"/>
                <a:gd name="T33" fmla="*/ 1 h 2"/>
                <a:gd name="T34" fmla="*/ 8 w 12"/>
                <a:gd name="T35" fmla="*/ 1 h 2"/>
                <a:gd name="T36" fmla="*/ 8 w 12"/>
                <a:gd name="T37" fmla="*/ 1 h 2"/>
                <a:gd name="T38" fmla="*/ 8 w 12"/>
                <a:gd name="T39" fmla="*/ 1 h 2"/>
                <a:gd name="T40" fmla="*/ 8 w 12"/>
                <a:gd name="T41" fmla="*/ 1 h 2"/>
                <a:gd name="T42" fmla="*/ 8 w 12"/>
                <a:gd name="T43" fmla="*/ 1 h 2"/>
                <a:gd name="T44" fmla="*/ 7 w 12"/>
                <a:gd name="T45" fmla="*/ 1 h 2"/>
                <a:gd name="T46" fmla="*/ 7 w 12"/>
                <a:gd name="T47" fmla="*/ 1 h 2"/>
                <a:gd name="T48" fmla="*/ 7 w 12"/>
                <a:gd name="T49" fmla="*/ 1 h 2"/>
                <a:gd name="T50" fmla="*/ 7 w 12"/>
                <a:gd name="T51" fmla="*/ 1 h 2"/>
                <a:gd name="T52" fmla="*/ 6 w 12"/>
                <a:gd name="T53" fmla="*/ 1 h 2"/>
                <a:gd name="T54" fmla="*/ 6 w 12"/>
                <a:gd name="T55" fmla="*/ 1 h 2"/>
                <a:gd name="T56" fmla="*/ 6 w 12"/>
                <a:gd name="T57" fmla="*/ 1 h 2"/>
                <a:gd name="T58" fmla="*/ 5 w 12"/>
                <a:gd name="T59" fmla="*/ 1 h 2"/>
                <a:gd name="T60" fmla="*/ 5 w 12"/>
                <a:gd name="T61" fmla="*/ 1 h 2"/>
                <a:gd name="T62" fmla="*/ 5 w 12"/>
                <a:gd name="T63" fmla="*/ 1 h 2"/>
                <a:gd name="T64" fmla="*/ 5 w 12"/>
                <a:gd name="T65" fmla="*/ 1 h 2"/>
                <a:gd name="T66" fmla="*/ 5 w 12"/>
                <a:gd name="T67" fmla="*/ 1 h 2"/>
                <a:gd name="T68" fmla="*/ 4 w 12"/>
                <a:gd name="T69" fmla="*/ 1 h 2"/>
                <a:gd name="T70" fmla="*/ 4 w 12"/>
                <a:gd name="T71" fmla="*/ 1 h 2"/>
                <a:gd name="T72" fmla="*/ 4 w 12"/>
                <a:gd name="T73" fmla="*/ 1 h 2"/>
                <a:gd name="T74" fmla="*/ 4 w 12"/>
                <a:gd name="T75" fmla="*/ 1 h 2"/>
                <a:gd name="T76" fmla="*/ 3 w 12"/>
                <a:gd name="T77" fmla="*/ 1 h 2"/>
                <a:gd name="T78" fmla="*/ 3 w 12"/>
                <a:gd name="T79" fmla="*/ 1 h 2"/>
                <a:gd name="T80" fmla="*/ 3 w 12"/>
                <a:gd name="T81" fmla="*/ 1 h 2"/>
                <a:gd name="T82" fmla="*/ 3 w 12"/>
                <a:gd name="T83" fmla="*/ 1 h 2"/>
                <a:gd name="T84" fmla="*/ 2 w 12"/>
                <a:gd name="T85" fmla="*/ 1 h 2"/>
                <a:gd name="T86" fmla="*/ 2 w 12"/>
                <a:gd name="T87" fmla="*/ 1 h 2"/>
                <a:gd name="T88" fmla="*/ 2 w 12"/>
                <a:gd name="T89" fmla="*/ 1 h 2"/>
                <a:gd name="T90" fmla="*/ 2 w 12"/>
                <a:gd name="T91" fmla="*/ 1 h 2"/>
                <a:gd name="T92" fmla="*/ 1 w 12"/>
                <a:gd name="T93" fmla="*/ 1 h 2"/>
                <a:gd name="T94" fmla="*/ 1 w 12"/>
                <a:gd name="T95" fmla="*/ 1 h 2"/>
                <a:gd name="T96" fmla="*/ 1 w 12"/>
                <a:gd name="T97" fmla="*/ 1 h 2"/>
                <a:gd name="T98" fmla="*/ 1 w 12"/>
                <a:gd name="T99" fmla="*/ 0 h 2"/>
                <a:gd name="T100" fmla="*/ 1 w 12"/>
                <a:gd name="T101" fmla="*/ 0 h 2"/>
                <a:gd name="T102" fmla="*/ 0 w 12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5" name="Freeform 2395"/>
            <p:cNvSpPr>
              <a:spLocks/>
            </p:cNvSpPr>
            <p:nvPr/>
          </p:nvSpPr>
          <p:spPr bwMode="auto">
            <a:xfrm>
              <a:off x="4800168" y="4869212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2 w 13"/>
                <a:gd name="T3" fmla="*/ 1 h 1"/>
                <a:gd name="T4" fmla="*/ 12 w 13"/>
                <a:gd name="T5" fmla="*/ 1 h 1"/>
                <a:gd name="T6" fmla="*/ 12 w 13"/>
                <a:gd name="T7" fmla="*/ 1 h 1"/>
                <a:gd name="T8" fmla="*/ 12 w 13"/>
                <a:gd name="T9" fmla="*/ 1 h 1"/>
                <a:gd name="T10" fmla="*/ 11 w 13"/>
                <a:gd name="T11" fmla="*/ 1 h 1"/>
                <a:gd name="T12" fmla="*/ 11 w 13"/>
                <a:gd name="T13" fmla="*/ 1 h 1"/>
                <a:gd name="T14" fmla="*/ 11 w 13"/>
                <a:gd name="T15" fmla="*/ 1 h 1"/>
                <a:gd name="T16" fmla="*/ 10 w 13"/>
                <a:gd name="T17" fmla="*/ 1 h 1"/>
                <a:gd name="T18" fmla="*/ 10 w 13"/>
                <a:gd name="T19" fmla="*/ 1 h 1"/>
                <a:gd name="T20" fmla="*/ 10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9 w 13"/>
                <a:gd name="T27" fmla="*/ 1 h 1"/>
                <a:gd name="T28" fmla="*/ 9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8 w 13"/>
                <a:gd name="T35" fmla="*/ 1 h 1"/>
                <a:gd name="T36" fmla="*/ 8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7 w 13"/>
                <a:gd name="T43" fmla="*/ 1 h 1"/>
                <a:gd name="T44" fmla="*/ 7 w 13"/>
                <a:gd name="T45" fmla="*/ 1 h 1"/>
                <a:gd name="T46" fmla="*/ 7 w 13"/>
                <a:gd name="T47" fmla="*/ 1 h 1"/>
                <a:gd name="T48" fmla="*/ 7 w 13"/>
                <a:gd name="T49" fmla="*/ 1 h 1"/>
                <a:gd name="T50" fmla="*/ 6 w 13"/>
                <a:gd name="T51" fmla="*/ 1 h 1"/>
                <a:gd name="T52" fmla="*/ 6 w 13"/>
                <a:gd name="T53" fmla="*/ 1 h 1"/>
                <a:gd name="T54" fmla="*/ 6 w 13"/>
                <a:gd name="T55" fmla="*/ 1 h 1"/>
                <a:gd name="T56" fmla="*/ 6 w 13"/>
                <a:gd name="T57" fmla="*/ 0 h 1"/>
                <a:gd name="T58" fmla="*/ 6 w 13"/>
                <a:gd name="T59" fmla="*/ 0 h 1"/>
                <a:gd name="T60" fmla="*/ 5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4 w 13"/>
                <a:gd name="T67" fmla="*/ 0 h 1"/>
                <a:gd name="T68" fmla="*/ 4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2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6" name="Freeform 2396"/>
            <p:cNvSpPr>
              <a:spLocks/>
            </p:cNvSpPr>
            <p:nvPr/>
          </p:nvSpPr>
          <p:spPr bwMode="auto">
            <a:xfrm>
              <a:off x="4788357" y="4866259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2 w 12"/>
                <a:gd name="T7" fmla="*/ 3 h 3"/>
                <a:gd name="T8" fmla="*/ 12 w 12"/>
                <a:gd name="T9" fmla="*/ 2 h 3"/>
                <a:gd name="T10" fmla="*/ 11 w 12"/>
                <a:gd name="T11" fmla="*/ 2 h 3"/>
                <a:gd name="T12" fmla="*/ 11 w 12"/>
                <a:gd name="T13" fmla="*/ 2 h 3"/>
                <a:gd name="T14" fmla="*/ 11 w 12"/>
                <a:gd name="T15" fmla="*/ 2 h 3"/>
                <a:gd name="T16" fmla="*/ 11 w 12"/>
                <a:gd name="T17" fmla="*/ 2 h 3"/>
                <a:gd name="T18" fmla="*/ 10 w 12"/>
                <a:gd name="T19" fmla="*/ 2 h 3"/>
                <a:gd name="T20" fmla="*/ 10 w 12"/>
                <a:gd name="T21" fmla="*/ 2 h 3"/>
                <a:gd name="T22" fmla="*/ 10 w 12"/>
                <a:gd name="T23" fmla="*/ 2 h 3"/>
                <a:gd name="T24" fmla="*/ 9 w 12"/>
                <a:gd name="T25" fmla="*/ 2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9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8 w 12"/>
                <a:gd name="T41" fmla="*/ 2 h 3"/>
                <a:gd name="T42" fmla="*/ 7 w 12"/>
                <a:gd name="T43" fmla="*/ 2 h 3"/>
                <a:gd name="T44" fmla="*/ 7 w 12"/>
                <a:gd name="T45" fmla="*/ 1 h 3"/>
                <a:gd name="T46" fmla="*/ 7 w 12"/>
                <a:gd name="T47" fmla="*/ 1 h 3"/>
                <a:gd name="T48" fmla="*/ 7 w 12"/>
                <a:gd name="T49" fmla="*/ 1 h 3"/>
                <a:gd name="T50" fmla="*/ 6 w 12"/>
                <a:gd name="T51" fmla="*/ 1 h 3"/>
                <a:gd name="T52" fmla="*/ 6 w 12"/>
                <a:gd name="T53" fmla="*/ 1 h 3"/>
                <a:gd name="T54" fmla="*/ 6 w 12"/>
                <a:gd name="T55" fmla="*/ 1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5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4 w 12"/>
                <a:gd name="T75" fmla="*/ 1 h 3"/>
                <a:gd name="T76" fmla="*/ 3 w 12"/>
                <a:gd name="T77" fmla="*/ 1 h 3"/>
                <a:gd name="T78" fmla="*/ 3 w 12"/>
                <a:gd name="T79" fmla="*/ 1 h 3"/>
                <a:gd name="T80" fmla="*/ 3 w 12"/>
                <a:gd name="T81" fmla="*/ 1 h 3"/>
                <a:gd name="T82" fmla="*/ 3 w 12"/>
                <a:gd name="T83" fmla="*/ 1 h 3"/>
                <a:gd name="T84" fmla="*/ 2 w 12"/>
                <a:gd name="T85" fmla="*/ 1 h 3"/>
                <a:gd name="T86" fmla="*/ 2 w 12"/>
                <a:gd name="T87" fmla="*/ 1 h 3"/>
                <a:gd name="T88" fmla="*/ 2 w 12"/>
                <a:gd name="T89" fmla="*/ 1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1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7" name="Freeform 2397"/>
            <p:cNvSpPr>
              <a:spLocks/>
            </p:cNvSpPr>
            <p:nvPr/>
          </p:nvSpPr>
          <p:spPr bwMode="auto">
            <a:xfrm>
              <a:off x="4776546" y="4864291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1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9 w 13"/>
                <a:gd name="T27" fmla="*/ 2 h 2"/>
                <a:gd name="T28" fmla="*/ 9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6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5 w 13"/>
                <a:gd name="T65" fmla="*/ 0 h 2"/>
                <a:gd name="T66" fmla="*/ 5 w 13"/>
                <a:gd name="T67" fmla="*/ 0 h 2"/>
                <a:gd name="T68" fmla="*/ 4 w 13"/>
                <a:gd name="T69" fmla="*/ 0 h 2"/>
                <a:gd name="T70" fmla="*/ 4 w 13"/>
                <a:gd name="T71" fmla="*/ 0 h 2"/>
                <a:gd name="T72" fmla="*/ 4 w 13"/>
                <a:gd name="T73" fmla="*/ 0 h 2"/>
                <a:gd name="T74" fmla="*/ 4 w 13"/>
                <a:gd name="T75" fmla="*/ 0 h 2"/>
                <a:gd name="T76" fmla="*/ 3 w 13"/>
                <a:gd name="T77" fmla="*/ 0 h 2"/>
                <a:gd name="T78" fmla="*/ 3 w 13"/>
                <a:gd name="T79" fmla="*/ 0 h 2"/>
                <a:gd name="T80" fmla="*/ 3 w 13"/>
                <a:gd name="T81" fmla="*/ 0 h 2"/>
                <a:gd name="T82" fmla="*/ 3 w 13"/>
                <a:gd name="T83" fmla="*/ 0 h 2"/>
                <a:gd name="T84" fmla="*/ 3 w 13"/>
                <a:gd name="T85" fmla="*/ 0 h 2"/>
                <a:gd name="T86" fmla="*/ 2 w 13"/>
                <a:gd name="T87" fmla="*/ 0 h 2"/>
                <a:gd name="T88" fmla="*/ 2 w 13"/>
                <a:gd name="T89" fmla="*/ 0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8" name="Freeform 2398"/>
            <p:cNvSpPr>
              <a:spLocks/>
            </p:cNvSpPr>
            <p:nvPr/>
          </p:nvSpPr>
          <p:spPr bwMode="auto">
            <a:xfrm>
              <a:off x="4764735" y="4861338"/>
              <a:ext cx="12796" cy="2953"/>
            </a:xfrm>
            <a:custGeom>
              <a:avLst/>
              <a:gdLst>
                <a:gd name="T0" fmla="*/ 13 w 13"/>
                <a:gd name="T1" fmla="*/ 3 h 3"/>
                <a:gd name="T2" fmla="*/ 12 w 13"/>
                <a:gd name="T3" fmla="*/ 3 h 3"/>
                <a:gd name="T4" fmla="*/ 12 w 13"/>
                <a:gd name="T5" fmla="*/ 2 h 3"/>
                <a:gd name="T6" fmla="*/ 12 w 13"/>
                <a:gd name="T7" fmla="*/ 2 h 3"/>
                <a:gd name="T8" fmla="*/ 12 w 13"/>
                <a:gd name="T9" fmla="*/ 2 h 3"/>
                <a:gd name="T10" fmla="*/ 12 w 13"/>
                <a:gd name="T11" fmla="*/ 2 h 3"/>
                <a:gd name="T12" fmla="*/ 11 w 13"/>
                <a:gd name="T13" fmla="*/ 2 h 3"/>
                <a:gd name="T14" fmla="*/ 11 w 13"/>
                <a:gd name="T15" fmla="*/ 2 h 3"/>
                <a:gd name="T16" fmla="*/ 11 w 13"/>
                <a:gd name="T17" fmla="*/ 2 h 3"/>
                <a:gd name="T18" fmla="*/ 10 w 13"/>
                <a:gd name="T19" fmla="*/ 2 h 3"/>
                <a:gd name="T20" fmla="*/ 10 w 13"/>
                <a:gd name="T21" fmla="*/ 2 h 3"/>
                <a:gd name="T22" fmla="*/ 10 w 13"/>
                <a:gd name="T23" fmla="*/ 2 h 3"/>
                <a:gd name="T24" fmla="*/ 10 w 13"/>
                <a:gd name="T25" fmla="*/ 2 h 3"/>
                <a:gd name="T26" fmla="*/ 10 w 13"/>
                <a:gd name="T27" fmla="*/ 2 h 3"/>
                <a:gd name="T28" fmla="*/ 9 w 13"/>
                <a:gd name="T29" fmla="*/ 2 h 3"/>
                <a:gd name="T30" fmla="*/ 9 w 13"/>
                <a:gd name="T31" fmla="*/ 2 h 3"/>
                <a:gd name="T32" fmla="*/ 9 w 13"/>
                <a:gd name="T33" fmla="*/ 2 h 3"/>
                <a:gd name="T34" fmla="*/ 9 w 13"/>
                <a:gd name="T35" fmla="*/ 2 h 3"/>
                <a:gd name="T36" fmla="*/ 8 w 13"/>
                <a:gd name="T37" fmla="*/ 2 h 3"/>
                <a:gd name="T38" fmla="*/ 8 w 13"/>
                <a:gd name="T39" fmla="*/ 2 h 3"/>
                <a:gd name="T40" fmla="*/ 8 w 13"/>
                <a:gd name="T41" fmla="*/ 1 h 3"/>
                <a:gd name="T42" fmla="*/ 8 w 13"/>
                <a:gd name="T43" fmla="*/ 1 h 3"/>
                <a:gd name="T44" fmla="*/ 8 w 13"/>
                <a:gd name="T45" fmla="*/ 1 h 3"/>
                <a:gd name="T46" fmla="*/ 7 w 13"/>
                <a:gd name="T47" fmla="*/ 1 h 3"/>
                <a:gd name="T48" fmla="*/ 7 w 13"/>
                <a:gd name="T49" fmla="*/ 1 h 3"/>
                <a:gd name="T50" fmla="*/ 7 w 13"/>
                <a:gd name="T51" fmla="*/ 1 h 3"/>
                <a:gd name="T52" fmla="*/ 6 w 13"/>
                <a:gd name="T53" fmla="*/ 1 h 3"/>
                <a:gd name="T54" fmla="*/ 6 w 13"/>
                <a:gd name="T55" fmla="*/ 1 h 3"/>
                <a:gd name="T56" fmla="*/ 6 w 13"/>
                <a:gd name="T57" fmla="*/ 1 h 3"/>
                <a:gd name="T58" fmla="*/ 6 w 13"/>
                <a:gd name="T59" fmla="*/ 1 h 3"/>
                <a:gd name="T60" fmla="*/ 6 w 13"/>
                <a:gd name="T61" fmla="*/ 1 h 3"/>
                <a:gd name="T62" fmla="*/ 5 w 13"/>
                <a:gd name="T63" fmla="*/ 1 h 3"/>
                <a:gd name="T64" fmla="*/ 5 w 13"/>
                <a:gd name="T65" fmla="*/ 1 h 3"/>
                <a:gd name="T66" fmla="*/ 5 w 13"/>
                <a:gd name="T67" fmla="*/ 1 h 3"/>
                <a:gd name="T68" fmla="*/ 5 w 13"/>
                <a:gd name="T69" fmla="*/ 0 h 3"/>
                <a:gd name="T70" fmla="*/ 4 w 13"/>
                <a:gd name="T71" fmla="*/ 0 h 3"/>
                <a:gd name="T72" fmla="*/ 4 w 13"/>
                <a:gd name="T73" fmla="*/ 0 h 3"/>
                <a:gd name="T74" fmla="*/ 4 w 13"/>
                <a:gd name="T75" fmla="*/ 0 h 3"/>
                <a:gd name="T76" fmla="*/ 4 w 13"/>
                <a:gd name="T77" fmla="*/ 0 h 3"/>
                <a:gd name="T78" fmla="*/ 3 w 13"/>
                <a:gd name="T79" fmla="*/ 0 h 3"/>
                <a:gd name="T80" fmla="*/ 3 w 13"/>
                <a:gd name="T81" fmla="*/ 0 h 3"/>
                <a:gd name="T82" fmla="*/ 3 w 13"/>
                <a:gd name="T83" fmla="*/ 0 h 3"/>
                <a:gd name="T84" fmla="*/ 3 w 13"/>
                <a:gd name="T85" fmla="*/ 0 h 3"/>
                <a:gd name="T86" fmla="*/ 2 w 13"/>
                <a:gd name="T87" fmla="*/ 0 h 3"/>
                <a:gd name="T88" fmla="*/ 2 w 13"/>
                <a:gd name="T89" fmla="*/ 0 h 3"/>
                <a:gd name="T90" fmla="*/ 2 w 13"/>
                <a:gd name="T91" fmla="*/ 0 h 3"/>
                <a:gd name="T92" fmla="*/ 2 w 13"/>
                <a:gd name="T93" fmla="*/ 0 h 3"/>
                <a:gd name="T94" fmla="*/ 2 w 13"/>
                <a:gd name="T95" fmla="*/ 0 h 3"/>
                <a:gd name="T96" fmla="*/ 1 w 13"/>
                <a:gd name="T97" fmla="*/ 0 h 3"/>
                <a:gd name="T98" fmla="*/ 1 w 13"/>
                <a:gd name="T99" fmla="*/ 0 h 3"/>
                <a:gd name="T100" fmla="*/ 1 w 13"/>
                <a:gd name="T101" fmla="*/ 0 h 3"/>
                <a:gd name="T102" fmla="*/ 0 w 13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49" name="Freeform 2399"/>
            <p:cNvSpPr>
              <a:spLocks/>
            </p:cNvSpPr>
            <p:nvPr/>
          </p:nvSpPr>
          <p:spPr bwMode="auto">
            <a:xfrm>
              <a:off x="4753909" y="4857401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1 w 12"/>
                <a:gd name="T3" fmla="*/ 4 h 4"/>
                <a:gd name="T4" fmla="*/ 11 w 12"/>
                <a:gd name="T5" fmla="*/ 3 h 4"/>
                <a:gd name="T6" fmla="*/ 11 w 12"/>
                <a:gd name="T7" fmla="*/ 3 h 4"/>
                <a:gd name="T8" fmla="*/ 11 w 12"/>
                <a:gd name="T9" fmla="*/ 3 h 4"/>
                <a:gd name="T10" fmla="*/ 11 w 12"/>
                <a:gd name="T11" fmla="*/ 3 h 4"/>
                <a:gd name="T12" fmla="*/ 10 w 12"/>
                <a:gd name="T13" fmla="*/ 3 h 4"/>
                <a:gd name="T14" fmla="*/ 10 w 12"/>
                <a:gd name="T15" fmla="*/ 3 h 4"/>
                <a:gd name="T16" fmla="*/ 10 w 12"/>
                <a:gd name="T17" fmla="*/ 3 h 4"/>
                <a:gd name="T18" fmla="*/ 10 w 12"/>
                <a:gd name="T19" fmla="*/ 3 h 4"/>
                <a:gd name="T20" fmla="*/ 10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8 w 12"/>
                <a:gd name="T29" fmla="*/ 3 h 4"/>
                <a:gd name="T30" fmla="*/ 8 w 12"/>
                <a:gd name="T31" fmla="*/ 3 h 4"/>
                <a:gd name="T32" fmla="*/ 8 w 12"/>
                <a:gd name="T33" fmla="*/ 3 h 4"/>
                <a:gd name="T34" fmla="*/ 8 w 12"/>
                <a:gd name="T35" fmla="*/ 3 h 4"/>
                <a:gd name="T36" fmla="*/ 8 w 12"/>
                <a:gd name="T37" fmla="*/ 3 h 4"/>
                <a:gd name="T38" fmla="*/ 7 w 12"/>
                <a:gd name="T39" fmla="*/ 2 h 4"/>
                <a:gd name="T40" fmla="*/ 7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6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2 h 4"/>
                <a:gd name="T62" fmla="*/ 4 w 12"/>
                <a:gd name="T63" fmla="*/ 1 h 4"/>
                <a:gd name="T64" fmla="*/ 4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1 w 12"/>
                <a:gd name="T89" fmla="*/ 1 h 4"/>
                <a:gd name="T90" fmla="*/ 1 w 12"/>
                <a:gd name="T91" fmla="*/ 1 h 4"/>
                <a:gd name="T92" fmla="*/ 1 w 12"/>
                <a:gd name="T93" fmla="*/ 1 h 4"/>
                <a:gd name="T94" fmla="*/ 1 w 12"/>
                <a:gd name="T95" fmla="*/ 0 h 4"/>
                <a:gd name="T96" fmla="*/ 1 w 12"/>
                <a:gd name="T97" fmla="*/ 0 h 4"/>
                <a:gd name="T98" fmla="*/ 0 w 12"/>
                <a:gd name="T99" fmla="*/ 0 h 4"/>
                <a:gd name="T100" fmla="*/ 0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0" name="Freeform 2400"/>
            <p:cNvSpPr>
              <a:spLocks/>
            </p:cNvSpPr>
            <p:nvPr/>
          </p:nvSpPr>
          <p:spPr bwMode="auto">
            <a:xfrm>
              <a:off x="4742098" y="4854448"/>
              <a:ext cx="11811" cy="2953"/>
            </a:xfrm>
            <a:custGeom>
              <a:avLst/>
              <a:gdLst>
                <a:gd name="T0" fmla="*/ 12 w 12"/>
                <a:gd name="T1" fmla="*/ 3 h 3"/>
                <a:gd name="T2" fmla="*/ 12 w 12"/>
                <a:gd name="T3" fmla="*/ 3 h 3"/>
                <a:gd name="T4" fmla="*/ 12 w 12"/>
                <a:gd name="T5" fmla="*/ 3 h 3"/>
                <a:gd name="T6" fmla="*/ 11 w 12"/>
                <a:gd name="T7" fmla="*/ 3 h 3"/>
                <a:gd name="T8" fmla="*/ 11 w 12"/>
                <a:gd name="T9" fmla="*/ 3 h 3"/>
                <a:gd name="T10" fmla="*/ 11 w 12"/>
                <a:gd name="T11" fmla="*/ 3 h 3"/>
                <a:gd name="T12" fmla="*/ 11 w 12"/>
                <a:gd name="T13" fmla="*/ 3 h 3"/>
                <a:gd name="T14" fmla="*/ 10 w 12"/>
                <a:gd name="T15" fmla="*/ 3 h 3"/>
                <a:gd name="T16" fmla="*/ 10 w 12"/>
                <a:gd name="T17" fmla="*/ 3 h 3"/>
                <a:gd name="T18" fmla="*/ 10 w 12"/>
                <a:gd name="T19" fmla="*/ 3 h 3"/>
                <a:gd name="T20" fmla="*/ 10 w 12"/>
                <a:gd name="T21" fmla="*/ 3 h 3"/>
                <a:gd name="T22" fmla="*/ 9 w 12"/>
                <a:gd name="T23" fmla="*/ 3 h 3"/>
                <a:gd name="T24" fmla="*/ 9 w 12"/>
                <a:gd name="T25" fmla="*/ 3 h 3"/>
                <a:gd name="T26" fmla="*/ 9 w 12"/>
                <a:gd name="T27" fmla="*/ 2 h 3"/>
                <a:gd name="T28" fmla="*/ 9 w 12"/>
                <a:gd name="T29" fmla="*/ 2 h 3"/>
                <a:gd name="T30" fmla="*/ 9 w 12"/>
                <a:gd name="T31" fmla="*/ 2 h 3"/>
                <a:gd name="T32" fmla="*/ 8 w 12"/>
                <a:gd name="T33" fmla="*/ 2 h 3"/>
                <a:gd name="T34" fmla="*/ 8 w 12"/>
                <a:gd name="T35" fmla="*/ 2 h 3"/>
                <a:gd name="T36" fmla="*/ 8 w 12"/>
                <a:gd name="T37" fmla="*/ 2 h 3"/>
                <a:gd name="T38" fmla="*/ 8 w 12"/>
                <a:gd name="T39" fmla="*/ 2 h 3"/>
                <a:gd name="T40" fmla="*/ 8 w 12"/>
                <a:gd name="T41" fmla="*/ 2 h 3"/>
                <a:gd name="T42" fmla="*/ 7 w 12"/>
                <a:gd name="T43" fmla="*/ 2 h 3"/>
                <a:gd name="T44" fmla="*/ 7 w 12"/>
                <a:gd name="T45" fmla="*/ 2 h 3"/>
                <a:gd name="T46" fmla="*/ 7 w 12"/>
                <a:gd name="T47" fmla="*/ 2 h 3"/>
                <a:gd name="T48" fmla="*/ 6 w 12"/>
                <a:gd name="T49" fmla="*/ 2 h 3"/>
                <a:gd name="T50" fmla="*/ 6 w 12"/>
                <a:gd name="T51" fmla="*/ 2 h 3"/>
                <a:gd name="T52" fmla="*/ 6 w 12"/>
                <a:gd name="T53" fmla="*/ 2 h 3"/>
                <a:gd name="T54" fmla="*/ 6 w 12"/>
                <a:gd name="T55" fmla="*/ 2 h 3"/>
                <a:gd name="T56" fmla="*/ 6 w 12"/>
                <a:gd name="T57" fmla="*/ 1 h 3"/>
                <a:gd name="T58" fmla="*/ 5 w 12"/>
                <a:gd name="T59" fmla="*/ 1 h 3"/>
                <a:gd name="T60" fmla="*/ 5 w 12"/>
                <a:gd name="T61" fmla="*/ 1 h 3"/>
                <a:gd name="T62" fmla="*/ 5 w 12"/>
                <a:gd name="T63" fmla="*/ 1 h 3"/>
                <a:gd name="T64" fmla="*/ 5 w 12"/>
                <a:gd name="T65" fmla="*/ 1 h 3"/>
                <a:gd name="T66" fmla="*/ 4 w 12"/>
                <a:gd name="T67" fmla="*/ 1 h 3"/>
                <a:gd name="T68" fmla="*/ 4 w 12"/>
                <a:gd name="T69" fmla="*/ 1 h 3"/>
                <a:gd name="T70" fmla="*/ 4 w 12"/>
                <a:gd name="T71" fmla="*/ 1 h 3"/>
                <a:gd name="T72" fmla="*/ 4 w 12"/>
                <a:gd name="T73" fmla="*/ 1 h 3"/>
                <a:gd name="T74" fmla="*/ 3 w 12"/>
                <a:gd name="T75" fmla="*/ 1 h 3"/>
                <a:gd name="T76" fmla="*/ 3 w 12"/>
                <a:gd name="T77" fmla="*/ 1 h 3"/>
                <a:gd name="T78" fmla="*/ 3 w 12"/>
                <a:gd name="T79" fmla="*/ 0 h 3"/>
                <a:gd name="T80" fmla="*/ 3 w 12"/>
                <a:gd name="T81" fmla="*/ 0 h 3"/>
                <a:gd name="T82" fmla="*/ 3 w 12"/>
                <a:gd name="T83" fmla="*/ 0 h 3"/>
                <a:gd name="T84" fmla="*/ 2 w 12"/>
                <a:gd name="T85" fmla="*/ 0 h 3"/>
                <a:gd name="T86" fmla="*/ 2 w 12"/>
                <a:gd name="T87" fmla="*/ 0 h 3"/>
                <a:gd name="T88" fmla="*/ 2 w 12"/>
                <a:gd name="T89" fmla="*/ 0 h 3"/>
                <a:gd name="T90" fmla="*/ 2 w 12"/>
                <a:gd name="T91" fmla="*/ 0 h 3"/>
                <a:gd name="T92" fmla="*/ 1 w 12"/>
                <a:gd name="T93" fmla="*/ 0 h 3"/>
                <a:gd name="T94" fmla="*/ 1 w 12"/>
                <a:gd name="T95" fmla="*/ 0 h 3"/>
                <a:gd name="T96" fmla="*/ 1 w 12"/>
                <a:gd name="T97" fmla="*/ 0 h 3"/>
                <a:gd name="T98" fmla="*/ 1 w 12"/>
                <a:gd name="T99" fmla="*/ 0 h 3"/>
                <a:gd name="T100" fmla="*/ 0 w 12"/>
                <a:gd name="T101" fmla="*/ 0 h 3"/>
                <a:gd name="T102" fmla="*/ 0 w 12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1" name="Freeform 2401"/>
            <p:cNvSpPr>
              <a:spLocks/>
            </p:cNvSpPr>
            <p:nvPr/>
          </p:nvSpPr>
          <p:spPr bwMode="auto">
            <a:xfrm>
              <a:off x="4731271" y="4850511"/>
              <a:ext cx="10827" cy="3937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11 w 11"/>
                <a:gd name="T5" fmla="*/ 4 h 4"/>
                <a:gd name="T6" fmla="*/ 11 w 11"/>
                <a:gd name="T7" fmla="*/ 4 h 4"/>
                <a:gd name="T8" fmla="*/ 10 w 11"/>
                <a:gd name="T9" fmla="*/ 3 h 4"/>
                <a:gd name="T10" fmla="*/ 10 w 11"/>
                <a:gd name="T11" fmla="*/ 3 h 4"/>
                <a:gd name="T12" fmla="*/ 10 w 11"/>
                <a:gd name="T13" fmla="*/ 3 h 4"/>
                <a:gd name="T14" fmla="*/ 10 w 11"/>
                <a:gd name="T15" fmla="*/ 3 h 4"/>
                <a:gd name="T16" fmla="*/ 10 w 11"/>
                <a:gd name="T17" fmla="*/ 3 h 4"/>
                <a:gd name="T18" fmla="*/ 9 w 11"/>
                <a:gd name="T19" fmla="*/ 3 h 4"/>
                <a:gd name="T20" fmla="*/ 9 w 11"/>
                <a:gd name="T21" fmla="*/ 3 h 4"/>
                <a:gd name="T22" fmla="*/ 9 w 11"/>
                <a:gd name="T23" fmla="*/ 3 h 4"/>
                <a:gd name="T24" fmla="*/ 9 w 11"/>
                <a:gd name="T25" fmla="*/ 3 h 4"/>
                <a:gd name="T26" fmla="*/ 9 w 11"/>
                <a:gd name="T27" fmla="*/ 3 h 4"/>
                <a:gd name="T28" fmla="*/ 8 w 11"/>
                <a:gd name="T29" fmla="*/ 3 h 4"/>
                <a:gd name="T30" fmla="*/ 8 w 11"/>
                <a:gd name="T31" fmla="*/ 3 h 4"/>
                <a:gd name="T32" fmla="*/ 8 w 11"/>
                <a:gd name="T33" fmla="*/ 3 h 4"/>
                <a:gd name="T34" fmla="*/ 7 w 11"/>
                <a:gd name="T35" fmla="*/ 3 h 4"/>
                <a:gd name="T36" fmla="*/ 7 w 11"/>
                <a:gd name="T37" fmla="*/ 2 h 4"/>
                <a:gd name="T38" fmla="*/ 7 w 11"/>
                <a:gd name="T39" fmla="*/ 2 h 4"/>
                <a:gd name="T40" fmla="*/ 7 w 11"/>
                <a:gd name="T41" fmla="*/ 2 h 4"/>
                <a:gd name="T42" fmla="*/ 7 w 11"/>
                <a:gd name="T43" fmla="*/ 2 h 4"/>
                <a:gd name="T44" fmla="*/ 6 w 11"/>
                <a:gd name="T45" fmla="*/ 2 h 4"/>
                <a:gd name="T46" fmla="*/ 6 w 11"/>
                <a:gd name="T47" fmla="*/ 2 h 4"/>
                <a:gd name="T48" fmla="*/ 6 w 11"/>
                <a:gd name="T49" fmla="*/ 2 h 4"/>
                <a:gd name="T50" fmla="*/ 6 w 11"/>
                <a:gd name="T51" fmla="*/ 2 h 4"/>
                <a:gd name="T52" fmla="*/ 6 w 11"/>
                <a:gd name="T53" fmla="*/ 2 h 4"/>
                <a:gd name="T54" fmla="*/ 5 w 11"/>
                <a:gd name="T55" fmla="*/ 2 h 4"/>
                <a:gd name="T56" fmla="*/ 5 w 11"/>
                <a:gd name="T57" fmla="*/ 2 h 4"/>
                <a:gd name="T58" fmla="*/ 5 w 11"/>
                <a:gd name="T59" fmla="*/ 1 h 4"/>
                <a:gd name="T60" fmla="*/ 4 w 11"/>
                <a:gd name="T61" fmla="*/ 1 h 4"/>
                <a:gd name="T62" fmla="*/ 4 w 11"/>
                <a:gd name="T63" fmla="*/ 1 h 4"/>
                <a:gd name="T64" fmla="*/ 4 w 11"/>
                <a:gd name="T65" fmla="*/ 1 h 4"/>
                <a:gd name="T66" fmla="*/ 4 w 11"/>
                <a:gd name="T67" fmla="*/ 1 h 4"/>
                <a:gd name="T68" fmla="*/ 4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3 w 11"/>
                <a:gd name="T75" fmla="*/ 1 h 4"/>
                <a:gd name="T76" fmla="*/ 3 w 11"/>
                <a:gd name="T77" fmla="*/ 1 h 4"/>
                <a:gd name="T78" fmla="*/ 2 w 11"/>
                <a:gd name="T79" fmla="*/ 1 h 4"/>
                <a:gd name="T80" fmla="*/ 2 w 11"/>
                <a:gd name="T81" fmla="*/ 1 h 4"/>
                <a:gd name="T82" fmla="*/ 2 w 11"/>
                <a:gd name="T83" fmla="*/ 1 h 4"/>
                <a:gd name="T84" fmla="*/ 2 w 11"/>
                <a:gd name="T85" fmla="*/ 1 h 4"/>
                <a:gd name="T86" fmla="*/ 1 w 11"/>
                <a:gd name="T87" fmla="*/ 0 h 4"/>
                <a:gd name="T88" fmla="*/ 1 w 11"/>
                <a:gd name="T89" fmla="*/ 0 h 4"/>
                <a:gd name="T90" fmla="*/ 1 w 11"/>
                <a:gd name="T91" fmla="*/ 0 h 4"/>
                <a:gd name="T92" fmla="*/ 1 w 11"/>
                <a:gd name="T93" fmla="*/ 0 h 4"/>
                <a:gd name="T94" fmla="*/ 1 w 11"/>
                <a:gd name="T95" fmla="*/ 0 h 4"/>
                <a:gd name="T96" fmla="*/ 0 w 11"/>
                <a:gd name="T97" fmla="*/ 0 h 4"/>
                <a:gd name="T98" fmla="*/ 0 w 11"/>
                <a:gd name="T99" fmla="*/ 0 h 4"/>
                <a:gd name="T100" fmla="*/ 0 w 11"/>
                <a:gd name="T101" fmla="*/ 0 h 4"/>
                <a:gd name="T102" fmla="*/ 0 w 11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2" name="Freeform 2402"/>
            <p:cNvSpPr>
              <a:spLocks/>
            </p:cNvSpPr>
            <p:nvPr/>
          </p:nvSpPr>
          <p:spPr bwMode="auto">
            <a:xfrm>
              <a:off x="4719460" y="4846574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2 w 12"/>
                <a:gd name="T3" fmla="*/ 4 h 4"/>
                <a:gd name="T4" fmla="*/ 11 w 12"/>
                <a:gd name="T5" fmla="*/ 4 h 4"/>
                <a:gd name="T6" fmla="*/ 11 w 12"/>
                <a:gd name="T7" fmla="*/ 4 h 4"/>
                <a:gd name="T8" fmla="*/ 11 w 12"/>
                <a:gd name="T9" fmla="*/ 4 h 4"/>
                <a:gd name="T10" fmla="*/ 11 w 12"/>
                <a:gd name="T11" fmla="*/ 4 h 4"/>
                <a:gd name="T12" fmla="*/ 11 w 12"/>
                <a:gd name="T13" fmla="*/ 3 h 4"/>
                <a:gd name="T14" fmla="*/ 10 w 12"/>
                <a:gd name="T15" fmla="*/ 3 h 4"/>
                <a:gd name="T16" fmla="*/ 10 w 12"/>
                <a:gd name="T17" fmla="*/ 3 h 4"/>
                <a:gd name="T18" fmla="*/ 10 w 12"/>
                <a:gd name="T19" fmla="*/ 3 h 4"/>
                <a:gd name="T20" fmla="*/ 9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8 w 12"/>
                <a:gd name="T31" fmla="*/ 3 h 4"/>
                <a:gd name="T32" fmla="*/ 8 w 12"/>
                <a:gd name="T33" fmla="*/ 2 h 4"/>
                <a:gd name="T34" fmla="*/ 8 w 12"/>
                <a:gd name="T35" fmla="*/ 2 h 4"/>
                <a:gd name="T36" fmla="*/ 8 w 12"/>
                <a:gd name="T37" fmla="*/ 2 h 4"/>
                <a:gd name="T38" fmla="*/ 8 w 12"/>
                <a:gd name="T39" fmla="*/ 2 h 4"/>
                <a:gd name="T40" fmla="*/ 7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6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1 h 4"/>
                <a:gd name="T60" fmla="*/ 5 w 12"/>
                <a:gd name="T61" fmla="*/ 1 h 4"/>
                <a:gd name="T62" fmla="*/ 5 w 12"/>
                <a:gd name="T63" fmla="*/ 1 h 4"/>
                <a:gd name="T64" fmla="*/ 5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2 w 12"/>
                <a:gd name="T83" fmla="*/ 1 h 4"/>
                <a:gd name="T84" fmla="*/ 2 w 12"/>
                <a:gd name="T85" fmla="*/ 0 h 4"/>
                <a:gd name="T86" fmla="*/ 2 w 12"/>
                <a:gd name="T87" fmla="*/ 0 h 4"/>
                <a:gd name="T88" fmla="*/ 2 w 12"/>
                <a:gd name="T89" fmla="*/ 0 h 4"/>
                <a:gd name="T90" fmla="*/ 2 w 12"/>
                <a:gd name="T91" fmla="*/ 0 h 4"/>
                <a:gd name="T92" fmla="*/ 1 w 12"/>
                <a:gd name="T93" fmla="*/ 0 h 4"/>
                <a:gd name="T94" fmla="*/ 1 w 12"/>
                <a:gd name="T95" fmla="*/ 0 h 4"/>
                <a:gd name="T96" fmla="*/ 1 w 12"/>
                <a:gd name="T97" fmla="*/ 0 h 4"/>
                <a:gd name="T98" fmla="*/ 1 w 12"/>
                <a:gd name="T99" fmla="*/ 0 h 4"/>
                <a:gd name="T100" fmla="*/ 0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3" name="Freeform 2403"/>
            <p:cNvSpPr>
              <a:spLocks/>
            </p:cNvSpPr>
            <p:nvPr/>
          </p:nvSpPr>
          <p:spPr bwMode="auto">
            <a:xfrm>
              <a:off x="4708634" y="4841653"/>
              <a:ext cx="10827" cy="4922"/>
            </a:xfrm>
            <a:custGeom>
              <a:avLst/>
              <a:gdLst>
                <a:gd name="T0" fmla="*/ 11 w 11"/>
                <a:gd name="T1" fmla="*/ 5 h 5"/>
                <a:gd name="T2" fmla="*/ 11 w 11"/>
                <a:gd name="T3" fmla="*/ 5 h 5"/>
                <a:gd name="T4" fmla="*/ 11 w 11"/>
                <a:gd name="T5" fmla="*/ 4 h 5"/>
                <a:gd name="T6" fmla="*/ 11 w 11"/>
                <a:gd name="T7" fmla="*/ 4 h 5"/>
                <a:gd name="T8" fmla="*/ 10 w 11"/>
                <a:gd name="T9" fmla="*/ 4 h 5"/>
                <a:gd name="T10" fmla="*/ 10 w 11"/>
                <a:gd name="T11" fmla="*/ 4 h 5"/>
                <a:gd name="T12" fmla="*/ 10 w 11"/>
                <a:gd name="T13" fmla="*/ 4 h 5"/>
                <a:gd name="T14" fmla="*/ 10 w 11"/>
                <a:gd name="T15" fmla="*/ 4 h 5"/>
                <a:gd name="T16" fmla="*/ 10 w 11"/>
                <a:gd name="T17" fmla="*/ 4 h 5"/>
                <a:gd name="T18" fmla="*/ 9 w 11"/>
                <a:gd name="T19" fmla="*/ 4 h 5"/>
                <a:gd name="T20" fmla="*/ 9 w 11"/>
                <a:gd name="T21" fmla="*/ 4 h 5"/>
                <a:gd name="T22" fmla="*/ 9 w 11"/>
                <a:gd name="T23" fmla="*/ 4 h 5"/>
                <a:gd name="T24" fmla="*/ 9 w 11"/>
                <a:gd name="T25" fmla="*/ 4 h 5"/>
                <a:gd name="T26" fmla="*/ 8 w 11"/>
                <a:gd name="T27" fmla="*/ 4 h 5"/>
                <a:gd name="T28" fmla="*/ 8 w 11"/>
                <a:gd name="T29" fmla="*/ 3 h 5"/>
                <a:gd name="T30" fmla="*/ 8 w 11"/>
                <a:gd name="T31" fmla="*/ 3 h 5"/>
                <a:gd name="T32" fmla="*/ 8 w 11"/>
                <a:gd name="T33" fmla="*/ 3 h 5"/>
                <a:gd name="T34" fmla="*/ 7 w 11"/>
                <a:gd name="T35" fmla="*/ 3 h 5"/>
                <a:gd name="T36" fmla="*/ 7 w 11"/>
                <a:gd name="T37" fmla="*/ 3 h 5"/>
                <a:gd name="T38" fmla="*/ 7 w 11"/>
                <a:gd name="T39" fmla="*/ 3 h 5"/>
                <a:gd name="T40" fmla="*/ 7 w 11"/>
                <a:gd name="T41" fmla="*/ 3 h 5"/>
                <a:gd name="T42" fmla="*/ 7 w 11"/>
                <a:gd name="T43" fmla="*/ 3 h 5"/>
                <a:gd name="T44" fmla="*/ 6 w 11"/>
                <a:gd name="T45" fmla="*/ 3 h 5"/>
                <a:gd name="T46" fmla="*/ 6 w 11"/>
                <a:gd name="T47" fmla="*/ 3 h 5"/>
                <a:gd name="T48" fmla="*/ 6 w 11"/>
                <a:gd name="T49" fmla="*/ 3 h 5"/>
                <a:gd name="T50" fmla="*/ 6 w 11"/>
                <a:gd name="T51" fmla="*/ 3 h 5"/>
                <a:gd name="T52" fmla="*/ 5 w 11"/>
                <a:gd name="T53" fmla="*/ 2 h 5"/>
                <a:gd name="T54" fmla="*/ 5 w 11"/>
                <a:gd name="T55" fmla="*/ 2 h 5"/>
                <a:gd name="T56" fmla="*/ 5 w 11"/>
                <a:gd name="T57" fmla="*/ 2 h 5"/>
                <a:gd name="T58" fmla="*/ 5 w 11"/>
                <a:gd name="T59" fmla="*/ 2 h 5"/>
                <a:gd name="T60" fmla="*/ 4 w 11"/>
                <a:gd name="T61" fmla="*/ 2 h 5"/>
                <a:gd name="T62" fmla="*/ 4 w 11"/>
                <a:gd name="T63" fmla="*/ 2 h 5"/>
                <a:gd name="T64" fmla="*/ 4 w 11"/>
                <a:gd name="T65" fmla="*/ 2 h 5"/>
                <a:gd name="T66" fmla="*/ 4 w 11"/>
                <a:gd name="T67" fmla="*/ 2 h 5"/>
                <a:gd name="T68" fmla="*/ 4 w 11"/>
                <a:gd name="T69" fmla="*/ 2 h 5"/>
                <a:gd name="T70" fmla="*/ 3 w 11"/>
                <a:gd name="T71" fmla="*/ 2 h 5"/>
                <a:gd name="T72" fmla="*/ 3 w 11"/>
                <a:gd name="T73" fmla="*/ 2 h 5"/>
                <a:gd name="T74" fmla="*/ 3 w 11"/>
                <a:gd name="T75" fmla="*/ 2 h 5"/>
                <a:gd name="T76" fmla="*/ 3 w 11"/>
                <a:gd name="T77" fmla="*/ 1 h 5"/>
                <a:gd name="T78" fmla="*/ 2 w 11"/>
                <a:gd name="T79" fmla="*/ 1 h 5"/>
                <a:gd name="T80" fmla="*/ 2 w 11"/>
                <a:gd name="T81" fmla="*/ 1 h 5"/>
                <a:gd name="T82" fmla="*/ 2 w 11"/>
                <a:gd name="T83" fmla="*/ 1 h 5"/>
                <a:gd name="T84" fmla="*/ 2 w 11"/>
                <a:gd name="T85" fmla="*/ 1 h 5"/>
                <a:gd name="T86" fmla="*/ 2 w 11"/>
                <a:gd name="T87" fmla="*/ 1 h 5"/>
                <a:gd name="T88" fmla="*/ 1 w 11"/>
                <a:gd name="T89" fmla="*/ 1 h 5"/>
                <a:gd name="T90" fmla="*/ 1 w 11"/>
                <a:gd name="T91" fmla="*/ 1 h 5"/>
                <a:gd name="T92" fmla="*/ 1 w 11"/>
                <a:gd name="T93" fmla="*/ 1 h 5"/>
                <a:gd name="T94" fmla="*/ 1 w 11"/>
                <a:gd name="T95" fmla="*/ 0 h 5"/>
                <a:gd name="T96" fmla="*/ 0 w 11"/>
                <a:gd name="T97" fmla="*/ 0 h 5"/>
                <a:gd name="T98" fmla="*/ 0 w 11"/>
                <a:gd name="T99" fmla="*/ 0 h 5"/>
                <a:gd name="T100" fmla="*/ 0 w 11"/>
                <a:gd name="T101" fmla="*/ 0 h 5"/>
                <a:gd name="T102" fmla="*/ 0 w 11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4" name="Freeform 2404"/>
            <p:cNvSpPr>
              <a:spLocks/>
            </p:cNvSpPr>
            <p:nvPr/>
          </p:nvSpPr>
          <p:spPr bwMode="auto">
            <a:xfrm>
              <a:off x="4696823" y="4837716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2 w 12"/>
                <a:gd name="T3" fmla="*/ 4 h 4"/>
                <a:gd name="T4" fmla="*/ 12 w 12"/>
                <a:gd name="T5" fmla="*/ 4 h 4"/>
                <a:gd name="T6" fmla="*/ 11 w 12"/>
                <a:gd name="T7" fmla="*/ 4 h 4"/>
                <a:gd name="T8" fmla="*/ 11 w 12"/>
                <a:gd name="T9" fmla="*/ 4 h 4"/>
                <a:gd name="T10" fmla="*/ 11 w 12"/>
                <a:gd name="T11" fmla="*/ 4 h 4"/>
                <a:gd name="T12" fmla="*/ 11 w 12"/>
                <a:gd name="T13" fmla="*/ 4 h 4"/>
                <a:gd name="T14" fmla="*/ 10 w 12"/>
                <a:gd name="T15" fmla="*/ 4 h 4"/>
                <a:gd name="T16" fmla="*/ 10 w 12"/>
                <a:gd name="T17" fmla="*/ 4 h 4"/>
                <a:gd name="T18" fmla="*/ 10 w 12"/>
                <a:gd name="T19" fmla="*/ 3 h 4"/>
                <a:gd name="T20" fmla="*/ 10 w 12"/>
                <a:gd name="T21" fmla="*/ 3 h 4"/>
                <a:gd name="T22" fmla="*/ 9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9 w 12"/>
                <a:gd name="T31" fmla="*/ 3 h 4"/>
                <a:gd name="T32" fmla="*/ 8 w 12"/>
                <a:gd name="T33" fmla="*/ 3 h 4"/>
                <a:gd name="T34" fmla="*/ 8 w 12"/>
                <a:gd name="T35" fmla="*/ 3 h 4"/>
                <a:gd name="T36" fmla="*/ 8 w 12"/>
                <a:gd name="T37" fmla="*/ 3 h 4"/>
                <a:gd name="T38" fmla="*/ 8 w 12"/>
                <a:gd name="T39" fmla="*/ 3 h 4"/>
                <a:gd name="T40" fmla="*/ 7 w 12"/>
                <a:gd name="T41" fmla="*/ 3 h 4"/>
                <a:gd name="T42" fmla="*/ 7 w 12"/>
                <a:gd name="T43" fmla="*/ 2 h 4"/>
                <a:gd name="T44" fmla="*/ 7 w 12"/>
                <a:gd name="T45" fmla="*/ 2 h 4"/>
                <a:gd name="T46" fmla="*/ 7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6 w 12"/>
                <a:gd name="T57" fmla="*/ 2 h 4"/>
                <a:gd name="T58" fmla="*/ 5 w 12"/>
                <a:gd name="T59" fmla="*/ 2 h 4"/>
                <a:gd name="T60" fmla="*/ 5 w 12"/>
                <a:gd name="T61" fmla="*/ 1 h 4"/>
                <a:gd name="T62" fmla="*/ 5 w 12"/>
                <a:gd name="T63" fmla="*/ 1 h 4"/>
                <a:gd name="T64" fmla="*/ 5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4 w 12"/>
                <a:gd name="T73" fmla="*/ 1 h 4"/>
                <a:gd name="T74" fmla="*/ 4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3 w 12"/>
                <a:gd name="T81" fmla="*/ 1 h 4"/>
                <a:gd name="T82" fmla="*/ 3 w 12"/>
                <a:gd name="T83" fmla="*/ 0 h 4"/>
                <a:gd name="T84" fmla="*/ 2 w 12"/>
                <a:gd name="T85" fmla="*/ 0 h 4"/>
                <a:gd name="T86" fmla="*/ 2 w 12"/>
                <a:gd name="T87" fmla="*/ 0 h 4"/>
                <a:gd name="T88" fmla="*/ 2 w 12"/>
                <a:gd name="T89" fmla="*/ 0 h 4"/>
                <a:gd name="T90" fmla="*/ 2 w 12"/>
                <a:gd name="T91" fmla="*/ 0 h 4"/>
                <a:gd name="T92" fmla="*/ 2 w 12"/>
                <a:gd name="T93" fmla="*/ 0 h 4"/>
                <a:gd name="T94" fmla="*/ 1 w 12"/>
                <a:gd name="T95" fmla="*/ 0 h 4"/>
                <a:gd name="T96" fmla="*/ 1 w 12"/>
                <a:gd name="T97" fmla="*/ 0 h 4"/>
                <a:gd name="T98" fmla="*/ 1 w 12"/>
                <a:gd name="T99" fmla="*/ 0 h 4"/>
                <a:gd name="T100" fmla="*/ 1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5" name="Freeform 2405"/>
            <p:cNvSpPr>
              <a:spLocks/>
            </p:cNvSpPr>
            <p:nvPr/>
          </p:nvSpPr>
          <p:spPr bwMode="auto">
            <a:xfrm>
              <a:off x="4685995" y="4832795"/>
              <a:ext cx="11811" cy="4922"/>
            </a:xfrm>
            <a:custGeom>
              <a:avLst/>
              <a:gdLst>
                <a:gd name="T0" fmla="*/ 12 w 12"/>
                <a:gd name="T1" fmla="*/ 5 h 5"/>
                <a:gd name="T2" fmla="*/ 11 w 12"/>
                <a:gd name="T3" fmla="*/ 5 h 5"/>
                <a:gd name="T4" fmla="*/ 11 w 12"/>
                <a:gd name="T5" fmla="*/ 4 h 5"/>
                <a:gd name="T6" fmla="*/ 11 w 12"/>
                <a:gd name="T7" fmla="*/ 4 h 5"/>
                <a:gd name="T8" fmla="*/ 11 w 12"/>
                <a:gd name="T9" fmla="*/ 4 h 5"/>
                <a:gd name="T10" fmla="*/ 10 w 12"/>
                <a:gd name="T11" fmla="*/ 4 h 5"/>
                <a:gd name="T12" fmla="*/ 10 w 12"/>
                <a:gd name="T13" fmla="*/ 4 h 5"/>
                <a:gd name="T14" fmla="*/ 10 w 12"/>
                <a:gd name="T15" fmla="*/ 4 h 5"/>
                <a:gd name="T16" fmla="*/ 10 w 12"/>
                <a:gd name="T17" fmla="*/ 4 h 5"/>
                <a:gd name="T18" fmla="*/ 10 w 12"/>
                <a:gd name="T19" fmla="*/ 4 h 5"/>
                <a:gd name="T20" fmla="*/ 9 w 12"/>
                <a:gd name="T21" fmla="*/ 4 h 5"/>
                <a:gd name="T22" fmla="*/ 9 w 12"/>
                <a:gd name="T23" fmla="*/ 3 h 5"/>
                <a:gd name="T24" fmla="*/ 9 w 12"/>
                <a:gd name="T25" fmla="*/ 3 h 5"/>
                <a:gd name="T26" fmla="*/ 9 w 12"/>
                <a:gd name="T27" fmla="*/ 3 h 5"/>
                <a:gd name="T28" fmla="*/ 9 w 12"/>
                <a:gd name="T29" fmla="*/ 3 h 5"/>
                <a:gd name="T30" fmla="*/ 8 w 12"/>
                <a:gd name="T31" fmla="*/ 3 h 5"/>
                <a:gd name="T32" fmla="*/ 8 w 12"/>
                <a:gd name="T33" fmla="*/ 3 h 5"/>
                <a:gd name="T34" fmla="*/ 8 w 12"/>
                <a:gd name="T35" fmla="*/ 3 h 5"/>
                <a:gd name="T36" fmla="*/ 7 w 12"/>
                <a:gd name="T37" fmla="*/ 3 h 5"/>
                <a:gd name="T38" fmla="*/ 7 w 12"/>
                <a:gd name="T39" fmla="*/ 3 h 5"/>
                <a:gd name="T40" fmla="*/ 7 w 12"/>
                <a:gd name="T41" fmla="*/ 3 h 5"/>
                <a:gd name="T42" fmla="*/ 7 w 12"/>
                <a:gd name="T43" fmla="*/ 3 h 5"/>
                <a:gd name="T44" fmla="*/ 7 w 12"/>
                <a:gd name="T45" fmla="*/ 2 h 5"/>
                <a:gd name="T46" fmla="*/ 6 w 12"/>
                <a:gd name="T47" fmla="*/ 2 h 5"/>
                <a:gd name="T48" fmla="*/ 6 w 12"/>
                <a:gd name="T49" fmla="*/ 2 h 5"/>
                <a:gd name="T50" fmla="*/ 6 w 12"/>
                <a:gd name="T51" fmla="*/ 2 h 5"/>
                <a:gd name="T52" fmla="*/ 6 w 12"/>
                <a:gd name="T53" fmla="*/ 2 h 5"/>
                <a:gd name="T54" fmla="*/ 6 w 12"/>
                <a:gd name="T55" fmla="*/ 2 h 5"/>
                <a:gd name="T56" fmla="*/ 5 w 12"/>
                <a:gd name="T57" fmla="*/ 2 h 5"/>
                <a:gd name="T58" fmla="*/ 5 w 12"/>
                <a:gd name="T59" fmla="*/ 2 h 5"/>
                <a:gd name="T60" fmla="*/ 5 w 12"/>
                <a:gd name="T61" fmla="*/ 2 h 5"/>
                <a:gd name="T62" fmla="*/ 5 w 12"/>
                <a:gd name="T63" fmla="*/ 2 h 5"/>
                <a:gd name="T64" fmla="*/ 4 w 12"/>
                <a:gd name="T65" fmla="*/ 2 h 5"/>
                <a:gd name="T66" fmla="*/ 4 w 12"/>
                <a:gd name="T67" fmla="*/ 1 h 5"/>
                <a:gd name="T68" fmla="*/ 4 w 12"/>
                <a:gd name="T69" fmla="*/ 1 h 5"/>
                <a:gd name="T70" fmla="*/ 4 w 12"/>
                <a:gd name="T71" fmla="*/ 1 h 5"/>
                <a:gd name="T72" fmla="*/ 3 w 12"/>
                <a:gd name="T73" fmla="*/ 1 h 5"/>
                <a:gd name="T74" fmla="*/ 3 w 12"/>
                <a:gd name="T75" fmla="*/ 1 h 5"/>
                <a:gd name="T76" fmla="*/ 3 w 12"/>
                <a:gd name="T77" fmla="*/ 1 h 5"/>
                <a:gd name="T78" fmla="*/ 3 w 12"/>
                <a:gd name="T79" fmla="*/ 1 h 5"/>
                <a:gd name="T80" fmla="*/ 3 w 12"/>
                <a:gd name="T81" fmla="*/ 1 h 5"/>
                <a:gd name="T82" fmla="*/ 2 w 12"/>
                <a:gd name="T83" fmla="*/ 0 h 5"/>
                <a:gd name="T84" fmla="*/ 2 w 12"/>
                <a:gd name="T85" fmla="*/ 0 h 5"/>
                <a:gd name="T86" fmla="*/ 2 w 12"/>
                <a:gd name="T87" fmla="*/ 0 h 5"/>
                <a:gd name="T88" fmla="*/ 2 w 12"/>
                <a:gd name="T89" fmla="*/ 0 h 5"/>
                <a:gd name="T90" fmla="*/ 2 w 12"/>
                <a:gd name="T91" fmla="*/ 0 h 5"/>
                <a:gd name="T92" fmla="*/ 1 w 12"/>
                <a:gd name="T93" fmla="*/ 0 h 5"/>
                <a:gd name="T94" fmla="*/ 1 w 12"/>
                <a:gd name="T95" fmla="*/ 0 h 5"/>
                <a:gd name="T96" fmla="*/ 1 w 12"/>
                <a:gd name="T97" fmla="*/ 0 h 5"/>
                <a:gd name="T98" fmla="*/ 0 w 12"/>
                <a:gd name="T99" fmla="*/ 0 h 5"/>
                <a:gd name="T100" fmla="*/ 0 w 12"/>
                <a:gd name="T101" fmla="*/ 0 h 5"/>
                <a:gd name="T102" fmla="*/ 0 w 12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6" name="Freeform 2406"/>
            <p:cNvSpPr>
              <a:spLocks/>
            </p:cNvSpPr>
            <p:nvPr/>
          </p:nvSpPr>
          <p:spPr bwMode="auto">
            <a:xfrm>
              <a:off x="4675169" y="4826889"/>
              <a:ext cx="10827" cy="5905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6 h 6"/>
                <a:gd name="T4" fmla="*/ 11 w 11"/>
                <a:gd name="T5" fmla="*/ 5 h 6"/>
                <a:gd name="T6" fmla="*/ 11 w 11"/>
                <a:gd name="T7" fmla="*/ 5 h 6"/>
                <a:gd name="T8" fmla="*/ 10 w 11"/>
                <a:gd name="T9" fmla="*/ 5 h 6"/>
                <a:gd name="T10" fmla="*/ 10 w 11"/>
                <a:gd name="T11" fmla="*/ 5 h 6"/>
                <a:gd name="T12" fmla="*/ 10 w 11"/>
                <a:gd name="T13" fmla="*/ 5 h 6"/>
                <a:gd name="T14" fmla="*/ 10 w 11"/>
                <a:gd name="T15" fmla="*/ 5 h 6"/>
                <a:gd name="T16" fmla="*/ 10 w 11"/>
                <a:gd name="T17" fmla="*/ 5 h 6"/>
                <a:gd name="T18" fmla="*/ 9 w 11"/>
                <a:gd name="T19" fmla="*/ 5 h 6"/>
                <a:gd name="T20" fmla="*/ 9 w 11"/>
                <a:gd name="T21" fmla="*/ 5 h 6"/>
                <a:gd name="T22" fmla="*/ 9 w 11"/>
                <a:gd name="T23" fmla="*/ 5 h 6"/>
                <a:gd name="T24" fmla="*/ 9 w 11"/>
                <a:gd name="T25" fmla="*/ 4 h 6"/>
                <a:gd name="T26" fmla="*/ 8 w 11"/>
                <a:gd name="T27" fmla="*/ 4 h 6"/>
                <a:gd name="T28" fmla="*/ 8 w 11"/>
                <a:gd name="T29" fmla="*/ 4 h 6"/>
                <a:gd name="T30" fmla="*/ 8 w 11"/>
                <a:gd name="T31" fmla="*/ 4 h 6"/>
                <a:gd name="T32" fmla="*/ 8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4 h 6"/>
                <a:gd name="T40" fmla="*/ 7 w 11"/>
                <a:gd name="T41" fmla="*/ 4 h 6"/>
                <a:gd name="T42" fmla="*/ 7 w 11"/>
                <a:gd name="T43" fmla="*/ 4 h 6"/>
                <a:gd name="T44" fmla="*/ 6 w 11"/>
                <a:gd name="T45" fmla="*/ 4 h 6"/>
                <a:gd name="T46" fmla="*/ 6 w 11"/>
                <a:gd name="T47" fmla="*/ 3 h 6"/>
                <a:gd name="T48" fmla="*/ 6 w 11"/>
                <a:gd name="T49" fmla="*/ 3 h 6"/>
                <a:gd name="T50" fmla="*/ 6 w 11"/>
                <a:gd name="T51" fmla="*/ 3 h 6"/>
                <a:gd name="T52" fmla="*/ 6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3 h 6"/>
                <a:gd name="T60" fmla="*/ 5 w 11"/>
                <a:gd name="T61" fmla="*/ 3 h 6"/>
                <a:gd name="T62" fmla="*/ 4 w 11"/>
                <a:gd name="T63" fmla="*/ 2 h 6"/>
                <a:gd name="T64" fmla="*/ 4 w 11"/>
                <a:gd name="T65" fmla="*/ 2 h 6"/>
                <a:gd name="T66" fmla="*/ 4 w 11"/>
                <a:gd name="T67" fmla="*/ 2 h 6"/>
                <a:gd name="T68" fmla="*/ 4 w 11"/>
                <a:gd name="T69" fmla="*/ 2 h 6"/>
                <a:gd name="T70" fmla="*/ 3 w 11"/>
                <a:gd name="T71" fmla="*/ 2 h 6"/>
                <a:gd name="T72" fmla="*/ 3 w 11"/>
                <a:gd name="T73" fmla="*/ 2 h 6"/>
                <a:gd name="T74" fmla="*/ 3 w 11"/>
                <a:gd name="T75" fmla="*/ 2 h 6"/>
                <a:gd name="T76" fmla="*/ 3 w 11"/>
                <a:gd name="T77" fmla="*/ 2 h 6"/>
                <a:gd name="T78" fmla="*/ 3 w 11"/>
                <a:gd name="T79" fmla="*/ 2 h 6"/>
                <a:gd name="T80" fmla="*/ 2 w 11"/>
                <a:gd name="T81" fmla="*/ 2 h 6"/>
                <a:gd name="T82" fmla="*/ 2 w 11"/>
                <a:gd name="T83" fmla="*/ 1 h 6"/>
                <a:gd name="T84" fmla="*/ 2 w 11"/>
                <a:gd name="T85" fmla="*/ 1 h 6"/>
                <a:gd name="T86" fmla="*/ 2 w 11"/>
                <a:gd name="T87" fmla="*/ 1 h 6"/>
                <a:gd name="T88" fmla="*/ 1 w 11"/>
                <a:gd name="T89" fmla="*/ 1 h 6"/>
                <a:gd name="T90" fmla="*/ 1 w 11"/>
                <a:gd name="T91" fmla="*/ 1 h 6"/>
                <a:gd name="T92" fmla="*/ 1 w 11"/>
                <a:gd name="T93" fmla="*/ 1 h 6"/>
                <a:gd name="T94" fmla="*/ 1 w 11"/>
                <a:gd name="T95" fmla="*/ 1 h 6"/>
                <a:gd name="T96" fmla="*/ 1 w 11"/>
                <a:gd name="T97" fmla="*/ 1 h 6"/>
                <a:gd name="T98" fmla="*/ 0 w 11"/>
                <a:gd name="T99" fmla="*/ 1 h 6"/>
                <a:gd name="T100" fmla="*/ 0 w 11"/>
                <a:gd name="T101" fmla="*/ 1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7" name="Freeform 2407"/>
            <p:cNvSpPr>
              <a:spLocks/>
            </p:cNvSpPr>
            <p:nvPr/>
          </p:nvSpPr>
          <p:spPr bwMode="auto">
            <a:xfrm>
              <a:off x="4664342" y="4821968"/>
              <a:ext cx="10827" cy="5905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5 h 6"/>
                <a:gd name="T4" fmla="*/ 11 w 11"/>
                <a:gd name="T5" fmla="*/ 5 h 6"/>
                <a:gd name="T6" fmla="*/ 11 w 11"/>
                <a:gd name="T7" fmla="*/ 5 h 6"/>
                <a:gd name="T8" fmla="*/ 10 w 11"/>
                <a:gd name="T9" fmla="*/ 5 h 6"/>
                <a:gd name="T10" fmla="*/ 10 w 11"/>
                <a:gd name="T11" fmla="*/ 5 h 6"/>
                <a:gd name="T12" fmla="*/ 10 w 11"/>
                <a:gd name="T13" fmla="*/ 5 h 6"/>
                <a:gd name="T14" fmla="*/ 9 w 11"/>
                <a:gd name="T15" fmla="*/ 5 h 6"/>
                <a:gd name="T16" fmla="*/ 9 w 11"/>
                <a:gd name="T17" fmla="*/ 5 h 6"/>
                <a:gd name="T18" fmla="*/ 9 w 11"/>
                <a:gd name="T19" fmla="*/ 4 h 6"/>
                <a:gd name="T20" fmla="*/ 9 w 11"/>
                <a:gd name="T21" fmla="*/ 4 h 6"/>
                <a:gd name="T22" fmla="*/ 9 w 11"/>
                <a:gd name="T23" fmla="*/ 4 h 6"/>
                <a:gd name="T24" fmla="*/ 8 w 11"/>
                <a:gd name="T25" fmla="*/ 4 h 6"/>
                <a:gd name="T26" fmla="*/ 8 w 11"/>
                <a:gd name="T27" fmla="*/ 4 h 6"/>
                <a:gd name="T28" fmla="*/ 8 w 11"/>
                <a:gd name="T29" fmla="*/ 4 h 6"/>
                <a:gd name="T30" fmla="*/ 8 w 11"/>
                <a:gd name="T31" fmla="*/ 4 h 6"/>
                <a:gd name="T32" fmla="*/ 8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3 h 6"/>
                <a:gd name="T40" fmla="*/ 7 w 11"/>
                <a:gd name="T41" fmla="*/ 3 h 6"/>
                <a:gd name="T42" fmla="*/ 7 w 11"/>
                <a:gd name="T43" fmla="*/ 3 h 6"/>
                <a:gd name="T44" fmla="*/ 6 w 11"/>
                <a:gd name="T45" fmla="*/ 3 h 6"/>
                <a:gd name="T46" fmla="*/ 6 w 11"/>
                <a:gd name="T47" fmla="*/ 3 h 6"/>
                <a:gd name="T48" fmla="*/ 6 w 11"/>
                <a:gd name="T49" fmla="*/ 3 h 6"/>
                <a:gd name="T50" fmla="*/ 5 w 11"/>
                <a:gd name="T51" fmla="*/ 3 h 6"/>
                <a:gd name="T52" fmla="*/ 5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2 h 6"/>
                <a:gd name="T60" fmla="*/ 4 w 11"/>
                <a:gd name="T61" fmla="*/ 2 h 6"/>
                <a:gd name="T62" fmla="*/ 4 w 11"/>
                <a:gd name="T63" fmla="*/ 2 h 6"/>
                <a:gd name="T64" fmla="*/ 4 w 11"/>
                <a:gd name="T65" fmla="*/ 2 h 6"/>
                <a:gd name="T66" fmla="*/ 4 w 11"/>
                <a:gd name="T67" fmla="*/ 2 h 6"/>
                <a:gd name="T68" fmla="*/ 4 w 11"/>
                <a:gd name="T69" fmla="*/ 2 h 6"/>
                <a:gd name="T70" fmla="*/ 3 w 11"/>
                <a:gd name="T71" fmla="*/ 2 h 6"/>
                <a:gd name="T72" fmla="*/ 3 w 11"/>
                <a:gd name="T73" fmla="*/ 1 h 6"/>
                <a:gd name="T74" fmla="*/ 3 w 11"/>
                <a:gd name="T75" fmla="*/ 1 h 6"/>
                <a:gd name="T76" fmla="*/ 3 w 11"/>
                <a:gd name="T77" fmla="*/ 1 h 6"/>
                <a:gd name="T78" fmla="*/ 2 w 11"/>
                <a:gd name="T79" fmla="*/ 1 h 6"/>
                <a:gd name="T80" fmla="*/ 2 w 11"/>
                <a:gd name="T81" fmla="*/ 1 h 6"/>
                <a:gd name="T82" fmla="*/ 2 w 11"/>
                <a:gd name="T83" fmla="*/ 1 h 6"/>
                <a:gd name="T84" fmla="*/ 2 w 11"/>
                <a:gd name="T85" fmla="*/ 1 h 6"/>
                <a:gd name="T86" fmla="*/ 2 w 11"/>
                <a:gd name="T87" fmla="*/ 1 h 6"/>
                <a:gd name="T88" fmla="*/ 1 w 11"/>
                <a:gd name="T89" fmla="*/ 1 h 6"/>
                <a:gd name="T90" fmla="*/ 1 w 11"/>
                <a:gd name="T91" fmla="*/ 1 h 6"/>
                <a:gd name="T92" fmla="*/ 1 w 11"/>
                <a:gd name="T93" fmla="*/ 0 h 6"/>
                <a:gd name="T94" fmla="*/ 1 w 11"/>
                <a:gd name="T95" fmla="*/ 0 h 6"/>
                <a:gd name="T96" fmla="*/ 0 w 11"/>
                <a:gd name="T97" fmla="*/ 0 h 6"/>
                <a:gd name="T98" fmla="*/ 0 w 11"/>
                <a:gd name="T99" fmla="*/ 0 h 6"/>
                <a:gd name="T100" fmla="*/ 0 w 11"/>
                <a:gd name="T101" fmla="*/ 0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8" name="Freeform 2408"/>
            <p:cNvSpPr>
              <a:spLocks/>
            </p:cNvSpPr>
            <p:nvPr/>
          </p:nvSpPr>
          <p:spPr bwMode="auto">
            <a:xfrm>
              <a:off x="4653516" y="4816062"/>
              <a:ext cx="10827" cy="5905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6 h 6"/>
                <a:gd name="T4" fmla="*/ 10 w 11"/>
                <a:gd name="T5" fmla="*/ 6 h 6"/>
                <a:gd name="T6" fmla="*/ 10 w 11"/>
                <a:gd name="T7" fmla="*/ 6 h 6"/>
                <a:gd name="T8" fmla="*/ 10 w 11"/>
                <a:gd name="T9" fmla="*/ 6 h 6"/>
                <a:gd name="T10" fmla="*/ 10 w 11"/>
                <a:gd name="T11" fmla="*/ 6 h 6"/>
                <a:gd name="T12" fmla="*/ 10 w 11"/>
                <a:gd name="T13" fmla="*/ 5 h 6"/>
                <a:gd name="T14" fmla="*/ 9 w 11"/>
                <a:gd name="T15" fmla="*/ 5 h 6"/>
                <a:gd name="T16" fmla="*/ 9 w 11"/>
                <a:gd name="T17" fmla="*/ 5 h 6"/>
                <a:gd name="T18" fmla="*/ 9 w 11"/>
                <a:gd name="T19" fmla="*/ 5 h 6"/>
                <a:gd name="T20" fmla="*/ 9 w 11"/>
                <a:gd name="T21" fmla="*/ 5 h 6"/>
                <a:gd name="T22" fmla="*/ 9 w 11"/>
                <a:gd name="T23" fmla="*/ 5 h 6"/>
                <a:gd name="T24" fmla="*/ 8 w 11"/>
                <a:gd name="T25" fmla="*/ 5 h 6"/>
                <a:gd name="T26" fmla="*/ 8 w 11"/>
                <a:gd name="T27" fmla="*/ 4 h 6"/>
                <a:gd name="T28" fmla="*/ 8 w 11"/>
                <a:gd name="T29" fmla="*/ 4 h 6"/>
                <a:gd name="T30" fmla="*/ 8 w 11"/>
                <a:gd name="T31" fmla="*/ 4 h 6"/>
                <a:gd name="T32" fmla="*/ 7 w 11"/>
                <a:gd name="T33" fmla="*/ 4 h 6"/>
                <a:gd name="T34" fmla="*/ 7 w 11"/>
                <a:gd name="T35" fmla="*/ 4 h 6"/>
                <a:gd name="T36" fmla="*/ 7 w 11"/>
                <a:gd name="T37" fmla="*/ 4 h 6"/>
                <a:gd name="T38" fmla="*/ 7 w 11"/>
                <a:gd name="T39" fmla="*/ 4 h 6"/>
                <a:gd name="T40" fmla="*/ 6 w 11"/>
                <a:gd name="T41" fmla="*/ 4 h 6"/>
                <a:gd name="T42" fmla="*/ 6 w 11"/>
                <a:gd name="T43" fmla="*/ 4 h 6"/>
                <a:gd name="T44" fmla="*/ 6 w 11"/>
                <a:gd name="T45" fmla="*/ 4 h 6"/>
                <a:gd name="T46" fmla="*/ 6 w 11"/>
                <a:gd name="T47" fmla="*/ 3 h 6"/>
                <a:gd name="T48" fmla="*/ 6 w 11"/>
                <a:gd name="T49" fmla="*/ 3 h 6"/>
                <a:gd name="T50" fmla="*/ 5 w 11"/>
                <a:gd name="T51" fmla="*/ 3 h 6"/>
                <a:gd name="T52" fmla="*/ 5 w 11"/>
                <a:gd name="T53" fmla="*/ 3 h 6"/>
                <a:gd name="T54" fmla="*/ 5 w 11"/>
                <a:gd name="T55" fmla="*/ 3 h 6"/>
                <a:gd name="T56" fmla="*/ 5 w 11"/>
                <a:gd name="T57" fmla="*/ 3 h 6"/>
                <a:gd name="T58" fmla="*/ 5 w 11"/>
                <a:gd name="T59" fmla="*/ 3 h 6"/>
                <a:gd name="T60" fmla="*/ 4 w 11"/>
                <a:gd name="T61" fmla="*/ 3 h 6"/>
                <a:gd name="T62" fmla="*/ 4 w 11"/>
                <a:gd name="T63" fmla="*/ 3 h 6"/>
                <a:gd name="T64" fmla="*/ 4 w 11"/>
                <a:gd name="T65" fmla="*/ 2 h 6"/>
                <a:gd name="T66" fmla="*/ 4 w 11"/>
                <a:gd name="T67" fmla="*/ 2 h 6"/>
                <a:gd name="T68" fmla="*/ 3 w 11"/>
                <a:gd name="T69" fmla="*/ 2 h 6"/>
                <a:gd name="T70" fmla="*/ 3 w 11"/>
                <a:gd name="T71" fmla="*/ 2 h 6"/>
                <a:gd name="T72" fmla="*/ 3 w 11"/>
                <a:gd name="T73" fmla="*/ 2 h 6"/>
                <a:gd name="T74" fmla="*/ 3 w 11"/>
                <a:gd name="T75" fmla="*/ 2 h 6"/>
                <a:gd name="T76" fmla="*/ 3 w 11"/>
                <a:gd name="T77" fmla="*/ 2 h 6"/>
                <a:gd name="T78" fmla="*/ 2 w 11"/>
                <a:gd name="T79" fmla="*/ 2 h 6"/>
                <a:gd name="T80" fmla="*/ 2 w 11"/>
                <a:gd name="T81" fmla="*/ 2 h 6"/>
                <a:gd name="T82" fmla="*/ 2 w 11"/>
                <a:gd name="T83" fmla="*/ 2 h 6"/>
                <a:gd name="T84" fmla="*/ 2 w 11"/>
                <a:gd name="T85" fmla="*/ 1 h 6"/>
                <a:gd name="T86" fmla="*/ 2 w 11"/>
                <a:gd name="T87" fmla="*/ 1 h 6"/>
                <a:gd name="T88" fmla="*/ 1 w 11"/>
                <a:gd name="T89" fmla="*/ 1 h 6"/>
                <a:gd name="T90" fmla="*/ 1 w 11"/>
                <a:gd name="T91" fmla="*/ 1 h 6"/>
                <a:gd name="T92" fmla="*/ 1 w 11"/>
                <a:gd name="T93" fmla="*/ 1 h 6"/>
                <a:gd name="T94" fmla="*/ 0 w 11"/>
                <a:gd name="T95" fmla="*/ 1 h 6"/>
                <a:gd name="T96" fmla="*/ 0 w 11"/>
                <a:gd name="T97" fmla="*/ 1 h 6"/>
                <a:gd name="T98" fmla="*/ 0 w 11"/>
                <a:gd name="T99" fmla="*/ 0 h 6"/>
                <a:gd name="T100" fmla="*/ 0 w 11"/>
                <a:gd name="T101" fmla="*/ 0 h 6"/>
                <a:gd name="T102" fmla="*/ 0 w 11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59" name="Freeform 2409"/>
            <p:cNvSpPr>
              <a:spLocks/>
            </p:cNvSpPr>
            <p:nvPr/>
          </p:nvSpPr>
          <p:spPr bwMode="auto">
            <a:xfrm>
              <a:off x="4642688" y="4815078"/>
              <a:ext cx="10827" cy="584644"/>
            </a:xfrm>
            <a:custGeom>
              <a:avLst/>
              <a:gdLst>
                <a:gd name="T0" fmla="*/ 11 w 11"/>
                <a:gd name="T1" fmla="*/ 1 h 594"/>
                <a:gd name="T2" fmla="*/ 11 w 11"/>
                <a:gd name="T3" fmla="*/ 1 h 594"/>
                <a:gd name="T4" fmla="*/ 10 w 11"/>
                <a:gd name="T5" fmla="*/ 1 h 594"/>
                <a:gd name="T6" fmla="*/ 10 w 11"/>
                <a:gd name="T7" fmla="*/ 1 h 594"/>
                <a:gd name="T8" fmla="*/ 10 w 11"/>
                <a:gd name="T9" fmla="*/ 1 h 594"/>
                <a:gd name="T10" fmla="*/ 10 w 11"/>
                <a:gd name="T11" fmla="*/ 1 h 594"/>
                <a:gd name="T12" fmla="*/ 10 w 11"/>
                <a:gd name="T13" fmla="*/ 1 h 594"/>
                <a:gd name="T14" fmla="*/ 9 w 11"/>
                <a:gd name="T15" fmla="*/ 1 h 594"/>
                <a:gd name="T16" fmla="*/ 9 w 11"/>
                <a:gd name="T17" fmla="*/ 0 h 594"/>
                <a:gd name="T18" fmla="*/ 9 w 11"/>
                <a:gd name="T19" fmla="*/ 0 h 594"/>
                <a:gd name="T20" fmla="*/ 9 w 11"/>
                <a:gd name="T21" fmla="*/ 0 h 594"/>
                <a:gd name="T22" fmla="*/ 8 w 11"/>
                <a:gd name="T23" fmla="*/ 0 h 594"/>
                <a:gd name="T24" fmla="*/ 8 w 11"/>
                <a:gd name="T25" fmla="*/ 0 h 594"/>
                <a:gd name="T26" fmla="*/ 8 w 11"/>
                <a:gd name="T27" fmla="*/ 0 h 594"/>
                <a:gd name="T28" fmla="*/ 8 w 11"/>
                <a:gd name="T29" fmla="*/ 594 h 594"/>
                <a:gd name="T30" fmla="*/ 8 w 11"/>
                <a:gd name="T31" fmla="*/ 594 h 594"/>
                <a:gd name="T32" fmla="*/ 7 w 11"/>
                <a:gd name="T33" fmla="*/ 594 h 594"/>
                <a:gd name="T34" fmla="*/ 7 w 11"/>
                <a:gd name="T35" fmla="*/ 594 h 594"/>
                <a:gd name="T36" fmla="*/ 7 w 11"/>
                <a:gd name="T37" fmla="*/ 594 h 594"/>
                <a:gd name="T38" fmla="*/ 7 w 11"/>
                <a:gd name="T39" fmla="*/ 594 h 594"/>
                <a:gd name="T40" fmla="*/ 7 w 11"/>
                <a:gd name="T41" fmla="*/ 594 h 594"/>
                <a:gd name="T42" fmla="*/ 6 w 11"/>
                <a:gd name="T43" fmla="*/ 594 h 594"/>
                <a:gd name="T44" fmla="*/ 6 w 11"/>
                <a:gd name="T45" fmla="*/ 594 h 594"/>
                <a:gd name="T46" fmla="*/ 6 w 11"/>
                <a:gd name="T47" fmla="*/ 594 h 594"/>
                <a:gd name="T48" fmla="*/ 6 w 11"/>
                <a:gd name="T49" fmla="*/ 594 h 594"/>
                <a:gd name="T50" fmla="*/ 6 w 11"/>
                <a:gd name="T51" fmla="*/ 594 h 594"/>
                <a:gd name="T52" fmla="*/ 5 w 11"/>
                <a:gd name="T53" fmla="*/ 594 h 594"/>
                <a:gd name="T54" fmla="*/ 5 w 11"/>
                <a:gd name="T55" fmla="*/ 594 h 594"/>
                <a:gd name="T56" fmla="*/ 5 w 11"/>
                <a:gd name="T57" fmla="*/ 594 h 594"/>
                <a:gd name="T58" fmla="*/ 4 w 11"/>
                <a:gd name="T59" fmla="*/ 594 h 594"/>
                <a:gd name="T60" fmla="*/ 4 w 11"/>
                <a:gd name="T61" fmla="*/ 594 h 594"/>
                <a:gd name="T62" fmla="*/ 4 w 11"/>
                <a:gd name="T63" fmla="*/ 594 h 594"/>
                <a:gd name="T64" fmla="*/ 4 w 11"/>
                <a:gd name="T65" fmla="*/ 594 h 594"/>
                <a:gd name="T66" fmla="*/ 4 w 11"/>
                <a:gd name="T67" fmla="*/ 594 h 594"/>
                <a:gd name="T68" fmla="*/ 3 w 11"/>
                <a:gd name="T69" fmla="*/ 594 h 594"/>
                <a:gd name="T70" fmla="*/ 3 w 11"/>
                <a:gd name="T71" fmla="*/ 594 h 594"/>
                <a:gd name="T72" fmla="*/ 3 w 11"/>
                <a:gd name="T73" fmla="*/ 594 h 594"/>
                <a:gd name="T74" fmla="*/ 3 w 11"/>
                <a:gd name="T75" fmla="*/ 594 h 594"/>
                <a:gd name="T76" fmla="*/ 3 w 11"/>
                <a:gd name="T77" fmla="*/ 594 h 594"/>
                <a:gd name="T78" fmla="*/ 2 w 11"/>
                <a:gd name="T79" fmla="*/ 594 h 594"/>
                <a:gd name="T80" fmla="*/ 2 w 11"/>
                <a:gd name="T81" fmla="*/ 594 h 594"/>
                <a:gd name="T82" fmla="*/ 2 w 11"/>
                <a:gd name="T83" fmla="*/ 594 h 594"/>
                <a:gd name="T84" fmla="*/ 2 w 11"/>
                <a:gd name="T85" fmla="*/ 594 h 594"/>
                <a:gd name="T86" fmla="*/ 1 w 11"/>
                <a:gd name="T87" fmla="*/ 594 h 594"/>
                <a:gd name="T88" fmla="*/ 1 w 11"/>
                <a:gd name="T89" fmla="*/ 594 h 594"/>
                <a:gd name="T90" fmla="*/ 1 w 11"/>
                <a:gd name="T91" fmla="*/ 594 h 594"/>
                <a:gd name="T92" fmla="*/ 1 w 11"/>
                <a:gd name="T93" fmla="*/ 594 h 594"/>
                <a:gd name="T94" fmla="*/ 1 w 11"/>
                <a:gd name="T95" fmla="*/ 594 h 594"/>
                <a:gd name="T96" fmla="*/ 0 w 11"/>
                <a:gd name="T97" fmla="*/ 594 h 594"/>
                <a:gd name="T98" fmla="*/ 0 w 11"/>
                <a:gd name="T99" fmla="*/ 594 h 594"/>
                <a:gd name="T100" fmla="*/ 0 w 11"/>
                <a:gd name="T101" fmla="*/ 594 h 594"/>
                <a:gd name="T102" fmla="*/ 0 w 11"/>
                <a:gd name="T103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94">
                  <a:moveTo>
                    <a:pt x="11" y="1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94"/>
                  </a:lnTo>
                  <a:lnTo>
                    <a:pt x="8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7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4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2" y="594"/>
                  </a:lnTo>
                  <a:lnTo>
                    <a:pt x="2" y="594"/>
                  </a:lnTo>
                  <a:lnTo>
                    <a:pt x="2" y="594"/>
                  </a:lnTo>
                  <a:lnTo>
                    <a:pt x="2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1" y="594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0" y="59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0" name="Freeform 2410"/>
            <p:cNvSpPr>
              <a:spLocks/>
            </p:cNvSpPr>
            <p:nvPr/>
          </p:nvSpPr>
          <p:spPr bwMode="auto">
            <a:xfrm>
              <a:off x="4631862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1" name="Freeform 2411"/>
            <p:cNvSpPr>
              <a:spLocks/>
            </p:cNvSpPr>
            <p:nvPr/>
          </p:nvSpPr>
          <p:spPr bwMode="auto">
            <a:xfrm>
              <a:off x="4621035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2" name="Freeform 2412"/>
            <p:cNvSpPr>
              <a:spLocks/>
            </p:cNvSpPr>
            <p:nvPr/>
          </p:nvSpPr>
          <p:spPr bwMode="auto">
            <a:xfrm>
              <a:off x="4610209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3" name="Freeform 2413"/>
            <p:cNvSpPr>
              <a:spLocks/>
            </p:cNvSpPr>
            <p:nvPr/>
          </p:nvSpPr>
          <p:spPr bwMode="auto">
            <a:xfrm>
              <a:off x="4599381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4" name="Freeform 2414"/>
            <p:cNvSpPr>
              <a:spLocks/>
            </p:cNvSpPr>
            <p:nvPr/>
          </p:nvSpPr>
          <p:spPr bwMode="auto">
            <a:xfrm>
              <a:off x="4589539" y="539972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5" name="Freeform 2415"/>
            <p:cNvSpPr>
              <a:spLocks/>
            </p:cNvSpPr>
            <p:nvPr/>
          </p:nvSpPr>
          <p:spPr bwMode="auto">
            <a:xfrm>
              <a:off x="4578713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6" name="Freeform 2416"/>
            <p:cNvSpPr>
              <a:spLocks/>
            </p:cNvSpPr>
            <p:nvPr/>
          </p:nvSpPr>
          <p:spPr bwMode="auto">
            <a:xfrm>
              <a:off x="4568870" y="5399723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7" name="Freeform 2417"/>
            <p:cNvSpPr>
              <a:spLocks/>
            </p:cNvSpPr>
            <p:nvPr/>
          </p:nvSpPr>
          <p:spPr bwMode="auto">
            <a:xfrm>
              <a:off x="4558043" y="5399723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068" name="Freeform 2418"/>
            <p:cNvSpPr>
              <a:spLocks/>
            </p:cNvSpPr>
            <p:nvPr/>
          </p:nvSpPr>
          <p:spPr bwMode="auto">
            <a:xfrm>
              <a:off x="4557059" y="5399723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grpSp>
          <p:nvGrpSpPr>
            <p:cNvPr id="2069" name="Group 2068"/>
            <p:cNvGrpSpPr/>
            <p:nvPr/>
          </p:nvGrpSpPr>
          <p:grpSpPr>
            <a:xfrm>
              <a:off x="5979431" y="4395788"/>
              <a:ext cx="1124998" cy="1010824"/>
              <a:chOff x="6051151" y="4395788"/>
              <a:chExt cx="1124998" cy="1010824"/>
            </a:xfrm>
          </p:grpSpPr>
          <p:sp>
            <p:nvSpPr>
              <p:cNvPr id="2070" name="Rectangle 2472"/>
              <p:cNvSpPr>
                <a:spLocks noChangeArrowheads="1"/>
              </p:cNvSpPr>
              <p:nvPr/>
            </p:nvSpPr>
            <p:spPr bwMode="auto">
              <a:xfrm>
                <a:off x="6055088" y="4401693"/>
                <a:ext cx="1116140" cy="99802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1" name="Line 2473"/>
              <p:cNvSpPr>
                <a:spLocks noChangeShapeType="1"/>
              </p:cNvSpPr>
              <p:nvPr/>
            </p:nvSpPr>
            <p:spPr bwMode="auto">
              <a:xfrm>
                <a:off x="6055088" y="5399723"/>
                <a:ext cx="1116140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2" name="Line 2474"/>
              <p:cNvSpPr>
                <a:spLocks noChangeShapeType="1"/>
              </p:cNvSpPr>
              <p:nvPr/>
            </p:nvSpPr>
            <p:spPr bwMode="auto">
              <a:xfrm>
                <a:off x="6055088" y="4401693"/>
                <a:ext cx="1116140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3" name="Line 2475"/>
              <p:cNvSpPr>
                <a:spLocks noChangeShapeType="1"/>
              </p:cNvSpPr>
              <p:nvPr/>
            </p:nvSpPr>
            <p:spPr bwMode="auto">
              <a:xfrm flipV="1">
                <a:off x="6055088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4" name="Line 2476"/>
              <p:cNvSpPr>
                <a:spLocks noChangeShapeType="1"/>
              </p:cNvSpPr>
              <p:nvPr/>
            </p:nvSpPr>
            <p:spPr bwMode="auto">
              <a:xfrm flipV="1">
                <a:off x="6334615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5" name="Line 2477"/>
              <p:cNvSpPr>
                <a:spLocks noChangeShapeType="1"/>
              </p:cNvSpPr>
              <p:nvPr/>
            </p:nvSpPr>
            <p:spPr bwMode="auto">
              <a:xfrm flipV="1">
                <a:off x="6613158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6" name="Line 2478"/>
              <p:cNvSpPr>
                <a:spLocks noChangeShapeType="1"/>
              </p:cNvSpPr>
              <p:nvPr/>
            </p:nvSpPr>
            <p:spPr bwMode="auto">
              <a:xfrm flipV="1">
                <a:off x="6891700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7" name="Line 2479"/>
              <p:cNvSpPr>
                <a:spLocks noChangeShapeType="1"/>
              </p:cNvSpPr>
              <p:nvPr/>
            </p:nvSpPr>
            <p:spPr bwMode="auto">
              <a:xfrm flipV="1">
                <a:off x="7171227" y="5355431"/>
                <a:ext cx="0" cy="44292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8" name="Line 2480"/>
              <p:cNvSpPr>
                <a:spLocks noChangeShapeType="1"/>
              </p:cNvSpPr>
              <p:nvPr/>
            </p:nvSpPr>
            <p:spPr bwMode="auto">
              <a:xfrm>
                <a:off x="6055088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79" name="Line 2481"/>
              <p:cNvSpPr>
                <a:spLocks noChangeShapeType="1"/>
              </p:cNvSpPr>
              <p:nvPr/>
            </p:nvSpPr>
            <p:spPr bwMode="auto">
              <a:xfrm>
                <a:off x="6334615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0" name="Line 2482"/>
              <p:cNvSpPr>
                <a:spLocks noChangeShapeType="1"/>
              </p:cNvSpPr>
              <p:nvPr/>
            </p:nvSpPr>
            <p:spPr bwMode="auto">
              <a:xfrm>
                <a:off x="6613158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1" name="Line 2483"/>
              <p:cNvSpPr>
                <a:spLocks noChangeShapeType="1"/>
              </p:cNvSpPr>
              <p:nvPr/>
            </p:nvSpPr>
            <p:spPr bwMode="auto">
              <a:xfrm>
                <a:off x="6891700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2" name="Line 2484"/>
              <p:cNvSpPr>
                <a:spLocks noChangeShapeType="1"/>
              </p:cNvSpPr>
              <p:nvPr/>
            </p:nvSpPr>
            <p:spPr bwMode="auto">
              <a:xfrm>
                <a:off x="7171227" y="4401693"/>
                <a:ext cx="0" cy="45275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3" name="Line 2492"/>
              <p:cNvSpPr>
                <a:spLocks noChangeShapeType="1"/>
              </p:cNvSpPr>
              <p:nvPr/>
            </p:nvSpPr>
            <p:spPr bwMode="auto">
              <a:xfrm flipV="1">
                <a:off x="6055088" y="4401693"/>
                <a:ext cx="0" cy="998029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4" name="Line 2493"/>
              <p:cNvSpPr>
                <a:spLocks noChangeShapeType="1"/>
              </p:cNvSpPr>
              <p:nvPr/>
            </p:nvSpPr>
            <p:spPr bwMode="auto">
              <a:xfrm flipV="1">
                <a:off x="7171227" y="4401693"/>
                <a:ext cx="0" cy="998029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5" name="Line 2494"/>
              <p:cNvSpPr>
                <a:spLocks noChangeShapeType="1"/>
              </p:cNvSpPr>
              <p:nvPr/>
            </p:nvSpPr>
            <p:spPr bwMode="auto">
              <a:xfrm>
                <a:off x="6055088" y="539972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6" name="Line 2495"/>
              <p:cNvSpPr>
                <a:spLocks noChangeShapeType="1"/>
              </p:cNvSpPr>
              <p:nvPr/>
            </p:nvSpPr>
            <p:spPr bwMode="auto">
              <a:xfrm>
                <a:off x="6055088" y="5200904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7" name="Line 2496"/>
              <p:cNvSpPr>
                <a:spLocks noChangeShapeType="1"/>
              </p:cNvSpPr>
              <p:nvPr/>
            </p:nvSpPr>
            <p:spPr bwMode="auto">
              <a:xfrm>
                <a:off x="6055088" y="5001101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8" name="Line 2497"/>
              <p:cNvSpPr>
                <a:spLocks noChangeShapeType="1"/>
              </p:cNvSpPr>
              <p:nvPr/>
            </p:nvSpPr>
            <p:spPr bwMode="auto">
              <a:xfrm>
                <a:off x="6055088" y="4801299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89" name="Line 2498"/>
              <p:cNvSpPr>
                <a:spLocks noChangeShapeType="1"/>
              </p:cNvSpPr>
              <p:nvPr/>
            </p:nvSpPr>
            <p:spPr bwMode="auto">
              <a:xfrm>
                <a:off x="6055088" y="460149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0" name="Line 2499"/>
              <p:cNvSpPr>
                <a:spLocks noChangeShapeType="1"/>
              </p:cNvSpPr>
              <p:nvPr/>
            </p:nvSpPr>
            <p:spPr bwMode="auto">
              <a:xfrm>
                <a:off x="6055088" y="440169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1" name="Line 2500"/>
              <p:cNvSpPr>
                <a:spLocks noChangeShapeType="1"/>
              </p:cNvSpPr>
              <p:nvPr/>
            </p:nvSpPr>
            <p:spPr bwMode="auto">
              <a:xfrm flipH="1">
                <a:off x="7125952" y="539972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2" name="Line 2501"/>
              <p:cNvSpPr>
                <a:spLocks noChangeShapeType="1"/>
              </p:cNvSpPr>
              <p:nvPr/>
            </p:nvSpPr>
            <p:spPr bwMode="auto">
              <a:xfrm flipH="1">
                <a:off x="7125952" y="5200904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3" name="Line 2502"/>
              <p:cNvSpPr>
                <a:spLocks noChangeShapeType="1"/>
              </p:cNvSpPr>
              <p:nvPr/>
            </p:nvSpPr>
            <p:spPr bwMode="auto">
              <a:xfrm flipH="1">
                <a:off x="7125952" y="5001101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4" name="Line 2503"/>
              <p:cNvSpPr>
                <a:spLocks noChangeShapeType="1"/>
              </p:cNvSpPr>
              <p:nvPr/>
            </p:nvSpPr>
            <p:spPr bwMode="auto">
              <a:xfrm flipH="1">
                <a:off x="7125952" y="4801299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5" name="Line 2504"/>
              <p:cNvSpPr>
                <a:spLocks noChangeShapeType="1"/>
              </p:cNvSpPr>
              <p:nvPr/>
            </p:nvSpPr>
            <p:spPr bwMode="auto">
              <a:xfrm flipH="1">
                <a:off x="7125952" y="4601496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6" name="Line 2505"/>
              <p:cNvSpPr>
                <a:spLocks noChangeShapeType="1"/>
              </p:cNvSpPr>
              <p:nvPr/>
            </p:nvSpPr>
            <p:spPr bwMode="auto">
              <a:xfrm flipH="1">
                <a:off x="7125952" y="4401693"/>
                <a:ext cx="45276" cy="0"/>
              </a:xfrm>
              <a:prstGeom prst="line">
                <a:avLst/>
              </a:prstGeom>
              <a:noFill/>
              <a:ln w="4763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7" name="Oval 2526"/>
              <p:cNvSpPr>
                <a:spLocks noChangeArrowheads="1"/>
              </p:cNvSpPr>
              <p:nvPr/>
            </p:nvSpPr>
            <p:spPr bwMode="auto">
              <a:xfrm>
                <a:off x="7162369" y="539184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8" name="Oval 2527"/>
              <p:cNvSpPr>
                <a:spLocks noChangeArrowheads="1"/>
              </p:cNvSpPr>
              <p:nvPr/>
            </p:nvSpPr>
            <p:spPr bwMode="auto">
              <a:xfrm>
                <a:off x="7158432" y="539184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099" name="Oval 2528"/>
              <p:cNvSpPr>
                <a:spLocks noChangeArrowheads="1"/>
              </p:cNvSpPr>
              <p:nvPr/>
            </p:nvSpPr>
            <p:spPr bwMode="auto">
              <a:xfrm>
                <a:off x="7154495" y="539086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0" name="Oval 2529"/>
              <p:cNvSpPr>
                <a:spLocks noChangeArrowheads="1"/>
              </p:cNvSpPr>
              <p:nvPr/>
            </p:nvSpPr>
            <p:spPr bwMode="auto">
              <a:xfrm>
                <a:off x="7150558" y="539184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1" name="Oval 2530"/>
              <p:cNvSpPr>
                <a:spLocks noChangeArrowheads="1"/>
              </p:cNvSpPr>
              <p:nvPr/>
            </p:nvSpPr>
            <p:spPr bwMode="auto">
              <a:xfrm>
                <a:off x="7146621" y="539283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2" name="Oval 2531"/>
              <p:cNvSpPr>
                <a:spLocks noChangeArrowheads="1"/>
              </p:cNvSpPr>
              <p:nvPr/>
            </p:nvSpPr>
            <p:spPr bwMode="auto">
              <a:xfrm>
                <a:off x="7143668" y="539283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3" name="Oval 2532"/>
              <p:cNvSpPr>
                <a:spLocks noChangeArrowheads="1"/>
              </p:cNvSpPr>
              <p:nvPr/>
            </p:nvSpPr>
            <p:spPr bwMode="auto">
              <a:xfrm>
                <a:off x="7138747" y="539283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4" name="Oval 2533"/>
              <p:cNvSpPr>
                <a:spLocks noChangeArrowheads="1"/>
              </p:cNvSpPr>
              <p:nvPr/>
            </p:nvSpPr>
            <p:spPr bwMode="auto">
              <a:xfrm>
                <a:off x="7127920" y="539086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5" name="Oval 2534"/>
              <p:cNvSpPr>
                <a:spLocks noChangeArrowheads="1"/>
              </p:cNvSpPr>
              <p:nvPr/>
            </p:nvSpPr>
            <p:spPr bwMode="auto">
              <a:xfrm>
                <a:off x="7123983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6" name="Oval 2535"/>
              <p:cNvSpPr>
                <a:spLocks noChangeArrowheads="1"/>
              </p:cNvSpPr>
              <p:nvPr/>
            </p:nvSpPr>
            <p:spPr bwMode="auto">
              <a:xfrm>
                <a:off x="7120046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7" name="Oval 2536"/>
              <p:cNvSpPr>
                <a:spLocks noChangeArrowheads="1"/>
              </p:cNvSpPr>
              <p:nvPr/>
            </p:nvSpPr>
            <p:spPr bwMode="auto">
              <a:xfrm>
                <a:off x="7116109" y="538791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8" name="Oval 2537"/>
              <p:cNvSpPr>
                <a:spLocks noChangeArrowheads="1"/>
              </p:cNvSpPr>
              <p:nvPr/>
            </p:nvSpPr>
            <p:spPr bwMode="auto">
              <a:xfrm>
                <a:off x="7112172" y="538791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09" name="Oval 2538"/>
              <p:cNvSpPr>
                <a:spLocks noChangeArrowheads="1"/>
              </p:cNvSpPr>
              <p:nvPr/>
            </p:nvSpPr>
            <p:spPr bwMode="auto">
              <a:xfrm>
                <a:off x="7108235" y="5387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0" name="Oval 2539"/>
              <p:cNvSpPr>
                <a:spLocks noChangeArrowheads="1"/>
              </p:cNvSpPr>
              <p:nvPr/>
            </p:nvSpPr>
            <p:spPr bwMode="auto">
              <a:xfrm>
                <a:off x="7104298" y="5387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1" name="Oval 2540"/>
              <p:cNvSpPr>
                <a:spLocks noChangeArrowheads="1"/>
              </p:cNvSpPr>
              <p:nvPr/>
            </p:nvSpPr>
            <p:spPr bwMode="auto">
              <a:xfrm>
                <a:off x="7100361" y="538889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2" name="Oval 2541"/>
              <p:cNvSpPr>
                <a:spLocks noChangeArrowheads="1"/>
              </p:cNvSpPr>
              <p:nvPr/>
            </p:nvSpPr>
            <p:spPr bwMode="auto">
              <a:xfrm>
                <a:off x="7096424" y="538889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3" name="Oval 2542"/>
              <p:cNvSpPr>
                <a:spLocks noChangeArrowheads="1"/>
              </p:cNvSpPr>
              <p:nvPr/>
            </p:nvSpPr>
            <p:spPr bwMode="auto">
              <a:xfrm>
                <a:off x="7092487" y="538791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4" name="Oval 2543"/>
              <p:cNvSpPr>
                <a:spLocks noChangeArrowheads="1"/>
              </p:cNvSpPr>
              <p:nvPr/>
            </p:nvSpPr>
            <p:spPr bwMode="auto">
              <a:xfrm>
                <a:off x="7089535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5" name="Oval 2544"/>
              <p:cNvSpPr>
                <a:spLocks noChangeArrowheads="1"/>
              </p:cNvSpPr>
              <p:nvPr/>
            </p:nvSpPr>
            <p:spPr bwMode="auto">
              <a:xfrm>
                <a:off x="7085598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6" name="Oval 2545"/>
              <p:cNvSpPr>
                <a:spLocks noChangeArrowheads="1"/>
              </p:cNvSpPr>
              <p:nvPr/>
            </p:nvSpPr>
            <p:spPr bwMode="auto">
              <a:xfrm>
                <a:off x="7081661" y="538791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7" name="Oval 2546"/>
              <p:cNvSpPr>
                <a:spLocks noChangeArrowheads="1"/>
              </p:cNvSpPr>
              <p:nvPr/>
            </p:nvSpPr>
            <p:spPr bwMode="auto">
              <a:xfrm>
                <a:off x="7077724" y="538495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8" name="Oval 2547"/>
              <p:cNvSpPr>
                <a:spLocks noChangeArrowheads="1"/>
              </p:cNvSpPr>
              <p:nvPr/>
            </p:nvSpPr>
            <p:spPr bwMode="auto">
              <a:xfrm>
                <a:off x="7073787" y="538397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19" name="Oval 2548"/>
              <p:cNvSpPr>
                <a:spLocks noChangeArrowheads="1"/>
              </p:cNvSpPr>
              <p:nvPr/>
            </p:nvSpPr>
            <p:spPr bwMode="auto">
              <a:xfrm>
                <a:off x="7069850" y="53829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0" name="Oval 2549"/>
              <p:cNvSpPr>
                <a:spLocks noChangeArrowheads="1"/>
              </p:cNvSpPr>
              <p:nvPr/>
            </p:nvSpPr>
            <p:spPr bwMode="auto">
              <a:xfrm>
                <a:off x="7065913" y="538102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1" name="Oval 2550"/>
              <p:cNvSpPr>
                <a:spLocks noChangeArrowheads="1"/>
              </p:cNvSpPr>
              <p:nvPr/>
            </p:nvSpPr>
            <p:spPr bwMode="auto">
              <a:xfrm>
                <a:off x="7061976" y="538003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2" name="Oval 2551"/>
              <p:cNvSpPr>
                <a:spLocks noChangeArrowheads="1"/>
              </p:cNvSpPr>
              <p:nvPr/>
            </p:nvSpPr>
            <p:spPr bwMode="auto">
              <a:xfrm>
                <a:off x="7058039" y="538003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3" name="Oval 2552"/>
              <p:cNvSpPr>
                <a:spLocks noChangeArrowheads="1"/>
              </p:cNvSpPr>
              <p:nvPr/>
            </p:nvSpPr>
            <p:spPr bwMode="auto">
              <a:xfrm>
                <a:off x="7054102" y="538102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4" name="Oval 2553"/>
              <p:cNvSpPr>
                <a:spLocks noChangeArrowheads="1"/>
              </p:cNvSpPr>
              <p:nvPr/>
            </p:nvSpPr>
            <p:spPr bwMode="auto">
              <a:xfrm>
                <a:off x="7050165" y="537806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5" name="Oval 2554"/>
              <p:cNvSpPr>
                <a:spLocks noChangeArrowheads="1"/>
              </p:cNvSpPr>
              <p:nvPr/>
            </p:nvSpPr>
            <p:spPr bwMode="auto">
              <a:xfrm>
                <a:off x="7046228" y="537708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6" name="Oval 2555"/>
              <p:cNvSpPr>
                <a:spLocks noChangeArrowheads="1"/>
              </p:cNvSpPr>
              <p:nvPr/>
            </p:nvSpPr>
            <p:spPr bwMode="auto">
              <a:xfrm>
                <a:off x="7043275" y="537610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7" name="Oval 2556"/>
              <p:cNvSpPr>
                <a:spLocks noChangeArrowheads="1"/>
              </p:cNvSpPr>
              <p:nvPr/>
            </p:nvSpPr>
            <p:spPr bwMode="auto">
              <a:xfrm>
                <a:off x="7039338" y="537511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8" name="Oval 2557"/>
              <p:cNvSpPr>
                <a:spLocks noChangeArrowheads="1"/>
              </p:cNvSpPr>
              <p:nvPr/>
            </p:nvSpPr>
            <p:spPr bwMode="auto">
              <a:xfrm>
                <a:off x="7035401" y="537314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29" name="Oval 2558"/>
              <p:cNvSpPr>
                <a:spLocks noChangeArrowheads="1"/>
              </p:cNvSpPr>
              <p:nvPr/>
            </p:nvSpPr>
            <p:spPr bwMode="auto">
              <a:xfrm>
                <a:off x="7031464" y="537117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0" name="Oval 2559"/>
              <p:cNvSpPr>
                <a:spLocks noChangeArrowheads="1"/>
              </p:cNvSpPr>
              <p:nvPr/>
            </p:nvSpPr>
            <p:spPr bwMode="auto">
              <a:xfrm>
                <a:off x="7027527" y="5366258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1" name="Oval 2560"/>
              <p:cNvSpPr>
                <a:spLocks noChangeArrowheads="1"/>
              </p:cNvSpPr>
              <p:nvPr/>
            </p:nvSpPr>
            <p:spPr bwMode="auto">
              <a:xfrm>
                <a:off x="7023590" y="53642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2" name="Oval 2561"/>
              <p:cNvSpPr>
                <a:spLocks noChangeArrowheads="1"/>
              </p:cNvSpPr>
              <p:nvPr/>
            </p:nvSpPr>
            <p:spPr bwMode="auto">
              <a:xfrm>
                <a:off x="7019653" y="536035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3" name="Oval 2563"/>
              <p:cNvSpPr>
                <a:spLocks noChangeArrowheads="1"/>
              </p:cNvSpPr>
              <p:nvPr/>
            </p:nvSpPr>
            <p:spPr bwMode="auto">
              <a:xfrm>
                <a:off x="7015716" y="536133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4" name="Oval 2564"/>
              <p:cNvSpPr>
                <a:spLocks noChangeArrowheads="1"/>
              </p:cNvSpPr>
              <p:nvPr/>
            </p:nvSpPr>
            <p:spPr bwMode="auto">
              <a:xfrm>
                <a:off x="7011779" y="536133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5" name="Oval 2565"/>
              <p:cNvSpPr>
                <a:spLocks noChangeArrowheads="1"/>
              </p:cNvSpPr>
              <p:nvPr/>
            </p:nvSpPr>
            <p:spPr bwMode="auto">
              <a:xfrm>
                <a:off x="7007842" y="5361337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6" name="Oval 2566"/>
              <p:cNvSpPr>
                <a:spLocks noChangeArrowheads="1"/>
              </p:cNvSpPr>
              <p:nvPr/>
            </p:nvSpPr>
            <p:spPr bwMode="auto">
              <a:xfrm>
                <a:off x="7003905" y="535641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7" name="Oval 2567"/>
              <p:cNvSpPr>
                <a:spLocks noChangeArrowheads="1"/>
              </p:cNvSpPr>
              <p:nvPr/>
            </p:nvSpPr>
            <p:spPr bwMode="auto">
              <a:xfrm>
                <a:off x="6999968" y="535543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8" name="Oval 2568"/>
              <p:cNvSpPr>
                <a:spLocks noChangeArrowheads="1"/>
              </p:cNvSpPr>
              <p:nvPr/>
            </p:nvSpPr>
            <p:spPr bwMode="auto">
              <a:xfrm>
                <a:off x="6997015" y="534755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39" name="Oval 2569"/>
              <p:cNvSpPr>
                <a:spLocks noChangeArrowheads="1"/>
              </p:cNvSpPr>
              <p:nvPr/>
            </p:nvSpPr>
            <p:spPr bwMode="auto">
              <a:xfrm>
                <a:off x="6993078" y="533968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0" name="Oval 2570"/>
              <p:cNvSpPr>
                <a:spLocks noChangeArrowheads="1"/>
              </p:cNvSpPr>
              <p:nvPr/>
            </p:nvSpPr>
            <p:spPr bwMode="auto">
              <a:xfrm>
                <a:off x="6989141" y="533181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1" name="Oval 2571"/>
              <p:cNvSpPr>
                <a:spLocks noChangeArrowheads="1"/>
              </p:cNvSpPr>
              <p:nvPr/>
            </p:nvSpPr>
            <p:spPr bwMode="auto">
              <a:xfrm>
                <a:off x="6985204" y="532590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2" name="Oval 2572"/>
              <p:cNvSpPr>
                <a:spLocks noChangeArrowheads="1"/>
              </p:cNvSpPr>
              <p:nvPr/>
            </p:nvSpPr>
            <p:spPr bwMode="auto">
              <a:xfrm>
                <a:off x="6981267" y="531901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3" name="Oval 2573"/>
              <p:cNvSpPr>
                <a:spLocks noChangeArrowheads="1"/>
              </p:cNvSpPr>
              <p:nvPr/>
            </p:nvSpPr>
            <p:spPr bwMode="auto">
              <a:xfrm>
                <a:off x="6977330" y="531310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4" name="Oval 2574"/>
              <p:cNvSpPr>
                <a:spLocks noChangeArrowheads="1"/>
              </p:cNvSpPr>
              <p:nvPr/>
            </p:nvSpPr>
            <p:spPr bwMode="auto">
              <a:xfrm>
                <a:off x="6973393" y="530326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5" name="Oval 2575"/>
              <p:cNvSpPr>
                <a:spLocks noChangeArrowheads="1"/>
              </p:cNvSpPr>
              <p:nvPr/>
            </p:nvSpPr>
            <p:spPr bwMode="auto">
              <a:xfrm>
                <a:off x="6969456" y="529244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6" name="Oval 2576"/>
              <p:cNvSpPr>
                <a:spLocks noChangeArrowheads="1"/>
              </p:cNvSpPr>
              <p:nvPr/>
            </p:nvSpPr>
            <p:spPr bwMode="auto">
              <a:xfrm>
                <a:off x="6965519" y="527964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7" name="Oval 2577"/>
              <p:cNvSpPr>
                <a:spLocks noChangeArrowheads="1"/>
              </p:cNvSpPr>
              <p:nvPr/>
            </p:nvSpPr>
            <p:spPr bwMode="auto">
              <a:xfrm>
                <a:off x="6961582" y="526684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8" name="Oval 2578"/>
              <p:cNvSpPr>
                <a:spLocks noChangeArrowheads="1"/>
              </p:cNvSpPr>
              <p:nvPr/>
            </p:nvSpPr>
            <p:spPr bwMode="auto">
              <a:xfrm>
                <a:off x="6957645" y="525602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49" name="Oval 2579"/>
              <p:cNvSpPr>
                <a:spLocks noChangeArrowheads="1"/>
              </p:cNvSpPr>
              <p:nvPr/>
            </p:nvSpPr>
            <p:spPr bwMode="auto">
              <a:xfrm>
                <a:off x="6953708" y="524125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0" name="Oval 2580"/>
              <p:cNvSpPr>
                <a:spLocks noChangeArrowheads="1"/>
              </p:cNvSpPr>
              <p:nvPr/>
            </p:nvSpPr>
            <p:spPr bwMode="auto">
              <a:xfrm>
                <a:off x="6949771" y="522649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1" name="Oval 2581"/>
              <p:cNvSpPr>
                <a:spLocks noChangeArrowheads="1"/>
              </p:cNvSpPr>
              <p:nvPr/>
            </p:nvSpPr>
            <p:spPr bwMode="auto">
              <a:xfrm>
                <a:off x="6945834" y="521271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2" name="Oval 2582"/>
              <p:cNvSpPr>
                <a:spLocks noChangeArrowheads="1"/>
              </p:cNvSpPr>
              <p:nvPr/>
            </p:nvSpPr>
            <p:spPr bwMode="auto">
              <a:xfrm>
                <a:off x="6941897" y="519499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3" name="Oval 2583"/>
              <p:cNvSpPr>
                <a:spLocks noChangeArrowheads="1"/>
              </p:cNvSpPr>
              <p:nvPr/>
            </p:nvSpPr>
            <p:spPr bwMode="auto">
              <a:xfrm>
                <a:off x="6938944" y="517433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4" name="Oval 2584"/>
              <p:cNvSpPr>
                <a:spLocks noChangeArrowheads="1"/>
              </p:cNvSpPr>
              <p:nvPr/>
            </p:nvSpPr>
            <p:spPr bwMode="auto">
              <a:xfrm>
                <a:off x="6935007" y="516153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5" name="Oval 2585"/>
              <p:cNvSpPr>
                <a:spLocks noChangeArrowheads="1"/>
              </p:cNvSpPr>
              <p:nvPr/>
            </p:nvSpPr>
            <p:spPr bwMode="auto">
              <a:xfrm>
                <a:off x="6931070" y="514578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6" name="Oval 2586"/>
              <p:cNvSpPr>
                <a:spLocks noChangeArrowheads="1"/>
              </p:cNvSpPr>
              <p:nvPr/>
            </p:nvSpPr>
            <p:spPr bwMode="auto">
              <a:xfrm>
                <a:off x="6927133" y="512413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7" name="Oval 2587"/>
              <p:cNvSpPr>
                <a:spLocks noChangeArrowheads="1"/>
              </p:cNvSpPr>
              <p:nvPr/>
            </p:nvSpPr>
            <p:spPr bwMode="auto">
              <a:xfrm>
                <a:off x="6923196" y="509657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8" name="Oval 2588"/>
              <p:cNvSpPr>
                <a:spLocks noChangeArrowheads="1"/>
              </p:cNvSpPr>
              <p:nvPr/>
            </p:nvSpPr>
            <p:spPr bwMode="auto">
              <a:xfrm>
                <a:off x="6919259" y="506310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59" name="Oval 2589"/>
              <p:cNvSpPr>
                <a:spLocks noChangeArrowheads="1"/>
              </p:cNvSpPr>
              <p:nvPr/>
            </p:nvSpPr>
            <p:spPr bwMode="auto">
              <a:xfrm>
                <a:off x="6915322" y="502373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0" name="Oval 2590"/>
              <p:cNvSpPr>
                <a:spLocks noChangeArrowheads="1"/>
              </p:cNvSpPr>
              <p:nvPr/>
            </p:nvSpPr>
            <p:spPr bwMode="auto">
              <a:xfrm>
                <a:off x="6911385" y="498633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1" name="Oval 2591"/>
              <p:cNvSpPr>
                <a:spLocks noChangeArrowheads="1"/>
              </p:cNvSpPr>
              <p:nvPr/>
            </p:nvSpPr>
            <p:spPr bwMode="auto">
              <a:xfrm>
                <a:off x="6907448" y="495090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2" name="Oval 2592"/>
              <p:cNvSpPr>
                <a:spLocks noChangeArrowheads="1"/>
              </p:cNvSpPr>
              <p:nvPr/>
            </p:nvSpPr>
            <p:spPr bwMode="auto">
              <a:xfrm>
                <a:off x="6903511" y="491940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3" name="Oval 2593"/>
              <p:cNvSpPr>
                <a:spLocks noChangeArrowheads="1"/>
              </p:cNvSpPr>
              <p:nvPr/>
            </p:nvSpPr>
            <p:spPr bwMode="auto">
              <a:xfrm>
                <a:off x="6899574" y="489185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4" name="Oval 2594"/>
              <p:cNvSpPr>
                <a:spLocks noChangeArrowheads="1"/>
              </p:cNvSpPr>
              <p:nvPr/>
            </p:nvSpPr>
            <p:spPr bwMode="auto">
              <a:xfrm>
                <a:off x="6895637" y="485543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5" name="Oval 2595"/>
              <p:cNvSpPr>
                <a:spLocks noChangeArrowheads="1"/>
              </p:cNvSpPr>
              <p:nvPr/>
            </p:nvSpPr>
            <p:spPr bwMode="auto">
              <a:xfrm>
                <a:off x="6892685" y="481311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6" name="Oval 2596"/>
              <p:cNvSpPr>
                <a:spLocks noChangeArrowheads="1"/>
              </p:cNvSpPr>
              <p:nvPr/>
            </p:nvSpPr>
            <p:spPr bwMode="auto">
              <a:xfrm>
                <a:off x="6888748" y="477177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7" name="Oval 2597"/>
              <p:cNvSpPr>
                <a:spLocks noChangeArrowheads="1"/>
              </p:cNvSpPr>
              <p:nvPr/>
            </p:nvSpPr>
            <p:spPr bwMode="auto">
              <a:xfrm>
                <a:off x="6884811" y="47274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8" name="Oval 2598"/>
              <p:cNvSpPr>
                <a:spLocks noChangeArrowheads="1"/>
              </p:cNvSpPr>
              <p:nvPr/>
            </p:nvSpPr>
            <p:spPr bwMode="auto">
              <a:xfrm>
                <a:off x="6880874" y="468122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69" name="Oval 2599"/>
              <p:cNvSpPr>
                <a:spLocks noChangeArrowheads="1"/>
              </p:cNvSpPr>
              <p:nvPr/>
            </p:nvSpPr>
            <p:spPr bwMode="auto">
              <a:xfrm>
                <a:off x="6876937" y="464480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0" name="Oval 2600"/>
              <p:cNvSpPr>
                <a:spLocks noChangeArrowheads="1"/>
              </p:cNvSpPr>
              <p:nvPr/>
            </p:nvSpPr>
            <p:spPr bwMode="auto">
              <a:xfrm>
                <a:off x="6873000" y="46123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1" name="Oval 2601"/>
              <p:cNvSpPr>
                <a:spLocks noChangeArrowheads="1"/>
              </p:cNvSpPr>
              <p:nvPr/>
            </p:nvSpPr>
            <p:spPr bwMode="auto">
              <a:xfrm>
                <a:off x="6869063" y="457000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2" name="Oval 2602"/>
              <p:cNvSpPr>
                <a:spLocks noChangeArrowheads="1"/>
              </p:cNvSpPr>
              <p:nvPr/>
            </p:nvSpPr>
            <p:spPr bwMode="auto">
              <a:xfrm>
                <a:off x="6865126" y="452669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3" name="Oval 2603"/>
              <p:cNvSpPr>
                <a:spLocks noChangeArrowheads="1"/>
              </p:cNvSpPr>
              <p:nvPr/>
            </p:nvSpPr>
            <p:spPr bwMode="auto">
              <a:xfrm>
                <a:off x="6861189" y="448141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4" name="Oval 2604"/>
              <p:cNvSpPr>
                <a:spLocks noChangeArrowheads="1"/>
              </p:cNvSpPr>
              <p:nvPr/>
            </p:nvSpPr>
            <p:spPr bwMode="auto">
              <a:xfrm>
                <a:off x="6857252" y="443318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5" name="Oval 2605"/>
              <p:cNvSpPr>
                <a:spLocks noChangeArrowheads="1"/>
              </p:cNvSpPr>
              <p:nvPr/>
            </p:nvSpPr>
            <p:spPr bwMode="auto">
              <a:xfrm>
                <a:off x="6853315" y="439775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6" name="Oval 2606"/>
              <p:cNvSpPr>
                <a:spLocks noChangeArrowheads="1"/>
              </p:cNvSpPr>
              <p:nvPr/>
            </p:nvSpPr>
            <p:spPr bwMode="auto">
              <a:xfrm>
                <a:off x="6849378" y="439578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7" name="Oval 2607"/>
              <p:cNvSpPr>
                <a:spLocks noChangeArrowheads="1"/>
              </p:cNvSpPr>
              <p:nvPr/>
            </p:nvSpPr>
            <p:spPr bwMode="auto">
              <a:xfrm>
                <a:off x="6846425" y="441350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8" name="Oval 2608"/>
              <p:cNvSpPr>
                <a:spLocks noChangeArrowheads="1"/>
              </p:cNvSpPr>
              <p:nvPr/>
            </p:nvSpPr>
            <p:spPr bwMode="auto">
              <a:xfrm>
                <a:off x="6842488" y="445484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79" name="Oval 2609"/>
              <p:cNvSpPr>
                <a:spLocks noChangeArrowheads="1"/>
              </p:cNvSpPr>
              <p:nvPr/>
            </p:nvSpPr>
            <p:spPr bwMode="auto">
              <a:xfrm>
                <a:off x="6838551" y="450897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0" name="Oval 2610"/>
              <p:cNvSpPr>
                <a:spLocks noChangeArrowheads="1"/>
              </p:cNvSpPr>
              <p:nvPr/>
            </p:nvSpPr>
            <p:spPr bwMode="auto">
              <a:xfrm>
                <a:off x="6834614" y="456704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1" name="Oval 2611"/>
              <p:cNvSpPr>
                <a:spLocks noChangeArrowheads="1"/>
              </p:cNvSpPr>
              <p:nvPr/>
            </p:nvSpPr>
            <p:spPr bwMode="auto">
              <a:xfrm>
                <a:off x="6830677" y="461330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2" name="Oval 2612"/>
              <p:cNvSpPr>
                <a:spLocks noChangeArrowheads="1"/>
              </p:cNvSpPr>
              <p:nvPr/>
            </p:nvSpPr>
            <p:spPr bwMode="auto">
              <a:xfrm>
                <a:off x="6826740" y="46585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3" name="Oval 2613"/>
              <p:cNvSpPr>
                <a:spLocks noChangeArrowheads="1"/>
              </p:cNvSpPr>
              <p:nvPr/>
            </p:nvSpPr>
            <p:spPr bwMode="auto">
              <a:xfrm>
                <a:off x="6822803" y="469598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4" name="Oval 2614"/>
              <p:cNvSpPr>
                <a:spLocks noChangeArrowheads="1"/>
              </p:cNvSpPr>
              <p:nvPr/>
            </p:nvSpPr>
            <p:spPr bwMode="auto">
              <a:xfrm>
                <a:off x="6818866" y="473929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5" name="Oval 2615"/>
              <p:cNvSpPr>
                <a:spLocks noChangeArrowheads="1"/>
              </p:cNvSpPr>
              <p:nvPr/>
            </p:nvSpPr>
            <p:spPr bwMode="auto">
              <a:xfrm>
                <a:off x="6814929" y="478948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6" name="Oval 2616"/>
              <p:cNvSpPr>
                <a:spLocks noChangeArrowheads="1"/>
              </p:cNvSpPr>
              <p:nvPr/>
            </p:nvSpPr>
            <p:spPr bwMode="auto">
              <a:xfrm>
                <a:off x="6810992" y="484460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7" name="Oval 2617"/>
              <p:cNvSpPr>
                <a:spLocks noChangeArrowheads="1"/>
              </p:cNvSpPr>
              <p:nvPr/>
            </p:nvSpPr>
            <p:spPr bwMode="auto">
              <a:xfrm>
                <a:off x="6807055" y="489775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8" name="Oval 2618"/>
              <p:cNvSpPr>
                <a:spLocks noChangeArrowheads="1"/>
              </p:cNvSpPr>
              <p:nvPr/>
            </p:nvSpPr>
            <p:spPr bwMode="auto">
              <a:xfrm>
                <a:off x="6803118" y="495188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89" name="Oval 2619"/>
              <p:cNvSpPr>
                <a:spLocks noChangeArrowheads="1"/>
              </p:cNvSpPr>
              <p:nvPr/>
            </p:nvSpPr>
            <p:spPr bwMode="auto">
              <a:xfrm>
                <a:off x="6800165" y="499913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0" name="Oval 2620"/>
              <p:cNvSpPr>
                <a:spLocks noChangeArrowheads="1"/>
              </p:cNvSpPr>
              <p:nvPr/>
            </p:nvSpPr>
            <p:spPr bwMode="auto">
              <a:xfrm>
                <a:off x="6795244" y="503751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1" name="Oval 2621"/>
              <p:cNvSpPr>
                <a:spLocks noChangeArrowheads="1"/>
              </p:cNvSpPr>
              <p:nvPr/>
            </p:nvSpPr>
            <p:spPr bwMode="auto">
              <a:xfrm>
                <a:off x="6792291" y="50709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2" name="Oval 2622"/>
              <p:cNvSpPr>
                <a:spLocks noChangeArrowheads="1"/>
              </p:cNvSpPr>
              <p:nvPr/>
            </p:nvSpPr>
            <p:spPr bwMode="auto">
              <a:xfrm>
                <a:off x="6788354" y="510149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3" name="Oval 2623"/>
              <p:cNvSpPr>
                <a:spLocks noChangeArrowheads="1"/>
              </p:cNvSpPr>
              <p:nvPr/>
            </p:nvSpPr>
            <p:spPr bwMode="auto">
              <a:xfrm>
                <a:off x="6784417" y="513102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4" name="Oval 2624"/>
              <p:cNvSpPr>
                <a:spLocks noChangeArrowheads="1"/>
              </p:cNvSpPr>
              <p:nvPr/>
            </p:nvSpPr>
            <p:spPr bwMode="auto">
              <a:xfrm>
                <a:off x="6780480" y="516153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5" name="Oval 2625"/>
              <p:cNvSpPr>
                <a:spLocks noChangeArrowheads="1"/>
              </p:cNvSpPr>
              <p:nvPr/>
            </p:nvSpPr>
            <p:spPr bwMode="auto">
              <a:xfrm>
                <a:off x="6776543" y="518515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6" name="Oval 2626"/>
              <p:cNvSpPr>
                <a:spLocks noChangeArrowheads="1"/>
              </p:cNvSpPr>
              <p:nvPr/>
            </p:nvSpPr>
            <p:spPr bwMode="auto">
              <a:xfrm>
                <a:off x="6772606" y="520582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7" name="Oval 2627"/>
              <p:cNvSpPr>
                <a:spLocks noChangeArrowheads="1"/>
              </p:cNvSpPr>
              <p:nvPr/>
            </p:nvSpPr>
            <p:spPr bwMode="auto">
              <a:xfrm>
                <a:off x="6768669" y="522255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8" name="Oval 2628"/>
              <p:cNvSpPr>
                <a:spLocks noChangeArrowheads="1"/>
              </p:cNvSpPr>
              <p:nvPr/>
            </p:nvSpPr>
            <p:spPr bwMode="auto">
              <a:xfrm>
                <a:off x="6764732" y="523732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199" name="Oval 2629"/>
              <p:cNvSpPr>
                <a:spLocks noChangeArrowheads="1"/>
              </p:cNvSpPr>
              <p:nvPr/>
            </p:nvSpPr>
            <p:spPr bwMode="auto">
              <a:xfrm>
                <a:off x="6760795" y="5250117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0" name="Oval 2630"/>
              <p:cNvSpPr>
                <a:spLocks noChangeArrowheads="1"/>
              </p:cNvSpPr>
              <p:nvPr/>
            </p:nvSpPr>
            <p:spPr bwMode="auto">
              <a:xfrm>
                <a:off x="6756858" y="5262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1" name="Oval 2631"/>
              <p:cNvSpPr>
                <a:spLocks noChangeArrowheads="1"/>
              </p:cNvSpPr>
              <p:nvPr/>
            </p:nvSpPr>
            <p:spPr bwMode="auto">
              <a:xfrm>
                <a:off x="6752921" y="527767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2" name="Oval 2632"/>
              <p:cNvSpPr>
                <a:spLocks noChangeArrowheads="1"/>
              </p:cNvSpPr>
              <p:nvPr/>
            </p:nvSpPr>
            <p:spPr bwMode="auto">
              <a:xfrm>
                <a:off x="6748984" y="529047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3" name="Oval 2633"/>
              <p:cNvSpPr>
                <a:spLocks noChangeArrowheads="1"/>
              </p:cNvSpPr>
              <p:nvPr/>
            </p:nvSpPr>
            <p:spPr bwMode="auto">
              <a:xfrm>
                <a:off x="6746031" y="529932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4" name="Oval 2634"/>
              <p:cNvSpPr>
                <a:spLocks noChangeArrowheads="1"/>
              </p:cNvSpPr>
              <p:nvPr/>
            </p:nvSpPr>
            <p:spPr bwMode="auto">
              <a:xfrm>
                <a:off x="6742094" y="530523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5" name="Oval 2635"/>
              <p:cNvSpPr>
                <a:spLocks noChangeArrowheads="1"/>
              </p:cNvSpPr>
              <p:nvPr/>
            </p:nvSpPr>
            <p:spPr bwMode="auto">
              <a:xfrm>
                <a:off x="6738157" y="531310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6" name="Oval 2636"/>
              <p:cNvSpPr>
                <a:spLocks noChangeArrowheads="1"/>
              </p:cNvSpPr>
              <p:nvPr/>
            </p:nvSpPr>
            <p:spPr bwMode="auto">
              <a:xfrm>
                <a:off x="6734220" y="531606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7" name="Oval 2637"/>
              <p:cNvSpPr>
                <a:spLocks noChangeArrowheads="1"/>
              </p:cNvSpPr>
              <p:nvPr/>
            </p:nvSpPr>
            <p:spPr bwMode="auto">
              <a:xfrm>
                <a:off x="6730283" y="53209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8" name="Oval 2638"/>
              <p:cNvSpPr>
                <a:spLocks noChangeArrowheads="1"/>
              </p:cNvSpPr>
              <p:nvPr/>
            </p:nvSpPr>
            <p:spPr bwMode="auto">
              <a:xfrm>
                <a:off x="6726346" y="532295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09" name="Oval 2639"/>
              <p:cNvSpPr>
                <a:spLocks noChangeArrowheads="1"/>
              </p:cNvSpPr>
              <p:nvPr/>
            </p:nvSpPr>
            <p:spPr bwMode="auto">
              <a:xfrm>
                <a:off x="6722409" y="532295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0" name="Oval 2640"/>
              <p:cNvSpPr>
                <a:spLocks noChangeArrowheads="1"/>
              </p:cNvSpPr>
              <p:nvPr/>
            </p:nvSpPr>
            <p:spPr bwMode="auto">
              <a:xfrm>
                <a:off x="6718472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1" name="Oval 2641"/>
              <p:cNvSpPr>
                <a:spLocks noChangeArrowheads="1"/>
              </p:cNvSpPr>
              <p:nvPr/>
            </p:nvSpPr>
            <p:spPr bwMode="auto">
              <a:xfrm>
                <a:off x="6714535" y="5321967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2" name="Oval 2642"/>
              <p:cNvSpPr>
                <a:spLocks noChangeArrowheads="1"/>
              </p:cNvSpPr>
              <p:nvPr/>
            </p:nvSpPr>
            <p:spPr bwMode="auto">
              <a:xfrm>
                <a:off x="6710598" y="531901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3" name="Oval 2643"/>
              <p:cNvSpPr>
                <a:spLocks noChangeArrowheads="1"/>
              </p:cNvSpPr>
              <p:nvPr/>
            </p:nvSpPr>
            <p:spPr bwMode="auto">
              <a:xfrm>
                <a:off x="6706661" y="531901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4" name="Oval 2644"/>
              <p:cNvSpPr>
                <a:spLocks noChangeArrowheads="1"/>
              </p:cNvSpPr>
              <p:nvPr/>
            </p:nvSpPr>
            <p:spPr bwMode="auto">
              <a:xfrm>
                <a:off x="6702724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5" name="Oval 2645"/>
              <p:cNvSpPr>
                <a:spLocks noChangeArrowheads="1"/>
              </p:cNvSpPr>
              <p:nvPr/>
            </p:nvSpPr>
            <p:spPr bwMode="auto">
              <a:xfrm>
                <a:off x="6699772" y="531901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6" name="Oval 2646"/>
              <p:cNvSpPr>
                <a:spLocks noChangeArrowheads="1"/>
              </p:cNvSpPr>
              <p:nvPr/>
            </p:nvSpPr>
            <p:spPr bwMode="auto">
              <a:xfrm>
                <a:off x="6695835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7" name="Oval 2647"/>
              <p:cNvSpPr>
                <a:spLocks noChangeArrowheads="1"/>
              </p:cNvSpPr>
              <p:nvPr/>
            </p:nvSpPr>
            <p:spPr bwMode="auto">
              <a:xfrm>
                <a:off x="6691898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8" name="Oval 2648"/>
              <p:cNvSpPr>
                <a:spLocks noChangeArrowheads="1"/>
              </p:cNvSpPr>
              <p:nvPr/>
            </p:nvSpPr>
            <p:spPr bwMode="auto">
              <a:xfrm>
                <a:off x="6687961" y="531803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19" name="Oval 2649"/>
              <p:cNvSpPr>
                <a:spLocks noChangeArrowheads="1"/>
              </p:cNvSpPr>
              <p:nvPr/>
            </p:nvSpPr>
            <p:spPr bwMode="auto">
              <a:xfrm>
                <a:off x="6684024" y="5320983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0" name="Oval 2650"/>
              <p:cNvSpPr>
                <a:spLocks noChangeArrowheads="1"/>
              </p:cNvSpPr>
              <p:nvPr/>
            </p:nvSpPr>
            <p:spPr bwMode="auto">
              <a:xfrm>
                <a:off x="6680087" y="532688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1" name="Oval 2651"/>
              <p:cNvSpPr>
                <a:spLocks noChangeArrowheads="1"/>
              </p:cNvSpPr>
              <p:nvPr/>
            </p:nvSpPr>
            <p:spPr bwMode="auto">
              <a:xfrm>
                <a:off x="6676150" y="533082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2" name="Oval 2652"/>
              <p:cNvSpPr>
                <a:spLocks noChangeArrowheads="1"/>
              </p:cNvSpPr>
              <p:nvPr/>
            </p:nvSpPr>
            <p:spPr bwMode="auto">
              <a:xfrm>
                <a:off x="6672213" y="533279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3" name="Oval 2653"/>
              <p:cNvSpPr>
                <a:spLocks noChangeArrowheads="1"/>
              </p:cNvSpPr>
              <p:nvPr/>
            </p:nvSpPr>
            <p:spPr bwMode="auto">
              <a:xfrm>
                <a:off x="6668276" y="533181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4" name="Oval 2654"/>
              <p:cNvSpPr>
                <a:spLocks noChangeArrowheads="1"/>
              </p:cNvSpPr>
              <p:nvPr/>
            </p:nvSpPr>
            <p:spPr bwMode="auto">
              <a:xfrm>
                <a:off x="6664339" y="532984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5" name="Oval 2655"/>
              <p:cNvSpPr>
                <a:spLocks noChangeArrowheads="1"/>
              </p:cNvSpPr>
              <p:nvPr/>
            </p:nvSpPr>
            <p:spPr bwMode="auto">
              <a:xfrm>
                <a:off x="6660402" y="532590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6" name="Oval 2656"/>
              <p:cNvSpPr>
                <a:spLocks noChangeArrowheads="1"/>
              </p:cNvSpPr>
              <p:nvPr/>
            </p:nvSpPr>
            <p:spPr bwMode="auto">
              <a:xfrm>
                <a:off x="6656465" y="532295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7" name="Oval 2657"/>
              <p:cNvSpPr>
                <a:spLocks noChangeArrowheads="1"/>
              </p:cNvSpPr>
              <p:nvPr/>
            </p:nvSpPr>
            <p:spPr bwMode="auto">
              <a:xfrm>
                <a:off x="6653512" y="532295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8" name="Oval 2658"/>
              <p:cNvSpPr>
                <a:spLocks noChangeArrowheads="1"/>
              </p:cNvSpPr>
              <p:nvPr/>
            </p:nvSpPr>
            <p:spPr bwMode="auto">
              <a:xfrm>
                <a:off x="6649575" y="532393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29" name="Oval 2659"/>
              <p:cNvSpPr>
                <a:spLocks noChangeArrowheads="1"/>
              </p:cNvSpPr>
              <p:nvPr/>
            </p:nvSpPr>
            <p:spPr bwMode="auto">
              <a:xfrm>
                <a:off x="6645638" y="532885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0" name="Oval 2660"/>
              <p:cNvSpPr>
                <a:spLocks noChangeArrowheads="1"/>
              </p:cNvSpPr>
              <p:nvPr/>
            </p:nvSpPr>
            <p:spPr bwMode="auto">
              <a:xfrm>
                <a:off x="6641701" y="533082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1" name="Oval 2661"/>
              <p:cNvSpPr>
                <a:spLocks noChangeArrowheads="1"/>
              </p:cNvSpPr>
              <p:nvPr/>
            </p:nvSpPr>
            <p:spPr bwMode="auto">
              <a:xfrm>
                <a:off x="6637764" y="533377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2" name="Oval 2662"/>
              <p:cNvSpPr>
                <a:spLocks noChangeArrowheads="1"/>
              </p:cNvSpPr>
              <p:nvPr/>
            </p:nvSpPr>
            <p:spPr bwMode="auto">
              <a:xfrm>
                <a:off x="6633827" y="533377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3" name="Oval 2663"/>
              <p:cNvSpPr>
                <a:spLocks noChangeArrowheads="1"/>
              </p:cNvSpPr>
              <p:nvPr/>
            </p:nvSpPr>
            <p:spPr bwMode="auto">
              <a:xfrm>
                <a:off x="6629890" y="532984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4" name="Oval 2664"/>
              <p:cNvSpPr>
                <a:spLocks noChangeArrowheads="1"/>
              </p:cNvSpPr>
              <p:nvPr/>
            </p:nvSpPr>
            <p:spPr bwMode="auto">
              <a:xfrm>
                <a:off x="6625953" y="5324920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5" name="Oval 2665"/>
              <p:cNvSpPr>
                <a:spLocks noChangeArrowheads="1"/>
              </p:cNvSpPr>
              <p:nvPr/>
            </p:nvSpPr>
            <p:spPr bwMode="auto">
              <a:xfrm>
                <a:off x="6622016" y="532492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6" name="Oval 2666"/>
              <p:cNvSpPr>
                <a:spLocks noChangeArrowheads="1"/>
              </p:cNvSpPr>
              <p:nvPr/>
            </p:nvSpPr>
            <p:spPr bwMode="auto">
              <a:xfrm>
                <a:off x="6618079" y="532393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7" name="Oval 2667"/>
              <p:cNvSpPr>
                <a:spLocks noChangeArrowheads="1"/>
              </p:cNvSpPr>
              <p:nvPr/>
            </p:nvSpPr>
            <p:spPr bwMode="auto">
              <a:xfrm>
                <a:off x="6614142" y="532787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8" name="Oval 2668"/>
              <p:cNvSpPr>
                <a:spLocks noChangeArrowheads="1"/>
              </p:cNvSpPr>
              <p:nvPr/>
            </p:nvSpPr>
            <p:spPr bwMode="auto">
              <a:xfrm>
                <a:off x="6610205" y="533476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39" name="Oval 2669"/>
              <p:cNvSpPr>
                <a:spLocks noChangeArrowheads="1"/>
              </p:cNvSpPr>
              <p:nvPr/>
            </p:nvSpPr>
            <p:spPr bwMode="auto">
              <a:xfrm>
                <a:off x="6607252" y="533968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0" name="Oval 2670"/>
              <p:cNvSpPr>
                <a:spLocks noChangeArrowheads="1"/>
              </p:cNvSpPr>
              <p:nvPr/>
            </p:nvSpPr>
            <p:spPr bwMode="auto">
              <a:xfrm>
                <a:off x="6602331" y="534263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1" name="Oval 2671"/>
              <p:cNvSpPr>
                <a:spLocks noChangeArrowheads="1"/>
              </p:cNvSpPr>
              <p:nvPr/>
            </p:nvSpPr>
            <p:spPr bwMode="auto">
              <a:xfrm>
                <a:off x="6599378" y="534460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2" name="Oval 2672"/>
              <p:cNvSpPr>
                <a:spLocks noChangeArrowheads="1"/>
              </p:cNvSpPr>
              <p:nvPr/>
            </p:nvSpPr>
            <p:spPr bwMode="auto">
              <a:xfrm>
                <a:off x="6595441" y="534362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3" name="Oval 2673"/>
              <p:cNvSpPr>
                <a:spLocks noChangeArrowheads="1"/>
              </p:cNvSpPr>
              <p:nvPr/>
            </p:nvSpPr>
            <p:spPr bwMode="auto">
              <a:xfrm>
                <a:off x="6591504" y="534165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4" name="Oval 2674"/>
              <p:cNvSpPr>
                <a:spLocks noChangeArrowheads="1"/>
              </p:cNvSpPr>
              <p:nvPr/>
            </p:nvSpPr>
            <p:spPr bwMode="auto">
              <a:xfrm>
                <a:off x="6587567" y="533673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5" name="Oval 2675"/>
              <p:cNvSpPr>
                <a:spLocks noChangeArrowheads="1"/>
              </p:cNvSpPr>
              <p:nvPr/>
            </p:nvSpPr>
            <p:spPr bwMode="auto">
              <a:xfrm>
                <a:off x="6583630" y="533181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6" name="Oval 2676"/>
              <p:cNvSpPr>
                <a:spLocks noChangeArrowheads="1"/>
              </p:cNvSpPr>
              <p:nvPr/>
            </p:nvSpPr>
            <p:spPr bwMode="auto">
              <a:xfrm>
                <a:off x="6579693" y="5326888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7" name="Oval 2677"/>
              <p:cNvSpPr>
                <a:spLocks noChangeArrowheads="1"/>
              </p:cNvSpPr>
              <p:nvPr/>
            </p:nvSpPr>
            <p:spPr bwMode="auto">
              <a:xfrm>
                <a:off x="6575756" y="532393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8" name="Oval 2678"/>
              <p:cNvSpPr>
                <a:spLocks noChangeArrowheads="1"/>
              </p:cNvSpPr>
              <p:nvPr/>
            </p:nvSpPr>
            <p:spPr bwMode="auto">
              <a:xfrm>
                <a:off x="6571819" y="532196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49" name="Oval 2679"/>
              <p:cNvSpPr>
                <a:spLocks noChangeArrowheads="1"/>
              </p:cNvSpPr>
              <p:nvPr/>
            </p:nvSpPr>
            <p:spPr bwMode="auto">
              <a:xfrm>
                <a:off x="6567882" y="53229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0" name="Oval 2680"/>
              <p:cNvSpPr>
                <a:spLocks noChangeArrowheads="1"/>
              </p:cNvSpPr>
              <p:nvPr/>
            </p:nvSpPr>
            <p:spPr bwMode="auto">
              <a:xfrm>
                <a:off x="6563945" y="532590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1" name="Oval 2681"/>
              <p:cNvSpPr>
                <a:spLocks noChangeArrowheads="1"/>
              </p:cNvSpPr>
              <p:nvPr/>
            </p:nvSpPr>
            <p:spPr bwMode="auto">
              <a:xfrm>
                <a:off x="6560008" y="532688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2" name="Oval 2682"/>
              <p:cNvSpPr>
                <a:spLocks noChangeArrowheads="1"/>
              </p:cNvSpPr>
              <p:nvPr/>
            </p:nvSpPr>
            <p:spPr bwMode="auto">
              <a:xfrm>
                <a:off x="6556071" y="532590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3" name="Oval 2683"/>
              <p:cNvSpPr>
                <a:spLocks noChangeArrowheads="1"/>
              </p:cNvSpPr>
              <p:nvPr/>
            </p:nvSpPr>
            <p:spPr bwMode="auto">
              <a:xfrm>
                <a:off x="6552134" y="532492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4" name="Oval 2684"/>
              <p:cNvSpPr>
                <a:spLocks noChangeArrowheads="1"/>
              </p:cNvSpPr>
              <p:nvPr/>
            </p:nvSpPr>
            <p:spPr bwMode="auto">
              <a:xfrm>
                <a:off x="6549181" y="532295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5" name="Oval 2685"/>
              <p:cNvSpPr>
                <a:spLocks noChangeArrowheads="1"/>
              </p:cNvSpPr>
              <p:nvPr/>
            </p:nvSpPr>
            <p:spPr bwMode="auto">
              <a:xfrm>
                <a:off x="6545244" y="531901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6" name="Oval 2686"/>
              <p:cNvSpPr>
                <a:spLocks noChangeArrowheads="1"/>
              </p:cNvSpPr>
              <p:nvPr/>
            </p:nvSpPr>
            <p:spPr bwMode="auto">
              <a:xfrm>
                <a:off x="6541307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7" name="Oval 2687"/>
              <p:cNvSpPr>
                <a:spLocks noChangeArrowheads="1"/>
              </p:cNvSpPr>
              <p:nvPr/>
            </p:nvSpPr>
            <p:spPr bwMode="auto">
              <a:xfrm>
                <a:off x="6537370" y="531704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8" name="Oval 2688"/>
              <p:cNvSpPr>
                <a:spLocks noChangeArrowheads="1"/>
              </p:cNvSpPr>
              <p:nvPr/>
            </p:nvSpPr>
            <p:spPr bwMode="auto">
              <a:xfrm>
                <a:off x="6533433" y="531704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59" name="Oval 2689"/>
              <p:cNvSpPr>
                <a:spLocks noChangeArrowheads="1"/>
              </p:cNvSpPr>
              <p:nvPr/>
            </p:nvSpPr>
            <p:spPr bwMode="auto">
              <a:xfrm>
                <a:off x="6529496" y="531999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0" name="Oval 2690"/>
              <p:cNvSpPr>
                <a:spLocks noChangeArrowheads="1"/>
              </p:cNvSpPr>
              <p:nvPr/>
            </p:nvSpPr>
            <p:spPr bwMode="auto">
              <a:xfrm>
                <a:off x="6525559" y="53229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1" name="Oval 2691"/>
              <p:cNvSpPr>
                <a:spLocks noChangeArrowheads="1"/>
              </p:cNvSpPr>
              <p:nvPr/>
            </p:nvSpPr>
            <p:spPr bwMode="auto">
              <a:xfrm>
                <a:off x="6521622" y="53229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2" name="Oval 2692"/>
              <p:cNvSpPr>
                <a:spLocks noChangeArrowheads="1"/>
              </p:cNvSpPr>
              <p:nvPr/>
            </p:nvSpPr>
            <p:spPr bwMode="auto">
              <a:xfrm>
                <a:off x="6517685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3" name="Oval 2693"/>
              <p:cNvSpPr>
                <a:spLocks noChangeArrowheads="1"/>
              </p:cNvSpPr>
              <p:nvPr/>
            </p:nvSpPr>
            <p:spPr bwMode="auto">
              <a:xfrm>
                <a:off x="6513748" y="531606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4" name="Oval 2694"/>
              <p:cNvSpPr>
                <a:spLocks noChangeArrowheads="1"/>
              </p:cNvSpPr>
              <p:nvPr/>
            </p:nvSpPr>
            <p:spPr bwMode="auto">
              <a:xfrm>
                <a:off x="6509811" y="531015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5" name="Oval 2695"/>
              <p:cNvSpPr>
                <a:spLocks noChangeArrowheads="1"/>
              </p:cNvSpPr>
              <p:nvPr/>
            </p:nvSpPr>
            <p:spPr bwMode="auto">
              <a:xfrm>
                <a:off x="6505874" y="530720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6" name="Oval 2696"/>
              <p:cNvSpPr>
                <a:spLocks noChangeArrowheads="1"/>
              </p:cNvSpPr>
              <p:nvPr/>
            </p:nvSpPr>
            <p:spPr bwMode="auto">
              <a:xfrm>
                <a:off x="6502922" y="530425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7" name="Oval 2697"/>
              <p:cNvSpPr>
                <a:spLocks noChangeArrowheads="1"/>
              </p:cNvSpPr>
              <p:nvPr/>
            </p:nvSpPr>
            <p:spPr bwMode="auto">
              <a:xfrm>
                <a:off x="6498000" y="530425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8" name="Oval 2698"/>
              <p:cNvSpPr>
                <a:spLocks noChangeArrowheads="1"/>
              </p:cNvSpPr>
              <p:nvPr/>
            </p:nvSpPr>
            <p:spPr bwMode="auto">
              <a:xfrm>
                <a:off x="6495048" y="530621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69" name="Oval 2699"/>
              <p:cNvSpPr>
                <a:spLocks noChangeArrowheads="1"/>
              </p:cNvSpPr>
              <p:nvPr/>
            </p:nvSpPr>
            <p:spPr bwMode="auto">
              <a:xfrm>
                <a:off x="6491111" y="531015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0" name="Oval 2700"/>
              <p:cNvSpPr>
                <a:spLocks noChangeArrowheads="1"/>
              </p:cNvSpPr>
              <p:nvPr/>
            </p:nvSpPr>
            <p:spPr bwMode="auto">
              <a:xfrm>
                <a:off x="6487174" y="530720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1" name="Oval 2701"/>
              <p:cNvSpPr>
                <a:spLocks noChangeArrowheads="1"/>
              </p:cNvSpPr>
              <p:nvPr/>
            </p:nvSpPr>
            <p:spPr bwMode="auto">
              <a:xfrm>
                <a:off x="6483237" y="530621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2" name="Oval 2702"/>
              <p:cNvSpPr>
                <a:spLocks noChangeArrowheads="1"/>
              </p:cNvSpPr>
              <p:nvPr/>
            </p:nvSpPr>
            <p:spPr bwMode="auto">
              <a:xfrm>
                <a:off x="6479300" y="530326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3" name="Oval 2703"/>
              <p:cNvSpPr>
                <a:spLocks noChangeArrowheads="1"/>
              </p:cNvSpPr>
              <p:nvPr/>
            </p:nvSpPr>
            <p:spPr bwMode="auto">
              <a:xfrm>
                <a:off x="6475363" y="529342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4" name="Oval 2704"/>
              <p:cNvSpPr>
                <a:spLocks noChangeArrowheads="1"/>
              </p:cNvSpPr>
              <p:nvPr/>
            </p:nvSpPr>
            <p:spPr bwMode="auto">
              <a:xfrm>
                <a:off x="6471426" y="527767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5" name="Oval 2705"/>
              <p:cNvSpPr>
                <a:spLocks noChangeArrowheads="1"/>
              </p:cNvSpPr>
              <p:nvPr/>
            </p:nvSpPr>
            <p:spPr bwMode="auto">
              <a:xfrm>
                <a:off x="6467489" y="526684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6" name="Oval 2706"/>
              <p:cNvSpPr>
                <a:spLocks noChangeArrowheads="1"/>
              </p:cNvSpPr>
              <p:nvPr/>
            </p:nvSpPr>
            <p:spPr bwMode="auto">
              <a:xfrm>
                <a:off x="6463552" y="525799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7" name="Oval 2707"/>
              <p:cNvSpPr>
                <a:spLocks noChangeArrowheads="1"/>
              </p:cNvSpPr>
              <p:nvPr/>
            </p:nvSpPr>
            <p:spPr bwMode="auto">
              <a:xfrm>
                <a:off x="6459615" y="52461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8" name="Oval 2708"/>
              <p:cNvSpPr>
                <a:spLocks noChangeArrowheads="1"/>
              </p:cNvSpPr>
              <p:nvPr/>
            </p:nvSpPr>
            <p:spPr bwMode="auto">
              <a:xfrm>
                <a:off x="6456662" y="523732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79" name="Oval 2709"/>
              <p:cNvSpPr>
                <a:spLocks noChangeArrowheads="1"/>
              </p:cNvSpPr>
              <p:nvPr/>
            </p:nvSpPr>
            <p:spPr bwMode="auto">
              <a:xfrm>
                <a:off x="6451741" y="522944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0" name="Oval 2710"/>
              <p:cNvSpPr>
                <a:spLocks noChangeArrowheads="1"/>
              </p:cNvSpPr>
              <p:nvPr/>
            </p:nvSpPr>
            <p:spPr bwMode="auto">
              <a:xfrm>
                <a:off x="6448788" y="522354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1" name="Oval 2711"/>
              <p:cNvSpPr>
                <a:spLocks noChangeArrowheads="1"/>
              </p:cNvSpPr>
              <p:nvPr/>
            </p:nvSpPr>
            <p:spPr bwMode="auto">
              <a:xfrm>
                <a:off x="6444851" y="521763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2" name="Oval 2712"/>
              <p:cNvSpPr>
                <a:spLocks noChangeArrowheads="1"/>
              </p:cNvSpPr>
              <p:nvPr/>
            </p:nvSpPr>
            <p:spPr bwMode="auto">
              <a:xfrm>
                <a:off x="6440914" y="521271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3" name="Oval 2713"/>
              <p:cNvSpPr>
                <a:spLocks noChangeArrowheads="1"/>
              </p:cNvSpPr>
              <p:nvPr/>
            </p:nvSpPr>
            <p:spPr bwMode="auto">
              <a:xfrm>
                <a:off x="6436977" y="520484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4" name="Oval 2714"/>
              <p:cNvSpPr>
                <a:spLocks noChangeArrowheads="1"/>
              </p:cNvSpPr>
              <p:nvPr/>
            </p:nvSpPr>
            <p:spPr bwMode="auto">
              <a:xfrm>
                <a:off x="6433040" y="519795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5" name="Oval 2715"/>
              <p:cNvSpPr>
                <a:spLocks noChangeArrowheads="1"/>
              </p:cNvSpPr>
              <p:nvPr/>
            </p:nvSpPr>
            <p:spPr bwMode="auto">
              <a:xfrm>
                <a:off x="6429103" y="518515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6" name="Oval 2716"/>
              <p:cNvSpPr>
                <a:spLocks noChangeArrowheads="1"/>
              </p:cNvSpPr>
              <p:nvPr/>
            </p:nvSpPr>
            <p:spPr bwMode="auto">
              <a:xfrm>
                <a:off x="6425166" y="516940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7" name="Oval 2717"/>
              <p:cNvSpPr>
                <a:spLocks noChangeArrowheads="1"/>
              </p:cNvSpPr>
              <p:nvPr/>
            </p:nvSpPr>
            <p:spPr bwMode="auto">
              <a:xfrm>
                <a:off x="6421229" y="515956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8" name="Oval 2718"/>
              <p:cNvSpPr>
                <a:spLocks noChangeArrowheads="1"/>
              </p:cNvSpPr>
              <p:nvPr/>
            </p:nvSpPr>
            <p:spPr bwMode="auto">
              <a:xfrm>
                <a:off x="6417292" y="515169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89" name="Oval 2719"/>
              <p:cNvSpPr>
                <a:spLocks noChangeArrowheads="1"/>
              </p:cNvSpPr>
              <p:nvPr/>
            </p:nvSpPr>
            <p:spPr bwMode="auto">
              <a:xfrm>
                <a:off x="6413355" y="514578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0" name="Oval 2720"/>
              <p:cNvSpPr>
                <a:spLocks noChangeArrowheads="1"/>
              </p:cNvSpPr>
              <p:nvPr/>
            </p:nvSpPr>
            <p:spPr bwMode="auto">
              <a:xfrm>
                <a:off x="6409418" y="5143818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1" name="Oval 2721"/>
              <p:cNvSpPr>
                <a:spLocks noChangeArrowheads="1"/>
              </p:cNvSpPr>
              <p:nvPr/>
            </p:nvSpPr>
            <p:spPr bwMode="auto">
              <a:xfrm>
                <a:off x="6405481" y="514677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2" name="Oval 2722"/>
              <p:cNvSpPr>
                <a:spLocks noChangeArrowheads="1"/>
              </p:cNvSpPr>
              <p:nvPr/>
            </p:nvSpPr>
            <p:spPr bwMode="auto">
              <a:xfrm>
                <a:off x="6402528" y="5148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3" name="Oval 2723"/>
              <p:cNvSpPr>
                <a:spLocks noChangeArrowheads="1"/>
              </p:cNvSpPr>
              <p:nvPr/>
            </p:nvSpPr>
            <p:spPr bwMode="auto">
              <a:xfrm>
                <a:off x="6398591" y="5148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4" name="Oval 2724"/>
              <p:cNvSpPr>
                <a:spLocks noChangeArrowheads="1"/>
              </p:cNvSpPr>
              <p:nvPr/>
            </p:nvSpPr>
            <p:spPr bwMode="auto">
              <a:xfrm>
                <a:off x="6394654" y="514677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5" name="Oval 2725"/>
              <p:cNvSpPr>
                <a:spLocks noChangeArrowheads="1"/>
              </p:cNvSpPr>
              <p:nvPr/>
            </p:nvSpPr>
            <p:spPr bwMode="auto">
              <a:xfrm>
                <a:off x="6390717" y="514677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6" name="Oval 2726"/>
              <p:cNvSpPr>
                <a:spLocks noChangeArrowheads="1"/>
              </p:cNvSpPr>
              <p:nvPr/>
            </p:nvSpPr>
            <p:spPr bwMode="auto">
              <a:xfrm>
                <a:off x="6386780" y="514972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7" name="Oval 2727"/>
              <p:cNvSpPr>
                <a:spLocks noChangeArrowheads="1"/>
              </p:cNvSpPr>
              <p:nvPr/>
            </p:nvSpPr>
            <p:spPr bwMode="auto">
              <a:xfrm>
                <a:off x="6382843" y="514873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8" name="Oval 2728"/>
              <p:cNvSpPr>
                <a:spLocks noChangeArrowheads="1"/>
              </p:cNvSpPr>
              <p:nvPr/>
            </p:nvSpPr>
            <p:spPr bwMode="auto">
              <a:xfrm>
                <a:off x="6378906" y="514775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299" name="Oval 2729"/>
              <p:cNvSpPr>
                <a:spLocks noChangeArrowheads="1"/>
              </p:cNvSpPr>
              <p:nvPr/>
            </p:nvSpPr>
            <p:spPr bwMode="auto">
              <a:xfrm>
                <a:off x="6374969" y="514972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0" name="Oval 2730"/>
              <p:cNvSpPr>
                <a:spLocks noChangeArrowheads="1"/>
              </p:cNvSpPr>
              <p:nvPr/>
            </p:nvSpPr>
            <p:spPr bwMode="auto">
              <a:xfrm>
                <a:off x="6371032" y="5149723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1" name="Oval 2731"/>
              <p:cNvSpPr>
                <a:spLocks noChangeArrowheads="1"/>
              </p:cNvSpPr>
              <p:nvPr/>
            </p:nvSpPr>
            <p:spPr bwMode="auto">
              <a:xfrm>
                <a:off x="6367095" y="5149723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2" name="Oval 2732"/>
              <p:cNvSpPr>
                <a:spLocks noChangeArrowheads="1"/>
              </p:cNvSpPr>
              <p:nvPr/>
            </p:nvSpPr>
            <p:spPr bwMode="auto">
              <a:xfrm>
                <a:off x="6363158" y="515759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3" name="Oval 2733"/>
              <p:cNvSpPr>
                <a:spLocks noChangeArrowheads="1"/>
              </p:cNvSpPr>
              <p:nvPr/>
            </p:nvSpPr>
            <p:spPr bwMode="auto">
              <a:xfrm>
                <a:off x="6359221" y="516547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4" name="Oval 2734"/>
              <p:cNvSpPr>
                <a:spLocks noChangeArrowheads="1"/>
              </p:cNvSpPr>
              <p:nvPr/>
            </p:nvSpPr>
            <p:spPr bwMode="auto">
              <a:xfrm>
                <a:off x="6356268" y="5173345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5" name="Oval 2735"/>
              <p:cNvSpPr>
                <a:spLocks noChangeArrowheads="1"/>
              </p:cNvSpPr>
              <p:nvPr/>
            </p:nvSpPr>
            <p:spPr bwMode="auto">
              <a:xfrm>
                <a:off x="6352331" y="518220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6" name="Oval 2736"/>
              <p:cNvSpPr>
                <a:spLocks noChangeArrowheads="1"/>
              </p:cNvSpPr>
              <p:nvPr/>
            </p:nvSpPr>
            <p:spPr bwMode="auto">
              <a:xfrm>
                <a:off x="6348394" y="518712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7" name="Oval 2737"/>
              <p:cNvSpPr>
                <a:spLocks noChangeArrowheads="1"/>
              </p:cNvSpPr>
              <p:nvPr/>
            </p:nvSpPr>
            <p:spPr bwMode="auto">
              <a:xfrm>
                <a:off x="6344457" y="519106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8" name="Oval 2738"/>
              <p:cNvSpPr>
                <a:spLocks noChangeArrowheads="1"/>
              </p:cNvSpPr>
              <p:nvPr/>
            </p:nvSpPr>
            <p:spPr bwMode="auto">
              <a:xfrm>
                <a:off x="6340520" y="519795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09" name="Oval 2739"/>
              <p:cNvSpPr>
                <a:spLocks noChangeArrowheads="1"/>
              </p:cNvSpPr>
              <p:nvPr/>
            </p:nvSpPr>
            <p:spPr bwMode="auto">
              <a:xfrm>
                <a:off x="6336583" y="520779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0" name="Oval 2740"/>
              <p:cNvSpPr>
                <a:spLocks noChangeArrowheads="1"/>
              </p:cNvSpPr>
              <p:nvPr/>
            </p:nvSpPr>
            <p:spPr bwMode="auto">
              <a:xfrm>
                <a:off x="6332646" y="521665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1" name="Oval 2741"/>
              <p:cNvSpPr>
                <a:spLocks noChangeArrowheads="1"/>
              </p:cNvSpPr>
              <p:nvPr/>
            </p:nvSpPr>
            <p:spPr bwMode="auto">
              <a:xfrm>
                <a:off x="6328709" y="5224526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2" name="Oval 2742"/>
              <p:cNvSpPr>
                <a:spLocks noChangeArrowheads="1"/>
              </p:cNvSpPr>
              <p:nvPr/>
            </p:nvSpPr>
            <p:spPr bwMode="auto">
              <a:xfrm>
                <a:off x="6324772" y="522944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3" name="Oval 2743"/>
              <p:cNvSpPr>
                <a:spLocks noChangeArrowheads="1"/>
              </p:cNvSpPr>
              <p:nvPr/>
            </p:nvSpPr>
            <p:spPr bwMode="auto">
              <a:xfrm>
                <a:off x="6320835" y="523338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4" name="Oval 2744"/>
              <p:cNvSpPr>
                <a:spLocks noChangeArrowheads="1"/>
              </p:cNvSpPr>
              <p:nvPr/>
            </p:nvSpPr>
            <p:spPr bwMode="auto">
              <a:xfrm>
                <a:off x="6316898" y="5236337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5" name="Oval 2745"/>
              <p:cNvSpPr>
                <a:spLocks noChangeArrowheads="1"/>
              </p:cNvSpPr>
              <p:nvPr/>
            </p:nvSpPr>
            <p:spPr bwMode="auto">
              <a:xfrm>
                <a:off x="6312961" y="524519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6" name="Oval 2746"/>
              <p:cNvSpPr>
                <a:spLocks noChangeArrowheads="1"/>
              </p:cNvSpPr>
              <p:nvPr/>
            </p:nvSpPr>
            <p:spPr bwMode="auto">
              <a:xfrm>
                <a:off x="6310009" y="525307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7" name="Oval 2747"/>
              <p:cNvSpPr>
                <a:spLocks noChangeArrowheads="1"/>
              </p:cNvSpPr>
              <p:nvPr/>
            </p:nvSpPr>
            <p:spPr bwMode="auto">
              <a:xfrm>
                <a:off x="6305087" y="5257991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8" name="Oval 2748"/>
              <p:cNvSpPr>
                <a:spLocks noChangeArrowheads="1"/>
              </p:cNvSpPr>
              <p:nvPr/>
            </p:nvSpPr>
            <p:spPr bwMode="auto">
              <a:xfrm>
                <a:off x="6302135" y="526586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19" name="Oval 2749"/>
              <p:cNvSpPr>
                <a:spLocks noChangeArrowheads="1"/>
              </p:cNvSpPr>
              <p:nvPr/>
            </p:nvSpPr>
            <p:spPr bwMode="auto">
              <a:xfrm>
                <a:off x="6298198" y="5272755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0" name="Oval 2750"/>
              <p:cNvSpPr>
                <a:spLocks noChangeArrowheads="1"/>
              </p:cNvSpPr>
              <p:nvPr/>
            </p:nvSpPr>
            <p:spPr bwMode="auto">
              <a:xfrm>
                <a:off x="6294261" y="527570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1" name="Oval 2751"/>
              <p:cNvSpPr>
                <a:spLocks noChangeArrowheads="1"/>
              </p:cNvSpPr>
              <p:nvPr/>
            </p:nvSpPr>
            <p:spPr bwMode="auto">
              <a:xfrm>
                <a:off x="6290324" y="5275707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2" name="Oval 2752"/>
              <p:cNvSpPr>
                <a:spLocks noChangeArrowheads="1"/>
              </p:cNvSpPr>
              <p:nvPr/>
            </p:nvSpPr>
            <p:spPr bwMode="auto">
              <a:xfrm>
                <a:off x="6286387" y="528062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3" name="Oval 2753"/>
              <p:cNvSpPr>
                <a:spLocks noChangeArrowheads="1"/>
              </p:cNvSpPr>
              <p:nvPr/>
            </p:nvSpPr>
            <p:spPr bwMode="auto">
              <a:xfrm>
                <a:off x="6282450" y="5287518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4" name="Oval 2754"/>
              <p:cNvSpPr>
                <a:spLocks noChangeArrowheads="1"/>
              </p:cNvSpPr>
              <p:nvPr/>
            </p:nvSpPr>
            <p:spPr bwMode="auto">
              <a:xfrm>
                <a:off x="6278513" y="529440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5" name="Oval 2755"/>
              <p:cNvSpPr>
                <a:spLocks noChangeArrowheads="1"/>
              </p:cNvSpPr>
              <p:nvPr/>
            </p:nvSpPr>
            <p:spPr bwMode="auto">
              <a:xfrm>
                <a:off x="6274576" y="530031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6" name="Oval 2756"/>
              <p:cNvSpPr>
                <a:spLocks noChangeArrowheads="1"/>
              </p:cNvSpPr>
              <p:nvPr/>
            </p:nvSpPr>
            <p:spPr bwMode="auto">
              <a:xfrm>
                <a:off x="6270639" y="531015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7" name="Oval 2757"/>
              <p:cNvSpPr>
                <a:spLocks noChangeArrowheads="1"/>
              </p:cNvSpPr>
              <p:nvPr/>
            </p:nvSpPr>
            <p:spPr bwMode="auto">
              <a:xfrm>
                <a:off x="6266702" y="531606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8" name="Oval 2758"/>
              <p:cNvSpPr>
                <a:spLocks noChangeArrowheads="1"/>
              </p:cNvSpPr>
              <p:nvPr/>
            </p:nvSpPr>
            <p:spPr bwMode="auto">
              <a:xfrm>
                <a:off x="6263749" y="531803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29" name="Oval 2759"/>
              <p:cNvSpPr>
                <a:spLocks noChangeArrowheads="1"/>
              </p:cNvSpPr>
              <p:nvPr/>
            </p:nvSpPr>
            <p:spPr bwMode="auto">
              <a:xfrm>
                <a:off x="6258828" y="531999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0" name="Oval 2760"/>
              <p:cNvSpPr>
                <a:spLocks noChangeArrowheads="1"/>
              </p:cNvSpPr>
              <p:nvPr/>
            </p:nvSpPr>
            <p:spPr bwMode="auto">
              <a:xfrm>
                <a:off x="6255875" y="532393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1" name="Oval 2761"/>
              <p:cNvSpPr>
                <a:spLocks noChangeArrowheads="1"/>
              </p:cNvSpPr>
              <p:nvPr/>
            </p:nvSpPr>
            <p:spPr bwMode="auto">
              <a:xfrm>
                <a:off x="6251938" y="5329841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2" name="Oval 2762"/>
              <p:cNvSpPr>
                <a:spLocks noChangeArrowheads="1"/>
              </p:cNvSpPr>
              <p:nvPr/>
            </p:nvSpPr>
            <p:spPr bwMode="auto">
              <a:xfrm>
                <a:off x="6248001" y="5334762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3" name="Oval 2764"/>
              <p:cNvSpPr>
                <a:spLocks noChangeArrowheads="1"/>
              </p:cNvSpPr>
              <p:nvPr/>
            </p:nvSpPr>
            <p:spPr bwMode="auto">
              <a:xfrm>
                <a:off x="6244064" y="534165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4" name="Oval 2765"/>
              <p:cNvSpPr>
                <a:spLocks noChangeArrowheads="1"/>
              </p:cNvSpPr>
              <p:nvPr/>
            </p:nvSpPr>
            <p:spPr bwMode="auto">
              <a:xfrm>
                <a:off x="6240127" y="534952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5" name="Oval 2766"/>
              <p:cNvSpPr>
                <a:spLocks noChangeArrowheads="1"/>
              </p:cNvSpPr>
              <p:nvPr/>
            </p:nvSpPr>
            <p:spPr bwMode="auto">
              <a:xfrm>
                <a:off x="6236190" y="5354447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6" name="Oval 2767"/>
              <p:cNvSpPr>
                <a:spLocks noChangeArrowheads="1"/>
              </p:cNvSpPr>
              <p:nvPr/>
            </p:nvSpPr>
            <p:spPr bwMode="auto">
              <a:xfrm>
                <a:off x="6232253" y="535641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7" name="Oval 2768"/>
              <p:cNvSpPr>
                <a:spLocks noChangeArrowheads="1"/>
              </p:cNvSpPr>
              <p:nvPr/>
            </p:nvSpPr>
            <p:spPr bwMode="auto">
              <a:xfrm>
                <a:off x="6228316" y="535838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8" name="Oval 2769"/>
              <p:cNvSpPr>
                <a:spLocks noChangeArrowheads="1"/>
              </p:cNvSpPr>
              <p:nvPr/>
            </p:nvSpPr>
            <p:spPr bwMode="auto">
              <a:xfrm>
                <a:off x="6224379" y="535838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39" name="Oval 2770"/>
              <p:cNvSpPr>
                <a:spLocks noChangeArrowheads="1"/>
              </p:cNvSpPr>
              <p:nvPr/>
            </p:nvSpPr>
            <p:spPr bwMode="auto">
              <a:xfrm>
                <a:off x="6220442" y="5359368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0" name="Oval 2771"/>
              <p:cNvSpPr>
                <a:spLocks noChangeArrowheads="1"/>
              </p:cNvSpPr>
              <p:nvPr/>
            </p:nvSpPr>
            <p:spPr bwMode="auto">
              <a:xfrm>
                <a:off x="6216505" y="5362321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1" name="Oval 2772"/>
              <p:cNvSpPr>
                <a:spLocks noChangeArrowheads="1"/>
              </p:cNvSpPr>
              <p:nvPr/>
            </p:nvSpPr>
            <p:spPr bwMode="auto">
              <a:xfrm>
                <a:off x="6212568" y="5363305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2" name="Oval 2773"/>
              <p:cNvSpPr>
                <a:spLocks noChangeArrowheads="1"/>
              </p:cNvSpPr>
              <p:nvPr/>
            </p:nvSpPr>
            <p:spPr bwMode="auto">
              <a:xfrm>
                <a:off x="6209615" y="536527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3" name="Oval 2774"/>
              <p:cNvSpPr>
                <a:spLocks noChangeArrowheads="1"/>
              </p:cNvSpPr>
              <p:nvPr/>
            </p:nvSpPr>
            <p:spPr bwMode="auto">
              <a:xfrm>
                <a:off x="6205678" y="536724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4" name="Oval 2775"/>
              <p:cNvSpPr>
                <a:spLocks noChangeArrowheads="1"/>
              </p:cNvSpPr>
              <p:nvPr/>
            </p:nvSpPr>
            <p:spPr bwMode="auto">
              <a:xfrm>
                <a:off x="6201741" y="5369211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5" name="Oval 2776"/>
              <p:cNvSpPr>
                <a:spLocks noChangeArrowheads="1"/>
              </p:cNvSpPr>
              <p:nvPr/>
            </p:nvSpPr>
            <p:spPr bwMode="auto">
              <a:xfrm>
                <a:off x="6197804" y="537216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6" name="Oval 2777"/>
              <p:cNvSpPr>
                <a:spLocks noChangeArrowheads="1"/>
              </p:cNvSpPr>
              <p:nvPr/>
            </p:nvSpPr>
            <p:spPr bwMode="auto">
              <a:xfrm>
                <a:off x="6193867" y="537511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7" name="Oval 2778"/>
              <p:cNvSpPr>
                <a:spLocks noChangeArrowheads="1"/>
              </p:cNvSpPr>
              <p:nvPr/>
            </p:nvSpPr>
            <p:spPr bwMode="auto">
              <a:xfrm>
                <a:off x="6189930" y="537511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8" name="Oval 2779"/>
              <p:cNvSpPr>
                <a:spLocks noChangeArrowheads="1"/>
              </p:cNvSpPr>
              <p:nvPr/>
            </p:nvSpPr>
            <p:spPr bwMode="auto">
              <a:xfrm>
                <a:off x="6185993" y="5378069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49" name="Oval 2780"/>
              <p:cNvSpPr>
                <a:spLocks noChangeArrowheads="1"/>
              </p:cNvSpPr>
              <p:nvPr/>
            </p:nvSpPr>
            <p:spPr bwMode="auto">
              <a:xfrm>
                <a:off x="6182056" y="5378069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0" name="Oval 2781"/>
              <p:cNvSpPr>
                <a:spLocks noChangeArrowheads="1"/>
              </p:cNvSpPr>
              <p:nvPr/>
            </p:nvSpPr>
            <p:spPr bwMode="auto">
              <a:xfrm>
                <a:off x="6178119" y="538102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1" name="Oval 2782"/>
              <p:cNvSpPr>
                <a:spLocks noChangeArrowheads="1"/>
              </p:cNvSpPr>
              <p:nvPr/>
            </p:nvSpPr>
            <p:spPr bwMode="auto">
              <a:xfrm>
                <a:off x="6174182" y="538102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2" name="Oval 2783"/>
              <p:cNvSpPr>
                <a:spLocks noChangeArrowheads="1"/>
              </p:cNvSpPr>
              <p:nvPr/>
            </p:nvSpPr>
            <p:spPr bwMode="auto">
              <a:xfrm>
                <a:off x="6170245" y="538397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3" name="Oval 2784"/>
              <p:cNvSpPr>
                <a:spLocks noChangeArrowheads="1"/>
              </p:cNvSpPr>
              <p:nvPr/>
            </p:nvSpPr>
            <p:spPr bwMode="auto">
              <a:xfrm>
                <a:off x="6166308" y="5383975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4" name="Oval 2785"/>
              <p:cNvSpPr>
                <a:spLocks noChangeArrowheads="1"/>
              </p:cNvSpPr>
              <p:nvPr/>
            </p:nvSpPr>
            <p:spPr bwMode="auto">
              <a:xfrm>
                <a:off x="6163355" y="53829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5" name="Oval 2786"/>
              <p:cNvSpPr>
                <a:spLocks noChangeArrowheads="1"/>
              </p:cNvSpPr>
              <p:nvPr/>
            </p:nvSpPr>
            <p:spPr bwMode="auto">
              <a:xfrm>
                <a:off x="6159418" y="5380038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6" name="Oval 2787"/>
              <p:cNvSpPr>
                <a:spLocks noChangeArrowheads="1"/>
              </p:cNvSpPr>
              <p:nvPr/>
            </p:nvSpPr>
            <p:spPr bwMode="auto">
              <a:xfrm>
                <a:off x="6155481" y="538200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7" name="Oval 2788"/>
              <p:cNvSpPr>
                <a:spLocks noChangeArrowheads="1"/>
              </p:cNvSpPr>
              <p:nvPr/>
            </p:nvSpPr>
            <p:spPr bwMode="auto">
              <a:xfrm>
                <a:off x="6151544" y="538200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8" name="Oval 2789"/>
              <p:cNvSpPr>
                <a:spLocks noChangeArrowheads="1"/>
              </p:cNvSpPr>
              <p:nvPr/>
            </p:nvSpPr>
            <p:spPr bwMode="auto">
              <a:xfrm>
                <a:off x="6147607" y="538299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59" name="Oval 2790"/>
              <p:cNvSpPr>
                <a:spLocks noChangeArrowheads="1"/>
              </p:cNvSpPr>
              <p:nvPr/>
            </p:nvSpPr>
            <p:spPr bwMode="auto">
              <a:xfrm>
                <a:off x="6143670" y="5385943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0" name="Oval 2791"/>
              <p:cNvSpPr>
                <a:spLocks noChangeArrowheads="1"/>
              </p:cNvSpPr>
              <p:nvPr/>
            </p:nvSpPr>
            <p:spPr bwMode="auto">
              <a:xfrm>
                <a:off x="6139733" y="538889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1" name="Oval 2792"/>
              <p:cNvSpPr>
                <a:spLocks noChangeArrowheads="1"/>
              </p:cNvSpPr>
              <p:nvPr/>
            </p:nvSpPr>
            <p:spPr bwMode="auto">
              <a:xfrm>
                <a:off x="6135796" y="5387912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2" name="Oval 2793"/>
              <p:cNvSpPr>
                <a:spLocks noChangeArrowheads="1"/>
              </p:cNvSpPr>
              <p:nvPr/>
            </p:nvSpPr>
            <p:spPr bwMode="auto">
              <a:xfrm>
                <a:off x="6131859" y="5390864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3" name="Oval 2794"/>
              <p:cNvSpPr>
                <a:spLocks noChangeArrowheads="1"/>
              </p:cNvSpPr>
              <p:nvPr/>
            </p:nvSpPr>
            <p:spPr bwMode="auto">
              <a:xfrm>
                <a:off x="6127922" y="5390864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4" name="Oval 2795"/>
              <p:cNvSpPr>
                <a:spLocks noChangeArrowheads="1"/>
              </p:cNvSpPr>
              <p:nvPr/>
            </p:nvSpPr>
            <p:spPr bwMode="auto">
              <a:xfrm>
                <a:off x="6123985" y="5390864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5" name="Oval 2796"/>
              <p:cNvSpPr>
                <a:spLocks noChangeArrowheads="1"/>
              </p:cNvSpPr>
              <p:nvPr/>
            </p:nvSpPr>
            <p:spPr bwMode="auto">
              <a:xfrm>
                <a:off x="6120048" y="5388896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6" name="Oval 2797"/>
              <p:cNvSpPr>
                <a:spLocks noChangeArrowheads="1"/>
              </p:cNvSpPr>
              <p:nvPr/>
            </p:nvSpPr>
            <p:spPr bwMode="auto">
              <a:xfrm>
                <a:off x="6117096" y="5390864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7" name="Oval 2798"/>
              <p:cNvSpPr>
                <a:spLocks noChangeArrowheads="1"/>
              </p:cNvSpPr>
              <p:nvPr/>
            </p:nvSpPr>
            <p:spPr bwMode="auto">
              <a:xfrm>
                <a:off x="6113159" y="538889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8" name="Oval 2799"/>
              <p:cNvSpPr>
                <a:spLocks noChangeArrowheads="1"/>
              </p:cNvSpPr>
              <p:nvPr/>
            </p:nvSpPr>
            <p:spPr bwMode="auto">
              <a:xfrm>
                <a:off x="6109222" y="538889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69" name="Oval 2800"/>
              <p:cNvSpPr>
                <a:spLocks noChangeArrowheads="1"/>
              </p:cNvSpPr>
              <p:nvPr/>
            </p:nvSpPr>
            <p:spPr bwMode="auto">
              <a:xfrm>
                <a:off x="6105285" y="5388896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0" name="Oval 2801"/>
              <p:cNvSpPr>
                <a:spLocks noChangeArrowheads="1"/>
              </p:cNvSpPr>
              <p:nvPr/>
            </p:nvSpPr>
            <p:spPr bwMode="auto">
              <a:xfrm>
                <a:off x="6101348" y="5387912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1" name="Oval 2802"/>
              <p:cNvSpPr>
                <a:spLocks noChangeArrowheads="1"/>
              </p:cNvSpPr>
              <p:nvPr/>
            </p:nvSpPr>
            <p:spPr bwMode="auto">
              <a:xfrm>
                <a:off x="6097411" y="5384959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2" name="Oval 2803"/>
              <p:cNvSpPr>
                <a:spLocks noChangeArrowheads="1"/>
              </p:cNvSpPr>
              <p:nvPr/>
            </p:nvSpPr>
            <p:spPr bwMode="auto">
              <a:xfrm>
                <a:off x="6093474" y="538299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3" name="Oval 2804"/>
              <p:cNvSpPr>
                <a:spLocks noChangeArrowheads="1"/>
              </p:cNvSpPr>
              <p:nvPr/>
            </p:nvSpPr>
            <p:spPr bwMode="auto">
              <a:xfrm>
                <a:off x="6089537" y="5382006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4" name="Oval 2805"/>
              <p:cNvSpPr>
                <a:spLocks noChangeArrowheads="1"/>
              </p:cNvSpPr>
              <p:nvPr/>
            </p:nvSpPr>
            <p:spPr bwMode="auto">
              <a:xfrm>
                <a:off x="6085600" y="538299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5" name="Oval 2806"/>
              <p:cNvSpPr>
                <a:spLocks noChangeArrowheads="1"/>
              </p:cNvSpPr>
              <p:nvPr/>
            </p:nvSpPr>
            <p:spPr bwMode="auto">
              <a:xfrm>
                <a:off x="6081663" y="5384959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6" name="Oval 2807"/>
              <p:cNvSpPr>
                <a:spLocks noChangeArrowheads="1"/>
              </p:cNvSpPr>
              <p:nvPr/>
            </p:nvSpPr>
            <p:spPr bwMode="auto">
              <a:xfrm>
                <a:off x="6077726" y="5387912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7" name="Oval 2808"/>
              <p:cNvSpPr>
                <a:spLocks noChangeArrowheads="1"/>
              </p:cNvSpPr>
              <p:nvPr/>
            </p:nvSpPr>
            <p:spPr bwMode="auto">
              <a:xfrm>
                <a:off x="6073789" y="53898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8" name="Oval 2809"/>
              <p:cNvSpPr>
                <a:spLocks noChangeArrowheads="1"/>
              </p:cNvSpPr>
              <p:nvPr/>
            </p:nvSpPr>
            <p:spPr bwMode="auto">
              <a:xfrm>
                <a:off x="6069852" y="53898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79" name="Oval 2810"/>
              <p:cNvSpPr>
                <a:spLocks noChangeArrowheads="1"/>
              </p:cNvSpPr>
              <p:nvPr/>
            </p:nvSpPr>
            <p:spPr bwMode="auto">
              <a:xfrm>
                <a:off x="6065915" y="5389880"/>
                <a:ext cx="13780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0" name="Oval 2811"/>
              <p:cNvSpPr>
                <a:spLocks noChangeArrowheads="1"/>
              </p:cNvSpPr>
              <p:nvPr/>
            </p:nvSpPr>
            <p:spPr bwMode="auto">
              <a:xfrm>
                <a:off x="6061978" y="5389880"/>
                <a:ext cx="13780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1" name="Oval 2812"/>
              <p:cNvSpPr>
                <a:spLocks noChangeArrowheads="1"/>
              </p:cNvSpPr>
              <p:nvPr/>
            </p:nvSpPr>
            <p:spPr bwMode="auto">
              <a:xfrm>
                <a:off x="6059025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2" name="Oval 2813"/>
              <p:cNvSpPr>
                <a:spLocks noChangeArrowheads="1"/>
              </p:cNvSpPr>
              <p:nvPr/>
            </p:nvSpPr>
            <p:spPr bwMode="auto">
              <a:xfrm>
                <a:off x="6055088" y="5389880"/>
                <a:ext cx="12796" cy="12796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3" name="Oval 2814"/>
              <p:cNvSpPr>
                <a:spLocks noChangeArrowheads="1"/>
              </p:cNvSpPr>
              <p:nvPr/>
            </p:nvSpPr>
            <p:spPr bwMode="auto">
              <a:xfrm>
                <a:off x="6051151" y="5389880"/>
                <a:ext cx="12796" cy="13779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4" name="Freeform 2815"/>
              <p:cNvSpPr>
                <a:spLocks/>
              </p:cNvSpPr>
              <p:nvPr/>
            </p:nvSpPr>
            <p:spPr bwMode="auto">
              <a:xfrm>
                <a:off x="7161385" y="5397754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9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8 w 10"/>
                  <a:gd name="T17" fmla="*/ 1 h 1"/>
                  <a:gd name="T18" fmla="*/ 8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7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6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4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0 h 1"/>
                  <a:gd name="T96" fmla="*/ 0 w 10"/>
                  <a:gd name="T97" fmla="*/ 0 h 1"/>
                  <a:gd name="T98" fmla="*/ 0 w 10"/>
                  <a:gd name="T9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5" name="Freeform 2816"/>
              <p:cNvSpPr>
                <a:spLocks/>
              </p:cNvSpPr>
              <p:nvPr/>
            </p:nvSpPr>
            <p:spPr bwMode="auto">
              <a:xfrm>
                <a:off x="7151542" y="5397754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6" name="Freeform 2817"/>
              <p:cNvSpPr>
                <a:spLocks/>
              </p:cNvSpPr>
              <p:nvPr/>
            </p:nvSpPr>
            <p:spPr bwMode="auto">
              <a:xfrm>
                <a:off x="7141700" y="5397754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9 w 10"/>
                  <a:gd name="T10" fmla="*/ 9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7" name="Freeform 2818"/>
              <p:cNvSpPr>
                <a:spLocks/>
              </p:cNvSpPr>
              <p:nvPr/>
            </p:nvSpPr>
            <p:spPr bwMode="auto">
              <a:xfrm>
                <a:off x="7131857" y="5396770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5 w 10"/>
                  <a:gd name="T57" fmla="*/ 0 h 1"/>
                  <a:gd name="T58" fmla="*/ 4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1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8" name="Freeform 2819"/>
              <p:cNvSpPr>
                <a:spLocks/>
              </p:cNvSpPr>
              <p:nvPr/>
            </p:nvSpPr>
            <p:spPr bwMode="auto">
              <a:xfrm>
                <a:off x="7122015" y="5395786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89" name="Freeform 2820"/>
              <p:cNvSpPr>
                <a:spLocks/>
              </p:cNvSpPr>
              <p:nvPr/>
            </p:nvSpPr>
            <p:spPr bwMode="auto">
              <a:xfrm>
                <a:off x="7112172" y="5394801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0 h 1"/>
                  <a:gd name="T88" fmla="*/ 1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0" name="Freeform 2821"/>
              <p:cNvSpPr>
                <a:spLocks/>
              </p:cNvSpPr>
              <p:nvPr/>
            </p:nvSpPr>
            <p:spPr bwMode="auto">
              <a:xfrm>
                <a:off x="7102330" y="5393817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2 w 10"/>
                  <a:gd name="T81" fmla="*/ 1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1" name="Freeform 2822"/>
              <p:cNvSpPr>
                <a:spLocks/>
              </p:cNvSpPr>
              <p:nvPr/>
            </p:nvSpPr>
            <p:spPr bwMode="auto">
              <a:xfrm>
                <a:off x="7092487" y="5392833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2" name="Freeform 2823"/>
              <p:cNvSpPr>
                <a:spLocks/>
              </p:cNvSpPr>
              <p:nvPr/>
            </p:nvSpPr>
            <p:spPr bwMode="auto">
              <a:xfrm>
                <a:off x="7082645" y="5390864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2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0 h 2"/>
                  <a:gd name="T76" fmla="*/ 3 w 10"/>
                  <a:gd name="T77" fmla="*/ 0 h 2"/>
                  <a:gd name="T78" fmla="*/ 3 w 10"/>
                  <a:gd name="T79" fmla="*/ 0 h 2"/>
                  <a:gd name="T80" fmla="*/ 3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1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3" name="Freeform 2824"/>
              <p:cNvSpPr>
                <a:spLocks/>
              </p:cNvSpPr>
              <p:nvPr/>
            </p:nvSpPr>
            <p:spPr bwMode="auto">
              <a:xfrm>
                <a:off x="7072802" y="5388896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0 h 2"/>
                  <a:gd name="T78" fmla="*/ 3 w 10"/>
                  <a:gd name="T79" fmla="*/ 0 h 2"/>
                  <a:gd name="T80" fmla="*/ 3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1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4" name="Freeform 2825"/>
              <p:cNvSpPr>
                <a:spLocks/>
              </p:cNvSpPr>
              <p:nvPr/>
            </p:nvSpPr>
            <p:spPr bwMode="auto">
              <a:xfrm>
                <a:off x="7062960" y="5385943"/>
                <a:ext cx="9843" cy="2953"/>
              </a:xfrm>
              <a:custGeom>
                <a:avLst/>
                <a:gdLst>
                  <a:gd name="T0" fmla="*/ 10 w 10"/>
                  <a:gd name="T1" fmla="*/ 3 h 3"/>
                  <a:gd name="T2" fmla="*/ 10 w 10"/>
                  <a:gd name="T3" fmla="*/ 3 h 3"/>
                  <a:gd name="T4" fmla="*/ 10 w 10"/>
                  <a:gd name="T5" fmla="*/ 3 h 3"/>
                  <a:gd name="T6" fmla="*/ 10 w 10"/>
                  <a:gd name="T7" fmla="*/ 3 h 3"/>
                  <a:gd name="T8" fmla="*/ 10 w 10"/>
                  <a:gd name="T9" fmla="*/ 3 h 3"/>
                  <a:gd name="T10" fmla="*/ 10 w 10"/>
                  <a:gd name="T11" fmla="*/ 2 h 3"/>
                  <a:gd name="T12" fmla="*/ 9 w 10"/>
                  <a:gd name="T13" fmla="*/ 2 h 3"/>
                  <a:gd name="T14" fmla="*/ 9 w 10"/>
                  <a:gd name="T15" fmla="*/ 2 h 3"/>
                  <a:gd name="T16" fmla="*/ 9 w 10"/>
                  <a:gd name="T17" fmla="*/ 2 h 3"/>
                  <a:gd name="T18" fmla="*/ 9 w 10"/>
                  <a:gd name="T19" fmla="*/ 2 h 3"/>
                  <a:gd name="T20" fmla="*/ 9 w 10"/>
                  <a:gd name="T21" fmla="*/ 2 h 3"/>
                  <a:gd name="T22" fmla="*/ 8 w 10"/>
                  <a:gd name="T23" fmla="*/ 2 h 3"/>
                  <a:gd name="T24" fmla="*/ 8 w 10"/>
                  <a:gd name="T25" fmla="*/ 2 h 3"/>
                  <a:gd name="T26" fmla="*/ 8 w 10"/>
                  <a:gd name="T27" fmla="*/ 2 h 3"/>
                  <a:gd name="T28" fmla="*/ 8 w 10"/>
                  <a:gd name="T29" fmla="*/ 2 h 3"/>
                  <a:gd name="T30" fmla="*/ 7 w 10"/>
                  <a:gd name="T31" fmla="*/ 2 h 3"/>
                  <a:gd name="T32" fmla="*/ 7 w 10"/>
                  <a:gd name="T33" fmla="*/ 2 h 3"/>
                  <a:gd name="T34" fmla="*/ 7 w 10"/>
                  <a:gd name="T35" fmla="*/ 2 h 3"/>
                  <a:gd name="T36" fmla="*/ 7 w 10"/>
                  <a:gd name="T37" fmla="*/ 2 h 3"/>
                  <a:gd name="T38" fmla="*/ 7 w 10"/>
                  <a:gd name="T39" fmla="*/ 2 h 3"/>
                  <a:gd name="T40" fmla="*/ 6 w 10"/>
                  <a:gd name="T41" fmla="*/ 2 h 3"/>
                  <a:gd name="T42" fmla="*/ 6 w 10"/>
                  <a:gd name="T43" fmla="*/ 2 h 3"/>
                  <a:gd name="T44" fmla="*/ 6 w 10"/>
                  <a:gd name="T45" fmla="*/ 2 h 3"/>
                  <a:gd name="T46" fmla="*/ 6 w 10"/>
                  <a:gd name="T47" fmla="*/ 2 h 3"/>
                  <a:gd name="T48" fmla="*/ 6 w 10"/>
                  <a:gd name="T49" fmla="*/ 2 h 3"/>
                  <a:gd name="T50" fmla="*/ 6 w 10"/>
                  <a:gd name="T51" fmla="*/ 1 h 3"/>
                  <a:gd name="T52" fmla="*/ 5 w 10"/>
                  <a:gd name="T53" fmla="*/ 1 h 3"/>
                  <a:gd name="T54" fmla="*/ 5 w 10"/>
                  <a:gd name="T55" fmla="*/ 1 h 3"/>
                  <a:gd name="T56" fmla="*/ 5 w 10"/>
                  <a:gd name="T57" fmla="*/ 1 h 3"/>
                  <a:gd name="T58" fmla="*/ 5 w 10"/>
                  <a:gd name="T59" fmla="*/ 1 h 3"/>
                  <a:gd name="T60" fmla="*/ 4 w 10"/>
                  <a:gd name="T61" fmla="*/ 1 h 3"/>
                  <a:gd name="T62" fmla="*/ 4 w 10"/>
                  <a:gd name="T63" fmla="*/ 1 h 3"/>
                  <a:gd name="T64" fmla="*/ 4 w 10"/>
                  <a:gd name="T65" fmla="*/ 1 h 3"/>
                  <a:gd name="T66" fmla="*/ 4 w 10"/>
                  <a:gd name="T67" fmla="*/ 1 h 3"/>
                  <a:gd name="T68" fmla="*/ 4 w 10"/>
                  <a:gd name="T69" fmla="*/ 1 h 3"/>
                  <a:gd name="T70" fmla="*/ 3 w 10"/>
                  <a:gd name="T71" fmla="*/ 1 h 3"/>
                  <a:gd name="T72" fmla="*/ 3 w 10"/>
                  <a:gd name="T73" fmla="*/ 1 h 3"/>
                  <a:gd name="T74" fmla="*/ 3 w 10"/>
                  <a:gd name="T75" fmla="*/ 1 h 3"/>
                  <a:gd name="T76" fmla="*/ 3 w 10"/>
                  <a:gd name="T77" fmla="*/ 1 h 3"/>
                  <a:gd name="T78" fmla="*/ 3 w 10"/>
                  <a:gd name="T79" fmla="*/ 1 h 3"/>
                  <a:gd name="T80" fmla="*/ 3 w 10"/>
                  <a:gd name="T81" fmla="*/ 1 h 3"/>
                  <a:gd name="T82" fmla="*/ 2 w 10"/>
                  <a:gd name="T83" fmla="*/ 1 h 3"/>
                  <a:gd name="T84" fmla="*/ 2 w 10"/>
                  <a:gd name="T85" fmla="*/ 1 h 3"/>
                  <a:gd name="T86" fmla="*/ 2 w 10"/>
                  <a:gd name="T87" fmla="*/ 0 h 3"/>
                  <a:gd name="T88" fmla="*/ 2 w 10"/>
                  <a:gd name="T89" fmla="*/ 0 h 3"/>
                  <a:gd name="T90" fmla="*/ 1 w 10"/>
                  <a:gd name="T91" fmla="*/ 0 h 3"/>
                  <a:gd name="T92" fmla="*/ 1 w 10"/>
                  <a:gd name="T93" fmla="*/ 0 h 3"/>
                  <a:gd name="T94" fmla="*/ 1 w 10"/>
                  <a:gd name="T95" fmla="*/ 0 h 3"/>
                  <a:gd name="T96" fmla="*/ 1 w 10"/>
                  <a:gd name="T97" fmla="*/ 0 h 3"/>
                  <a:gd name="T98" fmla="*/ 1 w 10"/>
                  <a:gd name="T99" fmla="*/ 0 h 3"/>
                  <a:gd name="T100" fmla="*/ 0 w 10"/>
                  <a:gd name="T101" fmla="*/ 0 h 3"/>
                  <a:gd name="T102" fmla="*/ 0 w 10"/>
                  <a:gd name="T10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5" name="Freeform 2826"/>
              <p:cNvSpPr>
                <a:spLocks/>
              </p:cNvSpPr>
              <p:nvPr/>
            </p:nvSpPr>
            <p:spPr bwMode="auto">
              <a:xfrm>
                <a:off x="7053117" y="5382006"/>
                <a:ext cx="9843" cy="3937"/>
              </a:xfrm>
              <a:custGeom>
                <a:avLst/>
                <a:gdLst>
                  <a:gd name="T0" fmla="*/ 10 w 10"/>
                  <a:gd name="T1" fmla="*/ 4 h 4"/>
                  <a:gd name="T2" fmla="*/ 10 w 10"/>
                  <a:gd name="T3" fmla="*/ 4 h 4"/>
                  <a:gd name="T4" fmla="*/ 10 w 10"/>
                  <a:gd name="T5" fmla="*/ 4 h 4"/>
                  <a:gd name="T6" fmla="*/ 10 w 10"/>
                  <a:gd name="T7" fmla="*/ 4 h 4"/>
                  <a:gd name="T8" fmla="*/ 10 w 10"/>
                  <a:gd name="T9" fmla="*/ 4 h 4"/>
                  <a:gd name="T10" fmla="*/ 10 w 10"/>
                  <a:gd name="T11" fmla="*/ 4 h 4"/>
                  <a:gd name="T12" fmla="*/ 9 w 10"/>
                  <a:gd name="T13" fmla="*/ 3 h 4"/>
                  <a:gd name="T14" fmla="*/ 9 w 10"/>
                  <a:gd name="T15" fmla="*/ 3 h 4"/>
                  <a:gd name="T16" fmla="*/ 9 w 10"/>
                  <a:gd name="T17" fmla="*/ 3 h 4"/>
                  <a:gd name="T18" fmla="*/ 9 w 10"/>
                  <a:gd name="T19" fmla="*/ 3 h 4"/>
                  <a:gd name="T20" fmla="*/ 8 w 10"/>
                  <a:gd name="T21" fmla="*/ 3 h 4"/>
                  <a:gd name="T22" fmla="*/ 8 w 10"/>
                  <a:gd name="T23" fmla="*/ 3 h 4"/>
                  <a:gd name="T24" fmla="*/ 8 w 10"/>
                  <a:gd name="T25" fmla="*/ 3 h 4"/>
                  <a:gd name="T26" fmla="*/ 8 w 10"/>
                  <a:gd name="T27" fmla="*/ 3 h 4"/>
                  <a:gd name="T28" fmla="*/ 8 w 10"/>
                  <a:gd name="T29" fmla="*/ 3 h 4"/>
                  <a:gd name="T30" fmla="*/ 7 w 10"/>
                  <a:gd name="T31" fmla="*/ 3 h 4"/>
                  <a:gd name="T32" fmla="*/ 7 w 10"/>
                  <a:gd name="T33" fmla="*/ 3 h 4"/>
                  <a:gd name="T34" fmla="*/ 7 w 10"/>
                  <a:gd name="T35" fmla="*/ 3 h 4"/>
                  <a:gd name="T36" fmla="*/ 7 w 10"/>
                  <a:gd name="T37" fmla="*/ 3 h 4"/>
                  <a:gd name="T38" fmla="*/ 7 w 10"/>
                  <a:gd name="T39" fmla="*/ 3 h 4"/>
                  <a:gd name="T40" fmla="*/ 6 w 10"/>
                  <a:gd name="T41" fmla="*/ 3 h 4"/>
                  <a:gd name="T42" fmla="*/ 6 w 10"/>
                  <a:gd name="T43" fmla="*/ 3 h 4"/>
                  <a:gd name="T44" fmla="*/ 6 w 10"/>
                  <a:gd name="T45" fmla="*/ 3 h 4"/>
                  <a:gd name="T46" fmla="*/ 6 w 10"/>
                  <a:gd name="T47" fmla="*/ 2 h 4"/>
                  <a:gd name="T48" fmla="*/ 6 w 10"/>
                  <a:gd name="T49" fmla="*/ 2 h 4"/>
                  <a:gd name="T50" fmla="*/ 6 w 10"/>
                  <a:gd name="T51" fmla="*/ 2 h 4"/>
                  <a:gd name="T52" fmla="*/ 5 w 10"/>
                  <a:gd name="T53" fmla="*/ 2 h 4"/>
                  <a:gd name="T54" fmla="*/ 5 w 10"/>
                  <a:gd name="T55" fmla="*/ 2 h 4"/>
                  <a:gd name="T56" fmla="*/ 5 w 10"/>
                  <a:gd name="T57" fmla="*/ 2 h 4"/>
                  <a:gd name="T58" fmla="*/ 5 w 10"/>
                  <a:gd name="T59" fmla="*/ 2 h 4"/>
                  <a:gd name="T60" fmla="*/ 4 w 10"/>
                  <a:gd name="T61" fmla="*/ 2 h 4"/>
                  <a:gd name="T62" fmla="*/ 4 w 10"/>
                  <a:gd name="T63" fmla="*/ 2 h 4"/>
                  <a:gd name="T64" fmla="*/ 4 w 10"/>
                  <a:gd name="T65" fmla="*/ 2 h 4"/>
                  <a:gd name="T66" fmla="*/ 4 w 10"/>
                  <a:gd name="T67" fmla="*/ 2 h 4"/>
                  <a:gd name="T68" fmla="*/ 4 w 10"/>
                  <a:gd name="T69" fmla="*/ 2 h 4"/>
                  <a:gd name="T70" fmla="*/ 3 w 10"/>
                  <a:gd name="T71" fmla="*/ 2 h 4"/>
                  <a:gd name="T72" fmla="*/ 3 w 10"/>
                  <a:gd name="T73" fmla="*/ 2 h 4"/>
                  <a:gd name="T74" fmla="*/ 3 w 10"/>
                  <a:gd name="T75" fmla="*/ 2 h 4"/>
                  <a:gd name="T76" fmla="*/ 3 w 10"/>
                  <a:gd name="T77" fmla="*/ 1 h 4"/>
                  <a:gd name="T78" fmla="*/ 3 w 10"/>
                  <a:gd name="T79" fmla="*/ 1 h 4"/>
                  <a:gd name="T80" fmla="*/ 3 w 10"/>
                  <a:gd name="T81" fmla="*/ 1 h 4"/>
                  <a:gd name="T82" fmla="*/ 2 w 10"/>
                  <a:gd name="T83" fmla="*/ 1 h 4"/>
                  <a:gd name="T84" fmla="*/ 2 w 10"/>
                  <a:gd name="T85" fmla="*/ 1 h 4"/>
                  <a:gd name="T86" fmla="*/ 2 w 10"/>
                  <a:gd name="T87" fmla="*/ 1 h 4"/>
                  <a:gd name="T88" fmla="*/ 2 w 10"/>
                  <a:gd name="T89" fmla="*/ 1 h 4"/>
                  <a:gd name="T90" fmla="*/ 1 w 10"/>
                  <a:gd name="T91" fmla="*/ 1 h 4"/>
                  <a:gd name="T92" fmla="*/ 1 w 10"/>
                  <a:gd name="T93" fmla="*/ 1 h 4"/>
                  <a:gd name="T94" fmla="*/ 1 w 10"/>
                  <a:gd name="T95" fmla="*/ 1 h 4"/>
                  <a:gd name="T96" fmla="*/ 1 w 10"/>
                  <a:gd name="T97" fmla="*/ 1 h 4"/>
                  <a:gd name="T98" fmla="*/ 1 w 10"/>
                  <a:gd name="T99" fmla="*/ 0 h 4"/>
                  <a:gd name="T100" fmla="*/ 0 w 10"/>
                  <a:gd name="T101" fmla="*/ 0 h 4"/>
                  <a:gd name="T102" fmla="*/ 0 w 10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6" name="Freeform 2827"/>
              <p:cNvSpPr>
                <a:spLocks/>
              </p:cNvSpPr>
              <p:nvPr/>
            </p:nvSpPr>
            <p:spPr bwMode="auto">
              <a:xfrm>
                <a:off x="7043275" y="5378069"/>
                <a:ext cx="9843" cy="3937"/>
              </a:xfrm>
              <a:custGeom>
                <a:avLst/>
                <a:gdLst>
                  <a:gd name="T0" fmla="*/ 10 w 10"/>
                  <a:gd name="T1" fmla="*/ 4 h 4"/>
                  <a:gd name="T2" fmla="*/ 10 w 10"/>
                  <a:gd name="T3" fmla="*/ 4 h 4"/>
                  <a:gd name="T4" fmla="*/ 10 w 10"/>
                  <a:gd name="T5" fmla="*/ 4 h 4"/>
                  <a:gd name="T6" fmla="*/ 10 w 10"/>
                  <a:gd name="T7" fmla="*/ 4 h 4"/>
                  <a:gd name="T8" fmla="*/ 10 w 10"/>
                  <a:gd name="T9" fmla="*/ 4 h 4"/>
                  <a:gd name="T10" fmla="*/ 10 w 10"/>
                  <a:gd name="T11" fmla="*/ 4 h 4"/>
                  <a:gd name="T12" fmla="*/ 9 w 10"/>
                  <a:gd name="T13" fmla="*/ 4 h 4"/>
                  <a:gd name="T14" fmla="*/ 9 w 10"/>
                  <a:gd name="T15" fmla="*/ 4 h 4"/>
                  <a:gd name="T16" fmla="*/ 9 w 10"/>
                  <a:gd name="T17" fmla="*/ 4 h 4"/>
                  <a:gd name="T18" fmla="*/ 9 w 10"/>
                  <a:gd name="T19" fmla="*/ 4 h 4"/>
                  <a:gd name="T20" fmla="*/ 8 w 10"/>
                  <a:gd name="T21" fmla="*/ 4 h 4"/>
                  <a:gd name="T22" fmla="*/ 8 w 10"/>
                  <a:gd name="T23" fmla="*/ 4 h 4"/>
                  <a:gd name="T24" fmla="*/ 8 w 10"/>
                  <a:gd name="T25" fmla="*/ 3 h 4"/>
                  <a:gd name="T26" fmla="*/ 8 w 10"/>
                  <a:gd name="T27" fmla="*/ 3 h 4"/>
                  <a:gd name="T28" fmla="*/ 8 w 10"/>
                  <a:gd name="T29" fmla="*/ 3 h 4"/>
                  <a:gd name="T30" fmla="*/ 7 w 10"/>
                  <a:gd name="T31" fmla="*/ 3 h 4"/>
                  <a:gd name="T32" fmla="*/ 7 w 10"/>
                  <a:gd name="T33" fmla="*/ 3 h 4"/>
                  <a:gd name="T34" fmla="*/ 7 w 10"/>
                  <a:gd name="T35" fmla="*/ 3 h 4"/>
                  <a:gd name="T36" fmla="*/ 7 w 10"/>
                  <a:gd name="T37" fmla="*/ 3 h 4"/>
                  <a:gd name="T38" fmla="*/ 7 w 10"/>
                  <a:gd name="T39" fmla="*/ 3 h 4"/>
                  <a:gd name="T40" fmla="*/ 7 w 10"/>
                  <a:gd name="T41" fmla="*/ 3 h 4"/>
                  <a:gd name="T42" fmla="*/ 6 w 10"/>
                  <a:gd name="T43" fmla="*/ 3 h 4"/>
                  <a:gd name="T44" fmla="*/ 6 w 10"/>
                  <a:gd name="T45" fmla="*/ 3 h 4"/>
                  <a:gd name="T46" fmla="*/ 6 w 10"/>
                  <a:gd name="T47" fmla="*/ 3 h 4"/>
                  <a:gd name="T48" fmla="*/ 6 w 10"/>
                  <a:gd name="T49" fmla="*/ 3 h 4"/>
                  <a:gd name="T50" fmla="*/ 6 w 10"/>
                  <a:gd name="T51" fmla="*/ 2 h 4"/>
                  <a:gd name="T52" fmla="*/ 5 w 10"/>
                  <a:gd name="T53" fmla="*/ 2 h 4"/>
                  <a:gd name="T54" fmla="*/ 5 w 10"/>
                  <a:gd name="T55" fmla="*/ 2 h 4"/>
                  <a:gd name="T56" fmla="*/ 5 w 10"/>
                  <a:gd name="T57" fmla="*/ 2 h 4"/>
                  <a:gd name="T58" fmla="*/ 5 w 10"/>
                  <a:gd name="T59" fmla="*/ 2 h 4"/>
                  <a:gd name="T60" fmla="*/ 4 w 10"/>
                  <a:gd name="T61" fmla="*/ 2 h 4"/>
                  <a:gd name="T62" fmla="*/ 4 w 10"/>
                  <a:gd name="T63" fmla="*/ 2 h 4"/>
                  <a:gd name="T64" fmla="*/ 4 w 10"/>
                  <a:gd name="T65" fmla="*/ 2 h 4"/>
                  <a:gd name="T66" fmla="*/ 4 w 10"/>
                  <a:gd name="T67" fmla="*/ 2 h 4"/>
                  <a:gd name="T68" fmla="*/ 4 w 10"/>
                  <a:gd name="T69" fmla="*/ 2 h 4"/>
                  <a:gd name="T70" fmla="*/ 3 w 10"/>
                  <a:gd name="T71" fmla="*/ 2 h 4"/>
                  <a:gd name="T72" fmla="*/ 3 w 10"/>
                  <a:gd name="T73" fmla="*/ 2 h 4"/>
                  <a:gd name="T74" fmla="*/ 3 w 10"/>
                  <a:gd name="T75" fmla="*/ 1 h 4"/>
                  <a:gd name="T76" fmla="*/ 3 w 10"/>
                  <a:gd name="T77" fmla="*/ 1 h 4"/>
                  <a:gd name="T78" fmla="*/ 3 w 10"/>
                  <a:gd name="T79" fmla="*/ 1 h 4"/>
                  <a:gd name="T80" fmla="*/ 3 w 10"/>
                  <a:gd name="T81" fmla="*/ 1 h 4"/>
                  <a:gd name="T82" fmla="*/ 2 w 10"/>
                  <a:gd name="T83" fmla="*/ 1 h 4"/>
                  <a:gd name="T84" fmla="*/ 2 w 10"/>
                  <a:gd name="T85" fmla="*/ 1 h 4"/>
                  <a:gd name="T86" fmla="*/ 2 w 10"/>
                  <a:gd name="T87" fmla="*/ 1 h 4"/>
                  <a:gd name="T88" fmla="*/ 2 w 10"/>
                  <a:gd name="T89" fmla="*/ 1 h 4"/>
                  <a:gd name="T90" fmla="*/ 1 w 10"/>
                  <a:gd name="T91" fmla="*/ 1 h 4"/>
                  <a:gd name="T92" fmla="*/ 1 w 10"/>
                  <a:gd name="T93" fmla="*/ 0 h 4"/>
                  <a:gd name="T94" fmla="*/ 1 w 10"/>
                  <a:gd name="T95" fmla="*/ 0 h 4"/>
                  <a:gd name="T96" fmla="*/ 1 w 10"/>
                  <a:gd name="T97" fmla="*/ 0 h 4"/>
                  <a:gd name="T98" fmla="*/ 1 w 10"/>
                  <a:gd name="T99" fmla="*/ 0 h 4"/>
                  <a:gd name="T100" fmla="*/ 0 w 10"/>
                  <a:gd name="T101" fmla="*/ 0 h 4"/>
                  <a:gd name="T102" fmla="*/ 0 w 10"/>
                  <a:gd name="T10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7" name="Freeform 2828"/>
              <p:cNvSpPr>
                <a:spLocks/>
              </p:cNvSpPr>
              <p:nvPr/>
            </p:nvSpPr>
            <p:spPr bwMode="auto">
              <a:xfrm>
                <a:off x="7033432" y="5372164"/>
                <a:ext cx="9843" cy="5905"/>
              </a:xfrm>
              <a:custGeom>
                <a:avLst/>
                <a:gdLst>
                  <a:gd name="T0" fmla="*/ 10 w 10"/>
                  <a:gd name="T1" fmla="*/ 6 h 6"/>
                  <a:gd name="T2" fmla="*/ 10 w 10"/>
                  <a:gd name="T3" fmla="*/ 6 h 6"/>
                  <a:gd name="T4" fmla="*/ 10 w 10"/>
                  <a:gd name="T5" fmla="*/ 6 h 6"/>
                  <a:gd name="T6" fmla="*/ 10 w 10"/>
                  <a:gd name="T7" fmla="*/ 6 h 6"/>
                  <a:gd name="T8" fmla="*/ 10 w 10"/>
                  <a:gd name="T9" fmla="*/ 6 h 6"/>
                  <a:gd name="T10" fmla="*/ 10 w 10"/>
                  <a:gd name="T11" fmla="*/ 6 h 6"/>
                  <a:gd name="T12" fmla="*/ 9 w 10"/>
                  <a:gd name="T13" fmla="*/ 6 h 6"/>
                  <a:gd name="T14" fmla="*/ 9 w 10"/>
                  <a:gd name="T15" fmla="*/ 5 h 6"/>
                  <a:gd name="T16" fmla="*/ 9 w 10"/>
                  <a:gd name="T17" fmla="*/ 5 h 6"/>
                  <a:gd name="T18" fmla="*/ 9 w 10"/>
                  <a:gd name="T19" fmla="*/ 5 h 6"/>
                  <a:gd name="T20" fmla="*/ 8 w 10"/>
                  <a:gd name="T21" fmla="*/ 5 h 6"/>
                  <a:gd name="T22" fmla="*/ 8 w 10"/>
                  <a:gd name="T23" fmla="*/ 5 h 6"/>
                  <a:gd name="T24" fmla="*/ 8 w 10"/>
                  <a:gd name="T25" fmla="*/ 5 h 6"/>
                  <a:gd name="T26" fmla="*/ 8 w 10"/>
                  <a:gd name="T27" fmla="*/ 5 h 6"/>
                  <a:gd name="T28" fmla="*/ 8 w 10"/>
                  <a:gd name="T29" fmla="*/ 5 h 6"/>
                  <a:gd name="T30" fmla="*/ 7 w 10"/>
                  <a:gd name="T31" fmla="*/ 5 h 6"/>
                  <a:gd name="T32" fmla="*/ 7 w 10"/>
                  <a:gd name="T33" fmla="*/ 5 h 6"/>
                  <a:gd name="T34" fmla="*/ 7 w 10"/>
                  <a:gd name="T35" fmla="*/ 5 h 6"/>
                  <a:gd name="T36" fmla="*/ 7 w 10"/>
                  <a:gd name="T37" fmla="*/ 4 h 6"/>
                  <a:gd name="T38" fmla="*/ 7 w 10"/>
                  <a:gd name="T39" fmla="*/ 4 h 6"/>
                  <a:gd name="T40" fmla="*/ 7 w 10"/>
                  <a:gd name="T41" fmla="*/ 4 h 6"/>
                  <a:gd name="T42" fmla="*/ 6 w 10"/>
                  <a:gd name="T43" fmla="*/ 4 h 6"/>
                  <a:gd name="T44" fmla="*/ 6 w 10"/>
                  <a:gd name="T45" fmla="*/ 4 h 6"/>
                  <a:gd name="T46" fmla="*/ 6 w 10"/>
                  <a:gd name="T47" fmla="*/ 4 h 6"/>
                  <a:gd name="T48" fmla="*/ 6 w 10"/>
                  <a:gd name="T49" fmla="*/ 4 h 6"/>
                  <a:gd name="T50" fmla="*/ 6 w 10"/>
                  <a:gd name="T51" fmla="*/ 3 h 6"/>
                  <a:gd name="T52" fmla="*/ 5 w 10"/>
                  <a:gd name="T53" fmla="*/ 3 h 6"/>
                  <a:gd name="T54" fmla="*/ 5 w 10"/>
                  <a:gd name="T55" fmla="*/ 3 h 6"/>
                  <a:gd name="T56" fmla="*/ 5 w 10"/>
                  <a:gd name="T57" fmla="*/ 3 h 6"/>
                  <a:gd name="T58" fmla="*/ 5 w 10"/>
                  <a:gd name="T59" fmla="*/ 3 h 6"/>
                  <a:gd name="T60" fmla="*/ 4 w 10"/>
                  <a:gd name="T61" fmla="*/ 3 h 6"/>
                  <a:gd name="T62" fmla="*/ 4 w 10"/>
                  <a:gd name="T63" fmla="*/ 3 h 6"/>
                  <a:gd name="T64" fmla="*/ 4 w 10"/>
                  <a:gd name="T65" fmla="*/ 3 h 6"/>
                  <a:gd name="T66" fmla="*/ 4 w 10"/>
                  <a:gd name="T67" fmla="*/ 3 h 6"/>
                  <a:gd name="T68" fmla="*/ 4 w 10"/>
                  <a:gd name="T69" fmla="*/ 3 h 6"/>
                  <a:gd name="T70" fmla="*/ 4 w 10"/>
                  <a:gd name="T71" fmla="*/ 2 h 6"/>
                  <a:gd name="T72" fmla="*/ 3 w 10"/>
                  <a:gd name="T73" fmla="*/ 2 h 6"/>
                  <a:gd name="T74" fmla="*/ 3 w 10"/>
                  <a:gd name="T75" fmla="*/ 2 h 6"/>
                  <a:gd name="T76" fmla="*/ 3 w 10"/>
                  <a:gd name="T77" fmla="*/ 2 h 6"/>
                  <a:gd name="T78" fmla="*/ 3 w 10"/>
                  <a:gd name="T79" fmla="*/ 2 h 6"/>
                  <a:gd name="T80" fmla="*/ 3 w 10"/>
                  <a:gd name="T81" fmla="*/ 2 h 6"/>
                  <a:gd name="T82" fmla="*/ 2 w 10"/>
                  <a:gd name="T83" fmla="*/ 2 h 6"/>
                  <a:gd name="T84" fmla="*/ 2 w 10"/>
                  <a:gd name="T85" fmla="*/ 2 h 6"/>
                  <a:gd name="T86" fmla="*/ 2 w 10"/>
                  <a:gd name="T87" fmla="*/ 2 h 6"/>
                  <a:gd name="T88" fmla="*/ 2 w 10"/>
                  <a:gd name="T89" fmla="*/ 1 h 6"/>
                  <a:gd name="T90" fmla="*/ 1 w 10"/>
                  <a:gd name="T91" fmla="*/ 1 h 6"/>
                  <a:gd name="T92" fmla="*/ 1 w 10"/>
                  <a:gd name="T93" fmla="*/ 1 h 6"/>
                  <a:gd name="T94" fmla="*/ 1 w 10"/>
                  <a:gd name="T95" fmla="*/ 1 h 6"/>
                  <a:gd name="T96" fmla="*/ 1 w 10"/>
                  <a:gd name="T97" fmla="*/ 1 h 6"/>
                  <a:gd name="T98" fmla="*/ 1 w 10"/>
                  <a:gd name="T99" fmla="*/ 1 h 6"/>
                  <a:gd name="T100" fmla="*/ 0 w 10"/>
                  <a:gd name="T101" fmla="*/ 1 h 6"/>
                  <a:gd name="T102" fmla="*/ 0 w 10"/>
                  <a:gd name="T10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8" name="Freeform 2829"/>
              <p:cNvSpPr>
                <a:spLocks/>
              </p:cNvSpPr>
              <p:nvPr/>
            </p:nvSpPr>
            <p:spPr bwMode="auto">
              <a:xfrm>
                <a:off x="7023590" y="5366258"/>
                <a:ext cx="9843" cy="6890"/>
              </a:xfrm>
              <a:custGeom>
                <a:avLst/>
                <a:gdLst>
                  <a:gd name="T0" fmla="*/ 10 w 10"/>
                  <a:gd name="T1" fmla="*/ 7 h 7"/>
                  <a:gd name="T2" fmla="*/ 10 w 10"/>
                  <a:gd name="T3" fmla="*/ 6 h 7"/>
                  <a:gd name="T4" fmla="*/ 10 w 10"/>
                  <a:gd name="T5" fmla="*/ 6 h 7"/>
                  <a:gd name="T6" fmla="*/ 10 w 10"/>
                  <a:gd name="T7" fmla="*/ 6 h 7"/>
                  <a:gd name="T8" fmla="*/ 10 w 10"/>
                  <a:gd name="T9" fmla="*/ 6 h 7"/>
                  <a:gd name="T10" fmla="*/ 10 w 10"/>
                  <a:gd name="T11" fmla="*/ 6 h 7"/>
                  <a:gd name="T12" fmla="*/ 9 w 10"/>
                  <a:gd name="T13" fmla="*/ 6 h 7"/>
                  <a:gd name="T14" fmla="*/ 9 w 10"/>
                  <a:gd name="T15" fmla="*/ 6 h 7"/>
                  <a:gd name="T16" fmla="*/ 9 w 10"/>
                  <a:gd name="T17" fmla="*/ 6 h 7"/>
                  <a:gd name="T18" fmla="*/ 9 w 10"/>
                  <a:gd name="T19" fmla="*/ 6 h 7"/>
                  <a:gd name="T20" fmla="*/ 8 w 10"/>
                  <a:gd name="T21" fmla="*/ 5 h 7"/>
                  <a:gd name="T22" fmla="*/ 8 w 10"/>
                  <a:gd name="T23" fmla="*/ 5 h 7"/>
                  <a:gd name="T24" fmla="*/ 8 w 10"/>
                  <a:gd name="T25" fmla="*/ 5 h 7"/>
                  <a:gd name="T26" fmla="*/ 8 w 10"/>
                  <a:gd name="T27" fmla="*/ 5 h 7"/>
                  <a:gd name="T28" fmla="*/ 8 w 10"/>
                  <a:gd name="T29" fmla="*/ 5 h 7"/>
                  <a:gd name="T30" fmla="*/ 7 w 10"/>
                  <a:gd name="T31" fmla="*/ 5 h 7"/>
                  <a:gd name="T32" fmla="*/ 7 w 10"/>
                  <a:gd name="T33" fmla="*/ 5 h 7"/>
                  <a:gd name="T34" fmla="*/ 7 w 10"/>
                  <a:gd name="T35" fmla="*/ 5 h 7"/>
                  <a:gd name="T36" fmla="*/ 7 w 10"/>
                  <a:gd name="T37" fmla="*/ 4 h 7"/>
                  <a:gd name="T38" fmla="*/ 7 w 10"/>
                  <a:gd name="T39" fmla="*/ 4 h 7"/>
                  <a:gd name="T40" fmla="*/ 7 w 10"/>
                  <a:gd name="T41" fmla="*/ 4 h 7"/>
                  <a:gd name="T42" fmla="*/ 6 w 10"/>
                  <a:gd name="T43" fmla="*/ 4 h 7"/>
                  <a:gd name="T44" fmla="*/ 6 w 10"/>
                  <a:gd name="T45" fmla="*/ 4 h 7"/>
                  <a:gd name="T46" fmla="*/ 6 w 10"/>
                  <a:gd name="T47" fmla="*/ 4 h 7"/>
                  <a:gd name="T48" fmla="*/ 6 w 10"/>
                  <a:gd name="T49" fmla="*/ 3 h 7"/>
                  <a:gd name="T50" fmla="*/ 6 w 10"/>
                  <a:gd name="T51" fmla="*/ 3 h 7"/>
                  <a:gd name="T52" fmla="*/ 5 w 10"/>
                  <a:gd name="T53" fmla="*/ 3 h 7"/>
                  <a:gd name="T54" fmla="*/ 5 w 10"/>
                  <a:gd name="T55" fmla="*/ 3 h 7"/>
                  <a:gd name="T56" fmla="*/ 5 w 10"/>
                  <a:gd name="T57" fmla="*/ 3 h 7"/>
                  <a:gd name="T58" fmla="*/ 5 w 10"/>
                  <a:gd name="T59" fmla="*/ 3 h 7"/>
                  <a:gd name="T60" fmla="*/ 4 w 10"/>
                  <a:gd name="T61" fmla="*/ 3 h 7"/>
                  <a:gd name="T62" fmla="*/ 4 w 10"/>
                  <a:gd name="T63" fmla="*/ 3 h 7"/>
                  <a:gd name="T64" fmla="*/ 4 w 10"/>
                  <a:gd name="T65" fmla="*/ 2 h 7"/>
                  <a:gd name="T66" fmla="*/ 4 w 10"/>
                  <a:gd name="T67" fmla="*/ 2 h 7"/>
                  <a:gd name="T68" fmla="*/ 4 w 10"/>
                  <a:gd name="T69" fmla="*/ 2 h 7"/>
                  <a:gd name="T70" fmla="*/ 4 w 10"/>
                  <a:gd name="T71" fmla="*/ 2 h 7"/>
                  <a:gd name="T72" fmla="*/ 3 w 10"/>
                  <a:gd name="T73" fmla="*/ 2 h 7"/>
                  <a:gd name="T74" fmla="*/ 3 w 10"/>
                  <a:gd name="T75" fmla="*/ 2 h 7"/>
                  <a:gd name="T76" fmla="*/ 3 w 10"/>
                  <a:gd name="T77" fmla="*/ 2 h 7"/>
                  <a:gd name="T78" fmla="*/ 3 w 10"/>
                  <a:gd name="T79" fmla="*/ 2 h 7"/>
                  <a:gd name="T80" fmla="*/ 3 w 10"/>
                  <a:gd name="T81" fmla="*/ 1 h 7"/>
                  <a:gd name="T82" fmla="*/ 2 w 10"/>
                  <a:gd name="T83" fmla="*/ 1 h 7"/>
                  <a:gd name="T84" fmla="*/ 2 w 10"/>
                  <a:gd name="T85" fmla="*/ 1 h 7"/>
                  <a:gd name="T86" fmla="*/ 2 w 10"/>
                  <a:gd name="T87" fmla="*/ 1 h 7"/>
                  <a:gd name="T88" fmla="*/ 2 w 10"/>
                  <a:gd name="T89" fmla="*/ 1 h 7"/>
                  <a:gd name="T90" fmla="*/ 1 w 10"/>
                  <a:gd name="T91" fmla="*/ 1 h 7"/>
                  <a:gd name="T92" fmla="*/ 1 w 10"/>
                  <a:gd name="T93" fmla="*/ 1 h 7"/>
                  <a:gd name="T94" fmla="*/ 1 w 10"/>
                  <a:gd name="T95" fmla="*/ 0 h 7"/>
                  <a:gd name="T96" fmla="*/ 1 w 10"/>
                  <a:gd name="T97" fmla="*/ 0 h 7"/>
                  <a:gd name="T98" fmla="*/ 1 w 10"/>
                  <a:gd name="T99" fmla="*/ 0 h 7"/>
                  <a:gd name="T100" fmla="*/ 1 w 10"/>
                  <a:gd name="T101" fmla="*/ 0 h 7"/>
                  <a:gd name="T102" fmla="*/ 0 w 10"/>
                  <a:gd name="T10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399" name="Freeform 2830"/>
              <p:cNvSpPr>
                <a:spLocks/>
              </p:cNvSpPr>
              <p:nvPr/>
            </p:nvSpPr>
            <p:spPr bwMode="auto">
              <a:xfrm>
                <a:off x="7013747" y="5357400"/>
                <a:ext cx="10827" cy="8859"/>
              </a:xfrm>
              <a:custGeom>
                <a:avLst/>
                <a:gdLst>
                  <a:gd name="T0" fmla="*/ 11 w 11"/>
                  <a:gd name="T1" fmla="*/ 9 h 9"/>
                  <a:gd name="T2" fmla="*/ 10 w 11"/>
                  <a:gd name="T3" fmla="*/ 9 h 9"/>
                  <a:gd name="T4" fmla="*/ 10 w 11"/>
                  <a:gd name="T5" fmla="*/ 8 h 9"/>
                  <a:gd name="T6" fmla="*/ 10 w 11"/>
                  <a:gd name="T7" fmla="*/ 8 h 9"/>
                  <a:gd name="T8" fmla="*/ 10 w 11"/>
                  <a:gd name="T9" fmla="*/ 8 h 9"/>
                  <a:gd name="T10" fmla="*/ 10 w 11"/>
                  <a:gd name="T11" fmla="*/ 8 h 9"/>
                  <a:gd name="T12" fmla="*/ 9 w 11"/>
                  <a:gd name="T13" fmla="*/ 8 h 9"/>
                  <a:gd name="T14" fmla="*/ 9 w 11"/>
                  <a:gd name="T15" fmla="*/ 8 h 9"/>
                  <a:gd name="T16" fmla="*/ 9 w 11"/>
                  <a:gd name="T17" fmla="*/ 8 h 9"/>
                  <a:gd name="T18" fmla="*/ 9 w 11"/>
                  <a:gd name="T19" fmla="*/ 7 h 9"/>
                  <a:gd name="T20" fmla="*/ 8 w 11"/>
                  <a:gd name="T21" fmla="*/ 7 h 9"/>
                  <a:gd name="T22" fmla="*/ 8 w 11"/>
                  <a:gd name="T23" fmla="*/ 7 h 9"/>
                  <a:gd name="T24" fmla="*/ 8 w 11"/>
                  <a:gd name="T25" fmla="*/ 7 h 9"/>
                  <a:gd name="T26" fmla="*/ 8 w 11"/>
                  <a:gd name="T27" fmla="*/ 7 h 9"/>
                  <a:gd name="T28" fmla="*/ 8 w 11"/>
                  <a:gd name="T29" fmla="*/ 7 h 9"/>
                  <a:gd name="T30" fmla="*/ 7 w 11"/>
                  <a:gd name="T31" fmla="*/ 7 h 9"/>
                  <a:gd name="T32" fmla="*/ 7 w 11"/>
                  <a:gd name="T33" fmla="*/ 6 h 9"/>
                  <a:gd name="T34" fmla="*/ 7 w 11"/>
                  <a:gd name="T35" fmla="*/ 6 h 9"/>
                  <a:gd name="T36" fmla="*/ 7 w 11"/>
                  <a:gd name="T37" fmla="*/ 6 h 9"/>
                  <a:gd name="T38" fmla="*/ 7 w 11"/>
                  <a:gd name="T39" fmla="*/ 6 h 9"/>
                  <a:gd name="T40" fmla="*/ 7 w 11"/>
                  <a:gd name="T41" fmla="*/ 6 h 9"/>
                  <a:gd name="T42" fmla="*/ 6 w 11"/>
                  <a:gd name="T43" fmla="*/ 5 h 9"/>
                  <a:gd name="T44" fmla="*/ 6 w 11"/>
                  <a:gd name="T45" fmla="*/ 5 h 9"/>
                  <a:gd name="T46" fmla="*/ 6 w 11"/>
                  <a:gd name="T47" fmla="*/ 5 h 9"/>
                  <a:gd name="T48" fmla="*/ 6 w 11"/>
                  <a:gd name="T49" fmla="*/ 5 h 9"/>
                  <a:gd name="T50" fmla="*/ 6 w 11"/>
                  <a:gd name="T51" fmla="*/ 5 h 9"/>
                  <a:gd name="T52" fmla="*/ 5 w 11"/>
                  <a:gd name="T53" fmla="*/ 5 h 9"/>
                  <a:gd name="T54" fmla="*/ 5 w 11"/>
                  <a:gd name="T55" fmla="*/ 4 h 9"/>
                  <a:gd name="T56" fmla="*/ 5 w 11"/>
                  <a:gd name="T57" fmla="*/ 4 h 9"/>
                  <a:gd name="T58" fmla="*/ 5 w 11"/>
                  <a:gd name="T59" fmla="*/ 4 h 9"/>
                  <a:gd name="T60" fmla="*/ 4 w 11"/>
                  <a:gd name="T61" fmla="*/ 4 h 9"/>
                  <a:gd name="T62" fmla="*/ 4 w 11"/>
                  <a:gd name="T63" fmla="*/ 4 h 9"/>
                  <a:gd name="T64" fmla="*/ 4 w 11"/>
                  <a:gd name="T65" fmla="*/ 4 h 9"/>
                  <a:gd name="T66" fmla="*/ 4 w 11"/>
                  <a:gd name="T67" fmla="*/ 3 h 9"/>
                  <a:gd name="T68" fmla="*/ 4 w 11"/>
                  <a:gd name="T69" fmla="*/ 3 h 9"/>
                  <a:gd name="T70" fmla="*/ 4 w 11"/>
                  <a:gd name="T71" fmla="*/ 3 h 9"/>
                  <a:gd name="T72" fmla="*/ 3 w 11"/>
                  <a:gd name="T73" fmla="*/ 3 h 9"/>
                  <a:gd name="T74" fmla="*/ 3 w 11"/>
                  <a:gd name="T75" fmla="*/ 3 h 9"/>
                  <a:gd name="T76" fmla="*/ 3 w 11"/>
                  <a:gd name="T77" fmla="*/ 2 h 9"/>
                  <a:gd name="T78" fmla="*/ 3 w 11"/>
                  <a:gd name="T79" fmla="*/ 2 h 9"/>
                  <a:gd name="T80" fmla="*/ 3 w 11"/>
                  <a:gd name="T81" fmla="*/ 2 h 9"/>
                  <a:gd name="T82" fmla="*/ 2 w 11"/>
                  <a:gd name="T83" fmla="*/ 2 h 9"/>
                  <a:gd name="T84" fmla="*/ 2 w 11"/>
                  <a:gd name="T85" fmla="*/ 2 h 9"/>
                  <a:gd name="T86" fmla="*/ 2 w 11"/>
                  <a:gd name="T87" fmla="*/ 2 h 9"/>
                  <a:gd name="T88" fmla="*/ 2 w 11"/>
                  <a:gd name="T89" fmla="*/ 1 h 9"/>
                  <a:gd name="T90" fmla="*/ 1 w 11"/>
                  <a:gd name="T91" fmla="*/ 1 h 9"/>
                  <a:gd name="T92" fmla="*/ 1 w 11"/>
                  <a:gd name="T93" fmla="*/ 1 h 9"/>
                  <a:gd name="T94" fmla="*/ 1 w 11"/>
                  <a:gd name="T95" fmla="*/ 1 h 9"/>
                  <a:gd name="T96" fmla="*/ 1 w 11"/>
                  <a:gd name="T97" fmla="*/ 1 h 9"/>
                  <a:gd name="T98" fmla="*/ 1 w 11"/>
                  <a:gd name="T99" fmla="*/ 1 h 9"/>
                  <a:gd name="T100" fmla="*/ 1 w 11"/>
                  <a:gd name="T101" fmla="*/ 0 h 9"/>
                  <a:gd name="T102" fmla="*/ 0 w 11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0" name="Freeform 2831"/>
              <p:cNvSpPr>
                <a:spLocks/>
              </p:cNvSpPr>
              <p:nvPr/>
            </p:nvSpPr>
            <p:spPr bwMode="auto">
              <a:xfrm>
                <a:off x="7003905" y="5346573"/>
                <a:ext cx="10827" cy="10827"/>
              </a:xfrm>
              <a:custGeom>
                <a:avLst/>
                <a:gdLst>
                  <a:gd name="T0" fmla="*/ 11 w 11"/>
                  <a:gd name="T1" fmla="*/ 11 h 11"/>
                  <a:gd name="T2" fmla="*/ 10 w 11"/>
                  <a:gd name="T3" fmla="*/ 11 h 11"/>
                  <a:gd name="T4" fmla="*/ 10 w 11"/>
                  <a:gd name="T5" fmla="*/ 11 h 11"/>
                  <a:gd name="T6" fmla="*/ 10 w 11"/>
                  <a:gd name="T7" fmla="*/ 11 h 11"/>
                  <a:gd name="T8" fmla="*/ 10 w 11"/>
                  <a:gd name="T9" fmla="*/ 10 h 11"/>
                  <a:gd name="T10" fmla="*/ 10 w 11"/>
                  <a:gd name="T11" fmla="*/ 10 h 11"/>
                  <a:gd name="T12" fmla="*/ 9 w 11"/>
                  <a:gd name="T13" fmla="*/ 10 h 11"/>
                  <a:gd name="T14" fmla="*/ 9 w 11"/>
                  <a:gd name="T15" fmla="*/ 10 h 11"/>
                  <a:gd name="T16" fmla="*/ 9 w 11"/>
                  <a:gd name="T17" fmla="*/ 10 h 11"/>
                  <a:gd name="T18" fmla="*/ 9 w 11"/>
                  <a:gd name="T19" fmla="*/ 9 h 11"/>
                  <a:gd name="T20" fmla="*/ 8 w 11"/>
                  <a:gd name="T21" fmla="*/ 9 h 11"/>
                  <a:gd name="T22" fmla="*/ 8 w 11"/>
                  <a:gd name="T23" fmla="*/ 9 h 11"/>
                  <a:gd name="T24" fmla="*/ 8 w 11"/>
                  <a:gd name="T25" fmla="*/ 9 h 11"/>
                  <a:gd name="T26" fmla="*/ 8 w 11"/>
                  <a:gd name="T27" fmla="*/ 9 h 11"/>
                  <a:gd name="T28" fmla="*/ 8 w 11"/>
                  <a:gd name="T29" fmla="*/ 9 h 11"/>
                  <a:gd name="T30" fmla="*/ 8 w 11"/>
                  <a:gd name="T31" fmla="*/ 8 h 11"/>
                  <a:gd name="T32" fmla="*/ 7 w 11"/>
                  <a:gd name="T33" fmla="*/ 8 h 11"/>
                  <a:gd name="T34" fmla="*/ 7 w 11"/>
                  <a:gd name="T35" fmla="*/ 8 h 11"/>
                  <a:gd name="T36" fmla="*/ 7 w 11"/>
                  <a:gd name="T37" fmla="*/ 8 h 11"/>
                  <a:gd name="T38" fmla="*/ 7 w 11"/>
                  <a:gd name="T39" fmla="*/ 8 h 11"/>
                  <a:gd name="T40" fmla="*/ 7 w 11"/>
                  <a:gd name="T41" fmla="*/ 7 h 11"/>
                  <a:gd name="T42" fmla="*/ 6 w 11"/>
                  <a:gd name="T43" fmla="*/ 7 h 11"/>
                  <a:gd name="T44" fmla="*/ 6 w 11"/>
                  <a:gd name="T45" fmla="*/ 7 h 11"/>
                  <a:gd name="T46" fmla="*/ 6 w 11"/>
                  <a:gd name="T47" fmla="*/ 7 h 11"/>
                  <a:gd name="T48" fmla="*/ 6 w 11"/>
                  <a:gd name="T49" fmla="*/ 6 h 11"/>
                  <a:gd name="T50" fmla="*/ 6 w 11"/>
                  <a:gd name="T51" fmla="*/ 6 h 11"/>
                  <a:gd name="T52" fmla="*/ 5 w 11"/>
                  <a:gd name="T53" fmla="*/ 6 h 11"/>
                  <a:gd name="T54" fmla="*/ 5 w 11"/>
                  <a:gd name="T55" fmla="*/ 6 h 11"/>
                  <a:gd name="T56" fmla="*/ 5 w 11"/>
                  <a:gd name="T57" fmla="*/ 6 h 11"/>
                  <a:gd name="T58" fmla="*/ 5 w 11"/>
                  <a:gd name="T59" fmla="*/ 5 h 11"/>
                  <a:gd name="T60" fmla="*/ 4 w 11"/>
                  <a:gd name="T61" fmla="*/ 5 h 11"/>
                  <a:gd name="T62" fmla="*/ 4 w 11"/>
                  <a:gd name="T63" fmla="*/ 5 h 11"/>
                  <a:gd name="T64" fmla="*/ 4 w 11"/>
                  <a:gd name="T65" fmla="*/ 5 h 11"/>
                  <a:gd name="T66" fmla="*/ 4 w 11"/>
                  <a:gd name="T67" fmla="*/ 4 h 11"/>
                  <a:gd name="T68" fmla="*/ 4 w 11"/>
                  <a:gd name="T69" fmla="*/ 4 h 11"/>
                  <a:gd name="T70" fmla="*/ 4 w 11"/>
                  <a:gd name="T71" fmla="*/ 4 h 11"/>
                  <a:gd name="T72" fmla="*/ 3 w 11"/>
                  <a:gd name="T73" fmla="*/ 4 h 11"/>
                  <a:gd name="T74" fmla="*/ 3 w 11"/>
                  <a:gd name="T75" fmla="*/ 3 h 11"/>
                  <a:gd name="T76" fmla="*/ 3 w 11"/>
                  <a:gd name="T77" fmla="*/ 3 h 11"/>
                  <a:gd name="T78" fmla="*/ 3 w 11"/>
                  <a:gd name="T79" fmla="*/ 3 h 11"/>
                  <a:gd name="T80" fmla="*/ 3 w 11"/>
                  <a:gd name="T81" fmla="*/ 3 h 11"/>
                  <a:gd name="T82" fmla="*/ 2 w 11"/>
                  <a:gd name="T83" fmla="*/ 3 h 11"/>
                  <a:gd name="T84" fmla="*/ 2 w 11"/>
                  <a:gd name="T85" fmla="*/ 2 h 11"/>
                  <a:gd name="T86" fmla="*/ 2 w 11"/>
                  <a:gd name="T87" fmla="*/ 2 h 11"/>
                  <a:gd name="T88" fmla="*/ 2 w 11"/>
                  <a:gd name="T89" fmla="*/ 2 h 11"/>
                  <a:gd name="T90" fmla="*/ 1 w 11"/>
                  <a:gd name="T91" fmla="*/ 2 h 11"/>
                  <a:gd name="T92" fmla="*/ 1 w 11"/>
                  <a:gd name="T93" fmla="*/ 1 h 11"/>
                  <a:gd name="T94" fmla="*/ 1 w 11"/>
                  <a:gd name="T95" fmla="*/ 1 h 11"/>
                  <a:gd name="T96" fmla="*/ 1 w 11"/>
                  <a:gd name="T97" fmla="*/ 1 h 11"/>
                  <a:gd name="T98" fmla="*/ 1 w 11"/>
                  <a:gd name="T99" fmla="*/ 1 h 11"/>
                  <a:gd name="T100" fmla="*/ 1 w 11"/>
                  <a:gd name="T101" fmla="*/ 0 h 11"/>
                  <a:gd name="T102" fmla="*/ 0 w 11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1" name="Freeform 2832"/>
              <p:cNvSpPr>
                <a:spLocks/>
              </p:cNvSpPr>
              <p:nvPr/>
            </p:nvSpPr>
            <p:spPr bwMode="auto">
              <a:xfrm>
                <a:off x="6994062" y="5332794"/>
                <a:ext cx="10827" cy="13779"/>
              </a:xfrm>
              <a:custGeom>
                <a:avLst/>
                <a:gdLst>
                  <a:gd name="T0" fmla="*/ 11 w 11"/>
                  <a:gd name="T1" fmla="*/ 14 h 14"/>
                  <a:gd name="T2" fmla="*/ 10 w 11"/>
                  <a:gd name="T3" fmla="*/ 14 h 14"/>
                  <a:gd name="T4" fmla="*/ 10 w 11"/>
                  <a:gd name="T5" fmla="*/ 14 h 14"/>
                  <a:gd name="T6" fmla="*/ 10 w 11"/>
                  <a:gd name="T7" fmla="*/ 14 h 14"/>
                  <a:gd name="T8" fmla="*/ 10 w 11"/>
                  <a:gd name="T9" fmla="*/ 13 h 14"/>
                  <a:gd name="T10" fmla="*/ 10 w 11"/>
                  <a:gd name="T11" fmla="*/ 13 h 14"/>
                  <a:gd name="T12" fmla="*/ 9 w 11"/>
                  <a:gd name="T13" fmla="*/ 13 h 14"/>
                  <a:gd name="T14" fmla="*/ 9 w 11"/>
                  <a:gd name="T15" fmla="*/ 13 h 14"/>
                  <a:gd name="T16" fmla="*/ 9 w 11"/>
                  <a:gd name="T17" fmla="*/ 12 h 14"/>
                  <a:gd name="T18" fmla="*/ 9 w 11"/>
                  <a:gd name="T19" fmla="*/ 12 h 14"/>
                  <a:gd name="T20" fmla="*/ 8 w 11"/>
                  <a:gd name="T21" fmla="*/ 12 h 14"/>
                  <a:gd name="T22" fmla="*/ 8 w 11"/>
                  <a:gd name="T23" fmla="*/ 12 h 14"/>
                  <a:gd name="T24" fmla="*/ 8 w 11"/>
                  <a:gd name="T25" fmla="*/ 12 h 14"/>
                  <a:gd name="T26" fmla="*/ 8 w 11"/>
                  <a:gd name="T27" fmla="*/ 11 h 14"/>
                  <a:gd name="T28" fmla="*/ 8 w 11"/>
                  <a:gd name="T29" fmla="*/ 11 h 14"/>
                  <a:gd name="T30" fmla="*/ 8 w 11"/>
                  <a:gd name="T31" fmla="*/ 11 h 14"/>
                  <a:gd name="T32" fmla="*/ 7 w 11"/>
                  <a:gd name="T33" fmla="*/ 10 h 14"/>
                  <a:gd name="T34" fmla="*/ 7 w 11"/>
                  <a:gd name="T35" fmla="*/ 10 h 14"/>
                  <a:gd name="T36" fmla="*/ 7 w 11"/>
                  <a:gd name="T37" fmla="*/ 10 h 14"/>
                  <a:gd name="T38" fmla="*/ 7 w 11"/>
                  <a:gd name="T39" fmla="*/ 10 h 14"/>
                  <a:gd name="T40" fmla="*/ 7 w 11"/>
                  <a:gd name="T41" fmla="*/ 9 h 14"/>
                  <a:gd name="T42" fmla="*/ 6 w 11"/>
                  <a:gd name="T43" fmla="*/ 9 h 14"/>
                  <a:gd name="T44" fmla="*/ 6 w 11"/>
                  <a:gd name="T45" fmla="*/ 9 h 14"/>
                  <a:gd name="T46" fmla="*/ 6 w 11"/>
                  <a:gd name="T47" fmla="*/ 9 h 14"/>
                  <a:gd name="T48" fmla="*/ 6 w 11"/>
                  <a:gd name="T49" fmla="*/ 8 h 14"/>
                  <a:gd name="T50" fmla="*/ 6 w 11"/>
                  <a:gd name="T51" fmla="*/ 8 h 14"/>
                  <a:gd name="T52" fmla="*/ 5 w 11"/>
                  <a:gd name="T53" fmla="*/ 8 h 14"/>
                  <a:gd name="T54" fmla="*/ 5 w 11"/>
                  <a:gd name="T55" fmla="*/ 7 h 14"/>
                  <a:gd name="T56" fmla="*/ 5 w 11"/>
                  <a:gd name="T57" fmla="*/ 7 h 14"/>
                  <a:gd name="T58" fmla="*/ 5 w 11"/>
                  <a:gd name="T59" fmla="*/ 7 h 14"/>
                  <a:gd name="T60" fmla="*/ 5 w 11"/>
                  <a:gd name="T61" fmla="*/ 7 h 14"/>
                  <a:gd name="T62" fmla="*/ 4 w 11"/>
                  <a:gd name="T63" fmla="*/ 6 h 14"/>
                  <a:gd name="T64" fmla="*/ 4 w 11"/>
                  <a:gd name="T65" fmla="*/ 6 h 14"/>
                  <a:gd name="T66" fmla="*/ 4 w 11"/>
                  <a:gd name="T67" fmla="*/ 6 h 14"/>
                  <a:gd name="T68" fmla="*/ 4 w 11"/>
                  <a:gd name="T69" fmla="*/ 6 h 14"/>
                  <a:gd name="T70" fmla="*/ 4 w 11"/>
                  <a:gd name="T71" fmla="*/ 5 h 14"/>
                  <a:gd name="T72" fmla="*/ 3 w 11"/>
                  <a:gd name="T73" fmla="*/ 5 h 14"/>
                  <a:gd name="T74" fmla="*/ 3 w 11"/>
                  <a:gd name="T75" fmla="*/ 4 h 14"/>
                  <a:gd name="T76" fmla="*/ 3 w 11"/>
                  <a:gd name="T77" fmla="*/ 4 h 14"/>
                  <a:gd name="T78" fmla="*/ 3 w 11"/>
                  <a:gd name="T79" fmla="*/ 4 h 14"/>
                  <a:gd name="T80" fmla="*/ 3 w 11"/>
                  <a:gd name="T81" fmla="*/ 4 h 14"/>
                  <a:gd name="T82" fmla="*/ 2 w 11"/>
                  <a:gd name="T83" fmla="*/ 3 h 14"/>
                  <a:gd name="T84" fmla="*/ 2 w 11"/>
                  <a:gd name="T85" fmla="*/ 3 h 14"/>
                  <a:gd name="T86" fmla="*/ 2 w 11"/>
                  <a:gd name="T87" fmla="*/ 3 h 14"/>
                  <a:gd name="T88" fmla="*/ 2 w 11"/>
                  <a:gd name="T89" fmla="*/ 3 h 14"/>
                  <a:gd name="T90" fmla="*/ 1 w 11"/>
                  <a:gd name="T91" fmla="*/ 2 h 14"/>
                  <a:gd name="T92" fmla="*/ 1 w 11"/>
                  <a:gd name="T93" fmla="*/ 2 h 14"/>
                  <a:gd name="T94" fmla="*/ 1 w 11"/>
                  <a:gd name="T95" fmla="*/ 2 h 14"/>
                  <a:gd name="T96" fmla="*/ 1 w 11"/>
                  <a:gd name="T97" fmla="*/ 1 h 14"/>
                  <a:gd name="T98" fmla="*/ 1 w 11"/>
                  <a:gd name="T99" fmla="*/ 1 h 14"/>
                  <a:gd name="T100" fmla="*/ 1 w 11"/>
                  <a:gd name="T101" fmla="*/ 1 h 14"/>
                  <a:gd name="T102" fmla="*/ 0 w 11"/>
                  <a:gd name="T10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2" name="Freeform 2833"/>
              <p:cNvSpPr>
                <a:spLocks/>
              </p:cNvSpPr>
              <p:nvPr/>
            </p:nvSpPr>
            <p:spPr bwMode="auto">
              <a:xfrm>
                <a:off x="6984220" y="5316061"/>
                <a:ext cx="10827" cy="17716"/>
              </a:xfrm>
              <a:custGeom>
                <a:avLst/>
                <a:gdLst>
                  <a:gd name="T0" fmla="*/ 11 w 11"/>
                  <a:gd name="T1" fmla="*/ 18 h 18"/>
                  <a:gd name="T2" fmla="*/ 10 w 11"/>
                  <a:gd name="T3" fmla="*/ 17 h 18"/>
                  <a:gd name="T4" fmla="*/ 10 w 11"/>
                  <a:gd name="T5" fmla="*/ 17 h 18"/>
                  <a:gd name="T6" fmla="*/ 10 w 11"/>
                  <a:gd name="T7" fmla="*/ 17 h 18"/>
                  <a:gd name="T8" fmla="*/ 10 w 11"/>
                  <a:gd name="T9" fmla="*/ 17 h 18"/>
                  <a:gd name="T10" fmla="*/ 10 w 11"/>
                  <a:gd name="T11" fmla="*/ 16 h 18"/>
                  <a:gd name="T12" fmla="*/ 9 w 11"/>
                  <a:gd name="T13" fmla="*/ 16 h 18"/>
                  <a:gd name="T14" fmla="*/ 9 w 11"/>
                  <a:gd name="T15" fmla="*/ 16 h 18"/>
                  <a:gd name="T16" fmla="*/ 9 w 11"/>
                  <a:gd name="T17" fmla="*/ 15 h 18"/>
                  <a:gd name="T18" fmla="*/ 9 w 11"/>
                  <a:gd name="T19" fmla="*/ 15 h 18"/>
                  <a:gd name="T20" fmla="*/ 8 w 11"/>
                  <a:gd name="T21" fmla="*/ 14 h 18"/>
                  <a:gd name="T22" fmla="*/ 8 w 11"/>
                  <a:gd name="T23" fmla="*/ 14 h 18"/>
                  <a:gd name="T24" fmla="*/ 8 w 11"/>
                  <a:gd name="T25" fmla="*/ 14 h 18"/>
                  <a:gd name="T26" fmla="*/ 8 w 11"/>
                  <a:gd name="T27" fmla="*/ 14 h 18"/>
                  <a:gd name="T28" fmla="*/ 8 w 11"/>
                  <a:gd name="T29" fmla="*/ 13 h 18"/>
                  <a:gd name="T30" fmla="*/ 8 w 11"/>
                  <a:gd name="T31" fmla="*/ 13 h 18"/>
                  <a:gd name="T32" fmla="*/ 7 w 11"/>
                  <a:gd name="T33" fmla="*/ 13 h 18"/>
                  <a:gd name="T34" fmla="*/ 7 w 11"/>
                  <a:gd name="T35" fmla="*/ 12 h 18"/>
                  <a:gd name="T36" fmla="*/ 7 w 11"/>
                  <a:gd name="T37" fmla="*/ 12 h 18"/>
                  <a:gd name="T38" fmla="*/ 7 w 11"/>
                  <a:gd name="T39" fmla="*/ 11 h 18"/>
                  <a:gd name="T40" fmla="*/ 7 w 11"/>
                  <a:gd name="T41" fmla="*/ 11 h 18"/>
                  <a:gd name="T42" fmla="*/ 6 w 11"/>
                  <a:gd name="T43" fmla="*/ 11 h 18"/>
                  <a:gd name="T44" fmla="*/ 6 w 11"/>
                  <a:gd name="T45" fmla="*/ 11 h 18"/>
                  <a:gd name="T46" fmla="*/ 6 w 11"/>
                  <a:gd name="T47" fmla="*/ 10 h 18"/>
                  <a:gd name="T48" fmla="*/ 6 w 11"/>
                  <a:gd name="T49" fmla="*/ 10 h 18"/>
                  <a:gd name="T50" fmla="*/ 6 w 11"/>
                  <a:gd name="T51" fmla="*/ 10 h 18"/>
                  <a:gd name="T52" fmla="*/ 6 w 11"/>
                  <a:gd name="T53" fmla="*/ 9 h 18"/>
                  <a:gd name="T54" fmla="*/ 5 w 11"/>
                  <a:gd name="T55" fmla="*/ 9 h 18"/>
                  <a:gd name="T56" fmla="*/ 5 w 11"/>
                  <a:gd name="T57" fmla="*/ 8 h 18"/>
                  <a:gd name="T58" fmla="*/ 5 w 11"/>
                  <a:gd name="T59" fmla="*/ 8 h 18"/>
                  <a:gd name="T60" fmla="*/ 5 w 11"/>
                  <a:gd name="T61" fmla="*/ 8 h 18"/>
                  <a:gd name="T62" fmla="*/ 4 w 11"/>
                  <a:gd name="T63" fmla="*/ 7 h 18"/>
                  <a:gd name="T64" fmla="*/ 4 w 11"/>
                  <a:gd name="T65" fmla="*/ 7 h 18"/>
                  <a:gd name="T66" fmla="*/ 4 w 11"/>
                  <a:gd name="T67" fmla="*/ 7 h 18"/>
                  <a:gd name="T68" fmla="*/ 4 w 11"/>
                  <a:gd name="T69" fmla="*/ 6 h 18"/>
                  <a:gd name="T70" fmla="*/ 4 w 11"/>
                  <a:gd name="T71" fmla="*/ 6 h 18"/>
                  <a:gd name="T72" fmla="*/ 3 w 11"/>
                  <a:gd name="T73" fmla="*/ 5 h 18"/>
                  <a:gd name="T74" fmla="*/ 3 w 11"/>
                  <a:gd name="T75" fmla="*/ 5 h 18"/>
                  <a:gd name="T76" fmla="*/ 3 w 11"/>
                  <a:gd name="T77" fmla="*/ 5 h 18"/>
                  <a:gd name="T78" fmla="*/ 3 w 11"/>
                  <a:gd name="T79" fmla="*/ 4 h 18"/>
                  <a:gd name="T80" fmla="*/ 3 w 11"/>
                  <a:gd name="T81" fmla="*/ 4 h 18"/>
                  <a:gd name="T82" fmla="*/ 2 w 11"/>
                  <a:gd name="T83" fmla="*/ 4 h 18"/>
                  <a:gd name="T84" fmla="*/ 2 w 11"/>
                  <a:gd name="T85" fmla="*/ 3 h 18"/>
                  <a:gd name="T86" fmla="*/ 2 w 11"/>
                  <a:gd name="T87" fmla="*/ 3 h 18"/>
                  <a:gd name="T88" fmla="*/ 2 w 11"/>
                  <a:gd name="T89" fmla="*/ 3 h 18"/>
                  <a:gd name="T90" fmla="*/ 2 w 11"/>
                  <a:gd name="T91" fmla="*/ 2 h 18"/>
                  <a:gd name="T92" fmla="*/ 1 w 11"/>
                  <a:gd name="T93" fmla="*/ 2 h 18"/>
                  <a:gd name="T94" fmla="*/ 1 w 11"/>
                  <a:gd name="T95" fmla="*/ 1 h 18"/>
                  <a:gd name="T96" fmla="*/ 1 w 11"/>
                  <a:gd name="T97" fmla="*/ 1 h 18"/>
                  <a:gd name="T98" fmla="*/ 1 w 11"/>
                  <a:gd name="T99" fmla="*/ 1 h 18"/>
                  <a:gd name="T100" fmla="*/ 1 w 11"/>
                  <a:gd name="T101" fmla="*/ 0 h 18"/>
                  <a:gd name="T102" fmla="*/ 0 w 11"/>
                  <a:gd name="T10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8">
                    <a:moveTo>
                      <a:pt x="11" y="18"/>
                    </a:move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3" name="Freeform 2834"/>
              <p:cNvSpPr>
                <a:spLocks/>
              </p:cNvSpPr>
              <p:nvPr/>
            </p:nvSpPr>
            <p:spPr bwMode="auto">
              <a:xfrm>
                <a:off x="6974377" y="5294408"/>
                <a:ext cx="10827" cy="21653"/>
              </a:xfrm>
              <a:custGeom>
                <a:avLst/>
                <a:gdLst>
                  <a:gd name="T0" fmla="*/ 11 w 11"/>
                  <a:gd name="T1" fmla="*/ 22 h 22"/>
                  <a:gd name="T2" fmla="*/ 10 w 11"/>
                  <a:gd name="T3" fmla="*/ 22 h 22"/>
                  <a:gd name="T4" fmla="*/ 10 w 11"/>
                  <a:gd name="T5" fmla="*/ 22 h 22"/>
                  <a:gd name="T6" fmla="*/ 10 w 11"/>
                  <a:gd name="T7" fmla="*/ 21 h 22"/>
                  <a:gd name="T8" fmla="*/ 10 w 11"/>
                  <a:gd name="T9" fmla="*/ 21 h 22"/>
                  <a:gd name="T10" fmla="*/ 10 w 11"/>
                  <a:gd name="T11" fmla="*/ 20 h 22"/>
                  <a:gd name="T12" fmla="*/ 9 w 11"/>
                  <a:gd name="T13" fmla="*/ 20 h 22"/>
                  <a:gd name="T14" fmla="*/ 9 w 11"/>
                  <a:gd name="T15" fmla="*/ 20 h 22"/>
                  <a:gd name="T16" fmla="*/ 9 w 11"/>
                  <a:gd name="T17" fmla="*/ 19 h 22"/>
                  <a:gd name="T18" fmla="*/ 9 w 11"/>
                  <a:gd name="T19" fmla="*/ 19 h 22"/>
                  <a:gd name="T20" fmla="*/ 8 w 11"/>
                  <a:gd name="T21" fmla="*/ 18 h 22"/>
                  <a:gd name="T22" fmla="*/ 8 w 11"/>
                  <a:gd name="T23" fmla="*/ 18 h 22"/>
                  <a:gd name="T24" fmla="*/ 8 w 11"/>
                  <a:gd name="T25" fmla="*/ 17 h 22"/>
                  <a:gd name="T26" fmla="*/ 8 w 11"/>
                  <a:gd name="T27" fmla="*/ 17 h 22"/>
                  <a:gd name="T28" fmla="*/ 8 w 11"/>
                  <a:gd name="T29" fmla="*/ 17 h 22"/>
                  <a:gd name="T30" fmla="*/ 8 w 11"/>
                  <a:gd name="T31" fmla="*/ 16 h 22"/>
                  <a:gd name="T32" fmla="*/ 7 w 11"/>
                  <a:gd name="T33" fmla="*/ 16 h 22"/>
                  <a:gd name="T34" fmla="*/ 7 w 11"/>
                  <a:gd name="T35" fmla="*/ 15 h 22"/>
                  <a:gd name="T36" fmla="*/ 7 w 11"/>
                  <a:gd name="T37" fmla="*/ 15 h 22"/>
                  <a:gd name="T38" fmla="*/ 7 w 11"/>
                  <a:gd name="T39" fmla="*/ 14 h 22"/>
                  <a:gd name="T40" fmla="*/ 7 w 11"/>
                  <a:gd name="T41" fmla="*/ 14 h 22"/>
                  <a:gd name="T42" fmla="*/ 6 w 11"/>
                  <a:gd name="T43" fmla="*/ 14 h 22"/>
                  <a:gd name="T44" fmla="*/ 6 w 11"/>
                  <a:gd name="T45" fmla="*/ 13 h 22"/>
                  <a:gd name="T46" fmla="*/ 6 w 11"/>
                  <a:gd name="T47" fmla="*/ 13 h 22"/>
                  <a:gd name="T48" fmla="*/ 6 w 11"/>
                  <a:gd name="T49" fmla="*/ 12 h 22"/>
                  <a:gd name="T50" fmla="*/ 6 w 11"/>
                  <a:gd name="T51" fmla="*/ 12 h 22"/>
                  <a:gd name="T52" fmla="*/ 6 w 11"/>
                  <a:gd name="T53" fmla="*/ 12 h 22"/>
                  <a:gd name="T54" fmla="*/ 5 w 11"/>
                  <a:gd name="T55" fmla="*/ 11 h 22"/>
                  <a:gd name="T56" fmla="*/ 5 w 11"/>
                  <a:gd name="T57" fmla="*/ 11 h 22"/>
                  <a:gd name="T58" fmla="*/ 5 w 11"/>
                  <a:gd name="T59" fmla="*/ 10 h 22"/>
                  <a:gd name="T60" fmla="*/ 5 w 11"/>
                  <a:gd name="T61" fmla="*/ 10 h 22"/>
                  <a:gd name="T62" fmla="*/ 4 w 11"/>
                  <a:gd name="T63" fmla="*/ 9 h 22"/>
                  <a:gd name="T64" fmla="*/ 4 w 11"/>
                  <a:gd name="T65" fmla="*/ 9 h 22"/>
                  <a:gd name="T66" fmla="*/ 4 w 11"/>
                  <a:gd name="T67" fmla="*/ 8 h 22"/>
                  <a:gd name="T68" fmla="*/ 4 w 11"/>
                  <a:gd name="T69" fmla="*/ 8 h 22"/>
                  <a:gd name="T70" fmla="*/ 4 w 11"/>
                  <a:gd name="T71" fmla="*/ 7 h 22"/>
                  <a:gd name="T72" fmla="*/ 3 w 11"/>
                  <a:gd name="T73" fmla="*/ 7 h 22"/>
                  <a:gd name="T74" fmla="*/ 3 w 11"/>
                  <a:gd name="T75" fmla="*/ 6 h 22"/>
                  <a:gd name="T76" fmla="*/ 3 w 11"/>
                  <a:gd name="T77" fmla="*/ 6 h 22"/>
                  <a:gd name="T78" fmla="*/ 3 w 11"/>
                  <a:gd name="T79" fmla="*/ 6 h 22"/>
                  <a:gd name="T80" fmla="*/ 3 w 11"/>
                  <a:gd name="T81" fmla="*/ 5 h 22"/>
                  <a:gd name="T82" fmla="*/ 3 w 11"/>
                  <a:gd name="T83" fmla="*/ 4 h 22"/>
                  <a:gd name="T84" fmla="*/ 2 w 11"/>
                  <a:gd name="T85" fmla="*/ 4 h 22"/>
                  <a:gd name="T86" fmla="*/ 2 w 11"/>
                  <a:gd name="T87" fmla="*/ 4 h 22"/>
                  <a:gd name="T88" fmla="*/ 2 w 11"/>
                  <a:gd name="T89" fmla="*/ 3 h 22"/>
                  <a:gd name="T90" fmla="*/ 2 w 11"/>
                  <a:gd name="T91" fmla="*/ 3 h 22"/>
                  <a:gd name="T92" fmla="*/ 1 w 11"/>
                  <a:gd name="T93" fmla="*/ 2 h 22"/>
                  <a:gd name="T94" fmla="*/ 1 w 11"/>
                  <a:gd name="T95" fmla="*/ 2 h 22"/>
                  <a:gd name="T96" fmla="*/ 1 w 11"/>
                  <a:gd name="T97" fmla="*/ 1 h 22"/>
                  <a:gd name="T98" fmla="*/ 1 w 11"/>
                  <a:gd name="T99" fmla="*/ 1 h 22"/>
                  <a:gd name="T100" fmla="*/ 1 w 11"/>
                  <a:gd name="T101" fmla="*/ 0 h 22"/>
                  <a:gd name="T102" fmla="*/ 0 w 11"/>
                  <a:gd name="T10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2">
                    <a:moveTo>
                      <a:pt x="11" y="22"/>
                    </a:moveTo>
                    <a:lnTo>
                      <a:pt x="10" y="22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4" name="Freeform 2835"/>
              <p:cNvSpPr>
                <a:spLocks/>
              </p:cNvSpPr>
              <p:nvPr/>
            </p:nvSpPr>
            <p:spPr bwMode="auto">
              <a:xfrm>
                <a:off x="6964535" y="5265865"/>
                <a:ext cx="10827" cy="28544"/>
              </a:xfrm>
              <a:custGeom>
                <a:avLst/>
                <a:gdLst>
                  <a:gd name="T0" fmla="*/ 11 w 11"/>
                  <a:gd name="T1" fmla="*/ 29 h 29"/>
                  <a:gd name="T2" fmla="*/ 10 w 11"/>
                  <a:gd name="T3" fmla="*/ 29 h 29"/>
                  <a:gd name="T4" fmla="*/ 10 w 11"/>
                  <a:gd name="T5" fmla="*/ 28 h 29"/>
                  <a:gd name="T6" fmla="*/ 10 w 11"/>
                  <a:gd name="T7" fmla="*/ 28 h 29"/>
                  <a:gd name="T8" fmla="*/ 10 w 11"/>
                  <a:gd name="T9" fmla="*/ 27 h 29"/>
                  <a:gd name="T10" fmla="*/ 10 w 11"/>
                  <a:gd name="T11" fmla="*/ 27 h 29"/>
                  <a:gd name="T12" fmla="*/ 10 w 11"/>
                  <a:gd name="T13" fmla="*/ 26 h 29"/>
                  <a:gd name="T14" fmla="*/ 9 w 11"/>
                  <a:gd name="T15" fmla="*/ 26 h 29"/>
                  <a:gd name="T16" fmla="*/ 9 w 11"/>
                  <a:gd name="T17" fmla="*/ 25 h 29"/>
                  <a:gd name="T18" fmla="*/ 9 w 11"/>
                  <a:gd name="T19" fmla="*/ 25 h 29"/>
                  <a:gd name="T20" fmla="*/ 9 w 11"/>
                  <a:gd name="T21" fmla="*/ 24 h 29"/>
                  <a:gd name="T22" fmla="*/ 8 w 11"/>
                  <a:gd name="T23" fmla="*/ 23 h 29"/>
                  <a:gd name="T24" fmla="*/ 8 w 11"/>
                  <a:gd name="T25" fmla="*/ 23 h 29"/>
                  <a:gd name="T26" fmla="*/ 8 w 11"/>
                  <a:gd name="T27" fmla="*/ 23 h 29"/>
                  <a:gd name="T28" fmla="*/ 8 w 11"/>
                  <a:gd name="T29" fmla="*/ 22 h 29"/>
                  <a:gd name="T30" fmla="*/ 8 w 11"/>
                  <a:gd name="T31" fmla="*/ 22 h 29"/>
                  <a:gd name="T32" fmla="*/ 7 w 11"/>
                  <a:gd name="T33" fmla="*/ 21 h 29"/>
                  <a:gd name="T34" fmla="*/ 7 w 11"/>
                  <a:gd name="T35" fmla="*/ 20 h 29"/>
                  <a:gd name="T36" fmla="*/ 7 w 11"/>
                  <a:gd name="T37" fmla="*/ 20 h 29"/>
                  <a:gd name="T38" fmla="*/ 7 w 11"/>
                  <a:gd name="T39" fmla="*/ 19 h 29"/>
                  <a:gd name="T40" fmla="*/ 7 w 11"/>
                  <a:gd name="T41" fmla="*/ 19 h 29"/>
                  <a:gd name="T42" fmla="*/ 6 w 11"/>
                  <a:gd name="T43" fmla="*/ 18 h 29"/>
                  <a:gd name="T44" fmla="*/ 6 w 11"/>
                  <a:gd name="T45" fmla="*/ 18 h 29"/>
                  <a:gd name="T46" fmla="*/ 6 w 11"/>
                  <a:gd name="T47" fmla="*/ 17 h 29"/>
                  <a:gd name="T48" fmla="*/ 6 w 11"/>
                  <a:gd name="T49" fmla="*/ 16 h 29"/>
                  <a:gd name="T50" fmla="*/ 6 w 11"/>
                  <a:gd name="T51" fmla="*/ 16 h 29"/>
                  <a:gd name="T52" fmla="*/ 6 w 11"/>
                  <a:gd name="T53" fmla="*/ 15 h 29"/>
                  <a:gd name="T54" fmla="*/ 5 w 11"/>
                  <a:gd name="T55" fmla="*/ 15 h 29"/>
                  <a:gd name="T56" fmla="*/ 5 w 11"/>
                  <a:gd name="T57" fmla="*/ 14 h 29"/>
                  <a:gd name="T58" fmla="*/ 5 w 11"/>
                  <a:gd name="T59" fmla="*/ 14 h 29"/>
                  <a:gd name="T60" fmla="*/ 5 w 11"/>
                  <a:gd name="T61" fmla="*/ 13 h 29"/>
                  <a:gd name="T62" fmla="*/ 4 w 11"/>
                  <a:gd name="T63" fmla="*/ 13 h 29"/>
                  <a:gd name="T64" fmla="*/ 4 w 11"/>
                  <a:gd name="T65" fmla="*/ 12 h 29"/>
                  <a:gd name="T66" fmla="*/ 4 w 11"/>
                  <a:gd name="T67" fmla="*/ 11 h 29"/>
                  <a:gd name="T68" fmla="*/ 4 w 11"/>
                  <a:gd name="T69" fmla="*/ 11 h 29"/>
                  <a:gd name="T70" fmla="*/ 4 w 11"/>
                  <a:gd name="T71" fmla="*/ 10 h 29"/>
                  <a:gd name="T72" fmla="*/ 3 w 11"/>
                  <a:gd name="T73" fmla="*/ 10 h 29"/>
                  <a:gd name="T74" fmla="*/ 3 w 11"/>
                  <a:gd name="T75" fmla="*/ 9 h 29"/>
                  <a:gd name="T76" fmla="*/ 3 w 11"/>
                  <a:gd name="T77" fmla="*/ 9 h 29"/>
                  <a:gd name="T78" fmla="*/ 3 w 11"/>
                  <a:gd name="T79" fmla="*/ 8 h 29"/>
                  <a:gd name="T80" fmla="*/ 3 w 11"/>
                  <a:gd name="T81" fmla="*/ 7 h 29"/>
                  <a:gd name="T82" fmla="*/ 3 w 11"/>
                  <a:gd name="T83" fmla="*/ 7 h 29"/>
                  <a:gd name="T84" fmla="*/ 2 w 11"/>
                  <a:gd name="T85" fmla="*/ 6 h 29"/>
                  <a:gd name="T86" fmla="*/ 2 w 11"/>
                  <a:gd name="T87" fmla="*/ 5 h 29"/>
                  <a:gd name="T88" fmla="*/ 2 w 11"/>
                  <a:gd name="T89" fmla="*/ 5 h 29"/>
                  <a:gd name="T90" fmla="*/ 2 w 11"/>
                  <a:gd name="T91" fmla="*/ 4 h 29"/>
                  <a:gd name="T92" fmla="*/ 1 w 11"/>
                  <a:gd name="T93" fmla="*/ 3 h 29"/>
                  <a:gd name="T94" fmla="*/ 1 w 11"/>
                  <a:gd name="T95" fmla="*/ 3 h 29"/>
                  <a:gd name="T96" fmla="*/ 1 w 11"/>
                  <a:gd name="T97" fmla="*/ 2 h 29"/>
                  <a:gd name="T98" fmla="*/ 1 w 11"/>
                  <a:gd name="T99" fmla="*/ 2 h 29"/>
                  <a:gd name="T100" fmla="*/ 1 w 11"/>
                  <a:gd name="T101" fmla="*/ 1 h 29"/>
                  <a:gd name="T102" fmla="*/ 0 w 11"/>
                  <a:gd name="T10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9">
                    <a:moveTo>
                      <a:pt x="11" y="29"/>
                    </a:move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5" name="Freeform 2836"/>
              <p:cNvSpPr>
                <a:spLocks/>
              </p:cNvSpPr>
              <p:nvPr/>
            </p:nvSpPr>
            <p:spPr bwMode="auto">
              <a:xfrm>
                <a:off x="6954692" y="5230432"/>
                <a:ext cx="10827" cy="36418"/>
              </a:xfrm>
              <a:custGeom>
                <a:avLst/>
                <a:gdLst>
                  <a:gd name="T0" fmla="*/ 11 w 11"/>
                  <a:gd name="T1" fmla="*/ 37 h 37"/>
                  <a:gd name="T2" fmla="*/ 10 w 11"/>
                  <a:gd name="T3" fmla="*/ 36 h 37"/>
                  <a:gd name="T4" fmla="*/ 10 w 11"/>
                  <a:gd name="T5" fmla="*/ 36 h 37"/>
                  <a:gd name="T6" fmla="*/ 10 w 11"/>
                  <a:gd name="T7" fmla="*/ 35 h 37"/>
                  <a:gd name="T8" fmla="*/ 10 w 11"/>
                  <a:gd name="T9" fmla="*/ 35 h 37"/>
                  <a:gd name="T10" fmla="*/ 10 w 11"/>
                  <a:gd name="T11" fmla="*/ 34 h 37"/>
                  <a:gd name="T12" fmla="*/ 10 w 11"/>
                  <a:gd name="T13" fmla="*/ 33 h 37"/>
                  <a:gd name="T14" fmla="*/ 9 w 11"/>
                  <a:gd name="T15" fmla="*/ 33 h 37"/>
                  <a:gd name="T16" fmla="*/ 9 w 11"/>
                  <a:gd name="T17" fmla="*/ 32 h 37"/>
                  <a:gd name="T18" fmla="*/ 9 w 11"/>
                  <a:gd name="T19" fmla="*/ 31 h 37"/>
                  <a:gd name="T20" fmla="*/ 9 w 11"/>
                  <a:gd name="T21" fmla="*/ 30 h 37"/>
                  <a:gd name="T22" fmla="*/ 8 w 11"/>
                  <a:gd name="T23" fmla="*/ 30 h 37"/>
                  <a:gd name="T24" fmla="*/ 8 w 11"/>
                  <a:gd name="T25" fmla="*/ 29 h 37"/>
                  <a:gd name="T26" fmla="*/ 8 w 11"/>
                  <a:gd name="T27" fmla="*/ 29 h 37"/>
                  <a:gd name="T28" fmla="*/ 8 w 11"/>
                  <a:gd name="T29" fmla="*/ 28 h 37"/>
                  <a:gd name="T30" fmla="*/ 8 w 11"/>
                  <a:gd name="T31" fmla="*/ 27 h 37"/>
                  <a:gd name="T32" fmla="*/ 7 w 11"/>
                  <a:gd name="T33" fmla="*/ 26 h 37"/>
                  <a:gd name="T34" fmla="*/ 7 w 11"/>
                  <a:gd name="T35" fmla="*/ 26 h 37"/>
                  <a:gd name="T36" fmla="*/ 7 w 11"/>
                  <a:gd name="T37" fmla="*/ 25 h 37"/>
                  <a:gd name="T38" fmla="*/ 7 w 11"/>
                  <a:gd name="T39" fmla="*/ 25 h 37"/>
                  <a:gd name="T40" fmla="*/ 7 w 11"/>
                  <a:gd name="T41" fmla="*/ 24 h 37"/>
                  <a:gd name="T42" fmla="*/ 7 w 11"/>
                  <a:gd name="T43" fmla="*/ 23 h 37"/>
                  <a:gd name="T44" fmla="*/ 6 w 11"/>
                  <a:gd name="T45" fmla="*/ 22 h 37"/>
                  <a:gd name="T46" fmla="*/ 6 w 11"/>
                  <a:gd name="T47" fmla="*/ 22 h 37"/>
                  <a:gd name="T48" fmla="*/ 6 w 11"/>
                  <a:gd name="T49" fmla="*/ 21 h 37"/>
                  <a:gd name="T50" fmla="*/ 6 w 11"/>
                  <a:gd name="T51" fmla="*/ 20 h 37"/>
                  <a:gd name="T52" fmla="*/ 5 w 11"/>
                  <a:gd name="T53" fmla="*/ 19 h 37"/>
                  <a:gd name="T54" fmla="*/ 5 w 11"/>
                  <a:gd name="T55" fmla="*/ 19 h 37"/>
                  <a:gd name="T56" fmla="*/ 5 w 11"/>
                  <a:gd name="T57" fmla="*/ 18 h 37"/>
                  <a:gd name="T58" fmla="*/ 5 w 11"/>
                  <a:gd name="T59" fmla="*/ 17 h 37"/>
                  <a:gd name="T60" fmla="*/ 5 w 11"/>
                  <a:gd name="T61" fmla="*/ 17 h 37"/>
                  <a:gd name="T62" fmla="*/ 4 w 11"/>
                  <a:gd name="T63" fmla="*/ 16 h 37"/>
                  <a:gd name="T64" fmla="*/ 4 w 11"/>
                  <a:gd name="T65" fmla="*/ 15 h 37"/>
                  <a:gd name="T66" fmla="*/ 4 w 11"/>
                  <a:gd name="T67" fmla="*/ 15 h 37"/>
                  <a:gd name="T68" fmla="*/ 4 w 11"/>
                  <a:gd name="T69" fmla="*/ 14 h 37"/>
                  <a:gd name="T70" fmla="*/ 4 w 11"/>
                  <a:gd name="T71" fmla="*/ 13 h 37"/>
                  <a:gd name="T72" fmla="*/ 3 w 11"/>
                  <a:gd name="T73" fmla="*/ 12 h 37"/>
                  <a:gd name="T74" fmla="*/ 3 w 11"/>
                  <a:gd name="T75" fmla="*/ 11 h 37"/>
                  <a:gd name="T76" fmla="*/ 3 w 11"/>
                  <a:gd name="T77" fmla="*/ 11 h 37"/>
                  <a:gd name="T78" fmla="*/ 3 w 11"/>
                  <a:gd name="T79" fmla="*/ 10 h 37"/>
                  <a:gd name="T80" fmla="*/ 3 w 11"/>
                  <a:gd name="T81" fmla="*/ 9 h 37"/>
                  <a:gd name="T82" fmla="*/ 3 w 11"/>
                  <a:gd name="T83" fmla="*/ 8 h 37"/>
                  <a:gd name="T84" fmla="*/ 2 w 11"/>
                  <a:gd name="T85" fmla="*/ 7 h 37"/>
                  <a:gd name="T86" fmla="*/ 2 w 11"/>
                  <a:gd name="T87" fmla="*/ 7 h 37"/>
                  <a:gd name="T88" fmla="*/ 2 w 11"/>
                  <a:gd name="T89" fmla="*/ 6 h 37"/>
                  <a:gd name="T90" fmla="*/ 2 w 11"/>
                  <a:gd name="T91" fmla="*/ 5 h 37"/>
                  <a:gd name="T92" fmla="*/ 1 w 11"/>
                  <a:gd name="T93" fmla="*/ 4 h 37"/>
                  <a:gd name="T94" fmla="*/ 1 w 11"/>
                  <a:gd name="T95" fmla="*/ 4 h 37"/>
                  <a:gd name="T96" fmla="*/ 1 w 11"/>
                  <a:gd name="T97" fmla="*/ 3 h 37"/>
                  <a:gd name="T98" fmla="*/ 1 w 11"/>
                  <a:gd name="T99" fmla="*/ 2 h 37"/>
                  <a:gd name="T100" fmla="*/ 1 w 11"/>
                  <a:gd name="T101" fmla="*/ 1 h 37"/>
                  <a:gd name="T102" fmla="*/ 0 w 11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37">
                    <a:moveTo>
                      <a:pt x="11" y="37"/>
                    </a:moveTo>
                    <a:lnTo>
                      <a:pt x="10" y="36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6" name="Freeform 2837"/>
              <p:cNvSpPr>
                <a:spLocks/>
              </p:cNvSpPr>
              <p:nvPr/>
            </p:nvSpPr>
            <p:spPr bwMode="auto">
              <a:xfrm>
                <a:off x="6944850" y="5186140"/>
                <a:ext cx="10827" cy="45275"/>
              </a:xfrm>
              <a:custGeom>
                <a:avLst/>
                <a:gdLst>
                  <a:gd name="T0" fmla="*/ 11 w 11"/>
                  <a:gd name="T1" fmla="*/ 46 h 46"/>
                  <a:gd name="T2" fmla="*/ 10 w 11"/>
                  <a:gd name="T3" fmla="*/ 45 h 46"/>
                  <a:gd name="T4" fmla="*/ 10 w 11"/>
                  <a:gd name="T5" fmla="*/ 45 h 46"/>
                  <a:gd name="T6" fmla="*/ 10 w 11"/>
                  <a:gd name="T7" fmla="*/ 44 h 46"/>
                  <a:gd name="T8" fmla="*/ 10 w 11"/>
                  <a:gd name="T9" fmla="*/ 43 h 46"/>
                  <a:gd name="T10" fmla="*/ 10 w 11"/>
                  <a:gd name="T11" fmla="*/ 42 h 46"/>
                  <a:gd name="T12" fmla="*/ 10 w 11"/>
                  <a:gd name="T13" fmla="*/ 41 h 46"/>
                  <a:gd name="T14" fmla="*/ 9 w 11"/>
                  <a:gd name="T15" fmla="*/ 41 h 46"/>
                  <a:gd name="T16" fmla="*/ 9 w 11"/>
                  <a:gd name="T17" fmla="*/ 40 h 46"/>
                  <a:gd name="T18" fmla="*/ 9 w 11"/>
                  <a:gd name="T19" fmla="*/ 39 h 46"/>
                  <a:gd name="T20" fmla="*/ 9 w 11"/>
                  <a:gd name="T21" fmla="*/ 38 h 46"/>
                  <a:gd name="T22" fmla="*/ 8 w 11"/>
                  <a:gd name="T23" fmla="*/ 37 h 46"/>
                  <a:gd name="T24" fmla="*/ 8 w 11"/>
                  <a:gd name="T25" fmla="*/ 36 h 46"/>
                  <a:gd name="T26" fmla="*/ 8 w 11"/>
                  <a:gd name="T27" fmla="*/ 35 h 46"/>
                  <a:gd name="T28" fmla="*/ 8 w 11"/>
                  <a:gd name="T29" fmla="*/ 35 h 46"/>
                  <a:gd name="T30" fmla="*/ 8 w 11"/>
                  <a:gd name="T31" fmla="*/ 34 h 46"/>
                  <a:gd name="T32" fmla="*/ 7 w 11"/>
                  <a:gd name="T33" fmla="*/ 33 h 46"/>
                  <a:gd name="T34" fmla="*/ 7 w 11"/>
                  <a:gd name="T35" fmla="*/ 32 h 46"/>
                  <a:gd name="T36" fmla="*/ 7 w 11"/>
                  <a:gd name="T37" fmla="*/ 31 h 46"/>
                  <a:gd name="T38" fmla="*/ 7 w 11"/>
                  <a:gd name="T39" fmla="*/ 30 h 46"/>
                  <a:gd name="T40" fmla="*/ 7 w 11"/>
                  <a:gd name="T41" fmla="*/ 29 h 46"/>
                  <a:gd name="T42" fmla="*/ 7 w 11"/>
                  <a:gd name="T43" fmla="*/ 28 h 46"/>
                  <a:gd name="T44" fmla="*/ 6 w 11"/>
                  <a:gd name="T45" fmla="*/ 28 h 46"/>
                  <a:gd name="T46" fmla="*/ 6 w 11"/>
                  <a:gd name="T47" fmla="*/ 27 h 46"/>
                  <a:gd name="T48" fmla="*/ 6 w 11"/>
                  <a:gd name="T49" fmla="*/ 26 h 46"/>
                  <a:gd name="T50" fmla="*/ 6 w 11"/>
                  <a:gd name="T51" fmla="*/ 25 h 46"/>
                  <a:gd name="T52" fmla="*/ 5 w 11"/>
                  <a:gd name="T53" fmla="*/ 24 h 46"/>
                  <a:gd name="T54" fmla="*/ 5 w 11"/>
                  <a:gd name="T55" fmla="*/ 23 h 46"/>
                  <a:gd name="T56" fmla="*/ 5 w 11"/>
                  <a:gd name="T57" fmla="*/ 22 h 46"/>
                  <a:gd name="T58" fmla="*/ 5 w 11"/>
                  <a:gd name="T59" fmla="*/ 21 h 46"/>
                  <a:gd name="T60" fmla="*/ 5 w 11"/>
                  <a:gd name="T61" fmla="*/ 20 h 46"/>
                  <a:gd name="T62" fmla="*/ 4 w 11"/>
                  <a:gd name="T63" fmla="*/ 19 h 46"/>
                  <a:gd name="T64" fmla="*/ 4 w 11"/>
                  <a:gd name="T65" fmla="*/ 18 h 46"/>
                  <a:gd name="T66" fmla="*/ 4 w 11"/>
                  <a:gd name="T67" fmla="*/ 18 h 46"/>
                  <a:gd name="T68" fmla="*/ 4 w 11"/>
                  <a:gd name="T69" fmla="*/ 16 h 46"/>
                  <a:gd name="T70" fmla="*/ 4 w 11"/>
                  <a:gd name="T71" fmla="*/ 16 h 46"/>
                  <a:gd name="T72" fmla="*/ 4 w 11"/>
                  <a:gd name="T73" fmla="*/ 15 h 46"/>
                  <a:gd name="T74" fmla="*/ 3 w 11"/>
                  <a:gd name="T75" fmla="*/ 14 h 46"/>
                  <a:gd name="T76" fmla="*/ 3 w 11"/>
                  <a:gd name="T77" fmla="*/ 13 h 46"/>
                  <a:gd name="T78" fmla="*/ 3 w 11"/>
                  <a:gd name="T79" fmla="*/ 12 h 46"/>
                  <a:gd name="T80" fmla="*/ 3 w 11"/>
                  <a:gd name="T81" fmla="*/ 11 h 46"/>
                  <a:gd name="T82" fmla="*/ 3 w 11"/>
                  <a:gd name="T83" fmla="*/ 10 h 46"/>
                  <a:gd name="T84" fmla="*/ 2 w 11"/>
                  <a:gd name="T85" fmla="*/ 9 h 46"/>
                  <a:gd name="T86" fmla="*/ 2 w 11"/>
                  <a:gd name="T87" fmla="*/ 8 h 46"/>
                  <a:gd name="T88" fmla="*/ 2 w 11"/>
                  <a:gd name="T89" fmla="*/ 7 h 46"/>
                  <a:gd name="T90" fmla="*/ 2 w 11"/>
                  <a:gd name="T91" fmla="*/ 6 h 46"/>
                  <a:gd name="T92" fmla="*/ 1 w 11"/>
                  <a:gd name="T93" fmla="*/ 5 h 46"/>
                  <a:gd name="T94" fmla="*/ 1 w 11"/>
                  <a:gd name="T95" fmla="*/ 4 h 46"/>
                  <a:gd name="T96" fmla="*/ 1 w 11"/>
                  <a:gd name="T97" fmla="*/ 3 h 46"/>
                  <a:gd name="T98" fmla="*/ 1 w 11"/>
                  <a:gd name="T99" fmla="*/ 2 h 46"/>
                  <a:gd name="T100" fmla="*/ 1 w 11"/>
                  <a:gd name="T101" fmla="*/ 1 h 46"/>
                  <a:gd name="T102" fmla="*/ 0 w 11"/>
                  <a:gd name="T10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46">
                    <a:moveTo>
                      <a:pt x="11" y="46"/>
                    </a:moveTo>
                    <a:lnTo>
                      <a:pt x="10" y="45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4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7" name="Freeform 2838"/>
              <p:cNvSpPr>
                <a:spLocks/>
              </p:cNvSpPr>
              <p:nvPr/>
            </p:nvSpPr>
            <p:spPr bwMode="auto">
              <a:xfrm>
                <a:off x="6935992" y="5130038"/>
                <a:ext cx="9843" cy="57086"/>
              </a:xfrm>
              <a:custGeom>
                <a:avLst/>
                <a:gdLst>
                  <a:gd name="T0" fmla="*/ 10 w 10"/>
                  <a:gd name="T1" fmla="*/ 58 h 58"/>
                  <a:gd name="T2" fmla="*/ 9 w 10"/>
                  <a:gd name="T3" fmla="*/ 57 h 58"/>
                  <a:gd name="T4" fmla="*/ 9 w 10"/>
                  <a:gd name="T5" fmla="*/ 56 h 58"/>
                  <a:gd name="T6" fmla="*/ 9 w 10"/>
                  <a:gd name="T7" fmla="*/ 55 h 58"/>
                  <a:gd name="T8" fmla="*/ 9 w 10"/>
                  <a:gd name="T9" fmla="*/ 54 h 58"/>
                  <a:gd name="T10" fmla="*/ 9 w 10"/>
                  <a:gd name="T11" fmla="*/ 53 h 58"/>
                  <a:gd name="T12" fmla="*/ 9 w 10"/>
                  <a:gd name="T13" fmla="*/ 52 h 58"/>
                  <a:gd name="T14" fmla="*/ 8 w 10"/>
                  <a:gd name="T15" fmla="*/ 51 h 58"/>
                  <a:gd name="T16" fmla="*/ 8 w 10"/>
                  <a:gd name="T17" fmla="*/ 50 h 58"/>
                  <a:gd name="T18" fmla="*/ 8 w 10"/>
                  <a:gd name="T19" fmla="*/ 49 h 58"/>
                  <a:gd name="T20" fmla="*/ 8 w 10"/>
                  <a:gd name="T21" fmla="*/ 47 h 58"/>
                  <a:gd name="T22" fmla="*/ 7 w 10"/>
                  <a:gd name="T23" fmla="*/ 46 h 58"/>
                  <a:gd name="T24" fmla="*/ 7 w 10"/>
                  <a:gd name="T25" fmla="*/ 45 h 58"/>
                  <a:gd name="T26" fmla="*/ 7 w 10"/>
                  <a:gd name="T27" fmla="*/ 44 h 58"/>
                  <a:gd name="T28" fmla="*/ 7 w 10"/>
                  <a:gd name="T29" fmla="*/ 43 h 58"/>
                  <a:gd name="T30" fmla="*/ 7 w 10"/>
                  <a:gd name="T31" fmla="*/ 42 h 58"/>
                  <a:gd name="T32" fmla="*/ 6 w 10"/>
                  <a:gd name="T33" fmla="*/ 41 h 58"/>
                  <a:gd name="T34" fmla="*/ 6 w 10"/>
                  <a:gd name="T35" fmla="*/ 40 h 58"/>
                  <a:gd name="T36" fmla="*/ 6 w 10"/>
                  <a:gd name="T37" fmla="*/ 39 h 58"/>
                  <a:gd name="T38" fmla="*/ 6 w 10"/>
                  <a:gd name="T39" fmla="*/ 38 h 58"/>
                  <a:gd name="T40" fmla="*/ 6 w 10"/>
                  <a:gd name="T41" fmla="*/ 37 h 58"/>
                  <a:gd name="T42" fmla="*/ 6 w 10"/>
                  <a:gd name="T43" fmla="*/ 36 h 58"/>
                  <a:gd name="T44" fmla="*/ 5 w 10"/>
                  <a:gd name="T45" fmla="*/ 34 h 58"/>
                  <a:gd name="T46" fmla="*/ 5 w 10"/>
                  <a:gd name="T47" fmla="*/ 33 h 58"/>
                  <a:gd name="T48" fmla="*/ 5 w 10"/>
                  <a:gd name="T49" fmla="*/ 32 h 58"/>
                  <a:gd name="T50" fmla="*/ 5 w 10"/>
                  <a:gd name="T51" fmla="*/ 31 h 58"/>
                  <a:gd name="T52" fmla="*/ 4 w 10"/>
                  <a:gd name="T53" fmla="*/ 30 h 58"/>
                  <a:gd name="T54" fmla="*/ 4 w 10"/>
                  <a:gd name="T55" fmla="*/ 29 h 58"/>
                  <a:gd name="T56" fmla="*/ 4 w 10"/>
                  <a:gd name="T57" fmla="*/ 27 h 58"/>
                  <a:gd name="T58" fmla="*/ 4 w 10"/>
                  <a:gd name="T59" fmla="*/ 26 h 58"/>
                  <a:gd name="T60" fmla="*/ 4 w 10"/>
                  <a:gd name="T61" fmla="*/ 25 h 58"/>
                  <a:gd name="T62" fmla="*/ 3 w 10"/>
                  <a:gd name="T63" fmla="*/ 24 h 58"/>
                  <a:gd name="T64" fmla="*/ 3 w 10"/>
                  <a:gd name="T65" fmla="*/ 23 h 58"/>
                  <a:gd name="T66" fmla="*/ 3 w 10"/>
                  <a:gd name="T67" fmla="*/ 22 h 58"/>
                  <a:gd name="T68" fmla="*/ 3 w 10"/>
                  <a:gd name="T69" fmla="*/ 21 h 58"/>
                  <a:gd name="T70" fmla="*/ 3 w 10"/>
                  <a:gd name="T71" fmla="*/ 19 h 58"/>
                  <a:gd name="T72" fmla="*/ 3 w 10"/>
                  <a:gd name="T73" fmla="*/ 18 h 58"/>
                  <a:gd name="T74" fmla="*/ 2 w 10"/>
                  <a:gd name="T75" fmla="*/ 17 h 58"/>
                  <a:gd name="T76" fmla="*/ 2 w 10"/>
                  <a:gd name="T77" fmla="*/ 16 h 58"/>
                  <a:gd name="T78" fmla="*/ 2 w 10"/>
                  <a:gd name="T79" fmla="*/ 14 h 58"/>
                  <a:gd name="T80" fmla="*/ 2 w 10"/>
                  <a:gd name="T81" fmla="*/ 13 h 58"/>
                  <a:gd name="T82" fmla="*/ 2 w 10"/>
                  <a:gd name="T83" fmla="*/ 12 h 58"/>
                  <a:gd name="T84" fmla="*/ 1 w 10"/>
                  <a:gd name="T85" fmla="*/ 11 h 58"/>
                  <a:gd name="T86" fmla="*/ 1 w 10"/>
                  <a:gd name="T87" fmla="*/ 10 h 58"/>
                  <a:gd name="T88" fmla="*/ 1 w 10"/>
                  <a:gd name="T89" fmla="*/ 8 h 58"/>
                  <a:gd name="T90" fmla="*/ 1 w 10"/>
                  <a:gd name="T91" fmla="*/ 7 h 58"/>
                  <a:gd name="T92" fmla="*/ 0 w 10"/>
                  <a:gd name="T93" fmla="*/ 6 h 58"/>
                  <a:gd name="T94" fmla="*/ 0 w 10"/>
                  <a:gd name="T95" fmla="*/ 5 h 58"/>
                  <a:gd name="T96" fmla="*/ 0 w 10"/>
                  <a:gd name="T97" fmla="*/ 3 h 58"/>
                  <a:gd name="T98" fmla="*/ 0 w 10"/>
                  <a:gd name="T99" fmla="*/ 2 h 58"/>
                  <a:gd name="T100" fmla="*/ 0 w 10"/>
                  <a:gd name="T101" fmla="*/ 1 h 58"/>
                  <a:gd name="T102" fmla="*/ 0 w 10"/>
                  <a:gd name="T10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8">
                    <a:moveTo>
                      <a:pt x="10" y="58"/>
                    </a:moveTo>
                    <a:lnTo>
                      <a:pt x="9" y="57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7" y="46"/>
                    </a:lnTo>
                    <a:lnTo>
                      <a:pt x="7" y="45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6" y="41"/>
                    </a:lnTo>
                    <a:lnTo>
                      <a:pt x="6" y="40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8" name="Freeform 2839"/>
              <p:cNvSpPr>
                <a:spLocks/>
              </p:cNvSpPr>
              <p:nvPr/>
            </p:nvSpPr>
            <p:spPr bwMode="auto">
              <a:xfrm>
                <a:off x="6926149" y="5060156"/>
                <a:ext cx="9843" cy="70866"/>
              </a:xfrm>
              <a:custGeom>
                <a:avLst/>
                <a:gdLst>
                  <a:gd name="T0" fmla="*/ 10 w 10"/>
                  <a:gd name="T1" fmla="*/ 72 h 72"/>
                  <a:gd name="T2" fmla="*/ 10 w 10"/>
                  <a:gd name="T3" fmla="*/ 71 h 72"/>
                  <a:gd name="T4" fmla="*/ 9 w 10"/>
                  <a:gd name="T5" fmla="*/ 69 h 72"/>
                  <a:gd name="T6" fmla="*/ 9 w 10"/>
                  <a:gd name="T7" fmla="*/ 68 h 72"/>
                  <a:gd name="T8" fmla="*/ 9 w 10"/>
                  <a:gd name="T9" fmla="*/ 67 h 72"/>
                  <a:gd name="T10" fmla="*/ 9 w 10"/>
                  <a:gd name="T11" fmla="*/ 65 h 72"/>
                  <a:gd name="T12" fmla="*/ 9 w 10"/>
                  <a:gd name="T13" fmla="*/ 64 h 72"/>
                  <a:gd name="T14" fmla="*/ 8 w 10"/>
                  <a:gd name="T15" fmla="*/ 63 h 72"/>
                  <a:gd name="T16" fmla="*/ 8 w 10"/>
                  <a:gd name="T17" fmla="*/ 62 h 72"/>
                  <a:gd name="T18" fmla="*/ 8 w 10"/>
                  <a:gd name="T19" fmla="*/ 60 h 72"/>
                  <a:gd name="T20" fmla="*/ 8 w 10"/>
                  <a:gd name="T21" fmla="*/ 59 h 72"/>
                  <a:gd name="T22" fmla="*/ 7 w 10"/>
                  <a:gd name="T23" fmla="*/ 58 h 72"/>
                  <a:gd name="T24" fmla="*/ 7 w 10"/>
                  <a:gd name="T25" fmla="*/ 56 h 72"/>
                  <a:gd name="T26" fmla="*/ 7 w 10"/>
                  <a:gd name="T27" fmla="*/ 55 h 72"/>
                  <a:gd name="T28" fmla="*/ 7 w 10"/>
                  <a:gd name="T29" fmla="*/ 54 h 72"/>
                  <a:gd name="T30" fmla="*/ 7 w 10"/>
                  <a:gd name="T31" fmla="*/ 52 h 72"/>
                  <a:gd name="T32" fmla="*/ 7 w 10"/>
                  <a:gd name="T33" fmla="*/ 51 h 72"/>
                  <a:gd name="T34" fmla="*/ 6 w 10"/>
                  <a:gd name="T35" fmla="*/ 50 h 72"/>
                  <a:gd name="T36" fmla="*/ 6 w 10"/>
                  <a:gd name="T37" fmla="*/ 48 h 72"/>
                  <a:gd name="T38" fmla="*/ 6 w 10"/>
                  <a:gd name="T39" fmla="*/ 47 h 72"/>
                  <a:gd name="T40" fmla="*/ 6 w 10"/>
                  <a:gd name="T41" fmla="*/ 45 h 72"/>
                  <a:gd name="T42" fmla="*/ 6 w 10"/>
                  <a:gd name="T43" fmla="*/ 44 h 72"/>
                  <a:gd name="T44" fmla="*/ 5 w 10"/>
                  <a:gd name="T45" fmla="*/ 43 h 72"/>
                  <a:gd name="T46" fmla="*/ 5 w 10"/>
                  <a:gd name="T47" fmla="*/ 41 h 72"/>
                  <a:gd name="T48" fmla="*/ 5 w 10"/>
                  <a:gd name="T49" fmla="*/ 40 h 72"/>
                  <a:gd name="T50" fmla="*/ 5 w 10"/>
                  <a:gd name="T51" fmla="*/ 39 h 72"/>
                  <a:gd name="T52" fmla="*/ 4 w 10"/>
                  <a:gd name="T53" fmla="*/ 37 h 72"/>
                  <a:gd name="T54" fmla="*/ 4 w 10"/>
                  <a:gd name="T55" fmla="*/ 36 h 72"/>
                  <a:gd name="T56" fmla="*/ 4 w 10"/>
                  <a:gd name="T57" fmla="*/ 34 h 72"/>
                  <a:gd name="T58" fmla="*/ 4 w 10"/>
                  <a:gd name="T59" fmla="*/ 33 h 72"/>
                  <a:gd name="T60" fmla="*/ 4 w 10"/>
                  <a:gd name="T61" fmla="*/ 31 h 72"/>
                  <a:gd name="T62" fmla="*/ 3 w 10"/>
                  <a:gd name="T63" fmla="*/ 30 h 72"/>
                  <a:gd name="T64" fmla="*/ 3 w 10"/>
                  <a:gd name="T65" fmla="*/ 29 h 72"/>
                  <a:gd name="T66" fmla="*/ 3 w 10"/>
                  <a:gd name="T67" fmla="*/ 27 h 72"/>
                  <a:gd name="T68" fmla="*/ 3 w 10"/>
                  <a:gd name="T69" fmla="*/ 26 h 72"/>
                  <a:gd name="T70" fmla="*/ 3 w 10"/>
                  <a:gd name="T71" fmla="*/ 24 h 72"/>
                  <a:gd name="T72" fmla="*/ 3 w 10"/>
                  <a:gd name="T73" fmla="*/ 23 h 72"/>
                  <a:gd name="T74" fmla="*/ 2 w 10"/>
                  <a:gd name="T75" fmla="*/ 21 h 72"/>
                  <a:gd name="T76" fmla="*/ 2 w 10"/>
                  <a:gd name="T77" fmla="*/ 20 h 72"/>
                  <a:gd name="T78" fmla="*/ 2 w 10"/>
                  <a:gd name="T79" fmla="*/ 18 h 72"/>
                  <a:gd name="T80" fmla="*/ 2 w 10"/>
                  <a:gd name="T81" fmla="*/ 17 h 72"/>
                  <a:gd name="T82" fmla="*/ 2 w 10"/>
                  <a:gd name="T83" fmla="*/ 15 h 72"/>
                  <a:gd name="T84" fmla="*/ 1 w 10"/>
                  <a:gd name="T85" fmla="*/ 14 h 72"/>
                  <a:gd name="T86" fmla="*/ 1 w 10"/>
                  <a:gd name="T87" fmla="*/ 12 h 72"/>
                  <a:gd name="T88" fmla="*/ 1 w 10"/>
                  <a:gd name="T89" fmla="*/ 11 h 72"/>
                  <a:gd name="T90" fmla="*/ 1 w 10"/>
                  <a:gd name="T91" fmla="*/ 9 h 72"/>
                  <a:gd name="T92" fmla="*/ 0 w 10"/>
                  <a:gd name="T93" fmla="*/ 8 h 72"/>
                  <a:gd name="T94" fmla="*/ 0 w 10"/>
                  <a:gd name="T95" fmla="*/ 6 h 72"/>
                  <a:gd name="T96" fmla="*/ 0 w 10"/>
                  <a:gd name="T97" fmla="*/ 4 h 72"/>
                  <a:gd name="T98" fmla="*/ 0 w 10"/>
                  <a:gd name="T99" fmla="*/ 3 h 72"/>
                  <a:gd name="T100" fmla="*/ 0 w 10"/>
                  <a:gd name="T101" fmla="*/ 2 h 72"/>
                  <a:gd name="T102" fmla="*/ 0 w 10"/>
                  <a:gd name="T10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2">
                    <a:moveTo>
                      <a:pt x="10" y="72"/>
                    </a:moveTo>
                    <a:lnTo>
                      <a:pt x="10" y="71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9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7" y="55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7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09" name="Freeform 2840"/>
              <p:cNvSpPr>
                <a:spLocks/>
              </p:cNvSpPr>
              <p:nvPr/>
            </p:nvSpPr>
            <p:spPr bwMode="auto">
              <a:xfrm>
                <a:off x="6916307" y="4975511"/>
                <a:ext cx="9843" cy="86614"/>
              </a:xfrm>
              <a:custGeom>
                <a:avLst/>
                <a:gdLst>
                  <a:gd name="T0" fmla="*/ 10 w 10"/>
                  <a:gd name="T1" fmla="*/ 88 h 88"/>
                  <a:gd name="T2" fmla="*/ 10 w 10"/>
                  <a:gd name="T3" fmla="*/ 86 h 88"/>
                  <a:gd name="T4" fmla="*/ 9 w 10"/>
                  <a:gd name="T5" fmla="*/ 84 h 88"/>
                  <a:gd name="T6" fmla="*/ 9 w 10"/>
                  <a:gd name="T7" fmla="*/ 83 h 88"/>
                  <a:gd name="T8" fmla="*/ 9 w 10"/>
                  <a:gd name="T9" fmla="*/ 81 h 88"/>
                  <a:gd name="T10" fmla="*/ 9 w 10"/>
                  <a:gd name="T11" fmla="*/ 80 h 88"/>
                  <a:gd name="T12" fmla="*/ 9 w 10"/>
                  <a:gd name="T13" fmla="*/ 78 h 88"/>
                  <a:gd name="T14" fmla="*/ 8 w 10"/>
                  <a:gd name="T15" fmla="*/ 76 h 88"/>
                  <a:gd name="T16" fmla="*/ 8 w 10"/>
                  <a:gd name="T17" fmla="*/ 75 h 88"/>
                  <a:gd name="T18" fmla="*/ 8 w 10"/>
                  <a:gd name="T19" fmla="*/ 73 h 88"/>
                  <a:gd name="T20" fmla="*/ 8 w 10"/>
                  <a:gd name="T21" fmla="*/ 72 h 88"/>
                  <a:gd name="T22" fmla="*/ 7 w 10"/>
                  <a:gd name="T23" fmla="*/ 70 h 88"/>
                  <a:gd name="T24" fmla="*/ 7 w 10"/>
                  <a:gd name="T25" fmla="*/ 68 h 88"/>
                  <a:gd name="T26" fmla="*/ 7 w 10"/>
                  <a:gd name="T27" fmla="*/ 67 h 88"/>
                  <a:gd name="T28" fmla="*/ 7 w 10"/>
                  <a:gd name="T29" fmla="*/ 65 h 88"/>
                  <a:gd name="T30" fmla="*/ 7 w 10"/>
                  <a:gd name="T31" fmla="*/ 63 h 88"/>
                  <a:gd name="T32" fmla="*/ 7 w 10"/>
                  <a:gd name="T33" fmla="*/ 62 h 88"/>
                  <a:gd name="T34" fmla="*/ 6 w 10"/>
                  <a:gd name="T35" fmla="*/ 60 h 88"/>
                  <a:gd name="T36" fmla="*/ 6 w 10"/>
                  <a:gd name="T37" fmla="*/ 59 h 88"/>
                  <a:gd name="T38" fmla="*/ 6 w 10"/>
                  <a:gd name="T39" fmla="*/ 57 h 88"/>
                  <a:gd name="T40" fmla="*/ 6 w 10"/>
                  <a:gd name="T41" fmla="*/ 55 h 88"/>
                  <a:gd name="T42" fmla="*/ 6 w 10"/>
                  <a:gd name="T43" fmla="*/ 53 h 88"/>
                  <a:gd name="T44" fmla="*/ 5 w 10"/>
                  <a:gd name="T45" fmla="*/ 52 h 88"/>
                  <a:gd name="T46" fmla="*/ 5 w 10"/>
                  <a:gd name="T47" fmla="*/ 50 h 88"/>
                  <a:gd name="T48" fmla="*/ 5 w 10"/>
                  <a:gd name="T49" fmla="*/ 49 h 88"/>
                  <a:gd name="T50" fmla="*/ 5 w 10"/>
                  <a:gd name="T51" fmla="*/ 47 h 88"/>
                  <a:gd name="T52" fmla="*/ 4 w 10"/>
                  <a:gd name="T53" fmla="*/ 45 h 88"/>
                  <a:gd name="T54" fmla="*/ 4 w 10"/>
                  <a:gd name="T55" fmla="*/ 43 h 88"/>
                  <a:gd name="T56" fmla="*/ 4 w 10"/>
                  <a:gd name="T57" fmla="*/ 42 h 88"/>
                  <a:gd name="T58" fmla="*/ 4 w 10"/>
                  <a:gd name="T59" fmla="*/ 40 h 88"/>
                  <a:gd name="T60" fmla="*/ 4 w 10"/>
                  <a:gd name="T61" fmla="*/ 38 h 88"/>
                  <a:gd name="T62" fmla="*/ 4 w 10"/>
                  <a:gd name="T63" fmla="*/ 36 h 88"/>
                  <a:gd name="T64" fmla="*/ 3 w 10"/>
                  <a:gd name="T65" fmla="*/ 35 h 88"/>
                  <a:gd name="T66" fmla="*/ 3 w 10"/>
                  <a:gd name="T67" fmla="*/ 33 h 88"/>
                  <a:gd name="T68" fmla="*/ 3 w 10"/>
                  <a:gd name="T69" fmla="*/ 31 h 88"/>
                  <a:gd name="T70" fmla="*/ 3 w 10"/>
                  <a:gd name="T71" fmla="*/ 29 h 88"/>
                  <a:gd name="T72" fmla="*/ 3 w 10"/>
                  <a:gd name="T73" fmla="*/ 28 h 88"/>
                  <a:gd name="T74" fmla="*/ 2 w 10"/>
                  <a:gd name="T75" fmla="*/ 26 h 88"/>
                  <a:gd name="T76" fmla="*/ 2 w 10"/>
                  <a:gd name="T77" fmla="*/ 24 h 88"/>
                  <a:gd name="T78" fmla="*/ 2 w 10"/>
                  <a:gd name="T79" fmla="*/ 22 h 88"/>
                  <a:gd name="T80" fmla="*/ 2 w 10"/>
                  <a:gd name="T81" fmla="*/ 21 h 88"/>
                  <a:gd name="T82" fmla="*/ 2 w 10"/>
                  <a:gd name="T83" fmla="*/ 19 h 88"/>
                  <a:gd name="T84" fmla="*/ 1 w 10"/>
                  <a:gd name="T85" fmla="*/ 17 h 88"/>
                  <a:gd name="T86" fmla="*/ 1 w 10"/>
                  <a:gd name="T87" fmla="*/ 15 h 88"/>
                  <a:gd name="T88" fmla="*/ 1 w 10"/>
                  <a:gd name="T89" fmla="*/ 13 h 88"/>
                  <a:gd name="T90" fmla="*/ 1 w 10"/>
                  <a:gd name="T91" fmla="*/ 11 h 88"/>
                  <a:gd name="T92" fmla="*/ 0 w 10"/>
                  <a:gd name="T93" fmla="*/ 10 h 88"/>
                  <a:gd name="T94" fmla="*/ 0 w 10"/>
                  <a:gd name="T95" fmla="*/ 8 h 88"/>
                  <a:gd name="T96" fmla="*/ 0 w 10"/>
                  <a:gd name="T97" fmla="*/ 6 h 88"/>
                  <a:gd name="T98" fmla="*/ 0 w 10"/>
                  <a:gd name="T99" fmla="*/ 4 h 88"/>
                  <a:gd name="T100" fmla="*/ 0 w 10"/>
                  <a:gd name="T101" fmla="*/ 2 h 88"/>
                  <a:gd name="T102" fmla="*/ 0 w 10"/>
                  <a:gd name="T10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8">
                    <a:moveTo>
                      <a:pt x="10" y="88"/>
                    </a:moveTo>
                    <a:lnTo>
                      <a:pt x="10" y="86"/>
                    </a:lnTo>
                    <a:lnTo>
                      <a:pt x="9" y="84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9" y="78"/>
                    </a:lnTo>
                    <a:lnTo>
                      <a:pt x="8" y="76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7" y="68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7" y="62"/>
                    </a:lnTo>
                    <a:lnTo>
                      <a:pt x="6" y="60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0" name="Freeform 2841"/>
              <p:cNvSpPr>
                <a:spLocks/>
              </p:cNvSpPr>
              <p:nvPr/>
            </p:nvSpPr>
            <p:spPr bwMode="auto">
              <a:xfrm>
                <a:off x="6906464" y="4877086"/>
                <a:ext cx="9843" cy="100393"/>
              </a:xfrm>
              <a:custGeom>
                <a:avLst/>
                <a:gdLst>
                  <a:gd name="T0" fmla="*/ 10 w 10"/>
                  <a:gd name="T1" fmla="*/ 102 h 102"/>
                  <a:gd name="T2" fmla="*/ 10 w 10"/>
                  <a:gd name="T3" fmla="*/ 100 h 102"/>
                  <a:gd name="T4" fmla="*/ 9 w 10"/>
                  <a:gd name="T5" fmla="*/ 98 h 102"/>
                  <a:gd name="T6" fmla="*/ 9 w 10"/>
                  <a:gd name="T7" fmla="*/ 97 h 102"/>
                  <a:gd name="T8" fmla="*/ 9 w 10"/>
                  <a:gd name="T9" fmla="*/ 95 h 102"/>
                  <a:gd name="T10" fmla="*/ 9 w 10"/>
                  <a:gd name="T11" fmla="*/ 93 h 102"/>
                  <a:gd name="T12" fmla="*/ 9 w 10"/>
                  <a:gd name="T13" fmla="*/ 91 h 102"/>
                  <a:gd name="T14" fmla="*/ 8 w 10"/>
                  <a:gd name="T15" fmla="*/ 89 h 102"/>
                  <a:gd name="T16" fmla="*/ 8 w 10"/>
                  <a:gd name="T17" fmla="*/ 87 h 102"/>
                  <a:gd name="T18" fmla="*/ 8 w 10"/>
                  <a:gd name="T19" fmla="*/ 85 h 102"/>
                  <a:gd name="T20" fmla="*/ 8 w 10"/>
                  <a:gd name="T21" fmla="*/ 83 h 102"/>
                  <a:gd name="T22" fmla="*/ 7 w 10"/>
                  <a:gd name="T23" fmla="*/ 81 h 102"/>
                  <a:gd name="T24" fmla="*/ 7 w 10"/>
                  <a:gd name="T25" fmla="*/ 79 h 102"/>
                  <a:gd name="T26" fmla="*/ 7 w 10"/>
                  <a:gd name="T27" fmla="*/ 78 h 102"/>
                  <a:gd name="T28" fmla="*/ 7 w 10"/>
                  <a:gd name="T29" fmla="*/ 76 h 102"/>
                  <a:gd name="T30" fmla="*/ 7 w 10"/>
                  <a:gd name="T31" fmla="*/ 74 h 102"/>
                  <a:gd name="T32" fmla="*/ 7 w 10"/>
                  <a:gd name="T33" fmla="*/ 72 h 102"/>
                  <a:gd name="T34" fmla="*/ 6 w 10"/>
                  <a:gd name="T35" fmla="*/ 70 h 102"/>
                  <a:gd name="T36" fmla="*/ 6 w 10"/>
                  <a:gd name="T37" fmla="*/ 68 h 102"/>
                  <a:gd name="T38" fmla="*/ 6 w 10"/>
                  <a:gd name="T39" fmla="*/ 66 h 102"/>
                  <a:gd name="T40" fmla="*/ 6 w 10"/>
                  <a:gd name="T41" fmla="*/ 64 h 102"/>
                  <a:gd name="T42" fmla="*/ 6 w 10"/>
                  <a:gd name="T43" fmla="*/ 62 h 102"/>
                  <a:gd name="T44" fmla="*/ 5 w 10"/>
                  <a:gd name="T45" fmla="*/ 60 h 102"/>
                  <a:gd name="T46" fmla="*/ 5 w 10"/>
                  <a:gd name="T47" fmla="*/ 58 h 102"/>
                  <a:gd name="T48" fmla="*/ 5 w 10"/>
                  <a:gd name="T49" fmla="*/ 56 h 102"/>
                  <a:gd name="T50" fmla="*/ 5 w 10"/>
                  <a:gd name="T51" fmla="*/ 54 h 102"/>
                  <a:gd name="T52" fmla="*/ 4 w 10"/>
                  <a:gd name="T53" fmla="*/ 52 h 102"/>
                  <a:gd name="T54" fmla="*/ 4 w 10"/>
                  <a:gd name="T55" fmla="*/ 50 h 102"/>
                  <a:gd name="T56" fmla="*/ 4 w 10"/>
                  <a:gd name="T57" fmla="*/ 48 h 102"/>
                  <a:gd name="T58" fmla="*/ 4 w 10"/>
                  <a:gd name="T59" fmla="*/ 46 h 102"/>
                  <a:gd name="T60" fmla="*/ 4 w 10"/>
                  <a:gd name="T61" fmla="*/ 44 h 102"/>
                  <a:gd name="T62" fmla="*/ 4 w 10"/>
                  <a:gd name="T63" fmla="*/ 42 h 102"/>
                  <a:gd name="T64" fmla="*/ 3 w 10"/>
                  <a:gd name="T65" fmla="*/ 40 h 102"/>
                  <a:gd name="T66" fmla="*/ 3 w 10"/>
                  <a:gd name="T67" fmla="*/ 38 h 102"/>
                  <a:gd name="T68" fmla="*/ 3 w 10"/>
                  <a:gd name="T69" fmla="*/ 36 h 102"/>
                  <a:gd name="T70" fmla="*/ 3 w 10"/>
                  <a:gd name="T71" fmla="*/ 34 h 102"/>
                  <a:gd name="T72" fmla="*/ 3 w 10"/>
                  <a:gd name="T73" fmla="*/ 32 h 102"/>
                  <a:gd name="T74" fmla="*/ 2 w 10"/>
                  <a:gd name="T75" fmla="*/ 29 h 102"/>
                  <a:gd name="T76" fmla="*/ 2 w 10"/>
                  <a:gd name="T77" fmla="*/ 28 h 102"/>
                  <a:gd name="T78" fmla="*/ 2 w 10"/>
                  <a:gd name="T79" fmla="*/ 25 h 102"/>
                  <a:gd name="T80" fmla="*/ 2 w 10"/>
                  <a:gd name="T81" fmla="*/ 23 h 102"/>
                  <a:gd name="T82" fmla="*/ 2 w 10"/>
                  <a:gd name="T83" fmla="*/ 21 h 102"/>
                  <a:gd name="T84" fmla="*/ 2 w 10"/>
                  <a:gd name="T85" fmla="*/ 19 h 102"/>
                  <a:gd name="T86" fmla="*/ 1 w 10"/>
                  <a:gd name="T87" fmla="*/ 17 h 102"/>
                  <a:gd name="T88" fmla="*/ 1 w 10"/>
                  <a:gd name="T89" fmla="*/ 15 h 102"/>
                  <a:gd name="T90" fmla="*/ 1 w 10"/>
                  <a:gd name="T91" fmla="*/ 13 h 102"/>
                  <a:gd name="T92" fmla="*/ 1 w 10"/>
                  <a:gd name="T93" fmla="*/ 11 h 102"/>
                  <a:gd name="T94" fmla="*/ 0 w 10"/>
                  <a:gd name="T95" fmla="*/ 9 h 102"/>
                  <a:gd name="T96" fmla="*/ 0 w 10"/>
                  <a:gd name="T97" fmla="*/ 6 h 102"/>
                  <a:gd name="T98" fmla="*/ 0 w 10"/>
                  <a:gd name="T99" fmla="*/ 4 h 102"/>
                  <a:gd name="T100" fmla="*/ 0 w 10"/>
                  <a:gd name="T101" fmla="*/ 2 h 102"/>
                  <a:gd name="T102" fmla="*/ 0 w 10"/>
                  <a:gd name="T10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02">
                    <a:moveTo>
                      <a:pt x="10" y="102"/>
                    </a:moveTo>
                    <a:lnTo>
                      <a:pt x="10" y="100"/>
                    </a:lnTo>
                    <a:lnTo>
                      <a:pt x="9" y="98"/>
                    </a:lnTo>
                    <a:lnTo>
                      <a:pt x="9" y="97"/>
                    </a:lnTo>
                    <a:lnTo>
                      <a:pt x="9" y="95"/>
                    </a:lnTo>
                    <a:lnTo>
                      <a:pt x="9" y="93"/>
                    </a:lnTo>
                    <a:lnTo>
                      <a:pt x="9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7" y="81"/>
                    </a:lnTo>
                    <a:lnTo>
                      <a:pt x="7" y="79"/>
                    </a:lnTo>
                    <a:lnTo>
                      <a:pt x="7" y="78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7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1" name="Freeform 2842"/>
              <p:cNvSpPr>
                <a:spLocks/>
              </p:cNvSpPr>
              <p:nvPr/>
            </p:nvSpPr>
            <p:spPr bwMode="auto">
              <a:xfrm>
                <a:off x="6896622" y="4764881"/>
                <a:ext cx="9843" cy="114173"/>
              </a:xfrm>
              <a:custGeom>
                <a:avLst/>
                <a:gdLst>
                  <a:gd name="T0" fmla="*/ 10 w 10"/>
                  <a:gd name="T1" fmla="*/ 116 h 116"/>
                  <a:gd name="T2" fmla="*/ 10 w 10"/>
                  <a:gd name="T3" fmla="*/ 114 h 116"/>
                  <a:gd name="T4" fmla="*/ 9 w 10"/>
                  <a:gd name="T5" fmla="*/ 112 h 116"/>
                  <a:gd name="T6" fmla="*/ 9 w 10"/>
                  <a:gd name="T7" fmla="*/ 110 h 116"/>
                  <a:gd name="T8" fmla="*/ 9 w 10"/>
                  <a:gd name="T9" fmla="*/ 107 h 116"/>
                  <a:gd name="T10" fmla="*/ 9 w 10"/>
                  <a:gd name="T11" fmla="*/ 105 h 116"/>
                  <a:gd name="T12" fmla="*/ 9 w 10"/>
                  <a:gd name="T13" fmla="*/ 103 h 116"/>
                  <a:gd name="T14" fmla="*/ 8 w 10"/>
                  <a:gd name="T15" fmla="*/ 101 h 116"/>
                  <a:gd name="T16" fmla="*/ 8 w 10"/>
                  <a:gd name="T17" fmla="*/ 99 h 116"/>
                  <a:gd name="T18" fmla="*/ 8 w 10"/>
                  <a:gd name="T19" fmla="*/ 97 h 116"/>
                  <a:gd name="T20" fmla="*/ 8 w 10"/>
                  <a:gd name="T21" fmla="*/ 94 h 116"/>
                  <a:gd name="T22" fmla="*/ 8 w 10"/>
                  <a:gd name="T23" fmla="*/ 92 h 116"/>
                  <a:gd name="T24" fmla="*/ 7 w 10"/>
                  <a:gd name="T25" fmla="*/ 90 h 116"/>
                  <a:gd name="T26" fmla="*/ 7 w 10"/>
                  <a:gd name="T27" fmla="*/ 88 h 116"/>
                  <a:gd name="T28" fmla="*/ 7 w 10"/>
                  <a:gd name="T29" fmla="*/ 85 h 116"/>
                  <a:gd name="T30" fmla="*/ 7 w 10"/>
                  <a:gd name="T31" fmla="*/ 83 h 116"/>
                  <a:gd name="T32" fmla="*/ 7 w 10"/>
                  <a:gd name="T33" fmla="*/ 81 h 116"/>
                  <a:gd name="T34" fmla="*/ 6 w 10"/>
                  <a:gd name="T35" fmla="*/ 79 h 116"/>
                  <a:gd name="T36" fmla="*/ 6 w 10"/>
                  <a:gd name="T37" fmla="*/ 77 h 116"/>
                  <a:gd name="T38" fmla="*/ 6 w 10"/>
                  <a:gd name="T39" fmla="*/ 74 h 116"/>
                  <a:gd name="T40" fmla="*/ 6 w 10"/>
                  <a:gd name="T41" fmla="*/ 72 h 116"/>
                  <a:gd name="T42" fmla="*/ 6 w 10"/>
                  <a:gd name="T43" fmla="*/ 70 h 116"/>
                  <a:gd name="T44" fmla="*/ 5 w 10"/>
                  <a:gd name="T45" fmla="*/ 68 h 116"/>
                  <a:gd name="T46" fmla="*/ 5 w 10"/>
                  <a:gd name="T47" fmla="*/ 65 h 116"/>
                  <a:gd name="T48" fmla="*/ 5 w 10"/>
                  <a:gd name="T49" fmla="*/ 63 h 116"/>
                  <a:gd name="T50" fmla="*/ 5 w 10"/>
                  <a:gd name="T51" fmla="*/ 61 h 116"/>
                  <a:gd name="T52" fmla="*/ 4 w 10"/>
                  <a:gd name="T53" fmla="*/ 59 h 116"/>
                  <a:gd name="T54" fmla="*/ 4 w 10"/>
                  <a:gd name="T55" fmla="*/ 56 h 116"/>
                  <a:gd name="T56" fmla="*/ 4 w 10"/>
                  <a:gd name="T57" fmla="*/ 54 h 116"/>
                  <a:gd name="T58" fmla="*/ 4 w 10"/>
                  <a:gd name="T59" fmla="*/ 52 h 116"/>
                  <a:gd name="T60" fmla="*/ 4 w 10"/>
                  <a:gd name="T61" fmla="*/ 49 h 116"/>
                  <a:gd name="T62" fmla="*/ 4 w 10"/>
                  <a:gd name="T63" fmla="*/ 47 h 116"/>
                  <a:gd name="T64" fmla="*/ 3 w 10"/>
                  <a:gd name="T65" fmla="*/ 45 h 116"/>
                  <a:gd name="T66" fmla="*/ 3 w 10"/>
                  <a:gd name="T67" fmla="*/ 43 h 116"/>
                  <a:gd name="T68" fmla="*/ 3 w 10"/>
                  <a:gd name="T69" fmla="*/ 40 h 116"/>
                  <a:gd name="T70" fmla="*/ 3 w 10"/>
                  <a:gd name="T71" fmla="*/ 38 h 116"/>
                  <a:gd name="T72" fmla="*/ 3 w 10"/>
                  <a:gd name="T73" fmla="*/ 36 h 116"/>
                  <a:gd name="T74" fmla="*/ 2 w 10"/>
                  <a:gd name="T75" fmla="*/ 33 h 116"/>
                  <a:gd name="T76" fmla="*/ 2 w 10"/>
                  <a:gd name="T77" fmla="*/ 31 h 116"/>
                  <a:gd name="T78" fmla="*/ 2 w 10"/>
                  <a:gd name="T79" fmla="*/ 29 h 116"/>
                  <a:gd name="T80" fmla="*/ 2 w 10"/>
                  <a:gd name="T81" fmla="*/ 26 h 116"/>
                  <a:gd name="T82" fmla="*/ 2 w 10"/>
                  <a:gd name="T83" fmla="*/ 24 h 116"/>
                  <a:gd name="T84" fmla="*/ 2 w 10"/>
                  <a:gd name="T85" fmla="*/ 22 h 116"/>
                  <a:gd name="T86" fmla="*/ 1 w 10"/>
                  <a:gd name="T87" fmla="*/ 19 h 116"/>
                  <a:gd name="T88" fmla="*/ 1 w 10"/>
                  <a:gd name="T89" fmla="*/ 17 h 116"/>
                  <a:gd name="T90" fmla="*/ 1 w 10"/>
                  <a:gd name="T91" fmla="*/ 15 h 116"/>
                  <a:gd name="T92" fmla="*/ 1 w 10"/>
                  <a:gd name="T93" fmla="*/ 12 h 116"/>
                  <a:gd name="T94" fmla="*/ 0 w 10"/>
                  <a:gd name="T95" fmla="*/ 10 h 116"/>
                  <a:gd name="T96" fmla="*/ 0 w 10"/>
                  <a:gd name="T97" fmla="*/ 7 h 116"/>
                  <a:gd name="T98" fmla="*/ 0 w 10"/>
                  <a:gd name="T99" fmla="*/ 5 h 116"/>
                  <a:gd name="T100" fmla="*/ 0 w 10"/>
                  <a:gd name="T101" fmla="*/ 3 h 116"/>
                  <a:gd name="T102" fmla="*/ 0 w 10"/>
                  <a:gd name="T10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6">
                    <a:moveTo>
                      <a:pt x="10" y="116"/>
                    </a:moveTo>
                    <a:lnTo>
                      <a:pt x="10" y="114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9" y="107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7" y="85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4" y="59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2" name="Freeform 2843"/>
              <p:cNvSpPr>
                <a:spLocks/>
              </p:cNvSpPr>
              <p:nvPr/>
            </p:nvSpPr>
            <p:spPr bwMode="auto">
              <a:xfrm>
                <a:off x="6886779" y="4646771"/>
                <a:ext cx="9843" cy="121063"/>
              </a:xfrm>
              <a:custGeom>
                <a:avLst/>
                <a:gdLst>
                  <a:gd name="T0" fmla="*/ 10 w 10"/>
                  <a:gd name="T1" fmla="*/ 123 h 123"/>
                  <a:gd name="T2" fmla="*/ 10 w 10"/>
                  <a:gd name="T3" fmla="*/ 120 h 123"/>
                  <a:gd name="T4" fmla="*/ 9 w 10"/>
                  <a:gd name="T5" fmla="*/ 118 h 123"/>
                  <a:gd name="T6" fmla="*/ 9 w 10"/>
                  <a:gd name="T7" fmla="*/ 116 h 123"/>
                  <a:gd name="T8" fmla="*/ 9 w 10"/>
                  <a:gd name="T9" fmla="*/ 113 h 123"/>
                  <a:gd name="T10" fmla="*/ 9 w 10"/>
                  <a:gd name="T11" fmla="*/ 111 h 123"/>
                  <a:gd name="T12" fmla="*/ 9 w 10"/>
                  <a:gd name="T13" fmla="*/ 109 h 123"/>
                  <a:gd name="T14" fmla="*/ 9 w 10"/>
                  <a:gd name="T15" fmla="*/ 106 h 123"/>
                  <a:gd name="T16" fmla="*/ 8 w 10"/>
                  <a:gd name="T17" fmla="*/ 104 h 123"/>
                  <a:gd name="T18" fmla="*/ 8 w 10"/>
                  <a:gd name="T19" fmla="*/ 102 h 123"/>
                  <a:gd name="T20" fmla="*/ 8 w 10"/>
                  <a:gd name="T21" fmla="*/ 99 h 123"/>
                  <a:gd name="T22" fmla="*/ 8 w 10"/>
                  <a:gd name="T23" fmla="*/ 97 h 123"/>
                  <a:gd name="T24" fmla="*/ 7 w 10"/>
                  <a:gd name="T25" fmla="*/ 94 h 123"/>
                  <a:gd name="T26" fmla="*/ 7 w 10"/>
                  <a:gd name="T27" fmla="*/ 92 h 123"/>
                  <a:gd name="T28" fmla="*/ 7 w 10"/>
                  <a:gd name="T29" fmla="*/ 89 h 123"/>
                  <a:gd name="T30" fmla="*/ 7 w 10"/>
                  <a:gd name="T31" fmla="*/ 87 h 123"/>
                  <a:gd name="T32" fmla="*/ 7 w 10"/>
                  <a:gd name="T33" fmla="*/ 85 h 123"/>
                  <a:gd name="T34" fmla="*/ 6 w 10"/>
                  <a:gd name="T35" fmla="*/ 82 h 123"/>
                  <a:gd name="T36" fmla="*/ 6 w 10"/>
                  <a:gd name="T37" fmla="*/ 80 h 123"/>
                  <a:gd name="T38" fmla="*/ 6 w 10"/>
                  <a:gd name="T39" fmla="*/ 77 h 123"/>
                  <a:gd name="T40" fmla="*/ 6 w 10"/>
                  <a:gd name="T41" fmla="*/ 75 h 123"/>
                  <a:gd name="T42" fmla="*/ 6 w 10"/>
                  <a:gd name="T43" fmla="*/ 73 h 123"/>
                  <a:gd name="T44" fmla="*/ 6 w 10"/>
                  <a:gd name="T45" fmla="*/ 70 h 123"/>
                  <a:gd name="T46" fmla="*/ 5 w 10"/>
                  <a:gd name="T47" fmla="*/ 68 h 123"/>
                  <a:gd name="T48" fmla="*/ 5 w 10"/>
                  <a:gd name="T49" fmla="*/ 65 h 123"/>
                  <a:gd name="T50" fmla="*/ 5 w 10"/>
                  <a:gd name="T51" fmla="*/ 63 h 123"/>
                  <a:gd name="T52" fmla="*/ 5 w 10"/>
                  <a:gd name="T53" fmla="*/ 60 h 123"/>
                  <a:gd name="T54" fmla="*/ 4 w 10"/>
                  <a:gd name="T55" fmla="*/ 58 h 123"/>
                  <a:gd name="T56" fmla="*/ 4 w 10"/>
                  <a:gd name="T57" fmla="*/ 56 h 123"/>
                  <a:gd name="T58" fmla="*/ 4 w 10"/>
                  <a:gd name="T59" fmla="*/ 53 h 123"/>
                  <a:gd name="T60" fmla="*/ 4 w 10"/>
                  <a:gd name="T61" fmla="*/ 51 h 123"/>
                  <a:gd name="T62" fmla="*/ 4 w 10"/>
                  <a:gd name="T63" fmla="*/ 48 h 123"/>
                  <a:gd name="T64" fmla="*/ 3 w 10"/>
                  <a:gd name="T65" fmla="*/ 46 h 123"/>
                  <a:gd name="T66" fmla="*/ 3 w 10"/>
                  <a:gd name="T67" fmla="*/ 44 h 123"/>
                  <a:gd name="T68" fmla="*/ 3 w 10"/>
                  <a:gd name="T69" fmla="*/ 41 h 123"/>
                  <a:gd name="T70" fmla="*/ 3 w 10"/>
                  <a:gd name="T71" fmla="*/ 39 h 123"/>
                  <a:gd name="T72" fmla="*/ 3 w 10"/>
                  <a:gd name="T73" fmla="*/ 36 h 123"/>
                  <a:gd name="T74" fmla="*/ 2 w 10"/>
                  <a:gd name="T75" fmla="*/ 34 h 123"/>
                  <a:gd name="T76" fmla="*/ 2 w 10"/>
                  <a:gd name="T77" fmla="*/ 31 h 123"/>
                  <a:gd name="T78" fmla="*/ 2 w 10"/>
                  <a:gd name="T79" fmla="*/ 29 h 123"/>
                  <a:gd name="T80" fmla="*/ 2 w 10"/>
                  <a:gd name="T81" fmla="*/ 27 h 123"/>
                  <a:gd name="T82" fmla="*/ 2 w 10"/>
                  <a:gd name="T83" fmla="*/ 24 h 123"/>
                  <a:gd name="T84" fmla="*/ 2 w 10"/>
                  <a:gd name="T85" fmla="*/ 22 h 123"/>
                  <a:gd name="T86" fmla="*/ 1 w 10"/>
                  <a:gd name="T87" fmla="*/ 19 h 123"/>
                  <a:gd name="T88" fmla="*/ 1 w 10"/>
                  <a:gd name="T89" fmla="*/ 17 h 123"/>
                  <a:gd name="T90" fmla="*/ 1 w 10"/>
                  <a:gd name="T91" fmla="*/ 14 h 123"/>
                  <a:gd name="T92" fmla="*/ 1 w 10"/>
                  <a:gd name="T93" fmla="*/ 12 h 123"/>
                  <a:gd name="T94" fmla="*/ 0 w 10"/>
                  <a:gd name="T95" fmla="*/ 9 h 123"/>
                  <a:gd name="T96" fmla="*/ 0 w 10"/>
                  <a:gd name="T97" fmla="*/ 7 h 123"/>
                  <a:gd name="T98" fmla="*/ 0 w 10"/>
                  <a:gd name="T99" fmla="*/ 5 h 123"/>
                  <a:gd name="T100" fmla="*/ 0 w 10"/>
                  <a:gd name="T101" fmla="*/ 2 h 123"/>
                  <a:gd name="T102" fmla="*/ 0 w 10"/>
                  <a:gd name="T10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23">
                    <a:moveTo>
                      <a:pt x="10" y="123"/>
                    </a:moveTo>
                    <a:lnTo>
                      <a:pt x="10" y="120"/>
                    </a:lnTo>
                    <a:lnTo>
                      <a:pt x="9" y="118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9" y="111"/>
                    </a:lnTo>
                    <a:lnTo>
                      <a:pt x="9" y="109"/>
                    </a:lnTo>
                    <a:lnTo>
                      <a:pt x="9" y="106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7" y="94"/>
                    </a:lnTo>
                    <a:lnTo>
                      <a:pt x="7" y="92"/>
                    </a:lnTo>
                    <a:lnTo>
                      <a:pt x="7" y="89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0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4" y="48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3" y="41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3" name="Freeform 2844"/>
              <p:cNvSpPr>
                <a:spLocks/>
              </p:cNvSpPr>
              <p:nvPr/>
            </p:nvSpPr>
            <p:spPr bwMode="auto">
              <a:xfrm>
                <a:off x="6876937" y="4532598"/>
                <a:ext cx="9843" cy="116141"/>
              </a:xfrm>
              <a:custGeom>
                <a:avLst/>
                <a:gdLst>
                  <a:gd name="T0" fmla="*/ 10 w 10"/>
                  <a:gd name="T1" fmla="*/ 118 h 118"/>
                  <a:gd name="T2" fmla="*/ 10 w 10"/>
                  <a:gd name="T3" fmla="*/ 116 h 118"/>
                  <a:gd name="T4" fmla="*/ 9 w 10"/>
                  <a:gd name="T5" fmla="*/ 113 h 118"/>
                  <a:gd name="T6" fmla="*/ 9 w 10"/>
                  <a:gd name="T7" fmla="*/ 111 h 118"/>
                  <a:gd name="T8" fmla="*/ 9 w 10"/>
                  <a:gd name="T9" fmla="*/ 108 h 118"/>
                  <a:gd name="T10" fmla="*/ 9 w 10"/>
                  <a:gd name="T11" fmla="*/ 106 h 118"/>
                  <a:gd name="T12" fmla="*/ 9 w 10"/>
                  <a:gd name="T13" fmla="*/ 104 h 118"/>
                  <a:gd name="T14" fmla="*/ 9 w 10"/>
                  <a:gd name="T15" fmla="*/ 101 h 118"/>
                  <a:gd name="T16" fmla="*/ 8 w 10"/>
                  <a:gd name="T17" fmla="*/ 99 h 118"/>
                  <a:gd name="T18" fmla="*/ 8 w 10"/>
                  <a:gd name="T19" fmla="*/ 96 h 118"/>
                  <a:gd name="T20" fmla="*/ 8 w 10"/>
                  <a:gd name="T21" fmla="*/ 94 h 118"/>
                  <a:gd name="T22" fmla="*/ 8 w 10"/>
                  <a:gd name="T23" fmla="*/ 92 h 118"/>
                  <a:gd name="T24" fmla="*/ 7 w 10"/>
                  <a:gd name="T25" fmla="*/ 89 h 118"/>
                  <a:gd name="T26" fmla="*/ 7 w 10"/>
                  <a:gd name="T27" fmla="*/ 87 h 118"/>
                  <a:gd name="T28" fmla="*/ 7 w 10"/>
                  <a:gd name="T29" fmla="*/ 85 h 118"/>
                  <a:gd name="T30" fmla="*/ 7 w 10"/>
                  <a:gd name="T31" fmla="*/ 82 h 118"/>
                  <a:gd name="T32" fmla="*/ 7 w 10"/>
                  <a:gd name="T33" fmla="*/ 80 h 118"/>
                  <a:gd name="T34" fmla="*/ 6 w 10"/>
                  <a:gd name="T35" fmla="*/ 77 h 118"/>
                  <a:gd name="T36" fmla="*/ 6 w 10"/>
                  <a:gd name="T37" fmla="*/ 75 h 118"/>
                  <a:gd name="T38" fmla="*/ 6 w 10"/>
                  <a:gd name="T39" fmla="*/ 73 h 118"/>
                  <a:gd name="T40" fmla="*/ 6 w 10"/>
                  <a:gd name="T41" fmla="*/ 70 h 118"/>
                  <a:gd name="T42" fmla="*/ 6 w 10"/>
                  <a:gd name="T43" fmla="*/ 68 h 118"/>
                  <a:gd name="T44" fmla="*/ 6 w 10"/>
                  <a:gd name="T45" fmla="*/ 66 h 118"/>
                  <a:gd name="T46" fmla="*/ 5 w 10"/>
                  <a:gd name="T47" fmla="*/ 63 h 118"/>
                  <a:gd name="T48" fmla="*/ 5 w 10"/>
                  <a:gd name="T49" fmla="*/ 61 h 118"/>
                  <a:gd name="T50" fmla="*/ 5 w 10"/>
                  <a:gd name="T51" fmla="*/ 59 h 118"/>
                  <a:gd name="T52" fmla="*/ 5 w 10"/>
                  <a:gd name="T53" fmla="*/ 56 h 118"/>
                  <a:gd name="T54" fmla="*/ 4 w 10"/>
                  <a:gd name="T55" fmla="*/ 54 h 118"/>
                  <a:gd name="T56" fmla="*/ 4 w 10"/>
                  <a:gd name="T57" fmla="*/ 52 h 118"/>
                  <a:gd name="T58" fmla="*/ 4 w 10"/>
                  <a:gd name="T59" fmla="*/ 49 h 118"/>
                  <a:gd name="T60" fmla="*/ 4 w 10"/>
                  <a:gd name="T61" fmla="*/ 47 h 118"/>
                  <a:gd name="T62" fmla="*/ 4 w 10"/>
                  <a:gd name="T63" fmla="*/ 45 h 118"/>
                  <a:gd name="T64" fmla="*/ 3 w 10"/>
                  <a:gd name="T65" fmla="*/ 42 h 118"/>
                  <a:gd name="T66" fmla="*/ 3 w 10"/>
                  <a:gd name="T67" fmla="*/ 40 h 118"/>
                  <a:gd name="T68" fmla="*/ 3 w 10"/>
                  <a:gd name="T69" fmla="*/ 38 h 118"/>
                  <a:gd name="T70" fmla="*/ 3 w 10"/>
                  <a:gd name="T71" fmla="*/ 35 h 118"/>
                  <a:gd name="T72" fmla="*/ 3 w 10"/>
                  <a:gd name="T73" fmla="*/ 33 h 118"/>
                  <a:gd name="T74" fmla="*/ 3 w 10"/>
                  <a:gd name="T75" fmla="*/ 31 h 118"/>
                  <a:gd name="T76" fmla="*/ 2 w 10"/>
                  <a:gd name="T77" fmla="*/ 29 h 118"/>
                  <a:gd name="T78" fmla="*/ 2 w 10"/>
                  <a:gd name="T79" fmla="*/ 26 h 118"/>
                  <a:gd name="T80" fmla="*/ 2 w 10"/>
                  <a:gd name="T81" fmla="*/ 24 h 118"/>
                  <a:gd name="T82" fmla="*/ 2 w 10"/>
                  <a:gd name="T83" fmla="*/ 22 h 118"/>
                  <a:gd name="T84" fmla="*/ 2 w 10"/>
                  <a:gd name="T85" fmla="*/ 20 h 118"/>
                  <a:gd name="T86" fmla="*/ 1 w 10"/>
                  <a:gd name="T87" fmla="*/ 17 h 118"/>
                  <a:gd name="T88" fmla="*/ 1 w 10"/>
                  <a:gd name="T89" fmla="*/ 15 h 118"/>
                  <a:gd name="T90" fmla="*/ 1 w 10"/>
                  <a:gd name="T91" fmla="*/ 13 h 118"/>
                  <a:gd name="T92" fmla="*/ 1 w 10"/>
                  <a:gd name="T93" fmla="*/ 11 h 118"/>
                  <a:gd name="T94" fmla="*/ 0 w 10"/>
                  <a:gd name="T95" fmla="*/ 8 h 118"/>
                  <a:gd name="T96" fmla="*/ 0 w 10"/>
                  <a:gd name="T97" fmla="*/ 6 h 118"/>
                  <a:gd name="T98" fmla="*/ 0 w 10"/>
                  <a:gd name="T99" fmla="*/ 4 h 118"/>
                  <a:gd name="T100" fmla="*/ 0 w 10"/>
                  <a:gd name="T101" fmla="*/ 2 h 118"/>
                  <a:gd name="T102" fmla="*/ 0 w 10"/>
                  <a:gd name="T10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18">
                    <a:moveTo>
                      <a:pt x="10" y="118"/>
                    </a:moveTo>
                    <a:lnTo>
                      <a:pt x="10" y="116"/>
                    </a:lnTo>
                    <a:lnTo>
                      <a:pt x="9" y="113"/>
                    </a:lnTo>
                    <a:lnTo>
                      <a:pt x="9" y="111"/>
                    </a:lnTo>
                    <a:lnTo>
                      <a:pt x="9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1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7" y="89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5" y="59"/>
                    </a:lnTo>
                    <a:lnTo>
                      <a:pt x="5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4" name="Freeform 2845"/>
              <p:cNvSpPr>
                <a:spLocks/>
              </p:cNvSpPr>
              <p:nvPr/>
            </p:nvSpPr>
            <p:spPr bwMode="auto">
              <a:xfrm>
                <a:off x="6867094" y="4443032"/>
                <a:ext cx="9843" cy="91536"/>
              </a:xfrm>
              <a:custGeom>
                <a:avLst/>
                <a:gdLst>
                  <a:gd name="T0" fmla="*/ 10 w 10"/>
                  <a:gd name="T1" fmla="*/ 93 h 93"/>
                  <a:gd name="T2" fmla="*/ 10 w 10"/>
                  <a:gd name="T3" fmla="*/ 91 h 93"/>
                  <a:gd name="T4" fmla="*/ 9 w 10"/>
                  <a:gd name="T5" fmla="*/ 89 h 93"/>
                  <a:gd name="T6" fmla="*/ 9 w 10"/>
                  <a:gd name="T7" fmla="*/ 86 h 93"/>
                  <a:gd name="T8" fmla="*/ 9 w 10"/>
                  <a:gd name="T9" fmla="*/ 85 h 93"/>
                  <a:gd name="T10" fmla="*/ 9 w 10"/>
                  <a:gd name="T11" fmla="*/ 82 h 93"/>
                  <a:gd name="T12" fmla="*/ 9 w 10"/>
                  <a:gd name="T13" fmla="*/ 80 h 93"/>
                  <a:gd name="T14" fmla="*/ 9 w 10"/>
                  <a:gd name="T15" fmla="*/ 78 h 93"/>
                  <a:gd name="T16" fmla="*/ 8 w 10"/>
                  <a:gd name="T17" fmla="*/ 76 h 93"/>
                  <a:gd name="T18" fmla="*/ 8 w 10"/>
                  <a:gd name="T19" fmla="*/ 74 h 93"/>
                  <a:gd name="T20" fmla="*/ 8 w 10"/>
                  <a:gd name="T21" fmla="*/ 72 h 93"/>
                  <a:gd name="T22" fmla="*/ 8 w 10"/>
                  <a:gd name="T23" fmla="*/ 70 h 93"/>
                  <a:gd name="T24" fmla="*/ 7 w 10"/>
                  <a:gd name="T25" fmla="*/ 68 h 93"/>
                  <a:gd name="T26" fmla="*/ 7 w 10"/>
                  <a:gd name="T27" fmla="*/ 66 h 93"/>
                  <a:gd name="T28" fmla="*/ 7 w 10"/>
                  <a:gd name="T29" fmla="*/ 64 h 93"/>
                  <a:gd name="T30" fmla="*/ 7 w 10"/>
                  <a:gd name="T31" fmla="*/ 62 h 93"/>
                  <a:gd name="T32" fmla="*/ 7 w 10"/>
                  <a:gd name="T33" fmla="*/ 60 h 93"/>
                  <a:gd name="T34" fmla="*/ 6 w 10"/>
                  <a:gd name="T35" fmla="*/ 58 h 93"/>
                  <a:gd name="T36" fmla="*/ 6 w 10"/>
                  <a:gd name="T37" fmla="*/ 56 h 93"/>
                  <a:gd name="T38" fmla="*/ 6 w 10"/>
                  <a:gd name="T39" fmla="*/ 54 h 93"/>
                  <a:gd name="T40" fmla="*/ 6 w 10"/>
                  <a:gd name="T41" fmla="*/ 52 h 93"/>
                  <a:gd name="T42" fmla="*/ 6 w 10"/>
                  <a:gd name="T43" fmla="*/ 50 h 93"/>
                  <a:gd name="T44" fmla="*/ 6 w 10"/>
                  <a:gd name="T45" fmla="*/ 48 h 93"/>
                  <a:gd name="T46" fmla="*/ 5 w 10"/>
                  <a:gd name="T47" fmla="*/ 46 h 93"/>
                  <a:gd name="T48" fmla="*/ 5 w 10"/>
                  <a:gd name="T49" fmla="*/ 45 h 93"/>
                  <a:gd name="T50" fmla="*/ 5 w 10"/>
                  <a:gd name="T51" fmla="*/ 43 h 93"/>
                  <a:gd name="T52" fmla="*/ 5 w 10"/>
                  <a:gd name="T53" fmla="*/ 41 h 93"/>
                  <a:gd name="T54" fmla="*/ 4 w 10"/>
                  <a:gd name="T55" fmla="*/ 39 h 93"/>
                  <a:gd name="T56" fmla="*/ 4 w 10"/>
                  <a:gd name="T57" fmla="*/ 37 h 93"/>
                  <a:gd name="T58" fmla="*/ 4 w 10"/>
                  <a:gd name="T59" fmla="*/ 35 h 93"/>
                  <a:gd name="T60" fmla="*/ 4 w 10"/>
                  <a:gd name="T61" fmla="*/ 33 h 93"/>
                  <a:gd name="T62" fmla="*/ 4 w 10"/>
                  <a:gd name="T63" fmla="*/ 32 h 93"/>
                  <a:gd name="T64" fmla="*/ 3 w 10"/>
                  <a:gd name="T65" fmla="*/ 30 h 93"/>
                  <a:gd name="T66" fmla="*/ 3 w 10"/>
                  <a:gd name="T67" fmla="*/ 28 h 93"/>
                  <a:gd name="T68" fmla="*/ 3 w 10"/>
                  <a:gd name="T69" fmla="*/ 26 h 93"/>
                  <a:gd name="T70" fmla="*/ 3 w 10"/>
                  <a:gd name="T71" fmla="*/ 25 h 93"/>
                  <a:gd name="T72" fmla="*/ 3 w 10"/>
                  <a:gd name="T73" fmla="*/ 23 h 93"/>
                  <a:gd name="T74" fmla="*/ 3 w 10"/>
                  <a:gd name="T75" fmla="*/ 22 h 93"/>
                  <a:gd name="T76" fmla="*/ 2 w 10"/>
                  <a:gd name="T77" fmla="*/ 20 h 93"/>
                  <a:gd name="T78" fmla="*/ 2 w 10"/>
                  <a:gd name="T79" fmla="*/ 18 h 93"/>
                  <a:gd name="T80" fmla="*/ 2 w 10"/>
                  <a:gd name="T81" fmla="*/ 16 h 93"/>
                  <a:gd name="T82" fmla="*/ 2 w 10"/>
                  <a:gd name="T83" fmla="*/ 15 h 93"/>
                  <a:gd name="T84" fmla="*/ 2 w 10"/>
                  <a:gd name="T85" fmla="*/ 13 h 93"/>
                  <a:gd name="T86" fmla="*/ 1 w 10"/>
                  <a:gd name="T87" fmla="*/ 12 h 93"/>
                  <a:gd name="T88" fmla="*/ 1 w 10"/>
                  <a:gd name="T89" fmla="*/ 10 h 93"/>
                  <a:gd name="T90" fmla="*/ 1 w 10"/>
                  <a:gd name="T91" fmla="*/ 9 h 93"/>
                  <a:gd name="T92" fmla="*/ 1 w 10"/>
                  <a:gd name="T93" fmla="*/ 7 h 93"/>
                  <a:gd name="T94" fmla="*/ 0 w 10"/>
                  <a:gd name="T95" fmla="*/ 6 h 93"/>
                  <a:gd name="T96" fmla="*/ 0 w 10"/>
                  <a:gd name="T97" fmla="*/ 4 h 93"/>
                  <a:gd name="T98" fmla="*/ 0 w 10"/>
                  <a:gd name="T99" fmla="*/ 3 h 93"/>
                  <a:gd name="T100" fmla="*/ 0 w 10"/>
                  <a:gd name="T101" fmla="*/ 1 h 93"/>
                  <a:gd name="T102" fmla="*/ 0 w 10"/>
                  <a:gd name="T10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3">
                    <a:moveTo>
                      <a:pt x="10" y="93"/>
                    </a:moveTo>
                    <a:lnTo>
                      <a:pt x="10" y="91"/>
                    </a:lnTo>
                    <a:lnTo>
                      <a:pt x="9" y="89"/>
                    </a:lnTo>
                    <a:lnTo>
                      <a:pt x="9" y="86"/>
                    </a:lnTo>
                    <a:lnTo>
                      <a:pt x="9" y="85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9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7" y="68"/>
                    </a:lnTo>
                    <a:lnTo>
                      <a:pt x="7" y="66"/>
                    </a:lnTo>
                    <a:lnTo>
                      <a:pt x="7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5" name="Freeform 2846"/>
              <p:cNvSpPr>
                <a:spLocks/>
              </p:cNvSpPr>
              <p:nvPr/>
            </p:nvSpPr>
            <p:spPr bwMode="auto">
              <a:xfrm>
                <a:off x="6857252" y="4402677"/>
                <a:ext cx="9843" cy="41338"/>
              </a:xfrm>
              <a:custGeom>
                <a:avLst/>
                <a:gdLst>
                  <a:gd name="T0" fmla="*/ 10 w 10"/>
                  <a:gd name="T1" fmla="*/ 42 h 42"/>
                  <a:gd name="T2" fmla="*/ 10 w 10"/>
                  <a:gd name="T3" fmla="*/ 41 h 42"/>
                  <a:gd name="T4" fmla="*/ 10 w 10"/>
                  <a:gd name="T5" fmla="*/ 40 h 42"/>
                  <a:gd name="T6" fmla="*/ 9 w 10"/>
                  <a:gd name="T7" fmla="*/ 38 h 42"/>
                  <a:gd name="T8" fmla="*/ 9 w 10"/>
                  <a:gd name="T9" fmla="*/ 37 h 42"/>
                  <a:gd name="T10" fmla="*/ 9 w 10"/>
                  <a:gd name="T11" fmla="*/ 35 h 42"/>
                  <a:gd name="T12" fmla="*/ 9 w 10"/>
                  <a:gd name="T13" fmla="*/ 34 h 42"/>
                  <a:gd name="T14" fmla="*/ 9 w 10"/>
                  <a:gd name="T15" fmla="*/ 33 h 42"/>
                  <a:gd name="T16" fmla="*/ 8 w 10"/>
                  <a:gd name="T17" fmla="*/ 32 h 42"/>
                  <a:gd name="T18" fmla="*/ 8 w 10"/>
                  <a:gd name="T19" fmla="*/ 30 h 42"/>
                  <a:gd name="T20" fmla="*/ 8 w 10"/>
                  <a:gd name="T21" fmla="*/ 29 h 42"/>
                  <a:gd name="T22" fmla="*/ 8 w 10"/>
                  <a:gd name="T23" fmla="*/ 28 h 42"/>
                  <a:gd name="T24" fmla="*/ 7 w 10"/>
                  <a:gd name="T25" fmla="*/ 27 h 42"/>
                  <a:gd name="T26" fmla="*/ 7 w 10"/>
                  <a:gd name="T27" fmla="*/ 26 h 42"/>
                  <a:gd name="T28" fmla="*/ 7 w 10"/>
                  <a:gd name="T29" fmla="*/ 24 h 42"/>
                  <a:gd name="T30" fmla="*/ 7 w 10"/>
                  <a:gd name="T31" fmla="*/ 23 h 42"/>
                  <a:gd name="T32" fmla="*/ 7 w 10"/>
                  <a:gd name="T33" fmla="*/ 22 h 42"/>
                  <a:gd name="T34" fmla="*/ 7 w 10"/>
                  <a:gd name="T35" fmla="*/ 21 h 42"/>
                  <a:gd name="T36" fmla="*/ 6 w 10"/>
                  <a:gd name="T37" fmla="*/ 20 h 42"/>
                  <a:gd name="T38" fmla="*/ 6 w 10"/>
                  <a:gd name="T39" fmla="*/ 19 h 42"/>
                  <a:gd name="T40" fmla="*/ 6 w 10"/>
                  <a:gd name="T41" fmla="*/ 18 h 42"/>
                  <a:gd name="T42" fmla="*/ 6 w 10"/>
                  <a:gd name="T43" fmla="*/ 17 h 42"/>
                  <a:gd name="T44" fmla="*/ 6 w 10"/>
                  <a:gd name="T45" fmla="*/ 16 h 42"/>
                  <a:gd name="T46" fmla="*/ 5 w 10"/>
                  <a:gd name="T47" fmla="*/ 15 h 42"/>
                  <a:gd name="T48" fmla="*/ 5 w 10"/>
                  <a:gd name="T49" fmla="*/ 14 h 42"/>
                  <a:gd name="T50" fmla="*/ 5 w 10"/>
                  <a:gd name="T51" fmla="*/ 14 h 42"/>
                  <a:gd name="T52" fmla="*/ 5 w 10"/>
                  <a:gd name="T53" fmla="*/ 13 h 42"/>
                  <a:gd name="T54" fmla="*/ 4 w 10"/>
                  <a:gd name="T55" fmla="*/ 12 h 42"/>
                  <a:gd name="T56" fmla="*/ 4 w 10"/>
                  <a:gd name="T57" fmla="*/ 11 h 42"/>
                  <a:gd name="T58" fmla="*/ 4 w 10"/>
                  <a:gd name="T59" fmla="*/ 10 h 42"/>
                  <a:gd name="T60" fmla="*/ 4 w 10"/>
                  <a:gd name="T61" fmla="*/ 9 h 42"/>
                  <a:gd name="T62" fmla="*/ 4 w 10"/>
                  <a:gd name="T63" fmla="*/ 9 h 42"/>
                  <a:gd name="T64" fmla="*/ 4 w 10"/>
                  <a:gd name="T65" fmla="*/ 8 h 42"/>
                  <a:gd name="T66" fmla="*/ 3 w 10"/>
                  <a:gd name="T67" fmla="*/ 8 h 42"/>
                  <a:gd name="T68" fmla="*/ 3 w 10"/>
                  <a:gd name="T69" fmla="*/ 7 h 42"/>
                  <a:gd name="T70" fmla="*/ 3 w 10"/>
                  <a:gd name="T71" fmla="*/ 6 h 42"/>
                  <a:gd name="T72" fmla="*/ 3 w 10"/>
                  <a:gd name="T73" fmla="*/ 6 h 42"/>
                  <a:gd name="T74" fmla="*/ 3 w 10"/>
                  <a:gd name="T75" fmla="*/ 5 h 42"/>
                  <a:gd name="T76" fmla="*/ 2 w 10"/>
                  <a:gd name="T77" fmla="*/ 5 h 42"/>
                  <a:gd name="T78" fmla="*/ 2 w 10"/>
                  <a:gd name="T79" fmla="*/ 4 h 42"/>
                  <a:gd name="T80" fmla="*/ 2 w 10"/>
                  <a:gd name="T81" fmla="*/ 3 h 42"/>
                  <a:gd name="T82" fmla="*/ 2 w 10"/>
                  <a:gd name="T83" fmla="*/ 3 h 42"/>
                  <a:gd name="T84" fmla="*/ 2 w 10"/>
                  <a:gd name="T85" fmla="*/ 3 h 42"/>
                  <a:gd name="T86" fmla="*/ 1 w 10"/>
                  <a:gd name="T87" fmla="*/ 2 h 42"/>
                  <a:gd name="T88" fmla="*/ 1 w 10"/>
                  <a:gd name="T89" fmla="*/ 2 h 42"/>
                  <a:gd name="T90" fmla="*/ 1 w 10"/>
                  <a:gd name="T91" fmla="*/ 2 h 42"/>
                  <a:gd name="T92" fmla="*/ 1 w 10"/>
                  <a:gd name="T93" fmla="*/ 1 h 42"/>
                  <a:gd name="T94" fmla="*/ 0 w 10"/>
                  <a:gd name="T95" fmla="*/ 1 h 42"/>
                  <a:gd name="T96" fmla="*/ 0 w 10"/>
                  <a:gd name="T97" fmla="*/ 1 h 42"/>
                  <a:gd name="T98" fmla="*/ 0 w 10"/>
                  <a:gd name="T99" fmla="*/ 1 h 42"/>
                  <a:gd name="T100" fmla="*/ 0 w 10"/>
                  <a:gd name="T101" fmla="*/ 0 h 42"/>
                  <a:gd name="T102" fmla="*/ 0 w 10"/>
                  <a:gd name="T10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2">
                    <a:moveTo>
                      <a:pt x="10" y="42"/>
                    </a:moveTo>
                    <a:lnTo>
                      <a:pt x="10" y="41"/>
                    </a:lnTo>
                    <a:lnTo>
                      <a:pt x="10" y="40"/>
                    </a:lnTo>
                    <a:lnTo>
                      <a:pt x="9" y="38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6" name="Freeform 2847"/>
              <p:cNvSpPr>
                <a:spLocks/>
              </p:cNvSpPr>
              <p:nvPr/>
            </p:nvSpPr>
            <p:spPr bwMode="auto">
              <a:xfrm>
                <a:off x="6847409" y="4401693"/>
                <a:ext cx="9843" cy="29527"/>
              </a:xfrm>
              <a:custGeom>
                <a:avLst/>
                <a:gdLst>
                  <a:gd name="T0" fmla="*/ 10 w 10"/>
                  <a:gd name="T1" fmla="*/ 1 h 30"/>
                  <a:gd name="T2" fmla="*/ 10 w 10"/>
                  <a:gd name="T3" fmla="*/ 1 h 30"/>
                  <a:gd name="T4" fmla="*/ 10 w 10"/>
                  <a:gd name="T5" fmla="*/ 1 h 30"/>
                  <a:gd name="T6" fmla="*/ 9 w 10"/>
                  <a:gd name="T7" fmla="*/ 1 h 30"/>
                  <a:gd name="T8" fmla="*/ 9 w 10"/>
                  <a:gd name="T9" fmla="*/ 1 h 30"/>
                  <a:gd name="T10" fmla="*/ 9 w 10"/>
                  <a:gd name="T11" fmla="*/ 1 h 30"/>
                  <a:gd name="T12" fmla="*/ 9 w 10"/>
                  <a:gd name="T13" fmla="*/ 0 h 30"/>
                  <a:gd name="T14" fmla="*/ 9 w 10"/>
                  <a:gd name="T15" fmla="*/ 0 h 30"/>
                  <a:gd name="T16" fmla="*/ 8 w 10"/>
                  <a:gd name="T17" fmla="*/ 1 h 30"/>
                  <a:gd name="T18" fmla="*/ 8 w 10"/>
                  <a:gd name="T19" fmla="*/ 1 h 30"/>
                  <a:gd name="T20" fmla="*/ 8 w 10"/>
                  <a:gd name="T21" fmla="*/ 1 h 30"/>
                  <a:gd name="T22" fmla="*/ 8 w 10"/>
                  <a:gd name="T23" fmla="*/ 1 h 30"/>
                  <a:gd name="T24" fmla="*/ 7 w 10"/>
                  <a:gd name="T25" fmla="*/ 1 h 30"/>
                  <a:gd name="T26" fmla="*/ 7 w 10"/>
                  <a:gd name="T27" fmla="*/ 1 h 30"/>
                  <a:gd name="T28" fmla="*/ 7 w 10"/>
                  <a:gd name="T29" fmla="*/ 1 h 30"/>
                  <a:gd name="T30" fmla="*/ 7 w 10"/>
                  <a:gd name="T31" fmla="*/ 2 h 30"/>
                  <a:gd name="T32" fmla="*/ 7 w 10"/>
                  <a:gd name="T33" fmla="*/ 2 h 30"/>
                  <a:gd name="T34" fmla="*/ 7 w 10"/>
                  <a:gd name="T35" fmla="*/ 2 h 30"/>
                  <a:gd name="T36" fmla="*/ 6 w 10"/>
                  <a:gd name="T37" fmla="*/ 2 h 30"/>
                  <a:gd name="T38" fmla="*/ 6 w 10"/>
                  <a:gd name="T39" fmla="*/ 3 h 30"/>
                  <a:gd name="T40" fmla="*/ 6 w 10"/>
                  <a:gd name="T41" fmla="*/ 3 h 30"/>
                  <a:gd name="T42" fmla="*/ 6 w 10"/>
                  <a:gd name="T43" fmla="*/ 4 h 30"/>
                  <a:gd name="T44" fmla="*/ 6 w 10"/>
                  <a:gd name="T45" fmla="*/ 4 h 30"/>
                  <a:gd name="T46" fmla="*/ 5 w 10"/>
                  <a:gd name="T47" fmla="*/ 4 h 30"/>
                  <a:gd name="T48" fmla="*/ 5 w 10"/>
                  <a:gd name="T49" fmla="*/ 5 h 30"/>
                  <a:gd name="T50" fmla="*/ 5 w 10"/>
                  <a:gd name="T51" fmla="*/ 6 h 30"/>
                  <a:gd name="T52" fmla="*/ 5 w 10"/>
                  <a:gd name="T53" fmla="*/ 6 h 30"/>
                  <a:gd name="T54" fmla="*/ 4 w 10"/>
                  <a:gd name="T55" fmla="*/ 7 h 30"/>
                  <a:gd name="T56" fmla="*/ 4 w 10"/>
                  <a:gd name="T57" fmla="*/ 7 h 30"/>
                  <a:gd name="T58" fmla="*/ 4 w 10"/>
                  <a:gd name="T59" fmla="*/ 8 h 30"/>
                  <a:gd name="T60" fmla="*/ 4 w 10"/>
                  <a:gd name="T61" fmla="*/ 9 h 30"/>
                  <a:gd name="T62" fmla="*/ 4 w 10"/>
                  <a:gd name="T63" fmla="*/ 9 h 30"/>
                  <a:gd name="T64" fmla="*/ 4 w 10"/>
                  <a:gd name="T65" fmla="*/ 10 h 30"/>
                  <a:gd name="T66" fmla="*/ 3 w 10"/>
                  <a:gd name="T67" fmla="*/ 11 h 30"/>
                  <a:gd name="T68" fmla="*/ 3 w 10"/>
                  <a:gd name="T69" fmla="*/ 12 h 30"/>
                  <a:gd name="T70" fmla="*/ 3 w 10"/>
                  <a:gd name="T71" fmla="*/ 12 h 30"/>
                  <a:gd name="T72" fmla="*/ 3 w 10"/>
                  <a:gd name="T73" fmla="*/ 13 h 30"/>
                  <a:gd name="T74" fmla="*/ 3 w 10"/>
                  <a:gd name="T75" fmla="*/ 14 h 30"/>
                  <a:gd name="T76" fmla="*/ 2 w 10"/>
                  <a:gd name="T77" fmla="*/ 15 h 30"/>
                  <a:gd name="T78" fmla="*/ 2 w 10"/>
                  <a:gd name="T79" fmla="*/ 16 h 30"/>
                  <a:gd name="T80" fmla="*/ 2 w 10"/>
                  <a:gd name="T81" fmla="*/ 17 h 30"/>
                  <a:gd name="T82" fmla="*/ 2 w 10"/>
                  <a:gd name="T83" fmla="*/ 18 h 30"/>
                  <a:gd name="T84" fmla="*/ 1 w 10"/>
                  <a:gd name="T85" fmla="*/ 19 h 30"/>
                  <a:gd name="T86" fmla="*/ 1 w 10"/>
                  <a:gd name="T87" fmla="*/ 20 h 30"/>
                  <a:gd name="T88" fmla="*/ 1 w 10"/>
                  <a:gd name="T89" fmla="*/ 21 h 30"/>
                  <a:gd name="T90" fmla="*/ 1 w 10"/>
                  <a:gd name="T91" fmla="*/ 22 h 30"/>
                  <a:gd name="T92" fmla="*/ 1 w 10"/>
                  <a:gd name="T93" fmla="*/ 23 h 30"/>
                  <a:gd name="T94" fmla="*/ 1 w 10"/>
                  <a:gd name="T95" fmla="*/ 25 h 30"/>
                  <a:gd name="T96" fmla="*/ 0 w 10"/>
                  <a:gd name="T97" fmla="*/ 26 h 30"/>
                  <a:gd name="T98" fmla="*/ 0 w 10"/>
                  <a:gd name="T99" fmla="*/ 27 h 30"/>
                  <a:gd name="T100" fmla="*/ 0 w 10"/>
                  <a:gd name="T101" fmla="*/ 28 h 30"/>
                  <a:gd name="T102" fmla="*/ 0 w 10"/>
                  <a:gd name="T10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0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7" name="Freeform 2848"/>
              <p:cNvSpPr>
                <a:spLocks/>
              </p:cNvSpPr>
              <p:nvPr/>
            </p:nvSpPr>
            <p:spPr bwMode="auto">
              <a:xfrm>
                <a:off x="6837567" y="4429252"/>
                <a:ext cx="9843" cy="99410"/>
              </a:xfrm>
              <a:custGeom>
                <a:avLst/>
                <a:gdLst>
                  <a:gd name="T0" fmla="*/ 10 w 10"/>
                  <a:gd name="T1" fmla="*/ 0 h 101"/>
                  <a:gd name="T2" fmla="*/ 10 w 10"/>
                  <a:gd name="T3" fmla="*/ 2 h 101"/>
                  <a:gd name="T4" fmla="*/ 10 w 10"/>
                  <a:gd name="T5" fmla="*/ 3 h 101"/>
                  <a:gd name="T6" fmla="*/ 9 w 10"/>
                  <a:gd name="T7" fmla="*/ 4 h 101"/>
                  <a:gd name="T8" fmla="*/ 9 w 10"/>
                  <a:gd name="T9" fmla="*/ 6 h 101"/>
                  <a:gd name="T10" fmla="*/ 9 w 10"/>
                  <a:gd name="T11" fmla="*/ 7 h 101"/>
                  <a:gd name="T12" fmla="*/ 9 w 10"/>
                  <a:gd name="T13" fmla="*/ 9 h 101"/>
                  <a:gd name="T14" fmla="*/ 9 w 10"/>
                  <a:gd name="T15" fmla="*/ 10 h 101"/>
                  <a:gd name="T16" fmla="*/ 8 w 10"/>
                  <a:gd name="T17" fmla="*/ 12 h 101"/>
                  <a:gd name="T18" fmla="*/ 8 w 10"/>
                  <a:gd name="T19" fmla="*/ 13 h 101"/>
                  <a:gd name="T20" fmla="*/ 8 w 10"/>
                  <a:gd name="T21" fmla="*/ 15 h 101"/>
                  <a:gd name="T22" fmla="*/ 8 w 10"/>
                  <a:gd name="T23" fmla="*/ 16 h 101"/>
                  <a:gd name="T24" fmla="*/ 8 w 10"/>
                  <a:gd name="T25" fmla="*/ 18 h 101"/>
                  <a:gd name="T26" fmla="*/ 7 w 10"/>
                  <a:gd name="T27" fmla="*/ 20 h 101"/>
                  <a:gd name="T28" fmla="*/ 7 w 10"/>
                  <a:gd name="T29" fmla="*/ 21 h 101"/>
                  <a:gd name="T30" fmla="*/ 7 w 10"/>
                  <a:gd name="T31" fmla="*/ 23 h 101"/>
                  <a:gd name="T32" fmla="*/ 7 w 10"/>
                  <a:gd name="T33" fmla="*/ 25 h 101"/>
                  <a:gd name="T34" fmla="*/ 7 w 10"/>
                  <a:gd name="T35" fmla="*/ 26 h 101"/>
                  <a:gd name="T36" fmla="*/ 6 w 10"/>
                  <a:gd name="T37" fmla="*/ 28 h 101"/>
                  <a:gd name="T38" fmla="*/ 6 w 10"/>
                  <a:gd name="T39" fmla="*/ 30 h 101"/>
                  <a:gd name="T40" fmla="*/ 6 w 10"/>
                  <a:gd name="T41" fmla="*/ 32 h 101"/>
                  <a:gd name="T42" fmla="*/ 6 w 10"/>
                  <a:gd name="T43" fmla="*/ 34 h 101"/>
                  <a:gd name="T44" fmla="*/ 6 w 10"/>
                  <a:gd name="T45" fmla="*/ 36 h 101"/>
                  <a:gd name="T46" fmla="*/ 5 w 10"/>
                  <a:gd name="T47" fmla="*/ 37 h 101"/>
                  <a:gd name="T48" fmla="*/ 5 w 10"/>
                  <a:gd name="T49" fmla="*/ 39 h 101"/>
                  <a:gd name="T50" fmla="*/ 5 w 10"/>
                  <a:gd name="T51" fmla="*/ 41 h 101"/>
                  <a:gd name="T52" fmla="*/ 5 w 10"/>
                  <a:gd name="T53" fmla="*/ 43 h 101"/>
                  <a:gd name="T54" fmla="*/ 4 w 10"/>
                  <a:gd name="T55" fmla="*/ 45 h 101"/>
                  <a:gd name="T56" fmla="*/ 4 w 10"/>
                  <a:gd name="T57" fmla="*/ 47 h 101"/>
                  <a:gd name="T58" fmla="*/ 4 w 10"/>
                  <a:gd name="T59" fmla="*/ 50 h 101"/>
                  <a:gd name="T60" fmla="*/ 4 w 10"/>
                  <a:gd name="T61" fmla="*/ 51 h 101"/>
                  <a:gd name="T62" fmla="*/ 4 w 10"/>
                  <a:gd name="T63" fmla="*/ 54 h 101"/>
                  <a:gd name="T64" fmla="*/ 4 w 10"/>
                  <a:gd name="T65" fmla="*/ 56 h 101"/>
                  <a:gd name="T66" fmla="*/ 3 w 10"/>
                  <a:gd name="T67" fmla="*/ 58 h 101"/>
                  <a:gd name="T68" fmla="*/ 3 w 10"/>
                  <a:gd name="T69" fmla="*/ 60 h 101"/>
                  <a:gd name="T70" fmla="*/ 3 w 10"/>
                  <a:gd name="T71" fmla="*/ 62 h 101"/>
                  <a:gd name="T72" fmla="*/ 3 w 10"/>
                  <a:gd name="T73" fmla="*/ 64 h 101"/>
                  <a:gd name="T74" fmla="*/ 3 w 10"/>
                  <a:gd name="T75" fmla="*/ 67 h 101"/>
                  <a:gd name="T76" fmla="*/ 2 w 10"/>
                  <a:gd name="T77" fmla="*/ 69 h 101"/>
                  <a:gd name="T78" fmla="*/ 2 w 10"/>
                  <a:gd name="T79" fmla="*/ 72 h 101"/>
                  <a:gd name="T80" fmla="*/ 2 w 10"/>
                  <a:gd name="T81" fmla="*/ 74 h 101"/>
                  <a:gd name="T82" fmla="*/ 2 w 10"/>
                  <a:gd name="T83" fmla="*/ 76 h 101"/>
                  <a:gd name="T84" fmla="*/ 1 w 10"/>
                  <a:gd name="T85" fmla="*/ 79 h 101"/>
                  <a:gd name="T86" fmla="*/ 1 w 10"/>
                  <a:gd name="T87" fmla="*/ 81 h 101"/>
                  <a:gd name="T88" fmla="*/ 1 w 10"/>
                  <a:gd name="T89" fmla="*/ 83 h 101"/>
                  <a:gd name="T90" fmla="*/ 1 w 10"/>
                  <a:gd name="T91" fmla="*/ 86 h 101"/>
                  <a:gd name="T92" fmla="*/ 1 w 10"/>
                  <a:gd name="T93" fmla="*/ 88 h 101"/>
                  <a:gd name="T94" fmla="*/ 1 w 10"/>
                  <a:gd name="T95" fmla="*/ 91 h 101"/>
                  <a:gd name="T96" fmla="*/ 0 w 10"/>
                  <a:gd name="T97" fmla="*/ 93 h 101"/>
                  <a:gd name="T98" fmla="*/ 0 w 10"/>
                  <a:gd name="T99" fmla="*/ 96 h 101"/>
                  <a:gd name="T100" fmla="*/ 0 w 10"/>
                  <a:gd name="T101" fmla="*/ 98 h 101"/>
                  <a:gd name="T102" fmla="*/ 0 w 10"/>
                  <a:gd name="T10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01">
                    <a:moveTo>
                      <a:pt x="10" y="0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5" y="41"/>
                    </a:lnTo>
                    <a:lnTo>
                      <a:pt x="5" y="43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3" y="58"/>
                    </a:lnTo>
                    <a:lnTo>
                      <a:pt x="3" y="60"/>
                    </a:lnTo>
                    <a:lnTo>
                      <a:pt x="3" y="62"/>
                    </a:lnTo>
                    <a:lnTo>
                      <a:pt x="3" y="64"/>
                    </a:lnTo>
                    <a:lnTo>
                      <a:pt x="3" y="67"/>
                    </a:lnTo>
                    <a:lnTo>
                      <a:pt x="2" y="69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2" y="76"/>
                    </a:lnTo>
                    <a:lnTo>
                      <a:pt x="1" y="79"/>
                    </a:lnTo>
                    <a:lnTo>
                      <a:pt x="1" y="81"/>
                    </a:lnTo>
                    <a:lnTo>
                      <a:pt x="1" y="83"/>
                    </a:lnTo>
                    <a:lnTo>
                      <a:pt x="1" y="86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0" y="9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8" name="Freeform 2849"/>
              <p:cNvSpPr>
                <a:spLocks/>
              </p:cNvSpPr>
              <p:nvPr/>
            </p:nvSpPr>
            <p:spPr bwMode="auto">
              <a:xfrm>
                <a:off x="6827724" y="4525709"/>
                <a:ext cx="9843" cy="148622"/>
              </a:xfrm>
              <a:custGeom>
                <a:avLst/>
                <a:gdLst>
                  <a:gd name="T0" fmla="*/ 10 w 10"/>
                  <a:gd name="T1" fmla="*/ 0 h 151"/>
                  <a:gd name="T2" fmla="*/ 10 w 10"/>
                  <a:gd name="T3" fmla="*/ 3 h 151"/>
                  <a:gd name="T4" fmla="*/ 10 w 10"/>
                  <a:gd name="T5" fmla="*/ 5 h 151"/>
                  <a:gd name="T6" fmla="*/ 9 w 10"/>
                  <a:gd name="T7" fmla="*/ 8 h 151"/>
                  <a:gd name="T8" fmla="*/ 9 w 10"/>
                  <a:gd name="T9" fmla="*/ 11 h 151"/>
                  <a:gd name="T10" fmla="*/ 9 w 10"/>
                  <a:gd name="T11" fmla="*/ 13 h 151"/>
                  <a:gd name="T12" fmla="*/ 9 w 10"/>
                  <a:gd name="T13" fmla="*/ 16 h 151"/>
                  <a:gd name="T14" fmla="*/ 9 w 10"/>
                  <a:gd name="T15" fmla="*/ 19 h 151"/>
                  <a:gd name="T16" fmla="*/ 9 w 10"/>
                  <a:gd name="T17" fmla="*/ 21 h 151"/>
                  <a:gd name="T18" fmla="*/ 8 w 10"/>
                  <a:gd name="T19" fmla="*/ 24 h 151"/>
                  <a:gd name="T20" fmla="*/ 8 w 10"/>
                  <a:gd name="T21" fmla="*/ 27 h 151"/>
                  <a:gd name="T22" fmla="*/ 8 w 10"/>
                  <a:gd name="T23" fmla="*/ 30 h 151"/>
                  <a:gd name="T24" fmla="*/ 8 w 10"/>
                  <a:gd name="T25" fmla="*/ 32 h 151"/>
                  <a:gd name="T26" fmla="*/ 7 w 10"/>
                  <a:gd name="T27" fmla="*/ 35 h 151"/>
                  <a:gd name="T28" fmla="*/ 7 w 10"/>
                  <a:gd name="T29" fmla="*/ 38 h 151"/>
                  <a:gd name="T30" fmla="*/ 7 w 10"/>
                  <a:gd name="T31" fmla="*/ 41 h 151"/>
                  <a:gd name="T32" fmla="*/ 7 w 10"/>
                  <a:gd name="T33" fmla="*/ 44 h 151"/>
                  <a:gd name="T34" fmla="*/ 7 w 10"/>
                  <a:gd name="T35" fmla="*/ 46 h 151"/>
                  <a:gd name="T36" fmla="*/ 6 w 10"/>
                  <a:gd name="T37" fmla="*/ 49 h 151"/>
                  <a:gd name="T38" fmla="*/ 6 w 10"/>
                  <a:gd name="T39" fmla="*/ 52 h 151"/>
                  <a:gd name="T40" fmla="*/ 6 w 10"/>
                  <a:gd name="T41" fmla="*/ 55 h 151"/>
                  <a:gd name="T42" fmla="*/ 6 w 10"/>
                  <a:gd name="T43" fmla="*/ 58 h 151"/>
                  <a:gd name="T44" fmla="*/ 6 w 10"/>
                  <a:gd name="T45" fmla="*/ 61 h 151"/>
                  <a:gd name="T46" fmla="*/ 6 w 10"/>
                  <a:gd name="T47" fmla="*/ 64 h 151"/>
                  <a:gd name="T48" fmla="*/ 5 w 10"/>
                  <a:gd name="T49" fmla="*/ 67 h 151"/>
                  <a:gd name="T50" fmla="*/ 5 w 10"/>
                  <a:gd name="T51" fmla="*/ 70 h 151"/>
                  <a:gd name="T52" fmla="*/ 5 w 10"/>
                  <a:gd name="T53" fmla="*/ 73 h 151"/>
                  <a:gd name="T54" fmla="*/ 5 w 10"/>
                  <a:gd name="T55" fmla="*/ 76 h 151"/>
                  <a:gd name="T56" fmla="*/ 4 w 10"/>
                  <a:gd name="T57" fmla="*/ 79 h 151"/>
                  <a:gd name="T58" fmla="*/ 4 w 10"/>
                  <a:gd name="T59" fmla="*/ 82 h 151"/>
                  <a:gd name="T60" fmla="*/ 4 w 10"/>
                  <a:gd name="T61" fmla="*/ 85 h 151"/>
                  <a:gd name="T62" fmla="*/ 4 w 10"/>
                  <a:gd name="T63" fmla="*/ 88 h 151"/>
                  <a:gd name="T64" fmla="*/ 4 w 10"/>
                  <a:gd name="T65" fmla="*/ 91 h 151"/>
                  <a:gd name="T66" fmla="*/ 3 w 10"/>
                  <a:gd name="T67" fmla="*/ 94 h 151"/>
                  <a:gd name="T68" fmla="*/ 3 w 10"/>
                  <a:gd name="T69" fmla="*/ 97 h 151"/>
                  <a:gd name="T70" fmla="*/ 3 w 10"/>
                  <a:gd name="T71" fmla="*/ 100 h 151"/>
                  <a:gd name="T72" fmla="*/ 3 w 10"/>
                  <a:gd name="T73" fmla="*/ 103 h 151"/>
                  <a:gd name="T74" fmla="*/ 3 w 10"/>
                  <a:gd name="T75" fmla="*/ 106 h 151"/>
                  <a:gd name="T76" fmla="*/ 3 w 10"/>
                  <a:gd name="T77" fmla="*/ 109 h 151"/>
                  <a:gd name="T78" fmla="*/ 2 w 10"/>
                  <a:gd name="T79" fmla="*/ 113 h 151"/>
                  <a:gd name="T80" fmla="*/ 2 w 10"/>
                  <a:gd name="T81" fmla="*/ 116 h 151"/>
                  <a:gd name="T82" fmla="*/ 2 w 10"/>
                  <a:gd name="T83" fmla="*/ 119 h 151"/>
                  <a:gd name="T84" fmla="*/ 2 w 10"/>
                  <a:gd name="T85" fmla="*/ 122 h 151"/>
                  <a:gd name="T86" fmla="*/ 1 w 10"/>
                  <a:gd name="T87" fmla="*/ 125 h 151"/>
                  <a:gd name="T88" fmla="*/ 1 w 10"/>
                  <a:gd name="T89" fmla="*/ 128 h 151"/>
                  <a:gd name="T90" fmla="*/ 1 w 10"/>
                  <a:gd name="T91" fmla="*/ 132 h 151"/>
                  <a:gd name="T92" fmla="*/ 1 w 10"/>
                  <a:gd name="T93" fmla="*/ 135 h 151"/>
                  <a:gd name="T94" fmla="*/ 1 w 10"/>
                  <a:gd name="T95" fmla="*/ 138 h 151"/>
                  <a:gd name="T96" fmla="*/ 0 w 10"/>
                  <a:gd name="T97" fmla="*/ 141 h 151"/>
                  <a:gd name="T98" fmla="*/ 0 w 10"/>
                  <a:gd name="T99" fmla="*/ 145 h 151"/>
                  <a:gd name="T100" fmla="*/ 0 w 10"/>
                  <a:gd name="T101" fmla="*/ 148 h 151"/>
                  <a:gd name="T102" fmla="*/ 0 w 10"/>
                  <a:gd name="T10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1">
                    <a:moveTo>
                      <a:pt x="10" y="0"/>
                    </a:moveTo>
                    <a:lnTo>
                      <a:pt x="10" y="3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4"/>
                    </a:lnTo>
                    <a:lnTo>
                      <a:pt x="7" y="46"/>
                    </a:lnTo>
                    <a:lnTo>
                      <a:pt x="6" y="49"/>
                    </a:lnTo>
                    <a:lnTo>
                      <a:pt x="6" y="52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6" y="61"/>
                    </a:lnTo>
                    <a:lnTo>
                      <a:pt x="6" y="64"/>
                    </a:lnTo>
                    <a:lnTo>
                      <a:pt x="5" y="67"/>
                    </a:lnTo>
                    <a:lnTo>
                      <a:pt x="5" y="70"/>
                    </a:lnTo>
                    <a:lnTo>
                      <a:pt x="5" y="73"/>
                    </a:lnTo>
                    <a:lnTo>
                      <a:pt x="5" y="76"/>
                    </a:lnTo>
                    <a:lnTo>
                      <a:pt x="4" y="79"/>
                    </a:lnTo>
                    <a:lnTo>
                      <a:pt x="4" y="82"/>
                    </a:lnTo>
                    <a:lnTo>
                      <a:pt x="4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3" y="94"/>
                    </a:lnTo>
                    <a:lnTo>
                      <a:pt x="3" y="97"/>
                    </a:lnTo>
                    <a:lnTo>
                      <a:pt x="3" y="100"/>
                    </a:lnTo>
                    <a:lnTo>
                      <a:pt x="3" y="103"/>
                    </a:lnTo>
                    <a:lnTo>
                      <a:pt x="3" y="106"/>
                    </a:lnTo>
                    <a:lnTo>
                      <a:pt x="3" y="109"/>
                    </a:lnTo>
                    <a:lnTo>
                      <a:pt x="2" y="113"/>
                    </a:lnTo>
                    <a:lnTo>
                      <a:pt x="2" y="116"/>
                    </a:lnTo>
                    <a:lnTo>
                      <a:pt x="2" y="119"/>
                    </a:lnTo>
                    <a:lnTo>
                      <a:pt x="2" y="122"/>
                    </a:lnTo>
                    <a:lnTo>
                      <a:pt x="1" y="125"/>
                    </a:lnTo>
                    <a:lnTo>
                      <a:pt x="1" y="128"/>
                    </a:lnTo>
                    <a:lnTo>
                      <a:pt x="1" y="132"/>
                    </a:lnTo>
                    <a:lnTo>
                      <a:pt x="1" y="135"/>
                    </a:lnTo>
                    <a:lnTo>
                      <a:pt x="1" y="138"/>
                    </a:lnTo>
                    <a:lnTo>
                      <a:pt x="0" y="141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19" name="Freeform 2850"/>
              <p:cNvSpPr>
                <a:spLocks/>
              </p:cNvSpPr>
              <p:nvPr/>
            </p:nvSpPr>
            <p:spPr bwMode="auto">
              <a:xfrm>
                <a:off x="6817882" y="4671378"/>
                <a:ext cx="9843" cy="164370"/>
              </a:xfrm>
              <a:custGeom>
                <a:avLst/>
                <a:gdLst>
                  <a:gd name="T0" fmla="*/ 10 w 10"/>
                  <a:gd name="T1" fmla="*/ 0 h 167"/>
                  <a:gd name="T2" fmla="*/ 10 w 10"/>
                  <a:gd name="T3" fmla="*/ 3 h 167"/>
                  <a:gd name="T4" fmla="*/ 10 w 10"/>
                  <a:gd name="T5" fmla="*/ 6 h 167"/>
                  <a:gd name="T6" fmla="*/ 9 w 10"/>
                  <a:gd name="T7" fmla="*/ 9 h 167"/>
                  <a:gd name="T8" fmla="*/ 9 w 10"/>
                  <a:gd name="T9" fmla="*/ 13 h 167"/>
                  <a:gd name="T10" fmla="*/ 9 w 10"/>
                  <a:gd name="T11" fmla="*/ 16 h 167"/>
                  <a:gd name="T12" fmla="*/ 9 w 10"/>
                  <a:gd name="T13" fmla="*/ 19 h 167"/>
                  <a:gd name="T14" fmla="*/ 9 w 10"/>
                  <a:gd name="T15" fmla="*/ 22 h 167"/>
                  <a:gd name="T16" fmla="*/ 9 w 10"/>
                  <a:gd name="T17" fmla="*/ 26 h 167"/>
                  <a:gd name="T18" fmla="*/ 8 w 10"/>
                  <a:gd name="T19" fmla="*/ 29 h 167"/>
                  <a:gd name="T20" fmla="*/ 8 w 10"/>
                  <a:gd name="T21" fmla="*/ 32 h 167"/>
                  <a:gd name="T22" fmla="*/ 8 w 10"/>
                  <a:gd name="T23" fmla="*/ 36 h 167"/>
                  <a:gd name="T24" fmla="*/ 8 w 10"/>
                  <a:gd name="T25" fmla="*/ 39 h 167"/>
                  <a:gd name="T26" fmla="*/ 7 w 10"/>
                  <a:gd name="T27" fmla="*/ 42 h 167"/>
                  <a:gd name="T28" fmla="*/ 7 w 10"/>
                  <a:gd name="T29" fmla="*/ 45 h 167"/>
                  <a:gd name="T30" fmla="*/ 7 w 10"/>
                  <a:gd name="T31" fmla="*/ 49 h 167"/>
                  <a:gd name="T32" fmla="*/ 7 w 10"/>
                  <a:gd name="T33" fmla="*/ 52 h 167"/>
                  <a:gd name="T34" fmla="*/ 7 w 10"/>
                  <a:gd name="T35" fmla="*/ 55 h 167"/>
                  <a:gd name="T36" fmla="*/ 6 w 10"/>
                  <a:gd name="T37" fmla="*/ 59 h 167"/>
                  <a:gd name="T38" fmla="*/ 6 w 10"/>
                  <a:gd name="T39" fmla="*/ 62 h 167"/>
                  <a:gd name="T40" fmla="*/ 6 w 10"/>
                  <a:gd name="T41" fmla="*/ 65 h 167"/>
                  <a:gd name="T42" fmla="*/ 6 w 10"/>
                  <a:gd name="T43" fmla="*/ 68 h 167"/>
                  <a:gd name="T44" fmla="*/ 6 w 10"/>
                  <a:gd name="T45" fmla="*/ 72 h 167"/>
                  <a:gd name="T46" fmla="*/ 6 w 10"/>
                  <a:gd name="T47" fmla="*/ 75 h 167"/>
                  <a:gd name="T48" fmla="*/ 5 w 10"/>
                  <a:gd name="T49" fmla="*/ 78 h 167"/>
                  <a:gd name="T50" fmla="*/ 5 w 10"/>
                  <a:gd name="T51" fmla="*/ 82 h 167"/>
                  <a:gd name="T52" fmla="*/ 5 w 10"/>
                  <a:gd name="T53" fmla="*/ 85 h 167"/>
                  <a:gd name="T54" fmla="*/ 5 w 10"/>
                  <a:gd name="T55" fmla="*/ 88 h 167"/>
                  <a:gd name="T56" fmla="*/ 4 w 10"/>
                  <a:gd name="T57" fmla="*/ 92 h 167"/>
                  <a:gd name="T58" fmla="*/ 4 w 10"/>
                  <a:gd name="T59" fmla="*/ 95 h 167"/>
                  <a:gd name="T60" fmla="*/ 4 w 10"/>
                  <a:gd name="T61" fmla="*/ 98 h 167"/>
                  <a:gd name="T62" fmla="*/ 4 w 10"/>
                  <a:gd name="T63" fmla="*/ 101 h 167"/>
                  <a:gd name="T64" fmla="*/ 4 w 10"/>
                  <a:gd name="T65" fmla="*/ 105 h 167"/>
                  <a:gd name="T66" fmla="*/ 3 w 10"/>
                  <a:gd name="T67" fmla="*/ 108 h 167"/>
                  <a:gd name="T68" fmla="*/ 3 w 10"/>
                  <a:gd name="T69" fmla="*/ 111 h 167"/>
                  <a:gd name="T70" fmla="*/ 3 w 10"/>
                  <a:gd name="T71" fmla="*/ 115 h 167"/>
                  <a:gd name="T72" fmla="*/ 3 w 10"/>
                  <a:gd name="T73" fmla="*/ 118 h 167"/>
                  <a:gd name="T74" fmla="*/ 3 w 10"/>
                  <a:gd name="T75" fmla="*/ 121 h 167"/>
                  <a:gd name="T76" fmla="*/ 3 w 10"/>
                  <a:gd name="T77" fmla="*/ 125 h 167"/>
                  <a:gd name="T78" fmla="*/ 2 w 10"/>
                  <a:gd name="T79" fmla="*/ 128 h 167"/>
                  <a:gd name="T80" fmla="*/ 2 w 10"/>
                  <a:gd name="T81" fmla="*/ 131 h 167"/>
                  <a:gd name="T82" fmla="*/ 2 w 10"/>
                  <a:gd name="T83" fmla="*/ 134 h 167"/>
                  <a:gd name="T84" fmla="*/ 2 w 10"/>
                  <a:gd name="T85" fmla="*/ 138 h 167"/>
                  <a:gd name="T86" fmla="*/ 1 w 10"/>
                  <a:gd name="T87" fmla="*/ 141 h 167"/>
                  <a:gd name="T88" fmla="*/ 1 w 10"/>
                  <a:gd name="T89" fmla="*/ 144 h 167"/>
                  <a:gd name="T90" fmla="*/ 1 w 10"/>
                  <a:gd name="T91" fmla="*/ 147 h 167"/>
                  <a:gd name="T92" fmla="*/ 1 w 10"/>
                  <a:gd name="T93" fmla="*/ 151 h 167"/>
                  <a:gd name="T94" fmla="*/ 1 w 10"/>
                  <a:gd name="T95" fmla="*/ 154 h 167"/>
                  <a:gd name="T96" fmla="*/ 0 w 10"/>
                  <a:gd name="T97" fmla="*/ 157 h 167"/>
                  <a:gd name="T98" fmla="*/ 0 w 10"/>
                  <a:gd name="T99" fmla="*/ 160 h 167"/>
                  <a:gd name="T100" fmla="*/ 0 w 10"/>
                  <a:gd name="T101" fmla="*/ 164 h 167"/>
                  <a:gd name="T102" fmla="*/ 0 w 10"/>
                  <a:gd name="T103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67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9" y="26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8" y="36"/>
                    </a:lnTo>
                    <a:lnTo>
                      <a:pt x="8" y="39"/>
                    </a:lnTo>
                    <a:lnTo>
                      <a:pt x="7" y="42"/>
                    </a:lnTo>
                    <a:lnTo>
                      <a:pt x="7" y="45"/>
                    </a:lnTo>
                    <a:lnTo>
                      <a:pt x="7" y="49"/>
                    </a:lnTo>
                    <a:lnTo>
                      <a:pt x="7" y="52"/>
                    </a:lnTo>
                    <a:lnTo>
                      <a:pt x="7" y="55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6" y="65"/>
                    </a:lnTo>
                    <a:lnTo>
                      <a:pt x="6" y="68"/>
                    </a:lnTo>
                    <a:lnTo>
                      <a:pt x="6" y="72"/>
                    </a:lnTo>
                    <a:lnTo>
                      <a:pt x="6" y="75"/>
                    </a:lnTo>
                    <a:lnTo>
                      <a:pt x="5" y="78"/>
                    </a:lnTo>
                    <a:lnTo>
                      <a:pt x="5" y="82"/>
                    </a:lnTo>
                    <a:lnTo>
                      <a:pt x="5" y="85"/>
                    </a:lnTo>
                    <a:lnTo>
                      <a:pt x="5" y="88"/>
                    </a:lnTo>
                    <a:lnTo>
                      <a:pt x="4" y="92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1"/>
                    </a:lnTo>
                    <a:lnTo>
                      <a:pt x="4" y="105"/>
                    </a:lnTo>
                    <a:lnTo>
                      <a:pt x="3" y="108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3" y="118"/>
                    </a:lnTo>
                    <a:lnTo>
                      <a:pt x="3" y="121"/>
                    </a:lnTo>
                    <a:lnTo>
                      <a:pt x="3" y="125"/>
                    </a:lnTo>
                    <a:lnTo>
                      <a:pt x="2" y="128"/>
                    </a:lnTo>
                    <a:lnTo>
                      <a:pt x="2" y="131"/>
                    </a:lnTo>
                    <a:lnTo>
                      <a:pt x="2" y="134"/>
                    </a:lnTo>
                    <a:lnTo>
                      <a:pt x="2" y="138"/>
                    </a:lnTo>
                    <a:lnTo>
                      <a:pt x="1" y="141"/>
                    </a:lnTo>
                    <a:lnTo>
                      <a:pt x="1" y="144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1" y="154"/>
                    </a:lnTo>
                    <a:lnTo>
                      <a:pt x="0" y="157"/>
                    </a:lnTo>
                    <a:lnTo>
                      <a:pt x="0" y="160"/>
                    </a:lnTo>
                    <a:lnTo>
                      <a:pt x="0" y="164"/>
                    </a:lnTo>
                    <a:lnTo>
                      <a:pt x="0" y="16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0" name="Freeform 2851"/>
              <p:cNvSpPr>
                <a:spLocks/>
              </p:cNvSpPr>
              <p:nvPr/>
            </p:nvSpPr>
            <p:spPr bwMode="auto">
              <a:xfrm>
                <a:off x="6808039" y="4832795"/>
                <a:ext cx="9843" cy="151574"/>
              </a:xfrm>
              <a:custGeom>
                <a:avLst/>
                <a:gdLst>
                  <a:gd name="T0" fmla="*/ 10 w 10"/>
                  <a:gd name="T1" fmla="*/ 0 h 154"/>
                  <a:gd name="T2" fmla="*/ 10 w 10"/>
                  <a:gd name="T3" fmla="*/ 3 h 154"/>
                  <a:gd name="T4" fmla="*/ 10 w 10"/>
                  <a:gd name="T5" fmla="*/ 6 h 154"/>
                  <a:gd name="T6" fmla="*/ 10 w 10"/>
                  <a:gd name="T7" fmla="*/ 9 h 154"/>
                  <a:gd name="T8" fmla="*/ 9 w 10"/>
                  <a:gd name="T9" fmla="*/ 13 h 154"/>
                  <a:gd name="T10" fmla="*/ 9 w 10"/>
                  <a:gd name="T11" fmla="*/ 16 h 154"/>
                  <a:gd name="T12" fmla="*/ 9 w 10"/>
                  <a:gd name="T13" fmla="*/ 19 h 154"/>
                  <a:gd name="T14" fmla="*/ 9 w 10"/>
                  <a:gd name="T15" fmla="*/ 22 h 154"/>
                  <a:gd name="T16" fmla="*/ 9 w 10"/>
                  <a:gd name="T17" fmla="*/ 25 h 154"/>
                  <a:gd name="T18" fmla="*/ 8 w 10"/>
                  <a:gd name="T19" fmla="*/ 29 h 154"/>
                  <a:gd name="T20" fmla="*/ 8 w 10"/>
                  <a:gd name="T21" fmla="*/ 32 h 154"/>
                  <a:gd name="T22" fmla="*/ 8 w 10"/>
                  <a:gd name="T23" fmla="*/ 35 h 154"/>
                  <a:gd name="T24" fmla="*/ 8 w 10"/>
                  <a:gd name="T25" fmla="*/ 38 h 154"/>
                  <a:gd name="T26" fmla="*/ 7 w 10"/>
                  <a:gd name="T27" fmla="*/ 41 h 154"/>
                  <a:gd name="T28" fmla="*/ 7 w 10"/>
                  <a:gd name="T29" fmla="*/ 44 h 154"/>
                  <a:gd name="T30" fmla="*/ 7 w 10"/>
                  <a:gd name="T31" fmla="*/ 47 h 154"/>
                  <a:gd name="T32" fmla="*/ 7 w 10"/>
                  <a:gd name="T33" fmla="*/ 51 h 154"/>
                  <a:gd name="T34" fmla="*/ 7 w 10"/>
                  <a:gd name="T35" fmla="*/ 54 h 154"/>
                  <a:gd name="T36" fmla="*/ 7 w 10"/>
                  <a:gd name="T37" fmla="*/ 57 h 154"/>
                  <a:gd name="T38" fmla="*/ 6 w 10"/>
                  <a:gd name="T39" fmla="*/ 60 h 154"/>
                  <a:gd name="T40" fmla="*/ 6 w 10"/>
                  <a:gd name="T41" fmla="*/ 63 h 154"/>
                  <a:gd name="T42" fmla="*/ 6 w 10"/>
                  <a:gd name="T43" fmla="*/ 66 h 154"/>
                  <a:gd name="T44" fmla="*/ 6 w 10"/>
                  <a:gd name="T45" fmla="*/ 69 h 154"/>
                  <a:gd name="T46" fmla="*/ 6 w 10"/>
                  <a:gd name="T47" fmla="*/ 72 h 154"/>
                  <a:gd name="T48" fmla="*/ 5 w 10"/>
                  <a:gd name="T49" fmla="*/ 75 h 154"/>
                  <a:gd name="T50" fmla="*/ 5 w 10"/>
                  <a:gd name="T51" fmla="*/ 78 h 154"/>
                  <a:gd name="T52" fmla="*/ 5 w 10"/>
                  <a:gd name="T53" fmla="*/ 81 h 154"/>
                  <a:gd name="T54" fmla="*/ 5 w 10"/>
                  <a:gd name="T55" fmla="*/ 84 h 154"/>
                  <a:gd name="T56" fmla="*/ 4 w 10"/>
                  <a:gd name="T57" fmla="*/ 87 h 154"/>
                  <a:gd name="T58" fmla="*/ 4 w 10"/>
                  <a:gd name="T59" fmla="*/ 90 h 154"/>
                  <a:gd name="T60" fmla="*/ 4 w 10"/>
                  <a:gd name="T61" fmla="*/ 93 h 154"/>
                  <a:gd name="T62" fmla="*/ 4 w 10"/>
                  <a:gd name="T63" fmla="*/ 96 h 154"/>
                  <a:gd name="T64" fmla="*/ 4 w 10"/>
                  <a:gd name="T65" fmla="*/ 99 h 154"/>
                  <a:gd name="T66" fmla="*/ 3 w 10"/>
                  <a:gd name="T67" fmla="*/ 102 h 154"/>
                  <a:gd name="T68" fmla="*/ 3 w 10"/>
                  <a:gd name="T69" fmla="*/ 105 h 154"/>
                  <a:gd name="T70" fmla="*/ 3 w 10"/>
                  <a:gd name="T71" fmla="*/ 108 h 154"/>
                  <a:gd name="T72" fmla="*/ 3 w 10"/>
                  <a:gd name="T73" fmla="*/ 111 h 154"/>
                  <a:gd name="T74" fmla="*/ 3 w 10"/>
                  <a:gd name="T75" fmla="*/ 114 h 154"/>
                  <a:gd name="T76" fmla="*/ 3 w 10"/>
                  <a:gd name="T77" fmla="*/ 117 h 154"/>
                  <a:gd name="T78" fmla="*/ 2 w 10"/>
                  <a:gd name="T79" fmla="*/ 120 h 154"/>
                  <a:gd name="T80" fmla="*/ 2 w 10"/>
                  <a:gd name="T81" fmla="*/ 123 h 154"/>
                  <a:gd name="T82" fmla="*/ 2 w 10"/>
                  <a:gd name="T83" fmla="*/ 126 h 154"/>
                  <a:gd name="T84" fmla="*/ 2 w 10"/>
                  <a:gd name="T85" fmla="*/ 129 h 154"/>
                  <a:gd name="T86" fmla="*/ 1 w 10"/>
                  <a:gd name="T87" fmla="*/ 131 h 154"/>
                  <a:gd name="T88" fmla="*/ 1 w 10"/>
                  <a:gd name="T89" fmla="*/ 134 h 154"/>
                  <a:gd name="T90" fmla="*/ 1 w 10"/>
                  <a:gd name="T91" fmla="*/ 137 h 154"/>
                  <a:gd name="T92" fmla="*/ 1 w 10"/>
                  <a:gd name="T93" fmla="*/ 140 h 154"/>
                  <a:gd name="T94" fmla="*/ 1 w 10"/>
                  <a:gd name="T95" fmla="*/ 143 h 154"/>
                  <a:gd name="T96" fmla="*/ 0 w 10"/>
                  <a:gd name="T97" fmla="*/ 145 h 154"/>
                  <a:gd name="T98" fmla="*/ 0 w 10"/>
                  <a:gd name="T99" fmla="*/ 148 h 154"/>
                  <a:gd name="T100" fmla="*/ 0 w 10"/>
                  <a:gd name="T101" fmla="*/ 151 h 154"/>
                  <a:gd name="T102" fmla="*/ 0 w 10"/>
                  <a:gd name="T10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4">
                    <a:moveTo>
                      <a:pt x="10" y="0"/>
                    </a:moveTo>
                    <a:lnTo>
                      <a:pt x="10" y="3"/>
                    </a:lnTo>
                    <a:lnTo>
                      <a:pt x="10" y="6"/>
                    </a:lnTo>
                    <a:lnTo>
                      <a:pt x="10" y="9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8" y="35"/>
                    </a:lnTo>
                    <a:lnTo>
                      <a:pt x="8" y="38"/>
                    </a:lnTo>
                    <a:lnTo>
                      <a:pt x="7" y="41"/>
                    </a:lnTo>
                    <a:lnTo>
                      <a:pt x="7" y="44"/>
                    </a:lnTo>
                    <a:lnTo>
                      <a:pt x="7" y="47"/>
                    </a:lnTo>
                    <a:lnTo>
                      <a:pt x="7" y="51"/>
                    </a:lnTo>
                    <a:lnTo>
                      <a:pt x="7" y="54"/>
                    </a:lnTo>
                    <a:lnTo>
                      <a:pt x="7" y="57"/>
                    </a:lnTo>
                    <a:lnTo>
                      <a:pt x="6" y="60"/>
                    </a:lnTo>
                    <a:lnTo>
                      <a:pt x="6" y="63"/>
                    </a:lnTo>
                    <a:lnTo>
                      <a:pt x="6" y="66"/>
                    </a:lnTo>
                    <a:lnTo>
                      <a:pt x="6" y="69"/>
                    </a:lnTo>
                    <a:lnTo>
                      <a:pt x="6" y="72"/>
                    </a:lnTo>
                    <a:lnTo>
                      <a:pt x="5" y="75"/>
                    </a:lnTo>
                    <a:lnTo>
                      <a:pt x="5" y="78"/>
                    </a:lnTo>
                    <a:lnTo>
                      <a:pt x="5" y="81"/>
                    </a:lnTo>
                    <a:lnTo>
                      <a:pt x="5" y="84"/>
                    </a:lnTo>
                    <a:lnTo>
                      <a:pt x="4" y="87"/>
                    </a:lnTo>
                    <a:lnTo>
                      <a:pt x="4" y="90"/>
                    </a:lnTo>
                    <a:lnTo>
                      <a:pt x="4" y="93"/>
                    </a:lnTo>
                    <a:lnTo>
                      <a:pt x="4" y="96"/>
                    </a:lnTo>
                    <a:lnTo>
                      <a:pt x="4" y="99"/>
                    </a:lnTo>
                    <a:lnTo>
                      <a:pt x="3" y="102"/>
                    </a:lnTo>
                    <a:lnTo>
                      <a:pt x="3" y="105"/>
                    </a:lnTo>
                    <a:lnTo>
                      <a:pt x="3" y="108"/>
                    </a:lnTo>
                    <a:lnTo>
                      <a:pt x="3" y="111"/>
                    </a:lnTo>
                    <a:lnTo>
                      <a:pt x="3" y="114"/>
                    </a:lnTo>
                    <a:lnTo>
                      <a:pt x="3" y="117"/>
                    </a:lnTo>
                    <a:lnTo>
                      <a:pt x="2" y="120"/>
                    </a:lnTo>
                    <a:lnTo>
                      <a:pt x="2" y="123"/>
                    </a:lnTo>
                    <a:lnTo>
                      <a:pt x="2" y="126"/>
                    </a:lnTo>
                    <a:lnTo>
                      <a:pt x="2" y="129"/>
                    </a:lnTo>
                    <a:lnTo>
                      <a:pt x="1" y="131"/>
                    </a:lnTo>
                    <a:lnTo>
                      <a:pt x="1" y="134"/>
                    </a:lnTo>
                    <a:lnTo>
                      <a:pt x="1" y="137"/>
                    </a:lnTo>
                    <a:lnTo>
                      <a:pt x="1" y="140"/>
                    </a:lnTo>
                    <a:lnTo>
                      <a:pt x="1" y="143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1" name="Freeform 2852"/>
              <p:cNvSpPr>
                <a:spLocks/>
              </p:cNvSpPr>
              <p:nvPr/>
            </p:nvSpPr>
            <p:spPr bwMode="auto">
              <a:xfrm>
                <a:off x="6798197" y="4981416"/>
                <a:ext cx="9843" cy="122047"/>
              </a:xfrm>
              <a:custGeom>
                <a:avLst/>
                <a:gdLst>
                  <a:gd name="T0" fmla="*/ 10 w 10"/>
                  <a:gd name="T1" fmla="*/ 0 h 124"/>
                  <a:gd name="T2" fmla="*/ 10 w 10"/>
                  <a:gd name="T3" fmla="*/ 3 h 124"/>
                  <a:gd name="T4" fmla="*/ 10 w 10"/>
                  <a:gd name="T5" fmla="*/ 5 h 124"/>
                  <a:gd name="T6" fmla="*/ 10 w 10"/>
                  <a:gd name="T7" fmla="*/ 8 h 124"/>
                  <a:gd name="T8" fmla="*/ 9 w 10"/>
                  <a:gd name="T9" fmla="*/ 11 h 124"/>
                  <a:gd name="T10" fmla="*/ 9 w 10"/>
                  <a:gd name="T11" fmla="*/ 14 h 124"/>
                  <a:gd name="T12" fmla="*/ 9 w 10"/>
                  <a:gd name="T13" fmla="*/ 16 h 124"/>
                  <a:gd name="T14" fmla="*/ 9 w 10"/>
                  <a:gd name="T15" fmla="*/ 19 h 124"/>
                  <a:gd name="T16" fmla="*/ 9 w 10"/>
                  <a:gd name="T17" fmla="*/ 22 h 124"/>
                  <a:gd name="T18" fmla="*/ 8 w 10"/>
                  <a:gd name="T19" fmla="*/ 24 h 124"/>
                  <a:gd name="T20" fmla="*/ 8 w 10"/>
                  <a:gd name="T21" fmla="*/ 27 h 124"/>
                  <a:gd name="T22" fmla="*/ 8 w 10"/>
                  <a:gd name="T23" fmla="*/ 30 h 124"/>
                  <a:gd name="T24" fmla="*/ 8 w 10"/>
                  <a:gd name="T25" fmla="*/ 32 h 124"/>
                  <a:gd name="T26" fmla="*/ 7 w 10"/>
                  <a:gd name="T27" fmla="*/ 35 h 124"/>
                  <a:gd name="T28" fmla="*/ 7 w 10"/>
                  <a:gd name="T29" fmla="*/ 37 h 124"/>
                  <a:gd name="T30" fmla="*/ 7 w 10"/>
                  <a:gd name="T31" fmla="*/ 40 h 124"/>
                  <a:gd name="T32" fmla="*/ 7 w 10"/>
                  <a:gd name="T33" fmla="*/ 43 h 124"/>
                  <a:gd name="T34" fmla="*/ 7 w 10"/>
                  <a:gd name="T35" fmla="*/ 45 h 124"/>
                  <a:gd name="T36" fmla="*/ 7 w 10"/>
                  <a:gd name="T37" fmla="*/ 48 h 124"/>
                  <a:gd name="T38" fmla="*/ 6 w 10"/>
                  <a:gd name="T39" fmla="*/ 50 h 124"/>
                  <a:gd name="T40" fmla="*/ 6 w 10"/>
                  <a:gd name="T41" fmla="*/ 53 h 124"/>
                  <a:gd name="T42" fmla="*/ 6 w 10"/>
                  <a:gd name="T43" fmla="*/ 55 h 124"/>
                  <a:gd name="T44" fmla="*/ 6 w 10"/>
                  <a:gd name="T45" fmla="*/ 58 h 124"/>
                  <a:gd name="T46" fmla="*/ 6 w 10"/>
                  <a:gd name="T47" fmla="*/ 60 h 124"/>
                  <a:gd name="T48" fmla="*/ 5 w 10"/>
                  <a:gd name="T49" fmla="*/ 63 h 124"/>
                  <a:gd name="T50" fmla="*/ 5 w 10"/>
                  <a:gd name="T51" fmla="*/ 65 h 124"/>
                  <a:gd name="T52" fmla="*/ 5 w 10"/>
                  <a:gd name="T53" fmla="*/ 68 h 124"/>
                  <a:gd name="T54" fmla="*/ 5 w 10"/>
                  <a:gd name="T55" fmla="*/ 70 h 124"/>
                  <a:gd name="T56" fmla="*/ 4 w 10"/>
                  <a:gd name="T57" fmla="*/ 73 h 124"/>
                  <a:gd name="T58" fmla="*/ 4 w 10"/>
                  <a:gd name="T59" fmla="*/ 75 h 124"/>
                  <a:gd name="T60" fmla="*/ 4 w 10"/>
                  <a:gd name="T61" fmla="*/ 77 h 124"/>
                  <a:gd name="T62" fmla="*/ 4 w 10"/>
                  <a:gd name="T63" fmla="*/ 80 h 124"/>
                  <a:gd name="T64" fmla="*/ 4 w 10"/>
                  <a:gd name="T65" fmla="*/ 82 h 124"/>
                  <a:gd name="T66" fmla="*/ 4 w 10"/>
                  <a:gd name="T67" fmla="*/ 84 h 124"/>
                  <a:gd name="T68" fmla="*/ 3 w 10"/>
                  <a:gd name="T69" fmla="*/ 87 h 124"/>
                  <a:gd name="T70" fmla="*/ 3 w 10"/>
                  <a:gd name="T71" fmla="*/ 89 h 124"/>
                  <a:gd name="T72" fmla="*/ 3 w 10"/>
                  <a:gd name="T73" fmla="*/ 91 h 124"/>
                  <a:gd name="T74" fmla="*/ 3 w 10"/>
                  <a:gd name="T75" fmla="*/ 94 h 124"/>
                  <a:gd name="T76" fmla="*/ 3 w 10"/>
                  <a:gd name="T77" fmla="*/ 96 h 124"/>
                  <a:gd name="T78" fmla="*/ 2 w 10"/>
                  <a:gd name="T79" fmla="*/ 98 h 124"/>
                  <a:gd name="T80" fmla="*/ 2 w 10"/>
                  <a:gd name="T81" fmla="*/ 100 h 124"/>
                  <a:gd name="T82" fmla="*/ 2 w 10"/>
                  <a:gd name="T83" fmla="*/ 103 h 124"/>
                  <a:gd name="T84" fmla="*/ 2 w 10"/>
                  <a:gd name="T85" fmla="*/ 105 h 124"/>
                  <a:gd name="T86" fmla="*/ 1 w 10"/>
                  <a:gd name="T87" fmla="*/ 107 h 124"/>
                  <a:gd name="T88" fmla="*/ 1 w 10"/>
                  <a:gd name="T89" fmla="*/ 109 h 124"/>
                  <a:gd name="T90" fmla="*/ 1 w 10"/>
                  <a:gd name="T91" fmla="*/ 112 h 124"/>
                  <a:gd name="T92" fmla="*/ 1 w 10"/>
                  <a:gd name="T93" fmla="*/ 114 h 124"/>
                  <a:gd name="T94" fmla="*/ 1 w 10"/>
                  <a:gd name="T95" fmla="*/ 116 h 124"/>
                  <a:gd name="T96" fmla="*/ 1 w 10"/>
                  <a:gd name="T97" fmla="*/ 118 h 124"/>
                  <a:gd name="T98" fmla="*/ 0 w 10"/>
                  <a:gd name="T99" fmla="*/ 120 h 124"/>
                  <a:gd name="T100" fmla="*/ 0 w 10"/>
                  <a:gd name="T101" fmla="*/ 122 h 124"/>
                  <a:gd name="T102" fmla="*/ 0 w 10"/>
                  <a:gd name="T10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24">
                    <a:moveTo>
                      <a:pt x="10" y="0"/>
                    </a:moveTo>
                    <a:lnTo>
                      <a:pt x="10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7" y="43"/>
                    </a:lnTo>
                    <a:lnTo>
                      <a:pt x="7" y="45"/>
                    </a:lnTo>
                    <a:lnTo>
                      <a:pt x="7" y="48"/>
                    </a:lnTo>
                    <a:lnTo>
                      <a:pt x="6" y="5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6" y="60"/>
                    </a:lnTo>
                    <a:lnTo>
                      <a:pt x="5" y="63"/>
                    </a:lnTo>
                    <a:lnTo>
                      <a:pt x="5" y="65"/>
                    </a:lnTo>
                    <a:lnTo>
                      <a:pt x="5" y="68"/>
                    </a:lnTo>
                    <a:lnTo>
                      <a:pt x="5" y="70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4" y="77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4" y="84"/>
                    </a:lnTo>
                    <a:lnTo>
                      <a:pt x="3" y="87"/>
                    </a:lnTo>
                    <a:lnTo>
                      <a:pt x="3" y="89"/>
                    </a:lnTo>
                    <a:lnTo>
                      <a:pt x="3" y="91"/>
                    </a:lnTo>
                    <a:lnTo>
                      <a:pt x="3" y="94"/>
                    </a:lnTo>
                    <a:lnTo>
                      <a:pt x="3" y="96"/>
                    </a:lnTo>
                    <a:lnTo>
                      <a:pt x="2" y="98"/>
                    </a:lnTo>
                    <a:lnTo>
                      <a:pt x="2" y="100"/>
                    </a:lnTo>
                    <a:lnTo>
                      <a:pt x="2" y="103"/>
                    </a:lnTo>
                    <a:lnTo>
                      <a:pt x="2" y="105"/>
                    </a:lnTo>
                    <a:lnTo>
                      <a:pt x="1" y="107"/>
                    </a:lnTo>
                    <a:lnTo>
                      <a:pt x="1" y="109"/>
                    </a:lnTo>
                    <a:lnTo>
                      <a:pt x="1" y="112"/>
                    </a:lnTo>
                    <a:lnTo>
                      <a:pt x="1" y="114"/>
                    </a:lnTo>
                    <a:lnTo>
                      <a:pt x="1" y="116"/>
                    </a:lnTo>
                    <a:lnTo>
                      <a:pt x="1" y="118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0" y="12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2" name="Freeform 2853"/>
              <p:cNvSpPr>
                <a:spLocks/>
              </p:cNvSpPr>
              <p:nvPr/>
            </p:nvSpPr>
            <p:spPr bwMode="auto">
              <a:xfrm>
                <a:off x="6788354" y="5101495"/>
                <a:ext cx="9843" cy="89567"/>
              </a:xfrm>
              <a:custGeom>
                <a:avLst/>
                <a:gdLst>
                  <a:gd name="T0" fmla="*/ 10 w 10"/>
                  <a:gd name="T1" fmla="*/ 0 h 91"/>
                  <a:gd name="T2" fmla="*/ 10 w 10"/>
                  <a:gd name="T3" fmla="*/ 2 h 91"/>
                  <a:gd name="T4" fmla="*/ 10 w 10"/>
                  <a:gd name="T5" fmla="*/ 4 h 91"/>
                  <a:gd name="T6" fmla="*/ 10 w 10"/>
                  <a:gd name="T7" fmla="*/ 7 h 91"/>
                  <a:gd name="T8" fmla="*/ 9 w 10"/>
                  <a:gd name="T9" fmla="*/ 9 h 91"/>
                  <a:gd name="T10" fmla="*/ 9 w 10"/>
                  <a:gd name="T11" fmla="*/ 11 h 91"/>
                  <a:gd name="T12" fmla="*/ 9 w 10"/>
                  <a:gd name="T13" fmla="*/ 13 h 91"/>
                  <a:gd name="T14" fmla="*/ 9 w 10"/>
                  <a:gd name="T15" fmla="*/ 15 h 91"/>
                  <a:gd name="T16" fmla="*/ 9 w 10"/>
                  <a:gd name="T17" fmla="*/ 17 h 91"/>
                  <a:gd name="T18" fmla="*/ 8 w 10"/>
                  <a:gd name="T19" fmla="*/ 19 h 91"/>
                  <a:gd name="T20" fmla="*/ 8 w 10"/>
                  <a:gd name="T21" fmla="*/ 21 h 91"/>
                  <a:gd name="T22" fmla="*/ 8 w 10"/>
                  <a:gd name="T23" fmla="*/ 23 h 91"/>
                  <a:gd name="T24" fmla="*/ 8 w 10"/>
                  <a:gd name="T25" fmla="*/ 25 h 91"/>
                  <a:gd name="T26" fmla="*/ 7 w 10"/>
                  <a:gd name="T27" fmla="*/ 27 h 91"/>
                  <a:gd name="T28" fmla="*/ 7 w 10"/>
                  <a:gd name="T29" fmla="*/ 29 h 91"/>
                  <a:gd name="T30" fmla="*/ 7 w 10"/>
                  <a:gd name="T31" fmla="*/ 30 h 91"/>
                  <a:gd name="T32" fmla="*/ 7 w 10"/>
                  <a:gd name="T33" fmla="*/ 32 h 91"/>
                  <a:gd name="T34" fmla="*/ 7 w 10"/>
                  <a:gd name="T35" fmla="*/ 34 h 91"/>
                  <a:gd name="T36" fmla="*/ 7 w 10"/>
                  <a:gd name="T37" fmla="*/ 36 h 91"/>
                  <a:gd name="T38" fmla="*/ 6 w 10"/>
                  <a:gd name="T39" fmla="*/ 38 h 91"/>
                  <a:gd name="T40" fmla="*/ 6 w 10"/>
                  <a:gd name="T41" fmla="*/ 40 h 91"/>
                  <a:gd name="T42" fmla="*/ 6 w 10"/>
                  <a:gd name="T43" fmla="*/ 42 h 91"/>
                  <a:gd name="T44" fmla="*/ 6 w 10"/>
                  <a:gd name="T45" fmla="*/ 44 h 91"/>
                  <a:gd name="T46" fmla="*/ 6 w 10"/>
                  <a:gd name="T47" fmla="*/ 45 h 91"/>
                  <a:gd name="T48" fmla="*/ 5 w 10"/>
                  <a:gd name="T49" fmla="*/ 47 h 91"/>
                  <a:gd name="T50" fmla="*/ 5 w 10"/>
                  <a:gd name="T51" fmla="*/ 49 h 91"/>
                  <a:gd name="T52" fmla="*/ 5 w 10"/>
                  <a:gd name="T53" fmla="*/ 51 h 91"/>
                  <a:gd name="T54" fmla="*/ 5 w 10"/>
                  <a:gd name="T55" fmla="*/ 53 h 91"/>
                  <a:gd name="T56" fmla="*/ 4 w 10"/>
                  <a:gd name="T57" fmla="*/ 54 h 91"/>
                  <a:gd name="T58" fmla="*/ 4 w 10"/>
                  <a:gd name="T59" fmla="*/ 56 h 91"/>
                  <a:gd name="T60" fmla="*/ 4 w 10"/>
                  <a:gd name="T61" fmla="*/ 58 h 91"/>
                  <a:gd name="T62" fmla="*/ 4 w 10"/>
                  <a:gd name="T63" fmla="*/ 60 h 91"/>
                  <a:gd name="T64" fmla="*/ 4 w 10"/>
                  <a:gd name="T65" fmla="*/ 61 h 91"/>
                  <a:gd name="T66" fmla="*/ 4 w 10"/>
                  <a:gd name="T67" fmla="*/ 63 h 91"/>
                  <a:gd name="T68" fmla="*/ 3 w 10"/>
                  <a:gd name="T69" fmla="*/ 65 h 91"/>
                  <a:gd name="T70" fmla="*/ 3 w 10"/>
                  <a:gd name="T71" fmla="*/ 66 h 91"/>
                  <a:gd name="T72" fmla="*/ 3 w 10"/>
                  <a:gd name="T73" fmla="*/ 68 h 91"/>
                  <a:gd name="T74" fmla="*/ 3 w 10"/>
                  <a:gd name="T75" fmla="*/ 70 h 91"/>
                  <a:gd name="T76" fmla="*/ 3 w 10"/>
                  <a:gd name="T77" fmla="*/ 71 h 91"/>
                  <a:gd name="T78" fmla="*/ 2 w 10"/>
                  <a:gd name="T79" fmla="*/ 73 h 91"/>
                  <a:gd name="T80" fmla="*/ 2 w 10"/>
                  <a:gd name="T81" fmla="*/ 75 h 91"/>
                  <a:gd name="T82" fmla="*/ 2 w 10"/>
                  <a:gd name="T83" fmla="*/ 76 h 91"/>
                  <a:gd name="T84" fmla="*/ 2 w 10"/>
                  <a:gd name="T85" fmla="*/ 78 h 91"/>
                  <a:gd name="T86" fmla="*/ 1 w 10"/>
                  <a:gd name="T87" fmla="*/ 79 h 91"/>
                  <a:gd name="T88" fmla="*/ 1 w 10"/>
                  <a:gd name="T89" fmla="*/ 81 h 91"/>
                  <a:gd name="T90" fmla="*/ 1 w 10"/>
                  <a:gd name="T91" fmla="*/ 82 h 91"/>
                  <a:gd name="T92" fmla="*/ 1 w 10"/>
                  <a:gd name="T93" fmla="*/ 84 h 91"/>
                  <a:gd name="T94" fmla="*/ 1 w 10"/>
                  <a:gd name="T95" fmla="*/ 85 h 91"/>
                  <a:gd name="T96" fmla="*/ 1 w 10"/>
                  <a:gd name="T97" fmla="*/ 87 h 91"/>
                  <a:gd name="T98" fmla="*/ 0 w 10"/>
                  <a:gd name="T99" fmla="*/ 88 h 91"/>
                  <a:gd name="T100" fmla="*/ 0 w 10"/>
                  <a:gd name="T101" fmla="*/ 90 h 91"/>
                  <a:gd name="T102" fmla="*/ 0 w 10"/>
                  <a:gd name="T10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1">
                    <a:moveTo>
                      <a:pt x="10" y="0"/>
                    </a:moveTo>
                    <a:lnTo>
                      <a:pt x="10" y="2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6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5" y="51"/>
                    </a:lnTo>
                    <a:lnTo>
                      <a:pt x="5" y="53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3" y="65"/>
                    </a:lnTo>
                    <a:lnTo>
                      <a:pt x="3" y="66"/>
                    </a:lnTo>
                    <a:lnTo>
                      <a:pt x="3" y="68"/>
                    </a:lnTo>
                    <a:lnTo>
                      <a:pt x="3" y="70"/>
                    </a:lnTo>
                    <a:lnTo>
                      <a:pt x="3" y="71"/>
                    </a:lnTo>
                    <a:lnTo>
                      <a:pt x="2" y="73"/>
                    </a:lnTo>
                    <a:lnTo>
                      <a:pt x="2" y="75"/>
                    </a:lnTo>
                    <a:lnTo>
                      <a:pt x="2" y="76"/>
                    </a:lnTo>
                    <a:lnTo>
                      <a:pt x="2" y="78"/>
                    </a:lnTo>
                    <a:lnTo>
                      <a:pt x="1" y="79"/>
                    </a:lnTo>
                    <a:lnTo>
                      <a:pt x="1" y="81"/>
                    </a:lnTo>
                    <a:lnTo>
                      <a:pt x="1" y="82"/>
                    </a:lnTo>
                    <a:lnTo>
                      <a:pt x="1" y="84"/>
                    </a:lnTo>
                    <a:lnTo>
                      <a:pt x="1" y="85"/>
                    </a:lnTo>
                    <a:lnTo>
                      <a:pt x="1" y="87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0" y="9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3" name="Freeform 2854"/>
              <p:cNvSpPr>
                <a:spLocks/>
              </p:cNvSpPr>
              <p:nvPr/>
            </p:nvSpPr>
            <p:spPr bwMode="auto">
              <a:xfrm>
                <a:off x="6778512" y="5190077"/>
                <a:ext cx="9843" cy="61023"/>
              </a:xfrm>
              <a:custGeom>
                <a:avLst/>
                <a:gdLst>
                  <a:gd name="T0" fmla="*/ 10 w 10"/>
                  <a:gd name="T1" fmla="*/ 0 h 62"/>
                  <a:gd name="T2" fmla="*/ 10 w 10"/>
                  <a:gd name="T3" fmla="*/ 1 h 62"/>
                  <a:gd name="T4" fmla="*/ 10 w 10"/>
                  <a:gd name="T5" fmla="*/ 3 h 62"/>
                  <a:gd name="T6" fmla="*/ 10 w 10"/>
                  <a:gd name="T7" fmla="*/ 4 h 62"/>
                  <a:gd name="T8" fmla="*/ 9 w 10"/>
                  <a:gd name="T9" fmla="*/ 6 h 62"/>
                  <a:gd name="T10" fmla="*/ 9 w 10"/>
                  <a:gd name="T11" fmla="*/ 7 h 62"/>
                  <a:gd name="T12" fmla="*/ 9 w 10"/>
                  <a:gd name="T13" fmla="*/ 9 h 62"/>
                  <a:gd name="T14" fmla="*/ 9 w 10"/>
                  <a:gd name="T15" fmla="*/ 10 h 62"/>
                  <a:gd name="T16" fmla="*/ 9 w 10"/>
                  <a:gd name="T17" fmla="*/ 11 h 62"/>
                  <a:gd name="T18" fmla="*/ 9 w 10"/>
                  <a:gd name="T19" fmla="*/ 13 h 62"/>
                  <a:gd name="T20" fmla="*/ 8 w 10"/>
                  <a:gd name="T21" fmla="*/ 14 h 62"/>
                  <a:gd name="T22" fmla="*/ 8 w 10"/>
                  <a:gd name="T23" fmla="*/ 16 h 62"/>
                  <a:gd name="T24" fmla="*/ 8 w 10"/>
                  <a:gd name="T25" fmla="*/ 17 h 62"/>
                  <a:gd name="T26" fmla="*/ 8 w 10"/>
                  <a:gd name="T27" fmla="*/ 18 h 62"/>
                  <a:gd name="T28" fmla="*/ 7 w 10"/>
                  <a:gd name="T29" fmla="*/ 20 h 62"/>
                  <a:gd name="T30" fmla="*/ 7 w 10"/>
                  <a:gd name="T31" fmla="*/ 21 h 62"/>
                  <a:gd name="T32" fmla="*/ 7 w 10"/>
                  <a:gd name="T33" fmla="*/ 22 h 62"/>
                  <a:gd name="T34" fmla="*/ 7 w 10"/>
                  <a:gd name="T35" fmla="*/ 24 h 62"/>
                  <a:gd name="T36" fmla="*/ 7 w 10"/>
                  <a:gd name="T37" fmla="*/ 25 h 62"/>
                  <a:gd name="T38" fmla="*/ 6 w 10"/>
                  <a:gd name="T39" fmla="*/ 26 h 62"/>
                  <a:gd name="T40" fmla="*/ 6 w 10"/>
                  <a:gd name="T41" fmla="*/ 27 h 62"/>
                  <a:gd name="T42" fmla="*/ 6 w 10"/>
                  <a:gd name="T43" fmla="*/ 29 h 62"/>
                  <a:gd name="T44" fmla="*/ 6 w 10"/>
                  <a:gd name="T45" fmla="*/ 30 h 62"/>
                  <a:gd name="T46" fmla="*/ 6 w 10"/>
                  <a:gd name="T47" fmla="*/ 31 h 62"/>
                  <a:gd name="T48" fmla="*/ 6 w 10"/>
                  <a:gd name="T49" fmla="*/ 33 h 62"/>
                  <a:gd name="T50" fmla="*/ 5 w 10"/>
                  <a:gd name="T51" fmla="*/ 34 h 62"/>
                  <a:gd name="T52" fmla="*/ 5 w 10"/>
                  <a:gd name="T53" fmla="*/ 35 h 62"/>
                  <a:gd name="T54" fmla="*/ 5 w 10"/>
                  <a:gd name="T55" fmla="*/ 36 h 62"/>
                  <a:gd name="T56" fmla="*/ 5 w 10"/>
                  <a:gd name="T57" fmla="*/ 37 h 62"/>
                  <a:gd name="T58" fmla="*/ 4 w 10"/>
                  <a:gd name="T59" fmla="*/ 38 h 62"/>
                  <a:gd name="T60" fmla="*/ 4 w 10"/>
                  <a:gd name="T61" fmla="*/ 40 h 62"/>
                  <a:gd name="T62" fmla="*/ 4 w 10"/>
                  <a:gd name="T63" fmla="*/ 41 h 62"/>
                  <a:gd name="T64" fmla="*/ 4 w 10"/>
                  <a:gd name="T65" fmla="*/ 42 h 62"/>
                  <a:gd name="T66" fmla="*/ 4 w 10"/>
                  <a:gd name="T67" fmla="*/ 43 h 62"/>
                  <a:gd name="T68" fmla="*/ 3 w 10"/>
                  <a:gd name="T69" fmla="*/ 44 h 62"/>
                  <a:gd name="T70" fmla="*/ 3 w 10"/>
                  <a:gd name="T71" fmla="*/ 45 h 62"/>
                  <a:gd name="T72" fmla="*/ 3 w 10"/>
                  <a:gd name="T73" fmla="*/ 46 h 62"/>
                  <a:gd name="T74" fmla="*/ 3 w 10"/>
                  <a:gd name="T75" fmla="*/ 47 h 62"/>
                  <a:gd name="T76" fmla="*/ 3 w 10"/>
                  <a:gd name="T77" fmla="*/ 48 h 62"/>
                  <a:gd name="T78" fmla="*/ 3 w 10"/>
                  <a:gd name="T79" fmla="*/ 50 h 62"/>
                  <a:gd name="T80" fmla="*/ 2 w 10"/>
                  <a:gd name="T81" fmla="*/ 51 h 62"/>
                  <a:gd name="T82" fmla="*/ 2 w 10"/>
                  <a:gd name="T83" fmla="*/ 52 h 62"/>
                  <a:gd name="T84" fmla="*/ 2 w 10"/>
                  <a:gd name="T85" fmla="*/ 53 h 62"/>
                  <a:gd name="T86" fmla="*/ 2 w 10"/>
                  <a:gd name="T87" fmla="*/ 54 h 62"/>
                  <a:gd name="T88" fmla="*/ 1 w 10"/>
                  <a:gd name="T89" fmla="*/ 55 h 62"/>
                  <a:gd name="T90" fmla="*/ 1 w 10"/>
                  <a:gd name="T91" fmla="*/ 56 h 62"/>
                  <a:gd name="T92" fmla="*/ 1 w 10"/>
                  <a:gd name="T93" fmla="*/ 57 h 62"/>
                  <a:gd name="T94" fmla="*/ 1 w 10"/>
                  <a:gd name="T95" fmla="*/ 58 h 62"/>
                  <a:gd name="T96" fmla="*/ 1 w 10"/>
                  <a:gd name="T97" fmla="*/ 59 h 62"/>
                  <a:gd name="T98" fmla="*/ 0 w 10"/>
                  <a:gd name="T99" fmla="*/ 60 h 62"/>
                  <a:gd name="T100" fmla="*/ 0 w 10"/>
                  <a:gd name="T101" fmla="*/ 61 h 62"/>
                  <a:gd name="T102" fmla="*/ 0 w 10"/>
                  <a:gd name="T10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2">
                    <a:moveTo>
                      <a:pt x="10" y="0"/>
                    </a:moveTo>
                    <a:lnTo>
                      <a:pt x="10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6" y="33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2" y="52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1" y="55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1" y="58"/>
                    </a:lnTo>
                    <a:lnTo>
                      <a:pt x="1" y="59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0" y="6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4" name="Freeform 2855"/>
              <p:cNvSpPr>
                <a:spLocks/>
              </p:cNvSpPr>
              <p:nvPr/>
            </p:nvSpPr>
            <p:spPr bwMode="auto">
              <a:xfrm>
                <a:off x="6768669" y="5250117"/>
                <a:ext cx="9843" cy="38386"/>
              </a:xfrm>
              <a:custGeom>
                <a:avLst/>
                <a:gdLst>
                  <a:gd name="T0" fmla="*/ 10 w 10"/>
                  <a:gd name="T1" fmla="*/ 0 h 39"/>
                  <a:gd name="T2" fmla="*/ 10 w 10"/>
                  <a:gd name="T3" fmla="*/ 1 h 39"/>
                  <a:gd name="T4" fmla="*/ 10 w 10"/>
                  <a:gd name="T5" fmla="*/ 2 h 39"/>
                  <a:gd name="T6" fmla="*/ 10 w 10"/>
                  <a:gd name="T7" fmla="*/ 3 h 39"/>
                  <a:gd name="T8" fmla="*/ 9 w 10"/>
                  <a:gd name="T9" fmla="*/ 4 h 39"/>
                  <a:gd name="T10" fmla="*/ 9 w 10"/>
                  <a:gd name="T11" fmla="*/ 5 h 39"/>
                  <a:gd name="T12" fmla="*/ 9 w 10"/>
                  <a:gd name="T13" fmla="*/ 6 h 39"/>
                  <a:gd name="T14" fmla="*/ 9 w 10"/>
                  <a:gd name="T15" fmla="*/ 6 h 39"/>
                  <a:gd name="T16" fmla="*/ 9 w 10"/>
                  <a:gd name="T17" fmla="*/ 7 h 39"/>
                  <a:gd name="T18" fmla="*/ 9 w 10"/>
                  <a:gd name="T19" fmla="*/ 8 h 39"/>
                  <a:gd name="T20" fmla="*/ 8 w 10"/>
                  <a:gd name="T21" fmla="*/ 9 h 39"/>
                  <a:gd name="T22" fmla="*/ 8 w 10"/>
                  <a:gd name="T23" fmla="*/ 10 h 39"/>
                  <a:gd name="T24" fmla="*/ 8 w 10"/>
                  <a:gd name="T25" fmla="*/ 11 h 39"/>
                  <a:gd name="T26" fmla="*/ 8 w 10"/>
                  <a:gd name="T27" fmla="*/ 12 h 39"/>
                  <a:gd name="T28" fmla="*/ 7 w 10"/>
                  <a:gd name="T29" fmla="*/ 13 h 39"/>
                  <a:gd name="T30" fmla="*/ 7 w 10"/>
                  <a:gd name="T31" fmla="*/ 13 h 39"/>
                  <a:gd name="T32" fmla="*/ 7 w 10"/>
                  <a:gd name="T33" fmla="*/ 14 h 39"/>
                  <a:gd name="T34" fmla="*/ 7 w 10"/>
                  <a:gd name="T35" fmla="*/ 15 h 39"/>
                  <a:gd name="T36" fmla="*/ 7 w 10"/>
                  <a:gd name="T37" fmla="*/ 16 h 39"/>
                  <a:gd name="T38" fmla="*/ 6 w 10"/>
                  <a:gd name="T39" fmla="*/ 17 h 39"/>
                  <a:gd name="T40" fmla="*/ 6 w 10"/>
                  <a:gd name="T41" fmla="*/ 18 h 39"/>
                  <a:gd name="T42" fmla="*/ 6 w 10"/>
                  <a:gd name="T43" fmla="*/ 18 h 39"/>
                  <a:gd name="T44" fmla="*/ 6 w 10"/>
                  <a:gd name="T45" fmla="*/ 19 h 39"/>
                  <a:gd name="T46" fmla="*/ 6 w 10"/>
                  <a:gd name="T47" fmla="*/ 20 h 39"/>
                  <a:gd name="T48" fmla="*/ 6 w 10"/>
                  <a:gd name="T49" fmla="*/ 21 h 39"/>
                  <a:gd name="T50" fmla="*/ 5 w 10"/>
                  <a:gd name="T51" fmla="*/ 22 h 39"/>
                  <a:gd name="T52" fmla="*/ 5 w 10"/>
                  <a:gd name="T53" fmla="*/ 22 h 39"/>
                  <a:gd name="T54" fmla="*/ 5 w 10"/>
                  <a:gd name="T55" fmla="*/ 23 h 39"/>
                  <a:gd name="T56" fmla="*/ 5 w 10"/>
                  <a:gd name="T57" fmla="*/ 24 h 39"/>
                  <a:gd name="T58" fmla="*/ 4 w 10"/>
                  <a:gd name="T59" fmla="*/ 25 h 39"/>
                  <a:gd name="T60" fmla="*/ 4 w 10"/>
                  <a:gd name="T61" fmla="*/ 25 h 39"/>
                  <a:gd name="T62" fmla="*/ 4 w 10"/>
                  <a:gd name="T63" fmla="*/ 26 h 39"/>
                  <a:gd name="T64" fmla="*/ 4 w 10"/>
                  <a:gd name="T65" fmla="*/ 27 h 39"/>
                  <a:gd name="T66" fmla="*/ 4 w 10"/>
                  <a:gd name="T67" fmla="*/ 28 h 39"/>
                  <a:gd name="T68" fmla="*/ 3 w 10"/>
                  <a:gd name="T69" fmla="*/ 28 h 39"/>
                  <a:gd name="T70" fmla="*/ 3 w 10"/>
                  <a:gd name="T71" fmla="*/ 29 h 39"/>
                  <a:gd name="T72" fmla="*/ 3 w 10"/>
                  <a:gd name="T73" fmla="*/ 29 h 39"/>
                  <a:gd name="T74" fmla="*/ 3 w 10"/>
                  <a:gd name="T75" fmla="*/ 30 h 39"/>
                  <a:gd name="T76" fmla="*/ 3 w 10"/>
                  <a:gd name="T77" fmla="*/ 31 h 39"/>
                  <a:gd name="T78" fmla="*/ 3 w 10"/>
                  <a:gd name="T79" fmla="*/ 32 h 39"/>
                  <a:gd name="T80" fmla="*/ 2 w 10"/>
                  <a:gd name="T81" fmla="*/ 32 h 39"/>
                  <a:gd name="T82" fmla="*/ 2 w 10"/>
                  <a:gd name="T83" fmla="*/ 33 h 39"/>
                  <a:gd name="T84" fmla="*/ 2 w 10"/>
                  <a:gd name="T85" fmla="*/ 34 h 39"/>
                  <a:gd name="T86" fmla="*/ 2 w 10"/>
                  <a:gd name="T87" fmla="*/ 34 h 39"/>
                  <a:gd name="T88" fmla="*/ 1 w 10"/>
                  <a:gd name="T89" fmla="*/ 35 h 39"/>
                  <a:gd name="T90" fmla="*/ 1 w 10"/>
                  <a:gd name="T91" fmla="*/ 35 h 39"/>
                  <a:gd name="T92" fmla="*/ 1 w 10"/>
                  <a:gd name="T93" fmla="*/ 36 h 39"/>
                  <a:gd name="T94" fmla="*/ 1 w 10"/>
                  <a:gd name="T95" fmla="*/ 37 h 39"/>
                  <a:gd name="T96" fmla="*/ 1 w 10"/>
                  <a:gd name="T97" fmla="*/ 37 h 39"/>
                  <a:gd name="T98" fmla="*/ 0 w 10"/>
                  <a:gd name="T99" fmla="*/ 38 h 39"/>
                  <a:gd name="T100" fmla="*/ 0 w 10"/>
                  <a:gd name="T101" fmla="*/ 39 h 39"/>
                  <a:gd name="T102" fmla="*/ 0 w 10"/>
                  <a:gd name="T10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9">
                    <a:moveTo>
                      <a:pt x="10" y="0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3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5" name="Freeform 2856"/>
              <p:cNvSpPr>
                <a:spLocks/>
              </p:cNvSpPr>
              <p:nvPr/>
            </p:nvSpPr>
            <p:spPr bwMode="auto">
              <a:xfrm>
                <a:off x="6758827" y="5288502"/>
                <a:ext cx="9843" cy="22638"/>
              </a:xfrm>
              <a:custGeom>
                <a:avLst/>
                <a:gdLst>
                  <a:gd name="T0" fmla="*/ 10 w 10"/>
                  <a:gd name="T1" fmla="*/ 0 h 23"/>
                  <a:gd name="T2" fmla="*/ 10 w 10"/>
                  <a:gd name="T3" fmla="*/ 0 h 23"/>
                  <a:gd name="T4" fmla="*/ 10 w 10"/>
                  <a:gd name="T5" fmla="*/ 1 h 23"/>
                  <a:gd name="T6" fmla="*/ 10 w 10"/>
                  <a:gd name="T7" fmla="*/ 1 h 23"/>
                  <a:gd name="T8" fmla="*/ 10 w 10"/>
                  <a:gd name="T9" fmla="*/ 2 h 23"/>
                  <a:gd name="T10" fmla="*/ 9 w 10"/>
                  <a:gd name="T11" fmla="*/ 2 h 23"/>
                  <a:gd name="T12" fmla="*/ 9 w 10"/>
                  <a:gd name="T13" fmla="*/ 3 h 23"/>
                  <a:gd name="T14" fmla="*/ 9 w 10"/>
                  <a:gd name="T15" fmla="*/ 3 h 23"/>
                  <a:gd name="T16" fmla="*/ 9 w 10"/>
                  <a:gd name="T17" fmla="*/ 4 h 23"/>
                  <a:gd name="T18" fmla="*/ 9 w 10"/>
                  <a:gd name="T19" fmla="*/ 5 h 23"/>
                  <a:gd name="T20" fmla="*/ 8 w 10"/>
                  <a:gd name="T21" fmla="*/ 5 h 23"/>
                  <a:gd name="T22" fmla="*/ 8 w 10"/>
                  <a:gd name="T23" fmla="*/ 6 h 23"/>
                  <a:gd name="T24" fmla="*/ 8 w 10"/>
                  <a:gd name="T25" fmla="*/ 6 h 23"/>
                  <a:gd name="T26" fmla="*/ 8 w 10"/>
                  <a:gd name="T27" fmla="*/ 7 h 23"/>
                  <a:gd name="T28" fmla="*/ 7 w 10"/>
                  <a:gd name="T29" fmla="*/ 7 h 23"/>
                  <a:gd name="T30" fmla="*/ 7 w 10"/>
                  <a:gd name="T31" fmla="*/ 8 h 23"/>
                  <a:gd name="T32" fmla="*/ 7 w 10"/>
                  <a:gd name="T33" fmla="*/ 8 h 23"/>
                  <a:gd name="T34" fmla="*/ 7 w 10"/>
                  <a:gd name="T35" fmla="*/ 9 h 23"/>
                  <a:gd name="T36" fmla="*/ 7 w 10"/>
                  <a:gd name="T37" fmla="*/ 9 h 23"/>
                  <a:gd name="T38" fmla="*/ 7 w 10"/>
                  <a:gd name="T39" fmla="*/ 10 h 23"/>
                  <a:gd name="T40" fmla="*/ 6 w 10"/>
                  <a:gd name="T41" fmla="*/ 10 h 23"/>
                  <a:gd name="T42" fmla="*/ 6 w 10"/>
                  <a:gd name="T43" fmla="*/ 11 h 23"/>
                  <a:gd name="T44" fmla="*/ 6 w 10"/>
                  <a:gd name="T45" fmla="*/ 11 h 23"/>
                  <a:gd name="T46" fmla="*/ 6 w 10"/>
                  <a:gd name="T47" fmla="*/ 12 h 23"/>
                  <a:gd name="T48" fmla="*/ 6 w 10"/>
                  <a:gd name="T49" fmla="*/ 12 h 23"/>
                  <a:gd name="T50" fmla="*/ 5 w 10"/>
                  <a:gd name="T51" fmla="*/ 13 h 23"/>
                  <a:gd name="T52" fmla="*/ 5 w 10"/>
                  <a:gd name="T53" fmla="*/ 13 h 23"/>
                  <a:gd name="T54" fmla="*/ 5 w 10"/>
                  <a:gd name="T55" fmla="*/ 13 h 23"/>
                  <a:gd name="T56" fmla="*/ 5 w 10"/>
                  <a:gd name="T57" fmla="*/ 14 h 23"/>
                  <a:gd name="T58" fmla="*/ 4 w 10"/>
                  <a:gd name="T59" fmla="*/ 15 h 23"/>
                  <a:gd name="T60" fmla="*/ 4 w 10"/>
                  <a:gd name="T61" fmla="*/ 15 h 23"/>
                  <a:gd name="T62" fmla="*/ 4 w 10"/>
                  <a:gd name="T63" fmla="*/ 15 h 23"/>
                  <a:gd name="T64" fmla="*/ 4 w 10"/>
                  <a:gd name="T65" fmla="*/ 16 h 23"/>
                  <a:gd name="T66" fmla="*/ 4 w 10"/>
                  <a:gd name="T67" fmla="*/ 16 h 23"/>
                  <a:gd name="T68" fmla="*/ 4 w 10"/>
                  <a:gd name="T69" fmla="*/ 17 h 23"/>
                  <a:gd name="T70" fmla="*/ 3 w 10"/>
                  <a:gd name="T71" fmla="*/ 17 h 23"/>
                  <a:gd name="T72" fmla="*/ 3 w 10"/>
                  <a:gd name="T73" fmla="*/ 18 h 23"/>
                  <a:gd name="T74" fmla="*/ 3 w 10"/>
                  <a:gd name="T75" fmla="*/ 18 h 23"/>
                  <a:gd name="T76" fmla="*/ 3 w 10"/>
                  <a:gd name="T77" fmla="*/ 18 h 23"/>
                  <a:gd name="T78" fmla="*/ 3 w 10"/>
                  <a:gd name="T79" fmla="*/ 19 h 23"/>
                  <a:gd name="T80" fmla="*/ 2 w 10"/>
                  <a:gd name="T81" fmla="*/ 19 h 23"/>
                  <a:gd name="T82" fmla="*/ 2 w 10"/>
                  <a:gd name="T83" fmla="*/ 19 h 23"/>
                  <a:gd name="T84" fmla="*/ 2 w 10"/>
                  <a:gd name="T85" fmla="*/ 20 h 23"/>
                  <a:gd name="T86" fmla="*/ 2 w 10"/>
                  <a:gd name="T87" fmla="*/ 20 h 23"/>
                  <a:gd name="T88" fmla="*/ 1 w 10"/>
                  <a:gd name="T89" fmla="*/ 20 h 23"/>
                  <a:gd name="T90" fmla="*/ 1 w 10"/>
                  <a:gd name="T91" fmla="*/ 21 h 23"/>
                  <a:gd name="T92" fmla="*/ 1 w 10"/>
                  <a:gd name="T93" fmla="*/ 21 h 23"/>
                  <a:gd name="T94" fmla="*/ 1 w 10"/>
                  <a:gd name="T95" fmla="*/ 22 h 23"/>
                  <a:gd name="T96" fmla="*/ 1 w 10"/>
                  <a:gd name="T97" fmla="*/ 22 h 23"/>
                  <a:gd name="T98" fmla="*/ 0 w 10"/>
                  <a:gd name="T99" fmla="*/ 22 h 23"/>
                  <a:gd name="T100" fmla="*/ 0 w 10"/>
                  <a:gd name="T101" fmla="*/ 23 h 23"/>
                  <a:gd name="T102" fmla="*/ 0 w 10"/>
                  <a:gd name="T10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3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6" name="Freeform 2857"/>
              <p:cNvSpPr>
                <a:spLocks/>
              </p:cNvSpPr>
              <p:nvPr/>
            </p:nvSpPr>
            <p:spPr bwMode="auto">
              <a:xfrm>
                <a:off x="6748984" y="5311140"/>
                <a:ext cx="9843" cy="12796"/>
              </a:xfrm>
              <a:custGeom>
                <a:avLst/>
                <a:gdLst>
                  <a:gd name="T0" fmla="*/ 10 w 10"/>
                  <a:gd name="T1" fmla="*/ 0 h 13"/>
                  <a:gd name="T2" fmla="*/ 10 w 10"/>
                  <a:gd name="T3" fmla="*/ 0 h 13"/>
                  <a:gd name="T4" fmla="*/ 10 w 10"/>
                  <a:gd name="T5" fmla="*/ 0 h 13"/>
                  <a:gd name="T6" fmla="*/ 10 w 10"/>
                  <a:gd name="T7" fmla="*/ 1 h 13"/>
                  <a:gd name="T8" fmla="*/ 10 w 10"/>
                  <a:gd name="T9" fmla="*/ 1 h 13"/>
                  <a:gd name="T10" fmla="*/ 9 w 10"/>
                  <a:gd name="T11" fmla="*/ 1 h 13"/>
                  <a:gd name="T12" fmla="*/ 9 w 10"/>
                  <a:gd name="T13" fmla="*/ 2 h 13"/>
                  <a:gd name="T14" fmla="*/ 9 w 10"/>
                  <a:gd name="T15" fmla="*/ 2 h 13"/>
                  <a:gd name="T16" fmla="*/ 9 w 10"/>
                  <a:gd name="T17" fmla="*/ 2 h 13"/>
                  <a:gd name="T18" fmla="*/ 9 w 10"/>
                  <a:gd name="T19" fmla="*/ 3 h 13"/>
                  <a:gd name="T20" fmla="*/ 8 w 10"/>
                  <a:gd name="T21" fmla="*/ 3 h 13"/>
                  <a:gd name="T22" fmla="*/ 8 w 10"/>
                  <a:gd name="T23" fmla="*/ 3 h 13"/>
                  <a:gd name="T24" fmla="*/ 8 w 10"/>
                  <a:gd name="T25" fmla="*/ 3 h 13"/>
                  <a:gd name="T26" fmla="*/ 8 w 10"/>
                  <a:gd name="T27" fmla="*/ 4 h 13"/>
                  <a:gd name="T28" fmla="*/ 7 w 10"/>
                  <a:gd name="T29" fmla="*/ 4 h 13"/>
                  <a:gd name="T30" fmla="*/ 7 w 10"/>
                  <a:gd name="T31" fmla="*/ 5 h 13"/>
                  <a:gd name="T32" fmla="*/ 7 w 10"/>
                  <a:gd name="T33" fmla="*/ 5 h 13"/>
                  <a:gd name="T34" fmla="*/ 7 w 10"/>
                  <a:gd name="T35" fmla="*/ 5 h 13"/>
                  <a:gd name="T36" fmla="*/ 7 w 10"/>
                  <a:gd name="T37" fmla="*/ 5 h 13"/>
                  <a:gd name="T38" fmla="*/ 7 w 10"/>
                  <a:gd name="T39" fmla="*/ 6 h 13"/>
                  <a:gd name="T40" fmla="*/ 6 w 10"/>
                  <a:gd name="T41" fmla="*/ 6 h 13"/>
                  <a:gd name="T42" fmla="*/ 6 w 10"/>
                  <a:gd name="T43" fmla="*/ 6 h 13"/>
                  <a:gd name="T44" fmla="*/ 6 w 10"/>
                  <a:gd name="T45" fmla="*/ 6 h 13"/>
                  <a:gd name="T46" fmla="*/ 6 w 10"/>
                  <a:gd name="T47" fmla="*/ 7 h 13"/>
                  <a:gd name="T48" fmla="*/ 6 w 10"/>
                  <a:gd name="T49" fmla="*/ 7 h 13"/>
                  <a:gd name="T50" fmla="*/ 5 w 10"/>
                  <a:gd name="T51" fmla="*/ 7 h 13"/>
                  <a:gd name="T52" fmla="*/ 5 w 10"/>
                  <a:gd name="T53" fmla="*/ 8 h 13"/>
                  <a:gd name="T54" fmla="*/ 5 w 10"/>
                  <a:gd name="T55" fmla="*/ 8 h 13"/>
                  <a:gd name="T56" fmla="*/ 5 w 10"/>
                  <a:gd name="T57" fmla="*/ 8 h 13"/>
                  <a:gd name="T58" fmla="*/ 4 w 10"/>
                  <a:gd name="T59" fmla="*/ 8 h 13"/>
                  <a:gd name="T60" fmla="*/ 4 w 10"/>
                  <a:gd name="T61" fmla="*/ 9 h 13"/>
                  <a:gd name="T62" fmla="*/ 4 w 10"/>
                  <a:gd name="T63" fmla="*/ 9 h 13"/>
                  <a:gd name="T64" fmla="*/ 4 w 10"/>
                  <a:gd name="T65" fmla="*/ 9 h 13"/>
                  <a:gd name="T66" fmla="*/ 4 w 10"/>
                  <a:gd name="T67" fmla="*/ 9 h 13"/>
                  <a:gd name="T68" fmla="*/ 4 w 10"/>
                  <a:gd name="T69" fmla="*/ 9 h 13"/>
                  <a:gd name="T70" fmla="*/ 3 w 10"/>
                  <a:gd name="T71" fmla="*/ 10 h 13"/>
                  <a:gd name="T72" fmla="*/ 3 w 10"/>
                  <a:gd name="T73" fmla="*/ 10 h 13"/>
                  <a:gd name="T74" fmla="*/ 3 w 10"/>
                  <a:gd name="T75" fmla="*/ 10 h 13"/>
                  <a:gd name="T76" fmla="*/ 3 w 10"/>
                  <a:gd name="T77" fmla="*/ 10 h 13"/>
                  <a:gd name="T78" fmla="*/ 3 w 10"/>
                  <a:gd name="T79" fmla="*/ 10 h 13"/>
                  <a:gd name="T80" fmla="*/ 2 w 10"/>
                  <a:gd name="T81" fmla="*/ 11 h 13"/>
                  <a:gd name="T82" fmla="*/ 2 w 10"/>
                  <a:gd name="T83" fmla="*/ 11 h 13"/>
                  <a:gd name="T84" fmla="*/ 2 w 10"/>
                  <a:gd name="T85" fmla="*/ 11 h 13"/>
                  <a:gd name="T86" fmla="*/ 2 w 10"/>
                  <a:gd name="T87" fmla="*/ 11 h 13"/>
                  <a:gd name="T88" fmla="*/ 1 w 10"/>
                  <a:gd name="T89" fmla="*/ 12 h 13"/>
                  <a:gd name="T90" fmla="*/ 1 w 10"/>
                  <a:gd name="T91" fmla="*/ 12 h 13"/>
                  <a:gd name="T92" fmla="*/ 1 w 10"/>
                  <a:gd name="T93" fmla="*/ 12 h 13"/>
                  <a:gd name="T94" fmla="*/ 1 w 10"/>
                  <a:gd name="T95" fmla="*/ 12 h 13"/>
                  <a:gd name="T96" fmla="*/ 1 w 10"/>
                  <a:gd name="T97" fmla="*/ 12 h 13"/>
                  <a:gd name="T98" fmla="*/ 1 w 10"/>
                  <a:gd name="T99" fmla="*/ 13 h 13"/>
                  <a:gd name="T100" fmla="*/ 0 w 10"/>
                  <a:gd name="T101" fmla="*/ 13 h 13"/>
                  <a:gd name="T102" fmla="*/ 0 w 10"/>
                  <a:gd name="T10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7" name="Freeform 2858"/>
              <p:cNvSpPr>
                <a:spLocks/>
              </p:cNvSpPr>
              <p:nvPr/>
            </p:nvSpPr>
            <p:spPr bwMode="auto">
              <a:xfrm>
                <a:off x="6739142" y="5323935"/>
                <a:ext cx="9843" cy="6890"/>
              </a:xfrm>
              <a:custGeom>
                <a:avLst/>
                <a:gdLst>
                  <a:gd name="T0" fmla="*/ 10 w 10"/>
                  <a:gd name="T1" fmla="*/ 0 h 7"/>
                  <a:gd name="T2" fmla="*/ 10 w 10"/>
                  <a:gd name="T3" fmla="*/ 0 h 7"/>
                  <a:gd name="T4" fmla="*/ 10 w 10"/>
                  <a:gd name="T5" fmla="*/ 0 h 7"/>
                  <a:gd name="T6" fmla="*/ 10 w 10"/>
                  <a:gd name="T7" fmla="*/ 0 h 7"/>
                  <a:gd name="T8" fmla="*/ 10 w 10"/>
                  <a:gd name="T9" fmla="*/ 0 h 7"/>
                  <a:gd name="T10" fmla="*/ 9 w 10"/>
                  <a:gd name="T11" fmla="*/ 1 h 7"/>
                  <a:gd name="T12" fmla="*/ 9 w 10"/>
                  <a:gd name="T13" fmla="*/ 1 h 7"/>
                  <a:gd name="T14" fmla="*/ 9 w 10"/>
                  <a:gd name="T15" fmla="*/ 1 h 7"/>
                  <a:gd name="T16" fmla="*/ 9 w 10"/>
                  <a:gd name="T17" fmla="*/ 1 h 7"/>
                  <a:gd name="T18" fmla="*/ 8 w 10"/>
                  <a:gd name="T19" fmla="*/ 2 h 7"/>
                  <a:gd name="T20" fmla="*/ 8 w 10"/>
                  <a:gd name="T21" fmla="*/ 2 h 7"/>
                  <a:gd name="T22" fmla="*/ 8 w 10"/>
                  <a:gd name="T23" fmla="*/ 2 h 7"/>
                  <a:gd name="T24" fmla="*/ 8 w 10"/>
                  <a:gd name="T25" fmla="*/ 2 h 7"/>
                  <a:gd name="T26" fmla="*/ 8 w 10"/>
                  <a:gd name="T27" fmla="*/ 2 h 7"/>
                  <a:gd name="T28" fmla="*/ 8 w 10"/>
                  <a:gd name="T29" fmla="*/ 2 h 7"/>
                  <a:gd name="T30" fmla="*/ 7 w 10"/>
                  <a:gd name="T31" fmla="*/ 2 h 7"/>
                  <a:gd name="T32" fmla="*/ 7 w 10"/>
                  <a:gd name="T33" fmla="*/ 3 h 7"/>
                  <a:gd name="T34" fmla="*/ 7 w 10"/>
                  <a:gd name="T35" fmla="*/ 3 h 7"/>
                  <a:gd name="T36" fmla="*/ 7 w 10"/>
                  <a:gd name="T37" fmla="*/ 3 h 7"/>
                  <a:gd name="T38" fmla="*/ 7 w 10"/>
                  <a:gd name="T39" fmla="*/ 3 h 7"/>
                  <a:gd name="T40" fmla="*/ 6 w 10"/>
                  <a:gd name="T41" fmla="*/ 3 h 7"/>
                  <a:gd name="T42" fmla="*/ 6 w 10"/>
                  <a:gd name="T43" fmla="*/ 3 h 7"/>
                  <a:gd name="T44" fmla="*/ 6 w 10"/>
                  <a:gd name="T45" fmla="*/ 3 h 7"/>
                  <a:gd name="T46" fmla="*/ 6 w 10"/>
                  <a:gd name="T47" fmla="*/ 4 h 7"/>
                  <a:gd name="T48" fmla="*/ 6 w 10"/>
                  <a:gd name="T49" fmla="*/ 4 h 7"/>
                  <a:gd name="T50" fmla="*/ 6 w 10"/>
                  <a:gd name="T51" fmla="*/ 4 h 7"/>
                  <a:gd name="T52" fmla="*/ 5 w 10"/>
                  <a:gd name="T53" fmla="*/ 4 h 7"/>
                  <a:gd name="T54" fmla="*/ 5 w 10"/>
                  <a:gd name="T55" fmla="*/ 4 h 7"/>
                  <a:gd name="T56" fmla="*/ 5 w 10"/>
                  <a:gd name="T57" fmla="*/ 4 h 7"/>
                  <a:gd name="T58" fmla="*/ 5 w 10"/>
                  <a:gd name="T59" fmla="*/ 5 h 7"/>
                  <a:gd name="T60" fmla="*/ 4 w 10"/>
                  <a:gd name="T61" fmla="*/ 5 h 7"/>
                  <a:gd name="T62" fmla="*/ 4 w 10"/>
                  <a:gd name="T63" fmla="*/ 5 h 7"/>
                  <a:gd name="T64" fmla="*/ 4 w 10"/>
                  <a:gd name="T65" fmla="*/ 5 h 7"/>
                  <a:gd name="T66" fmla="*/ 4 w 10"/>
                  <a:gd name="T67" fmla="*/ 5 h 7"/>
                  <a:gd name="T68" fmla="*/ 4 w 10"/>
                  <a:gd name="T69" fmla="*/ 5 h 7"/>
                  <a:gd name="T70" fmla="*/ 3 w 10"/>
                  <a:gd name="T71" fmla="*/ 5 h 7"/>
                  <a:gd name="T72" fmla="*/ 3 w 10"/>
                  <a:gd name="T73" fmla="*/ 5 h 7"/>
                  <a:gd name="T74" fmla="*/ 3 w 10"/>
                  <a:gd name="T75" fmla="*/ 5 h 7"/>
                  <a:gd name="T76" fmla="*/ 3 w 10"/>
                  <a:gd name="T77" fmla="*/ 6 h 7"/>
                  <a:gd name="T78" fmla="*/ 3 w 10"/>
                  <a:gd name="T79" fmla="*/ 6 h 7"/>
                  <a:gd name="T80" fmla="*/ 2 w 10"/>
                  <a:gd name="T81" fmla="*/ 6 h 7"/>
                  <a:gd name="T82" fmla="*/ 2 w 10"/>
                  <a:gd name="T83" fmla="*/ 6 h 7"/>
                  <a:gd name="T84" fmla="*/ 2 w 10"/>
                  <a:gd name="T85" fmla="*/ 6 h 7"/>
                  <a:gd name="T86" fmla="*/ 2 w 10"/>
                  <a:gd name="T87" fmla="*/ 6 h 7"/>
                  <a:gd name="T88" fmla="*/ 2 w 10"/>
                  <a:gd name="T89" fmla="*/ 6 h 7"/>
                  <a:gd name="T90" fmla="*/ 1 w 10"/>
                  <a:gd name="T91" fmla="*/ 6 h 7"/>
                  <a:gd name="T92" fmla="*/ 1 w 10"/>
                  <a:gd name="T93" fmla="*/ 6 h 7"/>
                  <a:gd name="T94" fmla="*/ 1 w 10"/>
                  <a:gd name="T95" fmla="*/ 7 h 7"/>
                  <a:gd name="T96" fmla="*/ 1 w 10"/>
                  <a:gd name="T97" fmla="*/ 7 h 7"/>
                  <a:gd name="T98" fmla="*/ 1 w 10"/>
                  <a:gd name="T99" fmla="*/ 7 h 7"/>
                  <a:gd name="T100" fmla="*/ 0 w 10"/>
                  <a:gd name="T101" fmla="*/ 7 h 7"/>
                  <a:gd name="T102" fmla="*/ 0 w 10"/>
                  <a:gd name="T10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8" name="Freeform 2859"/>
              <p:cNvSpPr>
                <a:spLocks/>
              </p:cNvSpPr>
              <p:nvPr/>
            </p:nvSpPr>
            <p:spPr bwMode="auto">
              <a:xfrm>
                <a:off x="6729299" y="5330825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10 w 10"/>
                  <a:gd name="T7" fmla="*/ 0 h 3"/>
                  <a:gd name="T8" fmla="*/ 10 w 10"/>
                  <a:gd name="T9" fmla="*/ 0 h 3"/>
                  <a:gd name="T10" fmla="*/ 9 w 10"/>
                  <a:gd name="T11" fmla="*/ 0 h 3"/>
                  <a:gd name="T12" fmla="*/ 9 w 10"/>
                  <a:gd name="T13" fmla="*/ 1 h 3"/>
                  <a:gd name="T14" fmla="*/ 9 w 10"/>
                  <a:gd name="T15" fmla="*/ 1 h 3"/>
                  <a:gd name="T16" fmla="*/ 9 w 10"/>
                  <a:gd name="T17" fmla="*/ 1 h 3"/>
                  <a:gd name="T18" fmla="*/ 8 w 10"/>
                  <a:gd name="T19" fmla="*/ 1 h 3"/>
                  <a:gd name="T20" fmla="*/ 8 w 10"/>
                  <a:gd name="T21" fmla="*/ 1 h 3"/>
                  <a:gd name="T22" fmla="*/ 8 w 10"/>
                  <a:gd name="T23" fmla="*/ 1 h 3"/>
                  <a:gd name="T24" fmla="*/ 8 w 10"/>
                  <a:gd name="T25" fmla="*/ 1 h 3"/>
                  <a:gd name="T26" fmla="*/ 8 w 10"/>
                  <a:gd name="T27" fmla="*/ 1 h 3"/>
                  <a:gd name="T28" fmla="*/ 8 w 10"/>
                  <a:gd name="T29" fmla="*/ 1 h 3"/>
                  <a:gd name="T30" fmla="*/ 7 w 10"/>
                  <a:gd name="T31" fmla="*/ 1 h 3"/>
                  <a:gd name="T32" fmla="*/ 7 w 10"/>
                  <a:gd name="T33" fmla="*/ 1 h 3"/>
                  <a:gd name="T34" fmla="*/ 7 w 10"/>
                  <a:gd name="T35" fmla="*/ 1 h 3"/>
                  <a:gd name="T36" fmla="*/ 7 w 10"/>
                  <a:gd name="T37" fmla="*/ 2 h 3"/>
                  <a:gd name="T38" fmla="*/ 7 w 10"/>
                  <a:gd name="T39" fmla="*/ 2 h 3"/>
                  <a:gd name="T40" fmla="*/ 6 w 10"/>
                  <a:gd name="T41" fmla="*/ 2 h 3"/>
                  <a:gd name="T42" fmla="*/ 6 w 10"/>
                  <a:gd name="T43" fmla="*/ 2 h 3"/>
                  <a:gd name="T44" fmla="*/ 6 w 10"/>
                  <a:gd name="T45" fmla="*/ 2 h 3"/>
                  <a:gd name="T46" fmla="*/ 6 w 10"/>
                  <a:gd name="T47" fmla="*/ 2 h 3"/>
                  <a:gd name="T48" fmla="*/ 6 w 10"/>
                  <a:gd name="T49" fmla="*/ 2 h 3"/>
                  <a:gd name="T50" fmla="*/ 6 w 10"/>
                  <a:gd name="T51" fmla="*/ 2 h 3"/>
                  <a:gd name="T52" fmla="*/ 5 w 10"/>
                  <a:gd name="T53" fmla="*/ 2 h 3"/>
                  <a:gd name="T54" fmla="*/ 5 w 10"/>
                  <a:gd name="T55" fmla="*/ 2 h 3"/>
                  <a:gd name="T56" fmla="*/ 5 w 10"/>
                  <a:gd name="T57" fmla="*/ 2 h 3"/>
                  <a:gd name="T58" fmla="*/ 5 w 10"/>
                  <a:gd name="T59" fmla="*/ 2 h 3"/>
                  <a:gd name="T60" fmla="*/ 4 w 10"/>
                  <a:gd name="T61" fmla="*/ 2 h 3"/>
                  <a:gd name="T62" fmla="*/ 4 w 10"/>
                  <a:gd name="T63" fmla="*/ 2 h 3"/>
                  <a:gd name="T64" fmla="*/ 4 w 10"/>
                  <a:gd name="T65" fmla="*/ 2 h 3"/>
                  <a:gd name="T66" fmla="*/ 4 w 10"/>
                  <a:gd name="T67" fmla="*/ 2 h 3"/>
                  <a:gd name="T68" fmla="*/ 4 w 10"/>
                  <a:gd name="T69" fmla="*/ 3 h 3"/>
                  <a:gd name="T70" fmla="*/ 3 w 10"/>
                  <a:gd name="T71" fmla="*/ 3 h 3"/>
                  <a:gd name="T72" fmla="*/ 3 w 10"/>
                  <a:gd name="T73" fmla="*/ 3 h 3"/>
                  <a:gd name="T74" fmla="*/ 3 w 10"/>
                  <a:gd name="T75" fmla="*/ 3 h 3"/>
                  <a:gd name="T76" fmla="*/ 3 w 10"/>
                  <a:gd name="T77" fmla="*/ 3 h 3"/>
                  <a:gd name="T78" fmla="*/ 3 w 10"/>
                  <a:gd name="T79" fmla="*/ 3 h 3"/>
                  <a:gd name="T80" fmla="*/ 3 w 10"/>
                  <a:gd name="T81" fmla="*/ 3 h 3"/>
                  <a:gd name="T82" fmla="*/ 2 w 10"/>
                  <a:gd name="T83" fmla="*/ 3 h 3"/>
                  <a:gd name="T84" fmla="*/ 2 w 10"/>
                  <a:gd name="T85" fmla="*/ 3 h 3"/>
                  <a:gd name="T86" fmla="*/ 2 w 10"/>
                  <a:gd name="T87" fmla="*/ 3 h 3"/>
                  <a:gd name="T88" fmla="*/ 2 w 10"/>
                  <a:gd name="T89" fmla="*/ 3 h 3"/>
                  <a:gd name="T90" fmla="*/ 1 w 10"/>
                  <a:gd name="T91" fmla="*/ 3 h 3"/>
                  <a:gd name="T92" fmla="*/ 1 w 10"/>
                  <a:gd name="T93" fmla="*/ 3 h 3"/>
                  <a:gd name="T94" fmla="*/ 1 w 10"/>
                  <a:gd name="T95" fmla="*/ 3 h 3"/>
                  <a:gd name="T96" fmla="*/ 1 w 10"/>
                  <a:gd name="T97" fmla="*/ 3 h 3"/>
                  <a:gd name="T98" fmla="*/ 1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29" name="Freeform 2860"/>
              <p:cNvSpPr>
                <a:spLocks/>
              </p:cNvSpPr>
              <p:nvPr/>
            </p:nvSpPr>
            <p:spPr bwMode="auto">
              <a:xfrm>
                <a:off x="6719457" y="5333778"/>
                <a:ext cx="9843" cy="1968"/>
              </a:xfrm>
              <a:custGeom>
                <a:avLst/>
                <a:gdLst>
                  <a:gd name="T0" fmla="*/ 10 w 10"/>
                  <a:gd name="T1" fmla="*/ 0 h 2"/>
                  <a:gd name="T2" fmla="*/ 10 w 10"/>
                  <a:gd name="T3" fmla="*/ 0 h 2"/>
                  <a:gd name="T4" fmla="*/ 10 w 10"/>
                  <a:gd name="T5" fmla="*/ 0 h 2"/>
                  <a:gd name="T6" fmla="*/ 10 w 10"/>
                  <a:gd name="T7" fmla="*/ 1 h 2"/>
                  <a:gd name="T8" fmla="*/ 10 w 10"/>
                  <a:gd name="T9" fmla="*/ 1 h 2"/>
                  <a:gd name="T10" fmla="*/ 10 w 10"/>
                  <a:gd name="T11" fmla="*/ 1 h 2"/>
                  <a:gd name="T12" fmla="*/ 9 w 10"/>
                  <a:gd name="T13" fmla="*/ 1 h 2"/>
                  <a:gd name="T14" fmla="*/ 9 w 10"/>
                  <a:gd name="T15" fmla="*/ 1 h 2"/>
                  <a:gd name="T16" fmla="*/ 9 w 10"/>
                  <a:gd name="T17" fmla="*/ 1 h 2"/>
                  <a:gd name="T18" fmla="*/ 9 w 10"/>
                  <a:gd name="T19" fmla="*/ 1 h 2"/>
                  <a:gd name="T20" fmla="*/ 8 w 10"/>
                  <a:gd name="T21" fmla="*/ 1 h 2"/>
                  <a:gd name="T22" fmla="*/ 8 w 10"/>
                  <a:gd name="T23" fmla="*/ 1 h 2"/>
                  <a:gd name="T24" fmla="*/ 8 w 10"/>
                  <a:gd name="T25" fmla="*/ 1 h 2"/>
                  <a:gd name="T26" fmla="*/ 8 w 10"/>
                  <a:gd name="T27" fmla="*/ 1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7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2 h 2"/>
                  <a:gd name="T48" fmla="*/ 6 w 10"/>
                  <a:gd name="T49" fmla="*/ 2 h 2"/>
                  <a:gd name="T50" fmla="*/ 6 w 10"/>
                  <a:gd name="T51" fmla="*/ 2 h 2"/>
                  <a:gd name="T52" fmla="*/ 5 w 10"/>
                  <a:gd name="T53" fmla="*/ 2 h 2"/>
                  <a:gd name="T54" fmla="*/ 5 w 10"/>
                  <a:gd name="T55" fmla="*/ 2 h 2"/>
                  <a:gd name="T56" fmla="*/ 5 w 10"/>
                  <a:gd name="T57" fmla="*/ 2 h 2"/>
                  <a:gd name="T58" fmla="*/ 5 w 10"/>
                  <a:gd name="T59" fmla="*/ 2 h 2"/>
                  <a:gd name="T60" fmla="*/ 4 w 10"/>
                  <a:gd name="T61" fmla="*/ 2 h 2"/>
                  <a:gd name="T62" fmla="*/ 4 w 10"/>
                  <a:gd name="T63" fmla="*/ 2 h 2"/>
                  <a:gd name="T64" fmla="*/ 4 w 10"/>
                  <a:gd name="T65" fmla="*/ 2 h 2"/>
                  <a:gd name="T66" fmla="*/ 4 w 10"/>
                  <a:gd name="T67" fmla="*/ 2 h 2"/>
                  <a:gd name="T68" fmla="*/ 4 w 10"/>
                  <a:gd name="T69" fmla="*/ 2 h 2"/>
                  <a:gd name="T70" fmla="*/ 3 w 10"/>
                  <a:gd name="T71" fmla="*/ 2 h 2"/>
                  <a:gd name="T72" fmla="*/ 3 w 10"/>
                  <a:gd name="T73" fmla="*/ 2 h 2"/>
                  <a:gd name="T74" fmla="*/ 3 w 10"/>
                  <a:gd name="T75" fmla="*/ 2 h 2"/>
                  <a:gd name="T76" fmla="*/ 3 w 10"/>
                  <a:gd name="T77" fmla="*/ 2 h 2"/>
                  <a:gd name="T78" fmla="*/ 3 w 10"/>
                  <a:gd name="T79" fmla="*/ 2 h 2"/>
                  <a:gd name="T80" fmla="*/ 3 w 10"/>
                  <a:gd name="T81" fmla="*/ 2 h 2"/>
                  <a:gd name="T82" fmla="*/ 2 w 10"/>
                  <a:gd name="T83" fmla="*/ 2 h 2"/>
                  <a:gd name="T84" fmla="*/ 2 w 10"/>
                  <a:gd name="T85" fmla="*/ 2 h 2"/>
                  <a:gd name="T86" fmla="*/ 2 w 10"/>
                  <a:gd name="T87" fmla="*/ 2 h 2"/>
                  <a:gd name="T88" fmla="*/ 2 w 10"/>
                  <a:gd name="T89" fmla="*/ 2 h 2"/>
                  <a:gd name="T90" fmla="*/ 1 w 10"/>
                  <a:gd name="T91" fmla="*/ 2 h 2"/>
                  <a:gd name="T92" fmla="*/ 1 w 10"/>
                  <a:gd name="T93" fmla="*/ 2 h 2"/>
                  <a:gd name="T94" fmla="*/ 1 w 10"/>
                  <a:gd name="T95" fmla="*/ 2 h 2"/>
                  <a:gd name="T96" fmla="*/ 1 w 10"/>
                  <a:gd name="T97" fmla="*/ 2 h 2"/>
                  <a:gd name="T98" fmla="*/ 1 w 10"/>
                  <a:gd name="T99" fmla="*/ 2 h 2"/>
                  <a:gd name="T100" fmla="*/ 0 w 10"/>
                  <a:gd name="T101" fmla="*/ 2 h 2"/>
                  <a:gd name="T102" fmla="*/ 0 w 10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0" name="Freeform 2861"/>
              <p:cNvSpPr>
                <a:spLocks/>
              </p:cNvSpPr>
              <p:nvPr/>
            </p:nvSpPr>
            <p:spPr bwMode="auto">
              <a:xfrm>
                <a:off x="6709614" y="5335746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10 w 10"/>
                  <a:gd name="T9" fmla="*/ 0 h 1"/>
                  <a:gd name="T10" fmla="*/ 10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0 h 1"/>
                  <a:gd name="T18" fmla="*/ 9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7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6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4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3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1 w 10"/>
                  <a:gd name="T99" fmla="*/ 1 h 1"/>
                  <a:gd name="T100" fmla="*/ 1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1" name="Freeform 2862"/>
              <p:cNvSpPr>
                <a:spLocks/>
              </p:cNvSpPr>
              <p:nvPr/>
            </p:nvSpPr>
            <p:spPr bwMode="auto">
              <a:xfrm>
                <a:off x="6699772" y="5336731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5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3 w 11"/>
                  <a:gd name="T41" fmla="*/ 2 w 11"/>
                  <a:gd name="T42" fmla="*/ 2 w 11"/>
                  <a:gd name="T43" fmla="*/ 2 w 11"/>
                  <a:gd name="T44" fmla="*/ 2 w 11"/>
                  <a:gd name="T45" fmla="*/ 1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2" name="Freeform 2863"/>
              <p:cNvSpPr>
                <a:spLocks/>
              </p:cNvSpPr>
              <p:nvPr/>
            </p:nvSpPr>
            <p:spPr bwMode="auto">
              <a:xfrm>
                <a:off x="6689929" y="5336731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9 w 11"/>
                  <a:gd name="T7" fmla="*/ 9 w 11"/>
                  <a:gd name="T8" fmla="*/ 9 w 11"/>
                  <a:gd name="T9" fmla="*/ 9 w 11"/>
                  <a:gd name="T10" fmla="*/ 8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6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3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3" name="Freeform 2864"/>
              <p:cNvSpPr>
                <a:spLocks/>
              </p:cNvSpPr>
              <p:nvPr/>
            </p:nvSpPr>
            <p:spPr bwMode="auto">
              <a:xfrm>
                <a:off x="6680087" y="5336731"/>
                <a:ext cx="10827" cy="0"/>
              </a:xfrm>
              <a:custGeom>
                <a:avLst/>
                <a:gdLst>
                  <a:gd name="T0" fmla="*/ 11 w 11"/>
                  <a:gd name="T1" fmla="*/ 10 w 11"/>
                  <a:gd name="T2" fmla="*/ 10 w 11"/>
                  <a:gd name="T3" fmla="*/ 10 w 11"/>
                  <a:gd name="T4" fmla="*/ 10 w 11"/>
                  <a:gd name="T5" fmla="*/ 10 w 11"/>
                  <a:gd name="T6" fmla="*/ 10 w 11"/>
                  <a:gd name="T7" fmla="*/ 9 w 11"/>
                  <a:gd name="T8" fmla="*/ 9 w 11"/>
                  <a:gd name="T9" fmla="*/ 9 w 11"/>
                  <a:gd name="T10" fmla="*/ 9 w 11"/>
                  <a:gd name="T11" fmla="*/ 8 w 11"/>
                  <a:gd name="T12" fmla="*/ 8 w 11"/>
                  <a:gd name="T13" fmla="*/ 8 w 11"/>
                  <a:gd name="T14" fmla="*/ 8 w 11"/>
                  <a:gd name="T15" fmla="*/ 8 w 11"/>
                  <a:gd name="T16" fmla="*/ 7 w 11"/>
                  <a:gd name="T17" fmla="*/ 7 w 11"/>
                  <a:gd name="T18" fmla="*/ 7 w 11"/>
                  <a:gd name="T19" fmla="*/ 7 w 11"/>
                  <a:gd name="T20" fmla="*/ 7 w 11"/>
                  <a:gd name="T21" fmla="*/ 7 w 11"/>
                  <a:gd name="T22" fmla="*/ 6 w 11"/>
                  <a:gd name="T23" fmla="*/ 6 w 11"/>
                  <a:gd name="T24" fmla="*/ 6 w 11"/>
                  <a:gd name="T25" fmla="*/ 6 w 11"/>
                  <a:gd name="T26" fmla="*/ 6 w 11"/>
                  <a:gd name="T27" fmla="*/ 5 w 11"/>
                  <a:gd name="T28" fmla="*/ 5 w 11"/>
                  <a:gd name="T29" fmla="*/ 5 w 11"/>
                  <a:gd name="T30" fmla="*/ 5 w 11"/>
                  <a:gd name="T31" fmla="*/ 4 w 11"/>
                  <a:gd name="T32" fmla="*/ 4 w 11"/>
                  <a:gd name="T33" fmla="*/ 4 w 11"/>
                  <a:gd name="T34" fmla="*/ 4 w 11"/>
                  <a:gd name="T35" fmla="*/ 4 w 11"/>
                  <a:gd name="T36" fmla="*/ 4 w 11"/>
                  <a:gd name="T37" fmla="*/ 3 w 11"/>
                  <a:gd name="T38" fmla="*/ 3 w 11"/>
                  <a:gd name="T39" fmla="*/ 3 w 11"/>
                  <a:gd name="T40" fmla="*/ 3 w 11"/>
                  <a:gd name="T41" fmla="*/ 3 w 11"/>
                  <a:gd name="T42" fmla="*/ 2 w 11"/>
                  <a:gd name="T43" fmla="*/ 2 w 11"/>
                  <a:gd name="T44" fmla="*/ 2 w 11"/>
                  <a:gd name="T45" fmla="*/ 2 w 11"/>
                  <a:gd name="T46" fmla="*/ 1 w 11"/>
                  <a:gd name="T47" fmla="*/ 1 w 11"/>
                  <a:gd name="T48" fmla="*/ 1 w 11"/>
                  <a:gd name="T49" fmla="*/ 1 w 11"/>
                  <a:gd name="T50" fmla="*/ 1 w 11"/>
                  <a:gd name="T51" fmla="*/ 0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4" name="Freeform 2865"/>
              <p:cNvSpPr>
                <a:spLocks/>
              </p:cNvSpPr>
              <p:nvPr/>
            </p:nvSpPr>
            <p:spPr bwMode="auto">
              <a:xfrm>
                <a:off x="6671228" y="5336731"/>
                <a:ext cx="9843" cy="0"/>
              </a:xfrm>
              <a:custGeom>
                <a:avLst/>
                <a:gdLst>
                  <a:gd name="T0" fmla="*/ 10 w 10"/>
                  <a:gd name="T1" fmla="*/ 9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6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3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0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5" name="Freeform 2866"/>
              <p:cNvSpPr>
                <a:spLocks/>
              </p:cNvSpPr>
              <p:nvPr/>
            </p:nvSpPr>
            <p:spPr bwMode="auto">
              <a:xfrm>
                <a:off x="6661386" y="5336731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6" name="Freeform 2867"/>
              <p:cNvSpPr>
                <a:spLocks/>
              </p:cNvSpPr>
              <p:nvPr/>
            </p:nvSpPr>
            <p:spPr bwMode="auto">
              <a:xfrm>
                <a:off x="6651543" y="5336731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7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6 w 10"/>
                  <a:gd name="T35" fmla="*/ 0 h 1"/>
                  <a:gd name="T36" fmla="*/ 6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1 h 1"/>
                  <a:gd name="T44" fmla="*/ 5 w 10"/>
                  <a:gd name="T45" fmla="*/ 1 h 1"/>
                  <a:gd name="T46" fmla="*/ 5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3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2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0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7" name="Freeform 2868"/>
              <p:cNvSpPr>
                <a:spLocks/>
              </p:cNvSpPr>
              <p:nvPr/>
            </p:nvSpPr>
            <p:spPr bwMode="auto">
              <a:xfrm>
                <a:off x="6641701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8" name="Freeform 2869"/>
              <p:cNvSpPr>
                <a:spLocks/>
              </p:cNvSpPr>
              <p:nvPr/>
            </p:nvSpPr>
            <p:spPr bwMode="auto">
              <a:xfrm>
                <a:off x="6631858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39" name="Freeform 2870"/>
              <p:cNvSpPr>
                <a:spLocks/>
              </p:cNvSpPr>
              <p:nvPr/>
            </p:nvSpPr>
            <p:spPr bwMode="auto">
              <a:xfrm>
                <a:off x="6622016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0" name="Freeform 2871"/>
              <p:cNvSpPr>
                <a:spLocks/>
              </p:cNvSpPr>
              <p:nvPr/>
            </p:nvSpPr>
            <p:spPr bwMode="auto">
              <a:xfrm>
                <a:off x="6612173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1" name="Freeform 2872"/>
              <p:cNvSpPr>
                <a:spLocks/>
              </p:cNvSpPr>
              <p:nvPr/>
            </p:nvSpPr>
            <p:spPr bwMode="auto">
              <a:xfrm>
                <a:off x="6602331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2" name="Freeform 2873"/>
              <p:cNvSpPr>
                <a:spLocks/>
              </p:cNvSpPr>
              <p:nvPr/>
            </p:nvSpPr>
            <p:spPr bwMode="auto">
              <a:xfrm>
                <a:off x="6592488" y="5337715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9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6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3 w 10"/>
                  <a:gd name="T35" fmla="*/ 3 w 10"/>
                  <a:gd name="T36" fmla="*/ 3 w 10"/>
                  <a:gd name="T37" fmla="*/ 3 w 10"/>
                  <a:gd name="T38" fmla="*/ 3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3" name="Freeform 2874"/>
              <p:cNvSpPr>
                <a:spLocks/>
              </p:cNvSpPr>
              <p:nvPr/>
            </p:nvSpPr>
            <p:spPr bwMode="auto">
              <a:xfrm>
                <a:off x="6582646" y="5336731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0 h 1"/>
                  <a:gd name="T60" fmla="*/ 4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3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2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4" name="Freeform 2875"/>
              <p:cNvSpPr>
                <a:spLocks/>
              </p:cNvSpPr>
              <p:nvPr/>
            </p:nvSpPr>
            <p:spPr bwMode="auto">
              <a:xfrm>
                <a:off x="6572803" y="5335746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9 w 10"/>
                  <a:gd name="T9" fmla="*/ 1 h 1"/>
                  <a:gd name="T10" fmla="*/ 9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7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6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6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3 w 10"/>
                  <a:gd name="T69" fmla="*/ 0 h 1"/>
                  <a:gd name="T70" fmla="*/ 3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2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1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0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5" name="Freeform 2876"/>
              <p:cNvSpPr>
                <a:spLocks/>
              </p:cNvSpPr>
              <p:nvPr/>
            </p:nvSpPr>
            <p:spPr bwMode="auto">
              <a:xfrm>
                <a:off x="6562961" y="5333778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8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7 w 10"/>
                  <a:gd name="T29" fmla="*/ 2 h 2"/>
                  <a:gd name="T30" fmla="*/ 7 w 10"/>
                  <a:gd name="T31" fmla="*/ 2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4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0 h 2"/>
                  <a:gd name="T78" fmla="*/ 3 w 10"/>
                  <a:gd name="T79" fmla="*/ 0 h 2"/>
                  <a:gd name="T80" fmla="*/ 2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6" name="Freeform 2877"/>
              <p:cNvSpPr>
                <a:spLocks/>
              </p:cNvSpPr>
              <p:nvPr/>
            </p:nvSpPr>
            <p:spPr bwMode="auto">
              <a:xfrm>
                <a:off x="6553118" y="5331809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2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1 h 2"/>
                  <a:gd name="T78" fmla="*/ 3 w 10"/>
                  <a:gd name="T79" fmla="*/ 1 h 2"/>
                  <a:gd name="T80" fmla="*/ 2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7" name="Freeform 2878"/>
              <p:cNvSpPr>
                <a:spLocks/>
              </p:cNvSpPr>
              <p:nvPr/>
            </p:nvSpPr>
            <p:spPr bwMode="auto">
              <a:xfrm>
                <a:off x="6543276" y="5329841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9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2 h 2"/>
                  <a:gd name="T28" fmla="*/ 8 w 10"/>
                  <a:gd name="T29" fmla="*/ 2 h 2"/>
                  <a:gd name="T30" fmla="*/ 7 w 10"/>
                  <a:gd name="T31" fmla="*/ 2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3 w 10"/>
                  <a:gd name="T71" fmla="*/ 0 h 2"/>
                  <a:gd name="T72" fmla="*/ 3 w 10"/>
                  <a:gd name="T73" fmla="*/ 0 h 2"/>
                  <a:gd name="T74" fmla="*/ 3 w 10"/>
                  <a:gd name="T75" fmla="*/ 0 h 2"/>
                  <a:gd name="T76" fmla="*/ 3 w 10"/>
                  <a:gd name="T77" fmla="*/ 0 h 2"/>
                  <a:gd name="T78" fmla="*/ 3 w 10"/>
                  <a:gd name="T79" fmla="*/ 0 h 2"/>
                  <a:gd name="T80" fmla="*/ 3 w 10"/>
                  <a:gd name="T81" fmla="*/ 0 h 2"/>
                  <a:gd name="T82" fmla="*/ 2 w 10"/>
                  <a:gd name="T83" fmla="*/ 0 h 2"/>
                  <a:gd name="T84" fmla="*/ 2 w 10"/>
                  <a:gd name="T85" fmla="*/ 0 h 2"/>
                  <a:gd name="T86" fmla="*/ 2 w 10"/>
                  <a:gd name="T87" fmla="*/ 0 h 2"/>
                  <a:gd name="T88" fmla="*/ 2 w 10"/>
                  <a:gd name="T89" fmla="*/ 0 h 2"/>
                  <a:gd name="T90" fmla="*/ 2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0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8" name="Freeform 2879"/>
              <p:cNvSpPr>
                <a:spLocks/>
              </p:cNvSpPr>
              <p:nvPr/>
            </p:nvSpPr>
            <p:spPr bwMode="auto">
              <a:xfrm>
                <a:off x="6533433" y="5327872"/>
                <a:ext cx="9843" cy="1968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10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10 w 10"/>
                  <a:gd name="T11" fmla="*/ 2 h 2"/>
                  <a:gd name="T12" fmla="*/ 9 w 10"/>
                  <a:gd name="T13" fmla="*/ 2 h 2"/>
                  <a:gd name="T14" fmla="*/ 9 w 10"/>
                  <a:gd name="T15" fmla="*/ 2 h 2"/>
                  <a:gd name="T16" fmla="*/ 9 w 10"/>
                  <a:gd name="T17" fmla="*/ 2 h 2"/>
                  <a:gd name="T18" fmla="*/ 9 w 10"/>
                  <a:gd name="T19" fmla="*/ 2 h 2"/>
                  <a:gd name="T20" fmla="*/ 9 w 10"/>
                  <a:gd name="T21" fmla="*/ 2 h 2"/>
                  <a:gd name="T22" fmla="*/ 8 w 10"/>
                  <a:gd name="T23" fmla="*/ 2 h 2"/>
                  <a:gd name="T24" fmla="*/ 8 w 10"/>
                  <a:gd name="T25" fmla="*/ 2 h 2"/>
                  <a:gd name="T26" fmla="*/ 8 w 10"/>
                  <a:gd name="T27" fmla="*/ 1 h 2"/>
                  <a:gd name="T28" fmla="*/ 8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7 w 10"/>
                  <a:gd name="T35" fmla="*/ 1 h 2"/>
                  <a:gd name="T36" fmla="*/ 7 w 10"/>
                  <a:gd name="T37" fmla="*/ 1 h 2"/>
                  <a:gd name="T38" fmla="*/ 7 w 10"/>
                  <a:gd name="T39" fmla="*/ 1 h 2"/>
                  <a:gd name="T40" fmla="*/ 7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6 w 10"/>
                  <a:gd name="T47" fmla="*/ 1 h 2"/>
                  <a:gd name="T48" fmla="*/ 6 w 10"/>
                  <a:gd name="T49" fmla="*/ 1 h 2"/>
                  <a:gd name="T50" fmla="*/ 6 w 10"/>
                  <a:gd name="T51" fmla="*/ 1 h 2"/>
                  <a:gd name="T52" fmla="*/ 5 w 10"/>
                  <a:gd name="T53" fmla="*/ 1 h 2"/>
                  <a:gd name="T54" fmla="*/ 5 w 10"/>
                  <a:gd name="T55" fmla="*/ 1 h 2"/>
                  <a:gd name="T56" fmla="*/ 5 w 10"/>
                  <a:gd name="T57" fmla="*/ 1 h 2"/>
                  <a:gd name="T58" fmla="*/ 5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4 w 10"/>
                  <a:gd name="T65" fmla="*/ 1 h 2"/>
                  <a:gd name="T66" fmla="*/ 4 w 10"/>
                  <a:gd name="T67" fmla="*/ 1 h 2"/>
                  <a:gd name="T68" fmla="*/ 4 w 10"/>
                  <a:gd name="T69" fmla="*/ 1 h 2"/>
                  <a:gd name="T70" fmla="*/ 4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3 w 10"/>
                  <a:gd name="T77" fmla="*/ 1 h 2"/>
                  <a:gd name="T78" fmla="*/ 3 w 10"/>
                  <a:gd name="T79" fmla="*/ 1 h 2"/>
                  <a:gd name="T80" fmla="*/ 3 w 10"/>
                  <a:gd name="T81" fmla="*/ 1 h 2"/>
                  <a:gd name="T82" fmla="*/ 2 w 10"/>
                  <a:gd name="T83" fmla="*/ 1 h 2"/>
                  <a:gd name="T84" fmla="*/ 2 w 10"/>
                  <a:gd name="T85" fmla="*/ 1 h 2"/>
                  <a:gd name="T86" fmla="*/ 2 w 10"/>
                  <a:gd name="T87" fmla="*/ 0 h 2"/>
                  <a:gd name="T88" fmla="*/ 2 w 10"/>
                  <a:gd name="T89" fmla="*/ 0 h 2"/>
                  <a:gd name="T90" fmla="*/ 1 w 10"/>
                  <a:gd name="T91" fmla="*/ 0 h 2"/>
                  <a:gd name="T92" fmla="*/ 1 w 10"/>
                  <a:gd name="T93" fmla="*/ 0 h 2"/>
                  <a:gd name="T94" fmla="*/ 1 w 10"/>
                  <a:gd name="T95" fmla="*/ 0 h 2"/>
                  <a:gd name="T96" fmla="*/ 1 w 10"/>
                  <a:gd name="T97" fmla="*/ 0 h 2"/>
                  <a:gd name="T98" fmla="*/ 1 w 10"/>
                  <a:gd name="T99" fmla="*/ 0 h 2"/>
                  <a:gd name="T100" fmla="*/ 1 w 10"/>
                  <a:gd name="T101" fmla="*/ 0 h 2"/>
                  <a:gd name="T102" fmla="*/ 0 w 10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49" name="Freeform 2880"/>
              <p:cNvSpPr>
                <a:spLocks/>
              </p:cNvSpPr>
              <p:nvPr/>
            </p:nvSpPr>
            <p:spPr bwMode="auto">
              <a:xfrm>
                <a:off x="6523591" y="5326888"/>
                <a:ext cx="10827" cy="985"/>
              </a:xfrm>
              <a:custGeom>
                <a:avLst/>
                <a:gdLst>
                  <a:gd name="T0" fmla="*/ 11 w 11"/>
                  <a:gd name="T1" fmla="*/ 1 h 1"/>
                  <a:gd name="T2" fmla="*/ 10 w 11"/>
                  <a:gd name="T3" fmla="*/ 1 h 1"/>
                  <a:gd name="T4" fmla="*/ 10 w 11"/>
                  <a:gd name="T5" fmla="*/ 1 h 1"/>
                  <a:gd name="T6" fmla="*/ 10 w 11"/>
                  <a:gd name="T7" fmla="*/ 1 h 1"/>
                  <a:gd name="T8" fmla="*/ 10 w 11"/>
                  <a:gd name="T9" fmla="*/ 1 h 1"/>
                  <a:gd name="T10" fmla="*/ 10 w 11"/>
                  <a:gd name="T11" fmla="*/ 1 h 1"/>
                  <a:gd name="T12" fmla="*/ 9 w 11"/>
                  <a:gd name="T13" fmla="*/ 1 h 1"/>
                  <a:gd name="T14" fmla="*/ 9 w 11"/>
                  <a:gd name="T15" fmla="*/ 1 h 1"/>
                  <a:gd name="T16" fmla="*/ 9 w 11"/>
                  <a:gd name="T17" fmla="*/ 1 h 1"/>
                  <a:gd name="T18" fmla="*/ 9 w 11"/>
                  <a:gd name="T19" fmla="*/ 1 h 1"/>
                  <a:gd name="T20" fmla="*/ 9 w 11"/>
                  <a:gd name="T21" fmla="*/ 1 h 1"/>
                  <a:gd name="T22" fmla="*/ 9 w 11"/>
                  <a:gd name="T23" fmla="*/ 1 h 1"/>
                  <a:gd name="T24" fmla="*/ 8 w 11"/>
                  <a:gd name="T25" fmla="*/ 1 h 1"/>
                  <a:gd name="T26" fmla="*/ 8 w 11"/>
                  <a:gd name="T27" fmla="*/ 1 h 1"/>
                  <a:gd name="T28" fmla="*/ 8 w 11"/>
                  <a:gd name="T29" fmla="*/ 1 h 1"/>
                  <a:gd name="T30" fmla="*/ 8 w 11"/>
                  <a:gd name="T31" fmla="*/ 1 h 1"/>
                  <a:gd name="T32" fmla="*/ 7 w 11"/>
                  <a:gd name="T33" fmla="*/ 1 h 1"/>
                  <a:gd name="T34" fmla="*/ 7 w 11"/>
                  <a:gd name="T35" fmla="*/ 0 h 1"/>
                  <a:gd name="T36" fmla="*/ 7 w 11"/>
                  <a:gd name="T37" fmla="*/ 0 h 1"/>
                  <a:gd name="T38" fmla="*/ 7 w 11"/>
                  <a:gd name="T39" fmla="*/ 0 h 1"/>
                  <a:gd name="T40" fmla="*/ 7 w 11"/>
                  <a:gd name="T41" fmla="*/ 0 h 1"/>
                  <a:gd name="T42" fmla="*/ 6 w 11"/>
                  <a:gd name="T43" fmla="*/ 0 h 1"/>
                  <a:gd name="T44" fmla="*/ 6 w 11"/>
                  <a:gd name="T45" fmla="*/ 0 h 1"/>
                  <a:gd name="T46" fmla="*/ 6 w 11"/>
                  <a:gd name="T47" fmla="*/ 0 h 1"/>
                  <a:gd name="T48" fmla="*/ 6 w 11"/>
                  <a:gd name="T49" fmla="*/ 0 h 1"/>
                  <a:gd name="T50" fmla="*/ 6 w 11"/>
                  <a:gd name="T51" fmla="*/ 0 h 1"/>
                  <a:gd name="T52" fmla="*/ 5 w 11"/>
                  <a:gd name="T53" fmla="*/ 0 h 1"/>
                  <a:gd name="T54" fmla="*/ 5 w 11"/>
                  <a:gd name="T55" fmla="*/ 0 h 1"/>
                  <a:gd name="T56" fmla="*/ 5 w 11"/>
                  <a:gd name="T57" fmla="*/ 0 h 1"/>
                  <a:gd name="T58" fmla="*/ 5 w 11"/>
                  <a:gd name="T59" fmla="*/ 0 h 1"/>
                  <a:gd name="T60" fmla="*/ 5 w 11"/>
                  <a:gd name="T61" fmla="*/ 0 h 1"/>
                  <a:gd name="T62" fmla="*/ 4 w 11"/>
                  <a:gd name="T63" fmla="*/ 0 h 1"/>
                  <a:gd name="T64" fmla="*/ 4 w 11"/>
                  <a:gd name="T65" fmla="*/ 0 h 1"/>
                  <a:gd name="T66" fmla="*/ 4 w 11"/>
                  <a:gd name="T67" fmla="*/ 0 h 1"/>
                  <a:gd name="T68" fmla="*/ 4 w 11"/>
                  <a:gd name="T69" fmla="*/ 0 h 1"/>
                  <a:gd name="T70" fmla="*/ 4 w 11"/>
                  <a:gd name="T71" fmla="*/ 0 h 1"/>
                  <a:gd name="T72" fmla="*/ 3 w 11"/>
                  <a:gd name="T73" fmla="*/ 0 h 1"/>
                  <a:gd name="T74" fmla="*/ 3 w 11"/>
                  <a:gd name="T75" fmla="*/ 0 h 1"/>
                  <a:gd name="T76" fmla="*/ 3 w 11"/>
                  <a:gd name="T77" fmla="*/ 0 h 1"/>
                  <a:gd name="T78" fmla="*/ 3 w 11"/>
                  <a:gd name="T79" fmla="*/ 0 h 1"/>
                  <a:gd name="T80" fmla="*/ 3 w 11"/>
                  <a:gd name="T81" fmla="*/ 0 h 1"/>
                  <a:gd name="T82" fmla="*/ 2 w 11"/>
                  <a:gd name="T83" fmla="*/ 0 h 1"/>
                  <a:gd name="T84" fmla="*/ 2 w 11"/>
                  <a:gd name="T85" fmla="*/ 0 h 1"/>
                  <a:gd name="T86" fmla="*/ 2 w 11"/>
                  <a:gd name="T87" fmla="*/ 0 h 1"/>
                  <a:gd name="T88" fmla="*/ 2 w 11"/>
                  <a:gd name="T89" fmla="*/ 0 h 1"/>
                  <a:gd name="T90" fmla="*/ 2 w 11"/>
                  <a:gd name="T91" fmla="*/ 0 h 1"/>
                  <a:gd name="T92" fmla="*/ 1 w 11"/>
                  <a:gd name="T93" fmla="*/ 0 h 1"/>
                  <a:gd name="T94" fmla="*/ 1 w 11"/>
                  <a:gd name="T95" fmla="*/ 0 h 1"/>
                  <a:gd name="T96" fmla="*/ 1 w 11"/>
                  <a:gd name="T97" fmla="*/ 0 h 1"/>
                  <a:gd name="T98" fmla="*/ 1 w 11"/>
                  <a:gd name="T99" fmla="*/ 0 h 1"/>
                  <a:gd name="T100" fmla="*/ 1 w 11"/>
                  <a:gd name="T101" fmla="*/ 0 h 1"/>
                  <a:gd name="T102" fmla="*/ 0 w 11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0" name="Freeform 2881"/>
              <p:cNvSpPr>
                <a:spLocks/>
              </p:cNvSpPr>
              <p:nvPr/>
            </p:nvSpPr>
            <p:spPr bwMode="auto">
              <a:xfrm>
                <a:off x="6513748" y="5324920"/>
                <a:ext cx="10827" cy="1968"/>
              </a:xfrm>
              <a:custGeom>
                <a:avLst/>
                <a:gdLst>
                  <a:gd name="T0" fmla="*/ 11 w 11"/>
                  <a:gd name="T1" fmla="*/ 2 h 2"/>
                  <a:gd name="T2" fmla="*/ 10 w 11"/>
                  <a:gd name="T3" fmla="*/ 2 h 2"/>
                  <a:gd name="T4" fmla="*/ 10 w 11"/>
                  <a:gd name="T5" fmla="*/ 2 h 2"/>
                  <a:gd name="T6" fmla="*/ 10 w 11"/>
                  <a:gd name="T7" fmla="*/ 1 h 2"/>
                  <a:gd name="T8" fmla="*/ 10 w 11"/>
                  <a:gd name="T9" fmla="*/ 1 h 2"/>
                  <a:gd name="T10" fmla="*/ 10 w 11"/>
                  <a:gd name="T11" fmla="*/ 1 h 2"/>
                  <a:gd name="T12" fmla="*/ 9 w 11"/>
                  <a:gd name="T13" fmla="*/ 1 h 2"/>
                  <a:gd name="T14" fmla="*/ 9 w 11"/>
                  <a:gd name="T15" fmla="*/ 1 h 2"/>
                  <a:gd name="T16" fmla="*/ 9 w 11"/>
                  <a:gd name="T17" fmla="*/ 1 h 2"/>
                  <a:gd name="T18" fmla="*/ 9 w 11"/>
                  <a:gd name="T19" fmla="*/ 1 h 2"/>
                  <a:gd name="T20" fmla="*/ 9 w 11"/>
                  <a:gd name="T21" fmla="*/ 1 h 2"/>
                  <a:gd name="T22" fmla="*/ 9 w 11"/>
                  <a:gd name="T23" fmla="*/ 1 h 2"/>
                  <a:gd name="T24" fmla="*/ 8 w 11"/>
                  <a:gd name="T25" fmla="*/ 1 h 2"/>
                  <a:gd name="T26" fmla="*/ 8 w 11"/>
                  <a:gd name="T27" fmla="*/ 1 h 2"/>
                  <a:gd name="T28" fmla="*/ 8 w 11"/>
                  <a:gd name="T29" fmla="*/ 1 h 2"/>
                  <a:gd name="T30" fmla="*/ 8 w 11"/>
                  <a:gd name="T31" fmla="*/ 1 h 2"/>
                  <a:gd name="T32" fmla="*/ 7 w 11"/>
                  <a:gd name="T33" fmla="*/ 1 h 2"/>
                  <a:gd name="T34" fmla="*/ 7 w 11"/>
                  <a:gd name="T35" fmla="*/ 1 h 2"/>
                  <a:gd name="T36" fmla="*/ 7 w 11"/>
                  <a:gd name="T37" fmla="*/ 1 h 2"/>
                  <a:gd name="T38" fmla="*/ 7 w 11"/>
                  <a:gd name="T39" fmla="*/ 1 h 2"/>
                  <a:gd name="T40" fmla="*/ 7 w 11"/>
                  <a:gd name="T41" fmla="*/ 1 h 2"/>
                  <a:gd name="T42" fmla="*/ 6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6 w 11"/>
                  <a:gd name="T51" fmla="*/ 1 h 2"/>
                  <a:gd name="T52" fmla="*/ 6 w 11"/>
                  <a:gd name="T53" fmla="*/ 1 h 2"/>
                  <a:gd name="T54" fmla="*/ 5 w 11"/>
                  <a:gd name="T55" fmla="*/ 1 h 2"/>
                  <a:gd name="T56" fmla="*/ 5 w 11"/>
                  <a:gd name="T57" fmla="*/ 1 h 2"/>
                  <a:gd name="T58" fmla="*/ 5 w 11"/>
                  <a:gd name="T59" fmla="*/ 1 h 2"/>
                  <a:gd name="T60" fmla="*/ 5 w 11"/>
                  <a:gd name="T61" fmla="*/ 1 h 2"/>
                  <a:gd name="T62" fmla="*/ 4 w 11"/>
                  <a:gd name="T63" fmla="*/ 1 h 2"/>
                  <a:gd name="T64" fmla="*/ 4 w 11"/>
                  <a:gd name="T65" fmla="*/ 1 h 2"/>
                  <a:gd name="T66" fmla="*/ 4 w 11"/>
                  <a:gd name="T67" fmla="*/ 1 h 2"/>
                  <a:gd name="T68" fmla="*/ 4 w 11"/>
                  <a:gd name="T69" fmla="*/ 1 h 2"/>
                  <a:gd name="T70" fmla="*/ 4 w 11"/>
                  <a:gd name="T71" fmla="*/ 1 h 2"/>
                  <a:gd name="T72" fmla="*/ 3 w 11"/>
                  <a:gd name="T73" fmla="*/ 1 h 2"/>
                  <a:gd name="T74" fmla="*/ 3 w 11"/>
                  <a:gd name="T75" fmla="*/ 0 h 2"/>
                  <a:gd name="T76" fmla="*/ 3 w 11"/>
                  <a:gd name="T77" fmla="*/ 0 h 2"/>
                  <a:gd name="T78" fmla="*/ 3 w 11"/>
                  <a:gd name="T79" fmla="*/ 0 h 2"/>
                  <a:gd name="T80" fmla="*/ 3 w 11"/>
                  <a:gd name="T81" fmla="*/ 0 h 2"/>
                  <a:gd name="T82" fmla="*/ 3 w 11"/>
                  <a:gd name="T83" fmla="*/ 0 h 2"/>
                  <a:gd name="T84" fmla="*/ 2 w 11"/>
                  <a:gd name="T85" fmla="*/ 0 h 2"/>
                  <a:gd name="T86" fmla="*/ 2 w 11"/>
                  <a:gd name="T87" fmla="*/ 0 h 2"/>
                  <a:gd name="T88" fmla="*/ 2 w 11"/>
                  <a:gd name="T89" fmla="*/ 0 h 2"/>
                  <a:gd name="T90" fmla="*/ 2 w 11"/>
                  <a:gd name="T91" fmla="*/ 0 h 2"/>
                  <a:gd name="T92" fmla="*/ 1 w 11"/>
                  <a:gd name="T93" fmla="*/ 0 h 2"/>
                  <a:gd name="T94" fmla="*/ 1 w 11"/>
                  <a:gd name="T95" fmla="*/ 0 h 2"/>
                  <a:gd name="T96" fmla="*/ 1 w 11"/>
                  <a:gd name="T97" fmla="*/ 0 h 2"/>
                  <a:gd name="T98" fmla="*/ 1 w 11"/>
                  <a:gd name="T99" fmla="*/ 0 h 2"/>
                  <a:gd name="T100" fmla="*/ 1 w 11"/>
                  <a:gd name="T101" fmla="*/ 0 h 2"/>
                  <a:gd name="T102" fmla="*/ 0 w 11"/>
                  <a:gd name="T10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">
                    <a:moveTo>
                      <a:pt x="11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1" name="Freeform 2882"/>
              <p:cNvSpPr>
                <a:spLocks/>
              </p:cNvSpPr>
              <p:nvPr/>
            </p:nvSpPr>
            <p:spPr bwMode="auto">
              <a:xfrm>
                <a:off x="6504890" y="5321967"/>
                <a:ext cx="9843" cy="2953"/>
              </a:xfrm>
              <a:custGeom>
                <a:avLst/>
                <a:gdLst>
                  <a:gd name="T0" fmla="*/ 10 w 10"/>
                  <a:gd name="T1" fmla="*/ 3 h 3"/>
                  <a:gd name="T2" fmla="*/ 9 w 10"/>
                  <a:gd name="T3" fmla="*/ 3 h 3"/>
                  <a:gd name="T4" fmla="*/ 9 w 10"/>
                  <a:gd name="T5" fmla="*/ 3 h 3"/>
                  <a:gd name="T6" fmla="*/ 9 w 10"/>
                  <a:gd name="T7" fmla="*/ 3 h 3"/>
                  <a:gd name="T8" fmla="*/ 9 w 10"/>
                  <a:gd name="T9" fmla="*/ 3 h 3"/>
                  <a:gd name="T10" fmla="*/ 9 w 10"/>
                  <a:gd name="T11" fmla="*/ 3 h 3"/>
                  <a:gd name="T12" fmla="*/ 9 w 10"/>
                  <a:gd name="T13" fmla="*/ 3 h 3"/>
                  <a:gd name="T14" fmla="*/ 8 w 10"/>
                  <a:gd name="T15" fmla="*/ 3 h 3"/>
                  <a:gd name="T16" fmla="*/ 8 w 10"/>
                  <a:gd name="T17" fmla="*/ 3 h 3"/>
                  <a:gd name="T18" fmla="*/ 8 w 10"/>
                  <a:gd name="T19" fmla="*/ 2 h 3"/>
                  <a:gd name="T20" fmla="*/ 8 w 10"/>
                  <a:gd name="T21" fmla="*/ 2 h 3"/>
                  <a:gd name="T22" fmla="*/ 8 w 10"/>
                  <a:gd name="T23" fmla="*/ 2 h 3"/>
                  <a:gd name="T24" fmla="*/ 7 w 10"/>
                  <a:gd name="T25" fmla="*/ 2 h 3"/>
                  <a:gd name="T26" fmla="*/ 7 w 10"/>
                  <a:gd name="T27" fmla="*/ 2 h 3"/>
                  <a:gd name="T28" fmla="*/ 7 w 10"/>
                  <a:gd name="T29" fmla="*/ 2 h 3"/>
                  <a:gd name="T30" fmla="*/ 7 w 10"/>
                  <a:gd name="T31" fmla="*/ 2 h 3"/>
                  <a:gd name="T32" fmla="*/ 6 w 10"/>
                  <a:gd name="T33" fmla="*/ 2 h 3"/>
                  <a:gd name="T34" fmla="*/ 6 w 10"/>
                  <a:gd name="T35" fmla="*/ 2 h 3"/>
                  <a:gd name="T36" fmla="*/ 6 w 10"/>
                  <a:gd name="T37" fmla="*/ 2 h 3"/>
                  <a:gd name="T38" fmla="*/ 6 w 10"/>
                  <a:gd name="T39" fmla="*/ 2 h 3"/>
                  <a:gd name="T40" fmla="*/ 6 w 10"/>
                  <a:gd name="T41" fmla="*/ 2 h 3"/>
                  <a:gd name="T42" fmla="*/ 6 w 10"/>
                  <a:gd name="T43" fmla="*/ 2 h 3"/>
                  <a:gd name="T44" fmla="*/ 5 w 10"/>
                  <a:gd name="T45" fmla="*/ 2 h 3"/>
                  <a:gd name="T46" fmla="*/ 5 w 10"/>
                  <a:gd name="T47" fmla="*/ 2 h 3"/>
                  <a:gd name="T48" fmla="*/ 5 w 10"/>
                  <a:gd name="T49" fmla="*/ 2 h 3"/>
                  <a:gd name="T50" fmla="*/ 5 w 10"/>
                  <a:gd name="T51" fmla="*/ 2 h 3"/>
                  <a:gd name="T52" fmla="*/ 5 w 10"/>
                  <a:gd name="T53" fmla="*/ 2 h 3"/>
                  <a:gd name="T54" fmla="*/ 4 w 10"/>
                  <a:gd name="T55" fmla="*/ 2 h 3"/>
                  <a:gd name="T56" fmla="*/ 4 w 10"/>
                  <a:gd name="T57" fmla="*/ 2 h 3"/>
                  <a:gd name="T58" fmla="*/ 4 w 10"/>
                  <a:gd name="T59" fmla="*/ 2 h 3"/>
                  <a:gd name="T60" fmla="*/ 4 w 10"/>
                  <a:gd name="T61" fmla="*/ 2 h 3"/>
                  <a:gd name="T62" fmla="*/ 3 w 10"/>
                  <a:gd name="T63" fmla="*/ 2 h 3"/>
                  <a:gd name="T64" fmla="*/ 3 w 10"/>
                  <a:gd name="T65" fmla="*/ 2 h 3"/>
                  <a:gd name="T66" fmla="*/ 3 w 10"/>
                  <a:gd name="T67" fmla="*/ 1 h 3"/>
                  <a:gd name="T68" fmla="*/ 3 w 10"/>
                  <a:gd name="T69" fmla="*/ 1 h 3"/>
                  <a:gd name="T70" fmla="*/ 3 w 10"/>
                  <a:gd name="T71" fmla="*/ 1 h 3"/>
                  <a:gd name="T72" fmla="*/ 3 w 10"/>
                  <a:gd name="T73" fmla="*/ 1 h 3"/>
                  <a:gd name="T74" fmla="*/ 2 w 10"/>
                  <a:gd name="T75" fmla="*/ 1 h 3"/>
                  <a:gd name="T76" fmla="*/ 2 w 10"/>
                  <a:gd name="T77" fmla="*/ 1 h 3"/>
                  <a:gd name="T78" fmla="*/ 2 w 10"/>
                  <a:gd name="T79" fmla="*/ 1 h 3"/>
                  <a:gd name="T80" fmla="*/ 2 w 10"/>
                  <a:gd name="T81" fmla="*/ 1 h 3"/>
                  <a:gd name="T82" fmla="*/ 2 w 10"/>
                  <a:gd name="T83" fmla="*/ 1 h 3"/>
                  <a:gd name="T84" fmla="*/ 1 w 10"/>
                  <a:gd name="T85" fmla="*/ 1 h 3"/>
                  <a:gd name="T86" fmla="*/ 1 w 10"/>
                  <a:gd name="T87" fmla="*/ 1 h 3"/>
                  <a:gd name="T88" fmla="*/ 1 w 10"/>
                  <a:gd name="T89" fmla="*/ 1 h 3"/>
                  <a:gd name="T90" fmla="*/ 1 w 10"/>
                  <a:gd name="T91" fmla="*/ 1 h 3"/>
                  <a:gd name="T92" fmla="*/ 0 w 10"/>
                  <a:gd name="T93" fmla="*/ 1 h 3"/>
                  <a:gd name="T94" fmla="*/ 0 w 10"/>
                  <a:gd name="T95" fmla="*/ 1 h 3"/>
                  <a:gd name="T96" fmla="*/ 0 w 10"/>
                  <a:gd name="T97" fmla="*/ 1 h 3"/>
                  <a:gd name="T98" fmla="*/ 0 w 10"/>
                  <a:gd name="T99" fmla="*/ 1 h 3"/>
                  <a:gd name="T100" fmla="*/ 0 w 10"/>
                  <a:gd name="T101" fmla="*/ 1 h 3"/>
                  <a:gd name="T102" fmla="*/ 0 w 10"/>
                  <a:gd name="T10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2" name="Freeform 2883"/>
              <p:cNvSpPr>
                <a:spLocks/>
              </p:cNvSpPr>
              <p:nvPr/>
            </p:nvSpPr>
            <p:spPr bwMode="auto">
              <a:xfrm>
                <a:off x="6495048" y="5318030"/>
                <a:ext cx="9843" cy="4922"/>
              </a:xfrm>
              <a:custGeom>
                <a:avLst/>
                <a:gdLst>
                  <a:gd name="T0" fmla="*/ 10 w 10"/>
                  <a:gd name="T1" fmla="*/ 5 h 5"/>
                  <a:gd name="T2" fmla="*/ 10 w 10"/>
                  <a:gd name="T3" fmla="*/ 4 h 5"/>
                  <a:gd name="T4" fmla="*/ 9 w 10"/>
                  <a:gd name="T5" fmla="*/ 4 h 5"/>
                  <a:gd name="T6" fmla="*/ 9 w 10"/>
                  <a:gd name="T7" fmla="*/ 4 h 5"/>
                  <a:gd name="T8" fmla="*/ 9 w 10"/>
                  <a:gd name="T9" fmla="*/ 4 h 5"/>
                  <a:gd name="T10" fmla="*/ 9 w 10"/>
                  <a:gd name="T11" fmla="*/ 4 h 5"/>
                  <a:gd name="T12" fmla="*/ 9 w 10"/>
                  <a:gd name="T13" fmla="*/ 4 h 5"/>
                  <a:gd name="T14" fmla="*/ 8 w 10"/>
                  <a:gd name="T15" fmla="*/ 4 h 5"/>
                  <a:gd name="T16" fmla="*/ 8 w 10"/>
                  <a:gd name="T17" fmla="*/ 4 h 5"/>
                  <a:gd name="T18" fmla="*/ 8 w 10"/>
                  <a:gd name="T19" fmla="*/ 4 h 5"/>
                  <a:gd name="T20" fmla="*/ 8 w 10"/>
                  <a:gd name="T21" fmla="*/ 4 h 5"/>
                  <a:gd name="T22" fmla="*/ 8 w 10"/>
                  <a:gd name="T23" fmla="*/ 4 h 5"/>
                  <a:gd name="T24" fmla="*/ 8 w 10"/>
                  <a:gd name="T25" fmla="*/ 4 h 5"/>
                  <a:gd name="T26" fmla="*/ 7 w 10"/>
                  <a:gd name="T27" fmla="*/ 3 h 5"/>
                  <a:gd name="T28" fmla="*/ 7 w 10"/>
                  <a:gd name="T29" fmla="*/ 3 h 5"/>
                  <a:gd name="T30" fmla="*/ 7 w 10"/>
                  <a:gd name="T31" fmla="*/ 3 h 5"/>
                  <a:gd name="T32" fmla="*/ 7 w 10"/>
                  <a:gd name="T33" fmla="*/ 3 h 5"/>
                  <a:gd name="T34" fmla="*/ 6 w 10"/>
                  <a:gd name="T35" fmla="*/ 3 h 5"/>
                  <a:gd name="T36" fmla="*/ 6 w 10"/>
                  <a:gd name="T37" fmla="*/ 3 h 5"/>
                  <a:gd name="T38" fmla="*/ 6 w 10"/>
                  <a:gd name="T39" fmla="*/ 3 h 5"/>
                  <a:gd name="T40" fmla="*/ 6 w 10"/>
                  <a:gd name="T41" fmla="*/ 3 h 5"/>
                  <a:gd name="T42" fmla="*/ 6 w 10"/>
                  <a:gd name="T43" fmla="*/ 3 h 5"/>
                  <a:gd name="T44" fmla="*/ 5 w 10"/>
                  <a:gd name="T45" fmla="*/ 3 h 5"/>
                  <a:gd name="T46" fmla="*/ 5 w 10"/>
                  <a:gd name="T47" fmla="*/ 3 h 5"/>
                  <a:gd name="T48" fmla="*/ 5 w 10"/>
                  <a:gd name="T49" fmla="*/ 3 h 5"/>
                  <a:gd name="T50" fmla="*/ 5 w 10"/>
                  <a:gd name="T51" fmla="*/ 3 h 5"/>
                  <a:gd name="T52" fmla="*/ 5 w 10"/>
                  <a:gd name="T53" fmla="*/ 2 h 5"/>
                  <a:gd name="T54" fmla="*/ 5 w 10"/>
                  <a:gd name="T55" fmla="*/ 2 h 5"/>
                  <a:gd name="T56" fmla="*/ 4 w 10"/>
                  <a:gd name="T57" fmla="*/ 2 h 5"/>
                  <a:gd name="T58" fmla="*/ 4 w 10"/>
                  <a:gd name="T59" fmla="*/ 2 h 5"/>
                  <a:gd name="T60" fmla="*/ 4 w 10"/>
                  <a:gd name="T61" fmla="*/ 2 h 5"/>
                  <a:gd name="T62" fmla="*/ 4 w 10"/>
                  <a:gd name="T63" fmla="*/ 2 h 5"/>
                  <a:gd name="T64" fmla="*/ 3 w 10"/>
                  <a:gd name="T65" fmla="*/ 2 h 5"/>
                  <a:gd name="T66" fmla="*/ 3 w 10"/>
                  <a:gd name="T67" fmla="*/ 2 h 5"/>
                  <a:gd name="T68" fmla="*/ 3 w 10"/>
                  <a:gd name="T69" fmla="*/ 2 h 5"/>
                  <a:gd name="T70" fmla="*/ 3 w 10"/>
                  <a:gd name="T71" fmla="*/ 2 h 5"/>
                  <a:gd name="T72" fmla="*/ 3 w 10"/>
                  <a:gd name="T73" fmla="*/ 2 h 5"/>
                  <a:gd name="T74" fmla="*/ 2 w 10"/>
                  <a:gd name="T75" fmla="*/ 1 h 5"/>
                  <a:gd name="T76" fmla="*/ 2 w 10"/>
                  <a:gd name="T77" fmla="*/ 1 h 5"/>
                  <a:gd name="T78" fmla="*/ 2 w 10"/>
                  <a:gd name="T79" fmla="*/ 1 h 5"/>
                  <a:gd name="T80" fmla="*/ 2 w 10"/>
                  <a:gd name="T81" fmla="*/ 1 h 5"/>
                  <a:gd name="T82" fmla="*/ 2 w 10"/>
                  <a:gd name="T83" fmla="*/ 1 h 5"/>
                  <a:gd name="T84" fmla="*/ 2 w 10"/>
                  <a:gd name="T85" fmla="*/ 1 h 5"/>
                  <a:gd name="T86" fmla="*/ 1 w 10"/>
                  <a:gd name="T87" fmla="*/ 1 h 5"/>
                  <a:gd name="T88" fmla="*/ 1 w 10"/>
                  <a:gd name="T89" fmla="*/ 1 h 5"/>
                  <a:gd name="T90" fmla="*/ 1 w 10"/>
                  <a:gd name="T91" fmla="*/ 1 h 5"/>
                  <a:gd name="T92" fmla="*/ 1 w 10"/>
                  <a:gd name="T93" fmla="*/ 1 h 5"/>
                  <a:gd name="T94" fmla="*/ 0 w 10"/>
                  <a:gd name="T95" fmla="*/ 0 h 5"/>
                  <a:gd name="T96" fmla="*/ 0 w 10"/>
                  <a:gd name="T97" fmla="*/ 0 h 5"/>
                  <a:gd name="T98" fmla="*/ 0 w 10"/>
                  <a:gd name="T99" fmla="*/ 0 h 5"/>
                  <a:gd name="T100" fmla="*/ 0 w 10"/>
                  <a:gd name="T101" fmla="*/ 0 h 5"/>
                  <a:gd name="T102" fmla="*/ 0 w 10"/>
                  <a:gd name="T10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3" name="Freeform 2884"/>
              <p:cNvSpPr>
                <a:spLocks/>
              </p:cNvSpPr>
              <p:nvPr/>
            </p:nvSpPr>
            <p:spPr bwMode="auto">
              <a:xfrm>
                <a:off x="6485205" y="5309172"/>
                <a:ext cx="9843" cy="8859"/>
              </a:xfrm>
              <a:custGeom>
                <a:avLst/>
                <a:gdLst>
                  <a:gd name="T0" fmla="*/ 10 w 10"/>
                  <a:gd name="T1" fmla="*/ 9 h 9"/>
                  <a:gd name="T2" fmla="*/ 10 w 10"/>
                  <a:gd name="T3" fmla="*/ 9 h 9"/>
                  <a:gd name="T4" fmla="*/ 9 w 10"/>
                  <a:gd name="T5" fmla="*/ 9 h 9"/>
                  <a:gd name="T6" fmla="*/ 9 w 10"/>
                  <a:gd name="T7" fmla="*/ 8 h 9"/>
                  <a:gd name="T8" fmla="*/ 9 w 10"/>
                  <a:gd name="T9" fmla="*/ 8 h 9"/>
                  <a:gd name="T10" fmla="*/ 9 w 10"/>
                  <a:gd name="T11" fmla="*/ 8 h 9"/>
                  <a:gd name="T12" fmla="*/ 9 w 10"/>
                  <a:gd name="T13" fmla="*/ 8 h 9"/>
                  <a:gd name="T14" fmla="*/ 8 w 10"/>
                  <a:gd name="T15" fmla="*/ 8 h 9"/>
                  <a:gd name="T16" fmla="*/ 8 w 10"/>
                  <a:gd name="T17" fmla="*/ 8 h 9"/>
                  <a:gd name="T18" fmla="*/ 8 w 10"/>
                  <a:gd name="T19" fmla="*/ 8 h 9"/>
                  <a:gd name="T20" fmla="*/ 8 w 10"/>
                  <a:gd name="T21" fmla="*/ 8 h 9"/>
                  <a:gd name="T22" fmla="*/ 8 w 10"/>
                  <a:gd name="T23" fmla="*/ 7 h 9"/>
                  <a:gd name="T24" fmla="*/ 8 w 10"/>
                  <a:gd name="T25" fmla="*/ 7 h 9"/>
                  <a:gd name="T26" fmla="*/ 7 w 10"/>
                  <a:gd name="T27" fmla="*/ 7 h 9"/>
                  <a:gd name="T28" fmla="*/ 7 w 10"/>
                  <a:gd name="T29" fmla="*/ 7 h 9"/>
                  <a:gd name="T30" fmla="*/ 7 w 10"/>
                  <a:gd name="T31" fmla="*/ 7 h 9"/>
                  <a:gd name="T32" fmla="*/ 7 w 10"/>
                  <a:gd name="T33" fmla="*/ 7 h 9"/>
                  <a:gd name="T34" fmla="*/ 6 w 10"/>
                  <a:gd name="T35" fmla="*/ 7 h 9"/>
                  <a:gd name="T36" fmla="*/ 6 w 10"/>
                  <a:gd name="T37" fmla="*/ 7 h 9"/>
                  <a:gd name="T38" fmla="*/ 6 w 10"/>
                  <a:gd name="T39" fmla="*/ 6 h 9"/>
                  <a:gd name="T40" fmla="*/ 6 w 10"/>
                  <a:gd name="T41" fmla="*/ 6 h 9"/>
                  <a:gd name="T42" fmla="*/ 6 w 10"/>
                  <a:gd name="T43" fmla="*/ 6 h 9"/>
                  <a:gd name="T44" fmla="*/ 5 w 10"/>
                  <a:gd name="T45" fmla="*/ 6 h 9"/>
                  <a:gd name="T46" fmla="*/ 5 w 10"/>
                  <a:gd name="T47" fmla="*/ 6 h 9"/>
                  <a:gd name="T48" fmla="*/ 5 w 10"/>
                  <a:gd name="T49" fmla="*/ 5 h 9"/>
                  <a:gd name="T50" fmla="*/ 5 w 10"/>
                  <a:gd name="T51" fmla="*/ 5 h 9"/>
                  <a:gd name="T52" fmla="*/ 5 w 10"/>
                  <a:gd name="T53" fmla="*/ 5 h 9"/>
                  <a:gd name="T54" fmla="*/ 5 w 10"/>
                  <a:gd name="T55" fmla="*/ 5 h 9"/>
                  <a:gd name="T56" fmla="*/ 4 w 10"/>
                  <a:gd name="T57" fmla="*/ 5 h 9"/>
                  <a:gd name="T58" fmla="*/ 4 w 10"/>
                  <a:gd name="T59" fmla="*/ 5 h 9"/>
                  <a:gd name="T60" fmla="*/ 4 w 10"/>
                  <a:gd name="T61" fmla="*/ 4 h 9"/>
                  <a:gd name="T62" fmla="*/ 4 w 10"/>
                  <a:gd name="T63" fmla="*/ 4 h 9"/>
                  <a:gd name="T64" fmla="*/ 3 w 10"/>
                  <a:gd name="T65" fmla="*/ 4 h 9"/>
                  <a:gd name="T66" fmla="*/ 3 w 10"/>
                  <a:gd name="T67" fmla="*/ 4 h 9"/>
                  <a:gd name="T68" fmla="*/ 3 w 10"/>
                  <a:gd name="T69" fmla="*/ 4 h 9"/>
                  <a:gd name="T70" fmla="*/ 3 w 10"/>
                  <a:gd name="T71" fmla="*/ 4 h 9"/>
                  <a:gd name="T72" fmla="*/ 3 w 10"/>
                  <a:gd name="T73" fmla="*/ 3 h 9"/>
                  <a:gd name="T74" fmla="*/ 2 w 10"/>
                  <a:gd name="T75" fmla="*/ 3 h 9"/>
                  <a:gd name="T76" fmla="*/ 2 w 10"/>
                  <a:gd name="T77" fmla="*/ 3 h 9"/>
                  <a:gd name="T78" fmla="*/ 2 w 10"/>
                  <a:gd name="T79" fmla="*/ 3 h 9"/>
                  <a:gd name="T80" fmla="*/ 2 w 10"/>
                  <a:gd name="T81" fmla="*/ 2 h 9"/>
                  <a:gd name="T82" fmla="*/ 2 w 10"/>
                  <a:gd name="T83" fmla="*/ 2 h 9"/>
                  <a:gd name="T84" fmla="*/ 2 w 10"/>
                  <a:gd name="T85" fmla="*/ 2 h 9"/>
                  <a:gd name="T86" fmla="*/ 1 w 10"/>
                  <a:gd name="T87" fmla="*/ 2 h 9"/>
                  <a:gd name="T88" fmla="*/ 1 w 10"/>
                  <a:gd name="T89" fmla="*/ 2 h 9"/>
                  <a:gd name="T90" fmla="*/ 1 w 10"/>
                  <a:gd name="T91" fmla="*/ 2 h 9"/>
                  <a:gd name="T92" fmla="*/ 1 w 10"/>
                  <a:gd name="T93" fmla="*/ 1 h 9"/>
                  <a:gd name="T94" fmla="*/ 0 w 10"/>
                  <a:gd name="T95" fmla="*/ 1 h 9"/>
                  <a:gd name="T96" fmla="*/ 0 w 10"/>
                  <a:gd name="T97" fmla="*/ 1 h 9"/>
                  <a:gd name="T98" fmla="*/ 0 w 10"/>
                  <a:gd name="T99" fmla="*/ 1 h 9"/>
                  <a:gd name="T100" fmla="*/ 0 w 10"/>
                  <a:gd name="T101" fmla="*/ 1 h 9"/>
                  <a:gd name="T102" fmla="*/ 0 w 10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lnTo>
                      <a:pt x="10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4" name="Freeform 2885"/>
              <p:cNvSpPr>
                <a:spLocks/>
              </p:cNvSpPr>
              <p:nvPr/>
            </p:nvSpPr>
            <p:spPr bwMode="auto">
              <a:xfrm>
                <a:off x="6475363" y="5295392"/>
                <a:ext cx="9843" cy="14764"/>
              </a:xfrm>
              <a:custGeom>
                <a:avLst/>
                <a:gdLst>
                  <a:gd name="T0" fmla="*/ 10 w 10"/>
                  <a:gd name="T1" fmla="*/ 15 h 15"/>
                  <a:gd name="T2" fmla="*/ 10 w 10"/>
                  <a:gd name="T3" fmla="*/ 14 h 15"/>
                  <a:gd name="T4" fmla="*/ 9 w 10"/>
                  <a:gd name="T5" fmla="*/ 14 h 15"/>
                  <a:gd name="T6" fmla="*/ 9 w 10"/>
                  <a:gd name="T7" fmla="*/ 14 h 15"/>
                  <a:gd name="T8" fmla="*/ 9 w 10"/>
                  <a:gd name="T9" fmla="*/ 13 h 15"/>
                  <a:gd name="T10" fmla="*/ 9 w 10"/>
                  <a:gd name="T11" fmla="*/ 13 h 15"/>
                  <a:gd name="T12" fmla="*/ 9 w 10"/>
                  <a:gd name="T13" fmla="*/ 13 h 15"/>
                  <a:gd name="T14" fmla="*/ 9 w 10"/>
                  <a:gd name="T15" fmla="*/ 13 h 15"/>
                  <a:gd name="T16" fmla="*/ 8 w 10"/>
                  <a:gd name="T17" fmla="*/ 13 h 15"/>
                  <a:gd name="T18" fmla="*/ 8 w 10"/>
                  <a:gd name="T19" fmla="*/ 12 h 15"/>
                  <a:gd name="T20" fmla="*/ 8 w 10"/>
                  <a:gd name="T21" fmla="*/ 12 h 15"/>
                  <a:gd name="T22" fmla="*/ 8 w 10"/>
                  <a:gd name="T23" fmla="*/ 12 h 15"/>
                  <a:gd name="T24" fmla="*/ 8 w 10"/>
                  <a:gd name="T25" fmla="*/ 12 h 15"/>
                  <a:gd name="T26" fmla="*/ 7 w 10"/>
                  <a:gd name="T27" fmla="*/ 11 h 15"/>
                  <a:gd name="T28" fmla="*/ 7 w 10"/>
                  <a:gd name="T29" fmla="*/ 11 h 15"/>
                  <a:gd name="T30" fmla="*/ 7 w 10"/>
                  <a:gd name="T31" fmla="*/ 11 h 15"/>
                  <a:gd name="T32" fmla="*/ 7 w 10"/>
                  <a:gd name="T33" fmla="*/ 11 h 15"/>
                  <a:gd name="T34" fmla="*/ 6 w 10"/>
                  <a:gd name="T35" fmla="*/ 10 h 15"/>
                  <a:gd name="T36" fmla="*/ 6 w 10"/>
                  <a:gd name="T37" fmla="*/ 10 h 15"/>
                  <a:gd name="T38" fmla="*/ 6 w 10"/>
                  <a:gd name="T39" fmla="*/ 10 h 15"/>
                  <a:gd name="T40" fmla="*/ 6 w 10"/>
                  <a:gd name="T41" fmla="*/ 9 h 15"/>
                  <a:gd name="T42" fmla="*/ 6 w 10"/>
                  <a:gd name="T43" fmla="*/ 9 h 15"/>
                  <a:gd name="T44" fmla="*/ 6 w 10"/>
                  <a:gd name="T45" fmla="*/ 9 h 15"/>
                  <a:gd name="T46" fmla="*/ 5 w 10"/>
                  <a:gd name="T47" fmla="*/ 9 h 15"/>
                  <a:gd name="T48" fmla="*/ 5 w 10"/>
                  <a:gd name="T49" fmla="*/ 8 h 15"/>
                  <a:gd name="T50" fmla="*/ 5 w 10"/>
                  <a:gd name="T51" fmla="*/ 8 h 15"/>
                  <a:gd name="T52" fmla="*/ 5 w 10"/>
                  <a:gd name="T53" fmla="*/ 8 h 15"/>
                  <a:gd name="T54" fmla="*/ 5 w 10"/>
                  <a:gd name="T55" fmla="*/ 8 h 15"/>
                  <a:gd name="T56" fmla="*/ 4 w 10"/>
                  <a:gd name="T57" fmla="*/ 7 h 15"/>
                  <a:gd name="T58" fmla="*/ 4 w 10"/>
                  <a:gd name="T59" fmla="*/ 7 h 15"/>
                  <a:gd name="T60" fmla="*/ 4 w 10"/>
                  <a:gd name="T61" fmla="*/ 7 h 15"/>
                  <a:gd name="T62" fmla="*/ 4 w 10"/>
                  <a:gd name="T63" fmla="*/ 6 h 15"/>
                  <a:gd name="T64" fmla="*/ 3 w 10"/>
                  <a:gd name="T65" fmla="*/ 6 h 15"/>
                  <a:gd name="T66" fmla="*/ 3 w 10"/>
                  <a:gd name="T67" fmla="*/ 6 h 15"/>
                  <a:gd name="T68" fmla="*/ 3 w 10"/>
                  <a:gd name="T69" fmla="*/ 6 h 15"/>
                  <a:gd name="T70" fmla="*/ 3 w 10"/>
                  <a:gd name="T71" fmla="*/ 5 h 15"/>
                  <a:gd name="T72" fmla="*/ 3 w 10"/>
                  <a:gd name="T73" fmla="*/ 5 h 15"/>
                  <a:gd name="T74" fmla="*/ 3 w 10"/>
                  <a:gd name="T75" fmla="*/ 5 h 15"/>
                  <a:gd name="T76" fmla="*/ 2 w 10"/>
                  <a:gd name="T77" fmla="*/ 4 h 15"/>
                  <a:gd name="T78" fmla="*/ 2 w 10"/>
                  <a:gd name="T79" fmla="*/ 4 h 15"/>
                  <a:gd name="T80" fmla="*/ 2 w 10"/>
                  <a:gd name="T81" fmla="*/ 4 h 15"/>
                  <a:gd name="T82" fmla="*/ 2 w 10"/>
                  <a:gd name="T83" fmla="*/ 3 h 15"/>
                  <a:gd name="T84" fmla="*/ 2 w 10"/>
                  <a:gd name="T85" fmla="*/ 3 h 15"/>
                  <a:gd name="T86" fmla="*/ 1 w 10"/>
                  <a:gd name="T87" fmla="*/ 3 h 15"/>
                  <a:gd name="T88" fmla="*/ 1 w 10"/>
                  <a:gd name="T89" fmla="*/ 2 h 15"/>
                  <a:gd name="T90" fmla="*/ 1 w 10"/>
                  <a:gd name="T91" fmla="*/ 2 h 15"/>
                  <a:gd name="T92" fmla="*/ 1 w 10"/>
                  <a:gd name="T93" fmla="*/ 2 h 15"/>
                  <a:gd name="T94" fmla="*/ 0 w 10"/>
                  <a:gd name="T95" fmla="*/ 1 h 15"/>
                  <a:gd name="T96" fmla="*/ 0 w 10"/>
                  <a:gd name="T97" fmla="*/ 1 h 15"/>
                  <a:gd name="T98" fmla="*/ 0 w 10"/>
                  <a:gd name="T99" fmla="*/ 0 h 15"/>
                  <a:gd name="T100" fmla="*/ 0 w 10"/>
                  <a:gd name="T101" fmla="*/ 0 h 15"/>
                  <a:gd name="T102" fmla="*/ 0 w 10"/>
                  <a:gd name="T10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lnTo>
                      <a:pt x="10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5" name="Freeform 2886"/>
              <p:cNvSpPr>
                <a:spLocks/>
              </p:cNvSpPr>
              <p:nvPr/>
            </p:nvSpPr>
            <p:spPr bwMode="auto">
              <a:xfrm>
                <a:off x="6465520" y="5274723"/>
                <a:ext cx="9843" cy="20670"/>
              </a:xfrm>
              <a:custGeom>
                <a:avLst/>
                <a:gdLst>
                  <a:gd name="T0" fmla="*/ 10 w 10"/>
                  <a:gd name="T1" fmla="*/ 21 h 21"/>
                  <a:gd name="T2" fmla="*/ 10 w 10"/>
                  <a:gd name="T3" fmla="*/ 21 h 21"/>
                  <a:gd name="T4" fmla="*/ 10 w 10"/>
                  <a:gd name="T5" fmla="*/ 20 h 21"/>
                  <a:gd name="T6" fmla="*/ 9 w 10"/>
                  <a:gd name="T7" fmla="*/ 20 h 21"/>
                  <a:gd name="T8" fmla="*/ 9 w 10"/>
                  <a:gd name="T9" fmla="*/ 20 h 21"/>
                  <a:gd name="T10" fmla="*/ 9 w 10"/>
                  <a:gd name="T11" fmla="*/ 19 h 21"/>
                  <a:gd name="T12" fmla="*/ 9 w 10"/>
                  <a:gd name="T13" fmla="*/ 19 h 21"/>
                  <a:gd name="T14" fmla="*/ 9 w 10"/>
                  <a:gd name="T15" fmla="*/ 19 h 21"/>
                  <a:gd name="T16" fmla="*/ 8 w 10"/>
                  <a:gd name="T17" fmla="*/ 18 h 21"/>
                  <a:gd name="T18" fmla="*/ 8 w 10"/>
                  <a:gd name="T19" fmla="*/ 18 h 21"/>
                  <a:gd name="T20" fmla="*/ 8 w 10"/>
                  <a:gd name="T21" fmla="*/ 18 h 21"/>
                  <a:gd name="T22" fmla="*/ 8 w 10"/>
                  <a:gd name="T23" fmla="*/ 17 h 21"/>
                  <a:gd name="T24" fmla="*/ 8 w 10"/>
                  <a:gd name="T25" fmla="*/ 17 h 21"/>
                  <a:gd name="T26" fmla="*/ 8 w 10"/>
                  <a:gd name="T27" fmla="*/ 16 h 21"/>
                  <a:gd name="T28" fmla="*/ 7 w 10"/>
                  <a:gd name="T29" fmla="*/ 16 h 21"/>
                  <a:gd name="T30" fmla="*/ 7 w 10"/>
                  <a:gd name="T31" fmla="*/ 16 h 21"/>
                  <a:gd name="T32" fmla="*/ 7 w 10"/>
                  <a:gd name="T33" fmla="*/ 15 h 21"/>
                  <a:gd name="T34" fmla="*/ 7 w 10"/>
                  <a:gd name="T35" fmla="*/ 15 h 21"/>
                  <a:gd name="T36" fmla="*/ 6 w 10"/>
                  <a:gd name="T37" fmla="*/ 14 h 21"/>
                  <a:gd name="T38" fmla="*/ 6 w 10"/>
                  <a:gd name="T39" fmla="*/ 14 h 21"/>
                  <a:gd name="T40" fmla="*/ 6 w 10"/>
                  <a:gd name="T41" fmla="*/ 14 h 21"/>
                  <a:gd name="T42" fmla="*/ 6 w 10"/>
                  <a:gd name="T43" fmla="*/ 13 h 21"/>
                  <a:gd name="T44" fmla="*/ 6 w 10"/>
                  <a:gd name="T45" fmla="*/ 13 h 21"/>
                  <a:gd name="T46" fmla="*/ 5 w 10"/>
                  <a:gd name="T47" fmla="*/ 12 h 21"/>
                  <a:gd name="T48" fmla="*/ 5 w 10"/>
                  <a:gd name="T49" fmla="*/ 12 h 21"/>
                  <a:gd name="T50" fmla="*/ 5 w 10"/>
                  <a:gd name="T51" fmla="*/ 11 h 21"/>
                  <a:gd name="T52" fmla="*/ 5 w 10"/>
                  <a:gd name="T53" fmla="*/ 11 h 21"/>
                  <a:gd name="T54" fmla="*/ 5 w 10"/>
                  <a:gd name="T55" fmla="*/ 11 h 21"/>
                  <a:gd name="T56" fmla="*/ 5 w 10"/>
                  <a:gd name="T57" fmla="*/ 10 h 21"/>
                  <a:gd name="T58" fmla="*/ 4 w 10"/>
                  <a:gd name="T59" fmla="*/ 10 h 21"/>
                  <a:gd name="T60" fmla="*/ 4 w 10"/>
                  <a:gd name="T61" fmla="*/ 9 h 21"/>
                  <a:gd name="T62" fmla="*/ 4 w 10"/>
                  <a:gd name="T63" fmla="*/ 9 h 21"/>
                  <a:gd name="T64" fmla="*/ 4 w 10"/>
                  <a:gd name="T65" fmla="*/ 9 h 21"/>
                  <a:gd name="T66" fmla="*/ 3 w 10"/>
                  <a:gd name="T67" fmla="*/ 8 h 21"/>
                  <a:gd name="T68" fmla="*/ 3 w 10"/>
                  <a:gd name="T69" fmla="*/ 8 h 21"/>
                  <a:gd name="T70" fmla="*/ 3 w 10"/>
                  <a:gd name="T71" fmla="*/ 7 h 21"/>
                  <a:gd name="T72" fmla="*/ 3 w 10"/>
                  <a:gd name="T73" fmla="*/ 7 h 21"/>
                  <a:gd name="T74" fmla="*/ 3 w 10"/>
                  <a:gd name="T75" fmla="*/ 6 h 21"/>
                  <a:gd name="T76" fmla="*/ 2 w 10"/>
                  <a:gd name="T77" fmla="*/ 6 h 21"/>
                  <a:gd name="T78" fmla="*/ 2 w 10"/>
                  <a:gd name="T79" fmla="*/ 5 h 21"/>
                  <a:gd name="T80" fmla="*/ 2 w 10"/>
                  <a:gd name="T81" fmla="*/ 5 h 21"/>
                  <a:gd name="T82" fmla="*/ 2 w 10"/>
                  <a:gd name="T83" fmla="*/ 4 h 21"/>
                  <a:gd name="T84" fmla="*/ 2 w 10"/>
                  <a:gd name="T85" fmla="*/ 4 h 21"/>
                  <a:gd name="T86" fmla="*/ 2 w 10"/>
                  <a:gd name="T87" fmla="*/ 4 h 21"/>
                  <a:gd name="T88" fmla="*/ 1 w 10"/>
                  <a:gd name="T89" fmla="*/ 3 h 21"/>
                  <a:gd name="T90" fmla="*/ 1 w 10"/>
                  <a:gd name="T91" fmla="*/ 3 h 21"/>
                  <a:gd name="T92" fmla="*/ 1 w 10"/>
                  <a:gd name="T93" fmla="*/ 2 h 21"/>
                  <a:gd name="T94" fmla="*/ 1 w 10"/>
                  <a:gd name="T95" fmla="*/ 2 h 21"/>
                  <a:gd name="T96" fmla="*/ 0 w 10"/>
                  <a:gd name="T97" fmla="*/ 1 h 21"/>
                  <a:gd name="T98" fmla="*/ 0 w 10"/>
                  <a:gd name="T99" fmla="*/ 1 h 21"/>
                  <a:gd name="T100" fmla="*/ 0 w 10"/>
                  <a:gd name="T101" fmla="*/ 0 h 21"/>
                  <a:gd name="T102" fmla="*/ 0 w 10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lnTo>
                      <a:pt x="10" y="21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6" name="Freeform 2887"/>
              <p:cNvSpPr>
                <a:spLocks/>
              </p:cNvSpPr>
              <p:nvPr/>
            </p:nvSpPr>
            <p:spPr bwMode="auto">
              <a:xfrm>
                <a:off x="6455678" y="5247164"/>
                <a:ext cx="9843" cy="27559"/>
              </a:xfrm>
              <a:custGeom>
                <a:avLst/>
                <a:gdLst>
                  <a:gd name="T0" fmla="*/ 10 w 10"/>
                  <a:gd name="T1" fmla="*/ 28 h 28"/>
                  <a:gd name="T2" fmla="*/ 10 w 10"/>
                  <a:gd name="T3" fmla="*/ 28 h 28"/>
                  <a:gd name="T4" fmla="*/ 10 w 10"/>
                  <a:gd name="T5" fmla="*/ 27 h 28"/>
                  <a:gd name="T6" fmla="*/ 9 w 10"/>
                  <a:gd name="T7" fmla="*/ 27 h 28"/>
                  <a:gd name="T8" fmla="*/ 9 w 10"/>
                  <a:gd name="T9" fmla="*/ 26 h 28"/>
                  <a:gd name="T10" fmla="*/ 9 w 10"/>
                  <a:gd name="T11" fmla="*/ 26 h 28"/>
                  <a:gd name="T12" fmla="*/ 9 w 10"/>
                  <a:gd name="T13" fmla="*/ 25 h 28"/>
                  <a:gd name="T14" fmla="*/ 9 w 10"/>
                  <a:gd name="T15" fmla="*/ 25 h 28"/>
                  <a:gd name="T16" fmla="*/ 9 w 10"/>
                  <a:gd name="T17" fmla="*/ 24 h 28"/>
                  <a:gd name="T18" fmla="*/ 8 w 10"/>
                  <a:gd name="T19" fmla="*/ 24 h 28"/>
                  <a:gd name="T20" fmla="*/ 8 w 10"/>
                  <a:gd name="T21" fmla="*/ 23 h 28"/>
                  <a:gd name="T22" fmla="*/ 8 w 10"/>
                  <a:gd name="T23" fmla="*/ 23 h 28"/>
                  <a:gd name="T24" fmla="*/ 8 w 10"/>
                  <a:gd name="T25" fmla="*/ 22 h 28"/>
                  <a:gd name="T26" fmla="*/ 8 w 10"/>
                  <a:gd name="T27" fmla="*/ 22 h 28"/>
                  <a:gd name="T28" fmla="*/ 7 w 10"/>
                  <a:gd name="T29" fmla="*/ 21 h 28"/>
                  <a:gd name="T30" fmla="*/ 7 w 10"/>
                  <a:gd name="T31" fmla="*/ 21 h 28"/>
                  <a:gd name="T32" fmla="*/ 7 w 10"/>
                  <a:gd name="T33" fmla="*/ 20 h 28"/>
                  <a:gd name="T34" fmla="*/ 7 w 10"/>
                  <a:gd name="T35" fmla="*/ 19 h 28"/>
                  <a:gd name="T36" fmla="*/ 6 w 10"/>
                  <a:gd name="T37" fmla="*/ 19 h 28"/>
                  <a:gd name="T38" fmla="*/ 6 w 10"/>
                  <a:gd name="T39" fmla="*/ 18 h 28"/>
                  <a:gd name="T40" fmla="*/ 6 w 10"/>
                  <a:gd name="T41" fmla="*/ 18 h 28"/>
                  <a:gd name="T42" fmla="*/ 6 w 10"/>
                  <a:gd name="T43" fmla="*/ 17 h 28"/>
                  <a:gd name="T44" fmla="*/ 6 w 10"/>
                  <a:gd name="T45" fmla="*/ 17 h 28"/>
                  <a:gd name="T46" fmla="*/ 6 w 10"/>
                  <a:gd name="T47" fmla="*/ 16 h 28"/>
                  <a:gd name="T48" fmla="*/ 5 w 10"/>
                  <a:gd name="T49" fmla="*/ 16 h 28"/>
                  <a:gd name="T50" fmla="*/ 5 w 10"/>
                  <a:gd name="T51" fmla="*/ 15 h 28"/>
                  <a:gd name="T52" fmla="*/ 5 w 10"/>
                  <a:gd name="T53" fmla="*/ 15 h 28"/>
                  <a:gd name="T54" fmla="*/ 5 w 10"/>
                  <a:gd name="T55" fmla="*/ 14 h 28"/>
                  <a:gd name="T56" fmla="*/ 5 w 10"/>
                  <a:gd name="T57" fmla="*/ 13 h 28"/>
                  <a:gd name="T58" fmla="*/ 4 w 10"/>
                  <a:gd name="T59" fmla="*/ 13 h 28"/>
                  <a:gd name="T60" fmla="*/ 4 w 10"/>
                  <a:gd name="T61" fmla="*/ 12 h 28"/>
                  <a:gd name="T62" fmla="*/ 4 w 10"/>
                  <a:gd name="T63" fmla="*/ 12 h 28"/>
                  <a:gd name="T64" fmla="*/ 4 w 10"/>
                  <a:gd name="T65" fmla="*/ 11 h 28"/>
                  <a:gd name="T66" fmla="*/ 3 w 10"/>
                  <a:gd name="T67" fmla="*/ 11 h 28"/>
                  <a:gd name="T68" fmla="*/ 3 w 10"/>
                  <a:gd name="T69" fmla="*/ 10 h 28"/>
                  <a:gd name="T70" fmla="*/ 3 w 10"/>
                  <a:gd name="T71" fmla="*/ 10 h 28"/>
                  <a:gd name="T72" fmla="*/ 3 w 10"/>
                  <a:gd name="T73" fmla="*/ 9 h 28"/>
                  <a:gd name="T74" fmla="*/ 3 w 10"/>
                  <a:gd name="T75" fmla="*/ 8 h 28"/>
                  <a:gd name="T76" fmla="*/ 3 w 10"/>
                  <a:gd name="T77" fmla="*/ 8 h 28"/>
                  <a:gd name="T78" fmla="*/ 2 w 10"/>
                  <a:gd name="T79" fmla="*/ 7 h 28"/>
                  <a:gd name="T80" fmla="*/ 2 w 10"/>
                  <a:gd name="T81" fmla="*/ 7 h 28"/>
                  <a:gd name="T82" fmla="*/ 2 w 10"/>
                  <a:gd name="T83" fmla="*/ 6 h 28"/>
                  <a:gd name="T84" fmla="*/ 2 w 10"/>
                  <a:gd name="T85" fmla="*/ 6 h 28"/>
                  <a:gd name="T86" fmla="*/ 2 w 10"/>
                  <a:gd name="T87" fmla="*/ 5 h 28"/>
                  <a:gd name="T88" fmla="*/ 1 w 10"/>
                  <a:gd name="T89" fmla="*/ 5 h 28"/>
                  <a:gd name="T90" fmla="*/ 1 w 10"/>
                  <a:gd name="T91" fmla="*/ 4 h 28"/>
                  <a:gd name="T92" fmla="*/ 1 w 10"/>
                  <a:gd name="T93" fmla="*/ 3 h 28"/>
                  <a:gd name="T94" fmla="*/ 1 w 10"/>
                  <a:gd name="T95" fmla="*/ 3 h 28"/>
                  <a:gd name="T96" fmla="*/ 0 w 10"/>
                  <a:gd name="T97" fmla="*/ 2 h 28"/>
                  <a:gd name="T98" fmla="*/ 0 w 10"/>
                  <a:gd name="T99" fmla="*/ 2 h 28"/>
                  <a:gd name="T100" fmla="*/ 0 w 10"/>
                  <a:gd name="T101" fmla="*/ 1 h 28"/>
                  <a:gd name="T102" fmla="*/ 0 w 10"/>
                  <a:gd name="T10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8">
                    <a:moveTo>
                      <a:pt x="10" y="28"/>
                    </a:moveTo>
                    <a:lnTo>
                      <a:pt x="10" y="28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7" name="Freeform 2888"/>
              <p:cNvSpPr>
                <a:spLocks/>
              </p:cNvSpPr>
              <p:nvPr/>
            </p:nvSpPr>
            <p:spPr bwMode="auto">
              <a:xfrm>
                <a:off x="6445835" y="5217636"/>
                <a:ext cx="9843" cy="30512"/>
              </a:xfrm>
              <a:custGeom>
                <a:avLst/>
                <a:gdLst>
                  <a:gd name="T0" fmla="*/ 10 w 10"/>
                  <a:gd name="T1" fmla="*/ 31 h 31"/>
                  <a:gd name="T2" fmla="*/ 10 w 10"/>
                  <a:gd name="T3" fmla="*/ 30 h 31"/>
                  <a:gd name="T4" fmla="*/ 10 w 10"/>
                  <a:gd name="T5" fmla="*/ 30 h 31"/>
                  <a:gd name="T6" fmla="*/ 10 w 10"/>
                  <a:gd name="T7" fmla="*/ 29 h 31"/>
                  <a:gd name="T8" fmla="*/ 9 w 10"/>
                  <a:gd name="T9" fmla="*/ 29 h 31"/>
                  <a:gd name="T10" fmla="*/ 9 w 10"/>
                  <a:gd name="T11" fmla="*/ 28 h 31"/>
                  <a:gd name="T12" fmla="*/ 9 w 10"/>
                  <a:gd name="T13" fmla="*/ 27 h 31"/>
                  <a:gd name="T14" fmla="*/ 9 w 10"/>
                  <a:gd name="T15" fmla="*/ 27 h 31"/>
                  <a:gd name="T16" fmla="*/ 9 w 10"/>
                  <a:gd name="T17" fmla="*/ 26 h 31"/>
                  <a:gd name="T18" fmla="*/ 8 w 10"/>
                  <a:gd name="T19" fmla="*/ 26 h 31"/>
                  <a:gd name="T20" fmla="*/ 8 w 10"/>
                  <a:gd name="T21" fmla="*/ 25 h 31"/>
                  <a:gd name="T22" fmla="*/ 8 w 10"/>
                  <a:gd name="T23" fmla="*/ 24 h 31"/>
                  <a:gd name="T24" fmla="*/ 8 w 10"/>
                  <a:gd name="T25" fmla="*/ 24 h 31"/>
                  <a:gd name="T26" fmla="*/ 8 w 10"/>
                  <a:gd name="T27" fmla="*/ 23 h 31"/>
                  <a:gd name="T28" fmla="*/ 7 w 10"/>
                  <a:gd name="T29" fmla="*/ 23 h 31"/>
                  <a:gd name="T30" fmla="*/ 7 w 10"/>
                  <a:gd name="T31" fmla="*/ 22 h 31"/>
                  <a:gd name="T32" fmla="*/ 7 w 10"/>
                  <a:gd name="T33" fmla="*/ 21 h 31"/>
                  <a:gd name="T34" fmla="*/ 7 w 10"/>
                  <a:gd name="T35" fmla="*/ 21 h 31"/>
                  <a:gd name="T36" fmla="*/ 6 w 10"/>
                  <a:gd name="T37" fmla="*/ 20 h 31"/>
                  <a:gd name="T38" fmla="*/ 6 w 10"/>
                  <a:gd name="T39" fmla="*/ 19 h 31"/>
                  <a:gd name="T40" fmla="*/ 6 w 10"/>
                  <a:gd name="T41" fmla="*/ 19 h 31"/>
                  <a:gd name="T42" fmla="*/ 6 w 10"/>
                  <a:gd name="T43" fmla="*/ 18 h 31"/>
                  <a:gd name="T44" fmla="*/ 6 w 10"/>
                  <a:gd name="T45" fmla="*/ 18 h 31"/>
                  <a:gd name="T46" fmla="*/ 6 w 10"/>
                  <a:gd name="T47" fmla="*/ 17 h 31"/>
                  <a:gd name="T48" fmla="*/ 5 w 10"/>
                  <a:gd name="T49" fmla="*/ 16 h 31"/>
                  <a:gd name="T50" fmla="*/ 5 w 10"/>
                  <a:gd name="T51" fmla="*/ 16 h 31"/>
                  <a:gd name="T52" fmla="*/ 5 w 10"/>
                  <a:gd name="T53" fmla="*/ 15 h 31"/>
                  <a:gd name="T54" fmla="*/ 5 w 10"/>
                  <a:gd name="T55" fmla="*/ 15 h 31"/>
                  <a:gd name="T56" fmla="*/ 5 w 10"/>
                  <a:gd name="T57" fmla="*/ 14 h 31"/>
                  <a:gd name="T58" fmla="*/ 4 w 10"/>
                  <a:gd name="T59" fmla="*/ 13 h 31"/>
                  <a:gd name="T60" fmla="*/ 4 w 10"/>
                  <a:gd name="T61" fmla="*/ 13 h 31"/>
                  <a:gd name="T62" fmla="*/ 4 w 10"/>
                  <a:gd name="T63" fmla="*/ 12 h 31"/>
                  <a:gd name="T64" fmla="*/ 4 w 10"/>
                  <a:gd name="T65" fmla="*/ 12 h 31"/>
                  <a:gd name="T66" fmla="*/ 3 w 10"/>
                  <a:gd name="T67" fmla="*/ 11 h 31"/>
                  <a:gd name="T68" fmla="*/ 3 w 10"/>
                  <a:gd name="T69" fmla="*/ 10 h 31"/>
                  <a:gd name="T70" fmla="*/ 3 w 10"/>
                  <a:gd name="T71" fmla="*/ 10 h 31"/>
                  <a:gd name="T72" fmla="*/ 3 w 10"/>
                  <a:gd name="T73" fmla="*/ 9 h 31"/>
                  <a:gd name="T74" fmla="*/ 3 w 10"/>
                  <a:gd name="T75" fmla="*/ 9 h 31"/>
                  <a:gd name="T76" fmla="*/ 3 w 10"/>
                  <a:gd name="T77" fmla="*/ 8 h 31"/>
                  <a:gd name="T78" fmla="*/ 2 w 10"/>
                  <a:gd name="T79" fmla="*/ 7 h 31"/>
                  <a:gd name="T80" fmla="*/ 2 w 10"/>
                  <a:gd name="T81" fmla="*/ 7 h 31"/>
                  <a:gd name="T82" fmla="*/ 2 w 10"/>
                  <a:gd name="T83" fmla="*/ 6 h 31"/>
                  <a:gd name="T84" fmla="*/ 2 w 10"/>
                  <a:gd name="T85" fmla="*/ 5 h 31"/>
                  <a:gd name="T86" fmla="*/ 2 w 10"/>
                  <a:gd name="T87" fmla="*/ 5 h 31"/>
                  <a:gd name="T88" fmla="*/ 1 w 10"/>
                  <a:gd name="T89" fmla="*/ 4 h 31"/>
                  <a:gd name="T90" fmla="*/ 1 w 10"/>
                  <a:gd name="T91" fmla="*/ 4 h 31"/>
                  <a:gd name="T92" fmla="*/ 1 w 10"/>
                  <a:gd name="T93" fmla="*/ 3 h 31"/>
                  <a:gd name="T94" fmla="*/ 1 w 10"/>
                  <a:gd name="T95" fmla="*/ 2 h 31"/>
                  <a:gd name="T96" fmla="*/ 0 w 10"/>
                  <a:gd name="T97" fmla="*/ 2 h 31"/>
                  <a:gd name="T98" fmla="*/ 0 w 10"/>
                  <a:gd name="T99" fmla="*/ 1 h 31"/>
                  <a:gd name="T100" fmla="*/ 0 w 10"/>
                  <a:gd name="T101" fmla="*/ 0 h 31"/>
                  <a:gd name="T102" fmla="*/ 0 w 10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1">
                    <a:moveTo>
                      <a:pt x="10" y="31"/>
                    </a:moveTo>
                    <a:lnTo>
                      <a:pt x="10" y="30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8" name="Freeform 2889"/>
              <p:cNvSpPr>
                <a:spLocks/>
              </p:cNvSpPr>
              <p:nvPr/>
            </p:nvSpPr>
            <p:spPr bwMode="auto">
              <a:xfrm>
                <a:off x="6435993" y="5189093"/>
                <a:ext cx="9843" cy="28544"/>
              </a:xfrm>
              <a:custGeom>
                <a:avLst/>
                <a:gdLst>
                  <a:gd name="T0" fmla="*/ 10 w 10"/>
                  <a:gd name="T1" fmla="*/ 29 h 29"/>
                  <a:gd name="T2" fmla="*/ 10 w 10"/>
                  <a:gd name="T3" fmla="*/ 29 h 29"/>
                  <a:gd name="T4" fmla="*/ 10 w 10"/>
                  <a:gd name="T5" fmla="*/ 28 h 29"/>
                  <a:gd name="T6" fmla="*/ 10 w 10"/>
                  <a:gd name="T7" fmla="*/ 28 h 29"/>
                  <a:gd name="T8" fmla="*/ 9 w 10"/>
                  <a:gd name="T9" fmla="*/ 27 h 29"/>
                  <a:gd name="T10" fmla="*/ 9 w 10"/>
                  <a:gd name="T11" fmla="*/ 26 h 29"/>
                  <a:gd name="T12" fmla="*/ 9 w 10"/>
                  <a:gd name="T13" fmla="*/ 26 h 29"/>
                  <a:gd name="T14" fmla="*/ 9 w 10"/>
                  <a:gd name="T15" fmla="*/ 25 h 29"/>
                  <a:gd name="T16" fmla="*/ 9 w 10"/>
                  <a:gd name="T17" fmla="*/ 25 h 29"/>
                  <a:gd name="T18" fmla="*/ 8 w 10"/>
                  <a:gd name="T19" fmla="*/ 24 h 29"/>
                  <a:gd name="T20" fmla="*/ 8 w 10"/>
                  <a:gd name="T21" fmla="*/ 23 h 29"/>
                  <a:gd name="T22" fmla="*/ 8 w 10"/>
                  <a:gd name="T23" fmla="*/ 23 h 29"/>
                  <a:gd name="T24" fmla="*/ 8 w 10"/>
                  <a:gd name="T25" fmla="*/ 22 h 29"/>
                  <a:gd name="T26" fmla="*/ 8 w 10"/>
                  <a:gd name="T27" fmla="*/ 22 h 29"/>
                  <a:gd name="T28" fmla="*/ 8 w 10"/>
                  <a:gd name="T29" fmla="*/ 21 h 29"/>
                  <a:gd name="T30" fmla="*/ 7 w 10"/>
                  <a:gd name="T31" fmla="*/ 21 h 29"/>
                  <a:gd name="T32" fmla="*/ 7 w 10"/>
                  <a:gd name="T33" fmla="*/ 20 h 29"/>
                  <a:gd name="T34" fmla="*/ 7 w 10"/>
                  <a:gd name="T35" fmla="*/ 19 h 29"/>
                  <a:gd name="T36" fmla="*/ 7 w 10"/>
                  <a:gd name="T37" fmla="*/ 19 h 29"/>
                  <a:gd name="T38" fmla="*/ 6 w 10"/>
                  <a:gd name="T39" fmla="*/ 18 h 29"/>
                  <a:gd name="T40" fmla="*/ 6 w 10"/>
                  <a:gd name="T41" fmla="*/ 17 h 29"/>
                  <a:gd name="T42" fmla="*/ 6 w 10"/>
                  <a:gd name="T43" fmla="*/ 17 h 29"/>
                  <a:gd name="T44" fmla="*/ 6 w 10"/>
                  <a:gd name="T45" fmla="*/ 16 h 29"/>
                  <a:gd name="T46" fmla="*/ 6 w 10"/>
                  <a:gd name="T47" fmla="*/ 16 h 29"/>
                  <a:gd name="T48" fmla="*/ 5 w 10"/>
                  <a:gd name="T49" fmla="*/ 15 h 29"/>
                  <a:gd name="T50" fmla="*/ 5 w 10"/>
                  <a:gd name="T51" fmla="*/ 15 h 29"/>
                  <a:gd name="T52" fmla="*/ 5 w 10"/>
                  <a:gd name="T53" fmla="*/ 14 h 29"/>
                  <a:gd name="T54" fmla="*/ 5 w 10"/>
                  <a:gd name="T55" fmla="*/ 13 h 29"/>
                  <a:gd name="T56" fmla="*/ 5 w 10"/>
                  <a:gd name="T57" fmla="*/ 13 h 29"/>
                  <a:gd name="T58" fmla="*/ 5 w 10"/>
                  <a:gd name="T59" fmla="*/ 12 h 29"/>
                  <a:gd name="T60" fmla="*/ 4 w 10"/>
                  <a:gd name="T61" fmla="*/ 12 h 29"/>
                  <a:gd name="T62" fmla="*/ 4 w 10"/>
                  <a:gd name="T63" fmla="*/ 11 h 29"/>
                  <a:gd name="T64" fmla="*/ 4 w 10"/>
                  <a:gd name="T65" fmla="*/ 10 h 29"/>
                  <a:gd name="T66" fmla="*/ 4 w 10"/>
                  <a:gd name="T67" fmla="*/ 10 h 29"/>
                  <a:gd name="T68" fmla="*/ 3 w 10"/>
                  <a:gd name="T69" fmla="*/ 9 h 29"/>
                  <a:gd name="T70" fmla="*/ 3 w 10"/>
                  <a:gd name="T71" fmla="*/ 9 h 29"/>
                  <a:gd name="T72" fmla="*/ 3 w 10"/>
                  <a:gd name="T73" fmla="*/ 8 h 29"/>
                  <a:gd name="T74" fmla="*/ 3 w 10"/>
                  <a:gd name="T75" fmla="*/ 8 h 29"/>
                  <a:gd name="T76" fmla="*/ 3 w 10"/>
                  <a:gd name="T77" fmla="*/ 7 h 29"/>
                  <a:gd name="T78" fmla="*/ 2 w 10"/>
                  <a:gd name="T79" fmla="*/ 6 h 29"/>
                  <a:gd name="T80" fmla="*/ 2 w 10"/>
                  <a:gd name="T81" fmla="*/ 6 h 29"/>
                  <a:gd name="T82" fmla="*/ 2 w 10"/>
                  <a:gd name="T83" fmla="*/ 5 h 29"/>
                  <a:gd name="T84" fmla="*/ 2 w 10"/>
                  <a:gd name="T85" fmla="*/ 5 h 29"/>
                  <a:gd name="T86" fmla="*/ 2 w 10"/>
                  <a:gd name="T87" fmla="*/ 4 h 29"/>
                  <a:gd name="T88" fmla="*/ 2 w 10"/>
                  <a:gd name="T89" fmla="*/ 3 h 29"/>
                  <a:gd name="T90" fmla="*/ 1 w 10"/>
                  <a:gd name="T91" fmla="*/ 3 h 29"/>
                  <a:gd name="T92" fmla="*/ 1 w 10"/>
                  <a:gd name="T93" fmla="*/ 2 h 29"/>
                  <a:gd name="T94" fmla="*/ 1 w 10"/>
                  <a:gd name="T95" fmla="*/ 2 h 29"/>
                  <a:gd name="T96" fmla="*/ 1 w 10"/>
                  <a:gd name="T97" fmla="*/ 1 h 29"/>
                  <a:gd name="T98" fmla="*/ 0 w 10"/>
                  <a:gd name="T99" fmla="*/ 1 h 29"/>
                  <a:gd name="T100" fmla="*/ 0 w 10"/>
                  <a:gd name="T101" fmla="*/ 0 h 29"/>
                  <a:gd name="T102" fmla="*/ 0 w 10"/>
                  <a:gd name="T10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9">
                    <a:moveTo>
                      <a:pt x="10" y="29"/>
                    </a:move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59" name="Freeform 2890"/>
              <p:cNvSpPr>
                <a:spLocks/>
              </p:cNvSpPr>
              <p:nvPr/>
            </p:nvSpPr>
            <p:spPr bwMode="auto">
              <a:xfrm>
                <a:off x="6426150" y="5165471"/>
                <a:ext cx="9843" cy="23622"/>
              </a:xfrm>
              <a:custGeom>
                <a:avLst/>
                <a:gdLst>
                  <a:gd name="T0" fmla="*/ 10 w 10"/>
                  <a:gd name="T1" fmla="*/ 24 h 24"/>
                  <a:gd name="T2" fmla="*/ 10 w 10"/>
                  <a:gd name="T3" fmla="*/ 24 h 24"/>
                  <a:gd name="T4" fmla="*/ 10 w 10"/>
                  <a:gd name="T5" fmla="*/ 23 h 24"/>
                  <a:gd name="T6" fmla="*/ 10 w 10"/>
                  <a:gd name="T7" fmla="*/ 23 h 24"/>
                  <a:gd name="T8" fmla="*/ 9 w 10"/>
                  <a:gd name="T9" fmla="*/ 22 h 24"/>
                  <a:gd name="T10" fmla="*/ 9 w 10"/>
                  <a:gd name="T11" fmla="*/ 21 h 24"/>
                  <a:gd name="T12" fmla="*/ 9 w 10"/>
                  <a:gd name="T13" fmla="*/ 21 h 24"/>
                  <a:gd name="T14" fmla="*/ 9 w 10"/>
                  <a:gd name="T15" fmla="*/ 20 h 24"/>
                  <a:gd name="T16" fmla="*/ 9 w 10"/>
                  <a:gd name="T17" fmla="*/ 20 h 24"/>
                  <a:gd name="T18" fmla="*/ 9 w 10"/>
                  <a:gd name="T19" fmla="*/ 19 h 24"/>
                  <a:gd name="T20" fmla="*/ 8 w 10"/>
                  <a:gd name="T21" fmla="*/ 19 h 24"/>
                  <a:gd name="T22" fmla="*/ 8 w 10"/>
                  <a:gd name="T23" fmla="*/ 18 h 24"/>
                  <a:gd name="T24" fmla="*/ 8 w 10"/>
                  <a:gd name="T25" fmla="*/ 18 h 24"/>
                  <a:gd name="T26" fmla="*/ 8 w 10"/>
                  <a:gd name="T27" fmla="*/ 17 h 24"/>
                  <a:gd name="T28" fmla="*/ 7 w 10"/>
                  <a:gd name="T29" fmla="*/ 17 h 24"/>
                  <a:gd name="T30" fmla="*/ 7 w 10"/>
                  <a:gd name="T31" fmla="*/ 16 h 24"/>
                  <a:gd name="T32" fmla="*/ 7 w 10"/>
                  <a:gd name="T33" fmla="*/ 16 h 24"/>
                  <a:gd name="T34" fmla="*/ 7 w 10"/>
                  <a:gd name="T35" fmla="*/ 15 h 24"/>
                  <a:gd name="T36" fmla="*/ 7 w 10"/>
                  <a:gd name="T37" fmla="*/ 15 h 24"/>
                  <a:gd name="T38" fmla="*/ 6 w 10"/>
                  <a:gd name="T39" fmla="*/ 14 h 24"/>
                  <a:gd name="T40" fmla="*/ 6 w 10"/>
                  <a:gd name="T41" fmla="*/ 14 h 24"/>
                  <a:gd name="T42" fmla="*/ 6 w 10"/>
                  <a:gd name="T43" fmla="*/ 13 h 24"/>
                  <a:gd name="T44" fmla="*/ 6 w 10"/>
                  <a:gd name="T45" fmla="*/ 13 h 24"/>
                  <a:gd name="T46" fmla="*/ 6 w 10"/>
                  <a:gd name="T47" fmla="*/ 12 h 24"/>
                  <a:gd name="T48" fmla="*/ 6 w 10"/>
                  <a:gd name="T49" fmla="*/ 12 h 24"/>
                  <a:gd name="T50" fmla="*/ 5 w 10"/>
                  <a:gd name="T51" fmla="*/ 11 h 24"/>
                  <a:gd name="T52" fmla="*/ 5 w 10"/>
                  <a:gd name="T53" fmla="*/ 11 h 24"/>
                  <a:gd name="T54" fmla="*/ 5 w 10"/>
                  <a:gd name="T55" fmla="*/ 10 h 24"/>
                  <a:gd name="T56" fmla="*/ 5 w 10"/>
                  <a:gd name="T57" fmla="*/ 10 h 24"/>
                  <a:gd name="T58" fmla="*/ 5 w 10"/>
                  <a:gd name="T59" fmla="*/ 9 h 24"/>
                  <a:gd name="T60" fmla="*/ 4 w 10"/>
                  <a:gd name="T61" fmla="*/ 9 h 24"/>
                  <a:gd name="T62" fmla="*/ 4 w 10"/>
                  <a:gd name="T63" fmla="*/ 8 h 24"/>
                  <a:gd name="T64" fmla="*/ 4 w 10"/>
                  <a:gd name="T65" fmla="*/ 8 h 24"/>
                  <a:gd name="T66" fmla="*/ 4 w 10"/>
                  <a:gd name="T67" fmla="*/ 7 h 24"/>
                  <a:gd name="T68" fmla="*/ 3 w 10"/>
                  <a:gd name="T69" fmla="*/ 7 h 24"/>
                  <a:gd name="T70" fmla="*/ 3 w 10"/>
                  <a:gd name="T71" fmla="*/ 7 h 24"/>
                  <a:gd name="T72" fmla="*/ 3 w 10"/>
                  <a:gd name="T73" fmla="*/ 6 h 24"/>
                  <a:gd name="T74" fmla="*/ 3 w 10"/>
                  <a:gd name="T75" fmla="*/ 6 h 24"/>
                  <a:gd name="T76" fmla="*/ 3 w 10"/>
                  <a:gd name="T77" fmla="*/ 5 h 24"/>
                  <a:gd name="T78" fmla="*/ 3 w 10"/>
                  <a:gd name="T79" fmla="*/ 5 h 24"/>
                  <a:gd name="T80" fmla="*/ 2 w 10"/>
                  <a:gd name="T81" fmla="*/ 4 h 24"/>
                  <a:gd name="T82" fmla="*/ 2 w 10"/>
                  <a:gd name="T83" fmla="*/ 4 h 24"/>
                  <a:gd name="T84" fmla="*/ 2 w 10"/>
                  <a:gd name="T85" fmla="*/ 3 h 24"/>
                  <a:gd name="T86" fmla="*/ 2 w 10"/>
                  <a:gd name="T87" fmla="*/ 3 h 24"/>
                  <a:gd name="T88" fmla="*/ 2 w 10"/>
                  <a:gd name="T89" fmla="*/ 3 h 24"/>
                  <a:gd name="T90" fmla="*/ 1 w 10"/>
                  <a:gd name="T91" fmla="*/ 2 h 24"/>
                  <a:gd name="T92" fmla="*/ 1 w 10"/>
                  <a:gd name="T93" fmla="*/ 2 h 24"/>
                  <a:gd name="T94" fmla="*/ 1 w 10"/>
                  <a:gd name="T95" fmla="*/ 1 h 24"/>
                  <a:gd name="T96" fmla="*/ 1 w 10"/>
                  <a:gd name="T97" fmla="*/ 1 h 24"/>
                  <a:gd name="T98" fmla="*/ 0 w 10"/>
                  <a:gd name="T99" fmla="*/ 0 h 24"/>
                  <a:gd name="T100" fmla="*/ 0 w 10"/>
                  <a:gd name="T101" fmla="*/ 0 h 24"/>
                  <a:gd name="T102" fmla="*/ 0 w 10"/>
                  <a:gd name="T10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4">
                    <a:moveTo>
                      <a:pt x="10" y="24"/>
                    </a:move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0" name="Freeform 2891"/>
              <p:cNvSpPr>
                <a:spLocks/>
              </p:cNvSpPr>
              <p:nvPr/>
            </p:nvSpPr>
            <p:spPr bwMode="auto">
              <a:xfrm>
                <a:off x="6416308" y="5148739"/>
                <a:ext cx="9843" cy="16733"/>
              </a:xfrm>
              <a:custGeom>
                <a:avLst/>
                <a:gdLst>
                  <a:gd name="T0" fmla="*/ 10 w 10"/>
                  <a:gd name="T1" fmla="*/ 17 h 17"/>
                  <a:gd name="T2" fmla="*/ 10 w 10"/>
                  <a:gd name="T3" fmla="*/ 17 h 17"/>
                  <a:gd name="T4" fmla="*/ 10 w 10"/>
                  <a:gd name="T5" fmla="*/ 16 h 17"/>
                  <a:gd name="T6" fmla="*/ 10 w 10"/>
                  <a:gd name="T7" fmla="*/ 16 h 17"/>
                  <a:gd name="T8" fmla="*/ 10 w 10"/>
                  <a:gd name="T9" fmla="*/ 15 h 17"/>
                  <a:gd name="T10" fmla="*/ 9 w 10"/>
                  <a:gd name="T11" fmla="*/ 15 h 17"/>
                  <a:gd name="T12" fmla="*/ 9 w 10"/>
                  <a:gd name="T13" fmla="*/ 15 h 17"/>
                  <a:gd name="T14" fmla="*/ 9 w 10"/>
                  <a:gd name="T15" fmla="*/ 14 h 17"/>
                  <a:gd name="T16" fmla="*/ 9 w 10"/>
                  <a:gd name="T17" fmla="*/ 14 h 17"/>
                  <a:gd name="T18" fmla="*/ 9 w 10"/>
                  <a:gd name="T19" fmla="*/ 14 h 17"/>
                  <a:gd name="T20" fmla="*/ 8 w 10"/>
                  <a:gd name="T21" fmla="*/ 13 h 17"/>
                  <a:gd name="T22" fmla="*/ 8 w 10"/>
                  <a:gd name="T23" fmla="*/ 13 h 17"/>
                  <a:gd name="T24" fmla="*/ 8 w 10"/>
                  <a:gd name="T25" fmla="*/ 13 h 17"/>
                  <a:gd name="T26" fmla="*/ 8 w 10"/>
                  <a:gd name="T27" fmla="*/ 12 h 17"/>
                  <a:gd name="T28" fmla="*/ 7 w 10"/>
                  <a:gd name="T29" fmla="*/ 12 h 17"/>
                  <a:gd name="T30" fmla="*/ 7 w 10"/>
                  <a:gd name="T31" fmla="*/ 11 h 17"/>
                  <a:gd name="T32" fmla="*/ 7 w 10"/>
                  <a:gd name="T33" fmla="*/ 11 h 17"/>
                  <a:gd name="T34" fmla="*/ 7 w 10"/>
                  <a:gd name="T35" fmla="*/ 11 h 17"/>
                  <a:gd name="T36" fmla="*/ 7 w 10"/>
                  <a:gd name="T37" fmla="*/ 10 h 17"/>
                  <a:gd name="T38" fmla="*/ 7 w 10"/>
                  <a:gd name="T39" fmla="*/ 10 h 17"/>
                  <a:gd name="T40" fmla="*/ 6 w 10"/>
                  <a:gd name="T41" fmla="*/ 10 h 17"/>
                  <a:gd name="T42" fmla="*/ 6 w 10"/>
                  <a:gd name="T43" fmla="*/ 9 h 17"/>
                  <a:gd name="T44" fmla="*/ 6 w 10"/>
                  <a:gd name="T45" fmla="*/ 9 h 17"/>
                  <a:gd name="T46" fmla="*/ 6 w 10"/>
                  <a:gd name="T47" fmla="*/ 8 h 17"/>
                  <a:gd name="T48" fmla="*/ 6 w 10"/>
                  <a:gd name="T49" fmla="*/ 8 h 17"/>
                  <a:gd name="T50" fmla="*/ 5 w 10"/>
                  <a:gd name="T51" fmla="*/ 8 h 17"/>
                  <a:gd name="T52" fmla="*/ 5 w 10"/>
                  <a:gd name="T53" fmla="*/ 7 h 17"/>
                  <a:gd name="T54" fmla="*/ 5 w 10"/>
                  <a:gd name="T55" fmla="*/ 7 h 17"/>
                  <a:gd name="T56" fmla="*/ 5 w 10"/>
                  <a:gd name="T57" fmla="*/ 7 h 17"/>
                  <a:gd name="T58" fmla="*/ 5 w 10"/>
                  <a:gd name="T59" fmla="*/ 7 h 17"/>
                  <a:gd name="T60" fmla="*/ 5 w 10"/>
                  <a:gd name="T61" fmla="*/ 6 h 17"/>
                  <a:gd name="T62" fmla="*/ 4 w 10"/>
                  <a:gd name="T63" fmla="*/ 6 h 17"/>
                  <a:gd name="T64" fmla="*/ 4 w 10"/>
                  <a:gd name="T65" fmla="*/ 5 h 17"/>
                  <a:gd name="T66" fmla="*/ 4 w 10"/>
                  <a:gd name="T67" fmla="*/ 5 h 17"/>
                  <a:gd name="T68" fmla="*/ 4 w 10"/>
                  <a:gd name="T69" fmla="*/ 5 h 17"/>
                  <a:gd name="T70" fmla="*/ 3 w 10"/>
                  <a:gd name="T71" fmla="*/ 5 h 17"/>
                  <a:gd name="T72" fmla="*/ 3 w 10"/>
                  <a:gd name="T73" fmla="*/ 4 h 17"/>
                  <a:gd name="T74" fmla="*/ 3 w 10"/>
                  <a:gd name="T75" fmla="*/ 4 h 17"/>
                  <a:gd name="T76" fmla="*/ 3 w 10"/>
                  <a:gd name="T77" fmla="*/ 4 h 17"/>
                  <a:gd name="T78" fmla="*/ 3 w 10"/>
                  <a:gd name="T79" fmla="*/ 4 h 17"/>
                  <a:gd name="T80" fmla="*/ 2 w 10"/>
                  <a:gd name="T81" fmla="*/ 3 h 17"/>
                  <a:gd name="T82" fmla="*/ 2 w 10"/>
                  <a:gd name="T83" fmla="*/ 3 h 17"/>
                  <a:gd name="T84" fmla="*/ 2 w 10"/>
                  <a:gd name="T85" fmla="*/ 3 h 17"/>
                  <a:gd name="T86" fmla="*/ 2 w 10"/>
                  <a:gd name="T87" fmla="*/ 2 h 17"/>
                  <a:gd name="T88" fmla="*/ 2 w 10"/>
                  <a:gd name="T89" fmla="*/ 2 h 17"/>
                  <a:gd name="T90" fmla="*/ 2 w 10"/>
                  <a:gd name="T91" fmla="*/ 2 h 17"/>
                  <a:gd name="T92" fmla="*/ 1 w 10"/>
                  <a:gd name="T93" fmla="*/ 2 h 17"/>
                  <a:gd name="T94" fmla="*/ 1 w 10"/>
                  <a:gd name="T95" fmla="*/ 1 h 17"/>
                  <a:gd name="T96" fmla="*/ 1 w 10"/>
                  <a:gd name="T97" fmla="*/ 1 h 17"/>
                  <a:gd name="T98" fmla="*/ 1 w 10"/>
                  <a:gd name="T99" fmla="*/ 1 h 17"/>
                  <a:gd name="T100" fmla="*/ 0 w 10"/>
                  <a:gd name="T101" fmla="*/ 1 h 17"/>
                  <a:gd name="T102" fmla="*/ 0 w 10"/>
                  <a:gd name="T10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">
                    <a:moveTo>
                      <a:pt x="10" y="17"/>
                    </a:moveTo>
                    <a:lnTo>
                      <a:pt x="10" y="17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1" name="Freeform 2892"/>
              <p:cNvSpPr>
                <a:spLocks/>
              </p:cNvSpPr>
              <p:nvPr/>
            </p:nvSpPr>
            <p:spPr bwMode="auto">
              <a:xfrm>
                <a:off x="6406465" y="5140865"/>
                <a:ext cx="9843" cy="8859"/>
              </a:xfrm>
              <a:custGeom>
                <a:avLst/>
                <a:gdLst>
                  <a:gd name="T0" fmla="*/ 10 w 10"/>
                  <a:gd name="T1" fmla="*/ 9 h 9"/>
                  <a:gd name="T2" fmla="*/ 10 w 10"/>
                  <a:gd name="T3" fmla="*/ 8 h 9"/>
                  <a:gd name="T4" fmla="*/ 10 w 10"/>
                  <a:gd name="T5" fmla="*/ 8 h 9"/>
                  <a:gd name="T6" fmla="*/ 10 w 10"/>
                  <a:gd name="T7" fmla="*/ 8 h 9"/>
                  <a:gd name="T8" fmla="*/ 10 w 10"/>
                  <a:gd name="T9" fmla="*/ 8 h 9"/>
                  <a:gd name="T10" fmla="*/ 9 w 10"/>
                  <a:gd name="T11" fmla="*/ 7 h 9"/>
                  <a:gd name="T12" fmla="*/ 9 w 10"/>
                  <a:gd name="T13" fmla="*/ 7 h 9"/>
                  <a:gd name="T14" fmla="*/ 9 w 10"/>
                  <a:gd name="T15" fmla="*/ 7 h 9"/>
                  <a:gd name="T16" fmla="*/ 9 w 10"/>
                  <a:gd name="T17" fmla="*/ 7 h 9"/>
                  <a:gd name="T18" fmla="*/ 9 w 10"/>
                  <a:gd name="T19" fmla="*/ 6 h 9"/>
                  <a:gd name="T20" fmla="*/ 9 w 10"/>
                  <a:gd name="T21" fmla="*/ 6 h 9"/>
                  <a:gd name="T22" fmla="*/ 8 w 10"/>
                  <a:gd name="T23" fmla="*/ 6 h 9"/>
                  <a:gd name="T24" fmla="*/ 8 w 10"/>
                  <a:gd name="T25" fmla="*/ 6 h 9"/>
                  <a:gd name="T26" fmla="*/ 8 w 10"/>
                  <a:gd name="T27" fmla="*/ 6 h 9"/>
                  <a:gd name="T28" fmla="*/ 8 w 10"/>
                  <a:gd name="T29" fmla="*/ 5 h 9"/>
                  <a:gd name="T30" fmla="*/ 7 w 10"/>
                  <a:gd name="T31" fmla="*/ 5 h 9"/>
                  <a:gd name="T32" fmla="*/ 7 w 10"/>
                  <a:gd name="T33" fmla="*/ 5 h 9"/>
                  <a:gd name="T34" fmla="*/ 7 w 10"/>
                  <a:gd name="T35" fmla="*/ 5 h 9"/>
                  <a:gd name="T36" fmla="*/ 7 w 10"/>
                  <a:gd name="T37" fmla="*/ 5 h 9"/>
                  <a:gd name="T38" fmla="*/ 7 w 10"/>
                  <a:gd name="T39" fmla="*/ 5 h 9"/>
                  <a:gd name="T40" fmla="*/ 6 w 10"/>
                  <a:gd name="T41" fmla="*/ 4 h 9"/>
                  <a:gd name="T42" fmla="*/ 6 w 10"/>
                  <a:gd name="T43" fmla="*/ 4 h 9"/>
                  <a:gd name="T44" fmla="*/ 6 w 10"/>
                  <a:gd name="T45" fmla="*/ 4 h 9"/>
                  <a:gd name="T46" fmla="*/ 6 w 10"/>
                  <a:gd name="T47" fmla="*/ 4 h 9"/>
                  <a:gd name="T48" fmla="*/ 6 w 10"/>
                  <a:gd name="T49" fmla="*/ 3 h 9"/>
                  <a:gd name="T50" fmla="*/ 6 w 10"/>
                  <a:gd name="T51" fmla="*/ 3 h 9"/>
                  <a:gd name="T52" fmla="*/ 5 w 10"/>
                  <a:gd name="T53" fmla="*/ 3 h 9"/>
                  <a:gd name="T54" fmla="*/ 5 w 10"/>
                  <a:gd name="T55" fmla="*/ 3 h 9"/>
                  <a:gd name="T56" fmla="*/ 5 w 10"/>
                  <a:gd name="T57" fmla="*/ 3 h 9"/>
                  <a:gd name="T58" fmla="*/ 5 w 10"/>
                  <a:gd name="T59" fmla="*/ 3 h 9"/>
                  <a:gd name="T60" fmla="*/ 5 w 10"/>
                  <a:gd name="T61" fmla="*/ 3 h 9"/>
                  <a:gd name="T62" fmla="*/ 4 w 10"/>
                  <a:gd name="T63" fmla="*/ 2 h 9"/>
                  <a:gd name="T64" fmla="*/ 4 w 10"/>
                  <a:gd name="T65" fmla="*/ 2 h 9"/>
                  <a:gd name="T66" fmla="*/ 4 w 10"/>
                  <a:gd name="T67" fmla="*/ 2 h 9"/>
                  <a:gd name="T68" fmla="*/ 4 w 10"/>
                  <a:gd name="T69" fmla="*/ 2 h 9"/>
                  <a:gd name="T70" fmla="*/ 3 w 10"/>
                  <a:gd name="T71" fmla="*/ 2 h 9"/>
                  <a:gd name="T72" fmla="*/ 3 w 10"/>
                  <a:gd name="T73" fmla="*/ 2 h 9"/>
                  <a:gd name="T74" fmla="*/ 3 w 10"/>
                  <a:gd name="T75" fmla="*/ 2 h 9"/>
                  <a:gd name="T76" fmla="*/ 3 w 10"/>
                  <a:gd name="T77" fmla="*/ 2 h 9"/>
                  <a:gd name="T78" fmla="*/ 3 w 10"/>
                  <a:gd name="T79" fmla="*/ 1 h 9"/>
                  <a:gd name="T80" fmla="*/ 3 w 10"/>
                  <a:gd name="T81" fmla="*/ 1 h 9"/>
                  <a:gd name="T82" fmla="*/ 2 w 10"/>
                  <a:gd name="T83" fmla="*/ 1 h 9"/>
                  <a:gd name="T84" fmla="*/ 2 w 10"/>
                  <a:gd name="T85" fmla="*/ 1 h 9"/>
                  <a:gd name="T86" fmla="*/ 2 w 10"/>
                  <a:gd name="T87" fmla="*/ 1 h 9"/>
                  <a:gd name="T88" fmla="*/ 2 w 10"/>
                  <a:gd name="T89" fmla="*/ 1 h 9"/>
                  <a:gd name="T90" fmla="*/ 2 w 10"/>
                  <a:gd name="T91" fmla="*/ 1 h 9"/>
                  <a:gd name="T92" fmla="*/ 1 w 10"/>
                  <a:gd name="T93" fmla="*/ 0 h 9"/>
                  <a:gd name="T94" fmla="*/ 1 w 10"/>
                  <a:gd name="T95" fmla="*/ 0 h 9"/>
                  <a:gd name="T96" fmla="*/ 1 w 10"/>
                  <a:gd name="T97" fmla="*/ 0 h 9"/>
                  <a:gd name="T98" fmla="*/ 1 w 10"/>
                  <a:gd name="T99" fmla="*/ 0 h 9"/>
                  <a:gd name="T100" fmla="*/ 0 w 10"/>
                  <a:gd name="T101" fmla="*/ 0 h 9"/>
                  <a:gd name="T102" fmla="*/ 0 w 10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2" name="Freeform 2893"/>
              <p:cNvSpPr>
                <a:spLocks/>
              </p:cNvSpPr>
              <p:nvPr/>
            </p:nvSpPr>
            <p:spPr bwMode="auto">
              <a:xfrm>
                <a:off x="6396623" y="5139881"/>
                <a:ext cx="9843" cy="985"/>
              </a:xfrm>
              <a:custGeom>
                <a:avLst/>
                <a:gdLst>
                  <a:gd name="T0" fmla="*/ 10 w 10"/>
                  <a:gd name="T1" fmla="*/ 1 h 1"/>
                  <a:gd name="T2" fmla="*/ 10 w 10"/>
                  <a:gd name="T3" fmla="*/ 1 h 1"/>
                  <a:gd name="T4" fmla="*/ 10 w 10"/>
                  <a:gd name="T5" fmla="*/ 1 h 1"/>
                  <a:gd name="T6" fmla="*/ 10 w 10"/>
                  <a:gd name="T7" fmla="*/ 1 h 1"/>
                  <a:gd name="T8" fmla="*/ 10 w 10"/>
                  <a:gd name="T9" fmla="*/ 1 h 1"/>
                  <a:gd name="T10" fmla="*/ 10 w 10"/>
                  <a:gd name="T11" fmla="*/ 1 h 1"/>
                  <a:gd name="T12" fmla="*/ 9 w 10"/>
                  <a:gd name="T13" fmla="*/ 1 h 1"/>
                  <a:gd name="T14" fmla="*/ 9 w 10"/>
                  <a:gd name="T15" fmla="*/ 1 h 1"/>
                  <a:gd name="T16" fmla="*/ 9 w 10"/>
                  <a:gd name="T17" fmla="*/ 1 h 1"/>
                  <a:gd name="T18" fmla="*/ 9 w 10"/>
                  <a:gd name="T19" fmla="*/ 1 h 1"/>
                  <a:gd name="T20" fmla="*/ 9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8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7 w 10"/>
                  <a:gd name="T39" fmla="*/ 0 h 1"/>
                  <a:gd name="T40" fmla="*/ 7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6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5 w 10"/>
                  <a:gd name="T57" fmla="*/ 0 h 1"/>
                  <a:gd name="T58" fmla="*/ 5 w 10"/>
                  <a:gd name="T59" fmla="*/ 0 h 1"/>
                  <a:gd name="T60" fmla="*/ 5 w 10"/>
                  <a:gd name="T61" fmla="*/ 0 h 1"/>
                  <a:gd name="T62" fmla="*/ 4 w 10"/>
                  <a:gd name="T63" fmla="*/ 0 h 1"/>
                  <a:gd name="T64" fmla="*/ 4 w 10"/>
                  <a:gd name="T65" fmla="*/ 0 h 1"/>
                  <a:gd name="T66" fmla="*/ 4 w 10"/>
                  <a:gd name="T67" fmla="*/ 0 h 1"/>
                  <a:gd name="T68" fmla="*/ 4 w 10"/>
                  <a:gd name="T69" fmla="*/ 0 h 1"/>
                  <a:gd name="T70" fmla="*/ 4 w 10"/>
                  <a:gd name="T71" fmla="*/ 0 h 1"/>
                  <a:gd name="T72" fmla="*/ 3 w 10"/>
                  <a:gd name="T73" fmla="*/ 0 h 1"/>
                  <a:gd name="T74" fmla="*/ 3 w 10"/>
                  <a:gd name="T75" fmla="*/ 0 h 1"/>
                  <a:gd name="T76" fmla="*/ 3 w 10"/>
                  <a:gd name="T77" fmla="*/ 0 h 1"/>
                  <a:gd name="T78" fmla="*/ 3 w 10"/>
                  <a:gd name="T79" fmla="*/ 0 h 1"/>
                  <a:gd name="T80" fmla="*/ 3 w 10"/>
                  <a:gd name="T81" fmla="*/ 0 h 1"/>
                  <a:gd name="T82" fmla="*/ 2 w 10"/>
                  <a:gd name="T83" fmla="*/ 0 h 1"/>
                  <a:gd name="T84" fmla="*/ 2 w 10"/>
                  <a:gd name="T85" fmla="*/ 0 h 1"/>
                  <a:gd name="T86" fmla="*/ 2 w 10"/>
                  <a:gd name="T87" fmla="*/ 0 h 1"/>
                  <a:gd name="T88" fmla="*/ 2 w 10"/>
                  <a:gd name="T89" fmla="*/ 0 h 1"/>
                  <a:gd name="T90" fmla="*/ 2 w 10"/>
                  <a:gd name="T91" fmla="*/ 0 h 1"/>
                  <a:gd name="T92" fmla="*/ 1 w 10"/>
                  <a:gd name="T93" fmla="*/ 0 h 1"/>
                  <a:gd name="T94" fmla="*/ 1 w 10"/>
                  <a:gd name="T95" fmla="*/ 0 h 1"/>
                  <a:gd name="T96" fmla="*/ 1 w 10"/>
                  <a:gd name="T97" fmla="*/ 0 h 1"/>
                  <a:gd name="T98" fmla="*/ 1 w 10"/>
                  <a:gd name="T99" fmla="*/ 0 h 1"/>
                  <a:gd name="T100" fmla="*/ 0 w 10"/>
                  <a:gd name="T101" fmla="*/ 0 h 1"/>
                  <a:gd name="T102" fmla="*/ 0 w 10"/>
                  <a:gd name="T10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3" name="Freeform 2894"/>
              <p:cNvSpPr>
                <a:spLocks/>
              </p:cNvSpPr>
              <p:nvPr/>
            </p:nvSpPr>
            <p:spPr bwMode="auto">
              <a:xfrm>
                <a:off x="6386780" y="5139881"/>
                <a:ext cx="9843" cy="5905"/>
              </a:xfrm>
              <a:custGeom>
                <a:avLst/>
                <a:gdLst>
                  <a:gd name="T0" fmla="*/ 10 w 10"/>
                  <a:gd name="T1" fmla="*/ 0 h 6"/>
                  <a:gd name="T2" fmla="*/ 10 w 10"/>
                  <a:gd name="T3" fmla="*/ 0 h 6"/>
                  <a:gd name="T4" fmla="*/ 10 w 10"/>
                  <a:gd name="T5" fmla="*/ 0 h 6"/>
                  <a:gd name="T6" fmla="*/ 10 w 10"/>
                  <a:gd name="T7" fmla="*/ 0 h 6"/>
                  <a:gd name="T8" fmla="*/ 10 w 10"/>
                  <a:gd name="T9" fmla="*/ 0 h 6"/>
                  <a:gd name="T10" fmla="*/ 10 w 10"/>
                  <a:gd name="T11" fmla="*/ 1 h 6"/>
                  <a:gd name="T12" fmla="*/ 9 w 10"/>
                  <a:gd name="T13" fmla="*/ 1 h 6"/>
                  <a:gd name="T14" fmla="*/ 9 w 10"/>
                  <a:gd name="T15" fmla="*/ 1 h 6"/>
                  <a:gd name="T16" fmla="*/ 9 w 10"/>
                  <a:gd name="T17" fmla="*/ 1 h 6"/>
                  <a:gd name="T18" fmla="*/ 9 w 10"/>
                  <a:gd name="T19" fmla="*/ 1 h 6"/>
                  <a:gd name="T20" fmla="*/ 9 w 10"/>
                  <a:gd name="T21" fmla="*/ 1 h 6"/>
                  <a:gd name="T22" fmla="*/ 8 w 10"/>
                  <a:gd name="T23" fmla="*/ 1 h 6"/>
                  <a:gd name="T24" fmla="*/ 8 w 10"/>
                  <a:gd name="T25" fmla="*/ 1 h 6"/>
                  <a:gd name="T26" fmla="*/ 8 w 10"/>
                  <a:gd name="T27" fmla="*/ 1 h 6"/>
                  <a:gd name="T28" fmla="*/ 8 w 10"/>
                  <a:gd name="T29" fmla="*/ 1 h 6"/>
                  <a:gd name="T30" fmla="*/ 7 w 10"/>
                  <a:gd name="T31" fmla="*/ 1 h 6"/>
                  <a:gd name="T32" fmla="*/ 7 w 10"/>
                  <a:gd name="T33" fmla="*/ 1 h 6"/>
                  <a:gd name="T34" fmla="*/ 7 w 10"/>
                  <a:gd name="T35" fmla="*/ 1 h 6"/>
                  <a:gd name="T36" fmla="*/ 7 w 10"/>
                  <a:gd name="T37" fmla="*/ 1 h 6"/>
                  <a:gd name="T38" fmla="*/ 7 w 10"/>
                  <a:gd name="T39" fmla="*/ 2 h 6"/>
                  <a:gd name="T40" fmla="*/ 7 w 10"/>
                  <a:gd name="T41" fmla="*/ 2 h 6"/>
                  <a:gd name="T42" fmla="*/ 6 w 10"/>
                  <a:gd name="T43" fmla="*/ 2 h 6"/>
                  <a:gd name="T44" fmla="*/ 6 w 10"/>
                  <a:gd name="T45" fmla="*/ 2 h 6"/>
                  <a:gd name="T46" fmla="*/ 6 w 10"/>
                  <a:gd name="T47" fmla="*/ 2 h 6"/>
                  <a:gd name="T48" fmla="*/ 6 w 10"/>
                  <a:gd name="T49" fmla="*/ 2 h 6"/>
                  <a:gd name="T50" fmla="*/ 6 w 10"/>
                  <a:gd name="T51" fmla="*/ 2 h 6"/>
                  <a:gd name="T52" fmla="*/ 5 w 10"/>
                  <a:gd name="T53" fmla="*/ 2 h 6"/>
                  <a:gd name="T54" fmla="*/ 5 w 10"/>
                  <a:gd name="T55" fmla="*/ 3 h 6"/>
                  <a:gd name="T56" fmla="*/ 5 w 10"/>
                  <a:gd name="T57" fmla="*/ 3 h 6"/>
                  <a:gd name="T58" fmla="*/ 5 w 10"/>
                  <a:gd name="T59" fmla="*/ 3 h 6"/>
                  <a:gd name="T60" fmla="*/ 5 w 10"/>
                  <a:gd name="T61" fmla="*/ 3 h 6"/>
                  <a:gd name="T62" fmla="*/ 5 w 10"/>
                  <a:gd name="T63" fmla="*/ 3 h 6"/>
                  <a:gd name="T64" fmla="*/ 4 w 10"/>
                  <a:gd name="T65" fmla="*/ 3 h 6"/>
                  <a:gd name="T66" fmla="*/ 4 w 10"/>
                  <a:gd name="T67" fmla="*/ 3 h 6"/>
                  <a:gd name="T68" fmla="*/ 4 w 10"/>
                  <a:gd name="T69" fmla="*/ 3 h 6"/>
                  <a:gd name="T70" fmla="*/ 4 w 10"/>
                  <a:gd name="T71" fmla="*/ 3 h 6"/>
                  <a:gd name="T72" fmla="*/ 3 w 10"/>
                  <a:gd name="T73" fmla="*/ 4 h 6"/>
                  <a:gd name="T74" fmla="*/ 3 w 10"/>
                  <a:gd name="T75" fmla="*/ 4 h 6"/>
                  <a:gd name="T76" fmla="*/ 3 w 10"/>
                  <a:gd name="T77" fmla="*/ 4 h 6"/>
                  <a:gd name="T78" fmla="*/ 3 w 10"/>
                  <a:gd name="T79" fmla="*/ 4 h 6"/>
                  <a:gd name="T80" fmla="*/ 3 w 10"/>
                  <a:gd name="T81" fmla="*/ 4 h 6"/>
                  <a:gd name="T82" fmla="*/ 2 w 10"/>
                  <a:gd name="T83" fmla="*/ 4 h 6"/>
                  <a:gd name="T84" fmla="*/ 2 w 10"/>
                  <a:gd name="T85" fmla="*/ 4 h 6"/>
                  <a:gd name="T86" fmla="*/ 2 w 10"/>
                  <a:gd name="T87" fmla="*/ 4 h 6"/>
                  <a:gd name="T88" fmla="*/ 2 w 10"/>
                  <a:gd name="T89" fmla="*/ 5 h 6"/>
                  <a:gd name="T90" fmla="*/ 2 w 10"/>
                  <a:gd name="T91" fmla="*/ 5 h 6"/>
                  <a:gd name="T92" fmla="*/ 2 w 10"/>
                  <a:gd name="T93" fmla="*/ 5 h 6"/>
                  <a:gd name="T94" fmla="*/ 1 w 10"/>
                  <a:gd name="T95" fmla="*/ 5 h 6"/>
                  <a:gd name="T96" fmla="*/ 1 w 10"/>
                  <a:gd name="T97" fmla="*/ 5 h 6"/>
                  <a:gd name="T98" fmla="*/ 1 w 10"/>
                  <a:gd name="T99" fmla="*/ 6 h 6"/>
                  <a:gd name="T100" fmla="*/ 1 w 10"/>
                  <a:gd name="T101" fmla="*/ 6 h 6"/>
                  <a:gd name="T102" fmla="*/ 0 w 10"/>
                  <a:gd name="T10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4" name="Freeform 2895"/>
              <p:cNvSpPr>
                <a:spLocks/>
              </p:cNvSpPr>
              <p:nvPr/>
            </p:nvSpPr>
            <p:spPr bwMode="auto">
              <a:xfrm>
                <a:off x="6376938" y="5145786"/>
                <a:ext cx="10827" cy="9842"/>
              </a:xfrm>
              <a:custGeom>
                <a:avLst/>
                <a:gdLst>
                  <a:gd name="T0" fmla="*/ 11 w 11"/>
                  <a:gd name="T1" fmla="*/ 0 h 10"/>
                  <a:gd name="T2" fmla="*/ 10 w 11"/>
                  <a:gd name="T3" fmla="*/ 0 h 10"/>
                  <a:gd name="T4" fmla="*/ 10 w 11"/>
                  <a:gd name="T5" fmla="*/ 0 h 10"/>
                  <a:gd name="T6" fmla="*/ 10 w 11"/>
                  <a:gd name="T7" fmla="*/ 0 h 10"/>
                  <a:gd name="T8" fmla="*/ 10 w 11"/>
                  <a:gd name="T9" fmla="*/ 0 h 10"/>
                  <a:gd name="T10" fmla="*/ 10 w 11"/>
                  <a:gd name="T11" fmla="*/ 0 h 10"/>
                  <a:gd name="T12" fmla="*/ 9 w 11"/>
                  <a:gd name="T13" fmla="*/ 1 h 10"/>
                  <a:gd name="T14" fmla="*/ 9 w 11"/>
                  <a:gd name="T15" fmla="*/ 1 h 10"/>
                  <a:gd name="T16" fmla="*/ 9 w 11"/>
                  <a:gd name="T17" fmla="*/ 1 h 10"/>
                  <a:gd name="T18" fmla="*/ 9 w 11"/>
                  <a:gd name="T19" fmla="*/ 1 h 10"/>
                  <a:gd name="T20" fmla="*/ 9 w 11"/>
                  <a:gd name="T21" fmla="*/ 1 h 10"/>
                  <a:gd name="T22" fmla="*/ 9 w 11"/>
                  <a:gd name="T23" fmla="*/ 1 h 10"/>
                  <a:gd name="T24" fmla="*/ 8 w 11"/>
                  <a:gd name="T25" fmla="*/ 2 h 10"/>
                  <a:gd name="T26" fmla="*/ 8 w 11"/>
                  <a:gd name="T27" fmla="*/ 2 h 10"/>
                  <a:gd name="T28" fmla="*/ 8 w 11"/>
                  <a:gd name="T29" fmla="*/ 2 h 10"/>
                  <a:gd name="T30" fmla="*/ 8 w 11"/>
                  <a:gd name="T31" fmla="*/ 2 h 10"/>
                  <a:gd name="T32" fmla="*/ 7 w 11"/>
                  <a:gd name="T33" fmla="*/ 2 h 10"/>
                  <a:gd name="T34" fmla="*/ 7 w 11"/>
                  <a:gd name="T35" fmla="*/ 3 h 10"/>
                  <a:gd name="T36" fmla="*/ 7 w 11"/>
                  <a:gd name="T37" fmla="*/ 3 h 10"/>
                  <a:gd name="T38" fmla="*/ 7 w 11"/>
                  <a:gd name="T39" fmla="*/ 3 h 10"/>
                  <a:gd name="T40" fmla="*/ 7 w 11"/>
                  <a:gd name="T41" fmla="*/ 3 h 10"/>
                  <a:gd name="T42" fmla="*/ 6 w 11"/>
                  <a:gd name="T43" fmla="*/ 3 h 10"/>
                  <a:gd name="T44" fmla="*/ 6 w 11"/>
                  <a:gd name="T45" fmla="*/ 4 h 10"/>
                  <a:gd name="T46" fmla="*/ 6 w 11"/>
                  <a:gd name="T47" fmla="*/ 4 h 10"/>
                  <a:gd name="T48" fmla="*/ 6 w 11"/>
                  <a:gd name="T49" fmla="*/ 4 h 10"/>
                  <a:gd name="T50" fmla="*/ 6 w 11"/>
                  <a:gd name="T51" fmla="*/ 4 h 10"/>
                  <a:gd name="T52" fmla="*/ 6 w 11"/>
                  <a:gd name="T53" fmla="*/ 4 h 10"/>
                  <a:gd name="T54" fmla="*/ 5 w 11"/>
                  <a:gd name="T55" fmla="*/ 5 h 10"/>
                  <a:gd name="T56" fmla="*/ 5 w 11"/>
                  <a:gd name="T57" fmla="*/ 5 h 10"/>
                  <a:gd name="T58" fmla="*/ 5 w 11"/>
                  <a:gd name="T59" fmla="*/ 5 h 10"/>
                  <a:gd name="T60" fmla="*/ 5 w 11"/>
                  <a:gd name="T61" fmla="*/ 5 h 10"/>
                  <a:gd name="T62" fmla="*/ 5 w 11"/>
                  <a:gd name="T63" fmla="*/ 5 h 10"/>
                  <a:gd name="T64" fmla="*/ 4 w 11"/>
                  <a:gd name="T65" fmla="*/ 5 h 10"/>
                  <a:gd name="T66" fmla="*/ 4 w 11"/>
                  <a:gd name="T67" fmla="*/ 6 h 10"/>
                  <a:gd name="T68" fmla="*/ 4 w 11"/>
                  <a:gd name="T69" fmla="*/ 6 h 10"/>
                  <a:gd name="T70" fmla="*/ 4 w 11"/>
                  <a:gd name="T71" fmla="*/ 6 h 10"/>
                  <a:gd name="T72" fmla="*/ 3 w 11"/>
                  <a:gd name="T73" fmla="*/ 7 h 10"/>
                  <a:gd name="T74" fmla="*/ 3 w 11"/>
                  <a:gd name="T75" fmla="*/ 7 h 10"/>
                  <a:gd name="T76" fmla="*/ 3 w 11"/>
                  <a:gd name="T77" fmla="*/ 7 h 10"/>
                  <a:gd name="T78" fmla="*/ 3 w 11"/>
                  <a:gd name="T79" fmla="*/ 7 h 10"/>
                  <a:gd name="T80" fmla="*/ 3 w 11"/>
                  <a:gd name="T81" fmla="*/ 7 h 10"/>
                  <a:gd name="T82" fmla="*/ 3 w 11"/>
                  <a:gd name="T83" fmla="*/ 8 h 10"/>
                  <a:gd name="T84" fmla="*/ 2 w 11"/>
                  <a:gd name="T85" fmla="*/ 8 h 10"/>
                  <a:gd name="T86" fmla="*/ 2 w 11"/>
                  <a:gd name="T87" fmla="*/ 8 h 10"/>
                  <a:gd name="T88" fmla="*/ 2 w 11"/>
                  <a:gd name="T89" fmla="*/ 8 h 10"/>
                  <a:gd name="T90" fmla="*/ 2 w 11"/>
                  <a:gd name="T91" fmla="*/ 8 h 10"/>
                  <a:gd name="T92" fmla="*/ 2 w 11"/>
                  <a:gd name="T93" fmla="*/ 9 h 10"/>
                  <a:gd name="T94" fmla="*/ 1 w 11"/>
                  <a:gd name="T95" fmla="*/ 9 h 10"/>
                  <a:gd name="T96" fmla="*/ 1 w 11"/>
                  <a:gd name="T97" fmla="*/ 9 h 10"/>
                  <a:gd name="T98" fmla="*/ 1 w 11"/>
                  <a:gd name="T99" fmla="*/ 10 h 10"/>
                  <a:gd name="T100" fmla="*/ 1 w 11"/>
                  <a:gd name="T101" fmla="*/ 10 h 10"/>
                  <a:gd name="T102" fmla="*/ 0 w 11"/>
                  <a:gd name="T10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5" name="Freeform 2896"/>
              <p:cNvSpPr>
                <a:spLocks/>
              </p:cNvSpPr>
              <p:nvPr/>
            </p:nvSpPr>
            <p:spPr bwMode="auto">
              <a:xfrm>
                <a:off x="6368079" y="5155629"/>
                <a:ext cx="9843" cy="13779"/>
              </a:xfrm>
              <a:custGeom>
                <a:avLst/>
                <a:gdLst>
                  <a:gd name="T0" fmla="*/ 10 w 10"/>
                  <a:gd name="T1" fmla="*/ 0 h 14"/>
                  <a:gd name="T2" fmla="*/ 9 w 10"/>
                  <a:gd name="T3" fmla="*/ 0 h 14"/>
                  <a:gd name="T4" fmla="*/ 9 w 10"/>
                  <a:gd name="T5" fmla="*/ 0 h 14"/>
                  <a:gd name="T6" fmla="*/ 9 w 10"/>
                  <a:gd name="T7" fmla="*/ 1 h 14"/>
                  <a:gd name="T8" fmla="*/ 9 w 10"/>
                  <a:gd name="T9" fmla="*/ 1 h 14"/>
                  <a:gd name="T10" fmla="*/ 9 w 10"/>
                  <a:gd name="T11" fmla="*/ 1 h 14"/>
                  <a:gd name="T12" fmla="*/ 9 w 10"/>
                  <a:gd name="T13" fmla="*/ 1 h 14"/>
                  <a:gd name="T14" fmla="*/ 8 w 10"/>
                  <a:gd name="T15" fmla="*/ 1 h 14"/>
                  <a:gd name="T16" fmla="*/ 8 w 10"/>
                  <a:gd name="T17" fmla="*/ 2 h 14"/>
                  <a:gd name="T18" fmla="*/ 8 w 10"/>
                  <a:gd name="T19" fmla="*/ 2 h 14"/>
                  <a:gd name="T20" fmla="*/ 8 w 10"/>
                  <a:gd name="T21" fmla="*/ 2 h 14"/>
                  <a:gd name="T22" fmla="*/ 8 w 10"/>
                  <a:gd name="T23" fmla="*/ 3 h 14"/>
                  <a:gd name="T24" fmla="*/ 7 w 10"/>
                  <a:gd name="T25" fmla="*/ 3 h 14"/>
                  <a:gd name="T26" fmla="*/ 7 w 10"/>
                  <a:gd name="T27" fmla="*/ 3 h 14"/>
                  <a:gd name="T28" fmla="*/ 7 w 10"/>
                  <a:gd name="T29" fmla="*/ 3 h 14"/>
                  <a:gd name="T30" fmla="*/ 7 w 10"/>
                  <a:gd name="T31" fmla="*/ 4 h 14"/>
                  <a:gd name="T32" fmla="*/ 6 w 10"/>
                  <a:gd name="T33" fmla="*/ 4 h 14"/>
                  <a:gd name="T34" fmla="*/ 6 w 10"/>
                  <a:gd name="T35" fmla="*/ 4 h 14"/>
                  <a:gd name="T36" fmla="*/ 6 w 10"/>
                  <a:gd name="T37" fmla="*/ 4 h 14"/>
                  <a:gd name="T38" fmla="*/ 6 w 10"/>
                  <a:gd name="T39" fmla="*/ 5 h 14"/>
                  <a:gd name="T40" fmla="*/ 6 w 10"/>
                  <a:gd name="T41" fmla="*/ 5 h 14"/>
                  <a:gd name="T42" fmla="*/ 6 w 10"/>
                  <a:gd name="T43" fmla="*/ 5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5 w 10"/>
                  <a:gd name="T53" fmla="*/ 7 h 14"/>
                  <a:gd name="T54" fmla="*/ 4 w 10"/>
                  <a:gd name="T55" fmla="*/ 7 h 14"/>
                  <a:gd name="T56" fmla="*/ 4 w 10"/>
                  <a:gd name="T57" fmla="*/ 7 h 14"/>
                  <a:gd name="T58" fmla="*/ 4 w 10"/>
                  <a:gd name="T59" fmla="*/ 7 h 14"/>
                  <a:gd name="T60" fmla="*/ 4 w 10"/>
                  <a:gd name="T61" fmla="*/ 8 h 14"/>
                  <a:gd name="T62" fmla="*/ 4 w 10"/>
                  <a:gd name="T63" fmla="*/ 8 h 14"/>
                  <a:gd name="T64" fmla="*/ 4 w 10"/>
                  <a:gd name="T65" fmla="*/ 8 h 14"/>
                  <a:gd name="T66" fmla="*/ 3 w 10"/>
                  <a:gd name="T67" fmla="*/ 9 h 14"/>
                  <a:gd name="T68" fmla="*/ 3 w 10"/>
                  <a:gd name="T69" fmla="*/ 9 h 14"/>
                  <a:gd name="T70" fmla="*/ 3 w 10"/>
                  <a:gd name="T71" fmla="*/ 9 h 14"/>
                  <a:gd name="T72" fmla="*/ 3 w 10"/>
                  <a:gd name="T73" fmla="*/ 10 h 14"/>
                  <a:gd name="T74" fmla="*/ 2 w 10"/>
                  <a:gd name="T75" fmla="*/ 10 h 14"/>
                  <a:gd name="T76" fmla="*/ 2 w 10"/>
                  <a:gd name="T77" fmla="*/ 10 h 14"/>
                  <a:gd name="T78" fmla="*/ 2 w 10"/>
                  <a:gd name="T79" fmla="*/ 10 h 14"/>
                  <a:gd name="T80" fmla="*/ 2 w 10"/>
                  <a:gd name="T81" fmla="*/ 11 h 14"/>
                  <a:gd name="T82" fmla="*/ 2 w 10"/>
                  <a:gd name="T83" fmla="*/ 11 h 14"/>
                  <a:gd name="T84" fmla="*/ 1 w 10"/>
                  <a:gd name="T85" fmla="*/ 11 h 14"/>
                  <a:gd name="T86" fmla="*/ 1 w 10"/>
                  <a:gd name="T87" fmla="*/ 11 h 14"/>
                  <a:gd name="T88" fmla="*/ 1 w 10"/>
                  <a:gd name="T89" fmla="*/ 12 h 14"/>
                  <a:gd name="T90" fmla="*/ 1 w 10"/>
                  <a:gd name="T91" fmla="*/ 12 h 14"/>
                  <a:gd name="T92" fmla="*/ 1 w 10"/>
                  <a:gd name="T93" fmla="*/ 13 h 14"/>
                  <a:gd name="T94" fmla="*/ 1 w 10"/>
                  <a:gd name="T95" fmla="*/ 13 h 14"/>
                  <a:gd name="T96" fmla="*/ 0 w 10"/>
                  <a:gd name="T97" fmla="*/ 13 h 14"/>
                  <a:gd name="T98" fmla="*/ 0 w 10"/>
                  <a:gd name="T99" fmla="*/ 13 h 14"/>
                  <a:gd name="T100" fmla="*/ 0 w 10"/>
                  <a:gd name="T101" fmla="*/ 14 h 14"/>
                  <a:gd name="T102" fmla="*/ 0 w 10"/>
                  <a:gd name="T10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6" name="Freeform 2897"/>
              <p:cNvSpPr>
                <a:spLocks/>
              </p:cNvSpPr>
              <p:nvPr/>
            </p:nvSpPr>
            <p:spPr bwMode="auto">
              <a:xfrm>
                <a:off x="6358237" y="5169408"/>
                <a:ext cx="9843" cy="16733"/>
              </a:xfrm>
              <a:custGeom>
                <a:avLst/>
                <a:gdLst>
                  <a:gd name="T0" fmla="*/ 10 w 10"/>
                  <a:gd name="T1" fmla="*/ 0 h 17"/>
                  <a:gd name="T2" fmla="*/ 10 w 10"/>
                  <a:gd name="T3" fmla="*/ 0 h 17"/>
                  <a:gd name="T4" fmla="*/ 9 w 10"/>
                  <a:gd name="T5" fmla="*/ 0 h 17"/>
                  <a:gd name="T6" fmla="*/ 9 w 10"/>
                  <a:gd name="T7" fmla="*/ 1 h 17"/>
                  <a:gd name="T8" fmla="*/ 9 w 10"/>
                  <a:gd name="T9" fmla="*/ 1 h 17"/>
                  <a:gd name="T10" fmla="*/ 9 w 10"/>
                  <a:gd name="T11" fmla="*/ 1 h 17"/>
                  <a:gd name="T12" fmla="*/ 9 w 10"/>
                  <a:gd name="T13" fmla="*/ 2 h 17"/>
                  <a:gd name="T14" fmla="*/ 8 w 10"/>
                  <a:gd name="T15" fmla="*/ 2 h 17"/>
                  <a:gd name="T16" fmla="*/ 8 w 10"/>
                  <a:gd name="T17" fmla="*/ 2 h 17"/>
                  <a:gd name="T18" fmla="*/ 8 w 10"/>
                  <a:gd name="T19" fmla="*/ 3 h 17"/>
                  <a:gd name="T20" fmla="*/ 8 w 10"/>
                  <a:gd name="T21" fmla="*/ 3 h 17"/>
                  <a:gd name="T22" fmla="*/ 8 w 10"/>
                  <a:gd name="T23" fmla="*/ 3 h 17"/>
                  <a:gd name="T24" fmla="*/ 8 w 10"/>
                  <a:gd name="T25" fmla="*/ 3 h 17"/>
                  <a:gd name="T26" fmla="*/ 7 w 10"/>
                  <a:gd name="T27" fmla="*/ 4 h 17"/>
                  <a:gd name="T28" fmla="*/ 7 w 10"/>
                  <a:gd name="T29" fmla="*/ 4 h 17"/>
                  <a:gd name="T30" fmla="*/ 7 w 10"/>
                  <a:gd name="T31" fmla="*/ 4 h 17"/>
                  <a:gd name="T32" fmla="*/ 7 w 10"/>
                  <a:gd name="T33" fmla="*/ 5 h 17"/>
                  <a:gd name="T34" fmla="*/ 6 w 10"/>
                  <a:gd name="T35" fmla="*/ 5 h 17"/>
                  <a:gd name="T36" fmla="*/ 6 w 10"/>
                  <a:gd name="T37" fmla="*/ 6 h 17"/>
                  <a:gd name="T38" fmla="*/ 6 w 10"/>
                  <a:gd name="T39" fmla="*/ 6 h 17"/>
                  <a:gd name="T40" fmla="*/ 6 w 10"/>
                  <a:gd name="T41" fmla="*/ 6 h 17"/>
                  <a:gd name="T42" fmla="*/ 6 w 10"/>
                  <a:gd name="T43" fmla="*/ 6 h 17"/>
                  <a:gd name="T44" fmla="*/ 5 w 10"/>
                  <a:gd name="T45" fmla="*/ 7 h 17"/>
                  <a:gd name="T46" fmla="*/ 5 w 10"/>
                  <a:gd name="T47" fmla="*/ 7 h 17"/>
                  <a:gd name="T48" fmla="*/ 5 w 10"/>
                  <a:gd name="T49" fmla="*/ 7 h 17"/>
                  <a:gd name="T50" fmla="*/ 5 w 10"/>
                  <a:gd name="T51" fmla="*/ 8 h 17"/>
                  <a:gd name="T52" fmla="*/ 5 w 10"/>
                  <a:gd name="T53" fmla="*/ 8 h 17"/>
                  <a:gd name="T54" fmla="*/ 5 w 10"/>
                  <a:gd name="T55" fmla="*/ 9 h 17"/>
                  <a:gd name="T56" fmla="*/ 4 w 10"/>
                  <a:gd name="T57" fmla="*/ 9 h 17"/>
                  <a:gd name="T58" fmla="*/ 4 w 10"/>
                  <a:gd name="T59" fmla="*/ 9 h 17"/>
                  <a:gd name="T60" fmla="*/ 4 w 10"/>
                  <a:gd name="T61" fmla="*/ 9 h 17"/>
                  <a:gd name="T62" fmla="*/ 4 w 10"/>
                  <a:gd name="T63" fmla="*/ 10 h 17"/>
                  <a:gd name="T64" fmla="*/ 4 w 10"/>
                  <a:gd name="T65" fmla="*/ 10 h 17"/>
                  <a:gd name="T66" fmla="*/ 3 w 10"/>
                  <a:gd name="T67" fmla="*/ 10 h 17"/>
                  <a:gd name="T68" fmla="*/ 3 w 10"/>
                  <a:gd name="T69" fmla="*/ 11 h 17"/>
                  <a:gd name="T70" fmla="*/ 3 w 10"/>
                  <a:gd name="T71" fmla="*/ 11 h 17"/>
                  <a:gd name="T72" fmla="*/ 3 w 10"/>
                  <a:gd name="T73" fmla="*/ 12 h 17"/>
                  <a:gd name="T74" fmla="*/ 2 w 10"/>
                  <a:gd name="T75" fmla="*/ 12 h 17"/>
                  <a:gd name="T76" fmla="*/ 2 w 10"/>
                  <a:gd name="T77" fmla="*/ 12 h 17"/>
                  <a:gd name="T78" fmla="*/ 2 w 10"/>
                  <a:gd name="T79" fmla="*/ 13 h 17"/>
                  <a:gd name="T80" fmla="*/ 2 w 10"/>
                  <a:gd name="T81" fmla="*/ 13 h 17"/>
                  <a:gd name="T82" fmla="*/ 2 w 10"/>
                  <a:gd name="T83" fmla="*/ 13 h 17"/>
                  <a:gd name="T84" fmla="*/ 2 w 10"/>
                  <a:gd name="T85" fmla="*/ 14 h 17"/>
                  <a:gd name="T86" fmla="*/ 1 w 10"/>
                  <a:gd name="T87" fmla="*/ 14 h 17"/>
                  <a:gd name="T88" fmla="*/ 1 w 10"/>
                  <a:gd name="T89" fmla="*/ 14 h 17"/>
                  <a:gd name="T90" fmla="*/ 1 w 10"/>
                  <a:gd name="T91" fmla="*/ 15 h 17"/>
                  <a:gd name="T92" fmla="*/ 1 w 10"/>
                  <a:gd name="T93" fmla="*/ 15 h 17"/>
                  <a:gd name="T94" fmla="*/ 1 w 10"/>
                  <a:gd name="T95" fmla="*/ 15 h 17"/>
                  <a:gd name="T96" fmla="*/ 0 w 10"/>
                  <a:gd name="T97" fmla="*/ 16 h 17"/>
                  <a:gd name="T98" fmla="*/ 0 w 10"/>
                  <a:gd name="T99" fmla="*/ 16 h 17"/>
                  <a:gd name="T100" fmla="*/ 0 w 10"/>
                  <a:gd name="T101" fmla="*/ 16 h 17"/>
                  <a:gd name="T102" fmla="*/ 0 w 10"/>
                  <a:gd name="T10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7" name="Freeform 2898"/>
              <p:cNvSpPr>
                <a:spLocks/>
              </p:cNvSpPr>
              <p:nvPr/>
            </p:nvSpPr>
            <p:spPr bwMode="auto">
              <a:xfrm>
                <a:off x="6348394" y="5185156"/>
                <a:ext cx="9843" cy="18701"/>
              </a:xfrm>
              <a:custGeom>
                <a:avLst/>
                <a:gdLst>
                  <a:gd name="T0" fmla="*/ 10 w 10"/>
                  <a:gd name="T1" fmla="*/ 0 h 19"/>
                  <a:gd name="T2" fmla="*/ 10 w 10"/>
                  <a:gd name="T3" fmla="*/ 1 h 19"/>
                  <a:gd name="T4" fmla="*/ 9 w 10"/>
                  <a:gd name="T5" fmla="*/ 1 h 19"/>
                  <a:gd name="T6" fmla="*/ 9 w 10"/>
                  <a:gd name="T7" fmla="*/ 1 h 19"/>
                  <a:gd name="T8" fmla="*/ 9 w 10"/>
                  <a:gd name="T9" fmla="*/ 2 h 19"/>
                  <a:gd name="T10" fmla="*/ 9 w 10"/>
                  <a:gd name="T11" fmla="*/ 2 h 19"/>
                  <a:gd name="T12" fmla="*/ 9 w 10"/>
                  <a:gd name="T13" fmla="*/ 3 h 19"/>
                  <a:gd name="T14" fmla="*/ 9 w 10"/>
                  <a:gd name="T15" fmla="*/ 3 h 19"/>
                  <a:gd name="T16" fmla="*/ 8 w 10"/>
                  <a:gd name="T17" fmla="*/ 3 h 19"/>
                  <a:gd name="T18" fmla="*/ 8 w 10"/>
                  <a:gd name="T19" fmla="*/ 4 h 19"/>
                  <a:gd name="T20" fmla="*/ 8 w 10"/>
                  <a:gd name="T21" fmla="*/ 4 h 19"/>
                  <a:gd name="T22" fmla="*/ 8 w 10"/>
                  <a:gd name="T23" fmla="*/ 4 h 19"/>
                  <a:gd name="T24" fmla="*/ 8 w 10"/>
                  <a:gd name="T25" fmla="*/ 5 h 19"/>
                  <a:gd name="T26" fmla="*/ 7 w 10"/>
                  <a:gd name="T27" fmla="*/ 5 h 19"/>
                  <a:gd name="T28" fmla="*/ 7 w 10"/>
                  <a:gd name="T29" fmla="*/ 6 h 19"/>
                  <a:gd name="T30" fmla="*/ 7 w 10"/>
                  <a:gd name="T31" fmla="*/ 6 h 19"/>
                  <a:gd name="T32" fmla="*/ 7 w 10"/>
                  <a:gd name="T33" fmla="*/ 6 h 19"/>
                  <a:gd name="T34" fmla="*/ 6 w 10"/>
                  <a:gd name="T35" fmla="*/ 7 h 19"/>
                  <a:gd name="T36" fmla="*/ 6 w 10"/>
                  <a:gd name="T37" fmla="*/ 7 h 19"/>
                  <a:gd name="T38" fmla="*/ 6 w 10"/>
                  <a:gd name="T39" fmla="*/ 7 h 19"/>
                  <a:gd name="T40" fmla="*/ 6 w 10"/>
                  <a:gd name="T41" fmla="*/ 8 h 19"/>
                  <a:gd name="T42" fmla="*/ 6 w 10"/>
                  <a:gd name="T43" fmla="*/ 8 h 19"/>
                  <a:gd name="T44" fmla="*/ 6 w 10"/>
                  <a:gd name="T45" fmla="*/ 8 h 19"/>
                  <a:gd name="T46" fmla="*/ 5 w 10"/>
                  <a:gd name="T47" fmla="*/ 9 h 19"/>
                  <a:gd name="T48" fmla="*/ 5 w 10"/>
                  <a:gd name="T49" fmla="*/ 9 h 19"/>
                  <a:gd name="T50" fmla="*/ 5 w 10"/>
                  <a:gd name="T51" fmla="*/ 9 h 19"/>
                  <a:gd name="T52" fmla="*/ 5 w 10"/>
                  <a:gd name="T53" fmla="*/ 10 h 19"/>
                  <a:gd name="T54" fmla="*/ 5 w 10"/>
                  <a:gd name="T55" fmla="*/ 10 h 19"/>
                  <a:gd name="T56" fmla="*/ 4 w 10"/>
                  <a:gd name="T57" fmla="*/ 11 h 19"/>
                  <a:gd name="T58" fmla="*/ 4 w 10"/>
                  <a:gd name="T59" fmla="*/ 11 h 19"/>
                  <a:gd name="T60" fmla="*/ 4 w 10"/>
                  <a:gd name="T61" fmla="*/ 11 h 19"/>
                  <a:gd name="T62" fmla="*/ 4 w 10"/>
                  <a:gd name="T63" fmla="*/ 12 h 19"/>
                  <a:gd name="T64" fmla="*/ 4 w 10"/>
                  <a:gd name="T65" fmla="*/ 12 h 19"/>
                  <a:gd name="T66" fmla="*/ 4 w 10"/>
                  <a:gd name="T67" fmla="*/ 12 h 19"/>
                  <a:gd name="T68" fmla="*/ 3 w 10"/>
                  <a:gd name="T69" fmla="*/ 13 h 19"/>
                  <a:gd name="T70" fmla="*/ 3 w 10"/>
                  <a:gd name="T71" fmla="*/ 13 h 19"/>
                  <a:gd name="T72" fmla="*/ 3 w 10"/>
                  <a:gd name="T73" fmla="*/ 14 h 19"/>
                  <a:gd name="T74" fmla="*/ 3 w 10"/>
                  <a:gd name="T75" fmla="*/ 14 h 19"/>
                  <a:gd name="T76" fmla="*/ 2 w 10"/>
                  <a:gd name="T77" fmla="*/ 14 h 19"/>
                  <a:gd name="T78" fmla="*/ 2 w 10"/>
                  <a:gd name="T79" fmla="*/ 15 h 19"/>
                  <a:gd name="T80" fmla="*/ 2 w 10"/>
                  <a:gd name="T81" fmla="*/ 15 h 19"/>
                  <a:gd name="T82" fmla="*/ 2 w 10"/>
                  <a:gd name="T83" fmla="*/ 15 h 19"/>
                  <a:gd name="T84" fmla="*/ 2 w 10"/>
                  <a:gd name="T85" fmla="*/ 16 h 19"/>
                  <a:gd name="T86" fmla="*/ 1 w 10"/>
                  <a:gd name="T87" fmla="*/ 16 h 19"/>
                  <a:gd name="T88" fmla="*/ 1 w 10"/>
                  <a:gd name="T89" fmla="*/ 17 h 19"/>
                  <a:gd name="T90" fmla="*/ 1 w 10"/>
                  <a:gd name="T91" fmla="*/ 17 h 19"/>
                  <a:gd name="T92" fmla="*/ 1 w 10"/>
                  <a:gd name="T93" fmla="*/ 17 h 19"/>
                  <a:gd name="T94" fmla="*/ 1 w 10"/>
                  <a:gd name="T95" fmla="*/ 18 h 19"/>
                  <a:gd name="T96" fmla="*/ 1 w 10"/>
                  <a:gd name="T97" fmla="*/ 18 h 19"/>
                  <a:gd name="T98" fmla="*/ 0 w 10"/>
                  <a:gd name="T99" fmla="*/ 19 h 19"/>
                  <a:gd name="T100" fmla="*/ 0 w 10"/>
                  <a:gd name="T101" fmla="*/ 19 h 19"/>
                  <a:gd name="T102" fmla="*/ 0 w 10"/>
                  <a:gd name="T10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8" name="Freeform 2899"/>
              <p:cNvSpPr>
                <a:spLocks/>
              </p:cNvSpPr>
              <p:nvPr/>
            </p:nvSpPr>
            <p:spPr bwMode="auto">
              <a:xfrm>
                <a:off x="6338552" y="5203857"/>
                <a:ext cx="9843" cy="19685"/>
              </a:xfrm>
              <a:custGeom>
                <a:avLst/>
                <a:gdLst>
                  <a:gd name="T0" fmla="*/ 10 w 10"/>
                  <a:gd name="T1" fmla="*/ 0 h 20"/>
                  <a:gd name="T2" fmla="*/ 10 w 10"/>
                  <a:gd name="T3" fmla="*/ 0 h 20"/>
                  <a:gd name="T4" fmla="*/ 10 w 10"/>
                  <a:gd name="T5" fmla="*/ 1 h 20"/>
                  <a:gd name="T6" fmla="*/ 9 w 10"/>
                  <a:gd name="T7" fmla="*/ 1 h 20"/>
                  <a:gd name="T8" fmla="*/ 9 w 10"/>
                  <a:gd name="T9" fmla="*/ 1 h 20"/>
                  <a:gd name="T10" fmla="*/ 9 w 10"/>
                  <a:gd name="T11" fmla="*/ 2 h 20"/>
                  <a:gd name="T12" fmla="*/ 9 w 10"/>
                  <a:gd name="T13" fmla="*/ 2 h 20"/>
                  <a:gd name="T14" fmla="*/ 9 w 10"/>
                  <a:gd name="T15" fmla="*/ 3 h 20"/>
                  <a:gd name="T16" fmla="*/ 8 w 10"/>
                  <a:gd name="T17" fmla="*/ 3 h 20"/>
                  <a:gd name="T18" fmla="*/ 8 w 10"/>
                  <a:gd name="T19" fmla="*/ 3 h 20"/>
                  <a:gd name="T20" fmla="*/ 8 w 10"/>
                  <a:gd name="T21" fmla="*/ 4 h 20"/>
                  <a:gd name="T22" fmla="*/ 8 w 10"/>
                  <a:gd name="T23" fmla="*/ 4 h 20"/>
                  <a:gd name="T24" fmla="*/ 8 w 10"/>
                  <a:gd name="T25" fmla="*/ 4 h 20"/>
                  <a:gd name="T26" fmla="*/ 8 w 10"/>
                  <a:gd name="T27" fmla="*/ 5 h 20"/>
                  <a:gd name="T28" fmla="*/ 7 w 10"/>
                  <a:gd name="T29" fmla="*/ 5 h 20"/>
                  <a:gd name="T30" fmla="*/ 7 w 10"/>
                  <a:gd name="T31" fmla="*/ 6 h 20"/>
                  <a:gd name="T32" fmla="*/ 7 w 10"/>
                  <a:gd name="T33" fmla="*/ 6 h 20"/>
                  <a:gd name="T34" fmla="*/ 7 w 10"/>
                  <a:gd name="T35" fmla="*/ 6 h 20"/>
                  <a:gd name="T36" fmla="*/ 6 w 10"/>
                  <a:gd name="T37" fmla="*/ 7 h 20"/>
                  <a:gd name="T38" fmla="*/ 6 w 10"/>
                  <a:gd name="T39" fmla="*/ 7 h 20"/>
                  <a:gd name="T40" fmla="*/ 6 w 10"/>
                  <a:gd name="T41" fmla="*/ 7 h 20"/>
                  <a:gd name="T42" fmla="*/ 6 w 10"/>
                  <a:gd name="T43" fmla="*/ 8 h 20"/>
                  <a:gd name="T44" fmla="*/ 6 w 10"/>
                  <a:gd name="T45" fmla="*/ 8 h 20"/>
                  <a:gd name="T46" fmla="*/ 5 w 10"/>
                  <a:gd name="T47" fmla="*/ 9 h 20"/>
                  <a:gd name="T48" fmla="*/ 5 w 10"/>
                  <a:gd name="T49" fmla="*/ 9 h 20"/>
                  <a:gd name="T50" fmla="*/ 5 w 10"/>
                  <a:gd name="T51" fmla="*/ 10 h 20"/>
                  <a:gd name="T52" fmla="*/ 5 w 10"/>
                  <a:gd name="T53" fmla="*/ 10 h 20"/>
                  <a:gd name="T54" fmla="*/ 5 w 10"/>
                  <a:gd name="T55" fmla="*/ 10 h 20"/>
                  <a:gd name="T56" fmla="*/ 5 w 10"/>
                  <a:gd name="T57" fmla="*/ 11 h 20"/>
                  <a:gd name="T58" fmla="*/ 4 w 10"/>
                  <a:gd name="T59" fmla="*/ 11 h 20"/>
                  <a:gd name="T60" fmla="*/ 4 w 10"/>
                  <a:gd name="T61" fmla="*/ 11 h 20"/>
                  <a:gd name="T62" fmla="*/ 4 w 10"/>
                  <a:gd name="T63" fmla="*/ 12 h 20"/>
                  <a:gd name="T64" fmla="*/ 4 w 10"/>
                  <a:gd name="T65" fmla="*/ 12 h 20"/>
                  <a:gd name="T66" fmla="*/ 4 w 10"/>
                  <a:gd name="T67" fmla="*/ 13 h 20"/>
                  <a:gd name="T68" fmla="*/ 3 w 10"/>
                  <a:gd name="T69" fmla="*/ 13 h 20"/>
                  <a:gd name="T70" fmla="*/ 3 w 10"/>
                  <a:gd name="T71" fmla="*/ 13 h 20"/>
                  <a:gd name="T72" fmla="*/ 3 w 10"/>
                  <a:gd name="T73" fmla="*/ 14 h 20"/>
                  <a:gd name="T74" fmla="*/ 3 w 10"/>
                  <a:gd name="T75" fmla="*/ 14 h 20"/>
                  <a:gd name="T76" fmla="*/ 2 w 10"/>
                  <a:gd name="T77" fmla="*/ 14 h 20"/>
                  <a:gd name="T78" fmla="*/ 2 w 10"/>
                  <a:gd name="T79" fmla="*/ 15 h 20"/>
                  <a:gd name="T80" fmla="*/ 2 w 10"/>
                  <a:gd name="T81" fmla="*/ 15 h 20"/>
                  <a:gd name="T82" fmla="*/ 2 w 10"/>
                  <a:gd name="T83" fmla="*/ 16 h 20"/>
                  <a:gd name="T84" fmla="*/ 2 w 10"/>
                  <a:gd name="T85" fmla="*/ 16 h 20"/>
                  <a:gd name="T86" fmla="*/ 2 w 10"/>
                  <a:gd name="T87" fmla="*/ 16 h 20"/>
                  <a:gd name="T88" fmla="*/ 1 w 10"/>
                  <a:gd name="T89" fmla="*/ 17 h 20"/>
                  <a:gd name="T90" fmla="*/ 1 w 10"/>
                  <a:gd name="T91" fmla="*/ 17 h 20"/>
                  <a:gd name="T92" fmla="*/ 1 w 10"/>
                  <a:gd name="T93" fmla="*/ 18 h 20"/>
                  <a:gd name="T94" fmla="*/ 1 w 10"/>
                  <a:gd name="T95" fmla="*/ 18 h 20"/>
                  <a:gd name="T96" fmla="*/ 1 w 10"/>
                  <a:gd name="T97" fmla="*/ 19 h 20"/>
                  <a:gd name="T98" fmla="*/ 0 w 10"/>
                  <a:gd name="T99" fmla="*/ 19 h 20"/>
                  <a:gd name="T100" fmla="*/ 0 w 10"/>
                  <a:gd name="T101" fmla="*/ 19 h 20"/>
                  <a:gd name="T102" fmla="*/ 0 w 10"/>
                  <a:gd name="T10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69" name="Freeform 2900"/>
              <p:cNvSpPr>
                <a:spLocks/>
              </p:cNvSpPr>
              <p:nvPr/>
            </p:nvSpPr>
            <p:spPr bwMode="auto">
              <a:xfrm>
                <a:off x="6328709" y="5222558"/>
                <a:ext cx="9843" cy="19685"/>
              </a:xfrm>
              <a:custGeom>
                <a:avLst/>
                <a:gdLst>
                  <a:gd name="T0" fmla="*/ 10 w 10"/>
                  <a:gd name="T1" fmla="*/ 0 h 20"/>
                  <a:gd name="T2" fmla="*/ 10 w 10"/>
                  <a:gd name="T3" fmla="*/ 1 h 20"/>
                  <a:gd name="T4" fmla="*/ 10 w 10"/>
                  <a:gd name="T5" fmla="*/ 1 h 20"/>
                  <a:gd name="T6" fmla="*/ 9 w 10"/>
                  <a:gd name="T7" fmla="*/ 1 h 20"/>
                  <a:gd name="T8" fmla="*/ 9 w 10"/>
                  <a:gd name="T9" fmla="*/ 2 h 20"/>
                  <a:gd name="T10" fmla="*/ 9 w 10"/>
                  <a:gd name="T11" fmla="*/ 2 h 20"/>
                  <a:gd name="T12" fmla="*/ 9 w 10"/>
                  <a:gd name="T13" fmla="*/ 2 h 20"/>
                  <a:gd name="T14" fmla="*/ 9 w 10"/>
                  <a:gd name="T15" fmla="*/ 3 h 20"/>
                  <a:gd name="T16" fmla="*/ 9 w 10"/>
                  <a:gd name="T17" fmla="*/ 3 h 20"/>
                  <a:gd name="T18" fmla="*/ 8 w 10"/>
                  <a:gd name="T19" fmla="*/ 4 h 20"/>
                  <a:gd name="T20" fmla="*/ 8 w 10"/>
                  <a:gd name="T21" fmla="*/ 4 h 20"/>
                  <a:gd name="T22" fmla="*/ 8 w 10"/>
                  <a:gd name="T23" fmla="*/ 4 h 20"/>
                  <a:gd name="T24" fmla="*/ 8 w 10"/>
                  <a:gd name="T25" fmla="*/ 5 h 20"/>
                  <a:gd name="T26" fmla="*/ 8 w 10"/>
                  <a:gd name="T27" fmla="*/ 5 h 20"/>
                  <a:gd name="T28" fmla="*/ 7 w 10"/>
                  <a:gd name="T29" fmla="*/ 6 h 20"/>
                  <a:gd name="T30" fmla="*/ 7 w 10"/>
                  <a:gd name="T31" fmla="*/ 6 h 20"/>
                  <a:gd name="T32" fmla="*/ 7 w 10"/>
                  <a:gd name="T33" fmla="*/ 7 h 20"/>
                  <a:gd name="T34" fmla="*/ 7 w 10"/>
                  <a:gd name="T35" fmla="*/ 7 h 20"/>
                  <a:gd name="T36" fmla="*/ 6 w 10"/>
                  <a:gd name="T37" fmla="*/ 7 h 20"/>
                  <a:gd name="T38" fmla="*/ 6 w 10"/>
                  <a:gd name="T39" fmla="*/ 8 h 20"/>
                  <a:gd name="T40" fmla="*/ 6 w 10"/>
                  <a:gd name="T41" fmla="*/ 8 h 20"/>
                  <a:gd name="T42" fmla="*/ 6 w 10"/>
                  <a:gd name="T43" fmla="*/ 8 h 20"/>
                  <a:gd name="T44" fmla="*/ 6 w 10"/>
                  <a:gd name="T45" fmla="*/ 9 h 20"/>
                  <a:gd name="T46" fmla="*/ 6 w 10"/>
                  <a:gd name="T47" fmla="*/ 9 h 20"/>
                  <a:gd name="T48" fmla="*/ 5 w 10"/>
                  <a:gd name="T49" fmla="*/ 10 h 20"/>
                  <a:gd name="T50" fmla="*/ 5 w 10"/>
                  <a:gd name="T51" fmla="*/ 10 h 20"/>
                  <a:gd name="T52" fmla="*/ 5 w 10"/>
                  <a:gd name="T53" fmla="*/ 10 h 20"/>
                  <a:gd name="T54" fmla="*/ 5 w 10"/>
                  <a:gd name="T55" fmla="*/ 11 h 20"/>
                  <a:gd name="T56" fmla="*/ 5 w 10"/>
                  <a:gd name="T57" fmla="*/ 11 h 20"/>
                  <a:gd name="T58" fmla="*/ 4 w 10"/>
                  <a:gd name="T59" fmla="*/ 11 h 20"/>
                  <a:gd name="T60" fmla="*/ 4 w 10"/>
                  <a:gd name="T61" fmla="*/ 12 h 20"/>
                  <a:gd name="T62" fmla="*/ 4 w 10"/>
                  <a:gd name="T63" fmla="*/ 12 h 20"/>
                  <a:gd name="T64" fmla="*/ 4 w 10"/>
                  <a:gd name="T65" fmla="*/ 13 h 20"/>
                  <a:gd name="T66" fmla="*/ 3 w 10"/>
                  <a:gd name="T67" fmla="*/ 13 h 20"/>
                  <a:gd name="T68" fmla="*/ 3 w 10"/>
                  <a:gd name="T69" fmla="*/ 14 h 20"/>
                  <a:gd name="T70" fmla="*/ 3 w 10"/>
                  <a:gd name="T71" fmla="*/ 14 h 20"/>
                  <a:gd name="T72" fmla="*/ 3 w 10"/>
                  <a:gd name="T73" fmla="*/ 14 h 20"/>
                  <a:gd name="T74" fmla="*/ 3 w 10"/>
                  <a:gd name="T75" fmla="*/ 15 h 20"/>
                  <a:gd name="T76" fmla="*/ 3 w 10"/>
                  <a:gd name="T77" fmla="*/ 15 h 20"/>
                  <a:gd name="T78" fmla="*/ 2 w 10"/>
                  <a:gd name="T79" fmla="*/ 15 h 20"/>
                  <a:gd name="T80" fmla="*/ 2 w 10"/>
                  <a:gd name="T81" fmla="*/ 16 h 20"/>
                  <a:gd name="T82" fmla="*/ 2 w 10"/>
                  <a:gd name="T83" fmla="*/ 16 h 20"/>
                  <a:gd name="T84" fmla="*/ 2 w 10"/>
                  <a:gd name="T85" fmla="*/ 17 h 20"/>
                  <a:gd name="T86" fmla="*/ 2 w 10"/>
                  <a:gd name="T87" fmla="*/ 17 h 20"/>
                  <a:gd name="T88" fmla="*/ 1 w 10"/>
                  <a:gd name="T89" fmla="*/ 17 h 20"/>
                  <a:gd name="T90" fmla="*/ 1 w 10"/>
                  <a:gd name="T91" fmla="*/ 18 h 20"/>
                  <a:gd name="T92" fmla="*/ 1 w 10"/>
                  <a:gd name="T93" fmla="*/ 18 h 20"/>
                  <a:gd name="T94" fmla="*/ 1 w 10"/>
                  <a:gd name="T95" fmla="*/ 18 h 20"/>
                  <a:gd name="T96" fmla="*/ 1 w 10"/>
                  <a:gd name="T97" fmla="*/ 19 h 20"/>
                  <a:gd name="T98" fmla="*/ 0 w 10"/>
                  <a:gd name="T99" fmla="*/ 19 h 20"/>
                  <a:gd name="T100" fmla="*/ 0 w 10"/>
                  <a:gd name="T101" fmla="*/ 20 h 20"/>
                  <a:gd name="T102" fmla="*/ 0 w 10"/>
                  <a:gd name="T10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0" name="Freeform 2901"/>
              <p:cNvSpPr>
                <a:spLocks/>
              </p:cNvSpPr>
              <p:nvPr/>
            </p:nvSpPr>
            <p:spPr bwMode="auto">
              <a:xfrm>
                <a:off x="6318867" y="5242243"/>
                <a:ext cx="9843" cy="18701"/>
              </a:xfrm>
              <a:custGeom>
                <a:avLst/>
                <a:gdLst>
                  <a:gd name="T0" fmla="*/ 10 w 10"/>
                  <a:gd name="T1" fmla="*/ 0 h 19"/>
                  <a:gd name="T2" fmla="*/ 10 w 10"/>
                  <a:gd name="T3" fmla="*/ 0 h 19"/>
                  <a:gd name="T4" fmla="*/ 10 w 10"/>
                  <a:gd name="T5" fmla="*/ 0 h 19"/>
                  <a:gd name="T6" fmla="*/ 10 w 10"/>
                  <a:gd name="T7" fmla="*/ 1 h 19"/>
                  <a:gd name="T8" fmla="*/ 9 w 10"/>
                  <a:gd name="T9" fmla="*/ 1 h 19"/>
                  <a:gd name="T10" fmla="*/ 9 w 10"/>
                  <a:gd name="T11" fmla="*/ 2 h 19"/>
                  <a:gd name="T12" fmla="*/ 9 w 10"/>
                  <a:gd name="T13" fmla="*/ 2 h 19"/>
                  <a:gd name="T14" fmla="*/ 9 w 10"/>
                  <a:gd name="T15" fmla="*/ 3 h 19"/>
                  <a:gd name="T16" fmla="*/ 9 w 10"/>
                  <a:gd name="T17" fmla="*/ 3 h 19"/>
                  <a:gd name="T18" fmla="*/ 8 w 10"/>
                  <a:gd name="T19" fmla="*/ 3 h 19"/>
                  <a:gd name="T20" fmla="*/ 8 w 10"/>
                  <a:gd name="T21" fmla="*/ 4 h 19"/>
                  <a:gd name="T22" fmla="*/ 8 w 10"/>
                  <a:gd name="T23" fmla="*/ 4 h 19"/>
                  <a:gd name="T24" fmla="*/ 8 w 10"/>
                  <a:gd name="T25" fmla="*/ 4 h 19"/>
                  <a:gd name="T26" fmla="*/ 8 w 10"/>
                  <a:gd name="T27" fmla="*/ 5 h 19"/>
                  <a:gd name="T28" fmla="*/ 7 w 10"/>
                  <a:gd name="T29" fmla="*/ 5 h 19"/>
                  <a:gd name="T30" fmla="*/ 7 w 10"/>
                  <a:gd name="T31" fmla="*/ 5 h 19"/>
                  <a:gd name="T32" fmla="*/ 7 w 10"/>
                  <a:gd name="T33" fmla="*/ 6 h 19"/>
                  <a:gd name="T34" fmla="*/ 7 w 10"/>
                  <a:gd name="T35" fmla="*/ 6 h 19"/>
                  <a:gd name="T36" fmla="*/ 7 w 10"/>
                  <a:gd name="T37" fmla="*/ 7 h 19"/>
                  <a:gd name="T38" fmla="*/ 6 w 10"/>
                  <a:gd name="T39" fmla="*/ 7 h 19"/>
                  <a:gd name="T40" fmla="*/ 6 w 10"/>
                  <a:gd name="T41" fmla="*/ 7 h 19"/>
                  <a:gd name="T42" fmla="*/ 6 w 10"/>
                  <a:gd name="T43" fmla="*/ 8 h 19"/>
                  <a:gd name="T44" fmla="*/ 6 w 10"/>
                  <a:gd name="T45" fmla="*/ 8 h 19"/>
                  <a:gd name="T46" fmla="*/ 6 w 10"/>
                  <a:gd name="T47" fmla="*/ 8 h 19"/>
                  <a:gd name="T48" fmla="*/ 5 w 10"/>
                  <a:gd name="T49" fmla="*/ 9 h 19"/>
                  <a:gd name="T50" fmla="*/ 5 w 10"/>
                  <a:gd name="T51" fmla="*/ 9 h 19"/>
                  <a:gd name="T52" fmla="*/ 5 w 10"/>
                  <a:gd name="T53" fmla="*/ 10 h 19"/>
                  <a:gd name="T54" fmla="*/ 5 w 10"/>
                  <a:gd name="T55" fmla="*/ 10 h 19"/>
                  <a:gd name="T56" fmla="*/ 5 w 10"/>
                  <a:gd name="T57" fmla="*/ 10 h 19"/>
                  <a:gd name="T58" fmla="*/ 4 w 10"/>
                  <a:gd name="T59" fmla="*/ 11 h 19"/>
                  <a:gd name="T60" fmla="*/ 4 w 10"/>
                  <a:gd name="T61" fmla="*/ 11 h 19"/>
                  <a:gd name="T62" fmla="*/ 4 w 10"/>
                  <a:gd name="T63" fmla="*/ 12 h 19"/>
                  <a:gd name="T64" fmla="*/ 4 w 10"/>
                  <a:gd name="T65" fmla="*/ 12 h 19"/>
                  <a:gd name="T66" fmla="*/ 4 w 10"/>
                  <a:gd name="T67" fmla="*/ 12 h 19"/>
                  <a:gd name="T68" fmla="*/ 3 w 10"/>
                  <a:gd name="T69" fmla="*/ 13 h 19"/>
                  <a:gd name="T70" fmla="*/ 3 w 10"/>
                  <a:gd name="T71" fmla="*/ 13 h 19"/>
                  <a:gd name="T72" fmla="*/ 3 w 10"/>
                  <a:gd name="T73" fmla="*/ 14 h 19"/>
                  <a:gd name="T74" fmla="*/ 3 w 10"/>
                  <a:gd name="T75" fmla="*/ 14 h 19"/>
                  <a:gd name="T76" fmla="*/ 3 w 10"/>
                  <a:gd name="T77" fmla="*/ 14 h 19"/>
                  <a:gd name="T78" fmla="*/ 2 w 10"/>
                  <a:gd name="T79" fmla="*/ 15 h 19"/>
                  <a:gd name="T80" fmla="*/ 2 w 10"/>
                  <a:gd name="T81" fmla="*/ 15 h 19"/>
                  <a:gd name="T82" fmla="*/ 2 w 10"/>
                  <a:gd name="T83" fmla="*/ 16 h 19"/>
                  <a:gd name="T84" fmla="*/ 2 w 10"/>
                  <a:gd name="T85" fmla="*/ 16 h 19"/>
                  <a:gd name="T86" fmla="*/ 2 w 10"/>
                  <a:gd name="T87" fmla="*/ 16 h 19"/>
                  <a:gd name="T88" fmla="*/ 1 w 10"/>
                  <a:gd name="T89" fmla="*/ 17 h 19"/>
                  <a:gd name="T90" fmla="*/ 1 w 10"/>
                  <a:gd name="T91" fmla="*/ 17 h 19"/>
                  <a:gd name="T92" fmla="*/ 1 w 10"/>
                  <a:gd name="T93" fmla="*/ 17 h 19"/>
                  <a:gd name="T94" fmla="*/ 1 w 10"/>
                  <a:gd name="T95" fmla="*/ 18 h 19"/>
                  <a:gd name="T96" fmla="*/ 1 w 10"/>
                  <a:gd name="T97" fmla="*/ 18 h 19"/>
                  <a:gd name="T98" fmla="*/ 1 w 10"/>
                  <a:gd name="T99" fmla="*/ 18 h 19"/>
                  <a:gd name="T100" fmla="*/ 0 w 10"/>
                  <a:gd name="T101" fmla="*/ 19 h 19"/>
                  <a:gd name="T102" fmla="*/ 0 w 10"/>
                  <a:gd name="T10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1" name="Freeform 2902"/>
              <p:cNvSpPr>
                <a:spLocks/>
              </p:cNvSpPr>
              <p:nvPr/>
            </p:nvSpPr>
            <p:spPr bwMode="auto">
              <a:xfrm>
                <a:off x="6309024" y="5260943"/>
                <a:ext cx="9843" cy="17716"/>
              </a:xfrm>
              <a:custGeom>
                <a:avLst/>
                <a:gdLst>
                  <a:gd name="T0" fmla="*/ 10 w 10"/>
                  <a:gd name="T1" fmla="*/ 0 h 18"/>
                  <a:gd name="T2" fmla="*/ 10 w 10"/>
                  <a:gd name="T3" fmla="*/ 0 h 18"/>
                  <a:gd name="T4" fmla="*/ 10 w 10"/>
                  <a:gd name="T5" fmla="*/ 1 h 18"/>
                  <a:gd name="T6" fmla="*/ 10 w 10"/>
                  <a:gd name="T7" fmla="*/ 1 h 18"/>
                  <a:gd name="T8" fmla="*/ 9 w 10"/>
                  <a:gd name="T9" fmla="*/ 1 h 18"/>
                  <a:gd name="T10" fmla="*/ 9 w 10"/>
                  <a:gd name="T11" fmla="*/ 2 h 18"/>
                  <a:gd name="T12" fmla="*/ 9 w 10"/>
                  <a:gd name="T13" fmla="*/ 2 h 18"/>
                  <a:gd name="T14" fmla="*/ 9 w 10"/>
                  <a:gd name="T15" fmla="*/ 2 h 18"/>
                  <a:gd name="T16" fmla="*/ 9 w 10"/>
                  <a:gd name="T17" fmla="*/ 3 h 18"/>
                  <a:gd name="T18" fmla="*/ 8 w 10"/>
                  <a:gd name="T19" fmla="*/ 3 h 18"/>
                  <a:gd name="T20" fmla="*/ 8 w 10"/>
                  <a:gd name="T21" fmla="*/ 4 h 18"/>
                  <a:gd name="T22" fmla="*/ 8 w 10"/>
                  <a:gd name="T23" fmla="*/ 4 h 18"/>
                  <a:gd name="T24" fmla="*/ 8 w 10"/>
                  <a:gd name="T25" fmla="*/ 4 h 18"/>
                  <a:gd name="T26" fmla="*/ 8 w 10"/>
                  <a:gd name="T27" fmla="*/ 5 h 18"/>
                  <a:gd name="T28" fmla="*/ 8 w 10"/>
                  <a:gd name="T29" fmla="*/ 5 h 18"/>
                  <a:gd name="T30" fmla="*/ 7 w 10"/>
                  <a:gd name="T31" fmla="*/ 5 h 18"/>
                  <a:gd name="T32" fmla="*/ 7 w 10"/>
                  <a:gd name="T33" fmla="*/ 6 h 18"/>
                  <a:gd name="T34" fmla="*/ 7 w 10"/>
                  <a:gd name="T35" fmla="*/ 6 h 18"/>
                  <a:gd name="T36" fmla="*/ 7 w 10"/>
                  <a:gd name="T37" fmla="*/ 7 h 18"/>
                  <a:gd name="T38" fmla="*/ 6 w 10"/>
                  <a:gd name="T39" fmla="*/ 7 h 18"/>
                  <a:gd name="T40" fmla="*/ 6 w 10"/>
                  <a:gd name="T41" fmla="*/ 7 h 18"/>
                  <a:gd name="T42" fmla="*/ 6 w 10"/>
                  <a:gd name="T43" fmla="*/ 8 h 18"/>
                  <a:gd name="T44" fmla="*/ 6 w 10"/>
                  <a:gd name="T45" fmla="*/ 8 h 18"/>
                  <a:gd name="T46" fmla="*/ 6 w 10"/>
                  <a:gd name="T47" fmla="*/ 8 h 18"/>
                  <a:gd name="T48" fmla="*/ 5 w 10"/>
                  <a:gd name="T49" fmla="*/ 9 h 18"/>
                  <a:gd name="T50" fmla="*/ 5 w 10"/>
                  <a:gd name="T51" fmla="*/ 9 h 18"/>
                  <a:gd name="T52" fmla="*/ 5 w 10"/>
                  <a:gd name="T53" fmla="*/ 9 h 18"/>
                  <a:gd name="T54" fmla="*/ 5 w 10"/>
                  <a:gd name="T55" fmla="*/ 10 h 18"/>
                  <a:gd name="T56" fmla="*/ 5 w 10"/>
                  <a:gd name="T57" fmla="*/ 10 h 18"/>
                  <a:gd name="T58" fmla="*/ 5 w 10"/>
                  <a:gd name="T59" fmla="*/ 10 h 18"/>
                  <a:gd name="T60" fmla="*/ 4 w 10"/>
                  <a:gd name="T61" fmla="*/ 11 h 18"/>
                  <a:gd name="T62" fmla="*/ 4 w 10"/>
                  <a:gd name="T63" fmla="*/ 11 h 18"/>
                  <a:gd name="T64" fmla="*/ 4 w 10"/>
                  <a:gd name="T65" fmla="*/ 11 h 18"/>
                  <a:gd name="T66" fmla="*/ 4 w 10"/>
                  <a:gd name="T67" fmla="*/ 12 h 18"/>
                  <a:gd name="T68" fmla="*/ 3 w 10"/>
                  <a:gd name="T69" fmla="*/ 12 h 18"/>
                  <a:gd name="T70" fmla="*/ 3 w 10"/>
                  <a:gd name="T71" fmla="*/ 12 h 18"/>
                  <a:gd name="T72" fmla="*/ 3 w 10"/>
                  <a:gd name="T73" fmla="*/ 13 h 18"/>
                  <a:gd name="T74" fmla="*/ 3 w 10"/>
                  <a:gd name="T75" fmla="*/ 13 h 18"/>
                  <a:gd name="T76" fmla="*/ 3 w 10"/>
                  <a:gd name="T77" fmla="*/ 14 h 18"/>
                  <a:gd name="T78" fmla="*/ 2 w 10"/>
                  <a:gd name="T79" fmla="*/ 14 h 18"/>
                  <a:gd name="T80" fmla="*/ 2 w 10"/>
                  <a:gd name="T81" fmla="*/ 14 h 18"/>
                  <a:gd name="T82" fmla="*/ 2 w 10"/>
                  <a:gd name="T83" fmla="*/ 15 h 18"/>
                  <a:gd name="T84" fmla="*/ 2 w 10"/>
                  <a:gd name="T85" fmla="*/ 15 h 18"/>
                  <a:gd name="T86" fmla="*/ 2 w 10"/>
                  <a:gd name="T87" fmla="*/ 15 h 18"/>
                  <a:gd name="T88" fmla="*/ 2 w 10"/>
                  <a:gd name="T89" fmla="*/ 16 h 18"/>
                  <a:gd name="T90" fmla="*/ 1 w 10"/>
                  <a:gd name="T91" fmla="*/ 16 h 18"/>
                  <a:gd name="T92" fmla="*/ 1 w 10"/>
                  <a:gd name="T93" fmla="*/ 17 h 18"/>
                  <a:gd name="T94" fmla="*/ 1 w 10"/>
                  <a:gd name="T95" fmla="*/ 17 h 18"/>
                  <a:gd name="T96" fmla="*/ 1 w 10"/>
                  <a:gd name="T97" fmla="*/ 17 h 18"/>
                  <a:gd name="T98" fmla="*/ 1 w 10"/>
                  <a:gd name="T99" fmla="*/ 18 h 18"/>
                  <a:gd name="T100" fmla="*/ 0 w 10"/>
                  <a:gd name="T101" fmla="*/ 18 h 18"/>
                  <a:gd name="T102" fmla="*/ 0 w 10"/>
                  <a:gd name="T10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2" name="Freeform 2903"/>
              <p:cNvSpPr>
                <a:spLocks/>
              </p:cNvSpPr>
              <p:nvPr/>
            </p:nvSpPr>
            <p:spPr bwMode="auto">
              <a:xfrm>
                <a:off x="6299182" y="5278660"/>
                <a:ext cx="9843" cy="16733"/>
              </a:xfrm>
              <a:custGeom>
                <a:avLst/>
                <a:gdLst>
                  <a:gd name="T0" fmla="*/ 10 w 10"/>
                  <a:gd name="T1" fmla="*/ 0 h 17"/>
                  <a:gd name="T2" fmla="*/ 10 w 10"/>
                  <a:gd name="T3" fmla="*/ 0 h 17"/>
                  <a:gd name="T4" fmla="*/ 10 w 10"/>
                  <a:gd name="T5" fmla="*/ 0 h 17"/>
                  <a:gd name="T6" fmla="*/ 10 w 10"/>
                  <a:gd name="T7" fmla="*/ 1 h 17"/>
                  <a:gd name="T8" fmla="*/ 9 w 10"/>
                  <a:gd name="T9" fmla="*/ 1 h 17"/>
                  <a:gd name="T10" fmla="*/ 9 w 10"/>
                  <a:gd name="T11" fmla="*/ 2 h 17"/>
                  <a:gd name="T12" fmla="*/ 9 w 10"/>
                  <a:gd name="T13" fmla="*/ 2 h 17"/>
                  <a:gd name="T14" fmla="*/ 9 w 10"/>
                  <a:gd name="T15" fmla="*/ 2 h 17"/>
                  <a:gd name="T16" fmla="*/ 9 w 10"/>
                  <a:gd name="T17" fmla="*/ 3 h 17"/>
                  <a:gd name="T18" fmla="*/ 9 w 10"/>
                  <a:gd name="T19" fmla="*/ 3 h 17"/>
                  <a:gd name="T20" fmla="*/ 8 w 10"/>
                  <a:gd name="T21" fmla="*/ 3 h 17"/>
                  <a:gd name="T22" fmla="*/ 8 w 10"/>
                  <a:gd name="T23" fmla="*/ 4 h 17"/>
                  <a:gd name="T24" fmla="*/ 8 w 10"/>
                  <a:gd name="T25" fmla="*/ 4 h 17"/>
                  <a:gd name="T26" fmla="*/ 8 w 10"/>
                  <a:gd name="T27" fmla="*/ 5 h 17"/>
                  <a:gd name="T28" fmla="*/ 8 w 10"/>
                  <a:gd name="T29" fmla="*/ 5 h 17"/>
                  <a:gd name="T30" fmla="*/ 7 w 10"/>
                  <a:gd name="T31" fmla="*/ 5 h 17"/>
                  <a:gd name="T32" fmla="*/ 7 w 10"/>
                  <a:gd name="T33" fmla="*/ 5 h 17"/>
                  <a:gd name="T34" fmla="*/ 7 w 10"/>
                  <a:gd name="T35" fmla="*/ 6 h 17"/>
                  <a:gd name="T36" fmla="*/ 7 w 10"/>
                  <a:gd name="T37" fmla="*/ 6 h 17"/>
                  <a:gd name="T38" fmla="*/ 6 w 10"/>
                  <a:gd name="T39" fmla="*/ 6 h 17"/>
                  <a:gd name="T40" fmla="*/ 6 w 10"/>
                  <a:gd name="T41" fmla="*/ 7 h 17"/>
                  <a:gd name="T42" fmla="*/ 6 w 10"/>
                  <a:gd name="T43" fmla="*/ 7 h 17"/>
                  <a:gd name="T44" fmla="*/ 6 w 10"/>
                  <a:gd name="T45" fmla="*/ 7 h 17"/>
                  <a:gd name="T46" fmla="*/ 6 w 10"/>
                  <a:gd name="T47" fmla="*/ 8 h 17"/>
                  <a:gd name="T48" fmla="*/ 6 w 10"/>
                  <a:gd name="T49" fmla="*/ 8 h 17"/>
                  <a:gd name="T50" fmla="*/ 5 w 10"/>
                  <a:gd name="T51" fmla="*/ 9 h 17"/>
                  <a:gd name="T52" fmla="*/ 5 w 10"/>
                  <a:gd name="T53" fmla="*/ 9 h 17"/>
                  <a:gd name="T54" fmla="*/ 5 w 10"/>
                  <a:gd name="T55" fmla="*/ 9 h 17"/>
                  <a:gd name="T56" fmla="*/ 5 w 10"/>
                  <a:gd name="T57" fmla="*/ 9 h 17"/>
                  <a:gd name="T58" fmla="*/ 5 w 10"/>
                  <a:gd name="T59" fmla="*/ 10 h 17"/>
                  <a:gd name="T60" fmla="*/ 4 w 10"/>
                  <a:gd name="T61" fmla="*/ 10 h 17"/>
                  <a:gd name="T62" fmla="*/ 4 w 10"/>
                  <a:gd name="T63" fmla="*/ 10 h 17"/>
                  <a:gd name="T64" fmla="*/ 4 w 10"/>
                  <a:gd name="T65" fmla="*/ 11 h 17"/>
                  <a:gd name="T66" fmla="*/ 4 w 10"/>
                  <a:gd name="T67" fmla="*/ 11 h 17"/>
                  <a:gd name="T68" fmla="*/ 3 w 10"/>
                  <a:gd name="T69" fmla="*/ 12 h 17"/>
                  <a:gd name="T70" fmla="*/ 3 w 10"/>
                  <a:gd name="T71" fmla="*/ 12 h 17"/>
                  <a:gd name="T72" fmla="*/ 3 w 10"/>
                  <a:gd name="T73" fmla="*/ 12 h 17"/>
                  <a:gd name="T74" fmla="*/ 3 w 10"/>
                  <a:gd name="T75" fmla="*/ 12 h 17"/>
                  <a:gd name="T76" fmla="*/ 3 w 10"/>
                  <a:gd name="T77" fmla="*/ 13 h 17"/>
                  <a:gd name="T78" fmla="*/ 3 w 10"/>
                  <a:gd name="T79" fmla="*/ 13 h 17"/>
                  <a:gd name="T80" fmla="*/ 2 w 10"/>
                  <a:gd name="T81" fmla="*/ 13 h 17"/>
                  <a:gd name="T82" fmla="*/ 2 w 10"/>
                  <a:gd name="T83" fmla="*/ 14 h 17"/>
                  <a:gd name="T84" fmla="*/ 2 w 10"/>
                  <a:gd name="T85" fmla="*/ 14 h 17"/>
                  <a:gd name="T86" fmla="*/ 2 w 10"/>
                  <a:gd name="T87" fmla="*/ 15 h 17"/>
                  <a:gd name="T88" fmla="*/ 2 w 10"/>
                  <a:gd name="T89" fmla="*/ 15 h 17"/>
                  <a:gd name="T90" fmla="*/ 1 w 10"/>
                  <a:gd name="T91" fmla="*/ 15 h 17"/>
                  <a:gd name="T92" fmla="*/ 1 w 10"/>
                  <a:gd name="T93" fmla="*/ 15 h 17"/>
                  <a:gd name="T94" fmla="*/ 1 w 10"/>
                  <a:gd name="T95" fmla="*/ 16 h 17"/>
                  <a:gd name="T96" fmla="*/ 1 w 10"/>
                  <a:gd name="T97" fmla="*/ 16 h 17"/>
                  <a:gd name="T98" fmla="*/ 1 w 10"/>
                  <a:gd name="T99" fmla="*/ 16 h 17"/>
                  <a:gd name="T100" fmla="*/ 1 w 10"/>
                  <a:gd name="T101" fmla="*/ 17 h 17"/>
                  <a:gd name="T102" fmla="*/ 0 w 10"/>
                  <a:gd name="T10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3" name="Freeform 2904"/>
              <p:cNvSpPr>
                <a:spLocks/>
              </p:cNvSpPr>
              <p:nvPr/>
            </p:nvSpPr>
            <p:spPr bwMode="auto">
              <a:xfrm>
                <a:off x="6289339" y="5295392"/>
                <a:ext cx="10827" cy="14764"/>
              </a:xfrm>
              <a:custGeom>
                <a:avLst/>
                <a:gdLst>
                  <a:gd name="T0" fmla="*/ 11 w 11"/>
                  <a:gd name="T1" fmla="*/ 0 h 15"/>
                  <a:gd name="T2" fmla="*/ 10 w 11"/>
                  <a:gd name="T3" fmla="*/ 0 h 15"/>
                  <a:gd name="T4" fmla="*/ 10 w 11"/>
                  <a:gd name="T5" fmla="*/ 0 h 15"/>
                  <a:gd name="T6" fmla="*/ 10 w 11"/>
                  <a:gd name="T7" fmla="*/ 1 h 15"/>
                  <a:gd name="T8" fmla="*/ 10 w 11"/>
                  <a:gd name="T9" fmla="*/ 1 h 15"/>
                  <a:gd name="T10" fmla="*/ 9 w 11"/>
                  <a:gd name="T11" fmla="*/ 1 h 15"/>
                  <a:gd name="T12" fmla="*/ 9 w 11"/>
                  <a:gd name="T13" fmla="*/ 2 h 15"/>
                  <a:gd name="T14" fmla="*/ 9 w 11"/>
                  <a:gd name="T15" fmla="*/ 2 h 15"/>
                  <a:gd name="T16" fmla="*/ 9 w 11"/>
                  <a:gd name="T17" fmla="*/ 2 h 15"/>
                  <a:gd name="T18" fmla="*/ 9 w 11"/>
                  <a:gd name="T19" fmla="*/ 3 h 15"/>
                  <a:gd name="T20" fmla="*/ 8 w 11"/>
                  <a:gd name="T21" fmla="*/ 3 h 15"/>
                  <a:gd name="T22" fmla="*/ 8 w 11"/>
                  <a:gd name="T23" fmla="*/ 3 h 15"/>
                  <a:gd name="T24" fmla="*/ 8 w 11"/>
                  <a:gd name="T25" fmla="*/ 3 h 15"/>
                  <a:gd name="T26" fmla="*/ 8 w 11"/>
                  <a:gd name="T27" fmla="*/ 4 h 15"/>
                  <a:gd name="T28" fmla="*/ 8 w 11"/>
                  <a:gd name="T29" fmla="*/ 4 h 15"/>
                  <a:gd name="T30" fmla="*/ 8 w 11"/>
                  <a:gd name="T31" fmla="*/ 5 h 15"/>
                  <a:gd name="T32" fmla="*/ 7 w 11"/>
                  <a:gd name="T33" fmla="*/ 5 h 15"/>
                  <a:gd name="T34" fmla="*/ 7 w 11"/>
                  <a:gd name="T35" fmla="*/ 5 h 15"/>
                  <a:gd name="T36" fmla="*/ 7 w 11"/>
                  <a:gd name="T37" fmla="*/ 5 h 15"/>
                  <a:gd name="T38" fmla="*/ 7 w 11"/>
                  <a:gd name="T39" fmla="*/ 6 h 15"/>
                  <a:gd name="T40" fmla="*/ 6 w 11"/>
                  <a:gd name="T41" fmla="*/ 6 h 15"/>
                  <a:gd name="T42" fmla="*/ 6 w 11"/>
                  <a:gd name="T43" fmla="*/ 6 h 15"/>
                  <a:gd name="T44" fmla="*/ 6 w 11"/>
                  <a:gd name="T45" fmla="*/ 7 h 15"/>
                  <a:gd name="T46" fmla="*/ 6 w 11"/>
                  <a:gd name="T47" fmla="*/ 7 h 15"/>
                  <a:gd name="T48" fmla="*/ 6 w 11"/>
                  <a:gd name="T49" fmla="*/ 7 h 15"/>
                  <a:gd name="T50" fmla="*/ 5 w 11"/>
                  <a:gd name="T51" fmla="*/ 8 h 15"/>
                  <a:gd name="T52" fmla="*/ 5 w 11"/>
                  <a:gd name="T53" fmla="*/ 8 h 15"/>
                  <a:gd name="T54" fmla="*/ 5 w 11"/>
                  <a:gd name="T55" fmla="*/ 8 h 15"/>
                  <a:gd name="T56" fmla="*/ 5 w 11"/>
                  <a:gd name="T57" fmla="*/ 8 h 15"/>
                  <a:gd name="T58" fmla="*/ 5 w 11"/>
                  <a:gd name="T59" fmla="*/ 9 h 15"/>
                  <a:gd name="T60" fmla="*/ 5 w 11"/>
                  <a:gd name="T61" fmla="*/ 9 h 15"/>
                  <a:gd name="T62" fmla="*/ 4 w 11"/>
                  <a:gd name="T63" fmla="*/ 9 h 15"/>
                  <a:gd name="T64" fmla="*/ 4 w 11"/>
                  <a:gd name="T65" fmla="*/ 10 h 15"/>
                  <a:gd name="T66" fmla="*/ 4 w 11"/>
                  <a:gd name="T67" fmla="*/ 10 h 15"/>
                  <a:gd name="T68" fmla="*/ 4 w 11"/>
                  <a:gd name="T69" fmla="*/ 10 h 15"/>
                  <a:gd name="T70" fmla="*/ 3 w 11"/>
                  <a:gd name="T71" fmla="*/ 11 h 15"/>
                  <a:gd name="T72" fmla="*/ 3 w 11"/>
                  <a:gd name="T73" fmla="*/ 11 h 15"/>
                  <a:gd name="T74" fmla="*/ 3 w 11"/>
                  <a:gd name="T75" fmla="*/ 11 h 15"/>
                  <a:gd name="T76" fmla="*/ 3 w 11"/>
                  <a:gd name="T77" fmla="*/ 11 h 15"/>
                  <a:gd name="T78" fmla="*/ 3 w 11"/>
                  <a:gd name="T79" fmla="*/ 12 h 15"/>
                  <a:gd name="T80" fmla="*/ 2 w 11"/>
                  <a:gd name="T81" fmla="*/ 12 h 15"/>
                  <a:gd name="T82" fmla="*/ 2 w 11"/>
                  <a:gd name="T83" fmla="*/ 12 h 15"/>
                  <a:gd name="T84" fmla="*/ 2 w 11"/>
                  <a:gd name="T85" fmla="*/ 13 h 15"/>
                  <a:gd name="T86" fmla="*/ 2 w 11"/>
                  <a:gd name="T87" fmla="*/ 13 h 15"/>
                  <a:gd name="T88" fmla="*/ 2 w 11"/>
                  <a:gd name="T89" fmla="*/ 13 h 15"/>
                  <a:gd name="T90" fmla="*/ 2 w 11"/>
                  <a:gd name="T91" fmla="*/ 13 h 15"/>
                  <a:gd name="T92" fmla="*/ 1 w 11"/>
                  <a:gd name="T93" fmla="*/ 14 h 15"/>
                  <a:gd name="T94" fmla="*/ 1 w 11"/>
                  <a:gd name="T95" fmla="*/ 14 h 15"/>
                  <a:gd name="T96" fmla="*/ 1 w 11"/>
                  <a:gd name="T97" fmla="*/ 14 h 15"/>
                  <a:gd name="T98" fmla="*/ 1 w 11"/>
                  <a:gd name="T99" fmla="*/ 15 h 15"/>
                  <a:gd name="T100" fmla="*/ 1 w 11"/>
                  <a:gd name="T101" fmla="*/ 15 h 15"/>
                  <a:gd name="T102" fmla="*/ 0 w 11"/>
                  <a:gd name="T10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0" y="1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4" name="Freeform 2905"/>
              <p:cNvSpPr>
                <a:spLocks/>
              </p:cNvSpPr>
              <p:nvPr/>
            </p:nvSpPr>
            <p:spPr bwMode="auto">
              <a:xfrm>
                <a:off x="6280481" y="5310156"/>
                <a:ext cx="9843" cy="13779"/>
              </a:xfrm>
              <a:custGeom>
                <a:avLst/>
                <a:gdLst>
                  <a:gd name="T0" fmla="*/ 10 w 10"/>
                  <a:gd name="T1" fmla="*/ 0 h 14"/>
                  <a:gd name="T2" fmla="*/ 9 w 10"/>
                  <a:gd name="T3" fmla="*/ 0 h 14"/>
                  <a:gd name="T4" fmla="*/ 9 w 10"/>
                  <a:gd name="T5" fmla="*/ 1 h 14"/>
                  <a:gd name="T6" fmla="*/ 9 w 10"/>
                  <a:gd name="T7" fmla="*/ 1 h 14"/>
                  <a:gd name="T8" fmla="*/ 9 w 10"/>
                  <a:gd name="T9" fmla="*/ 1 h 14"/>
                  <a:gd name="T10" fmla="*/ 8 w 10"/>
                  <a:gd name="T11" fmla="*/ 1 h 14"/>
                  <a:gd name="T12" fmla="*/ 8 w 10"/>
                  <a:gd name="T13" fmla="*/ 2 h 14"/>
                  <a:gd name="T14" fmla="*/ 8 w 10"/>
                  <a:gd name="T15" fmla="*/ 2 h 14"/>
                  <a:gd name="T16" fmla="*/ 8 w 10"/>
                  <a:gd name="T17" fmla="*/ 2 h 14"/>
                  <a:gd name="T18" fmla="*/ 8 w 10"/>
                  <a:gd name="T19" fmla="*/ 3 h 14"/>
                  <a:gd name="T20" fmla="*/ 8 w 10"/>
                  <a:gd name="T21" fmla="*/ 3 h 14"/>
                  <a:gd name="T22" fmla="*/ 7 w 10"/>
                  <a:gd name="T23" fmla="*/ 3 h 14"/>
                  <a:gd name="T24" fmla="*/ 7 w 10"/>
                  <a:gd name="T25" fmla="*/ 3 h 14"/>
                  <a:gd name="T26" fmla="*/ 7 w 10"/>
                  <a:gd name="T27" fmla="*/ 4 h 14"/>
                  <a:gd name="T28" fmla="*/ 7 w 10"/>
                  <a:gd name="T29" fmla="*/ 4 h 14"/>
                  <a:gd name="T30" fmla="*/ 7 w 10"/>
                  <a:gd name="T31" fmla="*/ 4 h 14"/>
                  <a:gd name="T32" fmla="*/ 6 w 10"/>
                  <a:gd name="T33" fmla="*/ 4 h 14"/>
                  <a:gd name="T34" fmla="*/ 6 w 10"/>
                  <a:gd name="T35" fmla="*/ 5 h 14"/>
                  <a:gd name="T36" fmla="*/ 6 w 10"/>
                  <a:gd name="T37" fmla="*/ 5 h 14"/>
                  <a:gd name="T38" fmla="*/ 6 w 10"/>
                  <a:gd name="T39" fmla="*/ 5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7 h 14"/>
                  <a:gd name="T50" fmla="*/ 5 w 10"/>
                  <a:gd name="T51" fmla="*/ 7 h 14"/>
                  <a:gd name="T52" fmla="*/ 4 w 10"/>
                  <a:gd name="T53" fmla="*/ 7 h 14"/>
                  <a:gd name="T54" fmla="*/ 4 w 10"/>
                  <a:gd name="T55" fmla="*/ 8 h 14"/>
                  <a:gd name="T56" fmla="*/ 4 w 10"/>
                  <a:gd name="T57" fmla="*/ 8 h 14"/>
                  <a:gd name="T58" fmla="*/ 4 w 10"/>
                  <a:gd name="T59" fmla="*/ 8 h 14"/>
                  <a:gd name="T60" fmla="*/ 4 w 10"/>
                  <a:gd name="T61" fmla="*/ 9 h 14"/>
                  <a:gd name="T62" fmla="*/ 3 w 10"/>
                  <a:gd name="T63" fmla="*/ 9 h 14"/>
                  <a:gd name="T64" fmla="*/ 3 w 10"/>
                  <a:gd name="T65" fmla="*/ 9 h 14"/>
                  <a:gd name="T66" fmla="*/ 3 w 10"/>
                  <a:gd name="T67" fmla="*/ 9 h 14"/>
                  <a:gd name="T68" fmla="*/ 3 w 10"/>
                  <a:gd name="T69" fmla="*/ 10 h 14"/>
                  <a:gd name="T70" fmla="*/ 2 w 10"/>
                  <a:gd name="T71" fmla="*/ 10 h 14"/>
                  <a:gd name="T72" fmla="*/ 2 w 10"/>
                  <a:gd name="T73" fmla="*/ 10 h 14"/>
                  <a:gd name="T74" fmla="*/ 2 w 10"/>
                  <a:gd name="T75" fmla="*/ 10 h 14"/>
                  <a:gd name="T76" fmla="*/ 2 w 10"/>
                  <a:gd name="T77" fmla="*/ 10 h 14"/>
                  <a:gd name="T78" fmla="*/ 2 w 10"/>
                  <a:gd name="T79" fmla="*/ 11 h 14"/>
                  <a:gd name="T80" fmla="*/ 2 w 10"/>
                  <a:gd name="T81" fmla="*/ 11 h 14"/>
                  <a:gd name="T82" fmla="*/ 1 w 10"/>
                  <a:gd name="T83" fmla="*/ 11 h 14"/>
                  <a:gd name="T84" fmla="*/ 1 w 10"/>
                  <a:gd name="T85" fmla="*/ 11 h 14"/>
                  <a:gd name="T86" fmla="*/ 1 w 10"/>
                  <a:gd name="T87" fmla="*/ 12 h 14"/>
                  <a:gd name="T88" fmla="*/ 1 w 10"/>
                  <a:gd name="T89" fmla="*/ 12 h 14"/>
                  <a:gd name="T90" fmla="*/ 1 w 10"/>
                  <a:gd name="T91" fmla="*/ 12 h 14"/>
                  <a:gd name="T92" fmla="*/ 0 w 10"/>
                  <a:gd name="T93" fmla="*/ 13 h 14"/>
                  <a:gd name="T94" fmla="*/ 0 w 10"/>
                  <a:gd name="T95" fmla="*/ 13 h 14"/>
                  <a:gd name="T96" fmla="*/ 0 w 10"/>
                  <a:gd name="T97" fmla="*/ 13 h 14"/>
                  <a:gd name="T98" fmla="*/ 0 w 10"/>
                  <a:gd name="T99" fmla="*/ 13 h 14"/>
                  <a:gd name="T100" fmla="*/ 0 w 10"/>
                  <a:gd name="T101" fmla="*/ 14 h 14"/>
                  <a:gd name="T102" fmla="*/ 0 w 10"/>
                  <a:gd name="T10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5" name="Freeform 2906"/>
              <p:cNvSpPr>
                <a:spLocks/>
              </p:cNvSpPr>
              <p:nvPr/>
            </p:nvSpPr>
            <p:spPr bwMode="auto">
              <a:xfrm>
                <a:off x="6270639" y="5323935"/>
                <a:ext cx="9843" cy="11811"/>
              </a:xfrm>
              <a:custGeom>
                <a:avLst/>
                <a:gdLst>
                  <a:gd name="T0" fmla="*/ 10 w 10"/>
                  <a:gd name="T1" fmla="*/ 0 h 12"/>
                  <a:gd name="T2" fmla="*/ 10 w 10"/>
                  <a:gd name="T3" fmla="*/ 0 h 12"/>
                  <a:gd name="T4" fmla="*/ 9 w 10"/>
                  <a:gd name="T5" fmla="*/ 0 h 12"/>
                  <a:gd name="T6" fmla="*/ 9 w 10"/>
                  <a:gd name="T7" fmla="*/ 0 h 12"/>
                  <a:gd name="T8" fmla="*/ 9 w 10"/>
                  <a:gd name="T9" fmla="*/ 1 h 12"/>
                  <a:gd name="T10" fmla="*/ 9 w 10"/>
                  <a:gd name="T11" fmla="*/ 1 h 12"/>
                  <a:gd name="T12" fmla="*/ 8 w 10"/>
                  <a:gd name="T13" fmla="*/ 1 h 12"/>
                  <a:gd name="T14" fmla="*/ 8 w 10"/>
                  <a:gd name="T15" fmla="*/ 2 h 12"/>
                  <a:gd name="T16" fmla="*/ 8 w 10"/>
                  <a:gd name="T17" fmla="*/ 2 h 12"/>
                  <a:gd name="T18" fmla="*/ 8 w 10"/>
                  <a:gd name="T19" fmla="*/ 2 h 12"/>
                  <a:gd name="T20" fmla="*/ 8 w 10"/>
                  <a:gd name="T21" fmla="*/ 2 h 12"/>
                  <a:gd name="T22" fmla="*/ 7 w 10"/>
                  <a:gd name="T23" fmla="*/ 2 h 12"/>
                  <a:gd name="T24" fmla="*/ 7 w 10"/>
                  <a:gd name="T25" fmla="*/ 3 h 12"/>
                  <a:gd name="T26" fmla="*/ 7 w 10"/>
                  <a:gd name="T27" fmla="*/ 3 h 12"/>
                  <a:gd name="T28" fmla="*/ 7 w 10"/>
                  <a:gd name="T29" fmla="*/ 3 h 12"/>
                  <a:gd name="T30" fmla="*/ 7 w 10"/>
                  <a:gd name="T31" fmla="*/ 3 h 12"/>
                  <a:gd name="T32" fmla="*/ 7 w 10"/>
                  <a:gd name="T33" fmla="*/ 4 h 12"/>
                  <a:gd name="T34" fmla="*/ 6 w 10"/>
                  <a:gd name="T35" fmla="*/ 4 h 12"/>
                  <a:gd name="T36" fmla="*/ 6 w 10"/>
                  <a:gd name="T37" fmla="*/ 4 h 12"/>
                  <a:gd name="T38" fmla="*/ 6 w 10"/>
                  <a:gd name="T39" fmla="*/ 5 h 12"/>
                  <a:gd name="T40" fmla="*/ 6 w 10"/>
                  <a:gd name="T41" fmla="*/ 5 h 12"/>
                  <a:gd name="T42" fmla="*/ 5 w 10"/>
                  <a:gd name="T43" fmla="*/ 5 h 12"/>
                  <a:gd name="T44" fmla="*/ 5 w 10"/>
                  <a:gd name="T45" fmla="*/ 5 h 12"/>
                  <a:gd name="T46" fmla="*/ 5 w 10"/>
                  <a:gd name="T47" fmla="*/ 5 h 12"/>
                  <a:gd name="T48" fmla="*/ 5 w 10"/>
                  <a:gd name="T49" fmla="*/ 6 h 12"/>
                  <a:gd name="T50" fmla="*/ 5 w 10"/>
                  <a:gd name="T51" fmla="*/ 6 h 12"/>
                  <a:gd name="T52" fmla="*/ 4 w 10"/>
                  <a:gd name="T53" fmla="*/ 6 h 12"/>
                  <a:gd name="T54" fmla="*/ 4 w 10"/>
                  <a:gd name="T55" fmla="*/ 6 h 12"/>
                  <a:gd name="T56" fmla="*/ 4 w 10"/>
                  <a:gd name="T57" fmla="*/ 7 h 12"/>
                  <a:gd name="T58" fmla="*/ 4 w 10"/>
                  <a:gd name="T59" fmla="*/ 7 h 12"/>
                  <a:gd name="T60" fmla="*/ 4 w 10"/>
                  <a:gd name="T61" fmla="*/ 7 h 12"/>
                  <a:gd name="T62" fmla="*/ 4 w 10"/>
                  <a:gd name="T63" fmla="*/ 7 h 12"/>
                  <a:gd name="T64" fmla="*/ 3 w 10"/>
                  <a:gd name="T65" fmla="*/ 8 h 12"/>
                  <a:gd name="T66" fmla="*/ 3 w 10"/>
                  <a:gd name="T67" fmla="*/ 8 h 12"/>
                  <a:gd name="T68" fmla="*/ 3 w 10"/>
                  <a:gd name="T69" fmla="*/ 8 h 12"/>
                  <a:gd name="T70" fmla="*/ 3 w 10"/>
                  <a:gd name="T71" fmla="*/ 8 h 12"/>
                  <a:gd name="T72" fmla="*/ 2 w 10"/>
                  <a:gd name="T73" fmla="*/ 9 h 12"/>
                  <a:gd name="T74" fmla="*/ 2 w 10"/>
                  <a:gd name="T75" fmla="*/ 9 h 12"/>
                  <a:gd name="T76" fmla="*/ 2 w 10"/>
                  <a:gd name="T77" fmla="*/ 9 h 12"/>
                  <a:gd name="T78" fmla="*/ 2 w 10"/>
                  <a:gd name="T79" fmla="*/ 9 h 12"/>
                  <a:gd name="T80" fmla="*/ 2 w 10"/>
                  <a:gd name="T81" fmla="*/ 9 h 12"/>
                  <a:gd name="T82" fmla="*/ 1 w 10"/>
                  <a:gd name="T83" fmla="*/ 10 h 12"/>
                  <a:gd name="T84" fmla="*/ 1 w 10"/>
                  <a:gd name="T85" fmla="*/ 10 h 12"/>
                  <a:gd name="T86" fmla="*/ 1 w 10"/>
                  <a:gd name="T87" fmla="*/ 10 h 12"/>
                  <a:gd name="T88" fmla="*/ 1 w 10"/>
                  <a:gd name="T89" fmla="*/ 10 h 12"/>
                  <a:gd name="T90" fmla="*/ 1 w 10"/>
                  <a:gd name="T91" fmla="*/ 10 h 12"/>
                  <a:gd name="T92" fmla="*/ 1 w 10"/>
                  <a:gd name="T93" fmla="*/ 11 h 12"/>
                  <a:gd name="T94" fmla="*/ 0 w 10"/>
                  <a:gd name="T95" fmla="*/ 11 h 12"/>
                  <a:gd name="T96" fmla="*/ 0 w 10"/>
                  <a:gd name="T97" fmla="*/ 11 h 12"/>
                  <a:gd name="T98" fmla="*/ 0 w 10"/>
                  <a:gd name="T99" fmla="*/ 12 h 12"/>
                  <a:gd name="T100" fmla="*/ 0 w 10"/>
                  <a:gd name="T101" fmla="*/ 12 h 12"/>
                  <a:gd name="T102" fmla="*/ 0 w 10"/>
                  <a:gd name="T10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6" name="Freeform 2907"/>
              <p:cNvSpPr>
                <a:spLocks/>
              </p:cNvSpPr>
              <p:nvPr/>
            </p:nvSpPr>
            <p:spPr bwMode="auto">
              <a:xfrm>
                <a:off x="6260796" y="5335746"/>
                <a:ext cx="9843" cy="9842"/>
              </a:xfrm>
              <a:custGeom>
                <a:avLst/>
                <a:gdLst>
                  <a:gd name="T0" fmla="*/ 10 w 10"/>
                  <a:gd name="T1" fmla="*/ 0 h 10"/>
                  <a:gd name="T2" fmla="*/ 10 w 10"/>
                  <a:gd name="T3" fmla="*/ 0 h 10"/>
                  <a:gd name="T4" fmla="*/ 9 w 10"/>
                  <a:gd name="T5" fmla="*/ 0 h 10"/>
                  <a:gd name="T6" fmla="*/ 9 w 10"/>
                  <a:gd name="T7" fmla="*/ 0 h 10"/>
                  <a:gd name="T8" fmla="*/ 9 w 10"/>
                  <a:gd name="T9" fmla="*/ 1 h 10"/>
                  <a:gd name="T10" fmla="*/ 9 w 10"/>
                  <a:gd name="T11" fmla="*/ 1 h 10"/>
                  <a:gd name="T12" fmla="*/ 8 w 10"/>
                  <a:gd name="T13" fmla="*/ 1 h 10"/>
                  <a:gd name="T14" fmla="*/ 8 w 10"/>
                  <a:gd name="T15" fmla="*/ 1 h 10"/>
                  <a:gd name="T16" fmla="*/ 8 w 10"/>
                  <a:gd name="T17" fmla="*/ 1 h 10"/>
                  <a:gd name="T18" fmla="*/ 8 w 10"/>
                  <a:gd name="T19" fmla="*/ 2 h 10"/>
                  <a:gd name="T20" fmla="*/ 8 w 10"/>
                  <a:gd name="T21" fmla="*/ 2 h 10"/>
                  <a:gd name="T22" fmla="*/ 8 w 10"/>
                  <a:gd name="T23" fmla="*/ 2 h 10"/>
                  <a:gd name="T24" fmla="*/ 7 w 10"/>
                  <a:gd name="T25" fmla="*/ 2 h 10"/>
                  <a:gd name="T26" fmla="*/ 7 w 10"/>
                  <a:gd name="T27" fmla="*/ 3 h 10"/>
                  <a:gd name="T28" fmla="*/ 7 w 10"/>
                  <a:gd name="T29" fmla="*/ 3 h 10"/>
                  <a:gd name="T30" fmla="*/ 7 w 10"/>
                  <a:gd name="T31" fmla="*/ 3 h 10"/>
                  <a:gd name="T32" fmla="*/ 7 w 10"/>
                  <a:gd name="T33" fmla="*/ 3 h 10"/>
                  <a:gd name="T34" fmla="*/ 6 w 10"/>
                  <a:gd name="T35" fmla="*/ 3 h 10"/>
                  <a:gd name="T36" fmla="*/ 6 w 10"/>
                  <a:gd name="T37" fmla="*/ 4 h 10"/>
                  <a:gd name="T38" fmla="*/ 6 w 10"/>
                  <a:gd name="T39" fmla="*/ 4 h 10"/>
                  <a:gd name="T40" fmla="*/ 6 w 10"/>
                  <a:gd name="T41" fmla="*/ 4 h 10"/>
                  <a:gd name="T42" fmla="*/ 5 w 10"/>
                  <a:gd name="T43" fmla="*/ 4 h 10"/>
                  <a:gd name="T44" fmla="*/ 5 w 10"/>
                  <a:gd name="T45" fmla="*/ 4 h 10"/>
                  <a:gd name="T46" fmla="*/ 5 w 10"/>
                  <a:gd name="T47" fmla="*/ 5 h 10"/>
                  <a:gd name="T48" fmla="*/ 5 w 10"/>
                  <a:gd name="T49" fmla="*/ 5 h 10"/>
                  <a:gd name="T50" fmla="*/ 5 w 10"/>
                  <a:gd name="T51" fmla="*/ 5 h 10"/>
                  <a:gd name="T52" fmla="*/ 5 w 10"/>
                  <a:gd name="T53" fmla="*/ 5 h 10"/>
                  <a:gd name="T54" fmla="*/ 4 w 10"/>
                  <a:gd name="T55" fmla="*/ 6 h 10"/>
                  <a:gd name="T56" fmla="*/ 4 w 10"/>
                  <a:gd name="T57" fmla="*/ 6 h 10"/>
                  <a:gd name="T58" fmla="*/ 4 w 10"/>
                  <a:gd name="T59" fmla="*/ 6 h 10"/>
                  <a:gd name="T60" fmla="*/ 4 w 10"/>
                  <a:gd name="T61" fmla="*/ 6 h 10"/>
                  <a:gd name="T62" fmla="*/ 4 w 10"/>
                  <a:gd name="T63" fmla="*/ 6 h 10"/>
                  <a:gd name="T64" fmla="*/ 3 w 10"/>
                  <a:gd name="T65" fmla="*/ 7 h 10"/>
                  <a:gd name="T66" fmla="*/ 3 w 10"/>
                  <a:gd name="T67" fmla="*/ 7 h 10"/>
                  <a:gd name="T68" fmla="*/ 3 w 10"/>
                  <a:gd name="T69" fmla="*/ 7 h 10"/>
                  <a:gd name="T70" fmla="*/ 3 w 10"/>
                  <a:gd name="T71" fmla="*/ 7 h 10"/>
                  <a:gd name="T72" fmla="*/ 2 w 10"/>
                  <a:gd name="T73" fmla="*/ 7 h 10"/>
                  <a:gd name="T74" fmla="*/ 2 w 10"/>
                  <a:gd name="T75" fmla="*/ 8 h 10"/>
                  <a:gd name="T76" fmla="*/ 2 w 10"/>
                  <a:gd name="T77" fmla="*/ 8 h 10"/>
                  <a:gd name="T78" fmla="*/ 2 w 10"/>
                  <a:gd name="T79" fmla="*/ 8 h 10"/>
                  <a:gd name="T80" fmla="*/ 2 w 10"/>
                  <a:gd name="T81" fmla="*/ 8 h 10"/>
                  <a:gd name="T82" fmla="*/ 2 w 10"/>
                  <a:gd name="T83" fmla="*/ 9 h 10"/>
                  <a:gd name="T84" fmla="*/ 1 w 10"/>
                  <a:gd name="T85" fmla="*/ 9 h 10"/>
                  <a:gd name="T86" fmla="*/ 1 w 10"/>
                  <a:gd name="T87" fmla="*/ 9 h 10"/>
                  <a:gd name="T88" fmla="*/ 1 w 10"/>
                  <a:gd name="T89" fmla="*/ 9 h 10"/>
                  <a:gd name="T90" fmla="*/ 1 w 10"/>
                  <a:gd name="T91" fmla="*/ 9 h 10"/>
                  <a:gd name="T92" fmla="*/ 1 w 10"/>
                  <a:gd name="T93" fmla="*/ 9 h 10"/>
                  <a:gd name="T94" fmla="*/ 0 w 10"/>
                  <a:gd name="T95" fmla="*/ 10 h 10"/>
                  <a:gd name="T96" fmla="*/ 0 w 10"/>
                  <a:gd name="T97" fmla="*/ 10 h 10"/>
                  <a:gd name="T98" fmla="*/ 0 w 10"/>
                  <a:gd name="T99" fmla="*/ 10 h 10"/>
                  <a:gd name="T100" fmla="*/ 0 w 10"/>
                  <a:gd name="T101" fmla="*/ 10 h 10"/>
                  <a:gd name="T102" fmla="*/ 0 w 10"/>
                  <a:gd name="T10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7" name="Freeform 2908"/>
              <p:cNvSpPr>
                <a:spLocks/>
              </p:cNvSpPr>
              <p:nvPr/>
            </p:nvSpPr>
            <p:spPr bwMode="auto">
              <a:xfrm>
                <a:off x="6250954" y="5345589"/>
                <a:ext cx="9843" cy="8859"/>
              </a:xfrm>
              <a:custGeom>
                <a:avLst/>
                <a:gdLst>
                  <a:gd name="T0" fmla="*/ 10 w 10"/>
                  <a:gd name="T1" fmla="*/ 0 h 9"/>
                  <a:gd name="T2" fmla="*/ 10 w 10"/>
                  <a:gd name="T3" fmla="*/ 0 h 9"/>
                  <a:gd name="T4" fmla="*/ 10 w 10"/>
                  <a:gd name="T5" fmla="*/ 1 h 9"/>
                  <a:gd name="T6" fmla="*/ 9 w 10"/>
                  <a:gd name="T7" fmla="*/ 1 h 9"/>
                  <a:gd name="T8" fmla="*/ 9 w 10"/>
                  <a:gd name="T9" fmla="*/ 1 h 9"/>
                  <a:gd name="T10" fmla="*/ 9 w 10"/>
                  <a:gd name="T11" fmla="*/ 1 h 9"/>
                  <a:gd name="T12" fmla="*/ 9 w 10"/>
                  <a:gd name="T13" fmla="*/ 1 h 9"/>
                  <a:gd name="T14" fmla="*/ 8 w 10"/>
                  <a:gd name="T15" fmla="*/ 1 h 9"/>
                  <a:gd name="T16" fmla="*/ 8 w 10"/>
                  <a:gd name="T17" fmla="*/ 2 h 9"/>
                  <a:gd name="T18" fmla="*/ 8 w 10"/>
                  <a:gd name="T19" fmla="*/ 2 h 9"/>
                  <a:gd name="T20" fmla="*/ 8 w 10"/>
                  <a:gd name="T21" fmla="*/ 2 h 9"/>
                  <a:gd name="T22" fmla="*/ 8 w 10"/>
                  <a:gd name="T23" fmla="*/ 2 h 9"/>
                  <a:gd name="T24" fmla="*/ 7 w 10"/>
                  <a:gd name="T25" fmla="*/ 3 h 9"/>
                  <a:gd name="T26" fmla="*/ 7 w 10"/>
                  <a:gd name="T27" fmla="*/ 3 h 9"/>
                  <a:gd name="T28" fmla="*/ 7 w 10"/>
                  <a:gd name="T29" fmla="*/ 3 h 9"/>
                  <a:gd name="T30" fmla="*/ 7 w 10"/>
                  <a:gd name="T31" fmla="*/ 3 h 9"/>
                  <a:gd name="T32" fmla="*/ 7 w 10"/>
                  <a:gd name="T33" fmla="*/ 3 h 9"/>
                  <a:gd name="T34" fmla="*/ 7 w 10"/>
                  <a:gd name="T35" fmla="*/ 3 h 9"/>
                  <a:gd name="T36" fmla="*/ 6 w 10"/>
                  <a:gd name="T37" fmla="*/ 4 h 9"/>
                  <a:gd name="T38" fmla="*/ 6 w 10"/>
                  <a:gd name="T39" fmla="*/ 4 h 9"/>
                  <a:gd name="T40" fmla="*/ 6 w 10"/>
                  <a:gd name="T41" fmla="*/ 4 h 9"/>
                  <a:gd name="T42" fmla="*/ 6 w 10"/>
                  <a:gd name="T43" fmla="*/ 4 h 9"/>
                  <a:gd name="T44" fmla="*/ 5 w 10"/>
                  <a:gd name="T45" fmla="*/ 4 h 9"/>
                  <a:gd name="T46" fmla="*/ 5 w 10"/>
                  <a:gd name="T47" fmla="*/ 4 h 9"/>
                  <a:gd name="T48" fmla="*/ 5 w 10"/>
                  <a:gd name="T49" fmla="*/ 5 h 9"/>
                  <a:gd name="T50" fmla="*/ 5 w 10"/>
                  <a:gd name="T51" fmla="*/ 5 h 9"/>
                  <a:gd name="T52" fmla="*/ 5 w 10"/>
                  <a:gd name="T53" fmla="*/ 5 h 9"/>
                  <a:gd name="T54" fmla="*/ 4 w 10"/>
                  <a:gd name="T55" fmla="*/ 5 h 9"/>
                  <a:gd name="T56" fmla="*/ 4 w 10"/>
                  <a:gd name="T57" fmla="*/ 6 h 9"/>
                  <a:gd name="T58" fmla="*/ 4 w 10"/>
                  <a:gd name="T59" fmla="*/ 6 h 9"/>
                  <a:gd name="T60" fmla="*/ 4 w 10"/>
                  <a:gd name="T61" fmla="*/ 6 h 9"/>
                  <a:gd name="T62" fmla="*/ 4 w 10"/>
                  <a:gd name="T63" fmla="*/ 6 h 9"/>
                  <a:gd name="T64" fmla="*/ 4 w 10"/>
                  <a:gd name="T65" fmla="*/ 6 h 9"/>
                  <a:gd name="T66" fmla="*/ 3 w 10"/>
                  <a:gd name="T67" fmla="*/ 6 h 9"/>
                  <a:gd name="T68" fmla="*/ 3 w 10"/>
                  <a:gd name="T69" fmla="*/ 7 h 9"/>
                  <a:gd name="T70" fmla="*/ 3 w 10"/>
                  <a:gd name="T71" fmla="*/ 7 h 9"/>
                  <a:gd name="T72" fmla="*/ 3 w 10"/>
                  <a:gd name="T73" fmla="*/ 7 h 9"/>
                  <a:gd name="T74" fmla="*/ 2 w 10"/>
                  <a:gd name="T75" fmla="*/ 7 h 9"/>
                  <a:gd name="T76" fmla="*/ 2 w 10"/>
                  <a:gd name="T77" fmla="*/ 7 h 9"/>
                  <a:gd name="T78" fmla="*/ 2 w 10"/>
                  <a:gd name="T79" fmla="*/ 7 h 9"/>
                  <a:gd name="T80" fmla="*/ 2 w 10"/>
                  <a:gd name="T81" fmla="*/ 7 h 9"/>
                  <a:gd name="T82" fmla="*/ 2 w 10"/>
                  <a:gd name="T83" fmla="*/ 8 h 9"/>
                  <a:gd name="T84" fmla="*/ 1 w 10"/>
                  <a:gd name="T85" fmla="*/ 8 h 9"/>
                  <a:gd name="T86" fmla="*/ 1 w 10"/>
                  <a:gd name="T87" fmla="*/ 8 h 9"/>
                  <a:gd name="T88" fmla="*/ 1 w 10"/>
                  <a:gd name="T89" fmla="*/ 8 h 9"/>
                  <a:gd name="T90" fmla="*/ 1 w 10"/>
                  <a:gd name="T91" fmla="*/ 9 h 9"/>
                  <a:gd name="T92" fmla="*/ 1 w 10"/>
                  <a:gd name="T93" fmla="*/ 9 h 9"/>
                  <a:gd name="T94" fmla="*/ 1 w 10"/>
                  <a:gd name="T95" fmla="*/ 9 h 9"/>
                  <a:gd name="T96" fmla="*/ 0 w 10"/>
                  <a:gd name="T97" fmla="*/ 9 h 9"/>
                  <a:gd name="T98" fmla="*/ 0 w 10"/>
                  <a:gd name="T99" fmla="*/ 9 h 9"/>
                  <a:gd name="T100" fmla="*/ 0 w 10"/>
                  <a:gd name="T101" fmla="*/ 9 h 9"/>
                  <a:gd name="T102" fmla="*/ 0 w 10"/>
                  <a:gd name="T10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8" name="Freeform 2909"/>
              <p:cNvSpPr>
                <a:spLocks/>
              </p:cNvSpPr>
              <p:nvPr/>
            </p:nvSpPr>
            <p:spPr bwMode="auto">
              <a:xfrm>
                <a:off x="6241111" y="5354447"/>
                <a:ext cx="9843" cy="7874"/>
              </a:xfrm>
              <a:custGeom>
                <a:avLst/>
                <a:gdLst>
                  <a:gd name="T0" fmla="*/ 10 w 10"/>
                  <a:gd name="T1" fmla="*/ 0 h 8"/>
                  <a:gd name="T2" fmla="*/ 10 w 10"/>
                  <a:gd name="T3" fmla="*/ 0 h 8"/>
                  <a:gd name="T4" fmla="*/ 10 w 10"/>
                  <a:gd name="T5" fmla="*/ 1 h 8"/>
                  <a:gd name="T6" fmla="*/ 9 w 10"/>
                  <a:gd name="T7" fmla="*/ 1 h 8"/>
                  <a:gd name="T8" fmla="*/ 9 w 10"/>
                  <a:gd name="T9" fmla="*/ 1 h 8"/>
                  <a:gd name="T10" fmla="*/ 9 w 10"/>
                  <a:gd name="T11" fmla="*/ 1 h 8"/>
                  <a:gd name="T12" fmla="*/ 9 w 10"/>
                  <a:gd name="T13" fmla="*/ 1 h 8"/>
                  <a:gd name="T14" fmla="*/ 8 w 10"/>
                  <a:gd name="T15" fmla="*/ 1 h 8"/>
                  <a:gd name="T16" fmla="*/ 8 w 10"/>
                  <a:gd name="T17" fmla="*/ 2 h 8"/>
                  <a:gd name="T18" fmla="*/ 8 w 10"/>
                  <a:gd name="T19" fmla="*/ 2 h 8"/>
                  <a:gd name="T20" fmla="*/ 8 w 10"/>
                  <a:gd name="T21" fmla="*/ 2 h 8"/>
                  <a:gd name="T22" fmla="*/ 8 w 10"/>
                  <a:gd name="T23" fmla="*/ 2 h 8"/>
                  <a:gd name="T24" fmla="*/ 8 w 10"/>
                  <a:gd name="T25" fmla="*/ 2 h 8"/>
                  <a:gd name="T26" fmla="*/ 7 w 10"/>
                  <a:gd name="T27" fmla="*/ 2 h 8"/>
                  <a:gd name="T28" fmla="*/ 7 w 10"/>
                  <a:gd name="T29" fmla="*/ 2 h 8"/>
                  <a:gd name="T30" fmla="*/ 7 w 10"/>
                  <a:gd name="T31" fmla="*/ 3 h 8"/>
                  <a:gd name="T32" fmla="*/ 7 w 10"/>
                  <a:gd name="T33" fmla="*/ 3 h 8"/>
                  <a:gd name="T34" fmla="*/ 7 w 10"/>
                  <a:gd name="T35" fmla="*/ 3 h 8"/>
                  <a:gd name="T36" fmla="*/ 6 w 10"/>
                  <a:gd name="T37" fmla="*/ 3 h 8"/>
                  <a:gd name="T38" fmla="*/ 6 w 10"/>
                  <a:gd name="T39" fmla="*/ 3 h 8"/>
                  <a:gd name="T40" fmla="*/ 6 w 10"/>
                  <a:gd name="T41" fmla="*/ 4 h 8"/>
                  <a:gd name="T42" fmla="*/ 6 w 10"/>
                  <a:gd name="T43" fmla="*/ 4 h 8"/>
                  <a:gd name="T44" fmla="*/ 5 w 10"/>
                  <a:gd name="T45" fmla="*/ 4 h 8"/>
                  <a:gd name="T46" fmla="*/ 5 w 10"/>
                  <a:gd name="T47" fmla="*/ 4 h 8"/>
                  <a:gd name="T48" fmla="*/ 5 w 10"/>
                  <a:gd name="T49" fmla="*/ 4 h 8"/>
                  <a:gd name="T50" fmla="*/ 5 w 10"/>
                  <a:gd name="T51" fmla="*/ 4 h 8"/>
                  <a:gd name="T52" fmla="*/ 5 w 10"/>
                  <a:gd name="T53" fmla="*/ 4 h 8"/>
                  <a:gd name="T54" fmla="*/ 5 w 10"/>
                  <a:gd name="T55" fmla="*/ 5 h 8"/>
                  <a:gd name="T56" fmla="*/ 4 w 10"/>
                  <a:gd name="T57" fmla="*/ 5 h 8"/>
                  <a:gd name="T58" fmla="*/ 4 w 10"/>
                  <a:gd name="T59" fmla="*/ 5 h 8"/>
                  <a:gd name="T60" fmla="*/ 4 w 10"/>
                  <a:gd name="T61" fmla="*/ 5 h 8"/>
                  <a:gd name="T62" fmla="*/ 4 w 10"/>
                  <a:gd name="T63" fmla="*/ 5 h 8"/>
                  <a:gd name="T64" fmla="*/ 4 w 10"/>
                  <a:gd name="T65" fmla="*/ 5 h 8"/>
                  <a:gd name="T66" fmla="*/ 3 w 10"/>
                  <a:gd name="T67" fmla="*/ 5 h 8"/>
                  <a:gd name="T68" fmla="*/ 3 w 10"/>
                  <a:gd name="T69" fmla="*/ 6 h 8"/>
                  <a:gd name="T70" fmla="*/ 3 w 10"/>
                  <a:gd name="T71" fmla="*/ 6 h 8"/>
                  <a:gd name="T72" fmla="*/ 3 w 10"/>
                  <a:gd name="T73" fmla="*/ 6 h 8"/>
                  <a:gd name="T74" fmla="*/ 2 w 10"/>
                  <a:gd name="T75" fmla="*/ 6 h 8"/>
                  <a:gd name="T76" fmla="*/ 2 w 10"/>
                  <a:gd name="T77" fmla="*/ 6 h 8"/>
                  <a:gd name="T78" fmla="*/ 2 w 10"/>
                  <a:gd name="T79" fmla="*/ 6 h 8"/>
                  <a:gd name="T80" fmla="*/ 2 w 10"/>
                  <a:gd name="T81" fmla="*/ 7 h 8"/>
                  <a:gd name="T82" fmla="*/ 2 w 10"/>
                  <a:gd name="T83" fmla="*/ 7 h 8"/>
                  <a:gd name="T84" fmla="*/ 2 w 10"/>
                  <a:gd name="T85" fmla="*/ 7 h 8"/>
                  <a:gd name="T86" fmla="*/ 1 w 10"/>
                  <a:gd name="T87" fmla="*/ 7 h 8"/>
                  <a:gd name="T88" fmla="*/ 1 w 10"/>
                  <a:gd name="T89" fmla="*/ 7 h 8"/>
                  <a:gd name="T90" fmla="*/ 1 w 10"/>
                  <a:gd name="T91" fmla="*/ 7 h 8"/>
                  <a:gd name="T92" fmla="*/ 1 w 10"/>
                  <a:gd name="T93" fmla="*/ 7 h 8"/>
                  <a:gd name="T94" fmla="*/ 1 w 10"/>
                  <a:gd name="T95" fmla="*/ 8 h 8"/>
                  <a:gd name="T96" fmla="*/ 0 w 10"/>
                  <a:gd name="T97" fmla="*/ 8 h 8"/>
                  <a:gd name="T98" fmla="*/ 0 w 10"/>
                  <a:gd name="T99" fmla="*/ 8 h 8"/>
                  <a:gd name="T100" fmla="*/ 0 w 10"/>
                  <a:gd name="T101" fmla="*/ 8 h 8"/>
                  <a:gd name="T102" fmla="*/ 0 w 10"/>
                  <a:gd name="T10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79" name="Freeform 2910"/>
              <p:cNvSpPr>
                <a:spLocks/>
              </p:cNvSpPr>
              <p:nvPr/>
            </p:nvSpPr>
            <p:spPr bwMode="auto">
              <a:xfrm>
                <a:off x="6231269" y="5362321"/>
                <a:ext cx="9843" cy="6890"/>
              </a:xfrm>
              <a:custGeom>
                <a:avLst/>
                <a:gdLst>
                  <a:gd name="T0" fmla="*/ 10 w 10"/>
                  <a:gd name="T1" fmla="*/ 0 h 7"/>
                  <a:gd name="T2" fmla="*/ 10 w 10"/>
                  <a:gd name="T3" fmla="*/ 0 h 7"/>
                  <a:gd name="T4" fmla="*/ 10 w 10"/>
                  <a:gd name="T5" fmla="*/ 0 h 7"/>
                  <a:gd name="T6" fmla="*/ 10 w 10"/>
                  <a:gd name="T7" fmla="*/ 0 h 7"/>
                  <a:gd name="T8" fmla="*/ 9 w 10"/>
                  <a:gd name="T9" fmla="*/ 0 h 7"/>
                  <a:gd name="T10" fmla="*/ 9 w 10"/>
                  <a:gd name="T11" fmla="*/ 1 h 7"/>
                  <a:gd name="T12" fmla="*/ 9 w 10"/>
                  <a:gd name="T13" fmla="*/ 1 h 7"/>
                  <a:gd name="T14" fmla="*/ 9 w 10"/>
                  <a:gd name="T15" fmla="*/ 1 h 7"/>
                  <a:gd name="T16" fmla="*/ 8 w 10"/>
                  <a:gd name="T17" fmla="*/ 1 h 7"/>
                  <a:gd name="T18" fmla="*/ 8 w 10"/>
                  <a:gd name="T19" fmla="*/ 1 h 7"/>
                  <a:gd name="T20" fmla="*/ 8 w 10"/>
                  <a:gd name="T21" fmla="*/ 1 h 7"/>
                  <a:gd name="T22" fmla="*/ 8 w 10"/>
                  <a:gd name="T23" fmla="*/ 2 h 7"/>
                  <a:gd name="T24" fmla="*/ 8 w 10"/>
                  <a:gd name="T25" fmla="*/ 2 h 7"/>
                  <a:gd name="T26" fmla="*/ 7 w 10"/>
                  <a:gd name="T27" fmla="*/ 2 h 7"/>
                  <a:gd name="T28" fmla="*/ 7 w 10"/>
                  <a:gd name="T29" fmla="*/ 2 h 7"/>
                  <a:gd name="T30" fmla="*/ 7 w 10"/>
                  <a:gd name="T31" fmla="*/ 2 h 7"/>
                  <a:gd name="T32" fmla="*/ 7 w 10"/>
                  <a:gd name="T33" fmla="*/ 2 h 7"/>
                  <a:gd name="T34" fmla="*/ 7 w 10"/>
                  <a:gd name="T35" fmla="*/ 2 h 7"/>
                  <a:gd name="T36" fmla="*/ 7 w 10"/>
                  <a:gd name="T37" fmla="*/ 2 h 7"/>
                  <a:gd name="T38" fmla="*/ 6 w 10"/>
                  <a:gd name="T39" fmla="*/ 3 h 7"/>
                  <a:gd name="T40" fmla="*/ 6 w 10"/>
                  <a:gd name="T41" fmla="*/ 3 h 7"/>
                  <a:gd name="T42" fmla="*/ 6 w 10"/>
                  <a:gd name="T43" fmla="*/ 3 h 7"/>
                  <a:gd name="T44" fmla="*/ 6 w 10"/>
                  <a:gd name="T45" fmla="*/ 3 h 7"/>
                  <a:gd name="T46" fmla="*/ 5 w 10"/>
                  <a:gd name="T47" fmla="*/ 3 h 7"/>
                  <a:gd name="T48" fmla="*/ 5 w 10"/>
                  <a:gd name="T49" fmla="*/ 3 h 7"/>
                  <a:gd name="T50" fmla="*/ 5 w 10"/>
                  <a:gd name="T51" fmla="*/ 3 h 7"/>
                  <a:gd name="T52" fmla="*/ 5 w 10"/>
                  <a:gd name="T53" fmla="*/ 3 h 7"/>
                  <a:gd name="T54" fmla="*/ 5 w 10"/>
                  <a:gd name="T55" fmla="*/ 4 h 7"/>
                  <a:gd name="T56" fmla="*/ 4 w 10"/>
                  <a:gd name="T57" fmla="*/ 4 h 7"/>
                  <a:gd name="T58" fmla="*/ 4 w 10"/>
                  <a:gd name="T59" fmla="*/ 4 h 7"/>
                  <a:gd name="T60" fmla="*/ 4 w 10"/>
                  <a:gd name="T61" fmla="*/ 4 h 7"/>
                  <a:gd name="T62" fmla="*/ 4 w 10"/>
                  <a:gd name="T63" fmla="*/ 4 h 7"/>
                  <a:gd name="T64" fmla="*/ 4 w 10"/>
                  <a:gd name="T65" fmla="*/ 4 h 7"/>
                  <a:gd name="T66" fmla="*/ 4 w 10"/>
                  <a:gd name="T67" fmla="*/ 5 h 7"/>
                  <a:gd name="T68" fmla="*/ 3 w 10"/>
                  <a:gd name="T69" fmla="*/ 5 h 7"/>
                  <a:gd name="T70" fmla="*/ 3 w 10"/>
                  <a:gd name="T71" fmla="*/ 5 h 7"/>
                  <a:gd name="T72" fmla="*/ 3 w 10"/>
                  <a:gd name="T73" fmla="*/ 5 h 7"/>
                  <a:gd name="T74" fmla="*/ 3 w 10"/>
                  <a:gd name="T75" fmla="*/ 5 h 7"/>
                  <a:gd name="T76" fmla="*/ 2 w 10"/>
                  <a:gd name="T77" fmla="*/ 5 h 7"/>
                  <a:gd name="T78" fmla="*/ 2 w 10"/>
                  <a:gd name="T79" fmla="*/ 5 h 7"/>
                  <a:gd name="T80" fmla="*/ 2 w 10"/>
                  <a:gd name="T81" fmla="*/ 5 h 7"/>
                  <a:gd name="T82" fmla="*/ 2 w 10"/>
                  <a:gd name="T83" fmla="*/ 5 h 7"/>
                  <a:gd name="T84" fmla="*/ 2 w 10"/>
                  <a:gd name="T85" fmla="*/ 6 h 7"/>
                  <a:gd name="T86" fmla="*/ 1 w 10"/>
                  <a:gd name="T87" fmla="*/ 6 h 7"/>
                  <a:gd name="T88" fmla="*/ 1 w 10"/>
                  <a:gd name="T89" fmla="*/ 6 h 7"/>
                  <a:gd name="T90" fmla="*/ 1 w 10"/>
                  <a:gd name="T91" fmla="*/ 6 h 7"/>
                  <a:gd name="T92" fmla="*/ 1 w 10"/>
                  <a:gd name="T93" fmla="*/ 6 h 7"/>
                  <a:gd name="T94" fmla="*/ 1 w 10"/>
                  <a:gd name="T95" fmla="*/ 6 h 7"/>
                  <a:gd name="T96" fmla="*/ 1 w 10"/>
                  <a:gd name="T97" fmla="*/ 6 h 7"/>
                  <a:gd name="T98" fmla="*/ 0 w 10"/>
                  <a:gd name="T99" fmla="*/ 6 h 7"/>
                  <a:gd name="T100" fmla="*/ 0 w 10"/>
                  <a:gd name="T101" fmla="*/ 6 h 7"/>
                  <a:gd name="T102" fmla="*/ 0 w 10"/>
                  <a:gd name="T10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0" name="Freeform 2911"/>
              <p:cNvSpPr>
                <a:spLocks/>
              </p:cNvSpPr>
              <p:nvPr/>
            </p:nvSpPr>
            <p:spPr bwMode="auto">
              <a:xfrm>
                <a:off x="6221426" y="5368227"/>
                <a:ext cx="9843" cy="5905"/>
              </a:xfrm>
              <a:custGeom>
                <a:avLst/>
                <a:gdLst>
                  <a:gd name="T0" fmla="*/ 10 w 10"/>
                  <a:gd name="T1" fmla="*/ 0 h 6"/>
                  <a:gd name="T2" fmla="*/ 10 w 10"/>
                  <a:gd name="T3" fmla="*/ 1 h 6"/>
                  <a:gd name="T4" fmla="*/ 10 w 10"/>
                  <a:gd name="T5" fmla="*/ 1 h 6"/>
                  <a:gd name="T6" fmla="*/ 9 w 10"/>
                  <a:gd name="T7" fmla="*/ 1 h 6"/>
                  <a:gd name="T8" fmla="*/ 9 w 10"/>
                  <a:gd name="T9" fmla="*/ 1 h 6"/>
                  <a:gd name="T10" fmla="*/ 9 w 10"/>
                  <a:gd name="T11" fmla="*/ 1 h 6"/>
                  <a:gd name="T12" fmla="*/ 9 w 10"/>
                  <a:gd name="T13" fmla="*/ 1 h 6"/>
                  <a:gd name="T14" fmla="*/ 9 w 10"/>
                  <a:gd name="T15" fmla="*/ 1 h 6"/>
                  <a:gd name="T16" fmla="*/ 8 w 10"/>
                  <a:gd name="T17" fmla="*/ 1 h 6"/>
                  <a:gd name="T18" fmla="*/ 8 w 10"/>
                  <a:gd name="T19" fmla="*/ 1 h 6"/>
                  <a:gd name="T20" fmla="*/ 8 w 10"/>
                  <a:gd name="T21" fmla="*/ 2 h 6"/>
                  <a:gd name="T22" fmla="*/ 8 w 10"/>
                  <a:gd name="T23" fmla="*/ 2 h 6"/>
                  <a:gd name="T24" fmla="*/ 8 w 10"/>
                  <a:gd name="T25" fmla="*/ 2 h 6"/>
                  <a:gd name="T26" fmla="*/ 8 w 10"/>
                  <a:gd name="T27" fmla="*/ 2 h 6"/>
                  <a:gd name="T28" fmla="*/ 7 w 10"/>
                  <a:gd name="T29" fmla="*/ 2 h 6"/>
                  <a:gd name="T30" fmla="*/ 7 w 10"/>
                  <a:gd name="T31" fmla="*/ 2 h 6"/>
                  <a:gd name="T32" fmla="*/ 7 w 10"/>
                  <a:gd name="T33" fmla="*/ 2 h 6"/>
                  <a:gd name="T34" fmla="*/ 7 w 10"/>
                  <a:gd name="T35" fmla="*/ 3 h 6"/>
                  <a:gd name="T36" fmla="*/ 7 w 10"/>
                  <a:gd name="T37" fmla="*/ 3 h 6"/>
                  <a:gd name="T38" fmla="*/ 6 w 10"/>
                  <a:gd name="T39" fmla="*/ 3 h 6"/>
                  <a:gd name="T40" fmla="*/ 6 w 10"/>
                  <a:gd name="T41" fmla="*/ 3 h 6"/>
                  <a:gd name="T42" fmla="*/ 6 w 10"/>
                  <a:gd name="T43" fmla="*/ 3 h 6"/>
                  <a:gd name="T44" fmla="*/ 6 w 10"/>
                  <a:gd name="T45" fmla="*/ 3 h 6"/>
                  <a:gd name="T46" fmla="*/ 5 w 10"/>
                  <a:gd name="T47" fmla="*/ 3 h 6"/>
                  <a:gd name="T48" fmla="*/ 5 w 10"/>
                  <a:gd name="T49" fmla="*/ 3 h 6"/>
                  <a:gd name="T50" fmla="*/ 5 w 10"/>
                  <a:gd name="T51" fmla="*/ 3 h 6"/>
                  <a:gd name="T52" fmla="*/ 5 w 10"/>
                  <a:gd name="T53" fmla="*/ 3 h 6"/>
                  <a:gd name="T54" fmla="*/ 5 w 10"/>
                  <a:gd name="T55" fmla="*/ 4 h 6"/>
                  <a:gd name="T56" fmla="*/ 5 w 10"/>
                  <a:gd name="T57" fmla="*/ 4 h 6"/>
                  <a:gd name="T58" fmla="*/ 4 w 10"/>
                  <a:gd name="T59" fmla="*/ 4 h 6"/>
                  <a:gd name="T60" fmla="*/ 4 w 10"/>
                  <a:gd name="T61" fmla="*/ 4 h 6"/>
                  <a:gd name="T62" fmla="*/ 4 w 10"/>
                  <a:gd name="T63" fmla="*/ 4 h 6"/>
                  <a:gd name="T64" fmla="*/ 4 w 10"/>
                  <a:gd name="T65" fmla="*/ 4 h 6"/>
                  <a:gd name="T66" fmla="*/ 4 w 10"/>
                  <a:gd name="T67" fmla="*/ 4 h 6"/>
                  <a:gd name="T68" fmla="*/ 3 w 10"/>
                  <a:gd name="T69" fmla="*/ 4 h 6"/>
                  <a:gd name="T70" fmla="*/ 3 w 10"/>
                  <a:gd name="T71" fmla="*/ 4 h 6"/>
                  <a:gd name="T72" fmla="*/ 3 w 10"/>
                  <a:gd name="T73" fmla="*/ 4 h 6"/>
                  <a:gd name="T74" fmla="*/ 3 w 10"/>
                  <a:gd name="T75" fmla="*/ 5 h 6"/>
                  <a:gd name="T76" fmla="*/ 2 w 10"/>
                  <a:gd name="T77" fmla="*/ 5 h 6"/>
                  <a:gd name="T78" fmla="*/ 2 w 10"/>
                  <a:gd name="T79" fmla="*/ 5 h 6"/>
                  <a:gd name="T80" fmla="*/ 2 w 10"/>
                  <a:gd name="T81" fmla="*/ 5 h 6"/>
                  <a:gd name="T82" fmla="*/ 2 w 10"/>
                  <a:gd name="T83" fmla="*/ 5 h 6"/>
                  <a:gd name="T84" fmla="*/ 2 w 10"/>
                  <a:gd name="T85" fmla="*/ 5 h 6"/>
                  <a:gd name="T86" fmla="*/ 2 w 10"/>
                  <a:gd name="T87" fmla="*/ 5 h 6"/>
                  <a:gd name="T88" fmla="*/ 1 w 10"/>
                  <a:gd name="T89" fmla="*/ 5 h 6"/>
                  <a:gd name="T90" fmla="*/ 1 w 10"/>
                  <a:gd name="T91" fmla="*/ 6 h 6"/>
                  <a:gd name="T92" fmla="*/ 1 w 10"/>
                  <a:gd name="T93" fmla="*/ 6 h 6"/>
                  <a:gd name="T94" fmla="*/ 1 w 10"/>
                  <a:gd name="T95" fmla="*/ 6 h 6"/>
                  <a:gd name="T96" fmla="*/ 1 w 10"/>
                  <a:gd name="T97" fmla="*/ 6 h 6"/>
                  <a:gd name="T98" fmla="*/ 0 w 10"/>
                  <a:gd name="T99" fmla="*/ 6 h 6"/>
                  <a:gd name="T100" fmla="*/ 0 w 10"/>
                  <a:gd name="T101" fmla="*/ 6 h 6"/>
                  <a:gd name="T102" fmla="*/ 0 w 10"/>
                  <a:gd name="T10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1" name="Freeform 2912"/>
              <p:cNvSpPr>
                <a:spLocks/>
              </p:cNvSpPr>
              <p:nvPr/>
            </p:nvSpPr>
            <p:spPr bwMode="auto">
              <a:xfrm>
                <a:off x="6211584" y="5374132"/>
                <a:ext cx="9843" cy="4922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10 w 10"/>
                  <a:gd name="T5" fmla="*/ 0 h 5"/>
                  <a:gd name="T6" fmla="*/ 9 w 10"/>
                  <a:gd name="T7" fmla="*/ 0 h 5"/>
                  <a:gd name="T8" fmla="*/ 9 w 10"/>
                  <a:gd name="T9" fmla="*/ 0 h 5"/>
                  <a:gd name="T10" fmla="*/ 9 w 10"/>
                  <a:gd name="T11" fmla="*/ 1 h 5"/>
                  <a:gd name="T12" fmla="*/ 9 w 10"/>
                  <a:gd name="T13" fmla="*/ 1 h 5"/>
                  <a:gd name="T14" fmla="*/ 9 w 10"/>
                  <a:gd name="T15" fmla="*/ 1 h 5"/>
                  <a:gd name="T16" fmla="*/ 9 w 10"/>
                  <a:gd name="T17" fmla="*/ 1 h 5"/>
                  <a:gd name="T18" fmla="*/ 8 w 10"/>
                  <a:gd name="T19" fmla="*/ 1 h 5"/>
                  <a:gd name="T20" fmla="*/ 8 w 10"/>
                  <a:gd name="T21" fmla="*/ 1 h 5"/>
                  <a:gd name="T22" fmla="*/ 8 w 10"/>
                  <a:gd name="T23" fmla="*/ 1 h 5"/>
                  <a:gd name="T24" fmla="*/ 8 w 10"/>
                  <a:gd name="T25" fmla="*/ 1 h 5"/>
                  <a:gd name="T26" fmla="*/ 8 w 10"/>
                  <a:gd name="T27" fmla="*/ 1 h 5"/>
                  <a:gd name="T28" fmla="*/ 7 w 10"/>
                  <a:gd name="T29" fmla="*/ 1 h 5"/>
                  <a:gd name="T30" fmla="*/ 7 w 10"/>
                  <a:gd name="T31" fmla="*/ 1 h 5"/>
                  <a:gd name="T32" fmla="*/ 7 w 10"/>
                  <a:gd name="T33" fmla="*/ 1 h 5"/>
                  <a:gd name="T34" fmla="*/ 7 w 10"/>
                  <a:gd name="T35" fmla="*/ 2 h 5"/>
                  <a:gd name="T36" fmla="*/ 7 w 10"/>
                  <a:gd name="T37" fmla="*/ 2 h 5"/>
                  <a:gd name="T38" fmla="*/ 7 w 10"/>
                  <a:gd name="T39" fmla="*/ 2 h 5"/>
                  <a:gd name="T40" fmla="*/ 6 w 10"/>
                  <a:gd name="T41" fmla="*/ 2 h 5"/>
                  <a:gd name="T42" fmla="*/ 6 w 10"/>
                  <a:gd name="T43" fmla="*/ 2 h 5"/>
                  <a:gd name="T44" fmla="*/ 6 w 10"/>
                  <a:gd name="T45" fmla="*/ 2 h 5"/>
                  <a:gd name="T46" fmla="*/ 6 w 10"/>
                  <a:gd name="T47" fmla="*/ 2 h 5"/>
                  <a:gd name="T48" fmla="*/ 5 w 10"/>
                  <a:gd name="T49" fmla="*/ 2 h 5"/>
                  <a:gd name="T50" fmla="*/ 5 w 10"/>
                  <a:gd name="T51" fmla="*/ 3 h 5"/>
                  <a:gd name="T52" fmla="*/ 5 w 10"/>
                  <a:gd name="T53" fmla="*/ 3 h 5"/>
                  <a:gd name="T54" fmla="*/ 5 w 10"/>
                  <a:gd name="T55" fmla="*/ 3 h 5"/>
                  <a:gd name="T56" fmla="*/ 5 w 10"/>
                  <a:gd name="T57" fmla="*/ 3 h 5"/>
                  <a:gd name="T58" fmla="*/ 4 w 10"/>
                  <a:gd name="T59" fmla="*/ 3 h 5"/>
                  <a:gd name="T60" fmla="*/ 4 w 10"/>
                  <a:gd name="T61" fmla="*/ 3 h 5"/>
                  <a:gd name="T62" fmla="*/ 4 w 10"/>
                  <a:gd name="T63" fmla="*/ 3 h 5"/>
                  <a:gd name="T64" fmla="*/ 4 w 10"/>
                  <a:gd name="T65" fmla="*/ 3 h 5"/>
                  <a:gd name="T66" fmla="*/ 4 w 10"/>
                  <a:gd name="T67" fmla="*/ 3 h 5"/>
                  <a:gd name="T68" fmla="*/ 4 w 10"/>
                  <a:gd name="T69" fmla="*/ 3 h 5"/>
                  <a:gd name="T70" fmla="*/ 3 w 10"/>
                  <a:gd name="T71" fmla="*/ 3 h 5"/>
                  <a:gd name="T72" fmla="*/ 3 w 10"/>
                  <a:gd name="T73" fmla="*/ 3 h 5"/>
                  <a:gd name="T74" fmla="*/ 3 w 10"/>
                  <a:gd name="T75" fmla="*/ 4 h 5"/>
                  <a:gd name="T76" fmla="*/ 3 w 10"/>
                  <a:gd name="T77" fmla="*/ 4 h 5"/>
                  <a:gd name="T78" fmla="*/ 2 w 10"/>
                  <a:gd name="T79" fmla="*/ 4 h 5"/>
                  <a:gd name="T80" fmla="*/ 2 w 10"/>
                  <a:gd name="T81" fmla="*/ 4 h 5"/>
                  <a:gd name="T82" fmla="*/ 2 w 10"/>
                  <a:gd name="T83" fmla="*/ 4 h 5"/>
                  <a:gd name="T84" fmla="*/ 2 w 10"/>
                  <a:gd name="T85" fmla="*/ 4 h 5"/>
                  <a:gd name="T86" fmla="*/ 2 w 10"/>
                  <a:gd name="T87" fmla="*/ 4 h 5"/>
                  <a:gd name="T88" fmla="*/ 1 w 10"/>
                  <a:gd name="T89" fmla="*/ 4 h 5"/>
                  <a:gd name="T90" fmla="*/ 1 w 10"/>
                  <a:gd name="T91" fmla="*/ 4 h 5"/>
                  <a:gd name="T92" fmla="*/ 1 w 10"/>
                  <a:gd name="T93" fmla="*/ 4 h 5"/>
                  <a:gd name="T94" fmla="*/ 1 w 10"/>
                  <a:gd name="T95" fmla="*/ 4 h 5"/>
                  <a:gd name="T96" fmla="*/ 1 w 10"/>
                  <a:gd name="T97" fmla="*/ 4 h 5"/>
                  <a:gd name="T98" fmla="*/ 1 w 10"/>
                  <a:gd name="T99" fmla="*/ 4 h 5"/>
                  <a:gd name="T100" fmla="*/ 0 w 10"/>
                  <a:gd name="T101" fmla="*/ 5 h 5"/>
                  <a:gd name="T102" fmla="*/ 0 w 10"/>
                  <a:gd name="T10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2" name="Freeform 2913"/>
              <p:cNvSpPr>
                <a:spLocks/>
              </p:cNvSpPr>
              <p:nvPr/>
            </p:nvSpPr>
            <p:spPr bwMode="auto">
              <a:xfrm>
                <a:off x="6201741" y="5379053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10 w 10"/>
                  <a:gd name="T7" fmla="*/ 0 h 3"/>
                  <a:gd name="T8" fmla="*/ 9 w 10"/>
                  <a:gd name="T9" fmla="*/ 0 h 3"/>
                  <a:gd name="T10" fmla="*/ 9 w 10"/>
                  <a:gd name="T11" fmla="*/ 0 h 3"/>
                  <a:gd name="T12" fmla="*/ 9 w 10"/>
                  <a:gd name="T13" fmla="*/ 0 h 3"/>
                  <a:gd name="T14" fmla="*/ 9 w 10"/>
                  <a:gd name="T15" fmla="*/ 0 h 3"/>
                  <a:gd name="T16" fmla="*/ 9 w 10"/>
                  <a:gd name="T17" fmla="*/ 0 h 3"/>
                  <a:gd name="T18" fmla="*/ 8 w 10"/>
                  <a:gd name="T19" fmla="*/ 1 h 3"/>
                  <a:gd name="T20" fmla="*/ 8 w 10"/>
                  <a:gd name="T21" fmla="*/ 1 h 3"/>
                  <a:gd name="T22" fmla="*/ 8 w 10"/>
                  <a:gd name="T23" fmla="*/ 1 h 3"/>
                  <a:gd name="T24" fmla="*/ 8 w 10"/>
                  <a:gd name="T25" fmla="*/ 1 h 3"/>
                  <a:gd name="T26" fmla="*/ 8 w 10"/>
                  <a:gd name="T27" fmla="*/ 1 h 3"/>
                  <a:gd name="T28" fmla="*/ 8 w 10"/>
                  <a:gd name="T29" fmla="*/ 1 h 3"/>
                  <a:gd name="T30" fmla="*/ 7 w 10"/>
                  <a:gd name="T31" fmla="*/ 1 h 3"/>
                  <a:gd name="T32" fmla="*/ 7 w 10"/>
                  <a:gd name="T33" fmla="*/ 1 h 3"/>
                  <a:gd name="T34" fmla="*/ 7 w 10"/>
                  <a:gd name="T35" fmla="*/ 1 h 3"/>
                  <a:gd name="T36" fmla="*/ 7 w 10"/>
                  <a:gd name="T37" fmla="*/ 1 h 3"/>
                  <a:gd name="T38" fmla="*/ 7 w 10"/>
                  <a:gd name="T39" fmla="*/ 1 h 3"/>
                  <a:gd name="T40" fmla="*/ 6 w 10"/>
                  <a:gd name="T41" fmla="*/ 1 h 3"/>
                  <a:gd name="T42" fmla="*/ 6 w 10"/>
                  <a:gd name="T43" fmla="*/ 1 h 3"/>
                  <a:gd name="T44" fmla="*/ 6 w 10"/>
                  <a:gd name="T45" fmla="*/ 1 h 3"/>
                  <a:gd name="T46" fmla="*/ 6 w 10"/>
                  <a:gd name="T47" fmla="*/ 2 h 3"/>
                  <a:gd name="T48" fmla="*/ 5 w 10"/>
                  <a:gd name="T49" fmla="*/ 2 h 3"/>
                  <a:gd name="T50" fmla="*/ 5 w 10"/>
                  <a:gd name="T51" fmla="*/ 2 h 3"/>
                  <a:gd name="T52" fmla="*/ 5 w 10"/>
                  <a:gd name="T53" fmla="*/ 2 h 3"/>
                  <a:gd name="T54" fmla="*/ 5 w 10"/>
                  <a:gd name="T55" fmla="*/ 2 h 3"/>
                  <a:gd name="T56" fmla="*/ 5 w 10"/>
                  <a:gd name="T57" fmla="*/ 2 h 3"/>
                  <a:gd name="T58" fmla="*/ 5 w 10"/>
                  <a:gd name="T59" fmla="*/ 2 h 3"/>
                  <a:gd name="T60" fmla="*/ 4 w 10"/>
                  <a:gd name="T61" fmla="*/ 2 h 3"/>
                  <a:gd name="T62" fmla="*/ 4 w 10"/>
                  <a:gd name="T63" fmla="*/ 2 h 3"/>
                  <a:gd name="T64" fmla="*/ 4 w 10"/>
                  <a:gd name="T65" fmla="*/ 2 h 3"/>
                  <a:gd name="T66" fmla="*/ 4 w 10"/>
                  <a:gd name="T67" fmla="*/ 2 h 3"/>
                  <a:gd name="T68" fmla="*/ 4 w 10"/>
                  <a:gd name="T69" fmla="*/ 2 h 3"/>
                  <a:gd name="T70" fmla="*/ 3 w 10"/>
                  <a:gd name="T71" fmla="*/ 2 h 3"/>
                  <a:gd name="T72" fmla="*/ 3 w 10"/>
                  <a:gd name="T73" fmla="*/ 2 h 3"/>
                  <a:gd name="T74" fmla="*/ 3 w 10"/>
                  <a:gd name="T75" fmla="*/ 3 h 3"/>
                  <a:gd name="T76" fmla="*/ 3 w 10"/>
                  <a:gd name="T77" fmla="*/ 3 h 3"/>
                  <a:gd name="T78" fmla="*/ 2 w 10"/>
                  <a:gd name="T79" fmla="*/ 3 h 3"/>
                  <a:gd name="T80" fmla="*/ 2 w 10"/>
                  <a:gd name="T81" fmla="*/ 3 h 3"/>
                  <a:gd name="T82" fmla="*/ 2 w 10"/>
                  <a:gd name="T83" fmla="*/ 3 h 3"/>
                  <a:gd name="T84" fmla="*/ 2 w 10"/>
                  <a:gd name="T85" fmla="*/ 3 h 3"/>
                  <a:gd name="T86" fmla="*/ 2 w 10"/>
                  <a:gd name="T87" fmla="*/ 3 h 3"/>
                  <a:gd name="T88" fmla="*/ 2 w 10"/>
                  <a:gd name="T89" fmla="*/ 3 h 3"/>
                  <a:gd name="T90" fmla="*/ 1 w 10"/>
                  <a:gd name="T91" fmla="*/ 3 h 3"/>
                  <a:gd name="T92" fmla="*/ 1 w 10"/>
                  <a:gd name="T93" fmla="*/ 3 h 3"/>
                  <a:gd name="T94" fmla="*/ 1 w 10"/>
                  <a:gd name="T95" fmla="*/ 3 h 3"/>
                  <a:gd name="T96" fmla="*/ 1 w 10"/>
                  <a:gd name="T97" fmla="*/ 3 h 3"/>
                  <a:gd name="T98" fmla="*/ 1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3" name="Freeform 2914"/>
              <p:cNvSpPr>
                <a:spLocks/>
              </p:cNvSpPr>
              <p:nvPr/>
            </p:nvSpPr>
            <p:spPr bwMode="auto">
              <a:xfrm>
                <a:off x="6191899" y="5382006"/>
                <a:ext cx="9843" cy="3937"/>
              </a:xfrm>
              <a:custGeom>
                <a:avLst/>
                <a:gdLst>
                  <a:gd name="T0" fmla="*/ 10 w 10"/>
                  <a:gd name="T1" fmla="*/ 0 h 4"/>
                  <a:gd name="T2" fmla="*/ 10 w 10"/>
                  <a:gd name="T3" fmla="*/ 0 h 4"/>
                  <a:gd name="T4" fmla="*/ 10 w 10"/>
                  <a:gd name="T5" fmla="*/ 0 h 4"/>
                  <a:gd name="T6" fmla="*/ 10 w 10"/>
                  <a:gd name="T7" fmla="*/ 1 h 4"/>
                  <a:gd name="T8" fmla="*/ 9 w 10"/>
                  <a:gd name="T9" fmla="*/ 1 h 4"/>
                  <a:gd name="T10" fmla="*/ 9 w 10"/>
                  <a:gd name="T11" fmla="*/ 1 h 4"/>
                  <a:gd name="T12" fmla="*/ 9 w 10"/>
                  <a:gd name="T13" fmla="*/ 1 h 4"/>
                  <a:gd name="T14" fmla="*/ 9 w 10"/>
                  <a:gd name="T15" fmla="*/ 1 h 4"/>
                  <a:gd name="T16" fmla="*/ 9 w 10"/>
                  <a:gd name="T17" fmla="*/ 1 h 4"/>
                  <a:gd name="T18" fmla="*/ 9 w 10"/>
                  <a:gd name="T19" fmla="*/ 1 h 4"/>
                  <a:gd name="T20" fmla="*/ 8 w 10"/>
                  <a:gd name="T21" fmla="*/ 1 h 4"/>
                  <a:gd name="T22" fmla="*/ 8 w 10"/>
                  <a:gd name="T23" fmla="*/ 1 h 4"/>
                  <a:gd name="T24" fmla="*/ 8 w 10"/>
                  <a:gd name="T25" fmla="*/ 1 h 4"/>
                  <a:gd name="T26" fmla="*/ 8 w 10"/>
                  <a:gd name="T27" fmla="*/ 1 h 4"/>
                  <a:gd name="T28" fmla="*/ 8 w 10"/>
                  <a:gd name="T29" fmla="*/ 2 h 4"/>
                  <a:gd name="T30" fmla="*/ 7 w 10"/>
                  <a:gd name="T31" fmla="*/ 2 h 4"/>
                  <a:gd name="T32" fmla="*/ 7 w 10"/>
                  <a:gd name="T33" fmla="*/ 2 h 4"/>
                  <a:gd name="T34" fmla="*/ 7 w 10"/>
                  <a:gd name="T35" fmla="*/ 2 h 4"/>
                  <a:gd name="T36" fmla="*/ 7 w 10"/>
                  <a:gd name="T37" fmla="*/ 2 h 4"/>
                  <a:gd name="T38" fmla="*/ 7 w 10"/>
                  <a:gd name="T39" fmla="*/ 2 h 4"/>
                  <a:gd name="T40" fmla="*/ 7 w 10"/>
                  <a:gd name="T41" fmla="*/ 2 h 4"/>
                  <a:gd name="T42" fmla="*/ 6 w 10"/>
                  <a:gd name="T43" fmla="*/ 2 h 4"/>
                  <a:gd name="T44" fmla="*/ 6 w 10"/>
                  <a:gd name="T45" fmla="*/ 2 h 4"/>
                  <a:gd name="T46" fmla="*/ 6 w 10"/>
                  <a:gd name="T47" fmla="*/ 2 h 4"/>
                  <a:gd name="T48" fmla="*/ 6 w 10"/>
                  <a:gd name="T49" fmla="*/ 2 h 4"/>
                  <a:gd name="T50" fmla="*/ 5 w 10"/>
                  <a:gd name="T51" fmla="*/ 2 h 4"/>
                  <a:gd name="T52" fmla="*/ 5 w 10"/>
                  <a:gd name="T53" fmla="*/ 2 h 4"/>
                  <a:gd name="T54" fmla="*/ 5 w 10"/>
                  <a:gd name="T55" fmla="*/ 2 h 4"/>
                  <a:gd name="T56" fmla="*/ 5 w 10"/>
                  <a:gd name="T57" fmla="*/ 2 h 4"/>
                  <a:gd name="T58" fmla="*/ 5 w 10"/>
                  <a:gd name="T59" fmla="*/ 2 h 4"/>
                  <a:gd name="T60" fmla="*/ 4 w 10"/>
                  <a:gd name="T61" fmla="*/ 2 h 4"/>
                  <a:gd name="T62" fmla="*/ 4 w 10"/>
                  <a:gd name="T63" fmla="*/ 3 h 4"/>
                  <a:gd name="T64" fmla="*/ 4 w 10"/>
                  <a:gd name="T65" fmla="*/ 3 h 4"/>
                  <a:gd name="T66" fmla="*/ 4 w 10"/>
                  <a:gd name="T67" fmla="*/ 3 h 4"/>
                  <a:gd name="T68" fmla="*/ 4 w 10"/>
                  <a:gd name="T69" fmla="*/ 3 h 4"/>
                  <a:gd name="T70" fmla="*/ 4 w 10"/>
                  <a:gd name="T71" fmla="*/ 3 h 4"/>
                  <a:gd name="T72" fmla="*/ 3 w 10"/>
                  <a:gd name="T73" fmla="*/ 3 h 4"/>
                  <a:gd name="T74" fmla="*/ 3 w 10"/>
                  <a:gd name="T75" fmla="*/ 3 h 4"/>
                  <a:gd name="T76" fmla="*/ 3 w 10"/>
                  <a:gd name="T77" fmla="*/ 3 h 4"/>
                  <a:gd name="T78" fmla="*/ 3 w 10"/>
                  <a:gd name="T79" fmla="*/ 3 h 4"/>
                  <a:gd name="T80" fmla="*/ 2 w 10"/>
                  <a:gd name="T81" fmla="*/ 3 h 4"/>
                  <a:gd name="T82" fmla="*/ 2 w 10"/>
                  <a:gd name="T83" fmla="*/ 3 h 4"/>
                  <a:gd name="T84" fmla="*/ 2 w 10"/>
                  <a:gd name="T85" fmla="*/ 3 h 4"/>
                  <a:gd name="T86" fmla="*/ 2 w 10"/>
                  <a:gd name="T87" fmla="*/ 3 h 4"/>
                  <a:gd name="T88" fmla="*/ 2 w 10"/>
                  <a:gd name="T89" fmla="*/ 3 h 4"/>
                  <a:gd name="T90" fmla="*/ 1 w 10"/>
                  <a:gd name="T91" fmla="*/ 3 h 4"/>
                  <a:gd name="T92" fmla="*/ 1 w 10"/>
                  <a:gd name="T93" fmla="*/ 3 h 4"/>
                  <a:gd name="T94" fmla="*/ 1 w 10"/>
                  <a:gd name="T95" fmla="*/ 3 h 4"/>
                  <a:gd name="T96" fmla="*/ 1 w 10"/>
                  <a:gd name="T97" fmla="*/ 3 h 4"/>
                  <a:gd name="T98" fmla="*/ 1 w 10"/>
                  <a:gd name="T99" fmla="*/ 4 h 4"/>
                  <a:gd name="T100" fmla="*/ 1 w 10"/>
                  <a:gd name="T101" fmla="*/ 4 h 4"/>
                  <a:gd name="T102" fmla="*/ 0 w 10"/>
                  <a:gd name="T10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4" name="Freeform 2915"/>
              <p:cNvSpPr>
                <a:spLocks/>
              </p:cNvSpPr>
              <p:nvPr/>
            </p:nvSpPr>
            <p:spPr bwMode="auto">
              <a:xfrm>
                <a:off x="6182056" y="5385943"/>
                <a:ext cx="10827" cy="1968"/>
              </a:xfrm>
              <a:custGeom>
                <a:avLst/>
                <a:gdLst>
                  <a:gd name="T0" fmla="*/ 11 w 11"/>
                  <a:gd name="T1" fmla="*/ 0 h 2"/>
                  <a:gd name="T2" fmla="*/ 10 w 11"/>
                  <a:gd name="T3" fmla="*/ 0 h 2"/>
                  <a:gd name="T4" fmla="*/ 10 w 11"/>
                  <a:gd name="T5" fmla="*/ 0 h 2"/>
                  <a:gd name="T6" fmla="*/ 10 w 11"/>
                  <a:gd name="T7" fmla="*/ 0 h 2"/>
                  <a:gd name="T8" fmla="*/ 10 w 11"/>
                  <a:gd name="T9" fmla="*/ 0 h 2"/>
                  <a:gd name="T10" fmla="*/ 9 w 11"/>
                  <a:gd name="T11" fmla="*/ 0 h 2"/>
                  <a:gd name="T12" fmla="*/ 9 w 11"/>
                  <a:gd name="T13" fmla="*/ 0 h 2"/>
                  <a:gd name="T14" fmla="*/ 9 w 11"/>
                  <a:gd name="T15" fmla="*/ 0 h 2"/>
                  <a:gd name="T16" fmla="*/ 9 w 11"/>
                  <a:gd name="T17" fmla="*/ 0 h 2"/>
                  <a:gd name="T18" fmla="*/ 9 w 11"/>
                  <a:gd name="T19" fmla="*/ 0 h 2"/>
                  <a:gd name="T20" fmla="*/ 8 w 11"/>
                  <a:gd name="T21" fmla="*/ 0 h 2"/>
                  <a:gd name="T22" fmla="*/ 8 w 11"/>
                  <a:gd name="T23" fmla="*/ 0 h 2"/>
                  <a:gd name="T24" fmla="*/ 8 w 11"/>
                  <a:gd name="T25" fmla="*/ 0 h 2"/>
                  <a:gd name="T26" fmla="*/ 8 w 11"/>
                  <a:gd name="T27" fmla="*/ 1 h 2"/>
                  <a:gd name="T28" fmla="*/ 8 w 11"/>
                  <a:gd name="T29" fmla="*/ 1 h 2"/>
                  <a:gd name="T30" fmla="*/ 8 w 11"/>
                  <a:gd name="T31" fmla="*/ 1 h 2"/>
                  <a:gd name="T32" fmla="*/ 7 w 11"/>
                  <a:gd name="T33" fmla="*/ 1 h 2"/>
                  <a:gd name="T34" fmla="*/ 7 w 11"/>
                  <a:gd name="T35" fmla="*/ 1 h 2"/>
                  <a:gd name="T36" fmla="*/ 7 w 11"/>
                  <a:gd name="T37" fmla="*/ 1 h 2"/>
                  <a:gd name="T38" fmla="*/ 7 w 11"/>
                  <a:gd name="T39" fmla="*/ 1 h 2"/>
                  <a:gd name="T40" fmla="*/ 7 w 11"/>
                  <a:gd name="T41" fmla="*/ 1 h 2"/>
                  <a:gd name="T42" fmla="*/ 6 w 11"/>
                  <a:gd name="T43" fmla="*/ 1 h 2"/>
                  <a:gd name="T44" fmla="*/ 6 w 11"/>
                  <a:gd name="T45" fmla="*/ 1 h 2"/>
                  <a:gd name="T46" fmla="*/ 6 w 11"/>
                  <a:gd name="T47" fmla="*/ 1 h 2"/>
                  <a:gd name="T48" fmla="*/ 6 w 11"/>
                  <a:gd name="T49" fmla="*/ 1 h 2"/>
                  <a:gd name="T50" fmla="*/ 5 w 11"/>
                  <a:gd name="T51" fmla="*/ 1 h 2"/>
                  <a:gd name="T52" fmla="*/ 5 w 11"/>
                  <a:gd name="T53" fmla="*/ 1 h 2"/>
                  <a:gd name="T54" fmla="*/ 5 w 11"/>
                  <a:gd name="T55" fmla="*/ 1 h 2"/>
                  <a:gd name="T56" fmla="*/ 5 w 11"/>
                  <a:gd name="T57" fmla="*/ 1 h 2"/>
                  <a:gd name="T58" fmla="*/ 5 w 11"/>
                  <a:gd name="T59" fmla="*/ 1 h 2"/>
                  <a:gd name="T60" fmla="*/ 5 w 11"/>
                  <a:gd name="T61" fmla="*/ 1 h 2"/>
                  <a:gd name="T62" fmla="*/ 4 w 11"/>
                  <a:gd name="T63" fmla="*/ 1 h 2"/>
                  <a:gd name="T64" fmla="*/ 4 w 11"/>
                  <a:gd name="T65" fmla="*/ 1 h 2"/>
                  <a:gd name="T66" fmla="*/ 4 w 11"/>
                  <a:gd name="T67" fmla="*/ 1 h 2"/>
                  <a:gd name="T68" fmla="*/ 4 w 11"/>
                  <a:gd name="T69" fmla="*/ 2 h 2"/>
                  <a:gd name="T70" fmla="*/ 4 w 11"/>
                  <a:gd name="T71" fmla="*/ 2 h 2"/>
                  <a:gd name="T72" fmla="*/ 3 w 11"/>
                  <a:gd name="T73" fmla="*/ 2 h 2"/>
                  <a:gd name="T74" fmla="*/ 3 w 11"/>
                  <a:gd name="T75" fmla="*/ 2 h 2"/>
                  <a:gd name="T76" fmla="*/ 3 w 11"/>
                  <a:gd name="T77" fmla="*/ 2 h 2"/>
                  <a:gd name="T78" fmla="*/ 3 w 11"/>
                  <a:gd name="T79" fmla="*/ 2 h 2"/>
                  <a:gd name="T80" fmla="*/ 2 w 11"/>
                  <a:gd name="T81" fmla="*/ 2 h 2"/>
                  <a:gd name="T82" fmla="*/ 2 w 11"/>
                  <a:gd name="T83" fmla="*/ 2 h 2"/>
                  <a:gd name="T84" fmla="*/ 2 w 11"/>
                  <a:gd name="T85" fmla="*/ 2 h 2"/>
                  <a:gd name="T86" fmla="*/ 2 w 11"/>
                  <a:gd name="T87" fmla="*/ 2 h 2"/>
                  <a:gd name="T88" fmla="*/ 2 w 11"/>
                  <a:gd name="T89" fmla="*/ 2 h 2"/>
                  <a:gd name="T90" fmla="*/ 2 w 11"/>
                  <a:gd name="T91" fmla="*/ 2 h 2"/>
                  <a:gd name="T92" fmla="*/ 1 w 11"/>
                  <a:gd name="T93" fmla="*/ 2 h 2"/>
                  <a:gd name="T94" fmla="*/ 1 w 11"/>
                  <a:gd name="T95" fmla="*/ 2 h 2"/>
                  <a:gd name="T96" fmla="*/ 1 w 11"/>
                  <a:gd name="T97" fmla="*/ 2 h 2"/>
                  <a:gd name="T98" fmla="*/ 1 w 11"/>
                  <a:gd name="T99" fmla="*/ 2 h 2"/>
                  <a:gd name="T100" fmla="*/ 1 w 11"/>
                  <a:gd name="T101" fmla="*/ 2 h 2"/>
                  <a:gd name="T102" fmla="*/ 0 w 11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2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5" name="Freeform 2916"/>
              <p:cNvSpPr>
                <a:spLocks/>
              </p:cNvSpPr>
              <p:nvPr/>
            </p:nvSpPr>
            <p:spPr bwMode="auto">
              <a:xfrm>
                <a:off x="6173198" y="5387912"/>
                <a:ext cx="9843" cy="2953"/>
              </a:xfrm>
              <a:custGeom>
                <a:avLst/>
                <a:gdLst>
                  <a:gd name="T0" fmla="*/ 10 w 10"/>
                  <a:gd name="T1" fmla="*/ 0 h 3"/>
                  <a:gd name="T2" fmla="*/ 9 w 10"/>
                  <a:gd name="T3" fmla="*/ 0 h 3"/>
                  <a:gd name="T4" fmla="*/ 9 w 10"/>
                  <a:gd name="T5" fmla="*/ 0 h 3"/>
                  <a:gd name="T6" fmla="*/ 9 w 10"/>
                  <a:gd name="T7" fmla="*/ 0 h 3"/>
                  <a:gd name="T8" fmla="*/ 9 w 10"/>
                  <a:gd name="T9" fmla="*/ 0 h 3"/>
                  <a:gd name="T10" fmla="*/ 8 w 10"/>
                  <a:gd name="T11" fmla="*/ 0 h 3"/>
                  <a:gd name="T12" fmla="*/ 8 w 10"/>
                  <a:gd name="T13" fmla="*/ 1 h 3"/>
                  <a:gd name="T14" fmla="*/ 8 w 10"/>
                  <a:gd name="T15" fmla="*/ 1 h 3"/>
                  <a:gd name="T16" fmla="*/ 8 w 10"/>
                  <a:gd name="T17" fmla="*/ 1 h 3"/>
                  <a:gd name="T18" fmla="*/ 8 w 10"/>
                  <a:gd name="T19" fmla="*/ 1 h 3"/>
                  <a:gd name="T20" fmla="*/ 8 w 10"/>
                  <a:gd name="T21" fmla="*/ 1 h 3"/>
                  <a:gd name="T22" fmla="*/ 7 w 10"/>
                  <a:gd name="T23" fmla="*/ 1 h 3"/>
                  <a:gd name="T24" fmla="*/ 7 w 10"/>
                  <a:gd name="T25" fmla="*/ 1 h 3"/>
                  <a:gd name="T26" fmla="*/ 7 w 10"/>
                  <a:gd name="T27" fmla="*/ 1 h 3"/>
                  <a:gd name="T28" fmla="*/ 7 w 10"/>
                  <a:gd name="T29" fmla="*/ 1 h 3"/>
                  <a:gd name="T30" fmla="*/ 7 w 10"/>
                  <a:gd name="T31" fmla="*/ 1 h 3"/>
                  <a:gd name="T32" fmla="*/ 6 w 10"/>
                  <a:gd name="T33" fmla="*/ 1 h 3"/>
                  <a:gd name="T34" fmla="*/ 6 w 10"/>
                  <a:gd name="T35" fmla="*/ 1 h 3"/>
                  <a:gd name="T36" fmla="*/ 6 w 10"/>
                  <a:gd name="T37" fmla="*/ 1 h 3"/>
                  <a:gd name="T38" fmla="*/ 6 w 10"/>
                  <a:gd name="T39" fmla="*/ 1 h 3"/>
                  <a:gd name="T40" fmla="*/ 6 w 10"/>
                  <a:gd name="T41" fmla="*/ 1 h 3"/>
                  <a:gd name="T42" fmla="*/ 6 w 10"/>
                  <a:gd name="T43" fmla="*/ 1 h 3"/>
                  <a:gd name="T44" fmla="*/ 5 w 10"/>
                  <a:gd name="T45" fmla="*/ 1 h 3"/>
                  <a:gd name="T46" fmla="*/ 5 w 10"/>
                  <a:gd name="T47" fmla="*/ 1 h 3"/>
                  <a:gd name="T48" fmla="*/ 5 w 10"/>
                  <a:gd name="T49" fmla="*/ 2 h 3"/>
                  <a:gd name="T50" fmla="*/ 5 w 10"/>
                  <a:gd name="T51" fmla="*/ 2 h 3"/>
                  <a:gd name="T52" fmla="*/ 4 w 10"/>
                  <a:gd name="T53" fmla="*/ 2 h 3"/>
                  <a:gd name="T54" fmla="*/ 4 w 10"/>
                  <a:gd name="T55" fmla="*/ 2 h 3"/>
                  <a:gd name="T56" fmla="*/ 4 w 10"/>
                  <a:gd name="T57" fmla="*/ 2 h 3"/>
                  <a:gd name="T58" fmla="*/ 4 w 10"/>
                  <a:gd name="T59" fmla="*/ 2 h 3"/>
                  <a:gd name="T60" fmla="*/ 4 w 10"/>
                  <a:gd name="T61" fmla="*/ 2 h 3"/>
                  <a:gd name="T62" fmla="*/ 3 w 10"/>
                  <a:gd name="T63" fmla="*/ 2 h 3"/>
                  <a:gd name="T64" fmla="*/ 3 w 10"/>
                  <a:gd name="T65" fmla="*/ 2 h 3"/>
                  <a:gd name="T66" fmla="*/ 3 w 10"/>
                  <a:gd name="T67" fmla="*/ 2 h 3"/>
                  <a:gd name="T68" fmla="*/ 3 w 10"/>
                  <a:gd name="T69" fmla="*/ 2 h 3"/>
                  <a:gd name="T70" fmla="*/ 3 w 10"/>
                  <a:gd name="T71" fmla="*/ 2 h 3"/>
                  <a:gd name="T72" fmla="*/ 3 w 10"/>
                  <a:gd name="T73" fmla="*/ 2 h 3"/>
                  <a:gd name="T74" fmla="*/ 2 w 10"/>
                  <a:gd name="T75" fmla="*/ 2 h 3"/>
                  <a:gd name="T76" fmla="*/ 2 w 10"/>
                  <a:gd name="T77" fmla="*/ 2 h 3"/>
                  <a:gd name="T78" fmla="*/ 2 w 10"/>
                  <a:gd name="T79" fmla="*/ 2 h 3"/>
                  <a:gd name="T80" fmla="*/ 2 w 10"/>
                  <a:gd name="T81" fmla="*/ 2 h 3"/>
                  <a:gd name="T82" fmla="*/ 1 w 10"/>
                  <a:gd name="T83" fmla="*/ 2 h 3"/>
                  <a:gd name="T84" fmla="*/ 1 w 10"/>
                  <a:gd name="T85" fmla="*/ 2 h 3"/>
                  <a:gd name="T86" fmla="*/ 1 w 10"/>
                  <a:gd name="T87" fmla="*/ 2 h 3"/>
                  <a:gd name="T88" fmla="*/ 1 w 10"/>
                  <a:gd name="T89" fmla="*/ 2 h 3"/>
                  <a:gd name="T90" fmla="*/ 1 w 10"/>
                  <a:gd name="T91" fmla="*/ 2 h 3"/>
                  <a:gd name="T92" fmla="*/ 0 w 10"/>
                  <a:gd name="T93" fmla="*/ 2 h 3"/>
                  <a:gd name="T94" fmla="*/ 0 w 10"/>
                  <a:gd name="T95" fmla="*/ 2 h 3"/>
                  <a:gd name="T96" fmla="*/ 0 w 10"/>
                  <a:gd name="T97" fmla="*/ 2 h 3"/>
                  <a:gd name="T98" fmla="*/ 0 w 10"/>
                  <a:gd name="T99" fmla="*/ 3 h 3"/>
                  <a:gd name="T100" fmla="*/ 0 w 10"/>
                  <a:gd name="T101" fmla="*/ 3 h 3"/>
                  <a:gd name="T102" fmla="*/ 0 w 1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6" name="Freeform 2917"/>
              <p:cNvSpPr>
                <a:spLocks/>
              </p:cNvSpPr>
              <p:nvPr/>
            </p:nvSpPr>
            <p:spPr bwMode="auto">
              <a:xfrm>
                <a:off x="6163355" y="5390864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8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7 w 10"/>
                  <a:gd name="T23" fmla="*/ 0 h 1"/>
                  <a:gd name="T24" fmla="*/ 7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6 w 10"/>
                  <a:gd name="T35" fmla="*/ 0 h 1"/>
                  <a:gd name="T36" fmla="*/ 6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5 w 10"/>
                  <a:gd name="T45" fmla="*/ 0 h 1"/>
                  <a:gd name="T46" fmla="*/ 5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4 w 10"/>
                  <a:gd name="T53" fmla="*/ 0 h 1"/>
                  <a:gd name="T54" fmla="*/ 4 w 10"/>
                  <a:gd name="T55" fmla="*/ 0 h 1"/>
                  <a:gd name="T56" fmla="*/ 4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3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2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1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0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7" name="Freeform 2918"/>
              <p:cNvSpPr>
                <a:spLocks/>
              </p:cNvSpPr>
              <p:nvPr/>
            </p:nvSpPr>
            <p:spPr bwMode="auto">
              <a:xfrm>
                <a:off x="6153513" y="5391849"/>
                <a:ext cx="9843" cy="1968"/>
              </a:xfrm>
              <a:custGeom>
                <a:avLst/>
                <a:gdLst>
                  <a:gd name="T0" fmla="*/ 10 w 10"/>
                  <a:gd name="T1" fmla="*/ 0 h 2"/>
                  <a:gd name="T2" fmla="*/ 10 w 10"/>
                  <a:gd name="T3" fmla="*/ 0 h 2"/>
                  <a:gd name="T4" fmla="*/ 9 w 10"/>
                  <a:gd name="T5" fmla="*/ 1 h 2"/>
                  <a:gd name="T6" fmla="*/ 9 w 10"/>
                  <a:gd name="T7" fmla="*/ 1 h 2"/>
                  <a:gd name="T8" fmla="*/ 9 w 10"/>
                  <a:gd name="T9" fmla="*/ 1 h 2"/>
                  <a:gd name="T10" fmla="*/ 9 w 10"/>
                  <a:gd name="T11" fmla="*/ 1 h 2"/>
                  <a:gd name="T12" fmla="*/ 9 w 10"/>
                  <a:gd name="T13" fmla="*/ 1 h 2"/>
                  <a:gd name="T14" fmla="*/ 8 w 10"/>
                  <a:gd name="T15" fmla="*/ 1 h 2"/>
                  <a:gd name="T16" fmla="*/ 8 w 10"/>
                  <a:gd name="T17" fmla="*/ 1 h 2"/>
                  <a:gd name="T18" fmla="*/ 8 w 10"/>
                  <a:gd name="T19" fmla="*/ 1 h 2"/>
                  <a:gd name="T20" fmla="*/ 8 w 10"/>
                  <a:gd name="T21" fmla="*/ 1 h 2"/>
                  <a:gd name="T22" fmla="*/ 8 w 10"/>
                  <a:gd name="T23" fmla="*/ 1 h 2"/>
                  <a:gd name="T24" fmla="*/ 7 w 10"/>
                  <a:gd name="T25" fmla="*/ 1 h 2"/>
                  <a:gd name="T26" fmla="*/ 7 w 10"/>
                  <a:gd name="T27" fmla="*/ 1 h 2"/>
                  <a:gd name="T28" fmla="*/ 7 w 10"/>
                  <a:gd name="T29" fmla="*/ 1 h 2"/>
                  <a:gd name="T30" fmla="*/ 7 w 10"/>
                  <a:gd name="T31" fmla="*/ 1 h 2"/>
                  <a:gd name="T32" fmla="*/ 7 w 10"/>
                  <a:gd name="T33" fmla="*/ 1 h 2"/>
                  <a:gd name="T34" fmla="*/ 6 w 10"/>
                  <a:gd name="T35" fmla="*/ 1 h 2"/>
                  <a:gd name="T36" fmla="*/ 6 w 10"/>
                  <a:gd name="T37" fmla="*/ 1 h 2"/>
                  <a:gd name="T38" fmla="*/ 6 w 10"/>
                  <a:gd name="T39" fmla="*/ 1 h 2"/>
                  <a:gd name="T40" fmla="*/ 6 w 10"/>
                  <a:gd name="T41" fmla="*/ 1 h 2"/>
                  <a:gd name="T42" fmla="*/ 6 w 10"/>
                  <a:gd name="T43" fmla="*/ 1 h 2"/>
                  <a:gd name="T44" fmla="*/ 6 w 10"/>
                  <a:gd name="T45" fmla="*/ 1 h 2"/>
                  <a:gd name="T46" fmla="*/ 5 w 10"/>
                  <a:gd name="T47" fmla="*/ 1 h 2"/>
                  <a:gd name="T48" fmla="*/ 5 w 10"/>
                  <a:gd name="T49" fmla="*/ 1 h 2"/>
                  <a:gd name="T50" fmla="*/ 5 w 10"/>
                  <a:gd name="T51" fmla="*/ 1 h 2"/>
                  <a:gd name="T52" fmla="*/ 5 w 10"/>
                  <a:gd name="T53" fmla="*/ 1 h 2"/>
                  <a:gd name="T54" fmla="*/ 4 w 10"/>
                  <a:gd name="T55" fmla="*/ 1 h 2"/>
                  <a:gd name="T56" fmla="*/ 4 w 10"/>
                  <a:gd name="T57" fmla="*/ 1 h 2"/>
                  <a:gd name="T58" fmla="*/ 4 w 10"/>
                  <a:gd name="T59" fmla="*/ 1 h 2"/>
                  <a:gd name="T60" fmla="*/ 4 w 10"/>
                  <a:gd name="T61" fmla="*/ 1 h 2"/>
                  <a:gd name="T62" fmla="*/ 4 w 10"/>
                  <a:gd name="T63" fmla="*/ 1 h 2"/>
                  <a:gd name="T64" fmla="*/ 3 w 10"/>
                  <a:gd name="T65" fmla="*/ 1 h 2"/>
                  <a:gd name="T66" fmla="*/ 3 w 10"/>
                  <a:gd name="T67" fmla="*/ 1 h 2"/>
                  <a:gd name="T68" fmla="*/ 3 w 10"/>
                  <a:gd name="T69" fmla="*/ 1 h 2"/>
                  <a:gd name="T70" fmla="*/ 3 w 10"/>
                  <a:gd name="T71" fmla="*/ 1 h 2"/>
                  <a:gd name="T72" fmla="*/ 3 w 10"/>
                  <a:gd name="T73" fmla="*/ 1 h 2"/>
                  <a:gd name="T74" fmla="*/ 3 w 10"/>
                  <a:gd name="T75" fmla="*/ 1 h 2"/>
                  <a:gd name="T76" fmla="*/ 2 w 10"/>
                  <a:gd name="T77" fmla="*/ 2 h 2"/>
                  <a:gd name="T78" fmla="*/ 2 w 10"/>
                  <a:gd name="T79" fmla="*/ 2 h 2"/>
                  <a:gd name="T80" fmla="*/ 2 w 10"/>
                  <a:gd name="T81" fmla="*/ 2 h 2"/>
                  <a:gd name="T82" fmla="*/ 2 w 10"/>
                  <a:gd name="T83" fmla="*/ 2 h 2"/>
                  <a:gd name="T84" fmla="*/ 1 w 10"/>
                  <a:gd name="T85" fmla="*/ 2 h 2"/>
                  <a:gd name="T86" fmla="*/ 1 w 10"/>
                  <a:gd name="T87" fmla="*/ 2 h 2"/>
                  <a:gd name="T88" fmla="*/ 1 w 10"/>
                  <a:gd name="T89" fmla="*/ 2 h 2"/>
                  <a:gd name="T90" fmla="*/ 1 w 10"/>
                  <a:gd name="T91" fmla="*/ 2 h 2"/>
                  <a:gd name="T92" fmla="*/ 1 w 10"/>
                  <a:gd name="T93" fmla="*/ 2 h 2"/>
                  <a:gd name="T94" fmla="*/ 0 w 10"/>
                  <a:gd name="T95" fmla="*/ 2 h 2"/>
                  <a:gd name="T96" fmla="*/ 0 w 10"/>
                  <a:gd name="T97" fmla="*/ 2 h 2"/>
                  <a:gd name="T98" fmla="*/ 0 w 10"/>
                  <a:gd name="T99" fmla="*/ 2 h 2"/>
                  <a:gd name="T100" fmla="*/ 0 w 10"/>
                  <a:gd name="T101" fmla="*/ 2 h 2"/>
                  <a:gd name="T102" fmla="*/ 0 w 10"/>
                  <a:gd name="T10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8" name="Freeform 2919"/>
              <p:cNvSpPr>
                <a:spLocks/>
              </p:cNvSpPr>
              <p:nvPr/>
            </p:nvSpPr>
            <p:spPr bwMode="auto">
              <a:xfrm>
                <a:off x="6143670" y="5393817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8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6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5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4 w 10"/>
                  <a:gd name="T57" fmla="*/ 0 h 1"/>
                  <a:gd name="T58" fmla="*/ 4 w 10"/>
                  <a:gd name="T59" fmla="*/ 0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3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2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1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0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89" name="Freeform 2920"/>
              <p:cNvSpPr>
                <a:spLocks/>
              </p:cNvSpPr>
              <p:nvPr/>
            </p:nvSpPr>
            <p:spPr bwMode="auto">
              <a:xfrm>
                <a:off x="6133828" y="5394801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9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7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5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4 w 10"/>
                  <a:gd name="T57" fmla="*/ 0 h 1"/>
                  <a:gd name="T58" fmla="*/ 4 w 10"/>
                  <a:gd name="T59" fmla="*/ 0 h 1"/>
                  <a:gd name="T60" fmla="*/ 4 w 10"/>
                  <a:gd name="T61" fmla="*/ 0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1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0" name="Freeform 2921"/>
              <p:cNvSpPr>
                <a:spLocks/>
              </p:cNvSpPr>
              <p:nvPr/>
            </p:nvSpPr>
            <p:spPr bwMode="auto">
              <a:xfrm>
                <a:off x="6123985" y="5395786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9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8 w 10"/>
                  <a:gd name="T17" fmla="*/ 0 h 1"/>
                  <a:gd name="T18" fmla="*/ 8 w 10"/>
                  <a:gd name="T19" fmla="*/ 0 h 1"/>
                  <a:gd name="T20" fmla="*/ 8 w 10"/>
                  <a:gd name="T21" fmla="*/ 0 h 1"/>
                  <a:gd name="T22" fmla="*/ 8 w 10"/>
                  <a:gd name="T23" fmla="*/ 0 h 1"/>
                  <a:gd name="T24" fmla="*/ 8 w 10"/>
                  <a:gd name="T25" fmla="*/ 0 h 1"/>
                  <a:gd name="T26" fmla="*/ 8 w 10"/>
                  <a:gd name="T27" fmla="*/ 0 h 1"/>
                  <a:gd name="T28" fmla="*/ 7 w 10"/>
                  <a:gd name="T29" fmla="*/ 0 h 1"/>
                  <a:gd name="T30" fmla="*/ 7 w 10"/>
                  <a:gd name="T31" fmla="*/ 0 h 1"/>
                  <a:gd name="T32" fmla="*/ 7 w 10"/>
                  <a:gd name="T33" fmla="*/ 0 h 1"/>
                  <a:gd name="T34" fmla="*/ 7 w 10"/>
                  <a:gd name="T35" fmla="*/ 0 h 1"/>
                  <a:gd name="T36" fmla="*/ 7 w 10"/>
                  <a:gd name="T37" fmla="*/ 0 h 1"/>
                  <a:gd name="T38" fmla="*/ 6 w 10"/>
                  <a:gd name="T39" fmla="*/ 0 h 1"/>
                  <a:gd name="T40" fmla="*/ 6 w 10"/>
                  <a:gd name="T41" fmla="*/ 0 h 1"/>
                  <a:gd name="T42" fmla="*/ 6 w 10"/>
                  <a:gd name="T43" fmla="*/ 0 h 1"/>
                  <a:gd name="T44" fmla="*/ 6 w 10"/>
                  <a:gd name="T45" fmla="*/ 0 h 1"/>
                  <a:gd name="T46" fmla="*/ 6 w 10"/>
                  <a:gd name="T47" fmla="*/ 0 h 1"/>
                  <a:gd name="T48" fmla="*/ 6 w 10"/>
                  <a:gd name="T49" fmla="*/ 0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1 h 1"/>
                  <a:gd name="T56" fmla="*/ 5 w 10"/>
                  <a:gd name="T57" fmla="*/ 1 h 1"/>
                  <a:gd name="T58" fmla="*/ 4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3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2 w 10"/>
                  <a:gd name="T79" fmla="*/ 1 h 1"/>
                  <a:gd name="T80" fmla="*/ 2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1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0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1" name="Freeform 2922"/>
              <p:cNvSpPr>
                <a:spLocks/>
              </p:cNvSpPr>
              <p:nvPr/>
            </p:nvSpPr>
            <p:spPr bwMode="auto">
              <a:xfrm>
                <a:off x="6114143" y="5396770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9 w 10"/>
                  <a:gd name="T6" fmla="*/ 9 w 10"/>
                  <a:gd name="T7" fmla="*/ 9 w 10"/>
                  <a:gd name="T8" fmla="*/ 9 w 10"/>
                  <a:gd name="T9" fmla="*/ 8 w 10"/>
                  <a:gd name="T10" fmla="*/ 8 w 10"/>
                  <a:gd name="T11" fmla="*/ 8 w 10"/>
                  <a:gd name="T12" fmla="*/ 8 w 10"/>
                  <a:gd name="T13" fmla="*/ 8 w 10"/>
                  <a:gd name="T14" fmla="*/ 7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6 w 10"/>
                  <a:gd name="T21" fmla="*/ 6 w 10"/>
                  <a:gd name="T22" fmla="*/ 6 w 10"/>
                  <a:gd name="T23" fmla="*/ 6 w 10"/>
                  <a:gd name="T24" fmla="*/ 5 w 10"/>
                  <a:gd name="T25" fmla="*/ 5 w 10"/>
                  <a:gd name="T26" fmla="*/ 5 w 10"/>
                  <a:gd name="T27" fmla="*/ 5 w 10"/>
                  <a:gd name="T28" fmla="*/ 5 w 10"/>
                  <a:gd name="T29" fmla="*/ 4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3 w 10"/>
                  <a:gd name="T36" fmla="*/ 3 w 10"/>
                  <a:gd name="T37" fmla="*/ 3 w 10"/>
                  <a:gd name="T38" fmla="*/ 3 w 10"/>
                  <a:gd name="T39" fmla="*/ 3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2" name="Freeform 2923"/>
              <p:cNvSpPr>
                <a:spLocks/>
              </p:cNvSpPr>
              <p:nvPr/>
            </p:nvSpPr>
            <p:spPr bwMode="auto">
              <a:xfrm>
                <a:off x="6104300" y="5396770"/>
                <a:ext cx="9843" cy="985"/>
              </a:xfrm>
              <a:custGeom>
                <a:avLst/>
                <a:gdLst>
                  <a:gd name="T0" fmla="*/ 10 w 10"/>
                  <a:gd name="T1" fmla="*/ 0 h 1"/>
                  <a:gd name="T2" fmla="*/ 10 w 10"/>
                  <a:gd name="T3" fmla="*/ 0 h 1"/>
                  <a:gd name="T4" fmla="*/ 10 w 10"/>
                  <a:gd name="T5" fmla="*/ 0 h 1"/>
                  <a:gd name="T6" fmla="*/ 10 w 10"/>
                  <a:gd name="T7" fmla="*/ 0 h 1"/>
                  <a:gd name="T8" fmla="*/ 10 w 10"/>
                  <a:gd name="T9" fmla="*/ 0 h 1"/>
                  <a:gd name="T10" fmla="*/ 9 w 10"/>
                  <a:gd name="T11" fmla="*/ 0 h 1"/>
                  <a:gd name="T12" fmla="*/ 9 w 10"/>
                  <a:gd name="T13" fmla="*/ 0 h 1"/>
                  <a:gd name="T14" fmla="*/ 9 w 10"/>
                  <a:gd name="T15" fmla="*/ 0 h 1"/>
                  <a:gd name="T16" fmla="*/ 9 w 10"/>
                  <a:gd name="T17" fmla="*/ 1 h 1"/>
                  <a:gd name="T18" fmla="*/ 8 w 10"/>
                  <a:gd name="T19" fmla="*/ 1 h 1"/>
                  <a:gd name="T20" fmla="*/ 8 w 10"/>
                  <a:gd name="T21" fmla="*/ 1 h 1"/>
                  <a:gd name="T22" fmla="*/ 8 w 10"/>
                  <a:gd name="T23" fmla="*/ 1 h 1"/>
                  <a:gd name="T24" fmla="*/ 8 w 10"/>
                  <a:gd name="T25" fmla="*/ 1 h 1"/>
                  <a:gd name="T26" fmla="*/ 8 w 10"/>
                  <a:gd name="T27" fmla="*/ 1 h 1"/>
                  <a:gd name="T28" fmla="*/ 8 w 10"/>
                  <a:gd name="T29" fmla="*/ 1 h 1"/>
                  <a:gd name="T30" fmla="*/ 7 w 10"/>
                  <a:gd name="T31" fmla="*/ 1 h 1"/>
                  <a:gd name="T32" fmla="*/ 7 w 10"/>
                  <a:gd name="T33" fmla="*/ 1 h 1"/>
                  <a:gd name="T34" fmla="*/ 7 w 10"/>
                  <a:gd name="T35" fmla="*/ 1 h 1"/>
                  <a:gd name="T36" fmla="*/ 7 w 10"/>
                  <a:gd name="T37" fmla="*/ 1 h 1"/>
                  <a:gd name="T38" fmla="*/ 7 w 10"/>
                  <a:gd name="T39" fmla="*/ 1 h 1"/>
                  <a:gd name="T40" fmla="*/ 6 w 10"/>
                  <a:gd name="T41" fmla="*/ 1 h 1"/>
                  <a:gd name="T42" fmla="*/ 6 w 10"/>
                  <a:gd name="T43" fmla="*/ 1 h 1"/>
                  <a:gd name="T44" fmla="*/ 6 w 10"/>
                  <a:gd name="T45" fmla="*/ 1 h 1"/>
                  <a:gd name="T46" fmla="*/ 6 w 10"/>
                  <a:gd name="T47" fmla="*/ 1 h 1"/>
                  <a:gd name="T48" fmla="*/ 5 w 10"/>
                  <a:gd name="T49" fmla="*/ 1 h 1"/>
                  <a:gd name="T50" fmla="*/ 5 w 10"/>
                  <a:gd name="T51" fmla="*/ 1 h 1"/>
                  <a:gd name="T52" fmla="*/ 5 w 10"/>
                  <a:gd name="T53" fmla="*/ 1 h 1"/>
                  <a:gd name="T54" fmla="*/ 5 w 10"/>
                  <a:gd name="T55" fmla="*/ 1 h 1"/>
                  <a:gd name="T56" fmla="*/ 5 w 10"/>
                  <a:gd name="T57" fmla="*/ 1 h 1"/>
                  <a:gd name="T58" fmla="*/ 5 w 10"/>
                  <a:gd name="T59" fmla="*/ 1 h 1"/>
                  <a:gd name="T60" fmla="*/ 4 w 10"/>
                  <a:gd name="T61" fmla="*/ 1 h 1"/>
                  <a:gd name="T62" fmla="*/ 4 w 10"/>
                  <a:gd name="T63" fmla="*/ 1 h 1"/>
                  <a:gd name="T64" fmla="*/ 4 w 10"/>
                  <a:gd name="T65" fmla="*/ 1 h 1"/>
                  <a:gd name="T66" fmla="*/ 4 w 10"/>
                  <a:gd name="T67" fmla="*/ 1 h 1"/>
                  <a:gd name="T68" fmla="*/ 4 w 10"/>
                  <a:gd name="T69" fmla="*/ 1 h 1"/>
                  <a:gd name="T70" fmla="*/ 3 w 10"/>
                  <a:gd name="T71" fmla="*/ 1 h 1"/>
                  <a:gd name="T72" fmla="*/ 3 w 10"/>
                  <a:gd name="T73" fmla="*/ 1 h 1"/>
                  <a:gd name="T74" fmla="*/ 3 w 10"/>
                  <a:gd name="T75" fmla="*/ 1 h 1"/>
                  <a:gd name="T76" fmla="*/ 3 w 10"/>
                  <a:gd name="T77" fmla="*/ 1 h 1"/>
                  <a:gd name="T78" fmla="*/ 3 w 10"/>
                  <a:gd name="T79" fmla="*/ 1 h 1"/>
                  <a:gd name="T80" fmla="*/ 3 w 10"/>
                  <a:gd name="T81" fmla="*/ 1 h 1"/>
                  <a:gd name="T82" fmla="*/ 2 w 10"/>
                  <a:gd name="T83" fmla="*/ 1 h 1"/>
                  <a:gd name="T84" fmla="*/ 2 w 10"/>
                  <a:gd name="T85" fmla="*/ 1 h 1"/>
                  <a:gd name="T86" fmla="*/ 2 w 10"/>
                  <a:gd name="T87" fmla="*/ 1 h 1"/>
                  <a:gd name="T88" fmla="*/ 2 w 10"/>
                  <a:gd name="T89" fmla="*/ 1 h 1"/>
                  <a:gd name="T90" fmla="*/ 1 w 10"/>
                  <a:gd name="T91" fmla="*/ 1 h 1"/>
                  <a:gd name="T92" fmla="*/ 1 w 10"/>
                  <a:gd name="T93" fmla="*/ 1 h 1"/>
                  <a:gd name="T94" fmla="*/ 1 w 10"/>
                  <a:gd name="T95" fmla="*/ 1 h 1"/>
                  <a:gd name="T96" fmla="*/ 1 w 10"/>
                  <a:gd name="T97" fmla="*/ 1 h 1"/>
                  <a:gd name="T98" fmla="*/ 1 w 10"/>
                  <a:gd name="T99" fmla="*/ 1 h 1"/>
                  <a:gd name="T100" fmla="*/ 0 w 10"/>
                  <a:gd name="T101" fmla="*/ 1 h 1"/>
                  <a:gd name="T102" fmla="*/ 0 w 10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3" name="Freeform 2924"/>
              <p:cNvSpPr>
                <a:spLocks/>
              </p:cNvSpPr>
              <p:nvPr/>
            </p:nvSpPr>
            <p:spPr bwMode="auto">
              <a:xfrm>
                <a:off x="6094458" y="5397754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10 w 10"/>
                  <a:gd name="T4" fmla="*/ 10 w 10"/>
                  <a:gd name="T5" fmla="*/ 10 w 10"/>
                  <a:gd name="T6" fmla="*/ 9 w 10"/>
                  <a:gd name="T7" fmla="*/ 9 w 10"/>
                  <a:gd name="T8" fmla="*/ 9 w 10"/>
                  <a:gd name="T9" fmla="*/ 9 w 10"/>
                  <a:gd name="T10" fmla="*/ 8 w 10"/>
                  <a:gd name="T11" fmla="*/ 8 w 10"/>
                  <a:gd name="T12" fmla="*/ 8 w 10"/>
                  <a:gd name="T13" fmla="*/ 8 w 10"/>
                  <a:gd name="T14" fmla="*/ 8 w 10"/>
                  <a:gd name="T15" fmla="*/ 7 w 10"/>
                  <a:gd name="T16" fmla="*/ 7 w 10"/>
                  <a:gd name="T17" fmla="*/ 7 w 10"/>
                  <a:gd name="T18" fmla="*/ 7 w 10"/>
                  <a:gd name="T19" fmla="*/ 7 w 10"/>
                  <a:gd name="T20" fmla="*/ 7 w 10"/>
                  <a:gd name="T21" fmla="*/ 6 w 10"/>
                  <a:gd name="T22" fmla="*/ 6 w 10"/>
                  <a:gd name="T23" fmla="*/ 6 w 10"/>
                  <a:gd name="T24" fmla="*/ 6 w 10"/>
                  <a:gd name="T25" fmla="*/ 5 w 10"/>
                  <a:gd name="T26" fmla="*/ 5 w 10"/>
                  <a:gd name="T27" fmla="*/ 5 w 10"/>
                  <a:gd name="T28" fmla="*/ 5 w 10"/>
                  <a:gd name="T29" fmla="*/ 5 w 10"/>
                  <a:gd name="T30" fmla="*/ 4 w 10"/>
                  <a:gd name="T31" fmla="*/ 4 w 10"/>
                  <a:gd name="T32" fmla="*/ 4 w 10"/>
                  <a:gd name="T33" fmla="*/ 4 w 10"/>
                  <a:gd name="T34" fmla="*/ 4 w 10"/>
                  <a:gd name="T35" fmla="*/ 4 w 10"/>
                  <a:gd name="T36" fmla="*/ 3 w 10"/>
                  <a:gd name="T37" fmla="*/ 3 w 10"/>
                  <a:gd name="T38" fmla="*/ 3 w 10"/>
                  <a:gd name="T39" fmla="*/ 3 w 10"/>
                  <a:gd name="T40" fmla="*/ 3 w 10"/>
                  <a:gd name="T41" fmla="*/ 2 w 10"/>
                  <a:gd name="T42" fmla="*/ 2 w 10"/>
                  <a:gd name="T43" fmla="*/ 2 w 10"/>
                  <a:gd name="T44" fmla="*/ 2 w 10"/>
                  <a:gd name="T45" fmla="*/ 1 w 10"/>
                  <a:gd name="T46" fmla="*/ 1 w 10"/>
                  <a:gd name="T47" fmla="*/ 1 w 10"/>
                  <a:gd name="T48" fmla="*/ 1 w 10"/>
                  <a:gd name="T49" fmla="*/ 1 w 10"/>
                  <a:gd name="T50" fmla="*/ 1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4" name="Freeform 2925"/>
              <p:cNvSpPr>
                <a:spLocks/>
              </p:cNvSpPr>
              <p:nvPr/>
            </p:nvSpPr>
            <p:spPr bwMode="auto">
              <a:xfrm>
                <a:off x="6084615" y="5397754"/>
                <a:ext cx="10827" cy="985"/>
              </a:xfrm>
              <a:custGeom>
                <a:avLst/>
                <a:gdLst>
                  <a:gd name="T0" fmla="*/ 11 w 11"/>
                  <a:gd name="T1" fmla="*/ 0 h 1"/>
                  <a:gd name="T2" fmla="*/ 10 w 11"/>
                  <a:gd name="T3" fmla="*/ 0 h 1"/>
                  <a:gd name="T4" fmla="*/ 10 w 11"/>
                  <a:gd name="T5" fmla="*/ 0 h 1"/>
                  <a:gd name="T6" fmla="*/ 10 w 11"/>
                  <a:gd name="T7" fmla="*/ 0 h 1"/>
                  <a:gd name="T8" fmla="*/ 10 w 11"/>
                  <a:gd name="T9" fmla="*/ 0 h 1"/>
                  <a:gd name="T10" fmla="*/ 10 w 11"/>
                  <a:gd name="T11" fmla="*/ 0 h 1"/>
                  <a:gd name="T12" fmla="*/ 9 w 11"/>
                  <a:gd name="T13" fmla="*/ 0 h 1"/>
                  <a:gd name="T14" fmla="*/ 9 w 11"/>
                  <a:gd name="T15" fmla="*/ 0 h 1"/>
                  <a:gd name="T16" fmla="*/ 9 w 11"/>
                  <a:gd name="T17" fmla="*/ 0 h 1"/>
                  <a:gd name="T18" fmla="*/ 9 w 11"/>
                  <a:gd name="T19" fmla="*/ 0 h 1"/>
                  <a:gd name="T20" fmla="*/ 8 w 11"/>
                  <a:gd name="T21" fmla="*/ 0 h 1"/>
                  <a:gd name="T22" fmla="*/ 8 w 11"/>
                  <a:gd name="T23" fmla="*/ 0 h 1"/>
                  <a:gd name="T24" fmla="*/ 8 w 11"/>
                  <a:gd name="T25" fmla="*/ 0 h 1"/>
                  <a:gd name="T26" fmla="*/ 8 w 11"/>
                  <a:gd name="T27" fmla="*/ 0 h 1"/>
                  <a:gd name="T28" fmla="*/ 8 w 11"/>
                  <a:gd name="T29" fmla="*/ 0 h 1"/>
                  <a:gd name="T30" fmla="*/ 8 w 11"/>
                  <a:gd name="T31" fmla="*/ 0 h 1"/>
                  <a:gd name="T32" fmla="*/ 7 w 11"/>
                  <a:gd name="T33" fmla="*/ 0 h 1"/>
                  <a:gd name="T34" fmla="*/ 7 w 11"/>
                  <a:gd name="T35" fmla="*/ 0 h 1"/>
                  <a:gd name="T36" fmla="*/ 7 w 11"/>
                  <a:gd name="T37" fmla="*/ 0 h 1"/>
                  <a:gd name="T38" fmla="*/ 7 w 11"/>
                  <a:gd name="T39" fmla="*/ 0 h 1"/>
                  <a:gd name="T40" fmla="*/ 7 w 11"/>
                  <a:gd name="T41" fmla="*/ 0 h 1"/>
                  <a:gd name="T42" fmla="*/ 6 w 11"/>
                  <a:gd name="T43" fmla="*/ 0 h 1"/>
                  <a:gd name="T44" fmla="*/ 6 w 11"/>
                  <a:gd name="T45" fmla="*/ 0 h 1"/>
                  <a:gd name="T46" fmla="*/ 6 w 11"/>
                  <a:gd name="T47" fmla="*/ 0 h 1"/>
                  <a:gd name="T48" fmla="*/ 6 w 11"/>
                  <a:gd name="T49" fmla="*/ 0 h 1"/>
                  <a:gd name="T50" fmla="*/ 5 w 11"/>
                  <a:gd name="T51" fmla="*/ 0 h 1"/>
                  <a:gd name="T52" fmla="*/ 5 w 11"/>
                  <a:gd name="T53" fmla="*/ 0 h 1"/>
                  <a:gd name="T54" fmla="*/ 5 w 11"/>
                  <a:gd name="T55" fmla="*/ 0 h 1"/>
                  <a:gd name="T56" fmla="*/ 5 w 11"/>
                  <a:gd name="T57" fmla="*/ 0 h 1"/>
                  <a:gd name="T58" fmla="*/ 5 w 11"/>
                  <a:gd name="T59" fmla="*/ 0 h 1"/>
                  <a:gd name="T60" fmla="*/ 5 w 11"/>
                  <a:gd name="T61" fmla="*/ 0 h 1"/>
                  <a:gd name="T62" fmla="*/ 4 w 11"/>
                  <a:gd name="T63" fmla="*/ 0 h 1"/>
                  <a:gd name="T64" fmla="*/ 4 w 11"/>
                  <a:gd name="T65" fmla="*/ 0 h 1"/>
                  <a:gd name="T66" fmla="*/ 4 w 11"/>
                  <a:gd name="T67" fmla="*/ 1 h 1"/>
                  <a:gd name="T68" fmla="*/ 4 w 11"/>
                  <a:gd name="T69" fmla="*/ 1 h 1"/>
                  <a:gd name="T70" fmla="*/ 4 w 11"/>
                  <a:gd name="T71" fmla="*/ 1 h 1"/>
                  <a:gd name="T72" fmla="*/ 3 w 11"/>
                  <a:gd name="T73" fmla="*/ 1 h 1"/>
                  <a:gd name="T74" fmla="*/ 3 w 11"/>
                  <a:gd name="T75" fmla="*/ 1 h 1"/>
                  <a:gd name="T76" fmla="*/ 3 w 11"/>
                  <a:gd name="T77" fmla="*/ 1 h 1"/>
                  <a:gd name="T78" fmla="*/ 3 w 11"/>
                  <a:gd name="T79" fmla="*/ 1 h 1"/>
                  <a:gd name="T80" fmla="*/ 3 w 11"/>
                  <a:gd name="T81" fmla="*/ 1 h 1"/>
                  <a:gd name="T82" fmla="*/ 3 w 11"/>
                  <a:gd name="T83" fmla="*/ 1 h 1"/>
                  <a:gd name="T84" fmla="*/ 2 w 11"/>
                  <a:gd name="T85" fmla="*/ 1 h 1"/>
                  <a:gd name="T86" fmla="*/ 2 w 11"/>
                  <a:gd name="T87" fmla="*/ 1 h 1"/>
                  <a:gd name="T88" fmla="*/ 2 w 11"/>
                  <a:gd name="T89" fmla="*/ 1 h 1"/>
                  <a:gd name="T90" fmla="*/ 2 w 11"/>
                  <a:gd name="T91" fmla="*/ 1 h 1"/>
                  <a:gd name="T92" fmla="*/ 1 w 11"/>
                  <a:gd name="T93" fmla="*/ 1 h 1"/>
                  <a:gd name="T94" fmla="*/ 1 w 11"/>
                  <a:gd name="T95" fmla="*/ 1 h 1"/>
                  <a:gd name="T96" fmla="*/ 1 w 11"/>
                  <a:gd name="T97" fmla="*/ 1 h 1"/>
                  <a:gd name="T98" fmla="*/ 1 w 11"/>
                  <a:gd name="T99" fmla="*/ 1 h 1"/>
                  <a:gd name="T100" fmla="*/ 1 w 11"/>
                  <a:gd name="T101" fmla="*/ 1 h 1"/>
                  <a:gd name="T102" fmla="*/ 0 w 11"/>
                  <a:gd name="T10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1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5" name="Freeform 2926"/>
              <p:cNvSpPr>
                <a:spLocks/>
              </p:cNvSpPr>
              <p:nvPr/>
            </p:nvSpPr>
            <p:spPr bwMode="auto">
              <a:xfrm>
                <a:off x="6075757" y="5398738"/>
                <a:ext cx="9843" cy="0"/>
              </a:xfrm>
              <a:custGeom>
                <a:avLst/>
                <a:gdLst>
                  <a:gd name="T0" fmla="*/ 10 w 10"/>
                  <a:gd name="T1" fmla="*/ 9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7 w 10"/>
                  <a:gd name="T12" fmla="*/ 7 w 10"/>
                  <a:gd name="T13" fmla="*/ 7 w 10"/>
                  <a:gd name="T14" fmla="*/ 7 w 10"/>
                  <a:gd name="T15" fmla="*/ 7 w 10"/>
                  <a:gd name="T16" fmla="*/ 6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4 w 10"/>
                  <a:gd name="T27" fmla="*/ 4 w 10"/>
                  <a:gd name="T28" fmla="*/ 4 w 10"/>
                  <a:gd name="T29" fmla="*/ 4 w 10"/>
                  <a:gd name="T30" fmla="*/ 4 w 10"/>
                  <a:gd name="T31" fmla="*/ 3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2 w 10"/>
                  <a:gd name="T38" fmla="*/ 2 w 10"/>
                  <a:gd name="T39" fmla="*/ 2 w 10"/>
                  <a:gd name="T40" fmla="*/ 2 w 10"/>
                  <a:gd name="T41" fmla="*/ 2 w 10"/>
                  <a:gd name="T42" fmla="*/ 1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6" name="Freeform 2927"/>
              <p:cNvSpPr>
                <a:spLocks/>
              </p:cNvSpPr>
              <p:nvPr/>
            </p:nvSpPr>
            <p:spPr bwMode="auto">
              <a:xfrm>
                <a:off x="6065915" y="5398738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9 w 10"/>
                  <a:gd name="T3" fmla="*/ 9 w 10"/>
                  <a:gd name="T4" fmla="*/ 9 w 10"/>
                  <a:gd name="T5" fmla="*/ 9 w 10"/>
                  <a:gd name="T6" fmla="*/ 9 w 10"/>
                  <a:gd name="T7" fmla="*/ 8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6 w 10"/>
                  <a:gd name="T18" fmla="*/ 6 w 10"/>
                  <a:gd name="T19" fmla="*/ 6 w 10"/>
                  <a:gd name="T20" fmla="*/ 6 w 10"/>
                  <a:gd name="T21" fmla="*/ 6 w 10"/>
                  <a:gd name="T22" fmla="*/ 5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3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1 w 10"/>
                  <a:gd name="T44" fmla="*/ 1 w 10"/>
                  <a:gd name="T45" fmla="*/ 1 w 10"/>
                  <a:gd name="T46" fmla="*/ 1 w 10"/>
                  <a:gd name="T47" fmla="*/ 0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7" name="Freeform 2928"/>
              <p:cNvSpPr>
                <a:spLocks/>
              </p:cNvSpPr>
              <p:nvPr/>
            </p:nvSpPr>
            <p:spPr bwMode="auto">
              <a:xfrm>
                <a:off x="6056072" y="5398738"/>
                <a:ext cx="9843" cy="0"/>
              </a:xfrm>
              <a:custGeom>
                <a:avLst/>
                <a:gdLst>
                  <a:gd name="T0" fmla="*/ 10 w 10"/>
                  <a:gd name="T1" fmla="*/ 10 w 10"/>
                  <a:gd name="T2" fmla="*/ 10 w 10"/>
                  <a:gd name="T3" fmla="*/ 9 w 10"/>
                  <a:gd name="T4" fmla="*/ 9 w 10"/>
                  <a:gd name="T5" fmla="*/ 9 w 10"/>
                  <a:gd name="T6" fmla="*/ 9 w 10"/>
                  <a:gd name="T7" fmla="*/ 9 w 10"/>
                  <a:gd name="T8" fmla="*/ 8 w 10"/>
                  <a:gd name="T9" fmla="*/ 8 w 10"/>
                  <a:gd name="T10" fmla="*/ 8 w 10"/>
                  <a:gd name="T11" fmla="*/ 8 w 10"/>
                  <a:gd name="T12" fmla="*/ 7 w 10"/>
                  <a:gd name="T13" fmla="*/ 7 w 10"/>
                  <a:gd name="T14" fmla="*/ 7 w 10"/>
                  <a:gd name="T15" fmla="*/ 7 w 10"/>
                  <a:gd name="T16" fmla="*/ 7 w 10"/>
                  <a:gd name="T17" fmla="*/ 7 w 10"/>
                  <a:gd name="T18" fmla="*/ 6 w 10"/>
                  <a:gd name="T19" fmla="*/ 6 w 10"/>
                  <a:gd name="T20" fmla="*/ 6 w 10"/>
                  <a:gd name="T21" fmla="*/ 6 w 10"/>
                  <a:gd name="T22" fmla="*/ 6 w 10"/>
                  <a:gd name="T23" fmla="*/ 5 w 10"/>
                  <a:gd name="T24" fmla="*/ 5 w 10"/>
                  <a:gd name="T25" fmla="*/ 5 w 10"/>
                  <a:gd name="T26" fmla="*/ 5 w 10"/>
                  <a:gd name="T27" fmla="*/ 4 w 10"/>
                  <a:gd name="T28" fmla="*/ 4 w 10"/>
                  <a:gd name="T29" fmla="*/ 4 w 10"/>
                  <a:gd name="T30" fmla="*/ 4 w 10"/>
                  <a:gd name="T31" fmla="*/ 4 w 10"/>
                  <a:gd name="T32" fmla="*/ 4 w 10"/>
                  <a:gd name="T33" fmla="*/ 3 w 10"/>
                  <a:gd name="T34" fmla="*/ 3 w 10"/>
                  <a:gd name="T35" fmla="*/ 3 w 10"/>
                  <a:gd name="T36" fmla="*/ 3 w 10"/>
                  <a:gd name="T37" fmla="*/ 3 w 10"/>
                  <a:gd name="T38" fmla="*/ 2 w 10"/>
                  <a:gd name="T39" fmla="*/ 2 w 10"/>
                  <a:gd name="T40" fmla="*/ 2 w 10"/>
                  <a:gd name="T41" fmla="*/ 2 w 10"/>
                  <a:gd name="T42" fmla="*/ 2 w 10"/>
                  <a:gd name="T43" fmla="*/ 2 w 10"/>
                  <a:gd name="T44" fmla="*/ 1 w 10"/>
                  <a:gd name="T45" fmla="*/ 1 w 10"/>
                  <a:gd name="T46" fmla="*/ 1 w 10"/>
                  <a:gd name="T47" fmla="*/ 1 w 10"/>
                  <a:gd name="T48" fmla="*/ 0 w 10"/>
                  <a:gd name="T49" fmla="*/ 0 w 10"/>
                  <a:gd name="T50" fmla="*/ 0 w 10"/>
                  <a:gd name="T51" fmla="*/ 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  <p:sp>
            <p:nvSpPr>
              <p:cNvPr id="2498" name="Freeform 2929"/>
              <p:cNvSpPr>
                <a:spLocks/>
              </p:cNvSpPr>
              <p:nvPr/>
            </p:nvSpPr>
            <p:spPr bwMode="auto">
              <a:xfrm>
                <a:off x="6055088" y="5398738"/>
                <a:ext cx="985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800" b="1"/>
              </a:p>
            </p:txBody>
          </p:sp>
        </p:grpSp>
      </p:grpSp>
      <p:grpSp>
        <p:nvGrpSpPr>
          <p:cNvPr id="2499" name="Group 2498"/>
          <p:cNvGrpSpPr/>
          <p:nvPr/>
        </p:nvGrpSpPr>
        <p:grpSpPr>
          <a:xfrm>
            <a:off x="1787921" y="3915806"/>
            <a:ext cx="3245575" cy="1284911"/>
            <a:chOff x="4557432" y="5431460"/>
            <a:chExt cx="2553255" cy="1010824"/>
          </a:xfrm>
        </p:grpSpPr>
        <p:sp>
          <p:nvSpPr>
            <p:cNvPr id="2500" name="Rectangle 2995"/>
            <p:cNvSpPr>
              <a:spLocks noChangeArrowheads="1"/>
            </p:cNvSpPr>
            <p:nvPr/>
          </p:nvSpPr>
          <p:spPr bwMode="auto">
            <a:xfrm>
              <a:off x="4557432" y="5437365"/>
              <a:ext cx="1111219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1" name="Line 2996"/>
            <p:cNvSpPr>
              <a:spLocks noChangeShapeType="1"/>
            </p:cNvSpPr>
            <p:nvPr/>
          </p:nvSpPr>
          <p:spPr bwMode="auto">
            <a:xfrm>
              <a:off x="4557432" y="6435395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2" name="Line 2997"/>
            <p:cNvSpPr>
              <a:spLocks noChangeShapeType="1"/>
            </p:cNvSpPr>
            <p:nvPr/>
          </p:nvSpPr>
          <p:spPr bwMode="auto">
            <a:xfrm>
              <a:off x="4557432" y="5437365"/>
              <a:ext cx="1111219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3" name="Line 2998"/>
            <p:cNvSpPr>
              <a:spLocks noChangeShapeType="1"/>
            </p:cNvSpPr>
            <p:nvPr/>
          </p:nvSpPr>
          <p:spPr bwMode="auto">
            <a:xfrm flipV="1">
              <a:off x="4557432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4" name="Line 2999"/>
            <p:cNvSpPr>
              <a:spLocks noChangeShapeType="1"/>
            </p:cNvSpPr>
            <p:nvPr/>
          </p:nvSpPr>
          <p:spPr bwMode="auto">
            <a:xfrm flipV="1">
              <a:off x="4742471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5" name="Line 3000"/>
            <p:cNvSpPr>
              <a:spLocks noChangeShapeType="1"/>
            </p:cNvSpPr>
            <p:nvPr/>
          </p:nvSpPr>
          <p:spPr bwMode="auto">
            <a:xfrm flipV="1">
              <a:off x="4927510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6" name="Line 3001"/>
            <p:cNvSpPr>
              <a:spLocks noChangeShapeType="1"/>
            </p:cNvSpPr>
            <p:nvPr/>
          </p:nvSpPr>
          <p:spPr bwMode="auto">
            <a:xfrm flipV="1">
              <a:off x="5112549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7" name="Line 3002"/>
            <p:cNvSpPr>
              <a:spLocks noChangeShapeType="1"/>
            </p:cNvSpPr>
            <p:nvPr/>
          </p:nvSpPr>
          <p:spPr bwMode="auto">
            <a:xfrm flipV="1">
              <a:off x="5297588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8" name="Line 3003"/>
            <p:cNvSpPr>
              <a:spLocks noChangeShapeType="1"/>
            </p:cNvSpPr>
            <p:nvPr/>
          </p:nvSpPr>
          <p:spPr bwMode="auto">
            <a:xfrm flipV="1">
              <a:off x="5483612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09" name="Line 3004"/>
            <p:cNvSpPr>
              <a:spLocks noChangeShapeType="1"/>
            </p:cNvSpPr>
            <p:nvPr/>
          </p:nvSpPr>
          <p:spPr bwMode="auto">
            <a:xfrm flipV="1">
              <a:off x="5668651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0" name="Line 3005"/>
            <p:cNvSpPr>
              <a:spLocks noChangeShapeType="1"/>
            </p:cNvSpPr>
            <p:nvPr/>
          </p:nvSpPr>
          <p:spPr bwMode="auto">
            <a:xfrm>
              <a:off x="4557432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1" name="Line 3006"/>
            <p:cNvSpPr>
              <a:spLocks noChangeShapeType="1"/>
            </p:cNvSpPr>
            <p:nvPr/>
          </p:nvSpPr>
          <p:spPr bwMode="auto">
            <a:xfrm>
              <a:off x="4742471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2" name="Line 3007"/>
            <p:cNvSpPr>
              <a:spLocks noChangeShapeType="1"/>
            </p:cNvSpPr>
            <p:nvPr/>
          </p:nvSpPr>
          <p:spPr bwMode="auto">
            <a:xfrm>
              <a:off x="4927510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3" name="Line 3008"/>
            <p:cNvSpPr>
              <a:spLocks noChangeShapeType="1"/>
            </p:cNvSpPr>
            <p:nvPr/>
          </p:nvSpPr>
          <p:spPr bwMode="auto">
            <a:xfrm>
              <a:off x="5112549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4" name="Line 3009"/>
            <p:cNvSpPr>
              <a:spLocks noChangeShapeType="1"/>
            </p:cNvSpPr>
            <p:nvPr/>
          </p:nvSpPr>
          <p:spPr bwMode="auto">
            <a:xfrm>
              <a:off x="5297588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5" name="Line 3010"/>
            <p:cNvSpPr>
              <a:spLocks noChangeShapeType="1"/>
            </p:cNvSpPr>
            <p:nvPr/>
          </p:nvSpPr>
          <p:spPr bwMode="auto">
            <a:xfrm>
              <a:off x="5483612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6" name="Line 3011"/>
            <p:cNvSpPr>
              <a:spLocks noChangeShapeType="1"/>
            </p:cNvSpPr>
            <p:nvPr/>
          </p:nvSpPr>
          <p:spPr bwMode="auto">
            <a:xfrm>
              <a:off x="5668651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7" name="Line 3021"/>
            <p:cNvSpPr>
              <a:spLocks noChangeShapeType="1"/>
            </p:cNvSpPr>
            <p:nvPr/>
          </p:nvSpPr>
          <p:spPr bwMode="auto">
            <a:xfrm flipV="1">
              <a:off x="4557432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8" name="Line 3022"/>
            <p:cNvSpPr>
              <a:spLocks noChangeShapeType="1"/>
            </p:cNvSpPr>
            <p:nvPr/>
          </p:nvSpPr>
          <p:spPr bwMode="auto">
            <a:xfrm flipV="1">
              <a:off x="5668651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19" name="Line 3023"/>
            <p:cNvSpPr>
              <a:spLocks noChangeShapeType="1"/>
            </p:cNvSpPr>
            <p:nvPr/>
          </p:nvSpPr>
          <p:spPr bwMode="auto">
            <a:xfrm>
              <a:off x="4557432" y="643539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0" name="Line 3024"/>
            <p:cNvSpPr>
              <a:spLocks noChangeShapeType="1"/>
            </p:cNvSpPr>
            <p:nvPr/>
          </p:nvSpPr>
          <p:spPr bwMode="auto">
            <a:xfrm>
              <a:off x="4557432" y="623657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1" name="Line 3025"/>
            <p:cNvSpPr>
              <a:spLocks noChangeShapeType="1"/>
            </p:cNvSpPr>
            <p:nvPr/>
          </p:nvSpPr>
          <p:spPr bwMode="auto">
            <a:xfrm>
              <a:off x="4557432" y="603677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2" name="Line 3026"/>
            <p:cNvSpPr>
              <a:spLocks noChangeShapeType="1"/>
            </p:cNvSpPr>
            <p:nvPr/>
          </p:nvSpPr>
          <p:spPr bwMode="auto">
            <a:xfrm>
              <a:off x="4557432" y="583697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3" name="Line 3027"/>
            <p:cNvSpPr>
              <a:spLocks noChangeShapeType="1"/>
            </p:cNvSpPr>
            <p:nvPr/>
          </p:nvSpPr>
          <p:spPr bwMode="auto">
            <a:xfrm>
              <a:off x="4557432" y="563716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4" name="Line 3028"/>
            <p:cNvSpPr>
              <a:spLocks noChangeShapeType="1"/>
            </p:cNvSpPr>
            <p:nvPr/>
          </p:nvSpPr>
          <p:spPr bwMode="auto">
            <a:xfrm>
              <a:off x="4557432" y="543736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5" name="Line 3029"/>
            <p:cNvSpPr>
              <a:spLocks noChangeShapeType="1"/>
            </p:cNvSpPr>
            <p:nvPr/>
          </p:nvSpPr>
          <p:spPr bwMode="auto">
            <a:xfrm flipH="1">
              <a:off x="5624359" y="643539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6" name="Line 3030"/>
            <p:cNvSpPr>
              <a:spLocks noChangeShapeType="1"/>
            </p:cNvSpPr>
            <p:nvPr/>
          </p:nvSpPr>
          <p:spPr bwMode="auto">
            <a:xfrm flipH="1">
              <a:off x="5624359" y="6236576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7" name="Line 3031"/>
            <p:cNvSpPr>
              <a:spLocks noChangeShapeType="1"/>
            </p:cNvSpPr>
            <p:nvPr/>
          </p:nvSpPr>
          <p:spPr bwMode="auto">
            <a:xfrm flipH="1">
              <a:off x="5624359" y="6036773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8" name="Line 3032"/>
            <p:cNvSpPr>
              <a:spLocks noChangeShapeType="1"/>
            </p:cNvSpPr>
            <p:nvPr/>
          </p:nvSpPr>
          <p:spPr bwMode="auto">
            <a:xfrm flipH="1">
              <a:off x="5624359" y="5836971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29" name="Line 3033"/>
            <p:cNvSpPr>
              <a:spLocks noChangeShapeType="1"/>
            </p:cNvSpPr>
            <p:nvPr/>
          </p:nvSpPr>
          <p:spPr bwMode="auto">
            <a:xfrm flipH="1">
              <a:off x="5624359" y="5637168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0" name="Line 3034"/>
            <p:cNvSpPr>
              <a:spLocks noChangeShapeType="1"/>
            </p:cNvSpPr>
            <p:nvPr/>
          </p:nvSpPr>
          <p:spPr bwMode="auto">
            <a:xfrm flipH="1">
              <a:off x="5624359" y="5437365"/>
              <a:ext cx="44292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1" name="Oval 3055"/>
            <p:cNvSpPr>
              <a:spLocks noChangeArrowheads="1"/>
            </p:cNvSpPr>
            <p:nvPr/>
          </p:nvSpPr>
          <p:spPr bwMode="auto">
            <a:xfrm>
              <a:off x="4567275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2" name="Oval 3056"/>
            <p:cNvSpPr>
              <a:spLocks noChangeArrowheads="1"/>
            </p:cNvSpPr>
            <p:nvPr/>
          </p:nvSpPr>
          <p:spPr bwMode="auto">
            <a:xfrm>
              <a:off x="4624361" y="64265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3" name="Oval 3057"/>
            <p:cNvSpPr>
              <a:spLocks noChangeArrowheads="1"/>
            </p:cNvSpPr>
            <p:nvPr/>
          </p:nvSpPr>
          <p:spPr bwMode="auto">
            <a:xfrm>
              <a:off x="4628298" y="642259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4" name="Oval 3058"/>
            <p:cNvSpPr>
              <a:spLocks noChangeArrowheads="1"/>
            </p:cNvSpPr>
            <p:nvPr/>
          </p:nvSpPr>
          <p:spPr bwMode="auto">
            <a:xfrm>
              <a:off x="4632235" y="639504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5" name="Oval 3059"/>
            <p:cNvSpPr>
              <a:spLocks noChangeArrowheads="1"/>
            </p:cNvSpPr>
            <p:nvPr/>
          </p:nvSpPr>
          <p:spPr bwMode="auto">
            <a:xfrm>
              <a:off x="4636172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6" name="Oval 3060"/>
            <p:cNvSpPr>
              <a:spLocks noChangeArrowheads="1"/>
            </p:cNvSpPr>
            <p:nvPr/>
          </p:nvSpPr>
          <p:spPr bwMode="auto">
            <a:xfrm>
              <a:off x="4640109" y="628874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7" name="Oval 3061"/>
            <p:cNvSpPr>
              <a:spLocks noChangeArrowheads="1"/>
            </p:cNvSpPr>
            <p:nvPr/>
          </p:nvSpPr>
          <p:spPr bwMode="auto">
            <a:xfrm>
              <a:off x="4643061" y="620901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8" name="Oval 3062"/>
            <p:cNvSpPr>
              <a:spLocks noChangeArrowheads="1"/>
            </p:cNvSpPr>
            <p:nvPr/>
          </p:nvSpPr>
          <p:spPr bwMode="auto">
            <a:xfrm>
              <a:off x="4646998" y="614405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39" name="Oval 3063"/>
            <p:cNvSpPr>
              <a:spLocks noChangeArrowheads="1"/>
            </p:cNvSpPr>
            <p:nvPr/>
          </p:nvSpPr>
          <p:spPr bwMode="auto">
            <a:xfrm>
              <a:off x="4650935" y="60564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0" name="Oval 3064"/>
            <p:cNvSpPr>
              <a:spLocks noChangeArrowheads="1"/>
            </p:cNvSpPr>
            <p:nvPr/>
          </p:nvSpPr>
          <p:spPr bwMode="auto">
            <a:xfrm>
              <a:off x="4654872" y="598952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1" name="Oval 3065"/>
            <p:cNvSpPr>
              <a:spLocks noChangeArrowheads="1"/>
            </p:cNvSpPr>
            <p:nvPr/>
          </p:nvSpPr>
          <p:spPr bwMode="auto">
            <a:xfrm>
              <a:off x="4658809" y="598657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2" name="Oval 3066"/>
            <p:cNvSpPr>
              <a:spLocks noChangeArrowheads="1"/>
            </p:cNvSpPr>
            <p:nvPr/>
          </p:nvSpPr>
          <p:spPr bwMode="auto">
            <a:xfrm>
              <a:off x="4662746" y="59649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3" name="Oval 3067"/>
            <p:cNvSpPr>
              <a:spLocks noChangeArrowheads="1"/>
            </p:cNvSpPr>
            <p:nvPr/>
          </p:nvSpPr>
          <p:spPr bwMode="auto">
            <a:xfrm>
              <a:off x="4666683" y="59688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4" name="Oval 3068"/>
            <p:cNvSpPr>
              <a:spLocks noChangeArrowheads="1"/>
            </p:cNvSpPr>
            <p:nvPr/>
          </p:nvSpPr>
          <p:spPr bwMode="auto">
            <a:xfrm>
              <a:off x="4669637" y="594327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5" name="Oval 3069"/>
            <p:cNvSpPr>
              <a:spLocks noChangeArrowheads="1"/>
            </p:cNvSpPr>
            <p:nvPr/>
          </p:nvSpPr>
          <p:spPr bwMode="auto">
            <a:xfrm>
              <a:off x="4674557" y="595704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6" name="Oval 3070"/>
            <p:cNvSpPr>
              <a:spLocks noChangeArrowheads="1"/>
            </p:cNvSpPr>
            <p:nvPr/>
          </p:nvSpPr>
          <p:spPr bwMode="auto">
            <a:xfrm>
              <a:off x="4677511" y="5985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7" name="Oval 3071"/>
            <p:cNvSpPr>
              <a:spLocks noChangeArrowheads="1"/>
            </p:cNvSpPr>
            <p:nvPr/>
          </p:nvSpPr>
          <p:spPr bwMode="auto">
            <a:xfrm>
              <a:off x="4681448" y="600724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8" name="Oval 3072"/>
            <p:cNvSpPr>
              <a:spLocks noChangeArrowheads="1"/>
            </p:cNvSpPr>
            <p:nvPr/>
          </p:nvSpPr>
          <p:spPr bwMode="auto">
            <a:xfrm>
              <a:off x="4685385" y="59964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49" name="Oval 3073"/>
            <p:cNvSpPr>
              <a:spLocks noChangeArrowheads="1"/>
            </p:cNvSpPr>
            <p:nvPr/>
          </p:nvSpPr>
          <p:spPr bwMode="auto">
            <a:xfrm>
              <a:off x="4689322" y="5977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0" name="Oval 3074"/>
            <p:cNvSpPr>
              <a:spLocks noChangeArrowheads="1"/>
            </p:cNvSpPr>
            <p:nvPr/>
          </p:nvSpPr>
          <p:spPr bwMode="auto">
            <a:xfrm>
              <a:off x="4693259" y="5974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1" name="Oval 3075"/>
            <p:cNvSpPr>
              <a:spLocks noChangeArrowheads="1"/>
            </p:cNvSpPr>
            <p:nvPr/>
          </p:nvSpPr>
          <p:spPr bwMode="auto">
            <a:xfrm>
              <a:off x="4696211" y="59413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2" name="Oval 3076"/>
            <p:cNvSpPr>
              <a:spLocks noChangeArrowheads="1"/>
            </p:cNvSpPr>
            <p:nvPr/>
          </p:nvSpPr>
          <p:spPr bwMode="auto">
            <a:xfrm>
              <a:off x="4701133" y="598067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3" name="Oval 3077"/>
            <p:cNvSpPr>
              <a:spLocks noChangeArrowheads="1"/>
            </p:cNvSpPr>
            <p:nvPr/>
          </p:nvSpPr>
          <p:spPr bwMode="auto">
            <a:xfrm>
              <a:off x="4704085" y="59993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4" name="Oval 3078"/>
            <p:cNvSpPr>
              <a:spLocks noChangeArrowheads="1"/>
            </p:cNvSpPr>
            <p:nvPr/>
          </p:nvSpPr>
          <p:spPr bwMode="auto">
            <a:xfrm>
              <a:off x="4708022" y="5985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5" name="Oval 3079"/>
            <p:cNvSpPr>
              <a:spLocks noChangeArrowheads="1"/>
            </p:cNvSpPr>
            <p:nvPr/>
          </p:nvSpPr>
          <p:spPr bwMode="auto">
            <a:xfrm>
              <a:off x="4711959" y="599543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6" name="Oval 3080"/>
            <p:cNvSpPr>
              <a:spLocks noChangeArrowheads="1"/>
            </p:cNvSpPr>
            <p:nvPr/>
          </p:nvSpPr>
          <p:spPr bwMode="auto">
            <a:xfrm>
              <a:off x="4715896" y="60151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7" name="Oval 3081"/>
            <p:cNvSpPr>
              <a:spLocks noChangeArrowheads="1"/>
            </p:cNvSpPr>
            <p:nvPr/>
          </p:nvSpPr>
          <p:spPr bwMode="auto">
            <a:xfrm>
              <a:off x="4719833" y="60338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8" name="Oval 3082"/>
            <p:cNvSpPr>
              <a:spLocks noChangeArrowheads="1"/>
            </p:cNvSpPr>
            <p:nvPr/>
          </p:nvSpPr>
          <p:spPr bwMode="auto">
            <a:xfrm>
              <a:off x="4723770" y="60800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59" name="Oval 3083"/>
            <p:cNvSpPr>
              <a:spLocks noChangeArrowheads="1"/>
            </p:cNvSpPr>
            <p:nvPr/>
          </p:nvSpPr>
          <p:spPr bwMode="auto">
            <a:xfrm>
              <a:off x="4726723" y="60702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0" name="Oval 3084"/>
            <p:cNvSpPr>
              <a:spLocks noChangeArrowheads="1"/>
            </p:cNvSpPr>
            <p:nvPr/>
          </p:nvSpPr>
          <p:spPr bwMode="auto">
            <a:xfrm>
              <a:off x="4730660" y="60348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1" name="Oval 3085"/>
            <p:cNvSpPr>
              <a:spLocks noChangeArrowheads="1"/>
            </p:cNvSpPr>
            <p:nvPr/>
          </p:nvSpPr>
          <p:spPr bwMode="auto">
            <a:xfrm>
              <a:off x="4734597" y="60141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2" name="Oval 3086"/>
            <p:cNvSpPr>
              <a:spLocks noChangeArrowheads="1"/>
            </p:cNvSpPr>
            <p:nvPr/>
          </p:nvSpPr>
          <p:spPr bwMode="auto">
            <a:xfrm>
              <a:off x="4738534" y="59855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3" name="Oval 3087"/>
            <p:cNvSpPr>
              <a:spLocks noChangeArrowheads="1"/>
            </p:cNvSpPr>
            <p:nvPr/>
          </p:nvSpPr>
          <p:spPr bwMode="auto">
            <a:xfrm>
              <a:off x="4742471" y="600823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4" name="Oval 3088"/>
            <p:cNvSpPr>
              <a:spLocks noChangeArrowheads="1"/>
            </p:cNvSpPr>
            <p:nvPr/>
          </p:nvSpPr>
          <p:spPr bwMode="auto">
            <a:xfrm>
              <a:off x="4746408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5" name="Oval 3089"/>
            <p:cNvSpPr>
              <a:spLocks noChangeArrowheads="1"/>
            </p:cNvSpPr>
            <p:nvPr/>
          </p:nvSpPr>
          <p:spPr bwMode="auto">
            <a:xfrm>
              <a:off x="4750345" y="60141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6" name="Oval 3090"/>
            <p:cNvSpPr>
              <a:spLocks noChangeArrowheads="1"/>
            </p:cNvSpPr>
            <p:nvPr/>
          </p:nvSpPr>
          <p:spPr bwMode="auto">
            <a:xfrm>
              <a:off x="4753297" y="599838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7" name="Oval 3091"/>
            <p:cNvSpPr>
              <a:spLocks noChangeArrowheads="1"/>
            </p:cNvSpPr>
            <p:nvPr/>
          </p:nvSpPr>
          <p:spPr bwMode="auto">
            <a:xfrm>
              <a:off x="4757234" y="600823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8" name="Oval 3092"/>
            <p:cNvSpPr>
              <a:spLocks noChangeArrowheads="1"/>
            </p:cNvSpPr>
            <p:nvPr/>
          </p:nvSpPr>
          <p:spPr bwMode="auto">
            <a:xfrm>
              <a:off x="4761171" y="604956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69" name="Oval 3093"/>
            <p:cNvSpPr>
              <a:spLocks noChangeArrowheads="1"/>
            </p:cNvSpPr>
            <p:nvPr/>
          </p:nvSpPr>
          <p:spPr bwMode="auto">
            <a:xfrm>
              <a:off x="4765108" y="60741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0" name="Oval 3094"/>
            <p:cNvSpPr>
              <a:spLocks noChangeArrowheads="1"/>
            </p:cNvSpPr>
            <p:nvPr/>
          </p:nvSpPr>
          <p:spPr bwMode="auto">
            <a:xfrm>
              <a:off x="4769045" y="60269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1" name="Oval 3095"/>
            <p:cNvSpPr>
              <a:spLocks noChangeArrowheads="1"/>
            </p:cNvSpPr>
            <p:nvPr/>
          </p:nvSpPr>
          <p:spPr bwMode="auto">
            <a:xfrm>
              <a:off x="4772982" y="603874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2" name="Oval 3096"/>
            <p:cNvSpPr>
              <a:spLocks noChangeArrowheads="1"/>
            </p:cNvSpPr>
            <p:nvPr/>
          </p:nvSpPr>
          <p:spPr bwMode="auto">
            <a:xfrm>
              <a:off x="4776919" y="60535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3" name="Oval 3097"/>
            <p:cNvSpPr>
              <a:spLocks noChangeArrowheads="1"/>
            </p:cNvSpPr>
            <p:nvPr/>
          </p:nvSpPr>
          <p:spPr bwMode="auto">
            <a:xfrm>
              <a:off x="4779873" y="605941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4" name="Oval 3098"/>
            <p:cNvSpPr>
              <a:spLocks noChangeArrowheads="1"/>
            </p:cNvSpPr>
            <p:nvPr/>
          </p:nvSpPr>
          <p:spPr bwMode="auto">
            <a:xfrm>
              <a:off x="4783810" y="6040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5" name="Oval 3099"/>
            <p:cNvSpPr>
              <a:spLocks noChangeArrowheads="1"/>
            </p:cNvSpPr>
            <p:nvPr/>
          </p:nvSpPr>
          <p:spPr bwMode="auto">
            <a:xfrm>
              <a:off x="4787747" y="602102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6" name="Oval 3100"/>
            <p:cNvSpPr>
              <a:spLocks noChangeArrowheads="1"/>
            </p:cNvSpPr>
            <p:nvPr/>
          </p:nvSpPr>
          <p:spPr bwMode="auto">
            <a:xfrm>
              <a:off x="4791684" y="601708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7" name="Oval 3101"/>
            <p:cNvSpPr>
              <a:spLocks noChangeArrowheads="1"/>
            </p:cNvSpPr>
            <p:nvPr/>
          </p:nvSpPr>
          <p:spPr bwMode="auto">
            <a:xfrm>
              <a:off x="4795621" y="60397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8" name="Oval 3102"/>
            <p:cNvSpPr>
              <a:spLocks noChangeArrowheads="1"/>
            </p:cNvSpPr>
            <p:nvPr/>
          </p:nvSpPr>
          <p:spPr bwMode="auto">
            <a:xfrm>
              <a:off x="4799558" y="606236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79" name="Oval 3103"/>
            <p:cNvSpPr>
              <a:spLocks noChangeArrowheads="1"/>
            </p:cNvSpPr>
            <p:nvPr/>
          </p:nvSpPr>
          <p:spPr bwMode="auto">
            <a:xfrm>
              <a:off x="4803495" y="606925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0" name="Oval 3104"/>
            <p:cNvSpPr>
              <a:spLocks noChangeArrowheads="1"/>
            </p:cNvSpPr>
            <p:nvPr/>
          </p:nvSpPr>
          <p:spPr bwMode="auto">
            <a:xfrm>
              <a:off x="4806447" y="60613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1" name="Oval 3105"/>
            <p:cNvSpPr>
              <a:spLocks noChangeArrowheads="1"/>
            </p:cNvSpPr>
            <p:nvPr/>
          </p:nvSpPr>
          <p:spPr bwMode="auto">
            <a:xfrm>
              <a:off x="4810384" y="6052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2" name="Oval 3106"/>
            <p:cNvSpPr>
              <a:spLocks noChangeArrowheads="1"/>
            </p:cNvSpPr>
            <p:nvPr/>
          </p:nvSpPr>
          <p:spPr bwMode="auto">
            <a:xfrm>
              <a:off x="4814321" y="603775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3" name="Oval 3107"/>
            <p:cNvSpPr>
              <a:spLocks noChangeArrowheads="1"/>
            </p:cNvSpPr>
            <p:nvPr/>
          </p:nvSpPr>
          <p:spPr bwMode="auto">
            <a:xfrm>
              <a:off x="4818258" y="60574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4" name="Oval 3108"/>
            <p:cNvSpPr>
              <a:spLocks noChangeArrowheads="1"/>
            </p:cNvSpPr>
            <p:nvPr/>
          </p:nvSpPr>
          <p:spPr bwMode="auto">
            <a:xfrm>
              <a:off x="4822195" y="60810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5" name="Oval 3109"/>
            <p:cNvSpPr>
              <a:spLocks noChangeArrowheads="1"/>
            </p:cNvSpPr>
            <p:nvPr/>
          </p:nvSpPr>
          <p:spPr bwMode="auto">
            <a:xfrm>
              <a:off x="4826132" y="60909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6" name="Oval 3110"/>
            <p:cNvSpPr>
              <a:spLocks noChangeArrowheads="1"/>
            </p:cNvSpPr>
            <p:nvPr/>
          </p:nvSpPr>
          <p:spPr bwMode="auto">
            <a:xfrm>
              <a:off x="4830069" y="607515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7" name="Oval 3111"/>
            <p:cNvSpPr>
              <a:spLocks noChangeArrowheads="1"/>
            </p:cNvSpPr>
            <p:nvPr/>
          </p:nvSpPr>
          <p:spPr bwMode="auto">
            <a:xfrm>
              <a:off x="4833022" y="6060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8" name="Oval 3112"/>
            <p:cNvSpPr>
              <a:spLocks noChangeArrowheads="1"/>
            </p:cNvSpPr>
            <p:nvPr/>
          </p:nvSpPr>
          <p:spPr bwMode="auto">
            <a:xfrm>
              <a:off x="4836959" y="60633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89" name="Oval 3113"/>
            <p:cNvSpPr>
              <a:spLocks noChangeArrowheads="1"/>
            </p:cNvSpPr>
            <p:nvPr/>
          </p:nvSpPr>
          <p:spPr bwMode="auto">
            <a:xfrm>
              <a:off x="4840896" y="606630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0" name="Oval 3114"/>
            <p:cNvSpPr>
              <a:spLocks noChangeArrowheads="1"/>
            </p:cNvSpPr>
            <p:nvPr/>
          </p:nvSpPr>
          <p:spPr bwMode="auto">
            <a:xfrm>
              <a:off x="4844833" y="608795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1" name="Oval 3115"/>
            <p:cNvSpPr>
              <a:spLocks noChangeArrowheads="1"/>
            </p:cNvSpPr>
            <p:nvPr/>
          </p:nvSpPr>
          <p:spPr bwMode="auto">
            <a:xfrm>
              <a:off x="4848770" y="60702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2" name="Oval 3116"/>
            <p:cNvSpPr>
              <a:spLocks noChangeArrowheads="1"/>
            </p:cNvSpPr>
            <p:nvPr/>
          </p:nvSpPr>
          <p:spPr bwMode="auto">
            <a:xfrm>
              <a:off x="4852707" y="60731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3" name="Oval 3117"/>
            <p:cNvSpPr>
              <a:spLocks noChangeArrowheads="1"/>
            </p:cNvSpPr>
            <p:nvPr/>
          </p:nvSpPr>
          <p:spPr bwMode="auto">
            <a:xfrm>
              <a:off x="4856644" y="608106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4" name="Oval 3118"/>
            <p:cNvSpPr>
              <a:spLocks noChangeArrowheads="1"/>
            </p:cNvSpPr>
            <p:nvPr/>
          </p:nvSpPr>
          <p:spPr bwMode="auto">
            <a:xfrm>
              <a:off x="4859596" y="60771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5" name="Oval 3119"/>
            <p:cNvSpPr>
              <a:spLocks noChangeArrowheads="1"/>
            </p:cNvSpPr>
            <p:nvPr/>
          </p:nvSpPr>
          <p:spPr bwMode="auto">
            <a:xfrm>
              <a:off x="4864518" y="606334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6" name="Oval 3120"/>
            <p:cNvSpPr>
              <a:spLocks noChangeArrowheads="1"/>
            </p:cNvSpPr>
            <p:nvPr/>
          </p:nvSpPr>
          <p:spPr bwMode="auto">
            <a:xfrm>
              <a:off x="4867470" y="606630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7" name="Oval 3121"/>
            <p:cNvSpPr>
              <a:spLocks noChangeArrowheads="1"/>
            </p:cNvSpPr>
            <p:nvPr/>
          </p:nvSpPr>
          <p:spPr bwMode="auto">
            <a:xfrm>
              <a:off x="4871407" y="60948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8" name="Oval 3122"/>
            <p:cNvSpPr>
              <a:spLocks noChangeArrowheads="1"/>
            </p:cNvSpPr>
            <p:nvPr/>
          </p:nvSpPr>
          <p:spPr bwMode="auto">
            <a:xfrm>
              <a:off x="4875344" y="60899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599" name="Oval 3123"/>
            <p:cNvSpPr>
              <a:spLocks noChangeArrowheads="1"/>
            </p:cNvSpPr>
            <p:nvPr/>
          </p:nvSpPr>
          <p:spPr bwMode="auto">
            <a:xfrm>
              <a:off x="4879281" y="608893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0" name="Oval 3124"/>
            <p:cNvSpPr>
              <a:spLocks noChangeArrowheads="1"/>
            </p:cNvSpPr>
            <p:nvPr/>
          </p:nvSpPr>
          <p:spPr bwMode="auto">
            <a:xfrm>
              <a:off x="4883218" y="608303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1" name="Oval 3125"/>
            <p:cNvSpPr>
              <a:spLocks noChangeArrowheads="1"/>
            </p:cNvSpPr>
            <p:nvPr/>
          </p:nvSpPr>
          <p:spPr bwMode="auto">
            <a:xfrm>
              <a:off x="4887155" y="60761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2" name="Oval 3126"/>
            <p:cNvSpPr>
              <a:spLocks noChangeArrowheads="1"/>
            </p:cNvSpPr>
            <p:nvPr/>
          </p:nvSpPr>
          <p:spPr bwMode="auto">
            <a:xfrm>
              <a:off x="4891092" y="607023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3" name="Oval 3127"/>
            <p:cNvSpPr>
              <a:spLocks noChangeArrowheads="1"/>
            </p:cNvSpPr>
            <p:nvPr/>
          </p:nvSpPr>
          <p:spPr bwMode="auto">
            <a:xfrm>
              <a:off x="4894046" y="6076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4" name="Oval 3128"/>
            <p:cNvSpPr>
              <a:spLocks noChangeArrowheads="1"/>
            </p:cNvSpPr>
            <p:nvPr/>
          </p:nvSpPr>
          <p:spPr bwMode="auto">
            <a:xfrm>
              <a:off x="4897983" y="608303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5" name="Oval 3129"/>
            <p:cNvSpPr>
              <a:spLocks noChangeArrowheads="1"/>
            </p:cNvSpPr>
            <p:nvPr/>
          </p:nvSpPr>
          <p:spPr bwMode="auto">
            <a:xfrm>
              <a:off x="4901920" y="610468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6" name="Oval 3130"/>
            <p:cNvSpPr>
              <a:spLocks noChangeArrowheads="1"/>
            </p:cNvSpPr>
            <p:nvPr/>
          </p:nvSpPr>
          <p:spPr bwMode="auto">
            <a:xfrm>
              <a:off x="4905857" y="60977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7" name="Oval 3131"/>
            <p:cNvSpPr>
              <a:spLocks noChangeArrowheads="1"/>
            </p:cNvSpPr>
            <p:nvPr/>
          </p:nvSpPr>
          <p:spPr bwMode="auto">
            <a:xfrm>
              <a:off x="4909794" y="60820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8" name="Oval 3132"/>
            <p:cNvSpPr>
              <a:spLocks noChangeArrowheads="1"/>
            </p:cNvSpPr>
            <p:nvPr/>
          </p:nvSpPr>
          <p:spPr bwMode="auto">
            <a:xfrm>
              <a:off x="4913731" y="609484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09" name="Oval 3133"/>
            <p:cNvSpPr>
              <a:spLocks noChangeArrowheads="1"/>
            </p:cNvSpPr>
            <p:nvPr/>
          </p:nvSpPr>
          <p:spPr bwMode="auto">
            <a:xfrm>
              <a:off x="4917668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0" name="Oval 3134"/>
            <p:cNvSpPr>
              <a:spLocks noChangeArrowheads="1"/>
            </p:cNvSpPr>
            <p:nvPr/>
          </p:nvSpPr>
          <p:spPr bwMode="auto">
            <a:xfrm>
              <a:off x="4920621" y="612043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1" name="Oval 3135"/>
            <p:cNvSpPr>
              <a:spLocks noChangeArrowheads="1"/>
            </p:cNvSpPr>
            <p:nvPr/>
          </p:nvSpPr>
          <p:spPr bwMode="auto">
            <a:xfrm>
              <a:off x="4924558" y="60909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2" name="Oval 3136"/>
            <p:cNvSpPr>
              <a:spLocks noChangeArrowheads="1"/>
            </p:cNvSpPr>
            <p:nvPr/>
          </p:nvSpPr>
          <p:spPr bwMode="auto">
            <a:xfrm>
              <a:off x="4928495" y="608204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3" name="Oval 3138"/>
            <p:cNvSpPr>
              <a:spLocks noChangeArrowheads="1"/>
            </p:cNvSpPr>
            <p:nvPr/>
          </p:nvSpPr>
          <p:spPr bwMode="auto">
            <a:xfrm>
              <a:off x="4932432" y="6099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4" name="Oval 3139"/>
            <p:cNvSpPr>
              <a:spLocks noChangeArrowheads="1"/>
            </p:cNvSpPr>
            <p:nvPr/>
          </p:nvSpPr>
          <p:spPr bwMode="auto">
            <a:xfrm>
              <a:off x="4936369" y="611452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5" name="Oval 3140"/>
            <p:cNvSpPr>
              <a:spLocks noChangeArrowheads="1"/>
            </p:cNvSpPr>
            <p:nvPr/>
          </p:nvSpPr>
          <p:spPr bwMode="auto">
            <a:xfrm>
              <a:off x="4940306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6" name="Oval 3141"/>
            <p:cNvSpPr>
              <a:spLocks noChangeArrowheads="1"/>
            </p:cNvSpPr>
            <p:nvPr/>
          </p:nvSpPr>
          <p:spPr bwMode="auto">
            <a:xfrm>
              <a:off x="4944243" y="612437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7" name="Oval 3142"/>
            <p:cNvSpPr>
              <a:spLocks noChangeArrowheads="1"/>
            </p:cNvSpPr>
            <p:nvPr/>
          </p:nvSpPr>
          <p:spPr bwMode="auto">
            <a:xfrm>
              <a:off x="4947196" y="61233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8" name="Oval 3143"/>
            <p:cNvSpPr>
              <a:spLocks noChangeArrowheads="1"/>
            </p:cNvSpPr>
            <p:nvPr/>
          </p:nvSpPr>
          <p:spPr bwMode="auto">
            <a:xfrm>
              <a:off x="4951133" y="61056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19" name="Oval 3144"/>
            <p:cNvSpPr>
              <a:spLocks noChangeArrowheads="1"/>
            </p:cNvSpPr>
            <p:nvPr/>
          </p:nvSpPr>
          <p:spPr bwMode="auto">
            <a:xfrm>
              <a:off x="4955070" y="609386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0" name="Oval 3145"/>
            <p:cNvSpPr>
              <a:spLocks noChangeArrowheads="1"/>
            </p:cNvSpPr>
            <p:nvPr/>
          </p:nvSpPr>
          <p:spPr bwMode="auto">
            <a:xfrm>
              <a:off x="4959007" y="6101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1" name="Oval 3146"/>
            <p:cNvSpPr>
              <a:spLocks noChangeArrowheads="1"/>
            </p:cNvSpPr>
            <p:nvPr/>
          </p:nvSpPr>
          <p:spPr bwMode="auto">
            <a:xfrm>
              <a:off x="4962944" y="60938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2" name="Oval 3147"/>
            <p:cNvSpPr>
              <a:spLocks noChangeArrowheads="1"/>
            </p:cNvSpPr>
            <p:nvPr/>
          </p:nvSpPr>
          <p:spPr bwMode="auto">
            <a:xfrm>
              <a:off x="4966881" y="60879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3" name="Oval 3148"/>
            <p:cNvSpPr>
              <a:spLocks noChangeArrowheads="1"/>
            </p:cNvSpPr>
            <p:nvPr/>
          </p:nvSpPr>
          <p:spPr bwMode="auto">
            <a:xfrm>
              <a:off x="4970818" y="608893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4" name="Oval 3149"/>
            <p:cNvSpPr>
              <a:spLocks noChangeArrowheads="1"/>
            </p:cNvSpPr>
            <p:nvPr/>
          </p:nvSpPr>
          <p:spPr bwMode="auto">
            <a:xfrm>
              <a:off x="4973770" y="60859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5" name="Oval 3150"/>
            <p:cNvSpPr>
              <a:spLocks noChangeArrowheads="1"/>
            </p:cNvSpPr>
            <p:nvPr/>
          </p:nvSpPr>
          <p:spPr bwMode="auto">
            <a:xfrm>
              <a:off x="4977707" y="609779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6" name="Oval 3151"/>
            <p:cNvSpPr>
              <a:spLocks noChangeArrowheads="1"/>
            </p:cNvSpPr>
            <p:nvPr/>
          </p:nvSpPr>
          <p:spPr bwMode="auto">
            <a:xfrm>
              <a:off x="4981644" y="61155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7" name="Oval 3152"/>
            <p:cNvSpPr>
              <a:spLocks noChangeArrowheads="1"/>
            </p:cNvSpPr>
            <p:nvPr/>
          </p:nvSpPr>
          <p:spPr bwMode="auto">
            <a:xfrm>
              <a:off x="4985581" y="61233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8" name="Oval 3153"/>
            <p:cNvSpPr>
              <a:spLocks noChangeArrowheads="1"/>
            </p:cNvSpPr>
            <p:nvPr/>
          </p:nvSpPr>
          <p:spPr bwMode="auto">
            <a:xfrm>
              <a:off x="4989518" y="611256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29" name="Oval 3154"/>
            <p:cNvSpPr>
              <a:spLocks noChangeArrowheads="1"/>
            </p:cNvSpPr>
            <p:nvPr/>
          </p:nvSpPr>
          <p:spPr bwMode="auto">
            <a:xfrm>
              <a:off x="4993455" y="60899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0" name="Oval 3155"/>
            <p:cNvSpPr>
              <a:spLocks noChangeArrowheads="1"/>
            </p:cNvSpPr>
            <p:nvPr/>
          </p:nvSpPr>
          <p:spPr bwMode="auto">
            <a:xfrm>
              <a:off x="4996408" y="610075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1" name="Oval 3156"/>
            <p:cNvSpPr>
              <a:spLocks noChangeArrowheads="1"/>
            </p:cNvSpPr>
            <p:nvPr/>
          </p:nvSpPr>
          <p:spPr bwMode="auto">
            <a:xfrm>
              <a:off x="5000345" y="61253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2" name="Oval 3157"/>
            <p:cNvSpPr>
              <a:spLocks noChangeArrowheads="1"/>
            </p:cNvSpPr>
            <p:nvPr/>
          </p:nvSpPr>
          <p:spPr bwMode="auto">
            <a:xfrm>
              <a:off x="5004282" y="612830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3" name="Oval 3158"/>
            <p:cNvSpPr>
              <a:spLocks noChangeArrowheads="1"/>
            </p:cNvSpPr>
            <p:nvPr/>
          </p:nvSpPr>
          <p:spPr bwMode="auto">
            <a:xfrm>
              <a:off x="5008219" y="613421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4" name="Oval 3159"/>
            <p:cNvSpPr>
              <a:spLocks noChangeArrowheads="1"/>
            </p:cNvSpPr>
            <p:nvPr/>
          </p:nvSpPr>
          <p:spPr bwMode="auto">
            <a:xfrm>
              <a:off x="5012156" y="61273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5" name="Oval 3160"/>
            <p:cNvSpPr>
              <a:spLocks noChangeArrowheads="1"/>
            </p:cNvSpPr>
            <p:nvPr/>
          </p:nvSpPr>
          <p:spPr bwMode="auto">
            <a:xfrm>
              <a:off x="5016093" y="611452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6" name="Oval 3161"/>
            <p:cNvSpPr>
              <a:spLocks noChangeArrowheads="1"/>
            </p:cNvSpPr>
            <p:nvPr/>
          </p:nvSpPr>
          <p:spPr bwMode="auto">
            <a:xfrm>
              <a:off x="5020030" y="609681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7" name="Oval 3162"/>
            <p:cNvSpPr>
              <a:spLocks noChangeArrowheads="1"/>
            </p:cNvSpPr>
            <p:nvPr/>
          </p:nvSpPr>
          <p:spPr bwMode="auto">
            <a:xfrm>
              <a:off x="5022983" y="610862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8" name="Oval 3163"/>
            <p:cNvSpPr>
              <a:spLocks noChangeArrowheads="1"/>
            </p:cNvSpPr>
            <p:nvPr/>
          </p:nvSpPr>
          <p:spPr bwMode="auto">
            <a:xfrm>
              <a:off x="5027904" y="611256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39" name="Oval 3164"/>
            <p:cNvSpPr>
              <a:spLocks noChangeArrowheads="1"/>
            </p:cNvSpPr>
            <p:nvPr/>
          </p:nvSpPr>
          <p:spPr bwMode="auto">
            <a:xfrm>
              <a:off x="5030857" y="612043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0" name="Oval 3165"/>
            <p:cNvSpPr>
              <a:spLocks noChangeArrowheads="1"/>
            </p:cNvSpPr>
            <p:nvPr/>
          </p:nvSpPr>
          <p:spPr bwMode="auto">
            <a:xfrm>
              <a:off x="5034794" y="611748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1" name="Oval 3166"/>
            <p:cNvSpPr>
              <a:spLocks noChangeArrowheads="1"/>
            </p:cNvSpPr>
            <p:nvPr/>
          </p:nvSpPr>
          <p:spPr bwMode="auto">
            <a:xfrm>
              <a:off x="5038731" y="61184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2" name="Oval 3167"/>
            <p:cNvSpPr>
              <a:spLocks noChangeArrowheads="1"/>
            </p:cNvSpPr>
            <p:nvPr/>
          </p:nvSpPr>
          <p:spPr bwMode="auto">
            <a:xfrm>
              <a:off x="5042668" y="611452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3" name="Oval 3168"/>
            <p:cNvSpPr>
              <a:spLocks noChangeArrowheads="1"/>
            </p:cNvSpPr>
            <p:nvPr/>
          </p:nvSpPr>
          <p:spPr bwMode="auto">
            <a:xfrm>
              <a:off x="5046605" y="610764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4" name="Oval 3169"/>
            <p:cNvSpPr>
              <a:spLocks noChangeArrowheads="1"/>
            </p:cNvSpPr>
            <p:nvPr/>
          </p:nvSpPr>
          <p:spPr bwMode="auto">
            <a:xfrm>
              <a:off x="5049558" y="608008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5" name="Oval 3170"/>
            <p:cNvSpPr>
              <a:spLocks noChangeArrowheads="1"/>
            </p:cNvSpPr>
            <p:nvPr/>
          </p:nvSpPr>
          <p:spPr bwMode="auto">
            <a:xfrm>
              <a:off x="5054479" y="607023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6" name="Oval 3171"/>
            <p:cNvSpPr>
              <a:spLocks noChangeArrowheads="1"/>
            </p:cNvSpPr>
            <p:nvPr/>
          </p:nvSpPr>
          <p:spPr bwMode="auto">
            <a:xfrm>
              <a:off x="5057432" y="604661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7" name="Oval 3172"/>
            <p:cNvSpPr>
              <a:spLocks noChangeArrowheads="1"/>
            </p:cNvSpPr>
            <p:nvPr/>
          </p:nvSpPr>
          <p:spPr bwMode="auto">
            <a:xfrm>
              <a:off x="5061369" y="60623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8" name="Oval 3173"/>
            <p:cNvSpPr>
              <a:spLocks noChangeArrowheads="1"/>
            </p:cNvSpPr>
            <p:nvPr/>
          </p:nvSpPr>
          <p:spPr bwMode="auto">
            <a:xfrm>
              <a:off x="5065306" y="60790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49" name="Oval 3174"/>
            <p:cNvSpPr>
              <a:spLocks noChangeArrowheads="1"/>
            </p:cNvSpPr>
            <p:nvPr/>
          </p:nvSpPr>
          <p:spPr bwMode="auto">
            <a:xfrm>
              <a:off x="5069243" y="60722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0" name="Oval 3175"/>
            <p:cNvSpPr>
              <a:spLocks noChangeArrowheads="1"/>
            </p:cNvSpPr>
            <p:nvPr/>
          </p:nvSpPr>
          <p:spPr bwMode="auto">
            <a:xfrm>
              <a:off x="5073180" y="605547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1" name="Oval 3176"/>
            <p:cNvSpPr>
              <a:spLocks noChangeArrowheads="1"/>
            </p:cNvSpPr>
            <p:nvPr/>
          </p:nvSpPr>
          <p:spPr bwMode="auto">
            <a:xfrm>
              <a:off x="5077117" y="60318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2" name="Oval 3177"/>
            <p:cNvSpPr>
              <a:spLocks noChangeArrowheads="1"/>
            </p:cNvSpPr>
            <p:nvPr/>
          </p:nvSpPr>
          <p:spPr bwMode="auto">
            <a:xfrm>
              <a:off x="5081054" y="60210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3" name="Oval 3178"/>
            <p:cNvSpPr>
              <a:spLocks noChangeArrowheads="1"/>
            </p:cNvSpPr>
            <p:nvPr/>
          </p:nvSpPr>
          <p:spPr bwMode="auto">
            <a:xfrm>
              <a:off x="5084006" y="601512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4" name="Oval 3179"/>
            <p:cNvSpPr>
              <a:spLocks noChangeArrowheads="1"/>
            </p:cNvSpPr>
            <p:nvPr/>
          </p:nvSpPr>
          <p:spPr bwMode="auto">
            <a:xfrm>
              <a:off x="5087943" y="60318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5" name="Oval 3180"/>
            <p:cNvSpPr>
              <a:spLocks noChangeArrowheads="1"/>
            </p:cNvSpPr>
            <p:nvPr/>
          </p:nvSpPr>
          <p:spPr bwMode="auto">
            <a:xfrm>
              <a:off x="5091880" y="60170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6" name="Oval 3181"/>
            <p:cNvSpPr>
              <a:spLocks noChangeArrowheads="1"/>
            </p:cNvSpPr>
            <p:nvPr/>
          </p:nvSpPr>
          <p:spPr bwMode="auto">
            <a:xfrm>
              <a:off x="5095817" y="59924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7" name="Oval 3182"/>
            <p:cNvSpPr>
              <a:spLocks noChangeArrowheads="1"/>
            </p:cNvSpPr>
            <p:nvPr/>
          </p:nvSpPr>
          <p:spPr bwMode="auto">
            <a:xfrm>
              <a:off x="5099754" y="597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8" name="Oval 3183"/>
            <p:cNvSpPr>
              <a:spLocks noChangeArrowheads="1"/>
            </p:cNvSpPr>
            <p:nvPr/>
          </p:nvSpPr>
          <p:spPr bwMode="auto">
            <a:xfrm>
              <a:off x="5103691" y="597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59" name="Oval 3184"/>
            <p:cNvSpPr>
              <a:spLocks noChangeArrowheads="1"/>
            </p:cNvSpPr>
            <p:nvPr/>
          </p:nvSpPr>
          <p:spPr bwMode="auto">
            <a:xfrm>
              <a:off x="5107628" y="597378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0" name="Oval 3185"/>
            <p:cNvSpPr>
              <a:spLocks noChangeArrowheads="1"/>
            </p:cNvSpPr>
            <p:nvPr/>
          </p:nvSpPr>
          <p:spPr bwMode="auto">
            <a:xfrm>
              <a:off x="5110581" y="59895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1" name="Oval 3186"/>
            <p:cNvSpPr>
              <a:spLocks noChangeArrowheads="1"/>
            </p:cNvSpPr>
            <p:nvPr/>
          </p:nvSpPr>
          <p:spPr bwMode="auto">
            <a:xfrm>
              <a:off x="5114518" y="597378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2" name="Oval 3187"/>
            <p:cNvSpPr>
              <a:spLocks noChangeArrowheads="1"/>
            </p:cNvSpPr>
            <p:nvPr/>
          </p:nvSpPr>
          <p:spPr bwMode="auto">
            <a:xfrm>
              <a:off x="5118455" y="593342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3" name="Oval 3188"/>
            <p:cNvSpPr>
              <a:spLocks noChangeArrowheads="1"/>
            </p:cNvSpPr>
            <p:nvPr/>
          </p:nvSpPr>
          <p:spPr bwMode="auto">
            <a:xfrm>
              <a:off x="5122392" y="5953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4" name="Oval 3189"/>
            <p:cNvSpPr>
              <a:spLocks noChangeArrowheads="1"/>
            </p:cNvSpPr>
            <p:nvPr/>
          </p:nvSpPr>
          <p:spPr bwMode="auto">
            <a:xfrm>
              <a:off x="5126329" y="597476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5" name="Oval 3190"/>
            <p:cNvSpPr>
              <a:spLocks noChangeArrowheads="1"/>
            </p:cNvSpPr>
            <p:nvPr/>
          </p:nvSpPr>
          <p:spPr bwMode="auto">
            <a:xfrm>
              <a:off x="5130266" y="595508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6" name="Oval 3191"/>
            <p:cNvSpPr>
              <a:spLocks noChangeArrowheads="1"/>
            </p:cNvSpPr>
            <p:nvPr/>
          </p:nvSpPr>
          <p:spPr bwMode="auto">
            <a:xfrm>
              <a:off x="5134203" y="59590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7" name="Oval 3192"/>
            <p:cNvSpPr>
              <a:spLocks noChangeArrowheads="1"/>
            </p:cNvSpPr>
            <p:nvPr/>
          </p:nvSpPr>
          <p:spPr bwMode="auto">
            <a:xfrm>
              <a:off x="5137156" y="593047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8" name="Oval 3193"/>
            <p:cNvSpPr>
              <a:spLocks noChangeArrowheads="1"/>
            </p:cNvSpPr>
            <p:nvPr/>
          </p:nvSpPr>
          <p:spPr bwMode="auto">
            <a:xfrm>
              <a:off x="5141093" y="59088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69" name="Oval 3194"/>
            <p:cNvSpPr>
              <a:spLocks noChangeArrowheads="1"/>
            </p:cNvSpPr>
            <p:nvPr/>
          </p:nvSpPr>
          <p:spPr bwMode="auto">
            <a:xfrm>
              <a:off x="5145030" y="591177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0" name="Oval 3195"/>
            <p:cNvSpPr>
              <a:spLocks noChangeArrowheads="1"/>
            </p:cNvSpPr>
            <p:nvPr/>
          </p:nvSpPr>
          <p:spPr bwMode="auto">
            <a:xfrm>
              <a:off x="5148967" y="59196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1" name="Oval 3196"/>
            <p:cNvSpPr>
              <a:spLocks noChangeArrowheads="1"/>
            </p:cNvSpPr>
            <p:nvPr/>
          </p:nvSpPr>
          <p:spPr bwMode="auto">
            <a:xfrm>
              <a:off x="5152904" y="59029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2" name="Oval 3197"/>
            <p:cNvSpPr>
              <a:spLocks noChangeArrowheads="1"/>
            </p:cNvSpPr>
            <p:nvPr/>
          </p:nvSpPr>
          <p:spPr bwMode="auto">
            <a:xfrm>
              <a:off x="5156841" y="58537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3" name="Oval 3198"/>
            <p:cNvSpPr>
              <a:spLocks noChangeArrowheads="1"/>
            </p:cNvSpPr>
            <p:nvPr/>
          </p:nvSpPr>
          <p:spPr bwMode="auto">
            <a:xfrm>
              <a:off x="5160778" y="581236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4" name="Oval 3199"/>
            <p:cNvSpPr>
              <a:spLocks noChangeArrowheads="1"/>
            </p:cNvSpPr>
            <p:nvPr/>
          </p:nvSpPr>
          <p:spPr bwMode="auto">
            <a:xfrm>
              <a:off x="5163731" y="580645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5" name="Oval 3200"/>
            <p:cNvSpPr>
              <a:spLocks noChangeArrowheads="1"/>
            </p:cNvSpPr>
            <p:nvPr/>
          </p:nvSpPr>
          <p:spPr bwMode="auto">
            <a:xfrm>
              <a:off x="5167668" y="58222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6" name="Oval 3201"/>
            <p:cNvSpPr>
              <a:spLocks noChangeArrowheads="1"/>
            </p:cNvSpPr>
            <p:nvPr/>
          </p:nvSpPr>
          <p:spPr bwMode="auto">
            <a:xfrm>
              <a:off x="5171605" y="580055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7" name="Oval 3202"/>
            <p:cNvSpPr>
              <a:spLocks noChangeArrowheads="1"/>
            </p:cNvSpPr>
            <p:nvPr/>
          </p:nvSpPr>
          <p:spPr bwMode="auto">
            <a:xfrm>
              <a:off x="5175542" y="57611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8" name="Oval 3203"/>
            <p:cNvSpPr>
              <a:spLocks noChangeArrowheads="1"/>
            </p:cNvSpPr>
            <p:nvPr/>
          </p:nvSpPr>
          <p:spPr bwMode="auto">
            <a:xfrm>
              <a:off x="5179479" y="574937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79" name="Oval 3204"/>
            <p:cNvSpPr>
              <a:spLocks noChangeArrowheads="1"/>
            </p:cNvSpPr>
            <p:nvPr/>
          </p:nvSpPr>
          <p:spPr bwMode="auto">
            <a:xfrm>
              <a:off x="5183416" y="57287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0" name="Oval 3205"/>
            <p:cNvSpPr>
              <a:spLocks noChangeArrowheads="1"/>
            </p:cNvSpPr>
            <p:nvPr/>
          </p:nvSpPr>
          <p:spPr bwMode="auto">
            <a:xfrm>
              <a:off x="5187353" y="56981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1" name="Oval 3206"/>
            <p:cNvSpPr>
              <a:spLocks noChangeArrowheads="1"/>
            </p:cNvSpPr>
            <p:nvPr/>
          </p:nvSpPr>
          <p:spPr bwMode="auto">
            <a:xfrm>
              <a:off x="5191290" y="564799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2" name="Oval 3207"/>
            <p:cNvSpPr>
              <a:spLocks noChangeArrowheads="1"/>
            </p:cNvSpPr>
            <p:nvPr/>
          </p:nvSpPr>
          <p:spPr bwMode="auto">
            <a:xfrm>
              <a:off x="5194242" y="563913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3" name="Oval 3208"/>
            <p:cNvSpPr>
              <a:spLocks noChangeArrowheads="1"/>
            </p:cNvSpPr>
            <p:nvPr/>
          </p:nvSpPr>
          <p:spPr bwMode="auto">
            <a:xfrm>
              <a:off x="5198179" y="562437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4" name="Oval 3209"/>
            <p:cNvSpPr>
              <a:spLocks noChangeArrowheads="1"/>
            </p:cNvSpPr>
            <p:nvPr/>
          </p:nvSpPr>
          <p:spPr bwMode="auto">
            <a:xfrm>
              <a:off x="5202116" y="557417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5" name="Oval 3210"/>
            <p:cNvSpPr>
              <a:spLocks noChangeArrowheads="1"/>
            </p:cNvSpPr>
            <p:nvPr/>
          </p:nvSpPr>
          <p:spPr bwMode="auto">
            <a:xfrm>
              <a:off x="5206053" y="54826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6" name="Oval 3211"/>
            <p:cNvSpPr>
              <a:spLocks noChangeArrowheads="1"/>
            </p:cNvSpPr>
            <p:nvPr/>
          </p:nvSpPr>
          <p:spPr bwMode="auto">
            <a:xfrm>
              <a:off x="5209990" y="54570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7" name="Oval 3212"/>
            <p:cNvSpPr>
              <a:spLocks noChangeArrowheads="1"/>
            </p:cNvSpPr>
            <p:nvPr/>
          </p:nvSpPr>
          <p:spPr bwMode="auto">
            <a:xfrm>
              <a:off x="5213927" y="54718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8" name="Oval 3213"/>
            <p:cNvSpPr>
              <a:spLocks noChangeArrowheads="1"/>
            </p:cNvSpPr>
            <p:nvPr/>
          </p:nvSpPr>
          <p:spPr bwMode="auto">
            <a:xfrm>
              <a:off x="5217864" y="54698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89" name="Oval 3214"/>
            <p:cNvSpPr>
              <a:spLocks noChangeArrowheads="1"/>
            </p:cNvSpPr>
            <p:nvPr/>
          </p:nvSpPr>
          <p:spPr bwMode="auto">
            <a:xfrm>
              <a:off x="5220817" y="549051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0" name="Oval 3215"/>
            <p:cNvSpPr>
              <a:spLocks noChangeArrowheads="1"/>
            </p:cNvSpPr>
            <p:nvPr/>
          </p:nvSpPr>
          <p:spPr bwMode="auto">
            <a:xfrm>
              <a:off x="5224754" y="54708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1" name="Oval 3216"/>
            <p:cNvSpPr>
              <a:spLocks noChangeArrowheads="1"/>
            </p:cNvSpPr>
            <p:nvPr/>
          </p:nvSpPr>
          <p:spPr bwMode="auto">
            <a:xfrm>
              <a:off x="5228691" y="545901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2" name="Oval 3217"/>
            <p:cNvSpPr>
              <a:spLocks noChangeArrowheads="1"/>
            </p:cNvSpPr>
            <p:nvPr/>
          </p:nvSpPr>
          <p:spPr bwMode="auto">
            <a:xfrm>
              <a:off x="5232628" y="546984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3" name="Oval 3218"/>
            <p:cNvSpPr>
              <a:spLocks noChangeArrowheads="1"/>
            </p:cNvSpPr>
            <p:nvPr/>
          </p:nvSpPr>
          <p:spPr bwMode="auto">
            <a:xfrm>
              <a:off x="5236565" y="54413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4" name="Oval 3219"/>
            <p:cNvSpPr>
              <a:spLocks noChangeArrowheads="1"/>
            </p:cNvSpPr>
            <p:nvPr/>
          </p:nvSpPr>
          <p:spPr bwMode="auto">
            <a:xfrm>
              <a:off x="5240502" y="544622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5" name="Oval 3220"/>
            <p:cNvSpPr>
              <a:spLocks noChangeArrowheads="1"/>
            </p:cNvSpPr>
            <p:nvPr/>
          </p:nvSpPr>
          <p:spPr bwMode="auto">
            <a:xfrm>
              <a:off x="5244439" y="548657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6" name="Oval 3221"/>
            <p:cNvSpPr>
              <a:spLocks noChangeArrowheads="1"/>
            </p:cNvSpPr>
            <p:nvPr/>
          </p:nvSpPr>
          <p:spPr bwMode="auto">
            <a:xfrm>
              <a:off x="5247392" y="55515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7" name="Oval 3222"/>
            <p:cNvSpPr>
              <a:spLocks noChangeArrowheads="1"/>
            </p:cNvSpPr>
            <p:nvPr/>
          </p:nvSpPr>
          <p:spPr bwMode="auto">
            <a:xfrm>
              <a:off x="5251329" y="558205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8" name="Oval 3223"/>
            <p:cNvSpPr>
              <a:spLocks noChangeArrowheads="1"/>
            </p:cNvSpPr>
            <p:nvPr/>
          </p:nvSpPr>
          <p:spPr bwMode="auto">
            <a:xfrm>
              <a:off x="5255266" y="563224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699" name="Oval 3224"/>
            <p:cNvSpPr>
              <a:spLocks noChangeArrowheads="1"/>
            </p:cNvSpPr>
            <p:nvPr/>
          </p:nvSpPr>
          <p:spPr bwMode="auto">
            <a:xfrm>
              <a:off x="5259203" y="565980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0" name="Oval 3225"/>
            <p:cNvSpPr>
              <a:spLocks noChangeArrowheads="1"/>
            </p:cNvSpPr>
            <p:nvPr/>
          </p:nvSpPr>
          <p:spPr bwMode="auto">
            <a:xfrm>
              <a:off x="5263140" y="57070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1" name="Oval 3226"/>
            <p:cNvSpPr>
              <a:spLocks noChangeArrowheads="1"/>
            </p:cNvSpPr>
            <p:nvPr/>
          </p:nvSpPr>
          <p:spPr bwMode="auto">
            <a:xfrm>
              <a:off x="5267077" y="57710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2" name="Oval 3227"/>
            <p:cNvSpPr>
              <a:spLocks noChangeArrowheads="1"/>
            </p:cNvSpPr>
            <p:nvPr/>
          </p:nvSpPr>
          <p:spPr bwMode="auto">
            <a:xfrm>
              <a:off x="5271014" y="586059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3" name="Oval 3228"/>
            <p:cNvSpPr>
              <a:spLocks noChangeArrowheads="1"/>
            </p:cNvSpPr>
            <p:nvPr/>
          </p:nvSpPr>
          <p:spPr bwMode="auto">
            <a:xfrm>
              <a:off x="5273967" y="588126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4" name="Oval 3229"/>
            <p:cNvSpPr>
              <a:spLocks noChangeArrowheads="1"/>
            </p:cNvSpPr>
            <p:nvPr/>
          </p:nvSpPr>
          <p:spPr bwMode="auto">
            <a:xfrm>
              <a:off x="5277904" y="58802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5" name="Oval 3230"/>
            <p:cNvSpPr>
              <a:spLocks noChangeArrowheads="1"/>
            </p:cNvSpPr>
            <p:nvPr/>
          </p:nvSpPr>
          <p:spPr bwMode="auto">
            <a:xfrm>
              <a:off x="5281841" y="590291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6" name="Oval 3231"/>
            <p:cNvSpPr>
              <a:spLocks noChangeArrowheads="1"/>
            </p:cNvSpPr>
            <p:nvPr/>
          </p:nvSpPr>
          <p:spPr bwMode="auto">
            <a:xfrm>
              <a:off x="5285778" y="596000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7" name="Oval 3232"/>
            <p:cNvSpPr>
              <a:spLocks noChangeArrowheads="1"/>
            </p:cNvSpPr>
            <p:nvPr/>
          </p:nvSpPr>
          <p:spPr bwMode="auto">
            <a:xfrm>
              <a:off x="5289715" y="599543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8" name="Oval 3233"/>
            <p:cNvSpPr>
              <a:spLocks noChangeArrowheads="1"/>
            </p:cNvSpPr>
            <p:nvPr/>
          </p:nvSpPr>
          <p:spPr bwMode="auto">
            <a:xfrm>
              <a:off x="5293652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09" name="Oval 3234"/>
            <p:cNvSpPr>
              <a:spLocks noChangeArrowheads="1"/>
            </p:cNvSpPr>
            <p:nvPr/>
          </p:nvSpPr>
          <p:spPr bwMode="auto">
            <a:xfrm>
              <a:off x="5297589" y="606236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0" name="Oval 3235"/>
            <p:cNvSpPr>
              <a:spLocks noChangeArrowheads="1"/>
            </p:cNvSpPr>
            <p:nvPr/>
          </p:nvSpPr>
          <p:spPr bwMode="auto">
            <a:xfrm>
              <a:off x="5300541" y="607220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1" name="Oval 3236"/>
            <p:cNvSpPr>
              <a:spLocks noChangeArrowheads="1"/>
            </p:cNvSpPr>
            <p:nvPr/>
          </p:nvSpPr>
          <p:spPr bwMode="auto">
            <a:xfrm>
              <a:off x="5304478" y="60968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2" name="Oval 3237"/>
            <p:cNvSpPr>
              <a:spLocks noChangeArrowheads="1"/>
            </p:cNvSpPr>
            <p:nvPr/>
          </p:nvSpPr>
          <p:spPr bwMode="auto">
            <a:xfrm>
              <a:off x="5308415" y="612929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3" name="Oval 3238"/>
            <p:cNvSpPr>
              <a:spLocks noChangeArrowheads="1"/>
            </p:cNvSpPr>
            <p:nvPr/>
          </p:nvSpPr>
          <p:spPr bwMode="auto">
            <a:xfrm>
              <a:off x="5312352" y="61548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4" name="Oval 3239"/>
            <p:cNvSpPr>
              <a:spLocks noChangeArrowheads="1"/>
            </p:cNvSpPr>
            <p:nvPr/>
          </p:nvSpPr>
          <p:spPr bwMode="auto">
            <a:xfrm>
              <a:off x="5316289" y="616472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5" name="Oval 3240"/>
            <p:cNvSpPr>
              <a:spLocks noChangeArrowheads="1"/>
            </p:cNvSpPr>
            <p:nvPr/>
          </p:nvSpPr>
          <p:spPr bwMode="auto">
            <a:xfrm>
              <a:off x="5320226" y="617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6" name="Oval 3241"/>
            <p:cNvSpPr>
              <a:spLocks noChangeArrowheads="1"/>
            </p:cNvSpPr>
            <p:nvPr/>
          </p:nvSpPr>
          <p:spPr bwMode="auto">
            <a:xfrm>
              <a:off x="5324163" y="61903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7" name="Oval 3242"/>
            <p:cNvSpPr>
              <a:spLocks noChangeArrowheads="1"/>
            </p:cNvSpPr>
            <p:nvPr/>
          </p:nvSpPr>
          <p:spPr bwMode="auto">
            <a:xfrm>
              <a:off x="5327116" y="62021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8" name="Oval 3243"/>
            <p:cNvSpPr>
              <a:spLocks noChangeArrowheads="1"/>
            </p:cNvSpPr>
            <p:nvPr/>
          </p:nvSpPr>
          <p:spPr bwMode="auto">
            <a:xfrm>
              <a:off x="5331053" y="6203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19" name="Oval 3244"/>
            <p:cNvSpPr>
              <a:spLocks noChangeArrowheads="1"/>
            </p:cNvSpPr>
            <p:nvPr/>
          </p:nvSpPr>
          <p:spPr bwMode="auto">
            <a:xfrm>
              <a:off x="5334990" y="621984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0" name="Oval 3245"/>
            <p:cNvSpPr>
              <a:spLocks noChangeArrowheads="1"/>
            </p:cNvSpPr>
            <p:nvPr/>
          </p:nvSpPr>
          <p:spPr bwMode="auto">
            <a:xfrm>
              <a:off x="5338927" y="623657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1" name="Oval 3246"/>
            <p:cNvSpPr>
              <a:spLocks noChangeArrowheads="1"/>
            </p:cNvSpPr>
            <p:nvPr/>
          </p:nvSpPr>
          <p:spPr bwMode="auto">
            <a:xfrm>
              <a:off x="5342864" y="62533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2" name="Oval 3247"/>
            <p:cNvSpPr>
              <a:spLocks noChangeArrowheads="1"/>
            </p:cNvSpPr>
            <p:nvPr/>
          </p:nvSpPr>
          <p:spPr bwMode="auto">
            <a:xfrm>
              <a:off x="5346801" y="62749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3" name="Oval 3248"/>
            <p:cNvSpPr>
              <a:spLocks noChangeArrowheads="1"/>
            </p:cNvSpPr>
            <p:nvPr/>
          </p:nvSpPr>
          <p:spPr bwMode="auto">
            <a:xfrm>
              <a:off x="5350738" y="62818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4" name="Oval 3249"/>
            <p:cNvSpPr>
              <a:spLocks noChangeArrowheads="1"/>
            </p:cNvSpPr>
            <p:nvPr/>
          </p:nvSpPr>
          <p:spPr bwMode="auto">
            <a:xfrm>
              <a:off x="5353691" y="6291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5" name="Oval 3250"/>
            <p:cNvSpPr>
              <a:spLocks noChangeArrowheads="1"/>
            </p:cNvSpPr>
            <p:nvPr/>
          </p:nvSpPr>
          <p:spPr bwMode="auto">
            <a:xfrm>
              <a:off x="5357628" y="6294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6" name="Oval 3251"/>
            <p:cNvSpPr>
              <a:spLocks noChangeArrowheads="1"/>
            </p:cNvSpPr>
            <p:nvPr/>
          </p:nvSpPr>
          <p:spPr bwMode="auto">
            <a:xfrm>
              <a:off x="5361565" y="6310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7" name="Oval 3252"/>
            <p:cNvSpPr>
              <a:spLocks noChangeArrowheads="1"/>
            </p:cNvSpPr>
            <p:nvPr/>
          </p:nvSpPr>
          <p:spPr bwMode="auto">
            <a:xfrm>
              <a:off x="5365502" y="631925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8" name="Oval 3253"/>
            <p:cNvSpPr>
              <a:spLocks noChangeArrowheads="1"/>
            </p:cNvSpPr>
            <p:nvPr/>
          </p:nvSpPr>
          <p:spPr bwMode="auto">
            <a:xfrm>
              <a:off x="5369439" y="6322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29" name="Oval 3254"/>
            <p:cNvSpPr>
              <a:spLocks noChangeArrowheads="1"/>
            </p:cNvSpPr>
            <p:nvPr/>
          </p:nvSpPr>
          <p:spPr bwMode="auto">
            <a:xfrm>
              <a:off x="5373376" y="633303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0" name="Oval 3255"/>
            <p:cNvSpPr>
              <a:spLocks noChangeArrowheads="1"/>
            </p:cNvSpPr>
            <p:nvPr/>
          </p:nvSpPr>
          <p:spPr bwMode="auto">
            <a:xfrm>
              <a:off x="5377313" y="633401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1" name="Oval 3256"/>
            <p:cNvSpPr>
              <a:spLocks noChangeArrowheads="1"/>
            </p:cNvSpPr>
            <p:nvPr/>
          </p:nvSpPr>
          <p:spPr bwMode="auto">
            <a:xfrm>
              <a:off x="5381250" y="634582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2" name="Oval 3257"/>
            <p:cNvSpPr>
              <a:spLocks noChangeArrowheads="1"/>
            </p:cNvSpPr>
            <p:nvPr/>
          </p:nvSpPr>
          <p:spPr bwMode="auto">
            <a:xfrm>
              <a:off x="5384203" y="635271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3" name="Oval 3258"/>
            <p:cNvSpPr>
              <a:spLocks noChangeArrowheads="1"/>
            </p:cNvSpPr>
            <p:nvPr/>
          </p:nvSpPr>
          <p:spPr bwMode="auto">
            <a:xfrm>
              <a:off x="5388140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4" name="Oval 3259"/>
            <p:cNvSpPr>
              <a:spLocks noChangeArrowheads="1"/>
            </p:cNvSpPr>
            <p:nvPr/>
          </p:nvSpPr>
          <p:spPr bwMode="auto">
            <a:xfrm>
              <a:off x="5392077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5" name="Oval 3260"/>
            <p:cNvSpPr>
              <a:spLocks noChangeArrowheads="1"/>
            </p:cNvSpPr>
            <p:nvPr/>
          </p:nvSpPr>
          <p:spPr bwMode="auto">
            <a:xfrm>
              <a:off x="5396014" y="635271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6" name="Oval 3261"/>
            <p:cNvSpPr>
              <a:spLocks noChangeArrowheads="1"/>
            </p:cNvSpPr>
            <p:nvPr/>
          </p:nvSpPr>
          <p:spPr bwMode="auto">
            <a:xfrm>
              <a:off x="5399951" y="636059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7" name="Oval 3262"/>
            <p:cNvSpPr>
              <a:spLocks noChangeArrowheads="1"/>
            </p:cNvSpPr>
            <p:nvPr/>
          </p:nvSpPr>
          <p:spPr bwMode="auto">
            <a:xfrm>
              <a:off x="5403888" y="637338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8" name="Oval 3263"/>
            <p:cNvSpPr>
              <a:spLocks noChangeArrowheads="1"/>
            </p:cNvSpPr>
            <p:nvPr/>
          </p:nvSpPr>
          <p:spPr bwMode="auto">
            <a:xfrm>
              <a:off x="5407825" y="637043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39" name="Oval 3264"/>
            <p:cNvSpPr>
              <a:spLocks noChangeArrowheads="1"/>
            </p:cNvSpPr>
            <p:nvPr/>
          </p:nvSpPr>
          <p:spPr bwMode="auto">
            <a:xfrm>
              <a:off x="5410777" y="63655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0" name="Oval 3265"/>
            <p:cNvSpPr>
              <a:spLocks noChangeArrowheads="1"/>
            </p:cNvSpPr>
            <p:nvPr/>
          </p:nvSpPr>
          <p:spPr bwMode="auto">
            <a:xfrm>
              <a:off x="5414714" y="636551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1" name="Oval 3266"/>
            <p:cNvSpPr>
              <a:spLocks noChangeArrowheads="1"/>
            </p:cNvSpPr>
            <p:nvPr/>
          </p:nvSpPr>
          <p:spPr bwMode="auto">
            <a:xfrm>
              <a:off x="5418651" y="637732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2" name="Oval 3267"/>
            <p:cNvSpPr>
              <a:spLocks noChangeArrowheads="1"/>
            </p:cNvSpPr>
            <p:nvPr/>
          </p:nvSpPr>
          <p:spPr bwMode="auto">
            <a:xfrm>
              <a:off x="5422588" y="63861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3" name="Oval 3268"/>
            <p:cNvSpPr>
              <a:spLocks noChangeArrowheads="1"/>
            </p:cNvSpPr>
            <p:nvPr/>
          </p:nvSpPr>
          <p:spPr bwMode="auto">
            <a:xfrm>
              <a:off x="5426525" y="639602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4" name="Oval 3269"/>
            <p:cNvSpPr>
              <a:spLocks noChangeArrowheads="1"/>
            </p:cNvSpPr>
            <p:nvPr/>
          </p:nvSpPr>
          <p:spPr bwMode="auto">
            <a:xfrm>
              <a:off x="5430462" y="63999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5" name="Oval 3270"/>
            <p:cNvSpPr>
              <a:spLocks noChangeArrowheads="1"/>
            </p:cNvSpPr>
            <p:nvPr/>
          </p:nvSpPr>
          <p:spPr bwMode="auto">
            <a:xfrm>
              <a:off x="5434399" y="639405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6" name="Oval 3271"/>
            <p:cNvSpPr>
              <a:spLocks noChangeArrowheads="1"/>
            </p:cNvSpPr>
            <p:nvPr/>
          </p:nvSpPr>
          <p:spPr bwMode="auto">
            <a:xfrm>
              <a:off x="5437352" y="640586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7" name="Oval 3272"/>
            <p:cNvSpPr>
              <a:spLocks noChangeArrowheads="1"/>
            </p:cNvSpPr>
            <p:nvPr/>
          </p:nvSpPr>
          <p:spPr bwMode="auto">
            <a:xfrm>
              <a:off x="5441289" y="640389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8" name="Oval 3273"/>
            <p:cNvSpPr>
              <a:spLocks noChangeArrowheads="1"/>
            </p:cNvSpPr>
            <p:nvPr/>
          </p:nvSpPr>
          <p:spPr bwMode="auto">
            <a:xfrm>
              <a:off x="5445226" y="64078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49" name="Oval 3274"/>
            <p:cNvSpPr>
              <a:spLocks noChangeArrowheads="1"/>
            </p:cNvSpPr>
            <p:nvPr/>
          </p:nvSpPr>
          <p:spPr bwMode="auto">
            <a:xfrm>
              <a:off x="5449163" y="64068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0" name="Oval 3275"/>
            <p:cNvSpPr>
              <a:spLocks noChangeArrowheads="1"/>
            </p:cNvSpPr>
            <p:nvPr/>
          </p:nvSpPr>
          <p:spPr bwMode="auto">
            <a:xfrm>
              <a:off x="5453100" y="640882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1" name="Oval 3276"/>
            <p:cNvSpPr>
              <a:spLocks noChangeArrowheads="1"/>
            </p:cNvSpPr>
            <p:nvPr/>
          </p:nvSpPr>
          <p:spPr bwMode="auto">
            <a:xfrm>
              <a:off x="5457037" y="64186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2" name="Oval 3277"/>
            <p:cNvSpPr>
              <a:spLocks noChangeArrowheads="1"/>
            </p:cNvSpPr>
            <p:nvPr/>
          </p:nvSpPr>
          <p:spPr bwMode="auto">
            <a:xfrm>
              <a:off x="5460974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3" name="Oval 3278"/>
            <p:cNvSpPr>
              <a:spLocks noChangeArrowheads="1"/>
            </p:cNvSpPr>
            <p:nvPr/>
          </p:nvSpPr>
          <p:spPr bwMode="auto">
            <a:xfrm>
              <a:off x="5463927" y="64176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4" name="Oval 3279"/>
            <p:cNvSpPr>
              <a:spLocks noChangeArrowheads="1"/>
            </p:cNvSpPr>
            <p:nvPr/>
          </p:nvSpPr>
          <p:spPr bwMode="auto">
            <a:xfrm>
              <a:off x="5467864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5" name="Oval 3280"/>
            <p:cNvSpPr>
              <a:spLocks noChangeArrowheads="1"/>
            </p:cNvSpPr>
            <p:nvPr/>
          </p:nvSpPr>
          <p:spPr bwMode="auto">
            <a:xfrm>
              <a:off x="5471801" y="641177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6" name="Oval 3281"/>
            <p:cNvSpPr>
              <a:spLocks noChangeArrowheads="1"/>
            </p:cNvSpPr>
            <p:nvPr/>
          </p:nvSpPr>
          <p:spPr bwMode="auto">
            <a:xfrm>
              <a:off x="5475738" y="64107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7" name="Oval 3282"/>
            <p:cNvSpPr>
              <a:spLocks noChangeArrowheads="1"/>
            </p:cNvSpPr>
            <p:nvPr/>
          </p:nvSpPr>
          <p:spPr bwMode="auto">
            <a:xfrm>
              <a:off x="5479675" y="640980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8" name="Oval 3283"/>
            <p:cNvSpPr>
              <a:spLocks noChangeArrowheads="1"/>
            </p:cNvSpPr>
            <p:nvPr/>
          </p:nvSpPr>
          <p:spPr bwMode="auto">
            <a:xfrm>
              <a:off x="5483612" y="641078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59" name="Oval 3284"/>
            <p:cNvSpPr>
              <a:spLocks noChangeArrowheads="1"/>
            </p:cNvSpPr>
            <p:nvPr/>
          </p:nvSpPr>
          <p:spPr bwMode="auto">
            <a:xfrm>
              <a:off x="5487549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0" name="Oval 3285"/>
            <p:cNvSpPr>
              <a:spLocks noChangeArrowheads="1"/>
            </p:cNvSpPr>
            <p:nvPr/>
          </p:nvSpPr>
          <p:spPr bwMode="auto">
            <a:xfrm>
              <a:off x="5494439" y="64255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1" name="Oval 3286"/>
            <p:cNvSpPr>
              <a:spLocks noChangeArrowheads="1"/>
            </p:cNvSpPr>
            <p:nvPr/>
          </p:nvSpPr>
          <p:spPr bwMode="auto">
            <a:xfrm>
              <a:off x="5498376" y="64226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2" name="Oval 3287"/>
            <p:cNvSpPr>
              <a:spLocks noChangeArrowheads="1"/>
            </p:cNvSpPr>
            <p:nvPr/>
          </p:nvSpPr>
          <p:spPr bwMode="auto">
            <a:xfrm>
              <a:off x="5502313" y="642260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3" name="Oval 3288"/>
            <p:cNvSpPr>
              <a:spLocks noChangeArrowheads="1"/>
            </p:cNvSpPr>
            <p:nvPr/>
          </p:nvSpPr>
          <p:spPr bwMode="auto">
            <a:xfrm>
              <a:off x="5506250" y="642063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4" name="Oval 3289"/>
            <p:cNvSpPr>
              <a:spLocks noChangeArrowheads="1"/>
            </p:cNvSpPr>
            <p:nvPr/>
          </p:nvSpPr>
          <p:spPr bwMode="auto">
            <a:xfrm>
              <a:off x="5517076" y="64265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5" name="Oval 3290"/>
            <p:cNvSpPr>
              <a:spLocks noChangeArrowheads="1"/>
            </p:cNvSpPr>
            <p:nvPr/>
          </p:nvSpPr>
          <p:spPr bwMode="auto">
            <a:xfrm>
              <a:off x="5521013" y="642260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6" name="Oval 3291"/>
            <p:cNvSpPr>
              <a:spLocks noChangeArrowheads="1"/>
            </p:cNvSpPr>
            <p:nvPr/>
          </p:nvSpPr>
          <p:spPr bwMode="auto">
            <a:xfrm>
              <a:off x="5524950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7" name="Oval 3292"/>
            <p:cNvSpPr>
              <a:spLocks noChangeArrowheads="1"/>
            </p:cNvSpPr>
            <p:nvPr/>
          </p:nvSpPr>
          <p:spPr bwMode="auto">
            <a:xfrm>
              <a:off x="5528887" y="642653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8" name="Oval 3293"/>
            <p:cNvSpPr>
              <a:spLocks noChangeArrowheads="1"/>
            </p:cNvSpPr>
            <p:nvPr/>
          </p:nvSpPr>
          <p:spPr bwMode="auto">
            <a:xfrm>
              <a:off x="5532824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69" name="Oval 3294"/>
            <p:cNvSpPr>
              <a:spLocks noChangeArrowheads="1"/>
            </p:cNvSpPr>
            <p:nvPr/>
          </p:nvSpPr>
          <p:spPr bwMode="auto">
            <a:xfrm>
              <a:off x="5536761" y="64216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0" name="Oval 3295"/>
            <p:cNvSpPr>
              <a:spLocks noChangeArrowheads="1"/>
            </p:cNvSpPr>
            <p:nvPr/>
          </p:nvSpPr>
          <p:spPr bwMode="auto">
            <a:xfrm>
              <a:off x="5540698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1" name="Oval 3296"/>
            <p:cNvSpPr>
              <a:spLocks noChangeArrowheads="1"/>
            </p:cNvSpPr>
            <p:nvPr/>
          </p:nvSpPr>
          <p:spPr bwMode="auto">
            <a:xfrm>
              <a:off x="5544635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2" name="Oval 3297"/>
            <p:cNvSpPr>
              <a:spLocks noChangeArrowheads="1"/>
            </p:cNvSpPr>
            <p:nvPr/>
          </p:nvSpPr>
          <p:spPr bwMode="auto">
            <a:xfrm>
              <a:off x="5547588" y="6427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3" name="Oval 3298"/>
            <p:cNvSpPr>
              <a:spLocks noChangeArrowheads="1"/>
            </p:cNvSpPr>
            <p:nvPr/>
          </p:nvSpPr>
          <p:spPr bwMode="auto">
            <a:xfrm>
              <a:off x="5551525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4" name="Oval 3299"/>
            <p:cNvSpPr>
              <a:spLocks noChangeArrowheads="1"/>
            </p:cNvSpPr>
            <p:nvPr/>
          </p:nvSpPr>
          <p:spPr bwMode="auto">
            <a:xfrm>
              <a:off x="5555462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5" name="Oval 3300"/>
            <p:cNvSpPr>
              <a:spLocks noChangeArrowheads="1"/>
            </p:cNvSpPr>
            <p:nvPr/>
          </p:nvSpPr>
          <p:spPr bwMode="auto">
            <a:xfrm>
              <a:off x="556727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6" name="Oval 3301"/>
            <p:cNvSpPr>
              <a:spLocks noChangeArrowheads="1"/>
            </p:cNvSpPr>
            <p:nvPr/>
          </p:nvSpPr>
          <p:spPr bwMode="auto">
            <a:xfrm>
              <a:off x="5571210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7" name="Oval 3302"/>
            <p:cNvSpPr>
              <a:spLocks noChangeArrowheads="1"/>
            </p:cNvSpPr>
            <p:nvPr/>
          </p:nvSpPr>
          <p:spPr bwMode="auto">
            <a:xfrm>
              <a:off x="5578100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8" name="Oval 3303"/>
            <p:cNvSpPr>
              <a:spLocks noChangeArrowheads="1"/>
            </p:cNvSpPr>
            <p:nvPr/>
          </p:nvSpPr>
          <p:spPr bwMode="auto">
            <a:xfrm>
              <a:off x="5582037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79" name="Oval 3304"/>
            <p:cNvSpPr>
              <a:spLocks noChangeArrowheads="1"/>
            </p:cNvSpPr>
            <p:nvPr/>
          </p:nvSpPr>
          <p:spPr bwMode="auto">
            <a:xfrm>
              <a:off x="5585974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0" name="Oval 3305"/>
            <p:cNvSpPr>
              <a:spLocks noChangeArrowheads="1"/>
            </p:cNvSpPr>
            <p:nvPr/>
          </p:nvSpPr>
          <p:spPr bwMode="auto">
            <a:xfrm>
              <a:off x="5593848" y="642653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1" name="Oval 3306"/>
            <p:cNvSpPr>
              <a:spLocks noChangeArrowheads="1"/>
            </p:cNvSpPr>
            <p:nvPr/>
          </p:nvSpPr>
          <p:spPr bwMode="auto">
            <a:xfrm>
              <a:off x="5597785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2" name="Oval 3307"/>
            <p:cNvSpPr>
              <a:spLocks noChangeArrowheads="1"/>
            </p:cNvSpPr>
            <p:nvPr/>
          </p:nvSpPr>
          <p:spPr bwMode="auto">
            <a:xfrm>
              <a:off x="5600738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3" name="Oval 3308"/>
            <p:cNvSpPr>
              <a:spLocks noChangeArrowheads="1"/>
            </p:cNvSpPr>
            <p:nvPr/>
          </p:nvSpPr>
          <p:spPr bwMode="auto">
            <a:xfrm>
              <a:off x="5604675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4" name="Oval 3309"/>
            <p:cNvSpPr>
              <a:spLocks noChangeArrowheads="1"/>
            </p:cNvSpPr>
            <p:nvPr/>
          </p:nvSpPr>
          <p:spPr bwMode="auto">
            <a:xfrm>
              <a:off x="5608612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5" name="Oval 3310"/>
            <p:cNvSpPr>
              <a:spLocks noChangeArrowheads="1"/>
            </p:cNvSpPr>
            <p:nvPr/>
          </p:nvSpPr>
          <p:spPr bwMode="auto">
            <a:xfrm>
              <a:off x="5612549" y="64186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6" name="Oval 3311"/>
            <p:cNvSpPr>
              <a:spLocks noChangeArrowheads="1"/>
            </p:cNvSpPr>
            <p:nvPr/>
          </p:nvSpPr>
          <p:spPr bwMode="auto">
            <a:xfrm>
              <a:off x="5616486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7" name="Oval 3312"/>
            <p:cNvSpPr>
              <a:spLocks noChangeArrowheads="1"/>
            </p:cNvSpPr>
            <p:nvPr/>
          </p:nvSpPr>
          <p:spPr bwMode="auto">
            <a:xfrm>
              <a:off x="5624360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8" name="Oval 3313"/>
            <p:cNvSpPr>
              <a:spLocks noChangeArrowheads="1"/>
            </p:cNvSpPr>
            <p:nvPr/>
          </p:nvSpPr>
          <p:spPr bwMode="auto">
            <a:xfrm>
              <a:off x="5639123" y="6427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89" name="Oval 3314"/>
            <p:cNvSpPr>
              <a:spLocks noChangeArrowheads="1"/>
            </p:cNvSpPr>
            <p:nvPr/>
          </p:nvSpPr>
          <p:spPr bwMode="auto">
            <a:xfrm>
              <a:off x="5643060" y="64166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0" name="Oval 3315"/>
            <p:cNvSpPr>
              <a:spLocks noChangeArrowheads="1"/>
            </p:cNvSpPr>
            <p:nvPr/>
          </p:nvSpPr>
          <p:spPr bwMode="auto">
            <a:xfrm>
              <a:off x="5646997" y="64255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1" name="Oval 3316"/>
            <p:cNvSpPr>
              <a:spLocks noChangeArrowheads="1"/>
            </p:cNvSpPr>
            <p:nvPr/>
          </p:nvSpPr>
          <p:spPr bwMode="auto">
            <a:xfrm>
              <a:off x="5650934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2" name="Oval 3317"/>
            <p:cNvSpPr>
              <a:spLocks noChangeArrowheads="1"/>
            </p:cNvSpPr>
            <p:nvPr/>
          </p:nvSpPr>
          <p:spPr bwMode="auto">
            <a:xfrm>
              <a:off x="5653887" y="642161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3" name="Oval 3318"/>
            <p:cNvSpPr>
              <a:spLocks noChangeArrowheads="1"/>
            </p:cNvSpPr>
            <p:nvPr/>
          </p:nvSpPr>
          <p:spPr bwMode="auto">
            <a:xfrm>
              <a:off x="5657824" y="642063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4" name="Freeform 3319"/>
            <p:cNvSpPr>
              <a:spLocks/>
            </p:cNvSpPr>
            <p:nvPr/>
          </p:nvSpPr>
          <p:spPr bwMode="auto">
            <a:xfrm>
              <a:off x="5541683" y="6431458"/>
              <a:ext cx="16733" cy="3937"/>
            </a:xfrm>
            <a:custGeom>
              <a:avLst/>
              <a:gdLst>
                <a:gd name="T0" fmla="*/ 17 w 17"/>
                <a:gd name="T1" fmla="*/ 4 h 4"/>
                <a:gd name="T2" fmla="*/ 17 w 17"/>
                <a:gd name="T3" fmla="*/ 4 h 4"/>
                <a:gd name="T4" fmla="*/ 17 w 17"/>
                <a:gd name="T5" fmla="*/ 4 h 4"/>
                <a:gd name="T6" fmla="*/ 16 w 17"/>
                <a:gd name="T7" fmla="*/ 4 h 4"/>
                <a:gd name="T8" fmla="*/ 16 w 17"/>
                <a:gd name="T9" fmla="*/ 2 h 4"/>
                <a:gd name="T10" fmla="*/ 16 w 17"/>
                <a:gd name="T11" fmla="*/ 2 h 4"/>
                <a:gd name="T12" fmla="*/ 15 w 17"/>
                <a:gd name="T13" fmla="*/ 2 h 4"/>
                <a:gd name="T14" fmla="*/ 15 w 17"/>
                <a:gd name="T15" fmla="*/ 2 h 4"/>
                <a:gd name="T16" fmla="*/ 15 w 17"/>
                <a:gd name="T17" fmla="*/ 2 h 4"/>
                <a:gd name="T18" fmla="*/ 14 w 17"/>
                <a:gd name="T19" fmla="*/ 1 h 4"/>
                <a:gd name="T20" fmla="*/ 14 w 17"/>
                <a:gd name="T21" fmla="*/ 1 h 4"/>
                <a:gd name="T22" fmla="*/ 14 w 17"/>
                <a:gd name="T23" fmla="*/ 1 h 4"/>
                <a:gd name="T24" fmla="*/ 13 w 17"/>
                <a:gd name="T25" fmla="*/ 1 h 4"/>
                <a:gd name="T26" fmla="*/ 13 w 17"/>
                <a:gd name="T27" fmla="*/ 1 h 4"/>
                <a:gd name="T28" fmla="*/ 12 w 17"/>
                <a:gd name="T29" fmla="*/ 1 h 4"/>
                <a:gd name="T30" fmla="*/ 12 w 17"/>
                <a:gd name="T31" fmla="*/ 1 h 4"/>
                <a:gd name="T32" fmla="*/ 12 w 17"/>
                <a:gd name="T33" fmla="*/ 1 h 4"/>
                <a:gd name="T34" fmla="*/ 11 w 17"/>
                <a:gd name="T35" fmla="*/ 1 h 4"/>
                <a:gd name="T36" fmla="*/ 11 w 17"/>
                <a:gd name="T37" fmla="*/ 1 h 4"/>
                <a:gd name="T38" fmla="*/ 11 w 17"/>
                <a:gd name="T39" fmla="*/ 1 h 4"/>
                <a:gd name="T40" fmla="*/ 10 w 17"/>
                <a:gd name="T41" fmla="*/ 1 h 4"/>
                <a:gd name="T42" fmla="*/ 10 w 17"/>
                <a:gd name="T43" fmla="*/ 1 h 4"/>
                <a:gd name="T44" fmla="*/ 10 w 17"/>
                <a:gd name="T45" fmla="*/ 1 h 4"/>
                <a:gd name="T46" fmla="*/ 9 w 17"/>
                <a:gd name="T47" fmla="*/ 1 h 4"/>
                <a:gd name="T48" fmla="*/ 9 w 17"/>
                <a:gd name="T49" fmla="*/ 1 h 4"/>
                <a:gd name="T50" fmla="*/ 9 w 17"/>
                <a:gd name="T51" fmla="*/ 1 h 4"/>
                <a:gd name="T52" fmla="*/ 8 w 17"/>
                <a:gd name="T53" fmla="*/ 1 h 4"/>
                <a:gd name="T54" fmla="*/ 8 w 17"/>
                <a:gd name="T55" fmla="*/ 1 h 4"/>
                <a:gd name="T56" fmla="*/ 8 w 17"/>
                <a:gd name="T57" fmla="*/ 1 h 4"/>
                <a:gd name="T58" fmla="*/ 7 w 17"/>
                <a:gd name="T59" fmla="*/ 1 h 4"/>
                <a:gd name="T60" fmla="*/ 7 w 17"/>
                <a:gd name="T61" fmla="*/ 1 h 4"/>
                <a:gd name="T62" fmla="*/ 7 w 17"/>
                <a:gd name="T63" fmla="*/ 1 h 4"/>
                <a:gd name="T64" fmla="*/ 6 w 17"/>
                <a:gd name="T65" fmla="*/ 1 h 4"/>
                <a:gd name="T66" fmla="*/ 6 w 17"/>
                <a:gd name="T67" fmla="*/ 0 h 4"/>
                <a:gd name="T68" fmla="*/ 5 w 17"/>
                <a:gd name="T69" fmla="*/ 0 h 4"/>
                <a:gd name="T70" fmla="*/ 5 w 17"/>
                <a:gd name="T71" fmla="*/ 0 h 4"/>
                <a:gd name="T72" fmla="*/ 5 w 17"/>
                <a:gd name="T73" fmla="*/ 0 h 4"/>
                <a:gd name="T74" fmla="*/ 4 w 17"/>
                <a:gd name="T75" fmla="*/ 0 h 4"/>
                <a:gd name="T76" fmla="*/ 4 w 17"/>
                <a:gd name="T77" fmla="*/ 0 h 4"/>
                <a:gd name="T78" fmla="*/ 4 w 17"/>
                <a:gd name="T79" fmla="*/ 0 h 4"/>
                <a:gd name="T80" fmla="*/ 3 w 17"/>
                <a:gd name="T81" fmla="*/ 0 h 4"/>
                <a:gd name="T82" fmla="*/ 3 w 17"/>
                <a:gd name="T83" fmla="*/ 0 h 4"/>
                <a:gd name="T84" fmla="*/ 3 w 17"/>
                <a:gd name="T85" fmla="*/ 0 h 4"/>
                <a:gd name="T86" fmla="*/ 2 w 17"/>
                <a:gd name="T87" fmla="*/ 0 h 4"/>
                <a:gd name="T88" fmla="*/ 2 w 17"/>
                <a:gd name="T89" fmla="*/ 0 h 4"/>
                <a:gd name="T90" fmla="*/ 2 w 17"/>
                <a:gd name="T91" fmla="*/ 0 h 4"/>
                <a:gd name="T92" fmla="*/ 1 w 17"/>
                <a:gd name="T93" fmla="*/ 0 h 4"/>
                <a:gd name="T94" fmla="*/ 1 w 17"/>
                <a:gd name="T95" fmla="*/ 0 h 4"/>
                <a:gd name="T96" fmla="*/ 1 w 17"/>
                <a:gd name="T97" fmla="*/ 0 h 4"/>
                <a:gd name="T98" fmla="*/ 0 w 17"/>
                <a:gd name="T9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5" name="Freeform 3320"/>
            <p:cNvSpPr>
              <a:spLocks/>
            </p:cNvSpPr>
            <p:nvPr/>
          </p:nvSpPr>
          <p:spPr bwMode="auto">
            <a:xfrm>
              <a:off x="5524950" y="6428505"/>
              <a:ext cx="17717" cy="2953"/>
            </a:xfrm>
            <a:custGeom>
              <a:avLst/>
              <a:gdLst>
                <a:gd name="T0" fmla="*/ 18 w 18"/>
                <a:gd name="T1" fmla="*/ 3 h 3"/>
                <a:gd name="T2" fmla="*/ 17 w 18"/>
                <a:gd name="T3" fmla="*/ 3 h 3"/>
                <a:gd name="T4" fmla="*/ 17 w 18"/>
                <a:gd name="T5" fmla="*/ 2 h 3"/>
                <a:gd name="T6" fmla="*/ 17 w 18"/>
                <a:gd name="T7" fmla="*/ 2 h 3"/>
                <a:gd name="T8" fmla="*/ 16 w 18"/>
                <a:gd name="T9" fmla="*/ 2 h 3"/>
                <a:gd name="T10" fmla="*/ 16 w 18"/>
                <a:gd name="T11" fmla="*/ 2 h 3"/>
                <a:gd name="T12" fmla="*/ 15 w 18"/>
                <a:gd name="T13" fmla="*/ 2 h 3"/>
                <a:gd name="T14" fmla="*/ 15 w 18"/>
                <a:gd name="T15" fmla="*/ 2 h 3"/>
                <a:gd name="T16" fmla="*/ 15 w 18"/>
                <a:gd name="T17" fmla="*/ 2 h 3"/>
                <a:gd name="T18" fmla="*/ 14 w 18"/>
                <a:gd name="T19" fmla="*/ 2 h 3"/>
                <a:gd name="T20" fmla="*/ 14 w 18"/>
                <a:gd name="T21" fmla="*/ 2 h 3"/>
                <a:gd name="T22" fmla="*/ 14 w 18"/>
                <a:gd name="T23" fmla="*/ 2 h 3"/>
                <a:gd name="T24" fmla="*/ 13 w 18"/>
                <a:gd name="T25" fmla="*/ 2 h 3"/>
                <a:gd name="T26" fmla="*/ 13 w 18"/>
                <a:gd name="T27" fmla="*/ 2 h 3"/>
                <a:gd name="T28" fmla="*/ 13 w 18"/>
                <a:gd name="T29" fmla="*/ 2 h 3"/>
                <a:gd name="T30" fmla="*/ 12 w 18"/>
                <a:gd name="T31" fmla="*/ 2 h 3"/>
                <a:gd name="T32" fmla="*/ 12 w 18"/>
                <a:gd name="T33" fmla="*/ 2 h 3"/>
                <a:gd name="T34" fmla="*/ 12 w 18"/>
                <a:gd name="T35" fmla="*/ 2 h 3"/>
                <a:gd name="T36" fmla="*/ 11 w 18"/>
                <a:gd name="T37" fmla="*/ 2 h 3"/>
                <a:gd name="T38" fmla="*/ 11 w 18"/>
                <a:gd name="T39" fmla="*/ 2 h 3"/>
                <a:gd name="T40" fmla="*/ 11 w 18"/>
                <a:gd name="T41" fmla="*/ 2 h 3"/>
                <a:gd name="T42" fmla="*/ 10 w 18"/>
                <a:gd name="T43" fmla="*/ 2 h 3"/>
                <a:gd name="T44" fmla="*/ 10 w 18"/>
                <a:gd name="T45" fmla="*/ 2 h 3"/>
                <a:gd name="T46" fmla="*/ 9 w 18"/>
                <a:gd name="T47" fmla="*/ 2 h 3"/>
                <a:gd name="T48" fmla="*/ 9 w 18"/>
                <a:gd name="T49" fmla="*/ 1 h 3"/>
                <a:gd name="T50" fmla="*/ 9 w 18"/>
                <a:gd name="T51" fmla="*/ 1 h 3"/>
                <a:gd name="T52" fmla="*/ 8 w 18"/>
                <a:gd name="T53" fmla="*/ 1 h 3"/>
                <a:gd name="T54" fmla="*/ 8 w 18"/>
                <a:gd name="T55" fmla="*/ 1 h 3"/>
                <a:gd name="T56" fmla="*/ 8 w 18"/>
                <a:gd name="T57" fmla="*/ 1 h 3"/>
                <a:gd name="T58" fmla="*/ 8 w 18"/>
                <a:gd name="T59" fmla="*/ 1 h 3"/>
                <a:gd name="T60" fmla="*/ 7 w 18"/>
                <a:gd name="T61" fmla="*/ 1 h 3"/>
                <a:gd name="T62" fmla="*/ 7 w 18"/>
                <a:gd name="T63" fmla="*/ 1 h 3"/>
                <a:gd name="T64" fmla="*/ 7 w 18"/>
                <a:gd name="T65" fmla="*/ 1 h 3"/>
                <a:gd name="T66" fmla="*/ 6 w 18"/>
                <a:gd name="T67" fmla="*/ 1 h 3"/>
                <a:gd name="T68" fmla="*/ 6 w 18"/>
                <a:gd name="T69" fmla="*/ 1 h 3"/>
                <a:gd name="T70" fmla="*/ 5 w 18"/>
                <a:gd name="T71" fmla="*/ 1 h 3"/>
                <a:gd name="T72" fmla="*/ 5 w 18"/>
                <a:gd name="T73" fmla="*/ 1 h 3"/>
                <a:gd name="T74" fmla="*/ 5 w 18"/>
                <a:gd name="T75" fmla="*/ 1 h 3"/>
                <a:gd name="T76" fmla="*/ 4 w 18"/>
                <a:gd name="T77" fmla="*/ 1 h 3"/>
                <a:gd name="T78" fmla="*/ 4 w 18"/>
                <a:gd name="T79" fmla="*/ 1 h 3"/>
                <a:gd name="T80" fmla="*/ 4 w 18"/>
                <a:gd name="T81" fmla="*/ 1 h 3"/>
                <a:gd name="T82" fmla="*/ 3 w 18"/>
                <a:gd name="T83" fmla="*/ 1 h 3"/>
                <a:gd name="T84" fmla="*/ 3 w 18"/>
                <a:gd name="T85" fmla="*/ 1 h 3"/>
                <a:gd name="T86" fmla="*/ 3 w 18"/>
                <a:gd name="T87" fmla="*/ 1 h 3"/>
                <a:gd name="T88" fmla="*/ 2 w 18"/>
                <a:gd name="T89" fmla="*/ 1 h 3"/>
                <a:gd name="T90" fmla="*/ 2 w 18"/>
                <a:gd name="T91" fmla="*/ 0 h 3"/>
                <a:gd name="T92" fmla="*/ 2 w 18"/>
                <a:gd name="T93" fmla="*/ 0 h 3"/>
                <a:gd name="T94" fmla="*/ 1 w 18"/>
                <a:gd name="T95" fmla="*/ 0 h 3"/>
                <a:gd name="T96" fmla="*/ 1 w 18"/>
                <a:gd name="T97" fmla="*/ 0 h 3"/>
                <a:gd name="T98" fmla="*/ 1 w 18"/>
                <a:gd name="T99" fmla="*/ 0 h 3"/>
                <a:gd name="T100" fmla="*/ 0 w 18"/>
                <a:gd name="T101" fmla="*/ 0 h 3"/>
                <a:gd name="T102" fmla="*/ 0 w 18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6" name="Freeform 3321"/>
            <p:cNvSpPr>
              <a:spLocks/>
            </p:cNvSpPr>
            <p:nvPr/>
          </p:nvSpPr>
          <p:spPr bwMode="auto">
            <a:xfrm>
              <a:off x="5507234" y="6425552"/>
              <a:ext cx="17717" cy="2953"/>
            </a:xfrm>
            <a:custGeom>
              <a:avLst/>
              <a:gdLst>
                <a:gd name="T0" fmla="*/ 18 w 18"/>
                <a:gd name="T1" fmla="*/ 3 h 3"/>
                <a:gd name="T2" fmla="*/ 18 w 18"/>
                <a:gd name="T3" fmla="*/ 3 h 3"/>
                <a:gd name="T4" fmla="*/ 17 w 18"/>
                <a:gd name="T5" fmla="*/ 3 h 3"/>
                <a:gd name="T6" fmla="*/ 17 w 18"/>
                <a:gd name="T7" fmla="*/ 3 h 3"/>
                <a:gd name="T8" fmla="*/ 17 w 18"/>
                <a:gd name="T9" fmla="*/ 3 h 3"/>
                <a:gd name="T10" fmla="*/ 16 w 18"/>
                <a:gd name="T11" fmla="*/ 3 h 3"/>
                <a:gd name="T12" fmla="*/ 16 w 18"/>
                <a:gd name="T13" fmla="*/ 3 h 3"/>
                <a:gd name="T14" fmla="*/ 16 w 18"/>
                <a:gd name="T15" fmla="*/ 3 h 3"/>
                <a:gd name="T16" fmla="*/ 15 w 18"/>
                <a:gd name="T17" fmla="*/ 3 h 3"/>
                <a:gd name="T18" fmla="*/ 15 w 18"/>
                <a:gd name="T19" fmla="*/ 3 h 3"/>
                <a:gd name="T20" fmla="*/ 15 w 18"/>
                <a:gd name="T21" fmla="*/ 3 h 3"/>
                <a:gd name="T22" fmla="*/ 14 w 18"/>
                <a:gd name="T23" fmla="*/ 3 h 3"/>
                <a:gd name="T24" fmla="*/ 14 w 18"/>
                <a:gd name="T25" fmla="*/ 3 h 3"/>
                <a:gd name="T26" fmla="*/ 14 w 18"/>
                <a:gd name="T27" fmla="*/ 3 h 3"/>
                <a:gd name="T28" fmla="*/ 13 w 18"/>
                <a:gd name="T29" fmla="*/ 3 h 3"/>
                <a:gd name="T30" fmla="*/ 13 w 18"/>
                <a:gd name="T31" fmla="*/ 3 h 3"/>
                <a:gd name="T32" fmla="*/ 13 w 18"/>
                <a:gd name="T33" fmla="*/ 2 h 3"/>
                <a:gd name="T34" fmla="*/ 12 w 18"/>
                <a:gd name="T35" fmla="*/ 2 h 3"/>
                <a:gd name="T36" fmla="*/ 12 w 18"/>
                <a:gd name="T37" fmla="*/ 2 h 3"/>
                <a:gd name="T38" fmla="*/ 12 w 18"/>
                <a:gd name="T39" fmla="*/ 2 h 3"/>
                <a:gd name="T40" fmla="*/ 11 w 18"/>
                <a:gd name="T41" fmla="*/ 2 h 3"/>
                <a:gd name="T42" fmla="*/ 11 w 18"/>
                <a:gd name="T43" fmla="*/ 2 h 3"/>
                <a:gd name="T44" fmla="*/ 10 w 18"/>
                <a:gd name="T45" fmla="*/ 2 h 3"/>
                <a:gd name="T46" fmla="*/ 10 w 18"/>
                <a:gd name="T47" fmla="*/ 2 h 3"/>
                <a:gd name="T48" fmla="*/ 10 w 18"/>
                <a:gd name="T49" fmla="*/ 2 h 3"/>
                <a:gd name="T50" fmla="*/ 10 w 18"/>
                <a:gd name="T51" fmla="*/ 2 h 3"/>
                <a:gd name="T52" fmla="*/ 9 w 18"/>
                <a:gd name="T53" fmla="*/ 2 h 3"/>
                <a:gd name="T54" fmla="*/ 9 w 18"/>
                <a:gd name="T55" fmla="*/ 2 h 3"/>
                <a:gd name="T56" fmla="*/ 9 w 18"/>
                <a:gd name="T57" fmla="*/ 2 h 3"/>
                <a:gd name="T58" fmla="*/ 8 w 18"/>
                <a:gd name="T59" fmla="*/ 2 h 3"/>
                <a:gd name="T60" fmla="*/ 8 w 18"/>
                <a:gd name="T61" fmla="*/ 1 h 3"/>
                <a:gd name="T62" fmla="*/ 7 w 18"/>
                <a:gd name="T63" fmla="*/ 1 h 3"/>
                <a:gd name="T64" fmla="*/ 7 w 18"/>
                <a:gd name="T65" fmla="*/ 1 h 3"/>
                <a:gd name="T66" fmla="*/ 7 w 18"/>
                <a:gd name="T67" fmla="*/ 1 h 3"/>
                <a:gd name="T68" fmla="*/ 6 w 18"/>
                <a:gd name="T69" fmla="*/ 1 h 3"/>
                <a:gd name="T70" fmla="*/ 6 w 18"/>
                <a:gd name="T71" fmla="*/ 1 h 3"/>
                <a:gd name="T72" fmla="*/ 6 w 18"/>
                <a:gd name="T73" fmla="*/ 1 h 3"/>
                <a:gd name="T74" fmla="*/ 5 w 18"/>
                <a:gd name="T75" fmla="*/ 1 h 3"/>
                <a:gd name="T76" fmla="*/ 5 w 18"/>
                <a:gd name="T77" fmla="*/ 1 h 3"/>
                <a:gd name="T78" fmla="*/ 5 w 18"/>
                <a:gd name="T79" fmla="*/ 1 h 3"/>
                <a:gd name="T80" fmla="*/ 4 w 18"/>
                <a:gd name="T81" fmla="*/ 1 h 3"/>
                <a:gd name="T82" fmla="*/ 4 w 18"/>
                <a:gd name="T83" fmla="*/ 1 h 3"/>
                <a:gd name="T84" fmla="*/ 4 w 18"/>
                <a:gd name="T85" fmla="*/ 1 h 3"/>
                <a:gd name="T86" fmla="*/ 3 w 18"/>
                <a:gd name="T87" fmla="*/ 1 h 3"/>
                <a:gd name="T88" fmla="*/ 3 w 18"/>
                <a:gd name="T89" fmla="*/ 1 h 3"/>
                <a:gd name="T90" fmla="*/ 3 w 18"/>
                <a:gd name="T91" fmla="*/ 1 h 3"/>
                <a:gd name="T92" fmla="*/ 2 w 18"/>
                <a:gd name="T93" fmla="*/ 1 h 3"/>
                <a:gd name="T94" fmla="*/ 2 w 18"/>
                <a:gd name="T95" fmla="*/ 0 h 3"/>
                <a:gd name="T96" fmla="*/ 2 w 18"/>
                <a:gd name="T97" fmla="*/ 0 h 3"/>
                <a:gd name="T98" fmla="*/ 1 w 18"/>
                <a:gd name="T99" fmla="*/ 0 h 3"/>
                <a:gd name="T100" fmla="*/ 1 w 18"/>
                <a:gd name="T101" fmla="*/ 0 h 3"/>
                <a:gd name="T102" fmla="*/ 0 w 18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lnTo>
                    <a:pt x="18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7" name="Freeform 3322"/>
            <p:cNvSpPr>
              <a:spLocks/>
            </p:cNvSpPr>
            <p:nvPr/>
          </p:nvSpPr>
          <p:spPr bwMode="auto">
            <a:xfrm>
              <a:off x="5490502" y="6421615"/>
              <a:ext cx="17717" cy="3937"/>
            </a:xfrm>
            <a:custGeom>
              <a:avLst/>
              <a:gdLst>
                <a:gd name="T0" fmla="*/ 18 w 18"/>
                <a:gd name="T1" fmla="*/ 4 h 4"/>
                <a:gd name="T2" fmla="*/ 17 w 18"/>
                <a:gd name="T3" fmla="*/ 4 h 4"/>
                <a:gd name="T4" fmla="*/ 17 w 18"/>
                <a:gd name="T5" fmla="*/ 4 h 4"/>
                <a:gd name="T6" fmla="*/ 17 w 18"/>
                <a:gd name="T7" fmla="*/ 4 h 4"/>
                <a:gd name="T8" fmla="*/ 17 w 18"/>
                <a:gd name="T9" fmla="*/ 4 h 4"/>
                <a:gd name="T10" fmla="*/ 16 w 18"/>
                <a:gd name="T11" fmla="*/ 4 h 4"/>
                <a:gd name="T12" fmla="*/ 16 w 18"/>
                <a:gd name="T13" fmla="*/ 4 h 4"/>
                <a:gd name="T14" fmla="*/ 16 w 18"/>
                <a:gd name="T15" fmla="*/ 4 h 4"/>
                <a:gd name="T16" fmla="*/ 15 w 18"/>
                <a:gd name="T17" fmla="*/ 4 h 4"/>
                <a:gd name="T18" fmla="*/ 15 w 18"/>
                <a:gd name="T19" fmla="*/ 4 h 4"/>
                <a:gd name="T20" fmla="*/ 14 w 18"/>
                <a:gd name="T21" fmla="*/ 4 h 4"/>
                <a:gd name="T22" fmla="*/ 14 w 18"/>
                <a:gd name="T23" fmla="*/ 4 h 4"/>
                <a:gd name="T24" fmla="*/ 14 w 18"/>
                <a:gd name="T25" fmla="*/ 3 h 4"/>
                <a:gd name="T26" fmla="*/ 13 w 18"/>
                <a:gd name="T27" fmla="*/ 3 h 4"/>
                <a:gd name="T28" fmla="*/ 13 w 18"/>
                <a:gd name="T29" fmla="*/ 3 h 4"/>
                <a:gd name="T30" fmla="*/ 13 w 18"/>
                <a:gd name="T31" fmla="*/ 3 h 4"/>
                <a:gd name="T32" fmla="*/ 12 w 18"/>
                <a:gd name="T33" fmla="*/ 3 h 4"/>
                <a:gd name="T34" fmla="*/ 12 w 18"/>
                <a:gd name="T35" fmla="*/ 3 h 4"/>
                <a:gd name="T36" fmla="*/ 12 w 18"/>
                <a:gd name="T37" fmla="*/ 3 h 4"/>
                <a:gd name="T38" fmla="*/ 11 w 18"/>
                <a:gd name="T39" fmla="*/ 3 h 4"/>
                <a:gd name="T40" fmla="*/ 11 w 18"/>
                <a:gd name="T41" fmla="*/ 3 h 4"/>
                <a:gd name="T42" fmla="*/ 11 w 18"/>
                <a:gd name="T43" fmla="*/ 3 h 4"/>
                <a:gd name="T44" fmla="*/ 10 w 18"/>
                <a:gd name="T45" fmla="*/ 3 h 4"/>
                <a:gd name="T46" fmla="*/ 10 w 18"/>
                <a:gd name="T47" fmla="*/ 2 h 4"/>
                <a:gd name="T48" fmla="*/ 10 w 18"/>
                <a:gd name="T49" fmla="*/ 2 h 4"/>
                <a:gd name="T50" fmla="*/ 9 w 18"/>
                <a:gd name="T51" fmla="*/ 2 h 4"/>
                <a:gd name="T52" fmla="*/ 9 w 18"/>
                <a:gd name="T53" fmla="*/ 2 h 4"/>
                <a:gd name="T54" fmla="*/ 9 w 18"/>
                <a:gd name="T55" fmla="*/ 2 h 4"/>
                <a:gd name="T56" fmla="*/ 8 w 18"/>
                <a:gd name="T57" fmla="*/ 2 h 4"/>
                <a:gd name="T58" fmla="*/ 8 w 18"/>
                <a:gd name="T59" fmla="*/ 2 h 4"/>
                <a:gd name="T60" fmla="*/ 8 w 18"/>
                <a:gd name="T61" fmla="*/ 2 h 4"/>
                <a:gd name="T62" fmla="*/ 7 w 18"/>
                <a:gd name="T63" fmla="*/ 2 h 4"/>
                <a:gd name="T64" fmla="*/ 7 w 18"/>
                <a:gd name="T65" fmla="*/ 2 h 4"/>
                <a:gd name="T66" fmla="*/ 7 w 18"/>
                <a:gd name="T67" fmla="*/ 2 h 4"/>
                <a:gd name="T68" fmla="*/ 6 w 18"/>
                <a:gd name="T69" fmla="*/ 2 h 4"/>
                <a:gd name="T70" fmla="*/ 6 w 18"/>
                <a:gd name="T71" fmla="*/ 2 h 4"/>
                <a:gd name="T72" fmla="*/ 6 w 18"/>
                <a:gd name="T73" fmla="*/ 1 h 4"/>
                <a:gd name="T74" fmla="*/ 5 w 18"/>
                <a:gd name="T75" fmla="*/ 1 h 4"/>
                <a:gd name="T76" fmla="*/ 5 w 18"/>
                <a:gd name="T77" fmla="*/ 1 h 4"/>
                <a:gd name="T78" fmla="*/ 4 w 18"/>
                <a:gd name="T79" fmla="*/ 1 h 4"/>
                <a:gd name="T80" fmla="*/ 4 w 18"/>
                <a:gd name="T81" fmla="*/ 1 h 4"/>
                <a:gd name="T82" fmla="*/ 4 w 18"/>
                <a:gd name="T83" fmla="*/ 1 h 4"/>
                <a:gd name="T84" fmla="*/ 3 w 18"/>
                <a:gd name="T85" fmla="*/ 1 h 4"/>
                <a:gd name="T86" fmla="*/ 3 w 18"/>
                <a:gd name="T87" fmla="*/ 1 h 4"/>
                <a:gd name="T88" fmla="*/ 3 w 18"/>
                <a:gd name="T89" fmla="*/ 1 h 4"/>
                <a:gd name="T90" fmla="*/ 3 w 18"/>
                <a:gd name="T91" fmla="*/ 1 h 4"/>
                <a:gd name="T92" fmla="*/ 2 w 18"/>
                <a:gd name="T93" fmla="*/ 1 h 4"/>
                <a:gd name="T94" fmla="*/ 2 w 18"/>
                <a:gd name="T95" fmla="*/ 1 h 4"/>
                <a:gd name="T96" fmla="*/ 1 w 18"/>
                <a:gd name="T97" fmla="*/ 0 h 4"/>
                <a:gd name="T98" fmla="*/ 1 w 18"/>
                <a:gd name="T99" fmla="*/ 0 h 4"/>
                <a:gd name="T100" fmla="*/ 1 w 18"/>
                <a:gd name="T101" fmla="*/ 0 h 4"/>
                <a:gd name="T102" fmla="*/ 0 w 18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4">
                  <a:moveTo>
                    <a:pt x="18" y="4"/>
                  </a:move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8" name="Freeform 3323"/>
            <p:cNvSpPr>
              <a:spLocks/>
            </p:cNvSpPr>
            <p:nvPr/>
          </p:nvSpPr>
          <p:spPr bwMode="auto">
            <a:xfrm>
              <a:off x="5473769" y="6416694"/>
              <a:ext cx="17717" cy="4922"/>
            </a:xfrm>
            <a:custGeom>
              <a:avLst/>
              <a:gdLst>
                <a:gd name="T0" fmla="*/ 18 w 18"/>
                <a:gd name="T1" fmla="*/ 5 h 5"/>
                <a:gd name="T2" fmla="*/ 17 w 18"/>
                <a:gd name="T3" fmla="*/ 5 h 5"/>
                <a:gd name="T4" fmla="*/ 17 w 18"/>
                <a:gd name="T5" fmla="*/ 5 h 5"/>
                <a:gd name="T6" fmla="*/ 17 w 18"/>
                <a:gd name="T7" fmla="*/ 5 h 5"/>
                <a:gd name="T8" fmla="*/ 16 w 18"/>
                <a:gd name="T9" fmla="*/ 5 h 5"/>
                <a:gd name="T10" fmla="*/ 16 w 18"/>
                <a:gd name="T11" fmla="*/ 5 h 5"/>
                <a:gd name="T12" fmla="*/ 16 w 18"/>
                <a:gd name="T13" fmla="*/ 5 h 5"/>
                <a:gd name="T14" fmla="*/ 15 w 18"/>
                <a:gd name="T15" fmla="*/ 4 h 5"/>
                <a:gd name="T16" fmla="*/ 15 w 18"/>
                <a:gd name="T17" fmla="*/ 4 h 5"/>
                <a:gd name="T18" fmla="*/ 15 w 18"/>
                <a:gd name="T19" fmla="*/ 4 h 5"/>
                <a:gd name="T20" fmla="*/ 14 w 18"/>
                <a:gd name="T21" fmla="*/ 4 h 5"/>
                <a:gd name="T22" fmla="*/ 14 w 18"/>
                <a:gd name="T23" fmla="*/ 4 h 5"/>
                <a:gd name="T24" fmla="*/ 14 w 18"/>
                <a:gd name="T25" fmla="*/ 4 h 5"/>
                <a:gd name="T26" fmla="*/ 13 w 18"/>
                <a:gd name="T27" fmla="*/ 4 h 5"/>
                <a:gd name="T28" fmla="*/ 13 w 18"/>
                <a:gd name="T29" fmla="*/ 4 h 5"/>
                <a:gd name="T30" fmla="*/ 13 w 18"/>
                <a:gd name="T31" fmla="*/ 4 h 5"/>
                <a:gd name="T32" fmla="*/ 12 w 18"/>
                <a:gd name="T33" fmla="*/ 4 h 5"/>
                <a:gd name="T34" fmla="*/ 12 w 18"/>
                <a:gd name="T35" fmla="*/ 4 h 5"/>
                <a:gd name="T36" fmla="*/ 12 w 18"/>
                <a:gd name="T37" fmla="*/ 3 h 5"/>
                <a:gd name="T38" fmla="*/ 11 w 18"/>
                <a:gd name="T39" fmla="*/ 3 h 5"/>
                <a:gd name="T40" fmla="*/ 11 w 18"/>
                <a:gd name="T41" fmla="*/ 3 h 5"/>
                <a:gd name="T42" fmla="*/ 11 w 18"/>
                <a:gd name="T43" fmla="*/ 3 h 5"/>
                <a:gd name="T44" fmla="*/ 10 w 18"/>
                <a:gd name="T45" fmla="*/ 3 h 5"/>
                <a:gd name="T46" fmla="*/ 10 w 18"/>
                <a:gd name="T47" fmla="*/ 3 h 5"/>
                <a:gd name="T48" fmla="*/ 10 w 18"/>
                <a:gd name="T49" fmla="*/ 3 h 5"/>
                <a:gd name="T50" fmla="*/ 9 w 18"/>
                <a:gd name="T51" fmla="*/ 3 h 5"/>
                <a:gd name="T52" fmla="*/ 9 w 18"/>
                <a:gd name="T53" fmla="*/ 3 h 5"/>
                <a:gd name="T54" fmla="*/ 8 w 18"/>
                <a:gd name="T55" fmla="*/ 2 h 5"/>
                <a:gd name="T56" fmla="*/ 8 w 18"/>
                <a:gd name="T57" fmla="*/ 2 h 5"/>
                <a:gd name="T58" fmla="*/ 8 w 18"/>
                <a:gd name="T59" fmla="*/ 2 h 5"/>
                <a:gd name="T60" fmla="*/ 7 w 18"/>
                <a:gd name="T61" fmla="*/ 2 h 5"/>
                <a:gd name="T62" fmla="*/ 7 w 18"/>
                <a:gd name="T63" fmla="*/ 2 h 5"/>
                <a:gd name="T64" fmla="*/ 7 w 18"/>
                <a:gd name="T65" fmla="*/ 2 h 5"/>
                <a:gd name="T66" fmla="*/ 7 w 18"/>
                <a:gd name="T67" fmla="*/ 2 h 5"/>
                <a:gd name="T68" fmla="*/ 6 w 18"/>
                <a:gd name="T69" fmla="*/ 1 h 5"/>
                <a:gd name="T70" fmla="*/ 6 w 18"/>
                <a:gd name="T71" fmla="*/ 1 h 5"/>
                <a:gd name="T72" fmla="*/ 6 w 18"/>
                <a:gd name="T73" fmla="*/ 1 h 5"/>
                <a:gd name="T74" fmla="*/ 5 w 18"/>
                <a:gd name="T75" fmla="*/ 1 h 5"/>
                <a:gd name="T76" fmla="*/ 5 w 18"/>
                <a:gd name="T77" fmla="*/ 1 h 5"/>
                <a:gd name="T78" fmla="*/ 4 w 18"/>
                <a:gd name="T79" fmla="*/ 1 h 5"/>
                <a:gd name="T80" fmla="*/ 4 w 18"/>
                <a:gd name="T81" fmla="*/ 1 h 5"/>
                <a:gd name="T82" fmla="*/ 4 w 18"/>
                <a:gd name="T83" fmla="*/ 1 h 5"/>
                <a:gd name="T84" fmla="*/ 3 w 18"/>
                <a:gd name="T85" fmla="*/ 1 h 5"/>
                <a:gd name="T86" fmla="*/ 3 w 18"/>
                <a:gd name="T87" fmla="*/ 0 h 5"/>
                <a:gd name="T88" fmla="*/ 3 w 18"/>
                <a:gd name="T89" fmla="*/ 0 h 5"/>
                <a:gd name="T90" fmla="*/ 3 w 18"/>
                <a:gd name="T91" fmla="*/ 0 h 5"/>
                <a:gd name="T92" fmla="*/ 2 w 18"/>
                <a:gd name="T93" fmla="*/ 0 h 5"/>
                <a:gd name="T94" fmla="*/ 2 w 18"/>
                <a:gd name="T95" fmla="*/ 0 h 5"/>
                <a:gd name="T96" fmla="*/ 1 w 18"/>
                <a:gd name="T97" fmla="*/ 0 h 5"/>
                <a:gd name="T98" fmla="*/ 1 w 18"/>
                <a:gd name="T99" fmla="*/ 0 h 5"/>
                <a:gd name="T100" fmla="*/ 1 w 18"/>
                <a:gd name="T101" fmla="*/ 0 h 5"/>
                <a:gd name="T102" fmla="*/ 0 w 18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5">
                  <a:moveTo>
                    <a:pt x="18" y="5"/>
                  </a:move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799" name="Freeform 3324"/>
            <p:cNvSpPr>
              <a:spLocks/>
            </p:cNvSpPr>
            <p:nvPr/>
          </p:nvSpPr>
          <p:spPr bwMode="auto">
            <a:xfrm>
              <a:off x="5458021" y="6408820"/>
              <a:ext cx="16733" cy="7874"/>
            </a:xfrm>
            <a:custGeom>
              <a:avLst/>
              <a:gdLst>
                <a:gd name="T0" fmla="*/ 17 w 17"/>
                <a:gd name="T1" fmla="*/ 8 h 8"/>
                <a:gd name="T2" fmla="*/ 16 w 17"/>
                <a:gd name="T3" fmla="*/ 8 h 8"/>
                <a:gd name="T4" fmla="*/ 16 w 17"/>
                <a:gd name="T5" fmla="*/ 7 h 8"/>
                <a:gd name="T6" fmla="*/ 16 w 17"/>
                <a:gd name="T7" fmla="*/ 7 h 8"/>
                <a:gd name="T8" fmla="*/ 15 w 17"/>
                <a:gd name="T9" fmla="*/ 7 h 8"/>
                <a:gd name="T10" fmla="*/ 15 w 17"/>
                <a:gd name="T11" fmla="*/ 7 h 8"/>
                <a:gd name="T12" fmla="*/ 15 w 17"/>
                <a:gd name="T13" fmla="*/ 7 h 8"/>
                <a:gd name="T14" fmla="*/ 14 w 17"/>
                <a:gd name="T15" fmla="*/ 7 h 8"/>
                <a:gd name="T16" fmla="*/ 14 w 17"/>
                <a:gd name="T17" fmla="*/ 7 h 8"/>
                <a:gd name="T18" fmla="*/ 14 w 17"/>
                <a:gd name="T19" fmla="*/ 7 h 8"/>
                <a:gd name="T20" fmla="*/ 13 w 17"/>
                <a:gd name="T21" fmla="*/ 6 h 8"/>
                <a:gd name="T22" fmla="*/ 13 w 17"/>
                <a:gd name="T23" fmla="*/ 6 h 8"/>
                <a:gd name="T24" fmla="*/ 13 w 17"/>
                <a:gd name="T25" fmla="*/ 6 h 8"/>
                <a:gd name="T26" fmla="*/ 12 w 17"/>
                <a:gd name="T27" fmla="*/ 6 h 8"/>
                <a:gd name="T28" fmla="*/ 12 w 17"/>
                <a:gd name="T29" fmla="*/ 6 h 8"/>
                <a:gd name="T30" fmla="*/ 12 w 17"/>
                <a:gd name="T31" fmla="*/ 5 h 8"/>
                <a:gd name="T32" fmla="*/ 11 w 17"/>
                <a:gd name="T33" fmla="*/ 5 h 8"/>
                <a:gd name="T34" fmla="*/ 11 w 17"/>
                <a:gd name="T35" fmla="*/ 5 h 8"/>
                <a:gd name="T36" fmla="*/ 11 w 17"/>
                <a:gd name="T37" fmla="*/ 5 h 8"/>
                <a:gd name="T38" fmla="*/ 10 w 17"/>
                <a:gd name="T39" fmla="*/ 5 h 8"/>
                <a:gd name="T40" fmla="*/ 10 w 17"/>
                <a:gd name="T41" fmla="*/ 5 h 8"/>
                <a:gd name="T42" fmla="*/ 10 w 17"/>
                <a:gd name="T43" fmla="*/ 5 h 8"/>
                <a:gd name="T44" fmla="*/ 9 w 17"/>
                <a:gd name="T45" fmla="*/ 5 h 8"/>
                <a:gd name="T46" fmla="*/ 9 w 17"/>
                <a:gd name="T47" fmla="*/ 4 h 8"/>
                <a:gd name="T48" fmla="*/ 9 w 17"/>
                <a:gd name="T49" fmla="*/ 4 h 8"/>
                <a:gd name="T50" fmla="*/ 8 w 17"/>
                <a:gd name="T51" fmla="*/ 4 h 8"/>
                <a:gd name="T52" fmla="*/ 8 w 17"/>
                <a:gd name="T53" fmla="*/ 4 h 8"/>
                <a:gd name="T54" fmla="*/ 8 w 17"/>
                <a:gd name="T55" fmla="*/ 4 h 8"/>
                <a:gd name="T56" fmla="*/ 7 w 17"/>
                <a:gd name="T57" fmla="*/ 4 h 8"/>
                <a:gd name="T58" fmla="*/ 7 w 17"/>
                <a:gd name="T59" fmla="*/ 4 h 8"/>
                <a:gd name="T60" fmla="*/ 7 w 17"/>
                <a:gd name="T61" fmla="*/ 3 h 8"/>
                <a:gd name="T62" fmla="*/ 6 w 17"/>
                <a:gd name="T63" fmla="*/ 3 h 8"/>
                <a:gd name="T64" fmla="*/ 6 w 17"/>
                <a:gd name="T65" fmla="*/ 3 h 8"/>
                <a:gd name="T66" fmla="*/ 6 w 17"/>
                <a:gd name="T67" fmla="*/ 3 h 8"/>
                <a:gd name="T68" fmla="*/ 5 w 17"/>
                <a:gd name="T69" fmla="*/ 3 h 8"/>
                <a:gd name="T70" fmla="*/ 5 w 17"/>
                <a:gd name="T71" fmla="*/ 2 h 8"/>
                <a:gd name="T72" fmla="*/ 4 w 17"/>
                <a:gd name="T73" fmla="*/ 2 h 8"/>
                <a:gd name="T74" fmla="*/ 4 w 17"/>
                <a:gd name="T75" fmla="*/ 2 h 8"/>
                <a:gd name="T76" fmla="*/ 4 w 17"/>
                <a:gd name="T77" fmla="*/ 2 h 8"/>
                <a:gd name="T78" fmla="*/ 4 w 17"/>
                <a:gd name="T79" fmla="*/ 2 h 8"/>
                <a:gd name="T80" fmla="*/ 3 w 17"/>
                <a:gd name="T81" fmla="*/ 2 h 8"/>
                <a:gd name="T82" fmla="*/ 3 w 17"/>
                <a:gd name="T83" fmla="*/ 1 h 8"/>
                <a:gd name="T84" fmla="*/ 3 w 17"/>
                <a:gd name="T85" fmla="*/ 1 h 8"/>
                <a:gd name="T86" fmla="*/ 2 w 17"/>
                <a:gd name="T87" fmla="*/ 1 h 8"/>
                <a:gd name="T88" fmla="*/ 2 w 17"/>
                <a:gd name="T89" fmla="*/ 1 h 8"/>
                <a:gd name="T90" fmla="*/ 2 w 17"/>
                <a:gd name="T91" fmla="*/ 1 h 8"/>
                <a:gd name="T92" fmla="*/ 1 w 17"/>
                <a:gd name="T93" fmla="*/ 1 h 8"/>
                <a:gd name="T94" fmla="*/ 1 w 17"/>
                <a:gd name="T95" fmla="*/ 0 h 8"/>
                <a:gd name="T96" fmla="*/ 0 w 17"/>
                <a:gd name="T97" fmla="*/ 0 h 8"/>
                <a:gd name="T98" fmla="*/ 0 w 17"/>
                <a:gd name="T99" fmla="*/ 0 h 8"/>
                <a:gd name="T100" fmla="*/ 0 w 17"/>
                <a:gd name="T101" fmla="*/ 0 h 8"/>
                <a:gd name="T102" fmla="*/ 0 w 17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0" name="Freeform 3325"/>
            <p:cNvSpPr>
              <a:spLocks/>
            </p:cNvSpPr>
            <p:nvPr/>
          </p:nvSpPr>
          <p:spPr bwMode="auto">
            <a:xfrm>
              <a:off x="5441289" y="6397993"/>
              <a:ext cx="16733" cy="10827"/>
            </a:xfrm>
            <a:custGeom>
              <a:avLst/>
              <a:gdLst>
                <a:gd name="T0" fmla="*/ 17 w 17"/>
                <a:gd name="T1" fmla="*/ 11 h 11"/>
                <a:gd name="T2" fmla="*/ 17 w 17"/>
                <a:gd name="T3" fmla="*/ 11 h 11"/>
                <a:gd name="T4" fmla="*/ 16 w 17"/>
                <a:gd name="T5" fmla="*/ 10 h 11"/>
                <a:gd name="T6" fmla="*/ 16 w 17"/>
                <a:gd name="T7" fmla="*/ 10 h 11"/>
                <a:gd name="T8" fmla="*/ 16 w 17"/>
                <a:gd name="T9" fmla="*/ 10 h 11"/>
                <a:gd name="T10" fmla="*/ 15 w 17"/>
                <a:gd name="T11" fmla="*/ 10 h 11"/>
                <a:gd name="T12" fmla="*/ 15 w 17"/>
                <a:gd name="T13" fmla="*/ 10 h 11"/>
                <a:gd name="T14" fmla="*/ 14 w 17"/>
                <a:gd name="T15" fmla="*/ 9 h 11"/>
                <a:gd name="T16" fmla="*/ 14 w 17"/>
                <a:gd name="T17" fmla="*/ 9 h 11"/>
                <a:gd name="T18" fmla="*/ 14 w 17"/>
                <a:gd name="T19" fmla="*/ 9 h 11"/>
                <a:gd name="T20" fmla="*/ 13 w 17"/>
                <a:gd name="T21" fmla="*/ 9 h 11"/>
                <a:gd name="T22" fmla="*/ 13 w 17"/>
                <a:gd name="T23" fmla="*/ 9 h 11"/>
                <a:gd name="T24" fmla="*/ 13 w 17"/>
                <a:gd name="T25" fmla="*/ 9 h 11"/>
                <a:gd name="T26" fmla="*/ 13 w 17"/>
                <a:gd name="T27" fmla="*/ 8 h 11"/>
                <a:gd name="T28" fmla="*/ 12 w 17"/>
                <a:gd name="T29" fmla="*/ 8 h 11"/>
                <a:gd name="T30" fmla="*/ 12 w 17"/>
                <a:gd name="T31" fmla="*/ 8 h 11"/>
                <a:gd name="T32" fmla="*/ 11 w 17"/>
                <a:gd name="T33" fmla="*/ 8 h 11"/>
                <a:gd name="T34" fmla="*/ 11 w 17"/>
                <a:gd name="T35" fmla="*/ 7 h 11"/>
                <a:gd name="T36" fmla="*/ 11 w 17"/>
                <a:gd name="T37" fmla="*/ 7 h 11"/>
                <a:gd name="T38" fmla="*/ 10 w 17"/>
                <a:gd name="T39" fmla="*/ 7 h 11"/>
                <a:gd name="T40" fmla="*/ 10 w 17"/>
                <a:gd name="T41" fmla="*/ 7 h 11"/>
                <a:gd name="T42" fmla="*/ 10 w 17"/>
                <a:gd name="T43" fmla="*/ 7 h 11"/>
                <a:gd name="T44" fmla="*/ 10 w 17"/>
                <a:gd name="T45" fmla="*/ 6 h 11"/>
                <a:gd name="T46" fmla="*/ 9 w 17"/>
                <a:gd name="T47" fmla="*/ 6 h 11"/>
                <a:gd name="T48" fmla="*/ 9 w 17"/>
                <a:gd name="T49" fmla="*/ 6 h 11"/>
                <a:gd name="T50" fmla="*/ 9 w 17"/>
                <a:gd name="T51" fmla="*/ 6 h 11"/>
                <a:gd name="T52" fmla="*/ 8 w 17"/>
                <a:gd name="T53" fmla="*/ 6 h 11"/>
                <a:gd name="T54" fmla="*/ 8 w 17"/>
                <a:gd name="T55" fmla="*/ 5 h 11"/>
                <a:gd name="T56" fmla="*/ 7 w 17"/>
                <a:gd name="T57" fmla="*/ 5 h 11"/>
                <a:gd name="T58" fmla="*/ 7 w 17"/>
                <a:gd name="T59" fmla="*/ 5 h 11"/>
                <a:gd name="T60" fmla="*/ 7 w 17"/>
                <a:gd name="T61" fmla="*/ 5 h 11"/>
                <a:gd name="T62" fmla="*/ 6 w 17"/>
                <a:gd name="T63" fmla="*/ 5 h 11"/>
                <a:gd name="T64" fmla="*/ 6 w 17"/>
                <a:gd name="T65" fmla="*/ 4 h 11"/>
                <a:gd name="T66" fmla="*/ 6 w 17"/>
                <a:gd name="T67" fmla="*/ 4 h 11"/>
                <a:gd name="T68" fmla="*/ 6 w 17"/>
                <a:gd name="T69" fmla="*/ 4 h 11"/>
                <a:gd name="T70" fmla="*/ 5 w 17"/>
                <a:gd name="T71" fmla="*/ 4 h 11"/>
                <a:gd name="T72" fmla="*/ 5 w 17"/>
                <a:gd name="T73" fmla="*/ 3 h 11"/>
                <a:gd name="T74" fmla="*/ 4 w 17"/>
                <a:gd name="T75" fmla="*/ 3 h 11"/>
                <a:gd name="T76" fmla="*/ 4 w 17"/>
                <a:gd name="T77" fmla="*/ 3 h 11"/>
                <a:gd name="T78" fmla="*/ 4 w 17"/>
                <a:gd name="T79" fmla="*/ 3 h 11"/>
                <a:gd name="T80" fmla="*/ 3 w 17"/>
                <a:gd name="T81" fmla="*/ 2 h 11"/>
                <a:gd name="T82" fmla="*/ 3 w 17"/>
                <a:gd name="T83" fmla="*/ 2 h 11"/>
                <a:gd name="T84" fmla="*/ 3 w 17"/>
                <a:gd name="T85" fmla="*/ 2 h 11"/>
                <a:gd name="T86" fmla="*/ 3 w 17"/>
                <a:gd name="T87" fmla="*/ 2 h 11"/>
                <a:gd name="T88" fmla="*/ 2 w 17"/>
                <a:gd name="T89" fmla="*/ 2 h 11"/>
                <a:gd name="T90" fmla="*/ 2 w 17"/>
                <a:gd name="T91" fmla="*/ 1 h 11"/>
                <a:gd name="T92" fmla="*/ 1 w 17"/>
                <a:gd name="T93" fmla="*/ 1 h 11"/>
                <a:gd name="T94" fmla="*/ 1 w 17"/>
                <a:gd name="T95" fmla="*/ 1 h 11"/>
                <a:gd name="T96" fmla="*/ 1 w 17"/>
                <a:gd name="T97" fmla="*/ 0 h 11"/>
                <a:gd name="T98" fmla="*/ 0 w 17"/>
                <a:gd name="T99" fmla="*/ 0 h 11"/>
                <a:gd name="T100" fmla="*/ 0 w 17"/>
                <a:gd name="T101" fmla="*/ 0 h 11"/>
                <a:gd name="T102" fmla="*/ 0 w 17"/>
                <a:gd name="T10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1">
                  <a:moveTo>
                    <a:pt x="17" y="11"/>
                  </a:moveTo>
                  <a:lnTo>
                    <a:pt x="17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1" name="Freeform 3326"/>
            <p:cNvSpPr>
              <a:spLocks/>
            </p:cNvSpPr>
            <p:nvPr/>
          </p:nvSpPr>
          <p:spPr bwMode="auto">
            <a:xfrm>
              <a:off x="5424557" y="6383230"/>
              <a:ext cx="16733" cy="14764"/>
            </a:xfrm>
            <a:custGeom>
              <a:avLst/>
              <a:gdLst>
                <a:gd name="T0" fmla="*/ 17 w 17"/>
                <a:gd name="T1" fmla="*/ 15 h 15"/>
                <a:gd name="T2" fmla="*/ 17 w 17"/>
                <a:gd name="T3" fmla="*/ 15 h 15"/>
                <a:gd name="T4" fmla="*/ 16 w 17"/>
                <a:gd name="T5" fmla="*/ 14 h 15"/>
                <a:gd name="T6" fmla="*/ 16 w 17"/>
                <a:gd name="T7" fmla="*/ 14 h 15"/>
                <a:gd name="T8" fmla="*/ 16 w 17"/>
                <a:gd name="T9" fmla="*/ 14 h 15"/>
                <a:gd name="T10" fmla="*/ 16 w 17"/>
                <a:gd name="T11" fmla="*/ 14 h 15"/>
                <a:gd name="T12" fmla="*/ 15 w 17"/>
                <a:gd name="T13" fmla="*/ 14 h 15"/>
                <a:gd name="T14" fmla="*/ 15 w 17"/>
                <a:gd name="T15" fmla="*/ 13 h 15"/>
                <a:gd name="T16" fmla="*/ 14 w 17"/>
                <a:gd name="T17" fmla="*/ 13 h 15"/>
                <a:gd name="T18" fmla="*/ 14 w 17"/>
                <a:gd name="T19" fmla="*/ 13 h 15"/>
                <a:gd name="T20" fmla="*/ 14 w 17"/>
                <a:gd name="T21" fmla="*/ 12 h 15"/>
                <a:gd name="T22" fmla="*/ 13 w 17"/>
                <a:gd name="T23" fmla="*/ 12 h 15"/>
                <a:gd name="T24" fmla="*/ 13 w 17"/>
                <a:gd name="T25" fmla="*/ 12 h 15"/>
                <a:gd name="T26" fmla="*/ 13 w 17"/>
                <a:gd name="T27" fmla="*/ 12 h 15"/>
                <a:gd name="T28" fmla="*/ 13 w 17"/>
                <a:gd name="T29" fmla="*/ 11 h 15"/>
                <a:gd name="T30" fmla="*/ 12 w 17"/>
                <a:gd name="T31" fmla="*/ 11 h 15"/>
                <a:gd name="T32" fmla="*/ 12 w 17"/>
                <a:gd name="T33" fmla="*/ 11 h 15"/>
                <a:gd name="T34" fmla="*/ 11 w 17"/>
                <a:gd name="T35" fmla="*/ 11 h 15"/>
                <a:gd name="T36" fmla="*/ 11 w 17"/>
                <a:gd name="T37" fmla="*/ 10 h 15"/>
                <a:gd name="T38" fmla="*/ 11 w 17"/>
                <a:gd name="T39" fmla="*/ 10 h 15"/>
                <a:gd name="T40" fmla="*/ 10 w 17"/>
                <a:gd name="T41" fmla="*/ 9 h 15"/>
                <a:gd name="T42" fmla="*/ 10 w 17"/>
                <a:gd name="T43" fmla="*/ 9 h 15"/>
                <a:gd name="T44" fmla="*/ 10 w 17"/>
                <a:gd name="T45" fmla="*/ 9 h 15"/>
                <a:gd name="T46" fmla="*/ 10 w 17"/>
                <a:gd name="T47" fmla="*/ 9 h 15"/>
                <a:gd name="T48" fmla="*/ 9 w 17"/>
                <a:gd name="T49" fmla="*/ 8 h 15"/>
                <a:gd name="T50" fmla="*/ 9 w 17"/>
                <a:gd name="T51" fmla="*/ 8 h 15"/>
                <a:gd name="T52" fmla="*/ 8 w 17"/>
                <a:gd name="T53" fmla="*/ 8 h 15"/>
                <a:gd name="T54" fmla="*/ 8 w 17"/>
                <a:gd name="T55" fmla="*/ 8 h 15"/>
                <a:gd name="T56" fmla="*/ 8 w 17"/>
                <a:gd name="T57" fmla="*/ 7 h 15"/>
                <a:gd name="T58" fmla="*/ 7 w 17"/>
                <a:gd name="T59" fmla="*/ 7 h 15"/>
                <a:gd name="T60" fmla="*/ 7 w 17"/>
                <a:gd name="T61" fmla="*/ 7 h 15"/>
                <a:gd name="T62" fmla="*/ 7 w 17"/>
                <a:gd name="T63" fmla="*/ 7 h 15"/>
                <a:gd name="T64" fmla="*/ 7 w 17"/>
                <a:gd name="T65" fmla="*/ 6 h 15"/>
                <a:gd name="T66" fmla="*/ 6 w 17"/>
                <a:gd name="T67" fmla="*/ 6 h 15"/>
                <a:gd name="T68" fmla="*/ 6 w 17"/>
                <a:gd name="T69" fmla="*/ 5 h 15"/>
                <a:gd name="T70" fmla="*/ 6 w 17"/>
                <a:gd name="T71" fmla="*/ 5 h 15"/>
                <a:gd name="T72" fmla="*/ 5 w 17"/>
                <a:gd name="T73" fmla="*/ 5 h 15"/>
                <a:gd name="T74" fmla="*/ 5 w 17"/>
                <a:gd name="T75" fmla="*/ 5 h 15"/>
                <a:gd name="T76" fmla="*/ 4 w 17"/>
                <a:gd name="T77" fmla="*/ 4 h 15"/>
                <a:gd name="T78" fmla="*/ 4 w 17"/>
                <a:gd name="T79" fmla="*/ 4 h 15"/>
                <a:gd name="T80" fmla="*/ 4 w 17"/>
                <a:gd name="T81" fmla="*/ 4 h 15"/>
                <a:gd name="T82" fmla="*/ 4 w 17"/>
                <a:gd name="T83" fmla="*/ 3 h 15"/>
                <a:gd name="T84" fmla="*/ 3 w 17"/>
                <a:gd name="T85" fmla="*/ 3 h 15"/>
                <a:gd name="T86" fmla="*/ 3 w 17"/>
                <a:gd name="T87" fmla="*/ 3 h 15"/>
                <a:gd name="T88" fmla="*/ 3 w 17"/>
                <a:gd name="T89" fmla="*/ 2 h 15"/>
                <a:gd name="T90" fmla="*/ 2 w 17"/>
                <a:gd name="T91" fmla="*/ 2 h 15"/>
                <a:gd name="T92" fmla="*/ 2 w 17"/>
                <a:gd name="T93" fmla="*/ 2 h 15"/>
                <a:gd name="T94" fmla="*/ 1 w 17"/>
                <a:gd name="T95" fmla="*/ 1 h 15"/>
                <a:gd name="T96" fmla="*/ 1 w 17"/>
                <a:gd name="T97" fmla="*/ 1 h 15"/>
                <a:gd name="T98" fmla="*/ 1 w 17"/>
                <a:gd name="T99" fmla="*/ 1 h 15"/>
                <a:gd name="T100" fmla="*/ 1 w 17"/>
                <a:gd name="T101" fmla="*/ 0 h 15"/>
                <a:gd name="T102" fmla="*/ 0 w 1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lnTo>
                    <a:pt x="17" y="15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2" name="Freeform 3327"/>
            <p:cNvSpPr>
              <a:spLocks/>
            </p:cNvSpPr>
            <p:nvPr/>
          </p:nvSpPr>
          <p:spPr bwMode="auto">
            <a:xfrm>
              <a:off x="5408809" y="6363545"/>
              <a:ext cx="16733" cy="19685"/>
            </a:xfrm>
            <a:custGeom>
              <a:avLst/>
              <a:gdLst>
                <a:gd name="T0" fmla="*/ 17 w 17"/>
                <a:gd name="T1" fmla="*/ 20 h 20"/>
                <a:gd name="T2" fmla="*/ 16 w 17"/>
                <a:gd name="T3" fmla="*/ 20 h 20"/>
                <a:gd name="T4" fmla="*/ 16 w 17"/>
                <a:gd name="T5" fmla="*/ 19 h 20"/>
                <a:gd name="T6" fmla="*/ 16 w 17"/>
                <a:gd name="T7" fmla="*/ 19 h 20"/>
                <a:gd name="T8" fmla="*/ 15 w 17"/>
                <a:gd name="T9" fmla="*/ 19 h 20"/>
                <a:gd name="T10" fmla="*/ 15 w 17"/>
                <a:gd name="T11" fmla="*/ 19 h 20"/>
                <a:gd name="T12" fmla="*/ 14 w 17"/>
                <a:gd name="T13" fmla="*/ 18 h 20"/>
                <a:gd name="T14" fmla="*/ 14 w 17"/>
                <a:gd name="T15" fmla="*/ 18 h 20"/>
                <a:gd name="T16" fmla="*/ 14 w 17"/>
                <a:gd name="T17" fmla="*/ 18 h 20"/>
                <a:gd name="T18" fmla="*/ 13 w 17"/>
                <a:gd name="T19" fmla="*/ 17 h 20"/>
                <a:gd name="T20" fmla="*/ 13 w 17"/>
                <a:gd name="T21" fmla="*/ 17 h 20"/>
                <a:gd name="T22" fmla="*/ 13 w 17"/>
                <a:gd name="T23" fmla="*/ 17 h 20"/>
                <a:gd name="T24" fmla="*/ 13 w 17"/>
                <a:gd name="T25" fmla="*/ 16 h 20"/>
                <a:gd name="T26" fmla="*/ 12 w 17"/>
                <a:gd name="T27" fmla="*/ 16 h 20"/>
                <a:gd name="T28" fmla="*/ 12 w 17"/>
                <a:gd name="T29" fmla="*/ 15 h 20"/>
                <a:gd name="T30" fmla="*/ 12 w 17"/>
                <a:gd name="T31" fmla="*/ 15 h 20"/>
                <a:gd name="T32" fmla="*/ 11 w 17"/>
                <a:gd name="T33" fmla="*/ 15 h 20"/>
                <a:gd name="T34" fmla="*/ 11 w 17"/>
                <a:gd name="T35" fmla="*/ 14 h 20"/>
                <a:gd name="T36" fmla="*/ 11 w 17"/>
                <a:gd name="T37" fmla="*/ 14 h 20"/>
                <a:gd name="T38" fmla="*/ 10 w 17"/>
                <a:gd name="T39" fmla="*/ 14 h 20"/>
                <a:gd name="T40" fmla="*/ 10 w 17"/>
                <a:gd name="T41" fmla="*/ 13 h 20"/>
                <a:gd name="T42" fmla="*/ 10 w 17"/>
                <a:gd name="T43" fmla="*/ 13 h 20"/>
                <a:gd name="T44" fmla="*/ 9 w 17"/>
                <a:gd name="T45" fmla="*/ 12 h 20"/>
                <a:gd name="T46" fmla="*/ 9 w 17"/>
                <a:gd name="T47" fmla="*/ 12 h 20"/>
                <a:gd name="T48" fmla="*/ 9 w 17"/>
                <a:gd name="T49" fmla="*/ 12 h 20"/>
                <a:gd name="T50" fmla="*/ 8 w 17"/>
                <a:gd name="T51" fmla="*/ 11 h 20"/>
                <a:gd name="T52" fmla="*/ 8 w 17"/>
                <a:gd name="T53" fmla="*/ 11 h 20"/>
                <a:gd name="T54" fmla="*/ 8 w 17"/>
                <a:gd name="T55" fmla="*/ 10 h 20"/>
                <a:gd name="T56" fmla="*/ 7 w 17"/>
                <a:gd name="T57" fmla="*/ 10 h 20"/>
                <a:gd name="T58" fmla="*/ 7 w 17"/>
                <a:gd name="T59" fmla="*/ 9 h 20"/>
                <a:gd name="T60" fmla="*/ 7 w 17"/>
                <a:gd name="T61" fmla="*/ 9 h 20"/>
                <a:gd name="T62" fmla="*/ 6 w 17"/>
                <a:gd name="T63" fmla="*/ 9 h 20"/>
                <a:gd name="T64" fmla="*/ 6 w 17"/>
                <a:gd name="T65" fmla="*/ 8 h 20"/>
                <a:gd name="T66" fmla="*/ 6 w 17"/>
                <a:gd name="T67" fmla="*/ 8 h 20"/>
                <a:gd name="T68" fmla="*/ 5 w 17"/>
                <a:gd name="T69" fmla="*/ 8 h 20"/>
                <a:gd name="T70" fmla="*/ 5 w 17"/>
                <a:gd name="T71" fmla="*/ 7 h 20"/>
                <a:gd name="T72" fmla="*/ 5 w 17"/>
                <a:gd name="T73" fmla="*/ 7 h 20"/>
                <a:gd name="T74" fmla="*/ 4 w 17"/>
                <a:gd name="T75" fmla="*/ 6 h 20"/>
                <a:gd name="T76" fmla="*/ 4 w 17"/>
                <a:gd name="T77" fmla="*/ 6 h 20"/>
                <a:gd name="T78" fmla="*/ 4 w 17"/>
                <a:gd name="T79" fmla="*/ 5 h 20"/>
                <a:gd name="T80" fmla="*/ 3 w 17"/>
                <a:gd name="T81" fmla="*/ 5 h 20"/>
                <a:gd name="T82" fmla="*/ 3 w 17"/>
                <a:gd name="T83" fmla="*/ 5 h 20"/>
                <a:gd name="T84" fmla="*/ 3 w 17"/>
                <a:gd name="T85" fmla="*/ 4 h 20"/>
                <a:gd name="T86" fmla="*/ 2 w 17"/>
                <a:gd name="T87" fmla="*/ 4 h 20"/>
                <a:gd name="T88" fmla="*/ 2 w 17"/>
                <a:gd name="T89" fmla="*/ 4 h 20"/>
                <a:gd name="T90" fmla="*/ 2 w 17"/>
                <a:gd name="T91" fmla="*/ 3 h 20"/>
                <a:gd name="T92" fmla="*/ 1 w 17"/>
                <a:gd name="T93" fmla="*/ 2 h 20"/>
                <a:gd name="T94" fmla="*/ 1 w 17"/>
                <a:gd name="T95" fmla="*/ 2 h 20"/>
                <a:gd name="T96" fmla="*/ 1 w 17"/>
                <a:gd name="T97" fmla="*/ 2 h 20"/>
                <a:gd name="T98" fmla="*/ 0 w 17"/>
                <a:gd name="T99" fmla="*/ 1 h 20"/>
                <a:gd name="T100" fmla="*/ 0 w 17"/>
                <a:gd name="T101" fmla="*/ 1 h 20"/>
                <a:gd name="T102" fmla="*/ 0 w 17"/>
                <a:gd name="T10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0">
                  <a:moveTo>
                    <a:pt x="17" y="20"/>
                  </a:move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3" name="Freeform 3328"/>
            <p:cNvSpPr>
              <a:spLocks/>
            </p:cNvSpPr>
            <p:nvPr/>
          </p:nvSpPr>
          <p:spPr bwMode="auto">
            <a:xfrm>
              <a:off x="5392077" y="6338938"/>
              <a:ext cx="16733" cy="25590"/>
            </a:xfrm>
            <a:custGeom>
              <a:avLst/>
              <a:gdLst>
                <a:gd name="T0" fmla="*/ 17 w 17"/>
                <a:gd name="T1" fmla="*/ 26 h 26"/>
                <a:gd name="T2" fmla="*/ 17 w 17"/>
                <a:gd name="T3" fmla="*/ 25 h 26"/>
                <a:gd name="T4" fmla="*/ 16 w 17"/>
                <a:gd name="T5" fmla="*/ 25 h 26"/>
                <a:gd name="T6" fmla="*/ 16 w 17"/>
                <a:gd name="T7" fmla="*/ 24 h 26"/>
                <a:gd name="T8" fmla="*/ 16 w 17"/>
                <a:gd name="T9" fmla="*/ 24 h 26"/>
                <a:gd name="T10" fmla="*/ 15 w 17"/>
                <a:gd name="T11" fmla="*/ 24 h 26"/>
                <a:gd name="T12" fmla="*/ 15 w 17"/>
                <a:gd name="T13" fmla="*/ 23 h 26"/>
                <a:gd name="T14" fmla="*/ 15 w 17"/>
                <a:gd name="T15" fmla="*/ 23 h 26"/>
                <a:gd name="T16" fmla="*/ 14 w 17"/>
                <a:gd name="T17" fmla="*/ 22 h 26"/>
                <a:gd name="T18" fmla="*/ 14 w 17"/>
                <a:gd name="T19" fmla="*/ 22 h 26"/>
                <a:gd name="T20" fmla="*/ 14 w 17"/>
                <a:gd name="T21" fmla="*/ 21 h 26"/>
                <a:gd name="T22" fmla="*/ 13 w 17"/>
                <a:gd name="T23" fmla="*/ 21 h 26"/>
                <a:gd name="T24" fmla="*/ 13 w 17"/>
                <a:gd name="T25" fmla="*/ 20 h 26"/>
                <a:gd name="T26" fmla="*/ 13 w 17"/>
                <a:gd name="T27" fmla="*/ 20 h 26"/>
                <a:gd name="T28" fmla="*/ 13 w 17"/>
                <a:gd name="T29" fmla="*/ 19 h 26"/>
                <a:gd name="T30" fmla="*/ 12 w 17"/>
                <a:gd name="T31" fmla="*/ 19 h 26"/>
                <a:gd name="T32" fmla="*/ 12 w 17"/>
                <a:gd name="T33" fmla="*/ 18 h 26"/>
                <a:gd name="T34" fmla="*/ 11 w 17"/>
                <a:gd name="T35" fmla="*/ 18 h 26"/>
                <a:gd name="T36" fmla="*/ 11 w 17"/>
                <a:gd name="T37" fmla="*/ 17 h 26"/>
                <a:gd name="T38" fmla="*/ 11 w 17"/>
                <a:gd name="T39" fmla="*/ 17 h 26"/>
                <a:gd name="T40" fmla="*/ 10 w 17"/>
                <a:gd name="T41" fmla="*/ 17 h 26"/>
                <a:gd name="T42" fmla="*/ 10 w 17"/>
                <a:gd name="T43" fmla="*/ 16 h 26"/>
                <a:gd name="T44" fmla="*/ 10 w 17"/>
                <a:gd name="T45" fmla="*/ 16 h 26"/>
                <a:gd name="T46" fmla="*/ 10 w 17"/>
                <a:gd name="T47" fmla="*/ 15 h 26"/>
                <a:gd name="T48" fmla="*/ 9 w 17"/>
                <a:gd name="T49" fmla="*/ 14 h 26"/>
                <a:gd name="T50" fmla="*/ 9 w 17"/>
                <a:gd name="T51" fmla="*/ 14 h 26"/>
                <a:gd name="T52" fmla="*/ 9 w 17"/>
                <a:gd name="T53" fmla="*/ 14 h 26"/>
                <a:gd name="T54" fmla="*/ 8 w 17"/>
                <a:gd name="T55" fmla="*/ 13 h 26"/>
                <a:gd name="T56" fmla="*/ 8 w 17"/>
                <a:gd name="T57" fmla="*/ 13 h 26"/>
                <a:gd name="T58" fmla="*/ 7 w 17"/>
                <a:gd name="T59" fmla="*/ 12 h 26"/>
                <a:gd name="T60" fmla="*/ 7 w 17"/>
                <a:gd name="T61" fmla="*/ 11 h 26"/>
                <a:gd name="T62" fmla="*/ 7 w 17"/>
                <a:gd name="T63" fmla="*/ 11 h 26"/>
                <a:gd name="T64" fmla="*/ 7 w 17"/>
                <a:gd name="T65" fmla="*/ 10 h 26"/>
                <a:gd name="T66" fmla="*/ 6 w 17"/>
                <a:gd name="T67" fmla="*/ 10 h 26"/>
                <a:gd name="T68" fmla="*/ 6 w 17"/>
                <a:gd name="T69" fmla="*/ 10 h 26"/>
                <a:gd name="T70" fmla="*/ 6 w 17"/>
                <a:gd name="T71" fmla="*/ 9 h 26"/>
                <a:gd name="T72" fmla="*/ 5 w 17"/>
                <a:gd name="T73" fmla="*/ 8 h 26"/>
                <a:gd name="T74" fmla="*/ 5 w 17"/>
                <a:gd name="T75" fmla="*/ 8 h 26"/>
                <a:gd name="T76" fmla="*/ 5 w 17"/>
                <a:gd name="T77" fmla="*/ 7 h 26"/>
                <a:gd name="T78" fmla="*/ 4 w 17"/>
                <a:gd name="T79" fmla="*/ 7 h 26"/>
                <a:gd name="T80" fmla="*/ 4 w 17"/>
                <a:gd name="T81" fmla="*/ 6 h 26"/>
                <a:gd name="T82" fmla="*/ 4 w 17"/>
                <a:gd name="T83" fmla="*/ 6 h 26"/>
                <a:gd name="T84" fmla="*/ 3 w 17"/>
                <a:gd name="T85" fmla="*/ 5 h 26"/>
                <a:gd name="T86" fmla="*/ 3 w 17"/>
                <a:gd name="T87" fmla="*/ 5 h 26"/>
                <a:gd name="T88" fmla="*/ 3 w 17"/>
                <a:gd name="T89" fmla="*/ 4 h 26"/>
                <a:gd name="T90" fmla="*/ 2 w 17"/>
                <a:gd name="T91" fmla="*/ 4 h 26"/>
                <a:gd name="T92" fmla="*/ 2 w 17"/>
                <a:gd name="T93" fmla="*/ 3 h 26"/>
                <a:gd name="T94" fmla="*/ 2 w 17"/>
                <a:gd name="T95" fmla="*/ 3 h 26"/>
                <a:gd name="T96" fmla="*/ 1 w 17"/>
                <a:gd name="T97" fmla="*/ 2 h 26"/>
                <a:gd name="T98" fmla="*/ 1 w 17"/>
                <a:gd name="T99" fmla="*/ 1 h 26"/>
                <a:gd name="T100" fmla="*/ 1 w 17"/>
                <a:gd name="T101" fmla="*/ 1 h 26"/>
                <a:gd name="T102" fmla="*/ 0 w 17"/>
                <a:gd name="T10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26">
                  <a:moveTo>
                    <a:pt x="17" y="26"/>
                  </a:moveTo>
                  <a:lnTo>
                    <a:pt x="17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4" name="Freeform 3329"/>
            <p:cNvSpPr>
              <a:spLocks/>
            </p:cNvSpPr>
            <p:nvPr/>
          </p:nvSpPr>
          <p:spPr bwMode="auto">
            <a:xfrm>
              <a:off x="5376329" y="6309411"/>
              <a:ext cx="16733" cy="30512"/>
            </a:xfrm>
            <a:custGeom>
              <a:avLst/>
              <a:gdLst>
                <a:gd name="T0" fmla="*/ 17 w 17"/>
                <a:gd name="T1" fmla="*/ 31 h 31"/>
                <a:gd name="T2" fmla="*/ 16 w 17"/>
                <a:gd name="T3" fmla="*/ 30 h 31"/>
                <a:gd name="T4" fmla="*/ 16 w 17"/>
                <a:gd name="T5" fmla="*/ 30 h 31"/>
                <a:gd name="T6" fmla="*/ 16 w 17"/>
                <a:gd name="T7" fmla="*/ 29 h 31"/>
                <a:gd name="T8" fmla="*/ 15 w 17"/>
                <a:gd name="T9" fmla="*/ 29 h 31"/>
                <a:gd name="T10" fmla="*/ 15 w 17"/>
                <a:gd name="T11" fmla="*/ 28 h 31"/>
                <a:gd name="T12" fmla="*/ 15 w 17"/>
                <a:gd name="T13" fmla="*/ 27 h 31"/>
                <a:gd name="T14" fmla="*/ 14 w 17"/>
                <a:gd name="T15" fmla="*/ 27 h 31"/>
                <a:gd name="T16" fmla="*/ 14 w 17"/>
                <a:gd name="T17" fmla="*/ 26 h 31"/>
                <a:gd name="T18" fmla="*/ 14 w 17"/>
                <a:gd name="T19" fmla="*/ 26 h 31"/>
                <a:gd name="T20" fmla="*/ 13 w 17"/>
                <a:gd name="T21" fmla="*/ 25 h 31"/>
                <a:gd name="T22" fmla="*/ 13 w 17"/>
                <a:gd name="T23" fmla="*/ 25 h 31"/>
                <a:gd name="T24" fmla="*/ 13 w 17"/>
                <a:gd name="T25" fmla="*/ 24 h 31"/>
                <a:gd name="T26" fmla="*/ 12 w 17"/>
                <a:gd name="T27" fmla="*/ 24 h 31"/>
                <a:gd name="T28" fmla="*/ 12 w 17"/>
                <a:gd name="T29" fmla="*/ 23 h 31"/>
                <a:gd name="T30" fmla="*/ 12 w 17"/>
                <a:gd name="T31" fmla="*/ 22 h 31"/>
                <a:gd name="T32" fmla="*/ 12 w 17"/>
                <a:gd name="T33" fmla="*/ 22 h 31"/>
                <a:gd name="T34" fmla="*/ 11 w 17"/>
                <a:gd name="T35" fmla="*/ 21 h 31"/>
                <a:gd name="T36" fmla="*/ 11 w 17"/>
                <a:gd name="T37" fmla="*/ 21 h 31"/>
                <a:gd name="T38" fmla="*/ 10 w 17"/>
                <a:gd name="T39" fmla="*/ 20 h 31"/>
                <a:gd name="T40" fmla="*/ 10 w 17"/>
                <a:gd name="T41" fmla="*/ 19 h 31"/>
                <a:gd name="T42" fmla="*/ 10 w 17"/>
                <a:gd name="T43" fmla="*/ 19 h 31"/>
                <a:gd name="T44" fmla="*/ 10 w 17"/>
                <a:gd name="T45" fmla="*/ 18 h 31"/>
                <a:gd name="T46" fmla="*/ 9 w 17"/>
                <a:gd name="T47" fmla="*/ 18 h 31"/>
                <a:gd name="T48" fmla="*/ 9 w 17"/>
                <a:gd name="T49" fmla="*/ 17 h 31"/>
                <a:gd name="T50" fmla="*/ 9 w 17"/>
                <a:gd name="T51" fmla="*/ 16 h 31"/>
                <a:gd name="T52" fmla="*/ 8 w 17"/>
                <a:gd name="T53" fmla="*/ 16 h 31"/>
                <a:gd name="T54" fmla="*/ 8 w 17"/>
                <a:gd name="T55" fmla="*/ 15 h 31"/>
                <a:gd name="T56" fmla="*/ 7 w 17"/>
                <a:gd name="T57" fmla="*/ 14 h 31"/>
                <a:gd name="T58" fmla="*/ 7 w 17"/>
                <a:gd name="T59" fmla="*/ 14 h 31"/>
                <a:gd name="T60" fmla="*/ 7 w 17"/>
                <a:gd name="T61" fmla="*/ 13 h 31"/>
                <a:gd name="T62" fmla="*/ 7 w 17"/>
                <a:gd name="T63" fmla="*/ 13 h 31"/>
                <a:gd name="T64" fmla="*/ 6 w 17"/>
                <a:gd name="T65" fmla="*/ 12 h 31"/>
                <a:gd name="T66" fmla="*/ 6 w 17"/>
                <a:gd name="T67" fmla="*/ 11 h 31"/>
                <a:gd name="T68" fmla="*/ 6 w 17"/>
                <a:gd name="T69" fmla="*/ 11 h 31"/>
                <a:gd name="T70" fmla="*/ 5 w 17"/>
                <a:gd name="T71" fmla="*/ 10 h 31"/>
                <a:gd name="T72" fmla="*/ 5 w 17"/>
                <a:gd name="T73" fmla="*/ 10 h 31"/>
                <a:gd name="T74" fmla="*/ 5 w 17"/>
                <a:gd name="T75" fmla="*/ 9 h 31"/>
                <a:gd name="T76" fmla="*/ 4 w 17"/>
                <a:gd name="T77" fmla="*/ 8 h 31"/>
                <a:gd name="T78" fmla="*/ 4 w 17"/>
                <a:gd name="T79" fmla="*/ 8 h 31"/>
                <a:gd name="T80" fmla="*/ 4 w 17"/>
                <a:gd name="T81" fmla="*/ 7 h 31"/>
                <a:gd name="T82" fmla="*/ 3 w 17"/>
                <a:gd name="T83" fmla="*/ 6 h 31"/>
                <a:gd name="T84" fmla="*/ 3 w 17"/>
                <a:gd name="T85" fmla="*/ 6 h 31"/>
                <a:gd name="T86" fmla="*/ 3 w 17"/>
                <a:gd name="T87" fmla="*/ 5 h 31"/>
                <a:gd name="T88" fmla="*/ 2 w 17"/>
                <a:gd name="T89" fmla="*/ 4 h 31"/>
                <a:gd name="T90" fmla="*/ 2 w 17"/>
                <a:gd name="T91" fmla="*/ 4 h 31"/>
                <a:gd name="T92" fmla="*/ 2 w 17"/>
                <a:gd name="T93" fmla="*/ 3 h 31"/>
                <a:gd name="T94" fmla="*/ 2 w 17"/>
                <a:gd name="T95" fmla="*/ 2 h 31"/>
                <a:gd name="T96" fmla="*/ 1 w 17"/>
                <a:gd name="T97" fmla="*/ 2 h 31"/>
                <a:gd name="T98" fmla="*/ 1 w 17"/>
                <a:gd name="T99" fmla="*/ 1 h 31"/>
                <a:gd name="T100" fmla="*/ 0 w 17"/>
                <a:gd name="T101" fmla="*/ 1 h 31"/>
                <a:gd name="T102" fmla="*/ 0 w 17"/>
                <a:gd name="T10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31">
                  <a:moveTo>
                    <a:pt x="17" y="31"/>
                  </a:moveTo>
                  <a:lnTo>
                    <a:pt x="16" y="30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5" name="Freeform 3330"/>
            <p:cNvSpPr>
              <a:spLocks/>
            </p:cNvSpPr>
            <p:nvPr/>
          </p:nvSpPr>
          <p:spPr bwMode="auto">
            <a:xfrm>
              <a:off x="5360581" y="6273978"/>
              <a:ext cx="15748" cy="36418"/>
            </a:xfrm>
            <a:custGeom>
              <a:avLst/>
              <a:gdLst>
                <a:gd name="T0" fmla="*/ 16 w 16"/>
                <a:gd name="T1" fmla="*/ 37 h 37"/>
                <a:gd name="T2" fmla="*/ 16 w 16"/>
                <a:gd name="T3" fmla="*/ 36 h 37"/>
                <a:gd name="T4" fmla="*/ 16 w 16"/>
                <a:gd name="T5" fmla="*/ 35 h 37"/>
                <a:gd name="T6" fmla="*/ 15 w 16"/>
                <a:gd name="T7" fmla="*/ 34 h 37"/>
                <a:gd name="T8" fmla="*/ 15 w 16"/>
                <a:gd name="T9" fmla="*/ 34 h 37"/>
                <a:gd name="T10" fmla="*/ 15 w 16"/>
                <a:gd name="T11" fmla="*/ 33 h 37"/>
                <a:gd name="T12" fmla="*/ 15 w 16"/>
                <a:gd name="T13" fmla="*/ 33 h 37"/>
                <a:gd name="T14" fmla="*/ 14 w 16"/>
                <a:gd name="T15" fmla="*/ 32 h 37"/>
                <a:gd name="T16" fmla="*/ 14 w 16"/>
                <a:gd name="T17" fmla="*/ 31 h 37"/>
                <a:gd name="T18" fmla="*/ 13 w 16"/>
                <a:gd name="T19" fmla="*/ 30 h 37"/>
                <a:gd name="T20" fmla="*/ 13 w 16"/>
                <a:gd name="T21" fmla="*/ 30 h 37"/>
                <a:gd name="T22" fmla="*/ 13 w 16"/>
                <a:gd name="T23" fmla="*/ 29 h 37"/>
                <a:gd name="T24" fmla="*/ 13 w 16"/>
                <a:gd name="T25" fmla="*/ 28 h 37"/>
                <a:gd name="T26" fmla="*/ 12 w 16"/>
                <a:gd name="T27" fmla="*/ 28 h 37"/>
                <a:gd name="T28" fmla="*/ 12 w 16"/>
                <a:gd name="T29" fmla="*/ 27 h 37"/>
                <a:gd name="T30" fmla="*/ 12 w 16"/>
                <a:gd name="T31" fmla="*/ 26 h 37"/>
                <a:gd name="T32" fmla="*/ 11 w 16"/>
                <a:gd name="T33" fmla="*/ 26 h 37"/>
                <a:gd name="T34" fmla="*/ 11 w 16"/>
                <a:gd name="T35" fmla="*/ 25 h 37"/>
                <a:gd name="T36" fmla="*/ 10 w 16"/>
                <a:gd name="T37" fmla="*/ 24 h 37"/>
                <a:gd name="T38" fmla="*/ 10 w 16"/>
                <a:gd name="T39" fmla="*/ 24 h 37"/>
                <a:gd name="T40" fmla="*/ 10 w 16"/>
                <a:gd name="T41" fmla="*/ 23 h 37"/>
                <a:gd name="T42" fmla="*/ 10 w 16"/>
                <a:gd name="T43" fmla="*/ 22 h 37"/>
                <a:gd name="T44" fmla="*/ 9 w 16"/>
                <a:gd name="T45" fmla="*/ 21 h 37"/>
                <a:gd name="T46" fmla="*/ 9 w 16"/>
                <a:gd name="T47" fmla="*/ 21 h 37"/>
                <a:gd name="T48" fmla="*/ 9 w 16"/>
                <a:gd name="T49" fmla="*/ 20 h 37"/>
                <a:gd name="T50" fmla="*/ 8 w 16"/>
                <a:gd name="T51" fmla="*/ 19 h 37"/>
                <a:gd name="T52" fmla="*/ 8 w 16"/>
                <a:gd name="T53" fmla="*/ 19 h 37"/>
                <a:gd name="T54" fmla="*/ 8 w 16"/>
                <a:gd name="T55" fmla="*/ 18 h 37"/>
                <a:gd name="T56" fmla="*/ 8 w 16"/>
                <a:gd name="T57" fmla="*/ 17 h 37"/>
                <a:gd name="T58" fmla="*/ 7 w 16"/>
                <a:gd name="T59" fmla="*/ 17 h 37"/>
                <a:gd name="T60" fmla="*/ 7 w 16"/>
                <a:gd name="T61" fmla="*/ 16 h 37"/>
                <a:gd name="T62" fmla="*/ 6 w 16"/>
                <a:gd name="T63" fmla="*/ 15 h 37"/>
                <a:gd name="T64" fmla="*/ 6 w 16"/>
                <a:gd name="T65" fmla="*/ 14 h 37"/>
                <a:gd name="T66" fmla="*/ 6 w 16"/>
                <a:gd name="T67" fmla="*/ 14 h 37"/>
                <a:gd name="T68" fmla="*/ 5 w 16"/>
                <a:gd name="T69" fmla="*/ 13 h 37"/>
                <a:gd name="T70" fmla="*/ 5 w 16"/>
                <a:gd name="T71" fmla="*/ 12 h 37"/>
                <a:gd name="T72" fmla="*/ 5 w 16"/>
                <a:gd name="T73" fmla="*/ 11 h 37"/>
                <a:gd name="T74" fmla="*/ 5 w 16"/>
                <a:gd name="T75" fmla="*/ 11 h 37"/>
                <a:gd name="T76" fmla="*/ 4 w 16"/>
                <a:gd name="T77" fmla="*/ 10 h 37"/>
                <a:gd name="T78" fmla="*/ 4 w 16"/>
                <a:gd name="T79" fmla="*/ 9 h 37"/>
                <a:gd name="T80" fmla="*/ 3 w 16"/>
                <a:gd name="T81" fmla="*/ 8 h 37"/>
                <a:gd name="T82" fmla="*/ 3 w 16"/>
                <a:gd name="T83" fmla="*/ 8 h 37"/>
                <a:gd name="T84" fmla="*/ 3 w 16"/>
                <a:gd name="T85" fmla="*/ 7 h 37"/>
                <a:gd name="T86" fmla="*/ 3 w 16"/>
                <a:gd name="T87" fmla="*/ 6 h 37"/>
                <a:gd name="T88" fmla="*/ 2 w 16"/>
                <a:gd name="T89" fmla="*/ 5 h 37"/>
                <a:gd name="T90" fmla="*/ 2 w 16"/>
                <a:gd name="T91" fmla="*/ 5 h 37"/>
                <a:gd name="T92" fmla="*/ 2 w 16"/>
                <a:gd name="T93" fmla="*/ 4 h 37"/>
                <a:gd name="T94" fmla="*/ 1 w 16"/>
                <a:gd name="T95" fmla="*/ 3 h 37"/>
                <a:gd name="T96" fmla="*/ 1 w 16"/>
                <a:gd name="T97" fmla="*/ 2 h 37"/>
                <a:gd name="T98" fmla="*/ 1 w 16"/>
                <a:gd name="T99" fmla="*/ 2 h 37"/>
                <a:gd name="T100" fmla="*/ 0 w 16"/>
                <a:gd name="T101" fmla="*/ 1 h 37"/>
                <a:gd name="T102" fmla="*/ 0 w 16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37">
                  <a:moveTo>
                    <a:pt x="16" y="37"/>
                  </a:moveTo>
                  <a:lnTo>
                    <a:pt x="16" y="36"/>
                  </a:lnTo>
                  <a:lnTo>
                    <a:pt x="16" y="35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6" name="Freeform 3331"/>
            <p:cNvSpPr>
              <a:spLocks/>
            </p:cNvSpPr>
            <p:nvPr/>
          </p:nvSpPr>
          <p:spPr bwMode="auto">
            <a:xfrm>
              <a:off x="5344833" y="6233624"/>
              <a:ext cx="15748" cy="41338"/>
            </a:xfrm>
            <a:custGeom>
              <a:avLst/>
              <a:gdLst>
                <a:gd name="T0" fmla="*/ 16 w 16"/>
                <a:gd name="T1" fmla="*/ 42 h 42"/>
                <a:gd name="T2" fmla="*/ 16 w 16"/>
                <a:gd name="T3" fmla="*/ 41 h 42"/>
                <a:gd name="T4" fmla="*/ 16 w 16"/>
                <a:gd name="T5" fmla="*/ 40 h 42"/>
                <a:gd name="T6" fmla="*/ 15 w 16"/>
                <a:gd name="T7" fmla="*/ 40 h 42"/>
                <a:gd name="T8" fmla="*/ 15 w 16"/>
                <a:gd name="T9" fmla="*/ 39 h 42"/>
                <a:gd name="T10" fmla="*/ 15 w 16"/>
                <a:gd name="T11" fmla="*/ 38 h 42"/>
                <a:gd name="T12" fmla="*/ 14 w 16"/>
                <a:gd name="T13" fmla="*/ 37 h 42"/>
                <a:gd name="T14" fmla="*/ 14 w 16"/>
                <a:gd name="T15" fmla="*/ 36 h 42"/>
                <a:gd name="T16" fmla="*/ 14 w 16"/>
                <a:gd name="T17" fmla="*/ 36 h 42"/>
                <a:gd name="T18" fmla="*/ 14 w 16"/>
                <a:gd name="T19" fmla="*/ 35 h 42"/>
                <a:gd name="T20" fmla="*/ 13 w 16"/>
                <a:gd name="T21" fmla="*/ 34 h 42"/>
                <a:gd name="T22" fmla="*/ 13 w 16"/>
                <a:gd name="T23" fmla="*/ 33 h 42"/>
                <a:gd name="T24" fmla="*/ 12 w 16"/>
                <a:gd name="T25" fmla="*/ 33 h 42"/>
                <a:gd name="T26" fmla="*/ 12 w 16"/>
                <a:gd name="T27" fmla="*/ 32 h 42"/>
                <a:gd name="T28" fmla="*/ 12 w 16"/>
                <a:gd name="T29" fmla="*/ 31 h 42"/>
                <a:gd name="T30" fmla="*/ 12 w 16"/>
                <a:gd name="T31" fmla="*/ 30 h 42"/>
                <a:gd name="T32" fmla="*/ 11 w 16"/>
                <a:gd name="T33" fmla="*/ 29 h 42"/>
                <a:gd name="T34" fmla="*/ 11 w 16"/>
                <a:gd name="T35" fmla="*/ 29 h 42"/>
                <a:gd name="T36" fmla="*/ 11 w 16"/>
                <a:gd name="T37" fmla="*/ 28 h 42"/>
                <a:gd name="T38" fmla="*/ 10 w 16"/>
                <a:gd name="T39" fmla="*/ 27 h 42"/>
                <a:gd name="T40" fmla="*/ 10 w 16"/>
                <a:gd name="T41" fmla="*/ 26 h 42"/>
                <a:gd name="T42" fmla="*/ 10 w 16"/>
                <a:gd name="T43" fmla="*/ 25 h 42"/>
                <a:gd name="T44" fmla="*/ 9 w 16"/>
                <a:gd name="T45" fmla="*/ 25 h 42"/>
                <a:gd name="T46" fmla="*/ 9 w 16"/>
                <a:gd name="T47" fmla="*/ 24 h 42"/>
                <a:gd name="T48" fmla="*/ 9 w 16"/>
                <a:gd name="T49" fmla="*/ 23 h 42"/>
                <a:gd name="T50" fmla="*/ 8 w 16"/>
                <a:gd name="T51" fmla="*/ 22 h 42"/>
                <a:gd name="T52" fmla="*/ 8 w 16"/>
                <a:gd name="T53" fmla="*/ 21 h 42"/>
                <a:gd name="T54" fmla="*/ 8 w 16"/>
                <a:gd name="T55" fmla="*/ 20 h 42"/>
                <a:gd name="T56" fmla="*/ 7 w 16"/>
                <a:gd name="T57" fmla="*/ 20 h 42"/>
                <a:gd name="T58" fmla="*/ 7 w 16"/>
                <a:gd name="T59" fmla="*/ 19 h 42"/>
                <a:gd name="T60" fmla="*/ 7 w 16"/>
                <a:gd name="T61" fmla="*/ 18 h 42"/>
                <a:gd name="T62" fmla="*/ 6 w 16"/>
                <a:gd name="T63" fmla="*/ 17 h 42"/>
                <a:gd name="T64" fmla="*/ 6 w 16"/>
                <a:gd name="T65" fmla="*/ 16 h 42"/>
                <a:gd name="T66" fmla="*/ 6 w 16"/>
                <a:gd name="T67" fmla="*/ 16 h 42"/>
                <a:gd name="T68" fmla="*/ 5 w 16"/>
                <a:gd name="T69" fmla="*/ 15 h 42"/>
                <a:gd name="T70" fmla="*/ 5 w 16"/>
                <a:gd name="T71" fmla="*/ 14 h 42"/>
                <a:gd name="T72" fmla="*/ 5 w 16"/>
                <a:gd name="T73" fmla="*/ 13 h 42"/>
                <a:gd name="T74" fmla="*/ 5 w 16"/>
                <a:gd name="T75" fmla="*/ 12 h 42"/>
                <a:gd name="T76" fmla="*/ 4 w 16"/>
                <a:gd name="T77" fmla="*/ 11 h 42"/>
                <a:gd name="T78" fmla="*/ 4 w 16"/>
                <a:gd name="T79" fmla="*/ 10 h 42"/>
                <a:gd name="T80" fmla="*/ 4 w 16"/>
                <a:gd name="T81" fmla="*/ 10 h 42"/>
                <a:gd name="T82" fmla="*/ 3 w 16"/>
                <a:gd name="T83" fmla="*/ 9 h 42"/>
                <a:gd name="T84" fmla="*/ 3 w 16"/>
                <a:gd name="T85" fmla="*/ 8 h 42"/>
                <a:gd name="T86" fmla="*/ 3 w 16"/>
                <a:gd name="T87" fmla="*/ 7 h 42"/>
                <a:gd name="T88" fmla="*/ 2 w 16"/>
                <a:gd name="T89" fmla="*/ 6 h 42"/>
                <a:gd name="T90" fmla="*/ 2 w 16"/>
                <a:gd name="T91" fmla="*/ 5 h 42"/>
                <a:gd name="T92" fmla="*/ 2 w 16"/>
                <a:gd name="T93" fmla="*/ 4 h 42"/>
                <a:gd name="T94" fmla="*/ 1 w 16"/>
                <a:gd name="T95" fmla="*/ 3 h 42"/>
                <a:gd name="T96" fmla="*/ 1 w 16"/>
                <a:gd name="T97" fmla="*/ 3 h 42"/>
                <a:gd name="T98" fmla="*/ 1 w 16"/>
                <a:gd name="T99" fmla="*/ 2 h 42"/>
                <a:gd name="T100" fmla="*/ 0 w 16"/>
                <a:gd name="T101" fmla="*/ 1 h 42"/>
                <a:gd name="T102" fmla="*/ 0 w 16"/>
                <a:gd name="T10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42">
                  <a:moveTo>
                    <a:pt x="16" y="42"/>
                  </a:moveTo>
                  <a:lnTo>
                    <a:pt x="16" y="41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7" name="Freeform 3332"/>
            <p:cNvSpPr>
              <a:spLocks/>
            </p:cNvSpPr>
            <p:nvPr/>
          </p:nvSpPr>
          <p:spPr bwMode="auto">
            <a:xfrm>
              <a:off x="5329085" y="6184411"/>
              <a:ext cx="15748" cy="50197"/>
            </a:xfrm>
            <a:custGeom>
              <a:avLst/>
              <a:gdLst>
                <a:gd name="T0" fmla="*/ 16 w 16"/>
                <a:gd name="T1" fmla="*/ 51 h 51"/>
                <a:gd name="T2" fmla="*/ 16 w 16"/>
                <a:gd name="T3" fmla="*/ 50 h 51"/>
                <a:gd name="T4" fmla="*/ 16 w 16"/>
                <a:gd name="T5" fmla="*/ 49 h 51"/>
                <a:gd name="T6" fmla="*/ 15 w 16"/>
                <a:gd name="T7" fmla="*/ 48 h 51"/>
                <a:gd name="T8" fmla="*/ 15 w 16"/>
                <a:gd name="T9" fmla="*/ 47 h 51"/>
                <a:gd name="T10" fmla="*/ 15 w 16"/>
                <a:gd name="T11" fmla="*/ 46 h 51"/>
                <a:gd name="T12" fmla="*/ 14 w 16"/>
                <a:gd name="T13" fmla="*/ 46 h 51"/>
                <a:gd name="T14" fmla="*/ 14 w 16"/>
                <a:gd name="T15" fmla="*/ 44 h 51"/>
                <a:gd name="T16" fmla="*/ 14 w 16"/>
                <a:gd name="T17" fmla="*/ 44 h 51"/>
                <a:gd name="T18" fmla="*/ 14 w 16"/>
                <a:gd name="T19" fmla="*/ 43 h 51"/>
                <a:gd name="T20" fmla="*/ 13 w 16"/>
                <a:gd name="T21" fmla="*/ 42 h 51"/>
                <a:gd name="T22" fmla="*/ 13 w 16"/>
                <a:gd name="T23" fmla="*/ 41 h 51"/>
                <a:gd name="T24" fmla="*/ 12 w 16"/>
                <a:gd name="T25" fmla="*/ 40 h 51"/>
                <a:gd name="T26" fmla="*/ 12 w 16"/>
                <a:gd name="T27" fmla="*/ 39 h 51"/>
                <a:gd name="T28" fmla="*/ 12 w 16"/>
                <a:gd name="T29" fmla="*/ 38 h 51"/>
                <a:gd name="T30" fmla="*/ 12 w 16"/>
                <a:gd name="T31" fmla="*/ 37 h 51"/>
                <a:gd name="T32" fmla="*/ 11 w 16"/>
                <a:gd name="T33" fmla="*/ 36 h 51"/>
                <a:gd name="T34" fmla="*/ 11 w 16"/>
                <a:gd name="T35" fmla="*/ 35 h 51"/>
                <a:gd name="T36" fmla="*/ 11 w 16"/>
                <a:gd name="T37" fmla="*/ 34 h 51"/>
                <a:gd name="T38" fmla="*/ 10 w 16"/>
                <a:gd name="T39" fmla="*/ 33 h 51"/>
                <a:gd name="T40" fmla="*/ 10 w 16"/>
                <a:gd name="T41" fmla="*/ 32 h 51"/>
                <a:gd name="T42" fmla="*/ 10 w 16"/>
                <a:gd name="T43" fmla="*/ 31 h 51"/>
                <a:gd name="T44" fmla="*/ 9 w 16"/>
                <a:gd name="T45" fmla="*/ 30 h 51"/>
                <a:gd name="T46" fmla="*/ 9 w 16"/>
                <a:gd name="T47" fmla="*/ 29 h 51"/>
                <a:gd name="T48" fmla="*/ 9 w 16"/>
                <a:gd name="T49" fmla="*/ 28 h 51"/>
                <a:gd name="T50" fmla="*/ 8 w 16"/>
                <a:gd name="T51" fmla="*/ 27 h 51"/>
                <a:gd name="T52" fmla="*/ 8 w 16"/>
                <a:gd name="T53" fmla="*/ 26 h 51"/>
                <a:gd name="T54" fmla="*/ 8 w 16"/>
                <a:gd name="T55" fmla="*/ 25 h 51"/>
                <a:gd name="T56" fmla="*/ 7 w 16"/>
                <a:gd name="T57" fmla="*/ 24 h 51"/>
                <a:gd name="T58" fmla="*/ 7 w 16"/>
                <a:gd name="T59" fmla="*/ 23 h 51"/>
                <a:gd name="T60" fmla="*/ 7 w 16"/>
                <a:gd name="T61" fmla="*/ 23 h 51"/>
                <a:gd name="T62" fmla="*/ 7 w 16"/>
                <a:gd name="T63" fmla="*/ 21 h 51"/>
                <a:gd name="T64" fmla="*/ 6 w 16"/>
                <a:gd name="T65" fmla="*/ 20 h 51"/>
                <a:gd name="T66" fmla="*/ 6 w 16"/>
                <a:gd name="T67" fmla="*/ 19 h 51"/>
                <a:gd name="T68" fmla="*/ 5 w 16"/>
                <a:gd name="T69" fmla="*/ 18 h 51"/>
                <a:gd name="T70" fmla="*/ 5 w 16"/>
                <a:gd name="T71" fmla="*/ 17 h 51"/>
                <a:gd name="T72" fmla="*/ 5 w 16"/>
                <a:gd name="T73" fmla="*/ 16 h 51"/>
                <a:gd name="T74" fmla="*/ 5 w 16"/>
                <a:gd name="T75" fmla="*/ 15 h 51"/>
                <a:gd name="T76" fmla="*/ 4 w 16"/>
                <a:gd name="T77" fmla="*/ 14 h 51"/>
                <a:gd name="T78" fmla="*/ 4 w 16"/>
                <a:gd name="T79" fmla="*/ 13 h 51"/>
                <a:gd name="T80" fmla="*/ 4 w 16"/>
                <a:gd name="T81" fmla="*/ 12 h 51"/>
                <a:gd name="T82" fmla="*/ 3 w 16"/>
                <a:gd name="T83" fmla="*/ 11 h 51"/>
                <a:gd name="T84" fmla="*/ 3 w 16"/>
                <a:gd name="T85" fmla="*/ 10 h 51"/>
                <a:gd name="T86" fmla="*/ 3 w 16"/>
                <a:gd name="T87" fmla="*/ 9 h 51"/>
                <a:gd name="T88" fmla="*/ 2 w 16"/>
                <a:gd name="T89" fmla="*/ 8 h 51"/>
                <a:gd name="T90" fmla="*/ 2 w 16"/>
                <a:gd name="T91" fmla="*/ 7 h 51"/>
                <a:gd name="T92" fmla="*/ 2 w 16"/>
                <a:gd name="T93" fmla="*/ 5 h 51"/>
                <a:gd name="T94" fmla="*/ 1 w 16"/>
                <a:gd name="T95" fmla="*/ 4 h 51"/>
                <a:gd name="T96" fmla="*/ 1 w 16"/>
                <a:gd name="T97" fmla="*/ 3 h 51"/>
                <a:gd name="T98" fmla="*/ 1 w 16"/>
                <a:gd name="T99" fmla="*/ 2 h 51"/>
                <a:gd name="T100" fmla="*/ 1 w 16"/>
                <a:gd name="T101" fmla="*/ 1 h 51"/>
                <a:gd name="T102" fmla="*/ 0 w 16"/>
                <a:gd name="T10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51">
                  <a:moveTo>
                    <a:pt x="16" y="51"/>
                  </a:moveTo>
                  <a:lnTo>
                    <a:pt x="16" y="50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8" name="Freeform 3333"/>
            <p:cNvSpPr>
              <a:spLocks/>
            </p:cNvSpPr>
            <p:nvPr/>
          </p:nvSpPr>
          <p:spPr bwMode="auto">
            <a:xfrm>
              <a:off x="5313337" y="6118466"/>
              <a:ext cx="16733" cy="66929"/>
            </a:xfrm>
            <a:custGeom>
              <a:avLst/>
              <a:gdLst>
                <a:gd name="T0" fmla="*/ 17 w 17"/>
                <a:gd name="T1" fmla="*/ 68 h 68"/>
                <a:gd name="T2" fmla="*/ 16 w 17"/>
                <a:gd name="T3" fmla="*/ 67 h 68"/>
                <a:gd name="T4" fmla="*/ 16 w 17"/>
                <a:gd name="T5" fmla="*/ 66 h 68"/>
                <a:gd name="T6" fmla="*/ 16 w 17"/>
                <a:gd name="T7" fmla="*/ 65 h 68"/>
                <a:gd name="T8" fmla="*/ 15 w 17"/>
                <a:gd name="T9" fmla="*/ 64 h 68"/>
                <a:gd name="T10" fmla="*/ 15 w 17"/>
                <a:gd name="T11" fmla="*/ 62 h 68"/>
                <a:gd name="T12" fmla="*/ 15 w 17"/>
                <a:gd name="T13" fmla="*/ 61 h 68"/>
                <a:gd name="T14" fmla="*/ 14 w 17"/>
                <a:gd name="T15" fmla="*/ 60 h 68"/>
                <a:gd name="T16" fmla="*/ 14 w 17"/>
                <a:gd name="T17" fmla="*/ 59 h 68"/>
                <a:gd name="T18" fmla="*/ 14 w 17"/>
                <a:gd name="T19" fmla="*/ 58 h 68"/>
                <a:gd name="T20" fmla="*/ 13 w 17"/>
                <a:gd name="T21" fmla="*/ 56 h 68"/>
                <a:gd name="T22" fmla="*/ 13 w 17"/>
                <a:gd name="T23" fmla="*/ 55 h 68"/>
                <a:gd name="T24" fmla="*/ 13 w 17"/>
                <a:gd name="T25" fmla="*/ 54 h 68"/>
                <a:gd name="T26" fmla="*/ 12 w 17"/>
                <a:gd name="T27" fmla="*/ 53 h 68"/>
                <a:gd name="T28" fmla="*/ 12 w 17"/>
                <a:gd name="T29" fmla="*/ 52 h 68"/>
                <a:gd name="T30" fmla="*/ 12 w 17"/>
                <a:gd name="T31" fmla="*/ 50 h 68"/>
                <a:gd name="T32" fmla="*/ 11 w 17"/>
                <a:gd name="T33" fmla="*/ 49 h 68"/>
                <a:gd name="T34" fmla="*/ 11 w 17"/>
                <a:gd name="T35" fmla="*/ 48 h 68"/>
                <a:gd name="T36" fmla="*/ 11 w 17"/>
                <a:gd name="T37" fmla="*/ 47 h 68"/>
                <a:gd name="T38" fmla="*/ 10 w 17"/>
                <a:gd name="T39" fmla="*/ 45 h 68"/>
                <a:gd name="T40" fmla="*/ 10 w 17"/>
                <a:gd name="T41" fmla="*/ 44 h 68"/>
                <a:gd name="T42" fmla="*/ 10 w 17"/>
                <a:gd name="T43" fmla="*/ 43 h 68"/>
                <a:gd name="T44" fmla="*/ 10 w 17"/>
                <a:gd name="T45" fmla="*/ 42 h 68"/>
                <a:gd name="T46" fmla="*/ 9 w 17"/>
                <a:gd name="T47" fmla="*/ 40 h 68"/>
                <a:gd name="T48" fmla="*/ 9 w 17"/>
                <a:gd name="T49" fmla="*/ 39 h 68"/>
                <a:gd name="T50" fmla="*/ 8 w 17"/>
                <a:gd name="T51" fmla="*/ 38 h 68"/>
                <a:gd name="T52" fmla="*/ 8 w 17"/>
                <a:gd name="T53" fmla="*/ 36 h 68"/>
                <a:gd name="T54" fmla="*/ 8 w 17"/>
                <a:gd name="T55" fmla="*/ 35 h 68"/>
                <a:gd name="T56" fmla="*/ 8 w 17"/>
                <a:gd name="T57" fmla="*/ 33 h 68"/>
                <a:gd name="T58" fmla="*/ 7 w 17"/>
                <a:gd name="T59" fmla="*/ 32 h 68"/>
                <a:gd name="T60" fmla="*/ 7 w 17"/>
                <a:gd name="T61" fmla="*/ 31 h 68"/>
                <a:gd name="T62" fmla="*/ 7 w 17"/>
                <a:gd name="T63" fmla="*/ 29 h 68"/>
                <a:gd name="T64" fmla="*/ 6 w 17"/>
                <a:gd name="T65" fmla="*/ 28 h 68"/>
                <a:gd name="T66" fmla="*/ 6 w 17"/>
                <a:gd name="T67" fmla="*/ 27 h 68"/>
                <a:gd name="T68" fmla="*/ 6 w 17"/>
                <a:gd name="T69" fmla="*/ 25 h 68"/>
                <a:gd name="T70" fmla="*/ 6 w 17"/>
                <a:gd name="T71" fmla="*/ 24 h 68"/>
                <a:gd name="T72" fmla="*/ 5 w 17"/>
                <a:gd name="T73" fmla="*/ 22 h 68"/>
                <a:gd name="T74" fmla="*/ 5 w 17"/>
                <a:gd name="T75" fmla="*/ 21 h 68"/>
                <a:gd name="T76" fmla="*/ 4 w 17"/>
                <a:gd name="T77" fmla="*/ 19 h 68"/>
                <a:gd name="T78" fmla="*/ 4 w 17"/>
                <a:gd name="T79" fmla="*/ 18 h 68"/>
                <a:gd name="T80" fmla="*/ 4 w 17"/>
                <a:gd name="T81" fmla="*/ 17 h 68"/>
                <a:gd name="T82" fmla="*/ 4 w 17"/>
                <a:gd name="T83" fmla="*/ 15 h 68"/>
                <a:gd name="T84" fmla="*/ 3 w 17"/>
                <a:gd name="T85" fmla="*/ 13 h 68"/>
                <a:gd name="T86" fmla="*/ 3 w 17"/>
                <a:gd name="T87" fmla="*/ 12 h 68"/>
                <a:gd name="T88" fmla="*/ 3 w 17"/>
                <a:gd name="T89" fmla="*/ 10 h 68"/>
                <a:gd name="T90" fmla="*/ 2 w 17"/>
                <a:gd name="T91" fmla="*/ 9 h 68"/>
                <a:gd name="T92" fmla="*/ 2 w 17"/>
                <a:gd name="T93" fmla="*/ 7 h 68"/>
                <a:gd name="T94" fmla="*/ 2 w 17"/>
                <a:gd name="T95" fmla="*/ 6 h 68"/>
                <a:gd name="T96" fmla="*/ 1 w 17"/>
                <a:gd name="T97" fmla="*/ 4 h 68"/>
                <a:gd name="T98" fmla="*/ 1 w 17"/>
                <a:gd name="T99" fmla="*/ 3 h 68"/>
                <a:gd name="T100" fmla="*/ 1 w 17"/>
                <a:gd name="T101" fmla="*/ 1 h 68"/>
                <a:gd name="T102" fmla="*/ 0 w 17"/>
                <a:gd name="T10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68">
                  <a:moveTo>
                    <a:pt x="17" y="68"/>
                  </a:moveTo>
                  <a:lnTo>
                    <a:pt x="16" y="67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09" name="Freeform 3334"/>
            <p:cNvSpPr>
              <a:spLocks/>
            </p:cNvSpPr>
            <p:nvPr/>
          </p:nvSpPr>
          <p:spPr bwMode="auto">
            <a:xfrm>
              <a:off x="5298573" y="6020041"/>
              <a:ext cx="15748" cy="99410"/>
            </a:xfrm>
            <a:custGeom>
              <a:avLst/>
              <a:gdLst>
                <a:gd name="T0" fmla="*/ 16 w 16"/>
                <a:gd name="T1" fmla="*/ 101 h 101"/>
                <a:gd name="T2" fmla="*/ 15 w 16"/>
                <a:gd name="T3" fmla="*/ 100 h 101"/>
                <a:gd name="T4" fmla="*/ 15 w 16"/>
                <a:gd name="T5" fmla="*/ 98 h 101"/>
                <a:gd name="T6" fmla="*/ 15 w 16"/>
                <a:gd name="T7" fmla="*/ 96 h 101"/>
                <a:gd name="T8" fmla="*/ 15 w 16"/>
                <a:gd name="T9" fmla="*/ 95 h 101"/>
                <a:gd name="T10" fmla="*/ 14 w 16"/>
                <a:gd name="T11" fmla="*/ 93 h 101"/>
                <a:gd name="T12" fmla="*/ 14 w 16"/>
                <a:gd name="T13" fmla="*/ 91 h 101"/>
                <a:gd name="T14" fmla="*/ 13 w 16"/>
                <a:gd name="T15" fmla="*/ 90 h 101"/>
                <a:gd name="T16" fmla="*/ 13 w 16"/>
                <a:gd name="T17" fmla="*/ 88 h 101"/>
                <a:gd name="T18" fmla="*/ 13 w 16"/>
                <a:gd name="T19" fmla="*/ 86 h 101"/>
                <a:gd name="T20" fmla="*/ 13 w 16"/>
                <a:gd name="T21" fmla="*/ 84 h 101"/>
                <a:gd name="T22" fmla="*/ 12 w 16"/>
                <a:gd name="T23" fmla="*/ 83 h 101"/>
                <a:gd name="T24" fmla="*/ 12 w 16"/>
                <a:gd name="T25" fmla="*/ 81 h 101"/>
                <a:gd name="T26" fmla="*/ 12 w 16"/>
                <a:gd name="T27" fmla="*/ 79 h 101"/>
                <a:gd name="T28" fmla="*/ 11 w 16"/>
                <a:gd name="T29" fmla="*/ 77 h 101"/>
                <a:gd name="T30" fmla="*/ 11 w 16"/>
                <a:gd name="T31" fmla="*/ 76 h 101"/>
                <a:gd name="T32" fmla="*/ 11 w 16"/>
                <a:gd name="T33" fmla="*/ 74 h 101"/>
                <a:gd name="T34" fmla="*/ 11 w 16"/>
                <a:gd name="T35" fmla="*/ 72 h 101"/>
                <a:gd name="T36" fmla="*/ 10 w 16"/>
                <a:gd name="T37" fmla="*/ 70 h 101"/>
                <a:gd name="T38" fmla="*/ 10 w 16"/>
                <a:gd name="T39" fmla="*/ 68 h 101"/>
                <a:gd name="T40" fmla="*/ 9 w 16"/>
                <a:gd name="T41" fmla="*/ 67 h 101"/>
                <a:gd name="T42" fmla="*/ 9 w 16"/>
                <a:gd name="T43" fmla="*/ 65 h 101"/>
                <a:gd name="T44" fmla="*/ 9 w 16"/>
                <a:gd name="T45" fmla="*/ 63 h 101"/>
                <a:gd name="T46" fmla="*/ 9 w 16"/>
                <a:gd name="T47" fmla="*/ 61 h 101"/>
                <a:gd name="T48" fmla="*/ 8 w 16"/>
                <a:gd name="T49" fmla="*/ 59 h 101"/>
                <a:gd name="T50" fmla="*/ 8 w 16"/>
                <a:gd name="T51" fmla="*/ 57 h 101"/>
                <a:gd name="T52" fmla="*/ 8 w 16"/>
                <a:gd name="T53" fmla="*/ 55 h 101"/>
                <a:gd name="T54" fmla="*/ 7 w 16"/>
                <a:gd name="T55" fmla="*/ 53 h 101"/>
                <a:gd name="T56" fmla="*/ 7 w 16"/>
                <a:gd name="T57" fmla="*/ 51 h 101"/>
                <a:gd name="T58" fmla="*/ 7 w 16"/>
                <a:gd name="T59" fmla="*/ 49 h 101"/>
                <a:gd name="T60" fmla="*/ 6 w 16"/>
                <a:gd name="T61" fmla="*/ 47 h 101"/>
                <a:gd name="T62" fmla="*/ 6 w 16"/>
                <a:gd name="T63" fmla="*/ 45 h 101"/>
                <a:gd name="T64" fmla="*/ 6 w 16"/>
                <a:gd name="T65" fmla="*/ 43 h 101"/>
                <a:gd name="T66" fmla="*/ 5 w 16"/>
                <a:gd name="T67" fmla="*/ 41 h 101"/>
                <a:gd name="T68" fmla="*/ 5 w 16"/>
                <a:gd name="T69" fmla="*/ 39 h 101"/>
                <a:gd name="T70" fmla="*/ 5 w 16"/>
                <a:gd name="T71" fmla="*/ 37 h 101"/>
                <a:gd name="T72" fmla="*/ 5 w 16"/>
                <a:gd name="T73" fmla="*/ 34 h 101"/>
                <a:gd name="T74" fmla="*/ 4 w 16"/>
                <a:gd name="T75" fmla="*/ 32 h 101"/>
                <a:gd name="T76" fmla="*/ 4 w 16"/>
                <a:gd name="T77" fmla="*/ 30 h 101"/>
                <a:gd name="T78" fmla="*/ 3 w 16"/>
                <a:gd name="T79" fmla="*/ 28 h 101"/>
                <a:gd name="T80" fmla="*/ 3 w 16"/>
                <a:gd name="T81" fmla="*/ 26 h 101"/>
                <a:gd name="T82" fmla="*/ 3 w 16"/>
                <a:gd name="T83" fmla="*/ 24 h 101"/>
                <a:gd name="T84" fmla="*/ 3 w 16"/>
                <a:gd name="T85" fmla="*/ 21 h 101"/>
                <a:gd name="T86" fmla="*/ 2 w 16"/>
                <a:gd name="T87" fmla="*/ 19 h 101"/>
                <a:gd name="T88" fmla="*/ 2 w 16"/>
                <a:gd name="T89" fmla="*/ 17 h 101"/>
                <a:gd name="T90" fmla="*/ 2 w 16"/>
                <a:gd name="T91" fmla="*/ 14 h 101"/>
                <a:gd name="T92" fmla="*/ 1 w 16"/>
                <a:gd name="T93" fmla="*/ 12 h 101"/>
                <a:gd name="T94" fmla="*/ 1 w 16"/>
                <a:gd name="T95" fmla="*/ 10 h 101"/>
                <a:gd name="T96" fmla="*/ 1 w 16"/>
                <a:gd name="T97" fmla="*/ 7 h 101"/>
                <a:gd name="T98" fmla="*/ 1 w 16"/>
                <a:gd name="T99" fmla="*/ 5 h 101"/>
                <a:gd name="T100" fmla="*/ 0 w 16"/>
                <a:gd name="T101" fmla="*/ 3 h 101"/>
                <a:gd name="T102" fmla="*/ 0 w 16"/>
                <a:gd name="T10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01">
                  <a:moveTo>
                    <a:pt x="16" y="101"/>
                  </a:moveTo>
                  <a:lnTo>
                    <a:pt x="15" y="100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3" y="86"/>
                  </a:lnTo>
                  <a:lnTo>
                    <a:pt x="13" y="84"/>
                  </a:lnTo>
                  <a:lnTo>
                    <a:pt x="12" y="83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0" name="Freeform 3335"/>
            <p:cNvSpPr>
              <a:spLocks/>
            </p:cNvSpPr>
            <p:nvPr/>
          </p:nvSpPr>
          <p:spPr bwMode="auto">
            <a:xfrm>
              <a:off x="5282825" y="5878309"/>
              <a:ext cx="15748" cy="144685"/>
            </a:xfrm>
            <a:custGeom>
              <a:avLst/>
              <a:gdLst>
                <a:gd name="T0" fmla="*/ 16 w 16"/>
                <a:gd name="T1" fmla="*/ 147 h 147"/>
                <a:gd name="T2" fmla="*/ 16 w 16"/>
                <a:gd name="T3" fmla="*/ 144 h 147"/>
                <a:gd name="T4" fmla="*/ 15 w 16"/>
                <a:gd name="T5" fmla="*/ 142 h 147"/>
                <a:gd name="T6" fmla="*/ 15 w 16"/>
                <a:gd name="T7" fmla="*/ 139 h 147"/>
                <a:gd name="T8" fmla="*/ 15 w 16"/>
                <a:gd name="T9" fmla="*/ 137 h 147"/>
                <a:gd name="T10" fmla="*/ 15 w 16"/>
                <a:gd name="T11" fmla="*/ 135 h 147"/>
                <a:gd name="T12" fmla="*/ 14 w 16"/>
                <a:gd name="T13" fmla="*/ 132 h 147"/>
                <a:gd name="T14" fmla="*/ 14 w 16"/>
                <a:gd name="T15" fmla="*/ 129 h 147"/>
                <a:gd name="T16" fmla="*/ 14 w 16"/>
                <a:gd name="T17" fmla="*/ 127 h 147"/>
                <a:gd name="T18" fmla="*/ 13 w 16"/>
                <a:gd name="T19" fmla="*/ 124 h 147"/>
                <a:gd name="T20" fmla="*/ 13 w 16"/>
                <a:gd name="T21" fmla="*/ 122 h 147"/>
                <a:gd name="T22" fmla="*/ 13 w 16"/>
                <a:gd name="T23" fmla="*/ 119 h 147"/>
                <a:gd name="T24" fmla="*/ 12 w 16"/>
                <a:gd name="T25" fmla="*/ 117 h 147"/>
                <a:gd name="T26" fmla="*/ 12 w 16"/>
                <a:gd name="T27" fmla="*/ 114 h 147"/>
                <a:gd name="T28" fmla="*/ 12 w 16"/>
                <a:gd name="T29" fmla="*/ 111 h 147"/>
                <a:gd name="T30" fmla="*/ 11 w 16"/>
                <a:gd name="T31" fmla="*/ 109 h 147"/>
                <a:gd name="T32" fmla="*/ 11 w 16"/>
                <a:gd name="T33" fmla="*/ 106 h 147"/>
                <a:gd name="T34" fmla="*/ 11 w 16"/>
                <a:gd name="T35" fmla="*/ 103 h 147"/>
                <a:gd name="T36" fmla="*/ 11 w 16"/>
                <a:gd name="T37" fmla="*/ 100 h 147"/>
                <a:gd name="T38" fmla="*/ 10 w 16"/>
                <a:gd name="T39" fmla="*/ 98 h 147"/>
                <a:gd name="T40" fmla="*/ 10 w 16"/>
                <a:gd name="T41" fmla="*/ 95 h 147"/>
                <a:gd name="T42" fmla="*/ 9 w 16"/>
                <a:gd name="T43" fmla="*/ 92 h 147"/>
                <a:gd name="T44" fmla="*/ 9 w 16"/>
                <a:gd name="T45" fmla="*/ 89 h 147"/>
                <a:gd name="T46" fmla="*/ 9 w 16"/>
                <a:gd name="T47" fmla="*/ 87 h 147"/>
                <a:gd name="T48" fmla="*/ 9 w 16"/>
                <a:gd name="T49" fmla="*/ 84 h 147"/>
                <a:gd name="T50" fmla="*/ 8 w 16"/>
                <a:gd name="T51" fmla="*/ 81 h 147"/>
                <a:gd name="T52" fmla="*/ 8 w 16"/>
                <a:gd name="T53" fmla="*/ 78 h 147"/>
                <a:gd name="T54" fmla="*/ 8 w 16"/>
                <a:gd name="T55" fmla="*/ 75 h 147"/>
                <a:gd name="T56" fmla="*/ 7 w 16"/>
                <a:gd name="T57" fmla="*/ 72 h 147"/>
                <a:gd name="T58" fmla="*/ 7 w 16"/>
                <a:gd name="T59" fmla="*/ 69 h 147"/>
                <a:gd name="T60" fmla="*/ 7 w 16"/>
                <a:gd name="T61" fmla="*/ 66 h 147"/>
                <a:gd name="T62" fmla="*/ 6 w 16"/>
                <a:gd name="T63" fmla="*/ 63 h 147"/>
                <a:gd name="T64" fmla="*/ 6 w 16"/>
                <a:gd name="T65" fmla="*/ 60 h 147"/>
                <a:gd name="T66" fmla="*/ 6 w 16"/>
                <a:gd name="T67" fmla="*/ 57 h 147"/>
                <a:gd name="T68" fmla="*/ 5 w 16"/>
                <a:gd name="T69" fmla="*/ 54 h 147"/>
                <a:gd name="T70" fmla="*/ 5 w 16"/>
                <a:gd name="T71" fmla="*/ 51 h 147"/>
                <a:gd name="T72" fmla="*/ 5 w 16"/>
                <a:gd name="T73" fmla="*/ 48 h 147"/>
                <a:gd name="T74" fmla="*/ 5 w 16"/>
                <a:gd name="T75" fmla="*/ 45 h 147"/>
                <a:gd name="T76" fmla="*/ 4 w 16"/>
                <a:gd name="T77" fmla="*/ 42 h 147"/>
                <a:gd name="T78" fmla="*/ 4 w 16"/>
                <a:gd name="T79" fmla="*/ 39 h 147"/>
                <a:gd name="T80" fmla="*/ 4 w 16"/>
                <a:gd name="T81" fmla="*/ 36 h 147"/>
                <a:gd name="T82" fmla="*/ 3 w 16"/>
                <a:gd name="T83" fmla="*/ 32 h 147"/>
                <a:gd name="T84" fmla="*/ 3 w 16"/>
                <a:gd name="T85" fmla="*/ 29 h 147"/>
                <a:gd name="T86" fmla="*/ 3 w 16"/>
                <a:gd name="T87" fmla="*/ 26 h 147"/>
                <a:gd name="T88" fmla="*/ 2 w 16"/>
                <a:gd name="T89" fmla="*/ 23 h 147"/>
                <a:gd name="T90" fmla="*/ 2 w 16"/>
                <a:gd name="T91" fmla="*/ 20 h 147"/>
                <a:gd name="T92" fmla="*/ 2 w 16"/>
                <a:gd name="T93" fmla="*/ 16 h 147"/>
                <a:gd name="T94" fmla="*/ 2 w 16"/>
                <a:gd name="T95" fmla="*/ 13 h 147"/>
                <a:gd name="T96" fmla="*/ 1 w 16"/>
                <a:gd name="T97" fmla="*/ 10 h 147"/>
                <a:gd name="T98" fmla="*/ 1 w 16"/>
                <a:gd name="T99" fmla="*/ 6 h 147"/>
                <a:gd name="T100" fmla="*/ 1 w 16"/>
                <a:gd name="T101" fmla="*/ 3 h 147"/>
                <a:gd name="T102" fmla="*/ 0 w 16"/>
                <a:gd name="T10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47">
                  <a:moveTo>
                    <a:pt x="16" y="147"/>
                  </a:moveTo>
                  <a:lnTo>
                    <a:pt x="16" y="144"/>
                  </a:lnTo>
                  <a:lnTo>
                    <a:pt x="15" y="142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5"/>
                  </a:lnTo>
                  <a:lnTo>
                    <a:pt x="14" y="132"/>
                  </a:lnTo>
                  <a:lnTo>
                    <a:pt x="14" y="129"/>
                  </a:lnTo>
                  <a:lnTo>
                    <a:pt x="14" y="127"/>
                  </a:lnTo>
                  <a:lnTo>
                    <a:pt x="13" y="124"/>
                  </a:lnTo>
                  <a:lnTo>
                    <a:pt x="13" y="122"/>
                  </a:lnTo>
                  <a:lnTo>
                    <a:pt x="13" y="119"/>
                  </a:lnTo>
                  <a:lnTo>
                    <a:pt x="12" y="117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1" y="109"/>
                  </a:lnTo>
                  <a:lnTo>
                    <a:pt x="11" y="106"/>
                  </a:lnTo>
                  <a:lnTo>
                    <a:pt x="11" y="103"/>
                  </a:lnTo>
                  <a:lnTo>
                    <a:pt x="11" y="100"/>
                  </a:lnTo>
                  <a:lnTo>
                    <a:pt x="10" y="98"/>
                  </a:lnTo>
                  <a:lnTo>
                    <a:pt x="10" y="95"/>
                  </a:lnTo>
                  <a:lnTo>
                    <a:pt x="9" y="92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9" y="84"/>
                  </a:lnTo>
                  <a:lnTo>
                    <a:pt x="8" y="81"/>
                  </a:lnTo>
                  <a:lnTo>
                    <a:pt x="8" y="78"/>
                  </a:lnTo>
                  <a:lnTo>
                    <a:pt x="8" y="75"/>
                  </a:lnTo>
                  <a:lnTo>
                    <a:pt x="7" y="72"/>
                  </a:lnTo>
                  <a:lnTo>
                    <a:pt x="7" y="69"/>
                  </a:lnTo>
                  <a:lnTo>
                    <a:pt x="7" y="66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1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1" name="Freeform 3336"/>
            <p:cNvSpPr>
              <a:spLocks/>
            </p:cNvSpPr>
            <p:nvPr/>
          </p:nvSpPr>
          <p:spPr bwMode="auto">
            <a:xfrm>
              <a:off x="5268061" y="5700160"/>
              <a:ext cx="15748" cy="181102"/>
            </a:xfrm>
            <a:custGeom>
              <a:avLst/>
              <a:gdLst>
                <a:gd name="T0" fmla="*/ 16 w 16"/>
                <a:gd name="T1" fmla="*/ 184 h 184"/>
                <a:gd name="T2" fmla="*/ 15 w 16"/>
                <a:gd name="T3" fmla="*/ 181 h 184"/>
                <a:gd name="T4" fmla="*/ 15 w 16"/>
                <a:gd name="T5" fmla="*/ 177 h 184"/>
                <a:gd name="T6" fmla="*/ 15 w 16"/>
                <a:gd name="T7" fmla="*/ 174 h 184"/>
                <a:gd name="T8" fmla="*/ 14 w 16"/>
                <a:gd name="T9" fmla="*/ 171 h 184"/>
                <a:gd name="T10" fmla="*/ 14 w 16"/>
                <a:gd name="T11" fmla="*/ 167 h 184"/>
                <a:gd name="T12" fmla="*/ 14 w 16"/>
                <a:gd name="T13" fmla="*/ 164 h 184"/>
                <a:gd name="T14" fmla="*/ 13 w 16"/>
                <a:gd name="T15" fmla="*/ 160 h 184"/>
                <a:gd name="T16" fmla="*/ 13 w 16"/>
                <a:gd name="T17" fmla="*/ 157 h 184"/>
                <a:gd name="T18" fmla="*/ 13 w 16"/>
                <a:gd name="T19" fmla="*/ 154 h 184"/>
                <a:gd name="T20" fmla="*/ 13 w 16"/>
                <a:gd name="T21" fmla="*/ 150 h 184"/>
                <a:gd name="T22" fmla="*/ 12 w 16"/>
                <a:gd name="T23" fmla="*/ 147 h 184"/>
                <a:gd name="T24" fmla="*/ 12 w 16"/>
                <a:gd name="T25" fmla="*/ 143 h 184"/>
                <a:gd name="T26" fmla="*/ 11 w 16"/>
                <a:gd name="T27" fmla="*/ 140 h 184"/>
                <a:gd name="T28" fmla="*/ 11 w 16"/>
                <a:gd name="T29" fmla="*/ 136 h 184"/>
                <a:gd name="T30" fmla="*/ 11 w 16"/>
                <a:gd name="T31" fmla="*/ 133 h 184"/>
                <a:gd name="T32" fmla="*/ 11 w 16"/>
                <a:gd name="T33" fmla="*/ 129 h 184"/>
                <a:gd name="T34" fmla="*/ 10 w 16"/>
                <a:gd name="T35" fmla="*/ 125 h 184"/>
                <a:gd name="T36" fmla="*/ 10 w 16"/>
                <a:gd name="T37" fmla="*/ 122 h 184"/>
                <a:gd name="T38" fmla="*/ 10 w 16"/>
                <a:gd name="T39" fmla="*/ 118 h 184"/>
                <a:gd name="T40" fmla="*/ 9 w 16"/>
                <a:gd name="T41" fmla="*/ 115 h 184"/>
                <a:gd name="T42" fmla="*/ 9 w 16"/>
                <a:gd name="T43" fmla="*/ 111 h 184"/>
                <a:gd name="T44" fmla="*/ 9 w 16"/>
                <a:gd name="T45" fmla="*/ 107 h 184"/>
                <a:gd name="T46" fmla="*/ 9 w 16"/>
                <a:gd name="T47" fmla="*/ 104 h 184"/>
                <a:gd name="T48" fmla="*/ 8 w 16"/>
                <a:gd name="T49" fmla="*/ 100 h 184"/>
                <a:gd name="T50" fmla="*/ 8 w 16"/>
                <a:gd name="T51" fmla="*/ 96 h 184"/>
                <a:gd name="T52" fmla="*/ 8 w 16"/>
                <a:gd name="T53" fmla="*/ 93 h 184"/>
                <a:gd name="T54" fmla="*/ 7 w 16"/>
                <a:gd name="T55" fmla="*/ 89 h 184"/>
                <a:gd name="T56" fmla="*/ 7 w 16"/>
                <a:gd name="T57" fmla="*/ 85 h 184"/>
                <a:gd name="T58" fmla="*/ 7 w 16"/>
                <a:gd name="T59" fmla="*/ 82 h 184"/>
                <a:gd name="T60" fmla="*/ 6 w 16"/>
                <a:gd name="T61" fmla="*/ 78 h 184"/>
                <a:gd name="T62" fmla="*/ 6 w 16"/>
                <a:gd name="T63" fmla="*/ 74 h 184"/>
                <a:gd name="T64" fmla="*/ 6 w 16"/>
                <a:gd name="T65" fmla="*/ 71 h 184"/>
                <a:gd name="T66" fmla="*/ 6 w 16"/>
                <a:gd name="T67" fmla="*/ 67 h 184"/>
                <a:gd name="T68" fmla="*/ 5 w 16"/>
                <a:gd name="T69" fmla="*/ 63 h 184"/>
                <a:gd name="T70" fmla="*/ 5 w 16"/>
                <a:gd name="T71" fmla="*/ 60 h 184"/>
                <a:gd name="T72" fmla="*/ 4 w 16"/>
                <a:gd name="T73" fmla="*/ 56 h 184"/>
                <a:gd name="T74" fmla="*/ 4 w 16"/>
                <a:gd name="T75" fmla="*/ 52 h 184"/>
                <a:gd name="T76" fmla="*/ 4 w 16"/>
                <a:gd name="T77" fmla="*/ 48 h 184"/>
                <a:gd name="T78" fmla="*/ 4 w 16"/>
                <a:gd name="T79" fmla="*/ 45 h 184"/>
                <a:gd name="T80" fmla="*/ 3 w 16"/>
                <a:gd name="T81" fmla="*/ 41 h 184"/>
                <a:gd name="T82" fmla="*/ 3 w 16"/>
                <a:gd name="T83" fmla="*/ 37 h 184"/>
                <a:gd name="T84" fmla="*/ 3 w 16"/>
                <a:gd name="T85" fmla="*/ 33 h 184"/>
                <a:gd name="T86" fmla="*/ 2 w 16"/>
                <a:gd name="T87" fmla="*/ 30 h 184"/>
                <a:gd name="T88" fmla="*/ 2 w 16"/>
                <a:gd name="T89" fmla="*/ 26 h 184"/>
                <a:gd name="T90" fmla="*/ 2 w 16"/>
                <a:gd name="T91" fmla="*/ 22 h 184"/>
                <a:gd name="T92" fmla="*/ 1 w 16"/>
                <a:gd name="T93" fmla="*/ 19 h 184"/>
                <a:gd name="T94" fmla="*/ 1 w 16"/>
                <a:gd name="T95" fmla="*/ 15 h 184"/>
                <a:gd name="T96" fmla="*/ 1 w 16"/>
                <a:gd name="T97" fmla="*/ 11 h 184"/>
                <a:gd name="T98" fmla="*/ 0 w 16"/>
                <a:gd name="T99" fmla="*/ 7 h 184"/>
                <a:gd name="T100" fmla="*/ 0 w 16"/>
                <a:gd name="T101" fmla="*/ 3 h 184"/>
                <a:gd name="T102" fmla="*/ 0 w 16"/>
                <a:gd name="T103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84">
                  <a:moveTo>
                    <a:pt x="16" y="184"/>
                  </a:moveTo>
                  <a:lnTo>
                    <a:pt x="15" y="181"/>
                  </a:lnTo>
                  <a:lnTo>
                    <a:pt x="15" y="177"/>
                  </a:lnTo>
                  <a:lnTo>
                    <a:pt x="15" y="174"/>
                  </a:lnTo>
                  <a:lnTo>
                    <a:pt x="14" y="171"/>
                  </a:lnTo>
                  <a:lnTo>
                    <a:pt x="14" y="167"/>
                  </a:lnTo>
                  <a:lnTo>
                    <a:pt x="14" y="164"/>
                  </a:lnTo>
                  <a:lnTo>
                    <a:pt x="13" y="160"/>
                  </a:lnTo>
                  <a:lnTo>
                    <a:pt x="13" y="157"/>
                  </a:lnTo>
                  <a:lnTo>
                    <a:pt x="13" y="154"/>
                  </a:lnTo>
                  <a:lnTo>
                    <a:pt x="13" y="150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3"/>
                  </a:lnTo>
                  <a:lnTo>
                    <a:pt x="11" y="129"/>
                  </a:lnTo>
                  <a:lnTo>
                    <a:pt x="10" y="125"/>
                  </a:lnTo>
                  <a:lnTo>
                    <a:pt x="10" y="122"/>
                  </a:lnTo>
                  <a:lnTo>
                    <a:pt x="10" y="118"/>
                  </a:lnTo>
                  <a:lnTo>
                    <a:pt x="9" y="115"/>
                  </a:lnTo>
                  <a:lnTo>
                    <a:pt x="9" y="111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7" y="89"/>
                  </a:lnTo>
                  <a:lnTo>
                    <a:pt x="7" y="85"/>
                  </a:lnTo>
                  <a:lnTo>
                    <a:pt x="7" y="82"/>
                  </a:lnTo>
                  <a:lnTo>
                    <a:pt x="6" y="78"/>
                  </a:lnTo>
                  <a:lnTo>
                    <a:pt x="6" y="74"/>
                  </a:lnTo>
                  <a:lnTo>
                    <a:pt x="6" y="71"/>
                  </a:lnTo>
                  <a:lnTo>
                    <a:pt x="6" y="67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3" y="41"/>
                  </a:lnTo>
                  <a:lnTo>
                    <a:pt x="3" y="37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2" name="Freeform 3337"/>
            <p:cNvSpPr>
              <a:spLocks/>
            </p:cNvSpPr>
            <p:nvPr/>
          </p:nvSpPr>
          <p:spPr bwMode="auto">
            <a:xfrm>
              <a:off x="5253297" y="5532838"/>
              <a:ext cx="14764" cy="170275"/>
            </a:xfrm>
            <a:custGeom>
              <a:avLst/>
              <a:gdLst>
                <a:gd name="T0" fmla="*/ 15 w 15"/>
                <a:gd name="T1" fmla="*/ 173 h 173"/>
                <a:gd name="T2" fmla="*/ 15 w 15"/>
                <a:gd name="T3" fmla="*/ 170 h 173"/>
                <a:gd name="T4" fmla="*/ 15 w 15"/>
                <a:gd name="T5" fmla="*/ 166 h 173"/>
                <a:gd name="T6" fmla="*/ 14 w 15"/>
                <a:gd name="T7" fmla="*/ 162 h 173"/>
                <a:gd name="T8" fmla="*/ 14 w 15"/>
                <a:gd name="T9" fmla="*/ 158 h 173"/>
                <a:gd name="T10" fmla="*/ 14 w 15"/>
                <a:gd name="T11" fmla="*/ 155 h 173"/>
                <a:gd name="T12" fmla="*/ 13 w 15"/>
                <a:gd name="T13" fmla="*/ 151 h 173"/>
                <a:gd name="T14" fmla="*/ 13 w 15"/>
                <a:gd name="T15" fmla="*/ 147 h 173"/>
                <a:gd name="T16" fmla="*/ 13 w 15"/>
                <a:gd name="T17" fmla="*/ 144 h 173"/>
                <a:gd name="T18" fmla="*/ 12 w 15"/>
                <a:gd name="T19" fmla="*/ 140 h 173"/>
                <a:gd name="T20" fmla="*/ 12 w 15"/>
                <a:gd name="T21" fmla="*/ 136 h 173"/>
                <a:gd name="T22" fmla="*/ 12 w 15"/>
                <a:gd name="T23" fmla="*/ 133 h 173"/>
                <a:gd name="T24" fmla="*/ 12 w 15"/>
                <a:gd name="T25" fmla="*/ 129 h 173"/>
                <a:gd name="T26" fmla="*/ 11 w 15"/>
                <a:gd name="T27" fmla="*/ 125 h 173"/>
                <a:gd name="T28" fmla="*/ 11 w 15"/>
                <a:gd name="T29" fmla="*/ 122 h 173"/>
                <a:gd name="T30" fmla="*/ 11 w 15"/>
                <a:gd name="T31" fmla="*/ 118 h 173"/>
                <a:gd name="T32" fmla="*/ 10 w 15"/>
                <a:gd name="T33" fmla="*/ 115 h 173"/>
                <a:gd name="T34" fmla="*/ 10 w 15"/>
                <a:gd name="T35" fmla="*/ 111 h 173"/>
                <a:gd name="T36" fmla="*/ 10 w 15"/>
                <a:gd name="T37" fmla="*/ 107 h 173"/>
                <a:gd name="T38" fmla="*/ 9 w 15"/>
                <a:gd name="T39" fmla="*/ 104 h 173"/>
                <a:gd name="T40" fmla="*/ 9 w 15"/>
                <a:gd name="T41" fmla="*/ 100 h 173"/>
                <a:gd name="T42" fmla="*/ 9 w 15"/>
                <a:gd name="T43" fmla="*/ 97 h 173"/>
                <a:gd name="T44" fmla="*/ 8 w 15"/>
                <a:gd name="T45" fmla="*/ 93 h 173"/>
                <a:gd name="T46" fmla="*/ 8 w 15"/>
                <a:gd name="T47" fmla="*/ 90 h 173"/>
                <a:gd name="T48" fmla="*/ 8 w 15"/>
                <a:gd name="T49" fmla="*/ 86 h 173"/>
                <a:gd name="T50" fmla="*/ 8 w 15"/>
                <a:gd name="T51" fmla="*/ 83 h 173"/>
                <a:gd name="T52" fmla="*/ 7 w 15"/>
                <a:gd name="T53" fmla="*/ 79 h 173"/>
                <a:gd name="T54" fmla="*/ 7 w 15"/>
                <a:gd name="T55" fmla="*/ 76 h 173"/>
                <a:gd name="T56" fmla="*/ 7 w 15"/>
                <a:gd name="T57" fmla="*/ 72 h 173"/>
                <a:gd name="T58" fmla="*/ 6 w 15"/>
                <a:gd name="T59" fmla="*/ 69 h 173"/>
                <a:gd name="T60" fmla="*/ 6 w 15"/>
                <a:gd name="T61" fmla="*/ 66 h 173"/>
                <a:gd name="T62" fmla="*/ 6 w 15"/>
                <a:gd name="T63" fmla="*/ 62 h 173"/>
                <a:gd name="T64" fmla="*/ 5 w 15"/>
                <a:gd name="T65" fmla="*/ 59 h 173"/>
                <a:gd name="T66" fmla="*/ 5 w 15"/>
                <a:gd name="T67" fmla="*/ 56 h 173"/>
                <a:gd name="T68" fmla="*/ 5 w 15"/>
                <a:gd name="T69" fmla="*/ 52 h 173"/>
                <a:gd name="T70" fmla="*/ 5 w 15"/>
                <a:gd name="T71" fmla="*/ 49 h 173"/>
                <a:gd name="T72" fmla="*/ 4 w 15"/>
                <a:gd name="T73" fmla="*/ 46 h 173"/>
                <a:gd name="T74" fmla="*/ 4 w 15"/>
                <a:gd name="T75" fmla="*/ 42 h 173"/>
                <a:gd name="T76" fmla="*/ 4 w 15"/>
                <a:gd name="T77" fmla="*/ 39 h 173"/>
                <a:gd name="T78" fmla="*/ 3 w 15"/>
                <a:gd name="T79" fmla="*/ 36 h 173"/>
                <a:gd name="T80" fmla="*/ 3 w 15"/>
                <a:gd name="T81" fmla="*/ 33 h 173"/>
                <a:gd name="T82" fmla="*/ 3 w 15"/>
                <a:gd name="T83" fmla="*/ 30 h 173"/>
                <a:gd name="T84" fmla="*/ 2 w 15"/>
                <a:gd name="T85" fmla="*/ 27 h 173"/>
                <a:gd name="T86" fmla="*/ 2 w 15"/>
                <a:gd name="T87" fmla="*/ 24 h 173"/>
                <a:gd name="T88" fmla="*/ 2 w 15"/>
                <a:gd name="T89" fmla="*/ 21 h 173"/>
                <a:gd name="T90" fmla="*/ 1 w 15"/>
                <a:gd name="T91" fmla="*/ 18 h 173"/>
                <a:gd name="T92" fmla="*/ 1 w 15"/>
                <a:gd name="T93" fmla="*/ 15 h 173"/>
                <a:gd name="T94" fmla="*/ 1 w 15"/>
                <a:gd name="T95" fmla="*/ 12 h 173"/>
                <a:gd name="T96" fmla="*/ 1 w 15"/>
                <a:gd name="T97" fmla="*/ 9 h 173"/>
                <a:gd name="T98" fmla="*/ 0 w 15"/>
                <a:gd name="T99" fmla="*/ 6 h 173"/>
                <a:gd name="T100" fmla="*/ 0 w 15"/>
                <a:gd name="T101" fmla="*/ 3 h 173"/>
                <a:gd name="T102" fmla="*/ 0 w 15"/>
                <a:gd name="T10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73">
                  <a:moveTo>
                    <a:pt x="15" y="173"/>
                  </a:moveTo>
                  <a:lnTo>
                    <a:pt x="15" y="170"/>
                  </a:lnTo>
                  <a:lnTo>
                    <a:pt x="15" y="166"/>
                  </a:lnTo>
                  <a:lnTo>
                    <a:pt x="14" y="162"/>
                  </a:lnTo>
                  <a:lnTo>
                    <a:pt x="14" y="158"/>
                  </a:lnTo>
                  <a:lnTo>
                    <a:pt x="14" y="155"/>
                  </a:lnTo>
                  <a:lnTo>
                    <a:pt x="13" y="151"/>
                  </a:lnTo>
                  <a:lnTo>
                    <a:pt x="13" y="147"/>
                  </a:lnTo>
                  <a:lnTo>
                    <a:pt x="13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2" y="133"/>
                  </a:lnTo>
                  <a:lnTo>
                    <a:pt x="12" y="129"/>
                  </a:lnTo>
                  <a:lnTo>
                    <a:pt x="11" y="125"/>
                  </a:lnTo>
                  <a:lnTo>
                    <a:pt x="11" y="122"/>
                  </a:lnTo>
                  <a:lnTo>
                    <a:pt x="11" y="118"/>
                  </a:lnTo>
                  <a:lnTo>
                    <a:pt x="10" y="115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9" y="104"/>
                  </a:lnTo>
                  <a:lnTo>
                    <a:pt x="9" y="100"/>
                  </a:lnTo>
                  <a:lnTo>
                    <a:pt x="9" y="97"/>
                  </a:lnTo>
                  <a:lnTo>
                    <a:pt x="8" y="93"/>
                  </a:lnTo>
                  <a:lnTo>
                    <a:pt x="8" y="90"/>
                  </a:lnTo>
                  <a:lnTo>
                    <a:pt x="8" y="86"/>
                  </a:lnTo>
                  <a:lnTo>
                    <a:pt x="8" y="83"/>
                  </a:lnTo>
                  <a:lnTo>
                    <a:pt x="7" y="79"/>
                  </a:lnTo>
                  <a:lnTo>
                    <a:pt x="7" y="76"/>
                  </a:lnTo>
                  <a:lnTo>
                    <a:pt x="7" y="72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6" y="62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5" y="52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3" name="Freeform 3339"/>
            <p:cNvSpPr>
              <a:spLocks/>
            </p:cNvSpPr>
            <p:nvPr/>
          </p:nvSpPr>
          <p:spPr bwMode="auto">
            <a:xfrm>
              <a:off x="5237549" y="5443271"/>
              <a:ext cx="15748" cy="92519"/>
            </a:xfrm>
            <a:custGeom>
              <a:avLst/>
              <a:gdLst>
                <a:gd name="T0" fmla="*/ 16 w 16"/>
                <a:gd name="T1" fmla="*/ 94 h 94"/>
                <a:gd name="T2" fmla="*/ 16 w 16"/>
                <a:gd name="T3" fmla="*/ 91 h 94"/>
                <a:gd name="T4" fmla="*/ 15 w 16"/>
                <a:gd name="T5" fmla="*/ 88 h 94"/>
                <a:gd name="T6" fmla="*/ 15 w 16"/>
                <a:gd name="T7" fmla="*/ 86 h 94"/>
                <a:gd name="T8" fmla="*/ 15 w 16"/>
                <a:gd name="T9" fmla="*/ 83 h 94"/>
                <a:gd name="T10" fmla="*/ 14 w 16"/>
                <a:gd name="T11" fmla="*/ 80 h 94"/>
                <a:gd name="T12" fmla="*/ 14 w 16"/>
                <a:gd name="T13" fmla="*/ 78 h 94"/>
                <a:gd name="T14" fmla="*/ 14 w 16"/>
                <a:gd name="T15" fmla="*/ 75 h 94"/>
                <a:gd name="T16" fmla="*/ 14 w 16"/>
                <a:gd name="T17" fmla="*/ 72 h 94"/>
                <a:gd name="T18" fmla="*/ 13 w 16"/>
                <a:gd name="T19" fmla="*/ 70 h 94"/>
                <a:gd name="T20" fmla="*/ 13 w 16"/>
                <a:gd name="T21" fmla="*/ 67 h 94"/>
                <a:gd name="T22" fmla="*/ 12 w 16"/>
                <a:gd name="T23" fmla="*/ 65 h 94"/>
                <a:gd name="T24" fmla="*/ 12 w 16"/>
                <a:gd name="T25" fmla="*/ 62 h 94"/>
                <a:gd name="T26" fmla="*/ 12 w 16"/>
                <a:gd name="T27" fmla="*/ 60 h 94"/>
                <a:gd name="T28" fmla="*/ 12 w 16"/>
                <a:gd name="T29" fmla="*/ 58 h 94"/>
                <a:gd name="T30" fmla="*/ 11 w 16"/>
                <a:gd name="T31" fmla="*/ 55 h 94"/>
                <a:gd name="T32" fmla="*/ 11 w 16"/>
                <a:gd name="T33" fmla="*/ 53 h 94"/>
                <a:gd name="T34" fmla="*/ 11 w 16"/>
                <a:gd name="T35" fmla="*/ 51 h 94"/>
                <a:gd name="T36" fmla="*/ 10 w 16"/>
                <a:gd name="T37" fmla="*/ 49 h 94"/>
                <a:gd name="T38" fmla="*/ 10 w 16"/>
                <a:gd name="T39" fmla="*/ 46 h 94"/>
                <a:gd name="T40" fmla="*/ 10 w 16"/>
                <a:gd name="T41" fmla="*/ 45 h 94"/>
                <a:gd name="T42" fmla="*/ 10 w 16"/>
                <a:gd name="T43" fmla="*/ 42 h 94"/>
                <a:gd name="T44" fmla="*/ 9 w 16"/>
                <a:gd name="T45" fmla="*/ 40 h 94"/>
                <a:gd name="T46" fmla="*/ 9 w 16"/>
                <a:gd name="T47" fmla="*/ 38 h 94"/>
                <a:gd name="T48" fmla="*/ 9 w 16"/>
                <a:gd name="T49" fmla="*/ 36 h 94"/>
                <a:gd name="T50" fmla="*/ 8 w 16"/>
                <a:gd name="T51" fmla="*/ 35 h 94"/>
                <a:gd name="T52" fmla="*/ 8 w 16"/>
                <a:gd name="T53" fmla="*/ 33 h 94"/>
                <a:gd name="T54" fmla="*/ 8 w 16"/>
                <a:gd name="T55" fmla="*/ 31 h 94"/>
                <a:gd name="T56" fmla="*/ 7 w 16"/>
                <a:gd name="T57" fmla="*/ 29 h 94"/>
                <a:gd name="T58" fmla="*/ 7 w 16"/>
                <a:gd name="T59" fmla="*/ 27 h 94"/>
                <a:gd name="T60" fmla="*/ 7 w 16"/>
                <a:gd name="T61" fmla="*/ 26 h 94"/>
                <a:gd name="T62" fmla="*/ 7 w 16"/>
                <a:gd name="T63" fmla="*/ 24 h 94"/>
                <a:gd name="T64" fmla="*/ 6 w 16"/>
                <a:gd name="T65" fmla="*/ 22 h 94"/>
                <a:gd name="T66" fmla="*/ 6 w 16"/>
                <a:gd name="T67" fmla="*/ 21 h 94"/>
                <a:gd name="T68" fmla="*/ 6 w 16"/>
                <a:gd name="T69" fmla="*/ 19 h 94"/>
                <a:gd name="T70" fmla="*/ 5 w 16"/>
                <a:gd name="T71" fmla="*/ 18 h 94"/>
                <a:gd name="T72" fmla="*/ 5 w 16"/>
                <a:gd name="T73" fmla="*/ 16 h 94"/>
                <a:gd name="T74" fmla="*/ 5 w 16"/>
                <a:gd name="T75" fmla="*/ 15 h 94"/>
                <a:gd name="T76" fmla="*/ 4 w 16"/>
                <a:gd name="T77" fmla="*/ 14 h 94"/>
                <a:gd name="T78" fmla="*/ 4 w 16"/>
                <a:gd name="T79" fmla="*/ 12 h 94"/>
                <a:gd name="T80" fmla="*/ 4 w 16"/>
                <a:gd name="T81" fmla="*/ 11 h 94"/>
                <a:gd name="T82" fmla="*/ 4 w 16"/>
                <a:gd name="T83" fmla="*/ 10 h 94"/>
                <a:gd name="T84" fmla="*/ 3 w 16"/>
                <a:gd name="T85" fmla="*/ 9 h 94"/>
                <a:gd name="T86" fmla="*/ 3 w 16"/>
                <a:gd name="T87" fmla="*/ 8 h 94"/>
                <a:gd name="T88" fmla="*/ 2 w 16"/>
                <a:gd name="T89" fmla="*/ 7 h 94"/>
                <a:gd name="T90" fmla="*/ 2 w 16"/>
                <a:gd name="T91" fmla="*/ 6 h 94"/>
                <a:gd name="T92" fmla="*/ 2 w 16"/>
                <a:gd name="T93" fmla="*/ 4 h 94"/>
                <a:gd name="T94" fmla="*/ 2 w 16"/>
                <a:gd name="T95" fmla="*/ 4 h 94"/>
                <a:gd name="T96" fmla="*/ 1 w 16"/>
                <a:gd name="T97" fmla="*/ 3 h 94"/>
                <a:gd name="T98" fmla="*/ 1 w 16"/>
                <a:gd name="T99" fmla="*/ 2 h 94"/>
                <a:gd name="T100" fmla="*/ 1 w 16"/>
                <a:gd name="T101" fmla="*/ 1 h 94"/>
                <a:gd name="T102" fmla="*/ 0 w 16"/>
                <a:gd name="T10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94">
                  <a:moveTo>
                    <a:pt x="16" y="94"/>
                  </a:moveTo>
                  <a:lnTo>
                    <a:pt x="16" y="91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5"/>
                  </a:lnTo>
                  <a:lnTo>
                    <a:pt x="14" y="72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4" name="Freeform 3340"/>
            <p:cNvSpPr>
              <a:spLocks/>
            </p:cNvSpPr>
            <p:nvPr/>
          </p:nvSpPr>
          <p:spPr bwMode="auto">
            <a:xfrm>
              <a:off x="5222785" y="5437365"/>
              <a:ext cx="15748" cy="22638"/>
            </a:xfrm>
            <a:custGeom>
              <a:avLst/>
              <a:gdLst>
                <a:gd name="T0" fmla="*/ 16 w 16"/>
                <a:gd name="T1" fmla="*/ 7 h 23"/>
                <a:gd name="T2" fmla="*/ 15 w 16"/>
                <a:gd name="T3" fmla="*/ 6 h 23"/>
                <a:gd name="T4" fmla="*/ 15 w 16"/>
                <a:gd name="T5" fmla="*/ 6 h 23"/>
                <a:gd name="T6" fmla="*/ 15 w 16"/>
                <a:gd name="T7" fmla="*/ 5 h 23"/>
                <a:gd name="T8" fmla="*/ 15 w 16"/>
                <a:gd name="T9" fmla="*/ 4 h 23"/>
                <a:gd name="T10" fmla="*/ 14 w 16"/>
                <a:gd name="T11" fmla="*/ 4 h 23"/>
                <a:gd name="T12" fmla="*/ 14 w 16"/>
                <a:gd name="T13" fmla="*/ 3 h 23"/>
                <a:gd name="T14" fmla="*/ 14 w 16"/>
                <a:gd name="T15" fmla="*/ 3 h 23"/>
                <a:gd name="T16" fmla="*/ 13 w 16"/>
                <a:gd name="T17" fmla="*/ 2 h 23"/>
                <a:gd name="T18" fmla="*/ 13 w 16"/>
                <a:gd name="T19" fmla="*/ 2 h 23"/>
                <a:gd name="T20" fmla="*/ 13 w 16"/>
                <a:gd name="T21" fmla="*/ 2 h 23"/>
                <a:gd name="T22" fmla="*/ 12 w 16"/>
                <a:gd name="T23" fmla="*/ 2 h 23"/>
                <a:gd name="T24" fmla="*/ 12 w 16"/>
                <a:gd name="T25" fmla="*/ 1 h 23"/>
                <a:gd name="T26" fmla="*/ 12 w 16"/>
                <a:gd name="T27" fmla="*/ 1 h 23"/>
                <a:gd name="T28" fmla="*/ 12 w 16"/>
                <a:gd name="T29" fmla="*/ 1 h 23"/>
                <a:gd name="T30" fmla="*/ 11 w 16"/>
                <a:gd name="T31" fmla="*/ 1 h 23"/>
                <a:gd name="T32" fmla="*/ 11 w 16"/>
                <a:gd name="T33" fmla="*/ 1 h 23"/>
                <a:gd name="T34" fmla="*/ 11 w 16"/>
                <a:gd name="T35" fmla="*/ 0 h 23"/>
                <a:gd name="T36" fmla="*/ 10 w 16"/>
                <a:gd name="T37" fmla="*/ 1 h 23"/>
                <a:gd name="T38" fmla="*/ 10 w 16"/>
                <a:gd name="T39" fmla="*/ 1 h 23"/>
                <a:gd name="T40" fmla="*/ 10 w 16"/>
                <a:gd name="T41" fmla="*/ 1 h 23"/>
                <a:gd name="T42" fmla="*/ 9 w 16"/>
                <a:gd name="T43" fmla="*/ 1 h 23"/>
                <a:gd name="T44" fmla="*/ 9 w 16"/>
                <a:gd name="T45" fmla="*/ 1 h 23"/>
                <a:gd name="T46" fmla="*/ 9 w 16"/>
                <a:gd name="T47" fmla="*/ 1 h 23"/>
                <a:gd name="T48" fmla="*/ 9 w 16"/>
                <a:gd name="T49" fmla="*/ 2 h 23"/>
                <a:gd name="T50" fmla="*/ 8 w 16"/>
                <a:gd name="T51" fmla="*/ 2 h 23"/>
                <a:gd name="T52" fmla="*/ 8 w 16"/>
                <a:gd name="T53" fmla="*/ 2 h 23"/>
                <a:gd name="T54" fmla="*/ 7 w 16"/>
                <a:gd name="T55" fmla="*/ 3 h 23"/>
                <a:gd name="T56" fmla="*/ 7 w 16"/>
                <a:gd name="T57" fmla="*/ 3 h 23"/>
                <a:gd name="T58" fmla="*/ 7 w 16"/>
                <a:gd name="T59" fmla="*/ 3 h 23"/>
                <a:gd name="T60" fmla="*/ 7 w 16"/>
                <a:gd name="T61" fmla="*/ 4 h 23"/>
                <a:gd name="T62" fmla="*/ 6 w 16"/>
                <a:gd name="T63" fmla="*/ 4 h 23"/>
                <a:gd name="T64" fmla="*/ 6 w 16"/>
                <a:gd name="T65" fmla="*/ 5 h 23"/>
                <a:gd name="T66" fmla="*/ 6 w 16"/>
                <a:gd name="T67" fmla="*/ 6 h 23"/>
                <a:gd name="T68" fmla="*/ 6 w 16"/>
                <a:gd name="T69" fmla="*/ 6 h 23"/>
                <a:gd name="T70" fmla="*/ 5 w 16"/>
                <a:gd name="T71" fmla="*/ 7 h 23"/>
                <a:gd name="T72" fmla="*/ 5 w 16"/>
                <a:gd name="T73" fmla="*/ 8 h 23"/>
                <a:gd name="T74" fmla="*/ 5 w 16"/>
                <a:gd name="T75" fmla="*/ 9 h 23"/>
                <a:gd name="T76" fmla="*/ 4 w 16"/>
                <a:gd name="T77" fmla="*/ 10 h 23"/>
                <a:gd name="T78" fmla="*/ 4 w 16"/>
                <a:gd name="T79" fmla="*/ 10 h 23"/>
                <a:gd name="T80" fmla="*/ 4 w 16"/>
                <a:gd name="T81" fmla="*/ 11 h 23"/>
                <a:gd name="T82" fmla="*/ 3 w 16"/>
                <a:gd name="T83" fmla="*/ 12 h 23"/>
                <a:gd name="T84" fmla="*/ 3 w 16"/>
                <a:gd name="T85" fmla="*/ 13 h 23"/>
                <a:gd name="T86" fmla="*/ 3 w 16"/>
                <a:gd name="T87" fmla="*/ 14 h 23"/>
                <a:gd name="T88" fmla="*/ 3 w 16"/>
                <a:gd name="T89" fmla="*/ 15 h 23"/>
                <a:gd name="T90" fmla="*/ 2 w 16"/>
                <a:gd name="T91" fmla="*/ 16 h 23"/>
                <a:gd name="T92" fmla="*/ 2 w 16"/>
                <a:gd name="T93" fmla="*/ 17 h 23"/>
                <a:gd name="T94" fmla="*/ 2 w 16"/>
                <a:gd name="T95" fmla="*/ 19 h 23"/>
                <a:gd name="T96" fmla="*/ 1 w 16"/>
                <a:gd name="T97" fmla="*/ 20 h 23"/>
                <a:gd name="T98" fmla="*/ 1 w 16"/>
                <a:gd name="T99" fmla="*/ 21 h 23"/>
                <a:gd name="T100" fmla="*/ 1 w 16"/>
                <a:gd name="T101" fmla="*/ 22 h 23"/>
                <a:gd name="T102" fmla="*/ 0 w 16"/>
                <a:gd name="T10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23">
                  <a:moveTo>
                    <a:pt x="16" y="7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5" name="Freeform 3341"/>
            <p:cNvSpPr>
              <a:spLocks/>
            </p:cNvSpPr>
            <p:nvPr/>
          </p:nvSpPr>
          <p:spPr bwMode="auto">
            <a:xfrm>
              <a:off x="5209006" y="5459019"/>
              <a:ext cx="14764" cy="93504"/>
            </a:xfrm>
            <a:custGeom>
              <a:avLst/>
              <a:gdLst>
                <a:gd name="T0" fmla="*/ 15 w 15"/>
                <a:gd name="T1" fmla="*/ 0 h 95"/>
                <a:gd name="T2" fmla="*/ 14 w 15"/>
                <a:gd name="T3" fmla="*/ 1 h 95"/>
                <a:gd name="T4" fmla="*/ 14 w 15"/>
                <a:gd name="T5" fmla="*/ 3 h 95"/>
                <a:gd name="T6" fmla="*/ 14 w 15"/>
                <a:gd name="T7" fmla="*/ 4 h 95"/>
                <a:gd name="T8" fmla="*/ 13 w 15"/>
                <a:gd name="T9" fmla="*/ 6 h 95"/>
                <a:gd name="T10" fmla="*/ 13 w 15"/>
                <a:gd name="T11" fmla="*/ 7 h 95"/>
                <a:gd name="T12" fmla="*/ 13 w 15"/>
                <a:gd name="T13" fmla="*/ 8 h 95"/>
                <a:gd name="T14" fmla="*/ 13 w 15"/>
                <a:gd name="T15" fmla="*/ 10 h 95"/>
                <a:gd name="T16" fmla="*/ 12 w 15"/>
                <a:gd name="T17" fmla="*/ 11 h 95"/>
                <a:gd name="T18" fmla="*/ 12 w 15"/>
                <a:gd name="T19" fmla="*/ 13 h 95"/>
                <a:gd name="T20" fmla="*/ 12 w 15"/>
                <a:gd name="T21" fmla="*/ 14 h 95"/>
                <a:gd name="T22" fmla="*/ 11 w 15"/>
                <a:gd name="T23" fmla="*/ 16 h 95"/>
                <a:gd name="T24" fmla="*/ 11 w 15"/>
                <a:gd name="T25" fmla="*/ 17 h 95"/>
                <a:gd name="T26" fmla="*/ 11 w 15"/>
                <a:gd name="T27" fmla="*/ 19 h 95"/>
                <a:gd name="T28" fmla="*/ 10 w 15"/>
                <a:gd name="T29" fmla="*/ 21 h 95"/>
                <a:gd name="T30" fmla="*/ 10 w 15"/>
                <a:gd name="T31" fmla="*/ 22 h 95"/>
                <a:gd name="T32" fmla="*/ 10 w 15"/>
                <a:gd name="T33" fmla="*/ 24 h 95"/>
                <a:gd name="T34" fmla="*/ 10 w 15"/>
                <a:gd name="T35" fmla="*/ 26 h 95"/>
                <a:gd name="T36" fmla="*/ 9 w 15"/>
                <a:gd name="T37" fmla="*/ 27 h 95"/>
                <a:gd name="T38" fmla="*/ 9 w 15"/>
                <a:gd name="T39" fmla="*/ 29 h 95"/>
                <a:gd name="T40" fmla="*/ 9 w 15"/>
                <a:gd name="T41" fmla="*/ 31 h 95"/>
                <a:gd name="T42" fmla="*/ 9 w 15"/>
                <a:gd name="T43" fmla="*/ 33 h 95"/>
                <a:gd name="T44" fmla="*/ 8 w 15"/>
                <a:gd name="T45" fmla="*/ 35 h 95"/>
                <a:gd name="T46" fmla="*/ 8 w 15"/>
                <a:gd name="T47" fmla="*/ 37 h 95"/>
                <a:gd name="T48" fmla="*/ 7 w 15"/>
                <a:gd name="T49" fmla="*/ 39 h 95"/>
                <a:gd name="T50" fmla="*/ 7 w 15"/>
                <a:gd name="T51" fmla="*/ 40 h 95"/>
                <a:gd name="T52" fmla="*/ 7 w 15"/>
                <a:gd name="T53" fmla="*/ 42 h 95"/>
                <a:gd name="T54" fmla="*/ 7 w 15"/>
                <a:gd name="T55" fmla="*/ 44 h 95"/>
                <a:gd name="T56" fmla="*/ 6 w 15"/>
                <a:gd name="T57" fmla="*/ 46 h 95"/>
                <a:gd name="T58" fmla="*/ 6 w 15"/>
                <a:gd name="T59" fmla="*/ 48 h 95"/>
                <a:gd name="T60" fmla="*/ 6 w 15"/>
                <a:gd name="T61" fmla="*/ 50 h 95"/>
                <a:gd name="T62" fmla="*/ 6 w 15"/>
                <a:gd name="T63" fmla="*/ 52 h 95"/>
                <a:gd name="T64" fmla="*/ 5 w 15"/>
                <a:gd name="T65" fmla="*/ 54 h 95"/>
                <a:gd name="T66" fmla="*/ 5 w 15"/>
                <a:gd name="T67" fmla="*/ 56 h 95"/>
                <a:gd name="T68" fmla="*/ 4 w 15"/>
                <a:gd name="T69" fmla="*/ 58 h 95"/>
                <a:gd name="T70" fmla="*/ 4 w 15"/>
                <a:gd name="T71" fmla="*/ 60 h 95"/>
                <a:gd name="T72" fmla="*/ 4 w 15"/>
                <a:gd name="T73" fmla="*/ 62 h 95"/>
                <a:gd name="T74" fmla="*/ 4 w 15"/>
                <a:gd name="T75" fmla="*/ 65 h 95"/>
                <a:gd name="T76" fmla="*/ 3 w 15"/>
                <a:gd name="T77" fmla="*/ 67 h 95"/>
                <a:gd name="T78" fmla="*/ 3 w 15"/>
                <a:gd name="T79" fmla="*/ 69 h 95"/>
                <a:gd name="T80" fmla="*/ 3 w 15"/>
                <a:gd name="T81" fmla="*/ 71 h 95"/>
                <a:gd name="T82" fmla="*/ 3 w 15"/>
                <a:gd name="T83" fmla="*/ 73 h 95"/>
                <a:gd name="T84" fmla="*/ 2 w 15"/>
                <a:gd name="T85" fmla="*/ 75 h 95"/>
                <a:gd name="T86" fmla="*/ 2 w 15"/>
                <a:gd name="T87" fmla="*/ 78 h 95"/>
                <a:gd name="T88" fmla="*/ 1 w 15"/>
                <a:gd name="T89" fmla="*/ 80 h 95"/>
                <a:gd name="T90" fmla="*/ 1 w 15"/>
                <a:gd name="T91" fmla="*/ 82 h 95"/>
                <a:gd name="T92" fmla="*/ 1 w 15"/>
                <a:gd name="T93" fmla="*/ 84 h 95"/>
                <a:gd name="T94" fmla="*/ 1 w 15"/>
                <a:gd name="T95" fmla="*/ 86 h 95"/>
                <a:gd name="T96" fmla="*/ 0 w 15"/>
                <a:gd name="T97" fmla="*/ 88 h 95"/>
                <a:gd name="T98" fmla="*/ 0 w 15"/>
                <a:gd name="T99" fmla="*/ 91 h 95"/>
                <a:gd name="T100" fmla="*/ 0 w 15"/>
                <a:gd name="T101" fmla="*/ 93 h 95"/>
                <a:gd name="T102" fmla="*/ 0 w 15"/>
                <a:gd name="T10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95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2" y="75"/>
                  </a:lnTo>
                  <a:lnTo>
                    <a:pt x="2" y="78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6" name="Freeform 3342"/>
            <p:cNvSpPr>
              <a:spLocks/>
            </p:cNvSpPr>
            <p:nvPr/>
          </p:nvSpPr>
          <p:spPr bwMode="auto">
            <a:xfrm>
              <a:off x="5194242" y="5550554"/>
              <a:ext cx="14764" cy="117126"/>
            </a:xfrm>
            <a:custGeom>
              <a:avLst/>
              <a:gdLst>
                <a:gd name="T0" fmla="*/ 15 w 15"/>
                <a:gd name="T1" fmla="*/ 0 h 119"/>
                <a:gd name="T2" fmla="*/ 15 w 15"/>
                <a:gd name="T3" fmla="*/ 2 h 119"/>
                <a:gd name="T4" fmla="*/ 14 w 15"/>
                <a:gd name="T5" fmla="*/ 5 h 119"/>
                <a:gd name="T6" fmla="*/ 14 w 15"/>
                <a:gd name="T7" fmla="*/ 7 h 119"/>
                <a:gd name="T8" fmla="*/ 14 w 15"/>
                <a:gd name="T9" fmla="*/ 9 h 119"/>
                <a:gd name="T10" fmla="*/ 13 w 15"/>
                <a:gd name="T11" fmla="*/ 11 h 119"/>
                <a:gd name="T12" fmla="*/ 13 w 15"/>
                <a:gd name="T13" fmla="*/ 14 h 119"/>
                <a:gd name="T14" fmla="*/ 13 w 15"/>
                <a:gd name="T15" fmla="*/ 16 h 119"/>
                <a:gd name="T16" fmla="*/ 12 w 15"/>
                <a:gd name="T17" fmla="*/ 18 h 119"/>
                <a:gd name="T18" fmla="*/ 12 w 15"/>
                <a:gd name="T19" fmla="*/ 21 h 119"/>
                <a:gd name="T20" fmla="*/ 12 w 15"/>
                <a:gd name="T21" fmla="*/ 23 h 119"/>
                <a:gd name="T22" fmla="*/ 12 w 15"/>
                <a:gd name="T23" fmla="*/ 25 h 119"/>
                <a:gd name="T24" fmla="*/ 11 w 15"/>
                <a:gd name="T25" fmla="*/ 28 h 119"/>
                <a:gd name="T26" fmla="*/ 11 w 15"/>
                <a:gd name="T27" fmla="*/ 30 h 119"/>
                <a:gd name="T28" fmla="*/ 11 w 15"/>
                <a:gd name="T29" fmla="*/ 32 h 119"/>
                <a:gd name="T30" fmla="*/ 10 w 15"/>
                <a:gd name="T31" fmla="*/ 35 h 119"/>
                <a:gd name="T32" fmla="*/ 10 w 15"/>
                <a:gd name="T33" fmla="*/ 37 h 119"/>
                <a:gd name="T34" fmla="*/ 10 w 15"/>
                <a:gd name="T35" fmla="*/ 39 h 119"/>
                <a:gd name="T36" fmla="*/ 9 w 15"/>
                <a:gd name="T37" fmla="*/ 42 h 119"/>
                <a:gd name="T38" fmla="*/ 9 w 15"/>
                <a:gd name="T39" fmla="*/ 44 h 119"/>
                <a:gd name="T40" fmla="*/ 9 w 15"/>
                <a:gd name="T41" fmla="*/ 46 h 119"/>
                <a:gd name="T42" fmla="*/ 9 w 15"/>
                <a:gd name="T43" fmla="*/ 49 h 119"/>
                <a:gd name="T44" fmla="*/ 8 w 15"/>
                <a:gd name="T45" fmla="*/ 51 h 119"/>
                <a:gd name="T46" fmla="*/ 8 w 15"/>
                <a:gd name="T47" fmla="*/ 54 h 119"/>
                <a:gd name="T48" fmla="*/ 8 w 15"/>
                <a:gd name="T49" fmla="*/ 56 h 119"/>
                <a:gd name="T50" fmla="*/ 7 w 15"/>
                <a:gd name="T51" fmla="*/ 58 h 119"/>
                <a:gd name="T52" fmla="*/ 7 w 15"/>
                <a:gd name="T53" fmla="*/ 61 h 119"/>
                <a:gd name="T54" fmla="*/ 7 w 15"/>
                <a:gd name="T55" fmla="*/ 63 h 119"/>
                <a:gd name="T56" fmla="*/ 6 w 15"/>
                <a:gd name="T57" fmla="*/ 65 h 119"/>
                <a:gd name="T58" fmla="*/ 6 w 15"/>
                <a:gd name="T59" fmla="*/ 68 h 119"/>
                <a:gd name="T60" fmla="*/ 6 w 15"/>
                <a:gd name="T61" fmla="*/ 70 h 119"/>
                <a:gd name="T62" fmla="*/ 6 w 15"/>
                <a:gd name="T63" fmla="*/ 72 h 119"/>
                <a:gd name="T64" fmla="*/ 5 w 15"/>
                <a:gd name="T65" fmla="*/ 75 h 119"/>
                <a:gd name="T66" fmla="*/ 5 w 15"/>
                <a:gd name="T67" fmla="*/ 77 h 119"/>
                <a:gd name="T68" fmla="*/ 5 w 15"/>
                <a:gd name="T69" fmla="*/ 80 h 119"/>
                <a:gd name="T70" fmla="*/ 4 w 15"/>
                <a:gd name="T71" fmla="*/ 82 h 119"/>
                <a:gd name="T72" fmla="*/ 4 w 15"/>
                <a:gd name="T73" fmla="*/ 84 h 119"/>
                <a:gd name="T74" fmla="*/ 4 w 15"/>
                <a:gd name="T75" fmla="*/ 87 h 119"/>
                <a:gd name="T76" fmla="*/ 4 w 15"/>
                <a:gd name="T77" fmla="*/ 89 h 119"/>
                <a:gd name="T78" fmla="*/ 3 w 15"/>
                <a:gd name="T79" fmla="*/ 91 h 119"/>
                <a:gd name="T80" fmla="*/ 3 w 15"/>
                <a:gd name="T81" fmla="*/ 94 h 119"/>
                <a:gd name="T82" fmla="*/ 3 w 15"/>
                <a:gd name="T83" fmla="*/ 96 h 119"/>
                <a:gd name="T84" fmla="*/ 2 w 15"/>
                <a:gd name="T85" fmla="*/ 98 h 119"/>
                <a:gd name="T86" fmla="*/ 2 w 15"/>
                <a:gd name="T87" fmla="*/ 100 h 119"/>
                <a:gd name="T88" fmla="*/ 2 w 15"/>
                <a:gd name="T89" fmla="*/ 103 h 119"/>
                <a:gd name="T90" fmla="*/ 1 w 15"/>
                <a:gd name="T91" fmla="*/ 105 h 119"/>
                <a:gd name="T92" fmla="*/ 1 w 15"/>
                <a:gd name="T93" fmla="*/ 107 h 119"/>
                <a:gd name="T94" fmla="*/ 1 w 15"/>
                <a:gd name="T95" fmla="*/ 110 h 119"/>
                <a:gd name="T96" fmla="*/ 1 w 15"/>
                <a:gd name="T97" fmla="*/ 112 h 119"/>
                <a:gd name="T98" fmla="*/ 0 w 15"/>
                <a:gd name="T99" fmla="*/ 114 h 119"/>
                <a:gd name="T100" fmla="*/ 0 w 15"/>
                <a:gd name="T101" fmla="*/ 117 h 119"/>
                <a:gd name="T102" fmla="*/ 0 w 15"/>
                <a:gd name="T10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19">
                  <a:moveTo>
                    <a:pt x="15" y="0"/>
                  </a:moveTo>
                  <a:lnTo>
                    <a:pt x="15" y="2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8" y="51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7" y="58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6" y="65"/>
                  </a:lnTo>
                  <a:lnTo>
                    <a:pt x="6" y="68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5" y="75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3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0" y="1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7" name="Freeform 3343"/>
            <p:cNvSpPr>
              <a:spLocks/>
            </p:cNvSpPr>
            <p:nvPr/>
          </p:nvSpPr>
          <p:spPr bwMode="auto">
            <a:xfrm>
              <a:off x="5179478" y="5665711"/>
              <a:ext cx="14764" cy="105315"/>
            </a:xfrm>
            <a:custGeom>
              <a:avLst/>
              <a:gdLst>
                <a:gd name="T0" fmla="*/ 15 w 15"/>
                <a:gd name="T1" fmla="*/ 0 h 107"/>
                <a:gd name="T2" fmla="*/ 15 w 15"/>
                <a:gd name="T3" fmla="*/ 2 h 107"/>
                <a:gd name="T4" fmla="*/ 14 w 15"/>
                <a:gd name="T5" fmla="*/ 4 h 107"/>
                <a:gd name="T6" fmla="*/ 14 w 15"/>
                <a:gd name="T7" fmla="*/ 6 h 107"/>
                <a:gd name="T8" fmla="*/ 14 w 15"/>
                <a:gd name="T9" fmla="*/ 9 h 107"/>
                <a:gd name="T10" fmla="*/ 13 w 15"/>
                <a:gd name="T11" fmla="*/ 11 h 107"/>
                <a:gd name="T12" fmla="*/ 13 w 15"/>
                <a:gd name="T13" fmla="*/ 13 h 107"/>
                <a:gd name="T14" fmla="*/ 13 w 15"/>
                <a:gd name="T15" fmla="*/ 16 h 107"/>
                <a:gd name="T16" fmla="*/ 13 w 15"/>
                <a:gd name="T17" fmla="*/ 18 h 107"/>
                <a:gd name="T18" fmla="*/ 12 w 15"/>
                <a:gd name="T19" fmla="*/ 20 h 107"/>
                <a:gd name="T20" fmla="*/ 12 w 15"/>
                <a:gd name="T21" fmla="*/ 22 h 107"/>
                <a:gd name="T22" fmla="*/ 12 w 15"/>
                <a:gd name="T23" fmla="*/ 25 h 107"/>
                <a:gd name="T24" fmla="*/ 11 w 15"/>
                <a:gd name="T25" fmla="*/ 27 h 107"/>
                <a:gd name="T26" fmla="*/ 11 w 15"/>
                <a:gd name="T27" fmla="*/ 29 h 107"/>
                <a:gd name="T28" fmla="*/ 11 w 15"/>
                <a:gd name="T29" fmla="*/ 31 h 107"/>
                <a:gd name="T30" fmla="*/ 10 w 15"/>
                <a:gd name="T31" fmla="*/ 33 h 107"/>
                <a:gd name="T32" fmla="*/ 10 w 15"/>
                <a:gd name="T33" fmla="*/ 36 h 107"/>
                <a:gd name="T34" fmla="*/ 10 w 15"/>
                <a:gd name="T35" fmla="*/ 38 h 107"/>
                <a:gd name="T36" fmla="*/ 10 w 15"/>
                <a:gd name="T37" fmla="*/ 40 h 107"/>
                <a:gd name="T38" fmla="*/ 9 w 15"/>
                <a:gd name="T39" fmla="*/ 42 h 107"/>
                <a:gd name="T40" fmla="*/ 9 w 15"/>
                <a:gd name="T41" fmla="*/ 44 h 107"/>
                <a:gd name="T42" fmla="*/ 9 w 15"/>
                <a:gd name="T43" fmla="*/ 46 h 107"/>
                <a:gd name="T44" fmla="*/ 9 w 15"/>
                <a:gd name="T45" fmla="*/ 49 h 107"/>
                <a:gd name="T46" fmla="*/ 8 w 15"/>
                <a:gd name="T47" fmla="*/ 51 h 107"/>
                <a:gd name="T48" fmla="*/ 8 w 15"/>
                <a:gd name="T49" fmla="*/ 53 h 107"/>
                <a:gd name="T50" fmla="*/ 7 w 15"/>
                <a:gd name="T51" fmla="*/ 55 h 107"/>
                <a:gd name="T52" fmla="*/ 7 w 15"/>
                <a:gd name="T53" fmla="*/ 57 h 107"/>
                <a:gd name="T54" fmla="*/ 7 w 15"/>
                <a:gd name="T55" fmla="*/ 59 h 107"/>
                <a:gd name="T56" fmla="*/ 7 w 15"/>
                <a:gd name="T57" fmla="*/ 61 h 107"/>
                <a:gd name="T58" fmla="*/ 6 w 15"/>
                <a:gd name="T59" fmla="*/ 63 h 107"/>
                <a:gd name="T60" fmla="*/ 6 w 15"/>
                <a:gd name="T61" fmla="*/ 65 h 107"/>
                <a:gd name="T62" fmla="*/ 6 w 15"/>
                <a:gd name="T63" fmla="*/ 67 h 107"/>
                <a:gd name="T64" fmla="*/ 6 w 15"/>
                <a:gd name="T65" fmla="*/ 69 h 107"/>
                <a:gd name="T66" fmla="*/ 5 w 15"/>
                <a:gd name="T67" fmla="*/ 72 h 107"/>
                <a:gd name="T68" fmla="*/ 5 w 15"/>
                <a:gd name="T69" fmla="*/ 74 h 107"/>
                <a:gd name="T70" fmla="*/ 5 w 15"/>
                <a:gd name="T71" fmla="*/ 76 h 107"/>
                <a:gd name="T72" fmla="*/ 4 w 15"/>
                <a:gd name="T73" fmla="*/ 78 h 107"/>
                <a:gd name="T74" fmla="*/ 4 w 15"/>
                <a:gd name="T75" fmla="*/ 80 h 107"/>
                <a:gd name="T76" fmla="*/ 4 w 15"/>
                <a:gd name="T77" fmla="*/ 82 h 107"/>
                <a:gd name="T78" fmla="*/ 3 w 15"/>
                <a:gd name="T79" fmla="*/ 84 h 107"/>
                <a:gd name="T80" fmla="*/ 3 w 15"/>
                <a:gd name="T81" fmla="*/ 86 h 107"/>
                <a:gd name="T82" fmla="*/ 3 w 15"/>
                <a:gd name="T83" fmla="*/ 88 h 107"/>
                <a:gd name="T84" fmla="*/ 3 w 15"/>
                <a:gd name="T85" fmla="*/ 90 h 107"/>
                <a:gd name="T86" fmla="*/ 2 w 15"/>
                <a:gd name="T87" fmla="*/ 91 h 107"/>
                <a:gd name="T88" fmla="*/ 2 w 15"/>
                <a:gd name="T89" fmla="*/ 94 h 107"/>
                <a:gd name="T90" fmla="*/ 2 w 15"/>
                <a:gd name="T91" fmla="*/ 95 h 107"/>
                <a:gd name="T92" fmla="*/ 1 w 15"/>
                <a:gd name="T93" fmla="*/ 97 h 107"/>
                <a:gd name="T94" fmla="*/ 1 w 15"/>
                <a:gd name="T95" fmla="*/ 99 h 107"/>
                <a:gd name="T96" fmla="*/ 1 w 15"/>
                <a:gd name="T97" fmla="*/ 101 h 107"/>
                <a:gd name="T98" fmla="*/ 0 w 15"/>
                <a:gd name="T99" fmla="*/ 103 h 107"/>
                <a:gd name="T100" fmla="*/ 0 w 15"/>
                <a:gd name="T101" fmla="*/ 105 h 107"/>
                <a:gd name="T102" fmla="*/ 0 w 15"/>
                <a:gd name="T10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07">
                  <a:moveTo>
                    <a:pt x="15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6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3" y="84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3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8" name="Freeform 3344"/>
            <p:cNvSpPr>
              <a:spLocks/>
            </p:cNvSpPr>
            <p:nvPr/>
          </p:nvSpPr>
          <p:spPr bwMode="auto">
            <a:xfrm>
              <a:off x="5164715" y="5769057"/>
              <a:ext cx="14764" cy="82677"/>
            </a:xfrm>
            <a:custGeom>
              <a:avLst/>
              <a:gdLst>
                <a:gd name="T0" fmla="*/ 15 w 15"/>
                <a:gd name="T1" fmla="*/ 0 h 84"/>
                <a:gd name="T2" fmla="*/ 15 w 15"/>
                <a:gd name="T3" fmla="*/ 2 h 84"/>
                <a:gd name="T4" fmla="*/ 15 w 15"/>
                <a:gd name="T5" fmla="*/ 4 h 84"/>
                <a:gd name="T6" fmla="*/ 14 w 15"/>
                <a:gd name="T7" fmla="*/ 6 h 84"/>
                <a:gd name="T8" fmla="*/ 14 w 15"/>
                <a:gd name="T9" fmla="*/ 8 h 84"/>
                <a:gd name="T10" fmla="*/ 14 w 15"/>
                <a:gd name="T11" fmla="*/ 9 h 84"/>
                <a:gd name="T12" fmla="*/ 13 w 15"/>
                <a:gd name="T13" fmla="*/ 11 h 84"/>
                <a:gd name="T14" fmla="*/ 13 w 15"/>
                <a:gd name="T15" fmla="*/ 13 h 84"/>
                <a:gd name="T16" fmla="*/ 13 w 15"/>
                <a:gd name="T17" fmla="*/ 15 h 84"/>
                <a:gd name="T18" fmla="*/ 13 w 15"/>
                <a:gd name="T19" fmla="*/ 17 h 84"/>
                <a:gd name="T20" fmla="*/ 12 w 15"/>
                <a:gd name="T21" fmla="*/ 18 h 84"/>
                <a:gd name="T22" fmla="*/ 12 w 15"/>
                <a:gd name="T23" fmla="*/ 20 h 84"/>
                <a:gd name="T24" fmla="*/ 12 w 15"/>
                <a:gd name="T25" fmla="*/ 22 h 84"/>
                <a:gd name="T26" fmla="*/ 11 w 15"/>
                <a:gd name="T27" fmla="*/ 24 h 84"/>
                <a:gd name="T28" fmla="*/ 11 w 15"/>
                <a:gd name="T29" fmla="*/ 26 h 84"/>
                <a:gd name="T30" fmla="*/ 11 w 15"/>
                <a:gd name="T31" fmla="*/ 27 h 84"/>
                <a:gd name="T32" fmla="*/ 11 w 15"/>
                <a:gd name="T33" fmla="*/ 29 h 84"/>
                <a:gd name="T34" fmla="*/ 10 w 15"/>
                <a:gd name="T35" fmla="*/ 31 h 84"/>
                <a:gd name="T36" fmla="*/ 10 w 15"/>
                <a:gd name="T37" fmla="*/ 32 h 84"/>
                <a:gd name="T38" fmla="*/ 10 w 15"/>
                <a:gd name="T39" fmla="*/ 34 h 84"/>
                <a:gd name="T40" fmla="*/ 9 w 15"/>
                <a:gd name="T41" fmla="*/ 36 h 84"/>
                <a:gd name="T42" fmla="*/ 9 w 15"/>
                <a:gd name="T43" fmla="*/ 38 h 84"/>
                <a:gd name="T44" fmla="*/ 9 w 15"/>
                <a:gd name="T45" fmla="*/ 39 h 84"/>
                <a:gd name="T46" fmla="*/ 8 w 15"/>
                <a:gd name="T47" fmla="*/ 41 h 84"/>
                <a:gd name="T48" fmla="*/ 8 w 15"/>
                <a:gd name="T49" fmla="*/ 43 h 84"/>
                <a:gd name="T50" fmla="*/ 8 w 15"/>
                <a:gd name="T51" fmla="*/ 44 h 84"/>
                <a:gd name="T52" fmla="*/ 8 w 15"/>
                <a:gd name="T53" fmla="*/ 46 h 84"/>
                <a:gd name="T54" fmla="*/ 7 w 15"/>
                <a:gd name="T55" fmla="*/ 48 h 84"/>
                <a:gd name="T56" fmla="*/ 7 w 15"/>
                <a:gd name="T57" fmla="*/ 49 h 84"/>
                <a:gd name="T58" fmla="*/ 7 w 15"/>
                <a:gd name="T59" fmla="*/ 51 h 84"/>
                <a:gd name="T60" fmla="*/ 6 w 15"/>
                <a:gd name="T61" fmla="*/ 52 h 84"/>
                <a:gd name="T62" fmla="*/ 6 w 15"/>
                <a:gd name="T63" fmla="*/ 54 h 84"/>
                <a:gd name="T64" fmla="*/ 6 w 15"/>
                <a:gd name="T65" fmla="*/ 56 h 84"/>
                <a:gd name="T66" fmla="*/ 6 w 15"/>
                <a:gd name="T67" fmla="*/ 57 h 84"/>
                <a:gd name="T68" fmla="*/ 5 w 15"/>
                <a:gd name="T69" fmla="*/ 59 h 84"/>
                <a:gd name="T70" fmla="*/ 5 w 15"/>
                <a:gd name="T71" fmla="*/ 61 h 84"/>
                <a:gd name="T72" fmla="*/ 5 w 15"/>
                <a:gd name="T73" fmla="*/ 62 h 84"/>
                <a:gd name="T74" fmla="*/ 4 w 15"/>
                <a:gd name="T75" fmla="*/ 64 h 84"/>
                <a:gd name="T76" fmla="*/ 4 w 15"/>
                <a:gd name="T77" fmla="*/ 65 h 84"/>
                <a:gd name="T78" fmla="*/ 4 w 15"/>
                <a:gd name="T79" fmla="*/ 67 h 84"/>
                <a:gd name="T80" fmla="*/ 3 w 15"/>
                <a:gd name="T81" fmla="*/ 68 h 84"/>
                <a:gd name="T82" fmla="*/ 3 w 15"/>
                <a:gd name="T83" fmla="*/ 70 h 84"/>
                <a:gd name="T84" fmla="*/ 3 w 15"/>
                <a:gd name="T85" fmla="*/ 71 h 84"/>
                <a:gd name="T86" fmla="*/ 3 w 15"/>
                <a:gd name="T87" fmla="*/ 73 h 84"/>
                <a:gd name="T88" fmla="*/ 2 w 15"/>
                <a:gd name="T89" fmla="*/ 74 h 84"/>
                <a:gd name="T90" fmla="*/ 2 w 15"/>
                <a:gd name="T91" fmla="*/ 76 h 84"/>
                <a:gd name="T92" fmla="*/ 2 w 15"/>
                <a:gd name="T93" fmla="*/ 77 h 84"/>
                <a:gd name="T94" fmla="*/ 1 w 15"/>
                <a:gd name="T95" fmla="*/ 79 h 84"/>
                <a:gd name="T96" fmla="*/ 1 w 15"/>
                <a:gd name="T97" fmla="*/ 80 h 84"/>
                <a:gd name="T98" fmla="*/ 1 w 15"/>
                <a:gd name="T99" fmla="*/ 82 h 84"/>
                <a:gd name="T100" fmla="*/ 1 w 15"/>
                <a:gd name="T101" fmla="*/ 83 h 84"/>
                <a:gd name="T102" fmla="*/ 0 w 15"/>
                <a:gd name="T10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84">
                  <a:moveTo>
                    <a:pt x="15" y="0"/>
                  </a:moveTo>
                  <a:lnTo>
                    <a:pt x="15" y="2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3" y="68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3" y="73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3"/>
                  </a:lnTo>
                  <a:lnTo>
                    <a:pt x="0" y="8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19" name="Freeform 3345"/>
            <p:cNvSpPr>
              <a:spLocks/>
            </p:cNvSpPr>
            <p:nvPr/>
          </p:nvSpPr>
          <p:spPr bwMode="auto">
            <a:xfrm>
              <a:off x="5150935" y="5850750"/>
              <a:ext cx="14764" cy="62008"/>
            </a:xfrm>
            <a:custGeom>
              <a:avLst/>
              <a:gdLst>
                <a:gd name="T0" fmla="*/ 15 w 15"/>
                <a:gd name="T1" fmla="*/ 0 h 63"/>
                <a:gd name="T2" fmla="*/ 14 w 15"/>
                <a:gd name="T3" fmla="*/ 1 h 63"/>
                <a:gd name="T4" fmla="*/ 14 w 15"/>
                <a:gd name="T5" fmla="*/ 3 h 63"/>
                <a:gd name="T6" fmla="*/ 14 w 15"/>
                <a:gd name="T7" fmla="*/ 4 h 63"/>
                <a:gd name="T8" fmla="*/ 13 w 15"/>
                <a:gd name="T9" fmla="*/ 6 h 63"/>
                <a:gd name="T10" fmla="*/ 13 w 15"/>
                <a:gd name="T11" fmla="*/ 7 h 63"/>
                <a:gd name="T12" fmla="*/ 13 w 15"/>
                <a:gd name="T13" fmla="*/ 8 h 63"/>
                <a:gd name="T14" fmla="*/ 13 w 15"/>
                <a:gd name="T15" fmla="*/ 10 h 63"/>
                <a:gd name="T16" fmla="*/ 12 w 15"/>
                <a:gd name="T17" fmla="*/ 11 h 63"/>
                <a:gd name="T18" fmla="*/ 12 w 15"/>
                <a:gd name="T19" fmla="*/ 13 h 63"/>
                <a:gd name="T20" fmla="*/ 12 w 15"/>
                <a:gd name="T21" fmla="*/ 14 h 63"/>
                <a:gd name="T22" fmla="*/ 11 w 15"/>
                <a:gd name="T23" fmla="*/ 16 h 63"/>
                <a:gd name="T24" fmla="*/ 11 w 15"/>
                <a:gd name="T25" fmla="*/ 17 h 63"/>
                <a:gd name="T26" fmla="*/ 11 w 15"/>
                <a:gd name="T27" fmla="*/ 18 h 63"/>
                <a:gd name="T28" fmla="*/ 10 w 15"/>
                <a:gd name="T29" fmla="*/ 20 h 63"/>
                <a:gd name="T30" fmla="*/ 10 w 15"/>
                <a:gd name="T31" fmla="*/ 21 h 63"/>
                <a:gd name="T32" fmla="*/ 10 w 15"/>
                <a:gd name="T33" fmla="*/ 22 h 63"/>
                <a:gd name="T34" fmla="*/ 10 w 15"/>
                <a:gd name="T35" fmla="*/ 23 h 63"/>
                <a:gd name="T36" fmla="*/ 9 w 15"/>
                <a:gd name="T37" fmla="*/ 25 h 63"/>
                <a:gd name="T38" fmla="*/ 9 w 15"/>
                <a:gd name="T39" fmla="*/ 26 h 63"/>
                <a:gd name="T40" fmla="*/ 9 w 15"/>
                <a:gd name="T41" fmla="*/ 27 h 63"/>
                <a:gd name="T42" fmla="*/ 9 w 15"/>
                <a:gd name="T43" fmla="*/ 29 h 63"/>
                <a:gd name="T44" fmla="*/ 8 w 15"/>
                <a:gd name="T45" fmla="*/ 30 h 63"/>
                <a:gd name="T46" fmla="*/ 8 w 15"/>
                <a:gd name="T47" fmla="*/ 31 h 63"/>
                <a:gd name="T48" fmla="*/ 7 w 15"/>
                <a:gd name="T49" fmla="*/ 32 h 63"/>
                <a:gd name="T50" fmla="*/ 7 w 15"/>
                <a:gd name="T51" fmla="*/ 34 h 63"/>
                <a:gd name="T52" fmla="*/ 7 w 15"/>
                <a:gd name="T53" fmla="*/ 35 h 63"/>
                <a:gd name="T54" fmla="*/ 7 w 15"/>
                <a:gd name="T55" fmla="*/ 36 h 63"/>
                <a:gd name="T56" fmla="*/ 6 w 15"/>
                <a:gd name="T57" fmla="*/ 37 h 63"/>
                <a:gd name="T58" fmla="*/ 6 w 15"/>
                <a:gd name="T59" fmla="*/ 39 h 63"/>
                <a:gd name="T60" fmla="*/ 6 w 15"/>
                <a:gd name="T61" fmla="*/ 40 h 63"/>
                <a:gd name="T62" fmla="*/ 6 w 15"/>
                <a:gd name="T63" fmla="*/ 41 h 63"/>
                <a:gd name="T64" fmla="*/ 5 w 15"/>
                <a:gd name="T65" fmla="*/ 42 h 63"/>
                <a:gd name="T66" fmla="*/ 5 w 15"/>
                <a:gd name="T67" fmla="*/ 43 h 63"/>
                <a:gd name="T68" fmla="*/ 5 w 15"/>
                <a:gd name="T69" fmla="*/ 44 h 63"/>
                <a:gd name="T70" fmla="*/ 5 w 15"/>
                <a:gd name="T71" fmla="*/ 46 h 63"/>
                <a:gd name="T72" fmla="*/ 4 w 15"/>
                <a:gd name="T73" fmla="*/ 47 h 63"/>
                <a:gd name="T74" fmla="*/ 4 w 15"/>
                <a:gd name="T75" fmla="*/ 48 h 63"/>
                <a:gd name="T76" fmla="*/ 3 w 15"/>
                <a:gd name="T77" fmla="*/ 49 h 63"/>
                <a:gd name="T78" fmla="*/ 3 w 15"/>
                <a:gd name="T79" fmla="*/ 50 h 63"/>
                <a:gd name="T80" fmla="*/ 3 w 15"/>
                <a:gd name="T81" fmla="*/ 51 h 63"/>
                <a:gd name="T82" fmla="*/ 3 w 15"/>
                <a:gd name="T83" fmla="*/ 52 h 63"/>
                <a:gd name="T84" fmla="*/ 2 w 15"/>
                <a:gd name="T85" fmla="*/ 54 h 63"/>
                <a:gd name="T86" fmla="*/ 2 w 15"/>
                <a:gd name="T87" fmla="*/ 55 h 63"/>
                <a:gd name="T88" fmla="*/ 2 w 15"/>
                <a:gd name="T89" fmla="*/ 56 h 63"/>
                <a:gd name="T90" fmla="*/ 2 w 15"/>
                <a:gd name="T91" fmla="*/ 57 h 63"/>
                <a:gd name="T92" fmla="*/ 1 w 15"/>
                <a:gd name="T93" fmla="*/ 58 h 63"/>
                <a:gd name="T94" fmla="*/ 1 w 15"/>
                <a:gd name="T95" fmla="*/ 59 h 63"/>
                <a:gd name="T96" fmla="*/ 1 w 15"/>
                <a:gd name="T97" fmla="*/ 60 h 63"/>
                <a:gd name="T98" fmla="*/ 0 w 15"/>
                <a:gd name="T99" fmla="*/ 61 h 63"/>
                <a:gd name="T100" fmla="*/ 0 w 15"/>
                <a:gd name="T101" fmla="*/ 62 h 63"/>
                <a:gd name="T102" fmla="*/ 0 w 15"/>
                <a:gd name="T10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63">
                  <a:moveTo>
                    <a:pt x="15" y="0"/>
                  </a:move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6" y="41"/>
                  </a:lnTo>
                  <a:lnTo>
                    <a:pt x="5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0" name="Freeform 3346"/>
            <p:cNvSpPr>
              <a:spLocks/>
            </p:cNvSpPr>
            <p:nvPr/>
          </p:nvSpPr>
          <p:spPr bwMode="auto">
            <a:xfrm>
              <a:off x="5136171" y="5911774"/>
              <a:ext cx="14764" cy="43307"/>
            </a:xfrm>
            <a:custGeom>
              <a:avLst/>
              <a:gdLst>
                <a:gd name="T0" fmla="*/ 15 w 15"/>
                <a:gd name="T1" fmla="*/ 0 h 44"/>
                <a:gd name="T2" fmla="*/ 15 w 15"/>
                <a:gd name="T3" fmla="*/ 1 h 44"/>
                <a:gd name="T4" fmla="*/ 14 w 15"/>
                <a:gd name="T5" fmla="*/ 2 h 44"/>
                <a:gd name="T6" fmla="*/ 14 w 15"/>
                <a:gd name="T7" fmla="*/ 3 h 44"/>
                <a:gd name="T8" fmla="*/ 14 w 15"/>
                <a:gd name="T9" fmla="*/ 4 h 44"/>
                <a:gd name="T10" fmla="*/ 14 w 15"/>
                <a:gd name="T11" fmla="*/ 5 h 44"/>
                <a:gd name="T12" fmla="*/ 13 w 15"/>
                <a:gd name="T13" fmla="*/ 6 h 44"/>
                <a:gd name="T14" fmla="*/ 13 w 15"/>
                <a:gd name="T15" fmla="*/ 7 h 44"/>
                <a:gd name="T16" fmla="*/ 13 w 15"/>
                <a:gd name="T17" fmla="*/ 8 h 44"/>
                <a:gd name="T18" fmla="*/ 12 w 15"/>
                <a:gd name="T19" fmla="*/ 10 h 44"/>
                <a:gd name="T20" fmla="*/ 12 w 15"/>
                <a:gd name="T21" fmla="*/ 10 h 44"/>
                <a:gd name="T22" fmla="*/ 12 w 15"/>
                <a:gd name="T23" fmla="*/ 11 h 44"/>
                <a:gd name="T24" fmla="*/ 12 w 15"/>
                <a:gd name="T25" fmla="*/ 12 h 44"/>
                <a:gd name="T26" fmla="*/ 11 w 15"/>
                <a:gd name="T27" fmla="*/ 13 h 44"/>
                <a:gd name="T28" fmla="*/ 11 w 15"/>
                <a:gd name="T29" fmla="*/ 14 h 44"/>
                <a:gd name="T30" fmla="*/ 11 w 15"/>
                <a:gd name="T31" fmla="*/ 15 h 44"/>
                <a:gd name="T32" fmla="*/ 10 w 15"/>
                <a:gd name="T33" fmla="*/ 16 h 44"/>
                <a:gd name="T34" fmla="*/ 10 w 15"/>
                <a:gd name="T35" fmla="*/ 17 h 44"/>
                <a:gd name="T36" fmla="*/ 10 w 15"/>
                <a:gd name="T37" fmla="*/ 18 h 44"/>
                <a:gd name="T38" fmla="*/ 10 w 15"/>
                <a:gd name="T39" fmla="*/ 19 h 44"/>
                <a:gd name="T40" fmla="*/ 9 w 15"/>
                <a:gd name="T41" fmla="*/ 20 h 44"/>
                <a:gd name="T42" fmla="*/ 9 w 15"/>
                <a:gd name="T43" fmla="*/ 21 h 44"/>
                <a:gd name="T44" fmla="*/ 9 w 15"/>
                <a:gd name="T45" fmla="*/ 22 h 44"/>
                <a:gd name="T46" fmla="*/ 8 w 15"/>
                <a:gd name="T47" fmla="*/ 23 h 44"/>
                <a:gd name="T48" fmla="*/ 8 w 15"/>
                <a:gd name="T49" fmla="*/ 23 h 44"/>
                <a:gd name="T50" fmla="*/ 8 w 15"/>
                <a:gd name="T51" fmla="*/ 24 h 44"/>
                <a:gd name="T52" fmla="*/ 8 w 15"/>
                <a:gd name="T53" fmla="*/ 25 h 44"/>
                <a:gd name="T54" fmla="*/ 7 w 15"/>
                <a:gd name="T55" fmla="*/ 26 h 44"/>
                <a:gd name="T56" fmla="*/ 7 w 15"/>
                <a:gd name="T57" fmla="*/ 27 h 44"/>
                <a:gd name="T58" fmla="*/ 7 w 15"/>
                <a:gd name="T59" fmla="*/ 28 h 44"/>
                <a:gd name="T60" fmla="*/ 7 w 15"/>
                <a:gd name="T61" fmla="*/ 29 h 44"/>
                <a:gd name="T62" fmla="*/ 6 w 15"/>
                <a:gd name="T63" fmla="*/ 29 h 44"/>
                <a:gd name="T64" fmla="*/ 6 w 15"/>
                <a:gd name="T65" fmla="*/ 30 h 44"/>
                <a:gd name="T66" fmla="*/ 5 w 15"/>
                <a:gd name="T67" fmla="*/ 31 h 44"/>
                <a:gd name="T68" fmla="*/ 5 w 15"/>
                <a:gd name="T69" fmla="*/ 32 h 44"/>
                <a:gd name="T70" fmla="*/ 5 w 15"/>
                <a:gd name="T71" fmla="*/ 33 h 44"/>
                <a:gd name="T72" fmla="*/ 5 w 15"/>
                <a:gd name="T73" fmla="*/ 33 h 44"/>
                <a:gd name="T74" fmla="*/ 4 w 15"/>
                <a:gd name="T75" fmla="*/ 34 h 44"/>
                <a:gd name="T76" fmla="*/ 4 w 15"/>
                <a:gd name="T77" fmla="*/ 35 h 44"/>
                <a:gd name="T78" fmla="*/ 4 w 15"/>
                <a:gd name="T79" fmla="*/ 36 h 44"/>
                <a:gd name="T80" fmla="*/ 4 w 15"/>
                <a:gd name="T81" fmla="*/ 37 h 44"/>
                <a:gd name="T82" fmla="*/ 3 w 15"/>
                <a:gd name="T83" fmla="*/ 37 h 44"/>
                <a:gd name="T84" fmla="*/ 3 w 15"/>
                <a:gd name="T85" fmla="*/ 38 h 44"/>
                <a:gd name="T86" fmla="*/ 3 w 15"/>
                <a:gd name="T87" fmla="*/ 39 h 44"/>
                <a:gd name="T88" fmla="*/ 2 w 15"/>
                <a:gd name="T89" fmla="*/ 40 h 44"/>
                <a:gd name="T90" fmla="*/ 2 w 15"/>
                <a:gd name="T91" fmla="*/ 40 h 44"/>
                <a:gd name="T92" fmla="*/ 2 w 15"/>
                <a:gd name="T93" fmla="*/ 41 h 44"/>
                <a:gd name="T94" fmla="*/ 1 w 15"/>
                <a:gd name="T95" fmla="*/ 42 h 44"/>
                <a:gd name="T96" fmla="*/ 1 w 15"/>
                <a:gd name="T97" fmla="*/ 43 h 44"/>
                <a:gd name="T98" fmla="*/ 1 w 15"/>
                <a:gd name="T99" fmla="*/ 43 h 44"/>
                <a:gd name="T100" fmla="*/ 1 w 15"/>
                <a:gd name="T101" fmla="*/ 44 h 44"/>
                <a:gd name="T102" fmla="*/ 0 w 15"/>
                <a:gd name="T10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44">
                  <a:moveTo>
                    <a:pt x="15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0" y="4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1" name="Freeform 3347"/>
            <p:cNvSpPr>
              <a:spLocks/>
            </p:cNvSpPr>
            <p:nvPr/>
          </p:nvSpPr>
          <p:spPr bwMode="auto">
            <a:xfrm>
              <a:off x="5122392" y="5955081"/>
              <a:ext cx="14764" cy="25590"/>
            </a:xfrm>
            <a:custGeom>
              <a:avLst/>
              <a:gdLst>
                <a:gd name="T0" fmla="*/ 15 w 15"/>
                <a:gd name="T1" fmla="*/ 0 h 26"/>
                <a:gd name="T2" fmla="*/ 14 w 15"/>
                <a:gd name="T3" fmla="*/ 0 h 26"/>
                <a:gd name="T4" fmla="*/ 14 w 15"/>
                <a:gd name="T5" fmla="*/ 1 h 26"/>
                <a:gd name="T6" fmla="*/ 14 w 15"/>
                <a:gd name="T7" fmla="*/ 2 h 26"/>
                <a:gd name="T8" fmla="*/ 14 w 15"/>
                <a:gd name="T9" fmla="*/ 3 h 26"/>
                <a:gd name="T10" fmla="*/ 13 w 15"/>
                <a:gd name="T11" fmla="*/ 3 h 26"/>
                <a:gd name="T12" fmla="*/ 13 w 15"/>
                <a:gd name="T13" fmla="*/ 4 h 26"/>
                <a:gd name="T14" fmla="*/ 13 w 15"/>
                <a:gd name="T15" fmla="*/ 5 h 26"/>
                <a:gd name="T16" fmla="*/ 12 w 15"/>
                <a:gd name="T17" fmla="*/ 5 h 26"/>
                <a:gd name="T18" fmla="*/ 12 w 15"/>
                <a:gd name="T19" fmla="*/ 6 h 26"/>
                <a:gd name="T20" fmla="*/ 12 w 15"/>
                <a:gd name="T21" fmla="*/ 6 h 26"/>
                <a:gd name="T22" fmla="*/ 12 w 15"/>
                <a:gd name="T23" fmla="*/ 7 h 26"/>
                <a:gd name="T24" fmla="*/ 11 w 15"/>
                <a:gd name="T25" fmla="*/ 8 h 26"/>
                <a:gd name="T26" fmla="*/ 11 w 15"/>
                <a:gd name="T27" fmla="*/ 8 h 26"/>
                <a:gd name="T28" fmla="*/ 11 w 15"/>
                <a:gd name="T29" fmla="*/ 9 h 26"/>
                <a:gd name="T30" fmla="*/ 10 w 15"/>
                <a:gd name="T31" fmla="*/ 9 h 26"/>
                <a:gd name="T32" fmla="*/ 10 w 15"/>
                <a:gd name="T33" fmla="*/ 10 h 26"/>
                <a:gd name="T34" fmla="*/ 10 w 15"/>
                <a:gd name="T35" fmla="*/ 11 h 26"/>
                <a:gd name="T36" fmla="*/ 9 w 15"/>
                <a:gd name="T37" fmla="*/ 11 h 26"/>
                <a:gd name="T38" fmla="*/ 9 w 15"/>
                <a:gd name="T39" fmla="*/ 12 h 26"/>
                <a:gd name="T40" fmla="*/ 9 w 15"/>
                <a:gd name="T41" fmla="*/ 12 h 26"/>
                <a:gd name="T42" fmla="*/ 9 w 15"/>
                <a:gd name="T43" fmla="*/ 13 h 26"/>
                <a:gd name="T44" fmla="*/ 8 w 15"/>
                <a:gd name="T45" fmla="*/ 13 h 26"/>
                <a:gd name="T46" fmla="*/ 8 w 15"/>
                <a:gd name="T47" fmla="*/ 14 h 26"/>
                <a:gd name="T48" fmla="*/ 8 w 15"/>
                <a:gd name="T49" fmla="*/ 14 h 26"/>
                <a:gd name="T50" fmla="*/ 8 w 15"/>
                <a:gd name="T51" fmla="*/ 15 h 26"/>
                <a:gd name="T52" fmla="*/ 7 w 15"/>
                <a:gd name="T53" fmla="*/ 15 h 26"/>
                <a:gd name="T54" fmla="*/ 7 w 15"/>
                <a:gd name="T55" fmla="*/ 16 h 26"/>
                <a:gd name="T56" fmla="*/ 7 w 15"/>
                <a:gd name="T57" fmla="*/ 16 h 26"/>
                <a:gd name="T58" fmla="*/ 6 w 15"/>
                <a:gd name="T59" fmla="*/ 17 h 26"/>
                <a:gd name="T60" fmla="*/ 6 w 15"/>
                <a:gd name="T61" fmla="*/ 17 h 26"/>
                <a:gd name="T62" fmla="*/ 6 w 15"/>
                <a:gd name="T63" fmla="*/ 18 h 26"/>
                <a:gd name="T64" fmla="*/ 5 w 15"/>
                <a:gd name="T65" fmla="*/ 18 h 26"/>
                <a:gd name="T66" fmla="*/ 5 w 15"/>
                <a:gd name="T67" fmla="*/ 19 h 26"/>
                <a:gd name="T68" fmla="*/ 5 w 15"/>
                <a:gd name="T69" fmla="*/ 19 h 26"/>
                <a:gd name="T70" fmla="*/ 5 w 15"/>
                <a:gd name="T71" fmla="*/ 19 h 26"/>
                <a:gd name="T72" fmla="*/ 4 w 15"/>
                <a:gd name="T73" fmla="*/ 20 h 26"/>
                <a:gd name="T74" fmla="*/ 4 w 15"/>
                <a:gd name="T75" fmla="*/ 21 h 26"/>
                <a:gd name="T76" fmla="*/ 4 w 15"/>
                <a:gd name="T77" fmla="*/ 21 h 26"/>
                <a:gd name="T78" fmla="*/ 4 w 15"/>
                <a:gd name="T79" fmla="*/ 21 h 26"/>
                <a:gd name="T80" fmla="*/ 3 w 15"/>
                <a:gd name="T81" fmla="*/ 22 h 26"/>
                <a:gd name="T82" fmla="*/ 3 w 15"/>
                <a:gd name="T83" fmla="*/ 22 h 26"/>
                <a:gd name="T84" fmla="*/ 3 w 15"/>
                <a:gd name="T85" fmla="*/ 22 h 26"/>
                <a:gd name="T86" fmla="*/ 2 w 15"/>
                <a:gd name="T87" fmla="*/ 23 h 26"/>
                <a:gd name="T88" fmla="*/ 2 w 15"/>
                <a:gd name="T89" fmla="*/ 23 h 26"/>
                <a:gd name="T90" fmla="*/ 2 w 15"/>
                <a:gd name="T91" fmla="*/ 24 h 26"/>
                <a:gd name="T92" fmla="*/ 2 w 15"/>
                <a:gd name="T93" fmla="*/ 24 h 26"/>
                <a:gd name="T94" fmla="*/ 1 w 15"/>
                <a:gd name="T95" fmla="*/ 25 h 26"/>
                <a:gd name="T96" fmla="*/ 1 w 15"/>
                <a:gd name="T97" fmla="*/ 25 h 26"/>
                <a:gd name="T98" fmla="*/ 1 w 15"/>
                <a:gd name="T99" fmla="*/ 25 h 26"/>
                <a:gd name="T100" fmla="*/ 0 w 15"/>
                <a:gd name="T101" fmla="*/ 26 h 26"/>
                <a:gd name="T102" fmla="*/ 0 w 15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26">
                  <a:moveTo>
                    <a:pt x="15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2" name="Freeform 3348"/>
            <p:cNvSpPr>
              <a:spLocks/>
            </p:cNvSpPr>
            <p:nvPr/>
          </p:nvSpPr>
          <p:spPr bwMode="auto">
            <a:xfrm>
              <a:off x="5108612" y="5980671"/>
              <a:ext cx="13780" cy="15748"/>
            </a:xfrm>
            <a:custGeom>
              <a:avLst/>
              <a:gdLst>
                <a:gd name="T0" fmla="*/ 14 w 14"/>
                <a:gd name="T1" fmla="*/ 0 h 16"/>
                <a:gd name="T2" fmla="*/ 14 w 14"/>
                <a:gd name="T3" fmla="*/ 0 h 16"/>
                <a:gd name="T4" fmla="*/ 14 w 14"/>
                <a:gd name="T5" fmla="*/ 0 h 16"/>
                <a:gd name="T6" fmla="*/ 13 w 14"/>
                <a:gd name="T7" fmla="*/ 1 h 16"/>
                <a:gd name="T8" fmla="*/ 13 w 14"/>
                <a:gd name="T9" fmla="*/ 1 h 16"/>
                <a:gd name="T10" fmla="*/ 13 w 14"/>
                <a:gd name="T11" fmla="*/ 1 h 16"/>
                <a:gd name="T12" fmla="*/ 13 w 14"/>
                <a:gd name="T13" fmla="*/ 2 h 16"/>
                <a:gd name="T14" fmla="*/ 12 w 14"/>
                <a:gd name="T15" fmla="*/ 2 h 16"/>
                <a:gd name="T16" fmla="*/ 12 w 14"/>
                <a:gd name="T17" fmla="*/ 2 h 16"/>
                <a:gd name="T18" fmla="*/ 12 w 14"/>
                <a:gd name="T19" fmla="*/ 3 h 16"/>
                <a:gd name="T20" fmla="*/ 12 w 14"/>
                <a:gd name="T21" fmla="*/ 3 h 16"/>
                <a:gd name="T22" fmla="*/ 11 w 14"/>
                <a:gd name="T23" fmla="*/ 3 h 16"/>
                <a:gd name="T24" fmla="*/ 11 w 14"/>
                <a:gd name="T25" fmla="*/ 4 h 16"/>
                <a:gd name="T26" fmla="*/ 11 w 14"/>
                <a:gd name="T27" fmla="*/ 4 h 16"/>
                <a:gd name="T28" fmla="*/ 10 w 14"/>
                <a:gd name="T29" fmla="*/ 4 h 16"/>
                <a:gd name="T30" fmla="*/ 10 w 14"/>
                <a:gd name="T31" fmla="*/ 5 h 16"/>
                <a:gd name="T32" fmla="*/ 10 w 14"/>
                <a:gd name="T33" fmla="*/ 5 h 16"/>
                <a:gd name="T34" fmla="*/ 9 w 14"/>
                <a:gd name="T35" fmla="*/ 5 h 16"/>
                <a:gd name="T36" fmla="*/ 9 w 14"/>
                <a:gd name="T37" fmla="*/ 6 h 16"/>
                <a:gd name="T38" fmla="*/ 9 w 14"/>
                <a:gd name="T39" fmla="*/ 6 h 16"/>
                <a:gd name="T40" fmla="*/ 9 w 14"/>
                <a:gd name="T41" fmla="*/ 6 h 16"/>
                <a:gd name="T42" fmla="*/ 8 w 14"/>
                <a:gd name="T43" fmla="*/ 6 h 16"/>
                <a:gd name="T44" fmla="*/ 8 w 14"/>
                <a:gd name="T45" fmla="*/ 7 h 16"/>
                <a:gd name="T46" fmla="*/ 8 w 14"/>
                <a:gd name="T47" fmla="*/ 7 h 16"/>
                <a:gd name="T48" fmla="*/ 8 w 14"/>
                <a:gd name="T49" fmla="*/ 8 h 16"/>
                <a:gd name="T50" fmla="*/ 7 w 14"/>
                <a:gd name="T51" fmla="*/ 8 h 16"/>
                <a:gd name="T52" fmla="*/ 7 w 14"/>
                <a:gd name="T53" fmla="*/ 8 h 16"/>
                <a:gd name="T54" fmla="*/ 7 w 14"/>
                <a:gd name="T55" fmla="*/ 8 h 16"/>
                <a:gd name="T56" fmla="*/ 6 w 14"/>
                <a:gd name="T57" fmla="*/ 9 h 16"/>
                <a:gd name="T58" fmla="*/ 6 w 14"/>
                <a:gd name="T59" fmla="*/ 9 h 16"/>
                <a:gd name="T60" fmla="*/ 6 w 14"/>
                <a:gd name="T61" fmla="*/ 9 h 16"/>
                <a:gd name="T62" fmla="*/ 6 w 14"/>
                <a:gd name="T63" fmla="*/ 10 h 16"/>
                <a:gd name="T64" fmla="*/ 5 w 14"/>
                <a:gd name="T65" fmla="*/ 10 h 16"/>
                <a:gd name="T66" fmla="*/ 5 w 14"/>
                <a:gd name="T67" fmla="*/ 10 h 16"/>
                <a:gd name="T68" fmla="*/ 5 w 14"/>
                <a:gd name="T69" fmla="*/ 10 h 16"/>
                <a:gd name="T70" fmla="*/ 5 w 14"/>
                <a:gd name="T71" fmla="*/ 11 h 16"/>
                <a:gd name="T72" fmla="*/ 4 w 14"/>
                <a:gd name="T73" fmla="*/ 11 h 16"/>
                <a:gd name="T74" fmla="*/ 4 w 14"/>
                <a:gd name="T75" fmla="*/ 12 h 16"/>
                <a:gd name="T76" fmla="*/ 3 w 14"/>
                <a:gd name="T77" fmla="*/ 12 h 16"/>
                <a:gd name="T78" fmla="*/ 3 w 14"/>
                <a:gd name="T79" fmla="*/ 12 h 16"/>
                <a:gd name="T80" fmla="*/ 3 w 14"/>
                <a:gd name="T81" fmla="*/ 12 h 16"/>
                <a:gd name="T82" fmla="*/ 3 w 14"/>
                <a:gd name="T83" fmla="*/ 13 h 16"/>
                <a:gd name="T84" fmla="*/ 2 w 14"/>
                <a:gd name="T85" fmla="*/ 13 h 16"/>
                <a:gd name="T86" fmla="*/ 2 w 14"/>
                <a:gd name="T87" fmla="*/ 13 h 16"/>
                <a:gd name="T88" fmla="*/ 2 w 14"/>
                <a:gd name="T89" fmla="*/ 14 h 16"/>
                <a:gd name="T90" fmla="*/ 2 w 14"/>
                <a:gd name="T91" fmla="*/ 14 h 16"/>
                <a:gd name="T92" fmla="*/ 1 w 14"/>
                <a:gd name="T93" fmla="*/ 15 h 16"/>
                <a:gd name="T94" fmla="*/ 1 w 14"/>
                <a:gd name="T95" fmla="*/ 15 h 16"/>
                <a:gd name="T96" fmla="*/ 1 w 14"/>
                <a:gd name="T97" fmla="*/ 15 h 16"/>
                <a:gd name="T98" fmla="*/ 0 w 14"/>
                <a:gd name="T99" fmla="*/ 15 h 16"/>
                <a:gd name="T100" fmla="*/ 0 w 14"/>
                <a:gd name="T101" fmla="*/ 16 h 16"/>
                <a:gd name="T102" fmla="*/ 0 w 14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3" name="Freeform 3349"/>
            <p:cNvSpPr>
              <a:spLocks/>
            </p:cNvSpPr>
            <p:nvPr/>
          </p:nvSpPr>
          <p:spPr bwMode="auto">
            <a:xfrm>
              <a:off x="5094833" y="5996419"/>
              <a:ext cx="13780" cy="23622"/>
            </a:xfrm>
            <a:custGeom>
              <a:avLst/>
              <a:gdLst>
                <a:gd name="T0" fmla="*/ 14 w 14"/>
                <a:gd name="T1" fmla="*/ 0 h 24"/>
                <a:gd name="T2" fmla="*/ 14 w 14"/>
                <a:gd name="T3" fmla="*/ 0 h 24"/>
                <a:gd name="T4" fmla="*/ 14 w 14"/>
                <a:gd name="T5" fmla="*/ 0 h 24"/>
                <a:gd name="T6" fmla="*/ 13 w 14"/>
                <a:gd name="T7" fmla="*/ 1 h 24"/>
                <a:gd name="T8" fmla="*/ 13 w 14"/>
                <a:gd name="T9" fmla="*/ 1 h 24"/>
                <a:gd name="T10" fmla="*/ 13 w 14"/>
                <a:gd name="T11" fmla="*/ 2 h 24"/>
                <a:gd name="T12" fmla="*/ 13 w 14"/>
                <a:gd name="T13" fmla="*/ 2 h 24"/>
                <a:gd name="T14" fmla="*/ 12 w 14"/>
                <a:gd name="T15" fmla="*/ 3 h 24"/>
                <a:gd name="T16" fmla="*/ 12 w 14"/>
                <a:gd name="T17" fmla="*/ 3 h 24"/>
                <a:gd name="T18" fmla="*/ 12 w 14"/>
                <a:gd name="T19" fmla="*/ 3 h 24"/>
                <a:gd name="T20" fmla="*/ 11 w 14"/>
                <a:gd name="T21" fmla="*/ 4 h 24"/>
                <a:gd name="T22" fmla="*/ 11 w 14"/>
                <a:gd name="T23" fmla="*/ 4 h 24"/>
                <a:gd name="T24" fmla="*/ 11 w 14"/>
                <a:gd name="T25" fmla="*/ 5 h 24"/>
                <a:gd name="T26" fmla="*/ 10 w 14"/>
                <a:gd name="T27" fmla="*/ 5 h 24"/>
                <a:gd name="T28" fmla="*/ 10 w 14"/>
                <a:gd name="T29" fmla="*/ 5 h 24"/>
                <a:gd name="T30" fmla="*/ 10 w 14"/>
                <a:gd name="T31" fmla="*/ 6 h 24"/>
                <a:gd name="T32" fmla="*/ 10 w 14"/>
                <a:gd name="T33" fmla="*/ 6 h 24"/>
                <a:gd name="T34" fmla="*/ 9 w 14"/>
                <a:gd name="T35" fmla="*/ 7 h 24"/>
                <a:gd name="T36" fmla="*/ 9 w 14"/>
                <a:gd name="T37" fmla="*/ 7 h 24"/>
                <a:gd name="T38" fmla="*/ 9 w 14"/>
                <a:gd name="T39" fmla="*/ 7 h 24"/>
                <a:gd name="T40" fmla="*/ 9 w 14"/>
                <a:gd name="T41" fmla="*/ 8 h 24"/>
                <a:gd name="T42" fmla="*/ 8 w 14"/>
                <a:gd name="T43" fmla="*/ 8 h 24"/>
                <a:gd name="T44" fmla="*/ 8 w 14"/>
                <a:gd name="T45" fmla="*/ 9 h 24"/>
                <a:gd name="T46" fmla="*/ 8 w 14"/>
                <a:gd name="T47" fmla="*/ 9 h 24"/>
                <a:gd name="T48" fmla="*/ 7 w 14"/>
                <a:gd name="T49" fmla="*/ 10 h 24"/>
                <a:gd name="T50" fmla="*/ 7 w 14"/>
                <a:gd name="T51" fmla="*/ 10 h 24"/>
                <a:gd name="T52" fmla="*/ 7 w 14"/>
                <a:gd name="T53" fmla="*/ 11 h 24"/>
                <a:gd name="T54" fmla="*/ 7 w 14"/>
                <a:gd name="T55" fmla="*/ 11 h 24"/>
                <a:gd name="T56" fmla="*/ 6 w 14"/>
                <a:gd name="T57" fmla="*/ 12 h 24"/>
                <a:gd name="T58" fmla="*/ 6 w 14"/>
                <a:gd name="T59" fmla="*/ 12 h 24"/>
                <a:gd name="T60" fmla="*/ 6 w 14"/>
                <a:gd name="T61" fmla="*/ 13 h 24"/>
                <a:gd name="T62" fmla="*/ 5 w 14"/>
                <a:gd name="T63" fmla="*/ 13 h 24"/>
                <a:gd name="T64" fmla="*/ 5 w 14"/>
                <a:gd name="T65" fmla="*/ 14 h 24"/>
                <a:gd name="T66" fmla="*/ 5 w 14"/>
                <a:gd name="T67" fmla="*/ 14 h 24"/>
                <a:gd name="T68" fmla="*/ 4 w 14"/>
                <a:gd name="T69" fmla="*/ 15 h 24"/>
                <a:gd name="T70" fmla="*/ 4 w 14"/>
                <a:gd name="T71" fmla="*/ 15 h 24"/>
                <a:gd name="T72" fmla="*/ 4 w 14"/>
                <a:gd name="T73" fmla="*/ 16 h 24"/>
                <a:gd name="T74" fmla="*/ 4 w 14"/>
                <a:gd name="T75" fmla="*/ 16 h 24"/>
                <a:gd name="T76" fmla="*/ 3 w 14"/>
                <a:gd name="T77" fmla="*/ 17 h 24"/>
                <a:gd name="T78" fmla="*/ 3 w 14"/>
                <a:gd name="T79" fmla="*/ 17 h 24"/>
                <a:gd name="T80" fmla="*/ 3 w 14"/>
                <a:gd name="T81" fmla="*/ 18 h 24"/>
                <a:gd name="T82" fmla="*/ 3 w 14"/>
                <a:gd name="T83" fmla="*/ 18 h 24"/>
                <a:gd name="T84" fmla="*/ 2 w 14"/>
                <a:gd name="T85" fmla="*/ 19 h 24"/>
                <a:gd name="T86" fmla="*/ 2 w 14"/>
                <a:gd name="T87" fmla="*/ 19 h 24"/>
                <a:gd name="T88" fmla="*/ 2 w 14"/>
                <a:gd name="T89" fmla="*/ 20 h 24"/>
                <a:gd name="T90" fmla="*/ 2 w 14"/>
                <a:gd name="T91" fmla="*/ 20 h 24"/>
                <a:gd name="T92" fmla="*/ 1 w 14"/>
                <a:gd name="T93" fmla="*/ 21 h 24"/>
                <a:gd name="T94" fmla="*/ 1 w 14"/>
                <a:gd name="T95" fmla="*/ 22 h 24"/>
                <a:gd name="T96" fmla="*/ 1 w 14"/>
                <a:gd name="T97" fmla="*/ 22 h 24"/>
                <a:gd name="T98" fmla="*/ 0 w 14"/>
                <a:gd name="T99" fmla="*/ 23 h 24"/>
                <a:gd name="T100" fmla="*/ 0 w 14"/>
                <a:gd name="T101" fmla="*/ 23 h 24"/>
                <a:gd name="T102" fmla="*/ 0 w 14"/>
                <a:gd name="T10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4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4" name="Freeform 3350"/>
            <p:cNvSpPr>
              <a:spLocks/>
            </p:cNvSpPr>
            <p:nvPr/>
          </p:nvSpPr>
          <p:spPr bwMode="auto">
            <a:xfrm>
              <a:off x="5081053" y="6019057"/>
              <a:ext cx="13780" cy="27559"/>
            </a:xfrm>
            <a:custGeom>
              <a:avLst/>
              <a:gdLst>
                <a:gd name="T0" fmla="*/ 14 w 14"/>
                <a:gd name="T1" fmla="*/ 0 h 28"/>
                <a:gd name="T2" fmla="*/ 14 w 14"/>
                <a:gd name="T3" fmla="*/ 1 h 28"/>
                <a:gd name="T4" fmla="*/ 14 w 14"/>
                <a:gd name="T5" fmla="*/ 2 h 28"/>
                <a:gd name="T6" fmla="*/ 13 w 14"/>
                <a:gd name="T7" fmla="*/ 2 h 28"/>
                <a:gd name="T8" fmla="*/ 13 w 14"/>
                <a:gd name="T9" fmla="*/ 3 h 28"/>
                <a:gd name="T10" fmla="*/ 13 w 14"/>
                <a:gd name="T11" fmla="*/ 3 h 28"/>
                <a:gd name="T12" fmla="*/ 12 w 14"/>
                <a:gd name="T13" fmla="*/ 4 h 28"/>
                <a:gd name="T14" fmla="*/ 12 w 14"/>
                <a:gd name="T15" fmla="*/ 4 h 28"/>
                <a:gd name="T16" fmla="*/ 12 w 14"/>
                <a:gd name="T17" fmla="*/ 5 h 28"/>
                <a:gd name="T18" fmla="*/ 11 w 14"/>
                <a:gd name="T19" fmla="*/ 6 h 28"/>
                <a:gd name="T20" fmla="*/ 11 w 14"/>
                <a:gd name="T21" fmla="*/ 6 h 28"/>
                <a:gd name="T22" fmla="*/ 11 w 14"/>
                <a:gd name="T23" fmla="*/ 7 h 28"/>
                <a:gd name="T24" fmla="*/ 11 w 14"/>
                <a:gd name="T25" fmla="*/ 7 h 28"/>
                <a:gd name="T26" fmla="*/ 10 w 14"/>
                <a:gd name="T27" fmla="*/ 8 h 28"/>
                <a:gd name="T28" fmla="*/ 10 w 14"/>
                <a:gd name="T29" fmla="*/ 8 h 28"/>
                <a:gd name="T30" fmla="*/ 10 w 14"/>
                <a:gd name="T31" fmla="*/ 9 h 28"/>
                <a:gd name="T32" fmla="*/ 10 w 14"/>
                <a:gd name="T33" fmla="*/ 9 h 28"/>
                <a:gd name="T34" fmla="*/ 9 w 14"/>
                <a:gd name="T35" fmla="*/ 10 h 28"/>
                <a:gd name="T36" fmla="*/ 9 w 14"/>
                <a:gd name="T37" fmla="*/ 11 h 28"/>
                <a:gd name="T38" fmla="*/ 9 w 14"/>
                <a:gd name="T39" fmla="*/ 11 h 28"/>
                <a:gd name="T40" fmla="*/ 8 w 14"/>
                <a:gd name="T41" fmla="*/ 12 h 28"/>
                <a:gd name="T42" fmla="*/ 8 w 14"/>
                <a:gd name="T43" fmla="*/ 12 h 28"/>
                <a:gd name="T44" fmla="*/ 8 w 14"/>
                <a:gd name="T45" fmla="*/ 13 h 28"/>
                <a:gd name="T46" fmla="*/ 8 w 14"/>
                <a:gd name="T47" fmla="*/ 13 h 28"/>
                <a:gd name="T48" fmla="*/ 7 w 14"/>
                <a:gd name="T49" fmla="*/ 14 h 28"/>
                <a:gd name="T50" fmla="*/ 7 w 14"/>
                <a:gd name="T51" fmla="*/ 15 h 28"/>
                <a:gd name="T52" fmla="*/ 7 w 14"/>
                <a:gd name="T53" fmla="*/ 15 h 28"/>
                <a:gd name="T54" fmla="*/ 7 w 14"/>
                <a:gd name="T55" fmla="*/ 16 h 28"/>
                <a:gd name="T56" fmla="*/ 6 w 14"/>
                <a:gd name="T57" fmla="*/ 16 h 28"/>
                <a:gd name="T58" fmla="*/ 6 w 14"/>
                <a:gd name="T59" fmla="*/ 17 h 28"/>
                <a:gd name="T60" fmla="*/ 6 w 14"/>
                <a:gd name="T61" fmla="*/ 18 h 28"/>
                <a:gd name="T62" fmla="*/ 6 w 14"/>
                <a:gd name="T63" fmla="*/ 18 h 28"/>
                <a:gd name="T64" fmla="*/ 5 w 14"/>
                <a:gd name="T65" fmla="*/ 19 h 28"/>
                <a:gd name="T66" fmla="*/ 5 w 14"/>
                <a:gd name="T67" fmla="*/ 19 h 28"/>
                <a:gd name="T68" fmla="*/ 4 w 14"/>
                <a:gd name="T69" fmla="*/ 20 h 28"/>
                <a:gd name="T70" fmla="*/ 4 w 14"/>
                <a:gd name="T71" fmla="*/ 20 h 28"/>
                <a:gd name="T72" fmla="*/ 4 w 14"/>
                <a:gd name="T73" fmla="*/ 21 h 28"/>
                <a:gd name="T74" fmla="*/ 4 w 14"/>
                <a:gd name="T75" fmla="*/ 21 h 28"/>
                <a:gd name="T76" fmla="*/ 3 w 14"/>
                <a:gd name="T77" fmla="*/ 22 h 28"/>
                <a:gd name="T78" fmla="*/ 3 w 14"/>
                <a:gd name="T79" fmla="*/ 22 h 28"/>
                <a:gd name="T80" fmla="*/ 3 w 14"/>
                <a:gd name="T81" fmla="*/ 23 h 28"/>
                <a:gd name="T82" fmla="*/ 3 w 14"/>
                <a:gd name="T83" fmla="*/ 23 h 28"/>
                <a:gd name="T84" fmla="*/ 2 w 14"/>
                <a:gd name="T85" fmla="*/ 24 h 28"/>
                <a:gd name="T86" fmla="*/ 2 w 14"/>
                <a:gd name="T87" fmla="*/ 24 h 28"/>
                <a:gd name="T88" fmla="*/ 2 w 14"/>
                <a:gd name="T89" fmla="*/ 25 h 28"/>
                <a:gd name="T90" fmla="*/ 1 w 14"/>
                <a:gd name="T91" fmla="*/ 25 h 28"/>
                <a:gd name="T92" fmla="*/ 1 w 14"/>
                <a:gd name="T93" fmla="*/ 26 h 28"/>
                <a:gd name="T94" fmla="*/ 1 w 14"/>
                <a:gd name="T95" fmla="*/ 26 h 28"/>
                <a:gd name="T96" fmla="*/ 1 w 14"/>
                <a:gd name="T97" fmla="*/ 27 h 28"/>
                <a:gd name="T98" fmla="*/ 0 w 14"/>
                <a:gd name="T99" fmla="*/ 28 h 28"/>
                <a:gd name="T100" fmla="*/ 0 w 14"/>
                <a:gd name="T101" fmla="*/ 28 h 28"/>
                <a:gd name="T102" fmla="*/ 0 w 14"/>
                <a:gd name="T10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5" name="Freeform 3351"/>
            <p:cNvSpPr>
              <a:spLocks/>
            </p:cNvSpPr>
            <p:nvPr/>
          </p:nvSpPr>
          <p:spPr bwMode="auto">
            <a:xfrm>
              <a:off x="5067274" y="6046616"/>
              <a:ext cx="13780" cy="18701"/>
            </a:xfrm>
            <a:custGeom>
              <a:avLst/>
              <a:gdLst>
                <a:gd name="T0" fmla="*/ 14 w 14"/>
                <a:gd name="T1" fmla="*/ 0 h 19"/>
                <a:gd name="T2" fmla="*/ 14 w 14"/>
                <a:gd name="T3" fmla="*/ 0 h 19"/>
                <a:gd name="T4" fmla="*/ 14 w 14"/>
                <a:gd name="T5" fmla="*/ 1 h 19"/>
                <a:gd name="T6" fmla="*/ 13 w 14"/>
                <a:gd name="T7" fmla="*/ 1 h 19"/>
                <a:gd name="T8" fmla="*/ 13 w 14"/>
                <a:gd name="T9" fmla="*/ 2 h 19"/>
                <a:gd name="T10" fmla="*/ 13 w 14"/>
                <a:gd name="T11" fmla="*/ 2 h 19"/>
                <a:gd name="T12" fmla="*/ 12 w 14"/>
                <a:gd name="T13" fmla="*/ 3 h 19"/>
                <a:gd name="T14" fmla="*/ 12 w 14"/>
                <a:gd name="T15" fmla="*/ 3 h 19"/>
                <a:gd name="T16" fmla="*/ 12 w 14"/>
                <a:gd name="T17" fmla="*/ 4 h 19"/>
                <a:gd name="T18" fmla="*/ 12 w 14"/>
                <a:gd name="T19" fmla="*/ 4 h 19"/>
                <a:gd name="T20" fmla="*/ 11 w 14"/>
                <a:gd name="T21" fmla="*/ 5 h 19"/>
                <a:gd name="T22" fmla="*/ 11 w 14"/>
                <a:gd name="T23" fmla="*/ 5 h 19"/>
                <a:gd name="T24" fmla="*/ 11 w 14"/>
                <a:gd name="T25" fmla="*/ 5 h 19"/>
                <a:gd name="T26" fmla="*/ 10 w 14"/>
                <a:gd name="T27" fmla="*/ 6 h 19"/>
                <a:gd name="T28" fmla="*/ 10 w 14"/>
                <a:gd name="T29" fmla="*/ 6 h 19"/>
                <a:gd name="T30" fmla="*/ 10 w 14"/>
                <a:gd name="T31" fmla="*/ 7 h 19"/>
                <a:gd name="T32" fmla="*/ 9 w 14"/>
                <a:gd name="T33" fmla="*/ 7 h 19"/>
                <a:gd name="T34" fmla="*/ 9 w 14"/>
                <a:gd name="T35" fmla="*/ 8 h 19"/>
                <a:gd name="T36" fmla="*/ 9 w 14"/>
                <a:gd name="T37" fmla="*/ 8 h 19"/>
                <a:gd name="T38" fmla="*/ 9 w 14"/>
                <a:gd name="T39" fmla="*/ 8 h 19"/>
                <a:gd name="T40" fmla="*/ 8 w 14"/>
                <a:gd name="T41" fmla="*/ 9 h 19"/>
                <a:gd name="T42" fmla="*/ 8 w 14"/>
                <a:gd name="T43" fmla="*/ 9 h 19"/>
                <a:gd name="T44" fmla="*/ 8 w 14"/>
                <a:gd name="T45" fmla="*/ 10 h 19"/>
                <a:gd name="T46" fmla="*/ 8 w 14"/>
                <a:gd name="T47" fmla="*/ 10 h 19"/>
                <a:gd name="T48" fmla="*/ 7 w 14"/>
                <a:gd name="T49" fmla="*/ 10 h 19"/>
                <a:gd name="T50" fmla="*/ 7 w 14"/>
                <a:gd name="T51" fmla="*/ 11 h 19"/>
                <a:gd name="T52" fmla="*/ 7 w 14"/>
                <a:gd name="T53" fmla="*/ 11 h 19"/>
                <a:gd name="T54" fmla="*/ 7 w 14"/>
                <a:gd name="T55" fmla="*/ 11 h 19"/>
                <a:gd name="T56" fmla="*/ 6 w 14"/>
                <a:gd name="T57" fmla="*/ 12 h 19"/>
                <a:gd name="T58" fmla="*/ 6 w 14"/>
                <a:gd name="T59" fmla="*/ 12 h 19"/>
                <a:gd name="T60" fmla="*/ 6 w 14"/>
                <a:gd name="T61" fmla="*/ 13 h 19"/>
                <a:gd name="T62" fmla="*/ 5 w 14"/>
                <a:gd name="T63" fmla="*/ 13 h 19"/>
                <a:gd name="T64" fmla="*/ 5 w 14"/>
                <a:gd name="T65" fmla="*/ 13 h 19"/>
                <a:gd name="T66" fmla="*/ 5 w 14"/>
                <a:gd name="T67" fmla="*/ 14 h 19"/>
                <a:gd name="T68" fmla="*/ 5 w 14"/>
                <a:gd name="T69" fmla="*/ 14 h 19"/>
                <a:gd name="T70" fmla="*/ 4 w 14"/>
                <a:gd name="T71" fmla="*/ 14 h 19"/>
                <a:gd name="T72" fmla="*/ 4 w 14"/>
                <a:gd name="T73" fmla="*/ 15 h 19"/>
                <a:gd name="T74" fmla="*/ 4 w 14"/>
                <a:gd name="T75" fmla="*/ 15 h 19"/>
                <a:gd name="T76" fmla="*/ 4 w 14"/>
                <a:gd name="T77" fmla="*/ 15 h 19"/>
                <a:gd name="T78" fmla="*/ 3 w 14"/>
                <a:gd name="T79" fmla="*/ 16 h 19"/>
                <a:gd name="T80" fmla="*/ 3 w 14"/>
                <a:gd name="T81" fmla="*/ 16 h 19"/>
                <a:gd name="T82" fmla="*/ 3 w 14"/>
                <a:gd name="T83" fmla="*/ 16 h 19"/>
                <a:gd name="T84" fmla="*/ 2 w 14"/>
                <a:gd name="T85" fmla="*/ 17 h 19"/>
                <a:gd name="T86" fmla="*/ 2 w 14"/>
                <a:gd name="T87" fmla="*/ 17 h 19"/>
                <a:gd name="T88" fmla="*/ 2 w 14"/>
                <a:gd name="T89" fmla="*/ 17 h 19"/>
                <a:gd name="T90" fmla="*/ 2 w 14"/>
                <a:gd name="T91" fmla="*/ 18 h 19"/>
                <a:gd name="T92" fmla="*/ 1 w 14"/>
                <a:gd name="T93" fmla="*/ 18 h 19"/>
                <a:gd name="T94" fmla="*/ 1 w 14"/>
                <a:gd name="T95" fmla="*/ 18 h 19"/>
                <a:gd name="T96" fmla="*/ 1 w 14"/>
                <a:gd name="T97" fmla="*/ 18 h 19"/>
                <a:gd name="T98" fmla="*/ 0 w 14"/>
                <a:gd name="T99" fmla="*/ 19 h 19"/>
                <a:gd name="T100" fmla="*/ 0 w 14"/>
                <a:gd name="T101" fmla="*/ 19 h 19"/>
                <a:gd name="T102" fmla="*/ 0 w 14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6" name="Freeform 3352"/>
            <p:cNvSpPr>
              <a:spLocks/>
            </p:cNvSpPr>
            <p:nvPr/>
          </p:nvSpPr>
          <p:spPr bwMode="auto">
            <a:xfrm>
              <a:off x="5053494" y="6065317"/>
              <a:ext cx="13780" cy="11811"/>
            </a:xfrm>
            <a:custGeom>
              <a:avLst/>
              <a:gdLst>
                <a:gd name="T0" fmla="*/ 14 w 14"/>
                <a:gd name="T1" fmla="*/ 0 h 12"/>
                <a:gd name="T2" fmla="*/ 14 w 14"/>
                <a:gd name="T3" fmla="*/ 0 h 12"/>
                <a:gd name="T4" fmla="*/ 13 w 14"/>
                <a:gd name="T5" fmla="*/ 1 h 12"/>
                <a:gd name="T6" fmla="*/ 13 w 14"/>
                <a:gd name="T7" fmla="*/ 1 h 12"/>
                <a:gd name="T8" fmla="*/ 13 w 14"/>
                <a:gd name="T9" fmla="*/ 1 h 12"/>
                <a:gd name="T10" fmla="*/ 13 w 14"/>
                <a:gd name="T11" fmla="*/ 1 h 12"/>
                <a:gd name="T12" fmla="*/ 12 w 14"/>
                <a:gd name="T13" fmla="*/ 2 h 12"/>
                <a:gd name="T14" fmla="*/ 12 w 14"/>
                <a:gd name="T15" fmla="*/ 2 h 12"/>
                <a:gd name="T16" fmla="*/ 12 w 14"/>
                <a:gd name="T17" fmla="*/ 2 h 12"/>
                <a:gd name="T18" fmla="*/ 12 w 14"/>
                <a:gd name="T19" fmla="*/ 2 h 12"/>
                <a:gd name="T20" fmla="*/ 11 w 14"/>
                <a:gd name="T21" fmla="*/ 3 h 12"/>
                <a:gd name="T22" fmla="*/ 11 w 14"/>
                <a:gd name="T23" fmla="*/ 3 h 12"/>
                <a:gd name="T24" fmla="*/ 11 w 14"/>
                <a:gd name="T25" fmla="*/ 3 h 12"/>
                <a:gd name="T26" fmla="*/ 11 w 14"/>
                <a:gd name="T27" fmla="*/ 4 h 12"/>
                <a:gd name="T28" fmla="*/ 10 w 14"/>
                <a:gd name="T29" fmla="*/ 4 h 12"/>
                <a:gd name="T30" fmla="*/ 10 w 14"/>
                <a:gd name="T31" fmla="*/ 4 h 12"/>
                <a:gd name="T32" fmla="*/ 10 w 14"/>
                <a:gd name="T33" fmla="*/ 4 h 12"/>
                <a:gd name="T34" fmla="*/ 9 w 14"/>
                <a:gd name="T35" fmla="*/ 5 h 12"/>
                <a:gd name="T36" fmla="*/ 9 w 14"/>
                <a:gd name="T37" fmla="*/ 5 h 12"/>
                <a:gd name="T38" fmla="*/ 9 w 14"/>
                <a:gd name="T39" fmla="*/ 5 h 12"/>
                <a:gd name="T40" fmla="*/ 9 w 14"/>
                <a:gd name="T41" fmla="*/ 5 h 12"/>
                <a:gd name="T42" fmla="*/ 8 w 14"/>
                <a:gd name="T43" fmla="*/ 5 h 12"/>
                <a:gd name="T44" fmla="*/ 8 w 14"/>
                <a:gd name="T45" fmla="*/ 6 h 12"/>
                <a:gd name="T46" fmla="*/ 8 w 14"/>
                <a:gd name="T47" fmla="*/ 6 h 12"/>
                <a:gd name="T48" fmla="*/ 8 w 14"/>
                <a:gd name="T49" fmla="*/ 6 h 12"/>
                <a:gd name="T50" fmla="*/ 7 w 14"/>
                <a:gd name="T51" fmla="*/ 6 h 12"/>
                <a:gd name="T52" fmla="*/ 7 w 14"/>
                <a:gd name="T53" fmla="*/ 7 h 12"/>
                <a:gd name="T54" fmla="*/ 7 w 14"/>
                <a:gd name="T55" fmla="*/ 7 h 12"/>
                <a:gd name="T56" fmla="*/ 6 w 14"/>
                <a:gd name="T57" fmla="*/ 7 h 12"/>
                <a:gd name="T58" fmla="*/ 6 w 14"/>
                <a:gd name="T59" fmla="*/ 7 h 12"/>
                <a:gd name="T60" fmla="*/ 6 w 14"/>
                <a:gd name="T61" fmla="*/ 7 h 12"/>
                <a:gd name="T62" fmla="*/ 6 w 14"/>
                <a:gd name="T63" fmla="*/ 8 h 12"/>
                <a:gd name="T64" fmla="*/ 5 w 14"/>
                <a:gd name="T65" fmla="*/ 8 h 12"/>
                <a:gd name="T66" fmla="*/ 5 w 14"/>
                <a:gd name="T67" fmla="*/ 8 h 12"/>
                <a:gd name="T68" fmla="*/ 5 w 14"/>
                <a:gd name="T69" fmla="*/ 8 h 12"/>
                <a:gd name="T70" fmla="*/ 5 w 14"/>
                <a:gd name="T71" fmla="*/ 8 h 12"/>
                <a:gd name="T72" fmla="*/ 4 w 14"/>
                <a:gd name="T73" fmla="*/ 9 h 12"/>
                <a:gd name="T74" fmla="*/ 4 w 14"/>
                <a:gd name="T75" fmla="*/ 9 h 12"/>
                <a:gd name="T76" fmla="*/ 4 w 14"/>
                <a:gd name="T77" fmla="*/ 9 h 12"/>
                <a:gd name="T78" fmla="*/ 3 w 14"/>
                <a:gd name="T79" fmla="*/ 9 h 12"/>
                <a:gd name="T80" fmla="*/ 3 w 14"/>
                <a:gd name="T81" fmla="*/ 10 h 12"/>
                <a:gd name="T82" fmla="*/ 3 w 14"/>
                <a:gd name="T83" fmla="*/ 10 h 12"/>
                <a:gd name="T84" fmla="*/ 3 w 14"/>
                <a:gd name="T85" fmla="*/ 10 h 12"/>
                <a:gd name="T86" fmla="*/ 2 w 14"/>
                <a:gd name="T87" fmla="*/ 10 h 12"/>
                <a:gd name="T88" fmla="*/ 2 w 14"/>
                <a:gd name="T89" fmla="*/ 10 h 12"/>
                <a:gd name="T90" fmla="*/ 2 w 14"/>
                <a:gd name="T91" fmla="*/ 10 h 12"/>
                <a:gd name="T92" fmla="*/ 1 w 14"/>
                <a:gd name="T93" fmla="*/ 11 h 12"/>
                <a:gd name="T94" fmla="*/ 1 w 14"/>
                <a:gd name="T95" fmla="*/ 11 h 12"/>
                <a:gd name="T96" fmla="*/ 1 w 14"/>
                <a:gd name="T97" fmla="*/ 11 h 12"/>
                <a:gd name="T98" fmla="*/ 1 w 14"/>
                <a:gd name="T99" fmla="*/ 11 h 12"/>
                <a:gd name="T100" fmla="*/ 0 w 14"/>
                <a:gd name="T101" fmla="*/ 11 h 12"/>
                <a:gd name="T102" fmla="*/ 0 w 14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7" name="Freeform 3353"/>
            <p:cNvSpPr>
              <a:spLocks/>
            </p:cNvSpPr>
            <p:nvPr/>
          </p:nvSpPr>
          <p:spPr bwMode="auto">
            <a:xfrm>
              <a:off x="5039715" y="6076143"/>
              <a:ext cx="13780" cy="7874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1 h 8"/>
                <a:gd name="T4" fmla="*/ 14 w 14"/>
                <a:gd name="T5" fmla="*/ 1 h 8"/>
                <a:gd name="T6" fmla="*/ 13 w 14"/>
                <a:gd name="T7" fmla="*/ 1 h 8"/>
                <a:gd name="T8" fmla="*/ 13 w 14"/>
                <a:gd name="T9" fmla="*/ 1 h 8"/>
                <a:gd name="T10" fmla="*/ 13 w 14"/>
                <a:gd name="T11" fmla="*/ 1 h 8"/>
                <a:gd name="T12" fmla="*/ 13 w 14"/>
                <a:gd name="T13" fmla="*/ 1 h 8"/>
                <a:gd name="T14" fmla="*/ 12 w 14"/>
                <a:gd name="T15" fmla="*/ 1 h 8"/>
                <a:gd name="T16" fmla="*/ 12 w 14"/>
                <a:gd name="T17" fmla="*/ 2 h 8"/>
                <a:gd name="T18" fmla="*/ 12 w 14"/>
                <a:gd name="T19" fmla="*/ 2 h 8"/>
                <a:gd name="T20" fmla="*/ 12 w 14"/>
                <a:gd name="T21" fmla="*/ 2 h 8"/>
                <a:gd name="T22" fmla="*/ 11 w 14"/>
                <a:gd name="T23" fmla="*/ 2 h 8"/>
                <a:gd name="T24" fmla="*/ 11 w 14"/>
                <a:gd name="T25" fmla="*/ 3 h 8"/>
                <a:gd name="T26" fmla="*/ 11 w 14"/>
                <a:gd name="T27" fmla="*/ 3 h 8"/>
                <a:gd name="T28" fmla="*/ 10 w 14"/>
                <a:gd name="T29" fmla="*/ 3 h 8"/>
                <a:gd name="T30" fmla="*/ 10 w 14"/>
                <a:gd name="T31" fmla="*/ 3 h 8"/>
                <a:gd name="T32" fmla="*/ 10 w 14"/>
                <a:gd name="T33" fmla="*/ 3 h 8"/>
                <a:gd name="T34" fmla="*/ 10 w 14"/>
                <a:gd name="T35" fmla="*/ 3 h 8"/>
                <a:gd name="T36" fmla="*/ 9 w 14"/>
                <a:gd name="T37" fmla="*/ 3 h 8"/>
                <a:gd name="T38" fmla="*/ 9 w 14"/>
                <a:gd name="T39" fmla="*/ 4 h 8"/>
                <a:gd name="T40" fmla="*/ 9 w 14"/>
                <a:gd name="T41" fmla="*/ 4 h 8"/>
                <a:gd name="T42" fmla="*/ 9 w 14"/>
                <a:gd name="T43" fmla="*/ 4 h 8"/>
                <a:gd name="T44" fmla="*/ 8 w 14"/>
                <a:gd name="T45" fmla="*/ 4 h 8"/>
                <a:gd name="T46" fmla="*/ 8 w 14"/>
                <a:gd name="T47" fmla="*/ 4 h 8"/>
                <a:gd name="T48" fmla="*/ 8 w 14"/>
                <a:gd name="T49" fmla="*/ 4 h 8"/>
                <a:gd name="T50" fmla="*/ 7 w 14"/>
                <a:gd name="T51" fmla="*/ 4 h 8"/>
                <a:gd name="T52" fmla="*/ 7 w 14"/>
                <a:gd name="T53" fmla="*/ 5 h 8"/>
                <a:gd name="T54" fmla="*/ 7 w 14"/>
                <a:gd name="T55" fmla="*/ 5 h 8"/>
                <a:gd name="T56" fmla="*/ 7 w 14"/>
                <a:gd name="T57" fmla="*/ 5 h 8"/>
                <a:gd name="T58" fmla="*/ 6 w 14"/>
                <a:gd name="T59" fmla="*/ 5 h 8"/>
                <a:gd name="T60" fmla="*/ 6 w 14"/>
                <a:gd name="T61" fmla="*/ 5 h 8"/>
                <a:gd name="T62" fmla="*/ 6 w 14"/>
                <a:gd name="T63" fmla="*/ 5 h 8"/>
                <a:gd name="T64" fmla="*/ 6 w 14"/>
                <a:gd name="T65" fmla="*/ 6 h 8"/>
                <a:gd name="T66" fmla="*/ 5 w 14"/>
                <a:gd name="T67" fmla="*/ 6 h 8"/>
                <a:gd name="T68" fmla="*/ 5 w 14"/>
                <a:gd name="T69" fmla="*/ 6 h 8"/>
                <a:gd name="T70" fmla="*/ 5 w 14"/>
                <a:gd name="T71" fmla="*/ 6 h 8"/>
                <a:gd name="T72" fmla="*/ 5 w 14"/>
                <a:gd name="T73" fmla="*/ 6 h 8"/>
                <a:gd name="T74" fmla="*/ 4 w 14"/>
                <a:gd name="T75" fmla="*/ 6 h 8"/>
                <a:gd name="T76" fmla="*/ 4 w 14"/>
                <a:gd name="T77" fmla="*/ 6 h 8"/>
                <a:gd name="T78" fmla="*/ 4 w 14"/>
                <a:gd name="T79" fmla="*/ 7 h 8"/>
                <a:gd name="T80" fmla="*/ 3 w 14"/>
                <a:gd name="T81" fmla="*/ 7 h 8"/>
                <a:gd name="T82" fmla="*/ 3 w 14"/>
                <a:gd name="T83" fmla="*/ 7 h 8"/>
                <a:gd name="T84" fmla="*/ 3 w 14"/>
                <a:gd name="T85" fmla="*/ 7 h 8"/>
                <a:gd name="T86" fmla="*/ 3 w 14"/>
                <a:gd name="T87" fmla="*/ 7 h 8"/>
                <a:gd name="T88" fmla="*/ 2 w 14"/>
                <a:gd name="T89" fmla="*/ 7 h 8"/>
                <a:gd name="T90" fmla="*/ 2 w 14"/>
                <a:gd name="T91" fmla="*/ 7 h 8"/>
                <a:gd name="T92" fmla="*/ 2 w 14"/>
                <a:gd name="T93" fmla="*/ 7 h 8"/>
                <a:gd name="T94" fmla="*/ 2 w 14"/>
                <a:gd name="T95" fmla="*/ 8 h 8"/>
                <a:gd name="T96" fmla="*/ 1 w 14"/>
                <a:gd name="T97" fmla="*/ 8 h 8"/>
                <a:gd name="T98" fmla="*/ 1 w 14"/>
                <a:gd name="T99" fmla="*/ 8 h 8"/>
                <a:gd name="T100" fmla="*/ 1 w 14"/>
                <a:gd name="T101" fmla="*/ 8 h 8"/>
                <a:gd name="T102" fmla="*/ 0 w 14"/>
                <a:gd name="T10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8" name="Freeform 3354"/>
            <p:cNvSpPr>
              <a:spLocks/>
            </p:cNvSpPr>
            <p:nvPr/>
          </p:nvSpPr>
          <p:spPr bwMode="auto">
            <a:xfrm>
              <a:off x="5026920" y="6084017"/>
              <a:ext cx="13780" cy="5905"/>
            </a:xfrm>
            <a:custGeom>
              <a:avLst/>
              <a:gdLst>
                <a:gd name="T0" fmla="*/ 14 w 14"/>
                <a:gd name="T1" fmla="*/ 0 h 6"/>
                <a:gd name="T2" fmla="*/ 13 w 14"/>
                <a:gd name="T3" fmla="*/ 0 h 6"/>
                <a:gd name="T4" fmla="*/ 13 w 14"/>
                <a:gd name="T5" fmla="*/ 0 h 6"/>
                <a:gd name="T6" fmla="*/ 13 w 14"/>
                <a:gd name="T7" fmla="*/ 1 h 6"/>
                <a:gd name="T8" fmla="*/ 13 w 14"/>
                <a:gd name="T9" fmla="*/ 1 h 6"/>
                <a:gd name="T10" fmla="*/ 12 w 14"/>
                <a:gd name="T11" fmla="*/ 1 h 6"/>
                <a:gd name="T12" fmla="*/ 12 w 14"/>
                <a:gd name="T13" fmla="*/ 1 h 6"/>
                <a:gd name="T14" fmla="*/ 12 w 14"/>
                <a:gd name="T15" fmla="*/ 1 h 6"/>
                <a:gd name="T16" fmla="*/ 12 w 14"/>
                <a:gd name="T17" fmla="*/ 1 h 6"/>
                <a:gd name="T18" fmla="*/ 11 w 14"/>
                <a:gd name="T19" fmla="*/ 1 h 6"/>
                <a:gd name="T20" fmla="*/ 11 w 14"/>
                <a:gd name="T21" fmla="*/ 1 h 6"/>
                <a:gd name="T22" fmla="*/ 11 w 14"/>
                <a:gd name="T23" fmla="*/ 1 h 6"/>
                <a:gd name="T24" fmla="*/ 10 w 14"/>
                <a:gd name="T25" fmla="*/ 2 h 6"/>
                <a:gd name="T26" fmla="*/ 10 w 14"/>
                <a:gd name="T27" fmla="*/ 2 h 6"/>
                <a:gd name="T28" fmla="*/ 10 w 14"/>
                <a:gd name="T29" fmla="*/ 2 h 6"/>
                <a:gd name="T30" fmla="*/ 10 w 14"/>
                <a:gd name="T31" fmla="*/ 2 h 6"/>
                <a:gd name="T32" fmla="*/ 9 w 14"/>
                <a:gd name="T33" fmla="*/ 2 h 6"/>
                <a:gd name="T34" fmla="*/ 9 w 14"/>
                <a:gd name="T35" fmla="*/ 2 h 6"/>
                <a:gd name="T36" fmla="*/ 9 w 14"/>
                <a:gd name="T37" fmla="*/ 2 h 6"/>
                <a:gd name="T38" fmla="*/ 9 w 14"/>
                <a:gd name="T39" fmla="*/ 2 h 6"/>
                <a:gd name="T40" fmla="*/ 8 w 14"/>
                <a:gd name="T41" fmla="*/ 2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7 w 14"/>
                <a:gd name="T49" fmla="*/ 3 h 6"/>
                <a:gd name="T50" fmla="*/ 7 w 14"/>
                <a:gd name="T51" fmla="*/ 3 h 6"/>
                <a:gd name="T52" fmla="*/ 6 w 14"/>
                <a:gd name="T53" fmla="*/ 3 h 6"/>
                <a:gd name="T54" fmla="*/ 6 w 14"/>
                <a:gd name="T55" fmla="*/ 3 h 6"/>
                <a:gd name="T56" fmla="*/ 6 w 14"/>
                <a:gd name="T57" fmla="*/ 4 h 6"/>
                <a:gd name="T58" fmla="*/ 6 w 14"/>
                <a:gd name="T59" fmla="*/ 4 h 6"/>
                <a:gd name="T60" fmla="*/ 5 w 14"/>
                <a:gd name="T61" fmla="*/ 4 h 6"/>
                <a:gd name="T62" fmla="*/ 5 w 14"/>
                <a:gd name="T63" fmla="*/ 4 h 6"/>
                <a:gd name="T64" fmla="*/ 5 w 14"/>
                <a:gd name="T65" fmla="*/ 4 h 6"/>
                <a:gd name="T66" fmla="*/ 5 w 14"/>
                <a:gd name="T67" fmla="*/ 4 h 6"/>
                <a:gd name="T68" fmla="*/ 4 w 14"/>
                <a:gd name="T69" fmla="*/ 4 h 6"/>
                <a:gd name="T70" fmla="*/ 4 w 14"/>
                <a:gd name="T71" fmla="*/ 4 h 6"/>
                <a:gd name="T72" fmla="*/ 4 w 14"/>
                <a:gd name="T73" fmla="*/ 4 h 6"/>
                <a:gd name="T74" fmla="*/ 3 w 14"/>
                <a:gd name="T75" fmla="*/ 4 h 6"/>
                <a:gd name="T76" fmla="*/ 3 w 14"/>
                <a:gd name="T77" fmla="*/ 5 h 6"/>
                <a:gd name="T78" fmla="*/ 3 w 14"/>
                <a:gd name="T79" fmla="*/ 5 h 6"/>
                <a:gd name="T80" fmla="*/ 3 w 14"/>
                <a:gd name="T81" fmla="*/ 5 h 6"/>
                <a:gd name="T82" fmla="*/ 2 w 14"/>
                <a:gd name="T83" fmla="*/ 5 h 6"/>
                <a:gd name="T84" fmla="*/ 2 w 14"/>
                <a:gd name="T85" fmla="*/ 5 h 6"/>
                <a:gd name="T86" fmla="*/ 2 w 14"/>
                <a:gd name="T87" fmla="*/ 5 h 6"/>
                <a:gd name="T88" fmla="*/ 2 w 14"/>
                <a:gd name="T89" fmla="*/ 5 h 6"/>
                <a:gd name="T90" fmla="*/ 1 w 14"/>
                <a:gd name="T91" fmla="*/ 5 h 6"/>
                <a:gd name="T92" fmla="*/ 1 w 14"/>
                <a:gd name="T93" fmla="*/ 5 h 6"/>
                <a:gd name="T94" fmla="*/ 1 w 14"/>
                <a:gd name="T95" fmla="*/ 5 h 6"/>
                <a:gd name="T96" fmla="*/ 0 w 14"/>
                <a:gd name="T97" fmla="*/ 5 h 6"/>
                <a:gd name="T98" fmla="*/ 0 w 14"/>
                <a:gd name="T99" fmla="*/ 6 h 6"/>
                <a:gd name="T100" fmla="*/ 0 w 14"/>
                <a:gd name="T101" fmla="*/ 6 h 6"/>
                <a:gd name="T102" fmla="*/ 0 w 14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29" name="Freeform 3355"/>
            <p:cNvSpPr>
              <a:spLocks/>
            </p:cNvSpPr>
            <p:nvPr/>
          </p:nvSpPr>
          <p:spPr bwMode="auto">
            <a:xfrm>
              <a:off x="5013140" y="6089923"/>
              <a:ext cx="13780" cy="3937"/>
            </a:xfrm>
            <a:custGeom>
              <a:avLst/>
              <a:gdLst>
                <a:gd name="T0" fmla="*/ 14 w 14"/>
                <a:gd name="T1" fmla="*/ 0 h 4"/>
                <a:gd name="T2" fmla="*/ 14 w 14"/>
                <a:gd name="T3" fmla="*/ 0 h 4"/>
                <a:gd name="T4" fmla="*/ 13 w 14"/>
                <a:gd name="T5" fmla="*/ 0 h 4"/>
                <a:gd name="T6" fmla="*/ 13 w 14"/>
                <a:gd name="T7" fmla="*/ 0 h 4"/>
                <a:gd name="T8" fmla="*/ 13 w 14"/>
                <a:gd name="T9" fmla="*/ 0 h 4"/>
                <a:gd name="T10" fmla="*/ 13 w 14"/>
                <a:gd name="T11" fmla="*/ 0 h 4"/>
                <a:gd name="T12" fmla="*/ 12 w 14"/>
                <a:gd name="T13" fmla="*/ 0 h 4"/>
                <a:gd name="T14" fmla="*/ 12 w 14"/>
                <a:gd name="T15" fmla="*/ 0 h 4"/>
                <a:gd name="T16" fmla="*/ 12 w 14"/>
                <a:gd name="T17" fmla="*/ 0 h 4"/>
                <a:gd name="T18" fmla="*/ 12 w 14"/>
                <a:gd name="T19" fmla="*/ 0 h 4"/>
                <a:gd name="T20" fmla="*/ 11 w 14"/>
                <a:gd name="T21" fmla="*/ 0 h 4"/>
                <a:gd name="T22" fmla="*/ 11 w 14"/>
                <a:gd name="T23" fmla="*/ 1 h 4"/>
                <a:gd name="T24" fmla="*/ 11 w 14"/>
                <a:gd name="T25" fmla="*/ 1 h 4"/>
                <a:gd name="T26" fmla="*/ 10 w 14"/>
                <a:gd name="T27" fmla="*/ 1 h 4"/>
                <a:gd name="T28" fmla="*/ 10 w 14"/>
                <a:gd name="T29" fmla="*/ 1 h 4"/>
                <a:gd name="T30" fmla="*/ 10 w 14"/>
                <a:gd name="T31" fmla="*/ 1 h 4"/>
                <a:gd name="T32" fmla="*/ 10 w 14"/>
                <a:gd name="T33" fmla="*/ 1 h 4"/>
                <a:gd name="T34" fmla="*/ 9 w 14"/>
                <a:gd name="T35" fmla="*/ 1 h 4"/>
                <a:gd name="T36" fmla="*/ 9 w 14"/>
                <a:gd name="T37" fmla="*/ 1 h 4"/>
                <a:gd name="T38" fmla="*/ 9 w 14"/>
                <a:gd name="T39" fmla="*/ 1 h 4"/>
                <a:gd name="T40" fmla="*/ 9 w 14"/>
                <a:gd name="T41" fmla="*/ 2 h 4"/>
                <a:gd name="T42" fmla="*/ 8 w 14"/>
                <a:gd name="T43" fmla="*/ 2 h 4"/>
                <a:gd name="T44" fmla="*/ 8 w 14"/>
                <a:gd name="T45" fmla="*/ 2 h 4"/>
                <a:gd name="T46" fmla="*/ 8 w 14"/>
                <a:gd name="T47" fmla="*/ 2 h 4"/>
                <a:gd name="T48" fmla="*/ 7 w 14"/>
                <a:gd name="T49" fmla="*/ 2 h 4"/>
                <a:gd name="T50" fmla="*/ 7 w 14"/>
                <a:gd name="T51" fmla="*/ 2 h 4"/>
                <a:gd name="T52" fmla="*/ 7 w 14"/>
                <a:gd name="T53" fmla="*/ 2 h 4"/>
                <a:gd name="T54" fmla="*/ 7 w 14"/>
                <a:gd name="T55" fmla="*/ 2 h 4"/>
                <a:gd name="T56" fmla="*/ 6 w 14"/>
                <a:gd name="T57" fmla="*/ 2 h 4"/>
                <a:gd name="T58" fmla="*/ 6 w 14"/>
                <a:gd name="T59" fmla="*/ 2 h 4"/>
                <a:gd name="T60" fmla="*/ 6 w 14"/>
                <a:gd name="T61" fmla="*/ 2 h 4"/>
                <a:gd name="T62" fmla="*/ 6 w 14"/>
                <a:gd name="T63" fmla="*/ 2 h 4"/>
                <a:gd name="T64" fmla="*/ 5 w 14"/>
                <a:gd name="T65" fmla="*/ 2 h 4"/>
                <a:gd name="T66" fmla="*/ 5 w 14"/>
                <a:gd name="T67" fmla="*/ 2 h 4"/>
                <a:gd name="T68" fmla="*/ 5 w 14"/>
                <a:gd name="T69" fmla="*/ 3 h 4"/>
                <a:gd name="T70" fmla="*/ 4 w 14"/>
                <a:gd name="T71" fmla="*/ 3 h 4"/>
                <a:gd name="T72" fmla="*/ 4 w 14"/>
                <a:gd name="T73" fmla="*/ 3 h 4"/>
                <a:gd name="T74" fmla="*/ 4 w 14"/>
                <a:gd name="T75" fmla="*/ 3 h 4"/>
                <a:gd name="T76" fmla="*/ 4 w 14"/>
                <a:gd name="T77" fmla="*/ 3 h 4"/>
                <a:gd name="T78" fmla="*/ 3 w 14"/>
                <a:gd name="T79" fmla="*/ 3 h 4"/>
                <a:gd name="T80" fmla="*/ 3 w 14"/>
                <a:gd name="T81" fmla="*/ 3 h 4"/>
                <a:gd name="T82" fmla="*/ 3 w 14"/>
                <a:gd name="T83" fmla="*/ 3 h 4"/>
                <a:gd name="T84" fmla="*/ 3 w 14"/>
                <a:gd name="T85" fmla="*/ 3 h 4"/>
                <a:gd name="T86" fmla="*/ 2 w 14"/>
                <a:gd name="T87" fmla="*/ 3 h 4"/>
                <a:gd name="T88" fmla="*/ 2 w 14"/>
                <a:gd name="T89" fmla="*/ 3 h 4"/>
                <a:gd name="T90" fmla="*/ 2 w 14"/>
                <a:gd name="T91" fmla="*/ 3 h 4"/>
                <a:gd name="T92" fmla="*/ 2 w 14"/>
                <a:gd name="T93" fmla="*/ 3 h 4"/>
                <a:gd name="T94" fmla="*/ 1 w 14"/>
                <a:gd name="T95" fmla="*/ 3 h 4"/>
                <a:gd name="T96" fmla="*/ 1 w 14"/>
                <a:gd name="T97" fmla="*/ 3 h 4"/>
                <a:gd name="T98" fmla="*/ 1 w 14"/>
                <a:gd name="T99" fmla="*/ 4 h 4"/>
                <a:gd name="T100" fmla="*/ 0 w 14"/>
                <a:gd name="T101" fmla="*/ 4 h 4"/>
                <a:gd name="T102" fmla="*/ 0 w 14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0" name="Freeform 3356"/>
            <p:cNvSpPr>
              <a:spLocks/>
            </p:cNvSpPr>
            <p:nvPr/>
          </p:nvSpPr>
          <p:spPr bwMode="auto">
            <a:xfrm>
              <a:off x="5000345" y="6093860"/>
              <a:ext cx="12796" cy="1968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3 w 13"/>
                <a:gd name="T5" fmla="*/ 0 h 2"/>
                <a:gd name="T6" fmla="*/ 13 w 13"/>
                <a:gd name="T7" fmla="*/ 0 h 2"/>
                <a:gd name="T8" fmla="*/ 12 w 13"/>
                <a:gd name="T9" fmla="*/ 0 h 2"/>
                <a:gd name="T10" fmla="*/ 12 w 13"/>
                <a:gd name="T11" fmla="*/ 0 h 2"/>
                <a:gd name="T12" fmla="*/ 12 w 13"/>
                <a:gd name="T13" fmla="*/ 0 h 2"/>
                <a:gd name="T14" fmla="*/ 12 w 13"/>
                <a:gd name="T15" fmla="*/ 0 h 2"/>
                <a:gd name="T16" fmla="*/ 11 w 13"/>
                <a:gd name="T17" fmla="*/ 0 h 2"/>
                <a:gd name="T18" fmla="*/ 11 w 13"/>
                <a:gd name="T19" fmla="*/ 0 h 2"/>
                <a:gd name="T20" fmla="*/ 11 w 13"/>
                <a:gd name="T21" fmla="*/ 0 h 2"/>
                <a:gd name="T22" fmla="*/ 10 w 13"/>
                <a:gd name="T23" fmla="*/ 1 h 2"/>
                <a:gd name="T24" fmla="*/ 10 w 13"/>
                <a:gd name="T25" fmla="*/ 1 h 2"/>
                <a:gd name="T26" fmla="*/ 10 w 13"/>
                <a:gd name="T27" fmla="*/ 1 h 2"/>
                <a:gd name="T28" fmla="*/ 10 w 13"/>
                <a:gd name="T29" fmla="*/ 1 h 2"/>
                <a:gd name="T30" fmla="*/ 9 w 13"/>
                <a:gd name="T31" fmla="*/ 1 h 2"/>
                <a:gd name="T32" fmla="*/ 9 w 13"/>
                <a:gd name="T33" fmla="*/ 1 h 2"/>
                <a:gd name="T34" fmla="*/ 9 w 13"/>
                <a:gd name="T35" fmla="*/ 1 h 2"/>
                <a:gd name="T36" fmla="*/ 9 w 13"/>
                <a:gd name="T37" fmla="*/ 1 h 2"/>
                <a:gd name="T38" fmla="*/ 8 w 13"/>
                <a:gd name="T39" fmla="*/ 1 h 2"/>
                <a:gd name="T40" fmla="*/ 8 w 13"/>
                <a:gd name="T41" fmla="*/ 1 h 2"/>
                <a:gd name="T42" fmla="*/ 8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2 h 2"/>
                <a:gd name="T62" fmla="*/ 5 w 13"/>
                <a:gd name="T63" fmla="*/ 2 h 2"/>
                <a:gd name="T64" fmla="*/ 5 w 13"/>
                <a:gd name="T65" fmla="*/ 2 h 2"/>
                <a:gd name="T66" fmla="*/ 5 w 13"/>
                <a:gd name="T67" fmla="*/ 2 h 2"/>
                <a:gd name="T68" fmla="*/ 5 w 13"/>
                <a:gd name="T69" fmla="*/ 2 h 2"/>
                <a:gd name="T70" fmla="*/ 4 w 13"/>
                <a:gd name="T71" fmla="*/ 2 h 2"/>
                <a:gd name="T72" fmla="*/ 4 w 13"/>
                <a:gd name="T73" fmla="*/ 2 h 2"/>
                <a:gd name="T74" fmla="*/ 4 w 13"/>
                <a:gd name="T75" fmla="*/ 2 h 2"/>
                <a:gd name="T76" fmla="*/ 3 w 13"/>
                <a:gd name="T77" fmla="*/ 2 h 2"/>
                <a:gd name="T78" fmla="*/ 3 w 13"/>
                <a:gd name="T79" fmla="*/ 2 h 2"/>
                <a:gd name="T80" fmla="*/ 3 w 13"/>
                <a:gd name="T81" fmla="*/ 2 h 2"/>
                <a:gd name="T82" fmla="*/ 3 w 13"/>
                <a:gd name="T83" fmla="*/ 2 h 2"/>
                <a:gd name="T84" fmla="*/ 2 w 13"/>
                <a:gd name="T85" fmla="*/ 2 h 2"/>
                <a:gd name="T86" fmla="*/ 2 w 13"/>
                <a:gd name="T87" fmla="*/ 2 h 2"/>
                <a:gd name="T88" fmla="*/ 2 w 13"/>
                <a:gd name="T89" fmla="*/ 2 h 2"/>
                <a:gd name="T90" fmla="*/ 2 w 13"/>
                <a:gd name="T91" fmla="*/ 2 h 2"/>
                <a:gd name="T92" fmla="*/ 1 w 13"/>
                <a:gd name="T93" fmla="*/ 2 h 2"/>
                <a:gd name="T94" fmla="*/ 1 w 13"/>
                <a:gd name="T95" fmla="*/ 2 h 2"/>
                <a:gd name="T96" fmla="*/ 1 w 13"/>
                <a:gd name="T97" fmla="*/ 2 h 2"/>
                <a:gd name="T98" fmla="*/ 0 w 13"/>
                <a:gd name="T99" fmla="*/ 2 h 2"/>
                <a:gd name="T100" fmla="*/ 0 w 13"/>
                <a:gd name="T101" fmla="*/ 2 h 2"/>
                <a:gd name="T102" fmla="*/ 0 w 13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1" name="Freeform 3357"/>
            <p:cNvSpPr>
              <a:spLocks/>
            </p:cNvSpPr>
            <p:nvPr/>
          </p:nvSpPr>
          <p:spPr bwMode="auto">
            <a:xfrm>
              <a:off x="4986565" y="6095828"/>
              <a:ext cx="13780" cy="1968"/>
            </a:xfrm>
            <a:custGeom>
              <a:avLst/>
              <a:gdLst>
                <a:gd name="T0" fmla="*/ 14 w 14"/>
                <a:gd name="T1" fmla="*/ 0 h 2"/>
                <a:gd name="T2" fmla="*/ 14 w 14"/>
                <a:gd name="T3" fmla="*/ 0 h 2"/>
                <a:gd name="T4" fmla="*/ 14 w 14"/>
                <a:gd name="T5" fmla="*/ 0 h 2"/>
                <a:gd name="T6" fmla="*/ 13 w 14"/>
                <a:gd name="T7" fmla="*/ 1 h 2"/>
                <a:gd name="T8" fmla="*/ 13 w 14"/>
                <a:gd name="T9" fmla="*/ 1 h 2"/>
                <a:gd name="T10" fmla="*/ 13 w 14"/>
                <a:gd name="T11" fmla="*/ 1 h 2"/>
                <a:gd name="T12" fmla="*/ 13 w 14"/>
                <a:gd name="T13" fmla="*/ 1 h 2"/>
                <a:gd name="T14" fmla="*/ 12 w 14"/>
                <a:gd name="T15" fmla="*/ 1 h 2"/>
                <a:gd name="T16" fmla="*/ 12 w 14"/>
                <a:gd name="T17" fmla="*/ 1 h 2"/>
                <a:gd name="T18" fmla="*/ 12 w 14"/>
                <a:gd name="T19" fmla="*/ 1 h 2"/>
                <a:gd name="T20" fmla="*/ 11 w 14"/>
                <a:gd name="T21" fmla="*/ 1 h 2"/>
                <a:gd name="T22" fmla="*/ 11 w 14"/>
                <a:gd name="T23" fmla="*/ 1 h 2"/>
                <a:gd name="T24" fmla="*/ 11 w 14"/>
                <a:gd name="T25" fmla="*/ 1 h 2"/>
                <a:gd name="T26" fmla="*/ 11 w 14"/>
                <a:gd name="T27" fmla="*/ 1 h 2"/>
                <a:gd name="T28" fmla="*/ 10 w 14"/>
                <a:gd name="T29" fmla="*/ 1 h 2"/>
                <a:gd name="T30" fmla="*/ 10 w 14"/>
                <a:gd name="T31" fmla="*/ 1 h 2"/>
                <a:gd name="T32" fmla="*/ 10 w 14"/>
                <a:gd name="T33" fmla="*/ 1 h 2"/>
                <a:gd name="T34" fmla="*/ 10 w 14"/>
                <a:gd name="T35" fmla="*/ 1 h 2"/>
                <a:gd name="T36" fmla="*/ 9 w 14"/>
                <a:gd name="T37" fmla="*/ 1 h 2"/>
                <a:gd name="T38" fmla="*/ 9 w 14"/>
                <a:gd name="T39" fmla="*/ 1 h 2"/>
                <a:gd name="T40" fmla="*/ 9 w 14"/>
                <a:gd name="T41" fmla="*/ 1 h 2"/>
                <a:gd name="T42" fmla="*/ 9 w 14"/>
                <a:gd name="T43" fmla="*/ 1 h 2"/>
                <a:gd name="T44" fmla="*/ 8 w 14"/>
                <a:gd name="T45" fmla="*/ 1 h 2"/>
                <a:gd name="T46" fmla="*/ 8 w 14"/>
                <a:gd name="T47" fmla="*/ 1 h 2"/>
                <a:gd name="T48" fmla="*/ 8 w 14"/>
                <a:gd name="T49" fmla="*/ 2 h 2"/>
                <a:gd name="T50" fmla="*/ 7 w 14"/>
                <a:gd name="T51" fmla="*/ 2 h 2"/>
                <a:gd name="T52" fmla="*/ 7 w 14"/>
                <a:gd name="T53" fmla="*/ 2 h 2"/>
                <a:gd name="T54" fmla="*/ 7 w 14"/>
                <a:gd name="T55" fmla="*/ 2 h 2"/>
                <a:gd name="T56" fmla="*/ 7 w 14"/>
                <a:gd name="T57" fmla="*/ 2 h 2"/>
                <a:gd name="T58" fmla="*/ 6 w 14"/>
                <a:gd name="T59" fmla="*/ 2 h 2"/>
                <a:gd name="T60" fmla="*/ 6 w 14"/>
                <a:gd name="T61" fmla="*/ 2 h 2"/>
                <a:gd name="T62" fmla="*/ 6 w 14"/>
                <a:gd name="T63" fmla="*/ 2 h 2"/>
                <a:gd name="T64" fmla="*/ 6 w 14"/>
                <a:gd name="T65" fmla="*/ 2 h 2"/>
                <a:gd name="T66" fmla="*/ 5 w 14"/>
                <a:gd name="T67" fmla="*/ 2 h 2"/>
                <a:gd name="T68" fmla="*/ 5 w 14"/>
                <a:gd name="T69" fmla="*/ 2 h 2"/>
                <a:gd name="T70" fmla="*/ 5 w 14"/>
                <a:gd name="T71" fmla="*/ 2 h 2"/>
                <a:gd name="T72" fmla="*/ 4 w 14"/>
                <a:gd name="T73" fmla="*/ 2 h 2"/>
                <a:gd name="T74" fmla="*/ 4 w 14"/>
                <a:gd name="T75" fmla="*/ 2 h 2"/>
                <a:gd name="T76" fmla="*/ 4 w 14"/>
                <a:gd name="T77" fmla="*/ 2 h 2"/>
                <a:gd name="T78" fmla="*/ 4 w 14"/>
                <a:gd name="T79" fmla="*/ 2 h 2"/>
                <a:gd name="T80" fmla="*/ 3 w 14"/>
                <a:gd name="T81" fmla="*/ 2 h 2"/>
                <a:gd name="T82" fmla="*/ 3 w 14"/>
                <a:gd name="T83" fmla="*/ 2 h 2"/>
                <a:gd name="T84" fmla="*/ 3 w 14"/>
                <a:gd name="T85" fmla="*/ 2 h 2"/>
                <a:gd name="T86" fmla="*/ 3 w 14"/>
                <a:gd name="T87" fmla="*/ 2 h 2"/>
                <a:gd name="T88" fmla="*/ 2 w 14"/>
                <a:gd name="T89" fmla="*/ 2 h 2"/>
                <a:gd name="T90" fmla="*/ 2 w 14"/>
                <a:gd name="T91" fmla="*/ 2 h 2"/>
                <a:gd name="T92" fmla="*/ 2 w 14"/>
                <a:gd name="T93" fmla="*/ 2 h 2"/>
                <a:gd name="T94" fmla="*/ 1 w 14"/>
                <a:gd name="T95" fmla="*/ 2 h 2"/>
                <a:gd name="T96" fmla="*/ 1 w 14"/>
                <a:gd name="T97" fmla="*/ 2 h 2"/>
                <a:gd name="T98" fmla="*/ 1 w 14"/>
                <a:gd name="T99" fmla="*/ 2 h 2"/>
                <a:gd name="T100" fmla="*/ 1 w 14"/>
                <a:gd name="T101" fmla="*/ 2 h 2"/>
                <a:gd name="T102" fmla="*/ 0 w 14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2" name="Freeform 3358"/>
            <p:cNvSpPr>
              <a:spLocks/>
            </p:cNvSpPr>
            <p:nvPr/>
          </p:nvSpPr>
          <p:spPr bwMode="auto">
            <a:xfrm>
              <a:off x="4973770" y="6097797"/>
              <a:ext cx="13780" cy="985"/>
            </a:xfrm>
            <a:custGeom>
              <a:avLst/>
              <a:gdLst>
                <a:gd name="T0" fmla="*/ 14 w 14"/>
                <a:gd name="T1" fmla="*/ 0 h 1"/>
                <a:gd name="T2" fmla="*/ 13 w 14"/>
                <a:gd name="T3" fmla="*/ 0 h 1"/>
                <a:gd name="T4" fmla="*/ 13 w 14"/>
                <a:gd name="T5" fmla="*/ 0 h 1"/>
                <a:gd name="T6" fmla="*/ 13 w 14"/>
                <a:gd name="T7" fmla="*/ 0 h 1"/>
                <a:gd name="T8" fmla="*/ 13 w 14"/>
                <a:gd name="T9" fmla="*/ 0 h 1"/>
                <a:gd name="T10" fmla="*/ 13 w 14"/>
                <a:gd name="T11" fmla="*/ 0 h 1"/>
                <a:gd name="T12" fmla="*/ 12 w 14"/>
                <a:gd name="T13" fmla="*/ 0 h 1"/>
                <a:gd name="T14" fmla="*/ 12 w 14"/>
                <a:gd name="T15" fmla="*/ 0 h 1"/>
                <a:gd name="T16" fmla="*/ 12 w 14"/>
                <a:gd name="T17" fmla="*/ 0 h 1"/>
                <a:gd name="T18" fmla="*/ 12 w 14"/>
                <a:gd name="T19" fmla="*/ 0 h 1"/>
                <a:gd name="T20" fmla="*/ 11 w 14"/>
                <a:gd name="T21" fmla="*/ 0 h 1"/>
                <a:gd name="T22" fmla="*/ 11 w 14"/>
                <a:gd name="T23" fmla="*/ 0 h 1"/>
                <a:gd name="T24" fmla="*/ 11 w 14"/>
                <a:gd name="T25" fmla="*/ 0 h 1"/>
                <a:gd name="T26" fmla="*/ 10 w 14"/>
                <a:gd name="T27" fmla="*/ 0 h 1"/>
                <a:gd name="T28" fmla="*/ 10 w 14"/>
                <a:gd name="T29" fmla="*/ 0 h 1"/>
                <a:gd name="T30" fmla="*/ 10 w 14"/>
                <a:gd name="T31" fmla="*/ 0 h 1"/>
                <a:gd name="T32" fmla="*/ 10 w 14"/>
                <a:gd name="T33" fmla="*/ 0 h 1"/>
                <a:gd name="T34" fmla="*/ 9 w 14"/>
                <a:gd name="T35" fmla="*/ 1 h 1"/>
                <a:gd name="T36" fmla="*/ 9 w 14"/>
                <a:gd name="T37" fmla="*/ 1 h 1"/>
                <a:gd name="T38" fmla="*/ 9 w 14"/>
                <a:gd name="T39" fmla="*/ 1 h 1"/>
                <a:gd name="T40" fmla="*/ 9 w 14"/>
                <a:gd name="T41" fmla="*/ 1 h 1"/>
                <a:gd name="T42" fmla="*/ 8 w 14"/>
                <a:gd name="T43" fmla="*/ 1 h 1"/>
                <a:gd name="T44" fmla="*/ 8 w 14"/>
                <a:gd name="T45" fmla="*/ 1 h 1"/>
                <a:gd name="T46" fmla="*/ 8 w 14"/>
                <a:gd name="T47" fmla="*/ 1 h 1"/>
                <a:gd name="T48" fmla="*/ 7 w 14"/>
                <a:gd name="T49" fmla="*/ 1 h 1"/>
                <a:gd name="T50" fmla="*/ 7 w 14"/>
                <a:gd name="T51" fmla="*/ 1 h 1"/>
                <a:gd name="T52" fmla="*/ 7 w 14"/>
                <a:gd name="T53" fmla="*/ 1 h 1"/>
                <a:gd name="T54" fmla="*/ 7 w 14"/>
                <a:gd name="T55" fmla="*/ 1 h 1"/>
                <a:gd name="T56" fmla="*/ 6 w 14"/>
                <a:gd name="T57" fmla="*/ 1 h 1"/>
                <a:gd name="T58" fmla="*/ 6 w 14"/>
                <a:gd name="T59" fmla="*/ 1 h 1"/>
                <a:gd name="T60" fmla="*/ 6 w 14"/>
                <a:gd name="T61" fmla="*/ 1 h 1"/>
                <a:gd name="T62" fmla="*/ 6 w 14"/>
                <a:gd name="T63" fmla="*/ 1 h 1"/>
                <a:gd name="T64" fmla="*/ 5 w 14"/>
                <a:gd name="T65" fmla="*/ 1 h 1"/>
                <a:gd name="T66" fmla="*/ 5 w 14"/>
                <a:gd name="T67" fmla="*/ 1 h 1"/>
                <a:gd name="T68" fmla="*/ 5 w 14"/>
                <a:gd name="T69" fmla="*/ 1 h 1"/>
                <a:gd name="T70" fmla="*/ 4 w 14"/>
                <a:gd name="T71" fmla="*/ 1 h 1"/>
                <a:gd name="T72" fmla="*/ 4 w 14"/>
                <a:gd name="T73" fmla="*/ 1 h 1"/>
                <a:gd name="T74" fmla="*/ 4 w 14"/>
                <a:gd name="T75" fmla="*/ 1 h 1"/>
                <a:gd name="T76" fmla="*/ 4 w 14"/>
                <a:gd name="T77" fmla="*/ 1 h 1"/>
                <a:gd name="T78" fmla="*/ 3 w 14"/>
                <a:gd name="T79" fmla="*/ 1 h 1"/>
                <a:gd name="T80" fmla="*/ 3 w 14"/>
                <a:gd name="T81" fmla="*/ 1 h 1"/>
                <a:gd name="T82" fmla="*/ 3 w 14"/>
                <a:gd name="T83" fmla="*/ 1 h 1"/>
                <a:gd name="T84" fmla="*/ 3 w 14"/>
                <a:gd name="T85" fmla="*/ 1 h 1"/>
                <a:gd name="T86" fmla="*/ 2 w 14"/>
                <a:gd name="T87" fmla="*/ 1 h 1"/>
                <a:gd name="T88" fmla="*/ 2 w 14"/>
                <a:gd name="T89" fmla="*/ 1 h 1"/>
                <a:gd name="T90" fmla="*/ 2 w 14"/>
                <a:gd name="T91" fmla="*/ 1 h 1"/>
                <a:gd name="T92" fmla="*/ 1 w 14"/>
                <a:gd name="T93" fmla="*/ 1 h 1"/>
                <a:gd name="T94" fmla="*/ 1 w 14"/>
                <a:gd name="T95" fmla="*/ 1 h 1"/>
                <a:gd name="T96" fmla="*/ 1 w 14"/>
                <a:gd name="T97" fmla="*/ 1 h 1"/>
                <a:gd name="T98" fmla="*/ 1 w 14"/>
                <a:gd name="T99" fmla="*/ 1 h 1"/>
                <a:gd name="T100" fmla="*/ 0 w 14"/>
                <a:gd name="T101" fmla="*/ 1 h 1"/>
                <a:gd name="T102" fmla="*/ 0 w 14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3" name="Freeform 3359"/>
            <p:cNvSpPr>
              <a:spLocks/>
            </p:cNvSpPr>
            <p:nvPr/>
          </p:nvSpPr>
          <p:spPr bwMode="auto">
            <a:xfrm>
              <a:off x="4960975" y="6098781"/>
              <a:ext cx="12796" cy="0"/>
            </a:xfrm>
            <a:custGeom>
              <a:avLst/>
              <a:gdLst>
                <a:gd name="T0" fmla="*/ 13 w 13"/>
                <a:gd name="T1" fmla="*/ 13 w 13"/>
                <a:gd name="T2" fmla="*/ 13 w 13"/>
                <a:gd name="T3" fmla="*/ 13 w 13"/>
                <a:gd name="T4" fmla="*/ 13 w 13"/>
                <a:gd name="T5" fmla="*/ 12 w 13"/>
                <a:gd name="T6" fmla="*/ 12 w 13"/>
                <a:gd name="T7" fmla="*/ 12 w 13"/>
                <a:gd name="T8" fmla="*/ 12 w 13"/>
                <a:gd name="T9" fmla="*/ 11 w 13"/>
                <a:gd name="T10" fmla="*/ 11 w 13"/>
                <a:gd name="T11" fmla="*/ 11 w 13"/>
                <a:gd name="T12" fmla="*/ 10 w 13"/>
                <a:gd name="T13" fmla="*/ 10 w 13"/>
                <a:gd name="T14" fmla="*/ 10 w 13"/>
                <a:gd name="T15" fmla="*/ 10 w 13"/>
                <a:gd name="T16" fmla="*/ 9 w 13"/>
                <a:gd name="T17" fmla="*/ 9 w 13"/>
                <a:gd name="T18" fmla="*/ 9 w 13"/>
                <a:gd name="T19" fmla="*/ 9 w 13"/>
                <a:gd name="T20" fmla="*/ 8 w 13"/>
                <a:gd name="T21" fmla="*/ 8 w 13"/>
                <a:gd name="T22" fmla="*/ 8 w 13"/>
                <a:gd name="T23" fmla="*/ 7 w 13"/>
                <a:gd name="T24" fmla="*/ 7 w 13"/>
                <a:gd name="T25" fmla="*/ 7 w 13"/>
                <a:gd name="T26" fmla="*/ 7 w 13"/>
                <a:gd name="T27" fmla="*/ 6 w 13"/>
                <a:gd name="T28" fmla="*/ 6 w 13"/>
                <a:gd name="T29" fmla="*/ 6 w 13"/>
                <a:gd name="T30" fmla="*/ 6 w 13"/>
                <a:gd name="T31" fmla="*/ 5 w 13"/>
                <a:gd name="T32" fmla="*/ 5 w 13"/>
                <a:gd name="T33" fmla="*/ 5 w 13"/>
                <a:gd name="T34" fmla="*/ 4 w 13"/>
                <a:gd name="T35" fmla="*/ 4 w 13"/>
                <a:gd name="T36" fmla="*/ 4 w 13"/>
                <a:gd name="T37" fmla="*/ 4 w 13"/>
                <a:gd name="T38" fmla="*/ 4 w 13"/>
                <a:gd name="T39" fmla="*/ 3 w 13"/>
                <a:gd name="T40" fmla="*/ 3 w 13"/>
                <a:gd name="T41" fmla="*/ 3 w 13"/>
                <a:gd name="T42" fmla="*/ 3 w 13"/>
                <a:gd name="T43" fmla="*/ 2 w 13"/>
                <a:gd name="T44" fmla="*/ 2 w 13"/>
                <a:gd name="T45" fmla="*/ 2 w 13"/>
                <a:gd name="T46" fmla="*/ 2 w 13"/>
                <a:gd name="T47" fmla="*/ 1 w 13"/>
                <a:gd name="T48" fmla="*/ 1 w 13"/>
                <a:gd name="T49" fmla="*/ 1 w 13"/>
                <a:gd name="T50" fmla="*/ 0 w 13"/>
                <a:gd name="T51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4" name="Freeform 3360"/>
            <p:cNvSpPr>
              <a:spLocks/>
            </p:cNvSpPr>
            <p:nvPr/>
          </p:nvSpPr>
          <p:spPr bwMode="auto">
            <a:xfrm>
              <a:off x="4948180" y="6097797"/>
              <a:ext cx="12796" cy="985"/>
            </a:xfrm>
            <a:custGeom>
              <a:avLst/>
              <a:gdLst>
                <a:gd name="T0" fmla="*/ 13 w 13"/>
                <a:gd name="T1" fmla="*/ 1 h 1"/>
                <a:gd name="T2" fmla="*/ 13 w 13"/>
                <a:gd name="T3" fmla="*/ 1 h 1"/>
                <a:gd name="T4" fmla="*/ 13 w 13"/>
                <a:gd name="T5" fmla="*/ 1 h 1"/>
                <a:gd name="T6" fmla="*/ 13 w 13"/>
                <a:gd name="T7" fmla="*/ 1 h 1"/>
                <a:gd name="T8" fmla="*/ 12 w 13"/>
                <a:gd name="T9" fmla="*/ 1 h 1"/>
                <a:gd name="T10" fmla="*/ 12 w 13"/>
                <a:gd name="T11" fmla="*/ 1 h 1"/>
                <a:gd name="T12" fmla="*/ 12 w 13"/>
                <a:gd name="T13" fmla="*/ 1 h 1"/>
                <a:gd name="T14" fmla="*/ 12 w 13"/>
                <a:gd name="T15" fmla="*/ 1 h 1"/>
                <a:gd name="T16" fmla="*/ 11 w 13"/>
                <a:gd name="T17" fmla="*/ 1 h 1"/>
                <a:gd name="T18" fmla="*/ 11 w 13"/>
                <a:gd name="T19" fmla="*/ 1 h 1"/>
                <a:gd name="T20" fmla="*/ 11 w 13"/>
                <a:gd name="T21" fmla="*/ 1 h 1"/>
                <a:gd name="T22" fmla="*/ 10 w 13"/>
                <a:gd name="T23" fmla="*/ 1 h 1"/>
                <a:gd name="T24" fmla="*/ 10 w 13"/>
                <a:gd name="T25" fmla="*/ 1 h 1"/>
                <a:gd name="T26" fmla="*/ 10 w 13"/>
                <a:gd name="T27" fmla="*/ 1 h 1"/>
                <a:gd name="T28" fmla="*/ 10 w 13"/>
                <a:gd name="T29" fmla="*/ 1 h 1"/>
                <a:gd name="T30" fmla="*/ 9 w 13"/>
                <a:gd name="T31" fmla="*/ 1 h 1"/>
                <a:gd name="T32" fmla="*/ 9 w 13"/>
                <a:gd name="T33" fmla="*/ 1 h 1"/>
                <a:gd name="T34" fmla="*/ 9 w 13"/>
                <a:gd name="T35" fmla="*/ 1 h 1"/>
                <a:gd name="T36" fmla="*/ 9 w 13"/>
                <a:gd name="T37" fmla="*/ 1 h 1"/>
                <a:gd name="T38" fmla="*/ 8 w 13"/>
                <a:gd name="T39" fmla="*/ 1 h 1"/>
                <a:gd name="T40" fmla="*/ 8 w 13"/>
                <a:gd name="T41" fmla="*/ 1 h 1"/>
                <a:gd name="T42" fmla="*/ 8 w 13"/>
                <a:gd name="T43" fmla="*/ 0 h 1"/>
                <a:gd name="T44" fmla="*/ 8 w 13"/>
                <a:gd name="T45" fmla="*/ 0 h 1"/>
                <a:gd name="T46" fmla="*/ 7 w 13"/>
                <a:gd name="T47" fmla="*/ 0 h 1"/>
                <a:gd name="T48" fmla="*/ 7 w 13"/>
                <a:gd name="T49" fmla="*/ 0 h 1"/>
                <a:gd name="T50" fmla="*/ 7 w 13"/>
                <a:gd name="T51" fmla="*/ 0 h 1"/>
                <a:gd name="T52" fmla="*/ 7 w 13"/>
                <a:gd name="T53" fmla="*/ 0 h 1"/>
                <a:gd name="T54" fmla="*/ 6 w 13"/>
                <a:gd name="T55" fmla="*/ 0 h 1"/>
                <a:gd name="T56" fmla="*/ 6 w 13"/>
                <a:gd name="T57" fmla="*/ 0 h 1"/>
                <a:gd name="T58" fmla="*/ 6 w 13"/>
                <a:gd name="T59" fmla="*/ 0 h 1"/>
                <a:gd name="T60" fmla="*/ 6 w 13"/>
                <a:gd name="T61" fmla="*/ 0 h 1"/>
                <a:gd name="T62" fmla="*/ 5 w 13"/>
                <a:gd name="T63" fmla="*/ 0 h 1"/>
                <a:gd name="T64" fmla="*/ 5 w 13"/>
                <a:gd name="T65" fmla="*/ 0 h 1"/>
                <a:gd name="T66" fmla="*/ 5 w 13"/>
                <a:gd name="T67" fmla="*/ 0 h 1"/>
                <a:gd name="T68" fmla="*/ 5 w 13"/>
                <a:gd name="T69" fmla="*/ 0 h 1"/>
                <a:gd name="T70" fmla="*/ 4 w 13"/>
                <a:gd name="T71" fmla="*/ 0 h 1"/>
                <a:gd name="T72" fmla="*/ 4 w 13"/>
                <a:gd name="T73" fmla="*/ 0 h 1"/>
                <a:gd name="T74" fmla="*/ 4 w 13"/>
                <a:gd name="T75" fmla="*/ 0 h 1"/>
                <a:gd name="T76" fmla="*/ 3 w 13"/>
                <a:gd name="T77" fmla="*/ 0 h 1"/>
                <a:gd name="T78" fmla="*/ 3 w 13"/>
                <a:gd name="T79" fmla="*/ 0 h 1"/>
                <a:gd name="T80" fmla="*/ 3 w 13"/>
                <a:gd name="T81" fmla="*/ 0 h 1"/>
                <a:gd name="T82" fmla="*/ 3 w 13"/>
                <a:gd name="T83" fmla="*/ 0 h 1"/>
                <a:gd name="T84" fmla="*/ 2 w 13"/>
                <a:gd name="T85" fmla="*/ 0 h 1"/>
                <a:gd name="T86" fmla="*/ 2 w 13"/>
                <a:gd name="T87" fmla="*/ 0 h 1"/>
                <a:gd name="T88" fmla="*/ 2 w 13"/>
                <a:gd name="T89" fmla="*/ 0 h 1"/>
                <a:gd name="T90" fmla="*/ 2 w 13"/>
                <a:gd name="T91" fmla="*/ 0 h 1"/>
                <a:gd name="T92" fmla="*/ 1 w 13"/>
                <a:gd name="T93" fmla="*/ 0 h 1"/>
                <a:gd name="T94" fmla="*/ 1 w 13"/>
                <a:gd name="T95" fmla="*/ 0 h 1"/>
                <a:gd name="T96" fmla="*/ 1 w 13"/>
                <a:gd name="T97" fmla="*/ 0 h 1"/>
                <a:gd name="T98" fmla="*/ 1 w 13"/>
                <a:gd name="T99" fmla="*/ 0 h 1"/>
                <a:gd name="T100" fmla="*/ 0 w 13"/>
                <a:gd name="T101" fmla="*/ 0 h 1"/>
                <a:gd name="T102" fmla="*/ 0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5" name="Freeform 3361"/>
            <p:cNvSpPr>
              <a:spLocks/>
            </p:cNvSpPr>
            <p:nvPr/>
          </p:nvSpPr>
          <p:spPr bwMode="auto">
            <a:xfrm>
              <a:off x="4935384" y="6095828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3 w 13"/>
                <a:gd name="T3" fmla="*/ 2 h 2"/>
                <a:gd name="T4" fmla="*/ 13 w 13"/>
                <a:gd name="T5" fmla="*/ 2 h 2"/>
                <a:gd name="T6" fmla="*/ 13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2 w 13"/>
                <a:gd name="T13" fmla="*/ 2 h 2"/>
                <a:gd name="T14" fmla="*/ 12 w 13"/>
                <a:gd name="T15" fmla="*/ 2 h 2"/>
                <a:gd name="T16" fmla="*/ 11 w 13"/>
                <a:gd name="T17" fmla="*/ 2 h 2"/>
                <a:gd name="T18" fmla="*/ 11 w 13"/>
                <a:gd name="T19" fmla="*/ 2 h 2"/>
                <a:gd name="T20" fmla="*/ 11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10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9 w 13"/>
                <a:gd name="T37" fmla="*/ 2 h 2"/>
                <a:gd name="T38" fmla="*/ 8 w 13"/>
                <a:gd name="T39" fmla="*/ 2 h 2"/>
                <a:gd name="T40" fmla="*/ 8 w 13"/>
                <a:gd name="T41" fmla="*/ 1 h 2"/>
                <a:gd name="T42" fmla="*/ 8 w 13"/>
                <a:gd name="T43" fmla="*/ 1 h 2"/>
                <a:gd name="T44" fmla="*/ 8 w 13"/>
                <a:gd name="T45" fmla="*/ 1 h 2"/>
                <a:gd name="T46" fmla="*/ 8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2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1 w 13"/>
                <a:gd name="T97" fmla="*/ 0 h 2"/>
                <a:gd name="T98" fmla="*/ 1 w 13"/>
                <a:gd name="T99" fmla="*/ 0 h 2"/>
                <a:gd name="T100" fmla="*/ 0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6" name="Freeform 3362"/>
            <p:cNvSpPr>
              <a:spLocks/>
            </p:cNvSpPr>
            <p:nvPr/>
          </p:nvSpPr>
          <p:spPr bwMode="auto">
            <a:xfrm>
              <a:off x="4922589" y="6093860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3 w 13"/>
                <a:gd name="T3" fmla="*/ 2 h 2"/>
                <a:gd name="T4" fmla="*/ 13 w 13"/>
                <a:gd name="T5" fmla="*/ 2 h 2"/>
                <a:gd name="T6" fmla="*/ 13 w 13"/>
                <a:gd name="T7" fmla="*/ 2 h 2"/>
                <a:gd name="T8" fmla="*/ 12 w 13"/>
                <a:gd name="T9" fmla="*/ 2 h 2"/>
                <a:gd name="T10" fmla="*/ 12 w 13"/>
                <a:gd name="T11" fmla="*/ 2 h 2"/>
                <a:gd name="T12" fmla="*/ 12 w 13"/>
                <a:gd name="T13" fmla="*/ 2 h 2"/>
                <a:gd name="T14" fmla="*/ 12 w 13"/>
                <a:gd name="T15" fmla="*/ 2 h 2"/>
                <a:gd name="T16" fmla="*/ 11 w 13"/>
                <a:gd name="T17" fmla="*/ 2 h 2"/>
                <a:gd name="T18" fmla="*/ 11 w 13"/>
                <a:gd name="T19" fmla="*/ 2 h 2"/>
                <a:gd name="T20" fmla="*/ 11 w 13"/>
                <a:gd name="T21" fmla="*/ 2 h 2"/>
                <a:gd name="T22" fmla="*/ 11 w 13"/>
                <a:gd name="T23" fmla="*/ 2 h 2"/>
                <a:gd name="T24" fmla="*/ 10 w 13"/>
                <a:gd name="T25" fmla="*/ 2 h 2"/>
                <a:gd name="T26" fmla="*/ 10 w 13"/>
                <a:gd name="T27" fmla="*/ 2 h 2"/>
                <a:gd name="T28" fmla="*/ 10 w 13"/>
                <a:gd name="T29" fmla="*/ 2 h 2"/>
                <a:gd name="T30" fmla="*/ 9 w 13"/>
                <a:gd name="T31" fmla="*/ 2 h 2"/>
                <a:gd name="T32" fmla="*/ 9 w 13"/>
                <a:gd name="T33" fmla="*/ 2 h 2"/>
                <a:gd name="T34" fmla="*/ 9 w 13"/>
                <a:gd name="T35" fmla="*/ 2 h 2"/>
                <a:gd name="T36" fmla="*/ 9 w 13"/>
                <a:gd name="T37" fmla="*/ 2 h 2"/>
                <a:gd name="T38" fmla="*/ 9 w 13"/>
                <a:gd name="T39" fmla="*/ 2 h 2"/>
                <a:gd name="T40" fmla="*/ 8 w 13"/>
                <a:gd name="T41" fmla="*/ 2 h 2"/>
                <a:gd name="T42" fmla="*/ 8 w 13"/>
                <a:gd name="T43" fmla="*/ 2 h 2"/>
                <a:gd name="T44" fmla="*/ 8 w 13"/>
                <a:gd name="T45" fmla="*/ 2 h 2"/>
                <a:gd name="T46" fmla="*/ 8 w 13"/>
                <a:gd name="T47" fmla="*/ 1 h 2"/>
                <a:gd name="T48" fmla="*/ 7 w 13"/>
                <a:gd name="T49" fmla="*/ 1 h 2"/>
                <a:gd name="T50" fmla="*/ 7 w 13"/>
                <a:gd name="T51" fmla="*/ 1 h 2"/>
                <a:gd name="T52" fmla="*/ 7 w 13"/>
                <a:gd name="T53" fmla="*/ 1 h 2"/>
                <a:gd name="T54" fmla="*/ 6 w 13"/>
                <a:gd name="T55" fmla="*/ 1 h 2"/>
                <a:gd name="T56" fmla="*/ 6 w 13"/>
                <a:gd name="T57" fmla="*/ 1 h 2"/>
                <a:gd name="T58" fmla="*/ 6 w 13"/>
                <a:gd name="T59" fmla="*/ 1 h 2"/>
                <a:gd name="T60" fmla="*/ 6 w 13"/>
                <a:gd name="T61" fmla="*/ 1 h 2"/>
                <a:gd name="T62" fmla="*/ 5 w 13"/>
                <a:gd name="T63" fmla="*/ 1 h 2"/>
                <a:gd name="T64" fmla="*/ 5 w 13"/>
                <a:gd name="T65" fmla="*/ 1 h 2"/>
                <a:gd name="T66" fmla="*/ 5 w 13"/>
                <a:gd name="T67" fmla="*/ 1 h 2"/>
                <a:gd name="T68" fmla="*/ 5 w 13"/>
                <a:gd name="T69" fmla="*/ 1 h 2"/>
                <a:gd name="T70" fmla="*/ 4 w 13"/>
                <a:gd name="T71" fmla="*/ 1 h 2"/>
                <a:gd name="T72" fmla="*/ 4 w 13"/>
                <a:gd name="T73" fmla="*/ 1 h 2"/>
                <a:gd name="T74" fmla="*/ 4 w 13"/>
                <a:gd name="T75" fmla="*/ 1 h 2"/>
                <a:gd name="T76" fmla="*/ 3 w 13"/>
                <a:gd name="T77" fmla="*/ 1 h 2"/>
                <a:gd name="T78" fmla="*/ 3 w 13"/>
                <a:gd name="T79" fmla="*/ 1 h 2"/>
                <a:gd name="T80" fmla="*/ 3 w 13"/>
                <a:gd name="T81" fmla="*/ 1 h 2"/>
                <a:gd name="T82" fmla="*/ 3 w 13"/>
                <a:gd name="T83" fmla="*/ 1 h 2"/>
                <a:gd name="T84" fmla="*/ 3 w 13"/>
                <a:gd name="T85" fmla="*/ 1 h 2"/>
                <a:gd name="T86" fmla="*/ 2 w 13"/>
                <a:gd name="T87" fmla="*/ 1 h 2"/>
                <a:gd name="T88" fmla="*/ 2 w 13"/>
                <a:gd name="T89" fmla="*/ 1 h 2"/>
                <a:gd name="T90" fmla="*/ 2 w 13"/>
                <a:gd name="T91" fmla="*/ 1 h 2"/>
                <a:gd name="T92" fmla="*/ 2 w 13"/>
                <a:gd name="T93" fmla="*/ 1 h 2"/>
                <a:gd name="T94" fmla="*/ 1 w 13"/>
                <a:gd name="T95" fmla="*/ 1 h 2"/>
                <a:gd name="T96" fmla="*/ 1 w 13"/>
                <a:gd name="T97" fmla="*/ 0 h 2"/>
                <a:gd name="T98" fmla="*/ 1 w 13"/>
                <a:gd name="T99" fmla="*/ 0 h 2"/>
                <a:gd name="T100" fmla="*/ 1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7" name="Freeform 3363"/>
            <p:cNvSpPr>
              <a:spLocks/>
            </p:cNvSpPr>
            <p:nvPr/>
          </p:nvSpPr>
          <p:spPr bwMode="auto">
            <a:xfrm>
              <a:off x="4910778" y="6091891"/>
              <a:ext cx="12796" cy="1968"/>
            </a:xfrm>
            <a:custGeom>
              <a:avLst/>
              <a:gdLst>
                <a:gd name="T0" fmla="*/ 13 w 13"/>
                <a:gd name="T1" fmla="*/ 2 h 2"/>
                <a:gd name="T2" fmla="*/ 12 w 13"/>
                <a:gd name="T3" fmla="*/ 2 h 2"/>
                <a:gd name="T4" fmla="*/ 12 w 13"/>
                <a:gd name="T5" fmla="*/ 2 h 2"/>
                <a:gd name="T6" fmla="*/ 12 w 13"/>
                <a:gd name="T7" fmla="*/ 2 h 2"/>
                <a:gd name="T8" fmla="*/ 11 w 13"/>
                <a:gd name="T9" fmla="*/ 2 h 2"/>
                <a:gd name="T10" fmla="*/ 11 w 13"/>
                <a:gd name="T11" fmla="*/ 2 h 2"/>
                <a:gd name="T12" fmla="*/ 11 w 13"/>
                <a:gd name="T13" fmla="*/ 2 h 2"/>
                <a:gd name="T14" fmla="*/ 11 w 13"/>
                <a:gd name="T15" fmla="*/ 2 h 2"/>
                <a:gd name="T16" fmla="*/ 10 w 13"/>
                <a:gd name="T17" fmla="*/ 2 h 2"/>
                <a:gd name="T18" fmla="*/ 10 w 13"/>
                <a:gd name="T19" fmla="*/ 2 h 2"/>
                <a:gd name="T20" fmla="*/ 10 w 13"/>
                <a:gd name="T21" fmla="*/ 2 h 2"/>
                <a:gd name="T22" fmla="*/ 10 w 13"/>
                <a:gd name="T23" fmla="*/ 2 h 2"/>
                <a:gd name="T24" fmla="*/ 10 w 13"/>
                <a:gd name="T25" fmla="*/ 2 h 2"/>
                <a:gd name="T26" fmla="*/ 9 w 13"/>
                <a:gd name="T27" fmla="*/ 2 h 2"/>
                <a:gd name="T28" fmla="*/ 9 w 13"/>
                <a:gd name="T29" fmla="*/ 1 h 2"/>
                <a:gd name="T30" fmla="*/ 9 w 13"/>
                <a:gd name="T31" fmla="*/ 1 h 2"/>
                <a:gd name="T32" fmla="*/ 8 w 13"/>
                <a:gd name="T33" fmla="*/ 1 h 2"/>
                <a:gd name="T34" fmla="*/ 8 w 13"/>
                <a:gd name="T35" fmla="*/ 1 h 2"/>
                <a:gd name="T36" fmla="*/ 8 w 13"/>
                <a:gd name="T37" fmla="*/ 1 h 2"/>
                <a:gd name="T38" fmla="*/ 8 w 13"/>
                <a:gd name="T39" fmla="*/ 1 h 2"/>
                <a:gd name="T40" fmla="*/ 7 w 13"/>
                <a:gd name="T41" fmla="*/ 1 h 2"/>
                <a:gd name="T42" fmla="*/ 7 w 13"/>
                <a:gd name="T43" fmla="*/ 1 h 2"/>
                <a:gd name="T44" fmla="*/ 7 w 13"/>
                <a:gd name="T45" fmla="*/ 1 h 2"/>
                <a:gd name="T46" fmla="*/ 7 w 13"/>
                <a:gd name="T47" fmla="*/ 1 h 2"/>
                <a:gd name="T48" fmla="*/ 6 w 13"/>
                <a:gd name="T49" fmla="*/ 1 h 2"/>
                <a:gd name="T50" fmla="*/ 6 w 13"/>
                <a:gd name="T51" fmla="*/ 1 h 2"/>
                <a:gd name="T52" fmla="*/ 6 w 13"/>
                <a:gd name="T53" fmla="*/ 1 h 2"/>
                <a:gd name="T54" fmla="*/ 5 w 13"/>
                <a:gd name="T55" fmla="*/ 1 h 2"/>
                <a:gd name="T56" fmla="*/ 5 w 13"/>
                <a:gd name="T57" fmla="*/ 1 h 2"/>
                <a:gd name="T58" fmla="*/ 5 w 13"/>
                <a:gd name="T59" fmla="*/ 1 h 2"/>
                <a:gd name="T60" fmla="*/ 5 w 13"/>
                <a:gd name="T61" fmla="*/ 1 h 2"/>
                <a:gd name="T62" fmla="*/ 5 w 13"/>
                <a:gd name="T63" fmla="*/ 1 h 2"/>
                <a:gd name="T64" fmla="*/ 4 w 13"/>
                <a:gd name="T65" fmla="*/ 1 h 2"/>
                <a:gd name="T66" fmla="*/ 4 w 13"/>
                <a:gd name="T67" fmla="*/ 1 h 2"/>
                <a:gd name="T68" fmla="*/ 4 w 13"/>
                <a:gd name="T69" fmla="*/ 1 h 2"/>
                <a:gd name="T70" fmla="*/ 4 w 13"/>
                <a:gd name="T71" fmla="*/ 0 h 2"/>
                <a:gd name="T72" fmla="*/ 3 w 13"/>
                <a:gd name="T73" fmla="*/ 0 h 2"/>
                <a:gd name="T74" fmla="*/ 3 w 13"/>
                <a:gd name="T75" fmla="*/ 0 h 2"/>
                <a:gd name="T76" fmla="*/ 3 w 13"/>
                <a:gd name="T77" fmla="*/ 0 h 2"/>
                <a:gd name="T78" fmla="*/ 3 w 13"/>
                <a:gd name="T79" fmla="*/ 0 h 2"/>
                <a:gd name="T80" fmla="*/ 2 w 13"/>
                <a:gd name="T81" fmla="*/ 0 h 2"/>
                <a:gd name="T82" fmla="*/ 2 w 13"/>
                <a:gd name="T83" fmla="*/ 0 h 2"/>
                <a:gd name="T84" fmla="*/ 2 w 13"/>
                <a:gd name="T85" fmla="*/ 0 h 2"/>
                <a:gd name="T86" fmla="*/ 1 w 13"/>
                <a:gd name="T87" fmla="*/ 0 h 2"/>
                <a:gd name="T88" fmla="*/ 1 w 13"/>
                <a:gd name="T89" fmla="*/ 0 h 2"/>
                <a:gd name="T90" fmla="*/ 1 w 13"/>
                <a:gd name="T91" fmla="*/ 0 h 2"/>
                <a:gd name="T92" fmla="*/ 1 w 13"/>
                <a:gd name="T93" fmla="*/ 0 h 2"/>
                <a:gd name="T94" fmla="*/ 1 w 13"/>
                <a:gd name="T95" fmla="*/ 0 h 2"/>
                <a:gd name="T96" fmla="*/ 0 w 13"/>
                <a:gd name="T97" fmla="*/ 0 h 2"/>
                <a:gd name="T98" fmla="*/ 0 w 13"/>
                <a:gd name="T99" fmla="*/ 0 h 2"/>
                <a:gd name="T100" fmla="*/ 0 w 13"/>
                <a:gd name="T101" fmla="*/ 0 h 2"/>
                <a:gd name="T102" fmla="*/ 0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8" name="Freeform 3364"/>
            <p:cNvSpPr>
              <a:spLocks/>
            </p:cNvSpPr>
            <p:nvPr/>
          </p:nvSpPr>
          <p:spPr bwMode="auto">
            <a:xfrm>
              <a:off x="4897983" y="6087954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3 w 13"/>
                <a:gd name="T3" fmla="*/ 4 h 4"/>
                <a:gd name="T4" fmla="*/ 12 w 13"/>
                <a:gd name="T5" fmla="*/ 4 h 4"/>
                <a:gd name="T6" fmla="*/ 12 w 13"/>
                <a:gd name="T7" fmla="*/ 4 h 4"/>
                <a:gd name="T8" fmla="*/ 12 w 13"/>
                <a:gd name="T9" fmla="*/ 3 h 4"/>
                <a:gd name="T10" fmla="*/ 11 w 13"/>
                <a:gd name="T11" fmla="*/ 3 h 4"/>
                <a:gd name="T12" fmla="*/ 11 w 13"/>
                <a:gd name="T13" fmla="*/ 3 h 4"/>
                <a:gd name="T14" fmla="*/ 11 w 13"/>
                <a:gd name="T15" fmla="*/ 3 h 4"/>
                <a:gd name="T16" fmla="*/ 11 w 13"/>
                <a:gd name="T17" fmla="*/ 3 h 4"/>
                <a:gd name="T18" fmla="*/ 10 w 13"/>
                <a:gd name="T19" fmla="*/ 3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9 w 13"/>
                <a:gd name="T27" fmla="*/ 3 h 4"/>
                <a:gd name="T28" fmla="*/ 9 w 13"/>
                <a:gd name="T29" fmla="*/ 3 h 4"/>
                <a:gd name="T30" fmla="*/ 9 w 13"/>
                <a:gd name="T31" fmla="*/ 3 h 4"/>
                <a:gd name="T32" fmla="*/ 9 w 13"/>
                <a:gd name="T33" fmla="*/ 3 h 4"/>
                <a:gd name="T34" fmla="*/ 8 w 13"/>
                <a:gd name="T35" fmla="*/ 2 h 4"/>
                <a:gd name="T36" fmla="*/ 8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6 w 13"/>
                <a:gd name="T57" fmla="*/ 2 h 4"/>
                <a:gd name="T58" fmla="*/ 5 w 13"/>
                <a:gd name="T59" fmla="*/ 2 h 4"/>
                <a:gd name="T60" fmla="*/ 5 w 13"/>
                <a:gd name="T61" fmla="*/ 2 h 4"/>
                <a:gd name="T62" fmla="*/ 5 w 13"/>
                <a:gd name="T63" fmla="*/ 2 h 4"/>
                <a:gd name="T64" fmla="*/ 5 w 13"/>
                <a:gd name="T65" fmla="*/ 2 h 4"/>
                <a:gd name="T66" fmla="*/ 4 w 13"/>
                <a:gd name="T67" fmla="*/ 2 h 4"/>
                <a:gd name="T68" fmla="*/ 4 w 13"/>
                <a:gd name="T69" fmla="*/ 2 h 4"/>
                <a:gd name="T70" fmla="*/ 4 w 13"/>
                <a:gd name="T71" fmla="*/ 1 h 4"/>
                <a:gd name="T72" fmla="*/ 4 w 13"/>
                <a:gd name="T73" fmla="*/ 1 h 4"/>
                <a:gd name="T74" fmla="*/ 3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2 w 13"/>
                <a:gd name="T83" fmla="*/ 1 h 4"/>
                <a:gd name="T84" fmla="*/ 2 w 13"/>
                <a:gd name="T85" fmla="*/ 1 h 4"/>
                <a:gd name="T86" fmla="*/ 2 w 13"/>
                <a:gd name="T87" fmla="*/ 1 h 4"/>
                <a:gd name="T88" fmla="*/ 1 w 13"/>
                <a:gd name="T89" fmla="*/ 1 h 4"/>
                <a:gd name="T90" fmla="*/ 1 w 13"/>
                <a:gd name="T91" fmla="*/ 1 h 4"/>
                <a:gd name="T92" fmla="*/ 1 w 13"/>
                <a:gd name="T93" fmla="*/ 1 h 4"/>
                <a:gd name="T94" fmla="*/ 1 w 13"/>
                <a:gd name="T95" fmla="*/ 1 h 4"/>
                <a:gd name="T96" fmla="*/ 1 w 13"/>
                <a:gd name="T97" fmla="*/ 1 h 4"/>
                <a:gd name="T98" fmla="*/ 0 w 13"/>
                <a:gd name="T99" fmla="*/ 1 h 4"/>
                <a:gd name="T100" fmla="*/ 0 w 13"/>
                <a:gd name="T101" fmla="*/ 1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39" name="Freeform 3365"/>
            <p:cNvSpPr>
              <a:spLocks/>
            </p:cNvSpPr>
            <p:nvPr/>
          </p:nvSpPr>
          <p:spPr bwMode="auto">
            <a:xfrm>
              <a:off x="4885187" y="6085002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3 w 13"/>
                <a:gd name="T3" fmla="*/ 3 h 4"/>
                <a:gd name="T4" fmla="*/ 13 w 13"/>
                <a:gd name="T5" fmla="*/ 3 h 4"/>
                <a:gd name="T6" fmla="*/ 12 w 13"/>
                <a:gd name="T7" fmla="*/ 3 h 4"/>
                <a:gd name="T8" fmla="*/ 12 w 13"/>
                <a:gd name="T9" fmla="*/ 3 h 4"/>
                <a:gd name="T10" fmla="*/ 12 w 13"/>
                <a:gd name="T11" fmla="*/ 3 h 4"/>
                <a:gd name="T12" fmla="*/ 11 w 13"/>
                <a:gd name="T13" fmla="*/ 3 h 4"/>
                <a:gd name="T14" fmla="*/ 11 w 13"/>
                <a:gd name="T15" fmla="*/ 3 h 4"/>
                <a:gd name="T16" fmla="*/ 11 w 13"/>
                <a:gd name="T17" fmla="*/ 3 h 4"/>
                <a:gd name="T18" fmla="*/ 11 w 13"/>
                <a:gd name="T19" fmla="*/ 3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10 w 13"/>
                <a:gd name="T27" fmla="*/ 3 h 4"/>
                <a:gd name="T28" fmla="*/ 10 w 13"/>
                <a:gd name="T29" fmla="*/ 3 h 4"/>
                <a:gd name="T30" fmla="*/ 9 w 13"/>
                <a:gd name="T31" fmla="*/ 3 h 4"/>
                <a:gd name="T32" fmla="*/ 9 w 13"/>
                <a:gd name="T33" fmla="*/ 3 h 4"/>
                <a:gd name="T34" fmla="*/ 9 w 13"/>
                <a:gd name="T35" fmla="*/ 2 h 4"/>
                <a:gd name="T36" fmla="*/ 9 w 13"/>
                <a:gd name="T37" fmla="*/ 2 h 4"/>
                <a:gd name="T38" fmla="*/ 8 w 13"/>
                <a:gd name="T39" fmla="*/ 2 h 4"/>
                <a:gd name="T40" fmla="*/ 8 w 13"/>
                <a:gd name="T41" fmla="*/ 2 h 4"/>
                <a:gd name="T42" fmla="*/ 8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7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6 w 13"/>
                <a:gd name="T57" fmla="*/ 1 h 4"/>
                <a:gd name="T58" fmla="*/ 6 w 13"/>
                <a:gd name="T59" fmla="*/ 1 h 4"/>
                <a:gd name="T60" fmla="*/ 6 w 13"/>
                <a:gd name="T61" fmla="*/ 1 h 4"/>
                <a:gd name="T62" fmla="*/ 5 w 13"/>
                <a:gd name="T63" fmla="*/ 1 h 4"/>
                <a:gd name="T64" fmla="*/ 5 w 13"/>
                <a:gd name="T65" fmla="*/ 1 h 4"/>
                <a:gd name="T66" fmla="*/ 5 w 13"/>
                <a:gd name="T67" fmla="*/ 1 h 4"/>
                <a:gd name="T68" fmla="*/ 4 w 13"/>
                <a:gd name="T69" fmla="*/ 1 h 4"/>
                <a:gd name="T70" fmla="*/ 4 w 13"/>
                <a:gd name="T71" fmla="*/ 1 h 4"/>
                <a:gd name="T72" fmla="*/ 4 w 13"/>
                <a:gd name="T73" fmla="*/ 1 h 4"/>
                <a:gd name="T74" fmla="*/ 4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3 w 13"/>
                <a:gd name="T83" fmla="*/ 1 h 4"/>
                <a:gd name="T84" fmla="*/ 3 w 13"/>
                <a:gd name="T85" fmla="*/ 1 h 4"/>
                <a:gd name="T86" fmla="*/ 2 w 13"/>
                <a:gd name="T87" fmla="*/ 0 h 4"/>
                <a:gd name="T88" fmla="*/ 2 w 13"/>
                <a:gd name="T89" fmla="*/ 0 h 4"/>
                <a:gd name="T90" fmla="*/ 2 w 13"/>
                <a:gd name="T91" fmla="*/ 0 h 4"/>
                <a:gd name="T92" fmla="*/ 1 w 13"/>
                <a:gd name="T93" fmla="*/ 0 h 4"/>
                <a:gd name="T94" fmla="*/ 1 w 13"/>
                <a:gd name="T95" fmla="*/ 0 h 4"/>
                <a:gd name="T96" fmla="*/ 1 w 13"/>
                <a:gd name="T97" fmla="*/ 0 h 4"/>
                <a:gd name="T98" fmla="*/ 1 w 13"/>
                <a:gd name="T99" fmla="*/ 0 h 4"/>
                <a:gd name="T100" fmla="*/ 0 w 13"/>
                <a:gd name="T101" fmla="*/ 0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0" name="Freeform 3366"/>
            <p:cNvSpPr>
              <a:spLocks/>
            </p:cNvSpPr>
            <p:nvPr/>
          </p:nvSpPr>
          <p:spPr bwMode="auto">
            <a:xfrm>
              <a:off x="4873376" y="6081065"/>
              <a:ext cx="11811" cy="3937"/>
            </a:xfrm>
            <a:custGeom>
              <a:avLst/>
              <a:gdLst>
                <a:gd name="T0" fmla="*/ 12 w 12"/>
                <a:gd name="T1" fmla="*/ 4 h 4"/>
                <a:gd name="T2" fmla="*/ 12 w 12"/>
                <a:gd name="T3" fmla="*/ 4 h 4"/>
                <a:gd name="T4" fmla="*/ 12 w 12"/>
                <a:gd name="T5" fmla="*/ 4 h 4"/>
                <a:gd name="T6" fmla="*/ 12 w 12"/>
                <a:gd name="T7" fmla="*/ 4 h 4"/>
                <a:gd name="T8" fmla="*/ 11 w 12"/>
                <a:gd name="T9" fmla="*/ 4 h 4"/>
                <a:gd name="T10" fmla="*/ 11 w 12"/>
                <a:gd name="T11" fmla="*/ 4 h 4"/>
                <a:gd name="T12" fmla="*/ 11 w 12"/>
                <a:gd name="T13" fmla="*/ 4 h 4"/>
                <a:gd name="T14" fmla="*/ 11 w 12"/>
                <a:gd name="T15" fmla="*/ 3 h 4"/>
                <a:gd name="T16" fmla="*/ 11 w 12"/>
                <a:gd name="T17" fmla="*/ 3 h 4"/>
                <a:gd name="T18" fmla="*/ 10 w 12"/>
                <a:gd name="T19" fmla="*/ 3 h 4"/>
                <a:gd name="T20" fmla="*/ 10 w 12"/>
                <a:gd name="T21" fmla="*/ 3 h 4"/>
                <a:gd name="T22" fmla="*/ 10 w 12"/>
                <a:gd name="T23" fmla="*/ 3 h 4"/>
                <a:gd name="T24" fmla="*/ 9 w 12"/>
                <a:gd name="T25" fmla="*/ 3 h 4"/>
                <a:gd name="T26" fmla="*/ 9 w 12"/>
                <a:gd name="T27" fmla="*/ 3 h 4"/>
                <a:gd name="T28" fmla="*/ 9 w 12"/>
                <a:gd name="T29" fmla="*/ 3 h 4"/>
                <a:gd name="T30" fmla="*/ 9 w 12"/>
                <a:gd name="T31" fmla="*/ 3 h 4"/>
                <a:gd name="T32" fmla="*/ 8 w 12"/>
                <a:gd name="T33" fmla="*/ 3 h 4"/>
                <a:gd name="T34" fmla="*/ 8 w 12"/>
                <a:gd name="T35" fmla="*/ 2 h 4"/>
                <a:gd name="T36" fmla="*/ 8 w 12"/>
                <a:gd name="T37" fmla="*/ 2 h 4"/>
                <a:gd name="T38" fmla="*/ 8 w 12"/>
                <a:gd name="T39" fmla="*/ 2 h 4"/>
                <a:gd name="T40" fmla="*/ 8 w 12"/>
                <a:gd name="T41" fmla="*/ 2 h 4"/>
                <a:gd name="T42" fmla="*/ 7 w 12"/>
                <a:gd name="T43" fmla="*/ 2 h 4"/>
                <a:gd name="T44" fmla="*/ 7 w 12"/>
                <a:gd name="T45" fmla="*/ 2 h 4"/>
                <a:gd name="T46" fmla="*/ 7 w 12"/>
                <a:gd name="T47" fmla="*/ 2 h 4"/>
                <a:gd name="T48" fmla="*/ 6 w 12"/>
                <a:gd name="T49" fmla="*/ 2 h 4"/>
                <a:gd name="T50" fmla="*/ 6 w 12"/>
                <a:gd name="T51" fmla="*/ 2 h 4"/>
                <a:gd name="T52" fmla="*/ 6 w 12"/>
                <a:gd name="T53" fmla="*/ 2 h 4"/>
                <a:gd name="T54" fmla="*/ 6 w 12"/>
                <a:gd name="T55" fmla="*/ 2 h 4"/>
                <a:gd name="T56" fmla="*/ 5 w 12"/>
                <a:gd name="T57" fmla="*/ 2 h 4"/>
                <a:gd name="T58" fmla="*/ 5 w 12"/>
                <a:gd name="T59" fmla="*/ 2 h 4"/>
                <a:gd name="T60" fmla="*/ 5 w 12"/>
                <a:gd name="T61" fmla="*/ 1 h 4"/>
                <a:gd name="T62" fmla="*/ 5 w 12"/>
                <a:gd name="T63" fmla="*/ 1 h 4"/>
                <a:gd name="T64" fmla="*/ 4 w 12"/>
                <a:gd name="T65" fmla="*/ 1 h 4"/>
                <a:gd name="T66" fmla="*/ 4 w 12"/>
                <a:gd name="T67" fmla="*/ 1 h 4"/>
                <a:gd name="T68" fmla="*/ 4 w 12"/>
                <a:gd name="T69" fmla="*/ 1 h 4"/>
                <a:gd name="T70" fmla="*/ 4 w 12"/>
                <a:gd name="T71" fmla="*/ 1 h 4"/>
                <a:gd name="T72" fmla="*/ 3 w 12"/>
                <a:gd name="T73" fmla="*/ 1 h 4"/>
                <a:gd name="T74" fmla="*/ 3 w 12"/>
                <a:gd name="T75" fmla="*/ 1 h 4"/>
                <a:gd name="T76" fmla="*/ 3 w 12"/>
                <a:gd name="T77" fmla="*/ 1 h 4"/>
                <a:gd name="T78" fmla="*/ 3 w 12"/>
                <a:gd name="T79" fmla="*/ 1 h 4"/>
                <a:gd name="T80" fmla="*/ 2 w 12"/>
                <a:gd name="T81" fmla="*/ 1 h 4"/>
                <a:gd name="T82" fmla="*/ 2 w 12"/>
                <a:gd name="T83" fmla="*/ 1 h 4"/>
                <a:gd name="T84" fmla="*/ 2 w 12"/>
                <a:gd name="T85" fmla="*/ 1 h 4"/>
                <a:gd name="T86" fmla="*/ 2 w 12"/>
                <a:gd name="T87" fmla="*/ 1 h 4"/>
                <a:gd name="T88" fmla="*/ 1 w 12"/>
                <a:gd name="T89" fmla="*/ 0 h 4"/>
                <a:gd name="T90" fmla="*/ 1 w 12"/>
                <a:gd name="T91" fmla="*/ 0 h 4"/>
                <a:gd name="T92" fmla="*/ 1 w 12"/>
                <a:gd name="T93" fmla="*/ 0 h 4"/>
                <a:gd name="T94" fmla="*/ 1 w 12"/>
                <a:gd name="T95" fmla="*/ 0 h 4"/>
                <a:gd name="T96" fmla="*/ 1 w 12"/>
                <a:gd name="T97" fmla="*/ 0 h 4"/>
                <a:gd name="T98" fmla="*/ 0 w 12"/>
                <a:gd name="T99" fmla="*/ 0 h 4"/>
                <a:gd name="T100" fmla="*/ 0 w 12"/>
                <a:gd name="T101" fmla="*/ 0 h 4"/>
                <a:gd name="T102" fmla="*/ 0 w 12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1" name="Freeform 3367"/>
            <p:cNvSpPr>
              <a:spLocks/>
            </p:cNvSpPr>
            <p:nvPr/>
          </p:nvSpPr>
          <p:spPr bwMode="auto">
            <a:xfrm>
              <a:off x="4860581" y="6076143"/>
              <a:ext cx="12796" cy="4922"/>
            </a:xfrm>
            <a:custGeom>
              <a:avLst/>
              <a:gdLst>
                <a:gd name="T0" fmla="*/ 13 w 13"/>
                <a:gd name="T1" fmla="*/ 5 h 5"/>
                <a:gd name="T2" fmla="*/ 13 w 13"/>
                <a:gd name="T3" fmla="*/ 5 h 5"/>
                <a:gd name="T4" fmla="*/ 12 w 13"/>
                <a:gd name="T5" fmla="*/ 5 h 5"/>
                <a:gd name="T6" fmla="*/ 12 w 13"/>
                <a:gd name="T7" fmla="*/ 4 h 5"/>
                <a:gd name="T8" fmla="*/ 12 w 13"/>
                <a:gd name="T9" fmla="*/ 4 h 5"/>
                <a:gd name="T10" fmla="*/ 12 w 13"/>
                <a:gd name="T11" fmla="*/ 4 h 5"/>
                <a:gd name="T12" fmla="*/ 11 w 13"/>
                <a:gd name="T13" fmla="*/ 4 h 5"/>
                <a:gd name="T14" fmla="*/ 11 w 13"/>
                <a:gd name="T15" fmla="*/ 4 h 5"/>
                <a:gd name="T16" fmla="*/ 11 w 13"/>
                <a:gd name="T17" fmla="*/ 4 h 5"/>
                <a:gd name="T18" fmla="*/ 11 w 13"/>
                <a:gd name="T19" fmla="*/ 4 h 5"/>
                <a:gd name="T20" fmla="*/ 11 w 13"/>
                <a:gd name="T21" fmla="*/ 4 h 5"/>
                <a:gd name="T22" fmla="*/ 10 w 13"/>
                <a:gd name="T23" fmla="*/ 4 h 5"/>
                <a:gd name="T24" fmla="*/ 10 w 13"/>
                <a:gd name="T25" fmla="*/ 4 h 5"/>
                <a:gd name="T26" fmla="*/ 10 w 13"/>
                <a:gd name="T27" fmla="*/ 4 h 5"/>
                <a:gd name="T28" fmla="*/ 9 w 13"/>
                <a:gd name="T29" fmla="*/ 4 h 5"/>
                <a:gd name="T30" fmla="*/ 9 w 13"/>
                <a:gd name="T31" fmla="*/ 4 h 5"/>
                <a:gd name="T32" fmla="*/ 9 w 13"/>
                <a:gd name="T33" fmla="*/ 3 h 5"/>
                <a:gd name="T34" fmla="*/ 9 w 13"/>
                <a:gd name="T35" fmla="*/ 3 h 5"/>
                <a:gd name="T36" fmla="*/ 8 w 13"/>
                <a:gd name="T37" fmla="*/ 3 h 5"/>
                <a:gd name="T38" fmla="*/ 8 w 13"/>
                <a:gd name="T39" fmla="*/ 3 h 5"/>
                <a:gd name="T40" fmla="*/ 8 w 13"/>
                <a:gd name="T41" fmla="*/ 3 h 5"/>
                <a:gd name="T42" fmla="*/ 8 w 13"/>
                <a:gd name="T43" fmla="*/ 3 h 5"/>
                <a:gd name="T44" fmla="*/ 7 w 13"/>
                <a:gd name="T45" fmla="*/ 3 h 5"/>
                <a:gd name="T46" fmla="*/ 7 w 13"/>
                <a:gd name="T47" fmla="*/ 3 h 5"/>
                <a:gd name="T48" fmla="*/ 7 w 13"/>
                <a:gd name="T49" fmla="*/ 3 h 5"/>
                <a:gd name="T50" fmla="*/ 7 w 13"/>
                <a:gd name="T51" fmla="*/ 3 h 5"/>
                <a:gd name="T52" fmla="*/ 6 w 13"/>
                <a:gd name="T53" fmla="*/ 3 h 5"/>
                <a:gd name="T54" fmla="*/ 6 w 13"/>
                <a:gd name="T55" fmla="*/ 3 h 5"/>
                <a:gd name="T56" fmla="*/ 6 w 13"/>
                <a:gd name="T57" fmla="*/ 2 h 5"/>
                <a:gd name="T58" fmla="*/ 6 w 13"/>
                <a:gd name="T59" fmla="*/ 2 h 5"/>
                <a:gd name="T60" fmla="*/ 5 w 13"/>
                <a:gd name="T61" fmla="*/ 2 h 5"/>
                <a:gd name="T62" fmla="*/ 5 w 13"/>
                <a:gd name="T63" fmla="*/ 2 h 5"/>
                <a:gd name="T64" fmla="*/ 5 w 13"/>
                <a:gd name="T65" fmla="*/ 2 h 5"/>
                <a:gd name="T66" fmla="*/ 5 w 13"/>
                <a:gd name="T67" fmla="*/ 2 h 5"/>
                <a:gd name="T68" fmla="*/ 4 w 13"/>
                <a:gd name="T69" fmla="*/ 2 h 5"/>
                <a:gd name="T70" fmla="*/ 4 w 13"/>
                <a:gd name="T71" fmla="*/ 2 h 5"/>
                <a:gd name="T72" fmla="*/ 4 w 13"/>
                <a:gd name="T73" fmla="*/ 2 h 5"/>
                <a:gd name="T74" fmla="*/ 4 w 13"/>
                <a:gd name="T75" fmla="*/ 1 h 5"/>
                <a:gd name="T76" fmla="*/ 3 w 13"/>
                <a:gd name="T77" fmla="*/ 1 h 5"/>
                <a:gd name="T78" fmla="*/ 3 w 13"/>
                <a:gd name="T79" fmla="*/ 1 h 5"/>
                <a:gd name="T80" fmla="*/ 3 w 13"/>
                <a:gd name="T81" fmla="*/ 1 h 5"/>
                <a:gd name="T82" fmla="*/ 3 w 13"/>
                <a:gd name="T83" fmla="*/ 1 h 5"/>
                <a:gd name="T84" fmla="*/ 2 w 13"/>
                <a:gd name="T85" fmla="*/ 1 h 5"/>
                <a:gd name="T86" fmla="*/ 2 w 13"/>
                <a:gd name="T87" fmla="*/ 1 h 5"/>
                <a:gd name="T88" fmla="*/ 2 w 13"/>
                <a:gd name="T89" fmla="*/ 1 h 5"/>
                <a:gd name="T90" fmla="*/ 2 w 13"/>
                <a:gd name="T91" fmla="*/ 1 h 5"/>
                <a:gd name="T92" fmla="*/ 1 w 13"/>
                <a:gd name="T93" fmla="*/ 1 h 5"/>
                <a:gd name="T94" fmla="*/ 1 w 13"/>
                <a:gd name="T95" fmla="*/ 1 h 5"/>
                <a:gd name="T96" fmla="*/ 1 w 13"/>
                <a:gd name="T97" fmla="*/ 1 h 5"/>
                <a:gd name="T98" fmla="*/ 1 w 13"/>
                <a:gd name="T99" fmla="*/ 0 h 5"/>
                <a:gd name="T100" fmla="*/ 1 w 13"/>
                <a:gd name="T101" fmla="*/ 0 h 5"/>
                <a:gd name="T102" fmla="*/ 0 w 13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2" name="Freeform 3368"/>
            <p:cNvSpPr>
              <a:spLocks/>
            </p:cNvSpPr>
            <p:nvPr/>
          </p:nvSpPr>
          <p:spPr bwMode="auto">
            <a:xfrm>
              <a:off x="4848770" y="6072206"/>
              <a:ext cx="12796" cy="3937"/>
            </a:xfrm>
            <a:custGeom>
              <a:avLst/>
              <a:gdLst>
                <a:gd name="T0" fmla="*/ 13 w 13"/>
                <a:gd name="T1" fmla="*/ 4 h 4"/>
                <a:gd name="T2" fmla="*/ 12 w 13"/>
                <a:gd name="T3" fmla="*/ 4 h 4"/>
                <a:gd name="T4" fmla="*/ 12 w 13"/>
                <a:gd name="T5" fmla="*/ 4 h 4"/>
                <a:gd name="T6" fmla="*/ 12 w 13"/>
                <a:gd name="T7" fmla="*/ 4 h 4"/>
                <a:gd name="T8" fmla="*/ 11 w 13"/>
                <a:gd name="T9" fmla="*/ 4 h 4"/>
                <a:gd name="T10" fmla="*/ 11 w 13"/>
                <a:gd name="T11" fmla="*/ 4 h 4"/>
                <a:gd name="T12" fmla="*/ 11 w 13"/>
                <a:gd name="T13" fmla="*/ 4 h 4"/>
                <a:gd name="T14" fmla="*/ 11 w 13"/>
                <a:gd name="T15" fmla="*/ 4 h 4"/>
                <a:gd name="T16" fmla="*/ 10 w 13"/>
                <a:gd name="T17" fmla="*/ 4 h 4"/>
                <a:gd name="T18" fmla="*/ 10 w 13"/>
                <a:gd name="T19" fmla="*/ 4 h 4"/>
                <a:gd name="T20" fmla="*/ 10 w 13"/>
                <a:gd name="T21" fmla="*/ 3 h 4"/>
                <a:gd name="T22" fmla="*/ 10 w 13"/>
                <a:gd name="T23" fmla="*/ 3 h 4"/>
                <a:gd name="T24" fmla="*/ 10 w 13"/>
                <a:gd name="T25" fmla="*/ 3 h 4"/>
                <a:gd name="T26" fmla="*/ 9 w 13"/>
                <a:gd name="T27" fmla="*/ 3 h 4"/>
                <a:gd name="T28" fmla="*/ 9 w 13"/>
                <a:gd name="T29" fmla="*/ 3 h 4"/>
                <a:gd name="T30" fmla="*/ 9 w 13"/>
                <a:gd name="T31" fmla="*/ 3 h 4"/>
                <a:gd name="T32" fmla="*/ 8 w 13"/>
                <a:gd name="T33" fmla="*/ 3 h 4"/>
                <a:gd name="T34" fmla="*/ 8 w 13"/>
                <a:gd name="T35" fmla="*/ 3 h 4"/>
                <a:gd name="T36" fmla="*/ 8 w 13"/>
                <a:gd name="T37" fmla="*/ 3 h 4"/>
                <a:gd name="T38" fmla="*/ 8 w 13"/>
                <a:gd name="T39" fmla="*/ 3 h 4"/>
                <a:gd name="T40" fmla="*/ 7 w 13"/>
                <a:gd name="T41" fmla="*/ 3 h 4"/>
                <a:gd name="T42" fmla="*/ 7 w 13"/>
                <a:gd name="T43" fmla="*/ 2 h 4"/>
                <a:gd name="T44" fmla="*/ 7 w 13"/>
                <a:gd name="T45" fmla="*/ 2 h 4"/>
                <a:gd name="T46" fmla="*/ 7 w 13"/>
                <a:gd name="T47" fmla="*/ 2 h 4"/>
                <a:gd name="T48" fmla="*/ 7 w 13"/>
                <a:gd name="T49" fmla="*/ 2 h 4"/>
                <a:gd name="T50" fmla="*/ 6 w 13"/>
                <a:gd name="T51" fmla="*/ 2 h 4"/>
                <a:gd name="T52" fmla="*/ 6 w 13"/>
                <a:gd name="T53" fmla="*/ 2 h 4"/>
                <a:gd name="T54" fmla="*/ 6 w 13"/>
                <a:gd name="T55" fmla="*/ 2 h 4"/>
                <a:gd name="T56" fmla="*/ 5 w 13"/>
                <a:gd name="T57" fmla="*/ 2 h 4"/>
                <a:gd name="T58" fmla="*/ 5 w 13"/>
                <a:gd name="T59" fmla="*/ 2 h 4"/>
                <a:gd name="T60" fmla="*/ 5 w 13"/>
                <a:gd name="T61" fmla="*/ 1 h 4"/>
                <a:gd name="T62" fmla="*/ 5 w 13"/>
                <a:gd name="T63" fmla="*/ 1 h 4"/>
                <a:gd name="T64" fmla="*/ 4 w 13"/>
                <a:gd name="T65" fmla="*/ 1 h 4"/>
                <a:gd name="T66" fmla="*/ 4 w 13"/>
                <a:gd name="T67" fmla="*/ 1 h 4"/>
                <a:gd name="T68" fmla="*/ 4 w 13"/>
                <a:gd name="T69" fmla="*/ 1 h 4"/>
                <a:gd name="T70" fmla="*/ 4 w 13"/>
                <a:gd name="T71" fmla="*/ 1 h 4"/>
                <a:gd name="T72" fmla="*/ 4 w 13"/>
                <a:gd name="T73" fmla="*/ 1 h 4"/>
                <a:gd name="T74" fmla="*/ 3 w 13"/>
                <a:gd name="T75" fmla="*/ 1 h 4"/>
                <a:gd name="T76" fmla="*/ 3 w 13"/>
                <a:gd name="T77" fmla="*/ 1 h 4"/>
                <a:gd name="T78" fmla="*/ 3 w 13"/>
                <a:gd name="T79" fmla="*/ 1 h 4"/>
                <a:gd name="T80" fmla="*/ 3 w 13"/>
                <a:gd name="T81" fmla="*/ 1 h 4"/>
                <a:gd name="T82" fmla="*/ 2 w 13"/>
                <a:gd name="T83" fmla="*/ 0 h 4"/>
                <a:gd name="T84" fmla="*/ 2 w 13"/>
                <a:gd name="T85" fmla="*/ 0 h 4"/>
                <a:gd name="T86" fmla="*/ 2 w 13"/>
                <a:gd name="T87" fmla="*/ 0 h 4"/>
                <a:gd name="T88" fmla="*/ 1 w 13"/>
                <a:gd name="T89" fmla="*/ 0 h 4"/>
                <a:gd name="T90" fmla="*/ 1 w 13"/>
                <a:gd name="T91" fmla="*/ 0 h 4"/>
                <a:gd name="T92" fmla="*/ 1 w 13"/>
                <a:gd name="T93" fmla="*/ 0 h 4"/>
                <a:gd name="T94" fmla="*/ 1 w 13"/>
                <a:gd name="T95" fmla="*/ 0 h 4"/>
                <a:gd name="T96" fmla="*/ 1 w 13"/>
                <a:gd name="T97" fmla="*/ 0 h 4"/>
                <a:gd name="T98" fmla="*/ 0 w 13"/>
                <a:gd name="T99" fmla="*/ 0 h 4"/>
                <a:gd name="T100" fmla="*/ 0 w 13"/>
                <a:gd name="T101" fmla="*/ 0 h 4"/>
                <a:gd name="T102" fmla="*/ 0 w 13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3" name="Freeform 3369"/>
            <p:cNvSpPr>
              <a:spLocks/>
            </p:cNvSpPr>
            <p:nvPr/>
          </p:nvSpPr>
          <p:spPr bwMode="auto">
            <a:xfrm>
              <a:off x="4836959" y="6066301"/>
              <a:ext cx="11811" cy="590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12 w 12"/>
                <a:gd name="T5" fmla="*/ 5 h 6"/>
                <a:gd name="T6" fmla="*/ 11 w 12"/>
                <a:gd name="T7" fmla="*/ 5 h 6"/>
                <a:gd name="T8" fmla="*/ 11 w 12"/>
                <a:gd name="T9" fmla="*/ 5 h 6"/>
                <a:gd name="T10" fmla="*/ 11 w 12"/>
                <a:gd name="T11" fmla="*/ 5 h 6"/>
                <a:gd name="T12" fmla="*/ 11 w 12"/>
                <a:gd name="T13" fmla="*/ 5 h 6"/>
                <a:gd name="T14" fmla="*/ 10 w 12"/>
                <a:gd name="T15" fmla="*/ 5 h 6"/>
                <a:gd name="T16" fmla="*/ 10 w 12"/>
                <a:gd name="T17" fmla="*/ 5 h 6"/>
                <a:gd name="T18" fmla="*/ 10 w 12"/>
                <a:gd name="T19" fmla="*/ 5 h 6"/>
                <a:gd name="T20" fmla="*/ 10 w 12"/>
                <a:gd name="T21" fmla="*/ 4 h 6"/>
                <a:gd name="T22" fmla="*/ 9 w 12"/>
                <a:gd name="T23" fmla="*/ 4 h 6"/>
                <a:gd name="T24" fmla="*/ 9 w 12"/>
                <a:gd name="T25" fmla="*/ 4 h 6"/>
                <a:gd name="T26" fmla="*/ 9 w 12"/>
                <a:gd name="T27" fmla="*/ 4 h 6"/>
                <a:gd name="T28" fmla="*/ 9 w 12"/>
                <a:gd name="T29" fmla="*/ 4 h 6"/>
                <a:gd name="T30" fmla="*/ 8 w 12"/>
                <a:gd name="T31" fmla="*/ 4 h 6"/>
                <a:gd name="T32" fmla="*/ 8 w 12"/>
                <a:gd name="T33" fmla="*/ 4 h 6"/>
                <a:gd name="T34" fmla="*/ 8 w 12"/>
                <a:gd name="T35" fmla="*/ 4 h 6"/>
                <a:gd name="T36" fmla="*/ 8 w 12"/>
                <a:gd name="T37" fmla="*/ 4 h 6"/>
                <a:gd name="T38" fmla="*/ 7 w 12"/>
                <a:gd name="T39" fmla="*/ 4 h 6"/>
                <a:gd name="T40" fmla="*/ 7 w 12"/>
                <a:gd name="T41" fmla="*/ 3 h 6"/>
                <a:gd name="T42" fmla="*/ 7 w 12"/>
                <a:gd name="T43" fmla="*/ 3 h 6"/>
                <a:gd name="T44" fmla="*/ 7 w 12"/>
                <a:gd name="T45" fmla="*/ 3 h 6"/>
                <a:gd name="T46" fmla="*/ 6 w 12"/>
                <a:gd name="T47" fmla="*/ 3 h 6"/>
                <a:gd name="T48" fmla="*/ 6 w 12"/>
                <a:gd name="T49" fmla="*/ 3 h 6"/>
                <a:gd name="T50" fmla="*/ 6 w 12"/>
                <a:gd name="T51" fmla="*/ 3 h 6"/>
                <a:gd name="T52" fmla="*/ 6 w 12"/>
                <a:gd name="T53" fmla="*/ 3 h 6"/>
                <a:gd name="T54" fmla="*/ 5 w 12"/>
                <a:gd name="T55" fmla="*/ 3 h 6"/>
                <a:gd name="T56" fmla="*/ 5 w 12"/>
                <a:gd name="T57" fmla="*/ 3 h 6"/>
                <a:gd name="T58" fmla="*/ 5 w 12"/>
                <a:gd name="T59" fmla="*/ 3 h 6"/>
                <a:gd name="T60" fmla="*/ 5 w 12"/>
                <a:gd name="T61" fmla="*/ 2 h 6"/>
                <a:gd name="T62" fmla="*/ 5 w 12"/>
                <a:gd name="T63" fmla="*/ 2 h 6"/>
                <a:gd name="T64" fmla="*/ 4 w 12"/>
                <a:gd name="T65" fmla="*/ 2 h 6"/>
                <a:gd name="T66" fmla="*/ 4 w 12"/>
                <a:gd name="T67" fmla="*/ 2 h 6"/>
                <a:gd name="T68" fmla="*/ 4 w 12"/>
                <a:gd name="T69" fmla="*/ 2 h 6"/>
                <a:gd name="T70" fmla="*/ 3 w 12"/>
                <a:gd name="T71" fmla="*/ 2 h 6"/>
                <a:gd name="T72" fmla="*/ 3 w 12"/>
                <a:gd name="T73" fmla="*/ 2 h 6"/>
                <a:gd name="T74" fmla="*/ 3 w 12"/>
                <a:gd name="T75" fmla="*/ 2 h 6"/>
                <a:gd name="T76" fmla="*/ 3 w 12"/>
                <a:gd name="T77" fmla="*/ 1 h 6"/>
                <a:gd name="T78" fmla="*/ 3 w 12"/>
                <a:gd name="T79" fmla="*/ 1 h 6"/>
                <a:gd name="T80" fmla="*/ 2 w 12"/>
                <a:gd name="T81" fmla="*/ 1 h 6"/>
                <a:gd name="T82" fmla="*/ 2 w 12"/>
                <a:gd name="T83" fmla="*/ 1 h 6"/>
                <a:gd name="T84" fmla="*/ 2 w 12"/>
                <a:gd name="T85" fmla="*/ 1 h 6"/>
                <a:gd name="T86" fmla="*/ 2 w 12"/>
                <a:gd name="T87" fmla="*/ 1 h 6"/>
                <a:gd name="T88" fmla="*/ 1 w 12"/>
                <a:gd name="T89" fmla="*/ 1 h 6"/>
                <a:gd name="T90" fmla="*/ 1 w 12"/>
                <a:gd name="T91" fmla="*/ 1 h 6"/>
                <a:gd name="T92" fmla="*/ 1 w 12"/>
                <a:gd name="T93" fmla="*/ 1 h 6"/>
                <a:gd name="T94" fmla="*/ 0 w 12"/>
                <a:gd name="T95" fmla="*/ 1 h 6"/>
                <a:gd name="T96" fmla="*/ 0 w 12"/>
                <a:gd name="T97" fmla="*/ 0 h 6"/>
                <a:gd name="T98" fmla="*/ 0 w 12"/>
                <a:gd name="T99" fmla="*/ 0 h 6"/>
                <a:gd name="T100" fmla="*/ 0 w 12"/>
                <a:gd name="T101" fmla="*/ 0 h 6"/>
                <a:gd name="T102" fmla="*/ 0 w 12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4" name="Freeform 3370"/>
            <p:cNvSpPr>
              <a:spLocks/>
            </p:cNvSpPr>
            <p:nvPr/>
          </p:nvSpPr>
          <p:spPr bwMode="auto">
            <a:xfrm>
              <a:off x="4824163" y="6061380"/>
              <a:ext cx="12796" cy="4922"/>
            </a:xfrm>
            <a:custGeom>
              <a:avLst/>
              <a:gdLst>
                <a:gd name="T0" fmla="*/ 13 w 13"/>
                <a:gd name="T1" fmla="*/ 5 h 5"/>
                <a:gd name="T2" fmla="*/ 13 w 13"/>
                <a:gd name="T3" fmla="*/ 5 h 5"/>
                <a:gd name="T4" fmla="*/ 12 w 13"/>
                <a:gd name="T5" fmla="*/ 5 h 5"/>
                <a:gd name="T6" fmla="*/ 12 w 13"/>
                <a:gd name="T7" fmla="*/ 5 h 5"/>
                <a:gd name="T8" fmla="*/ 12 w 13"/>
                <a:gd name="T9" fmla="*/ 5 h 5"/>
                <a:gd name="T10" fmla="*/ 12 w 13"/>
                <a:gd name="T11" fmla="*/ 5 h 5"/>
                <a:gd name="T12" fmla="*/ 11 w 13"/>
                <a:gd name="T13" fmla="*/ 5 h 5"/>
                <a:gd name="T14" fmla="*/ 11 w 13"/>
                <a:gd name="T15" fmla="*/ 5 h 5"/>
                <a:gd name="T16" fmla="*/ 11 w 13"/>
                <a:gd name="T17" fmla="*/ 4 h 5"/>
                <a:gd name="T18" fmla="*/ 10 w 13"/>
                <a:gd name="T19" fmla="*/ 4 h 5"/>
                <a:gd name="T20" fmla="*/ 10 w 13"/>
                <a:gd name="T21" fmla="*/ 4 h 5"/>
                <a:gd name="T22" fmla="*/ 10 w 13"/>
                <a:gd name="T23" fmla="*/ 4 h 5"/>
                <a:gd name="T24" fmla="*/ 10 w 13"/>
                <a:gd name="T25" fmla="*/ 4 h 5"/>
                <a:gd name="T26" fmla="*/ 10 w 13"/>
                <a:gd name="T27" fmla="*/ 4 h 5"/>
                <a:gd name="T28" fmla="*/ 9 w 13"/>
                <a:gd name="T29" fmla="*/ 4 h 5"/>
                <a:gd name="T30" fmla="*/ 9 w 13"/>
                <a:gd name="T31" fmla="*/ 4 h 5"/>
                <a:gd name="T32" fmla="*/ 9 w 13"/>
                <a:gd name="T33" fmla="*/ 3 h 5"/>
                <a:gd name="T34" fmla="*/ 9 w 13"/>
                <a:gd name="T35" fmla="*/ 3 h 5"/>
                <a:gd name="T36" fmla="*/ 8 w 13"/>
                <a:gd name="T37" fmla="*/ 3 h 5"/>
                <a:gd name="T38" fmla="*/ 8 w 13"/>
                <a:gd name="T39" fmla="*/ 3 h 5"/>
                <a:gd name="T40" fmla="*/ 8 w 13"/>
                <a:gd name="T41" fmla="*/ 3 h 5"/>
                <a:gd name="T42" fmla="*/ 8 w 13"/>
                <a:gd name="T43" fmla="*/ 3 h 5"/>
                <a:gd name="T44" fmla="*/ 8 w 13"/>
                <a:gd name="T45" fmla="*/ 3 h 5"/>
                <a:gd name="T46" fmla="*/ 7 w 13"/>
                <a:gd name="T47" fmla="*/ 3 h 5"/>
                <a:gd name="T48" fmla="*/ 7 w 13"/>
                <a:gd name="T49" fmla="*/ 3 h 5"/>
                <a:gd name="T50" fmla="*/ 7 w 13"/>
                <a:gd name="T51" fmla="*/ 2 h 5"/>
                <a:gd name="T52" fmla="*/ 6 w 13"/>
                <a:gd name="T53" fmla="*/ 2 h 5"/>
                <a:gd name="T54" fmla="*/ 6 w 13"/>
                <a:gd name="T55" fmla="*/ 2 h 5"/>
                <a:gd name="T56" fmla="*/ 6 w 13"/>
                <a:gd name="T57" fmla="*/ 2 h 5"/>
                <a:gd name="T58" fmla="*/ 6 w 13"/>
                <a:gd name="T59" fmla="*/ 2 h 5"/>
                <a:gd name="T60" fmla="*/ 5 w 13"/>
                <a:gd name="T61" fmla="*/ 2 h 5"/>
                <a:gd name="T62" fmla="*/ 5 w 13"/>
                <a:gd name="T63" fmla="*/ 2 h 5"/>
                <a:gd name="T64" fmla="*/ 5 w 13"/>
                <a:gd name="T65" fmla="*/ 2 h 5"/>
                <a:gd name="T66" fmla="*/ 5 w 13"/>
                <a:gd name="T67" fmla="*/ 2 h 5"/>
                <a:gd name="T68" fmla="*/ 5 w 13"/>
                <a:gd name="T69" fmla="*/ 2 h 5"/>
                <a:gd name="T70" fmla="*/ 4 w 13"/>
                <a:gd name="T71" fmla="*/ 1 h 5"/>
                <a:gd name="T72" fmla="*/ 4 w 13"/>
                <a:gd name="T73" fmla="*/ 1 h 5"/>
                <a:gd name="T74" fmla="*/ 4 w 13"/>
                <a:gd name="T75" fmla="*/ 1 h 5"/>
                <a:gd name="T76" fmla="*/ 3 w 13"/>
                <a:gd name="T77" fmla="*/ 1 h 5"/>
                <a:gd name="T78" fmla="*/ 3 w 13"/>
                <a:gd name="T79" fmla="*/ 1 h 5"/>
                <a:gd name="T80" fmla="*/ 3 w 13"/>
                <a:gd name="T81" fmla="*/ 1 h 5"/>
                <a:gd name="T82" fmla="*/ 3 w 13"/>
                <a:gd name="T83" fmla="*/ 1 h 5"/>
                <a:gd name="T84" fmla="*/ 3 w 13"/>
                <a:gd name="T85" fmla="*/ 1 h 5"/>
                <a:gd name="T86" fmla="*/ 2 w 13"/>
                <a:gd name="T87" fmla="*/ 1 h 5"/>
                <a:gd name="T88" fmla="*/ 2 w 13"/>
                <a:gd name="T89" fmla="*/ 0 h 5"/>
                <a:gd name="T90" fmla="*/ 2 w 13"/>
                <a:gd name="T91" fmla="*/ 0 h 5"/>
                <a:gd name="T92" fmla="*/ 2 w 13"/>
                <a:gd name="T93" fmla="*/ 0 h 5"/>
                <a:gd name="T94" fmla="*/ 1 w 13"/>
                <a:gd name="T95" fmla="*/ 0 h 5"/>
                <a:gd name="T96" fmla="*/ 1 w 13"/>
                <a:gd name="T97" fmla="*/ 0 h 5"/>
                <a:gd name="T98" fmla="*/ 1 w 13"/>
                <a:gd name="T99" fmla="*/ 0 h 5"/>
                <a:gd name="T100" fmla="*/ 0 w 13"/>
                <a:gd name="T101" fmla="*/ 0 h 5"/>
                <a:gd name="T102" fmla="*/ 0 w 13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5" name="Freeform 3371"/>
            <p:cNvSpPr>
              <a:spLocks/>
            </p:cNvSpPr>
            <p:nvPr/>
          </p:nvSpPr>
          <p:spPr bwMode="auto">
            <a:xfrm>
              <a:off x="4812352" y="6055474"/>
              <a:ext cx="11811" cy="590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12 w 12"/>
                <a:gd name="T5" fmla="*/ 5 h 6"/>
                <a:gd name="T6" fmla="*/ 12 w 12"/>
                <a:gd name="T7" fmla="*/ 5 h 6"/>
                <a:gd name="T8" fmla="*/ 12 w 12"/>
                <a:gd name="T9" fmla="*/ 5 h 6"/>
                <a:gd name="T10" fmla="*/ 11 w 12"/>
                <a:gd name="T11" fmla="*/ 5 h 6"/>
                <a:gd name="T12" fmla="*/ 11 w 12"/>
                <a:gd name="T13" fmla="*/ 5 h 6"/>
                <a:gd name="T14" fmla="*/ 11 w 12"/>
                <a:gd name="T15" fmla="*/ 5 h 6"/>
                <a:gd name="T16" fmla="*/ 11 w 12"/>
                <a:gd name="T17" fmla="*/ 5 h 6"/>
                <a:gd name="T18" fmla="*/ 10 w 12"/>
                <a:gd name="T19" fmla="*/ 5 h 6"/>
                <a:gd name="T20" fmla="*/ 10 w 12"/>
                <a:gd name="T21" fmla="*/ 5 h 6"/>
                <a:gd name="T22" fmla="*/ 10 w 12"/>
                <a:gd name="T23" fmla="*/ 4 h 6"/>
                <a:gd name="T24" fmla="*/ 10 w 12"/>
                <a:gd name="T25" fmla="*/ 4 h 6"/>
                <a:gd name="T26" fmla="*/ 10 w 12"/>
                <a:gd name="T27" fmla="*/ 4 h 6"/>
                <a:gd name="T28" fmla="*/ 9 w 12"/>
                <a:gd name="T29" fmla="*/ 4 h 6"/>
                <a:gd name="T30" fmla="*/ 9 w 12"/>
                <a:gd name="T31" fmla="*/ 4 h 6"/>
                <a:gd name="T32" fmla="*/ 9 w 12"/>
                <a:gd name="T33" fmla="*/ 4 h 6"/>
                <a:gd name="T34" fmla="*/ 8 w 12"/>
                <a:gd name="T35" fmla="*/ 4 h 6"/>
                <a:gd name="T36" fmla="*/ 8 w 12"/>
                <a:gd name="T37" fmla="*/ 4 h 6"/>
                <a:gd name="T38" fmla="*/ 8 w 12"/>
                <a:gd name="T39" fmla="*/ 4 h 6"/>
                <a:gd name="T40" fmla="*/ 8 w 12"/>
                <a:gd name="T41" fmla="*/ 3 h 6"/>
                <a:gd name="T42" fmla="*/ 8 w 12"/>
                <a:gd name="T43" fmla="*/ 3 h 6"/>
                <a:gd name="T44" fmla="*/ 7 w 12"/>
                <a:gd name="T45" fmla="*/ 3 h 6"/>
                <a:gd name="T46" fmla="*/ 7 w 12"/>
                <a:gd name="T47" fmla="*/ 3 h 6"/>
                <a:gd name="T48" fmla="*/ 7 w 12"/>
                <a:gd name="T49" fmla="*/ 3 h 6"/>
                <a:gd name="T50" fmla="*/ 7 w 12"/>
                <a:gd name="T51" fmla="*/ 3 h 6"/>
                <a:gd name="T52" fmla="*/ 6 w 12"/>
                <a:gd name="T53" fmla="*/ 3 h 6"/>
                <a:gd name="T54" fmla="*/ 6 w 12"/>
                <a:gd name="T55" fmla="*/ 2 h 6"/>
                <a:gd name="T56" fmla="*/ 6 w 12"/>
                <a:gd name="T57" fmla="*/ 2 h 6"/>
                <a:gd name="T58" fmla="*/ 5 w 12"/>
                <a:gd name="T59" fmla="*/ 2 h 6"/>
                <a:gd name="T60" fmla="*/ 5 w 12"/>
                <a:gd name="T61" fmla="*/ 2 h 6"/>
                <a:gd name="T62" fmla="*/ 5 w 12"/>
                <a:gd name="T63" fmla="*/ 2 h 6"/>
                <a:gd name="T64" fmla="*/ 5 w 12"/>
                <a:gd name="T65" fmla="*/ 2 h 6"/>
                <a:gd name="T66" fmla="*/ 5 w 12"/>
                <a:gd name="T67" fmla="*/ 2 h 6"/>
                <a:gd name="T68" fmla="*/ 4 w 12"/>
                <a:gd name="T69" fmla="*/ 2 h 6"/>
                <a:gd name="T70" fmla="*/ 4 w 12"/>
                <a:gd name="T71" fmla="*/ 2 h 6"/>
                <a:gd name="T72" fmla="*/ 4 w 12"/>
                <a:gd name="T73" fmla="*/ 1 h 6"/>
                <a:gd name="T74" fmla="*/ 4 w 12"/>
                <a:gd name="T75" fmla="*/ 1 h 6"/>
                <a:gd name="T76" fmla="*/ 3 w 12"/>
                <a:gd name="T77" fmla="*/ 1 h 6"/>
                <a:gd name="T78" fmla="*/ 3 w 12"/>
                <a:gd name="T79" fmla="*/ 1 h 6"/>
                <a:gd name="T80" fmla="*/ 3 w 12"/>
                <a:gd name="T81" fmla="*/ 1 h 6"/>
                <a:gd name="T82" fmla="*/ 3 w 12"/>
                <a:gd name="T83" fmla="*/ 1 h 6"/>
                <a:gd name="T84" fmla="*/ 2 w 12"/>
                <a:gd name="T85" fmla="*/ 1 h 6"/>
                <a:gd name="T86" fmla="*/ 2 w 12"/>
                <a:gd name="T87" fmla="*/ 1 h 6"/>
                <a:gd name="T88" fmla="*/ 2 w 12"/>
                <a:gd name="T89" fmla="*/ 1 h 6"/>
                <a:gd name="T90" fmla="*/ 2 w 12"/>
                <a:gd name="T91" fmla="*/ 0 h 6"/>
                <a:gd name="T92" fmla="*/ 1 w 12"/>
                <a:gd name="T93" fmla="*/ 0 h 6"/>
                <a:gd name="T94" fmla="*/ 1 w 12"/>
                <a:gd name="T95" fmla="*/ 0 h 6"/>
                <a:gd name="T96" fmla="*/ 1 w 12"/>
                <a:gd name="T97" fmla="*/ 0 h 6"/>
                <a:gd name="T98" fmla="*/ 1 w 12"/>
                <a:gd name="T99" fmla="*/ 0 h 6"/>
                <a:gd name="T100" fmla="*/ 1 w 12"/>
                <a:gd name="T101" fmla="*/ 0 h 6"/>
                <a:gd name="T102" fmla="*/ 0 w 12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6" name="Freeform 3372"/>
            <p:cNvSpPr>
              <a:spLocks/>
            </p:cNvSpPr>
            <p:nvPr/>
          </p:nvSpPr>
          <p:spPr bwMode="auto">
            <a:xfrm>
              <a:off x="4800541" y="6048584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6 h 7"/>
                <a:gd name="T6" fmla="*/ 12 w 13"/>
                <a:gd name="T7" fmla="*/ 6 h 7"/>
                <a:gd name="T8" fmla="*/ 12 w 13"/>
                <a:gd name="T9" fmla="*/ 6 h 7"/>
                <a:gd name="T10" fmla="*/ 11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0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9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8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7 w 13"/>
                <a:gd name="T43" fmla="*/ 4 h 7"/>
                <a:gd name="T44" fmla="*/ 7 w 13"/>
                <a:gd name="T45" fmla="*/ 4 h 7"/>
                <a:gd name="T46" fmla="*/ 7 w 13"/>
                <a:gd name="T47" fmla="*/ 4 h 7"/>
                <a:gd name="T48" fmla="*/ 7 w 13"/>
                <a:gd name="T49" fmla="*/ 4 h 7"/>
                <a:gd name="T50" fmla="*/ 6 w 13"/>
                <a:gd name="T51" fmla="*/ 4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5 w 13"/>
                <a:gd name="T61" fmla="*/ 3 h 7"/>
                <a:gd name="T62" fmla="*/ 5 w 13"/>
                <a:gd name="T63" fmla="*/ 3 h 7"/>
                <a:gd name="T64" fmla="*/ 5 w 13"/>
                <a:gd name="T65" fmla="*/ 3 h 7"/>
                <a:gd name="T66" fmla="*/ 4 w 13"/>
                <a:gd name="T67" fmla="*/ 3 h 7"/>
                <a:gd name="T68" fmla="*/ 4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3 w 13"/>
                <a:gd name="T77" fmla="*/ 2 h 7"/>
                <a:gd name="T78" fmla="*/ 3 w 13"/>
                <a:gd name="T79" fmla="*/ 2 h 7"/>
                <a:gd name="T80" fmla="*/ 3 w 13"/>
                <a:gd name="T81" fmla="*/ 2 h 7"/>
                <a:gd name="T82" fmla="*/ 3 w 13"/>
                <a:gd name="T83" fmla="*/ 2 h 7"/>
                <a:gd name="T84" fmla="*/ 2 w 13"/>
                <a:gd name="T85" fmla="*/ 2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1 h 7"/>
                <a:gd name="T92" fmla="*/ 2 w 13"/>
                <a:gd name="T93" fmla="*/ 1 h 7"/>
                <a:gd name="T94" fmla="*/ 1 w 13"/>
                <a:gd name="T95" fmla="*/ 1 h 7"/>
                <a:gd name="T96" fmla="*/ 1 w 13"/>
                <a:gd name="T97" fmla="*/ 1 h 7"/>
                <a:gd name="T98" fmla="*/ 1 w 13"/>
                <a:gd name="T99" fmla="*/ 1 h 7"/>
                <a:gd name="T100" fmla="*/ 0 w 13"/>
                <a:gd name="T101" fmla="*/ 1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7" name="Freeform 3373"/>
            <p:cNvSpPr>
              <a:spLocks/>
            </p:cNvSpPr>
            <p:nvPr/>
          </p:nvSpPr>
          <p:spPr bwMode="auto">
            <a:xfrm>
              <a:off x="4788730" y="6042679"/>
              <a:ext cx="11811" cy="6890"/>
            </a:xfrm>
            <a:custGeom>
              <a:avLst/>
              <a:gdLst>
                <a:gd name="T0" fmla="*/ 12 w 12"/>
                <a:gd name="T1" fmla="*/ 7 h 7"/>
                <a:gd name="T2" fmla="*/ 12 w 12"/>
                <a:gd name="T3" fmla="*/ 6 h 7"/>
                <a:gd name="T4" fmla="*/ 12 w 12"/>
                <a:gd name="T5" fmla="*/ 6 h 7"/>
                <a:gd name="T6" fmla="*/ 12 w 12"/>
                <a:gd name="T7" fmla="*/ 6 h 7"/>
                <a:gd name="T8" fmla="*/ 12 w 12"/>
                <a:gd name="T9" fmla="*/ 6 h 7"/>
                <a:gd name="T10" fmla="*/ 11 w 12"/>
                <a:gd name="T11" fmla="*/ 6 h 7"/>
                <a:gd name="T12" fmla="*/ 11 w 12"/>
                <a:gd name="T13" fmla="*/ 6 h 7"/>
                <a:gd name="T14" fmla="*/ 11 w 12"/>
                <a:gd name="T15" fmla="*/ 6 h 7"/>
                <a:gd name="T16" fmla="*/ 11 w 12"/>
                <a:gd name="T17" fmla="*/ 5 h 7"/>
                <a:gd name="T18" fmla="*/ 10 w 12"/>
                <a:gd name="T19" fmla="*/ 5 h 7"/>
                <a:gd name="T20" fmla="*/ 10 w 12"/>
                <a:gd name="T21" fmla="*/ 5 h 7"/>
                <a:gd name="T22" fmla="*/ 10 w 12"/>
                <a:gd name="T23" fmla="*/ 5 h 7"/>
                <a:gd name="T24" fmla="*/ 9 w 12"/>
                <a:gd name="T25" fmla="*/ 5 h 7"/>
                <a:gd name="T26" fmla="*/ 9 w 12"/>
                <a:gd name="T27" fmla="*/ 5 h 7"/>
                <a:gd name="T28" fmla="*/ 9 w 12"/>
                <a:gd name="T29" fmla="*/ 5 h 7"/>
                <a:gd name="T30" fmla="*/ 9 w 12"/>
                <a:gd name="T31" fmla="*/ 5 h 7"/>
                <a:gd name="T32" fmla="*/ 9 w 12"/>
                <a:gd name="T33" fmla="*/ 4 h 7"/>
                <a:gd name="T34" fmla="*/ 8 w 12"/>
                <a:gd name="T35" fmla="*/ 4 h 7"/>
                <a:gd name="T36" fmla="*/ 8 w 12"/>
                <a:gd name="T37" fmla="*/ 4 h 7"/>
                <a:gd name="T38" fmla="*/ 8 w 12"/>
                <a:gd name="T39" fmla="*/ 4 h 7"/>
                <a:gd name="T40" fmla="*/ 8 w 12"/>
                <a:gd name="T41" fmla="*/ 4 h 7"/>
                <a:gd name="T42" fmla="*/ 7 w 12"/>
                <a:gd name="T43" fmla="*/ 4 h 7"/>
                <a:gd name="T44" fmla="*/ 7 w 12"/>
                <a:gd name="T45" fmla="*/ 4 h 7"/>
                <a:gd name="T46" fmla="*/ 7 w 12"/>
                <a:gd name="T47" fmla="*/ 4 h 7"/>
                <a:gd name="T48" fmla="*/ 7 w 12"/>
                <a:gd name="T49" fmla="*/ 3 h 7"/>
                <a:gd name="T50" fmla="*/ 6 w 12"/>
                <a:gd name="T51" fmla="*/ 3 h 7"/>
                <a:gd name="T52" fmla="*/ 6 w 12"/>
                <a:gd name="T53" fmla="*/ 3 h 7"/>
                <a:gd name="T54" fmla="*/ 6 w 12"/>
                <a:gd name="T55" fmla="*/ 3 h 7"/>
                <a:gd name="T56" fmla="*/ 6 w 12"/>
                <a:gd name="T57" fmla="*/ 3 h 7"/>
                <a:gd name="T58" fmla="*/ 5 w 12"/>
                <a:gd name="T59" fmla="*/ 3 h 7"/>
                <a:gd name="T60" fmla="*/ 5 w 12"/>
                <a:gd name="T61" fmla="*/ 2 h 7"/>
                <a:gd name="T62" fmla="*/ 5 w 12"/>
                <a:gd name="T63" fmla="*/ 2 h 7"/>
                <a:gd name="T64" fmla="*/ 5 w 12"/>
                <a:gd name="T65" fmla="*/ 2 h 7"/>
                <a:gd name="T66" fmla="*/ 5 w 12"/>
                <a:gd name="T67" fmla="*/ 2 h 7"/>
                <a:gd name="T68" fmla="*/ 4 w 12"/>
                <a:gd name="T69" fmla="*/ 2 h 7"/>
                <a:gd name="T70" fmla="*/ 4 w 12"/>
                <a:gd name="T71" fmla="*/ 2 h 7"/>
                <a:gd name="T72" fmla="*/ 4 w 12"/>
                <a:gd name="T73" fmla="*/ 2 h 7"/>
                <a:gd name="T74" fmla="*/ 4 w 12"/>
                <a:gd name="T75" fmla="*/ 2 h 7"/>
                <a:gd name="T76" fmla="*/ 3 w 12"/>
                <a:gd name="T77" fmla="*/ 2 h 7"/>
                <a:gd name="T78" fmla="*/ 3 w 12"/>
                <a:gd name="T79" fmla="*/ 1 h 7"/>
                <a:gd name="T80" fmla="*/ 3 w 12"/>
                <a:gd name="T81" fmla="*/ 1 h 7"/>
                <a:gd name="T82" fmla="*/ 3 w 12"/>
                <a:gd name="T83" fmla="*/ 1 h 7"/>
                <a:gd name="T84" fmla="*/ 2 w 12"/>
                <a:gd name="T85" fmla="*/ 1 h 7"/>
                <a:gd name="T86" fmla="*/ 2 w 12"/>
                <a:gd name="T87" fmla="*/ 1 h 7"/>
                <a:gd name="T88" fmla="*/ 2 w 12"/>
                <a:gd name="T89" fmla="*/ 1 h 7"/>
                <a:gd name="T90" fmla="*/ 2 w 12"/>
                <a:gd name="T91" fmla="*/ 1 h 7"/>
                <a:gd name="T92" fmla="*/ 1 w 12"/>
                <a:gd name="T93" fmla="*/ 1 h 7"/>
                <a:gd name="T94" fmla="*/ 1 w 12"/>
                <a:gd name="T95" fmla="*/ 0 h 7"/>
                <a:gd name="T96" fmla="*/ 1 w 12"/>
                <a:gd name="T97" fmla="*/ 0 h 7"/>
                <a:gd name="T98" fmla="*/ 1 w 12"/>
                <a:gd name="T99" fmla="*/ 0 h 7"/>
                <a:gd name="T100" fmla="*/ 1 w 12"/>
                <a:gd name="T101" fmla="*/ 0 h 7"/>
                <a:gd name="T102" fmla="*/ 0 w 12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8" name="Freeform 3374"/>
            <p:cNvSpPr>
              <a:spLocks/>
            </p:cNvSpPr>
            <p:nvPr/>
          </p:nvSpPr>
          <p:spPr bwMode="auto">
            <a:xfrm>
              <a:off x="4776919" y="6035789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7 h 7"/>
                <a:gd name="T6" fmla="*/ 12 w 13"/>
                <a:gd name="T7" fmla="*/ 6 h 7"/>
                <a:gd name="T8" fmla="*/ 11 w 13"/>
                <a:gd name="T9" fmla="*/ 6 h 7"/>
                <a:gd name="T10" fmla="*/ 11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1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9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8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7 w 13"/>
                <a:gd name="T43" fmla="*/ 4 h 7"/>
                <a:gd name="T44" fmla="*/ 7 w 13"/>
                <a:gd name="T45" fmla="*/ 4 h 7"/>
                <a:gd name="T46" fmla="*/ 7 w 13"/>
                <a:gd name="T47" fmla="*/ 4 h 7"/>
                <a:gd name="T48" fmla="*/ 7 w 13"/>
                <a:gd name="T49" fmla="*/ 3 h 7"/>
                <a:gd name="T50" fmla="*/ 7 w 13"/>
                <a:gd name="T51" fmla="*/ 3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5 w 13"/>
                <a:gd name="T61" fmla="*/ 3 h 7"/>
                <a:gd name="T62" fmla="*/ 5 w 13"/>
                <a:gd name="T63" fmla="*/ 3 h 7"/>
                <a:gd name="T64" fmla="*/ 5 w 13"/>
                <a:gd name="T65" fmla="*/ 2 h 7"/>
                <a:gd name="T66" fmla="*/ 5 w 13"/>
                <a:gd name="T67" fmla="*/ 2 h 7"/>
                <a:gd name="T68" fmla="*/ 4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3 w 13"/>
                <a:gd name="T77" fmla="*/ 2 h 7"/>
                <a:gd name="T78" fmla="*/ 3 w 13"/>
                <a:gd name="T79" fmla="*/ 2 h 7"/>
                <a:gd name="T80" fmla="*/ 3 w 13"/>
                <a:gd name="T81" fmla="*/ 1 h 7"/>
                <a:gd name="T82" fmla="*/ 3 w 13"/>
                <a:gd name="T83" fmla="*/ 1 h 7"/>
                <a:gd name="T84" fmla="*/ 3 w 13"/>
                <a:gd name="T85" fmla="*/ 1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1 h 7"/>
                <a:gd name="T92" fmla="*/ 1 w 13"/>
                <a:gd name="T93" fmla="*/ 1 h 7"/>
                <a:gd name="T94" fmla="*/ 1 w 13"/>
                <a:gd name="T95" fmla="*/ 1 h 7"/>
                <a:gd name="T96" fmla="*/ 1 w 13"/>
                <a:gd name="T97" fmla="*/ 0 h 7"/>
                <a:gd name="T98" fmla="*/ 1 w 13"/>
                <a:gd name="T99" fmla="*/ 0 h 7"/>
                <a:gd name="T100" fmla="*/ 1 w 13"/>
                <a:gd name="T101" fmla="*/ 0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49" name="Freeform 3375"/>
            <p:cNvSpPr>
              <a:spLocks/>
            </p:cNvSpPr>
            <p:nvPr/>
          </p:nvSpPr>
          <p:spPr bwMode="auto">
            <a:xfrm>
              <a:off x="4765108" y="6028899"/>
              <a:ext cx="12796" cy="6890"/>
            </a:xfrm>
            <a:custGeom>
              <a:avLst/>
              <a:gdLst>
                <a:gd name="T0" fmla="*/ 13 w 13"/>
                <a:gd name="T1" fmla="*/ 7 h 7"/>
                <a:gd name="T2" fmla="*/ 12 w 13"/>
                <a:gd name="T3" fmla="*/ 7 h 7"/>
                <a:gd name="T4" fmla="*/ 12 w 13"/>
                <a:gd name="T5" fmla="*/ 7 h 7"/>
                <a:gd name="T6" fmla="*/ 12 w 13"/>
                <a:gd name="T7" fmla="*/ 7 h 7"/>
                <a:gd name="T8" fmla="*/ 12 w 13"/>
                <a:gd name="T9" fmla="*/ 6 h 7"/>
                <a:gd name="T10" fmla="*/ 12 w 13"/>
                <a:gd name="T11" fmla="*/ 6 h 7"/>
                <a:gd name="T12" fmla="*/ 11 w 13"/>
                <a:gd name="T13" fmla="*/ 6 h 7"/>
                <a:gd name="T14" fmla="*/ 11 w 13"/>
                <a:gd name="T15" fmla="*/ 6 h 7"/>
                <a:gd name="T16" fmla="*/ 11 w 13"/>
                <a:gd name="T17" fmla="*/ 6 h 7"/>
                <a:gd name="T18" fmla="*/ 10 w 13"/>
                <a:gd name="T19" fmla="*/ 6 h 7"/>
                <a:gd name="T20" fmla="*/ 10 w 13"/>
                <a:gd name="T21" fmla="*/ 6 h 7"/>
                <a:gd name="T22" fmla="*/ 10 w 13"/>
                <a:gd name="T23" fmla="*/ 5 h 7"/>
                <a:gd name="T24" fmla="*/ 10 w 13"/>
                <a:gd name="T25" fmla="*/ 5 h 7"/>
                <a:gd name="T26" fmla="*/ 10 w 13"/>
                <a:gd name="T27" fmla="*/ 5 h 7"/>
                <a:gd name="T28" fmla="*/ 9 w 13"/>
                <a:gd name="T29" fmla="*/ 5 h 7"/>
                <a:gd name="T30" fmla="*/ 9 w 13"/>
                <a:gd name="T31" fmla="*/ 5 h 7"/>
                <a:gd name="T32" fmla="*/ 9 w 13"/>
                <a:gd name="T33" fmla="*/ 5 h 7"/>
                <a:gd name="T34" fmla="*/ 9 w 13"/>
                <a:gd name="T35" fmla="*/ 5 h 7"/>
                <a:gd name="T36" fmla="*/ 8 w 13"/>
                <a:gd name="T37" fmla="*/ 5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8 w 13"/>
                <a:gd name="T45" fmla="*/ 4 h 7"/>
                <a:gd name="T46" fmla="*/ 7 w 13"/>
                <a:gd name="T47" fmla="*/ 4 h 7"/>
                <a:gd name="T48" fmla="*/ 7 w 13"/>
                <a:gd name="T49" fmla="*/ 3 h 7"/>
                <a:gd name="T50" fmla="*/ 7 w 13"/>
                <a:gd name="T51" fmla="*/ 3 h 7"/>
                <a:gd name="T52" fmla="*/ 6 w 13"/>
                <a:gd name="T53" fmla="*/ 3 h 7"/>
                <a:gd name="T54" fmla="*/ 6 w 13"/>
                <a:gd name="T55" fmla="*/ 3 h 7"/>
                <a:gd name="T56" fmla="*/ 6 w 13"/>
                <a:gd name="T57" fmla="*/ 3 h 7"/>
                <a:gd name="T58" fmla="*/ 6 w 13"/>
                <a:gd name="T59" fmla="*/ 3 h 7"/>
                <a:gd name="T60" fmla="*/ 6 w 13"/>
                <a:gd name="T61" fmla="*/ 3 h 7"/>
                <a:gd name="T62" fmla="*/ 5 w 13"/>
                <a:gd name="T63" fmla="*/ 3 h 7"/>
                <a:gd name="T64" fmla="*/ 5 w 13"/>
                <a:gd name="T65" fmla="*/ 2 h 7"/>
                <a:gd name="T66" fmla="*/ 5 w 13"/>
                <a:gd name="T67" fmla="*/ 2 h 7"/>
                <a:gd name="T68" fmla="*/ 5 w 13"/>
                <a:gd name="T69" fmla="*/ 2 h 7"/>
                <a:gd name="T70" fmla="*/ 4 w 13"/>
                <a:gd name="T71" fmla="*/ 2 h 7"/>
                <a:gd name="T72" fmla="*/ 4 w 13"/>
                <a:gd name="T73" fmla="*/ 2 h 7"/>
                <a:gd name="T74" fmla="*/ 4 w 13"/>
                <a:gd name="T75" fmla="*/ 2 h 7"/>
                <a:gd name="T76" fmla="*/ 4 w 13"/>
                <a:gd name="T77" fmla="*/ 2 h 7"/>
                <a:gd name="T78" fmla="*/ 3 w 13"/>
                <a:gd name="T79" fmla="*/ 1 h 7"/>
                <a:gd name="T80" fmla="*/ 3 w 13"/>
                <a:gd name="T81" fmla="*/ 1 h 7"/>
                <a:gd name="T82" fmla="*/ 3 w 13"/>
                <a:gd name="T83" fmla="*/ 1 h 7"/>
                <a:gd name="T84" fmla="*/ 3 w 13"/>
                <a:gd name="T85" fmla="*/ 1 h 7"/>
                <a:gd name="T86" fmla="*/ 2 w 13"/>
                <a:gd name="T87" fmla="*/ 1 h 7"/>
                <a:gd name="T88" fmla="*/ 2 w 13"/>
                <a:gd name="T89" fmla="*/ 1 h 7"/>
                <a:gd name="T90" fmla="*/ 2 w 13"/>
                <a:gd name="T91" fmla="*/ 0 h 7"/>
                <a:gd name="T92" fmla="*/ 2 w 13"/>
                <a:gd name="T93" fmla="*/ 0 h 7"/>
                <a:gd name="T94" fmla="*/ 2 w 13"/>
                <a:gd name="T95" fmla="*/ 0 h 7"/>
                <a:gd name="T96" fmla="*/ 1 w 13"/>
                <a:gd name="T97" fmla="*/ 0 h 7"/>
                <a:gd name="T98" fmla="*/ 1 w 13"/>
                <a:gd name="T99" fmla="*/ 0 h 7"/>
                <a:gd name="T100" fmla="*/ 1 w 13"/>
                <a:gd name="T101" fmla="*/ 0 h 7"/>
                <a:gd name="T102" fmla="*/ 0 w 13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0" name="Freeform 3376"/>
            <p:cNvSpPr>
              <a:spLocks/>
            </p:cNvSpPr>
            <p:nvPr/>
          </p:nvSpPr>
          <p:spPr bwMode="auto">
            <a:xfrm>
              <a:off x="4754282" y="6021025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7 h 8"/>
                <a:gd name="T6" fmla="*/ 11 w 12"/>
                <a:gd name="T7" fmla="*/ 7 h 8"/>
                <a:gd name="T8" fmla="*/ 11 w 12"/>
                <a:gd name="T9" fmla="*/ 7 h 8"/>
                <a:gd name="T10" fmla="*/ 11 w 12"/>
                <a:gd name="T11" fmla="*/ 7 h 8"/>
                <a:gd name="T12" fmla="*/ 10 w 12"/>
                <a:gd name="T13" fmla="*/ 7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10 w 12"/>
                <a:gd name="T21" fmla="*/ 6 h 8"/>
                <a:gd name="T22" fmla="*/ 9 w 12"/>
                <a:gd name="T23" fmla="*/ 6 h 8"/>
                <a:gd name="T24" fmla="*/ 9 w 12"/>
                <a:gd name="T25" fmla="*/ 6 h 8"/>
                <a:gd name="T26" fmla="*/ 9 w 12"/>
                <a:gd name="T27" fmla="*/ 6 h 8"/>
                <a:gd name="T28" fmla="*/ 8 w 12"/>
                <a:gd name="T29" fmla="*/ 6 h 8"/>
                <a:gd name="T30" fmla="*/ 8 w 12"/>
                <a:gd name="T31" fmla="*/ 6 h 8"/>
                <a:gd name="T32" fmla="*/ 8 w 12"/>
                <a:gd name="T33" fmla="*/ 6 h 8"/>
                <a:gd name="T34" fmla="*/ 8 w 12"/>
                <a:gd name="T35" fmla="*/ 5 h 8"/>
                <a:gd name="T36" fmla="*/ 8 w 12"/>
                <a:gd name="T37" fmla="*/ 5 h 8"/>
                <a:gd name="T38" fmla="*/ 7 w 12"/>
                <a:gd name="T39" fmla="*/ 5 h 8"/>
                <a:gd name="T40" fmla="*/ 7 w 12"/>
                <a:gd name="T41" fmla="*/ 5 h 8"/>
                <a:gd name="T42" fmla="*/ 7 w 12"/>
                <a:gd name="T43" fmla="*/ 5 h 8"/>
                <a:gd name="T44" fmla="*/ 7 w 12"/>
                <a:gd name="T45" fmla="*/ 4 h 8"/>
                <a:gd name="T46" fmla="*/ 6 w 12"/>
                <a:gd name="T47" fmla="*/ 4 h 8"/>
                <a:gd name="T48" fmla="*/ 6 w 12"/>
                <a:gd name="T49" fmla="*/ 4 h 8"/>
                <a:gd name="T50" fmla="*/ 6 w 12"/>
                <a:gd name="T51" fmla="*/ 4 h 8"/>
                <a:gd name="T52" fmla="*/ 6 w 12"/>
                <a:gd name="T53" fmla="*/ 4 h 8"/>
                <a:gd name="T54" fmla="*/ 6 w 12"/>
                <a:gd name="T55" fmla="*/ 4 h 8"/>
                <a:gd name="T56" fmla="*/ 5 w 12"/>
                <a:gd name="T57" fmla="*/ 4 h 8"/>
                <a:gd name="T58" fmla="*/ 5 w 12"/>
                <a:gd name="T59" fmla="*/ 4 h 8"/>
                <a:gd name="T60" fmla="*/ 5 w 12"/>
                <a:gd name="T61" fmla="*/ 3 h 8"/>
                <a:gd name="T62" fmla="*/ 4 w 12"/>
                <a:gd name="T63" fmla="*/ 3 h 8"/>
                <a:gd name="T64" fmla="*/ 4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3 w 12"/>
                <a:gd name="T73" fmla="*/ 3 h 8"/>
                <a:gd name="T74" fmla="*/ 3 w 12"/>
                <a:gd name="T75" fmla="*/ 2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2 w 12"/>
                <a:gd name="T83" fmla="*/ 2 h 8"/>
                <a:gd name="T84" fmla="*/ 2 w 12"/>
                <a:gd name="T85" fmla="*/ 1 h 8"/>
                <a:gd name="T86" fmla="*/ 2 w 12"/>
                <a:gd name="T87" fmla="*/ 1 h 8"/>
                <a:gd name="T88" fmla="*/ 1 w 12"/>
                <a:gd name="T89" fmla="*/ 1 h 8"/>
                <a:gd name="T90" fmla="*/ 1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0 w 12"/>
                <a:gd name="T99" fmla="*/ 0 h 8"/>
                <a:gd name="T100" fmla="*/ 0 w 12"/>
                <a:gd name="T101" fmla="*/ 0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1" y="8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1" name="Freeform 3377"/>
            <p:cNvSpPr>
              <a:spLocks/>
            </p:cNvSpPr>
            <p:nvPr/>
          </p:nvSpPr>
          <p:spPr bwMode="auto">
            <a:xfrm>
              <a:off x="4742471" y="6013151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2 w 12"/>
                <a:gd name="T3" fmla="*/ 8 h 8"/>
                <a:gd name="T4" fmla="*/ 12 w 12"/>
                <a:gd name="T5" fmla="*/ 8 h 8"/>
                <a:gd name="T6" fmla="*/ 11 w 12"/>
                <a:gd name="T7" fmla="*/ 8 h 8"/>
                <a:gd name="T8" fmla="*/ 11 w 12"/>
                <a:gd name="T9" fmla="*/ 8 h 8"/>
                <a:gd name="T10" fmla="*/ 11 w 12"/>
                <a:gd name="T11" fmla="*/ 8 h 8"/>
                <a:gd name="T12" fmla="*/ 11 w 12"/>
                <a:gd name="T13" fmla="*/ 7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10 w 12"/>
                <a:gd name="T21" fmla="*/ 7 h 8"/>
                <a:gd name="T22" fmla="*/ 9 w 12"/>
                <a:gd name="T23" fmla="*/ 7 h 8"/>
                <a:gd name="T24" fmla="*/ 9 w 12"/>
                <a:gd name="T25" fmla="*/ 6 h 8"/>
                <a:gd name="T26" fmla="*/ 9 w 12"/>
                <a:gd name="T27" fmla="*/ 6 h 8"/>
                <a:gd name="T28" fmla="*/ 9 w 12"/>
                <a:gd name="T29" fmla="*/ 6 h 8"/>
                <a:gd name="T30" fmla="*/ 9 w 12"/>
                <a:gd name="T31" fmla="*/ 6 h 8"/>
                <a:gd name="T32" fmla="*/ 8 w 12"/>
                <a:gd name="T33" fmla="*/ 6 h 8"/>
                <a:gd name="T34" fmla="*/ 8 w 12"/>
                <a:gd name="T35" fmla="*/ 6 h 8"/>
                <a:gd name="T36" fmla="*/ 8 w 12"/>
                <a:gd name="T37" fmla="*/ 6 h 8"/>
                <a:gd name="T38" fmla="*/ 8 w 12"/>
                <a:gd name="T39" fmla="*/ 5 h 8"/>
                <a:gd name="T40" fmla="*/ 8 w 12"/>
                <a:gd name="T41" fmla="*/ 5 h 8"/>
                <a:gd name="T42" fmla="*/ 7 w 12"/>
                <a:gd name="T43" fmla="*/ 5 h 8"/>
                <a:gd name="T44" fmla="*/ 7 w 12"/>
                <a:gd name="T45" fmla="*/ 5 h 8"/>
                <a:gd name="T46" fmla="*/ 7 w 12"/>
                <a:gd name="T47" fmla="*/ 5 h 8"/>
                <a:gd name="T48" fmla="*/ 6 w 12"/>
                <a:gd name="T49" fmla="*/ 5 h 8"/>
                <a:gd name="T50" fmla="*/ 6 w 12"/>
                <a:gd name="T51" fmla="*/ 5 h 8"/>
                <a:gd name="T52" fmla="*/ 6 w 12"/>
                <a:gd name="T53" fmla="*/ 4 h 8"/>
                <a:gd name="T54" fmla="*/ 6 w 12"/>
                <a:gd name="T55" fmla="*/ 4 h 8"/>
                <a:gd name="T56" fmla="*/ 6 w 12"/>
                <a:gd name="T57" fmla="*/ 4 h 8"/>
                <a:gd name="T58" fmla="*/ 5 w 12"/>
                <a:gd name="T59" fmla="*/ 4 h 8"/>
                <a:gd name="T60" fmla="*/ 5 w 12"/>
                <a:gd name="T61" fmla="*/ 4 h 8"/>
                <a:gd name="T62" fmla="*/ 5 w 12"/>
                <a:gd name="T63" fmla="*/ 3 h 8"/>
                <a:gd name="T64" fmla="*/ 5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4 w 12"/>
                <a:gd name="T73" fmla="*/ 3 h 8"/>
                <a:gd name="T74" fmla="*/ 3 w 12"/>
                <a:gd name="T75" fmla="*/ 3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3 w 12"/>
                <a:gd name="T83" fmla="*/ 2 h 8"/>
                <a:gd name="T84" fmla="*/ 2 w 12"/>
                <a:gd name="T85" fmla="*/ 2 h 8"/>
                <a:gd name="T86" fmla="*/ 2 w 12"/>
                <a:gd name="T87" fmla="*/ 2 h 8"/>
                <a:gd name="T88" fmla="*/ 2 w 12"/>
                <a:gd name="T89" fmla="*/ 2 h 8"/>
                <a:gd name="T90" fmla="*/ 2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1 w 12"/>
                <a:gd name="T99" fmla="*/ 1 h 8"/>
                <a:gd name="T100" fmla="*/ 0 w 12"/>
                <a:gd name="T101" fmla="*/ 1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2" name="Freeform 3378"/>
            <p:cNvSpPr>
              <a:spLocks/>
            </p:cNvSpPr>
            <p:nvPr/>
          </p:nvSpPr>
          <p:spPr bwMode="auto">
            <a:xfrm>
              <a:off x="4731644" y="6005277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8 h 9"/>
                <a:gd name="T4" fmla="*/ 11 w 11"/>
                <a:gd name="T5" fmla="*/ 8 h 9"/>
                <a:gd name="T6" fmla="*/ 11 w 11"/>
                <a:gd name="T7" fmla="*/ 8 h 9"/>
                <a:gd name="T8" fmla="*/ 10 w 11"/>
                <a:gd name="T9" fmla="*/ 8 h 9"/>
                <a:gd name="T10" fmla="*/ 10 w 11"/>
                <a:gd name="T11" fmla="*/ 8 h 9"/>
                <a:gd name="T12" fmla="*/ 10 w 11"/>
                <a:gd name="T13" fmla="*/ 8 h 9"/>
                <a:gd name="T14" fmla="*/ 10 w 11"/>
                <a:gd name="T15" fmla="*/ 7 h 9"/>
                <a:gd name="T16" fmla="*/ 10 w 11"/>
                <a:gd name="T17" fmla="*/ 7 h 9"/>
                <a:gd name="T18" fmla="*/ 9 w 11"/>
                <a:gd name="T19" fmla="*/ 7 h 9"/>
                <a:gd name="T20" fmla="*/ 9 w 11"/>
                <a:gd name="T21" fmla="*/ 7 h 9"/>
                <a:gd name="T22" fmla="*/ 9 w 11"/>
                <a:gd name="T23" fmla="*/ 7 h 9"/>
                <a:gd name="T24" fmla="*/ 9 w 11"/>
                <a:gd name="T25" fmla="*/ 7 h 9"/>
                <a:gd name="T26" fmla="*/ 9 w 11"/>
                <a:gd name="T27" fmla="*/ 6 h 9"/>
                <a:gd name="T28" fmla="*/ 8 w 11"/>
                <a:gd name="T29" fmla="*/ 6 h 9"/>
                <a:gd name="T30" fmla="*/ 8 w 11"/>
                <a:gd name="T31" fmla="*/ 6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5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4 h 9"/>
                <a:gd name="T52" fmla="*/ 6 w 11"/>
                <a:gd name="T53" fmla="*/ 4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3 h 9"/>
                <a:gd name="T66" fmla="*/ 4 w 11"/>
                <a:gd name="T67" fmla="*/ 3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3 h 9"/>
                <a:gd name="T74" fmla="*/ 3 w 11"/>
                <a:gd name="T75" fmla="*/ 3 h 9"/>
                <a:gd name="T76" fmla="*/ 3 w 11"/>
                <a:gd name="T77" fmla="*/ 3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2 h 9"/>
                <a:gd name="T86" fmla="*/ 1 w 11"/>
                <a:gd name="T87" fmla="*/ 2 h 9"/>
                <a:gd name="T88" fmla="*/ 1 w 11"/>
                <a:gd name="T89" fmla="*/ 1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0 w 11"/>
                <a:gd name="T97" fmla="*/ 1 h 9"/>
                <a:gd name="T98" fmla="*/ 0 w 11"/>
                <a:gd name="T99" fmla="*/ 1 h 9"/>
                <a:gd name="T100" fmla="*/ 0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3" name="Freeform 3379"/>
            <p:cNvSpPr>
              <a:spLocks/>
            </p:cNvSpPr>
            <p:nvPr/>
          </p:nvSpPr>
          <p:spPr bwMode="auto">
            <a:xfrm>
              <a:off x="4719833" y="5997403"/>
              <a:ext cx="11811" cy="7874"/>
            </a:xfrm>
            <a:custGeom>
              <a:avLst/>
              <a:gdLst>
                <a:gd name="T0" fmla="*/ 12 w 12"/>
                <a:gd name="T1" fmla="*/ 8 h 8"/>
                <a:gd name="T2" fmla="*/ 12 w 12"/>
                <a:gd name="T3" fmla="*/ 8 h 8"/>
                <a:gd name="T4" fmla="*/ 11 w 12"/>
                <a:gd name="T5" fmla="*/ 8 h 8"/>
                <a:gd name="T6" fmla="*/ 11 w 12"/>
                <a:gd name="T7" fmla="*/ 8 h 8"/>
                <a:gd name="T8" fmla="*/ 11 w 12"/>
                <a:gd name="T9" fmla="*/ 8 h 8"/>
                <a:gd name="T10" fmla="*/ 11 w 12"/>
                <a:gd name="T11" fmla="*/ 8 h 8"/>
                <a:gd name="T12" fmla="*/ 11 w 12"/>
                <a:gd name="T13" fmla="*/ 8 h 8"/>
                <a:gd name="T14" fmla="*/ 10 w 12"/>
                <a:gd name="T15" fmla="*/ 7 h 8"/>
                <a:gd name="T16" fmla="*/ 10 w 12"/>
                <a:gd name="T17" fmla="*/ 7 h 8"/>
                <a:gd name="T18" fmla="*/ 10 w 12"/>
                <a:gd name="T19" fmla="*/ 7 h 8"/>
                <a:gd name="T20" fmla="*/ 9 w 12"/>
                <a:gd name="T21" fmla="*/ 7 h 8"/>
                <a:gd name="T22" fmla="*/ 9 w 12"/>
                <a:gd name="T23" fmla="*/ 7 h 8"/>
                <a:gd name="T24" fmla="*/ 9 w 12"/>
                <a:gd name="T25" fmla="*/ 6 h 8"/>
                <a:gd name="T26" fmla="*/ 9 w 12"/>
                <a:gd name="T27" fmla="*/ 6 h 8"/>
                <a:gd name="T28" fmla="*/ 9 w 12"/>
                <a:gd name="T29" fmla="*/ 6 h 8"/>
                <a:gd name="T30" fmla="*/ 8 w 12"/>
                <a:gd name="T31" fmla="*/ 6 h 8"/>
                <a:gd name="T32" fmla="*/ 8 w 12"/>
                <a:gd name="T33" fmla="*/ 6 h 8"/>
                <a:gd name="T34" fmla="*/ 8 w 12"/>
                <a:gd name="T35" fmla="*/ 6 h 8"/>
                <a:gd name="T36" fmla="*/ 8 w 12"/>
                <a:gd name="T37" fmla="*/ 5 h 8"/>
                <a:gd name="T38" fmla="*/ 8 w 12"/>
                <a:gd name="T39" fmla="*/ 5 h 8"/>
                <a:gd name="T40" fmla="*/ 7 w 12"/>
                <a:gd name="T41" fmla="*/ 5 h 8"/>
                <a:gd name="T42" fmla="*/ 7 w 12"/>
                <a:gd name="T43" fmla="*/ 5 h 8"/>
                <a:gd name="T44" fmla="*/ 7 w 12"/>
                <a:gd name="T45" fmla="*/ 5 h 8"/>
                <a:gd name="T46" fmla="*/ 6 w 12"/>
                <a:gd name="T47" fmla="*/ 5 h 8"/>
                <a:gd name="T48" fmla="*/ 6 w 12"/>
                <a:gd name="T49" fmla="*/ 5 h 8"/>
                <a:gd name="T50" fmla="*/ 6 w 12"/>
                <a:gd name="T51" fmla="*/ 4 h 8"/>
                <a:gd name="T52" fmla="*/ 6 w 12"/>
                <a:gd name="T53" fmla="*/ 4 h 8"/>
                <a:gd name="T54" fmla="*/ 6 w 12"/>
                <a:gd name="T55" fmla="*/ 4 h 8"/>
                <a:gd name="T56" fmla="*/ 5 w 12"/>
                <a:gd name="T57" fmla="*/ 4 h 8"/>
                <a:gd name="T58" fmla="*/ 5 w 12"/>
                <a:gd name="T59" fmla="*/ 4 h 8"/>
                <a:gd name="T60" fmla="*/ 5 w 12"/>
                <a:gd name="T61" fmla="*/ 4 h 8"/>
                <a:gd name="T62" fmla="*/ 5 w 12"/>
                <a:gd name="T63" fmla="*/ 3 h 8"/>
                <a:gd name="T64" fmla="*/ 5 w 12"/>
                <a:gd name="T65" fmla="*/ 3 h 8"/>
                <a:gd name="T66" fmla="*/ 4 w 12"/>
                <a:gd name="T67" fmla="*/ 3 h 8"/>
                <a:gd name="T68" fmla="*/ 4 w 12"/>
                <a:gd name="T69" fmla="*/ 3 h 8"/>
                <a:gd name="T70" fmla="*/ 4 w 12"/>
                <a:gd name="T71" fmla="*/ 3 h 8"/>
                <a:gd name="T72" fmla="*/ 3 w 12"/>
                <a:gd name="T73" fmla="*/ 2 h 8"/>
                <a:gd name="T74" fmla="*/ 3 w 12"/>
                <a:gd name="T75" fmla="*/ 2 h 8"/>
                <a:gd name="T76" fmla="*/ 3 w 12"/>
                <a:gd name="T77" fmla="*/ 2 h 8"/>
                <a:gd name="T78" fmla="*/ 3 w 12"/>
                <a:gd name="T79" fmla="*/ 2 h 8"/>
                <a:gd name="T80" fmla="*/ 3 w 12"/>
                <a:gd name="T81" fmla="*/ 2 h 8"/>
                <a:gd name="T82" fmla="*/ 2 w 12"/>
                <a:gd name="T83" fmla="*/ 2 h 8"/>
                <a:gd name="T84" fmla="*/ 2 w 12"/>
                <a:gd name="T85" fmla="*/ 2 h 8"/>
                <a:gd name="T86" fmla="*/ 2 w 12"/>
                <a:gd name="T87" fmla="*/ 1 h 8"/>
                <a:gd name="T88" fmla="*/ 2 w 12"/>
                <a:gd name="T89" fmla="*/ 1 h 8"/>
                <a:gd name="T90" fmla="*/ 2 w 12"/>
                <a:gd name="T91" fmla="*/ 1 h 8"/>
                <a:gd name="T92" fmla="*/ 1 w 12"/>
                <a:gd name="T93" fmla="*/ 1 h 8"/>
                <a:gd name="T94" fmla="*/ 1 w 12"/>
                <a:gd name="T95" fmla="*/ 1 h 8"/>
                <a:gd name="T96" fmla="*/ 1 w 12"/>
                <a:gd name="T97" fmla="*/ 1 h 8"/>
                <a:gd name="T98" fmla="*/ 1 w 12"/>
                <a:gd name="T99" fmla="*/ 0 h 8"/>
                <a:gd name="T100" fmla="*/ 0 w 12"/>
                <a:gd name="T101" fmla="*/ 0 h 8"/>
                <a:gd name="T102" fmla="*/ 0 w 12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4" name="Freeform 3380"/>
            <p:cNvSpPr>
              <a:spLocks/>
            </p:cNvSpPr>
            <p:nvPr/>
          </p:nvSpPr>
          <p:spPr bwMode="auto">
            <a:xfrm>
              <a:off x="4709007" y="5988545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9 h 9"/>
                <a:gd name="T4" fmla="*/ 11 w 11"/>
                <a:gd name="T5" fmla="*/ 9 h 9"/>
                <a:gd name="T6" fmla="*/ 11 w 11"/>
                <a:gd name="T7" fmla="*/ 9 h 9"/>
                <a:gd name="T8" fmla="*/ 10 w 11"/>
                <a:gd name="T9" fmla="*/ 8 h 9"/>
                <a:gd name="T10" fmla="*/ 10 w 11"/>
                <a:gd name="T11" fmla="*/ 8 h 9"/>
                <a:gd name="T12" fmla="*/ 10 w 11"/>
                <a:gd name="T13" fmla="*/ 8 h 9"/>
                <a:gd name="T14" fmla="*/ 10 w 11"/>
                <a:gd name="T15" fmla="*/ 8 h 9"/>
                <a:gd name="T16" fmla="*/ 10 w 11"/>
                <a:gd name="T17" fmla="*/ 8 h 9"/>
                <a:gd name="T18" fmla="*/ 9 w 11"/>
                <a:gd name="T19" fmla="*/ 8 h 9"/>
                <a:gd name="T20" fmla="*/ 9 w 11"/>
                <a:gd name="T21" fmla="*/ 7 h 9"/>
                <a:gd name="T22" fmla="*/ 9 w 11"/>
                <a:gd name="T23" fmla="*/ 7 h 9"/>
                <a:gd name="T24" fmla="*/ 9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6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6 w 11"/>
                <a:gd name="T51" fmla="*/ 5 h 9"/>
                <a:gd name="T52" fmla="*/ 5 w 11"/>
                <a:gd name="T53" fmla="*/ 5 h 9"/>
                <a:gd name="T54" fmla="*/ 5 w 11"/>
                <a:gd name="T55" fmla="*/ 5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4 h 9"/>
                <a:gd name="T66" fmla="*/ 4 w 11"/>
                <a:gd name="T67" fmla="*/ 4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3 h 9"/>
                <a:gd name="T74" fmla="*/ 3 w 11"/>
                <a:gd name="T75" fmla="*/ 3 h 9"/>
                <a:gd name="T76" fmla="*/ 3 w 11"/>
                <a:gd name="T77" fmla="*/ 2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2 h 9"/>
                <a:gd name="T86" fmla="*/ 2 w 11"/>
                <a:gd name="T87" fmla="*/ 2 h 9"/>
                <a:gd name="T88" fmla="*/ 1 w 11"/>
                <a:gd name="T89" fmla="*/ 2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1 h 9"/>
                <a:gd name="T96" fmla="*/ 0 w 11"/>
                <a:gd name="T97" fmla="*/ 1 h 9"/>
                <a:gd name="T98" fmla="*/ 0 w 11"/>
                <a:gd name="T99" fmla="*/ 1 h 9"/>
                <a:gd name="T100" fmla="*/ 0 w 11"/>
                <a:gd name="T101" fmla="*/ 1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5" name="Freeform 3381"/>
            <p:cNvSpPr>
              <a:spLocks/>
            </p:cNvSpPr>
            <p:nvPr/>
          </p:nvSpPr>
          <p:spPr bwMode="auto">
            <a:xfrm>
              <a:off x="4697196" y="5979687"/>
              <a:ext cx="11811" cy="9842"/>
            </a:xfrm>
            <a:custGeom>
              <a:avLst/>
              <a:gdLst>
                <a:gd name="T0" fmla="*/ 12 w 12"/>
                <a:gd name="T1" fmla="*/ 10 h 10"/>
                <a:gd name="T2" fmla="*/ 12 w 12"/>
                <a:gd name="T3" fmla="*/ 9 h 10"/>
                <a:gd name="T4" fmla="*/ 12 w 12"/>
                <a:gd name="T5" fmla="*/ 9 h 10"/>
                <a:gd name="T6" fmla="*/ 11 w 12"/>
                <a:gd name="T7" fmla="*/ 9 h 10"/>
                <a:gd name="T8" fmla="*/ 11 w 12"/>
                <a:gd name="T9" fmla="*/ 9 h 10"/>
                <a:gd name="T10" fmla="*/ 11 w 12"/>
                <a:gd name="T11" fmla="*/ 9 h 10"/>
                <a:gd name="T12" fmla="*/ 11 w 12"/>
                <a:gd name="T13" fmla="*/ 9 h 10"/>
                <a:gd name="T14" fmla="*/ 10 w 12"/>
                <a:gd name="T15" fmla="*/ 8 h 10"/>
                <a:gd name="T16" fmla="*/ 10 w 12"/>
                <a:gd name="T17" fmla="*/ 8 h 10"/>
                <a:gd name="T18" fmla="*/ 10 w 12"/>
                <a:gd name="T19" fmla="*/ 8 h 10"/>
                <a:gd name="T20" fmla="*/ 10 w 12"/>
                <a:gd name="T21" fmla="*/ 8 h 10"/>
                <a:gd name="T22" fmla="*/ 9 w 12"/>
                <a:gd name="T23" fmla="*/ 8 h 10"/>
                <a:gd name="T24" fmla="*/ 9 w 12"/>
                <a:gd name="T25" fmla="*/ 7 h 10"/>
                <a:gd name="T26" fmla="*/ 9 w 12"/>
                <a:gd name="T27" fmla="*/ 7 h 10"/>
                <a:gd name="T28" fmla="*/ 9 w 12"/>
                <a:gd name="T29" fmla="*/ 7 h 10"/>
                <a:gd name="T30" fmla="*/ 9 w 12"/>
                <a:gd name="T31" fmla="*/ 7 h 10"/>
                <a:gd name="T32" fmla="*/ 8 w 12"/>
                <a:gd name="T33" fmla="*/ 7 h 10"/>
                <a:gd name="T34" fmla="*/ 8 w 12"/>
                <a:gd name="T35" fmla="*/ 7 h 10"/>
                <a:gd name="T36" fmla="*/ 8 w 12"/>
                <a:gd name="T37" fmla="*/ 6 h 10"/>
                <a:gd name="T38" fmla="*/ 8 w 12"/>
                <a:gd name="T39" fmla="*/ 6 h 10"/>
                <a:gd name="T40" fmla="*/ 7 w 12"/>
                <a:gd name="T41" fmla="*/ 6 h 10"/>
                <a:gd name="T42" fmla="*/ 7 w 12"/>
                <a:gd name="T43" fmla="*/ 6 h 10"/>
                <a:gd name="T44" fmla="*/ 7 w 12"/>
                <a:gd name="T45" fmla="*/ 6 h 10"/>
                <a:gd name="T46" fmla="*/ 7 w 12"/>
                <a:gd name="T47" fmla="*/ 6 h 10"/>
                <a:gd name="T48" fmla="*/ 6 w 12"/>
                <a:gd name="T49" fmla="*/ 5 h 10"/>
                <a:gd name="T50" fmla="*/ 6 w 12"/>
                <a:gd name="T51" fmla="*/ 5 h 10"/>
                <a:gd name="T52" fmla="*/ 6 w 12"/>
                <a:gd name="T53" fmla="*/ 5 h 10"/>
                <a:gd name="T54" fmla="*/ 6 w 12"/>
                <a:gd name="T55" fmla="*/ 5 h 10"/>
                <a:gd name="T56" fmla="*/ 6 w 12"/>
                <a:gd name="T57" fmla="*/ 5 h 10"/>
                <a:gd name="T58" fmla="*/ 5 w 12"/>
                <a:gd name="T59" fmla="*/ 4 h 10"/>
                <a:gd name="T60" fmla="*/ 5 w 12"/>
                <a:gd name="T61" fmla="*/ 4 h 10"/>
                <a:gd name="T62" fmla="*/ 5 w 12"/>
                <a:gd name="T63" fmla="*/ 4 h 10"/>
                <a:gd name="T64" fmla="*/ 5 w 12"/>
                <a:gd name="T65" fmla="*/ 4 h 10"/>
                <a:gd name="T66" fmla="*/ 4 w 12"/>
                <a:gd name="T67" fmla="*/ 4 h 10"/>
                <a:gd name="T68" fmla="*/ 4 w 12"/>
                <a:gd name="T69" fmla="*/ 4 h 10"/>
                <a:gd name="T70" fmla="*/ 4 w 12"/>
                <a:gd name="T71" fmla="*/ 3 h 10"/>
                <a:gd name="T72" fmla="*/ 4 w 12"/>
                <a:gd name="T73" fmla="*/ 3 h 10"/>
                <a:gd name="T74" fmla="*/ 4 w 12"/>
                <a:gd name="T75" fmla="*/ 3 h 10"/>
                <a:gd name="T76" fmla="*/ 3 w 12"/>
                <a:gd name="T77" fmla="*/ 3 h 10"/>
                <a:gd name="T78" fmla="*/ 3 w 12"/>
                <a:gd name="T79" fmla="*/ 3 h 10"/>
                <a:gd name="T80" fmla="*/ 3 w 12"/>
                <a:gd name="T81" fmla="*/ 3 h 10"/>
                <a:gd name="T82" fmla="*/ 3 w 12"/>
                <a:gd name="T83" fmla="*/ 2 h 10"/>
                <a:gd name="T84" fmla="*/ 2 w 12"/>
                <a:gd name="T85" fmla="*/ 2 h 10"/>
                <a:gd name="T86" fmla="*/ 2 w 12"/>
                <a:gd name="T87" fmla="*/ 2 h 10"/>
                <a:gd name="T88" fmla="*/ 2 w 12"/>
                <a:gd name="T89" fmla="*/ 2 h 10"/>
                <a:gd name="T90" fmla="*/ 2 w 12"/>
                <a:gd name="T91" fmla="*/ 1 h 10"/>
                <a:gd name="T92" fmla="*/ 2 w 12"/>
                <a:gd name="T93" fmla="*/ 1 h 10"/>
                <a:gd name="T94" fmla="*/ 1 w 12"/>
                <a:gd name="T95" fmla="*/ 1 h 10"/>
                <a:gd name="T96" fmla="*/ 1 w 12"/>
                <a:gd name="T97" fmla="*/ 1 h 10"/>
                <a:gd name="T98" fmla="*/ 1 w 12"/>
                <a:gd name="T99" fmla="*/ 1 h 10"/>
                <a:gd name="T100" fmla="*/ 1 w 12"/>
                <a:gd name="T101" fmla="*/ 1 h 10"/>
                <a:gd name="T102" fmla="*/ 0 w 12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6" name="Freeform 3382"/>
            <p:cNvSpPr>
              <a:spLocks/>
            </p:cNvSpPr>
            <p:nvPr/>
          </p:nvSpPr>
          <p:spPr bwMode="auto">
            <a:xfrm>
              <a:off x="4686368" y="5970829"/>
              <a:ext cx="11811" cy="9842"/>
            </a:xfrm>
            <a:custGeom>
              <a:avLst/>
              <a:gdLst>
                <a:gd name="T0" fmla="*/ 12 w 12"/>
                <a:gd name="T1" fmla="*/ 10 h 10"/>
                <a:gd name="T2" fmla="*/ 11 w 12"/>
                <a:gd name="T3" fmla="*/ 9 h 10"/>
                <a:gd name="T4" fmla="*/ 11 w 12"/>
                <a:gd name="T5" fmla="*/ 9 h 10"/>
                <a:gd name="T6" fmla="*/ 11 w 12"/>
                <a:gd name="T7" fmla="*/ 9 h 10"/>
                <a:gd name="T8" fmla="*/ 11 w 12"/>
                <a:gd name="T9" fmla="*/ 9 h 10"/>
                <a:gd name="T10" fmla="*/ 10 w 12"/>
                <a:gd name="T11" fmla="*/ 9 h 10"/>
                <a:gd name="T12" fmla="*/ 10 w 12"/>
                <a:gd name="T13" fmla="*/ 9 h 10"/>
                <a:gd name="T14" fmla="*/ 10 w 12"/>
                <a:gd name="T15" fmla="*/ 9 h 10"/>
                <a:gd name="T16" fmla="*/ 10 w 12"/>
                <a:gd name="T17" fmla="*/ 8 h 10"/>
                <a:gd name="T18" fmla="*/ 10 w 12"/>
                <a:gd name="T19" fmla="*/ 8 h 10"/>
                <a:gd name="T20" fmla="*/ 9 w 12"/>
                <a:gd name="T21" fmla="*/ 8 h 10"/>
                <a:gd name="T22" fmla="*/ 9 w 12"/>
                <a:gd name="T23" fmla="*/ 8 h 10"/>
                <a:gd name="T24" fmla="*/ 9 w 12"/>
                <a:gd name="T25" fmla="*/ 7 h 10"/>
                <a:gd name="T26" fmla="*/ 9 w 12"/>
                <a:gd name="T27" fmla="*/ 7 h 10"/>
                <a:gd name="T28" fmla="*/ 9 w 12"/>
                <a:gd name="T29" fmla="*/ 7 h 10"/>
                <a:gd name="T30" fmla="*/ 8 w 12"/>
                <a:gd name="T31" fmla="*/ 7 h 10"/>
                <a:gd name="T32" fmla="*/ 8 w 12"/>
                <a:gd name="T33" fmla="*/ 7 h 10"/>
                <a:gd name="T34" fmla="*/ 8 w 12"/>
                <a:gd name="T35" fmla="*/ 7 h 10"/>
                <a:gd name="T36" fmla="*/ 7 w 12"/>
                <a:gd name="T37" fmla="*/ 6 h 10"/>
                <a:gd name="T38" fmla="*/ 7 w 12"/>
                <a:gd name="T39" fmla="*/ 6 h 10"/>
                <a:gd name="T40" fmla="*/ 7 w 12"/>
                <a:gd name="T41" fmla="*/ 6 h 10"/>
                <a:gd name="T42" fmla="*/ 7 w 12"/>
                <a:gd name="T43" fmla="*/ 6 h 10"/>
                <a:gd name="T44" fmla="*/ 7 w 12"/>
                <a:gd name="T45" fmla="*/ 6 h 10"/>
                <a:gd name="T46" fmla="*/ 6 w 12"/>
                <a:gd name="T47" fmla="*/ 6 h 10"/>
                <a:gd name="T48" fmla="*/ 6 w 12"/>
                <a:gd name="T49" fmla="*/ 5 h 10"/>
                <a:gd name="T50" fmla="*/ 6 w 12"/>
                <a:gd name="T51" fmla="*/ 5 h 10"/>
                <a:gd name="T52" fmla="*/ 6 w 12"/>
                <a:gd name="T53" fmla="*/ 5 h 10"/>
                <a:gd name="T54" fmla="*/ 6 w 12"/>
                <a:gd name="T55" fmla="*/ 5 h 10"/>
                <a:gd name="T56" fmla="*/ 5 w 12"/>
                <a:gd name="T57" fmla="*/ 5 h 10"/>
                <a:gd name="T58" fmla="*/ 5 w 12"/>
                <a:gd name="T59" fmla="*/ 5 h 10"/>
                <a:gd name="T60" fmla="*/ 5 w 12"/>
                <a:gd name="T61" fmla="*/ 4 h 10"/>
                <a:gd name="T62" fmla="*/ 5 w 12"/>
                <a:gd name="T63" fmla="*/ 4 h 10"/>
                <a:gd name="T64" fmla="*/ 4 w 12"/>
                <a:gd name="T65" fmla="*/ 4 h 10"/>
                <a:gd name="T66" fmla="*/ 4 w 12"/>
                <a:gd name="T67" fmla="*/ 4 h 10"/>
                <a:gd name="T68" fmla="*/ 4 w 12"/>
                <a:gd name="T69" fmla="*/ 3 h 10"/>
                <a:gd name="T70" fmla="*/ 4 w 12"/>
                <a:gd name="T71" fmla="*/ 3 h 10"/>
                <a:gd name="T72" fmla="*/ 3 w 12"/>
                <a:gd name="T73" fmla="*/ 3 h 10"/>
                <a:gd name="T74" fmla="*/ 3 w 12"/>
                <a:gd name="T75" fmla="*/ 3 h 10"/>
                <a:gd name="T76" fmla="*/ 3 w 12"/>
                <a:gd name="T77" fmla="*/ 3 h 10"/>
                <a:gd name="T78" fmla="*/ 3 w 12"/>
                <a:gd name="T79" fmla="*/ 3 h 10"/>
                <a:gd name="T80" fmla="*/ 3 w 12"/>
                <a:gd name="T81" fmla="*/ 2 h 10"/>
                <a:gd name="T82" fmla="*/ 2 w 12"/>
                <a:gd name="T83" fmla="*/ 2 h 10"/>
                <a:gd name="T84" fmla="*/ 2 w 12"/>
                <a:gd name="T85" fmla="*/ 2 h 10"/>
                <a:gd name="T86" fmla="*/ 2 w 12"/>
                <a:gd name="T87" fmla="*/ 2 h 10"/>
                <a:gd name="T88" fmla="*/ 2 w 12"/>
                <a:gd name="T89" fmla="*/ 2 h 10"/>
                <a:gd name="T90" fmla="*/ 2 w 12"/>
                <a:gd name="T91" fmla="*/ 2 h 10"/>
                <a:gd name="T92" fmla="*/ 1 w 12"/>
                <a:gd name="T93" fmla="*/ 1 h 10"/>
                <a:gd name="T94" fmla="*/ 1 w 12"/>
                <a:gd name="T95" fmla="*/ 1 h 10"/>
                <a:gd name="T96" fmla="*/ 1 w 12"/>
                <a:gd name="T97" fmla="*/ 1 h 10"/>
                <a:gd name="T98" fmla="*/ 0 w 12"/>
                <a:gd name="T99" fmla="*/ 1 h 10"/>
                <a:gd name="T100" fmla="*/ 0 w 12"/>
                <a:gd name="T101" fmla="*/ 1 h 10"/>
                <a:gd name="T102" fmla="*/ 0 w 12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7" name="Freeform 3383"/>
            <p:cNvSpPr>
              <a:spLocks/>
            </p:cNvSpPr>
            <p:nvPr/>
          </p:nvSpPr>
          <p:spPr bwMode="auto">
            <a:xfrm>
              <a:off x="4675542" y="5961970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1 w 11"/>
                <a:gd name="T3" fmla="*/ 9 h 10"/>
                <a:gd name="T4" fmla="*/ 11 w 11"/>
                <a:gd name="T5" fmla="*/ 9 h 10"/>
                <a:gd name="T6" fmla="*/ 11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10 w 11"/>
                <a:gd name="T13" fmla="*/ 9 h 10"/>
                <a:gd name="T14" fmla="*/ 10 w 11"/>
                <a:gd name="T15" fmla="*/ 8 h 10"/>
                <a:gd name="T16" fmla="*/ 10 w 11"/>
                <a:gd name="T17" fmla="*/ 8 h 10"/>
                <a:gd name="T18" fmla="*/ 9 w 11"/>
                <a:gd name="T19" fmla="*/ 8 h 10"/>
                <a:gd name="T20" fmla="*/ 9 w 11"/>
                <a:gd name="T21" fmla="*/ 8 h 10"/>
                <a:gd name="T22" fmla="*/ 9 w 11"/>
                <a:gd name="T23" fmla="*/ 8 h 10"/>
                <a:gd name="T24" fmla="*/ 9 w 11"/>
                <a:gd name="T25" fmla="*/ 7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8 w 11"/>
                <a:gd name="T33" fmla="*/ 7 h 10"/>
                <a:gd name="T34" fmla="*/ 7 w 11"/>
                <a:gd name="T35" fmla="*/ 6 h 10"/>
                <a:gd name="T36" fmla="*/ 7 w 11"/>
                <a:gd name="T37" fmla="*/ 6 h 10"/>
                <a:gd name="T38" fmla="*/ 7 w 11"/>
                <a:gd name="T39" fmla="*/ 6 h 10"/>
                <a:gd name="T40" fmla="*/ 7 w 11"/>
                <a:gd name="T41" fmla="*/ 6 h 10"/>
                <a:gd name="T42" fmla="*/ 7 w 11"/>
                <a:gd name="T43" fmla="*/ 6 h 10"/>
                <a:gd name="T44" fmla="*/ 6 w 11"/>
                <a:gd name="T45" fmla="*/ 6 h 10"/>
                <a:gd name="T46" fmla="*/ 6 w 11"/>
                <a:gd name="T47" fmla="*/ 5 h 10"/>
                <a:gd name="T48" fmla="*/ 6 w 11"/>
                <a:gd name="T49" fmla="*/ 5 h 10"/>
                <a:gd name="T50" fmla="*/ 6 w 11"/>
                <a:gd name="T51" fmla="*/ 5 h 10"/>
                <a:gd name="T52" fmla="*/ 6 w 11"/>
                <a:gd name="T53" fmla="*/ 5 h 10"/>
                <a:gd name="T54" fmla="*/ 5 w 11"/>
                <a:gd name="T55" fmla="*/ 5 h 10"/>
                <a:gd name="T56" fmla="*/ 5 w 11"/>
                <a:gd name="T57" fmla="*/ 5 h 10"/>
                <a:gd name="T58" fmla="*/ 5 w 11"/>
                <a:gd name="T59" fmla="*/ 4 h 10"/>
                <a:gd name="T60" fmla="*/ 5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4 h 10"/>
                <a:gd name="T68" fmla="*/ 4 w 11"/>
                <a:gd name="T69" fmla="*/ 3 h 10"/>
                <a:gd name="T70" fmla="*/ 3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3 h 10"/>
                <a:gd name="T78" fmla="*/ 3 w 11"/>
                <a:gd name="T79" fmla="*/ 2 h 10"/>
                <a:gd name="T80" fmla="*/ 2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2 h 10"/>
                <a:gd name="T88" fmla="*/ 1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1 w 11"/>
                <a:gd name="T95" fmla="*/ 1 h 10"/>
                <a:gd name="T96" fmla="*/ 1 w 11"/>
                <a:gd name="T97" fmla="*/ 1 h 10"/>
                <a:gd name="T98" fmla="*/ 0 w 11"/>
                <a:gd name="T99" fmla="*/ 1 h 10"/>
                <a:gd name="T100" fmla="*/ 0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8" name="Freeform 3384"/>
            <p:cNvSpPr>
              <a:spLocks/>
            </p:cNvSpPr>
            <p:nvPr/>
          </p:nvSpPr>
          <p:spPr bwMode="auto">
            <a:xfrm>
              <a:off x="4664715" y="5953112"/>
              <a:ext cx="10827" cy="8859"/>
            </a:xfrm>
            <a:custGeom>
              <a:avLst/>
              <a:gdLst>
                <a:gd name="T0" fmla="*/ 11 w 11"/>
                <a:gd name="T1" fmla="*/ 9 h 9"/>
                <a:gd name="T2" fmla="*/ 11 w 11"/>
                <a:gd name="T3" fmla="*/ 9 h 9"/>
                <a:gd name="T4" fmla="*/ 11 w 11"/>
                <a:gd name="T5" fmla="*/ 9 h 9"/>
                <a:gd name="T6" fmla="*/ 11 w 11"/>
                <a:gd name="T7" fmla="*/ 9 h 9"/>
                <a:gd name="T8" fmla="*/ 10 w 11"/>
                <a:gd name="T9" fmla="*/ 9 h 9"/>
                <a:gd name="T10" fmla="*/ 10 w 11"/>
                <a:gd name="T11" fmla="*/ 8 h 9"/>
                <a:gd name="T12" fmla="*/ 10 w 11"/>
                <a:gd name="T13" fmla="*/ 8 h 9"/>
                <a:gd name="T14" fmla="*/ 9 w 11"/>
                <a:gd name="T15" fmla="*/ 8 h 9"/>
                <a:gd name="T16" fmla="*/ 9 w 11"/>
                <a:gd name="T17" fmla="*/ 8 h 9"/>
                <a:gd name="T18" fmla="*/ 9 w 11"/>
                <a:gd name="T19" fmla="*/ 8 h 9"/>
                <a:gd name="T20" fmla="*/ 9 w 11"/>
                <a:gd name="T21" fmla="*/ 7 h 9"/>
                <a:gd name="T22" fmla="*/ 9 w 11"/>
                <a:gd name="T23" fmla="*/ 7 h 9"/>
                <a:gd name="T24" fmla="*/ 8 w 11"/>
                <a:gd name="T25" fmla="*/ 7 h 9"/>
                <a:gd name="T26" fmla="*/ 8 w 11"/>
                <a:gd name="T27" fmla="*/ 7 h 9"/>
                <a:gd name="T28" fmla="*/ 8 w 11"/>
                <a:gd name="T29" fmla="*/ 7 h 9"/>
                <a:gd name="T30" fmla="*/ 8 w 11"/>
                <a:gd name="T31" fmla="*/ 7 h 9"/>
                <a:gd name="T32" fmla="*/ 8 w 11"/>
                <a:gd name="T33" fmla="*/ 6 h 9"/>
                <a:gd name="T34" fmla="*/ 7 w 11"/>
                <a:gd name="T35" fmla="*/ 6 h 9"/>
                <a:gd name="T36" fmla="*/ 7 w 11"/>
                <a:gd name="T37" fmla="*/ 6 h 9"/>
                <a:gd name="T38" fmla="*/ 7 w 11"/>
                <a:gd name="T39" fmla="*/ 6 h 9"/>
                <a:gd name="T40" fmla="*/ 7 w 11"/>
                <a:gd name="T41" fmla="*/ 5 h 9"/>
                <a:gd name="T42" fmla="*/ 7 w 11"/>
                <a:gd name="T43" fmla="*/ 5 h 9"/>
                <a:gd name="T44" fmla="*/ 6 w 11"/>
                <a:gd name="T45" fmla="*/ 5 h 9"/>
                <a:gd name="T46" fmla="*/ 6 w 11"/>
                <a:gd name="T47" fmla="*/ 5 h 9"/>
                <a:gd name="T48" fmla="*/ 6 w 11"/>
                <a:gd name="T49" fmla="*/ 5 h 9"/>
                <a:gd name="T50" fmla="*/ 5 w 11"/>
                <a:gd name="T51" fmla="*/ 5 h 9"/>
                <a:gd name="T52" fmla="*/ 5 w 11"/>
                <a:gd name="T53" fmla="*/ 4 h 9"/>
                <a:gd name="T54" fmla="*/ 5 w 11"/>
                <a:gd name="T55" fmla="*/ 4 h 9"/>
                <a:gd name="T56" fmla="*/ 5 w 11"/>
                <a:gd name="T57" fmla="*/ 4 h 9"/>
                <a:gd name="T58" fmla="*/ 5 w 11"/>
                <a:gd name="T59" fmla="*/ 4 h 9"/>
                <a:gd name="T60" fmla="*/ 4 w 11"/>
                <a:gd name="T61" fmla="*/ 4 h 9"/>
                <a:gd name="T62" fmla="*/ 4 w 11"/>
                <a:gd name="T63" fmla="*/ 4 h 9"/>
                <a:gd name="T64" fmla="*/ 4 w 11"/>
                <a:gd name="T65" fmla="*/ 3 h 9"/>
                <a:gd name="T66" fmla="*/ 4 w 11"/>
                <a:gd name="T67" fmla="*/ 3 h 9"/>
                <a:gd name="T68" fmla="*/ 4 w 11"/>
                <a:gd name="T69" fmla="*/ 3 h 9"/>
                <a:gd name="T70" fmla="*/ 3 w 11"/>
                <a:gd name="T71" fmla="*/ 3 h 9"/>
                <a:gd name="T72" fmla="*/ 3 w 11"/>
                <a:gd name="T73" fmla="*/ 2 h 9"/>
                <a:gd name="T74" fmla="*/ 3 w 11"/>
                <a:gd name="T75" fmla="*/ 2 h 9"/>
                <a:gd name="T76" fmla="*/ 3 w 11"/>
                <a:gd name="T77" fmla="*/ 2 h 9"/>
                <a:gd name="T78" fmla="*/ 2 w 11"/>
                <a:gd name="T79" fmla="*/ 2 h 9"/>
                <a:gd name="T80" fmla="*/ 2 w 11"/>
                <a:gd name="T81" fmla="*/ 2 h 9"/>
                <a:gd name="T82" fmla="*/ 2 w 11"/>
                <a:gd name="T83" fmla="*/ 2 h 9"/>
                <a:gd name="T84" fmla="*/ 2 w 11"/>
                <a:gd name="T85" fmla="*/ 1 h 9"/>
                <a:gd name="T86" fmla="*/ 2 w 11"/>
                <a:gd name="T87" fmla="*/ 1 h 9"/>
                <a:gd name="T88" fmla="*/ 1 w 11"/>
                <a:gd name="T89" fmla="*/ 1 h 9"/>
                <a:gd name="T90" fmla="*/ 1 w 11"/>
                <a:gd name="T91" fmla="*/ 1 h 9"/>
                <a:gd name="T92" fmla="*/ 1 w 11"/>
                <a:gd name="T93" fmla="*/ 1 h 9"/>
                <a:gd name="T94" fmla="*/ 1 w 11"/>
                <a:gd name="T95" fmla="*/ 0 h 9"/>
                <a:gd name="T96" fmla="*/ 0 w 11"/>
                <a:gd name="T97" fmla="*/ 0 h 9"/>
                <a:gd name="T98" fmla="*/ 0 w 11"/>
                <a:gd name="T99" fmla="*/ 0 h 9"/>
                <a:gd name="T100" fmla="*/ 0 w 11"/>
                <a:gd name="T101" fmla="*/ 0 h 9"/>
                <a:gd name="T102" fmla="*/ 0 w 11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59" name="Freeform 3385"/>
            <p:cNvSpPr>
              <a:spLocks/>
            </p:cNvSpPr>
            <p:nvPr/>
          </p:nvSpPr>
          <p:spPr bwMode="auto">
            <a:xfrm>
              <a:off x="4653889" y="5943270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1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10 w 11"/>
                <a:gd name="T13" fmla="*/ 9 h 10"/>
                <a:gd name="T14" fmla="*/ 9 w 11"/>
                <a:gd name="T15" fmla="*/ 8 h 10"/>
                <a:gd name="T16" fmla="*/ 9 w 11"/>
                <a:gd name="T17" fmla="*/ 8 h 10"/>
                <a:gd name="T18" fmla="*/ 9 w 11"/>
                <a:gd name="T19" fmla="*/ 8 h 10"/>
                <a:gd name="T20" fmla="*/ 9 w 11"/>
                <a:gd name="T21" fmla="*/ 8 h 10"/>
                <a:gd name="T22" fmla="*/ 9 w 11"/>
                <a:gd name="T23" fmla="*/ 8 h 10"/>
                <a:gd name="T24" fmla="*/ 8 w 11"/>
                <a:gd name="T25" fmla="*/ 8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7 w 11"/>
                <a:gd name="T33" fmla="*/ 7 h 10"/>
                <a:gd name="T34" fmla="*/ 7 w 11"/>
                <a:gd name="T35" fmla="*/ 7 h 10"/>
                <a:gd name="T36" fmla="*/ 7 w 11"/>
                <a:gd name="T37" fmla="*/ 6 h 10"/>
                <a:gd name="T38" fmla="*/ 7 w 11"/>
                <a:gd name="T39" fmla="*/ 6 h 10"/>
                <a:gd name="T40" fmla="*/ 6 w 11"/>
                <a:gd name="T41" fmla="*/ 6 h 10"/>
                <a:gd name="T42" fmla="*/ 6 w 11"/>
                <a:gd name="T43" fmla="*/ 6 h 10"/>
                <a:gd name="T44" fmla="*/ 6 w 11"/>
                <a:gd name="T45" fmla="*/ 6 h 10"/>
                <a:gd name="T46" fmla="*/ 6 w 11"/>
                <a:gd name="T47" fmla="*/ 5 h 10"/>
                <a:gd name="T48" fmla="*/ 6 w 11"/>
                <a:gd name="T49" fmla="*/ 5 h 10"/>
                <a:gd name="T50" fmla="*/ 5 w 11"/>
                <a:gd name="T51" fmla="*/ 5 h 10"/>
                <a:gd name="T52" fmla="*/ 5 w 11"/>
                <a:gd name="T53" fmla="*/ 5 h 10"/>
                <a:gd name="T54" fmla="*/ 5 w 11"/>
                <a:gd name="T55" fmla="*/ 5 h 10"/>
                <a:gd name="T56" fmla="*/ 5 w 11"/>
                <a:gd name="T57" fmla="*/ 4 h 10"/>
                <a:gd name="T58" fmla="*/ 5 w 11"/>
                <a:gd name="T59" fmla="*/ 4 h 10"/>
                <a:gd name="T60" fmla="*/ 4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4 h 10"/>
                <a:gd name="T68" fmla="*/ 3 w 11"/>
                <a:gd name="T69" fmla="*/ 3 h 10"/>
                <a:gd name="T70" fmla="*/ 3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2 h 10"/>
                <a:gd name="T78" fmla="*/ 2 w 11"/>
                <a:gd name="T79" fmla="*/ 2 h 10"/>
                <a:gd name="T80" fmla="*/ 2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1 h 10"/>
                <a:gd name="T88" fmla="*/ 1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0 w 11"/>
                <a:gd name="T95" fmla="*/ 1 h 10"/>
                <a:gd name="T96" fmla="*/ 0 w 11"/>
                <a:gd name="T97" fmla="*/ 1 h 10"/>
                <a:gd name="T98" fmla="*/ 0 w 11"/>
                <a:gd name="T99" fmla="*/ 0 h 10"/>
                <a:gd name="T100" fmla="*/ 0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0" name="Freeform 3386"/>
            <p:cNvSpPr>
              <a:spLocks/>
            </p:cNvSpPr>
            <p:nvPr/>
          </p:nvSpPr>
          <p:spPr bwMode="auto">
            <a:xfrm>
              <a:off x="4643061" y="5941301"/>
              <a:ext cx="10827" cy="494093"/>
            </a:xfrm>
            <a:custGeom>
              <a:avLst/>
              <a:gdLst>
                <a:gd name="T0" fmla="*/ 11 w 11"/>
                <a:gd name="T1" fmla="*/ 2 h 502"/>
                <a:gd name="T2" fmla="*/ 11 w 11"/>
                <a:gd name="T3" fmla="*/ 2 h 502"/>
                <a:gd name="T4" fmla="*/ 10 w 11"/>
                <a:gd name="T5" fmla="*/ 2 h 502"/>
                <a:gd name="T6" fmla="*/ 10 w 11"/>
                <a:gd name="T7" fmla="*/ 1 h 502"/>
                <a:gd name="T8" fmla="*/ 10 w 11"/>
                <a:gd name="T9" fmla="*/ 1 h 502"/>
                <a:gd name="T10" fmla="*/ 10 w 11"/>
                <a:gd name="T11" fmla="*/ 1 h 502"/>
                <a:gd name="T12" fmla="*/ 10 w 11"/>
                <a:gd name="T13" fmla="*/ 1 h 502"/>
                <a:gd name="T14" fmla="*/ 9 w 11"/>
                <a:gd name="T15" fmla="*/ 1 h 502"/>
                <a:gd name="T16" fmla="*/ 9 w 11"/>
                <a:gd name="T17" fmla="*/ 1 h 502"/>
                <a:gd name="T18" fmla="*/ 9 w 11"/>
                <a:gd name="T19" fmla="*/ 0 h 502"/>
                <a:gd name="T20" fmla="*/ 9 w 11"/>
                <a:gd name="T21" fmla="*/ 0 h 502"/>
                <a:gd name="T22" fmla="*/ 8 w 11"/>
                <a:gd name="T23" fmla="*/ 0 h 502"/>
                <a:gd name="T24" fmla="*/ 8 w 11"/>
                <a:gd name="T25" fmla="*/ 0 h 502"/>
                <a:gd name="T26" fmla="*/ 8 w 11"/>
                <a:gd name="T27" fmla="*/ 0 h 502"/>
                <a:gd name="T28" fmla="*/ 8 w 11"/>
                <a:gd name="T29" fmla="*/ 502 h 502"/>
                <a:gd name="T30" fmla="*/ 8 w 11"/>
                <a:gd name="T31" fmla="*/ 502 h 502"/>
                <a:gd name="T32" fmla="*/ 7 w 11"/>
                <a:gd name="T33" fmla="*/ 502 h 502"/>
                <a:gd name="T34" fmla="*/ 7 w 11"/>
                <a:gd name="T35" fmla="*/ 502 h 502"/>
                <a:gd name="T36" fmla="*/ 7 w 11"/>
                <a:gd name="T37" fmla="*/ 502 h 502"/>
                <a:gd name="T38" fmla="*/ 7 w 11"/>
                <a:gd name="T39" fmla="*/ 502 h 502"/>
                <a:gd name="T40" fmla="*/ 7 w 11"/>
                <a:gd name="T41" fmla="*/ 502 h 502"/>
                <a:gd name="T42" fmla="*/ 6 w 11"/>
                <a:gd name="T43" fmla="*/ 502 h 502"/>
                <a:gd name="T44" fmla="*/ 6 w 11"/>
                <a:gd name="T45" fmla="*/ 502 h 502"/>
                <a:gd name="T46" fmla="*/ 6 w 11"/>
                <a:gd name="T47" fmla="*/ 502 h 502"/>
                <a:gd name="T48" fmla="*/ 6 w 11"/>
                <a:gd name="T49" fmla="*/ 502 h 502"/>
                <a:gd name="T50" fmla="*/ 6 w 11"/>
                <a:gd name="T51" fmla="*/ 502 h 502"/>
                <a:gd name="T52" fmla="*/ 5 w 11"/>
                <a:gd name="T53" fmla="*/ 502 h 502"/>
                <a:gd name="T54" fmla="*/ 5 w 11"/>
                <a:gd name="T55" fmla="*/ 502 h 502"/>
                <a:gd name="T56" fmla="*/ 5 w 11"/>
                <a:gd name="T57" fmla="*/ 502 h 502"/>
                <a:gd name="T58" fmla="*/ 4 w 11"/>
                <a:gd name="T59" fmla="*/ 502 h 502"/>
                <a:gd name="T60" fmla="*/ 4 w 11"/>
                <a:gd name="T61" fmla="*/ 502 h 502"/>
                <a:gd name="T62" fmla="*/ 4 w 11"/>
                <a:gd name="T63" fmla="*/ 502 h 502"/>
                <a:gd name="T64" fmla="*/ 4 w 11"/>
                <a:gd name="T65" fmla="*/ 502 h 502"/>
                <a:gd name="T66" fmla="*/ 4 w 11"/>
                <a:gd name="T67" fmla="*/ 502 h 502"/>
                <a:gd name="T68" fmla="*/ 3 w 11"/>
                <a:gd name="T69" fmla="*/ 502 h 502"/>
                <a:gd name="T70" fmla="*/ 3 w 11"/>
                <a:gd name="T71" fmla="*/ 502 h 502"/>
                <a:gd name="T72" fmla="*/ 3 w 11"/>
                <a:gd name="T73" fmla="*/ 502 h 502"/>
                <a:gd name="T74" fmla="*/ 3 w 11"/>
                <a:gd name="T75" fmla="*/ 502 h 502"/>
                <a:gd name="T76" fmla="*/ 3 w 11"/>
                <a:gd name="T77" fmla="*/ 502 h 502"/>
                <a:gd name="T78" fmla="*/ 2 w 11"/>
                <a:gd name="T79" fmla="*/ 502 h 502"/>
                <a:gd name="T80" fmla="*/ 2 w 11"/>
                <a:gd name="T81" fmla="*/ 502 h 502"/>
                <a:gd name="T82" fmla="*/ 2 w 11"/>
                <a:gd name="T83" fmla="*/ 502 h 502"/>
                <a:gd name="T84" fmla="*/ 2 w 11"/>
                <a:gd name="T85" fmla="*/ 502 h 502"/>
                <a:gd name="T86" fmla="*/ 1 w 11"/>
                <a:gd name="T87" fmla="*/ 502 h 502"/>
                <a:gd name="T88" fmla="*/ 1 w 11"/>
                <a:gd name="T89" fmla="*/ 502 h 502"/>
                <a:gd name="T90" fmla="*/ 1 w 11"/>
                <a:gd name="T91" fmla="*/ 502 h 502"/>
                <a:gd name="T92" fmla="*/ 1 w 11"/>
                <a:gd name="T93" fmla="*/ 502 h 502"/>
                <a:gd name="T94" fmla="*/ 1 w 11"/>
                <a:gd name="T95" fmla="*/ 502 h 502"/>
                <a:gd name="T96" fmla="*/ 0 w 11"/>
                <a:gd name="T97" fmla="*/ 502 h 502"/>
                <a:gd name="T98" fmla="*/ 0 w 11"/>
                <a:gd name="T99" fmla="*/ 502 h 502"/>
                <a:gd name="T100" fmla="*/ 0 w 11"/>
                <a:gd name="T101" fmla="*/ 502 h 502"/>
                <a:gd name="T102" fmla="*/ 0 w 11"/>
                <a:gd name="T103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502">
                  <a:moveTo>
                    <a:pt x="11" y="2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02"/>
                  </a:lnTo>
                  <a:lnTo>
                    <a:pt x="8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6" y="502"/>
                  </a:lnTo>
                  <a:lnTo>
                    <a:pt x="5" y="502"/>
                  </a:lnTo>
                  <a:lnTo>
                    <a:pt x="5" y="502"/>
                  </a:lnTo>
                  <a:lnTo>
                    <a:pt x="5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3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0" y="50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1" name="Freeform 3387"/>
            <p:cNvSpPr>
              <a:spLocks/>
            </p:cNvSpPr>
            <p:nvPr/>
          </p:nvSpPr>
          <p:spPr bwMode="auto">
            <a:xfrm>
              <a:off x="4632235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2" name="Freeform 3388"/>
            <p:cNvSpPr>
              <a:spLocks/>
            </p:cNvSpPr>
            <p:nvPr/>
          </p:nvSpPr>
          <p:spPr bwMode="auto">
            <a:xfrm>
              <a:off x="4621408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3 w 11"/>
                <a:gd name="T39" fmla="*/ 2 w 11"/>
                <a:gd name="T40" fmla="*/ 2 w 11"/>
                <a:gd name="T41" fmla="*/ 2 w 11"/>
                <a:gd name="T42" fmla="*/ 2 w 11"/>
                <a:gd name="T43" fmla="*/ 2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3" name="Freeform 3389"/>
            <p:cNvSpPr>
              <a:spLocks/>
            </p:cNvSpPr>
            <p:nvPr/>
          </p:nvSpPr>
          <p:spPr bwMode="auto">
            <a:xfrm>
              <a:off x="4610582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10 w 11"/>
                <a:gd name="T8" fmla="*/ 9 w 11"/>
                <a:gd name="T9" fmla="*/ 9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4" name="Freeform 3390"/>
            <p:cNvSpPr>
              <a:spLocks/>
            </p:cNvSpPr>
            <p:nvPr/>
          </p:nvSpPr>
          <p:spPr bwMode="auto">
            <a:xfrm>
              <a:off x="4599754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1 w 11"/>
                <a:gd name="T4" fmla="*/ 11 w 11"/>
                <a:gd name="T5" fmla="*/ 10 w 11"/>
                <a:gd name="T6" fmla="*/ 10 w 11"/>
                <a:gd name="T7" fmla="*/ 10 w 11"/>
                <a:gd name="T8" fmla="*/ 10 w 11"/>
                <a:gd name="T9" fmla="*/ 10 w 11"/>
                <a:gd name="T10" fmla="*/ 9 w 11"/>
                <a:gd name="T11" fmla="*/ 9 w 11"/>
                <a:gd name="T12" fmla="*/ 9 w 11"/>
                <a:gd name="T13" fmla="*/ 8 w 11"/>
                <a:gd name="T14" fmla="*/ 8 w 11"/>
                <a:gd name="T15" fmla="*/ 8 w 11"/>
                <a:gd name="T16" fmla="*/ 8 w 11"/>
                <a:gd name="T17" fmla="*/ 8 w 11"/>
                <a:gd name="T18" fmla="*/ 7 w 11"/>
                <a:gd name="T19" fmla="*/ 7 w 11"/>
                <a:gd name="T20" fmla="*/ 7 w 11"/>
                <a:gd name="T21" fmla="*/ 7 w 11"/>
                <a:gd name="T22" fmla="*/ 7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5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5" name="Freeform 3391"/>
            <p:cNvSpPr>
              <a:spLocks/>
            </p:cNvSpPr>
            <p:nvPr/>
          </p:nvSpPr>
          <p:spPr bwMode="auto">
            <a:xfrm>
              <a:off x="4589912" y="6435395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7 w 11"/>
                <a:gd name="T19" fmla="*/ 7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4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6" name="Freeform 3392"/>
            <p:cNvSpPr>
              <a:spLocks/>
            </p:cNvSpPr>
            <p:nvPr/>
          </p:nvSpPr>
          <p:spPr bwMode="auto">
            <a:xfrm>
              <a:off x="4579086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1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8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2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7" name="Freeform 3393"/>
            <p:cNvSpPr>
              <a:spLocks/>
            </p:cNvSpPr>
            <p:nvPr/>
          </p:nvSpPr>
          <p:spPr bwMode="auto">
            <a:xfrm>
              <a:off x="4569243" y="6435395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9 w 11"/>
                <a:gd name="T5" fmla="*/ 9 w 11"/>
                <a:gd name="T6" fmla="*/ 9 w 11"/>
                <a:gd name="T7" fmla="*/ 9 w 11"/>
                <a:gd name="T8" fmla="*/ 9 w 11"/>
                <a:gd name="T9" fmla="*/ 8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7 w 11"/>
                <a:gd name="T16" fmla="*/ 7 w 11"/>
                <a:gd name="T17" fmla="*/ 7 w 11"/>
                <a:gd name="T18" fmla="*/ 6 w 11"/>
                <a:gd name="T19" fmla="*/ 6 w 11"/>
                <a:gd name="T20" fmla="*/ 6 w 11"/>
                <a:gd name="T21" fmla="*/ 6 w 11"/>
                <a:gd name="T22" fmla="*/ 6 w 11"/>
                <a:gd name="T23" fmla="*/ 6 w 11"/>
                <a:gd name="T24" fmla="*/ 5 w 11"/>
                <a:gd name="T25" fmla="*/ 5 w 11"/>
                <a:gd name="T26" fmla="*/ 5 w 11"/>
                <a:gd name="T27" fmla="*/ 5 w 11"/>
                <a:gd name="T28" fmla="*/ 5 w 11"/>
                <a:gd name="T29" fmla="*/ 4 w 11"/>
                <a:gd name="T30" fmla="*/ 4 w 11"/>
                <a:gd name="T31" fmla="*/ 4 w 11"/>
                <a:gd name="T32" fmla="*/ 4 w 11"/>
                <a:gd name="T33" fmla="*/ 3 w 11"/>
                <a:gd name="T34" fmla="*/ 3 w 11"/>
                <a:gd name="T35" fmla="*/ 3 w 11"/>
                <a:gd name="T36" fmla="*/ 3 w 11"/>
                <a:gd name="T37" fmla="*/ 3 w 11"/>
                <a:gd name="T38" fmla="*/ 2 w 11"/>
                <a:gd name="T39" fmla="*/ 2 w 11"/>
                <a:gd name="T40" fmla="*/ 2 w 11"/>
                <a:gd name="T41" fmla="*/ 2 w 11"/>
                <a:gd name="T42" fmla="*/ 2 w 11"/>
                <a:gd name="T43" fmla="*/ 1 w 11"/>
                <a:gd name="T44" fmla="*/ 1 w 11"/>
                <a:gd name="T45" fmla="*/ 1 w 11"/>
                <a:gd name="T46" fmla="*/ 1 w 11"/>
                <a:gd name="T47" fmla="*/ 1 w 11"/>
                <a:gd name="T48" fmla="*/ 0 w 11"/>
                <a:gd name="T49" fmla="*/ 0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8" name="Freeform 3394"/>
            <p:cNvSpPr>
              <a:spLocks/>
            </p:cNvSpPr>
            <p:nvPr/>
          </p:nvSpPr>
          <p:spPr bwMode="auto">
            <a:xfrm>
              <a:off x="4558416" y="6435395"/>
              <a:ext cx="10827" cy="0"/>
            </a:xfrm>
            <a:custGeom>
              <a:avLst/>
              <a:gdLst>
                <a:gd name="T0" fmla="*/ 11 w 11"/>
                <a:gd name="T1" fmla="*/ 11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9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4 w 11"/>
                <a:gd name="T31" fmla="*/ 4 w 11"/>
                <a:gd name="T32" fmla="*/ 4 w 11"/>
                <a:gd name="T33" fmla="*/ 4 w 11"/>
                <a:gd name="T34" fmla="*/ 4 w 11"/>
                <a:gd name="T35" fmla="*/ 3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0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69" name="Freeform 3395"/>
            <p:cNvSpPr>
              <a:spLocks/>
            </p:cNvSpPr>
            <p:nvPr/>
          </p:nvSpPr>
          <p:spPr bwMode="auto">
            <a:xfrm>
              <a:off x="4557432" y="6435395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0" name="Rectangle 3449"/>
            <p:cNvSpPr>
              <a:spLocks noChangeArrowheads="1"/>
            </p:cNvSpPr>
            <p:nvPr/>
          </p:nvSpPr>
          <p:spPr bwMode="auto">
            <a:xfrm>
              <a:off x="5989626" y="5437365"/>
              <a:ext cx="1116140" cy="9980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1" name="Line 3450"/>
            <p:cNvSpPr>
              <a:spLocks noChangeShapeType="1"/>
            </p:cNvSpPr>
            <p:nvPr/>
          </p:nvSpPr>
          <p:spPr bwMode="auto">
            <a:xfrm>
              <a:off x="5989626" y="6435395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2" name="Line 3451"/>
            <p:cNvSpPr>
              <a:spLocks noChangeShapeType="1"/>
            </p:cNvSpPr>
            <p:nvPr/>
          </p:nvSpPr>
          <p:spPr bwMode="auto">
            <a:xfrm>
              <a:off x="5989626" y="5437365"/>
              <a:ext cx="1116140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3" name="Line 3452"/>
            <p:cNvSpPr>
              <a:spLocks noChangeShapeType="1"/>
            </p:cNvSpPr>
            <p:nvPr/>
          </p:nvSpPr>
          <p:spPr bwMode="auto">
            <a:xfrm flipV="1">
              <a:off x="5989626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4" name="Line 3453"/>
            <p:cNvSpPr>
              <a:spLocks noChangeShapeType="1"/>
            </p:cNvSpPr>
            <p:nvPr/>
          </p:nvSpPr>
          <p:spPr bwMode="auto">
            <a:xfrm flipV="1">
              <a:off x="6269153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5" name="Line 3454"/>
            <p:cNvSpPr>
              <a:spLocks noChangeShapeType="1"/>
            </p:cNvSpPr>
            <p:nvPr/>
          </p:nvSpPr>
          <p:spPr bwMode="auto">
            <a:xfrm flipV="1">
              <a:off x="6547696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6" name="Line 3455"/>
            <p:cNvSpPr>
              <a:spLocks noChangeShapeType="1"/>
            </p:cNvSpPr>
            <p:nvPr/>
          </p:nvSpPr>
          <p:spPr bwMode="auto">
            <a:xfrm flipV="1">
              <a:off x="6826238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7" name="Line 3456"/>
            <p:cNvSpPr>
              <a:spLocks noChangeShapeType="1"/>
            </p:cNvSpPr>
            <p:nvPr/>
          </p:nvSpPr>
          <p:spPr bwMode="auto">
            <a:xfrm flipV="1">
              <a:off x="7105765" y="6391103"/>
              <a:ext cx="0" cy="44292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8" name="Line 3457"/>
            <p:cNvSpPr>
              <a:spLocks noChangeShapeType="1"/>
            </p:cNvSpPr>
            <p:nvPr/>
          </p:nvSpPr>
          <p:spPr bwMode="auto">
            <a:xfrm>
              <a:off x="5989626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79" name="Line 3458"/>
            <p:cNvSpPr>
              <a:spLocks noChangeShapeType="1"/>
            </p:cNvSpPr>
            <p:nvPr/>
          </p:nvSpPr>
          <p:spPr bwMode="auto">
            <a:xfrm>
              <a:off x="6269153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0" name="Line 3459"/>
            <p:cNvSpPr>
              <a:spLocks noChangeShapeType="1"/>
            </p:cNvSpPr>
            <p:nvPr/>
          </p:nvSpPr>
          <p:spPr bwMode="auto">
            <a:xfrm>
              <a:off x="6547696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1" name="Line 3460"/>
            <p:cNvSpPr>
              <a:spLocks noChangeShapeType="1"/>
            </p:cNvSpPr>
            <p:nvPr/>
          </p:nvSpPr>
          <p:spPr bwMode="auto">
            <a:xfrm>
              <a:off x="6826238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2" name="Line 3461"/>
            <p:cNvSpPr>
              <a:spLocks noChangeShapeType="1"/>
            </p:cNvSpPr>
            <p:nvPr/>
          </p:nvSpPr>
          <p:spPr bwMode="auto">
            <a:xfrm>
              <a:off x="7105765" y="5437365"/>
              <a:ext cx="0" cy="45275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3" name="Line 3469"/>
            <p:cNvSpPr>
              <a:spLocks noChangeShapeType="1"/>
            </p:cNvSpPr>
            <p:nvPr/>
          </p:nvSpPr>
          <p:spPr bwMode="auto">
            <a:xfrm flipV="1">
              <a:off x="5989626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4" name="Line 3470"/>
            <p:cNvSpPr>
              <a:spLocks noChangeShapeType="1"/>
            </p:cNvSpPr>
            <p:nvPr/>
          </p:nvSpPr>
          <p:spPr bwMode="auto">
            <a:xfrm flipV="1">
              <a:off x="7105765" y="5437365"/>
              <a:ext cx="0" cy="998029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5" name="Line 3471"/>
            <p:cNvSpPr>
              <a:spLocks noChangeShapeType="1"/>
            </p:cNvSpPr>
            <p:nvPr/>
          </p:nvSpPr>
          <p:spPr bwMode="auto">
            <a:xfrm>
              <a:off x="5989626" y="643539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6" name="Line 3472"/>
            <p:cNvSpPr>
              <a:spLocks noChangeShapeType="1"/>
            </p:cNvSpPr>
            <p:nvPr/>
          </p:nvSpPr>
          <p:spPr bwMode="auto">
            <a:xfrm>
              <a:off x="5989626" y="623657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7" name="Line 3473"/>
            <p:cNvSpPr>
              <a:spLocks noChangeShapeType="1"/>
            </p:cNvSpPr>
            <p:nvPr/>
          </p:nvSpPr>
          <p:spPr bwMode="auto">
            <a:xfrm>
              <a:off x="5989626" y="6036773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8" name="Line 3474"/>
            <p:cNvSpPr>
              <a:spLocks noChangeShapeType="1"/>
            </p:cNvSpPr>
            <p:nvPr/>
          </p:nvSpPr>
          <p:spPr bwMode="auto">
            <a:xfrm>
              <a:off x="5989626" y="583697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89" name="Line 3475"/>
            <p:cNvSpPr>
              <a:spLocks noChangeShapeType="1"/>
            </p:cNvSpPr>
            <p:nvPr/>
          </p:nvSpPr>
          <p:spPr bwMode="auto">
            <a:xfrm>
              <a:off x="5989626" y="5637168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0" name="Line 3476"/>
            <p:cNvSpPr>
              <a:spLocks noChangeShapeType="1"/>
            </p:cNvSpPr>
            <p:nvPr/>
          </p:nvSpPr>
          <p:spPr bwMode="auto">
            <a:xfrm>
              <a:off x="5989626" y="543736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1" name="Line 3477"/>
            <p:cNvSpPr>
              <a:spLocks noChangeShapeType="1"/>
            </p:cNvSpPr>
            <p:nvPr/>
          </p:nvSpPr>
          <p:spPr bwMode="auto">
            <a:xfrm flipH="1">
              <a:off x="7060490" y="643539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2" name="Line 3478"/>
            <p:cNvSpPr>
              <a:spLocks noChangeShapeType="1"/>
            </p:cNvSpPr>
            <p:nvPr/>
          </p:nvSpPr>
          <p:spPr bwMode="auto">
            <a:xfrm flipH="1">
              <a:off x="7060490" y="6236576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3" name="Line 3479"/>
            <p:cNvSpPr>
              <a:spLocks noChangeShapeType="1"/>
            </p:cNvSpPr>
            <p:nvPr/>
          </p:nvSpPr>
          <p:spPr bwMode="auto">
            <a:xfrm flipH="1">
              <a:off x="7060490" y="6036773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4" name="Line 3480"/>
            <p:cNvSpPr>
              <a:spLocks noChangeShapeType="1"/>
            </p:cNvSpPr>
            <p:nvPr/>
          </p:nvSpPr>
          <p:spPr bwMode="auto">
            <a:xfrm flipH="1">
              <a:off x="7060490" y="5836971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5" name="Line 3481"/>
            <p:cNvSpPr>
              <a:spLocks noChangeShapeType="1"/>
            </p:cNvSpPr>
            <p:nvPr/>
          </p:nvSpPr>
          <p:spPr bwMode="auto">
            <a:xfrm flipH="1">
              <a:off x="7060490" y="5637168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6" name="Line 3482"/>
            <p:cNvSpPr>
              <a:spLocks noChangeShapeType="1"/>
            </p:cNvSpPr>
            <p:nvPr/>
          </p:nvSpPr>
          <p:spPr bwMode="auto">
            <a:xfrm flipH="1">
              <a:off x="7060490" y="5437365"/>
              <a:ext cx="45276" cy="0"/>
            </a:xfrm>
            <a:prstGeom prst="line">
              <a:avLst/>
            </a:prstGeom>
            <a:noFill/>
            <a:ln w="4763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7" name="Oval 3503"/>
            <p:cNvSpPr>
              <a:spLocks noChangeArrowheads="1"/>
            </p:cNvSpPr>
            <p:nvPr/>
          </p:nvSpPr>
          <p:spPr bwMode="auto">
            <a:xfrm>
              <a:off x="7096907" y="6427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8" name="Oval 3504"/>
            <p:cNvSpPr>
              <a:spLocks noChangeArrowheads="1"/>
            </p:cNvSpPr>
            <p:nvPr/>
          </p:nvSpPr>
          <p:spPr bwMode="auto">
            <a:xfrm>
              <a:off x="7092970" y="642752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899" name="Oval 3505"/>
            <p:cNvSpPr>
              <a:spLocks noChangeArrowheads="1"/>
            </p:cNvSpPr>
            <p:nvPr/>
          </p:nvSpPr>
          <p:spPr bwMode="auto">
            <a:xfrm>
              <a:off x="7089033" y="64265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0" name="Oval 3506"/>
            <p:cNvSpPr>
              <a:spLocks noChangeArrowheads="1"/>
            </p:cNvSpPr>
            <p:nvPr/>
          </p:nvSpPr>
          <p:spPr bwMode="auto">
            <a:xfrm>
              <a:off x="7085096" y="6427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1" name="Oval 3507"/>
            <p:cNvSpPr>
              <a:spLocks noChangeArrowheads="1"/>
            </p:cNvSpPr>
            <p:nvPr/>
          </p:nvSpPr>
          <p:spPr bwMode="auto">
            <a:xfrm>
              <a:off x="7081159" y="642850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2" name="Oval 3508"/>
            <p:cNvSpPr>
              <a:spLocks noChangeArrowheads="1"/>
            </p:cNvSpPr>
            <p:nvPr/>
          </p:nvSpPr>
          <p:spPr bwMode="auto">
            <a:xfrm>
              <a:off x="7078206" y="64285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3" name="Oval 3509"/>
            <p:cNvSpPr>
              <a:spLocks noChangeArrowheads="1"/>
            </p:cNvSpPr>
            <p:nvPr/>
          </p:nvSpPr>
          <p:spPr bwMode="auto">
            <a:xfrm>
              <a:off x="7073285" y="642850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4" name="Oval 3510"/>
            <p:cNvSpPr>
              <a:spLocks noChangeArrowheads="1"/>
            </p:cNvSpPr>
            <p:nvPr/>
          </p:nvSpPr>
          <p:spPr bwMode="auto">
            <a:xfrm>
              <a:off x="7062458" y="64265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5" name="Oval 3511"/>
            <p:cNvSpPr>
              <a:spLocks noChangeArrowheads="1"/>
            </p:cNvSpPr>
            <p:nvPr/>
          </p:nvSpPr>
          <p:spPr bwMode="auto">
            <a:xfrm>
              <a:off x="7058521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6" name="Oval 3512"/>
            <p:cNvSpPr>
              <a:spLocks noChangeArrowheads="1"/>
            </p:cNvSpPr>
            <p:nvPr/>
          </p:nvSpPr>
          <p:spPr bwMode="auto">
            <a:xfrm>
              <a:off x="7054584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7" name="Oval 3513"/>
            <p:cNvSpPr>
              <a:spLocks noChangeArrowheads="1"/>
            </p:cNvSpPr>
            <p:nvPr/>
          </p:nvSpPr>
          <p:spPr bwMode="auto">
            <a:xfrm>
              <a:off x="7050647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8" name="Oval 3514"/>
            <p:cNvSpPr>
              <a:spLocks noChangeArrowheads="1"/>
            </p:cNvSpPr>
            <p:nvPr/>
          </p:nvSpPr>
          <p:spPr bwMode="auto">
            <a:xfrm>
              <a:off x="7046710" y="64235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09" name="Oval 3515"/>
            <p:cNvSpPr>
              <a:spLocks noChangeArrowheads="1"/>
            </p:cNvSpPr>
            <p:nvPr/>
          </p:nvSpPr>
          <p:spPr bwMode="auto">
            <a:xfrm>
              <a:off x="7042773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0" name="Oval 3516"/>
            <p:cNvSpPr>
              <a:spLocks noChangeArrowheads="1"/>
            </p:cNvSpPr>
            <p:nvPr/>
          </p:nvSpPr>
          <p:spPr bwMode="auto">
            <a:xfrm>
              <a:off x="7038836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1" name="Oval 3517"/>
            <p:cNvSpPr>
              <a:spLocks noChangeArrowheads="1"/>
            </p:cNvSpPr>
            <p:nvPr/>
          </p:nvSpPr>
          <p:spPr bwMode="auto">
            <a:xfrm>
              <a:off x="7034899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2" name="Oval 3518"/>
            <p:cNvSpPr>
              <a:spLocks noChangeArrowheads="1"/>
            </p:cNvSpPr>
            <p:nvPr/>
          </p:nvSpPr>
          <p:spPr bwMode="auto">
            <a:xfrm>
              <a:off x="7030962" y="642456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3" name="Oval 3519"/>
            <p:cNvSpPr>
              <a:spLocks noChangeArrowheads="1"/>
            </p:cNvSpPr>
            <p:nvPr/>
          </p:nvSpPr>
          <p:spPr bwMode="auto">
            <a:xfrm>
              <a:off x="7027025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4" name="Oval 3520"/>
            <p:cNvSpPr>
              <a:spLocks noChangeArrowheads="1"/>
            </p:cNvSpPr>
            <p:nvPr/>
          </p:nvSpPr>
          <p:spPr bwMode="auto">
            <a:xfrm>
              <a:off x="702407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5" name="Oval 3521"/>
            <p:cNvSpPr>
              <a:spLocks noChangeArrowheads="1"/>
            </p:cNvSpPr>
            <p:nvPr/>
          </p:nvSpPr>
          <p:spPr bwMode="auto">
            <a:xfrm>
              <a:off x="7020136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6" name="Oval 3522"/>
            <p:cNvSpPr>
              <a:spLocks noChangeArrowheads="1"/>
            </p:cNvSpPr>
            <p:nvPr/>
          </p:nvSpPr>
          <p:spPr bwMode="auto">
            <a:xfrm>
              <a:off x="7016199" y="642358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7" name="Oval 3523"/>
            <p:cNvSpPr>
              <a:spLocks noChangeArrowheads="1"/>
            </p:cNvSpPr>
            <p:nvPr/>
          </p:nvSpPr>
          <p:spPr bwMode="auto">
            <a:xfrm>
              <a:off x="7012262" y="64206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8" name="Oval 3524"/>
            <p:cNvSpPr>
              <a:spLocks noChangeArrowheads="1"/>
            </p:cNvSpPr>
            <p:nvPr/>
          </p:nvSpPr>
          <p:spPr bwMode="auto">
            <a:xfrm>
              <a:off x="7008325" y="641964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19" name="Oval 3525"/>
            <p:cNvSpPr>
              <a:spLocks noChangeArrowheads="1"/>
            </p:cNvSpPr>
            <p:nvPr/>
          </p:nvSpPr>
          <p:spPr bwMode="auto">
            <a:xfrm>
              <a:off x="7004388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0" name="Oval 3526"/>
            <p:cNvSpPr>
              <a:spLocks noChangeArrowheads="1"/>
            </p:cNvSpPr>
            <p:nvPr/>
          </p:nvSpPr>
          <p:spPr bwMode="auto">
            <a:xfrm>
              <a:off x="7000451" y="641669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1" name="Oval 3527"/>
            <p:cNvSpPr>
              <a:spLocks noChangeArrowheads="1"/>
            </p:cNvSpPr>
            <p:nvPr/>
          </p:nvSpPr>
          <p:spPr bwMode="auto">
            <a:xfrm>
              <a:off x="6996514" y="6415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2" name="Oval 3528"/>
            <p:cNvSpPr>
              <a:spLocks noChangeArrowheads="1"/>
            </p:cNvSpPr>
            <p:nvPr/>
          </p:nvSpPr>
          <p:spPr bwMode="auto">
            <a:xfrm>
              <a:off x="6992577" y="64157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3" name="Oval 3529"/>
            <p:cNvSpPr>
              <a:spLocks noChangeArrowheads="1"/>
            </p:cNvSpPr>
            <p:nvPr/>
          </p:nvSpPr>
          <p:spPr bwMode="auto">
            <a:xfrm>
              <a:off x="6988640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4" name="Oval 3530"/>
            <p:cNvSpPr>
              <a:spLocks noChangeArrowheads="1"/>
            </p:cNvSpPr>
            <p:nvPr/>
          </p:nvSpPr>
          <p:spPr bwMode="auto">
            <a:xfrm>
              <a:off x="6984703" y="64137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5" name="Oval 3531"/>
            <p:cNvSpPr>
              <a:spLocks noChangeArrowheads="1"/>
            </p:cNvSpPr>
            <p:nvPr/>
          </p:nvSpPr>
          <p:spPr bwMode="auto">
            <a:xfrm>
              <a:off x="6980766" y="641275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6" name="Oval 3532"/>
            <p:cNvSpPr>
              <a:spLocks noChangeArrowheads="1"/>
            </p:cNvSpPr>
            <p:nvPr/>
          </p:nvSpPr>
          <p:spPr bwMode="auto">
            <a:xfrm>
              <a:off x="6977813" y="641177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7" name="Oval 3533"/>
            <p:cNvSpPr>
              <a:spLocks noChangeArrowheads="1"/>
            </p:cNvSpPr>
            <p:nvPr/>
          </p:nvSpPr>
          <p:spPr bwMode="auto">
            <a:xfrm>
              <a:off x="6973876" y="64107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8" name="Oval 3534"/>
            <p:cNvSpPr>
              <a:spLocks noChangeArrowheads="1"/>
            </p:cNvSpPr>
            <p:nvPr/>
          </p:nvSpPr>
          <p:spPr bwMode="auto">
            <a:xfrm>
              <a:off x="6969939" y="640882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29" name="Oval 3535"/>
            <p:cNvSpPr>
              <a:spLocks noChangeArrowheads="1"/>
            </p:cNvSpPr>
            <p:nvPr/>
          </p:nvSpPr>
          <p:spPr bwMode="auto">
            <a:xfrm>
              <a:off x="6966002" y="640685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0" name="Oval 3536"/>
            <p:cNvSpPr>
              <a:spLocks noChangeArrowheads="1"/>
            </p:cNvSpPr>
            <p:nvPr/>
          </p:nvSpPr>
          <p:spPr bwMode="auto">
            <a:xfrm>
              <a:off x="6962065" y="640193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1" name="Oval 3537"/>
            <p:cNvSpPr>
              <a:spLocks noChangeArrowheads="1"/>
            </p:cNvSpPr>
            <p:nvPr/>
          </p:nvSpPr>
          <p:spPr bwMode="auto">
            <a:xfrm>
              <a:off x="6958128" y="63999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2" name="Oval 3538"/>
            <p:cNvSpPr>
              <a:spLocks noChangeArrowheads="1"/>
            </p:cNvSpPr>
            <p:nvPr/>
          </p:nvSpPr>
          <p:spPr bwMode="auto">
            <a:xfrm>
              <a:off x="6954191" y="639602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3" name="Oval 3540"/>
            <p:cNvSpPr>
              <a:spLocks noChangeArrowheads="1"/>
            </p:cNvSpPr>
            <p:nvPr/>
          </p:nvSpPr>
          <p:spPr bwMode="auto">
            <a:xfrm>
              <a:off x="6950254" y="63970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4" name="Oval 3541"/>
            <p:cNvSpPr>
              <a:spLocks noChangeArrowheads="1"/>
            </p:cNvSpPr>
            <p:nvPr/>
          </p:nvSpPr>
          <p:spPr bwMode="auto">
            <a:xfrm>
              <a:off x="6946317" y="639700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5" name="Oval 3542"/>
            <p:cNvSpPr>
              <a:spLocks noChangeArrowheads="1"/>
            </p:cNvSpPr>
            <p:nvPr/>
          </p:nvSpPr>
          <p:spPr bwMode="auto">
            <a:xfrm>
              <a:off x="6942380" y="639700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6" name="Oval 3543"/>
            <p:cNvSpPr>
              <a:spLocks noChangeArrowheads="1"/>
            </p:cNvSpPr>
            <p:nvPr/>
          </p:nvSpPr>
          <p:spPr bwMode="auto">
            <a:xfrm>
              <a:off x="6938443" y="639208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7" name="Oval 3544"/>
            <p:cNvSpPr>
              <a:spLocks noChangeArrowheads="1"/>
            </p:cNvSpPr>
            <p:nvPr/>
          </p:nvSpPr>
          <p:spPr bwMode="auto">
            <a:xfrm>
              <a:off x="6934506" y="639110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8" name="Oval 3545"/>
            <p:cNvSpPr>
              <a:spLocks noChangeArrowheads="1"/>
            </p:cNvSpPr>
            <p:nvPr/>
          </p:nvSpPr>
          <p:spPr bwMode="auto">
            <a:xfrm>
              <a:off x="6931553" y="638323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39" name="Oval 3546"/>
            <p:cNvSpPr>
              <a:spLocks noChangeArrowheads="1"/>
            </p:cNvSpPr>
            <p:nvPr/>
          </p:nvSpPr>
          <p:spPr bwMode="auto">
            <a:xfrm>
              <a:off x="6927616" y="63753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0" name="Oval 3547"/>
            <p:cNvSpPr>
              <a:spLocks noChangeArrowheads="1"/>
            </p:cNvSpPr>
            <p:nvPr/>
          </p:nvSpPr>
          <p:spPr bwMode="auto">
            <a:xfrm>
              <a:off x="6923679" y="63674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1" name="Oval 3548"/>
            <p:cNvSpPr>
              <a:spLocks noChangeArrowheads="1"/>
            </p:cNvSpPr>
            <p:nvPr/>
          </p:nvSpPr>
          <p:spPr bwMode="auto">
            <a:xfrm>
              <a:off x="6919742" y="63615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2" name="Oval 3549"/>
            <p:cNvSpPr>
              <a:spLocks noChangeArrowheads="1"/>
            </p:cNvSpPr>
            <p:nvPr/>
          </p:nvSpPr>
          <p:spPr bwMode="auto">
            <a:xfrm>
              <a:off x="6915805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3" name="Oval 3550"/>
            <p:cNvSpPr>
              <a:spLocks noChangeArrowheads="1"/>
            </p:cNvSpPr>
            <p:nvPr/>
          </p:nvSpPr>
          <p:spPr bwMode="auto">
            <a:xfrm>
              <a:off x="6911868" y="634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4" name="Oval 3551"/>
            <p:cNvSpPr>
              <a:spLocks noChangeArrowheads="1"/>
            </p:cNvSpPr>
            <p:nvPr/>
          </p:nvSpPr>
          <p:spPr bwMode="auto">
            <a:xfrm>
              <a:off x="6907931" y="633893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5" name="Oval 3552"/>
            <p:cNvSpPr>
              <a:spLocks noChangeArrowheads="1"/>
            </p:cNvSpPr>
            <p:nvPr/>
          </p:nvSpPr>
          <p:spPr bwMode="auto">
            <a:xfrm>
              <a:off x="6903994" y="632811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6" name="Oval 3553"/>
            <p:cNvSpPr>
              <a:spLocks noChangeArrowheads="1"/>
            </p:cNvSpPr>
            <p:nvPr/>
          </p:nvSpPr>
          <p:spPr bwMode="auto">
            <a:xfrm>
              <a:off x="6900057" y="631531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7" name="Oval 3554"/>
            <p:cNvSpPr>
              <a:spLocks noChangeArrowheads="1"/>
            </p:cNvSpPr>
            <p:nvPr/>
          </p:nvSpPr>
          <p:spPr bwMode="auto">
            <a:xfrm>
              <a:off x="6896120" y="630252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8" name="Oval 3555"/>
            <p:cNvSpPr>
              <a:spLocks noChangeArrowheads="1"/>
            </p:cNvSpPr>
            <p:nvPr/>
          </p:nvSpPr>
          <p:spPr bwMode="auto">
            <a:xfrm>
              <a:off x="6892183" y="6291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49" name="Oval 3556"/>
            <p:cNvSpPr>
              <a:spLocks noChangeArrowheads="1"/>
            </p:cNvSpPr>
            <p:nvPr/>
          </p:nvSpPr>
          <p:spPr bwMode="auto">
            <a:xfrm>
              <a:off x="6888246" y="627693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0" name="Oval 3557"/>
            <p:cNvSpPr>
              <a:spLocks noChangeArrowheads="1"/>
            </p:cNvSpPr>
            <p:nvPr/>
          </p:nvSpPr>
          <p:spPr bwMode="auto">
            <a:xfrm>
              <a:off x="6884309" y="626216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1" name="Oval 3558"/>
            <p:cNvSpPr>
              <a:spLocks noChangeArrowheads="1"/>
            </p:cNvSpPr>
            <p:nvPr/>
          </p:nvSpPr>
          <p:spPr bwMode="auto">
            <a:xfrm>
              <a:off x="6880372" y="624838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2" name="Oval 3559"/>
            <p:cNvSpPr>
              <a:spLocks noChangeArrowheads="1"/>
            </p:cNvSpPr>
            <p:nvPr/>
          </p:nvSpPr>
          <p:spPr bwMode="auto">
            <a:xfrm>
              <a:off x="6876435" y="623067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3" name="Oval 3560"/>
            <p:cNvSpPr>
              <a:spLocks noChangeArrowheads="1"/>
            </p:cNvSpPr>
            <p:nvPr/>
          </p:nvSpPr>
          <p:spPr bwMode="auto">
            <a:xfrm>
              <a:off x="6873482" y="62100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4" name="Oval 3561"/>
            <p:cNvSpPr>
              <a:spLocks noChangeArrowheads="1"/>
            </p:cNvSpPr>
            <p:nvPr/>
          </p:nvSpPr>
          <p:spPr bwMode="auto">
            <a:xfrm>
              <a:off x="6869545" y="6197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5" name="Oval 3562"/>
            <p:cNvSpPr>
              <a:spLocks noChangeArrowheads="1"/>
            </p:cNvSpPr>
            <p:nvPr/>
          </p:nvSpPr>
          <p:spPr bwMode="auto">
            <a:xfrm>
              <a:off x="6865608" y="618145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6" name="Oval 3563"/>
            <p:cNvSpPr>
              <a:spLocks noChangeArrowheads="1"/>
            </p:cNvSpPr>
            <p:nvPr/>
          </p:nvSpPr>
          <p:spPr bwMode="auto">
            <a:xfrm>
              <a:off x="6861671" y="6159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7" name="Oval 3564"/>
            <p:cNvSpPr>
              <a:spLocks noChangeArrowheads="1"/>
            </p:cNvSpPr>
            <p:nvPr/>
          </p:nvSpPr>
          <p:spPr bwMode="auto">
            <a:xfrm>
              <a:off x="6857734" y="61322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8" name="Oval 3565"/>
            <p:cNvSpPr>
              <a:spLocks noChangeArrowheads="1"/>
            </p:cNvSpPr>
            <p:nvPr/>
          </p:nvSpPr>
          <p:spPr bwMode="auto">
            <a:xfrm>
              <a:off x="6853797" y="609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59" name="Oval 3566"/>
            <p:cNvSpPr>
              <a:spLocks noChangeArrowheads="1"/>
            </p:cNvSpPr>
            <p:nvPr/>
          </p:nvSpPr>
          <p:spPr bwMode="auto">
            <a:xfrm>
              <a:off x="6849860" y="605941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0" name="Oval 3567"/>
            <p:cNvSpPr>
              <a:spLocks noChangeArrowheads="1"/>
            </p:cNvSpPr>
            <p:nvPr/>
          </p:nvSpPr>
          <p:spPr bwMode="auto">
            <a:xfrm>
              <a:off x="6845923" y="602201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1" name="Oval 3568"/>
            <p:cNvSpPr>
              <a:spLocks noChangeArrowheads="1"/>
            </p:cNvSpPr>
            <p:nvPr/>
          </p:nvSpPr>
          <p:spPr bwMode="auto">
            <a:xfrm>
              <a:off x="6841986" y="598657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2" name="Oval 3569"/>
            <p:cNvSpPr>
              <a:spLocks noChangeArrowheads="1"/>
            </p:cNvSpPr>
            <p:nvPr/>
          </p:nvSpPr>
          <p:spPr bwMode="auto">
            <a:xfrm>
              <a:off x="6838049" y="595508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3" name="Oval 3570"/>
            <p:cNvSpPr>
              <a:spLocks noChangeArrowheads="1"/>
            </p:cNvSpPr>
            <p:nvPr/>
          </p:nvSpPr>
          <p:spPr bwMode="auto">
            <a:xfrm>
              <a:off x="6834112" y="592752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4" name="Oval 3571"/>
            <p:cNvSpPr>
              <a:spLocks noChangeArrowheads="1"/>
            </p:cNvSpPr>
            <p:nvPr/>
          </p:nvSpPr>
          <p:spPr bwMode="auto">
            <a:xfrm>
              <a:off x="6830175" y="589110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5" name="Oval 3572"/>
            <p:cNvSpPr>
              <a:spLocks noChangeArrowheads="1"/>
            </p:cNvSpPr>
            <p:nvPr/>
          </p:nvSpPr>
          <p:spPr bwMode="auto">
            <a:xfrm>
              <a:off x="6827223" y="58487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6" name="Oval 3573"/>
            <p:cNvSpPr>
              <a:spLocks noChangeArrowheads="1"/>
            </p:cNvSpPr>
            <p:nvPr/>
          </p:nvSpPr>
          <p:spPr bwMode="auto">
            <a:xfrm>
              <a:off x="6823286" y="5807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7" name="Oval 3574"/>
            <p:cNvSpPr>
              <a:spLocks noChangeArrowheads="1"/>
            </p:cNvSpPr>
            <p:nvPr/>
          </p:nvSpPr>
          <p:spPr bwMode="auto">
            <a:xfrm>
              <a:off x="6819349" y="57631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8" name="Oval 3575"/>
            <p:cNvSpPr>
              <a:spLocks noChangeArrowheads="1"/>
            </p:cNvSpPr>
            <p:nvPr/>
          </p:nvSpPr>
          <p:spPr bwMode="auto">
            <a:xfrm>
              <a:off x="6815412" y="57168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69" name="Oval 3576"/>
            <p:cNvSpPr>
              <a:spLocks noChangeArrowheads="1"/>
            </p:cNvSpPr>
            <p:nvPr/>
          </p:nvSpPr>
          <p:spPr bwMode="auto">
            <a:xfrm>
              <a:off x="6811475" y="568047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0" name="Oval 3577"/>
            <p:cNvSpPr>
              <a:spLocks noChangeArrowheads="1"/>
            </p:cNvSpPr>
            <p:nvPr/>
          </p:nvSpPr>
          <p:spPr bwMode="auto">
            <a:xfrm>
              <a:off x="6807538" y="564799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1" name="Oval 3578"/>
            <p:cNvSpPr>
              <a:spLocks noChangeArrowheads="1"/>
            </p:cNvSpPr>
            <p:nvPr/>
          </p:nvSpPr>
          <p:spPr bwMode="auto">
            <a:xfrm>
              <a:off x="6803601" y="560567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2" name="Oval 3579"/>
            <p:cNvSpPr>
              <a:spLocks noChangeArrowheads="1"/>
            </p:cNvSpPr>
            <p:nvPr/>
          </p:nvSpPr>
          <p:spPr bwMode="auto">
            <a:xfrm>
              <a:off x="6799664" y="556236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3" name="Oval 3580"/>
            <p:cNvSpPr>
              <a:spLocks noChangeArrowheads="1"/>
            </p:cNvSpPr>
            <p:nvPr/>
          </p:nvSpPr>
          <p:spPr bwMode="auto">
            <a:xfrm>
              <a:off x="6795727" y="551709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4" name="Oval 3581"/>
            <p:cNvSpPr>
              <a:spLocks noChangeArrowheads="1"/>
            </p:cNvSpPr>
            <p:nvPr/>
          </p:nvSpPr>
          <p:spPr bwMode="auto">
            <a:xfrm>
              <a:off x="6791790" y="546886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5" name="Oval 3582"/>
            <p:cNvSpPr>
              <a:spLocks noChangeArrowheads="1"/>
            </p:cNvSpPr>
            <p:nvPr/>
          </p:nvSpPr>
          <p:spPr bwMode="auto">
            <a:xfrm>
              <a:off x="6787853" y="54334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6" name="Oval 3583"/>
            <p:cNvSpPr>
              <a:spLocks noChangeArrowheads="1"/>
            </p:cNvSpPr>
            <p:nvPr/>
          </p:nvSpPr>
          <p:spPr bwMode="auto">
            <a:xfrm>
              <a:off x="6783916" y="54314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7" name="Oval 3584"/>
            <p:cNvSpPr>
              <a:spLocks noChangeArrowheads="1"/>
            </p:cNvSpPr>
            <p:nvPr/>
          </p:nvSpPr>
          <p:spPr bwMode="auto">
            <a:xfrm>
              <a:off x="6780963" y="544917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8" name="Oval 3585"/>
            <p:cNvSpPr>
              <a:spLocks noChangeArrowheads="1"/>
            </p:cNvSpPr>
            <p:nvPr/>
          </p:nvSpPr>
          <p:spPr bwMode="auto">
            <a:xfrm>
              <a:off x="6777026" y="549051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79" name="Oval 3586"/>
            <p:cNvSpPr>
              <a:spLocks noChangeArrowheads="1"/>
            </p:cNvSpPr>
            <p:nvPr/>
          </p:nvSpPr>
          <p:spPr bwMode="auto">
            <a:xfrm>
              <a:off x="6773089" y="554464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0" name="Oval 3587"/>
            <p:cNvSpPr>
              <a:spLocks noChangeArrowheads="1"/>
            </p:cNvSpPr>
            <p:nvPr/>
          </p:nvSpPr>
          <p:spPr bwMode="auto">
            <a:xfrm>
              <a:off x="6769152" y="560271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1" name="Oval 3588"/>
            <p:cNvSpPr>
              <a:spLocks noChangeArrowheads="1"/>
            </p:cNvSpPr>
            <p:nvPr/>
          </p:nvSpPr>
          <p:spPr bwMode="auto">
            <a:xfrm>
              <a:off x="6765215" y="56489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2" name="Oval 3589"/>
            <p:cNvSpPr>
              <a:spLocks noChangeArrowheads="1"/>
            </p:cNvSpPr>
            <p:nvPr/>
          </p:nvSpPr>
          <p:spPr bwMode="auto">
            <a:xfrm>
              <a:off x="6761278" y="56942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3" name="Oval 3590"/>
            <p:cNvSpPr>
              <a:spLocks noChangeArrowheads="1"/>
            </p:cNvSpPr>
            <p:nvPr/>
          </p:nvSpPr>
          <p:spPr bwMode="auto">
            <a:xfrm>
              <a:off x="6757341" y="573165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4" name="Oval 3591"/>
            <p:cNvSpPr>
              <a:spLocks noChangeArrowheads="1"/>
            </p:cNvSpPr>
            <p:nvPr/>
          </p:nvSpPr>
          <p:spPr bwMode="auto">
            <a:xfrm>
              <a:off x="6753404" y="577496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5" name="Oval 3592"/>
            <p:cNvSpPr>
              <a:spLocks noChangeArrowheads="1"/>
            </p:cNvSpPr>
            <p:nvPr/>
          </p:nvSpPr>
          <p:spPr bwMode="auto">
            <a:xfrm>
              <a:off x="6749467" y="582516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6" name="Oval 3593"/>
            <p:cNvSpPr>
              <a:spLocks noChangeArrowheads="1"/>
            </p:cNvSpPr>
            <p:nvPr/>
          </p:nvSpPr>
          <p:spPr bwMode="auto">
            <a:xfrm>
              <a:off x="6745530" y="588027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7" name="Oval 3594"/>
            <p:cNvSpPr>
              <a:spLocks noChangeArrowheads="1"/>
            </p:cNvSpPr>
            <p:nvPr/>
          </p:nvSpPr>
          <p:spPr bwMode="auto">
            <a:xfrm>
              <a:off x="6741593" y="59334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8" name="Oval 3595"/>
            <p:cNvSpPr>
              <a:spLocks noChangeArrowheads="1"/>
            </p:cNvSpPr>
            <p:nvPr/>
          </p:nvSpPr>
          <p:spPr bwMode="auto">
            <a:xfrm>
              <a:off x="6737656" y="598756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89" name="Oval 3596"/>
            <p:cNvSpPr>
              <a:spLocks noChangeArrowheads="1"/>
            </p:cNvSpPr>
            <p:nvPr/>
          </p:nvSpPr>
          <p:spPr bwMode="auto">
            <a:xfrm>
              <a:off x="6734703" y="603480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0" name="Oval 3597"/>
            <p:cNvSpPr>
              <a:spLocks noChangeArrowheads="1"/>
            </p:cNvSpPr>
            <p:nvPr/>
          </p:nvSpPr>
          <p:spPr bwMode="auto">
            <a:xfrm>
              <a:off x="6729782" y="607319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1" name="Oval 3598"/>
            <p:cNvSpPr>
              <a:spLocks noChangeArrowheads="1"/>
            </p:cNvSpPr>
            <p:nvPr/>
          </p:nvSpPr>
          <p:spPr bwMode="auto">
            <a:xfrm>
              <a:off x="6726829" y="610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2" name="Oval 3599"/>
            <p:cNvSpPr>
              <a:spLocks noChangeArrowheads="1"/>
            </p:cNvSpPr>
            <p:nvPr/>
          </p:nvSpPr>
          <p:spPr bwMode="auto">
            <a:xfrm>
              <a:off x="6722892" y="613716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3" name="Oval 3600"/>
            <p:cNvSpPr>
              <a:spLocks noChangeArrowheads="1"/>
            </p:cNvSpPr>
            <p:nvPr/>
          </p:nvSpPr>
          <p:spPr bwMode="auto">
            <a:xfrm>
              <a:off x="6718955" y="616669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4" name="Oval 3601"/>
            <p:cNvSpPr>
              <a:spLocks noChangeArrowheads="1"/>
            </p:cNvSpPr>
            <p:nvPr/>
          </p:nvSpPr>
          <p:spPr bwMode="auto">
            <a:xfrm>
              <a:off x="6715018" y="619720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5" name="Oval 3602"/>
            <p:cNvSpPr>
              <a:spLocks noChangeArrowheads="1"/>
            </p:cNvSpPr>
            <p:nvPr/>
          </p:nvSpPr>
          <p:spPr bwMode="auto">
            <a:xfrm>
              <a:off x="6711081" y="62208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6" name="Oval 3603"/>
            <p:cNvSpPr>
              <a:spLocks noChangeArrowheads="1"/>
            </p:cNvSpPr>
            <p:nvPr/>
          </p:nvSpPr>
          <p:spPr bwMode="auto">
            <a:xfrm>
              <a:off x="6707144" y="624149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7" name="Oval 3604"/>
            <p:cNvSpPr>
              <a:spLocks noChangeArrowheads="1"/>
            </p:cNvSpPr>
            <p:nvPr/>
          </p:nvSpPr>
          <p:spPr bwMode="auto">
            <a:xfrm>
              <a:off x="6703207" y="625823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8" name="Oval 3605"/>
            <p:cNvSpPr>
              <a:spLocks noChangeArrowheads="1"/>
            </p:cNvSpPr>
            <p:nvPr/>
          </p:nvSpPr>
          <p:spPr bwMode="auto">
            <a:xfrm>
              <a:off x="6699270" y="62729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2999" name="Oval 3606"/>
            <p:cNvSpPr>
              <a:spLocks noChangeArrowheads="1"/>
            </p:cNvSpPr>
            <p:nvPr/>
          </p:nvSpPr>
          <p:spPr bwMode="auto">
            <a:xfrm>
              <a:off x="6695333" y="628578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0" name="Oval 3607"/>
            <p:cNvSpPr>
              <a:spLocks noChangeArrowheads="1"/>
            </p:cNvSpPr>
            <p:nvPr/>
          </p:nvSpPr>
          <p:spPr bwMode="auto">
            <a:xfrm>
              <a:off x="6691396" y="6298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1" name="Oval 3608"/>
            <p:cNvSpPr>
              <a:spLocks noChangeArrowheads="1"/>
            </p:cNvSpPr>
            <p:nvPr/>
          </p:nvSpPr>
          <p:spPr bwMode="auto">
            <a:xfrm>
              <a:off x="6687459" y="631334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2" name="Oval 3609"/>
            <p:cNvSpPr>
              <a:spLocks noChangeArrowheads="1"/>
            </p:cNvSpPr>
            <p:nvPr/>
          </p:nvSpPr>
          <p:spPr bwMode="auto">
            <a:xfrm>
              <a:off x="6683522" y="6326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3" name="Oval 3610"/>
            <p:cNvSpPr>
              <a:spLocks noChangeArrowheads="1"/>
            </p:cNvSpPr>
            <p:nvPr/>
          </p:nvSpPr>
          <p:spPr bwMode="auto">
            <a:xfrm>
              <a:off x="6680569" y="633500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4" name="Oval 3611"/>
            <p:cNvSpPr>
              <a:spLocks noChangeArrowheads="1"/>
            </p:cNvSpPr>
            <p:nvPr/>
          </p:nvSpPr>
          <p:spPr bwMode="auto">
            <a:xfrm>
              <a:off x="6676632" y="634090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5" name="Oval 3612"/>
            <p:cNvSpPr>
              <a:spLocks noChangeArrowheads="1"/>
            </p:cNvSpPr>
            <p:nvPr/>
          </p:nvSpPr>
          <p:spPr bwMode="auto">
            <a:xfrm>
              <a:off x="6672695" y="634878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6" name="Oval 3613"/>
            <p:cNvSpPr>
              <a:spLocks noChangeArrowheads="1"/>
            </p:cNvSpPr>
            <p:nvPr/>
          </p:nvSpPr>
          <p:spPr bwMode="auto">
            <a:xfrm>
              <a:off x="6668758" y="6351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7" name="Oval 3614"/>
            <p:cNvSpPr>
              <a:spLocks noChangeArrowheads="1"/>
            </p:cNvSpPr>
            <p:nvPr/>
          </p:nvSpPr>
          <p:spPr bwMode="auto">
            <a:xfrm>
              <a:off x="6664821" y="635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8" name="Oval 3615"/>
            <p:cNvSpPr>
              <a:spLocks noChangeArrowheads="1"/>
            </p:cNvSpPr>
            <p:nvPr/>
          </p:nvSpPr>
          <p:spPr bwMode="auto">
            <a:xfrm>
              <a:off x="6660884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09" name="Oval 3616"/>
            <p:cNvSpPr>
              <a:spLocks noChangeArrowheads="1"/>
            </p:cNvSpPr>
            <p:nvPr/>
          </p:nvSpPr>
          <p:spPr bwMode="auto">
            <a:xfrm>
              <a:off x="6656947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0" name="Oval 3617"/>
            <p:cNvSpPr>
              <a:spLocks noChangeArrowheads="1"/>
            </p:cNvSpPr>
            <p:nvPr/>
          </p:nvSpPr>
          <p:spPr bwMode="auto">
            <a:xfrm>
              <a:off x="6653010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1" name="Oval 3618"/>
            <p:cNvSpPr>
              <a:spLocks noChangeArrowheads="1"/>
            </p:cNvSpPr>
            <p:nvPr/>
          </p:nvSpPr>
          <p:spPr bwMode="auto">
            <a:xfrm>
              <a:off x="6649073" y="6357639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2" name="Oval 3619"/>
            <p:cNvSpPr>
              <a:spLocks noChangeArrowheads="1"/>
            </p:cNvSpPr>
            <p:nvPr/>
          </p:nvSpPr>
          <p:spPr bwMode="auto">
            <a:xfrm>
              <a:off x="6645136" y="635468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3" name="Oval 3620"/>
            <p:cNvSpPr>
              <a:spLocks noChangeArrowheads="1"/>
            </p:cNvSpPr>
            <p:nvPr/>
          </p:nvSpPr>
          <p:spPr bwMode="auto">
            <a:xfrm>
              <a:off x="6641199" y="63546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4" name="Oval 3621"/>
            <p:cNvSpPr>
              <a:spLocks noChangeArrowheads="1"/>
            </p:cNvSpPr>
            <p:nvPr/>
          </p:nvSpPr>
          <p:spPr bwMode="auto">
            <a:xfrm>
              <a:off x="6637262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5" name="Oval 3622"/>
            <p:cNvSpPr>
              <a:spLocks noChangeArrowheads="1"/>
            </p:cNvSpPr>
            <p:nvPr/>
          </p:nvSpPr>
          <p:spPr bwMode="auto">
            <a:xfrm>
              <a:off x="6634310" y="635468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6" name="Oval 3623"/>
            <p:cNvSpPr>
              <a:spLocks noChangeArrowheads="1"/>
            </p:cNvSpPr>
            <p:nvPr/>
          </p:nvSpPr>
          <p:spPr bwMode="auto">
            <a:xfrm>
              <a:off x="6630373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7" name="Oval 3624"/>
            <p:cNvSpPr>
              <a:spLocks noChangeArrowheads="1"/>
            </p:cNvSpPr>
            <p:nvPr/>
          </p:nvSpPr>
          <p:spPr bwMode="auto">
            <a:xfrm>
              <a:off x="6626436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8" name="Oval 3625"/>
            <p:cNvSpPr>
              <a:spLocks noChangeArrowheads="1"/>
            </p:cNvSpPr>
            <p:nvPr/>
          </p:nvSpPr>
          <p:spPr bwMode="auto">
            <a:xfrm>
              <a:off x="6622499" y="635370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19" name="Oval 3626"/>
            <p:cNvSpPr>
              <a:spLocks noChangeArrowheads="1"/>
            </p:cNvSpPr>
            <p:nvPr/>
          </p:nvSpPr>
          <p:spPr bwMode="auto">
            <a:xfrm>
              <a:off x="6618562" y="6356655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0" name="Oval 3627"/>
            <p:cNvSpPr>
              <a:spLocks noChangeArrowheads="1"/>
            </p:cNvSpPr>
            <p:nvPr/>
          </p:nvSpPr>
          <p:spPr bwMode="auto">
            <a:xfrm>
              <a:off x="6614625" y="636256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1" name="Oval 3628"/>
            <p:cNvSpPr>
              <a:spLocks noChangeArrowheads="1"/>
            </p:cNvSpPr>
            <p:nvPr/>
          </p:nvSpPr>
          <p:spPr bwMode="auto">
            <a:xfrm>
              <a:off x="6610688" y="636649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2" name="Oval 3629"/>
            <p:cNvSpPr>
              <a:spLocks noChangeArrowheads="1"/>
            </p:cNvSpPr>
            <p:nvPr/>
          </p:nvSpPr>
          <p:spPr bwMode="auto">
            <a:xfrm>
              <a:off x="6606751" y="636846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3" name="Oval 3630"/>
            <p:cNvSpPr>
              <a:spLocks noChangeArrowheads="1"/>
            </p:cNvSpPr>
            <p:nvPr/>
          </p:nvSpPr>
          <p:spPr bwMode="auto">
            <a:xfrm>
              <a:off x="6602814" y="636748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4" name="Oval 3631"/>
            <p:cNvSpPr>
              <a:spLocks noChangeArrowheads="1"/>
            </p:cNvSpPr>
            <p:nvPr/>
          </p:nvSpPr>
          <p:spPr bwMode="auto">
            <a:xfrm>
              <a:off x="6598877" y="636551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5" name="Oval 3632"/>
            <p:cNvSpPr>
              <a:spLocks noChangeArrowheads="1"/>
            </p:cNvSpPr>
            <p:nvPr/>
          </p:nvSpPr>
          <p:spPr bwMode="auto">
            <a:xfrm>
              <a:off x="6594940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6" name="Oval 3633"/>
            <p:cNvSpPr>
              <a:spLocks noChangeArrowheads="1"/>
            </p:cNvSpPr>
            <p:nvPr/>
          </p:nvSpPr>
          <p:spPr bwMode="auto">
            <a:xfrm>
              <a:off x="6591003" y="635862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7" name="Oval 3634"/>
            <p:cNvSpPr>
              <a:spLocks noChangeArrowheads="1"/>
            </p:cNvSpPr>
            <p:nvPr/>
          </p:nvSpPr>
          <p:spPr bwMode="auto">
            <a:xfrm>
              <a:off x="6588050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8" name="Oval 3635"/>
            <p:cNvSpPr>
              <a:spLocks noChangeArrowheads="1"/>
            </p:cNvSpPr>
            <p:nvPr/>
          </p:nvSpPr>
          <p:spPr bwMode="auto">
            <a:xfrm>
              <a:off x="6584113" y="63596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29" name="Oval 3636"/>
            <p:cNvSpPr>
              <a:spLocks noChangeArrowheads="1"/>
            </p:cNvSpPr>
            <p:nvPr/>
          </p:nvSpPr>
          <p:spPr bwMode="auto">
            <a:xfrm>
              <a:off x="6580176" y="636452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0" name="Oval 3637"/>
            <p:cNvSpPr>
              <a:spLocks noChangeArrowheads="1"/>
            </p:cNvSpPr>
            <p:nvPr/>
          </p:nvSpPr>
          <p:spPr bwMode="auto">
            <a:xfrm>
              <a:off x="6576239" y="636649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1" name="Oval 3638"/>
            <p:cNvSpPr>
              <a:spLocks noChangeArrowheads="1"/>
            </p:cNvSpPr>
            <p:nvPr/>
          </p:nvSpPr>
          <p:spPr bwMode="auto">
            <a:xfrm>
              <a:off x="6572302" y="63694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2" name="Oval 3639"/>
            <p:cNvSpPr>
              <a:spLocks noChangeArrowheads="1"/>
            </p:cNvSpPr>
            <p:nvPr/>
          </p:nvSpPr>
          <p:spPr bwMode="auto">
            <a:xfrm>
              <a:off x="6568365" y="636945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3" name="Oval 3640"/>
            <p:cNvSpPr>
              <a:spLocks noChangeArrowheads="1"/>
            </p:cNvSpPr>
            <p:nvPr/>
          </p:nvSpPr>
          <p:spPr bwMode="auto">
            <a:xfrm>
              <a:off x="6564428" y="63655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4" name="Oval 3641"/>
            <p:cNvSpPr>
              <a:spLocks noChangeArrowheads="1"/>
            </p:cNvSpPr>
            <p:nvPr/>
          </p:nvSpPr>
          <p:spPr bwMode="auto">
            <a:xfrm>
              <a:off x="6560491" y="636059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5" name="Oval 3642"/>
            <p:cNvSpPr>
              <a:spLocks noChangeArrowheads="1"/>
            </p:cNvSpPr>
            <p:nvPr/>
          </p:nvSpPr>
          <p:spPr bwMode="auto">
            <a:xfrm>
              <a:off x="6556554" y="636059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6" name="Oval 3643"/>
            <p:cNvSpPr>
              <a:spLocks noChangeArrowheads="1"/>
            </p:cNvSpPr>
            <p:nvPr/>
          </p:nvSpPr>
          <p:spPr bwMode="auto">
            <a:xfrm>
              <a:off x="6552617" y="63596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7" name="Oval 3644"/>
            <p:cNvSpPr>
              <a:spLocks noChangeArrowheads="1"/>
            </p:cNvSpPr>
            <p:nvPr/>
          </p:nvSpPr>
          <p:spPr bwMode="auto">
            <a:xfrm>
              <a:off x="6548680" y="636354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8" name="Oval 3645"/>
            <p:cNvSpPr>
              <a:spLocks noChangeArrowheads="1"/>
            </p:cNvSpPr>
            <p:nvPr/>
          </p:nvSpPr>
          <p:spPr bwMode="auto">
            <a:xfrm>
              <a:off x="6544743" y="63704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39" name="Oval 3646"/>
            <p:cNvSpPr>
              <a:spLocks noChangeArrowheads="1"/>
            </p:cNvSpPr>
            <p:nvPr/>
          </p:nvSpPr>
          <p:spPr bwMode="auto">
            <a:xfrm>
              <a:off x="6541790" y="637535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0" name="Oval 3647"/>
            <p:cNvSpPr>
              <a:spLocks noChangeArrowheads="1"/>
            </p:cNvSpPr>
            <p:nvPr/>
          </p:nvSpPr>
          <p:spPr bwMode="auto">
            <a:xfrm>
              <a:off x="6536869" y="637830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1" name="Oval 3648"/>
            <p:cNvSpPr>
              <a:spLocks noChangeArrowheads="1"/>
            </p:cNvSpPr>
            <p:nvPr/>
          </p:nvSpPr>
          <p:spPr bwMode="auto">
            <a:xfrm>
              <a:off x="6533916" y="638027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2" name="Oval 3649"/>
            <p:cNvSpPr>
              <a:spLocks noChangeArrowheads="1"/>
            </p:cNvSpPr>
            <p:nvPr/>
          </p:nvSpPr>
          <p:spPr bwMode="auto">
            <a:xfrm>
              <a:off x="6529979" y="637929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3" name="Oval 3650"/>
            <p:cNvSpPr>
              <a:spLocks noChangeArrowheads="1"/>
            </p:cNvSpPr>
            <p:nvPr/>
          </p:nvSpPr>
          <p:spPr bwMode="auto">
            <a:xfrm>
              <a:off x="6526042" y="63773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4" name="Oval 3651"/>
            <p:cNvSpPr>
              <a:spLocks noChangeArrowheads="1"/>
            </p:cNvSpPr>
            <p:nvPr/>
          </p:nvSpPr>
          <p:spPr bwMode="auto">
            <a:xfrm>
              <a:off x="6522105" y="637240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5" name="Oval 3652"/>
            <p:cNvSpPr>
              <a:spLocks noChangeArrowheads="1"/>
            </p:cNvSpPr>
            <p:nvPr/>
          </p:nvSpPr>
          <p:spPr bwMode="auto">
            <a:xfrm>
              <a:off x="6518168" y="636748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6" name="Oval 3653"/>
            <p:cNvSpPr>
              <a:spLocks noChangeArrowheads="1"/>
            </p:cNvSpPr>
            <p:nvPr/>
          </p:nvSpPr>
          <p:spPr bwMode="auto">
            <a:xfrm>
              <a:off x="6514231" y="636256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7" name="Oval 3654"/>
            <p:cNvSpPr>
              <a:spLocks noChangeArrowheads="1"/>
            </p:cNvSpPr>
            <p:nvPr/>
          </p:nvSpPr>
          <p:spPr bwMode="auto">
            <a:xfrm>
              <a:off x="6510294" y="635960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8" name="Oval 3655"/>
            <p:cNvSpPr>
              <a:spLocks noChangeArrowheads="1"/>
            </p:cNvSpPr>
            <p:nvPr/>
          </p:nvSpPr>
          <p:spPr bwMode="auto">
            <a:xfrm>
              <a:off x="6506357" y="635763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49" name="Oval 3656"/>
            <p:cNvSpPr>
              <a:spLocks noChangeArrowheads="1"/>
            </p:cNvSpPr>
            <p:nvPr/>
          </p:nvSpPr>
          <p:spPr bwMode="auto">
            <a:xfrm>
              <a:off x="6502420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0" name="Oval 3657"/>
            <p:cNvSpPr>
              <a:spLocks noChangeArrowheads="1"/>
            </p:cNvSpPr>
            <p:nvPr/>
          </p:nvSpPr>
          <p:spPr bwMode="auto">
            <a:xfrm>
              <a:off x="6498483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1" name="Oval 3658"/>
            <p:cNvSpPr>
              <a:spLocks noChangeArrowheads="1"/>
            </p:cNvSpPr>
            <p:nvPr/>
          </p:nvSpPr>
          <p:spPr bwMode="auto">
            <a:xfrm>
              <a:off x="6494546" y="636256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2" name="Oval 3659"/>
            <p:cNvSpPr>
              <a:spLocks noChangeArrowheads="1"/>
            </p:cNvSpPr>
            <p:nvPr/>
          </p:nvSpPr>
          <p:spPr bwMode="auto">
            <a:xfrm>
              <a:off x="6490609" y="636157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3" name="Oval 3660"/>
            <p:cNvSpPr>
              <a:spLocks noChangeArrowheads="1"/>
            </p:cNvSpPr>
            <p:nvPr/>
          </p:nvSpPr>
          <p:spPr bwMode="auto">
            <a:xfrm>
              <a:off x="6486672" y="636059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4" name="Oval 3661"/>
            <p:cNvSpPr>
              <a:spLocks noChangeArrowheads="1"/>
            </p:cNvSpPr>
            <p:nvPr/>
          </p:nvSpPr>
          <p:spPr bwMode="auto">
            <a:xfrm>
              <a:off x="6483719" y="635862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5" name="Oval 3662"/>
            <p:cNvSpPr>
              <a:spLocks noChangeArrowheads="1"/>
            </p:cNvSpPr>
            <p:nvPr/>
          </p:nvSpPr>
          <p:spPr bwMode="auto">
            <a:xfrm>
              <a:off x="6479782" y="635468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6" name="Oval 3663"/>
            <p:cNvSpPr>
              <a:spLocks noChangeArrowheads="1"/>
            </p:cNvSpPr>
            <p:nvPr/>
          </p:nvSpPr>
          <p:spPr bwMode="auto">
            <a:xfrm>
              <a:off x="6475845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7" name="Oval 3664"/>
            <p:cNvSpPr>
              <a:spLocks noChangeArrowheads="1"/>
            </p:cNvSpPr>
            <p:nvPr/>
          </p:nvSpPr>
          <p:spPr bwMode="auto">
            <a:xfrm>
              <a:off x="6471908" y="635271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8" name="Oval 3665"/>
            <p:cNvSpPr>
              <a:spLocks noChangeArrowheads="1"/>
            </p:cNvSpPr>
            <p:nvPr/>
          </p:nvSpPr>
          <p:spPr bwMode="auto">
            <a:xfrm>
              <a:off x="6467971" y="635271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59" name="Oval 3666"/>
            <p:cNvSpPr>
              <a:spLocks noChangeArrowheads="1"/>
            </p:cNvSpPr>
            <p:nvPr/>
          </p:nvSpPr>
          <p:spPr bwMode="auto">
            <a:xfrm>
              <a:off x="6464034" y="635567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0" name="Oval 3667"/>
            <p:cNvSpPr>
              <a:spLocks noChangeArrowheads="1"/>
            </p:cNvSpPr>
            <p:nvPr/>
          </p:nvSpPr>
          <p:spPr bwMode="auto">
            <a:xfrm>
              <a:off x="6460097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1" name="Oval 3668"/>
            <p:cNvSpPr>
              <a:spLocks noChangeArrowheads="1"/>
            </p:cNvSpPr>
            <p:nvPr/>
          </p:nvSpPr>
          <p:spPr bwMode="auto">
            <a:xfrm>
              <a:off x="6456160" y="63586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2" name="Oval 3669"/>
            <p:cNvSpPr>
              <a:spLocks noChangeArrowheads="1"/>
            </p:cNvSpPr>
            <p:nvPr/>
          </p:nvSpPr>
          <p:spPr bwMode="auto">
            <a:xfrm>
              <a:off x="6452223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3" name="Oval 3670"/>
            <p:cNvSpPr>
              <a:spLocks noChangeArrowheads="1"/>
            </p:cNvSpPr>
            <p:nvPr/>
          </p:nvSpPr>
          <p:spPr bwMode="auto">
            <a:xfrm>
              <a:off x="6448286" y="63517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4" name="Oval 3671"/>
            <p:cNvSpPr>
              <a:spLocks noChangeArrowheads="1"/>
            </p:cNvSpPr>
            <p:nvPr/>
          </p:nvSpPr>
          <p:spPr bwMode="auto">
            <a:xfrm>
              <a:off x="6444349" y="634582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5" name="Oval 3672"/>
            <p:cNvSpPr>
              <a:spLocks noChangeArrowheads="1"/>
            </p:cNvSpPr>
            <p:nvPr/>
          </p:nvSpPr>
          <p:spPr bwMode="auto">
            <a:xfrm>
              <a:off x="6440412" y="634287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6" name="Oval 3673"/>
            <p:cNvSpPr>
              <a:spLocks noChangeArrowheads="1"/>
            </p:cNvSpPr>
            <p:nvPr/>
          </p:nvSpPr>
          <p:spPr bwMode="auto">
            <a:xfrm>
              <a:off x="6437460" y="633992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7" name="Oval 3674"/>
            <p:cNvSpPr>
              <a:spLocks noChangeArrowheads="1"/>
            </p:cNvSpPr>
            <p:nvPr/>
          </p:nvSpPr>
          <p:spPr bwMode="auto">
            <a:xfrm>
              <a:off x="6432538" y="633992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8" name="Oval 3675"/>
            <p:cNvSpPr>
              <a:spLocks noChangeArrowheads="1"/>
            </p:cNvSpPr>
            <p:nvPr/>
          </p:nvSpPr>
          <p:spPr bwMode="auto">
            <a:xfrm>
              <a:off x="6429586" y="634189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69" name="Oval 3676"/>
            <p:cNvSpPr>
              <a:spLocks noChangeArrowheads="1"/>
            </p:cNvSpPr>
            <p:nvPr/>
          </p:nvSpPr>
          <p:spPr bwMode="auto">
            <a:xfrm>
              <a:off x="6425649" y="634582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0" name="Oval 3677"/>
            <p:cNvSpPr>
              <a:spLocks noChangeArrowheads="1"/>
            </p:cNvSpPr>
            <p:nvPr/>
          </p:nvSpPr>
          <p:spPr bwMode="auto">
            <a:xfrm>
              <a:off x="6421712" y="634287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1" name="Oval 3678"/>
            <p:cNvSpPr>
              <a:spLocks noChangeArrowheads="1"/>
            </p:cNvSpPr>
            <p:nvPr/>
          </p:nvSpPr>
          <p:spPr bwMode="auto">
            <a:xfrm>
              <a:off x="6417775" y="634189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2" name="Oval 3679"/>
            <p:cNvSpPr>
              <a:spLocks noChangeArrowheads="1"/>
            </p:cNvSpPr>
            <p:nvPr/>
          </p:nvSpPr>
          <p:spPr bwMode="auto">
            <a:xfrm>
              <a:off x="6413838" y="633893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3" name="Oval 3680"/>
            <p:cNvSpPr>
              <a:spLocks noChangeArrowheads="1"/>
            </p:cNvSpPr>
            <p:nvPr/>
          </p:nvSpPr>
          <p:spPr bwMode="auto">
            <a:xfrm>
              <a:off x="6409901" y="632909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4" name="Oval 3681"/>
            <p:cNvSpPr>
              <a:spLocks noChangeArrowheads="1"/>
            </p:cNvSpPr>
            <p:nvPr/>
          </p:nvSpPr>
          <p:spPr bwMode="auto">
            <a:xfrm>
              <a:off x="6405964" y="631334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5" name="Oval 3682"/>
            <p:cNvSpPr>
              <a:spLocks noChangeArrowheads="1"/>
            </p:cNvSpPr>
            <p:nvPr/>
          </p:nvSpPr>
          <p:spPr bwMode="auto">
            <a:xfrm>
              <a:off x="6402027" y="630252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6" name="Oval 3683"/>
            <p:cNvSpPr>
              <a:spLocks noChangeArrowheads="1"/>
            </p:cNvSpPr>
            <p:nvPr/>
          </p:nvSpPr>
          <p:spPr bwMode="auto">
            <a:xfrm>
              <a:off x="6398090" y="629366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7" name="Oval 3684"/>
            <p:cNvSpPr>
              <a:spLocks noChangeArrowheads="1"/>
            </p:cNvSpPr>
            <p:nvPr/>
          </p:nvSpPr>
          <p:spPr bwMode="auto">
            <a:xfrm>
              <a:off x="6394153" y="62818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8" name="Oval 3685"/>
            <p:cNvSpPr>
              <a:spLocks noChangeArrowheads="1"/>
            </p:cNvSpPr>
            <p:nvPr/>
          </p:nvSpPr>
          <p:spPr bwMode="auto">
            <a:xfrm>
              <a:off x="6391200" y="627299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79" name="Oval 3686"/>
            <p:cNvSpPr>
              <a:spLocks noChangeArrowheads="1"/>
            </p:cNvSpPr>
            <p:nvPr/>
          </p:nvSpPr>
          <p:spPr bwMode="auto">
            <a:xfrm>
              <a:off x="6386279" y="626512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0" name="Oval 3687"/>
            <p:cNvSpPr>
              <a:spLocks noChangeArrowheads="1"/>
            </p:cNvSpPr>
            <p:nvPr/>
          </p:nvSpPr>
          <p:spPr bwMode="auto">
            <a:xfrm>
              <a:off x="6383326" y="625921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1" name="Oval 3688"/>
            <p:cNvSpPr>
              <a:spLocks noChangeArrowheads="1"/>
            </p:cNvSpPr>
            <p:nvPr/>
          </p:nvSpPr>
          <p:spPr bwMode="auto">
            <a:xfrm>
              <a:off x="6379389" y="625330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2" name="Oval 3689"/>
            <p:cNvSpPr>
              <a:spLocks noChangeArrowheads="1"/>
            </p:cNvSpPr>
            <p:nvPr/>
          </p:nvSpPr>
          <p:spPr bwMode="auto">
            <a:xfrm>
              <a:off x="6375452" y="624838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3" name="Oval 3690"/>
            <p:cNvSpPr>
              <a:spLocks noChangeArrowheads="1"/>
            </p:cNvSpPr>
            <p:nvPr/>
          </p:nvSpPr>
          <p:spPr bwMode="auto">
            <a:xfrm>
              <a:off x="6371515" y="624051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4" name="Oval 3691"/>
            <p:cNvSpPr>
              <a:spLocks noChangeArrowheads="1"/>
            </p:cNvSpPr>
            <p:nvPr/>
          </p:nvSpPr>
          <p:spPr bwMode="auto">
            <a:xfrm>
              <a:off x="6367578" y="623362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5" name="Oval 3692"/>
            <p:cNvSpPr>
              <a:spLocks noChangeArrowheads="1"/>
            </p:cNvSpPr>
            <p:nvPr/>
          </p:nvSpPr>
          <p:spPr bwMode="auto">
            <a:xfrm>
              <a:off x="6363641" y="622082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6" name="Oval 3693"/>
            <p:cNvSpPr>
              <a:spLocks noChangeArrowheads="1"/>
            </p:cNvSpPr>
            <p:nvPr/>
          </p:nvSpPr>
          <p:spPr bwMode="auto">
            <a:xfrm>
              <a:off x="6359704" y="620508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7" name="Oval 3694"/>
            <p:cNvSpPr>
              <a:spLocks noChangeArrowheads="1"/>
            </p:cNvSpPr>
            <p:nvPr/>
          </p:nvSpPr>
          <p:spPr bwMode="auto">
            <a:xfrm>
              <a:off x="6355767" y="619523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8" name="Oval 3695"/>
            <p:cNvSpPr>
              <a:spLocks noChangeArrowheads="1"/>
            </p:cNvSpPr>
            <p:nvPr/>
          </p:nvSpPr>
          <p:spPr bwMode="auto">
            <a:xfrm>
              <a:off x="6351830" y="618736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89" name="Oval 3696"/>
            <p:cNvSpPr>
              <a:spLocks noChangeArrowheads="1"/>
            </p:cNvSpPr>
            <p:nvPr/>
          </p:nvSpPr>
          <p:spPr bwMode="auto">
            <a:xfrm>
              <a:off x="6347893" y="618145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0" name="Oval 3697"/>
            <p:cNvSpPr>
              <a:spLocks noChangeArrowheads="1"/>
            </p:cNvSpPr>
            <p:nvPr/>
          </p:nvSpPr>
          <p:spPr bwMode="auto">
            <a:xfrm>
              <a:off x="6343956" y="6179490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1" name="Oval 3698"/>
            <p:cNvSpPr>
              <a:spLocks noChangeArrowheads="1"/>
            </p:cNvSpPr>
            <p:nvPr/>
          </p:nvSpPr>
          <p:spPr bwMode="auto">
            <a:xfrm>
              <a:off x="6340019" y="61824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2" name="Oval 3699"/>
            <p:cNvSpPr>
              <a:spLocks noChangeArrowheads="1"/>
            </p:cNvSpPr>
            <p:nvPr/>
          </p:nvSpPr>
          <p:spPr bwMode="auto">
            <a:xfrm>
              <a:off x="6337066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3" name="Oval 3700"/>
            <p:cNvSpPr>
              <a:spLocks noChangeArrowheads="1"/>
            </p:cNvSpPr>
            <p:nvPr/>
          </p:nvSpPr>
          <p:spPr bwMode="auto">
            <a:xfrm>
              <a:off x="6333129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4" name="Oval 3701"/>
            <p:cNvSpPr>
              <a:spLocks noChangeArrowheads="1"/>
            </p:cNvSpPr>
            <p:nvPr/>
          </p:nvSpPr>
          <p:spPr bwMode="auto">
            <a:xfrm>
              <a:off x="6329192" y="6182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5" name="Oval 3702"/>
            <p:cNvSpPr>
              <a:spLocks noChangeArrowheads="1"/>
            </p:cNvSpPr>
            <p:nvPr/>
          </p:nvSpPr>
          <p:spPr bwMode="auto">
            <a:xfrm>
              <a:off x="6325255" y="618244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6" name="Oval 3703"/>
            <p:cNvSpPr>
              <a:spLocks noChangeArrowheads="1"/>
            </p:cNvSpPr>
            <p:nvPr/>
          </p:nvSpPr>
          <p:spPr bwMode="auto">
            <a:xfrm>
              <a:off x="6321318" y="618539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7" name="Oval 3704"/>
            <p:cNvSpPr>
              <a:spLocks noChangeArrowheads="1"/>
            </p:cNvSpPr>
            <p:nvPr/>
          </p:nvSpPr>
          <p:spPr bwMode="auto">
            <a:xfrm>
              <a:off x="6317381" y="618441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8" name="Oval 3705"/>
            <p:cNvSpPr>
              <a:spLocks noChangeArrowheads="1"/>
            </p:cNvSpPr>
            <p:nvPr/>
          </p:nvSpPr>
          <p:spPr bwMode="auto">
            <a:xfrm>
              <a:off x="6313444" y="618342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099" name="Oval 3706"/>
            <p:cNvSpPr>
              <a:spLocks noChangeArrowheads="1"/>
            </p:cNvSpPr>
            <p:nvPr/>
          </p:nvSpPr>
          <p:spPr bwMode="auto">
            <a:xfrm>
              <a:off x="6309507" y="6185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0" name="Oval 3707"/>
            <p:cNvSpPr>
              <a:spLocks noChangeArrowheads="1"/>
            </p:cNvSpPr>
            <p:nvPr/>
          </p:nvSpPr>
          <p:spPr bwMode="auto">
            <a:xfrm>
              <a:off x="6305570" y="6185395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1" name="Oval 3708"/>
            <p:cNvSpPr>
              <a:spLocks noChangeArrowheads="1"/>
            </p:cNvSpPr>
            <p:nvPr/>
          </p:nvSpPr>
          <p:spPr bwMode="auto">
            <a:xfrm>
              <a:off x="6301633" y="6185395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2" name="Oval 3709"/>
            <p:cNvSpPr>
              <a:spLocks noChangeArrowheads="1"/>
            </p:cNvSpPr>
            <p:nvPr/>
          </p:nvSpPr>
          <p:spPr bwMode="auto">
            <a:xfrm>
              <a:off x="6297696" y="619326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3" name="Oval 3710"/>
            <p:cNvSpPr>
              <a:spLocks noChangeArrowheads="1"/>
            </p:cNvSpPr>
            <p:nvPr/>
          </p:nvSpPr>
          <p:spPr bwMode="auto">
            <a:xfrm>
              <a:off x="6293759" y="620114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4" name="Oval 3711"/>
            <p:cNvSpPr>
              <a:spLocks noChangeArrowheads="1"/>
            </p:cNvSpPr>
            <p:nvPr/>
          </p:nvSpPr>
          <p:spPr bwMode="auto">
            <a:xfrm>
              <a:off x="6290806" y="6209017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5" name="Oval 3712"/>
            <p:cNvSpPr>
              <a:spLocks noChangeArrowheads="1"/>
            </p:cNvSpPr>
            <p:nvPr/>
          </p:nvSpPr>
          <p:spPr bwMode="auto">
            <a:xfrm>
              <a:off x="6286869" y="621787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6" name="Oval 3713"/>
            <p:cNvSpPr>
              <a:spLocks noChangeArrowheads="1"/>
            </p:cNvSpPr>
            <p:nvPr/>
          </p:nvSpPr>
          <p:spPr bwMode="auto">
            <a:xfrm>
              <a:off x="6282932" y="622279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7" name="Oval 3714"/>
            <p:cNvSpPr>
              <a:spLocks noChangeArrowheads="1"/>
            </p:cNvSpPr>
            <p:nvPr/>
          </p:nvSpPr>
          <p:spPr bwMode="auto">
            <a:xfrm>
              <a:off x="6278995" y="62267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8" name="Oval 3715"/>
            <p:cNvSpPr>
              <a:spLocks noChangeArrowheads="1"/>
            </p:cNvSpPr>
            <p:nvPr/>
          </p:nvSpPr>
          <p:spPr bwMode="auto">
            <a:xfrm>
              <a:off x="6275058" y="623362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09" name="Oval 3716"/>
            <p:cNvSpPr>
              <a:spLocks noChangeArrowheads="1"/>
            </p:cNvSpPr>
            <p:nvPr/>
          </p:nvSpPr>
          <p:spPr bwMode="auto">
            <a:xfrm>
              <a:off x="6271121" y="624346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0" name="Oval 3717"/>
            <p:cNvSpPr>
              <a:spLocks noChangeArrowheads="1"/>
            </p:cNvSpPr>
            <p:nvPr/>
          </p:nvSpPr>
          <p:spPr bwMode="auto">
            <a:xfrm>
              <a:off x="6267184" y="625232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1" name="Oval 3718"/>
            <p:cNvSpPr>
              <a:spLocks noChangeArrowheads="1"/>
            </p:cNvSpPr>
            <p:nvPr/>
          </p:nvSpPr>
          <p:spPr bwMode="auto">
            <a:xfrm>
              <a:off x="6263247" y="6260198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2" name="Oval 3719"/>
            <p:cNvSpPr>
              <a:spLocks noChangeArrowheads="1"/>
            </p:cNvSpPr>
            <p:nvPr/>
          </p:nvSpPr>
          <p:spPr bwMode="auto">
            <a:xfrm>
              <a:off x="6259310" y="626512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3" name="Oval 3720"/>
            <p:cNvSpPr>
              <a:spLocks noChangeArrowheads="1"/>
            </p:cNvSpPr>
            <p:nvPr/>
          </p:nvSpPr>
          <p:spPr bwMode="auto">
            <a:xfrm>
              <a:off x="6255373" y="626905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4" name="Oval 3721"/>
            <p:cNvSpPr>
              <a:spLocks noChangeArrowheads="1"/>
            </p:cNvSpPr>
            <p:nvPr/>
          </p:nvSpPr>
          <p:spPr bwMode="auto">
            <a:xfrm>
              <a:off x="6251436" y="6272009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5" name="Oval 3722"/>
            <p:cNvSpPr>
              <a:spLocks noChangeArrowheads="1"/>
            </p:cNvSpPr>
            <p:nvPr/>
          </p:nvSpPr>
          <p:spPr bwMode="auto">
            <a:xfrm>
              <a:off x="6247499" y="628086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6" name="Oval 3723"/>
            <p:cNvSpPr>
              <a:spLocks noChangeArrowheads="1"/>
            </p:cNvSpPr>
            <p:nvPr/>
          </p:nvSpPr>
          <p:spPr bwMode="auto">
            <a:xfrm>
              <a:off x="6244547" y="628874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7" name="Oval 3724"/>
            <p:cNvSpPr>
              <a:spLocks noChangeArrowheads="1"/>
            </p:cNvSpPr>
            <p:nvPr/>
          </p:nvSpPr>
          <p:spPr bwMode="auto">
            <a:xfrm>
              <a:off x="6239625" y="6293663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8" name="Oval 3725"/>
            <p:cNvSpPr>
              <a:spLocks noChangeArrowheads="1"/>
            </p:cNvSpPr>
            <p:nvPr/>
          </p:nvSpPr>
          <p:spPr bwMode="auto">
            <a:xfrm>
              <a:off x="6236673" y="630153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19" name="Oval 3726"/>
            <p:cNvSpPr>
              <a:spLocks noChangeArrowheads="1"/>
            </p:cNvSpPr>
            <p:nvPr/>
          </p:nvSpPr>
          <p:spPr bwMode="auto">
            <a:xfrm>
              <a:off x="6232736" y="6308427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0" name="Oval 3727"/>
            <p:cNvSpPr>
              <a:spLocks noChangeArrowheads="1"/>
            </p:cNvSpPr>
            <p:nvPr/>
          </p:nvSpPr>
          <p:spPr bwMode="auto">
            <a:xfrm>
              <a:off x="6228799" y="631137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1" name="Oval 3728"/>
            <p:cNvSpPr>
              <a:spLocks noChangeArrowheads="1"/>
            </p:cNvSpPr>
            <p:nvPr/>
          </p:nvSpPr>
          <p:spPr bwMode="auto">
            <a:xfrm>
              <a:off x="6224862" y="6311379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2" name="Oval 3729"/>
            <p:cNvSpPr>
              <a:spLocks noChangeArrowheads="1"/>
            </p:cNvSpPr>
            <p:nvPr/>
          </p:nvSpPr>
          <p:spPr bwMode="auto">
            <a:xfrm>
              <a:off x="6220925" y="631630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3" name="Oval 3730"/>
            <p:cNvSpPr>
              <a:spLocks noChangeArrowheads="1"/>
            </p:cNvSpPr>
            <p:nvPr/>
          </p:nvSpPr>
          <p:spPr bwMode="auto">
            <a:xfrm>
              <a:off x="6216988" y="6323190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4" name="Oval 3731"/>
            <p:cNvSpPr>
              <a:spLocks noChangeArrowheads="1"/>
            </p:cNvSpPr>
            <p:nvPr/>
          </p:nvSpPr>
          <p:spPr bwMode="auto">
            <a:xfrm>
              <a:off x="6213051" y="633008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5" name="Oval 3732"/>
            <p:cNvSpPr>
              <a:spLocks noChangeArrowheads="1"/>
            </p:cNvSpPr>
            <p:nvPr/>
          </p:nvSpPr>
          <p:spPr bwMode="auto">
            <a:xfrm>
              <a:off x="6209114" y="633598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6" name="Oval 3733"/>
            <p:cNvSpPr>
              <a:spLocks noChangeArrowheads="1"/>
            </p:cNvSpPr>
            <p:nvPr/>
          </p:nvSpPr>
          <p:spPr bwMode="auto">
            <a:xfrm>
              <a:off x="6205177" y="634582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7" name="Oval 3734"/>
            <p:cNvSpPr>
              <a:spLocks noChangeArrowheads="1"/>
            </p:cNvSpPr>
            <p:nvPr/>
          </p:nvSpPr>
          <p:spPr bwMode="auto">
            <a:xfrm>
              <a:off x="6201240" y="635173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8" name="Oval 3735"/>
            <p:cNvSpPr>
              <a:spLocks noChangeArrowheads="1"/>
            </p:cNvSpPr>
            <p:nvPr/>
          </p:nvSpPr>
          <p:spPr bwMode="auto">
            <a:xfrm>
              <a:off x="6198287" y="635370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29" name="Oval 3736"/>
            <p:cNvSpPr>
              <a:spLocks noChangeArrowheads="1"/>
            </p:cNvSpPr>
            <p:nvPr/>
          </p:nvSpPr>
          <p:spPr bwMode="auto">
            <a:xfrm>
              <a:off x="6193366" y="635567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0" name="Oval 3737"/>
            <p:cNvSpPr>
              <a:spLocks noChangeArrowheads="1"/>
            </p:cNvSpPr>
            <p:nvPr/>
          </p:nvSpPr>
          <p:spPr bwMode="auto">
            <a:xfrm>
              <a:off x="6190413" y="635960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1" name="Oval 3738"/>
            <p:cNvSpPr>
              <a:spLocks noChangeArrowheads="1"/>
            </p:cNvSpPr>
            <p:nvPr/>
          </p:nvSpPr>
          <p:spPr bwMode="auto">
            <a:xfrm>
              <a:off x="6186476" y="6365513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2" name="Oval 3739"/>
            <p:cNvSpPr>
              <a:spLocks noChangeArrowheads="1"/>
            </p:cNvSpPr>
            <p:nvPr/>
          </p:nvSpPr>
          <p:spPr bwMode="auto">
            <a:xfrm>
              <a:off x="6182539" y="6370434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3" name="Oval 3741"/>
            <p:cNvSpPr>
              <a:spLocks noChangeArrowheads="1"/>
            </p:cNvSpPr>
            <p:nvPr/>
          </p:nvSpPr>
          <p:spPr bwMode="auto">
            <a:xfrm>
              <a:off x="6178602" y="637732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4" name="Oval 3742"/>
            <p:cNvSpPr>
              <a:spLocks noChangeArrowheads="1"/>
            </p:cNvSpPr>
            <p:nvPr/>
          </p:nvSpPr>
          <p:spPr bwMode="auto">
            <a:xfrm>
              <a:off x="6174665" y="638519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5" name="Oval 3743"/>
            <p:cNvSpPr>
              <a:spLocks noChangeArrowheads="1"/>
            </p:cNvSpPr>
            <p:nvPr/>
          </p:nvSpPr>
          <p:spPr bwMode="auto">
            <a:xfrm>
              <a:off x="6170728" y="6390119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6" name="Oval 3744"/>
            <p:cNvSpPr>
              <a:spLocks noChangeArrowheads="1"/>
            </p:cNvSpPr>
            <p:nvPr/>
          </p:nvSpPr>
          <p:spPr bwMode="auto">
            <a:xfrm>
              <a:off x="6166791" y="63920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7" name="Oval 3745"/>
            <p:cNvSpPr>
              <a:spLocks noChangeArrowheads="1"/>
            </p:cNvSpPr>
            <p:nvPr/>
          </p:nvSpPr>
          <p:spPr bwMode="auto">
            <a:xfrm>
              <a:off x="6162854" y="63940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8" name="Oval 3746"/>
            <p:cNvSpPr>
              <a:spLocks noChangeArrowheads="1"/>
            </p:cNvSpPr>
            <p:nvPr/>
          </p:nvSpPr>
          <p:spPr bwMode="auto">
            <a:xfrm>
              <a:off x="6158917" y="639405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39" name="Oval 3747"/>
            <p:cNvSpPr>
              <a:spLocks noChangeArrowheads="1"/>
            </p:cNvSpPr>
            <p:nvPr/>
          </p:nvSpPr>
          <p:spPr bwMode="auto">
            <a:xfrm>
              <a:off x="6154980" y="6395040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0" name="Oval 3748"/>
            <p:cNvSpPr>
              <a:spLocks noChangeArrowheads="1"/>
            </p:cNvSpPr>
            <p:nvPr/>
          </p:nvSpPr>
          <p:spPr bwMode="auto">
            <a:xfrm>
              <a:off x="6151043" y="6397993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1" name="Oval 3749"/>
            <p:cNvSpPr>
              <a:spLocks noChangeArrowheads="1"/>
            </p:cNvSpPr>
            <p:nvPr/>
          </p:nvSpPr>
          <p:spPr bwMode="auto">
            <a:xfrm>
              <a:off x="6147106" y="6398977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2" name="Oval 3750"/>
            <p:cNvSpPr>
              <a:spLocks noChangeArrowheads="1"/>
            </p:cNvSpPr>
            <p:nvPr/>
          </p:nvSpPr>
          <p:spPr bwMode="auto">
            <a:xfrm>
              <a:off x="6144153" y="640094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3" name="Oval 3751"/>
            <p:cNvSpPr>
              <a:spLocks noChangeArrowheads="1"/>
            </p:cNvSpPr>
            <p:nvPr/>
          </p:nvSpPr>
          <p:spPr bwMode="auto">
            <a:xfrm>
              <a:off x="6140216" y="640291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4" name="Oval 3752"/>
            <p:cNvSpPr>
              <a:spLocks noChangeArrowheads="1"/>
            </p:cNvSpPr>
            <p:nvPr/>
          </p:nvSpPr>
          <p:spPr bwMode="auto">
            <a:xfrm>
              <a:off x="6136279" y="6404883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5" name="Oval 3753"/>
            <p:cNvSpPr>
              <a:spLocks noChangeArrowheads="1"/>
            </p:cNvSpPr>
            <p:nvPr/>
          </p:nvSpPr>
          <p:spPr bwMode="auto">
            <a:xfrm>
              <a:off x="6132342" y="640783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6" name="Oval 3754"/>
            <p:cNvSpPr>
              <a:spLocks noChangeArrowheads="1"/>
            </p:cNvSpPr>
            <p:nvPr/>
          </p:nvSpPr>
          <p:spPr bwMode="auto">
            <a:xfrm>
              <a:off x="6128405" y="641078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7" name="Oval 3755"/>
            <p:cNvSpPr>
              <a:spLocks noChangeArrowheads="1"/>
            </p:cNvSpPr>
            <p:nvPr/>
          </p:nvSpPr>
          <p:spPr bwMode="auto">
            <a:xfrm>
              <a:off x="6124468" y="641078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8" name="Oval 3756"/>
            <p:cNvSpPr>
              <a:spLocks noChangeArrowheads="1"/>
            </p:cNvSpPr>
            <p:nvPr/>
          </p:nvSpPr>
          <p:spPr bwMode="auto">
            <a:xfrm>
              <a:off x="6120531" y="6413741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49" name="Oval 3757"/>
            <p:cNvSpPr>
              <a:spLocks noChangeArrowheads="1"/>
            </p:cNvSpPr>
            <p:nvPr/>
          </p:nvSpPr>
          <p:spPr bwMode="auto">
            <a:xfrm>
              <a:off x="6116594" y="6413741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0" name="Oval 3758"/>
            <p:cNvSpPr>
              <a:spLocks noChangeArrowheads="1"/>
            </p:cNvSpPr>
            <p:nvPr/>
          </p:nvSpPr>
          <p:spPr bwMode="auto">
            <a:xfrm>
              <a:off x="6112657" y="641669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1" name="Oval 3759"/>
            <p:cNvSpPr>
              <a:spLocks noChangeArrowheads="1"/>
            </p:cNvSpPr>
            <p:nvPr/>
          </p:nvSpPr>
          <p:spPr bwMode="auto">
            <a:xfrm>
              <a:off x="6108720" y="641669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2" name="Oval 3760"/>
            <p:cNvSpPr>
              <a:spLocks noChangeArrowheads="1"/>
            </p:cNvSpPr>
            <p:nvPr/>
          </p:nvSpPr>
          <p:spPr bwMode="auto">
            <a:xfrm>
              <a:off x="6104783" y="6419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3" name="Oval 3761"/>
            <p:cNvSpPr>
              <a:spLocks noChangeArrowheads="1"/>
            </p:cNvSpPr>
            <p:nvPr/>
          </p:nvSpPr>
          <p:spPr bwMode="auto">
            <a:xfrm>
              <a:off x="6100846" y="6419647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4" name="Oval 3762"/>
            <p:cNvSpPr>
              <a:spLocks noChangeArrowheads="1"/>
            </p:cNvSpPr>
            <p:nvPr/>
          </p:nvSpPr>
          <p:spPr bwMode="auto">
            <a:xfrm>
              <a:off x="6097893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5" name="Oval 3763"/>
            <p:cNvSpPr>
              <a:spLocks noChangeArrowheads="1"/>
            </p:cNvSpPr>
            <p:nvPr/>
          </p:nvSpPr>
          <p:spPr bwMode="auto">
            <a:xfrm>
              <a:off x="6093956" y="6415710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6" name="Oval 3764"/>
            <p:cNvSpPr>
              <a:spLocks noChangeArrowheads="1"/>
            </p:cNvSpPr>
            <p:nvPr/>
          </p:nvSpPr>
          <p:spPr bwMode="auto">
            <a:xfrm>
              <a:off x="6090019" y="64176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7" name="Oval 3765"/>
            <p:cNvSpPr>
              <a:spLocks noChangeArrowheads="1"/>
            </p:cNvSpPr>
            <p:nvPr/>
          </p:nvSpPr>
          <p:spPr bwMode="auto">
            <a:xfrm>
              <a:off x="6086082" y="641767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8" name="Oval 3766"/>
            <p:cNvSpPr>
              <a:spLocks noChangeArrowheads="1"/>
            </p:cNvSpPr>
            <p:nvPr/>
          </p:nvSpPr>
          <p:spPr bwMode="auto">
            <a:xfrm>
              <a:off x="6082145" y="64186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59" name="Oval 3767"/>
            <p:cNvSpPr>
              <a:spLocks noChangeArrowheads="1"/>
            </p:cNvSpPr>
            <p:nvPr/>
          </p:nvSpPr>
          <p:spPr bwMode="auto">
            <a:xfrm>
              <a:off x="6078208" y="6421615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0" name="Oval 3768"/>
            <p:cNvSpPr>
              <a:spLocks noChangeArrowheads="1"/>
            </p:cNvSpPr>
            <p:nvPr/>
          </p:nvSpPr>
          <p:spPr bwMode="auto">
            <a:xfrm>
              <a:off x="6074271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1" name="Oval 3769"/>
            <p:cNvSpPr>
              <a:spLocks noChangeArrowheads="1"/>
            </p:cNvSpPr>
            <p:nvPr/>
          </p:nvSpPr>
          <p:spPr bwMode="auto">
            <a:xfrm>
              <a:off x="6070334" y="6423584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2" name="Oval 3770"/>
            <p:cNvSpPr>
              <a:spLocks noChangeArrowheads="1"/>
            </p:cNvSpPr>
            <p:nvPr/>
          </p:nvSpPr>
          <p:spPr bwMode="auto">
            <a:xfrm>
              <a:off x="6066397" y="6426536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3" name="Oval 3771"/>
            <p:cNvSpPr>
              <a:spLocks noChangeArrowheads="1"/>
            </p:cNvSpPr>
            <p:nvPr/>
          </p:nvSpPr>
          <p:spPr bwMode="auto">
            <a:xfrm>
              <a:off x="6062460" y="6426536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4" name="Oval 3772"/>
            <p:cNvSpPr>
              <a:spLocks noChangeArrowheads="1"/>
            </p:cNvSpPr>
            <p:nvPr/>
          </p:nvSpPr>
          <p:spPr bwMode="auto">
            <a:xfrm>
              <a:off x="6058523" y="6426536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5" name="Oval 3773"/>
            <p:cNvSpPr>
              <a:spLocks noChangeArrowheads="1"/>
            </p:cNvSpPr>
            <p:nvPr/>
          </p:nvSpPr>
          <p:spPr bwMode="auto">
            <a:xfrm>
              <a:off x="6054586" y="6424568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6" name="Oval 3774"/>
            <p:cNvSpPr>
              <a:spLocks noChangeArrowheads="1"/>
            </p:cNvSpPr>
            <p:nvPr/>
          </p:nvSpPr>
          <p:spPr bwMode="auto">
            <a:xfrm>
              <a:off x="6051634" y="6426536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7" name="Oval 3775"/>
            <p:cNvSpPr>
              <a:spLocks noChangeArrowheads="1"/>
            </p:cNvSpPr>
            <p:nvPr/>
          </p:nvSpPr>
          <p:spPr bwMode="auto">
            <a:xfrm>
              <a:off x="6047697" y="642456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8" name="Oval 3776"/>
            <p:cNvSpPr>
              <a:spLocks noChangeArrowheads="1"/>
            </p:cNvSpPr>
            <p:nvPr/>
          </p:nvSpPr>
          <p:spPr bwMode="auto">
            <a:xfrm>
              <a:off x="6043760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69" name="Oval 3777"/>
            <p:cNvSpPr>
              <a:spLocks noChangeArrowheads="1"/>
            </p:cNvSpPr>
            <p:nvPr/>
          </p:nvSpPr>
          <p:spPr bwMode="auto">
            <a:xfrm>
              <a:off x="6039823" y="6424568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0" name="Oval 3778"/>
            <p:cNvSpPr>
              <a:spLocks noChangeArrowheads="1"/>
            </p:cNvSpPr>
            <p:nvPr/>
          </p:nvSpPr>
          <p:spPr bwMode="auto">
            <a:xfrm>
              <a:off x="6035886" y="6423584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1" name="Oval 3779"/>
            <p:cNvSpPr>
              <a:spLocks noChangeArrowheads="1"/>
            </p:cNvSpPr>
            <p:nvPr/>
          </p:nvSpPr>
          <p:spPr bwMode="auto">
            <a:xfrm>
              <a:off x="6031949" y="6420631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2" name="Oval 3780"/>
            <p:cNvSpPr>
              <a:spLocks noChangeArrowheads="1"/>
            </p:cNvSpPr>
            <p:nvPr/>
          </p:nvSpPr>
          <p:spPr bwMode="auto">
            <a:xfrm>
              <a:off x="6028012" y="641866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3" name="Oval 3781"/>
            <p:cNvSpPr>
              <a:spLocks noChangeArrowheads="1"/>
            </p:cNvSpPr>
            <p:nvPr/>
          </p:nvSpPr>
          <p:spPr bwMode="auto">
            <a:xfrm>
              <a:off x="6024075" y="6417678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4" name="Oval 3782"/>
            <p:cNvSpPr>
              <a:spLocks noChangeArrowheads="1"/>
            </p:cNvSpPr>
            <p:nvPr/>
          </p:nvSpPr>
          <p:spPr bwMode="auto">
            <a:xfrm>
              <a:off x="6020138" y="641866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5" name="Oval 3783"/>
            <p:cNvSpPr>
              <a:spLocks noChangeArrowheads="1"/>
            </p:cNvSpPr>
            <p:nvPr/>
          </p:nvSpPr>
          <p:spPr bwMode="auto">
            <a:xfrm>
              <a:off x="6016201" y="6420631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6" name="Oval 3784"/>
            <p:cNvSpPr>
              <a:spLocks noChangeArrowheads="1"/>
            </p:cNvSpPr>
            <p:nvPr/>
          </p:nvSpPr>
          <p:spPr bwMode="auto">
            <a:xfrm>
              <a:off x="6012264" y="6423584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7" name="Oval 3785"/>
            <p:cNvSpPr>
              <a:spLocks noChangeArrowheads="1"/>
            </p:cNvSpPr>
            <p:nvPr/>
          </p:nvSpPr>
          <p:spPr bwMode="auto">
            <a:xfrm>
              <a:off x="6008327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8" name="Oval 3786"/>
            <p:cNvSpPr>
              <a:spLocks noChangeArrowheads="1"/>
            </p:cNvSpPr>
            <p:nvPr/>
          </p:nvSpPr>
          <p:spPr bwMode="auto">
            <a:xfrm>
              <a:off x="6004390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79" name="Oval 3787"/>
            <p:cNvSpPr>
              <a:spLocks noChangeArrowheads="1"/>
            </p:cNvSpPr>
            <p:nvPr/>
          </p:nvSpPr>
          <p:spPr bwMode="auto">
            <a:xfrm>
              <a:off x="6000453" y="6425552"/>
              <a:ext cx="13780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0" name="Oval 3788"/>
            <p:cNvSpPr>
              <a:spLocks noChangeArrowheads="1"/>
            </p:cNvSpPr>
            <p:nvPr/>
          </p:nvSpPr>
          <p:spPr bwMode="auto">
            <a:xfrm>
              <a:off x="5996516" y="6425552"/>
              <a:ext cx="13780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1" name="Oval 3789"/>
            <p:cNvSpPr>
              <a:spLocks noChangeArrowheads="1"/>
            </p:cNvSpPr>
            <p:nvPr/>
          </p:nvSpPr>
          <p:spPr bwMode="auto">
            <a:xfrm>
              <a:off x="5993563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2" name="Oval 3790"/>
            <p:cNvSpPr>
              <a:spLocks noChangeArrowheads="1"/>
            </p:cNvSpPr>
            <p:nvPr/>
          </p:nvSpPr>
          <p:spPr bwMode="auto">
            <a:xfrm>
              <a:off x="5989626" y="6425552"/>
              <a:ext cx="12796" cy="12796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3" name="Oval 3791"/>
            <p:cNvSpPr>
              <a:spLocks noChangeArrowheads="1"/>
            </p:cNvSpPr>
            <p:nvPr/>
          </p:nvSpPr>
          <p:spPr bwMode="auto">
            <a:xfrm>
              <a:off x="5985689" y="6425552"/>
              <a:ext cx="12796" cy="13779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4" name="Freeform 3792"/>
            <p:cNvSpPr>
              <a:spLocks/>
            </p:cNvSpPr>
            <p:nvPr/>
          </p:nvSpPr>
          <p:spPr bwMode="auto">
            <a:xfrm>
              <a:off x="7095923" y="6434410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5" name="Freeform 3793"/>
            <p:cNvSpPr>
              <a:spLocks/>
            </p:cNvSpPr>
            <p:nvPr/>
          </p:nvSpPr>
          <p:spPr bwMode="auto">
            <a:xfrm>
              <a:off x="7086080" y="6434410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6" name="Freeform 3794"/>
            <p:cNvSpPr>
              <a:spLocks/>
            </p:cNvSpPr>
            <p:nvPr/>
          </p:nvSpPr>
          <p:spPr bwMode="auto">
            <a:xfrm>
              <a:off x="7076238" y="6433426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9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7" name="Freeform 3795"/>
            <p:cNvSpPr>
              <a:spLocks/>
            </p:cNvSpPr>
            <p:nvPr/>
          </p:nvSpPr>
          <p:spPr bwMode="auto">
            <a:xfrm>
              <a:off x="7066395" y="6433426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9 w 10"/>
                <a:gd name="T10" fmla="*/ 9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8" name="Freeform 3796"/>
            <p:cNvSpPr>
              <a:spLocks/>
            </p:cNvSpPr>
            <p:nvPr/>
          </p:nvSpPr>
          <p:spPr bwMode="auto">
            <a:xfrm>
              <a:off x="7056553" y="6432442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89" name="Freeform 3797"/>
            <p:cNvSpPr>
              <a:spLocks/>
            </p:cNvSpPr>
            <p:nvPr/>
          </p:nvSpPr>
          <p:spPr bwMode="auto">
            <a:xfrm>
              <a:off x="7046710" y="6431458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0" name="Freeform 3798"/>
            <p:cNvSpPr>
              <a:spLocks/>
            </p:cNvSpPr>
            <p:nvPr/>
          </p:nvSpPr>
          <p:spPr bwMode="auto">
            <a:xfrm>
              <a:off x="7036868" y="6430473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1" name="Freeform 3799"/>
            <p:cNvSpPr>
              <a:spLocks/>
            </p:cNvSpPr>
            <p:nvPr/>
          </p:nvSpPr>
          <p:spPr bwMode="auto">
            <a:xfrm>
              <a:off x="7027025" y="6429489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2" name="Freeform 3800"/>
            <p:cNvSpPr>
              <a:spLocks/>
            </p:cNvSpPr>
            <p:nvPr/>
          </p:nvSpPr>
          <p:spPr bwMode="auto">
            <a:xfrm>
              <a:off x="7017183" y="6428505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3" name="Freeform 3801"/>
            <p:cNvSpPr>
              <a:spLocks/>
            </p:cNvSpPr>
            <p:nvPr/>
          </p:nvSpPr>
          <p:spPr bwMode="auto">
            <a:xfrm>
              <a:off x="7007340" y="6426536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1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0 h 2"/>
                <a:gd name="T56" fmla="*/ 5 w 10"/>
                <a:gd name="T57" fmla="*/ 0 h 2"/>
                <a:gd name="T58" fmla="*/ 5 w 10"/>
                <a:gd name="T59" fmla="*/ 0 h 2"/>
                <a:gd name="T60" fmla="*/ 4 w 10"/>
                <a:gd name="T61" fmla="*/ 0 h 2"/>
                <a:gd name="T62" fmla="*/ 4 w 10"/>
                <a:gd name="T63" fmla="*/ 0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4" name="Freeform 3802"/>
            <p:cNvSpPr>
              <a:spLocks/>
            </p:cNvSpPr>
            <p:nvPr/>
          </p:nvSpPr>
          <p:spPr bwMode="auto">
            <a:xfrm>
              <a:off x="6997498" y="6423584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2 h 3"/>
                <a:gd name="T8" fmla="*/ 10 w 10"/>
                <a:gd name="T9" fmla="*/ 2 h 3"/>
                <a:gd name="T10" fmla="*/ 10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9 w 10"/>
                <a:gd name="T17" fmla="*/ 2 h 3"/>
                <a:gd name="T18" fmla="*/ 9 w 10"/>
                <a:gd name="T19" fmla="*/ 2 h 3"/>
                <a:gd name="T20" fmla="*/ 9 w 10"/>
                <a:gd name="T21" fmla="*/ 2 h 3"/>
                <a:gd name="T22" fmla="*/ 8 w 10"/>
                <a:gd name="T23" fmla="*/ 2 h 3"/>
                <a:gd name="T24" fmla="*/ 8 w 10"/>
                <a:gd name="T25" fmla="*/ 2 h 3"/>
                <a:gd name="T26" fmla="*/ 8 w 10"/>
                <a:gd name="T27" fmla="*/ 2 h 3"/>
                <a:gd name="T28" fmla="*/ 8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6 w 10"/>
                <a:gd name="T45" fmla="*/ 2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1 h 3"/>
                <a:gd name="T54" fmla="*/ 5 w 10"/>
                <a:gd name="T55" fmla="*/ 1 h 3"/>
                <a:gd name="T56" fmla="*/ 5 w 10"/>
                <a:gd name="T57" fmla="*/ 1 h 3"/>
                <a:gd name="T58" fmla="*/ 5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3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1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5" name="Freeform 3803"/>
            <p:cNvSpPr>
              <a:spLocks/>
            </p:cNvSpPr>
            <p:nvPr/>
          </p:nvSpPr>
          <p:spPr bwMode="auto">
            <a:xfrm>
              <a:off x="6987655" y="6420631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10 w 10"/>
                <a:gd name="T5" fmla="*/ 3 h 3"/>
                <a:gd name="T6" fmla="*/ 10 w 10"/>
                <a:gd name="T7" fmla="*/ 3 h 3"/>
                <a:gd name="T8" fmla="*/ 10 w 10"/>
                <a:gd name="T9" fmla="*/ 3 h 3"/>
                <a:gd name="T10" fmla="*/ 10 w 10"/>
                <a:gd name="T11" fmla="*/ 3 h 3"/>
                <a:gd name="T12" fmla="*/ 9 w 10"/>
                <a:gd name="T13" fmla="*/ 3 h 3"/>
                <a:gd name="T14" fmla="*/ 9 w 10"/>
                <a:gd name="T15" fmla="*/ 3 h 3"/>
                <a:gd name="T16" fmla="*/ 9 w 10"/>
                <a:gd name="T17" fmla="*/ 3 h 3"/>
                <a:gd name="T18" fmla="*/ 9 w 10"/>
                <a:gd name="T19" fmla="*/ 3 h 3"/>
                <a:gd name="T20" fmla="*/ 8 w 10"/>
                <a:gd name="T21" fmla="*/ 3 h 3"/>
                <a:gd name="T22" fmla="*/ 8 w 10"/>
                <a:gd name="T23" fmla="*/ 3 h 3"/>
                <a:gd name="T24" fmla="*/ 8 w 10"/>
                <a:gd name="T25" fmla="*/ 2 h 3"/>
                <a:gd name="T26" fmla="*/ 8 w 10"/>
                <a:gd name="T27" fmla="*/ 2 h 3"/>
                <a:gd name="T28" fmla="*/ 8 w 10"/>
                <a:gd name="T29" fmla="*/ 2 h 3"/>
                <a:gd name="T30" fmla="*/ 7 w 10"/>
                <a:gd name="T31" fmla="*/ 2 h 3"/>
                <a:gd name="T32" fmla="*/ 7 w 10"/>
                <a:gd name="T33" fmla="*/ 2 h 3"/>
                <a:gd name="T34" fmla="*/ 7 w 10"/>
                <a:gd name="T35" fmla="*/ 2 h 3"/>
                <a:gd name="T36" fmla="*/ 7 w 10"/>
                <a:gd name="T37" fmla="*/ 2 h 3"/>
                <a:gd name="T38" fmla="*/ 7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6 w 10"/>
                <a:gd name="T45" fmla="*/ 2 h 3"/>
                <a:gd name="T46" fmla="*/ 6 w 10"/>
                <a:gd name="T47" fmla="*/ 2 h 3"/>
                <a:gd name="T48" fmla="*/ 6 w 10"/>
                <a:gd name="T49" fmla="*/ 2 h 3"/>
                <a:gd name="T50" fmla="*/ 6 w 10"/>
                <a:gd name="T51" fmla="*/ 2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1 h 3"/>
                <a:gd name="T60" fmla="*/ 4 w 10"/>
                <a:gd name="T61" fmla="*/ 1 h 3"/>
                <a:gd name="T62" fmla="*/ 4 w 10"/>
                <a:gd name="T63" fmla="*/ 1 h 3"/>
                <a:gd name="T64" fmla="*/ 4 w 10"/>
                <a:gd name="T65" fmla="*/ 1 h 3"/>
                <a:gd name="T66" fmla="*/ 4 w 10"/>
                <a:gd name="T67" fmla="*/ 1 h 3"/>
                <a:gd name="T68" fmla="*/ 4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3 w 10"/>
                <a:gd name="T75" fmla="*/ 1 h 3"/>
                <a:gd name="T76" fmla="*/ 3 w 10"/>
                <a:gd name="T77" fmla="*/ 1 h 3"/>
                <a:gd name="T78" fmla="*/ 3 w 10"/>
                <a:gd name="T79" fmla="*/ 1 h 3"/>
                <a:gd name="T80" fmla="*/ 3 w 10"/>
                <a:gd name="T81" fmla="*/ 1 h 3"/>
                <a:gd name="T82" fmla="*/ 2 w 10"/>
                <a:gd name="T83" fmla="*/ 1 h 3"/>
                <a:gd name="T84" fmla="*/ 2 w 10"/>
                <a:gd name="T85" fmla="*/ 0 h 3"/>
                <a:gd name="T86" fmla="*/ 2 w 10"/>
                <a:gd name="T87" fmla="*/ 0 h 3"/>
                <a:gd name="T88" fmla="*/ 2 w 10"/>
                <a:gd name="T89" fmla="*/ 0 h 3"/>
                <a:gd name="T90" fmla="*/ 1 w 10"/>
                <a:gd name="T91" fmla="*/ 0 h 3"/>
                <a:gd name="T92" fmla="*/ 1 w 10"/>
                <a:gd name="T93" fmla="*/ 0 h 3"/>
                <a:gd name="T94" fmla="*/ 1 w 10"/>
                <a:gd name="T95" fmla="*/ 0 h 3"/>
                <a:gd name="T96" fmla="*/ 1 w 10"/>
                <a:gd name="T97" fmla="*/ 0 h 3"/>
                <a:gd name="T98" fmla="*/ 1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6" name="Freeform 3804"/>
            <p:cNvSpPr>
              <a:spLocks/>
            </p:cNvSpPr>
            <p:nvPr/>
          </p:nvSpPr>
          <p:spPr bwMode="auto">
            <a:xfrm>
              <a:off x="6977813" y="6416694"/>
              <a:ext cx="9843" cy="3937"/>
            </a:xfrm>
            <a:custGeom>
              <a:avLst/>
              <a:gdLst>
                <a:gd name="T0" fmla="*/ 10 w 10"/>
                <a:gd name="T1" fmla="*/ 4 h 4"/>
                <a:gd name="T2" fmla="*/ 10 w 10"/>
                <a:gd name="T3" fmla="*/ 4 h 4"/>
                <a:gd name="T4" fmla="*/ 10 w 10"/>
                <a:gd name="T5" fmla="*/ 4 h 4"/>
                <a:gd name="T6" fmla="*/ 10 w 10"/>
                <a:gd name="T7" fmla="*/ 4 h 4"/>
                <a:gd name="T8" fmla="*/ 10 w 10"/>
                <a:gd name="T9" fmla="*/ 4 h 4"/>
                <a:gd name="T10" fmla="*/ 10 w 10"/>
                <a:gd name="T11" fmla="*/ 4 h 4"/>
                <a:gd name="T12" fmla="*/ 9 w 10"/>
                <a:gd name="T13" fmla="*/ 4 h 4"/>
                <a:gd name="T14" fmla="*/ 9 w 10"/>
                <a:gd name="T15" fmla="*/ 3 h 4"/>
                <a:gd name="T16" fmla="*/ 9 w 10"/>
                <a:gd name="T17" fmla="*/ 3 h 4"/>
                <a:gd name="T18" fmla="*/ 9 w 10"/>
                <a:gd name="T19" fmla="*/ 3 h 4"/>
                <a:gd name="T20" fmla="*/ 8 w 10"/>
                <a:gd name="T21" fmla="*/ 3 h 4"/>
                <a:gd name="T22" fmla="*/ 8 w 10"/>
                <a:gd name="T23" fmla="*/ 3 h 4"/>
                <a:gd name="T24" fmla="*/ 8 w 10"/>
                <a:gd name="T25" fmla="*/ 3 h 4"/>
                <a:gd name="T26" fmla="*/ 8 w 10"/>
                <a:gd name="T27" fmla="*/ 3 h 4"/>
                <a:gd name="T28" fmla="*/ 8 w 10"/>
                <a:gd name="T29" fmla="*/ 3 h 4"/>
                <a:gd name="T30" fmla="*/ 7 w 10"/>
                <a:gd name="T31" fmla="*/ 3 h 4"/>
                <a:gd name="T32" fmla="*/ 7 w 10"/>
                <a:gd name="T33" fmla="*/ 3 h 4"/>
                <a:gd name="T34" fmla="*/ 7 w 10"/>
                <a:gd name="T35" fmla="*/ 3 h 4"/>
                <a:gd name="T36" fmla="*/ 7 w 10"/>
                <a:gd name="T37" fmla="*/ 3 h 4"/>
                <a:gd name="T38" fmla="*/ 7 w 10"/>
                <a:gd name="T39" fmla="*/ 3 h 4"/>
                <a:gd name="T40" fmla="*/ 7 w 10"/>
                <a:gd name="T41" fmla="*/ 3 h 4"/>
                <a:gd name="T42" fmla="*/ 6 w 10"/>
                <a:gd name="T43" fmla="*/ 3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1 h 4"/>
                <a:gd name="T66" fmla="*/ 4 w 10"/>
                <a:gd name="T67" fmla="*/ 1 h 4"/>
                <a:gd name="T68" fmla="*/ 4 w 10"/>
                <a:gd name="T69" fmla="*/ 1 h 4"/>
                <a:gd name="T70" fmla="*/ 3 w 10"/>
                <a:gd name="T71" fmla="*/ 1 h 4"/>
                <a:gd name="T72" fmla="*/ 3 w 10"/>
                <a:gd name="T73" fmla="*/ 1 h 4"/>
                <a:gd name="T74" fmla="*/ 3 w 10"/>
                <a:gd name="T75" fmla="*/ 1 h 4"/>
                <a:gd name="T76" fmla="*/ 3 w 10"/>
                <a:gd name="T77" fmla="*/ 1 h 4"/>
                <a:gd name="T78" fmla="*/ 3 w 10"/>
                <a:gd name="T79" fmla="*/ 1 h 4"/>
                <a:gd name="T80" fmla="*/ 3 w 10"/>
                <a:gd name="T81" fmla="*/ 1 h 4"/>
                <a:gd name="T82" fmla="*/ 2 w 10"/>
                <a:gd name="T83" fmla="*/ 1 h 4"/>
                <a:gd name="T84" fmla="*/ 2 w 10"/>
                <a:gd name="T85" fmla="*/ 1 h 4"/>
                <a:gd name="T86" fmla="*/ 2 w 10"/>
                <a:gd name="T87" fmla="*/ 1 h 4"/>
                <a:gd name="T88" fmla="*/ 2 w 10"/>
                <a:gd name="T89" fmla="*/ 1 h 4"/>
                <a:gd name="T90" fmla="*/ 1 w 10"/>
                <a:gd name="T91" fmla="*/ 0 h 4"/>
                <a:gd name="T92" fmla="*/ 1 w 10"/>
                <a:gd name="T93" fmla="*/ 0 h 4"/>
                <a:gd name="T94" fmla="*/ 1 w 10"/>
                <a:gd name="T95" fmla="*/ 0 h 4"/>
                <a:gd name="T96" fmla="*/ 1 w 10"/>
                <a:gd name="T97" fmla="*/ 0 h 4"/>
                <a:gd name="T98" fmla="*/ 1 w 10"/>
                <a:gd name="T99" fmla="*/ 0 h 4"/>
                <a:gd name="T100" fmla="*/ 0 w 10"/>
                <a:gd name="T101" fmla="*/ 0 h 4"/>
                <a:gd name="T102" fmla="*/ 0 w 10"/>
                <a:gd name="T10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7" name="Freeform 3805"/>
            <p:cNvSpPr>
              <a:spLocks/>
            </p:cNvSpPr>
            <p:nvPr/>
          </p:nvSpPr>
          <p:spPr bwMode="auto">
            <a:xfrm>
              <a:off x="6967970" y="6411773"/>
              <a:ext cx="9843" cy="4922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10 w 10"/>
                <a:gd name="T5" fmla="*/ 5 h 5"/>
                <a:gd name="T6" fmla="*/ 10 w 10"/>
                <a:gd name="T7" fmla="*/ 5 h 5"/>
                <a:gd name="T8" fmla="*/ 10 w 10"/>
                <a:gd name="T9" fmla="*/ 5 h 5"/>
                <a:gd name="T10" fmla="*/ 10 w 10"/>
                <a:gd name="T11" fmla="*/ 5 h 5"/>
                <a:gd name="T12" fmla="*/ 9 w 10"/>
                <a:gd name="T13" fmla="*/ 5 h 5"/>
                <a:gd name="T14" fmla="*/ 9 w 10"/>
                <a:gd name="T15" fmla="*/ 5 h 5"/>
                <a:gd name="T16" fmla="*/ 9 w 10"/>
                <a:gd name="T17" fmla="*/ 4 h 5"/>
                <a:gd name="T18" fmla="*/ 9 w 10"/>
                <a:gd name="T19" fmla="*/ 4 h 5"/>
                <a:gd name="T20" fmla="*/ 8 w 10"/>
                <a:gd name="T21" fmla="*/ 4 h 5"/>
                <a:gd name="T22" fmla="*/ 8 w 10"/>
                <a:gd name="T23" fmla="*/ 4 h 5"/>
                <a:gd name="T24" fmla="*/ 8 w 10"/>
                <a:gd name="T25" fmla="*/ 4 h 5"/>
                <a:gd name="T26" fmla="*/ 8 w 10"/>
                <a:gd name="T27" fmla="*/ 4 h 5"/>
                <a:gd name="T28" fmla="*/ 8 w 10"/>
                <a:gd name="T29" fmla="*/ 4 h 5"/>
                <a:gd name="T30" fmla="*/ 7 w 10"/>
                <a:gd name="T31" fmla="*/ 4 h 5"/>
                <a:gd name="T32" fmla="*/ 7 w 10"/>
                <a:gd name="T33" fmla="*/ 4 h 5"/>
                <a:gd name="T34" fmla="*/ 7 w 10"/>
                <a:gd name="T35" fmla="*/ 4 h 5"/>
                <a:gd name="T36" fmla="*/ 7 w 10"/>
                <a:gd name="T37" fmla="*/ 4 h 5"/>
                <a:gd name="T38" fmla="*/ 7 w 10"/>
                <a:gd name="T39" fmla="*/ 3 h 5"/>
                <a:gd name="T40" fmla="*/ 7 w 10"/>
                <a:gd name="T41" fmla="*/ 3 h 5"/>
                <a:gd name="T42" fmla="*/ 6 w 10"/>
                <a:gd name="T43" fmla="*/ 3 h 5"/>
                <a:gd name="T44" fmla="*/ 6 w 10"/>
                <a:gd name="T45" fmla="*/ 3 h 5"/>
                <a:gd name="T46" fmla="*/ 6 w 10"/>
                <a:gd name="T47" fmla="*/ 3 h 5"/>
                <a:gd name="T48" fmla="*/ 6 w 10"/>
                <a:gd name="T49" fmla="*/ 3 h 5"/>
                <a:gd name="T50" fmla="*/ 6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2 h 5"/>
                <a:gd name="T58" fmla="*/ 5 w 10"/>
                <a:gd name="T59" fmla="*/ 2 h 5"/>
                <a:gd name="T60" fmla="*/ 4 w 10"/>
                <a:gd name="T61" fmla="*/ 2 h 5"/>
                <a:gd name="T62" fmla="*/ 4 w 10"/>
                <a:gd name="T63" fmla="*/ 2 h 5"/>
                <a:gd name="T64" fmla="*/ 4 w 10"/>
                <a:gd name="T65" fmla="*/ 2 h 5"/>
                <a:gd name="T66" fmla="*/ 4 w 10"/>
                <a:gd name="T67" fmla="*/ 2 h 5"/>
                <a:gd name="T68" fmla="*/ 4 w 10"/>
                <a:gd name="T69" fmla="*/ 2 h 5"/>
                <a:gd name="T70" fmla="*/ 4 w 10"/>
                <a:gd name="T71" fmla="*/ 2 h 5"/>
                <a:gd name="T72" fmla="*/ 3 w 10"/>
                <a:gd name="T73" fmla="*/ 2 h 5"/>
                <a:gd name="T74" fmla="*/ 3 w 10"/>
                <a:gd name="T75" fmla="*/ 2 h 5"/>
                <a:gd name="T76" fmla="*/ 3 w 10"/>
                <a:gd name="T77" fmla="*/ 1 h 5"/>
                <a:gd name="T78" fmla="*/ 3 w 10"/>
                <a:gd name="T79" fmla="*/ 1 h 5"/>
                <a:gd name="T80" fmla="*/ 3 w 10"/>
                <a:gd name="T81" fmla="*/ 1 h 5"/>
                <a:gd name="T82" fmla="*/ 2 w 10"/>
                <a:gd name="T83" fmla="*/ 1 h 5"/>
                <a:gd name="T84" fmla="*/ 2 w 10"/>
                <a:gd name="T85" fmla="*/ 1 h 5"/>
                <a:gd name="T86" fmla="*/ 2 w 10"/>
                <a:gd name="T87" fmla="*/ 1 h 5"/>
                <a:gd name="T88" fmla="*/ 2 w 10"/>
                <a:gd name="T89" fmla="*/ 1 h 5"/>
                <a:gd name="T90" fmla="*/ 1 w 10"/>
                <a:gd name="T91" fmla="*/ 1 h 5"/>
                <a:gd name="T92" fmla="*/ 1 w 10"/>
                <a:gd name="T93" fmla="*/ 1 h 5"/>
                <a:gd name="T94" fmla="*/ 1 w 10"/>
                <a:gd name="T95" fmla="*/ 1 h 5"/>
                <a:gd name="T96" fmla="*/ 1 w 10"/>
                <a:gd name="T97" fmla="*/ 0 h 5"/>
                <a:gd name="T98" fmla="*/ 1 w 10"/>
                <a:gd name="T99" fmla="*/ 0 h 5"/>
                <a:gd name="T100" fmla="*/ 0 w 10"/>
                <a:gd name="T101" fmla="*/ 0 h 5"/>
                <a:gd name="T102" fmla="*/ 0 w 10"/>
                <a:gd name="T10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8" name="Freeform 3806"/>
            <p:cNvSpPr>
              <a:spLocks/>
            </p:cNvSpPr>
            <p:nvPr/>
          </p:nvSpPr>
          <p:spPr bwMode="auto">
            <a:xfrm>
              <a:off x="6958128" y="6405867"/>
              <a:ext cx="9843" cy="5905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10 w 10"/>
                <a:gd name="T11" fmla="*/ 6 h 6"/>
                <a:gd name="T12" fmla="*/ 9 w 10"/>
                <a:gd name="T13" fmla="*/ 5 h 6"/>
                <a:gd name="T14" fmla="*/ 9 w 10"/>
                <a:gd name="T15" fmla="*/ 5 h 6"/>
                <a:gd name="T16" fmla="*/ 9 w 10"/>
                <a:gd name="T17" fmla="*/ 5 h 6"/>
                <a:gd name="T18" fmla="*/ 9 w 10"/>
                <a:gd name="T19" fmla="*/ 5 h 6"/>
                <a:gd name="T20" fmla="*/ 8 w 10"/>
                <a:gd name="T21" fmla="*/ 5 h 6"/>
                <a:gd name="T22" fmla="*/ 8 w 10"/>
                <a:gd name="T23" fmla="*/ 5 h 6"/>
                <a:gd name="T24" fmla="*/ 8 w 10"/>
                <a:gd name="T25" fmla="*/ 5 h 6"/>
                <a:gd name="T26" fmla="*/ 8 w 10"/>
                <a:gd name="T27" fmla="*/ 5 h 6"/>
                <a:gd name="T28" fmla="*/ 8 w 10"/>
                <a:gd name="T29" fmla="*/ 5 h 6"/>
                <a:gd name="T30" fmla="*/ 7 w 10"/>
                <a:gd name="T31" fmla="*/ 4 h 6"/>
                <a:gd name="T32" fmla="*/ 7 w 10"/>
                <a:gd name="T33" fmla="*/ 4 h 6"/>
                <a:gd name="T34" fmla="*/ 7 w 10"/>
                <a:gd name="T35" fmla="*/ 4 h 6"/>
                <a:gd name="T36" fmla="*/ 7 w 10"/>
                <a:gd name="T37" fmla="*/ 4 h 6"/>
                <a:gd name="T38" fmla="*/ 7 w 10"/>
                <a:gd name="T39" fmla="*/ 4 h 6"/>
                <a:gd name="T40" fmla="*/ 7 w 10"/>
                <a:gd name="T41" fmla="*/ 4 h 6"/>
                <a:gd name="T42" fmla="*/ 6 w 10"/>
                <a:gd name="T43" fmla="*/ 4 h 6"/>
                <a:gd name="T44" fmla="*/ 6 w 10"/>
                <a:gd name="T45" fmla="*/ 4 h 6"/>
                <a:gd name="T46" fmla="*/ 6 w 10"/>
                <a:gd name="T47" fmla="*/ 4 h 6"/>
                <a:gd name="T48" fmla="*/ 6 w 10"/>
                <a:gd name="T49" fmla="*/ 3 h 6"/>
                <a:gd name="T50" fmla="*/ 6 w 10"/>
                <a:gd name="T51" fmla="*/ 3 h 6"/>
                <a:gd name="T52" fmla="*/ 5 w 10"/>
                <a:gd name="T53" fmla="*/ 3 h 6"/>
                <a:gd name="T54" fmla="*/ 5 w 10"/>
                <a:gd name="T55" fmla="*/ 3 h 6"/>
                <a:gd name="T56" fmla="*/ 5 w 10"/>
                <a:gd name="T57" fmla="*/ 3 h 6"/>
                <a:gd name="T58" fmla="*/ 5 w 10"/>
                <a:gd name="T59" fmla="*/ 3 h 6"/>
                <a:gd name="T60" fmla="*/ 4 w 10"/>
                <a:gd name="T61" fmla="*/ 2 h 6"/>
                <a:gd name="T62" fmla="*/ 4 w 10"/>
                <a:gd name="T63" fmla="*/ 2 h 6"/>
                <a:gd name="T64" fmla="*/ 4 w 10"/>
                <a:gd name="T65" fmla="*/ 2 h 6"/>
                <a:gd name="T66" fmla="*/ 4 w 10"/>
                <a:gd name="T67" fmla="*/ 2 h 6"/>
                <a:gd name="T68" fmla="*/ 4 w 10"/>
                <a:gd name="T69" fmla="*/ 2 h 6"/>
                <a:gd name="T70" fmla="*/ 4 w 10"/>
                <a:gd name="T71" fmla="*/ 2 h 6"/>
                <a:gd name="T72" fmla="*/ 3 w 10"/>
                <a:gd name="T73" fmla="*/ 2 h 6"/>
                <a:gd name="T74" fmla="*/ 3 w 10"/>
                <a:gd name="T75" fmla="*/ 2 h 6"/>
                <a:gd name="T76" fmla="*/ 3 w 10"/>
                <a:gd name="T77" fmla="*/ 2 h 6"/>
                <a:gd name="T78" fmla="*/ 3 w 10"/>
                <a:gd name="T79" fmla="*/ 1 h 6"/>
                <a:gd name="T80" fmla="*/ 3 w 10"/>
                <a:gd name="T81" fmla="*/ 1 h 6"/>
                <a:gd name="T82" fmla="*/ 2 w 10"/>
                <a:gd name="T83" fmla="*/ 1 h 6"/>
                <a:gd name="T84" fmla="*/ 2 w 10"/>
                <a:gd name="T85" fmla="*/ 1 h 6"/>
                <a:gd name="T86" fmla="*/ 2 w 10"/>
                <a:gd name="T87" fmla="*/ 1 h 6"/>
                <a:gd name="T88" fmla="*/ 2 w 10"/>
                <a:gd name="T89" fmla="*/ 1 h 6"/>
                <a:gd name="T90" fmla="*/ 1 w 10"/>
                <a:gd name="T91" fmla="*/ 1 h 6"/>
                <a:gd name="T92" fmla="*/ 1 w 10"/>
                <a:gd name="T93" fmla="*/ 1 h 6"/>
                <a:gd name="T94" fmla="*/ 1 w 10"/>
                <a:gd name="T95" fmla="*/ 0 h 6"/>
                <a:gd name="T96" fmla="*/ 1 w 10"/>
                <a:gd name="T97" fmla="*/ 0 h 6"/>
                <a:gd name="T98" fmla="*/ 1 w 10"/>
                <a:gd name="T99" fmla="*/ 0 h 6"/>
                <a:gd name="T100" fmla="*/ 1 w 10"/>
                <a:gd name="T101" fmla="*/ 0 h 6"/>
                <a:gd name="T102" fmla="*/ 0 w 10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199" name="Freeform 3807"/>
            <p:cNvSpPr>
              <a:spLocks/>
            </p:cNvSpPr>
            <p:nvPr/>
          </p:nvSpPr>
          <p:spPr bwMode="auto">
            <a:xfrm>
              <a:off x="6948285" y="6397993"/>
              <a:ext cx="10827" cy="7874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7 h 8"/>
                <a:gd name="T6" fmla="*/ 10 w 11"/>
                <a:gd name="T7" fmla="*/ 7 h 8"/>
                <a:gd name="T8" fmla="*/ 10 w 11"/>
                <a:gd name="T9" fmla="*/ 7 h 8"/>
                <a:gd name="T10" fmla="*/ 10 w 11"/>
                <a:gd name="T11" fmla="*/ 7 h 8"/>
                <a:gd name="T12" fmla="*/ 9 w 11"/>
                <a:gd name="T13" fmla="*/ 7 h 8"/>
                <a:gd name="T14" fmla="*/ 9 w 11"/>
                <a:gd name="T15" fmla="*/ 7 h 8"/>
                <a:gd name="T16" fmla="*/ 9 w 11"/>
                <a:gd name="T17" fmla="*/ 7 h 8"/>
                <a:gd name="T18" fmla="*/ 9 w 11"/>
                <a:gd name="T19" fmla="*/ 7 h 8"/>
                <a:gd name="T20" fmla="*/ 8 w 11"/>
                <a:gd name="T21" fmla="*/ 6 h 8"/>
                <a:gd name="T22" fmla="*/ 8 w 11"/>
                <a:gd name="T23" fmla="*/ 6 h 8"/>
                <a:gd name="T24" fmla="*/ 8 w 11"/>
                <a:gd name="T25" fmla="*/ 6 h 8"/>
                <a:gd name="T26" fmla="*/ 8 w 11"/>
                <a:gd name="T27" fmla="*/ 6 h 8"/>
                <a:gd name="T28" fmla="*/ 8 w 11"/>
                <a:gd name="T29" fmla="*/ 6 h 8"/>
                <a:gd name="T30" fmla="*/ 7 w 11"/>
                <a:gd name="T31" fmla="*/ 6 h 8"/>
                <a:gd name="T32" fmla="*/ 7 w 11"/>
                <a:gd name="T33" fmla="*/ 6 h 8"/>
                <a:gd name="T34" fmla="*/ 7 w 11"/>
                <a:gd name="T35" fmla="*/ 5 h 8"/>
                <a:gd name="T36" fmla="*/ 7 w 11"/>
                <a:gd name="T37" fmla="*/ 5 h 8"/>
                <a:gd name="T38" fmla="*/ 7 w 11"/>
                <a:gd name="T39" fmla="*/ 5 h 8"/>
                <a:gd name="T40" fmla="*/ 7 w 11"/>
                <a:gd name="T41" fmla="*/ 5 h 8"/>
                <a:gd name="T42" fmla="*/ 6 w 11"/>
                <a:gd name="T43" fmla="*/ 5 h 8"/>
                <a:gd name="T44" fmla="*/ 6 w 11"/>
                <a:gd name="T45" fmla="*/ 5 h 8"/>
                <a:gd name="T46" fmla="*/ 6 w 11"/>
                <a:gd name="T47" fmla="*/ 5 h 8"/>
                <a:gd name="T48" fmla="*/ 6 w 11"/>
                <a:gd name="T49" fmla="*/ 4 h 8"/>
                <a:gd name="T50" fmla="*/ 6 w 11"/>
                <a:gd name="T51" fmla="*/ 4 h 8"/>
                <a:gd name="T52" fmla="*/ 5 w 11"/>
                <a:gd name="T53" fmla="*/ 4 h 8"/>
                <a:gd name="T54" fmla="*/ 5 w 11"/>
                <a:gd name="T55" fmla="*/ 4 h 8"/>
                <a:gd name="T56" fmla="*/ 5 w 11"/>
                <a:gd name="T57" fmla="*/ 4 h 8"/>
                <a:gd name="T58" fmla="*/ 5 w 11"/>
                <a:gd name="T59" fmla="*/ 3 h 8"/>
                <a:gd name="T60" fmla="*/ 4 w 11"/>
                <a:gd name="T61" fmla="*/ 3 h 8"/>
                <a:gd name="T62" fmla="*/ 4 w 11"/>
                <a:gd name="T63" fmla="*/ 3 h 8"/>
                <a:gd name="T64" fmla="*/ 4 w 11"/>
                <a:gd name="T65" fmla="*/ 3 h 8"/>
                <a:gd name="T66" fmla="*/ 4 w 11"/>
                <a:gd name="T67" fmla="*/ 3 h 8"/>
                <a:gd name="T68" fmla="*/ 4 w 11"/>
                <a:gd name="T69" fmla="*/ 3 h 8"/>
                <a:gd name="T70" fmla="*/ 4 w 11"/>
                <a:gd name="T71" fmla="*/ 3 h 8"/>
                <a:gd name="T72" fmla="*/ 3 w 11"/>
                <a:gd name="T73" fmla="*/ 2 h 8"/>
                <a:gd name="T74" fmla="*/ 3 w 11"/>
                <a:gd name="T75" fmla="*/ 2 h 8"/>
                <a:gd name="T76" fmla="*/ 3 w 11"/>
                <a:gd name="T77" fmla="*/ 2 h 8"/>
                <a:gd name="T78" fmla="*/ 3 w 11"/>
                <a:gd name="T79" fmla="*/ 2 h 8"/>
                <a:gd name="T80" fmla="*/ 3 w 11"/>
                <a:gd name="T81" fmla="*/ 2 h 8"/>
                <a:gd name="T82" fmla="*/ 2 w 11"/>
                <a:gd name="T83" fmla="*/ 2 h 8"/>
                <a:gd name="T84" fmla="*/ 2 w 11"/>
                <a:gd name="T85" fmla="*/ 1 h 8"/>
                <a:gd name="T86" fmla="*/ 2 w 11"/>
                <a:gd name="T87" fmla="*/ 1 h 8"/>
                <a:gd name="T88" fmla="*/ 2 w 11"/>
                <a:gd name="T89" fmla="*/ 1 h 8"/>
                <a:gd name="T90" fmla="*/ 1 w 11"/>
                <a:gd name="T91" fmla="*/ 1 h 8"/>
                <a:gd name="T92" fmla="*/ 1 w 11"/>
                <a:gd name="T93" fmla="*/ 1 h 8"/>
                <a:gd name="T94" fmla="*/ 1 w 11"/>
                <a:gd name="T95" fmla="*/ 0 h 8"/>
                <a:gd name="T96" fmla="*/ 1 w 11"/>
                <a:gd name="T97" fmla="*/ 0 h 8"/>
                <a:gd name="T98" fmla="*/ 1 w 11"/>
                <a:gd name="T99" fmla="*/ 0 h 8"/>
                <a:gd name="T100" fmla="*/ 1 w 11"/>
                <a:gd name="T101" fmla="*/ 0 h 8"/>
                <a:gd name="T102" fmla="*/ 0 w 11"/>
                <a:gd name="T10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0" name="Freeform 3808"/>
            <p:cNvSpPr>
              <a:spLocks/>
            </p:cNvSpPr>
            <p:nvPr/>
          </p:nvSpPr>
          <p:spPr bwMode="auto">
            <a:xfrm>
              <a:off x="6938443" y="6388151"/>
              <a:ext cx="10827" cy="9842"/>
            </a:xfrm>
            <a:custGeom>
              <a:avLst/>
              <a:gdLst>
                <a:gd name="T0" fmla="*/ 11 w 11"/>
                <a:gd name="T1" fmla="*/ 10 h 10"/>
                <a:gd name="T2" fmla="*/ 10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10 w 11"/>
                <a:gd name="T9" fmla="*/ 9 h 10"/>
                <a:gd name="T10" fmla="*/ 10 w 11"/>
                <a:gd name="T11" fmla="*/ 9 h 10"/>
                <a:gd name="T12" fmla="*/ 9 w 11"/>
                <a:gd name="T13" fmla="*/ 9 h 10"/>
                <a:gd name="T14" fmla="*/ 9 w 11"/>
                <a:gd name="T15" fmla="*/ 9 h 10"/>
                <a:gd name="T16" fmla="*/ 9 w 11"/>
                <a:gd name="T17" fmla="*/ 9 h 10"/>
                <a:gd name="T18" fmla="*/ 9 w 11"/>
                <a:gd name="T19" fmla="*/ 8 h 10"/>
                <a:gd name="T20" fmla="*/ 8 w 11"/>
                <a:gd name="T21" fmla="*/ 8 h 10"/>
                <a:gd name="T22" fmla="*/ 8 w 11"/>
                <a:gd name="T23" fmla="*/ 8 h 10"/>
                <a:gd name="T24" fmla="*/ 8 w 11"/>
                <a:gd name="T25" fmla="*/ 8 h 10"/>
                <a:gd name="T26" fmla="*/ 8 w 11"/>
                <a:gd name="T27" fmla="*/ 7 h 10"/>
                <a:gd name="T28" fmla="*/ 8 w 11"/>
                <a:gd name="T29" fmla="*/ 7 h 10"/>
                <a:gd name="T30" fmla="*/ 8 w 11"/>
                <a:gd name="T31" fmla="*/ 7 h 10"/>
                <a:gd name="T32" fmla="*/ 7 w 11"/>
                <a:gd name="T33" fmla="*/ 7 h 10"/>
                <a:gd name="T34" fmla="*/ 7 w 11"/>
                <a:gd name="T35" fmla="*/ 7 h 10"/>
                <a:gd name="T36" fmla="*/ 7 w 11"/>
                <a:gd name="T37" fmla="*/ 7 h 10"/>
                <a:gd name="T38" fmla="*/ 7 w 11"/>
                <a:gd name="T39" fmla="*/ 6 h 10"/>
                <a:gd name="T40" fmla="*/ 7 w 11"/>
                <a:gd name="T41" fmla="*/ 6 h 10"/>
                <a:gd name="T42" fmla="*/ 6 w 11"/>
                <a:gd name="T43" fmla="*/ 6 h 10"/>
                <a:gd name="T44" fmla="*/ 6 w 11"/>
                <a:gd name="T45" fmla="*/ 6 h 10"/>
                <a:gd name="T46" fmla="*/ 6 w 11"/>
                <a:gd name="T47" fmla="*/ 6 h 10"/>
                <a:gd name="T48" fmla="*/ 6 w 11"/>
                <a:gd name="T49" fmla="*/ 5 h 10"/>
                <a:gd name="T50" fmla="*/ 6 w 11"/>
                <a:gd name="T51" fmla="*/ 5 h 10"/>
                <a:gd name="T52" fmla="*/ 5 w 11"/>
                <a:gd name="T53" fmla="*/ 5 h 10"/>
                <a:gd name="T54" fmla="*/ 5 w 11"/>
                <a:gd name="T55" fmla="*/ 5 h 10"/>
                <a:gd name="T56" fmla="*/ 5 w 11"/>
                <a:gd name="T57" fmla="*/ 4 h 10"/>
                <a:gd name="T58" fmla="*/ 5 w 11"/>
                <a:gd name="T59" fmla="*/ 4 h 10"/>
                <a:gd name="T60" fmla="*/ 4 w 11"/>
                <a:gd name="T61" fmla="*/ 4 h 10"/>
                <a:gd name="T62" fmla="*/ 4 w 11"/>
                <a:gd name="T63" fmla="*/ 4 h 10"/>
                <a:gd name="T64" fmla="*/ 4 w 11"/>
                <a:gd name="T65" fmla="*/ 4 h 10"/>
                <a:gd name="T66" fmla="*/ 4 w 11"/>
                <a:gd name="T67" fmla="*/ 3 h 10"/>
                <a:gd name="T68" fmla="*/ 4 w 11"/>
                <a:gd name="T69" fmla="*/ 3 h 10"/>
                <a:gd name="T70" fmla="*/ 4 w 11"/>
                <a:gd name="T71" fmla="*/ 3 h 10"/>
                <a:gd name="T72" fmla="*/ 3 w 11"/>
                <a:gd name="T73" fmla="*/ 3 h 10"/>
                <a:gd name="T74" fmla="*/ 3 w 11"/>
                <a:gd name="T75" fmla="*/ 3 h 10"/>
                <a:gd name="T76" fmla="*/ 3 w 11"/>
                <a:gd name="T77" fmla="*/ 2 h 10"/>
                <a:gd name="T78" fmla="*/ 3 w 11"/>
                <a:gd name="T79" fmla="*/ 2 h 10"/>
                <a:gd name="T80" fmla="*/ 3 w 11"/>
                <a:gd name="T81" fmla="*/ 2 h 10"/>
                <a:gd name="T82" fmla="*/ 2 w 11"/>
                <a:gd name="T83" fmla="*/ 2 h 10"/>
                <a:gd name="T84" fmla="*/ 2 w 11"/>
                <a:gd name="T85" fmla="*/ 2 h 10"/>
                <a:gd name="T86" fmla="*/ 2 w 11"/>
                <a:gd name="T87" fmla="*/ 1 h 10"/>
                <a:gd name="T88" fmla="*/ 2 w 11"/>
                <a:gd name="T89" fmla="*/ 1 h 10"/>
                <a:gd name="T90" fmla="*/ 1 w 11"/>
                <a:gd name="T91" fmla="*/ 1 h 10"/>
                <a:gd name="T92" fmla="*/ 1 w 11"/>
                <a:gd name="T93" fmla="*/ 1 h 10"/>
                <a:gd name="T94" fmla="*/ 1 w 11"/>
                <a:gd name="T95" fmla="*/ 0 h 10"/>
                <a:gd name="T96" fmla="*/ 1 w 11"/>
                <a:gd name="T97" fmla="*/ 0 h 10"/>
                <a:gd name="T98" fmla="*/ 1 w 11"/>
                <a:gd name="T99" fmla="*/ 0 h 10"/>
                <a:gd name="T100" fmla="*/ 1 w 11"/>
                <a:gd name="T101" fmla="*/ 0 h 10"/>
                <a:gd name="T102" fmla="*/ 0 w 11"/>
                <a:gd name="T10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1" name="Freeform 3809"/>
            <p:cNvSpPr>
              <a:spLocks/>
            </p:cNvSpPr>
            <p:nvPr/>
          </p:nvSpPr>
          <p:spPr bwMode="auto">
            <a:xfrm>
              <a:off x="6928600" y="6375355"/>
              <a:ext cx="10827" cy="12796"/>
            </a:xfrm>
            <a:custGeom>
              <a:avLst/>
              <a:gdLst>
                <a:gd name="T0" fmla="*/ 11 w 11"/>
                <a:gd name="T1" fmla="*/ 13 h 13"/>
                <a:gd name="T2" fmla="*/ 10 w 11"/>
                <a:gd name="T3" fmla="*/ 13 h 13"/>
                <a:gd name="T4" fmla="*/ 10 w 11"/>
                <a:gd name="T5" fmla="*/ 12 h 13"/>
                <a:gd name="T6" fmla="*/ 10 w 11"/>
                <a:gd name="T7" fmla="*/ 12 h 13"/>
                <a:gd name="T8" fmla="*/ 10 w 11"/>
                <a:gd name="T9" fmla="*/ 12 h 13"/>
                <a:gd name="T10" fmla="*/ 10 w 11"/>
                <a:gd name="T11" fmla="*/ 12 h 13"/>
                <a:gd name="T12" fmla="*/ 9 w 11"/>
                <a:gd name="T13" fmla="*/ 11 h 13"/>
                <a:gd name="T14" fmla="*/ 9 w 11"/>
                <a:gd name="T15" fmla="*/ 11 h 13"/>
                <a:gd name="T16" fmla="*/ 9 w 11"/>
                <a:gd name="T17" fmla="*/ 11 h 13"/>
                <a:gd name="T18" fmla="*/ 9 w 11"/>
                <a:gd name="T19" fmla="*/ 11 h 13"/>
                <a:gd name="T20" fmla="*/ 8 w 11"/>
                <a:gd name="T21" fmla="*/ 10 h 13"/>
                <a:gd name="T22" fmla="*/ 8 w 11"/>
                <a:gd name="T23" fmla="*/ 10 h 13"/>
                <a:gd name="T24" fmla="*/ 8 w 11"/>
                <a:gd name="T25" fmla="*/ 10 h 13"/>
                <a:gd name="T26" fmla="*/ 8 w 11"/>
                <a:gd name="T27" fmla="*/ 10 h 13"/>
                <a:gd name="T28" fmla="*/ 8 w 11"/>
                <a:gd name="T29" fmla="*/ 9 h 13"/>
                <a:gd name="T30" fmla="*/ 8 w 11"/>
                <a:gd name="T31" fmla="*/ 9 h 13"/>
                <a:gd name="T32" fmla="*/ 7 w 11"/>
                <a:gd name="T33" fmla="*/ 9 h 13"/>
                <a:gd name="T34" fmla="*/ 7 w 11"/>
                <a:gd name="T35" fmla="*/ 9 h 13"/>
                <a:gd name="T36" fmla="*/ 7 w 11"/>
                <a:gd name="T37" fmla="*/ 9 h 13"/>
                <a:gd name="T38" fmla="*/ 7 w 11"/>
                <a:gd name="T39" fmla="*/ 8 h 13"/>
                <a:gd name="T40" fmla="*/ 7 w 11"/>
                <a:gd name="T41" fmla="*/ 8 h 13"/>
                <a:gd name="T42" fmla="*/ 6 w 11"/>
                <a:gd name="T43" fmla="*/ 8 h 13"/>
                <a:gd name="T44" fmla="*/ 6 w 11"/>
                <a:gd name="T45" fmla="*/ 7 h 13"/>
                <a:gd name="T46" fmla="*/ 6 w 11"/>
                <a:gd name="T47" fmla="*/ 7 h 13"/>
                <a:gd name="T48" fmla="*/ 6 w 11"/>
                <a:gd name="T49" fmla="*/ 7 h 13"/>
                <a:gd name="T50" fmla="*/ 6 w 11"/>
                <a:gd name="T51" fmla="*/ 7 h 13"/>
                <a:gd name="T52" fmla="*/ 5 w 11"/>
                <a:gd name="T53" fmla="*/ 6 h 13"/>
                <a:gd name="T54" fmla="*/ 5 w 11"/>
                <a:gd name="T55" fmla="*/ 6 h 13"/>
                <a:gd name="T56" fmla="*/ 5 w 11"/>
                <a:gd name="T57" fmla="*/ 6 h 13"/>
                <a:gd name="T58" fmla="*/ 5 w 11"/>
                <a:gd name="T59" fmla="*/ 6 h 13"/>
                <a:gd name="T60" fmla="*/ 5 w 11"/>
                <a:gd name="T61" fmla="*/ 5 h 13"/>
                <a:gd name="T62" fmla="*/ 4 w 11"/>
                <a:gd name="T63" fmla="*/ 5 h 13"/>
                <a:gd name="T64" fmla="*/ 4 w 11"/>
                <a:gd name="T65" fmla="*/ 5 h 13"/>
                <a:gd name="T66" fmla="*/ 4 w 11"/>
                <a:gd name="T67" fmla="*/ 5 h 13"/>
                <a:gd name="T68" fmla="*/ 4 w 11"/>
                <a:gd name="T69" fmla="*/ 4 h 13"/>
                <a:gd name="T70" fmla="*/ 4 w 11"/>
                <a:gd name="T71" fmla="*/ 4 h 13"/>
                <a:gd name="T72" fmla="*/ 3 w 11"/>
                <a:gd name="T73" fmla="*/ 4 h 13"/>
                <a:gd name="T74" fmla="*/ 3 w 11"/>
                <a:gd name="T75" fmla="*/ 3 h 13"/>
                <a:gd name="T76" fmla="*/ 3 w 11"/>
                <a:gd name="T77" fmla="*/ 3 h 13"/>
                <a:gd name="T78" fmla="*/ 3 w 11"/>
                <a:gd name="T79" fmla="*/ 3 h 13"/>
                <a:gd name="T80" fmla="*/ 3 w 11"/>
                <a:gd name="T81" fmla="*/ 3 h 13"/>
                <a:gd name="T82" fmla="*/ 2 w 11"/>
                <a:gd name="T83" fmla="*/ 2 h 13"/>
                <a:gd name="T84" fmla="*/ 2 w 11"/>
                <a:gd name="T85" fmla="*/ 2 h 13"/>
                <a:gd name="T86" fmla="*/ 2 w 11"/>
                <a:gd name="T87" fmla="*/ 2 h 13"/>
                <a:gd name="T88" fmla="*/ 2 w 11"/>
                <a:gd name="T89" fmla="*/ 2 h 13"/>
                <a:gd name="T90" fmla="*/ 1 w 11"/>
                <a:gd name="T91" fmla="*/ 1 h 13"/>
                <a:gd name="T92" fmla="*/ 1 w 11"/>
                <a:gd name="T93" fmla="*/ 1 h 13"/>
                <a:gd name="T94" fmla="*/ 1 w 11"/>
                <a:gd name="T95" fmla="*/ 1 h 13"/>
                <a:gd name="T96" fmla="*/ 1 w 11"/>
                <a:gd name="T97" fmla="*/ 0 h 13"/>
                <a:gd name="T98" fmla="*/ 1 w 11"/>
                <a:gd name="T99" fmla="*/ 0 h 13"/>
                <a:gd name="T100" fmla="*/ 1 w 11"/>
                <a:gd name="T101" fmla="*/ 0 h 13"/>
                <a:gd name="T102" fmla="*/ 0 w 11"/>
                <a:gd name="T10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2" name="Freeform 3810"/>
            <p:cNvSpPr>
              <a:spLocks/>
            </p:cNvSpPr>
            <p:nvPr/>
          </p:nvSpPr>
          <p:spPr bwMode="auto">
            <a:xfrm>
              <a:off x="6918758" y="6358623"/>
              <a:ext cx="10827" cy="16733"/>
            </a:xfrm>
            <a:custGeom>
              <a:avLst/>
              <a:gdLst>
                <a:gd name="T0" fmla="*/ 11 w 11"/>
                <a:gd name="T1" fmla="*/ 17 h 17"/>
                <a:gd name="T2" fmla="*/ 10 w 11"/>
                <a:gd name="T3" fmla="*/ 17 h 17"/>
                <a:gd name="T4" fmla="*/ 10 w 11"/>
                <a:gd name="T5" fmla="*/ 16 h 17"/>
                <a:gd name="T6" fmla="*/ 10 w 11"/>
                <a:gd name="T7" fmla="*/ 16 h 17"/>
                <a:gd name="T8" fmla="*/ 10 w 11"/>
                <a:gd name="T9" fmla="*/ 16 h 17"/>
                <a:gd name="T10" fmla="*/ 10 w 11"/>
                <a:gd name="T11" fmla="*/ 15 h 17"/>
                <a:gd name="T12" fmla="*/ 9 w 11"/>
                <a:gd name="T13" fmla="*/ 15 h 17"/>
                <a:gd name="T14" fmla="*/ 9 w 11"/>
                <a:gd name="T15" fmla="*/ 15 h 17"/>
                <a:gd name="T16" fmla="*/ 9 w 11"/>
                <a:gd name="T17" fmla="*/ 14 h 17"/>
                <a:gd name="T18" fmla="*/ 9 w 11"/>
                <a:gd name="T19" fmla="*/ 14 h 17"/>
                <a:gd name="T20" fmla="*/ 8 w 11"/>
                <a:gd name="T21" fmla="*/ 14 h 17"/>
                <a:gd name="T22" fmla="*/ 8 w 11"/>
                <a:gd name="T23" fmla="*/ 14 h 17"/>
                <a:gd name="T24" fmla="*/ 8 w 11"/>
                <a:gd name="T25" fmla="*/ 13 h 17"/>
                <a:gd name="T26" fmla="*/ 8 w 11"/>
                <a:gd name="T27" fmla="*/ 13 h 17"/>
                <a:gd name="T28" fmla="*/ 8 w 11"/>
                <a:gd name="T29" fmla="*/ 13 h 17"/>
                <a:gd name="T30" fmla="*/ 8 w 11"/>
                <a:gd name="T31" fmla="*/ 12 h 17"/>
                <a:gd name="T32" fmla="*/ 7 w 11"/>
                <a:gd name="T33" fmla="*/ 12 h 17"/>
                <a:gd name="T34" fmla="*/ 7 w 11"/>
                <a:gd name="T35" fmla="*/ 12 h 17"/>
                <a:gd name="T36" fmla="*/ 7 w 11"/>
                <a:gd name="T37" fmla="*/ 11 h 17"/>
                <a:gd name="T38" fmla="*/ 7 w 11"/>
                <a:gd name="T39" fmla="*/ 11 h 17"/>
                <a:gd name="T40" fmla="*/ 7 w 11"/>
                <a:gd name="T41" fmla="*/ 11 h 17"/>
                <a:gd name="T42" fmla="*/ 6 w 11"/>
                <a:gd name="T43" fmla="*/ 10 h 17"/>
                <a:gd name="T44" fmla="*/ 6 w 11"/>
                <a:gd name="T45" fmla="*/ 10 h 17"/>
                <a:gd name="T46" fmla="*/ 6 w 11"/>
                <a:gd name="T47" fmla="*/ 10 h 17"/>
                <a:gd name="T48" fmla="*/ 6 w 11"/>
                <a:gd name="T49" fmla="*/ 9 h 17"/>
                <a:gd name="T50" fmla="*/ 6 w 11"/>
                <a:gd name="T51" fmla="*/ 9 h 17"/>
                <a:gd name="T52" fmla="*/ 6 w 11"/>
                <a:gd name="T53" fmla="*/ 9 h 17"/>
                <a:gd name="T54" fmla="*/ 5 w 11"/>
                <a:gd name="T55" fmla="*/ 9 h 17"/>
                <a:gd name="T56" fmla="*/ 5 w 11"/>
                <a:gd name="T57" fmla="*/ 8 h 17"/>
                <a:gd name="T58" fmla="*/ 5 w 11"/>
                <a:gd name="T59" fmla="*/ 8 h 17"/>
                <a:gd name="T60" fmla="*/ 5 w 11"/>
                <a:gd name="T61" fmla="*/ 7 h 17"/>
                <a:gd name="T62" fmla="*/ 4 w 11"/>
                <a:gd name="T63" fmla="*/ 7 h 17"/>
                <a:gd name="T64" fmla="*/ 4 w 11"/>
                <a:gd name="T65" fmla="*/ 7 h 17"/>
                <a:gd name="T66" fmla="*/ 4 w 11"/>
                <a:gd name="T67" fmla="*/ 6 h 17"/>
                <a:gd name="T68" fmla="*/ 4 w 11"/>
                <a:gd name="T69" fmla="*/ 6 h 17"/>
                <a:gd name="T70" fmla="*/ 4 w 11"/>
                <a:gd name="T71" fmla="*/ 6 h 17"/>
                <a:gd name="T72" fmla="*/ 3 w 11"/>
                <a:gd name="T73" fmla="*/ 5 h 17"/>
                <a:gd name="T74" fmla="*/ 3 w 11"/>
                <a:gd name="T75" fmla="*/ 5 h 17"/>
                <a:gd name="T76" fmla="*/ 3 w 11"/>
                <a:gd name="T77" fmla="*/ 5 h 17"/>
                <a:gd name="T78" fmla="*/ 3 w 11"/>
                <a:gd name="T79" fmla="*/ 4 h 17"/>
                <a:gd name="T80" fmla="*/ 3 w 11"/>
                <a:gd name="T81" fmla="*/ 4 h 17"/>
                <a:gd name="T82" fmla="*/ 2 w 11"/>
                <a:gd name="T83" fmla="*/ 4 h 17"/>
                <a:gd name="T84" fmla="*/ 2 w 11"/>
                <a:gd name="T85" fmla="*/ 3 h 17"/>
                <a:gd name="T86" fmla="*/ 2 w 11"/>
                <a:gd name="T87" fmla="*/ 3 h 17"/>
                <a:gd name="T88" fmla="*/ 2 w 11"/>
                <a:gd name="T89" fmla="*/ 3 h 17"/>
                <a:gd name="T90" fmla="*/ 2 w 11"/>
                <a:gd name="T91" fmla="*/ 2 h 17"/>
                <a:gd name="T92" fmla="*/ 1 w 11"/>
                <a:gd name="T93" fmla="*/ 2 h 17"/>
                <a:gd name="T94" fmla="*/ 1 w 11"/>
                <a:gd name="T95" fmla="*/ 1 h 17"/>
                <a:gd name="T96" fmla="*/ 1 w 11"/>
                <a:gd name="T97" fmla="*/ 1 h 17"/>
                <a:gd name="T98" fmla="*/ 1 w 11"/>
                <a:gd name="T99" fmla="*/ 1 h 17"/>
                <a:gd name="T100" fmla="*/ 1 w 11"/>
                <a:gd name="T101" fmla="*/ 0 h 17"/>
                <a:gd name="T102" fmla="*/ 0 w 11"/>
                <a:gd name="T10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3" name="Freeform 3811"/>
            <p:cNvSpPr>
              <a:spLocks/>
            </p:cNvSpPr>
            <p:nvPr/>
          </p:nvSpPr>
          <p:spPr bwMode="auto">
            <a:xfrm>
              <a:off x="6908915" y="6336970"/>
              <a:ext cx="10827" cy="21653"/>
            </a:xfrm>
            <a:custGeom>
              <a:avLst/>
              <a:gdLst>
                <a:gd name="T0" fmla="*/ 11 w 11"/>
                <a:gd name="T1" fmla="*/ 22 h 22"/>
                <a:gd name="T2" fmla="*/ 10 w 11"/>
                <a:gd name="T3" fmla="*/ 22 h 22"/>
                <a:gd name="T4" fmla="*/ 10 w 11"/>
                <a:gd name="T5" fmla="*/ 22 h 22"/>
                <a:gd name="T6" fmla="*/ 10 w 11"/>
                <a:gd name="T7" fmla="*/ 21 h 22"/>
                <a:gd name="T8" fmla="*/ 10 w 11"/>
                <a:gd name="T9" fmla="*/ 21 h 22"/>
                <a:gd name="T10" fmla="*/ 10 w 11"/>
                <a:gd name="T11" fmla="*/ 20 h 22"/>
                <a:gd name="T12" fmla="*/ 9 w 11"/>
                <a:gd name="T13" fmla="*/ 20 h 22"/>
                <a:gd name="T14" fmla="*/ 9 w 11"/>
                <a:gd name="T15" fmla="*/ 20 h 22"/>
                <a:gd name="T16" fmla="*/ 9 w 11"/>
                <a:gd name="T17" fmla="*/ 19 h 22"/>
                <a:gd name="T18" fmla="*/ 9 w 11"/>
                <a:gd name="T19" fmla="*/ 19 h 22"/>
                <a:gd name="T20" fmla="*/ 8 w 11"/>
                <a:gd name="T21" fmla="*/ 18 h 22"/>
                <a:gd name="T22" fmla="*/ 8 w 11"/>
                <a:gd name="T23" fmla="*/ 18 h 22"/>
                <a:gd name="T24" fmla="*/ 8 w 11"/>
                <a:gd name="T25" fmla="*/ 18 h 22"/>
                <a:gd name="T26" fmla="*/ 8 w 11"/>
                <a:gd name="T27" fmla="*/ 17 h 22"/>
                <a:gd name="T28" fmla="*/ 8 w 11"/>
                <a:gd name="T29" fmla="*/ 17 h 22"/>
                <a:gd name="T30" fmla="*/ 8 w 11"/>
                <a:gd name="T31" fmla="*/ 16 h 22"/>
                <a:gd name="T32" fmla="*/ 7 w 11"/>
                <a:gd name="T33" fmla="*/ 16 h 22"/>
                <a:gd name="T34" fmla="*/ 7 w 11"/>
                <a:gd name="T35" fmla="*/ 16 h 22"/>
                <a:gd name="T36" fmla="*/ 7 w 11"/>
                <a:gd name="T37" fmla="*/ 15 h 22"/>
                <a:gd name="T38" fmla="*/ 7 w 11"/>
                <a:gd name="T39" fmla="*/ 15 h 22"/>
                <a:gd name="T40" fmla="*/ 7 w 11"/>
                <a:gd name="T41" fmla="*/ 14 h 22"/>
                <a:gd name="T42" fmla="*/ 6 w 11"/>
                <a:gd name="T43" fmla="*/ 14 h 22"/>
                <a:gd name="T44" fmla="*/ 6 w 11"/>
                <a:gd name="T45" fmla="*/ 13 h 22"/>
                <a:gd name="T46" fmla="*/ 6 w 11"/>
                <a:gd name="T47" fmla="*/ 13 h 22"/>
                <a:gd name="T48" fmla="*/ 6 w 11"/>
                <a:gd name="T49" fmla="*/ 13 h 22"/>
                <a:gd name="T50" fmla="*/ 6 w 11"/>
                <a:gd name="T51" fmla="*/ 12 h 22"/>
                <a:gd name="T52" fmla="*/ 6 w 11"/>
                <a:gd name="T53" fmla="*/ 12 h 22"/>
                <a:gd name="T54" fmla="*/ 5 w 11"/>
                <a:gd name="T55" fmla="*/ 11 h 22"/>
                <a:gd name="T56" fmla="*/ 5 w 11"/>
                <a:gd name="T57" fmla="*/ 11 h 22"/>
                <a:gd name="T58" fmla="*/ 5 w 11"/>
                <a:gd name="T59" fmla="*/ 10 h 22"/>
                <a:gd name="T60" fmla="*/ 5 w 11"/>
                <a:gd name="T61" fmla="*/ 10 h 22"/>
                <a:gd name="T62" fmla="*/ 4 w 11"/>
                <a:gd name="T63" fmla="*/ 10 h 22"/>
                <a:gd name="T64" fmla="*/ 4 w 11"/>
                <a:gd name="T65" fmla="*/ 9 h 22"/>
                <a:gd name="T66" fmla="*/ 4 w 11"/>
                <a:gd name="T67" fmla="*/ 9 h 22"/>
                <a:gd name="T68" fmla="*/ 4 w 11"/>
                <a:gd name="T69" fmla="*/ 8 h 22"/>
                <a:gd name="T70" fmla="*/ 4 w 11"/>
                <a:gd name="T71" fmla="*/ 8 h 22"/>
                <a:gd name="T72" fmla="*/ 3 w 11"/>
                <a:gd name="T73" fmla="*/ 7 h 22"/>
                <a:gd name="T74" fmla="*/ 3 w 11"/>
                <a:gd name="T75" fmla="*/ 7 h 22"/>
                <a:gd name="T76" fmla="*/ 3 w 11"/>
                <a:gd name="T77" fmla="*/ 6 h 22"/>
                <a:gd name="T78" fmla="*/ 3 w 11"/>
                <a:gd name="T79" fmla="*/ 6 h 22"/>
                <a:gd name="T80" fmla="*/ 3 w 11"/>
                <a:gd name="T81" fmla="*/ 6 h 22"/>
                <a:gd name="T82" fmla="*/ 3 w 11"/>
                <a:gd name="T83" fmla="*/ 5 h 22"/>
                <a:gd name="T84" fmla="*/ 2 w 11"/>
                <a:gd name="T85" fmla="*/ 5 h 22"/>
                <a:gd name="T86" fmla="*/ 2 w 11"/>
                <a:gd name="T87" fmla="*/ 4 h 22"/>
                <a:gd name="T88" fmla="*/ 2 w 11"/>
                <a:gd name="T89" fmla="*/ 4 h 22"/>
                <a:gd name="T90" fmla="*/ 2 w 11"/>
                <a:gd name="T91" fmla="*/ 3 h 22"/>
                <a:gd name="T92" fmla="*/ 1 w 11"/>
                <a:gd name="T93" fmla="*/ 3 h 22"/>
                <a:gd name="T94" fmla="*/ 1 w 11"/>
                <a:gd name="T95" fmla="*/ 2 h 22"/>
                <a:gd name="T96" fmla="*/ 1 w 11"/>
                <a:gd name="T97" fmla="*/ 2 h 22"/>
                <a:gd name="T98" fmla="*/ 1 w 11"/>
                <a:gd name="T99" fmla="*/ 2 h 22"/>
                <a:gd name="T100" fmla="*/ 1 w 11"/>
                <a:gd name="T101" fmla="*/ 1 h 22"/>
                <a:gd name="T102" fmla="*/ 0 w 11"/>
                <a:gd name="T10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2">
                  <a:moveTo>
                    <a:pt x="11" y="22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4" name="Freeform 3812"/>
            <p:cNvSpPr>
              <a:spLocks/>
            </p:cNvSpPr>
            <p:nvPr/>
          </p:nvSpPr>
          <p:spPr bwMode="auto">
            <a:xfrm>
              <a:off x="6899073" y="6310395"/>
              <a:ext cx="10827" cy="27559"/>
            </a:xfrm>
            <a:custGeom>
              <a:avLst/>
              <a:gdLst>
                <a:gd name="T0" fmla="*/ 11 w 11"/>
                <a:gd name="T1" fmla="*/ 28 h 28"/>
                <a:gd name="T2" fmla="*/ 10 w 11"/>
                <a:gd name="T3" fmla="*/ 27 h 28"/>
                <a:gd name="T4" fmla="*/ 10 w 11"/>
                <a:gd name="T5" fmla="*/ 27 h 28"/>
                <a:gd name="T6" fmla="*/ 10 w 11"/>
                <a:gd name="T7" fmla="*/ 26 h 28"/>
                <a:gd name="T8" fmla="*/ 10 w 11"/>
                <a:gd name="T9" fmla="*/ 26 h 28"/>
                <a:gd name="T10" fmla="*/ 10 w 11"/>
                <a:gd name="T11" fmla="*/ 26 h 28"/>
                <a:gd name="T12" fmla="*/ 10 w 11"/>
                <a:gd name="T13" fmla="*/ 25 h 28"/>
                <a:gd name="T14" fmla="*/ 9 w 11"/>
                <a:gd name="T15" fmla="*/ 24 h 28"/>
                <a:gd name="T16" fmla="*/ 9 w 11"/>
                <a:gd name="T17" fmla="*/ 24 h 28"/>
                <a:gd name="T18" fmla="*/ 9 w 11"/>
                <a:gd name="T19" fmla="*/ 23 h 28"/>
                <a:gd name="T20" fmla="*/ 9 w 11"/>
                <a:gd name="T21" fmla="*/ 23 h 28"/>
                <a:gd name="T22" fmla="*/ 8 w 11"/>
                <a:gd name="T23" fmla="*/ 23 h 28"/>
                <a:gd name="T24" fmla="*/ 8 w 11"/>
                <a:gd name="T25" fmla="*/ 22 h 28"/>
                <a:gd name="T26" fmla="*/ 8 w 11"/>
                <a:gd name="T27" fmla="*/ 21 h 28"/>
                <a:gd name="T28" fmla="*/ 8 w 11"/>
                <a:gd name="T29" fmla="*/ 21 h 28"/>
                <a:gd name="T30" fmla="*/ 8 w 11"/>
                <a:gd name="T31" fmla="*/ 20 h 28"/>
                <a:gd name="T32" fmla="*/ 7 w 11"/>
                <a:gd name="T33" fmla="*/ 20 h 28"/>
                <a:gd name="T34" fmla="*/ 7 w 11"/>
                <a:gd name="T35" fmla="*/ 19 h 28"/>
                <a:gd name="T36" fmla="*/ 7 w 11"/>
                <a:gd name="T37" fmla="*/ 19 h 28"/>
                <a:gd name="T38" fmla="*/ 7 w 11"/>
                <a:gd name="T39" fmla="*/ 18 h 28"/>
                <a:gd name="T40" fmla="*/ 7 w 11"/>
                <a:gd name="T41" fmla="*/ 18 h 28"/>
                <a:gd name="T42" fmla="*/ 6 w 11"/>
                <a:gd name="T43" fmla="*/ 17 h 28"/>
                <a:gd name="T44" fmla="*/ 6 w 11"/>
                <a:gd name="T45" fmla="*/ 17 h 28"/>
                <a:gd name="T46" fmla="*/ 6 w 11"/>
                <a:gd name="T47" fmla="*/ 16 h 28"/>
                <a:gd name="T48" fmla="*/ 6 w 11"/>
                <a:gd name="T49" fmla="*/ 16 h 28"/>
                <a:gd name="T50" fmla="*/ 6 w 11"/>
                <a:gd name="T51" fmla="*/ 15 h 28"/>
                <a:gd name="T52" fmla="*/ 6 w 11"/>
                <a:gd name="T53" fmla="*/ 14 h 28"/>
                <a:gd name="T54" fmla="*/ 5 w 11"/>
                <a:gd name="T55" fmla="*/ 14 h 28"/>
                <a:gd name="T56" fmla="*/ 5 w 11"/>
                <a:gd name="T57" fmla="*/ 13 h 28"/>
                <a:gd name="T58" fmla="*/ 5 w 11"/>
                <a:gd name="T59" fmla="*/ 13 h 28"/>
                <a:gd name="T60" fmla="*/ 5 w 11"/>
                <a:gd name="T61" fmla="*/ 12 h 28"/>
                <a:gd name="T62" fmla="*/ 4 w 11"/>
                <a:gd name="T63" fmla="*/ 12 h 28"/>
                <a:gd name="T64" fmla="*/ 4 w 11"/>
                <a:gd name="T65" fmla="*/ 11 h 28"/>
                <a:gd name="T66" fmla="*/ 4 w 11"/>
                <a:gd name="T67" fmla="*/ 11 h 28"/>
                <a:gd name="T68" fmla="*/ 4 w 11"/>
                <a:gd name="T69" fmla="*/ 10 h 28"/>
                <a:gd name="T70" fmla="*/ 4 w 11"/>
                <a:gd name="T71" fmla="*/ 10 h 28"/>
                <a:gd name="T72" fmla="*/ 3 w 11"/>
                <a:gd name="T73" fmla="*/ 9 h 28"/>
                <a:gd name="T74" fmla="*/ 3 w 11"/>
                <a:gd name="T75" fmla="*/ 9 h 28"/>
                <a:gd name="T76" fmla="*/ 3 w 11"/>
                <a:gd name="T77" fmla="*/ 8 h 28"/>
                <a:gd name="T78" fmla="*/ 3 w 11"/>
                <a:gd name="T79" fmla="*/ 7 h 28"/>
                <a:gd name="T80" fmla="*/ 3 w 11"/>
                <a:gd name="T81" fmla="*/ 7 h 28"/>
                <a:gd name="T82" fmla="*/ 3 w 11"/>
                <a:gd name="T83" fmla="*/ 6 h 28"/>
                <a:gd name="T84" fmla="*/ 2 w 11"/>
                <a:gd name="T85" fmla="*/ 6 h 28"/>
                <a:gd name="T86" fmla="*/ 2 w 11"/>
                <a:gd name="T87" fmla="*/ 5 h 28"/>
                <a:gd name="T88" fmla="*/ 2 w 11"/>
                <a:gd name="T89" fmla="*/ 4 h 28"/>
                <a:gd name="T90" fmla="*/ 2 w 11"/>
                <a:gd name="T91" fmla="*/ 4 h 28"/>
                <a:gd name="T92" fmla="*/ 1 w 11"/>
                <a:gd name="T93" fmla="*/ 3 h 28"/>
                <a:gd name="T94" fmla="*/ 1 w 11"/>
                <a:gd name="T95" fmla="*/ 3 h 28"/>
                <a:gd name="T96" fmla="*/ 1 w 11"/>
                <a:gd name="T97" fmla="*/ 2 h 28"/>
                <a:gd name="T98" fmla="*/ 1 w 11"/>
                <a:gd name="T99" fmla="*/ 1 h 28"/>
                <a:gd name="T100" fmla="*/ 1 w 11"/>
                <a:gd name="T101" fmla="*/ 1 h 28"/>
                <a:gd name="T102" fmla="*/ 0 w 11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8">
                  <a:moveTo>
                    <a:pt x="11" y="28"/>
                  </a:moveTo>
                  <a:lnTo>
                    <a:pt x="10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5" name="Freeform 3813"/>
            <p:cNvSpPr>
              <a:spLocks/>
            </p:cNvSpPr>
            <p:nvPr/>
          </p:nvSpPr>
          <p:spPr bwMode="auto">
            <a:xfrm>
              <a:off x="6889230" y="6275946"/>
              <a:ext cx="10827" cy="35433"/>
            </a:xfrm>
            <a:custGeom>
              <a:avLst/>
              <a:gdLst>
                <a:gd name="T0" fmla="*/ 11 w 11"/>
                <a:gd name="T1" fmla="*/ 36 h 36"/>
                <a:gd name="T2" fmla="*/ 10 w 11"/>
                <a:gd name="T3" fmla="*/ 35 h 36"/>
                <a:gd name="T4" fmla="*/ 10 w 11"/>
                <a:gd name="T5" fmla="*/ 34 h 36"/>
                <a:gd name="T6" fmla="*/ 10 w 11"/>
                <a:gd name="T7" fmla="*/ 34 h 36"/>
                <a:gd name="T8" fmla="*/ 10 w 11"/>
                <a:gd name="T9" fmla="*/ 33 h 36"/>
                <a:gd name="T10" fmla="*/ 10 w 11"/>
                <a:gd name="T11" fmla="*/ 32 h 36"/>
                <a:gd name="T12" fmla="*/ 10 w 11"/>
                <a:gd name="T13" fmla="*/ 32 h 36"/>
                <a:gd name="T14" fmla="*/ 9 w 11"/>
                <a:gd name="T15" fmla="*/ 31 h 36"/>
                <a:gd name="T16" fmla="*/ 9 w 11"/>
                <a:gd name="T17" fmla="*/ 31 h 36"/>
                <a:gd name="T18" fmla="*/ 9 w 11"/>
                <a:gd name="T19" fmla="*/ 30 h 36"/>
                <a:gd name="T20" fmla="*/ 9 w 11"/>
                <a:gd name="T21" fmla="*/ 29 h 36"/>
                <a:gd name="T22" fmla="*/ 8 w 11"/>
                <a:gd name="T23" fmla="*/ 29 h 36"/>
                <a:gd name="T24" fmla="*/ 8 w 11"/>
                <a:gd name="T25" fmla="*/ 28 h 36"/>
                <a:gd name="T26" fmla="*/ 8 w 11"/>
                <a:gd name="T27" fmla="*/ 27 h 36"/>
                <a:gd name="T28" fmla="*/ 8 w 11"/>
                <a:gd name="T29" fmla="*/ 27 h 36"/>
                <a:gd name="T30" fmla="*/ 8 w 11"/>
                <a:gd name="T31" fmla="*/ 26 h 36"/>
                <a:gd name="T32" fmla="*/ 7 w 11"/>
                <a:gd name="T33" fmla="*/ 25 h 36"/>
                <a:gd name="T34" fmla="*/ 7 w 11"/>
                <a:gd name="T35" fmla="*/ 25 h 36"/>
                <a:gd name="T36" fmla="*/ 7 w 11"/>
                <a:gd name="T37" fmla="*/ 24 h 36"/>
                <a:gd name="T38" fmla="*/ 7 w 11"/>
                <a:gd name="T39" fmla="*/ 23 h 36"/>
                <a:gd name="T40" fmla="*/ 7 w 11"/>
                <a:gd name="T41" fmla="*/ 23 h 36"/>
                <a:gd name="T42" fmla="*/ 7 w 11"/>
                <a:gd name="T43" fmla="*/ 22 h 36"/>
                <a:gd name="T44" fmla="*/ 6 w 11"/>
                <a:gd name="T45" fmla="*/ 21 h 36"/>
                <a:gd name="T46" fmla="*/ 6 w 11"/>
                <a:gd name="T47" fmla="*/ 20 h 36"/>
                <a:gd name="T48" fmla="*/ 6 w 11"/>
                <a:gd name="T49" fmla="*/ 20 h 36"/>
                <a:gd name="T50" fmla="*/ 6 w 11"/>
                <a:gd name="T51" fmla="*/ 19 h 36"/>
                <a:gd name="T52" fmla="*/ 5 w 11"/>
                <a:gd name="T53" fmla="*/ 19 h 36"/>
                <a:gd name="T54" fmla="*/ 5 w 11"/>
                <a:gd name="T55" fmla="*/ 18 h 36"/>
                <a:gd name="T56" fmla="*/ 5 w 11"/>
                <a:gd name="T57" fmla="*/ 17 h 36"/>
                <a:gd name="T58" fmla="*/ 5 w 11"/>
                <a:gd name="T59" fmla="*/ 16 h 36"/>
                <a:gd name="T60" fmla="*/ 5 w 11"/>
                <a:gd name="T61" fmla="*/ 16 h 36"/>
                <a:gd name="T62" fmla="*/ 4 w 11"/>
                <a:gd name="T63" fmla="*/ 15 h 36"/>
                <a:gd name="T64" fmla="*/ 4 w 11"/>
                <a:gd name="T65" fmla="*/ 14 h 36"/>
                <a:gd name="T66" fmla="*/ 4 w 11"/>
                <a:gd name="T67" fmla="*/ 13 h 36"/>
                <a:gd name="T68" fmla="*/ 4 w 11"/>
                <a:gd name="T69" fmla="*/ 13 h 36"/>
                <a:gd name="T70" fmla="*/ 4 w 11"/>
                <a:gd name="T71" fmla="*/ 12 h 36"/>
                <a:gd name="T72" fmla="*/ 3 w 11"/>
                <a:gd name="T73" fmla="*/ 11 h 36"/>
                <a:gd name="T74" fmla="*/ 3 w 11"/>
                <a:gd name="T75" fmla="*/ 10 h 36"/>
                <a:gd name="T76" fmla="*/ 3 w 11"/>
                <a:gd name="T77" fmla="*/ 10 h 36"/>
                <a:gd name="T78" fmla="*/ 3 w 11"/>
                <a:gd name="T79" fmla="*/ 9 h 36"/>
                <a:gd name="T80" fmla="*/ 3 w 11"/>
                <a:gd name="T81" fmla="*/ 8 h 36"/>
                <a:gd name="T82" fmla="*/ 3 w 11"/>
                <a:gd name="T83" fmla="*/ 7 h 36"/>
                <a:gd name="T84" fmla="*/ 2 w 11"/>
                <a:gd name="T85" fmla="*/ 7 h 36"/>
                <a:gd name="T86" fmla="*/ 2 w 11"/>
                <a:gd name="T87" fmla="*/ 6 h 36"/>
                <a:gd name="T88" fmla="*/ 2 w 11"/>
                <a:gd name="T89" fmla="*/ 5 h 36"/>
                <a:gd name="T90" fmla="*/ 2 w 11"/>
                <a:gd name="T91" fmla="*/ 5 h 36"/>
                <a:gd name="T92" fmla="*/ 1 w 11"/>
                <a:gd name="T93" fmla="*/ 4 h 36"/>
                <a:gd name="T94" fmla="*/ 1 w 11"/>
                <a:gd name="T95" fmla="*/ 3 h 36"/>
                <a:gd name="T96" fmla="*/ 1 w 11"/>
                <a:gd name="T97" fmla="*/ 2 h 36"/>
                <a:gd name="T98" fmla="*/ 1 w 11"/>
                <a:gd name="T99" fmla="*/ 1 h 36"/>
                <a:gd name="T100" fmla="*/ 1 w 11"/>
                <a:gd name="T101" fmla="*/ 0 h 36"/>
                <a:gd name="T102" fmla="*/ 0 w 11"/>
                <a:gd name="T10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36">
                  <a:moveTo>
                    <a:pt x="11" y="36"/>
                  </a:moveTo>
                  <a:lnTo>
                    <a:pt x="10" y="35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6" name="Freeform 3814"/>
            <p:cNvSpPr>
              <a:spLocks/>
            </p:cNvSpPr>
            <p:nvPr/>
          </p:nvSpPr>
          <p:spPr bwMode="auto">
            <a:xfrm>
              <a:off x="6879388" y="6231655"/>
              <a:ext cx="10827" cy="44292"/>
            </a:xfrm>
            <a:custGeom>
              <a:avLst/>
              <a:gdLst>
                <a:gd name="T0" fmla="*/ 11 w 11"/>
                <a:gd name="T1" fmla="*/ 45 h 45"/>
                <a:gd name="T2" fmla="*/ 10 w 11"/>
                <a:gd name="T3" fmla="*/ 45 h 45"/>
                <a:gd name="T4" fmla="*/ 10 w 11"/>
                <a:gd name="T5" fmla="*/ 44 h 45"/>
                <a:gd name="T6" fmla="*/ 10 w 11"/>
                <a:gd name="T7" fmla="*/ 43 h 45"/>
                <a:gd name="T8" fmla="*/ 10 w 11"/>
                <a:gd name="T9" fmla="*/ 42 h 45"/>
                <a:gd name="T10" fmla="*/ 10 w 11"/>
                <a:gd name="T11" fmla="*/ 42 h 45"/>
                <a:gd name="T12" fmla="*/ 10 w 11"/>
                <a:gd name="T13" fmla="*/ 41 h 45"/>
                <a:gd name="T14" fmla="*/ 9 w 11"/>
                <a:gd name="T15" fmla="*/ 40 h 45"/>
                <a:gd name="T16" fmla="*/ 9 w 11"/>
                <a:gd name="T17" fmla="*/ 39 h 45"/>
                <a:gd name="T18" fmla="*/ 9 w 11"/>
                <a:gd name="T19" fmla="*/ 38 h 45"/>
                <a:gd name="T20" fmla="*/ 9 w 11"/>
                <a:gd name="T21" fmla="*/ 37 h 45"/>
                <a:gd name="T22" fmla="*/ 8 w 11"/>
                <a:gd name="T23" fmla="*/ 37 h 45"/>
                <a:gd name="T24" fmla="*/ 8 w 11"/>
                <a:gd name="T25" fmla="*/ 36 h 45"/>
                <a:gd name="T26" fmla="*/ 8 w 11"/>
                <a:gd name="T27" fmla="*/ 35 h 45"/>
                <a:gd name="T28" fmla="*/ 8 w 11"/>
                <a:gd name="T29" fmla="*/ 34 h 45"/>
                <a:gd name="T30" fmla="*/ 8 w 11"/>
                <a:gd name="T31" fmla="*/ 33 h 45"/>
                <a:gd name="T32" fmla="*/ 7 w 11"/>
                <a:gd name="T33" fmla="*/ 32 h 45"/>
                <a:gd name="T34" fmla="*/ 7 w 11"/>
                <a:gd name="T35" fmla="*/ 32 h 45"/>
                <a:gd name="T36" fmla="*/ 7 w 11"/>
                <a:gd name="T37" fmla="*/ 31 h 45"/>
                <a:gd name="T38" fmla="*/ 7 w 11"/>
                <a:gd name="T39" fmla="*/ 30 h 45"/>
                <a:gd name="T40" fmla="*/ 7 w 11"/>
                <a:gd name="T41" fmla="*/ 29 h 45"/>
                <a:gd name="T42" fmla="*/ 7 w 11"/>
                <a:gd name="T43" fmla="*/ 28 h 45"/>
                <a:gd name="T44" fmla="*/ 6 w 11"/>
                <a:gd name="T45" fmla="*/ 27 h 45"/>
                <a:gd name="T46" fmla="*/ 6 w 11"/>
                <a:gd name="T47" fmla="*/ 26 h 45"/>
                <a:gd name="T48" fmla="*/ 6 w 11"/>
                <a:gd name="T49" fmla="*/ 25 h 45"/>
                <a:gd name="T50" fmla="*/ 6 w 11"/>
                <a:gd name="T51" fmla="*/ 25 h 45"/>
                <a:gd name="T52" fmla="*/ 5 w 11"/>
                <a:gd name="T53" fmla="*/ 24 h 45"/>
                <a:gd name="T54" fmla="*/ 5 w 11"/>
                <a:gd name="T55" fmla="*/ 23 h 45"/>
                <a:gd name="T56" fmla="*/ 5 w 11"/>
                <a:gd name="T57" fmla="*/ 22 h 45"/>
                <a:gd name="T58" fmla="*/ 5 w 11"/>
                <a:gd name="T59" fmla="*/ 21 h 45"/>
                <a:gd name="T60" fmla="*/ 5 w 11"/>
                <a:gd name="T61" fmla="*/ 20 h 45"/>
                <a:gd name="T62" fmla="*/ 4 w 11"/>
                <a:gd name="T63" fmla="*/ 19 h 45"/>
                <a:gd name="T64" fmla="*/ 4 w 11"/>
                <a:gd name="T65" fmla="*/ 18 h 45"/>
                <a:gd name="T66" fmla="*/ 4 w 11"/>
                <a:gd name="T67" fmla="*/ 17 h 45"/>
                <a:gd name="T68" fmla="*/ 4 w 11"/>
                <a:gd name="T69" fmla="*/ 16 h 45"/>
                <a:gd name="T70" fmla="*/ 4 w 11"/>
                <a:gd name="T71" fmla="*/ 15 h 45"/>
                <a:gd name="T72" fmla="*/ 4 w 11"/>
                <a:gd name="T73" fmla="*/ 14 h 45"/>
                <a:gd name="T74" fmla="*/ 3 w 11"/>
                <a:gd name="T75" fmla="*/ 14 h 45"/>
                <a:gd name="T76" fmla="*/ 3 w 11"/>
                <a:gd name="T77" fmla="*/ 13 h 45"/>
                <a:gd name="T78" fmla="*/ 3 w 11"/>
                <a:gd name="T79" fmla="*/ 12 h 45"/>
                <a:gd name="T80" fmla="*/ 3 w 11"/>
                <a:gd name="T81" fmla="*/ 11 h 45"/>
                <a:gd name="T82" fmla="*/ 3 w 11"/>
                <a:gd name="T83" fmla="*/ 10 h 45"/>
                <a:gd name="T84" fmla="*/ 2 w 11"/>
                <a:gd name="T85" fmla="*/ 9 h 45"/>
                <a:gd name="T86" fmla="*/ 2 w 11"/>
                <a:gd name="T87" fmla="*/ 8 h 45"/>
                <a:gd name="T88" fmla="*/ 2 w 11"/>
                <a:gd name="T89" fmla="*/ 7 h 45"/>
                <a:gd name="T90" fmla="*/ 2 w 11"/>
                <a:gd name="T91" fmla="*/ 6 h 45"/>
                <a:gd name="T92" fmla="*/ 1 w 11"/>
                <a:gd name="T93" fmla="*/ 5 h 45"/>
                <a:gd name="T94" fmla="*/ 1 w 11"/>
                <a:gd name="T95" fmla="*/ 4 h 45"/>
                <a:gd name="T96" fmla="*/ 1 w 11"/>
                <a:gd name="T97" fmla="*/ 3 h 45"/>
                <a:gd name="T98" fmla="*/ 1 w 11"/>
                <a:gd name="T99" fmla="*/ 2 h 45"/>
                <a:gd name="T100" fmla="*/ 1 w 11"/>
                <a:gd name="T101" fmla="*/ 1 h 45"/>
                <a:gd name="T102" fmla="*/ 0 w 11"/>
                <a:gd name="T10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45">
                  <a:moveTo>
                    <a:pt x="11" y="45"/>
                  </a:moveTo>
                  <a:lnTo>
                    <a:pt x="10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7" name="Freeform 3815"/>
            <p:cNvSpPr>
              <a:spLocks/>
            </p:cNvSpPr>
            <p:nvPr/>
          </p:nvSpPr>
          <p:spPr bwMode="auto">
            <a:xfrm>
              <a:off x="6870530" y="6175553"/>
              <a:ext cx="9843" cy="57086"/>
            </a:xfrm>
            <a:custGeom>
              <a:avLst/>
              <a:gdLst>
                <a:gd name="T0" fmla="*/ 10 w 10"/>
                <a:gd name="T1" fmla="*/ 58 h 58"/>
                <a:gd name="T2" fmla="*/ 9 w 10"/>
                <a:gd name="T3" fmla="*/ 57 h 58"/>
                <a:gd name="T4" fmla="*/ 9 w 10"/>
                <a:gd name="T5" fmla="*/ 56 h 58"/>
                <a:gd name="T6" fmla="*/ 9 w 10"/>
                <a:gd name="T7" fmla="*/ 55 h 58"/>
                <a:gd name="T8" fmla="*/ 9 w 10"/>
                <a:gd name="T9" fmla="*/ 54 h 58"/>
                <a:gd name="T10" fmla="*/ 9 w 10"/>
                <a:gd name="T11" fmla="*/ 53 h 58"/>
                <a:gd name="T12" fmla="*/ 9 w 10"/>
                <a:gd name="T13" fmla="*/ 52 h 58"/>
                <a:gd name="T14" fmla="*/ 8 w 10"/>
                <a:gd name="T15" fmla="*/ 51 h 58"/>
                <a:gd name="T16" fmla="*/ 8 w 10"/>
                <a:gd name="T17" fmla="*/ 50 h 58"/>
                <a:gd name="T18" fmla="*/ 8 w 10"/>
                <a:gd name="T19" fmla="*/ 49 h 58"/>
                <a:gd name="T20" fmla="*/ 8 w 10"/>
                <a:gd name="T21" fmla="*/ 47 h 58"/>
                <a:gd name="T22" fmla="*/ 7 w 10"/>
                <a:gd name="T23" fmla="*/ 46 h 58"/>
                <a:gd name="T24" fmla="*/ 7 w 10"/>
                <a:gd name="T25" fmla="*/ 45 h 58"/>
                <a:gd name="T26" fmla="*/ 7 w 10"/>
                <a:gd name="T27" fmla="*/ 44 h 58"/>
                <a:gd name="T28" fmla="*/ 7 w 10"/>
                <a:gd name="T29" fmla="*/ 43 h 58"/>
                <a:gd name="T30" fmla="*/ 7 w 10"/>
                <a:gd name="T31" fmla="*/ 42 h 58"/>
                <a:gd name="T32" fmla="*/ 6 w 10"/>
                <a:gd name="T33" fmla="*/ 41 h 58"/>
                <a:gd name="T34" fmla="*/ 6 w 10"/>
                <a:gd name="T35" fmla="*/ 40 h 58"/>
                <a:gd name="T36" fmla="*/ 6 w 10"/>
                <a:gd name="T37" fmla="*/ 39 h 58"/>
                <a:gd name="T38" fmla="*/ 6 w 10"/>
                <a:gd name="T39" fmla="*/ 38 h 58"/>
                <a:gd name="T40" fmla="*/ 6 w 10"/>
                <a:gd name="T41" fmla="*/ 37 h 58"/>
                <a:gd name="T42" fmla="*/ 6 w 10"/>
                <a:gd name="T43" fmla="*/ 36 h 58"/>
                <a:gd name="T44" fmla="*/ 5 w 10"/>
                <a:gd name="T45" fmla="*/ 34 h 58"/>
                <a:gd name="T46" fmla="*/ 5 w 10"/>
                <a:gd name="T47" fmla="*/ 33 h 58"/>
                <a:gd name="T48" fmla="*/ 5 w 10"/>
                <a:gd name="T49" fmla="*/ 32 h 58"/>
                <a:gd name="T50" fmla="*/ 5 w 10"/>
                <a:gd name="T51" fmla="*/ 31 h 58"/>
                <a:gd name="T52" fmla="*/ 4 w 10"/>
                <a:gd name="T53" fmla="*/ 30 h 58"/>
                <a:gd name="T54" fmla="*/ 4 w 10"/>
                <a:gd name="T55" fmla="*/ 29 h 58"/>
                <a:gd name="T56" fmla="*/ 4 w 10"/>
                <a:gd name="T57" fmla="*/ 28 h 58"/>
                <a:gd name="T58" fmla="*/ 4 w 10"/>
                <a:gd name="T59" fmla="*/ 27 h 58"/>
                <a:gd name="T60" fmla="*/ 4 w 10"/>
                <a:gd name="T61" fmla="*/ 25 h 58"/>
                <a:gd name="T62" fmla="*/ 3 w 10"/>
                <a:gd name="T63" fmla="*/ 24 h 58"/>
                <a:gd name="T64" fmla="*/ 3 w 10"/>
                <a:gd name="T65" fmla="*/ 23 h 58"/>
                <a:gd name="T66" fmla="*/ 3 w 10"/>
                <a:gd name="T67" fmla="*/ 22 h 58"/>
                <a:gd name="T68" fmla="*/ 3 w 10"/>
                <a:gd name="T69" fmla="*/ 21 h 58"/>
                <a:gd name="T70" fmla="*/ 3 w 10"/>
                <a:gd name="T71" fmla="*/ 20 h 58"/>
                <a:gd name="T72" fmla="*/ 3 w 10"/>
                <a:gd name="T73" fmla="*/ 18 h 58"/>
                <a:gd name="T74" fmla="*/ 2 w 10"/>
                <a:gd name="T75" fmla="*/ 17 h 58"/>
                <a:gd name="T76" fmla="*/ 2 w 10"/>
                <a:gd name="T77" fmla="*/ 16 h 58"/>
                <a:gd name="T78" fmla="*/ 2 w 10"/>
                <a:gd name="T79" fmla="*/ 15 h 58"/>
                <a:gd name="T80" fmla="*/ 2 w 10"/>
                <a:gd name="T81" fmla="*/ 14 h 58"/>
                <a:gd name="T82" fmla="*/ 2 w 10"/>
                <a:gd name="T83" fmla="*/ 12 h 58"/>
                <a:gd name="T84" fmla="*/ 1 w 10"/>
                <a:gd name="T85" fmla="*/ 11 h 58"/>
                <a:gd name="T86" fmla="*/ 1 w 10"/>
                <a:gd name="T87" fmla="*/ 10 h 58"/>
                <a:gd name="T88" fmla="*/ 1 w 10"/>
                <a:gd name="T89" fmla="*/ 9 h 58"/>
                <a:gd name="T90" fmla="*/ 1 w 10"/>
                <a:gd name="T91" fmla="*/ 7 h 58"/>
                <a:gd name="T92" fmla="*/ 0 w 10"/>
                <a:gd name="T93" fmla="*/ 6 h 58"/>
                <a:gd name="T94" fmla="*/ 0 w 10"/>
                <a:gd name="T95" fmla="*/ 5 h 58"/>
                <a:gd name="T96" fmla="*/ 0 w 10"/>
                <a:gd name="T97" fmla="*/ 4 h 58"/>
                <a:gd name="T98" fmla="*/ 0 w 10"/>
                <a:gd name="T99" fmla="*/ 3 h 58"/>
                <a:gd name="T100" fmla="*/ 0 w 10"/>
                <a:gd name="T101" fmla="*/ 1 h 58"/>
                <a:gd name="T102" fmla="*/ 0 w 10"/>
                <a:gd name="T10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8">
                  <a:moveTo>
                    <a:pt x="10" y="58"/>
                  </a:moveTo>
                  <a:lnTo>
                    <a:pt x="9" y="57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8" name="Freeform 3816"/>
            <p:cNvSpPr>
              <a:spLocks/>
            </p:cNvSpPr>
            <p:nvPr/>
          </p:nvSpPr>
          <p:spPr bwMode="auto">
            <a:xfrm>
              <a:off x="6860687" y="6105671"/>
              <a:ext cx="9843" cy="70866"/>
            </a:xfrm>
            <a:custGeom>
              <a:avLst/>
              <a:gdLst>
                <a:gd name="T0" fmla="*/ 10 w 10"/>
                <a:gd name="T1" fmla="*/ 72 h 72"/>
                <a:gd name="T2" fmla="*/ 10 w 10"/>
                <a:gd name="T3" fmla="*/ 71 h 72"/>
                <a:gd name="T4" fmla="*/ 9 w 10"/>
                <a:gd name="T5" fmla="*/ 70 h 72"/>
                <a:gd name="T6" fmla="*/ 9 w 10"/>
                <a:gd name="T7" fmla="*/ 68 h 72"/>
                <a:gd name="T8" fmla="*/ 9 w 10"/>
                <a:gd name="T9" fmla="*/ 67 h 72"/>
                <a:gd name="T10" fmla="*/ 9 w 10"/>
                <a:gd name="T11" fmla="*/ 66 h 72"/>
                <a:gd name="T12" fmla="*/ 9 w 10"/>
                <a:gd name="T13" fmla="*/ 65 h 72"/>
                <a:gd name="T14" fmla="*/ 8 w 10"/>
                <a:gd name="T15" fmla="*/ 63 h 72"/>
                <a:gd name="T16" fmla="*/ 8 w 10"/>
                <a:gd name="T17" fmla="*/ 62 h 72"/>
                <a:gd name="T18" fmla="*/ 8 w 10"/>
                <a:gd name="T19" fmla="*/ 61 h 72"/>
                <a:gd name="T20" fmla="*/ 8 w 10"/>
                <a:gd name="T21" fmla="*/ 59 h 72"/>
                <a:gd name="T22" fmla="*/ 7 w 10"/>
                <a:gd name="T23" fmla="*/ 58 h 72"/>
                <a:gd name="T24" fmla="*/ 7 w 10"/>
                <a:gd name="T25" fmla="*/ 56 h 72"/>
                <a:gd name="T26" fmla="*/ 7 w 10"/>
                <a:gd name="T27" fmla="*/ 55 h 72"/>
                <a:gd name="T28" fmla="*/ 7 w 10"/>
                <a:gd name="T29" fmla="*/ 54 h 72"/>
                <a:gd name="T30" fmla="*/ 7 w 10"/>
                <a:gd name="T31" fmla="*/ 52 h 72"/>
                <a:gd name="T32" fmla="*/ 7 w 10"/>
                <a:gd name="T33" fmla="*/ 51 h 72"/>
                <a:gd name="T34" fmla="*/ 6 w 10"/>
                <a:gd name="T35" fmla="*/ 50 h 72"/>
                <a:gd name="T36" fmla="*/ 6 w 10"/>
                <a:gd name="T37" fmla="*/ 48 h 72"/>
                <a:gd name="T38" fmla="*/ 6 w 10"/>
                <a:gd name="T39" fmla="*/ 47 h 72"/>
                <a:gd name="T40" fmla="*/ 6 w 10"/>
                <a:gd name="T41" fmla="*/ 46 h 72"/>
                <a:gd name="T42" fmla="*/ 6 w 10"/>
                <a:gd name="T43" fmla="*/ 44 h 72"/>
                <a:gd name="T44" fmla="*/ 5 w 10"/>
                <a:gd name="T45" fmla="*/ 43 h 72"/>
                <a:gd name="T46" fmla="*/ 5 w 10"/>
                <a:gd name="T47" fmla="*/ 42 h 72"/>
                <a:gd name="T48" fmla="*/ 5 w 10"/>
                <a:gd name="T49" fmla="*/ 40 h 72"/>
                <a:gd name="T50" fmla="*/ 5 w 10"/>
                <a:gd name="T51" fmla="*/ 39 h 72"/>
                <a:gd name="T52" fmla="*/ 4 w 10"/>
                <a:gd name="T53" fmla="*/ 37 h 72"/>
                <a:gd name="T54" fmla="*/ 4 w 10"/>
                <a:gd name="T55" fmla="*/ 36 h 72"/>
                <a:gd name="T56" fmla="*/ 4 w 10"/>
                <a:gd name="T57" fmla="*/ 35 h 72"/>
                <a:gd name="T58" fmla="*/ 4 w 10"/>
                <a:gd name="T59" fmla="*/ 33 h 72"/>
                <a:gd name="T60" fmla="*/ 4 w 10"/>
                <a:gd name="T61" fmla="*/ 32 h 72"/>
                <a:gd name="T62" fmla="*/ 3 w 10"/>
                <a:gd name="T63" fmla="*/ 30 h 72"/>
                <a:gd name="T64" fmla="*/ 3 w 10"/>
                <a:gd name="T65" fmla="*/ 29 h 72"/>
                <a:gd name="T66" fmla="*/ 3 w 10"/>
                <a:gd name="T67" fmla="*/ 27 h 72"/>
                <a:gd name="T68" fmla="*/ 3 w 10"/>
                <a:gd name="T69" fmla="*/ 26 h 72"/>
                <a:gd name="T70" fmla="*/ 3 w 10"/>
                <a:gd name="T71" fmla="*/ 24 h 72"/>
                <a:gd name="T72" fmla="*/ 3 w 10"/>
                <a:gd name="T73" fmla="*/ 23 h 72"/>
                <a:gd name="T74" fmla="*/ 2 w 10"/>
                <a:gd name="T75" fmla="*/ 21 h 72"/>
                <a:gd name="T76" fmla="*/ 2 w 10"/>
                <a:gd name="T77" fmla="*/ 20 h 72"/>
                <a:gd name="T78" fmla="*/ 2 w 10"/>
                <a:gd name="T79" fmla="*/ 18 h 72"/>
                <a:gd name="T80" fmla="*/ 2 w 10"/>
                <a:gd name="T81" fmla="*/ 17 h 72"/>
                <a:gd name="T82" fmla="*/ 2 w 10"/>
                <a:gd name="T83" fmla="*/ 15 h 72"/>
                <a:gd name="T84" fmla="*/ 1 w 10"/>
                <a:gd name="T85" fmla="*/ 14 h 72"/>
                <a:gd name="T86" fmla="*/ 1 w 10"/>
                <a:gd name="T87" fmla="*/ 12 h 72"/>
                <a:gd name="T88" fmla="*/ 1 w 10"/>
                <a:gd name="T89" fmla="*/ 11 h 72"/>
                <a:gd name="T90" fmla="*/ 1 w 10"/>
                <a:gd name="T91" fmla="*/ 9 h 72"/>
                <a:gd name="T92" fmla="*/ 0 w 10"/>
                <a:gd name="T93" fmla="*/ 8 h 72"/>
                <a:gd name="T94" fmla="*/ 0 w 10"/>
                <a:gd name="T95" fmla="*/ 6 h 72"/>
                <a:gd name="T96" fmla="*/ 0 w 10"/>
                <a:gd name="T97" fmla="*/ 5 h 72"/>
                <a:gd name="T98" fmla="*/ 0 w 10"/>
                <a:gd name="T99" fmla="*/ 3 h 72"/>
                <a:gd name="T100" fmla="*/ 0 w 10"/>
                <a:gd name="T101" fmla="*/ 2 h 72"/>
                <a:gd name="T102" fmla="*/ 0 w 10"/>
                <a:gd name="T10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2">
                  <a:moveTo>
                    <a:pt x="10" y="72"/>
                  </a:moveTo>
                  <a:lnTo>
                    <a:pt x="10" y="71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9" y="65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09" name="Freeform 3817"/>
            <p:cNvSpPr>
              <a:spLocks/>
            </p:cNvSpPr>
            <p:nvPr/>
          </p:nvSpPr>
          <p:spPr bwMode="auto">
            <a:xfrm>
              <a:off x="6850845" y="6020041"/>
              <a:ext cx="9843" cy="87599"/>
            </a:xfrm>
            <a:custGeom>
              <a:avLst/>
              <a:gdLst>
                <a:gd name="T0" fmla="*/ 10 w 10"/>
                <a:gd name="T1" fmla="*/ 89 h 89"/>
                <a:gd name="T2" fmla="*/ 10 w 10"/>
                <a:gd name="T3" fmla="*/ 87 h 89"/>
                <a:gd name="T4" fmla="*/ 9 w 10"/>
                <a:gd name="T5" fmla="*/ 85 h 89"/>
                <a:gd name="T6" fmla="*/ 9 w 10"/>
                <a:gd name="T7" fmla="*/ 84 h 89"/>
                <a:gd name="T8" fmla="*/ 9 w 10"/>
                <a:gd name="T9" fmla="*/ 82 h 89"/>
                <a:gd name="T10" fmla="*/ 9 w 10"/>
                <a:gd name="T11" fmla="*/ 81 h 89"/>
                <a:gd name="T12" fmla="*/ 9 w 10"/>
                <a:gd name="T13" fmla="*/ 79 h 89"/>
                <a:gd name="T14" fmla="*/ 8 w 10"/>
                <a:gd name="T15" fmla="*/ 77 h 89"/>
                <a:gd name="T16" fmla="*/ 8 w 10"/>
                <a:gd name="T17" fmla="*/ 76 h 89"/>
                <a:gd name="T18" fmla="*/ 8 w 10"/>
                <a:gd name="T19" fmla="*/ 74 h 89"/>
                <a:gd name="T20" fmla="*/ 8 w 10"/>
                <a:gd name="T21" fmla="*/ 73 h 89"/>
                <a:gd name="T22" fmla="*/ 7 w 10"/>
                <a:gd name="T23" fmla="*/ 71 h 89"/>
                <a:gd name="T24" fmla="*/ 7 w 10"/>
                <a:gd name="T25" fmla="*/ 69 h 89"/>
                <a:gd name="T26" fmla="*/ 7 w 10"/>
                <a:gd name="T27" fmla="*/ 68 h 89"/>
                <a:gd name="T28" fmla="*/ 7 w 10"/>
                <a:gd name="T29" fmla="*/ 66 h 89"/>
                <a:gd name="T30" fmla="*/ 7 w 10"/>
                <a:gd name="T31" fmla="*/ 64 h 89"/>
                <a:gd name="T32" fmla="*/ 7 w 10"/>
                <a:gd name="T33" fmla="*/ 63 h 89"/>
                <a:gd name="T34" fmla="*/ 6 w 10"/>
                <a:gd name="T35" fmla="*/ 61 h 89"/>
                <a:gd name="T36" fmla="*/ 6 w 10"/>
                <a:gd name="T37" fmla="*/ 59 h 89"/>
                <a:gd name="T38" fmla="*/ 6 w 10"/>
                <a:gd name="T39" fmla="*/ 58 h 89"/>
                <a:gd name="T40" fmla="*/ 6 w 10"/>
                <a:gd name="T41" fmla="*/ 56 h 89"/>
                <a:gd name="T42" fmla="*/ 6 w 10"/>
                <a:gd name="T43" fmla="*/ 54 h 89"/>
                <a:gd name="T44" fmla="*/ 5 w 10"/>
                <a:gd name="T45" fmla="*/ 53 h 89"/>
                <a:gd name="T46" fmla="*/ 5 w 10"/>
                <a:gd name="T47" fmla="*/ 51 h 89"/>
                <a:gd name="T48" fmla="*/ 5 w 10"/>
                <a:gd name="T49" fmla="*/ 49 h 89"/>
                <a:gd name="T50" fmla="*/ 5 w 10"/>
                <a:gd name="T51" fmla="*/ 47 h 89"/>
                <a:gd name="T52" fmla="*/ 4 w 10"/>
                <a:gd name="T53" fmla="*/ 45 h 89"/>
                <a:gd name="T54" fmla="*/ 4 w 10"/>
                <a:gd name="T55" fmla="*/ 44 h 89"/>
                <a:gd name="T56" fmla="*/ 4 w 10"/>
                <a:gd name="T57" fmla="*/ 42 h 89"/>
                <a:gd name="T58" fmla="*/ 4 w 10"/>
                <a:gd name="T59" fmla="*/ 40 h 89"/>
                <a:gd name="T60" fmla="*/ 4 w 10"/>
                <a:gd name="T61" fmla="*/ 38 h 89"/>
                <a:gd name="T62" fmla="*/ 4 w 10"/>
                <a:gd name="T63" fmla="*/ 37 h 89"/>
                <a:gd name="T64" fmla="*/ 3 w 10"/>
                <a:gd name="T65" fmla="*/ 35 h 89"/>
                <a:gd name="T66" fmla="*/ 3 w 10"/>
                <a:gd name="T67" fmla="*/ 33 h 89"/>
                <a:gd name="T68" fmla="*/ 3 w 10"/>
                <a:gd name="T69" fmla="*/ 31 h 89"/>
                <a:gd name="T70" fmla="*/ 3 w 10"/>
                <a:gd name="T71" fmla="*/ 30 h 89"/>
                <a:gd name="T72" fmla="*/ 3 w 10"/>
                <a:gd name="T73" fmla="*/ 28 h 89"/>
                <a:gd name="T74" fmla="*/ 2 w 10"/>
                <a:gd name="T75" fmla="*/ 26 h 89"/>
                <a:gd name="T76" fmla="*/ 2 w 10"/>
                <a:gd name="T77" fmla="*/ 24 h 89"/>
                <a:gd name="T78" fmla="*/ 2 w 10"/>
                <a:gd name="T79" fmla="*/ 22 h 89"/>
                <a:gd name="T80" fmla="*/ 2 w 10"/>
                <a:gd name="T81" fmla="*/ 21 h 89"/>
                <a:gd name="T82" fmla="*/ 2 w 10"/>
                <a:gd name="T83" fmla="*/ 19 h 89"/>
                <a:gd name="T84" fmla="*/ 1 w 10"/>
                <a:gd name="T85" fmla="*/ 17 h 89"/>
                <a:gd name="T86" fmla="*/ 1 w 10"/>
                <a:gd name="T87" fmla="*/ 15 h 89"/>
                <a:gd name="T88" fmla="*/ 1 w 10"/>
                <a:gd name="T89" fmla="*/ 13 h 89"/>
                <a:gd name="T90" fmla="*/ 1 w 10"/>
                <a:gd name="T91" fmla="*/ 11 h 89"/>
                <a:gd name="T92" fmla="*/ 0 w 10"/>
                <a:gd name="T93" fmla="*/ 9 h 89"/>
                <a:gd name="T94" fmla="*/ 0 w 10"/>
                <a:gd name="T95" fmla="*/ 8 h 89"/>
                <a:gd name="T96" fmla="*/ 0 w 10"/>
                <a:gd name="T97" fmla="*/ 6 h 89"/>
                <a:gd name="T98" fmla="*/ 0 w 10"/>
                <a:gd name="T99" fmla="*/ 4 h 89"/>
                <a:gd name="T100" fmla="*/ 0 w 10"/>
                <a:gd name="T101" fmla="*/ 2 h 89"/>
                <a:gd name="T102" fmla="*/ 0 w 10"/>
                <a:gd name="T10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89">
                  <a:moveTo>
                    <a:pt x="10" y="89"/>
                  </a:moveTo>
                  <a:lnTo>
                    <a:pt x="10" y="87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8" y="73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7" y="66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0" name="Freeform 3818"/>
            <p:cNvSpPr>
              <a:spLocks/>
            </p:cNvSpPr>
            <p:nvPr/>
          </p:nvSpPr>
          <p:spPr bwMode="auto">
            <a:xfrm>
              <a:off x="6841002" y="5918663"/>
              <a:ext cx="9843" cy="103347"/>
            </a:xfrm>
            <a:custGeom>
              <a:avLst/>
              <a:gdLst>
                <a:gd name="T0" fmla="*/ 10 w 10"/>
                <a:gd name="T1" fmla="*/ 105 h 105"/>
                <a:gd name="T2" fmla="*/ 10 w 10"/>
                <a:gd name="T3" fmla="*/ 103 h 105"/>
                <a:gd name="T4" fmla="*/ 9 w 10"/>
                <a:gd name="T5" fmla="*/ 101 h 105"/>
                <a:gd name="T6" fmla="*/ 9 w 10"/>
                <a:gd name="T7" fmla="*/ 99 h 105"/>
                <a:gd name="T8" fmla="*/ 9 w 10"/>
                <a:gd name="T9" fmla="*/ 97 h 105"/>
                <a:gd name="T10" fmla="*/ 9 w 10"/>
                <a:gd name="T11" fmla="*/ 95 h 105"/>
                <a:gd name="T12" fmla="*/ 9 w 10"/>
                <a:gd name="T13" fmla="*/ 94 h 105"/>
                <a:gd name="T14" fmla="*/ 8 w 10"/>
                <a:gd name="T15" fmla="*/ 92 h 105"/>
                <a:gd name="T16" fmla="*/ 8 w 10"/>
                <a:gd name="T17" fmla="*/ 89 h 105"/>
                <a:gd name="T18" fmla="*/ 8 w 10"/>
                <a:gd name="T19" fmla="*/ 88 h 105"/>
                <a:gd name="T20" fmla="*/ 8 w 10"/>
                <a:gd name="T21" fmla="*/ 86 h 105"/>
                <a:gd name="T22" fmla="*/ 7 w 10"/>
                <a:gd name="T23" fmla="*/ 84 h 105"/>
                <a:gd name="T24" fmla="*/ 7 w 10"/>
                <a:gd name="T25" fmla="*/ 82 h 105"/>
                <a:gd name="T26" fmla="*/ 7 w 10"/>
                <a:gd name="T27" fmla="*/ 80 h 105"/>
                <a:gd name="T28" fmla="*/ 7 w 10"/>
                <a:gd name="T29" fmla="*/ 78 h 105"/>
                <a:gd name="T30" fmla="*/ 7 w 10"/>
                <a:gd name="T31" fmla="*/ 76 h 105"/>
                <a:gd name="T32" fmla="*/ 7 w 10"/>
                <a:gd name="T33" fmla="*/ 74 h 105"/>
                <a:gd name="T34" fmla="*/ 6 w 10"/>
                <a:gd name="T35" fmla="*/ 72 h 105"/>
                <a:gd name="T36" fmla="*/ 6 w 10"/>
                <a:gd name="T37" fmla="*/ 70 h 105"/>
                <a:gd name="T38" fmla="*/ 6 w 10"/>
                <a:gd name="T39" fmla="*/ 68 h 105"/>
                <a:gd name="T40" fmla="*/ 6 w 10"/>
                <a:gd name="T41" fmla="*/ 66 h 105"/>
                <a:gd name="T42" fmla="*/ 6 w 10"/>
                <a:gd name="T43" fmla="*/ 64 h 105"/>
                <a:gd name="T44" fmla="*/ 5 w 10"/>
                <a:gd name="T45" fmla="*/ 62 h 105"/>
                <a:gd name="T46" fmla="*/ 5 w 10"/>
                <a:gd name="T47" fmla="*/ 60 h 105"/>
                <a:gd name="T48" fmla="*/ 5 w 10"/>
                <a:gd name="T49" fmla="*/ 58 h 105"/>
                <a:gd name="T50" fmla="*/ 5 w 10"/>
                <a:gd name="T51" fmla="*/ 56 h 105"/>
                <a:gd name="T52" fmla="*/ 4 w 10"/>
                <a:gd name="T53" fmla="*/ 53 h 105"/>
                <a:gd name="T54" fmla="*/ 4 w 10"/>
                <a:gd name="T55" fmla="*/ 51 h 105"/>
                <a:gd name="T56" fmla="*/ 4 w 10"/>
                <a:gd name="T57" fmla="*/ 49 h 105"/>
                <a:gd name="T58" fmla="*/ 4 w 10"/>
                <a:gd name="T59" fmla="*/ 47 h 105"/>
                <a:gd name="T60" fmla="*/ 4 w 10"/>
                <a:gd name="T61" fmla="*/ 45 h 105"/>
                <a:gd name="T62" fmla="*/ 4 w 10"/>
                <a:gd name="T63" fmla="*/ 43 h 105"/>
                <a:gd name="T64" fmla="*/ 3 w 10"/>
                <a:gd name="T65" fmla="*/ 41 h 105"/>
                <a:gd name="T66" fmla="*/ 3 w 10"/>
                <a:gd name="T67" fmla="*/ 39 h 105"/>
                <a:gd name="T68" fmla="*/ 3 w 10"/>
                <a:gd name="T69" fmla="*/ 37 h 105"/>
                <a:gd name="T70" fmla="*/ 3 w 10"/>
                <a:gd name="T71" fmla="*/ 35 h 105"/>
                <a:gd name="T72" fmla="*/ 3 w 10"/>
                <a:gd name="T73" fmla="*/ 32 h 105"/>
                <a:gd name="T74" fmla="*/ 2 w 10"/>
                <a:gd name="T75" fmla="*/ 30 h 105"/>
                <a:gd name="T76" fmla="*/ 2 w 10"/>
                <a:gd name="T77" fmla="*/ 28 h 105"/>
                <a:gd name="T78" fmla="*/ 2 w 10"/>
                <a:gd name="T79" fmla="*/ 26 h 105"/>
                <a:gd name="T80" fmla="*/ 2 w 10"/>
                <a:gd name="T81" fmla="*/ 24 h 105"/>
                <a:gd name="T82" fmla="*/ 2 w 10"/>
                <a:gd name="T83" fmla="*/ 22 h 105"/>
                <a:gd name="T84" fmla="*/ 2 w 10"/>
                <a:gd name="T85" fmla="*/ 20 h 105"/>
                <a:gd name="T86" fmla="*/ 1 w 10"/>
                <a:gd name="T87" fmla="*/ 17 h 105"/>
                <a:gd name="T88" fmla="*/ 1 w 10"/>
                <a:gd name="T89" fmla="*/ 15 h 105"/>
                <a:gd name="T90" fmla="*/ 1 w 10"/>
                <a:gd name="T91" fmla="*/ 13 h 105"/>
                <a:gd name="T92" fmla="*/ 1 w 10"/>
                <a:gd name="T93" fmla="*/ 11 h 105"/>
                <a:gd name="T94" fmla="*/ 0 w 10"/>
                <a:gd name="T95" fmla="*/ 9 h 105"/>
                <a:gd name="T96" fmla="*/ 0 w 10"/>
                <a:gd name="T97" fmla="*/ 6 h 105"/>
                <a:gd name="T98" fmla="*/ 0 w 10"/>
                <a:gd name="T99" fmla="*/ 4 h 105"/>
                <a:gd name="T100" fmla="*/ 0 w 10"/>
                <a:gd name="T101" fmla="*/ 2 h 105"/>
                <a:gd name="T102" fmla="*/ 0 w 10"/>
                <a:gd name="T10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5">
                  <a:moveTo>
                    <a:pt x="10" y="105"/>
                  </a:moveTo>
                  <a:lnTo>
                    <a:pt x="10" y="103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8" y="92"/>
                  </a:lnTo>
                  <a:lnTo>
                    <a:pt x="8" y="89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7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8"/>
                  </a:lnTo>
                  <a:lnTo>
                    <a:pt x="7" y="76"/>
                  </a:lnTo>
                  <a:lnTo>
                    <a:pt x="7" y="74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1" name="Freeform 3819"/>
            <p:cNvSpPr>
              <a:spLocks/>
            </p:cNvSpPr>
            <p:nvPr/>
          </p:nvSpPr>
          <p:spPr bwMode="auto">
            <a:xfrm>
              <a:off x="6831160" y="5802522"/>
              <a:ext cx="9843" cy="118110"/>
            </a:xfrm>
            <a:custGeom>
              <a:avLst/>
              <a:gdLst>
                <a:gd name="T0" fmla="*/ 10 w 10"/>
                <a:gd name="T1" fmla="*/ 120 h 120"/>
                <a:gd name="T2" fmla="*/ 10 w 10"/>
                <a:gd name="T3" fmla="*/ 118 h 120"/>
                <a:gd name="T4" fmla="*/ 9 w 10"/>
                <a:gd name="T5" fmla="*/ 115 h 120"/>
                <a:gd name="T6" fmla="*/ 9 w 10"/>
                <a:gd name="T7" fmla="*/ 113 h 120"/>
                <a:gd name="T8" fmla="*/ 9 w 10"/>
                <a:gd name="T9" fmla="*/ 111 h 120"/>
                <a:gd name="T10" fmla="*/ 9 w 10"/>
                <a:gd name="T11" fmla="*/ 109 h 120"/>
                <a:gd name="T12" fmla="*/ 9 w 10"/>
                <a:gd name="T13" fmla="*/ 106 h 120"/>
                <a:gd name="T14" fmla="*/ 8 w 10"/>
                <a:gd name="T15" fmla="*/ 104 h 120"/>
                <a:gd name="T16" fmla="*/ 8 w 10"/>
                <a:gd name="T17" fmla="*/ 102 h 120"/>
                <a:gd name="T18" fmla="*/ 8 w 10"/>
                <a:gd name="T19" fmla="*/ 100 h 120"/>
                <a:gd name="T20" fmla="*/ 8 w 10"/>
                <a:gd name="T21" fmla="*/ 98 h 120"/>
                <a:gd name="T22" fmla="*/ 8 w 10"/>
                <a:gd name="T23" fmla="*/ 95 h 120"/>
                <a:gd name="T24" fmla="*/ 7 w 10"/>
                <a:gd name="T25" fmla="*/ 93 h 120"/>
                <a:gd name="T26" fmla="*/ 7 w 10"/>
                <a:gd name="T27" fmla="*/ 91 h 120"/>
                <a:gd name="T28" fmla="*/ 7 w 10"/>
                <a:gd name="T29" fmla="*/ 88 h 120"/>
                <a:gd name="T30" fmla="*/ 7 w 10"/>
                <a:gd name="T31" fmla="*/ 86 h 120"/>
                <a:gd name="T32" fmla="*/ 7 w 10"/>
                <a:gd name="T33" fmla="*/ 84 h 120"/>
                <a:gd name="T34" fmla="*/ 6 w 10"/>
                <a:gd name="T35" fmla="*/ 81 h 120"/>
                <a:gd name="T36" fmla="*/ 6 w 10"/>
                <a:gd name="T37" fmla="*/ 79 h 120"/>
                <a:gd name="T38" fmla="*/ 6 w 10"/>
                <a:gd name="T39" fmla="*/ 77 h 120"/>
                <a:gd name="T40" fmla="*/ 6 w 10"/>
                <a:gd name="T41" fmla="*/ 75 h 120"/>
                <a:gd name="T42" fmla="*/ 6 w 10"/>
                <a:gd name="T43" fmla="*/ 72 h 120"/>
                <a:gd name="T44" fmla="*/ 5 w 10"/>
                <a:gd name="T45" fmla="*/ 70 h 120"/>
                <a:gd name="T46" fmla="*/ 5 w 10"/>
                <a:gd name="T47" fmla="*/ 67 h 120"/>
                <a:gd name="T48" fmla="*/ 5 w 10"/>
                <a:gd name="T49" fmla="*/ 65 h 120"/>
                <a:gd name="T50" fmla="*/ 5 w 10"/>
                <a:gd name="T51" fmla="*/ 63 h 120"/>
                <a:gd name="T52" fmla="*/ 4 w 10"/>
                <a:gd name="T53" fmla="*/ 60 h 120"/>
                <a:gd name="T54" fmla="*/ 4 w 10"/>
                <a:gd name="T55" fmla="*/ 58 h 120"/>
                <a:gd name="T56" fmla="*/ 4 w 10"/>
                <a:gd name="T57" fmla="*/ 56 h 120"/>
                <a:gd name="T58" fmla="*/ 4 w 10"/>
                <a:gd name="T59" fmla="*/ 53 h 120"/>
                <a:gd name="T60" fmla="*/ 4 w 10"/>
                <a:gd name="T61" fmla="*/ 51 h 120"/>
                <a:gd name="T62" fmla="*/ 4 w 10"/>
                <a:gd name="T63" fmla="*/ 49 h 120"/>
                <a:gd name="T64" fmla="*/ 3 w 10"/>
                <a:gd name="T65" fmla="*/ 46 h 120"/>
                <a:gd name="T66" fmla="*/ 3 w 10"/>
                <a:gd name="T67" fmla="*/ 44 h 120"/>
                <a:gd name="T68" fmla="*/ 3 w 10"/>
                <a:gd name="T69" fmla="*/ 41 h 120"/>
                <a:gd name="T70" fmla="*/ 3 w 10"/>
                <a:gd name="T71" fmla="*/ 39 h 120"/>
                <a:gd name="T72" fmla="*/ 3 w 10"/>
                <a:gd name="T73" fmla="*/ 37 h 120"/>
                <a:gd name="T74" fmla="*/ 2 w 10"/>
                <a:gd name="T75" fmla="*/ 34 h 120"/>
                <a:gd name="T76" fmla="*/ 2 w 10"/>
                <a:gd name="T77" fmla="*/ 32 h 120"/>
                <a:gd name="T78" fmla="*/ 2 w 10"/>
                <a:gd name="T79" fmla="*/ 29 h 120"/>
                <a:gd name="T80" fmla="*/ 2 w 10"/>
                <a:gd name="T81" fmla="*/ 27 h 120"/>
                <a:gd name="T82" fmla="*/ 2 w 10"/>
                <a:gd name="T83" fmla="*/ 24 h 120"/>
                <a:gd name="T84" fmla="*/ 2 w 10"/>
                <a:gd name="T85" fmla="*/ 22 h 120"/>
                <a:gd name="T86" fmla="*/ 1 w 10"/>
                <a:gd name="T87" fmla="*/ 20 h 120"/>
                <a:gd name="T88" fmla="*/ 1 w 10"/>
                <a:gd name="T89" fmla="*/ 17 h 120"/>
                <a:gd name="T90" fmla="*/ 1 w 10"/>
                <a:gd name="T91" fmla="*/ 15 h 120"/>
                <a:gd name="T92" fmla="*/ 1 w 10"/>
                <a:gd name="T93" fmla="*/ 12 h 120"/>
                <a:gd name="T94" fmla="*/ 0 w 10"/>
                <a:gd name="T95" fmla="*/ 10 h 120"/>
                <a:gd name="T96" fmla="*/ 0 w 10"/>
                <a:gd name="T97" fmla="*/ 7 h 120"/>
                <a:gd name="T98" fmla="*/ 0 w 10"/>
                <a:gd name="T99" fmla="*/ 5 h 120"/>
                <a:gd name="T100" fmla="*/ 0 w 10"/>
                <a:gd name="T101" fmla="*/ 2 h 120"/>
                <a:gd name="T102" fmla="*/ 0 w 10"/>
                <a:gd name="T10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0">
                  <a:moveTo>
                    <a:pt x="10" y="120"/>
                  </a:moveTo>
                  <a:lnTo>
                    <a:pt x="10" y="118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8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2" name="Freeform 3820"/>
            <p:cNvSpPr>
              <a:spLocks/>
            </p:cNvSpPr>
            <p:nvPr/>
          </p:nvSpPr>
          <p:spPr bwMode="auto">
            <a:xfrm>
              <a:off x="6821317" y="5678506"/>
              <a:ext cx="9843" cy="125984"/>
            </a:xfrm>
            <a:custGeom>
              <a:avLst/>
              <a:gdLst>
                <a:gd name="T0" fmla="*/ 10 w 10"/>
                <a:gd name="T1" fmla="*/ 128 h 128"/>
                <a:gd name="T2" fmla="*/ 10 w 10"/>
                <a:gd name="T3" fmla="*/ 126 h 128"/>
                <a:gd name="T4" fmla="*/ 9 w 10"/>
                <a:gd name="T5" fmla="*/ 123 h 128"/>
                <a:gd name="T6" fmla="*/ 9 w 10"/>
                <a:gd name="T7" fmla="*/ 121 h 128"/>
                <a:gd name="T8" fmla="*/ 9 w 10"/>
                <a:gd name="T9" fmla="*/ 118 h 128"/>
                <a:gd name="T10" fmla="*/ 9 w 10"/>
                <a:gd name="T11" fmla="*/ 116 h 128"/>
                <a:gd name="T12" fmla="*/ 9 w 10"/>
                <a:gd name="T13" fmla="*/ 114 h 128"/>
                <a:gd name="T14" fmla="*/ 9 w 10"/>
                <a:gd name="T15" fmla="*/ 111 h 128"/>
                <a:gd name="T16" fmla="*/ 8 w 10"/>
                <a:gd name="T17" fmla="*/ 108 h 128"/>
                <a:gd name="T18" fmla="*/ 8 w 10"/>
                <a:gd name="T19" fmla="*/ 106 h 128"/>
                <a:gd name="T20" fmla="*/ 8 w 10"/>
                <a:gd name="T21" fmla="*/ 104 h 128"/>
                <a:gd name="T22" fmla="*/ 8 w 10"/>
                <a:gd name="T23" fmla="*/ 101 h 128"/>
                <a:gd name="T24" fmla="*/ 7 w 10"/>
                <a:gd name="T25" fmla="*/ 98 h 128"/>
                <a:gd name="T26" fmla="*/ 7 w 10"/>
                <a:gd name="T27" fmla="*/ 96 h 128"/>
                <a:gd name="T28" fmla="*/ 7 w 10"/>
                <a:gd name="T29" fmla="*/ 94 h 128"/>
                <a:gd name="T30" fmla="*/ 7 w 10"/>
                <a:gd name="T31" fmla="*/ 91 h 128"/>
                <a:gd name="T32" fmla="*/ 7 w 10"/>
                <a:gd name="T33" fmla="*/ 88 h 128"/>
                <a:gd name="T34" fmla="*/ 6 w 10"/>
                <a:gd name="T35" fmla="*/ 86 h 128"/>
                <a:gd name="T36" fmla="*/ 6 w 10"/>
                <a:gd name="T37" fmla="*/ 84 h 128"/>
                <a:gd name="T38" fmla="*/ 6 w 10"/>
                <a:gd name="T39" fmla="*/ 81 h 128"/>
                <a:gd name="T40" fmla="*/ 6 w 10"/>
                <a:gd name="T41" fmla="*/ 78 h 128"/>
                <a:gd name="T42" fmla="*/ 6 w 10"/>
                <a:gd name="T43" fmla="*/ 76 h 128"/>
                <a:gd name="T44" fmla="*/ 6 w 10"/>
                <a:gd name="T45" fmla="*/ 74 h 128"/>
                <a:gd name="T46" fmla="*/ 5 w 10"/>
                <a:gd name="T47" fmla="*/ 71 h 128"/>
                <a:gd name="T48" fmla="*/ 5 w 10"/>
                <a:gd name="T49" fmla="*/ 68 h 128"/>
                <a:gd name="T50" fmla="*/ 5 w 10"/>
                <a:gd name="T51" fmla="*/ 66 h 128"/>
                <a:gd name="T52" fmla="*/ 5 w 10"/>
                <a:gd name="T53" fmla="*/ 63 h 128"/>
                <a:gd name="T54" fmla="*/ 4 w 10"/>
                <a:gd name="T55" fmla="*/ 61 h 128"/>
                <a:gd name="T56" fmla="*/ 4 w 10"/>
                <a:gd name="T57" fmla="*/ 58 h 128"/>
                <a:gd name="T58" fmla="*/ 4 w 10"/>
                <a:gd name="T59" fmla="*/ 56 h 128"/>
                <a:gd name="T60" fmla="*/ 4 w 10"/>
                <a:gd name="T61" fmla="*/ 53 h 128"/>
                <a:gd name="T62" fmla="*/ 4 w 10"/>
                <a:gd name="T63" fmla="*/ 51 h 128"/>
                <a:gd name="T64" fmla="*/ 3 w 10"/>
                <a:gd name="T65" fmla="*/ 48 h 128"/>
                <a:gd name="T66" fmla="*/ 3 w 10"/>
                <a:gd name="T67" fmla="*/ 46 h 128"/>
                <a:gd name="T68" fmla="*/ 3 w 10"/>
                <a:gd name="T69" fmla="*/ 43 h 128"/>
                <a:gd name="T70" fmla="*/ 3 w 10"/>
                <a:gd name="T71" fmla="*/ 41 h 128"/>
                <a:gd name="T72" fmla="*/ 3 w 10"/>
                <a:gd name="T73" fmla="*/ 38 h 128"/>
                <a:gd name="T74" fmla="*/ 2 w 10"/>
                <a:gd name="T75" fmla="*/ 36 h 128"/>
                <a:gd name="T76" fmla="*/ 2 w 10"/>
                <a:gd name="T77" fmla="*/ 33 h 128"/>
                <a:gd name="T78" fmla="*/ 2 w 10"/>
                <a:gd name="T79" fmla="*/ 31 h 128"/>
                <a:gd name="T80" fmla="*/ 2 w 10"/>
                <a:gd name="T81" fmla="*/ 28 h 128"/>
                <a:gd name="T82" fmla="*/ 2 w 10"/>
                <a:gd name="T83" fmla="*/ 25 h 128"/>
                <a:gd name="T84" fmla="*/ 2 w 10"/>
                <a:gd name="T85" fmla="*/ 23 h 128"/>
                <a:gd name="T86" fmla="*/ 1 w 10"/>
                <a:gd name="T87" fmla="*/ 20 h 128"/>
                <a:gd name="T88" fmla="*/ 1 w 10"/>
                <a:gd name="T89" fmla="*/ 18 h 128"/>
                <a:gd name="T90" fmla="*/ 1 w 10"/>
                <a:gd name="T91" fmla="*/ 15 h 128"/>
                <a:gd name="T92" fmla="*/ 1 w 10"/>
                <a:gd name="T93" fmla="*/ 13 h 128"/>
                <a:gd name="T94" fmla="*/ 0 w 10"/>
                <a:gd name="T95" fmla="*/ 10 h 128"/>
                <a:gd name="T96" fmla="*/ 0 w 10"/>
                <a:gd name="T97" fmla="*/ 8 h 128"/>
                <a:gd name="T98" fmla="*/ 0 w 10"/>
                <a:gd name="T99" fmla="*/ 5 h 128"/>
                <a:gd name="T100" fmla="*/ 0 w 10"/>
                <a:gd name="T101" fmla="*/ 3 h 128"/>
                <a:gd name="T102" fmla="*/ 0 w 10"/>
                <a:gd name="T10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8">
                  <a:moveTo>
                    <a:pt x="10" y="128"/>
                  </a:moveTo>
                  <a:lnTo>
                    <a:pt x="10" y="126"/>
                  </a:lnTo>
                  <a:lnTo>
                    <a:pt x="9" y="123"/>
                  </a:lnTo>
                  <a:lnTo>
                    <a:pt x="9" y="121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1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8" y="104"/>
                  </a:lnTo>
                  <a:lnTo>
                    <a:pt x="8" y="101"/>
                  </a:lnTo>
                  <a:lnTo>
                    <a:pt x="7" y="98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7" y="91"/>
                  </a:lnTo>
                  <a:lnTo>
                    <a:pt x="7" y="88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5" y="71"/>
                  </a:lnTo>
                  <a:lnTo>
                    <a:pt x="5" y="68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61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3" name="Freeform 3821"/>
            <p:cNvSpPr>
              <a:spLocks/>
            </p:cNvSpPr>
            <p:nvPr/>
          </p:nvSpPr>
          <p:spPr bwMode="auto">
            <a:xfrm>
              <a:off x="6811475" y="5561381"/>
              <a:ext cx="9843" cy="120078"/>
            </a:xfrm>
            <a:custGeom>
              <a:avLst/>
              <a:gdLst>
                <a:gd name="T0" fmla="*/ 10 w 10"/>
                <a:gd name="T1" fmla="*/ 122 h 122"/>
                <a:gd name="T2" fmla="*/ 10 w 10"/>
                <a:gd name="T3" fmla="*/ 119 h 122"/>
                <a:gd name="T4" fmla="*/ 9 w 10"/>
                <a:gd name="T5" fmla="*/ 117 h 122"/>
                <a:gd name="T6" fmla="*/ 9 w 10"/>
                <a:gd name="T7" fmla="*/ 114 h 122"/>
                <a:gd name="T8" fmla="*/ 9 w 10"/>
                <a:gd name="T9" fmla="*/ 112 h 122"/>
                <a:gd name="T10" fmla="*/ 9 w 10"/>
                <a:gd name="T11" fmla="*/ 109 h 122"/>
                <a:gd name="T12" fmla="*/ 9 w 10"/>
                <a:gd name="T13" fmla="*/ 107 h 122"/>
                <a:gd name="T14" fmla="*/ 9 w 10"/>
                <a:gd name="T15" fmla="*/ 104 h 122"/>
                <a:gd name="T16" fmla="*/ 8 w 10"/>
                <a:gd name="T17" fmla="*/ 102 h 122"/>
                <a:gd name="T18" fmla="*/ 8 w 10"/>
                <a:gd name="T19" fmla="*/ 99 h 122"/>
                <a:gd name="T20" fmla="*/ 8 w 10"/>
                <a:gd name="T21" fmla="*/ 97 h 122"/>
                <a:gd name="T22" fmla="*/ 8 w 10"/>
                <a:gd name="T23" fmla="*/ 94 h 122"/>
                <a:gd name="T24" fmla="*/ 7 w 10"/>
                <a:gd name="T25" fmla="*/ 92 h 122"/>
                <a:gd name="T26" fmla="*/ 7 w 10"/>
                <a:gd name="T27" fmla="*/ 89 h 122"/>
                <a:gd name="T28" fmla="*/ 7 w 10"/>
                <a:gd name="T29" fmla="*/ 87 h 122"/>
                <a:gd name="T30" fmla="*/ 7 w 10"/>
                <a:gd name="T31" fmla="*/ 85 h 122"/>
                <a:gd name="T32" fmla="*/ 7 w 10"/>
                <a:gd name="T33" fmla="*/ 82 h 122"/>
                <a:gd name="T34" fmla="*/ 6 w 10"/>
                <a:gd name="T35" fmla="*/ 80 h 122"/>
                <a:gd name="T36" fmla="*/ 6 w 10"/>
                <a:gd name="T37" fmla="*/ 77 h 122"/>
                <a:gd name="T38" fmla="*/ 6 w 10"/>
                <a:gd name="T39" fmla="*/ 75 h 122"/>
                <a:gd name="T40" fmla="*/ 6 w 10"/>
                <a:gd name="T41" fmla="*/ 72 h 122"/>
                <a:gd name="T42" fmla="*/ 6 w 10"/>
                <a:gd name="T43" fmla="*/ 70 h 122"/>
                <a:gd name="T44" fmla="*/ 6 w 10"/>
                <a:gd name="T45" fmla="*/ 67 h 122"/>
                <a:gd name="T46" fmla="*/ 5 w 10"/>
                <a:gd name="T47" fmla="*/ 65 h 122"/>
                <a:gd name="T48" fmla="*/ 5 w 10"/>
                <a:gd name="T49" fmla="*/ 63 h 122"/>
                <a:gd name="T50" fmla="*/ 5 w 10"/>
                <a:gd name="T51" fmla="*/ 60 h 122"/>
                <a:gd name="T52" fmla="*/ 5 w 10"/>
                <a:gd name="T53" fmla="*/ 58 h 122"/>
                <a:gd name="T54" fmla="*/ 4 w 10"/>
                <a:gd name="T55" fmla="*/ 55 h 122"/>
                <a:gd name="T56" fmla="*/ 4 w 10"/>
                <a:gd name="T57" fmla="*/ 53 h 122"/>
                <a:gd name="T58" fmla="*/ 4 w 10"/>
                <a:gd name="T59" fmla="*/ 51 h 122"/>
                <a:gd name="T60" fmla="*/ 4 w 10"/>
                <a:gd name="T61" fmla="*/ 48 h 122"/>
                <a:gd name="T62" fmla="*/ 4 w 10"/>
                <a:gd name="T63" fmla="*/ 46 h 122"/>
                <a:gd name="T64" fmla="*/ 3 w 10"/>
                <a:gd name="T65" fmla="*/ 43 h 122"/>
                <a:gd name="T66" fmla="*/ 3 w 10"/>
                <a:gd name="T67" fmla="*/ 41 h 122"/>
                <a:gd name="T68" fmla="*/ 3 w 10"/>
                <a:gd name="T69" fmla="*/ 39 h 122"/>
                <a:gd name="T70" fmla="*/ 3 w 10"/>
                <a:gd name="T71" fmla="*/ 36 h 122"/>
                <a:gd name="T72" fmla="*/ 3 w 10"/>
                <a:gd name="T73" fmla="*/ 34 h 122"/>
                <a:gd name="T74" fmla="*/ 3 w 10"/>
                <a:gd name="T75" fmla="*/ 32 h 122"/>
                <a:gd name="T76" fmla="*/ 2 w 10"/>
                <a:gd name="T77" fmla="*/ 30 h 122"/>
                <a:gd name="T78" fmla="*/ 2 w 10"/>
                <a:gd name="T79" fmla="*/ 27 h 122"/>
                <a:gd name="T80" fmla="*/ 2 w 10"/>
                <a:gd name="T81" fmla="*/ 25 h 122"/>
                <a:gd name="T82" fmla="*/ 2 w 10"/>
                <a:gd name="T83" fmla="*/ 23 h 122"/>
                <a:gd name="T84" fmla="*/ 2 w 10"/>
                <a:gd name="T85" fmla="*/ 20 h 122"/>
                <a:gd name="T86" fmla="*/ 1 w 10"/>
                <a:gd name="T87" fmla="*/ 18 h 122"/>
                <a:gd name="T88" fmla="*/ 1 w 10"/>
                <a:gd name="T89" fmla="*/ 16 h 122"/>
                <a:gd name="T90" fmla="*/ 1 w 10"/>
                <a:gd name="T91" fmla="*/ 14 h 122"/>
                <a:gd name="T92" fmla="*/ 1 w 10"/>
                <a:gd name="T93" fmla="*/ 11 h 122"/>
                <a:gd name="T94" fmla="*/ 0 w 10"/>
                <a:gd name="T95" fmla="*/ 9 h 122"/>
                <a:gd name="T96" fmla="*/ 0 w 10"/>
                <a:gd name="T97" fmla="*/ 7 h 122"/>
                <a:gd name="T98" fmla="*/ 0 w 10"/>
                <a:gd name="T99" fmla="*/ 5 h 122"/>
                <a:gd name="T100" fmla="*/ 0 w 10"/>
                <a:gd name="T101" fmla="*/ 2 h 122"/>
                <a:gd name="T102" fmla="*/ 0 w 10"/>
                <a:gd name="T10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122"/>
                  </a:moveTo>
                  <a:lnTo>
                    <a:pt x="10" y="119"/>
                  </a:lnTo>
                  <a:lnTo>
                    <a:pt x="9" y="117"/>
                  </a:lnTo>
                  <a:lnTo>
                    <a:pt x="9" y="114"/>
                  </a:lnTo>
                  <a:lnTo>
                    <a:pt x="9" y="112"/>
                  </a:lnTo>
                  <a:lnTo>
                    <a:pt x="9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8" y="102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8" y="94"/>
                  </a:lnTo>
                  <a:lnTo>
                    <a:pt x="7" y="92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7" y="82"/>
                  </a:lnTo>
                  <a:lnTo>
                    <a:pt x="6" y="80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4" name="Freeform 3822"/>
            <p:cNvSpPr>
              <a:spLocks/>
            </p:cNvSpPr>
            <p:nvPr/>
          </p:nvSpPr>
          <p:spPr bwMode="auto">
            <a:xfrm>
              <a:off x="6801632" y="5472798"/>
              <a:ext cx="9843" cy="90551"/>
            </a:xfrm>
            <a:custGeom>
              <a:avLst/>
              <a:gdLst>
                <a:gd name="T0" fmla="*/ 10 w 10"/>
                <a:gd name="T1" fmla="*/ 92 h 92"/>
                <a:gd name="T2" fmla="*/ 10 w 10"/>
                <a:gd name="T3" fmla="*/ 90 h 92"/>
                <a:gd name="T4" fmla="*/ 9 w 10"/>
                <a:gd name="T5" fmla="*/ 88 h 92"/>
                <a:gd name="T6" fmla="*/ 9 w 10"/>
                <a:gd name="T7" fmla="*/ 86 h 92"/>
                <a:gd name="T8" fmla="*/ 9 w 10"/>
                <a:gd name="T9" fmla="*/ 84 h 92"/>
                <a:gd name="T10" fmla="*/ 9 w 10"/>
                <a:gd name="T11" fmla="*/ 82 h 92"/>
                <a:gd name="T12" fmla="*/ 9 w 10"/>
                <a:gd name="T13" fmla="*/ 80 h 92"/>
                <a:gd name="T14" fmla="*/ 9 w 10"/>
                <a:gd name="T15" fmla="*/ 78 h 92"/>
                <a:gd name="T16" fmla="*/ 8 w 10"/>
                <a:gd name="T17" fmla="*/ 75 h 92"/>
                <a:gd name="T18" fmla="*/ 8 w 10"/>
                <a:gd name="T19" fmla="*/ 73 h 92"/>
                <a:gd name="T20" fmla="*/ 8 w 10"/>
                <a:gd name="T21" fmla="*/ 71 h 92"/>
                <a:gd name="T22" fmla="*/ 8 w 10"/>
                <a:gd name="T23" fmla="*/ 69 h 92"/>
                <a:gd name="T24" fmla="*/ 7 w 10"/>
                <a:gd name="T25" fmla="*/ 67 h 92"/>
                <a:gd name="T26" fmla="*/ 7 w 10"/>
                <a:gd name="T27" fmla="*/ 65 h 92"/>
                <a:gd name="T28" fmla="*/ 7 w 10"/>
                <a:gd name="T29" fmla="*/ 63 h 92"/>
                <a:gd name="T30" fmla="*/ 7 w 10"/>
                <a:gd name="T31" fmla="*/ 61 h 92"/>
                <a:gd name="T32" fmla="*/ 7 w 10"/>
                <a:gd name="T33" fmla="*/ 59 h 92"/>
                <a:gd name="T34" fmla="*/ 6 w 10"/>
                <a:gd name="T35" fmla="*/ 57 h 92"/>
                <a:gd name="T36" fmla="*/ 6 w 10"/>
                <a:gd name="T37" fmla="*/ 55 h 92"/>
                <a:gd name="T38" fmla="*/ 6 w 10"/>
                <a:gd name="T39" fmla="*/ 53 h 92"/>
                <a:gd name="T40" fmla="*/ 6 w 10"/>
                <a:gd name="T41" fmla="*/ 51 h 92"/>
                <a:gd name="T42" fmla="*/ 6 w 10"/>
                <a:gd name="T43" fmla="*/ 49 h 92"/>
                <a:gd name="T44" fmla="*/ 6 w 10"/>
                <a:gd name="T45" fmla="*/ 48 h 92"/>
                <a:gd name="T46" fmla="*/ 5 w 10"/>
                <a:gd name="T47" fmla="*/ 46 h 92"/>
                <a:gd name="T48" fmla="*/ 5 w 10"/>
                <a:gd name="T49" fmla="*/ 44 h 92"/>
                <a:gd name="T50" fmla="*/ 5 w 10"/>
                <a:gd name="T51" fmla="*/ 42 h 92"/>
                <a:gd name="T52" fmla="*/ 5 w 10"/>
                <a:gd name="T53" fmla="*/ 40 h 92"/>
                <a:gd name="T54" fmla="*/ 4 w 10"/>
                <a:gd name="T55" fmla="*/ 38 h 92"/>
                <a:gd name="T56" fmla="*/ 4 w 10"/>
                <a:gd name="T57" fmla="*/ 36 h 92"/>
                <a:gd name="T58" fmla="*/ 4 w 10"/>
                <a:gd name="T59" fmla="*/ 35 h 92"/>
                <a:gd name="T60" fmla="*/ 4 w 10"/>
                <a:gd name="T61" fmla="*/ 33 h 92"/>
                <a:gd name="T62" fmla="*/ 4 w 10"/>
                <a:gd name="T63" fmla="*/ 31 h 92"/>
                <a:gd name="T64" fmla="*/ 3 w 10"/>
                <a:gd name="T65" fmla="*/ 29 h 92"/>
                <a:gd name="T66" fmla="*/ 3 w 10"/>
                <a:gd name="T67" fmla="*/ 28 h 92"/>
                <a:gd name="T68" fmla="*/ 3 w 10"/>
                <a:gd name="T69" fmla="*/ 26 h 92"/>
                <a:gd name="T70" fmla="*/ 3 w 10"/>
                <a:gd name="T71" fmla="*/ 25 h 92"/>
                <a:gd name="T72" fmla="*/ 3 w 10"/>
                <a:gd name="T73" fmla="*/ 23 h 92"/>
                <a:gd name="T74" fmla="*/ 3 w 10"/>
                <a:gd name="T75" fmla="*/ 21 h 92"/>
                <a:gd name="T76" fmla="*/ 2 w 10"/>
                <a:gd name="T77" fmla="*/ 20 h 92"/>
                <a:gd name="T78" fmla="*/ 2 w 10"/>
                <a:gd name="T79" fmla="*/ 18 h 92"/>
                <a:gd name="T80" fmla="*/ 2 w 10"/>
                <a:gd name="T81" fmla="*/ 16 h 92"/>
                <a:gd name="T82" fmla="*/ 2 w 10"/>
                <a:gd name="T83" fmla="*/ 15 h 92"/>
                <a:gd name="T84" fmla="*/ 2 w 10"/>
                <a:gd name="T85" fmla="*/ 13 h 92"/>
                <a:gd name="T86" fmla="*/ 1 w 10"/>
                <a:gd name="T87" fmla="*/ 12 h 92"/>
                <a:gd name="T88" fmla="*/ 1 w 10"/>
                <a:gd name="T89" fmla="*/ 10 h 92"/>
                <a:gd name="T90" fmla="*/ 1 w 10"/>
                <a:gd name="T91" fmla="*/ 9 h 92"/>
                <a:gd name="T92" fmla="*/ 1 w 10"/>
                <a:gd name="T93" fmla="*/ 7 h 92"/>
                <a:gd name="T94" fmla="*/ 0 w 10"/>
                <a:gd name="T95" fmla="*/ 6 h 92"/>
                <a:gd name="T96" fmla="*/ 0 w 10"/>
                <a:gd name="T97" fmla="*/ 5 h 92"/>
                <a:gd name="T98" fmla="*/ 0 w 10"/>
                <a:gd name="T99" fmla="*/ 3 h 92"/>
                <a:gd name="T100" fmla="*/ 0 w 10"/>
                <a:gd name="T101" fmla="*/ 2 h 92"/>
                <a:gd name="T102" fmla="*/ 0 w 10"/>
                <a:gd name="T10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2">
                  <a:moveTo>
                    <a:pt x="10" y="92"/>
                  </a:moveTo>
                  <a:lnTo>
                    <a:pt x="10" y="90"/>
                  </a:lnTo>
                  <a:lnTo>
                    <a:pt x="9" y="88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78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5" name="Freeform 3823"/>
            <p:cNvSpPr>
              <a:spLocks/>
            </p:cNvSpPr>
            <p:nvPr/>
          </p:nvSpPr>
          <p:spPr bwMode="auto">
            <a:xfrm>
              <a:off x="6791790" y="5438349"/>
              <a:ext cx="9843" cy="36418"/>
            </a:xfrm>
            <a:custGeom>
              <a:avLst/>
              <a:gdLst>
                <a:gd name="T0" fmla="*/ 10 w 10"/>
                <a:gd name="T1" fmla="*/ 37 h 37"/>
                <a:gd name="T2" fmla="*/ 10 w 10"/>
                <a:gd name="T3" fmla="*/ 35 h 37"/>
                <a:gd name="T4" fmla="*/ 10 w 10"/>
                <a:gd name="T5" fmla="*/ 34 h 37"/>
                <a:gd name="T6" fmla="*/ 9 w 10"/>
                <a:gd name="T7" fmla="*/ 33 h 37"/>
                <a:gd name="T8" fmla="*/ 9 w 10"/>
                <a:gd name="T9" fmla="*/ 32 h 37"/>
                <a:gd name="T10" fmla="*/ 9 w 10"/>
                <a:gd name="T11" fmla="*/ 30 h 37"/>
                <a:gd name="T12" fmla="*/ 9 w 10"/>
                <a:gd name="T13" fmla="*/ 29 h 37"/>
                <a:gd name="T14" fmla="*/ 9 w 10"/>
                <a:gd name="T15" fmla="*/ 28 h 37"/>
                <a:gd name="T16" fmla="*/ 8 w 10"/>
                <a:gd name="T17" fmla="*/ 27 h 37"/>
                <a:gd name="T18" fmla="*/ 8 w 10"/>
                <a:gd name="T19" fmla="*/ 25 h 37"/>
                <a:gd name="T20" fmla="*/ 8 w 10"/>
                <a:gd name="T21" fmla="*/ 24 h 37"/>
                <a:gd name="T22" fmla="*/ 8 w 10"/>
                <a:gd name="T23" fmla="*/ 23 h 37"/>
                <a:gd name="T24" fmla="*/ 7 w 10"/>
                <a:gd name="T25" fmla="*/ 22 h 37"/>
                <a:gd name="T26" fmla="*/ 7 w 10"/>
                <a:gd name="T27" fmla="*/ 21 h 37"/>
                <a:gd name="T28" fmla="*/ 7 w 10"/>
                <a:gd name="T29" fmla="*/ 20 h 37"/>
                <a:gd name="T30" fmla="*/ 7 w 10"/>
                <a:gd name="T31" fmla="*/ 19 h 37"/>
                <a:gd name="T32" fmla="*/ 7 w 10"/>
                <a:gd name="T33" fmla="*/ 18 h 37"/>
                <a:gd name="T34" fmla="*/ 7 w 10"/>
                <a:gd name="T35" fmla="*/ 17 h 37"/>
                <a:gd name="T36" fmla="*/ 6 w 10"/>
                <a:gd name="T37" fmla="*/ 16 h 37"/>
                <a:gd name="T38" fmla="*/ 6 w 10"/>
                <a:gd name="T39" fmla="*/ 15 h 37"/>
                <a:gd name="T40" fmla="*/ 6 w 10"/>
                <a:gd name="T41" fmla="*/ 14 h 37"/>
                <a:gd name="T42" fmla="*/ 6 w 10"/>
                <a:gd name="T43" fmla="*/ 14 h 37"/>
                <a:gd name="T44" fmla="*/ 6 w 10"/>
                <a:gd name="T45" fmla="*/ 12 h 37"/>
                <a:gd name="T46" fmla="*/ 5 w 10"/>
                <a:gd name="T47" fmla="*/ 12 h 37"/>
                <a:gd name="T48" fmla="*/ 5 w 10"/>
                <a:gd name="T49" fmla="*/ 11 h 37"/>
                <a:gd name="T50" fmla="*/ 5 w 10"/>
                <a:gd name="T51" fmla="*/ 10 h 37"/>
                <a:gd name="T52" fmla="*/ 5 w 10"/>
                <a:gd name="T53" fmla="*/ 9 h 37"/>
                <a:gd name="T54" fmla="*/ 4 w 10"/>
                <a:gd name="T55" fmla="*/ 9 h 37"/>
                <a:gd name="T56" fmla="*/ 4 w 10"/>
                <a:gd name="T57" fmla="*/ 8 h 37"/>
                <a:gd name="T58" fmla="*/ 4 w 10"/>
                <a:gd name="T59" fmla="*/ 7 h 37"/>
                <a:gd name="T60" fmla="*/ 4 w 10"/>
                <a:gd name="T61" fmla="*/ 7 h 37"/>
                <a:gd name="T62" fmla="*/ 4 w 10"/>
                <a:gd name="T63" fmla="*/ 6 h 37"/>
                <a:gd name="T64" fmla="*/ 4 w 10"/>
                <a:gd name="T65" fmla="*/ 5 h 37"/>
                <a:gd name="T66" fmla="*/ 3 w 10"/>
                <a:gd name="T67" fmla="*/ 5 h 37"/>
                <a:gd name="T68" fmla="*/ 3 w 10"/>
                <a:gd name="T69" fmla="*/ 4 h 37"/>
                <a:gd name="T70" fmla="*/ 3 w 10"/>
                <a:gd name="T71" fmla="*/ 4 h 37"/>
                <a:gd name="T72" fmla="*/ 3 w 10"/>
                <a:gd name="T73" fmla="*/ 3 h 37"/>
                <a:gd name="T74" fmla="*/ 3 w 10"/>
                <a:gd name="T75" fmla="*/ 3 h 37"/>
                <a:gd name="T76" fmla="*/ 2 w 10"/>
                <a:gd name="T77" fmla="*/ 3 h 37"/>
                <a:gd name="T78" fmla="*/ 2 w 10"/>
                <a:gd name="T79" fmla="*/ 2 h 37"/>
                <a:gd name="T80" fmla="*/ 2 w 10"/>
                <a:gd name="T81" fmla="*/ 2 h 37"/>
                <a:gd name="T82" fmla="*/ 2 w 10"/>
                <a:gd name="T83" fmla="*/ 1 h 37"/>
                <a:gd name="T84" fmla="*/ 2 w 10"/>
                <a:gd name="T85" fmla="*/ 1 h 37"/>
                <a:gd name="T86" fmla="*/ 1 w 10"/>
                <a:gd name="T87" fmla="*/ 1 h 37"/>
                <a:gd name="T88" fmla="*/ 1 w 10"/>
                <a:gd name="T89" fmla="*/ 1 h 37"/>
                <a:gd name="T90" fmla="*/ 1 w 10"/>
                <a:gd name="T91" fmla="*/ 0 h 37"/>
                <a:gd name="T92" fmla="*/ 1 w 10"/>
                <a:gd name="T93" fmla="*/ 0 h 37"/>
                <a:gd name="T94" fmla="*/ 0 w 10"/>
                <a:gd name="T95" fmla="*/ 0 h 37"/>
                <a:gd name="T96" fmla="*/ 0 w 10"/>
                <a:gd name="T97" fmla="*/ 0 h 37"/>
                <a:gd name="T98" fmla="*/ 0 w 10"/>
                <a:gd name="T99" fmla="*/ 0 h 37"/>
                <a:gd name="T100" fmla="*/ 0 w 10"/>
                <a:gd name="T101" fmla="*/ 0 h 37"/>
                <a:gd name="T102" fmla="*/ 0 w 10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7">
                  <a:moveTo>
                    <a:pt x="10" y="37"/>
                  </a:moveTo>
                  <a:lnTo>
                    <a:pt x="10" y="35"/>
                  </a:lnTo>
                  <a:lnTo>
                    <a:pt x="10" y="34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6" name="Freeform 3824"/>
            <p:cNvSpPr>
              <a:spLocks/>
            </p:cNvSpPr>
            <p:nvPr/>
          </p:nvSpPr>
          <p:spPr bwMode="auto">
            <a:xfrm>
              <a:off x="6781947" y="5437365"/>
              <a:ext cx="9843" cy="34449"/>
            </a:xfrm>
            <a:custGeom>
              <a:avLst/>
              <a:gdLst>
                <a:gd name="T0" fmla="*/ 10 w 10"/>
                <a:gd name="T1" fmla="*/ 1 h 35"/>
                <a:gd name="T2" fmla="*/ 10 w 10"/>
                <a:gd name="T3" fmla="*/ 1 h 35"/>
                <a:gd name="T4" fmla="*/ 10 w 10"/>
                <a:gd name="T5" fmla="*/ 0 h 35"/>
                <a:gd name="T6" fmla="*/ 9 w 10"/>
                <a:gd name="T7" fmla="*/ 0 h 35"/>
                <a:gd name="T8" fmla="*/ 9 w 10"/>
                <a:gd name="T9" fmla="*/ 1 h 35"/>
                <a:gd name="T10" fmla="*/ 9 w 10"/>
                <a:gd name="T11" fmla="*/ 1 h 35"/>
                <a:gd name="T12" fmla="*/ 9 w 10"/>
                <a:gd name="T13" fmla="*/ 1 h 35"/>
                <a:gd name="T14" fmla="*/ 9 w 10"/>
                <a:gd name="T15" fmla="*/ 1 h 35"/>
                <a:gd name="T16" fmla="*/ 8 w 10"/>
                <a:gd name="T17" fmla="*/ 1 h 35"/>
                <a:gd name="T18" fmla="*/ 8 w 10"/>
                <a:gd name="T19" fmla="*/ 1 h 35"/>
                <a:gd name="T20" fmla="*/ 8 w 10"/>
                <a:gd name="T21" fmla="*/ 1 h 35"/>
                <a:gd name="T22" fmla="*/ 8 w 10"/>
                <a:gd name="T23" fmla="*/ 2 h 35"/>
                <a:gd name="T24" fmla="*/ 7 w 10"/>
                <a:gd name="T25" fmla="*/ 2 h 35"/>
                <a:gd name="T26" fmla="*/ 7 w 10"/>
                <a:gd name="T27" fmla="*/ 2 h 35"/>
                <a:gd name="T28" fmla="*/ 7 w 10"/>
                <a:gd name="T29" fmla="*/ 2 h 35"/>
                <a:gd name="T30" fmla="*/ 7 w 10"/>
                <a:gd name="T31" fmla="*/ 3 h 35"/>
                <a:gd name="T32" fmla="*/ 7 w 10"/>
                <a:gd name="T33" fmla="*/ 3 h 35"/>
                <a:gd name="T34" fmla="*/ 7 w 10"/>
                <a:gd name="T35" fmla="*/ 4 h 35"/>
                <a:gd name="T36" fmla="*/ 6 w 10"/>
                <a:gd name="T37" fmla="*/ 4 h 35"/>
                <a:gd name="T38" fmla="*/ 6 w 10"/>
                <a:gd name="T39" fmla="*/ 4 h 35"/>
                <a:gd name="T40" fmla="*/ 6 w 10"/>
                <a:gd name="T41" fmla="*/ 5 h 35"/>
                <a:gd name="T42" fmla="*/ 6 w 10"/>
                <a:gd name="T43" fmla="*/ 6 h 35"/>
                <a:gd name="T44" fmla="*/ 6 w 10"/>
                <a:gd name="T45" fmla="*/ 6 h 35"/>
                <a:gd name="T46" fmla="*/ 5 w 10"/>
                <a:gd name="T47" fmla="*/ 7 h 35"/>
                <a:gd name="T48" fmla="*/ 5 w 10"/>
                <a:gd name="T49" fmla="*/ 7 h 35"/>
                <a:gd name="T50" fmla="*/ 5 w 10"/>
                <a:gd name="T51" fmla="*/ 8 h 35"/>
                <a:gd name="T52" fmla="*/ 5 w 10"/>
                <a:gd name="T53" fmla="*/ 9 h 35"/>
                <a:gd name="T54" fmla="*/ 4 w 10"/>
                <a:gd name="T55" fmla="*/ 9 h 35"/>
                <a:gd name="T56" fmla="*/ 4 w 10"/>
                <a:gd name="T57" fmla="*/ 10 h 35"/>
                <a:gd name="T58" fmla="*/ 4 w 10"/>
                <a:gd name="T59" fmla="*/ 11 h 35"/>
                <a:gd name="T60" fmla="*/ 4 w 10"/>
                <a:gd name="T61" fmla="*/ 12 h 35"/>
                <a:gd name="T62" fmla="*/ 4 w 10"/>
                <a:gd name="T63" fmla="*/ 12 h 35"/>
                <a:gd name="T64" fmla="*/ 4 w 10"/>
                <a:gd name="T65" fmla="*/ 13 h 35"/>
                <a:gd name="T66" fmla="*/ 3 w 10"/>
                <a:gd name="T67" fmla="*/ 14 h 35"/>
                <a:gd name="T68" fmla="*/ 3 w 10"/>
                <a:gd name="T69" fmla="*/ 15 h 35"/>
                <a:gd name="T70" fmla="*/ 3 w 10"/>
                <a:gd name="T71" fmla="*/ 16 h 35"/>
                <a:gd name="T72" fmla="*/ 3 w 10"/>
                <a:gd name="T73" fmla="*/ 17 h 35"/>
                <a:gd name="T74" fmla="*/ 3 w 10"/>
                <a:gd name="T75" fmla="*/ 18 h 35"/>
                <a:gd name="T76" fmla="*/ 2 w 10"/>
                <a:gd name="T77" fmla="*/ 19 h 35"/>
                <a:gd name="T78" fmla="*/ 2 w 10"/>
                <a:gd name="T79" fmla="*/ 20 h 35"/>
                <a:gd name="T80" fmla="*/ 2 w 10"/>
                <a:gd name="T81" fmla="*/ 21 h 35"/>
                <a:gd name="T82" fmla="*/ 2 w 10"/>
                <a:gd name="T83" fmla="*/ 22 h 35"/>
                <a:gd name="T84" fmla="*/ 1 w 10"/>
                <a:gd name="T85" fmla="*/ 23 h 35"/>
                <a:gd name="T86" fmla="*/ 1 w 10"/>
                <a:gd name="T87" fmla="*/ 24 h 35"/>
                <a:gd name="T88" fmla="*/ 1 w 10"/>
                <a:gd name="T89" fmla="*/ 25 h 35"/>
                <a:gd name="T90" fmla="*/ 1 w 10"/>
                <a:gd name="T91" fmla="*/ 27 h 35"/>
                <a:gd name="T92" fmla="*/ 1 w 10"/>
                <a:gd name="T93" fmla="*/ 28 h 35"/>
                <a:gd name="T94" fmla="*/ 1 w 10"/>
                <a:gd name="T95" fmla="*/ 29 h 35"/>
                <a:gd name="T96" fmla="*/ 0 w 10"/>
                <a:gd name="T97" fmla="*/ 30 h 35"/>
                <a:gd name="T98" fmla="*/ 0 w 10"/>
                <a:gd name="T99" fmla="*/ 32 h 35"/>
                <a:gd name="T100" fmla="*/ 0 w 10"/>
                <a:gd name="T101" fmla="*/ 33 h 35"/>
                <a:gd name="T102" fmla="*/ 0 w 10"/>
                <a:gd name="T10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5">
                  <a:moveTo>
                    <a:pt x="10" y="1"/>
                  </a:move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7" name="Freeform 3825"/>
            <p:cNvSpPr>
              <a:spLocks/>
            </p:cNvSpPr>
            <p:nvPr/>
          </p:nvSpPr>
          <p:spPr bwMode="auto">
            <a:xfrm>
              <a:off x="6772105" y="5469845"/>
              <a:ext cx="9843" cy="99410"/>
            </a:xfrm>
            <a:custGeom>
              <a:avLst/>
              <a:gdLst>
                <a:gd name="T0" fmla="*/ 10 w 10"/>
                <a:gd name="T1" fmla="*/ 0 h 101"/>
                <a:gd name="T2" fmla="*/ 10 w 10"/>
                <a:gd name="T3" fmla="*/ 2 h 101"/>
                <a:gd name="T4" fmla="*/ 10 w 10"/>
                <a:gd name="T5" fmla="*/ 3 h 101"/>
                <a:gd name="T6" fmla="*/ 9 w 10"/>
                <a:gd name="T7" fmla="*/ 4 h 101"/>
                <a:gd name="T8" fmla="*/ 9 w 10"/>
                <a:gd name="T9" fmla="*/ 6 h 101"/>
                <a:gd name="T10" fmla="*/ 9 w 10"/>
                <a:gd name="T11" fmla="*/ 7 h 101"/>
                <a:gd name="T12" fmla="*/ 9 w 10"/>
                <a:gd name="T13" fmla="*/ 9 h 101"/>
                <a:gd name="T14" fmla="*/ 9 w 10"/>
                <a:gd name="T15" fmla="*/ 10 h 101"/>
                <a:gd name="T16" fmla="*/ 8 w 10"/>
                <a:gd name="T17" fmla="*/ 12 h 101"/>
                <a:gd name="T18" fmla="*/ 8 w 10"/>
                <a:gd name="T19" fmla="*/ 13 h 101"/>
                <a:gd name="T20" fmla="*/ 8 w 10"/>
                <a:gd name="T21" fmla="*/ 15 h 101"/>
                <a:gd name="T22" fmla="*/ 8 w 10"/>
                <a:gd name="T23" fmla="*/ 17 h 101"/>
                <a:gd name="T24" fmla="*/ 8 w 10"/>
                <a:gd name="T25" fmla="*/ 18 h 101"/>
                <a:gd name="T26" fmla="*/ 7 w 10"/>
                <a:gd name="T27" fmla="*/ 20 h 101"/>
                <a:gd name="T28" fmla="*/ 7 w 10"/>
                <a:gd name="T29" fmla="*/ 22 h 101"/>
                <a:gd name="T30" fmla="*/ 7 w 10"/>
                <a:gd name="T31" fmla="*/ 23 h 101"/>
                <a:gd name="T32" fmla="*/ 7 w 10"/>
                <a:gd name="T33" fmla="*/ 25 h 101"/>
                <a:gd name="T34" fmla="*/ 7 w 10"/>
                <a:gd name="T35" fmla="*/ 27 h 101"/>
                <a:gd name="T36" fmla="*/ 6 w 10"/>
                <a:gd name="T37" fmla="*/ 29 h 101"/>
                <a:gd name="T38" fmla="*/ 6 w 10"/>
                <a:gd name="T39" fmla="*/ 31 h 101"/>
                <a:gd name="T40" fmla="*/ 6 w 10"/>
                <a:gd name="T41" fmla="*/ 33 h 101"/>
                <a:gd name="T42" fmla="*/ 6 w 10"/>
                <a:gd name="T43" fmla="*/ 35 h 101"/>
                <a:gd name="T44" fmla="*/ 6 w 10"/>
                <a:gd name="T45" fmla="*/ 36 h 101"/>
                <a:gd name="T46" fmla="*/ 5 w 10"/>
                <a:gd name="T47" fmla="*/ 38 h 101"/>
                <a:gd name="T48" fmla="*/ 5 w 10"/>
                <a:gd name="T49" fmla="*/ 40 h 101"/>
                <a:gd name="T50" fmla="*/ 5 w 10"/>
                <a:gd name="T51" fmla="*/ 42 h 101"/>
                <a:gd name="T52" fmla="*/ 5 w 10"/>
                <a:gd name="T53" fmla="*/ 44 h 101"/>
                <a:gd name="T54" fmla="*/ 4 w 10"/>
                <a:gd name="T55" fmla="*/ 46 h 101"/>
                <a:gd name="T56" fmla="*/ 4 w 10"/>
                <a:gd name="T57" fmla="*/ 48 h 101"/>
                <a:gd name="T58" fmla="*/ 4 w 10"/>
                <a:gd name="T59" fmla="*/ 51 h 101"/>
                <a:gd name="T60" fmla="*/ 4 w 10"/>
                <a:gd name="T61" fmla="*/ 52 h 101"/>
                <a:gd name="T62" fmla="*/ 4 w 10"/>
                <a:gd name="T63" fmla="*/ 55 h 101"/>
                <a:gd name="T64" fmla="*/ 4 w 10"/>
                <a:gd name="T65" fmla="*/ 57 h 101"/>
                <a:gd name="T66" fmla="*/ 3 w 10"/>
                <a:gd name="T67" fmla="*/ 59 h 101"/>
                <a:gd name="T68" fmla="*/ 3 w 10"/>
                <a:gd name="T69" fmla="*/ 61 h 101"/>
                <a:gd name="T70" fmla="*/ 3 w 10"/>
                <a:gd name="T71" fmla="*/ 63 h 101"/>
                <a:gd name="T72" fmla="*/ 3 w 10"/>
                <a:gd name="T73" fmla="*/ 66 h 101"/>
                <a:gd name="T74" fmla="*/ 3 w 10"/>
                <a:gd name="T75" fmla="*/ 68 h 101"/>
                <a:gd name="T76" fmla="*/ 2 w 10"/>
                <a:gd name="T77" fmla="*/ 70 h 101"/>
                <a:gd name="T78" fmla="*/ 2 w 10"/>
                <a:gd name="T79" fmla="*/ 72 h 101"/>
                <a:gd name="T80" fmla="*/ 2 w 10"/>
                <a:gd name="T81" fmla="*/ 75 h 101"/>
                <a:gd name="T82" fmla="*/ 2 w 10"/>
                <a:gd name="T83" fmla="*/ 77 h 101"/>
                <a:gd name="T84" fmla="*/ 1 w 10"/>
                <a:gd name="T85" fmla="*/ 80 h 101"/>
                <a:gd name="T86" fmla="*/ 1 w 10"/>
                <a:gd name="T87" fmla="*/ 82 h 101"/>
                <a:gd name="T88" fmla="*/ 1 w 10"/>
                <a:gd name="T89" fmla="*/ 84 h 101"/>
                <a:gd name="T90" fmla="*/ 1 w 10"/>
                <a:gd name="T91" fmla="*/ 87 h 101"/>
                <a:gd name="T92" fmla="*/ 1 w 10"/>
                <a:gd name="T93" fmla="*/ 89 h 101"/>
                <a:gd name="T94" fmla="*/ 1 w 10"/>
                <a:gd name="T95" fmla="*/ 91 h 101"/>
                <a:gd name="T96" fmla="*/ 0 w 10"/>
                <a:gd name="T97" fmla="*/ 94 h 101"/>
                <a:gd name="T98" fmla="*/ 0 w 10"/>
                <a:gd name="T99" fmla="*/ 96 h 101"/>
                <a:gd name="T100" fmla="*/ 0 w 10"/>
                <a:gd name="T101" fmla="*/ 99 h 101"/>
                <a:gd name="T102" fmla="*/ 0 w 10"/>
                <a:gd name="T10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1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6" y="36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51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0" y="10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8" name="Freeform 3826"/>
            <p:cNvSpPr>
              <a:spLocks/>
            </p:cNvSpPr>
            <p:nvPr/>
          </p:nvSpPr>
          <p:spPr bwMode="auto">
            <a:xfrm>
              <a:off x="6762262" y="5567286"/>
              <a:ext cx="9843" cy="143700"/>
            </a:xfrm>
            <a:custGeom>
              <a:avLst/>
              <a:gdLst>
                <a:gd name="T0" fmla="*/ 10 w 10"/>
                <a:gd name="T1" fmla="*/ 0 h 146"/>
                <a:gd name="T2" fmla="*/ 10 w 10"/>
                <a:gd name="T3" fmla="*/ 2 h 146"/>
                <a:gd name="T4" fmla="*/ 10 w 10"/>
                <a:gd name="T5" fmla="*/ 5 h 146"/>
                <a:gd name="T6" fmla="*/ 9 w 10"/>
                <a:gd name="T7" fmla="*/ 8 h 146"/>
                <a:gd name="T8" fmla="*/ 9 w 10"/>
                <a:gd name="T9" fmla="*/ 10 h 146"/>
                <a:gd name="T10" fmla="*/ 9 w 10"/>
                <a:gd name="T11" fmla="*/ 13 h 146"/>
                <a:gd name="T12" fmla="*/ 9 w 10"/>
                <a:gd name="T13" fmla="*/ 15 h 146"/>
                <a:gd name="T14" fmla="*/ 9 w 10"/>
                <a:gd name="T15" fmla="*/ 18 h 146"/>
                <a:gd name="T16" fmla="*/ 9 w 10"/>
                <a:gd name="T17" fmla="*/ 21 h 146"/>
                <a:gd name="T18" fmla="*/ 8 w 10"/>
                <a:gd name="T19" fmla="*/ 23 h 146"/>
                <a:gd name="T20" fmla="*/ 8 w 10"/>
                <a:gd name="T21" fmla="*/ 26 h 146"/>
                <a:gd name="T22" fmla="*/ 8 w 10"/>
                <a:gd name="T23" fmla="*/ 29 h 146"/>
                <a:gd name="T24" fmla="*/ 8 w 10"/>
                <a:gd name="T25" fmla="*/ 31 h 146"/>
                <a:gd name="T26" fmla="*/ 7 w 10"/>
                <a:gd name="T27" fmla="*/ 34 h 146"/>
                <a:gd name="T28" fmla="*/ 7 w 10"/>
                <a:gd name="T29" fmla="*/ 37 h 146"/>
                <a:gd name="T30" fmla="*/ 7 w 10"/>
                <a:gd name="T31" fmla="*/ 40 h 146"/>
                <a:gd name="T32" fmla="*/ 7 w 10"/>
                <a:gd name="T33" fmla="*/ 42 h 146"/>
                <a:gd name="T34" fmla="*/ 7 w 10"/>
                <a:gd name="T35" fmla="*/ 45 h 146"/>
                <a:gd name="T36" fmla="*/ 6 w 10"/>
                <a:gd name="T37" fmla="*/ 48 h 146"/>
                <a:gd name="T38" fmla="*/ 6 w 10"/>
                <a:gd name="T39" fmla="*/ 51 h 146"/>
                <a:gd name="T40" fmla="*/ 6 w 10"/>
                <a:gd name="T41" fmla="*/ 53 h 146"/>
                <a:gd name="T42" fmla="*/ 6 w 10"/>
                <a:gd name="T43" fmla="*/ 56 h 146"/>
                <a:gd name="T44" fmla="*/ 6 w 10"/>
                <a:gd name="T45" fmla="*/ 59 h 146"/>
                <a:gd name="T46" fmla="*/ 6 w 10"/>
                <a:gd name="T47" fmla="*/ 62 h 146"/>
                <a:gd name="T48" fmla="*/ 5 w 10"/>
                <a:gd name="T49" fmla="*/ 65 h 146"/>
                <a:gd name="T50" fmla="*/ 5 w 10"/>
                <a:gd name="T51" fmla="*/ 68 h 146"/>
                <a:gd name="T52" fmla="*/ 5 w 10"/>
                <a:gd name="T53" fmla="*/ 71 h 146"/>
                <a:gd name="T54" fmla="*/ 5 w 10"/>
                <a:gd name="T55" fmla="*/ 74 h 146"/>
                <a:gd name="T56" fmla="*/ 4 w 10"/>
                <a:gd name="T57" fmla="*/ 76 h 146"/>
                <a:gd name="T58" fmla="*/ 4 w 10"/>
                <a:gd name="T59" fmla="*/ 79 h 146"/>
                <a:gd name="T60" fmla="*/ 4 w 10"/>
                <a:gd name="T61" fmla="*/ 82 h 146"/>
                <a:gd name="T62" fmla="*/ 4 w 10"/>
                <a:gd name="T63" fmla="*/ 85 h 146"/>
                <a:gd name="T64" fmla="*/ 4 w 10"/>
                <a:gd name="T65" fmla="*/ 88 h 146"/>
                <a:gd name="T66" fmla="*/ 3 w 10"/>
                <a:gd name="T67" fmla="*/ 91 h 146"/>
                <a:gd name="T68" fmla="*/ 3 w 10"/>
                <a:gd name="T69" fmla="*/ 94 h 146"/>
                <a:gd name="T70" fmla="*/ 3 w 10"/>
                <a:gd name="T71" fmla="*/ 97 h 146"/>
                <a:gd name="T72" fmla="*/ 3 w 10"/>
                <a:gd name="T73" fmla="*/ 100 h 146"/>
                <a:gd name="T74" fmla="*/ 3 w 10"/>
                <a:gd name="T75" fmla="*/ 103 h 146"/>
                <a:gd name="T76" fmla="*/ 3 w 10"/>
                <a:gd name="T77" fmla="*/ 106 h 146"/>
                <a:gd name="T78" fmla="*/ 2 w 10"/>
                <a:gd name="T79" fmla="*/ 109 h 146"/>
                <a:gd name="T80" fmla="*/ 2 w 10"/>
                <a:gd name="T81" fmla="*/ 112 h 146"/>
                <a:gd name="T82" fmla="*/ 2 w 10"/>
                <a:gd name="T83" fmla="*/ 115 h 146"/>
                <a:gd name="T84" fmla="*/ 2 w 10"/>
                <a:gd name="T85" fmla="*/ 118 h 146"/>
                <a:gd name="T86" fmla="*/ 1 w 10"/>
                <a:gd name="T87" fmla="*/ 121 h 146"/>
                <a:gd name="T88" fmla="*/ 1 w 10"/>
                <a:gd name="T89" fmla="*/ 124 h 146"/>
                <a:gd name="T90" fmla="*/ 1 w 10"/>
                <a:gd name="T91" fmla="*/ 128 h 146"/>
                <a:gd name="T92" fmla="*/ 1 w 10"/>
                <a:gd name="T93" fmla="*/ 131 h 146"/>
                <a:gd name="T94" fmla="*/ 1 w 10"/>
                <a:gd name="T95" fmla="*/ 133 h 146"/>
                <a:gd name="T96" fmla="*/ 0 w 10"/>
                <a:gd name="T97" fmla="*/ 137 h 146"/>
                <a:gd name="T98" fmla="*/ 0 w 10"/>
                <a:gd name="T99" fmla="*/ 140 h 146"/>
                <a:gd name="T100" fmla="*/ 0 w 10"/>
                <a:gd name="T101" fmla="*/ 143 h 146"/>
                <a:gd name="T102" fmla="*/ 0 w 10"/>
                <a:gd name="T103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6">
                  <a:moveTo>
                    <a:pt x="10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5"/>
                  </a:lnTo>
                  <a:lnTo>
                    <a:pt x="6" y="48"/>
                  </a:lnTo>
                  <a:lnTo>
                    <a:pt x="6" y="51"/>
                  </a:lnTo>
                  <a:lnTo>
                    <a:pt x="6" y="53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5" y="74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4" y="82"/>
                  </a:lnTo>
                  <a:lnTo>
                    <a:pt x="4" y="85"/>
                  </a:lnTo>
                  <a:lnTo>
                    <a:pt x="4" y="88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7"/>
                  </a:lnTo>
                  <a:lnTo>
                    <a:pt x="3" y="100"/>
                  </a:lnTo>
                  <a:lnTo>
                    <a:pt x="3" y="103"/>
                  </a:lnTo>
                  <a:lnTo>
                    <a:pt x="3" y="106"/>
                  </a:lnTo>
                  <a:lnTo>
                    <a:pt x="2" y="109"/>
                  </a:lnTo>
                  <a:lnTo>
                    <a:pt x="2" y="112"/>
                  </a:lnTo>
                  <a:lnTo>
                    <a:pt x="2" y="115"/>
                  </a:lnTo>
                  <a:lnTo>
                    <a:pt x="2" y="118"/>
                  </a:lnTo>
                  <a:lnTo>
                    <a:pt x="1" y="121"/>
                  </a:lnTo>
                  <a:lnTo>
                    <a:pt x="1" y="124"/>
                  </a:lnTo>
                  <a:lnTo>
                    <a:pt x="1" y="128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19" name="Freeform 3827"/>
            <p:cNvSpPr>
              <a:spLocks/>
            </p:cNvSpPr>
            <p:nvPr/>
          </p:nvSpPr>
          <p:spPr bwMode="auto">
            <a:xfrm>
              <a:off x="6752420" y="5708034"/>
              <a:ext cx="9843" cy="157480"/>
            </a:xfrm>
            <a:custGeom>
              <a:avLst/>
              <a:gdLst>
                <a:gd name="T0" fmla="*/ 10 w 10"/>
                <a:gd name="T1" fmla="*/ 0 h 160"/>
                <a:gd name="T2" fmla="*/ 10 w 10"/>
                <a:gd name="T3" fmla="*/ 3 h 160"/>
                <a:gd name="T4" fmla="*/ 10 w 10"/>
                <a:gd name="T5" fmla="*/ 6 h 160"/>
                <a:gd name="T6" fmla="*/ 9 w 10"/>
                <a:gd name="T7" fmla="*/ 9 h 160"/>
                <a:gd name="T8" fmla="*/ 9 w 10"/>
                <a:gd name="T9" fmla="*/ 12 h 160"/>
                <a:gd name="T10" fmla="*/ 9 w 10"/>
                <a:gd name="T11" fmla="*/ 15 h 160"/>
                <a:gd name="T12" fmla="*/ 9 w 10"/>
                <a:gd name="T13" fmla="*/ 19 h 160"/>
                <a:gd name="T14" fmla="*/ 9 w 10"/>
                <a:gd name="T15" fmla="*/ 22 h 160"/>
                <a:gd name="T16" fmla="*/ 9 w 10"/>
                <a:gd name="T17" fmla="*/ 25 h 160"/>
                <a:gd name="T18" fmla="*/ 8 w 10"/>
                <a:gd name="T19" fmla="*/ 28 h 160"/>
                <a:gd name="T20" fmla="*/ 8 w 10"/>
                <a:gd name="T21" fmla="*/ 31 h 160"/>
                <a:gd name="T22" fmla="*/ 8 w 10"/>
                <a:gd name="T23" fmla="*/ 34 h 160"/>
                <a:gd name="T24" fmla="*/ 8 w 10"/>
                <a:gd name="T25" fmla="*/ 37 h 160"/>
                <a:gd name="T26" fmla="*/ 7 w 10"/>
                <a:gd name="T27" fmla="*/ 41 h 160"/>
                <a:gd name="T28" fmla="*/ 7 w 10"/>
                <a:gd name="T29" fmla="*/ 44 h 160"/>
                <a:gd name="T30" fmla="*/ 7 w 10"/>
                <a:gd name="T31" fmla="*/ 47 h 160"/>
                <a:gd name="T32" fmla="*/ 7 w 10"/>
                <a:gd name="T33" fmla="*/ 50 h 160"/>
                <a:gd name="T34" fmla="*/ 7 w 10"/>
                <a:gd name="T35" fmla="*/ 53 h 160"/>
                <a:gd name="T36" fmla="*/ 6 w 10"/>
                <a:gd name="T37" fmla="*/ 56 h 160"/>
                <a:gd name="T38" fmla="*/ 6 w 10"/>
                <a:gd name="T39" fmla="*/ 60 h 160"/>
                <a:gd name="T40" fmla="*/ 6 w 10"/>
                <a:gd name="T41" fmla="*/ 63 h 160"/>
                <a:gd name="T42" fmla="*/ 6 w 10"/>
                <a:gd name="T43" fmla="*/ 66 h 160"/>
                <a:gd name="T44" fmla="*/ 6 w 10"/>
                <a:gd name="T45" fmla="*/ 69 h 160"/>
                <a:gd name="T46" fmla="*/ 6 w 10"/>
                <a:gd name="T47" fmla="*/ 72 h 160"/>
                <a:gd name="T48" fmla="*/ 5 w 10"/>
                <a:gd name="T49" fmla="*/ 75 h 160"/>
                <a:gd name="T50" fmla="*/ 5 w 10"/>
                <a:gd name="T51" fmla="*/ 78 h 160"/>
                <a:gd name="T52" fmla="*/ 5 w 10"/>
                <a:gd name="T53" fmla="*/ 82 h 160"/>
                <a:gd name="T54" fmla="*/ 5 w 10"/>
                <a:gd name="T55" fmla="*/ 85 h 160"/>
                <a:gd name="T56" fmla="*/ 4 w 10"/>
                <a:gd name="T57" fmla="*/ 88 h 160"/>
                <a:gd name="T58" fmla="*/ 4 w 10"/>
                <a:gd name="T59" fmla="*/ 91 h 160"/>
                <a:gd name="T60" fmla="*/ 4 w 10"/>
                <a:gd name="T61" fmla="*/ 94 h 160"/>
                <a:gd name="T62" fmla="*/ 4 w 10"/>
                <a:gd name="T63" fmla="*/ 97 h 160"/>
                <a:gd name="T64" fmla="*/ 4 w 10"/>
                <a:gd name="T65" fmla="*/ 101 h 160"/>
                <a:gd name="T66" fmla="*/ 3 w 10"/>
                <a:gd name="T67" fmla="*/ 104 h 160"/>
                <a:gd name="T68" fmla="*/ 3 w 10"/>
                <a:gd name="T69" fmla="*/ 107 h 160"/>
                <a:gd name="T70" fmla="*/ 3 w 10"/>
                <a:gd name="T71" fmla="*/ 110 h 160"/>
                <a:gd name="T72" fmla="*/ 3 w 10"/>
                <a:gd name="T73" fmla="*/ 113 h 160"/>
                <a:gd name="T74" fmla="*/ 3 w 10"/>
                <a:gd name="T75" fmla="*/ 116 h 160"/>
                <a:gd name="T76" fmla="*/ 3 w 10"/>
                <a:gd name="T77" fmla="*/ 119 h 160"/>
                <a:gd name="T78" fmla="*/ 2 w 10"/>
                <a:gd name="T79" fmla="*/ 123 h 160"/>
                <a:gd name="T80" fmla="*/ 2 w 10"/>
                <a:gd name="T81" fmla="*/ 126 h 160"/>
                <a:gd name="T82" fmla="*/ 2 w 10"/>
                <a:gd name="T83" fmla="*/ 129 h 160"/>
                <a:gd name="T84" fmla="*/ 2 w 10"/>
                <a:gd name="T85" fmla="*/ 132 h 160"/>
                <a:gd name="T86" fmla="*/ 1 w 10"/>
                <a:gd name="T87" fmla="*/ 135 h 160"/>
                <a:gd name="T88" fmla="*/ 1 w 10"/>
                <a:gd name="T89" fmla="*/ 138 h 160"/>
                <a:gd name="T90" fmla="*/ 1 w 10"/>
                <a:gd name="T91" fmla="*/ 141 h 160"/>
                <a:gd name="T92" fmla="*/ 1 w 10"/>
                <a:gd name="T93" fmla="*/ 145 h 160"/>
                <a:gd name="T94" fmla="*/ 1 w 10"/>
                <a:gd name="T95" fmla="*/ 148 h 160"/>
                <a:gd name="T96" fmla="*/ 0 w 10"/>
                <a:gd name="T97" fmla="*/ 151 h 160"/>
                <a:gd name="T98" fmla="*/ 0 w 10"/>
                <a:gd name="T99" fmla="*/ 154 h 160"/>
                <a:gd name="T100" fmla="*/ 0 w 10"/>
                <a:gd name="T101" fmla="*/ 157 h 160"/>
                <a:gd name="T102" fmla="*/ 0 w 10"/>
                <a:gd name="T10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0">
                  <a:moveTo>
                    <a:pt x="10" y="0"/>
                  </a:moveTo>
                  <a:lnTo>
                    <a:pt x="10" y="3"/>
                  </a:lnTo>
                  <a:lnTo>
                    <a:pt x="10" y="6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7" y="41"/>
                  </a:lnTo>
                  <a:lnTo>
                    <a:pt x="7" y="44"/>
                  </a:lnTo>
                  <a:lnTo>
                    <a:pt x="7" y="47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6" y="56"/>
                  </a:lnTo>
                  <a:lnTo>
                    <a:pt x="6" y="60"/>
                  </a:lnTo>
                  <a:lnTo>
                    <a:pt x="6" y="63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4" y="94"/>
                  </a:lnTo>
                  <a:lnTo>
                    <a:pt x="4" y="97"/>
                  </a:lnTo>
                  <a:lnTo>
                    <a:pt x="4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3" y="116"/>
                  </a:lnTo>
                  <a:lnTo>
                    <a:pt x="3" y="119"/>
                  </a:lnTo>
                  <a:lnTo>
                    <a:pt x="2" y="123"/>
                  </a:lnTo>
                  <a:lnTo>
                    <a:pt x="2" y="126"/>
                  </a:lnTo>
                  <a:lnTo>
                    <a:pt x="2" y="129"/>
                  </a:lnTo>
                  <a:lnTo>
                    <a:pt x="2" y="132"/>
                  </a:lnTo>
                  <a:lnTo>
                    <a:pt x="1" y="135"/>
                  </a:lnTo>
                  <a:lnTo>
                    <a:pt x="1" y="138"/>
                  </a:lnTo>
                  <a:lnTo>
                    <a:pt x="1" y="141"/>
                  </a:lnTo>
                  <a:lnTo>
                    <a:pt x="1" y="145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0" name="Freeform 3828"/>
            <p:cNvSpPr>
              <a:spLocks/>
            </p:cNvSpPr>
            <p:nvPr/>
          </p:nvSpPr>
          <p:spPr bwMode="auto">
            <a:xfrm>
              <a:off x="6742577" y="5862561"/>
              <a:ext cx="9843" cy="145669"/>
            </a:xfrm>
            <a:custGeom>
              <a:avLst/>
              <a:gdLst>
                <a:gd name="T0" fmla="*/ 10 w 10"/>
                <a:gd name="T1" fmla="*/ 0 h 148"/>
                <a:gd name="T2" fmla="*/ 10 w 10"/>
                <a:gd name="T3" fmla="*/ 3 h 148"/>
                <a:gd name="T4" fmla="*/ 10 w 10"/>
                <a:gd name="T5" fmla="*/ 6 h 148"/>
                <a:gd name="T6" fmla="*/ 10 w 10"/>
                <a:gd name="T7" fmla="*/ 9 h 148"/>
                <a:gd name="T8" fmla="*/ 9 w 10"/>
                <a:gd name="T9" fmla="*/ 12 h 148"/>
                <a:gd name="T10" fmla="*/ 9 w 10"/>
                <a:gd name="T11" fmla="*/ 15 h 148"/>
                <a:gd name="T12" fmla="*/ 9 w 10"/>
                <a:gd name="T13" fmla="*/ 18 h 148"/>
                <a:gd name="T14" fmla="*/ 9 w 10"/>
                <a:gd name="T15" fmla="*/ 21 h 148"/>
                <a:gd name="T16" fmla="*/ 9 w 10"/>
                <a:gd name="T17" fmla="*/ 24 h 148"/>
                <a:gd name="T18" fmla="*/ 8 w 10"/>
                <a:gd name="T19" fmla="*/ 28 h 148"/>
                <a:gd name="T20" fmla="*/ 8 w 10"/>
                <a:gd name="T21" fmla="*/ 31 h 148"/>
                <a:gd name="T22" fmla="*/ 8 w 10"/>
                <a:gd name="T23" fmla="*/ 34 h 148"/>
                <a:gd name="T24" fmla="*/ 8 w 10"/>
                <a:gd name="T25" fmla="*/ 37 h 148"/>
                <a:gd name="T26" fmla="*/ 7 w 10"/>
                <a:gd name="T27" fmla="*/ 40 h 148"/>
                <a:gd name="T28" fmla="*/ 7 w 10"/>
                <a:gd name="T29" fmla="*/ 43 h 148"/>
                <a:gd name="T30" fmla="*/ 7 w 10"/>
                <a:gd name="T31" fmla="*/ 46 h 148"/>
                <a:gd name="T32" fmla="*/ 7 w 10"/>
                <a:gd name="T33" fmla="*/ 49 h 148"/>
                <a:gd name="T34" fmla="*/ 7 w 10"/>
                <a:gd name="T35" fmla="*/ 52 h 148"/>
                <a:gd name="T36" fmla="*/ 7 w 10"/>
                <a:gd name="T37" fmla="*/ 55 h 148"/>
                <a:gd name="T38" fmla="*/ 6 w 10"/>
                <a:gd name="T39" fmla="*/ 58 h 148"/>
                <a:gd name="T40" fmla="*/ 6 w 10"/>
                <a:gd name="T41" fmla="*/ 61 h 148"/>
                <a:gd name="T42" fmla="*/ 6 w 10"/>
                <a:gd name="T43" fmla="*/ 64 h 148"/>
                <a:gd name="T44" fmla="*/ 6 w 10"/>
                <a:gd name="T45" fmla="*/ 67 h 148"/>
                <a:gd name="T46" fmla="*/ 6 w 10"/>
                <a:gd name="T47" fmla="*/ 70 h 148"/>
                <a:gd name="T48" fmla="*/ 5 w 10"/>
                <a:gd name="T49" fmla="*/ 73 h 148"/>
                <a:gd name="T50" fmla="*/ 5 w 10"/>
                <a:gd name="T51" fmla="*/ 75 h 148"/>
                <a:gd name="T52" fmla="*/ 5 w 10"/>
                <a:gd name="T53" fmla="*/ 78 h 148"/>
                <a:gd name="T54" fmla="*/ 5 w 10"/>
                <a:gd name="T55" fmla="*/ 81 h 148"/>
                <a:gd name="T56" fmla="*/ 4 w 10"/>
                <a:gd name="T57" fmla="*/ 84 h 148"/>
                <a:gd name="T58" fmla="*/ 4 w 10"/>
                <a:gd name="T59" fmla="*/ 87 h 148"/>
                <a:gd name="T60" fmla="*/ 4 w 10"/>
                <a:gd name="T61" fmla="*/ 90 h 148"/>
                <a:gd name="T62" fmla="*/ 4 w 10"/>
                <a:gd name="T63" fmla="*/ 93 h 148"/>
                <a:gd name="T64" fmla="*/ 4 w 10"/>
                <a:gd name="T65" fmla="*/ 96 h 148"/>
                <a:gd name="T66" fmla="*/ 3 w 10"/>
                <a:gd name="T67" fmla="*/ 99 h 148"/>
                <a:gd name="T68" fmla="*/ 3 w 10"/>
                <a:gd name="T69" fmla="*/ 101 h 148"/>
                <a:gd name="T70" fmla="*/ 3 w 10"/>
                <a:gd name="T71" fmla="*/ 104 h 148"/>
                <a:gd name="T72" fmla="*/ 3 w 10"/>
                <a:gd name="T73" fmla="*/ 107 h 148"/>
                <a:gd name="T74" fmla="*/ 3 w 10"/>
                <a:gd name="T75" fmla="*/ 110 h 148"/>
                <a:gd name="T76" fmla="*/ 3 w 10"/>
                <a:gd name="T77" fmla="*/ 113 h 148"/>
                <a:gd name="T78" fmla="*/ 2 w 10"/>
                <a:gd name="T79" fmla="*/ 116 h 148"/>
                <a:gd name="T80" fmla="*/ 2 w 10"/>
                <a:gd name="T81" fmla="*/ 118 h 148"/>
                <a:gd name="T82" fmla="*/ 2 w 10"/>
                <a:gd name="T83" fmla="*/ 121 h 148"/>
                <a:gd name="T84" fmla="*/ 2 w 10"/>
                <a:gd name="T85" fmla="*/ 124 h 148"/>
                <a:gd name="T86" fmla="*/ 1 w 10"/>
                <a:gd name="T87" fmla="*/ 127 h 148"/>
                <a:gd name="T88" fmla="*/ 1 w 10"/>
                <a:gd name="T89" fmla="*/ 129 h 148"/>
                <a:gd name="T90" fmla="*/ 1 w 10"/>
                <a:gd name="T91" fmla="*/ 132 h 148"/>
                <a:gd name="T92" fmla="*/ 1 w 10"/>
                <a:gd name="T93" fmla="*/ 135 h 148"/>
                <a:gd name="T94" fmla="*/ 1 w 10"/>
                <a:gd name="T95" fmla="*/ 138 h 148"/>
                <a:gd name="T96" fmla="*/ 0 w 10"/>
                <a:gd name="T97" fmla="*/ 140 h 148"/>
                <a:gd name="T98" fmla="*/ 0 w 10"/>
                <a:gd name="T99" fmla="*/ 143 h 148"/>
                <a:gd name="T100" fmla="*/ 0 w 10"/>
                <a:gd name="T101" fmla="*/ 146 h 148"/>
                <a:gd name="T102" fmla="*/ 0 w 10"/>
                <a:gd name="T103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8">
                  <a:moveTo>
                    <a:pt x="10" y="0"/>
                  </a:moveTo>
                  <a:lnTo>
                    <a:pt x="10" y="3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7" y="46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6" y="58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4" y="84"/>
                  </a:lnTo>
                  <a:lnTo>
                    <a:pt x="4" y="87"/>
                  </a:lnTo>
                  <a:lnTo>
                    <a:pt x="4" y="90"/>
                  </a:lnTo>
                  <a:lnTo>
                    <a:pt x="4" y="93"/>
                  </a:lnTo>
                  <a:lnTo>
                    <a:pt x="4" y="96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4"/>
                  </a:lnTo>
                  <a:lnTo>
                    <a:pt x="1" y="127"/>
                  </a:lnTo>
                  <a:lnTo>
                    <a:pt x="1" y="129"/>
                  </a:lnTo>
                  <a:lnTo>
                    <a:pt x="1" y="132"/>
                  </a:lnTo>
                  <a:lnTo>
                    <a:pt x="1" y="135"/>
                  </a:lnTo>
                  <a:lnTo>
                    <a:pt x="1" y="138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6"/>
                  </a:lnTo>
                  <a:lnTo>
                    <a:pt x="0" y="14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1" name="Freeform 3829"/>
            <p:cNvSpPr>
              <a:spLocks/>
            </p:cNvSpPr>
            <p:nvPr/>
          </p:nvSpPr>
          <p:spPr bwMode="auto">
            <a:xfrm>
              <a:off x="6732735" y="6006262"/>
              <a:ext cx="9843" cy="120078"/>
            </a:xfrm>
            <a:custGeom>
              <a:avLst/>
              <a:gdLst>
                <a:gd name="T0" fmla="*/ 10 w 10"/>
                <a:gd name="T1" fmla="*/ 0 h 122"/>
                <a:gd name="T2" fmla="*/ 10 w 10"/>
                <a:gd name="T3" fmla="*/ 2 h 122"/>
                <a:gd name="T4" fmla="*/ 10 w 10"/>
                <a:gd name="T5" fmla="*/ 5 h 122"/>
                <a:gd name="T6" fmla="*/ 10 w 10"/>
                <a:gd name="T7" fmla="*/ 8 h 122"/>
                <a:gd name="T8" fmla="*/ 9 w 10"/>
                <a:gd name="T9" fmla="*/ 10 h 122"/>
                <a:gd name="T10" fmla="*/ 9 w 10"/>
                <a:gd name="T11" fmla="*/ 13 h 122"/>
                <a:gd name="T12" fmla="*/ 9 w 10"/>
                <a:gd name="T13" fmla="*/ 16 h 122"/>
                <a:gd name="T14" fmla="*/ 9 w 10"/>
                <a:gd name="T15" fmla="*/ 18 h 122"/>
                <a:gd name="T16" fmla="*/ 9 w 10"/>
                <a:gd name="T17" fmla="*/ 21 h 122"/>
                <a:gd name="T18" fmla="*/ 8 w 10"/>
                <a:gd name="T19" fmla="*/ 23 h 122"/>
                <a:gd name="T20" fmla="*/ 8 w 10"/>
                <a:gd name="T21" fmla="*/ 26 h 122"/>
                <a:gd name="T22" fmla="*/ 8 w 10"/>
                <a:gd name="T23" fmla="*/ 29 h 122"/>
                <a:gd name="T24" fmla="*/ 8 w 10"/>
                <a:gd name="T25" fmla="*/ 31 h 122"/>
                <a:gd name="T26" fmla="*/ 7 w 10"/>
                <a:gd name="T27" fmla="*/ 34 h 122"/>
                <a:gd name="T28" fmla="*/ 7 w 10"/>
                <a:gd name="T29" fmla="*/ 36 h 122"/>
                <a:gd name="T30" fmla="*/ 7 w 10"/>
                <a:gd name="T31" fmla="*/ 39 h 122"/>
                <a:gd name="T32" fmla="*/ 7 w 10"/>
                <a:gd name="T33" fmla="*/ 41 h 122"/>
                <a:gd name="T34" fmla="*/ 7 w 10"/>
                <a:gd name="T35" fmla="*/ 44 h 122"/>
                <a:gd name="T36" fmla="*/ 7 w 10"/>
                <a:gd name="T37" fmla="*/ 46 h 122"/>
                <a:gd name="T38" fmla="*/ 6 w 10"/>
                <a:gd name="T39" fmla="*/ 49 h 122"/>
                <a:gd name="T40" fmla="*/ 6 w 10"/>
                <a:gd name="T41" fmla="*/ 51 h 122"/>
                <a:gd name="T42" fmla="*/ 6 w 10"/>
                <a:gd name="T43" fmla="*/ 54 h 122"/>
                <a:gd name="T44" fmla="*/ 6 w 10"/>
                <a:gd name="T45" fmla="*/ 56 h 122"/>
                <a:gd name="T46" fmla="*/ 6 w 10"/>
                <a:gd name="T47" fmla="*/ 59 h 122"/>
                <a:gd name="T48" fmla="*/ 5 w 10"/>
                <a:gd name="T49" fmla="*/ 61 h 122"/>
                <a:gd name="T50" fmla="*/ 5 w 10"/>
                <a:gd name="T51" fmla="*/ 64 h 122"/>
                <a:gd name="T52" fmla="*/ 5 w 10"/>
                <a:gd name="T53" fmla="*/ 66 h 122"/>
                <a:gd name="T54" fmla="*/ 5 w 10"/>
                <a:gd name="T55" fmla="*/ 68 h 122"/>
                <a:gd name="T56" fmla="*/ 4 w 10"/>
                <a:gd name="T57" fmla="*/ 71 h 122"/>
                <a:gd name="T58" fmla="*/ 4 w 10"/>
                <a:gd name="T59" fmla="*/ 73 h 122"/>
                <a:gd name="T60" fmla="*/ 4 w 10"/>
                <a:gd name="T61" fmla="*/ 75 h 122"/>
                <a:gd name="T62" fmla="*/ 4 w 10"/>
                <a:gd name="T63" fmla="*/ 78 h 122"/>
                <a:gd name="T64" fmla="*/ 4 w 10"/>
                <a:gd name="T65" fmla="*/ 80 h 122"/>
                <a:gd name="T66" fmla="*/ 4 w 10"/>
                <a:gd name="T67" fmla="*/ 83 h 122"/>
                <a:gd name="T68" fmla="*/ 3 w 10"/>
                <a:gd name="T69" fmla="*/ 85 h 122"/>
                <a:gd name="T70" fmla="*/ 3 w 10"/>
                <a:gd name="T71" fmla="*/ 87 h 122"/>
                <a:gd name="T72" fmla="*/ 3 w 10"/>
                <a:gd name="T73" fmla="*/ 90 h 122"/>
                <a:gd name="T74" fmla="*/ 3 w 10"/>
                <a:gd name="T75" fmla="*/ 92 h 122"/>
                <a:gd name="T76" fmla="*/ 3 w 10"/>
                <a:gd name="T77" fmla="*/ 94 h 122"/>
                <a:gd name="T78" fmla="*/ 2 w 10"/>
                <a:gd name="T79" fmla="*/ 96 h 122"/>
                <a:gd name="T80" fmla="*/ 2 w 10"/>
                <a:gd name="T81" fmla="*/ 98 h 122"/>
                <a:gd name="T82" fmla="*/ 2 w 10"/>
                <a:gd name="T83" fmla="*/ 101 h 122"/>
                <a:gd name="T84" fmla="*/ 2 w 10"/>
                <a:gd name="T85" fmla="*/ 103 h 122"/>
                <a:gd name="T86" fmla="*/ 1 w 10"/>
                <a:gd name="T87" fmla="*/ 105 h 122"/>
                <a:gd name="T88" fmla="*/ 1 w 10"/>
                <a:gd name="T89" fmla="*/ 107 h 122"/>
                <a:gd name="T90" fmla="*/ 1 w 10"/>
                <a:gd name="T91" fmla="*/ 110 h 122"/>
                <a:gd name="T92" fmla="*/ 1 w 10"/>
                <a:gd name="T93" fmla="*/ 112 h 122"/>
                <a:gd name="T94" fmla="*/ 1 w 10"/>
                <a:gd name="T95" fmla="*/ 114 h 122"/>
                <a:gd name="T96" fmla="*/ 1 w 10"/>
                <a:gd name="T97" fmla="*/ 116 h 122"/>
                <a:gd name="T98" fmla="*/ 0 w 10"/>
                <a:gd name="T99" fmla="*/ 118 h 122"/>
                <a:gd name="T100" fmla="*/ 0 w 10"/>
                <a:gd name="T101" fmla="*/ 120 h 122"/>
                <a:gd name="T102" fmla="*/ 0 w 10"/>
                <a:gd name="T10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2">
                  <a:moveTo>
                    <a:pt x="10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4"/>
                  </a:lnTo>
                  <a:lnTo>
                    <a:pt x="7" y="46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4" y="83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3" y="90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2" y="103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2" name="Freeform 3830"/>
            <p:cNvSpPr>
              <a:spLocks/>
            </p:cNvSpPr>
            <p:nvPr/>
          </p:nvSpPr>
          <p:spPr bwMode="auto">
            <a:xfrm>
              <a:off x="6722892" y="6124372"/>
              <a:ext cx="9843" cy="91536"/>
            </a:xfrm>
            <a:custGeom>
              <a:avLst/>
              <a:gdLst>
                <a:gd name="T0" fmla="*/ 10 w 10"/>
                <a:gd name="T1" fmla="*/ 0 h 93"/>
                <a:gd name="T2" fmla="*/ 10 w 10"/>
                <a:gd name="T3" fmla="*/ 2 h 93"/>
                <a:gd name="T4" fmla="*/ 10 w 10"/>
                <a:gd name="T5" fmla="*/ 4 h 93"/>
                <a:gd name="T6" fmla="*/ 10 w 10"/>
                <a:gd name="T7" fmla="*/ 7 h 93"/>
                <a:gd name="T8" fmla="*/ 9 w 10"/>
                <a:gd name="T9" fmla="*/ 9 h 93"/>
                <a:gd name="T10" fmla="*/ 9 w 10"/>
                <a:gd name="T11" fmla="*/ 11 h 93"/>
                <a:gd name="T12" fmla="*/ 9 w 10"/>
                <a:gd name="T13" fmla="*/ 13 h 93"/>
                <a:gd name="T14" fmla="*/ 9 w 10"/>
                <a:gd name="T15" fmla="*/ 15 h 93"/>
                <a:gd name="T16" fmla="*/ 9 w 10"/>
                <a:gd name="T17" fmla="*/ 17 h 93"/>
                <a:gd name="T18" fmla="*/ 8 w 10"/>
                <a:gd name="T19" fmla="*/ 19 h 93"/>
                <a:gd name="T20" fmla="*/ 8 w 10"/>
                <a:gd name="T21" fmla="*/ 21 h 93"/>
                <a:gd name="T22" fmla="*/ 8 w 10"/>
                <a:gd name="T23" fmla="*/ 23 h 93"/>
                <a:gd name="T24" fmla="*/ 8 w 10"/>
                <a:gd name="T25" fmla="*/ 25 h 93"/>
                <a:gd name="T26" fmla="*/ 7 w 10"/>
                <a:gd name="T27" fmla="*/ 27 h 93"/>
                <a:gd name="T28" fmla="*/ 7 w 10"/>
                <a:gd name="T29" fmla="*/ 29 h 93"/>
                <a:gd name="T30" fmla="*/ 7 w 10"/>
                <a:gd name="T31" fmla="*/ 31 h 93"/>
                <a:gd name="T32" fmla="*/ 7 w 10"/>
                <a:gd name="T33" fmla="*/ 33 h 93"/>
                <a:gd name="T34" fmla="*/ 7 w 10"/>
                <a:gd name="T35" fmla="*/ 35 h 93"/>
                <a:gd name="T36" fmla="*/ 7 w 10"/>
                <a:gd name="T37" fmla="*/ 36 h 93"/>
                <a:gd name="T38" fmla="*/ 6 w 10"/>
                <a:gd name="T39" fmla="*/ 38 h 93"/>
                <a:gd name="T40" fmla="*/ 6 w 10"/>
                <a:gd name="T41" fmla="*/ 40 h 93"/>
                <a:gd name="T42" fmla="*/ 6 w 10"/>
                <a:gd name="T43" fmla="*/ 42 h 93"/>
                <a:gd name="T44" fmla="*/ 6 w 10"/>
                <a:gd name="T45" fmla="*/ 44 h 93"/>
                <a:gd name="T46" fmla="*/ 6 w 10"/>
                <a:gd name="T47" fmla="*/ 46 h 93"/>
                <a:gd name="T48" fmla="*/ 5 w 10"/>
                <a:gd name="T49" fmla="*/ 48 h 93"/>
                <a:gd name="T50" fmla="*/ 5 w 10"/>
                <a:gd name="T51" fmla="*/ 49 h 93"/>
                <a:gd name="T52" fmla="*/ 5 w 10"/>
                <a:gd name="T53" fmla="*/ 51 h 93"/>
                <a:gd name="T54" fmla="*/ 5 w 10"/>
                <a:gd name="T55" fmla="*/ 53 h 93"/>
                <a:gd name="T56" fmla="*/ 4 w 10"/>
                <a:gd name="T57" fmla="*/ 55 h 93"/>
                <a:gd name="T58" fmla="*/ 4 w 10"/>
                <a:gd name="T59" fmla="*/ 57 h 93"/>
                <a:gd name="T60" fmla="*/ 4 w 10"/>
                <a:gd name="T61" fmla="*/ 58 h 93"/>
                <a:gd name="T62" fmla="*/ 4 w 10"/>
                <a:gd name="T63" fmla="*/ 60 h 93"/>
                <a:gd name="T64" fmla="*/ 4 w 10"/>
                <a:gd name="T65" fmla="*/ 62 h 93"/>
                <a:gd name="T66" fmla="*/ 4 w 10"/>
                <a:gd name="T67" fmla="*/ 64 h 93"/>
                <a:gd name="T68" fmla="*/ 3 w 10"/>
                <a:gd name="T69" fmla="*/ 65 h 93"/>
                <a:gd name="T70" fmla="*/ 3 w 10"/>
                <a:gd name="T71" fmla="*/ 67 h 93"/>
                <a:gd name="T72" fmla="*/ 3 w 10"/>
                <a:gd name="T73" fmla="*/ 69 h 93"/>
                <a:gd name="T74" fmla="*/ 3 w 10"/>
                <a:gd name="T75" fmla="*/ 71 h 93"/>
                <a:gd name="T76" fmla="*/ 3 w 10"/>
                <a:gd name="T77" fmla="*/ 72 h 93"/>
                <a:gd name="T78" fmla="*/ 2 w 10"/>
                <a:gd name="T79" fmla="*/ 74 h 93"/>
                <a:gd name="T80" fmla="*/ 2 w 10"/>
                <a:gd name="T81" fmla="*/ 75 h 93"/>
                <a:gd name="T82" fmla="*/ 2 w 10"/>
                <a:gd name="T83" fmla="*/ 77 h 93"/>
                <a:gd name="T84" fmla="*/ 2 w 10"/>
                <a:gd name="T85" fmla="*/ 79 h 93"/>
                <a:gd name="T86" fmla="*/ 1 w 10"/>
                <a:gd name="T87" fmla="*/ 80 h 93"/>
                <a:gd name="T88" fmla="*/ 1 w 10"/>
                <a:gd name="T89" fmla="*/ 82 h 93"/>
                <a:gd name="T90" fmla="*/ 1 w 10"/>
                <a:gd name="T91" fmla="*/ 84 h 93"/>
                <a:gd name="T92" fmla="*/ 1 w 10"/>
                <a:gd name="T93" fmla="*/ 85 h 93"/>
                <a:gd name="T94" fmla="*/ 1 w 10"/>
                <a:gd name="T95" fmla="*/ 87 h 93"/>
                <a:gd name="T96" fmla="*/ 1 w 10"/>
                <a:gd name="T97" fmla="*/ 88 h 93"/>
                <a:gd name="T98" fmla="*/ 0 w 10"/>
                <a:gd name="T99" fmla="*/ 90 h 93"/>
                <a:gd name="T100" fmla="*/ 0 w 10"/>
                <a:gd name="T101" fmla="*/ 91 h 93"/>
                <a:gd name="T102" fmla="*/ 0 w 10"/>
                <a:gd name="T10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3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3" y="72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9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3" name="Freeform 3831"/>
            <p:cNvSpPr>
              <a:spLocks/>
            </p:cNvSpPr>
            <p:nvPr/>
          </p:nvSpPr>
          <p:spPr bwMode="auto">
            <a:xfrm>
              <a:off x="6713050" y="6213938"/>
              <a:ext cx="9843" cy="63977"/>
            </a:xfrm>
            <a:custGeom>
              <a:avLst/>
              <a:gdLst>
                <a:gd name="T0" fmla="*/ 10 w 10"/>
                <a:gd name="T1" fmla="*/ 0 h 65"/>
                <a:gd name="T2" fmla="*/ 10 w 10"/>
                <a:gd name="T3" fmla="*/ 2 h 65"/>
                <a:gd name="T4" fmla="*/ 10 w 10"/>
                <a:gd name="T5" fmla="*/ 3 h 65"/>
                <a:gd name="T6" fmla="*/ 10 w 10"/>
                <a:gd name="T7" fmla="*/ 5 h 65"/>
                <a:gd name="T8" fmla="*/ 9 w 10"/>
                <a:gd name="T9" fmla="*/ 6 h 65"/>
                <a:gd name="T10" fmla="*/ 9 w 10"/>
                <a:gd name="T11" fmla="*/ 8 h 65"/>
                <a:gd name="T12" fmla="*/ 9 w 10"/>
                <a:gd name="T13" fmla="*/ 9 h 65"/>
                <a:gd name="T14" fmla="*/ 9 w 10"/>
                <a:gd name="T15" fmla="*/ 11 h 65"/>
                <a:gd name="T16" fmla="*/ 9 w 10"/>
                <a:gd name="T17" fmla="*/ 12 h 65"/>
                <a:gd name="T18" fmla="*/ 9 w 10"/>
                <a:gd name="T19" fmla="*/ 14 h 65"/>
                <a:gd name="T20" fmla="*/ 8 w 10"/>
                <a:gd name="T21" fmla="*/ 15 h 65"/>
                <a:gd name="T22" fmla="*/ 8 w 10"/>
                <a:gd name="T23" fmla="*/ 17 h 65"/>
                <a:gd name="T24" fmla="*/ 8 w 10"/>
                <a:gd name="T25" fmla="*/ 18 h 65"/>
                <a:gd name="T26" fmla="*/ 8 w 10"/>
                <a:gd name="T27" fmla="*/ 19 h 65"/>
                <a:gd name="T28" fmla="*/ 7 w 10"/>
                <a:gd name="T29" fmla="*/ 21 h 65"/>
                <a:gd name="T30" fmla="*/ 7 w 10"/>
                <a:gd name="T31" fmla="*/ 22 h 65"/>
                <a:gd name="T32" fmla="*/ 7 w 10"/>
                <a:gd name="T33" fmla="*/ 24 h 65"/>
                <a:gd name="T34" fmla="*/ 7 w 10"/>
                <a:gd name="T35" fmla="*/ 25 h 65"/>
                <a:gd name="T36" fmla="*/ 7 w 10"/>
                <a:gd name="T37" fmla="*/ 26 h 65"/>
                <a:gd name="T38" fmla="*/ 6 w 10"/>
                <a:gd name="T39" fmla="*/ 28 h 65"/>
                <a:gd name="T40" fmla="*/ 6 w 10"/>
                <a:gd name="T41" fmla="*/ 29 h 65"/>
                <a:gd name="T42" fmla="*/ 6 w 10"/>
                <a:gd name="T43" fmla="*/ 30 h 65"/>
                <a:gd name="T44" fmla="*/ 6 w 10"/>
                <a:gd name="T45" fmla="*/ 32 h 65"/>
                <a:gd name="T46" fmla="*/ 6 w 10"/>
                <a:gd name="T47" fmla="*/ 33 h 65"/>
                <a:gd name="T48" fmla="*/ 6 w 10"/>
                <a:gd name="T49" fmla="*/ 34 h 65"/>
                <a:gd name="T50" fmla="*/ 5 w 10"/>
                <a:gd name="T51" fmla="*/ 36 h 65"/>
                <a:gd name="T52" fmla="*/ 5 w 10"/>
                <a:gd name="T53" fmla="*/ 37 h 65"/>
                <a:gd name="T54" fmla="*/ 5 w 10"/>
                <a:gd name="T55" fmla="*/ 38 h 65"/>
                <a:gd name="T56" fmla="*/ 5 w 10"/>
                <a:gd name="T57" fmla="*/ 39 h 65"/>
                <a:gd name="T58" fmla="*/ 4 w 10"/>
                <a:gd name="T59" fmla="*/ 40 h 65"/>
                <a:gd name="T60" fmla="*/ 4 w 10"/>
                <a:gd name="T61" fmla="*/ 42 h 65"/>
                <a:gd name="T62" fmla="*/ 4 w 10"/>
                <a:gd name="T63" fmla="*/ 43 h 65"/>
                <a:gd name="T64" fmla="*/ 4 w 10"/>
                <a:gd name="T65" fmla="*/ 44 h 65"/>
                <a:gd name="T66" fmla="*/ 4 w 10"/>
                <a:gd name="T67" fmla="*/ 45 h 65"/>
                <a:gd name="T68" fmla="*/ 3 w 10"/>
                <a:gd name="T69" fmla="*/ 47 h 65"/>
                <a:gd name="T70" fmla="*/ 3 w 10"/>
                <a:gd name="T71" fmla="*/ 48 h 65"/>
                <a:gd name="T72" fmla="*/ 3 w 10"/>
                <a:gd name="T73" fmla="*/ 49 h 65"/>
                <a:gd name="T74" fmla="*/ 3 w 10"/>
                <a:gd name="T75" fmla="*/ 50 h 65"/>
                <a:gd name="T76" fmla="*/ 3 w 10"/>
                <a:gd name="T77" fmla="*/ 51 h 65"/>
                <a:gd name="T78" fmla="*/ 3 w 10"/>
                <a:gd name="T79" fmla="*/ 52 h 65"/>
                <a:gd name="T80" fmla="*/ 2 w 10"/>
                <a:gd name="T81" fmla="*/ 53 h 65"/>
                <a:gd name="T82" fmla="*/ 2 w 10"/>
                <a:gd name="T83" fmla="*/ 55 h 65"/>
                <a:gd name="T84" fmla="*/ 2 w 10"/>
                <a:gd name="T85" fmla="*/ 56 h 65"/>
                <a:gd name="T86" fmla="*/ 2 w 10"/>
                <a:gd name="T87" fmla="*/ 57 h 65"/>
                <a:gd name="T88" fmla="*/ 1 w 10"/>
                <a:gd name="T89" fmla="*/ 58 h 65"/>
                <a:gd name="T90" fmla="*/ 1 w 10"/>
                <a:gd name="T91" fmla="*/ 59 h 65"/>
                <a:gd name="T92" fmla="*/ 1 w 10"/>
                <a:gd name="T93" fmla="*/ 60 h 65"/>
                <a:gd name="T94" fmla="*/ 1 w 10"/>
                <a:gd name="T95" fmla="*/ 61 h 65"/>
                <a:gd name="T96" fmla="*/ 1 w 10"/>
                <a:gd name="T97" fmla="*/ 62 h 65"/>
                <a:gd name="T98" fmla="*/ 0 w 10"/>
                <a:gd name="T99" fmla="*/ 63 h 65"/>
                <a:gd name="T100" fmla="*/ 0 w 10"/>
                <a:gd name="T101" fmla="*/ 64 h 65"/>
                <a:gd name="T102" fmla="*/ 0 w 10"/>
                <a:gd name="T10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5">
                  <a:moveTo>
                    <a:pt x="10" y="0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5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4" name="Freeform 3832"/>
            <p:cNvSpPr>
              <a:spLocks/>
            </p:cNvSpPr>
            <p:nvPr/>
          </p:nvSpPr>
          <p:spPr bwMode="auto">
            <a:xfrm>
              <a:off x="6703207" y="6276930"/>
              <a:ext cx="9843" cy="42323"/>
            </a:xfrm>
            <a:custGeom>
              <a:avLst/>
              <a:gdLst>
                <a:gd name="T0" fmla="*/ 10 w 10"/>
                <a:gd name="T1" fmla="*/ 0 h 43"/>
                <a:gd name="T2" fmla="*/ 10 w 10"/>
                <a:gd name="T3" fmla="*/ 1 h 43"/>
                <a:gd name="T4" fmla="*/ 10 w 10"/>
                <a:gd name="T5" fmla="*/ 2 h 43"/>
                <a:gd name="T6" fmla="*/ 10 w 10"/>
                <a:gd name="T7" fmla="*/ 4 h 43"/>
                <a:gd name="T8" fmla="*/ 9 w 10"/>
                <a:gd name="T9" fmla="*/ 5 h 43"/>
                <a:gd name="T10" fmla="*/ 9 w 10"/>
                <a:gd name="T11" fmla="*/ 5 h 43"/>
                <a:gd name="T12" fmla="*/ 9 w 10"/>
                <a:gd name="T13" fmla="*/ 6 h 43"/>
                <a:gd name="T14" fmla="*/ 9 w 10"/>
                <a:gd name="T15" fmla="*/ 8 h 43"/>
                <a:gd name="T16" fmla="*/ 9 w 10"/>
                <a:gd name="T17" fmla="*/ 8 h 43"/>
                <a:gd name="T18" fmla="*/ 9 w 10"/>
                <a:gd name="T19" fmla="*/ 9 h 43"/>
                <a:gd name="T20" fmla="*/ 8 w 10"/>
                <a:gd name="T21" fmla="*/ 10 h 43"/>
                <a:gd name="T22" fmla="*/ 8 w 10"/>
                <a:gd name="T23" fmla="*/ 11 h 43"/>
                <a:gd name="T24" fmla="*/ 8 w 10"/>
                <a:gd name="T25" fmla="*/ 12 h 43"/>
                <a:gd name="T26" fmla="*/ 8 w 10"/>
                <a:gd name="T27" fmla="*/ 13 h 43"/>
                <a:gd name="T28" fmla="*/ 7 w 10"/>
                <a:gd name="T29" fmla="*/ 14 h 43"/>
                <a:gd name="T30" fmla="*/ 7 w 10"/>
                <a:gd name="T31" fmla="*/ 15 h 43"/>
                <a:gd name="T32" fmla="*/ 7 w 10"/>
                <a:gd name="T33" fmla="*/ 16 h 43"/>
                <a:gd name="T34" fmla="*/ 7 w 10"/>
                <a:gd name="T35" fmla="*/ 17 h 43"/>
                <a:gd name="T36" fmla="*/ 7 w 10"/>
                <a:gd name="T37" fmla="*/ 18 h 43"/>
                <a:gd name="T38" fmla="*/ 6 w 10"/>
                <a:gd name="T39" fmla="*/ 19 h 43"/>
                <a:gd name="T40" fmla="*/ 6 w 10"/>
                <a:gd name="T41" fmla="*/ 19 h 43"/>
                <a:gd name="T42" fmla="*/ 6 w 10"/>
                <a:gd name="T43" fmla="*/ 20 h 43"/>
                <a:gd name="T44" fmla="*/ 6 w 10"/>
                <a:gd name="T45" fmla="*/ 21 h 43"/>
                <a:gd name="T46" fmla="*/ 6 w 10"/>
                <a:gd name="T47" fmla="*/ 22 h 43"/>
                <a:gd name="T48" fmla="*/ 6 w 10"/>
                <a:gd name="T49" fmla="*/ 23 h 43"/>
                <a:gd name="T50" fmla="*/ 5 w 10"/>
                <a:gd name="T51" fmla="*/ 24 h 43"/>
                <a:gd name="T52" fmla="*/ 5 w 10"/>
                <a:gd name="T53" fmla="*/ 25 h 43"/>
                <a:gd name="T54" fmla="*/ 5 w 10"/>
                <a:gd name="T55" fmla="*/ 25 h 43"/>
                <a:gd name="T56" fmla="*/ 5 w 10"/>
                <a:gd name="T57" fmla="*/ 26 h 43"/>
                <a:gd name="T58" fmla="*/ 4 w 10"/>
                <a:gd name="T59" fmla="*/ 27 h 43"/>
                <a:gd name="T60" fmla="*/ 4 w 10"/>
                <a:gd name="T61" fmla="*/ 28 h 43"/>
                <a:gd name="T62" fmla="*/ 4 w 10"/>
                <a:gd name="T63" fmla="*/ 29 h 43"/>
                <a:gd name="T64" fmla="*/ 4 w 10"/>
                <a:gd name="T65" fmla="*/ 30 h 43"/>
                <a:gd name="T66" fmla="*/ 4 w 10"/>
                <a:gd name="T67" fmla="*/ 30 h 43"/>
                <a:gd name="T68" fmla="*/ 3 w 10"/>
                <a:gd name="T69" fmla="*/ 31 h 43"/>
                <a:gd name="T70" fmla="*/ 3 w 10"/>
                <a:gd name="T71" fmla="*/ 32 h 43"/>
                <a:gd name="T72" fmla="*/ 3 w 10"/>
                <a:gd name="T73" fmla="*/ 32 h 43"/>
                <a:gd name="T74" fmla="*/ 3 w 10"/>
                <a:gd name="T75" fmla="*/ 33 h 43"/>
                <a:gd name="T76" fmla="*/ 3 w 10"/>
                <a:gd name="T77" fmla="*/ 34 h 43"/>
                <a:gd name="T78" fmla="*/ 3 w 10"/>
                <a:gd name="T79" fmla="*/ 35 h 43"/>
                <a:gd name="T80" fmla="*/ 2 w 10"/>
                <a:gd name="T81" fmla="*/ 35 h 43"/>
                <a:gd name="T82" fmla="*/ 2 w 10"/>
                <a:gd name="T83" fmla="*/ 36 h 43"/>
                <a:gd name="T84" fmla="*/ 2 w 10"/>
                <a:gd name="T85" fmla="*/ 37 h 43"/>
                <a:gd name="T86" fmla="*/ 2 w 10"/>
                <a:gd name="T87" fmla="*/ 38 h 43"/>
                <a:gd name="T88" fmla="*/ 1 w 10"/>
                <a:gd name="T89" fmla="*/ 38 h 43"/>
                <a:gd name="T90" fmla="*/ 1 w 10"/>
                <a:gd name="T91" fmla="*/ 39 h 43"/>
                <a:gd name="T92" fmla="*/ 1 w 10"/>
                <a:gd name="T93" fmla="*/ 40 h 43"/>
                <a:gd name="T94" fmla="*/ 1 w 10"/>
                <a:gd name="T95" fmla="*/ 40 h 43"/>
                <a:gd name="T96" fmla="*/ 1 w 10"/>
                <a:gd name="T97" fmla="*/ 41 h 43"/>
                <a:gd name="T98" fmla="*/ 0 w 10"/>
                <a:gd name="T99" fmla="*/ 42 h 43"/>
                <a:gd name="T100" fmla="*/ 0 w 10"/>
                <a:gd name="T101" fmla="*/ 43 h 43"/>
                <a:gd name="T102" fmla="*/ 0 w 10"/>
                <a:gd name="T10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3">
                  <a:moveTo>
                    <a:pt x="10" y="0"/>
                  </a:moveTo>
                  <a:lnTo>
                    <a:pt x="10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5" name="Freeform 3833"/>
            <p:cNvSpPr>
              <a:spLocks/>
            </p:cNvSpPr>
            <p:nvPr/>
          </p:nvSpPr>
          <p:spPr bwMode="auto">
            <a:xfrm>
              <a:off x="6693365" y="6319253"/>
              <a:ext cx="9843" cy="25590"/>
            </a:xfrm>
            <a:custGeom>
              <a:avLst/>
              <a:gdLst>
                <a:gd name="T0" fmla="*/ 10 w 10"/>
                <a:gd name="T1" fmla="*/ 0 h 26"/>
                <a:gd name="T2" fmla="*/ 10 w 10"/>
                <a:gd name="T3" fmla="*/ 0 h 26"/>
                <a:gd name="T4" fmla="*/ 10 w 10"/>
                <a:gd name="T5" fmla="*/ 1 h 26"/>
                <a:gd name="T6" fmla="*/ 10 w 10"/>
                <a:gd name="T7" fmla="*/ 1 h 26"/>
                <a:gd name="T8" fmla="*/ 10 w 10"/>
                <a:gd name="T9" fmla="*/ 2 h 26"/>
                <a:gd name="T10" fmla="*/ 9 w 10"/>
                <a:gd name="T11" fmla="*/ 3 h 26"/>
                <a:gd name="T12" fmla="*/ 9 w 10"/>
                <a:gd name="T13" fmla="*/ 3 h 26"/>
                <a:gd name="T14" fmla="*/ 9 w 10"/>
                <a:gd name="T15" fmla="*/ 4 h 26"/>
                <a:gd name="T16" fmla="*/ 9 w 10"/>
                <a:gd name="T17" fmla="*/ 5 h 26"/>
                <a:gd name="T18" fmla="*/ 9 w 10"/>
                <a:gd name="T19" fmla="*/ 5 h 26"/>
                <a:gd name="T20" fmla="*/ 8 w 10"/>
                <a:gd name="T21" fmla="*/ 6 h 26"/>
                <a:gd name="T22" fmla="*/ 8 w 10"/>
                <a:gd name="T23" fmla="*/ 6 h 26"/>
                <a:gd name="T24" fmla="*/ 8 w 10"/>
                <a:gd name="T25" fmla="*/ 7 h 26"/>
                <a:gd name="T26" fmla="*/ 8 w 10"/>
                <a:gd name="T27" fmla="*/ 8 h 26"/>
                <a:gd name="T28" fmla="*/ 7 w 10"/>
                <a:gd name="T29" fmla="*/ 8 h 26"/>
                <a:gd name="T30" fmla="*/ 7 w 10"/>
                <a:gd name="T31" fmla="*/ 9 h 26"/>
                <a:gd name="T32" fmla="*/ 7 w 10"/>
                <a:gd name="T33" fmla="*/ 9 h 26"/>
                <a:gd name="T34" fmla="*/ 7 w 10"/>
                <a:gd name="T35" fmla="*/ 10 h 26"/>
                <a:gd name="T36" fmla="*/ 7 w 10"/>
                <a:gd name="T37" fmla="*/ 10 h 26"/>
                <a:gd name="T38" fmla="*/ 7 w 10"/>
                <a:gd name="T39" fmla="*/ 11 h 26"/>
                <a:gd name="T40" fmla="*/ 6 w 10"/>
                <a:gd name="T41" fmla="*/ 11 h 26"/>
                <a:gd name="T42" fmla="*/ 6 w 10"/>
                <a:gd name="T43" fmla="*/ 12 h 26"/>
                <a:gd name="T44" fmla="*/ 6 w 10"/>
                <a:gd name="T45" fmla="*/ 12 h 26"/>
                <a:gd name="T46" fmla="*/ 6 w 10"/>
                <a:gd name="T47" fmla="*/ 13 h 26"/>
                <a:gd name="T48" fmla="*/ 6 w 10"/>
                <a:gd name="T49" fmla="*/ 14 h 26"/>
                <a:gd name="T50" fmla="*/ 5 w 10"/>
                <a:gd name="T51" fmla="*/ 14 h 26"/>
                <a:gd name="T52" fmla="*/ 5 w 10"/>
                <a:gd name="T53" fmla="*/ 15 h 26"/>
                <a:gd name="T54" fmla="*/ 5 w 10"/>
                <a:gd name="T55" fmla="*/ 15 h 26"/>
                <a:gd name="T56" fmla="*/ 5 w 10"/>
                <a:gd name="T57" fmla="*/ 15 h 26"/>
                <a:gd name="T58" fmla="*/ 4 w 10"/>
                <a:gd name="T59" fmla="*/ 16 h 26"/>
                <a:gd name="T60" fmla="*/ 4 w 10"/>
                <a:gd name="T61" fmla="*/ 17 h 26"/>
                <a:gd name="T62" fmla="*/ 4 w 10"/>
                <a:gd name="T63" fmla="*/ 17 h 26"/>
                <a:gd name="T64" fmla="*/ 4 w 10"/>
                <a:gd name="T65" fmla="*/ 18 h 26"/>
                <a:gd name="T66" fmla="*/ 4 w 10"/>
                <a:gd name="T67" fmla="*/ 18 h 26"/>
                <a:gd name="T68" fmla="*/ 4 w 10"/>
                <a:gd name="T69" fmla="*/ 18 h 26"/>
                <a:gd name="T70" fmla="*/ 3 w 10"/>
                <a:gd name="T71" fmla="*/ 19 h 26"/>
                <a:gd name="T72" fmla="*/ 3 w 10"/>
                <a:gd name="T73" fmla="*/ 20 h 26"/>
                <a:gd name="T74" fmla="*/ 3 w 10"/>
                <a:gd name="T75" fmla="*/ 20 h 26"/>
                <a:gd name="T76" fmla="*/ 3 w 10"/>
                <a:gd name="T77" fmla="*/ 20 h 26"/>
                <a:gd name="T78" fmla="*/ 3 w 10"/>
                <a:gd name="T79" fmla="*/ 21 h 26"/>
                <a:gd name="T80" fmla="*/ 2 w 10"/>
                <a:gd name="T81" fmla="*/ 21 h 26"/>
                <a:gd name="T82" fmla="*/ 2 w 10"/>
                <a:gd name="T83" fmla="*/ 22 h 26"/>
                <a:gd name="T84" fmla="*/ 2 w 10"/>
                <a:gd name="T85" fmla="*/ 22 h 26"/>
                <a:gd name="T86" fmla="*/ 2 w 10"/>
                <a:gd name="T87" fmla="*/ 23 h 26"/>
                <a:gd name="T88" fmla="*/ 1 w 10"/>
                <a:gd name="T89" fmla="*/ 23 h 26"/>
                <a:gd name="T90" fmla="*/ 1 w 10"/>
                <a:gd name="T91" fmla="*/ 23 h 26"/>
                <a:gd name="T92" fmla="*/ 1 w 10"/>
                <a:gd name="T93" fmla="*/ 24 h 26"/>
                <a:gd name="T94" fmla="*/ 1 w 10"/>
                <a:gd name="T95" fmla="*/ 24 h 26"/>
                <a:gd name="T96" fmla="*/ 1 w 10"/>
                <a:gd name="T97" fmla="*/ 25 h 26"/>
                <a:gd name="T98" fmla="*/ 0 w 10"/>
                <a:gd name="T99" fmla="*/ 25 h 26"/>
                <a:gd name="T100" fmla="*/ 0 w 10"/>
                <a:gd name="T101" fmla="*/ 25 h 26"/>
                <a:gd name="T102" fmla="*/ 0 w 10"/>
                <a:gd name="T10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6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6" name="Freeform 3834"/>
            <p:cNvSpPr>
              <a:spLocks/>
            </p:cNvSpPr>
            <p:nvPr/>
          </p:nvSpPr>
          <p:spPr bwMode="auto">
            <a:xfrm>
              <a:off x="6683522" y="6343859"/>
              <a:ext cx="9843" cy="15748"/>
            </a:xfrm>
            <a:custGeom>
              <a:avLst/>
              <a:gdLst>
                <a:gd name="T0" fmla="*/ 10 w 10"/>
                <a:gd name="T1" fmla="*/ 0 h 16"/>
                <a:gd name="T2" fmla="*/ 10 w 10"/>
                <a:gd name="T3" fmla="*/ 1 h 16"/>
                <a:gd name="T4" fmla="*/ 10 w 10"/>
                <a:gd name="T5" fmla="*/ 1 h 16"/>
                <a:gd name="T6" fmla="*/ 10 w 10"/>
                <a:gd name="T7" fmla="*/ 2 h 16"/>
                <a:gd name="T8" fmla="*/ 10 w 10"/>
                <a:gd name="T9" fmla="*/ 2 h 16"/>
                <a:gd name="T10" fmla="*/ 9 w 10"/>
                <a:gd name="T11" fmla="*/ 2 h 16"/>
                <a:gd name="T12" fmla="*/ 9 w 10"/>
                <a:gd name="T13" fmla="*/ 3 h 16"/>
                <a:gd name="T14" fmla="*/ 9 w 10"/>
                <a:gd name="T15" fmla="*/ 3 h 16"/>
                <a:gd name="T16" fmla="*/ 9 w 10"/>
                <a:gd name="T17" fmla="*/ 3 h 16"/>
                <a:gd name="T18" fmla="*/ 9 w 10"/>
                <a:gd name="T19" fmla="*/ 4 h 16"/>
                <a:gd name="T20" fmla="*/ 8 w 10"/>
                <a:gd name="T21" fmla="*/ 4 h 16"/>
                <a:gd name="T22" fmla="*/ 8 w 10"/>
                <a:gd name="T23" fmla="*/ 5 h 16"/>
                <a:gd name="T24" fmla="*/ 8 w 10"/>
                <a:gd name="T25" fmla="*/ 5 h 16"/>
                <a:gd name="T26" fmla="*/ 8 w 10"/>
                <a:gd name="T27" fmla="*/ 5 h 16"/>
                <a:gd name="T28" fmla="*/ 7 w 10"/>
                <a:gd name="T29" fmla="*/ 5 h 16"/>
                <a:gd name="T30" fmla="*/ 7 w 10"/>
                <a:gd name="T31" fmla="*/ 6 h 16"/>
                <a:gd name="T32" fmla="*/ 7 w 10"/>
                <a:gd name="T33" fmla="*/ 6 h 16"/>
                <a:gd name="T34" fmla="*/ 7 w 10"/>
                <a:gd name="T35" fmla="*/ 6 h 16"/>
                <a:gd name="T36" fmla="*/ 7 w 10"/>
                <a:gd name="T37" fmla="*/ 7 h 16"/>
                <a:gd name="T38" fmla="*/ 7 w 10"/>
                <a:gd name="T39" fmla="*/ 7 h 16"/>
                <a:gd name="T40" fmla="*/ 6 w 10"/>
                <a:gd name="T41" fmla="*/ 8 h 16"/>
                <a:gd name="T42" fmla="*/ 6 w 10"/>
                <a:gd name="T43" fmla="*/ 8 h 16"/>
                <a:gd name="T44" fmla="*/ 6 w 10"/>
                <a:gd name="T45" fmla="*/ 8 h 16"/>
                <a:gd name="T46" fmla="*/ 6 w 10"/>
                <a:gd name="T47" fmla="*/ 8 h 16"/>
                <a:gd name="T48" fmla="*/ 6 w 10"/>
                <a:gd name="T49" fmla="*/ 9 h 16"/>
                <a:gd name="T50" fmla="*/ 5 w 10"/>
                <a:gd name="T51" fmla="*/ 9 h 16"/>
                <a:gd name="T52" fmla="*/ 5 w 10"/>
                <a:gd name="T53" fmla="*/ 9 h 16"/>
                <a:gd name="T54" fmla="*/ 5 w 10"/>
                <a:gd name="T55" fmla="*/ 9 h 16"/>
                <a:gd name="T56" fmla="*/ 5 w 10"/>
                <a:gd name="T57" fmla="*/ 10 h 16"/>
                <a:gd name="T58" fmla="*/ 4 w 10"/>
                <a:gd name="T59" fmla="*/ 10 h 16"/>
                <a:gd name="T60" fmla="*/ 4 w 10"/>
                <a:gd name="T61" fmla="*/ 11 h 16"/>
                <a:gd name="T62" fmla="*/ 4 w 10"/>
                <a:gd name="T63" fmla="*/ 11 h 16"/>
                <a:gd name="T64" fmla="*/ 4 w 10"/>
                <a:gd name="T65" fmla="*/ 11 h 16"/>
                <a:gd name="T66" fmla="*/ 4 w 10"/>
                <a:gd name="T67" fmla="*/ 11 h 16"/>
                <a:gd name="T68" fmla="*/ 4 w 10"/>
                <a:gd name="T69" fmla="*/ 12 h 16"/>
                <a:gd name="T70" fmla="*/ 3 w 10"/>
                <a:gd name="T71" fmla="*/ 12 h 16"/>
                <a:gd name="T72" fmla="*/ 3 w 10"/>
                <a:gd name="T73" fmla="*/ 12 h 16"/>
                <a:gd name="T74" fmla="*/ 3 w 10"/>
                <a:gd name="T75" fmla="*/ 12 h 16"/>
                <a:gd name="T76" fmla="*/ 3 w 10"/>
                <a:gd name="T77" fmla="*/ 13 h 16"/>
                <a:gd name="T78" fmla="*/ 3 w 10"/>
                <a:gd name="T79" fmla="*/ 13 h 16"/>
                <a:gd name="T80" fmla="*/ 2 w 10"/>
                <a:gd name="T81" fmla="*/ 13 h 16"/>
                <a:gd name="T82" fmla="*/ 2 w 10"/>
                <a:gd name="T83" fmla="*/ 13 h 16"/>
                <a:gd name="T84" fmla="*/ 2 w 10"/>
                <a:gd name="T85" fmla="*/ 13 h 16"/>
                <a:gd name="T86" fmla="*/ 2 w 10"/>
                <a:gd name="T87" fmla="*/ 14 h 16"/>
                <a:gd name="T88" fmla="*/ 1 w 10"/>
                <a:gd name="T89" fmla="*/ 14 h 16"/>
                <a:gd name="T90" fmla="*/ 1 w 10"/>
                <a:gd name="T91" fmla="*/ 14 h 16"/>
                <a:gd name="T92" fmla="*/ 1 w 10"/>
                <a:gd name="T93" fmla="*/ 15 h 16"/>
                <a:gd name="T94" fmla="*/ 1 w 10"/>
                <a:gd name="T95" fmla="*/ 15 h 16"/>
                <a:gd name="T96" fmla="*/ 1 w 10"/>
                <a:gd name="T97" fmla="*/ 15 h 16"/>
                <a:gd name="T98" fmla="*/ 1 w 10"/>
                <a:gd name="T99" fmla="*/ 15 h 16"/>
                <a:gd name="T100" fmla="*/ 0 w 10"/>
                <a:gd name="T101" fmla="*/ 15 h 16"/>
                <a:gd name="T102" fmla="*/ 0 w 10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7" name="Freeform 3835"/>
            <p:cNvSpPr>
              <a:spLocks/>
            </p:cNvSpPr>
            <p:nvPr/>
          </p:nvSpPr>
          <p:spPr bwMode="auto">
            <a:xfrm>
              <a:off x="6673680" y="6358623"/>
              <a:ext cx="9843" cy="8859"/>
            </a:xfrm>
            <a:custGeom>
              <a:avLst/>
              <a:gdLst>
                <a:gd name="T0" fmla="*/ 10 w 10"/>
                <a:gd name="T1" fmla="*/ 0 h 9"/>
                <a:gd name="T2" fmla="*/ 10 w 10"/>
                <a:gd name="T3" fmla="*/ 1 h 9"/>
                <a:gd name="T4" fmla="*/ 10 w 10"/>
                <a:gd name="T5" fmla="*/ 1 h 9"/>
                <a:gd name="T6" fmla="*/ 10 w 10"/>
                <a:gd name="T7" fmla="*/ 1 h 9"/>
                <a:gd name="T8" fmla="*/ 10 w 10"/>
                <a:gd name="T9" fmla="*/ 1 h 9"/>
                <a:gd name="T10" fmla="*/ 9 w 10"/>
                <a:gd name="T11" fmla="*/ 1 h 9"/>
                <a:gd name="T12" fmla="*/ 9 w 10"/>
                <a:gd name="T13" fmla="*/ 2 h 9"/>
                <a:gd name="T14" fmla="*/ 9 w 10"/>
                <a:gd name="T15" fmla="*/ 2 h 9"/>
                <a:gd name="T16" fmla="*/ 9 w 10"/>
                <a:gd name="T17" fmla="*/ 2 h 9"/>
                <a:gd name="T18" fmla="*/ 8 w 10"/>
                <a:gd name="T19" fmla="*/ 2 h 9"/>
                <a:gd name="T20" fmla="*/ 8 w 10"/>
                <a:gd name="T21" fmla="*/ 3 h 9"/>
                <a:gd name="T22" fmla="*/ 8 w 10"/>
                <a:gd name="T23" fmla="*/ 3 h 9"/>
                <a:gd name="T24" fmla="*/ 8 w 10"/>
                <a:gd name="T25" fmla="*/ 3 h 9"/>
                <a:gd name="T26" fmla="*/ 8 w 10"/>
                <a:gd name="T27" fmla="*/ 3 h 9"/>
                <a:gd name="T28" fmla="*/ 8 w 10"/>
                <a:gd name="T29" fmla="*/ 3 h 9"/>
                <a:gd name="T30" fmla="*/ 7 w 10"/>
                <a:gd name="T31" fmla="*/ 3 h 9"/>
                <a:gd name="T32" fmla="*/ 7 w 10"/>
                <a:gd name="T33" fmla="*/ 4 h 9"/>
                <a:gd name="T34" fmla="*/ 7 w 10"/>
                <a:gd name="T35" fmla="*/ 4 h 9"/>
                <a:gd name="T36" fmla="*/ 7 w 10"/>
                <a:gd name="T37" fmla="*/ 4 h 9"/>
                <a:gd name="T38" fmla="*/ 7 w 10"/>
                <a:gd name="T39" fmla="*/ 4 h 9"/>
                <a:gd name="T40" fmla="*/ 6 w 10"/>
                <a:gd name="T41" fmla="*/ 4 h 9"/>
                <a:gd name="T42" fmla="*/ 6 w 10"/>
                <a:gd name="T43" fmla="*/ 4 h 9"/>
                <a:gd name="T44" fmla="*/ 6 w 10"/>
                <a:gd name="T45" fmla="*/ 5 h 9"/>
                <a:gd name="T46" fmla="*/ 6 w 10"/>
                <a:gd name="T47" fmla="*/ 5 h 9"/>
                <a:gd name="T48" fmla="*/ 6 w 10"/>
                <a:gd name="T49" fmla="*/ 5 h 9"/>
                <a:gd name="T50" fmla="*/ 6 w 10"/>
                <a:gd name="T51" fmla="*/ 5 h 9"/>
                <a:gd name="T52" fmla="*/ 5 w 10"/>
                <a:gd name="T53" fmla="*/ 5 h 9"/>
                <a:gd name="T54" fmla="*/ 5 w 10"/>
                <a:gd name="T55" fmla="*/ 6 h 9"/>
                <a:gd name="T56" fmla="*/ 5 w 10"/>
                <a:gd name="T57" fmla="*/ 6 h 9"/>
                <a:gd name="T58" fmla="*/ 5 w 10"/>
                <a:gd name="T59" fmla="*/ 6 h 9"/>
                <a:gd name="T60" fmla="*/ 4 w 10"/>
                <a:gd name="T61" fmla="*/ 6 h 9"/>
                <a:gd name="T62" fmla="*/ 4 w 10"/>
                <a:gd name="T63" fmla="*/ 6 h 9"/>
                <a:gd name="T64" fmla="*/ 4 w 10"/>
                <a:gd name="T65" fmla="*/ 6 h 9"/>
                <a:gd name="T66" fmla="*/ 4 w 10"/>
                <a:gd name="T67" fmla="*/ 6 h 9"/>
                <a:gd name="T68" fmla="*/ 4 w 10"/>
                <a:gd name="T69" fmla="*/ 7 h 9"/>
                <a:gd name="T70" fmla="*/ 3 w 10"/>
                <a:gd name="T71" fmla="*/ 7 h 9"/>
                <a:gd name="T72" fmla="*/ 3 w 10"/>
                <a:gd name="T73" fmla="*/ 7 h 9"/>
                <a:gd name="T74" fmla="*/ 3 w 10"/>
                <a:gd name="T75" fmla="*/ 7 h 9"/>
                <a:gd name="T76" fmla="*/ 3 w 10"/>
                <a:gd name="T77" fmla="*/ 7 h 9"/>
                <a:gd name="T78" fmla="*/ 3 w 10"/>
                <a:gd name="T79" fmla="*/ 7 h 9"/>
                <a:gd name="T80" fmla="*/ 2 w 10"/>
                <a:gd name="T81" fmla="*/ 7 h 9"/>
                <a:gd name="T82" fmla="*/ 2 w 10"/>
                <a:gd name="T83" fmla="*/ 7 h 9"/>
                <a:gd name="T84" fmla="*/ 2 w 10"/>
                <a:gd name="T85" fmla="*/ 8 h 9"/>
                <a:gd name="T86" fmla="*/ 2 w 10"/>
                <a:gd name="T87" fmla="*/ 8 h 9"/>
                <a:gd name="T88" fmla="*/ 2 w 10"/>
                <a:gd name="T89" fmla="*/ 8 h 9"/>
                <a:gd name="T90" fmla="*/ 1 w 10"/>
                <a:gd name="T91" fmla="*/ 8 h 9"/>
                <a:gd name="T92" fmla="*/ 1 w 10"/>
                <a:gd name="T93" fmla="*/ 8 h 9"/>
                <a:gd name="T94" fmla="*/ 1 w 10"/>
                <a:gd name="T95" fmla="*/ 8 h 9"/>
                <a:gd name="T96" fmla="*/ 1 w 10"/>
                <a:gd name="T97" fmla="*/ 9 h 9"/>
                <a:gd name="T98" fmla="*/ 1 w 10"/>
                <a:gd name="T99" fmla="*/ 9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8" name="Freeform 3836"/>
            <p:cNvSpPr>
              <a:spLocks/>
            </p:cNvSpPr>
            <p:nvPr/>
          </p:nvSpPr>
          <p:spPr bwMode="auto">
            <a:xfrm>
              <a:off x="6663837" y="6367481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10 w 10"/>
                <a:gd name="T7" fmla="*/ 0 h 4"/>
                <a:gd name="T8" fmla="*/ 10 w 10"/>
                <a:gd name="T9" fmla="*/ 0 h 4"/>
                <a:gd name="T10" fmla="*/ 9 w 10"/>
                <a:gd name="T11" fmla="*/ 0 h 4"/>
                <a:gd name="T12" fmla="*/ 9 w 10"/>
                <a:gd name="T13" fmla="*/ 0 h 4"/>
                <a:gd name="T14" fmla="*/ 9 w 10"/>
                <a:gd name="T15" fmla="*/ 0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8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1 h 4"/>
                <a:gd name="T36" fmla="*/ 7 w 10"/>
                <a:gd name="T37" fmla="*/ 1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6 w 10"/>
                <a:gd name="T49" fmla="*/ 2 h 4"/>
                <a:gd name="T50" fmla="*/ 6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2 h 4"/>
                <a:gd name="T58" fmla="*/ 5 w 10"/>
                <a:gd name="T59" fmla="*/ 2 h 4"/>
                <a:gd name="T60" fmla="*/ 4 w 10"/>
                <a:gd name="T61" fmla="*/ 2 h 4"/>
                <a:gd name="T62" fmla="*/ 4 w 10"/>
                <a:gd name="T63" fmla="*/ 2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3 w 10"/>
                <a:gd name="T79" fmla="*/ 3 h 4"/>
                <a:gd name="T80" fmla="*/ 3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2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29" name="Freeform 3837"/>
            <p:cNvSpPr>
              <a:spLocks/>
            </p:cNvSpPr>
            <p:nvPr/>
          </p:nvSpPr>
          <p:spPr bwMode="auto">
            <a:xfrm>
              <a:off x="6653995" y="6371418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10 w 10"/>
                <a:gd name="T5" fmla="*/ 0 h 2"/>
                <a:gd name="T6" fmla="*/ 10 w 10"/>
                <a:gd name="T7" fmla="*/ 0 h 2"/>
                <a:gd name="T8" fmla="*/ 10 w 10"/>
                <a:gd name="T9" fmla="*/ 0 h 2"/>
                <a:gd name="T10" fmla="*/ 10 w 10"/>
                <a:gd name="T11" fmla="*/ 0 h 2"/>
                <a:gd name="T12" fmla="*/ 9 w 10"/>
                <a:gd name="T13" fmla="*/ 0 h 2"/>
                <a:gd name="T14" fmla="*/ 9 w 10"/>
                <a:gd name="T15" fmla="*/ 0 h 2"/>
                <a:gd name="T16" fmla="*/ 9 w 10"/>
                <a:gd name="T17" fmla="*/ 0 h 2"/>
                <a:gd name="T18" fmla="*/ 9 w 10"/>
                <a:gd name="T19" fmla="*/ 0 h 2"/>
                <a:gd name="T20" fmla="*/ 8 w 10"/>
                <a:gd name="T21" fmla="*/ 0 h 2"/>
                <a:gd name="T22" fmla="*/ 8 w 10"/>
                <a:gd name="T23" fmla="*/ 0 h 2"/>
                <a:gd name="T24" fmla="*/ 8 w 10"/>
                <a:gd name="T25" fmla="*/ 0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4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3 w 10"/>
                <a:gd name="T81" fmla="*/ 1 h 2"/>
                <a:gd name="T82" fmla="*/ 2 w 10"/>
                <a:gd name="T83" fmla="*/ 2 h 2"/>
                <a:gd name="T84" fmla="*/ 2 w 10"/>
                <a:gd name="T85" fmla="*/ 2 h 2"/>
                <a:gd name="T86" fmla="*/ 2 w 10"/>
                <a:gd name="T87" fmla="*/ 2 h 2"/>
                <a:gd name="T88" fmla="*/ 2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1 w 10"/>
                <a:gd name="T95" fmla="*/ 2 h 2"/>
                <a:gd name="T96" fmla="*/ 1 w 10"/>
                <a:gd name="T97" fmla="*/ 2 h 2"/>
                <a:gd name="T98" fmla="*/ 1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0" name="Freeform 3838"/>
            <p:cNvSpPr>
              <a:spLocks/>
            </p:cNvSpPr>
            <p:nvPr/>
          </p:nvSpPr>
          <p:spPr bwMode="auto">
            <a:xfrm>
              <a:off x="6644152" y="6373387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1" name="Freeform 3839"/>
            <p:cNvSpPr>
              <a:spLocks/>
            </p:cNvSpPr>
            <p:nvPr/>
          </p:nvSpPr>
          <p:spPr bwMode="auto">
            <a:xfrm>
              <a:off x="6634310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2 w 11"/>
                <a:gd name="T42" fmla="*/ 2 w 11"/>
                <a:gd name="T43" fmla="*/ 2 w 11"/>
                <a:gd name="T44" fmla="*/ 2 w 11"/>
                <a:gd name="T45" fmla="*/ 1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2" name="Freeform 3840"/>
            <p:cNvSpPr>
              <a:spLocks/>
            </p:cNvSpPr>
            <p:nvPr/>
          </p:nvSpPr>
          <p:spPr bwMode="auto">
            <a:xfrm>
              <a:off x="6624467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3" name="Freeform 3841"/>
            <p:cNvSpPr>
              <a:spLocks/>
            </p:cNvSpPr>
            <p:nvPr/>
          </p:nvSpPr>
          <p:spPr bwMode="auto">
            <a:xfrm>
              <a:off x="6614625" y="6374371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10 w 11"/>
                <a:gd name="T7" fmla="*/ 9 w 11"/>
                <a:gd name="T8" fmla="*/ 9 w 11"/>
                <a:gd name="T9" fmla="*/ 9 w 11"/>
                <a:gd name="T10" fmla="*/ 9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7 w 11"/>
                <a:gd name="T22" fmla="*/ 6 w 11"/>
                <a:gd name="T23" fmla="*/ 6 w 11"/>
                <a:gd name="T24" fmla="*/ 6 w 11"/>
                <a:gd name="T25" fmla="*/ 6 w 11"/>
                <a:gd name="T26" fmla="*/ 6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4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4" name="Freeform 3842"/>
            <p:cNvSpPr>
              <a:spLocks/>
            </p:cNvSpPr>
            <p:nvPr/>
          </p:nvSpPr>
          <p:spPr bwMode="auto">
            <a:xfrm>
              <a:off x="6605766" y="6374371"/>
              <a:ext cx="9843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0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5" name="Freeform 3843"/>
            <p:cNvSpPr>
              <a:spLocks/>
            </p:cNvSpPr>
            <p:nvPr/>
          </p:nvSpPr>
          <p:spPr bwMode="auto">
            <a:xfrm>
              <a:off x="6595924" y="6374371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6" name="Freeform 3844"/>
            <p:cNvSpPr>
              <a:spLocks/>
            </p:cNvSpPr>
            <p:nvPr/>
          </p:nvSpPr>
          <p:spPr bwMode="auto">
            <a:xfrm>
              <a:off x="6586081" y="6374371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7" name="Freeform 3845"/>
            <p:cNvSpPr>
              <a:spLocks/>
            </p:cNvSpPr>
            <p:nvPr/>
          </p:nvSpPr>
          <p:spPr bwMode="auto">
            <a:xfrm>
              <a:off x="6576239" y="6374371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8" name="Freeform 3846"/>
            <p:cNvSpPr>
              <a:spLocks/>
            </p:cNvSpPr>
            <p:nvPr/>
          </p:nvSpPr>
          <p:spPr bwMode="auto">
            <a:xfrm>
              <a:off x="6566396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39" name="Freeform 3847"/>
            <p:cNvSpPr>
              <a:spLocks/>
            </p:cNvSpPr>
            <p:nvPr/>
          </p:nvSpPr>
          <p:spPr bwMode="auto">
            <a:xfrm>
              <a:off x="6556554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0" name="Freeform 3848"/>
            <p:cNvSpPr>
              <a:spLocks/>
            </p:cNvSpPr>
            <p:nvPr/>
          </p:nvSpPr>
          <p:spPr bwMode="auto">
            <a:xfrm>
              <a:off x="6546711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1" name="Freeform 3849"/>
            <p:cNvSpPr>
              <a:spLocks/>
            </p:cNvSpPr>
            <p:nvPr/>
          </p:nvSpPr>
          <p:spPr bwMode="auto">
            <a:xfrm>
              <a:off x="6536869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2" name="Freeform 3850"/>
            <p:cNvSpPr>
              <a:spLocks/>
            </p:cNvSpPr>
            <p:nvPr/>
          </p:nvSpPr>
          <p:spPr bwMode="auto">
            <a:xfrm>
              <a:off x="6527026" y="637535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3" name="Freeform 3851"/>
            <p:cNvSpPr>
              <a:spLocks/>
            </p:cNvSpPr>
            <p:nvPr/>
          </p:nvSpPr>
          <p:spPr bwMode="auto">
            <a:xfrm>
              <a:off x="6517184" y="6374371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0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4" name="Freeform 3852"/>
            <p:cNvSpPr>
              <a:spLocks/>
            </p:cNvSpPr>
            <p:nvPr/>
          </p:nvSpPr>
          <p:spPr bwMode="auto">
            <a:xfrm>
              <a:off x="6507341" y="6372403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9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8 w 10"/>
                <a:gd name="T21" fmla="*/ 2 h 2"/>
                <a:gd name="T22" fmla="*/ 8 w 10"/>
                <a:gd name="T23" fmla="*/ 2 h 2"/>
                <a:gd name="T24" fmla="*/ 8 w 10"/>
                <a:gd name="T25" fmla="*/ 2 h 2"/>
                <a:gd name="T26" fmla="*/ 8 w 10"/>
                <a:gd name="T27" fmla="*/ 2 h 2"/>
                <a:gd name="T28" fmla="*/ 7 w 10"/>
                <a:gd name="T29" fmla="*/ 2 h 2"/>
                <a:gd name="T30" fmla="*/ 7 w 10"/>
                <a:gd name="T31" fmla="*/ 2 h 2"/>
                <a:gd name="T32" fmla="*/ 7 w 10"/>
                <a:gd name="T33" fmla="*/ 2 h 2"/>
                <a:gd name="T34" fmla="*/ 7 w 10"/>
                <a:gd name="T35" fmla="*/ 1 h 2"/>
                <a:gd name="T36" fmla="*/ 7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1 h 2"/>
                <a:gd name="T66" fmla="*/ 4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3 w 10"/>
                <a:gd name="T75" fmla="*/ 1 h 2"/>
                <a:gd name="T76" fmla="*/ 3 w 10"/>
                <a:gd name="T77" fmla="*/ 1 h 2"/>
                <a:gd name="T78" fmla="*/ 3 w 10"/>
                <a:gd name="T79" fmla="*/ 1 h 2"/>
                <a:gd name="T80" fmla="*/ 2 w 10"/>
                <a:gd name="T81" fmla="*/ 1 h 2"/>
                <a:gd name="T82" fmla="*/ 2 w 10"/>
                <a:gd name="T83" fmla="*/ 1 h 2"/>
                <a:gd name="T84" fmla="*/ 2 w 10"/>
                <a:gd name="T85" fmla="*/ 1 h 2"/>
                <a:gd name="T86" fmla="*/ 2 w 10"/>
                <a:gd name="T87" fmla="*/ 1 h 2"/>
                <a:gd name="T88" fmla="*/ 2 w 10"/>
                <a:gd name="T89" fmla="*/ 1 h 2"/>
                <a:gd name="T90" fmla="*/ 1 w 10"/>
                <a:gd name="T91" fmla="*/ 1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0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5" name="Freeform 3853"/>
            <p:cNvSpPr>
              <a:spLocks/>
            </p:cNvSpPr>
            <p:nvPr/>
          </p:nvSpPr>
          <p:spPr bwMode="auto">
            <a:xfrm>
              <a:off x="6497499" y="6371418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2 w 10"/>
                <a:gd name="T87" fmla="*/ 0 h 1"/>
                <a:gd name="T88" fmla="*/ 2 w 10"/>
                <a:gd name="T89" fmla="*/ 0 h 1"/>
                <a:gd name="T90" fmla="*/ 2 w 10"/>
                <a:gd name="T91" fmla="*/ 0 h 1"/>
                <a:gd name="T92" fmla="*/ 1 w 10"/>
                <a:gd name="T93" fmla="*/ 0 h 1"/>
                <a:gd name="T94" fmla="*/ 1 w 10"/>
                <a:gd name="T95" fmla="*/ 0 h 1"/>
                <a:gd name="T96" fmla="*/ 1 w 10"/>
                <a:gd name="T97" fmla="*/ 0 h 1"/>
                <a:gd name="T98" fmla="*/ 1 w 10"/>
                <a:gd name="T99" fmla="*/ 0 h 1"/>
                <a:gd name="T100" fmla="*/ 0 w 10"/>
                <a:gd name="T101" fmla="*/ 0 h 1"/>
                <a:gd name="T102" fmla="*/ 0 w 10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6" name="Freeform 3854"/>
            <p:cNvSpPr>
              <a:spLocks/>
            </p:cNvSpPr>
            <p:nvPr/>
          </p:nvSpPr>
          <p:spPr bwMode="auto">
            <a:xfrm>
              <a:off x="6487656" y="6369450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5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0 h 2"/>
                <a:gd name="T58" fmla="*/ 5 w 10"/>
                <a:gd name="T59" fmla="*/ 0 h 2"/>
                <a:gd name="T60" fmla="*/ 4 w 10"/>
                <a:gd name="T61" fmla="*/ 0 h 2"/>
                <a:gd name="T62" fmla="*/ 4 w 10"/>
                <a:gd name="T63" fmla="*/ 0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2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7" name="Freeform 3855"/>
            <p:cNvSpPr>
              <a:spLocks/>
            </p:cNvSpPr>
            <p:nvPr/>
          </p:nvSpPr>
          <p:spPr bwMode="auto">
            <a:xfrm>
              <a:off x="6477814" y="6367481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9 w 10"/>
                <a:gd name="T11" fmla="*/ 1 h 2"/>
                <a:gd name="T12" fmla="*/ 9 w 10"/>
                <a:gd name="T13" fmla="*/ 1 h 2"/>
                <a:gd name="T14" fmla="*/ 9 w 10"/>
                <a:gd name="T15" fmla="*/ 1 h 2"/>
                <a:gd name="T16" fmla="*/ 9 w 10"/>
                <a:gd name="T17" fmla="*/ 1 h 2"/>
                <a:gd name="T18" fmla="*/ 9 w 10"/>
                <a:gd name="T19" fmla="*/ 1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3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2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0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8" name="Freeform 3856"/>
            <p:cNvSpPr>
              <a:spLocks/>
            </p:cNvSpPr>
            <p:nvPr/>
          </p:nvSpPr>
          <p:spPr bwMode="auto">
            <a:xfrm>
              <a:off x="6467971" y="6365513"/>
              <a:ext cx="9843" cy="1968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9 w 10"/>
                <a:gd name="T13" fmla="*/ 2 h 2"/>
                <a:gd name="T14" fmla="*/ 9 w 10"/>
                <a:gd name="T15" fmla="*/ 2 h 2"/>
                <a:gd name="T16" fmla="*/ 9 w 10"/>
                <a:gd name="T17" fmla="*/ 2 h 2"/>
                <a:gd name="T18" fmla="*/ 9 w 10"/>
                <a:gd name="T19" fmla="*/ 2 h 2"/>
                <a:gd name="T20" fmla="*/ 9 w 10"/>
                <a:gd name="T21" fmla="*/ 1 h 2"/>
                <a:gd name="T22" fmla="*/ 8 w 10"/>
                <a:gd name="T23" fmla="*/ 1 h 2"/>
                <a:gd name="T24" fmla="*/ 8 w 10"/>
                <a:gd name="T25" fmla="*/ 1 h 2"/>
                <a:gd name="T26" fmla="*/ 8 w 10"/>
                <a:gd name="T27" fmla="*/ 1 h 2"/>
                <a:gd name="T28" fmla="*/ 8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7 w 10"/>
                <a:gd name="T35" fmla="*/ 1 h 2"/>
                <a:gd name="T36" fmla="*/ 7 w 10"/>
                <a:gd name="T37" fmla="*/ 1 h 2"/>
                <a:gd name="T38" fmla="*/ 7 w 10"/>
                <a:gd name="T39" fmla="*/ 1 h 2"/>
                <a:gd name="T40" fmla="*/ 7 w 10"/>
                <a:gd name="T41" fmla="*/ 1 h 2"/>
                <a:gd name="T42" fmla="*/ 6 w 10"/>
                <a:gd name="T43" fmla="*/ 1 h 2"/>
                <a:gd name="T44" fmla="*/ 6 w 10"/>
                <a:gd name="T45" fmla="*/ 1 h 2"/>
                <a:gd name="T46" fmla="*/ 6 w 10"/>
                <a:gd name="T47" fmla="*/ 1 h 2"/>
                <a:gd name="T48" fmla="*/ 6 w 10"/>
                <a:gd name="T49" fmla="*/ 1 h 2"/>
                <a:gd name="T50" fmla="*/ 6 w 10"/>
                <a:gd name="T51" fmla="*/ 1 h 2"/>
                <a:gd name="T52" fmla="*/ 5 w 10"/>
                <a:gd name="T53" fmla="*/ 1 h 2"/>
                <a:gd name="T54" fmla="*/ 5 w 10"/>
                <a:gd name="T55" fmla="*/ 1 h 2"/>
                <a:gd name="T56" fmla="*/ 5 w 10"/>
                <a:gd name="T57" fmla="*/ 1 h 2"/>
                <a:gd name="T58" fmla="*/ 5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4 w 10"/>
                <a:gd name="T65" fmla="*/ 0 h 2"/>
                <a:gd name="T66" fmla="*/ 4 w 10"/>
                <a:gd name="T67" fmla="*/ 0 h 2"/>
                <a:gd name="T68" fmla="*/ 4 w 10"/>
                <a:gd name="T69" fmla="*/ 0 h 2"/>
                <a:gd name="T70" fmla="*/ 4 w 10"/>
                <a:gd name="T71" fmla="*/ 0 h 2"/>
                <a:gd name="T72" fmla="*/ 3 w 10"/>
                <a:gd name="T73" fmla="*/ 0 h 2"/>
                <a:gd name="T74" fmla="*/ 3 w 10"/>
                <a:gd name="T75" fmla="*/ 0 h 2"/>
                <a:gd name="T76" fmla="*/ 3 w 10"/>
                <a:gd name="T77" fmla="*/ 0 h 2"/>
                <a:gd name="T78" fmla="*/ 3 w 10"/>
                <a:gd name="T79" fmla="*/ 0 h 2"/>
                <a:gd name="T80" fmla="*/ 3 w 10"/>
                <a:gd name="T81" fmla="*/ 0 h 2"/>
                <a:gd name="T82" fmla="*/ 2 w 10"/>
                <a:gd name="T83" fmla="*/ 0 h 2"/>
                <a:gd name="T84" fmla="*/ 2 w 10"/>
                <a:gd name="T85" fmla="*/ 0 h 2"/>
                <a:gd name="T86" fmla="*/ 2 w 10"/>
                <a:gd name="T87" fmla="*/ 0 h 2"/>
                <a:gd name="T88" fmla="*/ 2 w 10"/>
                <a:gd name="T89" fmla="*/ 0 h 2"/>
                <a:gd name="T90" fmla="*/ 1 w 10"/>
                <a:gd name="T91" fmla="*/ 0 h 2"/>
                <a:gd name="T92" fmla="*/ 1 w 10"/>
                <a:gd name="T93" fmla="*/ 0 h 2"/>
                <a:gd name="T94" fmla="*/ 1 w 10"/>
                <a:gd name="T95" fmla="*/ 0 h 2"/>
                <a:gd name="T96" fmla="*/ 1 w 10"/>
                <a:gd name="T97" fmla="*/ 0 h 2"/>
                <a:gd name="T98" fmla="*/ 1 w 10"/>
                <a:gd name="T99" fmla="*/ 0 h 2"/>
                <a:gd name="T100" fmla="*/ 1 w 10"/>
                <a:gd name="T101" fmla="*/ 0 h 2"/>
                <a:gd name="T102" fmla="*/ 0 w 10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49" name="Freeform 3857"/>
            <p:cNvSpPr>
              <a:spLocks/>
            </p:cNvSpPr>
            <p:nvPr/>
          </p:nvSpPr>
          <p:spPr bwMode="auto">
            <a:xfrm>
              <a:off x="6458129" y="6363544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8 w 11"/>
                <a:gd name="T25" fmla="*/ 2 h 2"/>
                <a:gd name="T26" fmla="*/ 8 w 11"/>
                <a:gd name="T27" fmla="*/ 1 h 2"/>
                <a:gd name="T28" fmla="*/ 8 w 11"/>
                <a:gd name="T29" fmla="*/ 1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2 w 11"/>
                <a:gd name="T83" fmla="*/ 1 h 2"/>
                <a:gd name="T84" fmla="*/ 2 w 11"/>
                <a:gd name="T85" fmla="*/ 1 h 2"/>
                <a:gd name="T86" fmla="*/ 2 w 11"/>
                <a:gd name="T87" fmla="*/ 0 h 2"/>
                <a:gd name="T88" fmla="*/ 2 w 11"/>
                <a:gd name="T89" fmla="*/ 0 h 2"/>
                <a:gd name="T90" fmla="*/ 2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1 w 11"/>
                <a:gd name="T99" fmla="*/ 0 h 2"/>
                <a:gd name="T100" fmla="*/ 1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0" name="Freeform 3858"/>
            <p:cNvSpPr>
              <a:spLocks/>
            </p:cNvSpPr>
            <p:nvPr/>
          </p:nvSpPr>
          <p:spPr bwMode="auto">
            <a:xfrm>
              <a:off x="6448286" y="6361576"/>
              <a:ext cx="10827" cy="1968"/>
            </a:xfrm>
            <a:custGeom>
              <a:avLst/>
              <a:gdLst>
                <a:gd name="T0" fmla="*/ 11 w 11"/>
                <a:gd name="T1" fmla="*/ 2 h 2"/>
                <a:gd name="T2" fmla="*/ 10 w 11"/>
                <a:gd name="T3" fmla="*/ 2 h 2"/>
                <a:gd name="T4" fmla="*/ 10 w 11"/>
                <a:gd name="T5" fmla="*/ 2 h 2"/>
                <a:gd name="T6" fmla="*/ 10 w 11"/>
                <a:gd name="T7" fmla="*/ 2 h 2"/>
                <a:gd name="T8" fmla="*/ 10 w 11"/>
                <a:gd name="T9" fmla="*/ 2 h 2"/>
                <a:gd name="T10" fmla="*/ 10 w 11"/>
                <a:gd name="T11" fmla="*/ 2 h 2"/>
                <a:gd name="T12" fmla="*/ 9 w 11"/>
                <a:gd name="T13" fmla="*/ 2 h 2"/>
                <a:gd name="T14" fmla="*/ 9 w 11"/>
                <a:gd name="T15" fmla="*/ 2 h 2"/>
                <a:gd name="T16" fmla="*/ 9 w 11"/>
                <a:gd name="T17" fmla="*/ 2 h 2"/>
                <a:gd name="T18" fmla="*/ 9 w 11"/>
                <a:gd name="T19" fmla="*/ 2 h 2"/>
                <a:gd name="T20" fmla="*/ 9 w 11"/>
                <a:gd name="T21" fmla="*/ 2 h 2"/>
                <a:gd name="T22" fmla="*/ 9 w 11"/>
                <a:gd name="T23" fmla="*/ 2 h 2"/>
                <a:gd name="T24" fmla="*/ 8 w 11"/>
                <a:gd name="T25" fmla="*/ 2 h 2"/>
                <a:gd name="T26" fmla="*/ 8 w 11"/>
                <a:gd name="T27" fmla="*/ 2 h 2"/>
                <a:gd name="T28" fmla="*/ 8 w 11"/>
                <a:gd name="T29" fmla="*/ 2 h 2"/>
                <a:gd name="T30" fmla="*/ 8 w 11"/>
                <a:gd name="T31" fmla="*/ 1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6 w 11"/>
                <a:gd name="T51" fmla="*/ 1 h 2"/>
                <a:gd name="T52" fmla="*/ 6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1 h 2"/>
                <a:gd name="T68" fmla="*/ 4 w 11"/>
                <a:gd name="T69" fmla="*/ 1 h 2"/>
                <a:gd name="T70" fmla="*/ 4 w 11"/>
                <a:gd name="T71" fmla="*/ 1 h 2"/>
                <a:gd name="T72" fmla="*/ 3 w 11"/>
                <a:gd name="T73" fmla="*/ 1 h 2"/>
                <a:gd name="T74" fmla="*/ 3 w 11"/>
                <a:gd name="T75" fmla="*/ 1 h 2"/>
                <a:gd name="T76" fmla="*/ 3 w 11"/>
                <a:gd name="T77" fmla="*/ 1 h 2"/>
                <a:gd name="T78" fmla="*/ 3 w 11"/>
                <a:gd name="T79" fmla="*/ 1 h 2"/>
                <a:gd name="T80" fmla="*/ 3 w 11"/>
                <a:gd name="T81" fmla="*/ 1 h 2"/>
                <a:gd name="T82" fmla="*/ 3 w 11"/>
                <a:gd name="T83" fmla="*/ 0 h 2"/>
                <a:gd name="T84" fmla="*/ 2 w 11"/>
                <a:gd name="T85" fmla="*/ 0 h 2"/>
                <a:gd name="T86" fmla="*/ 2 w 11"/>
                <a:gd name="T87" fmla="*/ 0 h 2"/>
                <a:gd name="T88" fmla="*/ 2 w 11"/>
                <a:gd name="T89" fmla="*/ 0 h 2"/>
                <a:gd name="T90" fmla="*/ 2 w 11"/>
                <a:gd name="T91" fmla="*/ 0 h 2"/>
                <a:gd name="T92" fmla="*/ 1 w 11"/>
                <a:gd name="T93" fmla="*/ 0 h 2"/>
                <a:gd name="T94" fmla="*/ 1 w 11"/>
                <a:gd name="T95" fmla="*/ 0 h 2"/>
                <a:gd name="T96" fmla="*/ 1 w 11"/>
                <a:gd name="T97" fmla="*/ 0 h 2"/>
                <a:gd name="T98" fmla="*/ 1 w 11"/>
                <a:gd name="T99" fmla="*/ 0 h 2"/>
                <a:gd name="T100" fmla="*/ 1 w 11"/>
                <a:gd name="T101" fmla="*/ 0 h 2"/>
                <a:gd name="T102" fmla="*/ 0 w 11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1" name="Freeform 3859"/>
            <p:cNvSpPr>
              <a:spLocks/>
            </p:cNvSpPr>
            <p:nvPr/>
          </p:nvSpPr>
          <p:spPr bwMode="auto">
            <a:xfrm>
              <a:off x="6439428" y="6358623"/>
              <a:ext cx="9843" cy="2953"/>
            </a:xfrm>
            <a:custGeom>
              <a:avLst/>
              <a:gdLst>
                <a:gd name="T0" fmla="*/ 10 w 10"/>
                <a:gd name="T1" fmla="*/ 3 h 3"/>
                <a:gd name="T2" fmla="*/ 9 w 10"/>
                <a:gd name="T3" fmla="*/ 3 h 3"/>
                <a:gd name="T4" fmla="*/ 9 w 10"/>
                <a:gd name="T5" fmla="*/ 3 h 3"/>
                <a:gd name="T6" fmla="*/ 9 w 10"/>
                <a:gd name="T7" fmla="*/ 3 h 3"/>
                <a:gd name="T8" fmla="*/ 9 w 10"/>
                <a:gd name="T9" fmla="*/ 3 h 3"/>
                <a:gd name="T10" fmla="*/ 9 w 10"/>
                <a:gd name="T11" fmla="*/ 3 h 3"/>
                <a:gd name="T12" fmla="*/ 9 w 10"/>
                <a:gd name="T13" fmla="*/ 3 h 3"/>
                <a:gd name="T14" fmla="*/ 8 w 10"/>
                <a:gd name="T15" fmla="*/ 3 h 3"/>
                <a:gd name="T16" fmla="*/ 8 w 10"/>
                <a:gd name="T17" fmla="*/ 3 h 3"/>
                <a:gd name="T18" fmla="*/ 8 w 10"/>
                <a:gd name="T19" fmla="*/ 3 h 3"/>
                <a:gd name="T20" fmla="*/ 8 w 10"/>
                <a:gd name="T21" fmla="*/ 3 h 3"/>
                <a:gd name="T22" fmla="*/ 8 w 10"/>
                <a:gd name="T23" fmla="*/ 3 h 3"/>
                <a:gd name="T24" fmla="*/ 7 w 10"/>
                <a:gd name="T25" fmla="*/ 3 h 3"/>
                <a:gd name="T26" fmla="*/ 7 w 10"/>
                <a:gd name="T27" fmla="*/ 3 h 3"/>
                <a:gd name="T28" fmla="*/ 7 w 10"/>
                <a:gd name="T29" fmla="*/ 2 h 3"/>
                <a:gd name="T30" fmla="*/ 7 w 10"/>
                <a:gd name="T31" fmla="*/ 2 h 3"/>
                <a:gd name="T32" fmla="*/ 6 w 10"/>
                <a:gd name="T33" fmla="*/ 2 h 3"/>
                <a:gd name="T34" fmla="*/ 6 w 10"/>
                <a:gd name="T35" fmla="*/ 2 h 3"/>
                <a:gd name="T36" fmla="*/ 6 w 10"/>
                <a:gd name="T37" fmla="*/ 2 h 3"/>
                <a:gd name="T38" fmla="*/ 6 w 10"/>
                <a:gd name="T39" fmla="*/ 2 h 3"/>
                <a:gd name="T40" fmla="*/ 6 w 10"/>
                <a:gd name="T41" fmla="*/ 2 h 3"/>
                <a:gd name="T42" fmla="*/ 6 w 10"/>
                <a:gd name="T43" fmla="*/ 2 h 3"/>
                <a:gd name="T44" fmla="*/ 5 w 10"/>
                <a:gd name="T45" fmla="*/ 2 h 3"/>
                <a:gd name="T46" fmla="*/ 5 w 10"/>
                <a:gd name="T47" fmla="*/ 2 h 3"/>
                <a:gd name="T48" fmla="*/ 5 w 10"/>
                <a:gd name="T49" fmla="*/ 2 h 3"/>
                <a:gd name="T50" fmla="*/ 5 w 10"/>
                <a:gd name="T51" fmla="*/ 2 h 3"/>
                <a:gd name="T52" fmla="*/ 5 w 10"/>
                <a:gd name="T53" fmla="*/ 2 h 3"/>
                <a:gd name="T54" fmla="*/ 4 w 10"/>
                <a:gd name="T55" fmla="*/ 1 h 3"/>
                <a:gd name="T56" fmla="*/ 4 w 10"/>
                <a:gd name="T57" fmla="*/ 1 h 3"/>
                <a:gd name="T58" fmla="*/ 4 w 10"/>
                <a:gd name="T59" fmla="*/ 1 h 3"/>
                <a:gd name="T60" fmla="*/ 4 w 10"/>
                <a:gd name="T61" fmla="*/ 1 h 3"/>
                <a:gd name="T62" fmla="*/ 3 w 10"/>
                <a:gd name="T63" fmla="*/ 1 h 3"/>
                <a:gd name="T64" fmla="*/ 3 w 10"/>
                <a:gd name="T65" fmla="*/ 1 h 3"/>
                <a:gd name="T66" fmla="*/ 3 w 10"/>
                <a:gd name="T67" fmla="*/ 1 h 3"/>
                <a:gd name="T68" fmla="*/ 3 w 10"/>
                <a:gd name="T69" fmla="*/ 1 h 3"/>
                <a:gd name="T70" fmla="*/ 3 w 10"/>
                <a:gd name="T71" fmla="*/ 1 h 3"/>
                <a:gd name="T72" fmla="*/ 3 w 10"/>
                <a:gd name="T73" fmla="*/ 1 h 3"/>
                <a:gd name="T74" fmla="*/ 2 w 10"/>
                <a:gd name="T75" fmla="*/ 1 h 3"/>
                <a:gd name="T76" fmla="*/ 2 w 10"/>
                <a:gd name="T77" fmla="*/ 1 h 3"/>
                <a:gd name="T78" fmla="*/ 2 w 10"/>
                <a:gd name="T79" fmla="*/ 1 h 3"/>
                <a:gd name="T80" fmla="*/ 2 w 10"/>
                <a:gd name="T81" fmla="*/ 1 h 3"/>
                <a:gd name="T82" fmla="*/ 2 w 10"/>
                <a:gd name="T83" fmla="*/ 1 h 3"/>
                <a:gd name="T84" fmla="*/ 1 w 10"/>
                <a:gd name="T85" fmla="*/ 1 h 3"/>
                <a:gd name="T86" fmla="*/ 1 w 10"/>
                <a:gd name="T87" fmla="*/ 0 h 3"/>
                <a:gd name="T88" fmla="*/ 1 w 10"/>
                <a:gd name="T89" fmla="*/ 0 h 3"/>
                <a:gd name="T90" fmla="*/ 1 w 10"/>
                <a:gd name="T91" fmla="*/ 0 h 3"/>
                <a:gd name="T92" fmla="*/ 0 w 10"/>
                <a:gd name="T93" fmla="*/ 0 h 3"/>
                <a:gd name="T94" fmla="*/ 0 w 10"/>
                <a:gd name="T95" fmla="*/ 0 h 3"/>
                <a:gd name="T96" fmla="*/ 0 w 10"/>
                <a:gd name="T97" fmla="*/ 0 h 3"/>
                <a:gd name="T98" fmla="*/ 0 w 10"/>
                <a:gd name="T99" fmla="*/ 0 h 3"/>
                <a:gd name="T100" fmla="*/ 0 w 10"/>
                <a:gd name="T101" fmla="*/ 0 h 3"/>
                <a:gd name="T102" fmla="*/ 0 w 10"/>
                <a:gd name="T10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2" name="Freeform 3860"/>
            <p:cNvSpPr>
              <a:spLocks/>
            </p:cNvSpPr>
            <p:nvPr/>
          </p:nvSpPr>
          <p:spPr bwMode="auto">
            <a:xfrm>
              <a:off x="6429586" y="6352718"/>
              <a:ext cx="9843" cy="5905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9 w 10"/>
                <a:gd name="T5" fmla="*/ 6 h 6"/>
                <a:gd name="T6" fmla="*/ 9 w 10"/>
                <a:gd name="T7" fmla="*/ 6 h 6"/>
                <a:gd name="T8" fmla="*/ 9 w 10"/>
                <a:gd name="T9" fmla="*/ 6 h 6"/>
                <a:gd name="T10" fmla="*/ 9 w 10"/>
                <a:gd name="T11" fmla="*/ 6 h 6"/>
                <a:gd name="T12" fmla="*/ 9 w 10"/>
                <a:gd name="T13" fmla="*/ 6 h 6"/>
                <a:gd name="T14" fmla="*/ 8 w 10"/>
                <a:gd name="T15" fmla="*/ 5 h 6"/>
                <a:gd name="T16" fmla="*/ 8 w 10"/>
                <a:gd name="T17" fmla="*/ 5 h 6"/>
                <a:gd name="T18" fmla="*/ 8 w 10"/>
                <a:gd name="T19" fmla="*/ 5 h 6"/>
                <a:gd name="T20" fmla="*/ 8 w 10"/>
                <a:gd name="T21" fmla="*/ 5 h 6"/>
                <a:gd name="T22" fmla="*/ 8 w 10"/>
                <a:gd name="T23" fmla="*/ 5 h 6"/>
                <a:gd name="T24" fmla="*/ 8 w 10"/>
                <a:gd name="T25" fmla="*/ 5 h 6"/>
                <a:gd name="T26" fmla="*/ 7 w 10"/>
                <a:gd name="T27" fmla="*/ 5 h 6"/>
                <a:gd name="T28" fmla="*/ 7 w 10"/>
                <a:gd name="T29" fmla="*/ 5 h 6"/>
                <a:gd name="T30" fmla="*/ 7 w 10"/>
                <a:gd name="T31" fmla="*/ 5 h 6"/>
                <a:gd name="T32" fmla="*/ 7 w 10"/>
                <a:gd name="T33" fmla="*/ 4 h 6"/>
                <a:gd name="T34" fmla="*/ 6 w 10"/>
                <a:gd name="T35" fmla="*/ 4 h 6"/>
                <a:gd name="T36" fmla="*/ 6 w 10"/>
                <a:gd name="T37" fmla="*/ 4 h 6"/>
                <a:gd name="T38" fmla="*/ 6 w 10"/>
                <a:gd name="T39" fmla="*/ 4 h 6"/>
                <a:gd name="T40" fmla="*/ 6 w 10"/>
                <a:gd name="T41" fmla="*/ 4 h 6"/>
                <a:gd name="T42" fmla="*/ 6 w 10"/>
                <a:gd name="T43" fmla="*/ 4 h 6"/>
                <a:gd name="T44" fmla="*/ 5 w 10"/>
                <a:gd name="T45" fmla="*/ 4 h 6"/>
                <a:gd name="T46" fmla="*/ 5 w 10"/>
                <a:gd name="T47" fmla="*/ 4 h 6"/>
                <a:gd name="T48" fmla="*/ 5 w 10"/>
                <a:gd name="T49" fmla="*/ 4 h 6"/>
                <a:gd name="T50" fmla="*/ 5 w 10"/>
                <a:gd name="T51" fmla="*/ 4 h 6"/>
                <a:gd name="T52" fmla="*/ 5 w 10"/>
                <a:gd name="T53" fmla="*/ 3 h 6"/>
                <a:gd name="T54" fmla="*/ 5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3 h 6"/>
                <a:gd name="T62" fmla="*/ 4 w 10"/>
                <a:gd name="T63" fmla="*/ 3 h 6"/>
                <a:gd name="T64" fmla="*/ 3 w 10"/>
                <a:gd name="T65" fmla="*/ 3 h 6"/>
                <a:gd name="T66" fmla="*/ 3 w 10"/>
                <a:gd name="T67" fmla="*/ 3 h 6"/>
                <a:gd name="T68" fmla="*/ 3 w 10"/>
                <a:gd name="T69" fmla="*/ 3 h 6"/>
                <a:gd name="T70" fmla="*/ 3 w 10"/>
                <a:gd name="T71" fmla="*/ 3 h 6"/>
                <a:gd name="T72" fmla="*/ 3 w 10"/>
                <a:gd name="T73" fmla="*/ 2 h 6"/>
                <a:gd name="T74" fmla="*/ 2 w 10"/>
                <a:gd name="T75" fmla="*/ 2 h 6"/>
                <a:gd name="T76" fmla="*/ 2 w 10"/>
                <a:gd name="T77" fmla="*/ 2 h 6"/>
                <a:gd name="T78" fmla="*/ 2 w 10"/>
                <a:gd name="T79" fmla="*/ 2 h 6"/>
                <a:gd name="T80" fmla="*/ 2 w 10"/>
                <a:gd name="T81" fmla="*/ 2 h 6"/>
                <a:gd name="T82" fmla="*/ 2 w 10"/>
                <a:gd name="T83" fmla="*/ 2 h 6"/>
                <a:gd name="T84" fmla="*/ 2 w 10"/>
                <a:gd name="T85" fmla="*/ 2 h 6"/>
                <a:gd name="T86" fmla="*/ 1 w 10"/>
                <a:gd name="T87" fmla="*/ 2 h 6"/>
                <a:gd name="T88" fmla="*/ 1 w 10"/>
                <a:gd name="T89" fmla="*/ 1 h 6"/>
                <a:gd name="T90" fmla="*/ 1 w 10"/>
                <a:gd name="T91" fmla="*/ 1 h 6"/>
                <a:gd name="T92" fmla="*/ 1 w 10"/>
                <a:gd name="T93" fmla="*/ 1 h 6"/>
                <a:gd name="T94" fmla="*/ 0 w 10"/>
                <a:gd name="T95" fmla="*/ 1 h 6"/>
                <a:gd name="T96" fmla="*/ 0 w 10"/>
                <a:gd name="T97" fmla="*/ 1 h 6"/>
                <a:gd name="T98" fmla="*/ 0 w 10"/>
                <a:gd name="T99" fmla="*/ 1 h 6"/>
                <a:gd name="T100" fmla="*/ 0 w 10"/>
                <a:gd name="T101" fmla="*/ 0 h 6"/>
                <a:gd name="T102" fmla="*/ 0 w 10"/>
                <a:gd name="T10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3" name="Freeform 3861"/>
            <p:cNvSpPr>
              <a:spLocks/>
            </p:cNvSpPr>
            <p:nvPr/>
          </p:nvSpPr>
          <p:spPr bwMode="auto">
            <a:xfrm>
              <a:off x="6419743" y="6343859"/>
              <a:ext cx="9843" cy="8859"/>
            </a:xfrm>
            <a:custGeom>
              <a:avLst/>
              <a:gdLst>
                <a:gd name="T0" fmla="*/ 10 w 10"/>
                <a:gd name="T1" fmla="*/ 9 h 9"/>
                <a:gd name="T2" fmla="*/ 10 w 10"/>
                <a:gd name="T3" fmla="*/ 9 h 9"/>
                <a:gd name="T4" fmla="*/ 9 w 10"/>
                <a:gd name="T5" fmla="*/ 9 h 9"/>
                <a:gd name="T6" fmla="*/ 9 w 10"/>
                <a:gd name="T7" fmla="*/ 9 h 9"/>
                <a:gd name="T8" fmla="*/ 9 w 10"/>
                <a:gd name="T9" fmla="*/ 9 h 9"/>
                <a:gd name="T10" fmla="*/ 9 w 10"/>
                <a:gd name="T11" fmla="*/ 9 h 9"/>
                <a:gd name="T12" fmla="*/ 9 w 10"/>
                <a:gd name="T13" fmla="*/ 9 h 9"/>
                <a:gd name="T14" fmla="*/ 8 w 10"/>
                <a:gd name="T15" fmla="*/ 8 h 9"/>
                <a:gd name="T16" fmla="*/ 8 w 10"/>
                <a:gd name="T17" fmla="*/ 8 h 9"/>
                <a:gd name="T18" fmla="*/ 8 w 10"/>
                <a:gd name="T19" fmla="*/ 8 h 9"/>
                <a:gd name="T20" fmla="*/ 8 w 10"/>
                <a:gd name="T21" fmla="*/ 8 h 9"/>
                <a:gd name="T22" fmla="*/ 8 w 10"/>
                <a:gd name="T23" fmla="*/ 8 h 9"/>
                <a:gd name="T24" fmla="*/ 8 w 10"/>
                <a:gd name="T25" fmla="*/ 8 h 9"/>
                <a:gd name="T26" fmla="*/ 7 w 10"/>
                <a:gd name="T27" fmla="*/ 8 h 9"/>
                <a:gd name="T28" fmla="*/ 7 w 10"/>
                <a:gd name="T29" fmla="*/ 7 h 9"/>
                <a:gd name="T30" fmla="*/ 7 w 10"/>
                <a:gd name="T31" fmla="*/ 7 h 9"/>
                <a:gd name="T32" fmla="*/ 7 w 10"/>
                <a:gd name="T33" fmla="*/ 7 h 9"/>
                <a:gd name="T34" fmla="*/ 6 w 10"/>
                <a:gd name="T35" fmla="*/ 7 h 9"/>
                <a:gd name="T36" fmla="*/ 6 w 10"/>
                <a:gd name="T37" fmla="*/ 7 h 9"/>
                <a:gd name="T38" fmla="*/ 6 w 10"/>
                <a:gd name="T39" fmla="*/ 6 h 9"/>
                <a:gd name="T40" fmla="*/ 6 w 10"/>
                <a:gd name="T41" fmla="*/ 6 h 9"/>
                <a:gd name="T42" fmla="*/ 6 w 10"/>
                <a:gd name="T43" fmla="*/ 6 h 9"/>
                <a:gd name="T44" fmla="*/ 5 w 10"/>
                <a:gd name="T45" fmla="*/ 6 h 9"/>
                <a:gd name="T46" fmla="*/ 5 w 10"/>
                <a:gd name="T47" fmla="*/ 6 h 9"/>
                <a:gd name="T48" fmla="*/ 5 w 10"/>
                <a:gd name="T49" fmla="*/ 6 h 9"/>
                <a:gd name="T50" fmla="*/ 5 w 10"/>
                <a:gd name="T51" fmla="*/ 5 h 9"/>
                <a:gd name="T52" fmla="*/ 5 w 10"/>
                <a:gd name="T53" fmla="*/ 5 h 9"/>
                <a:gd name="T54" fmla="*/ 5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4 h 9"/>
                <a:gd name="T62" fmla="*/ 4 w 10"/>
                <a:gd name="T63" fmla="*/ 4 h 9"/>
                <a:gd name="T64" fmla="*/ 3 w 10"/>
                <a:gd name="T65" fmla="*/ 4 h 9"/>
                <a:gd name="T66" fmla="*/ 3 w 10"/>
                <a:gd name="T67" fmla="*/ 4 h 9"/>
                <a:gd name="T68" fmla="*/ 3 w 10"/>
                <a:gd name="T69" fmla="*/ 3 h 9"/>
                <a:gd name="T70" fmla="*/ 3 w 10"/>
                <a:gd name="T71" fmla="*/ 3 h 9"/>
                <a:gd name="T72" fmla="*/ 3 w 10"/>
                <a:gd name="T73" fmla="*/ 3 h 9"/>
                <a:gd name="T74" fmla="*/ 2 w 10"/>
                <a:gd name="T75" fmla="*/ 3 h 9"/>
                <a:gd name="T76" fmla="*/ 2 w 10"/>
                <a:gd name="T77" fmla="*/ 3 h 9"/>
                <a:gd name="T78" fmla="*/ 2 w 10"/>
                <a:gd name="T79" fmla="*/ 2 h 9"/>
                <a:gd name="T80" fmla="*/ 2 w 10"/>
                <a:gd name="T81" fmla="*/ 2 h 9"/>
                <a:gd name="T82" fmla="*/ 2 w 10"/>
                <a:gd name="T83" fmla="*/ 2 h 9"/>
                <a:gd name="T84" fmla="*/ 2 w 10"/>
                <a:gd name="T85" fmla="*/ 2 h 9"/>
                <a:gd name="T86" fmla="*/ 1 w 10"/>
                <a:gd name="T87" fmla="*/ 2 h 9"/>
                <a:gd name="T88" fmla="*/ 1 w 10"/>
                <a:gd name="T89" fmla="*/ 1 h 9"/>
                <a:gd name="T90" fmla="*/ 1 w 10"/>
                <a:gd name="T91" fmla="*/ 1 h 9"/>
                <a:gd name="T92" fmla="*/ 1 w 10"/>
                <a:gd name="T93" fmla="*/ 1 h 9"/>
                <a:gd name="T94" fmla="*/ 0 w 10"/>
                <a:gd name="T95" fmla="*/ 0 h 9"/>
                <a:gd name="T96" fmla="*/ 0 w 10"/>
                <a:gd name="T97" fmla="*/ 0 h 9"/>
                <a:gd name="T98" fmla="*/ 0 w 10"/>
                <a:gd name="T99" fmla="*/ 0 h 9"/>
                <a:gd name="T100" fmla="*/ 0 w 10"/>
                <a:gd name="T101" fmla="*/ 0 h 9"/>
                <a:gd name="T102" fmla="*/ 0 w 10"/>
                <a:gd name="T10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4" name="Freeform 3862"/>
            <p:cNvSpPr>
              <a:spLocks/>
            </p:cNvSpPr>
            <p:nvPr/>
          </p:nvSpPr>
          <p:spPr bwMode="auto">
            <a:xfrm>
              <a:off x="6409901" y="6328111"/>
              <a:ext cx="9843" cy="15748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9 w 10"/>
                <a:gd name="T5" fmla="*/ 15 h 16"/>
                <a:gd name="T6" fmla="*/ 9 w 10"/>
                <a:gd name="T7" fmla="*/ 15 h 16"/>
                <a:gd name="T8" fmla="*/ 9 w 10"/>
                <a:gd name="T9" fmla="*/ 15 h 16"/>
                <a:gd name="T10" fmla="*/ 9 w 10"/>
                <a:gd name="T11" fmla="*/ 15 h 16"/>
                <a:gd name="T12" fmla="*/ 9 w 10"/>
                <a:gd name="T13" fmla="*/ 14 h 16"/>
                <a:gd name="T14" fmla="*/ 9 w 10"/>
                <a:gd name="T15" fmla="*/ 14 h 16"/>
                <a:gd name="T16" fmla="*/ 8 w 10"/>
                <a:gd name="T17" fmla="*/ 14 h 16"/>
                <a:gd name="T18" fmla="*/ 8 w 10"/>
                <a:gd name="T19" fmla="*/ 14 h 16"/>
                <a:gd name="T20" fmla="*/ 8 w 10"/>
                <a:gd name="T21" fmla="*/ 13 h 16"/>
                <a:gd name="T22" fmla="*/ 8 w 10"/>
                <a:gd name="T23" fmla="*/ 13 h 16"/>
                <a:gd name="T24" fmla="*/ 8 w 10"/>
                <a:gd name="T25" fmla="*/ 13 h 16"/>
                <a:gd name="T26" fmla="*/ 7 w 10"/>
                <a:gd name="T27" fmla="*/ 12 h 16"/>
                <a:gd name="T28" fmla="*/ 7 w 10"/>
                <a:gd name="T29" fmla="*/ 12 h 16"/>
                <a:gd name="T30" fmla="*/ 7 w 10"/>
                <a:gd name="T31" fmla="*/ 12 h 16"/>
                <a:gd name="T32" fmla="*/ 7 w 10"/>
                <a:gd name="T33" fmla="*/ 12 h 16"/>
                <a:gd name="T34" fmla="*/ 6 w 10"/>
                <a:gd name="T35" fmla="*/ 11 h 16"/>
                <a:gd name="T36" fmla="*/ 6 w 10"/>
                <a:gd name="T37" fmla="*/ 11 h 16"/>
                <a:gd name="T38" fmla="*/ 6 w 10"/>
                <a:gd name="T39" fmla="*/ 11 h 16"/>
                <a:gd name="T40" fmla="*/ 6 w 10"/>
                <a:gd name="T41" fmla="*/ 11 h 16"/>
                <a:gd name="T42" fmla="*/ 6 w 10"/>
                <a:gd name="T43" fmla="*/ 10 h 16"/>
                <a:gd name="T44" fmla="*/ 6 w 10"/>
                <a:gd name="T45" fmla="*/ 10 h 16"/>
                <a:gd name="T46" fmla="*/ 5 w 10"/>
                <a:gd name="T47" fmla="*/ 9 h 16"/>
                <a:gd name="T48" fmla="*/ 5 w 10"/>
                <a:gd name="T49" fmla="*/ 9 h 16"/>
                <a:gd name="T50" fmla="*/ 5 w 10"/>
                <a:gd name="T51" fmla="*/ 9 h 16"/>
                <a:gd name="T52" fmla="*/ 5 w 10"/>
                <a:gd name="T53" fmla="*/ 9 h 16"/>
                <a:gd name="T54" fmla="*/ 5 w 10"/>
                <a:gd name="T55" fmla="*/ 8 h 16"/>
                <a:gd name="T56" fmla="*/ 4 w 10"/>
                <a:gd name="T57" fmla="*/ 8 h 16"/>
                <a:gd name="T58" fmla="*/ 4 w 10"/>
                <a:gd name="T59" fmla="*/ 8 h 16"/>
                <a:gd name="T60" fmla="*/ 4 w 10"/>
                <a:gd name="T61" fmla="*/ 7 h 16"/>
                <a:gd name="T62" fmla="*/ 4 w 10"/>
                <a:gd name="T63" fmla="*/ 7 h 16"/>
                <a:gd name="T64" fmla="*/ 3 w 10"/>
                <a:gd name="T65" fmla="*/ 7 h 16"/>
                <a:gd name="T66" fmla="*/ 3 w 10"/>
                <a:gd name="T67" fmla="*/ 6 h 16"/>
                <a:gd name="T68" fmla="*/ 3 w 10"/>
                <a:gd name="T69" fmla="*/ 6 h 16"/>
                <a:gd name="T70" fmla="*/ 3 w 10"/>
                <a:gd name="T71" fmla="*/ 6 h 16"/>
                <a:gd name="T72" fmla="*/ 3 w 10"/>
                <a:gd name="T73" fmla="*/ 5 h 16"/>
                <a:gd name="T74" fmla="*/ 3 w 10"/>
                <a:gd name="T75" fmla="*/ 5 h 16"/>
                <a:gd name="T76" fmla="*/ 2 w 10"/>
                <a:gd name="T77" fmla="*/ 5 h 16"/>
                <a:gd name="T78" fmla="*/ 2 w 10"/>
                <a:gd name="T79" fmla="*/ 4 h 16"/>
                <a:gd name="T80" fmla="*/ 2 w 10"/>
                <a:gd name="T81" fmla="*/ 4 h 16"/>
                <a:gd name="T82" fmla="*/ 2 w 10"/>
                <a:gd name="T83" fmla="*/ 4 h 16"/>
                <a:gd name="T84" fmla="*/ 2 w 10"/>
                <a:gd name="T85" fmla="*/ 3 h 16"/>
                <a:gd name="T86" fmla="*/ 1 w 10"/>
                <a:gd name="T87" fmla="*/ 3 h 16"/>
                <a:gd name="T88" fmla="*/ 1 w 10"/>
                <a:gd name="T89" fmla="*/ 3 h 16"/>
                <a:gd name="T90" fmla="*/ 1 w 10"/>
                <a:gd name="T91" fmla="*/ 2 h 16"/>
                <a:gd name="T92" fmla="*/ 1 w 10"/>
                <a:gd name="T93" fmla="*/ 2 h 16"/>
                <a:gd name="T94" fmla="*/ 0 w 10"/>
                <a:gd name="T95" fmla="*/ 2 h 16"/>
                <a:gd name="T96" fmla="*/ 0 w 10"/>
                <a:gd name="T97" fmla="*/ 1 h 16"/>
                <a:gd name="T98" fmla="*/ 0 w 10"/>
                <a:gd name="T99" fmla="*/ 1 h 16"/>
                <a:gd name="T100" fmla="*/ 0 w 10"/>
                <a:gd name="T101" fmla="*/ 1 h 16"/>
                <a:gd name="T102" fmla="*/ 0 w 10"/>
                <a:gd name="T10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5" name="Freeform 3863"/>
            <p:cNvSpPr>
              <a:spLocks/>
            </p:cNvSpPr>
            <p:nvPr/>
          </p:nvSpPr>
          <p:spPr bwMode="auto">
            <a:xfrm>
              <a:off x="6400058" y="6306458"/>
              <a:ext cx="9843" cy="22638"/>
            </a:xfrm>
            <a:custGeom>
              <a:avLst/>
              <a:gdLst>
                <a:gd name="T0" fmla="*/ 10 w 10"/>
                <a:gd name="T1" fmla="*/ 23 h 23"/>
                <a:gd name="T2" fmla="*/ 10 w 10"/>
                <a:gd name="T3" fmla="*/ 22 h 23"/>
                <a:gd name="T4" fmla="*/ 10 w 10"/>
                <a:gd name="T5" fmla="*/ 22 h 23"/>
                <a:gd name="T6" fmla="*/ 9 w 10"/>
                <a:gd name="T7" fmla="*/ 21 h 23"/>
                <a:gd name="T8" fmla="*/ 9 w 10"/>
                <a:gd name="T9" fmla="*/ 21 h 23"/>
                <a:gd name="T10" fmla="*/ 9 w 10"/>
                <a:gd name="T11" fmla="*/ 20 h 23"/>
                <a:gd name="T12" fmla="*/ 9 w 10"/>
                <a:gd name="T13" fmla="*/ 20 h 23"/>
                <a:gd name="T14" fmla="*/ 9 w 10"/>
                <a:gd name="T15" fmla="*/ 20 h 23"/>
                <a:gd name="T16" fmla="*/ 8 w 10"/>
                <a:gd name="T17" fmla="*/ 19 h 23"/>
                <a:gd name="T18" fmla="*/ 8 w 10"/>
                <a:gd name="T19" fmla="*/ 19 h 23"/>
                <a:gd name="T20" fmla="*/ 8 w 10"/>
                <a:gd name="T21" fmla="*/ 18 h 23"/>
                <a:gd name="T22" fmla="*/ 8 w 10"/>
                <a:gd name="T23" fmla="*/ 18 h 23"/>
                <a:gd name="T24" fmla="*/ 8 w 10"/>
                <a:gd name="T25" fmla="*/ 18 h 23"/>
                <a:gd name="T26" fmla="*/ 8 w 10"/>
                <a:gd name="T27" fmla="*/ 17 h 23"/>
                <a:gd name="T28" fmla="*/ 7 w 10"/>
                <a:gd name="T29" fmla="*/ 17 h 23"/>
                <a:gd name="T30" fmla="*/ 7 w 10"/>
                <a:gd name="T31" fmla="*/ 17 h 23"/>
                <a:gd name="T32" fmla="*/ 7 w 10"/>
                <a:gd name="T33" fmla="*/ 16 h 23"/>
                <a:gd name="T34" fmla="*/ 7 w 10"/>
                <a:gd name="T35" fmla="*/ 16 h 23"/>
                <a:gd name="T36" fmla="*/ 6 w 10"/>
                <a:gd name="T37" fmla="*/ 15 h 23"/>
                <a:gd name="T38" fmla="*/ 6 w 10"/>
                <a:gd name="T39" fmla="*/ 15 h 23"/>
                <a:gd name="T40" fmla="*/ 6 w 10"/>
                <a:gd name="T41" fmla="*/ 14 h 23"/>
                <a:gd name="T42" fmla="*/ 6 w 10"/>
                <a:gd name="T43" fmla="*/ 14 h 23"/>
                <a:gd name="T44" fmla="*/ 6 w 10"/>
                <a:gd name="T45" fmla="*/ 14 h 23"/>
                <a:gd name="T46" fmla="*/ 5 w 10"/>
                <a:gd name="T47" fmla="*/ 13 h 23"/>
                <a:gd name="T48" fmla="*/ 5 w 10"/>
                <a:gd name="T49" fmla="*/ 13 h 23"/>
                <a:gd name="T50" fmla="*/ 5 w 10"/>
                <a:gd name="T51" fmla="*/ 12 h 23"/>
                <a:gd name="T52" fmla="*/ 5 w 10"/>
                <a:gd name="T53" fmla="*/ 12 h 23"/>
                <a:gd name="T54" fmla="*/ 5 w 10"/>
                <a:gd name="T55" fmla="*/ 11 h 23"/>
                <a:gd name="T56" fmla="*/ 5 w 10"/>
                <a:gd name="T57" fmla="*/ 11 h 23"/>
                <a:gd name="T58" fmla="*/ 4 w 10"/>
                <a:gd name="T59" fmla="*/ 10 h 23"/>
                <a:gd name="T60" fmla="*/ 4 w 10"/>
                <a:gd name="T61" fmla="*/ 10 h 23"/>
                <a:gd name="T62" fmla="*/ 4 w 10"/>
                <a:gd name="T63" fmla="*/ 10 h 23"/>
                <a:gd name="T64" fmla="*/ 4 w 10"/>
                <a:gd name="T65" fmla="*/ 9 h 23"/>
                <a:gd name="T66" fmla="*/ 3 w 10"/>
                <a:gd name="T67" fmla="*/ 9 h 23"/>
                <a:gd name="T68" fmla="*/ 3 w 10"/>
                <a:gd name="T69" fmla="*/ 8 h 23"/>
                <a:gd name="T70" fmla="*/ 3 w 10"/>
                <a:gd name="T71" fmla="*/ 8 h 23"/>
                <a:gd name="T72" fmla="*/ 3 w 10"/>
                <a:gd name="T73" fmla="*/ 7 h 23"/>
                <a:gd name="T74" fmla="*/ 3 w 10"/>
                <a:gd name="T75" fmla="*/ 7 h 23"/>
                <a:gd name="T76" fmla="*/ 2 w 10"/>
                <a:gd name="T77" fmla="*/ 6 h 23"/>
                <a:gd name="T78" fmla="*/ 2 w 10"/>
                <a:gd name="T79" fmla="*/ 6 h 23"/>
                <a:gd name="T80" fmla="*/ 2 w 10"/>
                <a:gd name="T81" fmla="*/ 5 h 23"/>
                <a:gd name="T82" fmla="*/ 2 w 10"/>
                <a:gd name="T83" fmla="*/ 5 h 23"/>
                <a:gd name="T84" fmla="*/ 2 w 10"/>
                <a:gd name="T85" fmla="*/ 4 h 23"/>
                <a:gd name="T86" fmla="*/ 2 w 10"/>
                <a:gd name="T87" fmla="*/ 4 h 23"/>
                <a:gd name="T88" fmla="*/ 1 w 10"/>
                <a:gd name="T89" fmla="*/ 4 h 23"/>
                <a:gd name="T90" fmla="*/ 1 w 10"/>
                <a:gd name="T91" fmla="*/ 3 h 23"/>
                <a:gd name="T92" fmla="*/ 1 w 10"/>
                <a:gd name="T93" fmla="*/ 2 h 23"/>
                <a:gd name="T94" fmla="*/ 1 w 10"/>
                <a:gd name="T95" fmla="*/ 2 h 23"/>
                <a:gd name="T96" fmla="*/ 0 w 10"/>
                <a:gd name="T97" fmla="*/ 1 h 23"/>
                <a:gd name="T98" fmla="*/ 0 w 10"/>
                <a:gd name="T99" fmla="*/ 1 h 23"/>
                <a:gd name="T100" fmla="*/ 0 w 10"/>
                <a:gd name="T101" fmla="*/ 1 h 23"/>
                <a:gd name="T102" fmla="*/ 0 w 10"/>
                <a:gd name="T10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3">
                  <a:moveTo>
                    <a:pt x="10" y="23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6" name="Freeform 3864"/>
            <p:cNvSpPr>
              <a:spLocks/>
            </p:cNvSpPr>
            <p:nvPr/>
          </p:nvSpPr>
          <p:spPr bwMode="auto">
            <a:xfrm>
              <a:off x="6390216" y="6279883"/>
              <a:ext cx="9843" cy="27559"/>
            </a:xfrm>
            <a:custGeom>
              <a:avLst/>
              <a:gdLst>
                <a:gd name="T0" fmla="*/ 10 w 10"/>
                <a:gd name="T1" fmla="*/ 28 h 28"/>
                <a:gd name="T2" fmla="*/ 10 w 10"/>
                <a:gd name="T3" fmla="*/ 27 h 28"/>
                <a:gd name="T4" fmla="*/ 10 w 10"/>
                <a:gd name="T5" fmla="*/ 27 h 28"/>
                <a:gd name="T6" fmla="*/ 9 w 10"/>
                <a:gd name="T7" fmla="*/ 26 h 28"/>
                <a:gd name="T8" fmla="*/ 9 w 10"/>
                <a:gd name="T9" fmla="*/ 25 h 28"/>
                <a:gd name="T10" fmla="*/ 9 w 10"/>
                <a:gd name="T11" fmla="*/ 25 h 28"/>
                <a:gd name="T12" fmla="*/ 9 w 10"/>
                <a:gd name="T13" fmla="*/ 25 h 28"/>
                <a:gd name="T14" fmla="*/ 9 w 10"/>
                <a:gd name="T15" fmla="*/ 24 h 28"/>
                <a:gd name="T16" fmla="*/ 9 w 10"/>
                <a:gd name="T17" fmla="*/ 24 h 28"/>
                <a:gd name="T18" fmla="*/ 8 w 10"/>
                <a:gd name="T19" fmla="*/ 23 h 28"/>
                <a:gd name="T20" fmla="*/ 8 w 10"/>
                <a:gd name="T21" fmla="*/ 22 h 28"/>
                <a:gd name="T22" fmla="*/ 8 w 10"/>
                <a:gd name="T23" fmla="*/ 22 h 28"/>
                <a:gd name="T24" fmla="*/ 8 w 10"/>
                <a:gd name="T25" fmla="*/ 21 h 28"/>
                <a:gd name="T26" fmla="*/ 8 w 10"/>
                <a:gd name="T27" fmla="*/ 21 h 28"/>
                <a:gd name="T28" fmla="*/ 7 w 10"/>
                <a:gd name="T29" fmla="*/ 20 h 28"/>
                <a:gd name="T30" fmla="*/ 7 w 10"/>
                <a:gd name="T31" fmla="*/ 20 h 28"/>
                <a:gd name="T32" fmla="*/ 7 w 10"/>
                <a:gd name="T33" fmla="*/ 19 h 28"/>
                <a:gd name="T34" fmla="*/ 7 w 10"/>
                <a:gd name="T35" fmla="*/ 19 h 28"/>
                <a:gd name="T36" fmla="*/ 6 w 10"/>
                <a:gd name="T37" fmla="*/ 18 h 28"/>
                <a:gd name="T38" fmla="*/ 6 w 10"/>
                <a:gd name="T39" fmla="*/ 18 h 28"/>
                <a:gd name="T40" fmla="*/ 6 w 10"/>
                <a:gd name="T41" fmla="*/ 17 h 28"/>
                <a:gd name="T42" fmla="*/ 6 w 10"/>
                <a:gd name="T43" fmla="*/ 17 h 28"/>
                <a:gd name="T44" fmla="*/ 6 w 10"/>
                <a:gd name="T45" fmla="*/ 16 h 28"/>
                <a:gd name="T46" fmla="*/ 6 w 10"/>
                <a:gd name="T47" fmla="*/ 16 h 28"/>
                <a:gd name="T48" fmla="*/ 5 w 10"/>
                <a:gd name="T49" fmla="*/ 15 h 28"/>
                <a:gd name="T50" fmla="*/ 5 w 10"/>
                <a:gd name="T51" fmla="*/ 15 h 28"/>
                <a:gd name="T52" fmla="*/ 5 w 10"/>
                <a:gd name="T53" fmla="*/ 14 h 28"/>
                <a:gd name="T54" fmla="*/ 5 w 10"/>
                <a:gd name="T55" fmla="*/ 14 h 28"/>
                <a:gd name="T56" fmla="*/ 5 w 10"/>
                <a:gd name="T57" fmla="*/ 13 h 28"/>
                <a:gd name="T58" fmla="*/ 4 w 10"/>
                <a:gd name="T59" fmla="*/ 12 h 28"/>
                <a:gd name="T60" fmla="*/ 4 w 10"/>
                <a:gd name="T61" fmla="*/ 12 h 28"/>
                <a:gd name="T62" fmla="*/ 4 w 10"/>
                <a:gd name="T63" fmla="*/ 11 h 28"/>
                <a:gd name="T64" fmla="*/ 4 w 10"/>
                <a:gd name="T65" fmla="*/ 11 h 28"/>
                <a:gd name="T66" fmla="*/ 3 w 10"/>
                <a:gd name="T67" fmla="*/ 10 h 28"/>
                <a:gd name="T68" fmla="*/ 3 w 10"/>
                <a:gd name="T69" fmla="*/ 10 h 28"/>
                <a:gd name="T70" fmla="*/ 3 w 10"/>
                <a:gd name="T71" fmla="*/ 9 h 28"/>
                <a:gd name="T72" fmla="*/ 3 w 10"/>
                <a:gd name="T73" fmla="*/ 8 h 28"/>
                <a:gd name="T74" fmla="*/ 3 w 10"/>
                <a:gd name="T75" fmla="*/ 8 h 28"/>
                <a:gd name="T76" fmla="*/ 3 w 10"/>
                <a:gd name="T77" fmla="*/ 7 h 28"/>
                <a:gd name="T78" fmla="*/ 2 w 10"/>
                <a:gd name="T79" fmla="*/ 7 h 28"/>
                <a:gd name="T80" fmla="*/ 2 w 10"/>
                <a:gd name="T81" fmla="*/ 6 h 28"/>
                <a:gd name="T82" fmla="*/ 2 w 10"/>
                <a:gd name="T83" fmla="*/ 6 h 28"/>
                <a:gd name="T84" fmla="*/ 2 w 10"/>
                <a:gd name="T85" fmla="*/ 5 h 28"/>
                <a:gd name="T86" fmla="*/ 2 w 10"/>
                <a:gd name="T87" fmla="*/ 5 h 28"/>
                <a:gd name="T88" fmla="*/ 1 w 10"/>
                <a:gd name="T89" fmla="*/ 4 h 28"/>
                <a:gd name="T90" fmla="*/ 1 w 10"/>
                <a:gd name="T91" fmla="*/ 3 h 28"/>
                <a:gd name="T92" fmla="*/ 1 w 10"/>
                <a:gd name="T93" fmla="*/ 3 h 28"/>
                <a:gd name="T94" fmla="*/ 1 w 10"/>
                <a:gd name="T95" fmla="*/ 2 h 28"/>
                <a:gd name="T96" fmla="*/ 0 w 10"/>
                <a:gd name="T97" fmla="*/ 2 h 28"/>
                <a:gd name="T98" fmla="*/ 0 w 10"/>
                <a:gd name="T99" fmla="*/ 1 h 28"/>
                <a:gd name="T100" fmla="*/ 0 w 10"/>
                <a:gd name="T101" fmla="*/ 1 h 28"/>
                <a:gd name="T102" fmla="*/ 0 w 10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8">
                  <a:moveTo>
                    <a:pt x="10" y="28"/>
                  </a:moveTo>
                  <a:lnTo>
                    <a:pt x="10" y="27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7" name="Freeform 3865"/>
            <p:cNvSpPr>
              <a:spLocks/>
            </p:cNvSpPr>
            <p:nvPr/>
          </p:nvSpPr>
          <p:spPr bwMode="auto">
            <a:xfrm>
              <a:off x="6380373" y="6251340"/>
              <a:ext cx="9843" cy="29527"/>
            </a:xfrm>
            <a:custGeom>
              <a:avLst/>
              <a:gdLst>
                <a:gd name="T0" fmla="*/ 10 w 10"/>
                <a:gd name="T1" fmla="*/ 30 h 30"/>
                <a:gd name="T2" fmla="*/ 10 w 10"/>
                <a:gd name="T3" fmla="*/ 29 h 30"/>
                <a:gd name="T4" fmla="*/ 10 w 10"/>
                <a:gd name="T5" fmla="*/ 28 h 30"/>
                <a:gd name="T6" fmla="*/ 10 w 10"/>
                <a:gd name="T7" fmla="*/ 28 h 30"/>
                <a:gd name="T8" fmla="*/ 9 w 10"/>
                <a:gd name="T9" fmla="*/ 27 h 30"/>
                <a:gd name="T10" fmla="*/ 9 w 10"/>
                <a:gd name="T11" fmla="*/ 27 h 30"/>
                <a:gd name="T12" fmla="*/ 9 w 10"/>
                <a:gd name="T13" fmla="*/ 26 h 30"/>
                <a:gd name="T14" fmla="*/ 9 w 10"/>
                <a:gd name="T15" fmla="*/ 26 h 30"/>
                <a:gd name="T16" fmla="*/ 9 w 10"/>
                <a:gd name="T17" fmla="*/ 25 h 30"/>
                <a:gd name="T18" fmla="*/ 8 w 10"/>
                <a:gd name="T19" fmla="*/ 24 h 30"/>
                <a:gd name="T20" fmla="*/ 8 w 10"/>
                <a:gd name="T21" fmla="*/ 24 h 30"/>
                <a:gd name="T22" fmla="*/ 8 w 10"/>
                <a:gd name="T23" fmla="*/ 23 h 30"/>
                <a:gd name="T24" fmla="*/ 8 w 10"/>
                <a:gd name="T25" fmla="*/ 23 h 30"/>
                <a:gd name="T26" fmla="*/ 8 w 10"/>
                <a:gd name="T27" fmla="*/ 22 h 30"/>
                <a:gd name="T28" fmla="*/ 7 w 10"/>
                <a:gd name="T29" fmla="*/ 22 h 30"/>
                <a:gd name="T30" fmla="*/ 7 w 10"/>
                <a:gd name="T31" fmla="*/ 21 h 30"/>
                <a:gd name="T32" fmla="*/ 7 w 10"/>
                <a:gd name="T33" fmla="*/ 20 h 30"/>
                <a:gd name="T34" fmla="*/ 7 w 10"/>
                <a:gd name="T35" fmla="*/ 20 h 30"/>
                <a:gd name="T36" fmla="*/ 6 w 10"/>
                <a:gd name="T37" fmla="*/ 19 h 30"/>
                <a:gd name="T38" fmla="*/ 6 w 10"/>
                <a:gd name="T39" fmla="*/ 19 h 30"/>
                <a:gd name="T40" fmla="*/ 6 w 10"/>
                <a:gd name="T41" fmla="*/ 18 h 30"/>
                <a:gd name="T42" fmla="*/ 6 w 10"/>
                <a:gd name="T43" fmla="*/ 18 h 30"/>
                <a:gd name="T44" fmla="*/ 6 w 10"/>
                <a:gd name="T45" fmla="*/ 17 h 30"/>
                <a:gd name="T46" fmla="*/ 6 w 10"/>
                <a:gd name="T47" fmla="*/ 17 h 30"/>
                <a:gd name="T48" fmla="*/ 5 w 10"/>
                <a:gd name="T49" fmla="*/ 16 h 30"/>
                <a:gd name="T50" fmla="*/ 5 w 10"/>
                <a:gd name="T51" fmla="*/ 15 h 30"/>
                <a:gd name="T52" fmla="*/ 5 w 10"/>
                <a:gd name="T53" fmla="*/ 15 h 30"/>
                <a:gd name="T54" fmla="*/ 5 w 10"/>
                <a:gd name="T55" fmla="*/ 14 h 30"/>
                <a:gd name="T56" fmla="*/ 5 w 10"/>
                <a:gd name="T57" fmla="*/ 14 h 30"/>
                <a:gd name="T58" fmla="*/ 4 w 10"/>
                <a:gd name="T59" fmla="*/ 13 h 30"/>
                <a:gd name="T60" fmla="*/ 4 w 10"/>
                <a:gd name="T61" fmla="*/ 12 h 30"/>
                <a:gd name="T62" fmla="*/ 4 w 10"/>
                <a:gd name="T63" fmla="*/ 12 h 30"/>
                <a:gd name="T64" fmla="*/ 4 w 10"/>
                <a:gd name="T65" fmla="*/ 11 h 30"/>
                <a:gd name="T66" fmla="*/ 3 w 10"/>
                <a:gd name="T67" fmla="*/ 11 h 30"/>
                <a:gd name="T68" fmla="*/ 3 w 10"/>
                <a:gd name="T69" fmla="*/ 10 h 30"/>
                <a:gd name="T70" fmla="*/ 3 w 10"/>
                <a:gd name="T71" fmla="*/ 9 h 30"/>
                <a:gd name="T72" fmla="*/ 3 w 10"/>
                <a:gd name="T73" fmla="*/ 9 h 30"/>
                <a:gd name="T74" fmla="*/ 3 w 10"/>
                <a:gd name="T75" fmla="*/ 8 h 30"/>
                <a:gd name="T76" fmla="*/ 3 w 10"/>
                <a:gd name="T77" fmla="*/ 8 h 30"/>
                <a:gd name="T78" fmla="*/ 2 w 10"/>
                <a:gd name="T79" fmla="*/ 7 h 30"/>
                <a:gd name="T80" fmla="*/ 2 w 10"/>
                <a:gd name="T81" fmla="*/ 7 h 30"/>
                <a:gd name="T82" fmla="*/ 2 w 10"/>
                <a:gd name="T83" fmla="*/ 6 h 30"/>
                <a:gd name="T84" fmla="*/ 2 w 10"/>
                <a:gd name="T85" fmla="*/ 5 h 30"/>
                <a:gd name="T86" fmla="*/ 2 w 10"/>
                <a:gd name="T87" fmla="*/ 5 h 30"/>
                <a:gd name="T88" fmla="*/ 1 w 10"/>
                <a:gd name="T89" fmla="*/ 4 h 30"/>
                <a:gd name="T90" fmla="*/ 1 w 10"/>
                <a:gd name="T91" fmla="*/ 4 h 30"/>
                <a:gd name="T92" fmla="*/ 1 w 10"/>
                <a:gd name="T93" fmla="*/ 3 h 30"/>
                <a:gd name="T94" fmla="*/ 1 w 10"/>
                <a:gd name="T95" fmla="*/ 3 h 30"/>
                <a:gd name="T96" fmla="*/ 0 w 10"/>
                <a:gd name="T97" fmla="*/ 2 h 30"/>
                <a:gd name="T98" fmla="*/ 0 w 10"/>
                <a:gd name="T99" fmla="*/ 1 h 30"/>
                <a:gd name="T100" fmla="*/ 0 w 10"/>
                <a:gd name="T101" fmla="*/ 1 h 30"/>
                <a:gd name="T102" fmla="*/ 0 w 10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0">
                  <a:moveTo>
                    <a:pt x="10" y="30"/>
                  </a:moveTo>
                  <a:lnTo>
                    <a:pt x="10" y="29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8" name="Freeform 3866"/>
            <p:cNvSpPr>
              <a:spLocks/>
            </p:cNvSpPr>
            <p:nvPr/>
          </p:nvSpPr>
          <p:spPr bwMode="auto">
            <a:xfrm>
              <a:off x="6370531" y="6225749"/>
              <a:ext cx="9843" cy="26575"/>
            </a:xfrm>
            <a:custGeom>
              <a:avLst/>
              <a:gdLst>
                <a:gd name="T0" fmla="*/ 10 w 10"/>
                <a:gd name="T1" fmla="*/ 27 h 27"/>
                <a:gd name="T2" fmla="*/ 10 w 10"/>
                <a:gd name="T3" fmla="*/ 26 h 27"/>
                <a:gd name="T4" fmla="*/ 10 w 10"/>
                <a:gd name="T5" fmla="*/ 26 h 27"/>
                <a:gd name="T6" fmla="*/ 10 w 10"/>
                <a:gd name="T7" fmla="*/ 25 h 27"/>
                <a:gd name="T8" fmla="*/ 9 w 10"/>
                <a:gd name="T9" fmla="*/ 25 h 27"/>
                <a:gd name="T10" fmla="*/ 9 w 10"/>
                <a:gd name="T11" fmla="*/ 24 h 27"/>
                <a:gd name="T12" fmla="*/ 9 w 10"/>
                <a:gd name="T13" fmla="*/ 24 h 27"/>
                <a:gd name="T14" fmla="*/ 9 w 10"/>
                <a:gd name="T15" fmla="*/ 23 h 27"/>
                <a:gd name="T16" fmla="*/ 9 w 10"/>
                <a:gd name="T17" fmla="*/ 22 h 27"/>
                <a:gd name="T18" fmla="*/ 8 w 10"/>
                <a:gd name="T19" fmla="*/ 22 h 27"/>
                <a:gd name="T20" fmla="*/ 8 w 10"/>
                <a:gd name="T21" fmla="*/ 21 h 27"/>
                <a:gd name="T22" fmla="*/ 8 w 10"/>
                <a:gd name="T23" fmla="*/ 21 h 27"/>
                <a:gd name="T24" fmla="*/ 8 w 10"/>
                <a:gd name="T25" fmla="*/ 20 h 27"/>
                <a:gd name="T26" fmla="*/ 8 w 10"/>
                <a:gd name="T27" fmla="*/ 20 h 27"/>
                <a:gd name="T28" fmla="*/ 8 w 10"/>
                <a:gd name="T29" fmla="*/ 19 h 27"/>
                <a:gd name="T30" fmla="*/ 7 w 10"/>
                <a:gd name="T31" fmla="*/ 19 h 27"/>
                <a:gd name="T32" fmla="*/ 7 w 10"/>
                <a:gd name="T33" fmla="*/ 18 h 27"/>
                <a:gd name="T34" fmla="*/ 7 w 10"/>
                <a:gd name="T35" fmla="*/ 17 h 27"/>
                <a:gd name="T36" fmla="*/ 7 w 10"/>
                <a:gd name="T37" fmla="*/ 17 h 27"/>
                <a:gd name="T38" fmla="*/ 6 w 10"/>
                <a:gd name="T39" fmla="*/ 16 h 27"/>
                <a:gd name="T40" fmla="*/ 6 w 10"/>
                <a:gd name="T41" fmla="*/ 16 h 27"/>
                <a:gd name="T42" fmla="*/ 6 w 10"/>
                <a:gd name="T43" fmla="*/ 15 h 27"/>
                <a:gd name="T44" fmla="*/ 6 w 10"/>
                <a:gd name="T45" fmla="*/ 15 h 27"/>
                <a:gd name="T46" fmla="*/ 6 w 10"/>
                <a:gd name="T47" fmla="*/ 14 h 27"/>
                <a:gd name="T48" fmla="*/ 5 w 10"/>
                <a:gd name="T49" fmla="*/ 14 h 27"/>
                <a:gd name="T50" fmla="*/ 5 w 10"/>
                <a:gd name="T51" fmla="*/ 13 h 27"/>
                <a:gd name="T52" fmla="*/ 5 w 10"/>
                <a:gd name="T53" fmla="*/ 13 h 27"/>
                <a:gd name="T54" fmla="*/ 5 w 10"/>
                <a:gd name="T55" fmla="*/ 12 h 27"/>
                <a:gd name="T56" fmla="*/ 5 w 10"/>
                <a:gd name="T57" fmla="*/ 12 h 27"/>
                <a:gd name="T58" fmla="*/ 5 w 10"/>
                <a:gd name="T59" fmla="*/ 11 h 27"/>
                <a:gd name="T60" fmla="*/ 4 w 10"/>
                <a:gd name="T61" fmla="*/ 11 h 27"/>
                <a:gd name="T62" fmla="*/ 4 w 10"/>
                <a:gd name="T63" fmla="*/ 10 h 27"/>
                <a:gd name="T64" fmla="*/ 4 w 10"/>
                <a:gd name="T65" fmla="*/ 9 h 27"/>
                <a:gd name="T66" fmla="*/ 4 w 10"/>
                <a:gd name="T67" fmla="*/ 9 h 27"/>
                <a:gd name="T68" fmla="*/ 3 w 10"/>
                <a:gd name="T69" fmla="*/ 8 h 27"/>
                <a:gd name="T70" fmla="*/ 3 w 10"/>
                <a:gd name="T71" fmla="*/ 8 h 27"/>
                <a:gd name="T72" fmla="*/ 3 w 10"/>
                <a:gd name="T73" fmla="*/ 7 h 27"/>
                <a:gd name="T74" fmla="*/ 3 w 10"/>
                <a:gd name="T75" fmla="*/ 7 h 27"/>
                <a:gd name="T76" fmla="*/ 3 w 10"/>
                <a:gd name="T77" fmla="*/ 6 h 27"/>
                <a:gd name="T78" fmla="*/ 2 w 10"/>
                <a:gd name="T79" fmla="*/ 6 h 27"/>
                <a:gd name="T80" fmla="*/ 2 w 10"/>
                <a:gd name="T81" fmla="*/ 5 h 27"/>
                <a:gd name="T82" fmla="*/ 2 w 10"/>
                <a:gd name="T83" fmla="*/ 5 h 27"/>
                <a:gd name="T84" fmla="*/ 2 w 10"/>
                <a:gd name="T85" fmla="*/ 4 h 27"/>
                <a:gd name="T86" fmla="*/ 2 w 10"/>
                <a:gd name="T87" fmla="*/ 4 h 27"/>
                <a:gd name="T88" fmla="*/ 2 w 10"/>
                <a:gd name="T89" fmla="*/ 3 h 27"/>
                <a:gd name="T90" fmla="*/ 1 w 10"/>
                <a:gd name="T91" fmla="*/ 3 h 27"/>
                <a:gd name="T92" fmla="*/ 1 w 10"/>
                <a:gd name="T93" fmla="*/ 2 h 27"/>
                <a:gd name="T94" fmla="*/ 1 w 10"/>
                <a:gd name="T95" fmla="*/ 2 h 27"/>
                <a:gd name="T96" fmla="*/ 1 w 10"/>
                <a:gd name="T97" fmla="*/ 1 h 27"/>
                <a:gd name="T98" fmla="*/ 0 w 10"/>
                <a:gd name="T99" fmla="*/ 1 h 27"/>
                <a:gd name="T100" fmla="*/ 0 w 10"/>
                <a:gd name="T101" fmla="*/ 0 h 27"/>
                <a:gd name="T102" fmla="*/ 0 w 10"/>
                <a:gd name="T10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7">
                  <a:moveTo>
                    <a:pt x="10" y="27"/>
                  </a:moveTo>
                  <a:lnTo>
                    <a:pt x="10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59" name="Freeform 3867"/>
            <p:cNvSpPr>
              <a:spLocks/>
            </p:cNvSpPr>
            <p:nvPr/>
          </p:nvSpPr>
          <p:spPr bwMode="auto">
            <a:xfrm>
              <a:off x="6360688" y="6205080"/>
              <a:ext cx="9843" cy="20670"/>
            </a:xfrm>
            <a:custGeom>
              <a:avLst/>
              <a:gdLst>
                <a:gd name="T0" fmla="*/ 10 w 10"/>
                <a:gd name="T1" fmla="*/ 21 h 21"/>
                <a:gd name="T2" fmla="*/ 10 w 10"/>
                <a:gd name="T3" fmla="*/ 21 h 21"/>
                <a:gd name="T4" fmla="*/ 10 w 10"/>
                <a:gd name="T5" fmla="*/ 20 h 21"/>
                <a:gd name="T6" fmla="*/ 10 w 10"/>
                <a:gd name="T7" fmla="*/ 20 h 21"/>
                <a:gd name="T8" fmla="*/ 9 w 10"/>
                <a:gd name="T9" fmla="*/ 19 h 21"/>
                <a:gd name="T10" fmla="*/ 9 w 10"/>
                <a:gd name="T11" fmla="*/ 19 h 21"/>
                <a:gd name="T12" fmla="*/ 9 w 10"/>
                <a:gd name="T13" fmla="*/ 19 h 21"/>
                <a:gd name="T14" fmla="*/ 9 w 10"/>
                <a:gd name="T15" fmla="*/ 18 h 21"/>
                <a:gd name="T16" fmla="*/ 9 w 10"/>
                <a:gd name="T17" fmla="*/ 17 h 21"/>
                <a:gd name="T18" fmla="*/ 9 w 10"/>
                <a:gd name="T19" fmla="*/ 17 h 21"/>
                <a:gd name="T20" fmla="*/ 8 w 10"/>
                <a:gd name="T21" fmla="*/ 17 h 21"/>
                <a:gd name="T22" fmla="*/ 8 w 10"/>
                <a:gd name="T23" fmla="*/ 16 h 21"/>
                <a:gd name="T24" fmla="*/ 8 w 10"/>
                <a:gd name="T25" fmla="*/ 16 h 21"/>
                <a:gd name="T26" fmla="*/ 8 w 10"/>
                <a:gd name="T27" fmla="*/ 15 h 21"/>
                <a:gd name="T28" fmla="*/ 7 w 10"/>
                <a:gd name="T29" fmla="*/ 15 h 21"/>
                <a:gd name="T30" fmla="*/ 7 w 10"/>
                <a:gd name="T31" fmla="*/ 15 h 21"/>
                <a:gd name="T32" fmla="*/ 7 w 10"/>
                <a:gd name="T33" fmla="*/ 14 h 21"/>
                <a:gd name="T34" fmla="*/ 7 w 10"/>
                <a:gd name="T35" fmla="*/ 13 h 21"/>
                <a:gd name="T36" fmla="*/ 7 w 10"/>
                <a:gd name="T37" fmla="*/ 13 h 21"/>
                <a:gd name="T38" fmla="*/ 6 w 10"/>
                <a:gd name="T39" fmla="*/ 13 h 21"/>
                <a:gd name="T40" fmla="*/ 6 w 10"/>
                <a:gd name="T41" fmla="*/ 12 h 21"/>
                <a:gd name="T42" fmla="*/ 6 w 10"/>
                <a:gd name="T43" fmla="*/ 12 h 21"/>
                <a:gd name="T44" fmla="*/ 6 w 10"/>
                <a:gd name="T45" fmla="*/ 11 h 21"/>
                <a:gd name="T46" fmla="*/ 6 w 10"/>
                <a:gd name="T47" fmla="*/ 11 h 21"/>
                <a:gd name="T48" fmla="*/ 6 w 10"/>
                <a:gd name="T49" fmla="*/ 10 h 21"/>
                <a:gd name="T50" fmla="*/ 5 w 10"/>
                <a:gd name="T51" fmla="*/ 10 h 21"/>
                <a:gd name="T52" fmla="*/ 5 w 10"/>
                <a:gd name="T53" fmla="*/ 10 h 21"/>
                <a:gd name="T54" fmla="*/ 5 w 10"/>
                <a:gd name="T55" fmla="*/ 9 h 21"/>
                <a:gd name="T56" fmla="*/ 5 w 10"/>
                <a:gd name="T57" fmla="*/ 9 h 21"/>
                <a:gd name="T58" fmla="*/ 5 w 10"/>
                <a:gd name="T59" fmla="*/ 8 h 21"/>
                <a:gd name="T60" fmla="*/ 4 w 10"/>
                <a:gd name="T61" fmla="*/ 8 h 21"/>
                <a:gd name="T62" fmla="*/ 4 w 10"/>
                <a:gd name="T63" fmla="*/ 7 h 21"/>
                <a:gd name="T64" fmla="*/ 4 w 10"/>
                <a:gd name="T65" fmla="*/ 7 h 21"/>
                <a:gd name="T66" fmla="*/ 4 w 10"/>
                <a:gd name="T67" fmla="*/ 7 h 21"/>
                <a:gd name="T68" fmla="*/ 3 w 10"/>
                <a:gd name="T69" fmla="*/ 6 h 21"/>
                <a:gd name="T70" fmla="*/ 3 w 10"/>
                <a:gd name="T71" fmla="*/ 6 h 21"/>
                <a:gd name="T72" fmla="*/ 3 w 10"/>
                <a:gd name="T73" fmla="*/ 6 h 21"/>
                <a:gd name="T74" fmla="*/ 3 w 10"/>
                <a:gd name="T75" fmla="*/ 5 h 21"/>
                <a:gd name="T76" fmla="*/ 3 w 10"/>
                <a:gd name="T77" fmla="*/ 5 h 21"/>
                <a:gd name="T78" fmla="*/ 3 w 10"/>
                <a:gd name="T79" fmla="*/ 4 h 21"/>
                <a:gd name="T80" fmla="*/ 2 w 10"/>
                <a:gd name="T81" fmla="*/ 4 h 21"/>
                <a:gd name="T82" fmla="*/ 2 w 10"/>
                <a:gd name="T83" fmla="*/ 4 h 21"/>
                <a:gd name="T84" fmla="*/ 2 w 10"/>
                <a:gd name="T85" fmla="*/ 3 h 21"/>
                <a:gd name="T86" fmla="*/ 2 w 10"/>
                <a:gd name="T87" fmla="*/ 3 h 21"/>
                <a:gd name="T88" fmla="*/ 2 w 10"/>
                <a:gd name="T89" fmla="*/ 2 h 21"/>
                <a:gd name="T90" fmla="*/ 1 w 10"/>
                <a:gd name="T91" fmla="*/ 2 h 21"/>
                <a:gd name="T92" fmla="*/ 1 w 10"/>
                <a:gd name="T93" fmla="*/ 2 h 21"/>
                <a:gd name="T94" fmla="*/ 1 w 10"/>
                <a:gd name="T95" fmla="*/ 1 h 21"/>
                <a:gd name="T96" fmla="*/ 1 w 10"/>
                <a:gd name="T97" fmla="*/ 1 h 21"/>
                <a:gd name="T98" fmla="*/ 0 w 10"/>
                <a:gd name="T99" fmla="*/ 1 h 21"/>
                <a:gd name="T100" fmla="*/ 0 w 10"/>
                <a:gd name="T101" fmla="*/ 0 h 21"/>
                <a:gd name="T102" fmla="*/ 0 w 10"/>
                <a:gd name="T10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lnTo>
                    <a:pt x="10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0" name="Freeform 3868"/>
            <p:cNvSpPr>
              <a:spLocks/>
            </p:cNvSpPr>
            <p:nvPr/>
          </p:nvSpPr>
          <p:spPr bwMode="auto">
            <a:xfrm>
              <a:off x="6350846" y="6191301"/>
              <a:ext cx="9843" cy="13779"/>
            </a:xfrm>
            <a:custGeom>
              <a:avLst/>
              <a:gdLst>
                <a:gd name="T0" fmla="*/ 10 w 10"/>
                <a:gd name="T1" fmla="*/ 14 h 14"/>
                <a:gd name="T2" fmla="*/ 10 w 10"/>
                <a:gd name="T3" fmla="*/ 14 h 14"/>
                <a:gd name="T4" fmla="*/ 10 w 10"/>
                <a:gd name="T5" fmla="*/ 14 h 14"/>
                <a:gd name="T6" fmla="*/ 10 w 10"/>
                <a:gd name="T7" fmla="*/ 13 h 14"/>
                <a:gd name="T8" fmla="*/ 10 w 10"/>
                <a:gd name="T9" fmla="*/ 13 h 14"/>
                <a:gd name="T10" fmla="*/ 9 w 10"/>
                <a:gd name="T11" fmla="*/ 13 h 14"/>
                <a:gd name="T12" fmla="*/ 9 w 10"/>
                <a:gd name="T13" fmla="*/ 12 h 14"/>
                <a:gd name="T14" fmla="*/ 9 w 10"/>
                <a:gd name="T15" fmla="*/ 12 h 14"/>
                <a:gd name="T16" fmla="*/ 9 w 10"/>
                <a:gd name="T17" fmla="*/ 11 h 14"/>
                <a:gd name="T18" fmla="*/ 9 w 10"/>
                <a:gd name="T19" fmla="*/ 11 h 14"/>
                <a:gd name="T20" fmla="*/ 8 w 10"/>
                <a:gd name="T21" fmla="*/ 11 h 14"/>
                <a:gd name="T22" fmla="*/ 8 w 10"/>
                <a:gd name="T23" fmla="*/ 11 h 14"/>
                <a:gd name="T24" fmla="*/ 8 w 10"/>
                <a:gd name="T25" fmla="*/ 10 h 14"/>
                <a:gd name="T26" fmla="*/ 8 w 10"/>
                <a:gd name="T27" fmla="*/ 10 h 14"/>
                <a:gd name="T28" fmla="*/ 7 w 10"/>
                <a:gd name="T29" fmla="*/ 10 h 14"/>
                <a:gd name="T30" fmla="*/ 7 w 10"/>
                <a:gd name="T31" fmla="*/ 9 h 14"/>
                <a:gd name="T32" fmla="*/ 7 w 10"/>
                <a:gd name="T33" fmla="*/ 9 h 14"/>
                <a:gd name="T34" fmla="*/ 7 w 10"/>
                <a:gd name="T35" fmla="*/ 9 h 14"/>
                <a:gd name="T36" fmla="*/ 7 w 10"/>
                <a:gd name="T37" fmla="*/ 8 h 14"/>
                <a:gd name="T38" fmla="*/ 7 w 10"/>
                <a:gd name="T39" fmla="*/ 8 h 14"/>
                <a:gd name="T40" fmla="*/ 6 w 10"/>
                <a:gd name="T41" fmla="*/ 8 h 14"/>
                <a:gd name="T42" fmla="*/ 6 w 10"/>
                <a:gd name="T43" fmla="*/ 7 h 14"/>
                <a:gd name="T44" fmla="*/ 6 w 10"/>
                <a:gd name="T45" fmla="*/ 7 h 14"/>
                <a:gd name="T46" fmla="*/ 6 w 10"/>
                <a:gd name="T47" fmla="*/ 7 h 14"/>
                <a:gd name="T48" fmla="*/ 6 w 10"/>
                <a:gd name="T49" fmla="*/ 7 h 14"/>
                <a:gd name="T50" fmla="*/ 5 w 10"/>
                <a:gd name="T51" fmla="*/ 6 h 14"/>
                <a:gd name="T52" fmla="*/ 5 w 10"/>
                <a:gd name="T53" fmla="*/ 6 h 14"/>
                <a:gd name="T54" fmla="*/ 5 w 10"/>
                <a:gd name="T55" fmla="*/ 6 h 14"/>
                <a:gd name="T56" fmla="*/ 5 w 10"/>
                <a:gd name="T57" fmla="*/ 6 h 14"/>
                <a:gd name="T58" fmla="*/ 5 w 10"/>
                <a:gd name="T59" fmla="*/ 5 h 14"/>
                <a:gd name="T60" fmla="*/ 5 w 10"/>
                <a:gd name="T61" fmla="*/ 5 h 14"/>
                <a:gd name="T62" fmla="*/ 4 w 10"/>
                <a:gd name="T63" fmla="*/ 5 h 14"/>
                <a:gd name="T64" fmla="*/ 4 w 10"/>
                <a:gd name="T65" fmla="*/ 4 h 14"/>
                <a:gd name="T66" fmla="*/ 4 w 10"/>
                <a:gd name="T67" fmla="*/ 4 h 14"/>
                <a:gd name="T68" fmla="*/ 4 w 10"/>
                <a:gd name="T69" fmla="*/ 4 h 14"/>
                <a:gd name="T70" fmla="*/ 3 w 10"/>
                <a:gd name="T71" fmla="*/ 4 h 14"/>
                <a:gd name="T72" fmla="*/ 3 w 10"/>
                <a:gd name="T73" fmla="*/ 3 h 14"/>
                <a:gd name="T74" fmla="*/ 3 w 10"/>
                <a:gd name="T75" fmla="*/ 3 h 14"/>
                <a:gd name="T76" fmla="*/ 3 w 10"/>
                <a:gd name="T77" fmla="*/ 3 h 14"/>
                <a:gd name="T78" fmla="*/ 3 w 10"/>
                <a:gd name="T79" fmla="*/ 3 h 14"/>
                <a:gd name="T80" fmla="*/ 2 w 10"/>
                <a:gd name="T81" fmla="*/ 2 h 14"/>
                <a:gd name="T82" fmla="*/ 2 w 10"/>
                <a:gd name="T83" fmla="*/ 2 h 14"/>
                <a:gd name="T84" fmla="*/ 2 w 10"/>
                <a:gd name="T85" fmla="*/ 2 h 14"/>
                <a:gd name="T86" fmla="*/ 2 w 10"/>
                <a:gd name="T87" fmla="*/ 2 h 14"/>
                <a:gd name="T88" fmla="*/ 2 w 10"/>
                <a:gd name="T89" fmla="*/ 1 h 14"/>
                <a:gd name="T90" fmla="*/ 2 w 10"/>
                <a:gd name="T91" fmla="*/ 1 h 14"/>
                <a:gd name="T92" fmla="*/ 1 w 10"/>
                <a:gd name="T93" fmla="*/ 1 h 14"/>
                <a:gd name="T94" fmla="*/ 1 w 10"/>
                <a:gd name="T95" fmla="*/ 1 h 14"/>
                <a:gd name="T96" fmla="*/ 1 w 10"/>
                <a:gd name="T97" fmla="*/ 1 h 14"/>
                <a:gd name="T98" fmla="*/ 1 w 10"/>
                <a:gd name="T99" fmla="*/ 0 h 14"/>
                <a:gd name="T100" fmla="*/ 0 w 10"/>
                <a:gd name="T101" fmla="*/ 0 h 14"/>
                <a:gd name="T102" fmla="*/ 0 w 10"/>
                <a:gd name="T10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1" name="Freeform 3869"/>
            <p:cNvSpPr>
              <a:spLocks/>
            </p:cNvSpPr>
            <p:nvPr/>
          </p:nvSpPr>
          <p:spPr bwMode="auto">
            <a:xfrm>
              <a:off x="6341003" y="6184411"/>
              <a:ext cx="9843" cy="6890"/>
            </a:xfrm>
            <a:custGeom>
              <a:avLst/>
              <a:gdLst>
                <a:gd name="T0" fmla="*/ 10 w 10"/>
                <a:gd name="T1" fmla="*/ 7 h 7"/>
                <a:gd name="T2" fmla="*/ 10 w 10"/>
                <a:gd name="T3" fmla="*/ 7 h 7"/>
                <a:gd name="T4" fmla="*/ 10 w 10"/>
                <a:gd name="T5" fmla="*/ 7 h 7"/>
                <a:gd name="T6" fmla="*/ 10 w 10"/>
                <a:gd name="T7" fmla="*/ 7 h 7"/>
                <a:gd name="T8" fmla="*/ 10 w 10"/>
                <a:gd name="T9" fmla="*/ 6 h 7"/>
                <a:gd name="T10" fmla="*/ 9 w 10"/>
                <a:gd name="T11" fmla="*/ 6 h 7"/>
                <a:gd name="T12" fmla="*/ 9 w 10"/>
                <a:gd name="T13" fmla="*/ 6 h 7"/>
                <a:gd name="T14" fmla="*/ 9 w 10"/>
                <a:gd name="T15" fmla="*/ 6 h 7"/>
                <a:gd name="T16" fmla="*/ 9 w 10"/>
                <a:gd name="T17" fmla="*/ 5 h 7"/>
                <a:gd name="T18" fmla="*/ 9 w 10"/>
                <a:gd name="T19" fmla="*/ 5 h 7"/>
                <a:gd name="T20" fmla="*/ 9 w 10"/>
                <a:gd name="T21" fmla="*/ 5 h 7"/>
                <a:gd name="T22" fmla="*/ 8 w 10"/>
                <a:gd name="T23" fmla="*/ 5 h 7"/>
                <a:gd name="T24" fmla="*/ 8 w 10"/>
                <a:gd name="T25" fmla="*/ 5 h 7"/>
                <a:gd name="T26" fmla="*/ 8 w 10"/>
                <a:gd name="T27" fmla="*/ 5 h 7"/>
                <a:gd name="T28" fmla="*/ 8 w 10"/>
                <a:gd name="T29" fmla="*/ 4 h 7"/>
                <a:gd name="T30" fmla="*/ 7 w 10"/>
                <a:gd name="T31" fmla="*/ 4 h 7"/>
                <a:gd name="T32" fmla="*/ 7 w 10"/>
                <a:gd name="T33" fmla="*/ 4 h 7"/>
                <a:gd name="T34" fmla="*/ 7 w 10"/>
                <a:gd name="T35" fmla="*/ 4 h 7"/>
                <a:gd name="T36" fmla="*/ 7 w 10"/>
                <a:gd name="T37" fmla="*/ 4 h 7"/>
                <a:gd name="T38" fmla="*/ 7 w 10"/>
                <a:gd name="T39" fmla="*/ 4 h 7"/>
                <a:gd name="T40" fmla="*/ 6 w 10"/>
                <a:gd name="T41" fmla="*/ 4 h 7"/>
                <a:gd name="T42" fmla="*/ 6 w 10"/>
                <a:gd name="T43" fmla="*/ 3 h 7"/>
                <a:gd name="T44" fmla="*/ 6 w 10"/>
                <a:gd name="T45" fmla="*/ 3 h 7"/>
                <a:gd name="T46" fmla="*/ 6 w 10"/>
                <a:gd name="T47" fmla="*/ 3 h 7"/>
                <a:gd name="T48" fmla="*/ 6 w 10"/>
                <a:gd name="T49" fmla="*/ 3 h 7"/>
                <a:gd name="T50" fmla="*/ 6 w 10"/>
                <a:gd name="T51" fmla="*/ 3 h 7"/>
                <a:gd name="T52" fmla="*/ 5 w 10"/>
                <a:gd name="T53" fmla="*/ 2 h 7"/>
                <a:gd name="T54" fmla="*/ 5 w 10"/>
                <a:gd name="T55" fmla="*/ 2 h 7"/>
                <a:gd name="T56" fmla="*/ 5 w 10"/>
                <a:gd name="T57" fmla="*/ 2 h 7"/>
                <a:gd name="T58" fmla="*/ 5 w 10"/>
                <a:gd name="T59" fmla="*/ 2 h 7"/>
                <a:gd name="T60" fmla="*/ 5 w 10"/>
                <a:gd name="T61" fmla="*/ 2 h 7"/>
                <a:gd name="T62" fmla="*/ 4 w 10"/>
                <a:gd name="T63" fmla="*/ 2 h 7"/>
                <a:gd name="T64" fmla="*/ 4 w 10"/>
                <a:gd name="T65" fmla="*/ 2 h 7"/>
                <a:gd name="T66" fmla="*/ 4 w 10"/>
                <a:gd name="T67" fmla="*/ 2 h 7"/>
                <a:gd name="T68" fmla="*/ 4 w 10"/>
                <a:gd name="T69" fmla="*/ 2 h 7"/>
                <a:gd name="T70" fmla="*/ 3 w 10"/>
                <a:gd name="T71" fmla="*/ 1 h 7"/>
                <a:gd name="T72" fmla="*/ 3 w 10"/>
                <a:gd name="T73" fmla="*/ 1 h 7"/>
                <a:gd name="T74" fmla="*/ 3 w 10"/>
                <a:gd name="T75" fmla="*/ 1 h 7"/>
                <a:gd name="T76" fmla="*/ 3 w 10"/>
                <a:gd name="T77" fmla="*/ 1 h 7"/>
                <a:gd name="T78" fmla="*/ 3 w 10"/>
                <a:gd name="T79" fmla="*/ 1 h 7"/>
                <a:gd name="T80" fmla="*/ 3 w 10"/>
                <a:gd name="T81" fmla="*/ 1 h 7"/>
                <a:gd name="T82" fmla="*/ 2 w 10"/>
                <a:gd name="T83" fmla="*/ 1 h 7"/>
                <a:gd name="T84" fmla="*/ 2 w 10"/>
                <a:gd name="T85" fmla="*/ 1 h 7"/>
                <a:gd name="T86" fmla="*/ 2 w 10"/>
                <a:gd name="T87" fmla="*/ 1 h 7"/>
                <a:gd name="T88" fmla="*/ 2 w 10"/>
                <a:gd name="T89" fmla="*/ 1 h 7"/>
                <a:gd name="T90" fmla="*/ 2 w 10"/>
                <a:gd name="T91" fmla="*/ 1 h 7"/>
                <a:gd name="T92" fmla="*/ 1 w 10"/>
                <a:gd name="T93" fmla="*/ 0 h 7"/>
                <a:gd name="T94" fmla="*/ 1 w 10"/>
                <a:gd name="T95" fmla="*/ 0 h 7"/>
                <a:gd name="T96" fmla="*/ 1 w 10"/>
                <a:gd name="T97" fmla="*/ 0 h 7"/>
                <a:gd name="T98" fmla="*/ 1 w 10"/>
                <a:gd name="T99" fmla="*/ 0 h 7"/>
                <a:gd name="T100" fmla="*/ 0 w 10"/>
                <a:gd name="T101" fmla="*/ 0 h 7"/>
                <a:gd name="T102" fmla="*/ 0 w 10"/>
                <a:gd name="T10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2" name="Freeform 3870"/>
            <p:cNvSpPr>
              <a:spLocks/>
            </p:cNvSpPr>
            <p:nvPr/>
          </p:nvSpPr>
          <p:spPr bwMode="auto">
            <a:xfrm>
              <a:off x="6331161" y="6183427"/>
              <a:ext cx="9843" cy="98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10 w 10"/>
                <a:gd name="T5" fmla="*/ 1 h 1"/>
                <a:gd name="T6" fmla="*/ 10 w 10"/>
                <a:gd name="T7" fmla="*/ 1 h 1"/>
                <a:gd name="T8" fmla="*/ 10 w 10"/>
                <a:gd name="T9" fmla="*/ 1 h 1"/>
                <a:gd name="T10" fmla="*/ 10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9 w 10"/>
                <a:gd name="T19" fmla="*/ 1 h 1"/>
                <a:gd name="T20" fmla="*/ 9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8 w 10"/>
                <a:gd name="T29" fmla="*/ 1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6 w 10"/>
                <a:gd name="T49" fmla="*/ 0 h 1"/>
                <a:gd name="T50" fmla="*/ 6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5 w 10"/>
                <a:gd name="T57" fmla="*/ 0 h 1"/>
                <a:gd name="T58" fmla="*/ 5 w 10"/>
                <a:gd name="T59" fmla="*/ 0 h 1"/>
                <a:gd name="T60" fmla="*/ 5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4 w 10"/>
                <a:gd name="T67" fmla="*/ 0 h 1"/>
                <a:gd name="T68" fmla="*/ 4 w 10"/>
                <a:gd name="T69" fmla="*/ 0 h 1"/>
                <a:gd name="T70" fmla="*/ 4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3 w 10"/>
                <a:gd name="T77" fmla="*/ 0 h 1"/>
                <a:gd name="T78" fmla="*/ 3 w 10"/>
                <a:gd name="T79" fmla="*/ 0 h 1"/>
                <a:gd name="T80" fmla="*/ 3 w 10"/>
                <a:gd name="T81" fmla="*/ 0 h 1"/>
                <a:gd name="T82" fmla="*/ 2 w 10"/>
                <a:gd name="T83" fmla="*/ 0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2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3" name="Freeform 3871"/>
            <p:cNvSpPr>
              <a:spLocks/>
            </p:cNvSpPr>
            <p:nvPr/>
          </p:nvSpPr>
          <p:spPr bwMode="auto">
            <a:xfrm>
              <a:off x="6321318" y="6184411"/>
              <a:ext cx="9843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0 h 5"/>
                <a:gd name="T12" fmla="*/ 9 w 10"/>
                <a:gd name="T13" fmla="*/ 0 h 5"/>
                <a:gd name="T14" fmla="*/ 9 w 10"/>
                <a:gd name="T15" fmla="*/ 0 h 5"/>
                <a:gd name="T16" fmla="*/ 9 w 10"/>
                <a:gd name="T17" fmla="*/ 0 h 5"/>
                <a:gd name="T18" fmla="*/ 9 w 10"/>
                <a:gd name="T19" fmla="*/ 0 h 5"/>
                <a:gd name="T20" fmla="*/ 9 w 10"/>
                <a:gd name="T21" fmla="*/ 0 h 5"/>
                <a:gd name="T22" fmla="*/ 8 w 10"/>
                <a:gd name="T23" fmla="*/ 0 h 5"/>
                <a:gd name="T24" fmla="*/ 8 w 10"/>
                <a:gd name="T25" fmla="*/ 1 h 5"/>
                <a:gd name="T26" fmla="*/ 8 w 10"/>
                <a:gd name="T27" fmla="*/ 1 h 5"/>
                <a:gd name="T28" fmla="*/ 8 w 10"/>
                <a:gd name="T29" fmla="*/ 1 h 5"/>
                <a:gd name="T30" fmla="*/ 7 w 10"/>
                <a:gd name="T31" fmla="*/ 1 h 5"/>
                <a:gd name="T32" fmla="*/ 7 w 10"/>
                <a:gd name="T33" fmla="*/ 1 h 5"/>
                <a:gd name="T34" fmla="*/ 7 w 10"/>
                <a:gd name="T35" fmla="*/ 1 h 5"/>
                <a:gd name="T36" fmla="*/ 7 w 10"/>
                <a:gd name="T37" fmla="*/ 1 h 5"/>
                <a:gd name="T38" fmla="*/ 7 w 10"/>
                <a:gd name="T39" fmla="*/ 1 h 5"/>
                <a:gd name="T40" fmla="*/ 7 w 10"/>
                <a:gd name="T41" fmla="*/ 1 h 5"/>
                <a:gd name="T42" fmla="*/ 6 w 10"/>
                <a:gd name="T43" fmla="*/ 1 h 5"/>
                <a:gd name="T44" fmla="*/ 6 w 10"/>
                <a:gd name="T45" fmla="*/ 1 h 5"/>
                <a:gd name="T46" fmla="*/ 6 w 10"/>
                <a:gd name="T47" fmla="*/ 1 h 5"/>
                <a:gd name="T48" fmla="*/ 6 w 10"/>
                <a:gd name="T49" fmla="*/ 2 h 5"/>
                <a:gd name="T50" fmla="*/ 6 w 10"/>
                <a:gd name="T51" fmla="*/ 2 h 5"/>
                <a:gd name="T52" fmla="*/ 5 w 10"/>
                <a:gd name="T53" fmla="*/ 2 h 5"/>
                <a:gd name="T54" fmla="*/ 5 w 10"/>
                <a:gd name="T55" fmla="*/ 2 h 5"/>
                <a:gd name="T56" fmla="*/ 5 w 10"/>
                <a:gd name="T57" fmla="*/ 2 h 5"/>
                <a:gd name="T58" fmla="*/ 5 w 10"/>
                <a:gd name="T59" fmla="*/ 2 h 5"/>
                <a:gd name="T60" fmla="*/ 5 w 10"/>
                <a:gd name="T61" fmla="*/ 2 h 5"/>
                <a:gd name="T62" fmla="*/ 5 w 10"/>
                <a:gd name="T63" fmla="*/ 2 h 5"/>
                <a:gd name="T64" fmla="*/ 4 w 10"/>
                <a:gd name="T65" fmla="*/ 2 h 5"/>
                <a:gd name="T66" fmla="*/ 4 w 10"/>
                <a:gd name="T67" fmla="*/ 2 h 5"/>
                <a:gd name="T68" fmla="*/ 4 w 10"/>
                <a:gd name="T69" fmla="*/ 3 h 5"/>
                <a:gd name="T70" fmla="*/ 4 w 10"/>
                <a:gd name="T71" fmla="*/ 3 h 5"/>
                <a:gd name="T72" fmla="*/ 3 w 10"/>
                <a:gd name="T73" fmla="*/ 3 h 5"/>
                <a:gd name="T74" fmla="*/ 3 w 10"/>
                <a:gd name="T75" fmla="*/ 3 h 5"/>
                <a:gd name="T76" fmla="*/ 3 w 10"/>
                <a:gd name="T77" fmla="*/ 3 h 5"/>
                <a:gd name="T78" fmla="*/ 3 w 10"/>
                <a:gd name="T79" fmla="*/ 3 h 5"/>
                <a:gd name="T80" fmla="*/ 3 w 10"/>
                <a:gd name="T81" fmla="*/ 3 h 5"/>
                <a:gd name="T82" fmla="*/ 2 w 10"/>
                <a:gd name="T83" fmla="*/ 4 h 5"/>
                <a:gd name="T84" fmla="*/ 2 w 10"/>
                <a:gd name="T85" fmla="*/ 4 h 5"/>
                <a:gd name="T86" fmla="*/ 2 w 10"/>
                <a:gd name="T87" fmla="*/ 4 h 5"/>
                <a:gd name="T88" fmla="*/ 2 w 10"/>
                <a:gd name="T89" fmla="*/ 4 h 5"/>
                <a:gd name="T90" fmla="*/ 2 w 10"/>
                <a:gd name="T91" fmla="*/ 4 h 5"/>
                <a:gd name="T92" fmla="*/ 2 w 10"/>
                <a:gd name="T93" fmla="*/ 4 h 5"/>
                <a:gd name="T94" fmla="*/ 1 w 10"/>
                <a:gd name="T95" fmla="*/ 4 h 5"/>
                <a:gd name="T96" fmla="*/ 1 w 10"/>
                <a:gd name="T97" fmla="*/ 5 h 5"/>
                <a:gd name="T98" fmla="*/ 1 w 10"/>
                <a:gd name="T99" fmla="*/ 5 h 5"/>
                <a:gd name="T100" fmla="*/ 1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4" name="Freeform 3872"/>
            <p:cNvSpPr>
              <a:spLocks/>
            </p:cNvSpPr>
            <p:nvPr/>
          </p:nvSpPr>
          <p:spPr bwMode="auto">
            <a:xfrm>
              <a:off x="6311476" y="6189332"/>
              <a:ext cx="10827" cy="9842"/>
            </a:xfrm>
            <a:custGeom>
              <a:avLst/>
              <a:gdLst>
                <a:gd name="T0" fmla="*/ 11 w 11"/>
                <a:gd name="T1" fmla="*/ 0 h 10"/>
                <a:gd name="T2" fmla="*/ 10 w 11"/>
                <a:gd name="T3" fmla="*/ 0 h 10"/>
                <a:gd name="T4" fmla="*/ 10 w 11"/>
                <a:gd name="T5" fmla="*/ 0 h 10"/>
                <a:gd name="T6" fmla="*/ 10 w 11"/>
                <a:gd name="T7" fmla="*/ 0 h 10"/>
                <a:gd name="T8" fmla="*/ 10 w 11"/>
                <a:gd name="T9" fmla="*/ 0 h 10"/>
                <a:gd name="T10" fmla="*/ 10 w 11"/>
                <a:gd name="T11" fmla="*/ 1 h 10"/>
                <a:gd name="T12" fmla="*/ 9 w 11"/>
                <a:gd name="T13" fmla="*/ 1 h 10"/>
                <a:gd name="T14" fmla="*/ 9 w 11"/>
                <a:gd name="T15" fmla="*/ 1 h 10"/>
                <a:gd name="T16" fmla="*/ 9 w 11"/>
                <a:gd name="T17" fmla="*/ 1 h 10"/>
                <a:gd name="T18" fmla="*/ 9 w 11"/>
                <a:gd name="T19" fmla="*/ 1 h 10"/>
                <a:gd name="T20" fmla="*/ 9 w 11"/>
                <a:gd name="T21" fmla="*/ 2 h 10"/>
                <a:gd name="T22" fmla="*/ 9 w 11"/>
                <a:gd name="T23" fmla="*/ 2 h 10"/>
                <a:gd name="T24" fmla="*/ 8 w 11"/>
                <a:gd name="T25" fmla="*/ 2 h 10"/>
                <a:gd name="T26" fmla="*/ 8 w 11"/>
                <a:gd name="T27" fmla="*/ 2 h 10"/>
                <a:gd name="T28" fmla="*/ 8 w 11"/>
                <a:gd name="T29" fmla="*/ 2 h 10"/>
                <a:gd name="T30" fmla="*/ 8 w 11"/>
                <a:gd name="T31" fmla="*/ 2 h 10"/>
                <a:gd name="T32" fmla="*/ 7 w 11"/>
                <a:gd name="T33" fmla="*/ 3 h 10"/>
                <a:gd name="T34" fmla="*/ 7 w 11"/>
                <a:gd name="T35" fmla="*/ 3 h 10"/>
                <a:gd name="T36" fmla="*/ 7 w 11"/>
                <a:gd name="T37" fmla="*/ 3 h 10"/>
                <a:gd name="T38" fmla="*/ 7 w 11"/>
                <a:gd name="T39" fmla="*/ 3 h 10"/>
                <a:gd name="T40" fmla="*/ 7 w 11"/>
                <a:gd name="T41" fmla="*/ 3 h 10"/>
                <a:gd name="T42" fmla="*/ 6 w 11"/>
                <a:gd name="T43" fmla="*/ 3 h 10"/>
                <a:gd name="T44" fmla="*/ 6 w 11"/>
                <a:gd name="T45" fmla="*/ 4 h 10"/>
                <a:gd name="T46" fmla="*/ 6 w 11"/>
                <a:gd name="T47" fmla="*/ 4 h 10"/>
                <a:gd name="T48" fmla="*/ 6 w 11"/>
                <a:gd name="T49" fmla="*/ 4 h 10"/>
                <a:gd name="T50" fmla="*/ 6 w 11"/>
                <a:gd name="T51" fmla="*/ 4 h 10"/>
                <a:gd name="T52" fmla="*/ 6 w 11"/>
                <a:gd name="T53" fmla="*/ 5 h 10"/>
                <a:gd name="T54" fmla="*/ 5 w 11"/>
                <a:gd name="T55" fmla="*/ 5 h 10"/>
                <a:gd name="T56" fmla="*/ 5 w 11"/>
                <a:gd name="T57" fmla="*/ 5 h 10"/>
                <a:gd name="T58" fmla="*/ 5 w 11"/>
                <a:gd name="T59" fmla="*/ 5 h 10"/>
                <a:gd name="T60" fmla="*/ 5 w 11"/>
                <a:gd name="T61" fmla="*/ 5 h 10"/>
                <a:gd name="T62" fmla="*/ 5 w 11"/>
                <a:gd name="T63" fmla="*/ 5 h 10"/>
                <a:gd name="T64" fmla="*/ 4 w 11"/>
                <a:gd name="T65" fmla="*/ 6 h 10"/>
                <a:gd name="T66" fmla="*/ 4 w 11"/>
                <a:gd name="T67" fmla="*/ 6 h 10"/>
                <a:gd name="T68" fmla="*/ 4 w 11"/>
                <a:gd name="T69" fmla="*/ 6 h 10"/>
                <a:gd name="T70" fmla="*/ 4 w 11"/>
                <a:gd name="T71" fmla="*/ 6 h 10"/>
                <a:gd name="T72" fmla="*/ 3 w 11"/>
                <a:gd name="T73" fmla="*/ 6 h 10"/>
                <a:gd name="T74" fmla="*/ 3 w 11"/>
                <a:gd name="T75" fmla="*/ 7 h 10"/>
                <a:gd name="T76" fmla="*/ 3 w 11"/>
                <a:gd name="T77" fmla="*/ 7 h 10"/>
                <a:gd name="T78" fmla="*/ 3 w 11"/>
                <a:gd name="T79" fmla="*/ 7 h 10"/>
                <a:gd name="T80" fmla="*/ 3 w 11"/>
                <a:gd name="T81" fmla="*/ 7 h 10"/>
                <a:gd name="T82" fmla="*/ 3 w 11"/>
                <a:gd name="T83" fmla="*/ 8 h 10"/>
                <a:gd name="T84" fmla="*/ 2 w 11"/>
                <a:gd name="T85" fmla="*/ 8 h 10"/>
                <a:gd name="T86" fmla="*/ 2 w 11"/>
                <a:gd name="T87" fmla="*/ 8 h 10"/>
                <a:gd name="T88" fmla="*/ 2 w 11"/>
                <a:gd name="T89" fmla="*/ 8 h 10"/>
                <a:gd name="T90" fmla="*/ 2 w 11"/>
                <a:gd name="T91" fmla="*/ 9 h 10"/>
                <a:gd name="T92" fmla="*/ 2 w 11"/>
                <a:gd name="T93" fmla="*/ 9 h 10"/>
                <a:gd name="T94" fmla="*/ 1 w 11"/>
                <a:gd name="T95" fmla="*/ 9 h 10"/>
                <a:gd name="T96" fmla="*/ 1 w 11"/>
                <a:gd name="T97" fmla="*/ 9 h 10"/>
                <a:gd name="T98" fmla="*/ 1 w 11"/>
                <a:gd name="T99" fmla="*/ 9 h 10"/>
                <a:gd name="T100" fmla="*/ 1 w 11"/>
                <a:gd name="T101" fmla="*/ 10 h 10"/>
                <a:gd name="T102" fmla="*/ 0 w 11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5" name="Freeform 3873"/>
            <p:cNvSpPr>
              <a:spLocks/>
            </p:cNvSpPr>
            <p:nvPr/>
          </p:nvSpPr>
          <p:spPr bwMode="auto">
            <a:xfrm>
              <a:off x="6302617" y="6199175"/>
              <a:ext cx="9843" cy="12796"/>
            </a:xfrm>
            <a:custGeom>
              <a:avLst/>
              <a:gdLst>
                <a:gd name="T0" fmla="*/ 10 w 10"/>
                <a:gd name="T1" fmla="*/ 0 h 13"/>
                <a:gd name="T2" fmla="*/ 9 w 10"/>
                <a:gd name="T3" fmla="*/ 0 h 13"/>
                <a:gd name="T4" fmla="*/ 9 w 10"/>
                <a:gd name="T5" fmla="*/ 0 h 13"/>
                <a:gd name="T6" fmla="*/ 9 w 10"/>
                <a:gd name="T7" fmla="*/ 0 h 13"/>
                <a:gd name="T8" fmla="*/ 9 w 10"/>
                <a:gd name="T9" fmla="*/ 0 h 13"/>
                <a:gd name="T10" fmla="*/ 9 w 10"/>
                <a:gd name="T11" fmla="*/ 1 h 13"/>
                <a:gd name="T12" fmla="*/ 9 w 10"/>
                <a:gd name="T13" fmla="*/ 1 h 13"/>
                <a:gd name="T14" fmla="*/ 8 w 10"/>
                <a:gd name="T15" fmla="*/ 1 h 13"/>
                <a:gd name="T16" fmla="*/ 8 w 10"/>
                <a:gd name="T17" fmla="*/ 2 h 13"/>
                <a:gd name="T18" fmla="*/ 8 w 10"/>
                <a:gd name="T19" fmla="*/ 2 h 13"/>
                <a:gd name="T20" fmla="*/ 8 w 10"/>
                <a:gd name="T21" fmla="*/ 2 h 13"/>
                <a:gd name="T22" fmla="*/ 8 w 10"/>
                <a:gd name="T23" fmla="*/ 2 h 13"/>
                <a:gd name="T24" fmla="*/ 7 w 10"/>
                <a:gd name="T25" fmla="*/ 3 h 13"/>
                <a:gd name="T26" fmla="*/ 7 w 10"/>
                <a:gd name="T27" fmla="*/ 3 h 13"/>
                <a:gd name="T28" fmla="*/ 7 w 10"/>
                <a:gd name="T29" fmla="*/ 3 h 13"/>
                <a:gd name="T30" fmla="*/ 7 w 10"/>
                <a:gd name="T31" fmla="*/ 3 h 13"/>
                <a:gd name="T32" fmla="*/ 6 w 10"/>
                <a:gd name="T33" fmla="*/ 3 h 13"/>
                <a:gd name="T34" fmla="*/ 6 w 10"/>
                <a:gd name="T35" fmla="*/ 4 h 13"/>
                <a:gd name="T36" fmla="*/ 6 w 10"/>
                <a:gd name="T37" fmla="*/ 4 h 13"/>
                <a:gd name="T38" fmla="*/ 6 w 10"/>
                <a:gd name="T39" fmla="*/ 4 h 13"/>
                <a:gd name="T40" fmla="*/ 6 w 10"/>
                <a:gd name="T41" fmla="*/ 5 h 13"/>
                <a:gd name="T42" fmla="*/ 6 w 10"/>
                <a:gd name="T43" fmla="*/ 5 h 13"/>
                <a:gd name="T44" fmla="*/ 5 w 10"/>
                <a:gd name="T45" fmla="*/ 5 h 13"/>
                <a:gd name="T46" fmla="*/ 5 w 10"/>
                <a:gd name="T47" fmla="*/ 5 h 13"/>
                <a:gd name="T48" fmla="*/ 5 w 10"/>
                <a:gd name="T49" fmla="*/ 6 h 13"/>
                <a:gd name="T50" fmla="*/ 5 w 10"/>
                <a:gd name="T51" fmla="*/ 6 h 13"/>
                <a:gd name="T52" fmla="*/ 5 w 10"/>
                <a:gd name="T53" fmla="*/ 6 h 13"/>
                <a:gd name="T54" fmla="*/ 4 w 10"/>
                <a:gd name="T55" fmla="*/ 6 h 13"/>
                <a:gd name="T56" fmla="*/ 4 w 10"/>
                <a:gd name="T57" fmla="*/ 7 h 13"/>
                <a:gd name="T58" fmla="*/ 4 w 10"/>
                <a:gd name="T59" fmla="*/ 7 h 13"/>
                <a:gd name="T60" fmla="*/ 4 w 10"/>
                <a:gd name="T61" fmla="*/ 7 h 13"/>
                <a:gd name="T62" fmla="*/ 4 w 10"/>
                <a:gd name="T63" fmla="*/ 8 h 13"/>
                <a:gd name="T64" fmla="*/ 4 w 10"/>
                <a:gd name="T65" fmla="*/ 8 h 13"/>
                <a:gd name="T66" fmla="*/ 3 w 10"/>
                <a:gd name="T67" fmla="*/ 8 h 13"/>
                <a:gd name="T68" fmla="*/ 3 w 10"/>
                <a:gd name="T69" fmla="*/ 8 h 13"/>
                <a:gd name="T70" fmla="*/ 3 w 10"/>
                <a:gd name="T71" fmla="*/ 9 h 13"/>
                <a:gd name="T72" fmla="*/ 3 w 10"/>
                <a:gd name="T73" fmla="*/ 9 h 13"/>
                <a:gd name="T74" fmla="*/ 2 w 10"/>
                <a:gd name="T75" fmla="*/ 9 h 13"/>
                <a:gd name="T76" fmla="*/ 2 w 10"/>
                <a:gd name="T77" fmla="*/ 9 h 13"/>
                <a:gd name="T78" fmla="*/ 2 w 10"/>
                <a:gd name="T79" fmla="*/ 10 h 13"/>
                <a:gd name="T80" fmla="*/ 2 w 10"/>
                <a:gd name="T81" fmla="*/ 10 h 13"/>
                <a:gd name="T82" fmla="*/ 2 w 10"/>
                <a:gd name="T83" fmla="*/ 10 h 13"/>
                <a:gd name="T84" fmla="*/ 1 w 10"/>
                <a:gd name="T85" fmla="*/ 11 h 13"/>
                <a:gd name="T86" fmla="*/ 1 w 10"/>
                <a:gd name="T87" fmla="*/ 11 h 13"/>
                <a:gd name="T88" fmla="*/ 1 w 10"/>
                <a:gd name="T89" fmla="*/ 11 h 13"/>
                <a:gd name="T90" fmla="*/ 1 w 10"/>
                <a:gd name="T91" fmla="*/ 12 h 13"/>
                <a:gd name="T92" fmla="*/ 1 w 10"/>
                <a:gd name="T93" fmla="*/ 12 h 13"/>
                <a:gd name="T94" fmla="*/ 1 w 10"/>
                <a:gd name="T95" fmla="*/ 12 h 13"/>
                <a:gd name="T96" fmla="*/ 0 w 10"/>
                <a:gd name="T97" fmla="*/ 12 h 13"/>
                <a:gd name="T98" fmla="*/ 0 w 10"/>
                <a:gd name="T99" fmla="*/ 13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6" name="Freeform 3874"/>
            <p:cNvSpPr>
              <a:spLocks/>
            </p:cNvSpPr>
            <p:nvPr/>
          </p:nvSpPr>
          <p:spPr bwMode="auto">
            <a:xfrm>
              <a:off x="6292775" y="6211970"/>
              <a:ext cx="9843" cy="16733"/>
            </a:xfrm>
            <a:custGeom>
              <a:avLst/>
              <a:gdLst>
                <a:gd name="T0" fmla="*/ 10 w 10"/>
                <a:gd name="T1" fmla="*/ 0 h 17"/>
                <a:gd name="T2" fmla="*/ 10 w 10"/>
                <a:gd name="T3" fmla="*/ 0 h 17"/>
                <a:gd name="T4" fmla="*/ 9 w 10"/>
                <a:gd name="T5" fmla="*/ 1 h 17"/>
                <a:gd name="T6" fmla="*/ 9 w 10"/>
                <a:gd name="T7" fmla="*/ 1 h 17"/>
                <a:gd name="T8" fmla="*/ 9 w 10"/>
                <a:gd name="T9" fmla="*/ 1 h 17"/>
                <a:gd name="T10" fmla="*/ 9 w 10"/>
                <a:gd name="T11" fmla="*/ 2 h 17"/>
                <a:gd name="T12" fmla="*/ 9 w 10"/>
                <a:gd name="T13" fmla="*/ 2 h 17"/>
                <a:gd name="T14" fmla="*/ 8 w 10"/>
                <a:gd name="T15" fmla="*/ 2 h 17"/>
                <a:gd name="T16" fmla="*/ 8 w 10"/>
                <a:gd name="T17" fmla="*/ 2 h 17"/>
                <a:gd name="T18" fmla="*/ 8 w 10"/>
                <a:gd name="T19" fmla="*/ 3 h 17"/>
                <a:gd name="T20" fmla="*/ 8 w 10"/>
                <a:gd name="T21" fmla="*/ 3 h 17"/>
                <a:gd name="T22" fmla="*/ 8 w 10"/>
                <a:gd name="T23" fmla="*/ 3 h 17"/>
                <a:gd name="T24" fmla="*/ 8 w 10"/>
                <a:gd name="T25" fmla="*/ 4 h 17"/>
                <a:gd name="T26" fmla="*/ 7 w 10"/>
                <a:gd name="T27" fmla="*/ 4 h 17"/>
                <a:gd name="T28" fmla="*/ 7 w 10"/>
                <a:gd name="T29" fmla="*/ 4 h 17"/>
                <a:gd name="T30" fmla="*/ 7 w 10"/>
                <a:gd name="T31" fmla="*/ 5 h 17"/>
                <a:gd name="T32" fmla="*/ 7 w 10"/>
                <a:gd name="T33" fmla="*/ 5 h 17"/>
                <a:gd name="T34" fmla="*/ 6 w 10"/>
                <a:gd name="T35" fmla="*/ 5 h 17"/>
                <a:gd name="T36" fmla="*/ 6 w 10"/>
                <a:gd name="T37" fmla="*/ 6 h 17"/>
                <a:gd name="T38" fmla="*/ 6 w 10"/>
                <a:gd name="T39" fmla="*/ 6 h 17"/>
                <a:gd name="T40" fmla="*/ 6 w 10"/>
                <a:gd name="T41" fmla="*/ 6 h 17"/>
                <a:gd name="T42" fmla="*/ 6 w 10"/>
                <a:gd name="T43" fmla="*/ 6 h 17"/>
                <a:gd name="T44" fmla="*/ 5 w 10"/>
                <a:gd name="T45" fmla="*/ 7 h 17"/>
                <a:gd name="T46" fmla="*/ 5 w 10"/>
                <a:gd name="T47" fmla="*/ 7 h 17"/>
                <a:gd name="T48" fmla="*/ 5 w 10"/>
                <a:gd name="T49" fmla="*/ 8 h 17"/>
                <a:gd name="T50" fmla="*/ 5 w 10"/>
                <a:gd name="T51" fmla="*/ 8 h 17"/>
                <a:gd name="T52" fmla="*/ 5 w 10"/>
                <a:gd name="T53" fmla="*/ 8 h 17"/>
                <a:gd name="T54" fmla="*/ 5 w 10"/>
                <a:gd name="T55" fmla="*/ 9 h 17"/>
                <a:gd name="T56" fmla="*/ 4 w 10"/>
                <a:gd name="T57" fmla="*/ 9 h 17"/>
                <a:gd name="T58" fmla="*/ 4 w 10"/>
                <a:gd name="T59" fmla="*/ 9 h 17"/>
                <a:gd name="T60" fmla="*/ 4 w 10"/>
                <a:gd name="T61" fmla="*/ 9 h 17"/>
                <a:gd name="T62" fmla="*/ 4 w 10"/>
                <a:gd name="T63" fmla="*/ 10 h 17"/>
                <a:gd name="T64" fmla="*/ 4 w 10"/>
                <a:gd name="T65" fmla="*/ 10 h 17"/>
                <a:gd name="T66" fmla="*/ 3 w 10"/>
                <a:gd name="T67" fmla="*/ 10 h 17"/>
                <a:gd name="T68" fmla="*/ 3 w 10"/>
                <a:gd name="T69" fmla="*/ 11 h 17"/>
                <a:gd name="T70" fmla="*/ 3 w 10"/>
                <a:gd name="T71" fmla="*/ 11 h 17"/>
                <a:gd name="T72" fmla="*/ 3 w 10"/>
                <a:gd name="T73" fmla="*/ 12 h 17"/>
                <a:gd name="T74" fmla="*/ 2 w 10"/>
                <a:gd name="T75" fmla="*/ 12 h 17"/>
                <a:gd name="T76" fmla="*/ 2 w 10"/>
                <a:gd name="T77" fmla="*/ 12 h 17"/>
                <a:gd name="T78" fmla="*/ 2 w 10"/>
                <a:gd name="T79" fmla="*/ 12 h 17"/>
                <a:gd name="T80" fmla="*/ 2 w 10"/>
                <a:gd name="T81" fmla="*/ 13 h 17"/>
                <a:gd name="T82" fmla="*/ 2 w 10"/>
                <a:gd name="T83" fmla="*/ 13 h 17"/>
                <a:gd name="T84" fmla="*/ 2 w 10"/>
                <a:gd name="T85" fmla="*/ 13 h 17"/>
                <a:gd name="T86" fmla="*/ 1 w 10"/>
                <a:gd name="T87" fmla="*/ 14 h 17"/>
                <a:gd name="T88" fmla="*/ 1 w 10"/>
                <a:gd name="T89" fmla="*/ 14 h 17"/>
                <a:gd name="T90" fmla="*/ 1 w 10"/>
                <a:gd name="T91" fmla="*/ 15 h 17"/>
                <a:gd name="T92" fmla="*/ 1 w 10"/>
                <a:gd name="T93" fmla="*/ 15 h 17"/>
                <a:gd name="T94" fmla="*/ 1 w 10"/>
                <a:gd name="T95" fmla="*/ 15 h 17"/>
                <a:gd name="T96" fmla="*/ 0 w 10"/>
                <a:gd name="T97" fmla="*/ 16 h 17"/>
                <a:gd name="T98" fmla="*/ 0 w 10"/>
                <a:gd name="T99" fmla="*/ 16 h 17"/>
                <a:gd name="T100" fmla="*/ 0 w 10"/>
                <a:gd name="T101" fmla="*/ 16 h 17"/>
                <a:gd name="T102" fmla="*/ 0 w 10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7" name="Freeform 3875"/>
            <p:cNvSpPr>
              <a:spLocks/>
            </p:cNvSpPr>
            <p:nvPr/>
          </p:nvSpPr>
          <p:spPr bwMode="auto">
            <a:xfrm>
              <a:off x="6282932" y="6227718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 h 19"/>
                <a:gd name="T4" fmla="*/ 9 w 10"/>
                <a:gd name="T5" fmla="*/ 1 h 19"/>
                <a:gd name="T6" fmla="*/ 9 w 10"/>
                <a:gd name="T7" fmla="*/ 1 h 19"/>
                <a:gd name="T8" fmla="*/ 9 w 10"/>
                <a:gd name="T9" fmla="*/ 2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8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7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6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6 w 10"/>
                <a:gd name="T45" fmla="*/ 8 h 19"/>
                <a:gd name="T46" fmla="*/ 5 w 10"/>
                <a:gd name="T47" fmla="*/ 8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9 h 19"/>
                <a:gd name="T54" fmla="*/ 5 w 10"/>
                <a:gd name="T55" fmla="*/ 10 h 19"/>
                <a:gd name="T56" fmla="*/ 4 w 10"/>
                <a:gd name="T57" fmla="*/ 10 h 19"/>
                <a:gd name="T58" fmla="*/ 4 w 10"/>
                <a:gd name="T59" fmla="*/ 10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2 h 19"/>
                <a:gd name="T70" fmla="*/ 3 w 10"/>
                <a:gd name="T71" fmla="*/ 13 h 19"/>
                <a:gd name="T72" fmla="*/ 3 w 10"/>
                <a:gd name="T73" fmla="*/ 13 h 19"/>
                <a:gd name="T74" fmla="*/ 3 w 10"/>
                <a:gd name="T75" fmla="*/ 13 h 19"/>
                <a:gd name="T76" fmla="*/ 2 w 10"/>
                <a:gd name="T77" fmla="*/ 14 h 19"/>
                <a:gd name="T78" fmla="*/ 2 w 10"/>
                <a:gd name="T79" fmla="*/ 14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5 h 19"/>
                <a:gd name="T86" fmla="*/ 1 w 10"/>
                <a:gd name="T87" fmla="*/ 16 h 19"/>
                <a:gd name="T88" fmla="*/ 1 w 10"/>
                <a:gd name="T89" fmla="*/ 16 h 19"/>
                <a:gd name="T90" fmla="*/ 1 w 10"/>
                <a:gd name="T91" fmla="*/ 16 h 19"/>
                <a:gd name="T92" fmla="*/ 1 w 10"/>
                <a:gd name="T93" fmla="*/ 17 h 19"/>
                <a:gd name="T94" fmla="*/ 1 w 10"/>
                <a:gd name="T95" fmla="*/ 17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8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8" name="Freeform 3876"/>
            <p:cNvSpPr>
              <a:spLocks/>
            </p:cNvSpPr>
            <p:nvPr/>
          </p:nvSpPr>
          <p:spPr bwMode="auto">
            <a:xfrm>
              <a:off x="6273090" y="6245434"/>
              <a:ext cx="9843" cy="19685"/>
            </a:xfrm>
            <a:custGeom>
              <a:avLst/>
              <a:gdLst>
                <a:gd name="T0" fmla="*/ 10 w 10"/>
                <a:gd name="T1" fmla="*/ 0 h 20"/>
                <a:gd name="T2" fmla="*/ 10 w 10"/>
                <a:gd name="T3" fmla="*/ 1 h 20"/>
                <a:gd name="T4" fmla="*/ 10 w 10"/>
                <a:gd name="T5" fmla="*/ 1 h 20"/>
                <a:gd name="T6" fmla="*/ 9 w 10"/>
                <a:gd name="T7" fmla="*/ 1 h 20"/>
                <a:gd name="T8" fmla="*/ 9 w 10"/>
                <a:gd name="T9" fmla="*/ 2 h 20"/>
                <a:gd name="T10" fmla="*/ 9 w 10"/>
                <a:gd name="T11" fmla="*/ 2 h 20"/>
                <a:gd name="T12" fmla="*/ 9 w 10"/>
                <a:gd name="T13" fmla="*/ 3 h 20"/>
                <a:gd name="T14" fmla="*/ 9 w 10"/>
                <a:gd name="T15" fmla="*/ 3 h 20"/>
                <a:gd name="T16" fmla="*/ 8 w 10"/>
                <a:gd name="T17" fmla="*/ 3 h 20"/>
                <a:gd name="T18" fmla="*/ 8 w 10"/>
                <a:gd name="T19" fmla="*/ 4 h 20"/>
                <a:gd name="T20" fmla="*/ 8 w 10"/>
                <a:gd name="T21" fmla="*/ 4 h 20"/>
                <a:gd name="T22" fmla="*/ 8 w 10"/>
                <a:gd name="T23" fmla="*/ 4 h 20"/>
                <a:gd name="T24" fmla="*/ 8 w 10"/>
                <a:gd name="T25" fmla="*/ 5 h 20"/>
                <a:gd name="T26" fmla="*/ 8 w 10"/>
                <a:gd name="T27" fmla="*/ 5 h 20"/>
                <a:gd name="T28" fmla="*/ 7 w 10"/>
                <a:gd name="T29" fmla="*/ 6 h 20"/>
                <a:gd name="T30" fmla="*/ 7 w 10"/>
                <a:gd name="T31" fmla="*/ 6 h 20"/>
                <a:gd name="T32" fmla="*/ 7 w 10"/>
                <a:gd name="T33" fmla="*/ 7 h 20"/>
                <a:gd name="T34" fmla="*/ 7 w 10"/>
                <a:gd name="T35" fmla="*/ 7 h 20"/>
                <a:gd name="T36" fmla="*/ 6 w 10"/>
                <a:gd name="T37" fmla="*/ 7 h 20"/>
                <a:gd name="T38" fmla="*/ 6 w 10"/>
                <a:gd name="T39" fmla="*/ 8 h 20"/>
                <a:gd name="T40" fmla="*/ 6 w 10"/>
                <a:gd name="T41" fmla="*/ 8 h 20"/>
                <a:gd name="T42" fmla="*/ 6 w 10"/>
                <a:gd name="T43" fmla="*/ 8 h 20"/>
                <a:gd name="T44" fmla="*/ 6 w 10"/>
                <a:gd name="T45" fmla="*/ 9 h 20"/>
                <a:gd name="T46" fmla="*/ 5 w 10"/>
                <a:gd name="T47" fmla="*/ 9 h 20"/>
                <a:gd name="T48" fmla="*/ 5 w 10"/>
                <a:gd name="T49" fmla="*/ 10 h 20"/>
                <a:gd name="T50" fmla="*/ 5 w 10"/>
                <a:gd name="T51" fmla="*/ 10 h 20"/>
                <a:gd name="T52" fmla="*/ 5 w 10"/>
                <a:gd name="T53" fmla="*/ 10 h 20"/>
                <a:gd name="T54" fmla="*/ 5 w 10"/>
                <a:gd name="T55" fmla="*/ 11 h 20"/>
                <a:gd name="T56" fmla="*/ 5 w 10"/>
                <a:gd name="T57" fmla="*/ 11 h 20"/>
                <a:gd name="T58" fmla="*/ 4 w 10"/>
                <a:gd name="T59" fmla="*/ 11 h 20"/>
                <a:gd name="T60" fmla="*/ 4 w 10"/>
                <a:gd name="T61" fmla="*/ 12 h 20"/>
                <a:gd name="T62" fmla="*/ 4 w 10"/>
                <a:gd name="T63" fmla="*/ 12 h 20"/>
                <a:gd name="T64" fmla="*/ 4 w 10"/>
                <a:gd name="T65" fmla="*/ 13 h 20"/>
                <a:gd name="T66" fmla="*/ 4 w 10"/>
                <a:gd name="T67" fmla="*/ 13 h 20"/>
                <a:gd name="T68" fmla="*/ 3 w 10"/>
                <a:gd name="T69" fmla="*/ 13 h 20"/>
                <a:gd name="T70" fmla="*/ 3 w 10"/>
                <a:gd name="T71" fmla="*/ 14 h 20"/>
                <a:gd name="T72" fmla="*/ 3 w 10"/>
                <a:gd name="T73" fmla="*/ 14 h 20"/>
                <a:gd name="T74" fmla="*/ 3 w 10"/>
                <a:gd name="T75" fmla="*/ 14 h 20"/>
                <a:gd name="T76" fmla="*/ 2 w 10"/>
                <a:gd name="T77" fmla="*/ 15 h 20"/>
                <a:gd name="T78" fmla="*/ 2 w 10"/>
                <a:gd name="T79" fmla="*/ 15 h 20"/>
                <a:gd name="T80" fmla="*/ 2 w 10"/>
                <a:gd name="T81" fmla="*/ 16 h 20"/>
                <a:gd name="T82" fmla="*/ 2 w 10"/>
                <a:gd name="T83" fmla="*/ 16 h 20"/>
                <a:gd name="T84" fmla="*/ 2 w 10"/>
                <a:gd name="T85" fmla="*/ 16 h 20"/>
                <a:gd name="T86" fmla="*/ 2 w 10"/>
                <a:gd name="T87" fmla="*/ 17 h 20"/>
                <a:gd name="T88" fmla="*/ 1 w 10"/>
                <a:gd name="T89" fmla="*/ 17 h 20"/>
                <a:gd name="T90" fmla="*/ 1 w 10"/>
                <a:gd name="T91" fmla="*/ 18 h 20"/>
                <a:gd name="T92" fmla="*/ 1 w 10"/>
                <a:gd name="T93" fmla="*/ 18 h 20"/>
                <a:gd name="T94" fmla="*/ 1 w 10"/>
                <a:gd name="T95" fmla="*/ 18 h 20"/>
                <a:gd name="T96" fmla="*/ 1 w 10"/>
                <a:gd name="T97" fmla="*/ 19 h 20"/>
                <a:gd name="T98" fmla="*/ 0 w 10"/>
                <a:gd name="T99" fmla="*/ 19 h 20"/>
                <a:gd name="T100" fmla="*/ 0 w 10"/>
                <a:gd name="T101" fmla="*/ 20 h 20"/>
                <a:gd name="T102" fmla="*/ 0 w 10"/>
                <a:gd name="T10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0">
                  <a:moveTo>
                    <a:pt x="10" y="0"/>
                  </a:move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69" name="Freeform 3877"/>
            <p:cNvSpPr>
              <a:spLocks/>
            </p:cNvSpPr>
            <p:nvPr/>
          </p:nvSpPr>
          <p:spPr bwMode="auto">
            <a:xfrm>
              <a:off x="6263247" y="6265119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10 w 10"/>
                <a:gd name="T5" fmla="*/ 0 h 19"/>
                <a:gd name="T6" fmla="*/ 9 w 10"/>
                <a:gd name="T7" fmla="*/ 1 h 19"/>
                <a:gd name="T8" fmla="*/ 9 w 10"/>
                <a:gd name="T9" fmla="*/ 1 h 19"/>
                <a:gd name="T10" fmla="*/ 9 w 10"/>
                <a:gd name="T11" fmla="*/ 1 h 19"/>
                <a:gd name="T12" fmla="*/ 9 w 10"/>
                <a:gd name="T13" fmla="*/ 2 h 19"/>
                <a:gd name="T14" fmla="*/ 9 w 10"/>
                <a:gd name="T15" fmla="*/ 2 h 19"/>
                <a:gd name="T16" fmla="*/ 9 w 10"/>
                <a:gd name="T17" fmla="*/ 3 h 19"/>
                <a:gd name="T18" fmla="*/ 8 w 10"/>
                <a:gd name="T19" fmla="*/ 3 h 19"/>
                <a:gd name="T20" fmla="*/ 8 w 10"/>
                <a:gd name="T21" fmla="*/ 3 h 19"/>
                <a:gd name="T22" fmla="*/ 8 w 10"/>
                <a:gd name="T23" fmla="*/ 4 h 19"/>
                <a:gd name="T24" fmla="*/ 8 w 10"/>
                <a:gd name="T25" fmla="*/ 4 h 19"/>
                <a:gd name="T26" fmla="*/ 8 w 10"/>
                <a:gd name="T27" fmla="*/ 5 h 19"/>
                <a:gd name="T28" fmla="*/ 7 w 10"/>
                <a:gd name="T29" fmla="*/ 5 h 19"/>
                <a:gd name="T30" fmla="*/ 7 w 10"/>
                <a:gd name="T31" fmla="*/ 5 h 19"/>
                <a:gd name="T32" fmla="*/ 7 w 10"/>
                <a:gd name="T33" fmla="*/ 6 h 19"/>
                <a:gd name="T34" fmla="*/ 7 w 10"/>
                <a:gd name="T35" fmla="*/ 6 h 19"/>
                <a:gd name="T36" fmla="*/ 6 w 10"/>
                <a:gd name="T37" fmla="*/ 7 h 19"/>
                <a:gd name="T38" fmla="*/ 6 w 10"/>
                <a:gd name="T39" fmla="*/ 7 h 19"/>
                <a:gd name="T40" fmla="*/ 6 w 10"/>
                <a:gd name="T41" fmla="*/ 7 h 19"/>
                <a:gd name="T42" fmla="*/ 6 w 10"/>
                <a:gd name="T43" fmla="*/ 8 h 19"/>
                <a:gd name="T44" fmla="*/ 6 w 10"/>
                <a:gd name="T45" fmla="*/ 8 h 19"/>
                <a:gd name="T46" fmla="*/ 6 w 10"/>
                <a:gd name="T47" fmla="*/ 8 h 19"/>
                <a:gd name="T48" fmla="*/ 5 w 10"/>
                <a:gd name="T49" fmla="*/ 9 h 19"/>
                <a:gd name="T50" fmla="*/ 5 w 10"/>
                <a:gd name="T51" fmla="*/ 9 h 19"/>
                <a:gd name="T52" fmla="*/ 5 w 10"/>
                <a:gd name="T53" fmla="*/ 10 h 19"/>
                <a:gd name="T54" fmla="*/ 5 w 10"/>
                <a:gd name="T55" fmla="*/ 10 h 19"/>
                <a:gd name="T56" fmla="*/ 5 w 10"/>
                <a:gd name="T57" fmla="*/ 10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1 h 19"/>
                <a:gd name="T64" fmla="*/ 4 w 10"/>
                <a:gd name="T65" fmla="*/ 12 h 19"/>
                <a:gd name="T66" fmla="*/ 3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3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6 h 19"/>
                <a:gd name="T84" fmla="*/ 2 w 10"/>
                <a:gd name="T85" fmla="*/ 16 h 19"/>
                <a:gd name="T86" fmla="*/ 2 w 10"/>
                <a:gd name="T87" fmla="*/ 16 h 19"/>
                <a:gd name="T88" fmla="*/ 1 w 10"/>
                <a:gd name="T89" fmla="*/ 17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8 h 19"/>
                <a:gd name="T96" fmla="*/ 1 w 10"/>
                <a:gd name="T97" fmla="*/ 18 h 19"/>
                <a:gd name="T98" fmla="*/ 0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0" name="Freeform 3878"/>
            <p:cNvSpPr>
              <a:spLocks/>
            </p:cNvSpPr>
            <p:nvPr/>
          </p:nvSpPr>
          <p:spPr bwMode="auto">
            <a:xfrm>
              <a:off x="6253405" y="6283820"/>
              <a:ext cx="9843" cy="18701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0 h 19"/>
                <a:gd name="T4" fmla="*/ 10 w 10"/>
                <a:gd name="T5" fmla="*/ 1 h 19"/>
                <a:gd name="T6" fmla="*/ 10 w 10"/>
                <a:gd name="T7" fmla="*/ 1 h 19"/>
                <a:gd name="T8" fmla="*/ 9 w 10"/>
                <a:gd name="T9" fmla="*/ 1 h 19"/>
                <a:gd name="T10" fmla="*/ 9 w 10"/>
                <a:gd name="T11" fmla="*/ 2 h 19"/>
                <a:gd name="T12" fmla="*/ 9 w 10"/>
                <a:gd name="T13" fmla="*/ 2 h 19"/>
                <a:gd name="T14" fmla="*/ 9 w 10"/>
                <a:gd name="T15" fmla="*/ 3 h 19"/>
                <a:gd name="T16" fmla="*/ 9 w 10"/>
                <a:gd name="T17" fmla="*/ 3 h 19"/>
                <a:gd name="T18" fmla="*/ 8 w 10"/>
                <a:gd name="T19" fmla="*/ 3 h 19"/>
                <a:gd name="T20" fmla="*/ 8 w 10"/>
                <a:gd name="T21" fmla="*/ 4 h 19"/>
                <a:gd name="T22" fmla="*/ 8 w 10"/>
                <a:gd name="T23" fmla="*/ 4 h 19"/>
                <a:gd name="T24" fmla="*/ 8 w 10"/>
                <a:gd name="T25" fmla="*/ 5 h 19"/>
                <a:gd name="T26" fmla="*/ 8 w 10"/>
                <a:gd name="T27" fmla="*/ 5 h 19"/>
                <a:gd name="T28" fmla="*/ 7 w 10"/>
                <a:gd name="T29" fmla="*/ 5 h 19"/>
                <a:gd name="T30" fmla="*/ 7 w 10"/>
                <a:gd name="T31" fmla="*/ 6 h 19"/>
                <a:gd name="T32" fmla="*/ 7 w 10"/>
                <a:gd name="T33" fmla="*/ 6 h 19"/>
                <a:gd name="T34" fmla="*/ 7 w 10"/>
                <a:gd name="T35" fmla="*/ 7 h 19"/>
                <a:gd name="T36" fmla="*/ 7 w 10"/>
                <a:gd name="T37" fmla="*/ 7 h 19"/>
                <a:gd name="T38" fmla="*/ 6 w 10"/>
                <a:gd name="T39" fmla="*/ 7 h 19"/>
                <a:gd name="T40" fmla="*/ 6 w 10"/>
                <a:gd name="T41" fmla="*/ 8 h 19"/>
                <a:gd name="T42" fmla="*/ 6 w 10"/>
                <a:gd name="T43" fmla="*/ 8 h 19"/>
                <a:gd name="T44" fmla="*/ 6 w 10"/>
                <a:gd name="T45" fmla="*/ 8 h 19"/>
                <a:gd name="T46" fmla="*/ 6 w 10"/>
                <a:gd name="T47" fmla="*/ 9 h 19"/>
                <a:gd name="T48" fmla="*/ 5 w 10"/>
                <a:gd name="T49" fmla="*/ 9 h 19"/>
                <a:gd name="T50" fmla="*/ 5 w 10"/>
                <a:gd name="T51" fmla="*/ 10 h 19"/>
                <a:gd name="T52" fmla="*/ 5 w 10"/>
                <a:gd name="T53" fmla="*/ 10 h 19"/>
                <a:gd name="T54" fmla="*/ 5 w 10"/>
                <a:gd name="T55" fmla="*/ 10 h 19"/>
                <a:gd name="T56" fmla="*/ 5 w 10"/>
                <a:gd name="T57" fmla="*/ 11 h 19"/>
                <a:gd name="T58" fmla="*/ 4 w 10"/>
                <a:gd name="T59" fmla="*/ 11 h 19"/>
                <a:gd name="T60" fmla="*/ 4 w 10"/>
                <a:gd name="T61" fmla="*/ 11 h 19"/>
                <a:gd name="T62" fmla="*/ 4 w 10"/>
                <a:gd name="T63" fmla="*/ 12 h 19"/>
                <a:gd name="T64" fmla="*/ 4 w 10"/>
                <a:gd name="T65" fmla="*/ 12 h 19"/>
                <a:gd name="T66" fmla="*/ 4 w 10"/>
                <a:gd name="T67" fmla="*/ 12 h 19"/>
                <a:gd name="T68" fmla="*/ 3 w 10"/>
                <a:gd name="T69" fmla="*/ 13 h 19"/>
                <a:gd name="T70" fmla="*/ 3 w 10"/>
                <a:gd name="T71" fmla="*/ 13 h 19"/>
                <a:gd name="T72" fmla="*/ 3 w 10"/>
                <a:gd name="T73" fmla="*/ 14 h 19"/>
                <a:gd name="T74" fmla="*/ 3 w 10"/>
                <a:gd name="T75" fmla="*/ 14 h 19"/>
                <a:gd name="T76" fmla="*/ 3 w 10"/>
                <a:gd name="T77" fmla="*/ 14 h 19"/>
                <a:gd name="T78" fmla="*/ 2 w 10"/>
                <a:gd name="T79" fmla="*/ 15 h 19"/>
                <a:gd name="T80" fmla="*/ 2 w 10"/>
                <a:gd name="T81" fmla="*/ 15 h 19"/>
                <a:gd name="T82" fmla="*/ 2 w 10"/>
                <a:gd name="T83" fmla="*/ 15 h 19"/>
                <a:gd name="T84" fmla="*/ 2 w 10"/>
                <a:gd name="T85" fmla="*/ 16 h 19"/>
                <a:gd name="T86" fmla="*/ 2 w 10"/>
                <a:gd name="T87" fmla="*/ 16 h 19"/>
                <a:gd name="T88" fmla="*/ 1 w 10"/>
                <a:gd name="T89" fmla="*/ 17 h 19"/>
                <a:gd name="T90" fmla="*/ 1 w 10"/>
                <a:gd name="T91" fmla="*/ 17 h 19"/>
                <a:gd name="T92" fmla="*/ 1 w 10"/>
                <a:gd name="T93" fmla="*/ 17 h 19"/>
                <a:gd name="T94" fmla="*/ 1 w 10"/>
                <a:gd name="T95" fmla="*/ 18 h 19"/>
                <a:gd name="T96" fmla="*/ 1 w 10"/>
                <a:gd name="T97" fmla="*/ 18 h 19"/>
                <a:gd name="T98" fmla="*/ 1 w 10"/>
                <a:gd name="T99" fmla="*/ 18 h 19"/>
                <a:gd name="T100" fmla="*/ 0 w 10"/>
                <a:gd name="T101" fmla="*/ 19 h 19"/>
                <a:gd name="T102" fmla="*/ 0 w 10"/>
                <a:gd name="T10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1" name="Freeform 3879"/>
            <p:cNvSpPr>
              <a:spLocks/>
            </p:cNvSpPr>
            <p:nvPr/>
          </p:nvSpPr>
          <p:spPr bwMode="auto">
            <a:xfrm>
              <a:off x="6243562" y="6302521"/>
              <a:ext cx="9843" cy="17716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0 h 18"/>
                <a:gd name="T4" fmla="*/ 10 w 10"/>
                <a:gd name="T5" fmla="*/ 1 h 18"/>
                <a:gd name="T6" fmla="*/ 10 w 10"/>
                <a:gd name="T7" fmla="*/ 1 h 18"/>
                <a:gd name="T8" fmla="*/ 9 w 10"/>
                <a:gd name="T9" fmla="*/ 1 h 18"/>
                <a:gd name="T10" fmla="*/ 9 w 10"/>
                <a:gd name="T11" fmla="*/ 2 h 18"/>
                <a:gd name="T12" fmla="*/ 9 w 10"/>
                <a:gd name="T13" fmla="*/ 2 h 18"/>
                <a:gd name="T14" fmla="*/ 9 w 10"/>
                <a:gd name="T15" fmla="*/ 2 h 18"/>
                <a:gd name="T16" fmla="*/ 9 w 10"/>
                <a:gd name="T17" fmla="*/ 3 h 18"/>
                <a:gd name="T18" fmla="*/ 8 w 10"/>
                <a:gd name="T19" fmla="*/ 3 h 18"/>
                <a:gd name="T20" fmla="*/ 8 w 10"/>
                <a:gd name="T21" fmla="*/ 4 h 18"/>
                <a:gd name="T22" fmla="*/ 8 w 10"/>
                <a:gd name="T23" fmla="*/ 4 h 18"/>
                <a:gd name="T24" fmla="*/ 8 w 10"/>
                <a:gd name="T25" fmla="*/ 4 h 18"/>
                <a:gd name="T26" fmla="*/ 8 w 10"/>
                <a:gd name="T27" fmla="*/ 5 h 18"/>
                <a:gd name="T28" fmla="*/ 8 w 10"/>
                <a:gd name="T29" fmla="*/ 5 h 18"/>
                <a:gd name="T30" fmla="*/ 7 w 10"/>
                <a:gd name="T31" fmla="*/ 5 h 18"/>
                <a:gd name="T32" fmla="*/ 7 w 10"/>
                <a:gd name="T33" fmla="*/ 6 h 18"/>
                <a:gd name="T34" fmla="*/ 7 w 10"/>
                <a:gd name="T35" fmla="*/ 6 h 18"/>
                <a:gd name="T36" fmla="*/ 7 w 10"/>
                <a:gd name="T37" fmla="*/ 6 h 18"/>
                <a:gd name="T38" fmla="*/ 6 w 10"/>
                <a:gd name="T39" fmla="*/ 7 h 18"/>
                <a:gd name="T40" fmla="*/ 6 w 10"/>
                <a:gd name="T41" fmla="*/ 7 h 18"/>
                <a:gd name="T42" fmla="*/ 6 w 10"/>
                <a:gd name="T43" fmla="*/ 8 h 18"/>
                <a:gd name="T44" fmla="*/ 6 w 10"/>
                <a:gd name="T45" fmla="*/ 8 h 18"/>
                <a:gd name="T46" fmla="*/ 6 w 10"/>
                <a:gd name="T47" fmla="*/ 8 h 18"/>
                <a:gd name="T48" fmla="*/ 5 w 10"/>
                <a:gd name="T49" fmla="*/ 9 h 18"/>
                <a:gd name="T50" fmla="*/ 5 w 10"/>
                <a:gd name="T51" fmla="*/ 9 h 18"/>
                <a:gd name="T52" fmla="*/ 5 w 10"/>
                <a:gd name="T53" fmla="*/ 9 h 18"/>
                <a:gd name="T54" fmla="*/ 5 w 10"/>
                <a:gd name="T55" fmla="*/ 10 h 18"/>
                <a:gd name="T56" fmla="*/ 5 w 10"/>
                <a:gd name="T57" fmla="*/ 10 h 18"/>
                <a:gd name="T58" fmla="*/ 5 w 10"/>
                <a:gd name="T59" fmla="*/ 11 h 18"/>
                <a:gd name="T60" fmla="*/ 4 w 10"/>
                <a:gd name="T61" fmla="*/ 11 h 18"/>
                <a:gd name="T62" fmla="*/ 4 w 10"/>
                <a:gd name="T63" fmla="*/ 11 h 18"/>
                <a:gd name="T64" fmla="*/ 4 w 10"/>
                <a:gd name="T65" fmla="*/ 12 h 18"/>
                <a:gd name="T66" fmla="*/ 4 w 10"/>
                <a:gd name="T67" fmla="*/ 12 h 18"/>
                <a:gd name="T68" fmla="*/ 3 w 10"/>
                <a:gd name="T69" fmla="*/ 12 h 18"/>
                <a:gd name="T70" fmla="*/ 3 w 10"/>
                <a:gd name="T71" fmla="*/ 13 h 18"/>
                <a:gd name="T72" fmla="*/ 3 w 10"/>
                <a:gd name="T73" fmla="*/ 13 h 18"/>
                <a:gd name="T74" fmla="*/ 3 w 10"/>
                <a:gd name="T75" fmla="*/ 14 h 18"/>
                <a:gd name="T76" fmla="*/ 3 w 10"/>
                <a:gd name="T77" fmla="*/ 14 h 18"/>
                <a:gd name="T78" fmla="*/ 2 w 10"/>
                <a:gd name="T79" fmla="*/ 14 h 18"/>
                <a:gd name="T80" fmla="*/ 2 w 10"/>
                <a:gd name="T81" fmla="*/ 15 h 18"/>
                <a:gd name="T82" fmla="*/ 2 w 10"/>
                <a:gd name="T83" fmla="*/ 15 h 18"/>
                <a:gd name="T84" fmla="*/ 2 w 10"/>
                <a:gd name="T85" fmla="*/ 15 h 18"/>
                <a:gd name="T86" fmla="*/ 2 w 10"/>
                <a:gd name="T87" fmla="*/ 15 h 18"/>
                <a:gd name="T88" fmla="*/ 2 w 10"/>
                <a:gd name="T89" fmla="*/ 16 h 18"/>
                <a:gd name="T90" fmla="*/ 1 w 10"/>
                <a:gd name="T91" fmla="*/ 16 h 18"/>
                <a:gd name="T92" fmla="*/ 1 w 10"/>
                <a:gd name="T93" fmla="*/ 17 h 18"/>
                <a:gd name="T94" fmla="*/ 1 w 10"/>
                <a:gd name="T95" fmla="*/ 17 h 18"/>
                <a:gd name="T96" fmla="*/ 1 w 10"/>
                <a:gd name="T97" fmla="*/ 17 h 18"/>
                <a:gd name="T98" fmla="*/ 1 w 10"/>
                <a:gd name="T99" fmla="*/ 18 h 18"/>
                <a:gd name="T100" fmla="*/ 0 w 10"/>
                <a:gd name="T101" fmla="*/ 18 h 18"/>
                <a:gd name="T102" fmla="*/ 0 w 10"/>
                <a:gd name="T10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2" name="Freeform 3880"/>
            <p:cNvSpPr>
              <a:spLocks/>
            </p:cNvSpPr>
            <p:nvPr/>
          </p:nvSpPr>
          <p:spPr bwMode="auto">
            <a:xfrm>
              <a:off x="6233720" y="6320237"/>
              <a:ext cx="9843" cy="16733"/>
            </a:xfrm>
            <a:custGeom>
              <a:avLst/>
              <a:gdLst>
                <a:gd name="T0" fmla="*/ 10 w 10"/>
                <a:gd name="T1" fmla="*/ 0 h 17"/>
                <a:gd name="T2" fmla="*/ 10 w 10"/>
                <a:gd name="T3" fmla="*/ 0 h 17"/>
                <a:gd name="T4" fmla="*/ 10 w 10"/>
                <a:gd name="T5" fmla="*/ 1 h 17"/>
                <a:gd name="T6" fmla="*/ 10 w 10"/>
                <a:gd name="T7" fmla="*/ 1 h 17"/>
                <a:gd name="T8" fmla="*/ 9 w 10"/>
                <a:gd name="T9" fmla="*/ 1 h 17"/>
                <a:gd name="T10" fmla="*/ 9 w 10"/>
                <a:gd name="T11" fmla="*/ 2 h 17"/>
                <a:gd name="T12" fmla="*/ 9 w 10"/>
                <a:gd name="T13" fmla="*/ 2 h 17"/>
                <a:gd name="T14" fmla="*/ 9 w 10"/>
                <a:gd name="T15" fmla="*/ 2 h 17"/>
                <a:gd name="T16" fmla="*/ 9 w 10"/>
                <a:gd name="T17" fmla="*/ 3 h 17"/>
                <a:gd name="T18" fmla="*/ 9 w 10"/>
                <a:gd name="T19" fmla="*/ 3 h 17"/>
                <a:gd name="T20" fmla="*/ 8 w 10"/>
                <a:gd name="T21" fmla="*/ 3 h 17"/>
                <a:gd name="T22" fmla="*/ 8 w 10"/>
                <a:gd name="T23" fmla="*/ 4 h 17"/>
                <a:gd name="T24" fmla="*/ 8 w 10"/>
                <a:gd name="T25" fmla="*/ 4 h 17"/>
                <a:gd name="T26" fmla="*/ 8 w 10"/>
                <a:gd name="T27" fmla="*/ 4 h 17"/>
                <a:gd name="T28" fmla="*/ 8 w 10"/>
                <a:gd name="T29" fmla="*/ 5 h 17"/>
                <a:gd name="T30" fmla="*/ 7 w 10"/>
                <a:gd name="T31" fmla="*/ 5 h 17"/>
                <a:gd name="T32" fmla="*/ 7 w 10"/>
                <a:gd name="T33" fmla="*/ 6 h 17"/>
                <a:gd name="T34" fmla="*/ 7 w 10"/>
                <a:gd name="T35" fmla="*/ 6 h 17"/>
                <a:gd name="T36" fmla="*/ 7 w 10"/>
                <a:gd name="T37" fmla="*/ 6 h 17"/>
                <a:gd name="T38" fmla="*/ 6 w 10"/>
                <a:gd name="T39" fmla="*/ 7 h 17"/>
                <a:gd name="T40" fmla="*/ 6 w 10"/>
                <a:gd name="T41" fmla="*/ 7 h 17"/>
                <a:gd name="T42" fmla="*/ 6 w 10"/>
                <a:gd name="T43" fmla="*/ 7 h 17"/>
                <a:gd name="T44" fmla="*/ 6 w 10"/>
                <a:gd name="T45" fmla="*/ 7 h 17"/>
                <a:gd name="T46" fmla="*/ 6 w 10"/>
                <a:gd name="T47" fmla="*/ 8 h 17"/>
                <a:gd name="T48" fmla="*/ 6 w 10"/>
                <a:gd name="T49" fmla="*/ 8 h 17"/>
                <a:gd name="T50" fmla="*/ 5 w 10"/>
                <a:gd name="T51" fmla="*/ 9 h 17"/>
                <a:gd name="T52" fmla="*/ 5 w 10"/>
                <a:gd name="T53" fmla="*/ 9 h 17"/>
                <a:gd name="T54" fmla="*/ 5 w 10"/>
                <a:gd name="T55" fmla="*/ 9 h 17"/>
                <a:gd name="T56" fmla="*/ 5 w 10"/>
                <a:gd name="T57" fmla="*/ 10 h 17"/>
                <a:gd name="T58" fmla="*/ 5 w 10"/>
                <a:gd name="T59" fmla="*/ 10 h 17"/>
                <a:gd name="T60" fmla="*/ 4 w 10"/>
                <a:gd name="T61" fmla="*/ 10 h 17"/>
                <a:gd name="T62" fmla="*/ 4 w 10"/>
                <a:gd name="T63" fmla="*/ 10 h 17"/>
                <a:gd name="T64" fmla="*/ 4 w 10"/>
                <a:gd name="T65" fmla="*/ 11 h 17"/>
                <a:gd name="T66" fmla="*/ 4 w 10"/>
                <a:gd name="T67" fmla="*/ 11 h 17"/>
                <a:gd name="T68" fmla="*/ 3 w 10"/>
                <a:gd name="T69" fmla="*/ 11 h 17"/>
                <a:gd name="T70" fmla="*/ 3 w 10"/>
                <a:gd name="T71" fmla="*/ 12 h 17"/>
                <a:gd name="T72" fmla="*/ 3 w 10"/>
                <a:gd name="T73" fmla="*/ 12 h 17"/>
                <a:gd name="T74" fmla="*/ 3 w 10"/>
                <a:gd name="T75" fmla="*/ 13 h 17"/>
                <a:gd name="T76" fmla="*/ 3 w 10"/>
                <a:gd name="T77" fmla="*/ 13 h 17"/>
                <a:gd name="T78" fmla="*/ 3 w 10"/>
                <a:gd name="T79" fmla="*/ 13 h 17"/>
                <a:gd name="T80" fmla="*/ 2 w 10"/>
                <a:gd name="T81" fmla="*/ 13 h 17"/>
                <a:gd name="T82" fmla="*/ 2 w 10"/>
                <a:gd name="T83" fmla="*/ 14 h 17"/>
                <a:gd name="T84" fmla="*/ 2 w 10"/>
                <a:gd name="T85" fmla="*/ 14 h 17"/>
                <a:gd name="T86" fmla="*/ 2 w 10"/>
                <a:gd name="T87" fmla="*/ 14 h 17"/>
                <a:gd name="T88" fmla="*/ 2 w 10"/>
                <a:gd name="T89" fmla="*/ 15 h 17"/>
                <a:gd name="T90" fmla="*/ 1 w 10"/>
                <a:gd name="T91" fmla="*/ 15 h 17"/>
                <a:gd name="T92" fmla="*/ 1 w 10"/>
                <a:gd name="T93" fmla="*/ 15 h 17"/>
                <a:gd name="T94" fmla="*/ 1 w 10"/>
                <a:gd name="T95" fmla="*/ 16 h 17"/>
                <a:gd name="T96" fmla="*/ 1 w 10"/>
                <a:gd name="T97" fmla="*/ 16 h 17"/>
                <a:gd name="T98" fmla="*/ 1 w 10"/>
                <a:gd name="T99" fmla="*/ 16 h 17"/>
                <a:gd name="T100" fmla="*/ 1 w 10"/>
                <a:gd name="T101" fmla="*/ 17 h 17"/>
                <a:gd name="T102" fmla="*/ 0 w 10"/>
                <a:gd name="T10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3" name="Freeform 3881"/>
            <p:cNvSpPr>
              <a:spLocks/>
            </p:cNvSpPr>
            <p:nvPr/>
          </p:nvSpPr>
          <p:spPr bwMode="auto">
            <a:xfrm>
              <a:off x="6223877" y="6336970"/>
              <a:ext cx="10827" cy="14764"/>
            </a:xfrm>
            <a:custGeom>
              <a:avLst/>
              <a:gdLst>
                <a:gd name="T0" fmla="*/ 11 w 11"/>
                <a:gd name="T1" fmla="*/ 0 h 15"/>
                <a:gd name="T2" fmla="*/ 10 w 11"/>
                <a:gd name="T3" fmla="*/ 0 h 15"/>
                <a:gd name="T4" fmla="*/ 10 w 11"/>
                <a:gd name="T5" fmla="*/ 0 h 15"/>
                <a:gd name="T6" fmla="*/ 10 w 11"/>
                <a:gd name="T7" fmla="*/ 1 h 15"/>
                <a:gd name="T8" fmla="*/ 10 w 11"/>
                <a:gd name="T9" fmla="*/ 1 h 15"/>
                <a:gd name="T10" fmla="*/ 9 w 11"/>
                <a:gd name="T11" fmla="*/ 1 h 15"/>
                <a:gd name="T12" fmla="*/ 9 w 11"/>
                <a:gd name="T13" fmla="*/ 2 h 15"/>
                <a:gd name="T14" fmla="*/ 9 w 11"/>
                <a:gd name="T15" fmla="*/ 2 h 15"/>
                <a:gd name="T16" fmla="*/ 9 w 11"/>
                <a:gd name="T17" fmla="*/ 2 h 15"/>
                <a:gd name="T18" fmla="*/ 9 w 11"/>
                <a:gd name="T19" fmla="*/ 3 h 15"/>
                <a:gd name="T20" fmla="*/ 8 w 11"/>
                <a:gd name="T21" fmla="*/ 3 h 15"/>
                <a:gd name="T22" fmla="*/ 8 w 11"/>
                <a:gd name="T23" fmla="*/ 3 h 15"/>
                <a:gd name="T24" fmla="*/ 8 w 11"/>
                <a:gd name="T25" fmla="*/ 3 h 15"/>
                <a:gd name="T26" fmla="*/ 8 w 11"/>
                <a:gd name="T27" fmla="*/ 4 h 15"/>
                <a:gd name="T28" fmla="*/ 8 w 11"/>
                <a:gd name="T29" fmla="*/ 4 h 15"/>
                <a:gd name="T30" fmla="*/ 8 w 11"/>
                <a:gd name="T31" fmla="*/ 5 h 15"/>
                <a:gd name="T32" fmla="*/ 7 w 11"/>
                <a:gd name="T33" fmla="*/ 5 h 15"/>
                <a:gd name="T34" fmla="*/ 7 w 11"/>
                <a:gd name="T35" fmla="*/ 5 h 15"/>
                <a:gd name="T36" fmla="*/ 7 w 11"/>
                <a:gd name="T37" fmla="*/ 5 h 15"/>
                <a:gd name="T38" fmla="*/ 7 w 11"/>
                <a:gd name="T39" fmla="*/ 6 h 15"/>
                <a:gd name="T40" fmla="*/ 6 w 11"/>
                <a:gd name="T41" fmla="*/ 6 h 15"/>
                <a:gd name="T42" fmla="*/ 6 w 11"/>
                <a:gd name="T43" fmla="*/ 6 h 15"/>
                <a:gd name="T44" fmla="*/ 6 w 11"/>
                <a:gd name="T45" fmla="*/ 7 h 15"/>
                <a:gd name="T46" fmla="*/ 6 w 11"/>
                <a:gd name="T47" fmla="*/ 7 h 15"/>
                <a:gd name="T48" fmla="*/ 6 w 11"/>
                <a:gd name="T49" fmla="*/ 7 h 15"/>
                <a:gd name="T50" fmla="*/ 5 w 11"/>
                <a:gd name="T51" fmla="*/ 7 h 15"/>
                <a:gd name="T52" fmla="*/ 5 w 11"/>
                <a:gd name="T53" fmla="*/ 8 h 15"/>
                <a:gd name="T54" fmla="*/ 5 w 11"/>
                <a:gd name="T55" fmla="*/ 8 h 15"/>
                <a:gd name="T56" fmla="*/ 5 w 11"/>
                <a:gd name="T57" fmla="*/ 8 h 15"/>
                <a:gd name="T58" fmla="*/ 5 w 11"/>
                <a:gd name="T59" fmla="*/ 9 h 15"/>
                <a:gd name="T60" fmla="*/ 5 w 11"/>
                <a:gd name="T61" fmla="*/ 9 h 15"/>
                <a:gd name="T62" fmla="*/ 4 w 11"/>
                <a:gd name="T63" fmla="*/ 9 h 15"/>
                <a:gd name="T64" fmla="*/ 4 w 11"/>
                <a:gd name="T65" fmla="*/ 10 h 15"/>
                <a:gd name="T66" fmla="*/ 4 w 11"/>
                <a:gd name="T67" fmla="*/ 10 h 15"/>
                <a:gd name="T68" fmla="*/ 4 w 11"/>
                <a:gd name="T69" fmla="*/ 10 h 15"/>
                <a:gd name="T70" fmla="*/ 3 w 11"/>
                <a:gd name="T71" fmla="*/ 10 h 15"/>
                <a:gd name="T72" fmla="*/ 3 w 11"/>
                <a:gd name="T73" fmla="*/ 11 h 15"/>
                <a:gd name="T74" fmla="*/ 3 w 11"/>
                <a:gd name="T75" fmla="*/ 11 h 15"/>
                <a:gd name="T76" fmla="*/ 3 w 11"/>
                <a:gd name="T77" fmla="*/ 11 h 15"/>
                <a:gd name="T78" fmla="*/ 3 w 11"/>
                <a:gd name="T79" fmla="*/ 12 h 15"/>
                <a:gd name="T80" fmla="*/ 2 w 11"/>
                <a:gd name="T81" fmla="*/ 12 h 15"/>
                <a:gd name="T82" fmla="*/ 2 w 11"/>
                <a:gd name="T83" fmla="*/ 12 h 15"/>
                <a:gd name="T84" fmla="*/ 2 w 11"/>
                <a:gd name="T85" fmla="*/ 12 h 15"/>
                <a:gd name="T86" fmla="*/ 2 w 11"/>
                <a:gd name="T87" fmla="*/ 13 h 15"/>
                <a:gd name="T88" fmla="*/ 2 w 11"/>
                <a:gd name="T89" fmla="*/ 13 h 15"/>
                <a:gd name="T90" fmla="*/ 2 w 11"/>
                <a:gd name="T91" fmla="*/ 13 h 15"/>
                <a:gd name="T92" fmla="*/ 1 w 11"/>
                <a:gd name="T93" fmla="*/ 14 h 15"/>
                <a:gd name="T94" fmla="*/ 1 w 11"/>
                <a:gd name="T95" fmla="*/ 14 h 15"/>
                <a:gd name="T96" fmla="*/ 1 w 11"/>
                <a:gd name="T97" fmla="*/ 14 h 15"/>
                <a:gd name="T98" fmla="*/ 1 w 11"/>
                <a:gd name="T99" fmla="*/ 15 h 15"/>
                <a:gd name="T100" fmla="*/ 1 w 11"/>
                <a:gd name="T101" fmla="*/ 15 h 15"/>
                <a:gd name="T102" fmla="*/ 0 w 11"/>
                <a:gd name="T10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4" name="Freeform 3882"/>
            <p:cNvSpPr>
              <a:spLocks/>
            </p:cNvSpPr>
            <p:nvPr/>
          </p:nvSpPr>
          <p:spPr bwMode="auto">
            <a:xfrm>
              <a:off x="6215019" y="6351733"/>
              <a:ext cx="9843" cy="12796"/>
            </a:xfrm>
            <a:custGeom>
              <a:avLst/>
              <a:gdLst>
                <a:gd name="T0" fmla="*/ 10 w 10"/>
                <a:gd name="T1" fmla="*/ 0 h 13"/>
                <a:gd name="T2" fmla="*/ 9 w 10"/>
                <a:gd name="T3" fmla="*/ 0 h 13"/>
                <a:gd name="T4" fmla="*/ 9 w 10"/>
                <a:gd name="T5" fmla="*/ 0 h 13"/>
                <a:gd name="T6" fmla="*/ 9 w 10"/>
                <a:gd name="T7" fmla="*/ 1 h 13"/>
                <a:gd name="T8" fmla="*/ 9 w 10"/>
                <a:gd name="T9" fmla="*/ 1 h 13"/>
                <a:gd name="T10" fmla="*/ 8 w 10"/>
                <a:gd name="T11" fmla="*/ 1 h 13"/>
                <a:gd name="T12" fmla="*/ 8 w 10"/>
                <a:gd name="T13" fmla="*/ 1 h 13"/>
                <a:gd name="T14" fmla="*/ 8 w 10"/>
                <a:gd name="T15" fmla="*/ 2 h 13"/>
                <a:gd name="T16" fmla="*/ 8 w 10"/>
                <a:gd name="T17" fmla="*/ 2 h 13"/>
                <a:gd name="T18" fmla="*/ 8 w 10"/>
                <a:gd name="T19" fmla="*/ 2 h 13"/>
                <a:gd name="T20" fmla="*/ 8 w 10"/>
                <a:gd name="T21" fmla="*/ 3 h 13"/>
                <a:gd name="T22" fmla="*/ 7 w 10"/>
                <a:gd name="T23" fmla="*/ 3 h 13"/>
                <a:gd name="T24" fmla="*/ 7 w 10"/>
                <a:gd name="T25" fmla="*/ 3 h 13"/>
                <a:gd name="T26" fmla="*/ 7 w 10"/>
                <a:gd name="T27" fmla="*/ 3 h 13"/>
                <a:gd name="T28" fmla="*/ 7 w 10"/>
                <a:gd name="T29" fmla="*/ 4 h 13"/>
                <a:gd name="T30" fmla="*/ 7 w 10"/>
                <a:gd name="T31" fmla="*/ 4 h 13"/>
                <a:gd name="T32" fmla="*/ 6 w 10"/>
                <a:gd name="T33" fmla="*/ 4 h 13"/>
                <a:gd name="T34" fmla="*/ 6 w 10"/>
                <a:gd name="T35" fmla="*/ 5 h 13"/>
                <a:gd name="T36" fmla="*/ 6 w 10"/>
                <a:gd name="T37" fmla="*/ 5 h 13"/>
                <a:gd name="T38" fmla="*/ 6 w 10"/>
                <a:gd name="T39" fmla="*/ 5 h 13"/>
                <a:gd name="T40" fmla="*/ 5 w 10"/>
                <a:gd name="T41" fmla="*/ 5 h 13"/>
                <a:gd name="T42" fmla="*/ 5 w 10"/>
                <a:gd name="T43" fmla="*/ 6 h 13"/>
                <a:gd name="T44" fmla="*/ 5 w 10"/>
                <a:gd name="T45" fmla="*/ 6 h 13"/>
                <a:gd name="T46" fmla="*/ 5 w 10"/>
                <a:gd name="T47" fmla="*/ 6 h 13"/>
                <a:gd name="T48" fmla="*/ 5 w 10"/>
                <a:gd name="T49" fmla="*/ 7 h 13"/>
                <a:gd name="T50" fmla="*/ 5 w 10"/>
                <a:gd name="T51" fmla="*/ 7 h 13"/>
                <a:gd name="T52" fmla="*/ 4 w 10"/>
                <a:gd name="T53" fmla="*/ 7 h 13"/>
                <a:gd name="T54" fmla="*/ 4 w 10"/>
                <a:gd name="T55" fmla="*/ 7 h 13"/>
                <a:gd name="T56" fmla="*/ 4 w 10"/>
                <a:gd name="T57" fmla="*/ 8 h 13"/>
                <a:gd name="T58" fmla="*/ 4 w 10"/>
                <a:gd name="T59" fmla="*/ 8 h 13"/>
                <a:gd name="T60" fmla="*/ 4 w 10"/>
                <a:gd name="T61" fmla="*/ 8 h 13"/>
                <a:gd name="T62" fmla="*/ 3 w 10"/>
                <a:gd name="T63" fmla="*/ 8 h 13"/>
                <a:gd name="T64" fmla="*/ 3 w 10"/>
                <a:gd name="T65" fmla="*/ 8 h 13"/>
                <a:gd name="T66" fmla="*/ 3 w 10"/>
                <a:gd name="T67" fmla="*/ 9 h 13"/>
                <a:gd name="T68" fmla="*/ 3 w 10"/>
                <a:gd name="T69" fmla="*/ 9 h 13"/>
                <a:gd name="T70" fmla="*/ 2 w 10"/>
                <a:gd name="T71" fmla="*/ 9 h 13"/>
                <a:gd name="T72" fmla="*/ 2 w 10"/>
                <a:gd name="T73" fmla="*/ 10 h 13"/>
                <a:gd name="T74" fmla="*/ 2 w 10"/>
                <a:gd name="T75" fmla="*/ 10 h 13"/>
                <a:gd name="T76" fmla="*/ 2 w 10"/>
                <a:gd name="T77" fmla="*/ 10 h 13"/>
                <a:gd name="T78" fmla="*/ 2 w 10"/>
                <a:gd name="T79" fmla="*/ 10 h 13"/>
                <a:gd name="T80" fmla="*/ 2 w 10"/>
                <a:gd name="T81" fmla="*/ 11 h 13"/>
                <a:gd name="T82" fmla="*/ 1 w 10"/>
                <a:gd name="T83" fmla="*/ 11 h 13"/>
                <a:gd name="T84" fmla="*/ 1 w 10"/>
                <a:gd name="T85" fmla="*/ 11 h 13"/>
                <a:gd name="T86" fmla="*/ 1 w 10"/>
                <a:gd name="T87" fmla="*/ 11 h 13"/>
                <a:gd name="T88" fmla="*/ 1 w 10"/>
                <a:gd name="T89" fmla="*/ 12 h 13"/>
                <a:gd name="T90" fmla="*/ 1 w 10"/>
                <a:gd name="T91" fmla="*/ 12 h 13"/>
                <a:gd name="T92" fmla="*/ 0 w 10"/>
                <a:gd name="T93" fmla="*/ 12 h 13"/>
                <a:gd name="T94" fmla="*/ 0 w 10"/>
                <a:gd name="T95" fmla="*/ 13 h 13"/>
                <a:gd name="T96" fmla="*/ 0 w 10"/>
                <a:gd name="T97" fmla="*/ 13 h 13"/>
                <a:gd name="T98" fmla="*/ 0 w 10"/>
                <a:gd name="T99" fmla="*/ 13 h 13"/>
                <a:gd name="T100" fmla="*/ 0 w 10"/>
                <a:gd name="T101" fmla="*/ 13 h 13"/>
                <a:gd name="T102" fmla="*/ 0 w 10"/>
                <a:gd name="T10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5" name="Freeform 3883"/>
            <p:cNvSpPr>
              <a:spLocks/>
            </p:cNvSpPr>
            <p:nvPr/>
          </p:nvSpPr>
          <p:spPr bwMode="auto">
            <a:xfrm>
              <a:off x="6205177" y="6364529"/>
              <a:ext cx="9843" cy="11811"/>
            </a:xfrm>
            <a:custGeom>
              <a:avLst/>
              <a:gdLst>
                <a:gd name="T0" fmla="*/ 10 w 10"/>
                <a:gd name="T1" fmla="*/ 0 h 12"/>
                <a:gd name="T2" fmla="*/ 10 w 10"/>
                <a:gd name="T3" fmla="*/ 0 h 12"/>
                <a:gd name="T4" fmla="*/ 9 w 10"/>
                <a:gd name="T5" fmla="*/ 1 h 12"/>
                <a:gd name="T6" fmla="*/ 9 w 10"/>
                <a:gd name="T7" fmla="*/ 1 h 12"/>
                <a:gd name="T8" fmla="*/ 9 w 10"/>
                <a:gd name="T9" fmla="*/ 1 h 12"/>
                <a:gd name="T10" fmla="*/ 9 w 10"/>
                <a:gd name="T11" fmla="*/ 1 h 12"/>
                <a:gd name="T12" fmla="*/ 8 w 10"/>
                <a:gd name="T13" fmla="*/ 2 h 12"/>
                <a:gd name="T14" fmla="*/ 8 w 10"/>
                <a:gd name="T15" fmla="*/ 2 h 12"/>
                <a:gd name="T16" fmla="*/ 8 w 10"/>
                <a:gd name="T17" fmla="*/ 2 h 12"/>
                <a:gd name="T18" fmla="*/ 8 w 10"/>
                <a:gd name="T19" fmla="*/ 3 h 12"/>
                <a:gd name="T20" fmla="*/ 8 w 10"/>
                <a:gd name="T21" fmla="*/ 3 h 12"/>
                <a:gd name="T22" fmla="*/ 7 w 10"/>
                <a:gd name="T23" fmla="*/ 3 h 12"/>
                <a:gd name="T24" fmla="*/ 7 w 10"/>
                <a:gd name="T25" fmla="*/ 3 h 12"/>
                <a:gd name="T26" fmla="*/ 7 w 10"/>
                <a:gd name="T27" fmla="*/ 3 h 12"/>
                <a:gd name="T28" fmla="*/ 7 w 10"/>
                <a:gd name="T29" fmla="*/ 4 h 12"/>
                <a:gd name="T30" fmla="*/ 7 w 10"/>
                <a:gd name="T31" fmla="*/ 4 h 12"/>
                <a:gd name="T32" fmla="*/ 7 w 10"/>
                <a:gd name="T33" fmla="*/ 4 h 12"/>
                <a:gd name="T34" fmla="*/ 6 w 10"/>
                <a:gd name="T35" fmla="*/ 4 h 12"/>
                <a:gd name="T36" fmla="*/ 6 w 10"/>
                <a:gd name="T37" fmla="*/ 5 h 12"/>
                <a:gd name="T38" fmla="*/ 6 w 10"/>
                <a:gd name="T39" fmla="*/ 5 h 12"/>
                <a:gd name="T40" fmla="*/ 6 w 10"/>
                <a:gd name="T41" fmla="*/ 5 h 12"/>
                <a:gd name="T42" fmla="*/ 5 w 10"/>
                <a:gd name="T43" fmla="*/ 5 h 12"/>
                <a:gd name="T44" fmla="*/ 5 w 10"/>
                <a:gd name="T45" fmla="*/ 5 h 12"/>
                <a:gd name="T46" fmla="*/ 5 w 10"/>
                <a:gd name="T47" fmla="*/ 6 h 12"/>
                <a:gd name="T48" fmla="*/ 5 w 10"/>
                <a:gd name="T49" fmla="*/ 6 h 12"/>
                <a:gd name="T50" fmla="*/ 5 w 10"/>
                <a:gd name="T51" fmla="*/ 6 h 12"/>
                <a:gd name="T52" fmla="*/ 4 w 10"/>
                <a:gd name="T53" fmla="*/ 7 h 12"/>
                <a:gd name="T54" fmla="*/ 4 w 10"/>
                <a:gd name="T55" fmla="*/ 7 h 12"/>
                <a:gd name="T56" fmla="*/ 4 w 10"/>
                <a:gd name="T57" fmla="*/ 7 h 12"/>
                <a:gd name="T58" fmla="*/ 4 w 10"/>
                <a:gd name="T59" fmla="*/ 7 h 12"/>
                <a:gd name="T60" fmla="*/ 4 w 10"/>
                <a:gd name="T61" fmla="*/ 7 h 12"/>
                <a:gd name="T62" fmla="*/ 4 w 10"/>
                <a:gd name="T63" fmla="*/ 8 h 12"/>
                <a:gd name="T64" fmla="*/ 3 w 10"/>
                <a:gd name="T65" fmla="*/ 8 h 12"/>
                <a:gd name="T66" fmla="*/ 3 w 10"/>
                <a:gd name="T67" fmla="*/ 8 h 12"/>
                <a:gd name="T68" fmla="*/ 3 w 10"/>
                <a:gd name="T69" fmla="*/ 8 h 12"/>
                <a:gd name="T70" fmla="*/ 3 w 10"/>
                <a:gd name="T71" fmla="*/ 8 h 12"/>
                <a:gd name="T72" fmla="*/ 2 w 10"/>
                <a:gd name="T73" fmla="*/ 9 h 12"/>
                <a:gd name="T74" fmla="*/ 2 w 10"/>
                <a:gd name="T75" fmla="*/ 9 h 12"/>
                <a:gd name="T76" fmla="*/ 2 w 10"/>
                <a:gd name="T77" fmla="*/ 9 h 12"/>
                <a:gd name="T78" fmla="*/ 2 w 10"/>
                <a:gd name="T79" fmla="*/ 10 h 12"/>
                <a:gd name="T80" fmla="*/ 2 w 10"/>
                <a:gd name="T81" fmla="*/ 10 h 12"/>
                <a:gd name="T82" fmla="*/ 1 w 10"/>
                <a:gd name="T83" fmla="*/ 10 h 12"/>
                <a:gd name="T84" fmla="*/ 1 w 10"/>
                <a:gd name="T85" fmla="*/ 10 h 12"/>
                <a:gd name="T86" fmla="*/ 1 w 10"/>
                <a:gd name="T87" fmla="*/ 10 h 12"/>
                <a:gd name="T88" fmla="*/ 1 w 10"/>
                <a:gd name="T89" fmla="*/ 11 h 12"/>
                <a:gd name="T90" fmla="*/ 1 w 10"/>
                <a:gd name="T91" fmla="*/ 11 h 12"/>
                <a:gd name="T92" fmla="*/ 1 w 10"/>
                <a:gd name="T93" fmla="*/ 11 h 12"/>
                <a:gd name="T94" fmla="*/ 0 w 10"/>
                <a:gd name="T95" fmla="*/ 11 h 12"/>
                <a:gd name="T96" fmla="*/ 0 w 10"/>
                <a:gd name="T97" fmla="*/ 11 h 12"/>
                <a:gd name="T98" fmla="*/ 0 w 10"/>
                <a:gd name="T99" fmla="*/ 12 h 12"/>
                <a:gd name="T100" fmla="*/ 0 w 10"/>
                <a:gd name="T101" fmla="*/ 12 h 12"/>
                <a:gd name="T102" fmla="*/ 0 w 10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6" name="Freeform 3884"/>
            <p:cNvSpPr>
              <a:spLocks/>
            </p:cNvSpPr>
            <p:nvPr/>
          </p:nvSpPr>
          <p:spPr bwMode="auto">
            <a:xfrm>
              <a:off x="6195334" y="6376340"/>
              <a:ext cx="9843" cy="9842"/>
            </a:xfrm>
            <a:custGeom>
              <a:avLst/>
              <a:gdLst>
                <a:gd name="T0" fmla="*/ 10 w 10"/>
                <a:gd name="T1" fmla="*/ 0 h 10"/>
                <a:gd name="T2" fmla="*/ 10 w 10"/>
                <a:gd name="T3" fmla="*/ 0 h 10"/>
                <a:gd name="T4" fmla="*/ 9 w 10"/>
                <a:gd name="T5" fmla="*/ 0 h 10"/>
                <a:gd name="T6" fmla="*/ 9 w 10"/>
                <a:gd name="T7" fmla="*/ 1 h 10"/>
                <a:gd name="T8" fmla="*/ 9 w 10"/>
                <a:gd name="T9" fmla="*/ 1 h 10"/>
                <a:gd name="T10" fmla="*/ 9 w 10"/>
                <a:gd name="T11" fmla="*/ 1 h 10"/>
                <a:gd name="T12" fmla="*/ 8 w 10"/>
                <a:gd name="T13" fmla="*/ 1 h 10"/>
                <a:gd name="T14" fmla="*/ 8 w 10"/>
                <a:gd name="T15" fmla="*/ 1 h 10"/>
                <a:gd name="T16" fmla="*/ 8 w 10"/>
                <a:gd name="T17" fmla="*/ 2 h 10"/>
                <a:gd name="T18" fmla="*/ 8 w 10"/>
                <a:gd name="T19" fmla="*/ 2 h 10"/>
                <a:gd name="T20" fmla="*/ 8 w 10"/>
                <a:gd name="T21" fmla="*/ 2 h 10"/>
                <a:gd name="T22" fmla="*/ 8 w 10"/>
                <a:gd name="T23" fmla="*/ 2 h 10"/>
                <a:gd name="T24" fmla="*/ 7 w 10"/>
                <a:gd name="T25" fmla="*/ 2 h 10"/>
                <a:gd name="T26" fmla="*/ 7 w 10"/>
                <a:gd name="T27" fmla="*/ 3 h 10"/>
                <a:gd name="T28" fmla="*/ 7 w 10"/>
                <a:gd name="T29" fmla="*/ 3 h 10"/>
                <a:gd name="T30" fmla="*/ 7 w 10"/>
                <a:gd name="T31" fmla="*/ 3 h 10"/>
                <a:gd name="T32" fmla="*/ 7 w 10"/>
                <a:gd name="T33" fmla="*/ 3 h 10"/>
                <a:gd name="T34" fmla="*/ 6 w 10"/>
                <a:gd name="T35" fmla="*/ 4 h 10"/>
                <a:gd name="T36" fmla="*/ 6 w 10"/>
                <a:gd name="T37" fmla="*/ 4 h 10"/>
                <a:gd name="T38" fmla="*/ 6 w 10"/>
                <a:gd name="T39" fmla="*/ 4 h 10"/>
                <a:gd name="T40" fmla="*/ 6 w 10"/>
                <a:gd name="T41" fmla="*/ 4 h 10"/>
                <a:gd name="T42" fmla="*/ 5 w 10"/>
                <a:gd name="T43" fmla="*/ 4 h 10"/>
                <a:gd name="T44" fmla="*/ 5 w 10"/>
                <a:gd name="T45" fmla="*/ 5 h 10"/>
                <a:gd name="T46" fmla="*/ 5 w 10"/>
                <a:gd name="T47" fmla="*/ 5 h 10"/>
                <a:gd name="T48" fmla="*/ 5 w 10"/>
                <a:gd name="T49" fmla="*/ 5 h 10"/>
                <a:gd name="T50" fmla="*/ 5 w 10"/>
                <a:gd name="T51" fmla="*/ 5 h 10"/>
                <a:gd name="T52" fmla="*/ 5 w 10"/>
                <a:gd name="T53" fmla="*/ 5 h 10"/>
                <a:gd name="T54" fmla="*/ 4 w 10"/>
                <a:gd name="T55" fmla="*/ 6 h 10"/>
                <a:gd name="T56" fmla="*/ 4 w 10"/>
                <a:gd name="T57" fmla="*/ 6 h 10"/>
                <a:gd name="T58" fmla="*/ 4 w 10"/>
                <a:gd name="T59" fmla="*/ 6 h 10"/>
                <a:gd name="T60" fmla="*/ 4 w 10"/>
                <a:gd name="T61" fmla="*/ 6 h 10"/>
                <a:gd name="T62" fmla="*/ 4 w 10"/>
                <a:gd name="T63" fmla="*/ 6 h 10"/>
                <a:gd name="T64" fmla="*/ 3 w 10"/>
                <a:gd name="T65" fmla="*/ 6 h 10"/>
                <a:gd name="T66" fmla="*/ 3 w 10"/>
                <a:gd name="T67" fmla="*/ 7 h 10"/>
                <a:gd name="T68" fmla="*/ 3 w 10"/>
                <a:gd name="T69" fmla="*/ 7 h 10"/>
                <a:gd name="T70" fmla="*/ 3 w 10"/>
                <a:gd name="T71" fmla="*/ 7 h 10"/>
                <a:gd name="T72" fmla="*/ 2 w 10"/>
                <a:gd name="T73" fmla="*/ 7 h 10"/>
                <a:gd name="T74" fmla="*/ 2 w 10"/>
                <a:gd name="T75" fmla="*/ 8 h 10"/>
                <a:gd name="T76" fmla="*/ 2 w 10"/>
                <a:gd name="T77" fmla="*/ 8 h 10"/>
                <a:gd name="T78" fmla="*/ 2 w 10"/>
                <a:gd name="T79" fmla="*/ 8 h 10"/>
                <a:gd name="T80" fmla="*/ 2 w 10"/>
                <a:gd name="T81" fmla="*/ 8 h 10"/>
                <a:gd name="T82" fmla="*/ 2 w 10"/>
                <a:gd name="T83" fmla="*/ 8 h 10"/>
                <a:gd name="T84" fmla="*/ 1 w 10"/>
                <a:gd name="T85" fmla="*/ 9 h 10"/>
                <a:gd name="T86" fmla="*/ 1 w 10"/>
                <a:gd name="T87" fmla="*/ 9 h 10"/>
                <a:gd name="T88" fmla="*/ 1 w 10"/>
                <a:gd name="T89" fmla="*/ 9 h 10"/>
                <a:gd name="T90" fmla="*/ 1 w 10"/>
                <a:gd name="T91" fmla="*/ 9 h 10"/>
                <a:gd name="T92" fmla="*/ 1 w 10"/>
                <a:gd name="T93" fmla="*/ 9 h 10"/>
                <a:gd name="T94" fmla="*/ 0 w 10"/>
                <a:gd name="T95" fmla="*/ 9 h 10"/>
                <a:gd name="T96" fmla="*/ 0 w 10"/>
                <a:gd name="T97" fmla="*/ 10 h 10"/>
                <a:gd name="T98" fmla="*/ 0 w 10"/>
                <a:gd name="T99" fmla="*/ 10 h 10"/>
                <a:gd name="T100" fmla="*/ 0 w 10"/>
                <a:gd name="T101" fmla="*/ 10 h 10"/>
                <a:gd name="T102" fmla="*/ 0 w 10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7" name="Freeform 3885"/>
            <p:cNvSpPr>
              <a:spLocks/>
            </p:cNvSpPr>
            <p:nvPr/>
          </p:nvSpPr>
          <p:spPr bwMode="auto">
            <a:xfrm>
              <a:off x="6185492" y="6386182"/>
              <a:ext cx="9843" cy="8859"/>
            </a:xfrm>
            <a:custGeom>
              <a:avLst/>
              <a:gdLst>
                <a:gd name="T0" fmla="*/ 10 w 10"/>
                <a:gd name="T1" fmla="*/ 0 h 9"/>
                <a:gd name="T2" fmla="*/ 10 w 10"/>
                <a:gd name="T3" fmla="*/ 0 h 9"/>
                <a:gd name="T4" fmla="*/ 10 w 10"/>
                <a:gd name="T5" fmla="*/ 0 h 9"/>
                <a:gd name="T6" fmla="*/ 9 w 10"/>
                <a:gd name="T7" fmla="*/ 1 h 9"/>
                <a:gd name="T8" fmla="*/ 9 w 10"/>
                <a:gd name="T9" fmla="*/ 1 h 9"/>
                <a:gd name="T10" fmla="*/ 9 w 10"/>
                <a:gd name="T11" fmla="*/ 1 h 9"/>
                <a:gd name="T12" fmla="*/ 9 w 10"/>
                <a:gd name="T13" fmla="*/ 1 h 9"/>
                <a:gd name="T14" fmla="*/ 8 w 10"/>
                <a:gd name="T15" fmla="*/ 1 h 9"/>
                <a:gd name="T16" fmla="*/ 8 w 10"/>
                <a:gd name="T17" fmla="*/ 2 h 9"/>
                <a:gd name="T18" fmla="*/ 8 w 10"/>
                <a:gd name="T19" fmla="*/ 2 h 9"/>
                <a:gd name="T20" fmla="*/ 8 w 10"/>
                <a:gd name="T21" fmla="*/ 2 h 9"/>
                <a:gd name="T22" fmla="*/ 8 w 10"/>
                <a:gd name="T23" fmla="*/ 2 h 9"/>
                <a:gd name="T24" fmla="*/ 7 w 10"/>
                <a:gd name="T25" fmla="*/ 2 h 9"/>
                <a:gd name="T26" fmla="*/ 7 w 10"/>
                <a:gd name="T27" fmla="*/ 2 h 9"/>
                <a:gd name="T28" fmla="*/ 7 w 10"/>
                <a:gd name="T29" fmla="*/ 3 h 9"/>
                <a:gd name="T30" fmla="*/ 7 w 10"/>
                <a:gd name="T31" fmla="*/ 3 h 9"/>
                <a:gd name="T32" fmla="*/ 7 w 10"/>
                <a:gd name="T33" fmla="*/ 3 h 9"/>
                <a:gd name="T34" fmla="*/ 7 w 10"/>
                <a:gd name="T35" fmla="*/ 3 h 9"/>
                <a:gd name="T36" fmla="*/ 6 w 10"/>
                <a:gd name="T37" fmla="*/ 3 h 9"/>
                <a:gd name="T38" fmla="*/ 6 w 10"/>
                <a:gd name="T39" fmla="*/ 4 h 9"/>
                <a:gd name="T40" fmla="*/ 6 w 10"/>
                <a:gd name="T41" fmla="*/ 4 h 9"/>
                <a:gd name="T42" fmla="*/ 6 w 10"/>
                <a:gd name="T43" fmla="*/ 4 h 9"/>
                <a:gd name="T44" fmla="*/ 5 w 10"/>
                <a:gd name="T45" fmla="*/ 4 h 9"/>
                <a:gd name="T46" fmla="*/ 5 w 10"/>
                <a:gd name="T47" fmla="*/ 4 h 9"/>
                <a:gd name="T48" fmla="*/ 5 w 10"/>
                <a:gd name="T49" fmla="*/ 4 h 9"/>
                <a:gd name="T50" fmla="*/ 5 w 10"/>
                <a:gd name="T51" fmla="*/ 5 h 9"/>
                <a:gd name="T52" fmla="*/ 5 w 10"/>
                <a:gd name="T53" fmla="*/ 5 h 9"/>
                <a:gd name="T54" fmla="*/ 4 w 10"/>
                <a:gd name="T55" fmla="*/ 5 h 9"/>
                <a:gd name="T56" fmla="*/ 4 w 10"/>
                <a:gd name="T57" fmla="*/ 5 h 9"/>
                <a:gd name="T58" fmla="*/ 4 w 10"/>
                <a:gd name="T59" fmla="*/ 5 h 9"/>
                <a:gd name="T60" fmla="*/ 4 w 10"/>
                <a:gd name="T61" fmla="*/ 5 h 9"/>
                <a:gd name="T62" fmla="*/ 4 w 10"/>
                <a:gd name="T63" fmla="*/ 5 h 9"/>
                <a:gd name="T64" fmla="*/ 4 w 10"/>
                <a:gd name="T65" fmla="*/ 6 h 9"/>
                <a:gd name="T66" fmla="*/ 3 w 10"/>
                <a:gd name="T67" fmla="*/ 6 h 9"/>
                <a:gd name="T68" fmla="*/ 3 w 10"/>
                <a:gd name="T69" fmla="*/ 6 h 9"/>
                <a:gd name="T70" fmla="*/ 3 w 10"/>
                <a:gd name="T71" fmla="*/ 6 h 9"/>
                <a:gd name="T72" fmla="*/ 3 w 10"/>
                <a:gd name="T73" fmla="*/ 6 h 9"/>
                <a:gd name="T74" fmla="*/ 2 w 10"/>
                <a:gd name="T75" fmla="*/ 6 h 9"/>
                <a:gd name="T76" fmla="*/ 2 w 10"/>
                <a:gd name="T77" fmla="*/ 7 h 9"/>
                <a:gd name="T78" fmla="*/ 2 w 10"/>
                <a:gd name="T79" fmla="*/ 7 h 9"/>
                <a:gd name="T80" fmla="*/ 2 w 10"/>
                <a:gd name="T81" fmla="*/ 7 h 9"/>
                <a:gd name="T82" fmla="*/ 2 w 10"/>
                <a:gd name="T83" fmla="*/ 7 h 9"/>
                <a:gd name="T84" fmla="*/ 1 w 10"/>
                <a:gd name="T85" fmla="*/ 7 h 9"/>
                <a:gd name="T86" fmla="*/ 1 w 10"/>
                <a:gd name="T87" fmla="*/ 8 h 9"/>
                <a:gd name="T88" fmla="*/ 1 w 10"/>
                <a:gd name="T89" fmla="*/ 8 h 9"/>
                <a:gd name="T90" fmla="*/ 1 w 10"/>
                <a:gd name="T91" fmla="*/ 8 h 9"/>
                <a:gd name="T92" fmla="*/ 1 w 10"/>
                <a:gd name="T93" fmla="*/ 8 h 9"/>
                <a:gd name="T94" fmla="*/ 1 w 10"/>
                <a:gd name="T95" fmla="*/ 8 h 9"/>
                <a:gd name="T96" fmla="*/ 0 w 10"/>
                <a:gd name="T97" fmla="*/ 8 h 9"/>
                <a:gd name="T98" fmla="*/ 0 w 10"/>
                <a:gd name="T99" fmla="*/ 8 h 9"/>
                <a:gd name="T100" fmla="*/ 0 w 10"/>
                <a:gd name="T101" fmla="*/ 9 h 9"/>
                <a:gd name="T102" fmla="*/ 0 w 10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8" name="Freeform 3886"/>
            <p:cNvSpPr>
              <a:spLocks/>
            </p:cNvSpPr>
            <p:nvPr/>
          </p:nvSpPr>
          <p:spPr bwMode="auto">
            <a:xfrm>
              <a:off x="6175649" y="6395040"/>
              <a:ext cx="9843" cy="6890"/>
            </a:xfrm>
            <a:custGeom>
              <a:avLst/>
              <a:gdLst>
                <a:gd name="T0" fmla="*/ 10 w 10"/>
                <a:gd name="T1" fmla="*/ 0 h 7"/>
                <a:gd name="T2" fmla="*/ 10 w 10"/>
                <a:gd name="T3" fmla="*/ 0 h 7"/>
                <a:gd name="T4" fmla="*/ 10 w 10"/>
                <a:gd name="T5" fmla="*/ 0 h 7"/>
                <a:gd name="T6" fmla="*/ 9 w 10"/>
                <a:gd name="T7" fmla="*/ 0 h 7"/>
                <a:gd name="T8" fmla="*/ 9 w 10"/>
                <a:gd name="T9" fmla="*/ 0 h 7"/>
                <a:gd name="T10" fmla="*/ 9 w 10"/>
                <a:gd name="T11" fmla="*/ 0 h 7"/>
                <a:gd name="T12" fmla="*/ 9 w 10"/>
                <a:gd name="T13" fmla="*/ 0 h 7"/>
                <a:gd name="T14" fmla="*/ 8 w 10"/>
                <a:gd name="T15" fmla="*/ 1 h 7"/>
                <a:gd name="T16" fmla="*/ 8 w 10"/>
                <a:gd name="T17" fmla="*/ 1 h 7"/>
                <a:gd name="T18" fmla="*/ 8 w 10"/>
                <a:gd name="T19" fmla="*/ 1 h 7"/>
                <a:gd name="T20" fmla="*/ 8 w 10"/>
                <a:gd name="T21" fmla="*/ 1 h 7"/>
                <a:gd name="T22" fmla="*/ 8 w 10"/>
                <a:gd name="T23" fmla="*/ 1 h 7"/>
                <a:gd name="T24" fmla="*/ 8 w 10"/>
                <a:gd name="T25" fmla="*/ 2 h 7"/>
                <a:gd name="T26" fmla="*/ 7 w 10"/>
                <a:gd name="T27" fmla="*/ 2 h 7"/>
                <a:gd name="T28" fmla="*/ 7 w 10"/>
                <a:gd name="T29" fmla="*/ 2 h 7"/>
                <a:gd name="T30" fmla="*/ 7 w 10"/>
                <a:gd name="T31" fmla="*/ 2 h 7"/>
                <a:gd name="T32" fmla="*/ 7 w 10"/>
                <a:gd name="T33" fmla="*/ 2 h 7"/>
                <a:gd name="T34" fmla="*/ 7 w 10"/>
                <a:gd name="T35" fmla="*/ 2 h 7"/>
                <a:gd name="T36" fmla="*/ 6 w 10"/>
                <a:gd name="T37" fmla="*/ 2 h 7"/>
                <a:gd name="T38" fmla="*/ 6 w 10"/>
                <a:gd name="T39" fmla="*/ 3 h 7"/>
                <a:gd name="T40" fmla="*/ 6 w 10"/>
                <a:gd name="T41" fmla="*/ 3 h 7"/>
                <a:gd name="T42" fmla="*/ 6 w 10"/>
                <a:gd name="T43" fmla="*/ 3 h 7"/>
                <a:gd name="T44" fmla="*/ 5 w 10"/>
                <a:gd name="T45" fmla="*/ 3 h 7"/>
                <a:gd name="T46" fmla="*/ 5 w 10"/>
                <a:gd name="T47" fmla="*/ 3 h 7"/>
                <a:gd name="T48" fmla="*/ 5 w 10"/>
                <a:gd name="T49" fmla="*/ 3 h 7"/>
                <a:gd name="T50" fmla="*/ 5 w 10"/>
                <a:gd name="T51" fmla="*/ 3 h 7"/>
                <a:gd name="T52" fmla="*/ 5 w 10"/>
                <a:gd name="T53" fmla="*/ 4 h 7"/>
                <a:gd name="T54" fmla="*/ 5 w 10"/>
                <a:gd name="T55" fmla="*/ 4 h 7"/>
                <a:gd name="T56" fmla="*/ 4 w 10"/>
                <a:gd name="T57" fmla="*/ 4 h 7"/>
                <a:gd name="T58" fmla="*/ 4 w 10"/>
                <a:gd name="T59" fmla="*/ 4 h 7"/>
                <a:gd name="T60" fmla="*/ 4 w 10"/>
                <a:gd name="T61" fmla="*/ 4 h 7"/>
                <a:gd name="T62" fmla="*/ 4 w 10"/>
                <a:gd name="T63" fmla="*/ 4 h 7"/>
                <a:gd name="T64" fmla="*/ 4 w 10"/>
                <a:gd name="T65" fmla="*/ 5 h 7"/>
                <a:gd name="T66" fmla="*/ 3 w 10"/>
                <a:gd name="T67" fmla="*/ 5 h 7"/>
                <a:gd name="T68" fmla="*/ 3 w 10"/>
                <a:gd name="T69" fmla="*/ 5 h 7"/>
                <a:gd name="T70" fmla="*/ 3 w 10"/>
                <a:gd name="T71" fmla="*/ 5 h 7"/>
                <a:gd name="T72" fmla="*/ 3 w 10"/>
                <a:gd name="T73" fmla="*/ 5 h 7"/>
                <a:gd name="T74" fmla="*/ 2 w 10"/>
                <a:gd name="T75" fmla="*/ 5 h 7"/>
                <a:gd name="T76" fmla="*/ 2 w 10"/>
                <a:gd name="T77" fmla="*/ 5 h 7"/>
                <a:gd name="T78" fmla="*/ 2 w 10"/>
                <a:gd name="T79" fmla="*/ 5 h 7"/>
                <a:gd name="T80" fmla="*/ 2 w 10"/>
                <a:gd name="T81" fmla="*/ 6 h 7"/>
                <a:gd name="T82" fmla="*/ 2 w 10"/>
                <a:gd name="T83" fmla="*/ 6 h 7"/>
                <a:gd name="T84" fmla="*/ 2 w 10"/>
                <a:gd name="T85" fmla="*/ 6 h 7"/>
                <a:gd name="T86" fmla="*/ 1 w 10"/>
                <a:gd name="T87" fmla="*/ 6 h 7"/>
                <a:gd name="T88" fmla="*/ 1 w 10"/>
                <a:gd name="T89" fmla="*/ 6 h 7"/>
                <a:gd name="T90" fmla="*/ 1 w 10"/>
                <a:gd name="T91" fmla="*/ 6 h 7"/>
                <a:gd name="T92" fmla="*/ 1 w 10"/>
                <a:gd name="T93" fmla="*/ 6 h 7"/>
                <a:gd name="T94" fmla="*/ 1 w 10"/>
                <a:gd name="T95" fmla="*/ 6 h 7"/>
                <a:gd name="T96" fmla="*/ 0 w 10"/>
                <a:gd name="T97" fmla="*/ 7 h 7"/>
                <a:gd name="T98" fmla="*/ 0 w 10"/>
                <a:gd name="T99" fmla="*/ 7 h 7"/>
                <a:gd name="T100" fmla="*/ 0 w 10"/>
                <a:gd name="T101" fmla="*/ 7 h 7"/>
                <a:gd name="T102" fmla="*/ 0 w 10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79" name="Freeform 3887"/>
            <p:cNvSpPr>
              <a:spLocks/>
            </p:cNvSpPr>
            <p:nvPr/>
          </p:nvSpPr>
          <p:spPr bwMode="auto">
            <a:xfrm>
              <a:off x="6165807" y="6401930"/>
              <a:ext cx="9843" cy="5905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0 h 6"/>
                <a:gd name="T6" fmla="*/ 10 w 10"/>
                <a:gd name="T7" fmla="*/ 0 h 6"/>
                <a:gd name="T8" fmla="*/ 9 w 10"/>
                <a:gd name="T9" fmla="*/ 1 h 6"/>
                <a:gd name="T10" fmla="*/ 9 w 10"/>
                <a:gd name="T11" fmla="*/ 1 h 6"/>
                <a:gd name="T12" fmla="*/ 9 w 10"/>
                <a:gd name="T13" fmla="*/ 1 h 6"/>
                <a:gd name="T14" fmla="*/ 9 w 10"/>
                <a:gd name="T15" fmla="*/ 1 h 6"/>
                <a:gd name="T16" fmla="*/ 8 w 10"/>
                <a:gd name="T17" fmla="*/ 1 h 6"/>
                <a:gd name="T18" fmla="*/ 8 w 10"/>
                <a:gd name="T19" fmla="*/ 1 h 6"/>
                <a:gd name="T20" fmla="*/ 8 w 10"/>
                <a:gd name="T21" fmla="*/ 1 h 6"/>
                <a:gd name="T22" fmla="*/ 8 w 10"/>
                <a:gd name="T23" fmla="*/ 1 h 6"/>
                <a:gd name="T24" fmla="*/ 8 w 10"/>
                <a:gd name="T25" fmla="*/ 2 h 6"/>
                <a:gd name="T26" fmla="*/ 7 w 10"/>
                <a:gd name="T27" fmla="*/ 2 h 6"/>
                <a:gd name="T28" fmla="*/ 7 w 10"/>
                <a:gd name="T29" fmla="*/ 2 h 6"/>
                <a:gd name="T30" fmla="*/ 7 w 10"/>
                <a:gd name="T31" fmla="*/ 2 h 6"/>
                <a:gd name="T32" fmla="*/ 7 w 10"/>
                <a:gd name="T33" fmla="*/ 2 h 6"/>
                <a:gd name="T34" fmla="*/ 7 w 10"/>
                <a:gd name="T35" fmla="*/ 2 h 6"/>
                <a:gd name="T36" fmla="*/ 7 w 10"/>
                <a:gd name="T37" fmla="*/ 2 h 6"/>
                <a:gd name="T38" fmla="*/ 6 w 10"/>
                <a:gd name="T39" fmla="*/ 2 h 6"/>
                <a:gd name="T40" fmla="*/ 6 w 10"/>
                <a:gd name="T41" fmla="*/ 2 h 6"/>
                <a:gd name="T42" fmla="*/ 6 w 10"/>
                <a:gd name="T43" fmla="*/ 3 h 6"/>
                <a:gd name="T44" fmla="*/ 6 w 10"/>
                <a:gd name="T45" fmla="*/ 3 h 6"/>
                <a:gd name="T46" fmla="*/ 5 w 10"/>
                <a:gd name="T47" fmla="*/ 3 h 6"/>
                <a:gd name="T48" fmla="*/ 5 w 10"/>
                <a:gd name="T49" fmla="*/ 3 h 6"/>
                <a:gd name="T50" fmla="*/ 5 w 10"/>
                <a:gd name="T51" fmla="*/ 3 h 6"/>
                <a:gd name="T52" fmla="*/ 5 w 10"/>
                <a:gd name="T53" fmla="*/ 3 h 6"/>
                <a:gd name="T54" fmla="*/ 5 w 10"/>
                <a:gd name="T55" fmla="*/ 3 h 6"/>
                <a:gd name="T56" fmla="*/ 4 w 10"/>
                <a:gd name="T57" fmla="*/ 3 h 6"/>
                <a:gd name="T58" fmla="*/ 4 w 10"/>
                <a:gd name="T59" fmla="*/ 3 h 6"/>
                <a:gd name="T60" fmla="*/ 4 w 10"/>
                <a:gd name="T61" fmla="*/ 4 h 6"/>
                <a:gd name="T62" fmla="*/ 4 w 10"/>
                <a:gd name="T63" fmla="*/ 4 h 6"/>
                <a:gd name="T64" fmla="*/ 4 w 10"/>
                <a:gd name="T65" fmla="*/ 4 h 6"/>
                <a:gd name="T66" fmla="*/ 4 w 10"/>
                <a:gd name="T67" fmla="*/ 4 h 6"/>
                <a:gd name="T68" fmla="*/ 3 w 10"/>
                <a:gd name="T69" fmla="*/ 4 h 6"/>
                <a:gd name="T70" fmla="*/ 3 w 10"/>
                <a:gd name="T71" fmla="*/ 4 h 6"/>
                <a:gd name="T72" fmla="*/ 3 w 10"/>
                <a:gd name="T73" fmla="*/ 5 h 6"/>
                <a:gd name="T74" fmla="*/ 3 w 10"/>
                <a:gd name="T75" fmla="*/ 5 h 6"/>
                <a:gd name="T76" fmla="*/ 2 w 10"/>
                <a:gd name="T77" fmla="*/ 5 h 6"/>
                <a:gd name="T78" fmla="*/ 2 w 10"/>
                <a:gd name="T79" fmla="*/ 5 h 6"/>
                <a:gd name="T80" fmla="*/ 2 w 10"/>
                <a:gd name="T81" fmla="*/ 5 h 6"/>
                <a:gd name="T82" fmla="*/ 2 w 10"/>
                <a:gd name="T83" fmla="*/ 5 h 6"/>
                <a:gd name="T84" fmla="*/ 2 w 10"/>
                <a:gd name="T85" fmla="*/ 5 h 6"/>
                <a:gd name="T86" fmla="*/ 1 w 10"/>
                <a:gd name="T87" fmla="*/ 5 h 6"/>
                <a:gd name="T88" fmla="*/ 1 w 10"/>
                <a:gd name="T89" fmla="*/ 5 h 6"/>
                <a:gd name="T90" fmla="*/ 1 w 10"/>
                <a:gd name="T91" fmla="*/ 5 h 6"/>
                <a:gd name="T92" fmla="*/ 1 w 10"/>
                <a:gd name="T93" fmla="*/ 6 h 6"/>
                <a:gd name="T94" fmla="*/ 1 w 10"/>
                <a:gd name="T95" fmla="*/ 6 h 6"/>
                <a:gd name="T96" fmla="*/ 1 w 10"/>
                <a:gd name="T97" fmla="*/ 6 h 6"/>
                <a:gd name="T98" fmla="*/ 0 w 10"/>
                <a:gd name="T99" fmla="*/ 6 h 6"/>
                <a:gd name="T100" fmla="*/ 0 w 10"/>
                <a:gd name="T101" fmla="*/ 6 h 6"/>
                <a:gd name="T102" fmla="*/ 0 w 10"/>
                <a:gd name="T10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0" name="Freeform 3888"/>
            <p:cNvSpPr>
              <a:spLocks/>
            </p:cNvSpPr>
            <p:nvPr/>
          </p:nvSpPr>
          <p:spPr bwMode="auto">
            <a:xfrm>
              <a:off x="6155964" y="6407836"/>
              <a:ext cx="9843" cy="4922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10 w 10"/>
                <a:gd name="T5" fmla="*/ 0 h 5"/>
                <a:gd name="T6" fmla="*/ 9 w 10"/>
                <a:gd name="T7" fmla="*/ 0 h 5"/>
                <a:gd name="T8" fmla="*/ 9 w 10"/>
                <a:gd name="T9" fmla="*/ 0 h 5"/>
                <a:gd name="T10" fmla="*/ 9 w 10"/>
                <a:gd name="T11" fmla="*/ 0 h 5"/>
                <a:gd name="T12" fmla="*/ 9 w 10"/>
                <a:gd name="T13" fmla="*/ 1 h 5"/>
                <a:gd name="T14" fmla="*/ 9 w 10"/>
                <a:gd name="T15" fmla="*/ 1 h 5"/>
                <a:gd name="T16" fmla="*/ 8 w 10"/>
                <a:gd name="T17" fmla="*/ 1 h 5"/>
                <a:gd name="T18" fmla="*/ 8 w 10"/>
                <a:gd name="T19" fmla="*/ 1 h 5"/>
                <a:gd name="T20" fmla="*/ 8 w 10"/>
                <a:gd name="T21" fmla="*/ 1 h 5"/>
                <a:gd name="T22" fmla="*/ 8 w 10"/>
                <a:gd name="T23" fmla="*/ 1 h 5"/>
                <a:gd name="T24" fmla="*/ 8 w 10"/>
                <a:gd name="T25" fmla="*/ 1 h 5"/>
                <a:gd name="T26" fmla="*/ 8 w 10"/>
                <a:gd name="T27" fmla="*/ 2 h 5"/>
                <a:gd name="T28" fmla="*/ 7 w 10"/>
                <a:gd name="T29" fmla="*/ 2 h 5"/>
                <a:gd name="T30" fmla="*/ 7 w 10"/>
                <a:gd name="T31" fmla="*/ 2 h 5"/>
                <a:gd name="T32" fmla="*/ 7 w 10"/>
                <a:gd name="T33" fmla="*/ 2 h 5"/>
                <a:gd name="T34" fmla="*/ 7 w 10"/>
                <a:gd name="T35" fmla="*/ 2 h 5"/>
                <a:gd name="T36" fmla="*/ 7 w 10"/>
                <a:gd name="T37" fmla="*/ 2 h 5"/>
                <a:gd name="T38" fmla="*/ 6 w 10"/>
                <a:gd name="T39" fmla="*/ 2 h 5"/>
                <a:gd name="T40" fmla="*/ 6 w 10"/>
                <a:gd name="T41" fmla="*/ 2 h 5"/>
                <a:gd name="T42" fmla="*/ 6 w 10"/>
                <a:gd name="T43" fmla="*/ 2 h 5"/>
                <a:gd name="T44" fmla="*/ 6 w 10"/>
                <a:gd name="T45" fmla="*/ 2 h 5"/>
                <a:gd name="T46" fmla="*/ 5 w 10"/>
                <a:gd name="T47" fmla="*/ 3 h 5"/>
                <a:gd name="T48" fmla="*/ 5 w 10"/>
                <a:gd name="T49" fmla="*/ 3 h 5"/>
                <a:gd name="T50" fmla="*/ 5 w 10"/>
                <a:gd name="T51" fmla="*/ 3 h 5"/>
                <a:gd name="T52" fmla="*/ 5 w 10"/>
                <a:gd name="T53" fmla="*/ 3 h 5"/>
                <a:gd name="T54" fmla="*/ 5 w 10"/>
                <a:gd name="T55" fmla="*/ 3 h 5"/>
                <a:gd name="T56" fmla="*/ 5 w 10"/>
                <a:gd name="T57" fmla="*/ 3 h 5"/>
                <a:gd name="T58" fmla="*/ 4 w 10"/>
                <a:gd name="T59" fmla="*/ 3 h 5"/>
                <a:gd name="T60" fmla="*/ 4 w 10"/>
                <a:gd name="T61" fmla="*/ 3 h 5"/>
                <a:gd name="T62" fmla="*/ 4 w 10"/>
                <a:gd name="T63" fmla="*/ 3 h 5"/>
                <a:gd name="T64" fmla="*/ 4 w 10"/>
                <a:gd name="T65" fmla="*/ 3 h 5"/>
                <a:gd name="T66" fmla="*/ 4 w 10"/>
                <a:gd name="T67" fmla="*/ 3 h 5"/>
                <a:gd name="T68" fmla="*/ 3 w 10"/>
                <a:gd name="T69" fmla="*/ 4 h 5"/>
                <a:gd name="T70" fmla="*/ 3 w 10"/>
                <a:gd name="T71" fmla="*/ 4 h 5"/>
                <a:gd name="T72" fmla="*/ 3 w 10"/>
                <a:gd name="T73" fmla="*/ 4 h 5"/>
                <a:gd name="T74" fmla="*/ 3 w 10"/>
                <a:gd name="T75" fmla="*/ 4 h 5"/>
                <a:gd name="T76" fmla="*/ 2 w 10"/>
                <a:gd name="T77" fmla="*/ 4 h 5"/>
                <a:gd name="T78" fmla="*/ 2 w 10"/>
                <a:gd name="T79" fmla="*/ 4 h 5"/>
                <a:gd name="T80" fmla="*/ 2 w 10"/>
                <a:gd name="T81" fmla="*/ 4 h 5"/>
                <a:gd name="T82" fmla="*/ 2 w 10"/>
                <a:gd name="T83" fmla="*/ 4 h 5"/>
                <a:gd name="T84" fmla="*/ 2 w 10"/>
                <a:gd name="T85" fmla="*/ 5 h 5"/>
                <a:gd name="T86" fmla="*/ 2 w 10"/>
                <a:gd name="T87" fmla="*/ 5 h 5"/>
                <a:gd name="T88" fmla="*/ 1 w 10"/>
                <a:gd name="T89" fmla="*/ 5 h 5"/>
                <a:gd name="T90" fmla="*/ 1 w 10"/>
                <a:gd name="T91" fmla="*/ 5 h 5"/>
                <a:gd name="T92" fmla="*/ 1 w 10"/>
                <a:gd name="T93" fmla="*/ 5 h 5"/>
                <a:gd name="T94" fmla="*/ 1 w 10"/>
                <a:gd name="T95" fmla="*/ 5 h 5"/>
                <a:gd name="T96" fmla="*/ 1 w 10"/>
                <a:gd name="T97" fmla="*/ 5 h 5"/>
                <a:gd name="T98" fmla="*/ 0 w 10"/>
                <a:gd name="T99" fmla="*/ 5 h 5"/>
                <a:gd name="T100" fmla="*/ 0 w 10"/>
                <a:gd name="T101" fmla="*/ 5 h 5"/>
                <a:gd name="T102" fmla="*/ 0 w 1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1" name="Freeform 3889"/>
            <p:cNvSpPr>
              <a:spLocks/>
            </p:cNvSpPr>
            <p:nvPr/>
          </p:nvSpPr>
          <p:spPr bwMode="auto">
            <a:xfrm>
              <a:off x="6146122" y="6412757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0 h 4"/>
                <a:gd name="T6" fmla="*/ 9 w 10"/>
                <a:gd name="T7" fmla="*/ 0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7 w 10"/>
                <a:gd name="T29" fmla="*/ 1 h 4"/>
                <a:gd name="T30" fmla="*/ 7 w 10"/>
                <a:gd name="T31" fmla="*/ 1 h 4"/>
                <a:gd name="T32" fmla="*/ 7 w 10"/>
                <a:gd name="T33" fmla="*/ 2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5 w 10"/>
                <a:gd name="T49" fmla="*/ 2 h 4"/>
                <a:gd name="T50" fmla="*/ 5 w 10"/>
                <a:gd name="T51" fmla="*/ 3 h 4"/>
                <a:gd name="T52" fmla="*/ 5 w 10"/>
                <a:gd name="T53" fmla="*/ 3 h 4"/>
                <a:gd name="T54" fmla="*/ 5 w 10"/>
                <a:gd name="T55" fmla="*/ 3 h 4"/>
                <a:gd name="T56" fmla="*/ 5 w 10"/>
                <a:gd name="T57" fmla="*/ 3 h 4"/>
                <a:gd name="T58" fmla="*/ 4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2 w 10"/>
                <a:gd name="T79" fmla="*/ 4 h 4"/>
                <a:gd name="T80" fmla="*/ 2 w 10"/>
                <a:gd name="T81" fmla="*/ 4 h 4"/>
                <a:gd name="T82" fmla="*/ 2 w 10"/>
                <a:gd name="T83" fmla="*/ 4 h 4"/>
                <a:gd name="T84" fmla="*/ 2 w 10"/>
                <a:gd name="T85" fmla="*/ 4 h 4"/>
                <a:gd name="T86" fmla="*/ 2 w 10"/>
                <a:gd name="T87" fmla="*/ 4 h 4"/>
                <a:gd name="T88" fmla="*/ 1 w 10"/>
                <a:gd name="T89" fmla="*/ 4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2" name="Freeform 3890"/>
            <p:cNvSpPr>
              <a:spLocks/>
            </p:cNvSpPr>
            <p:nvPr/>
          </p:nvSpPr>
          <p:spPr bwMode="auto">
            <a:xfrm>
              <a:off x="6136279" y="6416694"/>
              <a:ext cx="9843" cy="3937"/>
            </a:xfrm>
            <a:custGeom>
              <a:avLst/>
              <a:gdLst>
                <a:gd name="T0" fmla="*/ 10 w 10"/>
                <a:gd name="T1" fmla="*/ 0 h 4"/>
                <a:gd name="T2" fmla="*/ 10 w 10"/>
                <a:gd name="T3" fmla="*/ 0 h 4"/>
                <a:gd name="T4" fmla="*/ 10 w 10"/>
                <a:gd name="T5" fmla="*/ 1 h 4"/>
                <a:gd name="T6" fmla="*/ 10 w 10"/>
                <a:gd name="T7" fmla="*/ 1 h 4"/>
                <a:gd name="T8" fmla="*/ 9 w 10"/>
                <a:gd name="T9" fmla="*/ 1 h 4"/>
                <a:gd name="T10" fmla="*/ 9 w 10"/>
                <a:gd name="T11" fmla="*/ 1 h 4"/>
                <a:gd name="T12" fmla="*/ 9 w 10"/>
                <a:gd name="T13" fmla="*/ 1 h 4"/>
                <a:gd name="T14" fmla="*/ 9 w 10"/>
                <a:gd name="T15" fmla="*/ 1 h 4"/>
                <a:gd name="T16" fmla="*/ 9 w 10"/>
                <a:gd name="T17" fmla="*/ 1 h 4"/>
                <a:gd name="T18" fmla="*/ 8 w 10"/>
                <a:gd name="T19" fmla="*/ 1 h 4"/>
                <a:gd name="T20" fmla="*/ 8 w 10"/>
                <a:gd name="T21" fmla="*/ 1 h 4"/>
                <a:gd name="T22" fmla="*/ 8 w 10"/>
                <a:gd name="T23" fmla="*/ 1 h 4"/>
                <a:gd name="T24" fmla="*/ 8 w 10"/>
                <a:gd name="T25" fmla="*/ 1 h 4"/>
                <a:gd name="T26" fmla="*/ 8 w 10"/>
                <a:gd name="T27" fmla="*/ 1 h 4"/>
                <a:gd name="T28" fmla="*/ 8 w 10"/>
                <a:gd name="T29" fmla="*/ 1 h 4"/>
                <a:gd name="T30" fmla="*/ 7 w 10"/>
                <a:gd name="T31" fmla="*/ 1 h 4"/>
                <a:gd name="T32" fmla="*/ 7 w 10"/>
                <a:gd name="T33" fmla="*/ 1 h 4"/>
                <a:gd name="T34" fmla="*/ 7 w 10"/>
                <a:gd name="T35" fmla="*/ 2 h 4"/>
                <a:gd name="T36" fmla="*/ 7 w 10"/>
                <a:gd name="T37" fmla="*/ 2 h 4"/>
                <a:gd name="T38" fmla="*/ 7 w 10"/>
                <a:gd name="T39" fmla="*/ 2 h 4"/>
                <a:gd name="T40" fmla="*/ 6 w 10"/>
                <a:gd name="T41" fmla="*/ 2 h 4"/>
                <a:gd name="T42" fmla="*/ 6 w 10"/>
                <a:gd name="T43" fmla="*/ 2 h 4"/>
                <a:gd name="T44" fmla="*/ 6 w 10"/>
                <a:gd name="T45" fmla="*/ 2 h 4"/>
                <a:gd name="T46" fmla="*/ 6 w 10"/>
                <a:gd name="T47" fmla="*/ 2 h 4"/>
                <a:gd name="T48" fmla="*/ 5 w 10"/>
                <a:gd name="T49" fmla="*/ 2 h 4"/>
                <a:gd name="T50" fmla="*/ 5 w 10"/>
                <a:gd name="T51" fmla="*/ 2 h 4"/>
                <a:gd name="T52" fmla="*/ 5 w 10"/>
                <a:gd name="T53" fmla="*/ 2 h 4"/>
                <a:gd name="T54" fmla="*/ 5 w 10"/>
                <a:gd name="T55" fmla="*/ 2 h 4"/>
                <a:gd name="T56" fmla="*/ 5 w 10"/>
                <a:gd name="T57" fmla="*/ 3 h 4"/>
                <a:gd name="T58" fmla="*/ 5 w 10"/>
                <a:gd name="T59" fmla="*/ 3 h 4"/>
                <a:gd name="T60" fmla="*/ 4 w 10"/>
                <a:gd name="T61" fmla="*/ 3 h 4"/>
                <a:gd name="T62" fmla="*/ 4 w 10"/>
                <a:gd name="T63" fmla="*/ 3 h 4"/>
                <a:gd name="T64" fmla="*/ 4 w 10"/>
                <a:gd name="T65" fmla="*/ 3 h 4"/>
                <a:gd name="T66" fmla="*/ 4 w 10"/>
                <a:gd name="T67" fmla="*/ 3 h 4"/>
                <a:gd name="T68" fmla="*/ 4 w 10"/>
                <a:gd name="T69" fmla="*/ 3 h 4"/>
                <a:gd name="T70" fmla="*/ 3 w 10"/>
                <a:gd name="T71" fmla="*/ 3 h 4"/>
                <a:gd name="T72" fmla="*/ 3 w 10"/>
                <a:gd name="T73" fmla="*/ 3 h 4"/>
                <a:gd name="T74" fmla="*/ 3 w 10"/>
                <a:gd name="T75" fmla="*/ 3 h 4"/>
                <a:gd name="T76" fmla="*/ 3 w 10"/>
                <a:gd name="T77" fmla="*/ 3 h 4"/>
                <a:gd name="T78" fmla="*/ 2 w 10"/>
                <a:gd name="T79" fmla="*/ 3 h 4"/>
                <a:gd name="T80" fmla="*/ 2 w 10"/>
                <a:gd name="T81" fmla="*/ 3 h 4"/>
                <a:gd name="T82" fmla="*/ 2 w 10"/>
                <a:gd name="T83" fmla="*/ 3 h 4"/>
                <a:gd name="T84" fmla="*/ 2 w 10"/>
                <a:gd name="T85" fmla="*/ 3 h 4"/>
                <a:gd name="T86" fmla="*/ 2 w 10"/>
                <a:gd name="T87" fmla="*/ 3 h 4"/>
                <a:gd name="T88" fmla="*/ 2 w 10"/>
                <a:gd name="T89" fmla="*/ 3 h 4"/>
                <a:gd name="T90" fmla="*/ 1 w 10"/>
                <a:gd name="T91" fmla="*/ 4 h 4"/>
                <a:gd name="T92" fmla="*/ 1 w 10"/>
                <a:gd name="T93" fmla="*/ 4 h 4"/>
                <a:gd name="T94" fmla="*/ 1 w 10"/>
                <a:gd name="T95" fmla="*/ 4 h 4"/>
                <a:gd name="T96" fmla="*/ 1 w 10"/>
                <a:gd name="T97" fmla="*/ 4 h 4"/>
                <a:gd name="T98" fmla="*/ 1 w 10"/>
                <a:gd name="T99" fmla="*/ 4 h 4"/>
                <a:gd name="T100" fmla="*/ 0 w 10"/>
                <a:gd name="T101" fmla="*/ 4 h 4"/>
                <a:gd name="T102" fmla="*/ 0 w 10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3" name="Freeform 3891"/>
            <p:cNvSpPr>
              <a:spLocks/>
            </p:cNvSpPr>
            <p:nvPr/>
          </p:nvSpPr>
          <p:spPr bwMode="auto">
            <a:xfrm>
              <a:off x="6126437" y="6420631"/>
              <a:ext cx="9843" cy="295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9 w 10"/>
                <a:gd name="T9" fmla="*/ 0 h 3"/>
                <a:gd name="T10" fmla="*/ 9 w 10"/>
                <a:gd name="T11" fmla="*/ 0 h 3"/>
                <a:gd name="T12" fmla="*/ 9 w 10"/>
                <a:gd name="T13" fmla="*/ 0 h 3"/>
                <a:gd name="T14" fmla="*/ 9 w 10"/>
                <a:gd name="T15" fmla="*/ 0 h 3"/>
                <a:gd name="T16" fmla="*/ 9 w 10"/>
                <a:gd name="T17" fmla="*/ 0 h 3"/>
                <a:gd name="T18" fmla="*/ 9 w 10"/>
                <a:gd name="T19" fmla="*/ 0 h 3"/>
                <a:gd name="T20" fmla="*/ 8 w 10"/>
                <a:gd name="T21" fmla="*/ 0 h 3"/>
                <a:gd name="T22" fmla="*/ 8 w 10"/>
                <a:gd name="T23" fmla="*/ 0 h 3"/>
                <a:gd name="T24" fmla="*/ 8 w 10"/>
                <a:gd name="T25" fmla="*/ 1 h 3"/>
                <a:gd name="T26" fmla="*/ 8 w 10"/>
                <a:gd name="T27" fmla="*/ 1 h 3"/>
                <a:gd name="T28" fmla="*/ 8 w 10"/>
                <a:gd name="T29" fmla="*/ 1 h 3"/>
                <a:gd name="T30" fmla="*/ 7 w 10"/>
                <a:gd name="T31" fmla="*/ 1 h 3"/>
                <a:gd name="T32" fmla="*/ 7 w 10"/>
                <a:gd name="T33" fmla="*/ 1 h 3"/>
                <a:gd name="T34" fmla="*/ 7 w 10"/>
                <a:gd name="T35" fmla="*/ 1 h 3"/>
                <a:gd name="T36" fmla="*/ 7 w 10"/>
                <a:gd name="T37" fmla="*/ 1 h 3"/>
                <a:gd name="T38" fmla="*/ 7 w 10"/>
                <a:gd name="T39" fmla="*/ 1 h 3"/>
                <a:gd name="T40" fmla="*/ 7 w 10"/>
                <a:gd name="T41" fmla="*/ 1 h 3"/>
                <a:gd name="T42" fmla="*/ 6 w 10"/>
                <a:gd name="T43" fmla="*/ 1 h 3"/>
                <a:gd name="T44" fmla="*/ 6 w 10"/>
                <a:gd name="T45" fmla="*/ 1 h 3"/>
                <a:gd name="T46" fmla="*/ 6 w 10"/>
                <a:gd name="T47" fmla="*/ 1 h 3"/>
                <a:gd name="T48" fmla="*/ 6 w 10"/>
                <a:gd name="T49" fmla="*/ 1 h 3"/>
                <a:gd name="T50" fmla="*/ 5 w 10"/>
                <a:gd name="T51" fmla="*/ 1 h 3"/>
                <a:gd name="T52" fmla="*/ 5 w 10"/>
                <a:gd name="T53" fmla="*/ 2 h 3"/>
                <a:gd name="T54" fmla="*/ 5 w 10"/>
                <a:gd name="T55" fmla="*/ 2 h 3"/>
                <a:gd name="T56" fmla="*/ 5 w 10"/>
                <a:gd name="T57" fmla="*/ 2 h 3"/>
                <a:gd name="T58" fmla="*/ 5 w 10"/>
                <a:gd name="T59" fmla="*/ 2 h 3"/>
                <a:gd name="T60" fmla="*/ 4 w 10"/>
                <a:gd name="T61" fmla="*/ 2 h 3"/>
                <a:gd name="T62" fmla="*/ 4 w 10"/>
                <a:gd name="T63" fmla="*/ 2 h 3"/>
                <a:gd name="T64" fmla="*/ 4 w 10"/>
                <a:gd name="T65" fmla="*/ 2 h 3"/>
                <a:gd name="T66" fmla="*/ 4 w 10"/>
                <a:gd name="T67" fmla="*/ 2 h 3"/>
                <a:gd name="T68" fmla="*/ 4 w 10"/>
                <a:gd name="T69" fmla="*/ 2 h 3"/>
                <a:gd name="T70" fmla="*/ 4 w 10"/>
                <a:gd name="T71" fmla="*/ 2 h 3"/>
                <a:gd name="T72" fmla="*/ 3 w 10"/>
                <a:gd name="T73" fmla="*/ 2 h 3"/>
                <a:gd name="T74" fmla="*/ 3 w 10"/>
                <a:gd name="T75" fmla="*/ 2 h 3"/>
                <a:gd name="T76" fmla="*/ 3 w 10"/>
                <a:gd name="T77" fmla="*/ 2 h 3"/>
                <a:gd name="T78" fmla="*/ 3 w 10"/>
                <a:gd name="T79" fmla="*/ 2 h 3"/>
                <a:gd name="T80" fmla="*/ 2 w 10"/>
                <a:gd name="T81" fmla="*/ 2 h 3"/>
                <a:gd name="T82" fmla="*/ 2 w 10"/>
                <a:gd name="T83" fmla="*/ 2 h 3"/>
                <a:gd name="T84" fmla="*/ 2 w 10"/>
                <a:gd name="T85" fmla="*/ 2 h 3"/>
                <a:gd name="T86" fmla="*/ 2 w 10"/>
                <a:gd name="T87" fmla="*/ 2 h 3"/>
                <a:gd name="T88" fmla="*/ 2 w 10"/>
                <a:gd name="T89" fmla="*/ 2 h 3"/>
                <a:gd name="T90" fmla="*/ 1 w 10"/>
                <a:gd name="T91" fmla="*/ 3 h 3"/>
                <a:gd name="T92" fmla="*/ 1 w 10"/>
                <a:gd name="T93" fmla="*/ 3 h 3"/>
                <a:gd name="T94" fmla="*/ 1 w 10"/>
                <a:gd name="T95" fmla="*/ 3 h 3"/>
                <a:gd name="T96" fmla="*/ 1 w 10"/>
                <a:gd name="T97" fmla="*/ 3 h 3"/>
                <a:gd name="T98" fmla="*/ 1 w 10"/>
                <a:gd name="T99" fmla="*/ 3 h 3"/>
                <a:gd name="T100" fmla="*/ 1 w 10"/>
                <a:gd name="T101" fmla="*/ 3 h 3"/>
                <a:gd name="T102" fmla="*/ 0 w 10"/>
                <a:gd name="T10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4" name="Freeform 3892"/>
            <p:cNvSpPr>
              <a:spLocks/>
            </p:cNvSpPr>
            <p:nvPr/>
          </p:nvSpPr>
          <p:spPr bwMode="auto">
            <a:xfrm>
              <a:off x="6116594" y="6423584"/>
              <a:ext cx="10827" cy="1968"/>
            </a:xfrm>
            <a:custGeom>
              <a:avLst/>
              <a:gdLst>
                <a:gd name="T0" fmla="*/ 11 w 11"/>
                <a:gd name="T1" fmla="*/ 0 h 2"/>
                <a:gd name="T2" fmla="*/ 10 w 11"/>
                <a:gd name="T3" fmla="*/ 0 h 2"/>
                <a:gd name="T4" fmla="*/ 10 w 11"/>
                <a:gd name="T5" fmla="*/ 0 h 2"/>
                <a:gd name="T6" fmla="*/ 10 w 11"/>
                <a:gd name="T7" fmla="*/ 0 h 2"/>
                <a:gd name="T8" fmla="*/ 10 w 11"/>
                <a:gd name="T9" fmla="*/ 0 h 2"/>
                <a:gd name="T10" fmla="*/ 9 w 11"/>
                <a:gd name="T11" fmla="*/ 0 h 2"/>
                <a:gd name="T12" fmla="*/ 9 w 11"/>
                <a:gd name="T13" fmla="*/ 0 h 2"/>
                <a:gd name="T14" fmla="*/ 9 w 11"/>
                <a:gd name="T15" fmla="*/ 0 h 2"/>
                <a:gd name="T16" fmla="*/ 9 w 11"/>
                <a:gd name="T17" fmla="*/ 0 h 2"/>
                <a:gd name="T18" fmla="*/ 9 w 11"/>
                <a:gd name="T19" fmla="*/ 0 h 2"/>
                <a:gd name="T20" fmla="*/ 8 w 11"/>
                <a:gd name="T21" fmla="*/ 0 h 2"/>
                <a:gd name="T22" fmla="*/ 8 w 11"/>
                <a:gd name="T23" fmla="*/ 0 h 2"/>
                <a:gd name="T24" fmla="*/ 8 w 11"/>
                <a:gd name="T25" fmla="*/ 0 h 2"/>
                <a:gd name="T26" fmla="*/ 8 w 11"/>
                <a:gd name="T27" fmla="*/ 0 h 2"/>
                <a:gd name="T28" fmla="*/ 8 w 11"/>
                <a:gd name="T29" fmla="*/ 0 h 2"/>
                <a:gd name="T30" fmla="*/ 8 w 11"/>
                <a:gd name="T31" fmla="*/ 0 h 2"/>
                <a:gd name="T32" fmla="*/ 7 w 11"/>
                <a:gd name="T33" fmla="*/ 1 h 2"/>
                <a:gd name="T34" fmla="*/ 7 w 11"/>
                <a:gd name="T35" fmla="*/ 1 h 2"/>
                <a:gd name="T36" fmla="*/ 7 w 11"/>
                <a:gd name="T37" fmla="*/ 1 h 2"/>
                <a:gd name="T38" fmla="*/ 7 w 11"/>
                <a:gd name="T39" fmla="*/ 1 h 2"/>
                <a:gd name="T40" fmla="*/ 7 w 11"/>
                <a:gd name="T41" fmla="*/ 1 h 2"/>
                <a:gd name="T42" fmla="*/ 6 w 11"/>
                <a:gd name="T43" fmla="*/ 1 h 2"/>
                <a:gd name="T44" fmla="*/ 6 w 11"/>
                <a:gd name="T45" fmla="*/ 1 h 2"/>
                <a:gd name="T46" fmla="*/ 6 w 11"/>
                <a:gd name="T47" fmla="*/ 1 h 2"/>
                <a:gd name="T48" fmla="*/ 6 w 11"/>
                <a:gd name="T49" fmla="*/ 1 h 2"/>
                <a:gd name="T50" fmla="*/ 5 w 11"/>
                <a:gd name="T51" fmla="*/ 1 h 2"/>
                <a:gd name="T52" fmla="*/ 5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5 w 11"/>
                <a:gd name="T59" fmla="*/ 1 h 2"/>
                <a:gd name="T60" fmla="*/ 5 w 11"/>
                <a:gd name="T61" fmla="*/ 1 h 2"/>
                <a:gd name="T62" fmla="*/ 4 w 11"/>
                <a:gd name="T63" fmla="*/ 1 h 2"/>
                <a:gd name="T64" fmla="*/ 4 w 11"/>
                <a:gd name="T65" fmla="*/ 1 h 2"/>
                <a:gd name="T66" fmla="*/ 4 w 11"/>
                <a:gd name="T67" fmla="*/ 2 h 2"/>
                <a:gd name="T68" fmla="*/ 4 w 11"/>
                <a:gd name="T69" fmla="*/ 2 h 2"/>
                <a:gd name="T70" fmla="*/ 4 w 11"/>
                <a:gd name="T71" fmla="*/ 2 h 2"/>
                <a:gd name="T72" fmla="*/ 3 w 11"/>
                <a:gd name="T73" fmla="*/ 2 h 2"/>
                <a:gd name="T74" fmla="*/ 3 w 11"/>
                <a:gd name="T75" fmla="*/ 2 h 2"/>
                <a:gd name="T76" fmla="*/ 3 w 11"/>
                <a:gd name="T77" fmla="*/ 2 h 2"/>
                <a:gd name="T78" fmla="*/ 3 w 11"/>
                <a:gd name="T79" fmla="*/ 2 h 2"/>
                <a:gd name="T80" fmla="*/ 2 w 11"/>
                <a:gd name="T81" fmla="*/ 2 h 2"/>
                <a:gd name="T82" fmla="*/ 2 w 11"/>
                <a:gd name="T83" fmla="*/ 2 h 2"/>
                <a:gd name="T84" fmla="*/ 2 w 11"/>
                <a:gd name="T85" fmla="*/ 2 h 2"/>
                <a:gd name="T86" fmla="*/ 2 w 11"/>
                <a:gd name="T87" fmla="*/ 2 h 2"/>
                <a:gd name="T88" fmla="*/ 2 w 11"/>
                <a:gd name="T89" fmla="*/ 2 h 2"/>
                <a:gd name="T90" fmla="*/ 2 w 11"/>
                <a:gd name="T91" fmla="*/ 2 h 2"/>
                <a:gd name="T92" fmla="*/ 1 w 11"/>
                <a:gd name="T93" fmla="*/ 2 h 2"/>
                <a:gd name="T94" fmla="*/ 1 w 11"/>
                <a:gd name="T95" fmla="*/ 2 h 2"/>
                <a:gd name="T96" fmla="*/ 1 w 11"/>
                <a:gd name="T97" fmla="*/ 2 h 2"/>
                <a:gd name="T98" fmla="*/ 1 w 11"/>
                <a:gd name="T99" fmla="*/ 2 h 2"/>
                <a:gd name="T100" fmla="*/ 1 w 11"/>
                <a:gd name="T101" fmla="*/ 2 h 2"/>
                <a:gd name="T102" fmla="*/ 0 w 11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5" name="Freeform 3893"/>
            <p:cNvSpPr>
              <a:spLocks/>
            </p:cNvSpPr>
            <p:nvPr/>
          </p:nvSpPr>
          <p:spPr bwMode="auto">
            <a:xfrm>
              <a:off x="6107736" y="6425552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9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8 w 10"/>
                <a:gd name="T11" fmla="*/ 0 h 2"/>
                <a:gd name="T12" fmla="*/ 8 w 10"/>
                <a:gd name="T13" fmla="*/ 0 h 2"/>
                <a:gd name="T14" fmla="*/ 8 w 10"/>
                <a:gd name="T15" fmla="*/ 0 h 2"/>
                <a:gd name="T16" fmla="*/ 8 w 10"/>
                <a:gd name="T17" fmla="*/ 1 h 2"/>
                <a:gd name="T18" fmla="*/ 8 w 10"/>
                <a:gd name="T19" fmla="*/ 1 h 2"/>
                <a:gd name="T20" fmla="*/ 8 w 10"/>
                <a:gd name="T21" fmla="*/ 1 h 2"/>
                <a:gd name="T22" fmla="*/ 7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6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5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4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3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2 h 2"/>
                <a:gd name="T74" fmla="*/ 2 w 10"/>
                <a:gd name="T75" fmla="*/ 2 h 2"/>
                <a:gd name="T76" fmla="*/ 2 w 10"/>
                <a:gd name="T77" fmla="*/ 2 h 2"/>
                <a:gd name="T78" fmla="*/ 2 w 10"/>
                <a:gd name="T79" fmla="*/ 2 h 2"/>
                <a:gd name="T80" fmla="*/ 2 w 10"/>
                <a:gd name="T81" fmla="*/ 2 h 2"/>
                <a:gd name="T82" fmla="*/ 1 w 10"/>
                <a:gd name="T83" fmla="*/ 2 h 2"/>
                <a:gd name="T84" fmla="*/ 1 w 10"/>
                <a:gd name="T85" fmla="*/ 2 h 2"/>
                <a:gd name="T86" fmla="*/ 1 w 10"/>
                <a:gd name="T87" fmla="*/ 2 h 2"/>
                <a:gd name="T88" fmla="*/ 1 w 10"/>
                <a:gd name="T89" fmla="*/ 2 h 2"/>
                <a:gd name="T90" fmla="*/ 1 w 10"/>
                <a:gd name="T91" fmla="*/ 2 h 2"/>
                <a:gd name="T92" fmla="*/ 0 w 10"/>
                <a:gd name="T93" fmla="*/ 2 h 2"/>
                <a:gd name="T94" fmla="*/ 0 w 10"/>
                <a:gd name="T95" fmla="*/ 2 h 2"/>
                <a:gd name="T96" fmla="*/ 0 w 10"/>
                <a:gd name="T97" fmla="*/ 2 h 2"/>
                <a:gd name="T98" fmla="*/ 0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6" name="Freeform 3894"/>
            <p:cNvSpPr>
              <a:spLocks/>
            </p:cNvSpPr>
            <p:nvPr/>
          </p:nvSpPr>
          <p:spPr bwMode="auto">
            <a:xfrm>
              <a:off x="6097893" y="6427521"/>
              <a:ext cx="9843" cy="1968"/>
            </a:xfrm>
            <a:custGeom>
              <a:avLst/>
              <a:gdLst>
                <a:gd name="T0" fmla="*/ 10 w 10"/>
                <a:gd name="T1" fmla="*/ 0 h 2"/>
                <a:gd name="T2" fmla="*/ 10 w 10"/>
                <a:gd name="T3" fmla="*/ 0 h 2"/>
                <a:gd name="T4" fmla="*/ 9 w 10"/>
                <a:gd name="T5" fmla="*/ 0 h 2"/>
                <a:gd name="T6" fmla="*/ 9 w 10"/>
                <a:gd name="T7" fmla="*/ 0 h 2"/>
                <a:gd name="T8" fmla="*/ 9 w 10"/>
                <a:gd name="T9" fmla="*/ 0 h 2"/>
                <a:gd name="T10" fmla="*/ 9 w 10"/>
                <a:gd name="T11" fmla="*/ 0 h 2"/>
                <a:gd name="T12" fmla="*/ 8 w 10"/>
                <a:gd name="T13" fmla="*/ 0 h 2"/>
                <a:gd name="T14" fmla="*/ 8 w 10"/>
                <a:gd name="T15" fmla="*/ 0 h 2"/>
                <a:gd name="T16" fmla="*/ 8 w 10"/>
                <a:gd name="T17" fmla="*/ 0 h 2"/>
                <a:gd name="T18" fmla="*/ 8 w 10"/>
                <a:gd name="T19" fmla="*/ 1 h 2"/>
                <a:gd name="T20" fmla="*/ 8 w 10"/>
                <a:gd name="T21" fmla="*/ 1 h 2"/>
                <a:gd name="T22" fmla="*/ 7 w 10"/>
                <a:gd name="T23" fmla="*/ 1 h 2"/>
                <a:gd name="T24" fmla="*/ 7 w 10"/>
                <a:gd name="T25" fmla="*/ 1 h 2"/>
                <a:gd name="T26" fmla="*/ 7 w 10"/>
                <a:gd name="T27" fmla="*/ 1 h 2"/>
                <a:gd name="T28" fmla="*/ 7 w 10"/>
                <a:gd name="T29" fmla="*/ 1 h 2"/>
                <a:gd name="T30" fmla="*/ 7 w 10"/>
                <a:gd name="T31" fmla="*/ 1 h 2"/>
                <a:gd name="T32" fmla="*/ 7 w 10"/>
                <a:gd name="T33" fmla="*/ 1 h 2"/>
                <a:gd name="T34" fmla="*/ 6 w 10"/>
                <a:gd name="T35" fmla="*/ 1 h 2"/>
                <a:gd name="T36" fmla="*/ 6 w 10"/>
                <a:gd name="T37" fmla="*/ 1 h 2"/>
                <a:gd name="T38" fmla="*/ 6 w 10"/>
                <a:gd name="T39" fmla="*/ 1 h 2"/>
                <a:gd name="T40" fmla="*/ 6 w 10"/>
                <a:gd name="T41" fmla="*/ 1 h 2"/>
                <a:gd name="T42" fmla="*/ 6 w 10"/>
                <a:gd name="T43" fmla="*/ 1 h 2"/>
                <a:gd name="T44" fmla="*/ 5 w 10"/>
                <a:gd name="T45" fmla="*/ 1 h 2"/>
                <a:gd name="T46" fmla="*/ 5 w 10"/>
                <a:gd name="T47" fmla="*/ 1 h 2"/>
                <a:gd name="T48" fmla="*/ 5 w 10"/>
                <a:gd name="T49" fmla="*/ 1 h 2"/>
                <a:gd name="T50" fmla="*/ 5 w 10"/>
                <a:gd name="T51" fmla="*/ 1 h 2"/>
                <a:gd name="T52" fmla="*/ 4 w 10"/>
                <a:gd name="T53" fmla="*/ 1 h 2"/>
                <a:gd name="T54" fmla="*/ 4 w 10"/>
                <a:gd name="T55" fmla="*/ 1 h 2"/>
                <a:gd name="T56" fmla="*/ 4 w 10"/>
                <a:gd name="T57" fmla="*/ 1 h 2"/>
                <a:gd name="T58" fmla="*/ 4 w 10"/>
                <a:gd name="T59" fmla="*/ 1 h 2"/>
                <a:gd name="T60" fmla="*/ 4 w 10"/>
                <a:gd name="T61" fmla="*/ 1 h 2"/>
                <a:gd name="T62" fmla="*/ 4 w 10"/>
                <a:gd name="T63" fmla="*/ 1 h 2"/>
                <a:gd name="T64" fmla="*/ 3 w 10"/>
                <a:gd name="T65" fmla="*/ 1 h 2"/>
                <a:gd name="T66" fmla="*/ 3 w 10"/>
                <a:gd name="T67" fmla="*/ 1 h 2"/>
                <a:gd name="T68" fmla="*/ 3 w 10"/>
                <a:gd name="T69" fmla="*/ 1 h 2"/>
                <a:gd name="T70" fmla="*/ 3 w 10"/>
                <a:gd name="T71" fmla="*/ 1 h 2"/>
                <a:gd name="T72" fmla="*/ 3 w 10"/>
                <a:gd name="T73" fmla="*/ 1 h 2"/>
                <a:gd name="T74" fmla="*/ 2 w 10"/>
                <a:gd name="T75" fmla="*/ 1 h 2"/>
                <a:gd name="T76" fmla="*/ 2 w 10"/>
                <a:gd name="T77" fmla="*/ 1 h 2"/>
                <a:gd name="T78" fmla="*/ 2 w 10"/>
                <a:gd name="T79" fmla="*/ 1 h 2"/>
                <a:gd name="T80" fmla="*/ 2 w 10"/>
                <a:gd name="T81" fmla="*/ 1 h 2"/>
                <a:gd name="T82" fmla="*/ 1 w 10"/>
                <a:gd name="T83" fmla="*/ 1 h 2"/>
                <a:gd name="T84" fmla="*/ 1 w 10"/>
                <a:gd name="T85" fmla="*/ 1 h 2"/>
                <a:gd name="T86" fmla="*/ 1 w 10"/>
                <a:gd name="T87" fmla="*/ 1 h 2"/>
                <a:gd name="T88" fmla="*/ 1 w 10"/>
                <a:gd name="T89" fmla="*/ 2 h 2"/>
                <a:gd name="T90" fmla="*/ 1 w 10"/>
                <a:gd name="T91" fmla="*/ 2 h 2"/>
                <a:gd name="T92" fmla="*/ 1 w 10"/>
                <a:gd name="T93" fmla="*/ 2 h 2"/>
                <a:gd name="T94" fmla="*/ 0 w 10"/>
                <a:gd name="T95" fmla="*/ 2 h 2"/>
                <a:gd name="T96" fmla="*/ 0 w 10"/>
                <a:gd name="T97" fmla="*/ 2 h 2"/>
                <a:gd name="T98" fmla="*/ 0 w 10"/>
                <a:gd name="T99" fmla="*/ 2 h 2"/>
                <a:gd name="T100" fmla="*/ 0 w 10"/>
                <a:gd name="T101" fmla="*/ 2 h 2"/>
                <a:gd name="T102" fmla="*/ 0 w 10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7" name="Freeform 3895"/>
            <p:cNvSpPr>
              <a:spLocks/>
            </p:cNvSpPr>
            <p:nvPr/>
          </p:nvSpPr>
          <p:spPr bwMode="auto">
            <a:xfrm>
              <a:off x="6088051" y="6429489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0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8" name="Freeform 3896"/>
            <p:cNvSpPr>
              <a:spLocks/>
            </p:cNvSpPr>
            <p:nvPr/>
          </p:nvSpPr>
          <p:spPr bwMode="auto">
            <a:xfrm>
              <a:off x="6078208" y="6430473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4 w 10"/>
                <a:gd name="T65" fmla="*/ 0 h 1"/>
                <a:gd name="T66" fmla="*/ 3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2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1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0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89" name="Freeform 3897"/>
            <p:cNvSpPr>
              <a:spLocks/>
            </p:cNvSpPr>
            <p:nvPr/>
          </p:nvSpPr>
          <p:spPr bwMode="auto">
            <a:xfrm>
              <a:off x="6068366" y="6431458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3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2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1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0" name="Freeform 3898"/>
            <p:cNvSpPr>
              <a:spLocks/>
            </p:cNvSpPr>
            <p:nvPr/>
          </p:nvSpPr>
          <p:spPr bwMode="auto">
            <a:xfrm>
              <a:off x="6058523" y="6432442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7 w 10"/>
                <a:gd name="T15" fmla="*/ 7 w 10"/>
                <a:gd name="T16" fmla="*/ 7 w 10"/>
                <a:gd name="T17" fmla="*/ 7 w 10"/>
                <a:gd name="T18" fmla="*/ 7 w 10"/>
                <a:gd name="T19" fmla="*/ 6 w 10"/>
                <a:gd name="T20" fmla="*/ 6 w 10"/>
                <a:gd name="T21" fmla="*/ 6 w 10"/>
                <a:gd name="T22" fmla="*/ 6 w 10"/>
                <a:gd name="T23" fmla="*/ 6 w 10"/>
                <a:gd name="T24" fmla="*/ 6 w 10"/>
                <a:gd name="T25" fmla="*/ 5 w 10"/>
                <a:gd name="T26" fmla="*/ 5 w 10"/>
                <a:gd name="T27" fmla="*/ 5 w 10"/>
                <a:gd name="T28" fmla="*/ 5 w 10"/>
                <a:gd name="T29" fmla="*/ 4 w 10"/>
                <a:gd name="T30" fmla="*/ 4 w 10"/>
                <a:gd name="T31" fmla="*/ 4 w 10"/>
                <a:gd name="T32" fmla="*/ 4 w 10"/>
                <a:gd name="T33" fmla="*/ 4 w 10"/>
                <a:gd name="T34" fmla="*/ 3 w 10"/>
                <a:gd name="T35" fmla="*/ 3 w 10"/>
                <a:gd name="T36" fmla="*/ 3 w 10"/>
                <a:gd name="T37" fmla="*/ 3 w 10"/>
                <a:gd name="T38" fmla="*/ 3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1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1" name="Freeform 3899"/>
            <p:cNvSpPr>
              <a:spLocks/>
            </p:cNvSpPr>
            <p:nvPr/>
          </p:nvSpPr>
          <p:spPr bwMode="auto">
            <a:xfrm>
              <a:off x="6048681" y="6432442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1 h 1"/>
                <a:gd name="T10" fmla="*/ 9 w 10"/>
                <a:gd name="T11" fmla="*/ 1 h 1"/>
                <a:gd name="T12" fmla="*/ 9 w 10"/>
                <a:gd name="T13" fmla="*/ 1 h 1"/>
                <a:gd name="T14" fmla="*/ 9 w 10"/>
                <a:gd name="T15" fmla="*/ 1 h 1"/>
                <a:gd name="T16" fmla="*/ 9 w 10"/>
                <a:gd name="T17" fmla="*/ 1 h 1"/>
                <a:gd name="T18" fmla="*/ 8 w 10"/>
                <a:gd name="T19" fmla="*/ 1 h 1"/>
                <a:gd name="T20" fmla="*/ 8 w 10"/>
                <a:gd name="T21" fmla="*/ 1 h 1"/>
                <a:gd name="T22" fmla="*/ 8 w 10"/>
                <a:gd name="T23" fmla="*/ 1 h 1"/>
                <a:gd name="T24" fmla="*/ 8 w 10"/>
                <a:gd name="T25" fmla="*/ 1 h 1"/>
                <a:gd name="T26" fmla="*/ 8 w 10"/>
                <a:gd name="T27" fmla="*/ 1 h 1"/>
                <a:gd name="T28" fmla="*/ 7 w 10"/>
                <a:gd name="T29" fmla="*/ 1 h 1"/>
                <a:gd name="T30" fmla="*/ 7 w 10"/>
                <a:gd name="T31" fmla="*/ 1 h 1"/>
                <a:gd name="T32" fmla="*/ 7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7 w 10"/>
                <a:gd name="T39" fmla="*/ 1 h 1"/>
                <a:gd name="T40" fmla="*/ 6 w 10"/>
                <a:gd name="T41" fmla="*/ 1 h 1"/>
                <a:gd name="T42" fmla="*/ 6 w 10"/>
                <a:gd name="T43" fmla="*/ 1 h 1"/>
                <a:gd name="T44" fmla="*/ 6 w 10"/>
                <a:gd name="T45" fmla="*/ 1 h 1"/>
                <a:gd name="T46" fmla="*/ 6 w 10"/>
                <a:gd name="T47" fmla="*/ 1 h 1"/>
                <a:gd name="T48" fmla="*/ 5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4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3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2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1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2" name="Freeform 3900"/>
            <p:cNvSpPr>
              <a:spLocks/>
            </p:cNvSpPr>
            <p:nvPr/>
          </p:nvSpPr>
          <p:spPr bwMode="auto">
            <a:xfrm>
              <a:off x="6038838" y="6433426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10 w 10"/>
                <a:gd name="T4" fmla="*/ 10 w 10"/>
                <a:gd name="T5" fmla="*/ 9 w 10"/>
                <a:gd name="T6" fmla="*/ 9 w 10"/>
                <a:gd name="T7" fmla="*/ 9 w 10"/>
                <a:gd name="T8" fmla="*/ 9 w 10"/>
                <a:gd name="T9" fmla="*/ 8 w 10"/>
                <a:gd name="T10" fmla="*/ 8 w 10"/>
                <a:gd name="T11" fmla="*/ 8 w 10"/>
                <a:gd name="T12" fmla="*/ 8 w 10"/>
                <a:gd name="T13" fmla="*/ 8 w 10"/>
                <a:gd name="T14" fmla="*/ 8 w 10"/>
                <a:gd name="T15" fmla="*/ 7 w 10"/>
                <a:gd name="T16" fmla="*/ 7 w 10"/>
                <a:gd name="T17" fmla="*/ 7 w 10"/>
                <a:gd name="T18" fmla="*/ 7 w 10"/>
                <a:gd name="T19" fmla="*/ 7 w 10"/>
                <a:gd name="T20" fmla="*/ 6 w 10"/>
                <a:gd name="T21" fmla="*/ 6 w 10"/>
                <a:gd name="T22" fmla="*/ 6 w 10"/>
                <a:gd name="T23" fmla="*/ 6 w 10"/>
                <a:gd name="T24" fmla="*/ 5 w 10"/>
                <a:gd name="T25" fmla="*/ 5 w 10"/>
                <a:gd name="T26" fmla="*/ 5 w 10"/>
                <a:gd name="T27" fmla="*/ 5 w 10"/>
                <a:gd name="T28" fmla="*/ 5 w 10"/>
                <a:gd name="T29" fmla="*/ 5 w 10"/>
                <a:gd name="T30" fmla="*/ 4 w 10"/>
                <a:gd name="T31" fmla="*/ 4 w 10"/>
                <a:gd name="T32" fmla="*/ 4 w 10"/>
                <a:gd name="T33" fmla="*/ 4 w 10"/>
                <a:gd name="T34" fmla="*/ 4 w 10"/>
                <a:gd name="T35" fmla="*/ 3 w 10"/>
                <a:gd name="T36" fmla="*/ 3 w 10"/>
                <a:gd name="T37" fmla="*/ 3 w 10"/>
                <a:gd name="T38" fmla="*/ 3 w 10"/>
                <a:gd name="T39" fmla="*/ 3 w 10"/>
                <a:gd name="T40" fmla="*/ 3 w 10"/>
                <a:gd name="T41" fmla="*/ 2 w 10"/>
                <a:gd name="T42" fmla="*/ 2 w 10"/>
                <a:gd name="T43" fmla="*/ 2 w 10"/>
                <a:gd name="T44" fmla="*/ 2 w 10"/>
                <a:gd name="T45" fmla="*/ 1 w 10"/>
                <a:gd name="T46" fmla="*/ 1 w 10"/>
                <a:gd name="T47" fmla="*/ 1 w 10"/>
                <a:gd name="T48" fmla="*/ 1 w 10"/>
                <a:gd name="T49" fmla="*/ 1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3" name="Freeform 3901"/>
            <p:cNvSpPr>
              <a:spLocks/>
            </p:cNvSpPr>
            <p:nvPr/>
          </p:nvSpPr>
          <p:spPr bwMode="auto">
            <a:xfrm>
              <a:off x="6028996" y="6433426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10 w 10"/>
                <a:gd name="T5" fmla="*/ 0 h 1"/>
                <a:gd name="T6" fmla="*/ 10 w 10"/>
                <a:gd name="T7" fmla="*/ 0 h 1"/>
                <a:gd name="T8" fmla="*/ 10 w 10"/>
                <a:gd name="T9" fmla="*/ 0 h 1"/>
                <a:gd name="T10" fmla="*/ 10 w 10"/>
                <a:gd name="T11" fmla="*/ 0 h 1"/>
                <a:gd name="T12" fmla="*/ 9 w 10"/>
                <a:gd name="T13" fmla="*/ 0 h 1"/>
                <a:gd name="T14" fmla="*/ 9 w 10"/>
                <a:gd name="T15" fmla="*/ 0 h 1"/>
                <a:gd name="T16" fmla="*/ 9 w 10"/>
                <a:gd name="T17" fmla="*/ 0 h 1"/>
                <a:gd name="T18" fmla="*/ 9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8 w 10"/>
                <a:gd name="T25" fmla="*/ 0 h 1"/>
                <a:gd name="T26" fmla="*/ 8 w 10"/>
                <a:gd name="T27" fmla="*/ 0 h 1"/>
                <a:gd name="T28" fmla="*/ 8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7 w 10"/>
                <a:gd name="T35" fmla="*/ 0 h 1"/>
                <a:gd name="T36" fmla="*/ 7 w 10"/>
                <a:gd name="T37" fmla="*/ 0 h 1"/>
                <a:gd name="T38" fmla="*/ 7 w 10"/>
                <a:gd name="T39" fmla="*/ 0 h 1"/>
                <a:gd name="T40" fmla="*/ 7 w 10"/>
                <a:gd name="T41" fmla="*/ 0 h 1"/>
                <a:gd name="T42" fmla="*/ 6 w 10"/>
                <a:gd name="T43" fmla="*/ 0 h 1"/>
                <a:gd name="T44" fmla="*/ 6 w 10"/>
                <a:gd name="T45" fmla="*/ 0 h 1"/>
                <a:gd name="T46" fmla="*/ 6 w 10"/>
                <a:gd name="T47" fmla="*/ 1 h 1"/>
                <a:gd name="T48" fmla="*/ 6 w 10"/>
                <a:gd name="T49" fmla="*/ 1 h 1"/>
                <a:gd name="T50" fmla="*/ 5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5 w 10"/>
                <a:gd name="T57" fmla="*/ 1 h 1"/>
                <a:gd name="T58" fmla="*/ 5 w 10"/>
                <a:gd name="T59" fmla="*/ 1 h 1"/>
                <a:gd name="T60" fmla="*/ 4 w 10"/>
                <a:gd name="T61" fmla="*/ 1 h 1"/>
                <a:gd name="T62" fmla="*/ 4 w 10"/>
                <a:gd name="T63" fmla="*/ 1 h 1"/>
                <a:gd name="T64" fmla="*/ 4 w 10"/>
                <a:gd name="T65" fmla="*/ 1 h 1"/>
                <a:gd name="T66" fmla="*/ 4 w 10"/>
                <a:gd name="T67" fmla="*/ 1 h 1"/>
                <a:gd name="T68" fmla="*/ 4 w 10"/>
                <a:gd name="T69" fmla="*/ 1 h 1"/>
                <a:gd name="T70" fmla="*/ 4 w 10"/>
                <a:gd name="T71" fmla="*/ 1 h 1"/>
                <a:gd name="T72" fmla="*/ 3 w 10"/>
                <a:gd name="T73" fmla="*/ 1 h 1"/>
                <a:gd name="T74" fmla="*/ 3 w 10"/>
                <a:gd name="T75" fmla="*/ 1 h 1"/>
                <a:gd name="T76" fmla="*/ 3 w 10"/>
                <a:gd name="T77" fmla="*/ 1 h 1"/>
                <a:gd name="T78" fmla="*/ 3 w 10"/>
                <a:gd name="T79" fmla="*/ 1 h 1"/>
                <a:gd name="T80" fmla="*/ 3 w 10"/>
                <a:gd name="T81" fmla="*/ 1 h 1"/>
                <a:gd name="T82" fmla="*/ 2 w 10"/>
                <a:gd name="T83" fmla="*/ 1 h 1"/>
                <a:gd name="T84" fmla="*/ 2 w 10"/>
                <a:gd name="T85" fmla="*/ 1 h 1"/>
                <a:gd name="T86" fmla="*/ 2 w 10"/>
                <a:gd name="T87" fmla="*/ 1 h 1"/>
                <a:gd name="T88" fmla="*/ 2 w 10"/>
                <a:gd name="T89" fmla="*/ 1 h 1"/>
                <a:gd name="T90" fmla="*/ 1 w 10"/>
                <a:gd name="T91" fmla="*/ 1 h 1"/>
                <a:gd name="T92" fmla="*/ 1 w 10"/>
                <a:gd name="T93" fmla="*/ 1 h 1"/>
                <a:gd name="T94" fmla="*/ 1 w 10"/>
                <a:gd name="T95" fmla="*/ 1 h 1"/>
                <a:gd name="T96" fmla="*/ 1 w 10"/>
                <a:gd name="T97" fmla="*/ 1 h 1"/>
                <a:gd name="T98" fmla="*/ 1 w 10"/>
                <a:gd name="T99" fmla="*/ 1 h 1"/>
                <a:gd name="T100" fmla="*/ 1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4" name="Freeform 3902"/>
            <p:cNvSpPr>
              <a:spLocks/>
            </p:cNvSpPr>
            <p:nvPr/>
          </p:nvSpPr>
          <p:spPr bwMode="auto">
            <a:xfrm>
              <a:off x="6019153" y="6434410"/>
              <a:ext cx="10827" cy="0"/>
            </a:xfrm>
            <a:custGeom>
              <a:avLst/>
              <a:gdLst>
                <a:gd name="T0" fmla="*/ 11 w 11"/>
                <a:gd name="T1" fmla="*/ 10 w 11"/>
                <a:gd name="T2" fmla="*/ 10 w 11"/>
                <a:gd name="T3" fmla="*/ 10 w 11"/>
                <a:gd name="T4" fmla="*/ 10 w 11"/>
                <a:gd name="T5" fmla="*/ 10 w 11"/>
                <a:gd name="T6" fmla="*/ 9 w 11"/>
                <a:gd name="T7" fmla="*/ 9 w 11"/>
                <a:gd name="T8" fmla="*/ 9 w 11"/>
                <a:gd name="T9" fmla="*/ 9 w 11"/>
                <a:gd name="T10" fmla="*/ 8 w 11"/>
                <a:gd name="T11" fmla="*/ 8 w 11"/>
                <a:gd name="T12" fmla="*/ 8 w 11"/>
                <a:gd name="T13" fmla="*/ 8 w 11"/>
                <a:gd name="T14" fmla="*/ 8 w 11"/>
                <a:gd name="T15" fmla="*/ 8 w 11"/>
                <a:gd name="T16" fmla="*/ 7 w 11"/>
                <a:gd name="T17" fmla="*/ 7 w 11"/>
                <a:gd name="T18" fmla="*/ 7 w 11"/>
                <a:gd name="T19" fmla="*/ 7 w 11"/>
                <a:gd name="T20" fmla="*/ 7 w 11"/>
                <a:gd name="T21" fmla="*/ 6 w 11"/>
                <a:gd name="T22" fmla="*/ 6 w 11"/>
                <a:gd name="T23" fmla="*/ 6 w 11"/>
                <a:gd name="T24" fmla="*/ 6 w 11"/>
                <a:gd name="T25" fmla="*/ 5 w 11"/>
                <a:gd name="T26" fmla="*/ 5 w 11"/>
                <a:gd name="T27" fmla="*/ 5 w 11"/>
                <a:gd name="T28" fmla="*/ 5 w 11"/>
                <a:gd name="T29" fmla="*/ 5 w 11"/>
                <a:gd name="T30" fmla="*/ 5 w 11"/>
                <a:gd name="T31" fmla="*/ 4 w 11"/>
                <a:gd name="T32" fmla="*/ 4 w 11"/>
                <a:gd name="T33" fmla="*/ 4 w 11"/>
                <a:gd name="T34" fmla="*/ 4 w 11"/>
                <a:gd name="T35" fmla="*/ 4 w 11"/>
                <a:gd name="T36" fmla="*/ 3 w 11"/>
                <a:gd name="T37" fmla="*/ 3 w 11"/>
                <a:gd name="T38" fmla="*/ 3 w 11"/>
                <a:gd name="T39" fmla="*/ 3 w 11"/>
                <a:gd name="T40" fmla="*/ 3 w 11"/>
                <a:gd name="T41" fmla="*/ 3 w 11"/>
                <a:gd name="T42" fmla="*/ 2 w 11"/>
                <a:gd name="T43" fmla="*/ 2 w 11"/>
                <a:gd name="T44" fmla="*/ 2 w 11"/>
                <a:gd name="T45" fmla="*/ 2 w 11"/>
                <a:gd name="T46" fmla="*/ 1 w 11"/>
                <a:gd name="T47" fmla="*/ 1 w 11"/>
                <a:gd name="T48" fmla="*/ 1 w 11"/>
                <a:gd name="T49" fmla="*/ 1 w 11"/>
                <a:gd name="T50" fmla="*/ 1 w 11"/>
                <a:gd name="T51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5" name="Freeform 3903"/>
            <p:cNvSpPr>
              <a:spLocks/>
            </p:cNvSpPr>
            <p:nvPr/>
          </p:nvSpPr>
          <p:spPr bwMode="auto">
            <a:xfrm>
              <a:off x="6010295" y="6434410"/>
              <a:ext cx="9843" cy="0"/>
            </a:xfrm>
            <a:custGeom>
              <a:avLst/>
              <a:gdLst>
                <a:gd name="T0" fmla="*/ 10 w 10"/>
                <a:gd name="T1" fmla="*/ 9 w 10"/>
                <a:gd name="T2" fmla="*/ 9 w 10"/>
                <a:gd name="T3" fmla="*/ 9 w 10"/>
                <a:gd name="T4" fmla="*/ 9 w 10"/>
                <a:gd name="T5" fmla="*/ 9 w 10"/>
                <a:gd name="T6" fmla="*/ 9 w 10"/>
                <a:gd name="T7" fmla="*/ 8 w 10"/>
                <a:gd name="T8" fmla="*/ 8 w 10"/>
                <a:gd name="T9" fmla="*/ 8 w 10"/>
                <a:gd name="T10" fmla="*/ 8 w 10"/>
                <a:gd name="T11" fmla="*/ 7 w 10"/>
                <a:gd name="T12" fmla="*/ 7 w 10"/>
                <a:gd name="T13" fmla="*/ 7 w 10"/>
                <a:gd name="T14" fmla="*/ 7 w 10"/>
                <a:gd name="T15" fmla="*/ 7 w 10"/>
                <a:gd name="T16" fmla="*/ 6 w 10"/>
                <a:gd name="T17" fmla="*/ 6 w 10"/>
                <a:gd name="T18" fmla="*/ 6 w 10"/>
                <a:gd name="T19" fmla="*/ 6 w 10"/>
                <a:gd name="T20" fmla="*/ 6 w 10"/>
                <a:gd name="T21" fmla="*/ 6 w 10"/>
                <a:gd name="T22" fmla="*/ 5 w 10"/>
                <a:gd name="T23" fmla="*/ 5 w 10"/>
                <a:gd name="T24" fmla="*/ 5 w 10"/>
                <a:gd name="T25" fmla="*/ 5 w 10"/>
                <a:gd name="T26" fmla="*/ 4 w 10"/>
                <a:gd name="T27" fmla="*/ 4 w 10"/>
                <a:gd name="T28" fmla="*/ 4 w 10"/>
                <a:gd name="T29" fmla="*/ 4 w 10"/>
                <a:gd name="T30" fmla="*/ 4 w 10"/>
                <a:gd name="T31" fmla="*/ 3 w 10"/>
                <a:gd name="T32" fmla="*/ 3 w 10"/>
                <a:gd name="T33" fmla="*/ 3 w 10"/>
                <a:gd name="T34" fmla="*/ 3 w 10"/>
                <a:gd name="T35" fmla="*/ 3 w 10"/>
                <a:gd name="T36" fmla="*/ 3 w 10"/>
                <a:gd name="T37" fmla="*/ 2 w 10"/>
                <a:gd name="T38" fmla="*/ 2 w 10"/>
                <a:gd name="T39" fmla="*/ 2 w 10"/>
                <a:gd name="T40" fmla="*/ 2 w 10"/>
                <a:gd name="T41" fmla="*/ 2 w 10"/>
                <a:gd name="T42" fmla="*/ 1 w 10"/>
                <a:gd name="T43" fmla="*/ 1 w 10"/>
                <a:gd name="T44" fmla="*/ 1 w 10"/>
                <a:gd name="T45" fmla="*/ 1 w 10"/>
                <a:gd name="T46" fmla="*/ 1 w 10"/>
                <a:gd name="T47" fmla="*/ 0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6" name="Freeform 3904"/>
            <p:cNvSpPr>
              <a:spLocks/>
            </p:cNvSpPr>
            <p:nvPr/>
          </p:nvSpPr>
          <p:spPr bwMode="auto">
            <a:xfrm>
              <a:off x="6000453" y="6434410"/>
              <a:ext cx="9843" cy="985"/>
            </a:xfrm>
            <a:custGeom>
              <a:avLst/>
              <a:gdLst>
                <a:gd name="T0" fmla="*/ 10 w 10"/>
                <a:gd name="T1" fmla="*/ 0 h 1"/>
                <a:gd name="T2" fmla="*/ 10 w 10"/>
                <a:gd name="T3" fmla="*/ 0 h 1"/>
                <a:gd name="T4" fmla="*/ 9 w 10"/>
                <a:gd name="T5" fmla="*/ 0 h 1"/>
                <a:gd name="T6" fmla="*/ 9 w 10"/>
                <a:gd name="T7" fmla="*/ 0 h 1"/>
                <a:gd name="T8" fmla="*/ 9 w 10"/>
                <a:gd name="T9" fmla="*/ 0 h 1"/>
                <a:gd name="T10" fmla="*/ 9 w 10"/>
                <a:gd name="T11" fmla="*/ 0 h 1"/>
                <a:gd name="T12" fmla="*/ 9 w 10"/>
                <a:gd name="T13" fmla="*/ 0 h 1"/>
                <a:gd name="T14" fmla="*/ 8 w 10"/>
                <a:gd name="T15" fmla="*/ 0 h 1"/>
                <a:gd name="T16" fmla="*/ 8 w 10"/>
                <a:gd name="T17" fmla="*/ 0 h 1"/>
                <a:gd name="T18" fmla="*/ 8 w 10"/>
                <a:gd name="T19" fmla="*/ 0 h 1"/>
                <a:gd name="T20" fmla="*/ 8 w 10"/>
                <a:gd name="T21" fmla="*/ 0 h 1"/>
                <a:gd name="T22" fmla="*/ 8 w 10"/>
                <a:gd name="T23" fmla="*/ 0 h 1"/>
                <a:gd name="T24" fmla="*/ 7 w 10"/>
                <a:gd name="T25" fmla="*/ 0 h 1"/>
                <a:gd name="T26" fmla="*/ 7 w 10"/>
                <a:gd name="T27" fmla="*/ 0 h 1"/>
                <a:gd name="T28" fmla="*/ 7 w 10"/>
                <a:gd name="T29" fmla="*/ 0 h 1"/>
                <a:gd name="T30" fmla="*/ 7 w 10"/>
                <a:gd name="T31" fmla="*/ 0 h 1"/>
                <a:gd name="T32" fmla="*/ 7 w 10"/>
                <a:gd name="T33" fmla="*/ 0 h 1"/>
                <a:gd name="T34" fmla="*/ 6 w 10"/>
                <a:gd name="T35" fmla="*/ 0 h 1"/>
                <a:gd name="T36" fmla="*/ 6 w 10"/>
                <a:gd name="T37" fmla="*/ 0 h 1"/>
                <a:gd name="T38" fmla="*/ 6 w 10"/>
                <a:gd name="T39" fmla="*/ 0 h 1"/>
                <a:gd name="T40" fmla="*/ 6 w 10"/>
                <a:gd name="T41" fmla="*/ 0 h 1"/>
                <a:gd name="T42" fmla="*/ 6 w 10"/>
                <a:gd name="T43" fmla="*/ 0 h 1"/>
                <a:gd name="T44" fmla="*/ 5 w 10"/>
                <a:gd name="T45" fmla="*/ 0 h 1"/>
                <a:gd name="T46" fmla="*/ 5 w 10"/>
                <a:gd name="T47" fmla="*/ 0 h 1"/>
                <a:gd name="T48" fmla="*/ 5 w 10"/>
                <a:gd name="T49" fmla="*/ 0 h 1"/>
                <a:gd name="T50" fmla="*/ 5 w 10"/>
                <a:gd name="T51" fmla="*/ 0 h 1"/>
                <a:gd name="T52" fmla="*/ 5 w 10"/>
                <a:gd name="T53" fmla="*/ 0 h 1"/>
                <a:gd name="T54" fmla="*/ 4 w 10"/>
                <a:gd name="T55" fmla="*/ 0 h 1"/>
                <a:gd name="T56" fmla="*/ 4 w 10"/>
                <a:gd name="T57" fmla="*/ 0 h 1"/>
                <a:gd name="T58" fmla="*/ 4 w 10"/>
                <a:gd name="T59" fmla="*/ 0 h 1"/>
                <a:gd name="T60" fmla="*/ 4 w 10"/>
                <a:gd name="T61" fmla="*/ 0 h 1"/>
                <a:gd name="T62" fmla="*/ 4 w 10"/>
                <a:gd name="T63" fmla="*/ 0 h 1"/>
                <a:gd name="T64" fmla="*/ 3 w 10"/>
                <a:gd name="T65" fmla="*/ 0 h 1"/>
                <a:gd name="T66" fmla="*/ 3 w 10"/>
                <a:gd name="T67" fmla="*/ 0 h 1"/>
                <a:gd name="T68" fmla="*/ 3 w 10"/>
                <a:gd name="T69" fmla="*/ 0 h 1"/>
                <a:gd name="T70" fmla="*/ 3 w 10"/>
                <a:gd name="T71" fmla="*/ 0 h 1"/>
                <a:gd name="T72" fmla="*/ 3 w 10"/>
                <a:gd name="T73" fmla="*/ 0 h 1"/>
                <a:gd name="T74" fmla="*/ 3 w 10"/>
                <a:gd name="T75" fmla="*/ 0 h 1"/>
                <a:gd name="T76" fmla="*/ 2 w 10"/>
                <a:gd name="T77" fmla="*/ 0 h 1"/>
                <a:gd name="T78" fmla="*/ 2 w 10"/>
                <a:gd name="T79" fmla="*/ 0 h 1"/>
                <a:gd name="T80" fmla="*/ 2 w 10"/>
                <a:gd name="T81" fmla="*/ 0 h 1"/>
                <a:gd name="T82" fmla="*/ 2 w 10"/>
                <a:gd name="T83" fmla="*/ 0 h 1"/>
                <a:gd name="T84" fmla="*/ 2 w 10"/>
                <a:gd name="T85" fmla="*/ 0 h 1"/>
                <a:gd name="T86" fmla="*/ 1 w 10"/>
                <a:gd name="T87" fmla="*/ 0 h 1"/>
                <a:gd name="T88" fmla="*/ 1 w 10"/>
                <a:gd name="T89" fmla="*/ 0 h 1"/>
                <a:gd name="T90" fmla="*/ 1 w 10"/>
                <a:gd name="T91" fmla="*/ 0 h 1"/>
                <a:gd name="T92" fmla="*/ 1 w 10"/>
                <a:gd name="T93" fmla="*/ 0 h 1"/>
                <a:gd name="T94" fmla="*/ 0 w 10"/>
                <a:gd name="T95" fmla="*/ 0 h 1"/>
                <a:gd name="T96" fmla="*/ 0 w 10"/>
                <a:gd name="T97" fmla="*/ 0 h 1"/>
                <a:gd name="T98" fmla="*/ 0 w 10"/>
                <a:gd name="T99" fmla="*/ 1 h 1"/>
                <a:gd name="T100" fmla="*/ 0 w 10"/>
                <a:gd name="T101" fmla="*/ 1 h 1"/>
                <a:gd name="T102" fmla="*/ 0 w 10"/>
                <a:gd name="T10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7" name="Freeform 3905"/>
            <p:cNvSpPr>
              <a:spLocks/>
            </p:cNvSpPr>
            <p:nvPr/>
          </p:nvSpPr>
          <p:spPr bwMode="auto">
            <a:xfrm>
              <a:off x="5990610" y="6435395"/>
              <a:ext cx="9843" cy="0"/>
            </a:xfrm>
            <a:custGeom>
              <a:avLst/>
              <a:gdLst>
                <a:gd name="T0" fmla="*/ 10 w 10"/>
                <a:gd name="T1" fmla="*/ 10 w 10"/>
                <a:gd name="T2" fmla="*/ 10 w 10"/>
                <a:gd name="T3" fmla="*/ 9 w 10"/>
                <a:gd name="T4" fmla="*/ 9 w 10"/>
                <a:gd name="T5" fmla="*/ 9 w 10"/>
                <a:gd name="T6" fmla="*/ 9 w 10"/>
                <a:gd name="T7" fmla="*/ 9 w 10"/>
                <a:gd name="T8" fmla="*/ 8 w 10"/>
                <a:gd name="T9" fmla="*/ 8 w 10"/>
                <a:gd name="T10" fmla="*/ 8 w 10"/>
                <a:gd name="T11" fmla="*/ 8 w 10"/>
                <a:gd name="T12" fmla="*/ 7 w 10"/>
                <a:gd name="T13" fmla="*/ 7 w 10"/>
                <a:gd name="T14" fmla="*/ 7 w 10"/>
                <a:gd name="T15" fmla="*/ 7 w 10"/>
                <a:gd name="T16" fmla="*/ 7 w 10"/>
                <a:gd name="T17" fmla="*/ 7 w 10"/>
                <a:gd name="T18" fmla="*/ 6 w 10"/>
                <a:gd name="T19" fmla="*/ 6 w 10"/>
                <a:gd name="T20" fmla="*/ 6 w 10"/>
                <a:gd name="T21" fmla="*/ 6 w 10"/>
                <a:gd name="T22" fmla="*/ 6 w 10"/>
                <a:gd name="T23" fmla="*/ 5 w 10"/>
                <a:gd name="T24" fmla="*/ 5 w 10"/>
                <a:gd name="T25" fmla="*/ 5 w 10"/>
                <a:gd name="T26" fmla="*/ 5 w 10"/>
                <a:gd name="T27" fmla="*/ 4 w 10"/>
                <a:gd name="T28" fmla="*/ 4 w 10"/>
                <a:gd name="T29" fmla="*/ 4 w 10"/>
                <a:gd name="T30" fmla="*/ 4 w 10"/>
                <a:gd name="T31" fmla="*/ 4 w 10"/>
                <a:gd name="T32" fmla="*/ 4 w 10"/>
                <a:gd name="T33" fmla="*/ 3 w 10"/>
                <a:gd name="T34" fmla="*/ 3 w 10"/>
                <a:gd name="T35" fmla="*/ 3 w 10"/>
                <a:gd name="T36" fmla="*/ 3 w 10"/>
                <a:gd name="T37" fmla="*/ 3 w 10"/>
                <a:gd name="T38" fmla="*/ 2 w 10"/>
                <a:gd name="T39" fmla="*/ 2 w 10"/>
                <a:gd name="T40" fmla="*/ 2 w 10"/>
                <a:gd name="T41" fmla="*/ 2 w 10"/>
                <a:gd name="T42" fmla="*/ 2 w 10"/>
                <a:gd name="T43" fmla="*/ 2 w 10"/>
                <a:gd name="T44" fmla="*/ 1 w 10"/>
                <a:gd name="T45" fmla="*/ 1 w 10"/>
                <a:gd name="T46" fmla="*/ 1 w 10"/>
                <a:gd name="T47" fmla="*/ 1 w 10"/>
                <a:gd name="T48" fmla="*/ 0 w 10"/>
                <a:gd name="T49" fmla="*/ 0 w 10"/>
                <a:gd name="T50" fmla="*/ 0 w 10"/>
                <a:gd name="T51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  <p:sp>
          <p:nvSpPr>
            <p:cNvPr id="3298" name="Freeform 3906"/>
            <p:cNvSpPr>
              <a:spLocks/>
            </p:cNvSpPr>
            <p:nvPr/>
          </p:nvSpPr>
          <p:spPr bwMode="auto">
            <a:xfrm>
              <a:off x="5989626" y="6435395"/>
              <a:ext cx="98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b="1"/>
            </a:p>
          </p:txBody>
        </p:sp>
      </p:grpSp>
      <p:grpSp>
        <p:nvGrpSpPr>
          <p:cNvPr id="3299" name="Group 3298"/>
          <p:cNvGrpSpPr/>
          <p:nvPr/>
        </p:nvGrpSpPr>
        <p:grpSpPr>
          <a:xfrm>
            <a:off x="1686941" y="5271397"/>
            <a:ext cx="3527407" cy="441096"/>
            <a:chOff x="4468095" y="3032271"/>
            <a:chExt cx="2774969" cy="347005"/>
          </a:xfrm>
        </p:grpSpPr>
        <p:sp>
          <p:nvSpPr>
            <p:cNvPr id="3300" name="Rectangle 81"/>
            <p:cNvSpPr>
              <a:spLocks noChangeArrowheads="1"/>
            </p:cNvSpPr>
            <p:nvPr/>
          </p:nvSpPr>
          <p:spPr bwMode="auto">
            <a:xfrm>
              <a:off x="4468095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360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1" name="Rectangle 83"/>
            <p:cNvSpPr>
              <a:spLocks noChangeArrowheads="1"/>
            </p:cNvSpPr>
            <p:nvPr/>
          </p:nvSpPr>
          <p:spPr bwMode="auto">
            <a:xfrm>
              <a:off x="4839158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400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2" name="Rectangle 85"/>
            <p:cNvSpPr>
              <a:spLocks noChangeArrowheads="1"/>
            </p:cNvSpPr>
            <p:nvPr/>
          </p:nvSpPr>
          <p:spPr bwMode="auto">
            <a:xfrm>
              <a:off x="5209235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440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3" name="Rectangle 87"/>
            <p:cNvSpPr>
              <a:spLocks noChangeArrowheads="1"/>
            </p:cNvSpPr>
            <p:nvPr/>
          </p:nvSpPr>
          <p:spPr bwMode="auto">
            <a:xfrm>
              <a:off x="5579312" y="3035694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480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4" name="Rectangle 531"/>
            <p:cNvSpPr>
              <a:spLocks noChangeArrowheads="1"/>
            </p:cNvSpPr>
            <p:nvPr/>
          </p:nvSpPr>
          <p:spPr bwMode="auto">
            <a:xfrm>
              <a:off x="5893349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5" name="Rectangle 533"/>
            <p:cNvSpPr>
              <a:spLocks noChangeArrowheads="1"/>
            </p:cNvSpPr>
            <p:nvPr/>
          </p:nvSpPr>
          <p:spPr bwMode="auto">
            <a:xfrm>
              <a:off x="6450435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6" name="Rectangle 535"/>
            <p:cNvSpPr>
              <a:spLocks noChangeArrowheads="1"/>
            </p:cNvSpPr>
            <p:nvPr/>
          </p:nvSpPr>
          <p:spPr bwMode="auto">
            <a:xfrm>
              <a:off x="7008506" y="3032271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7" name="Rectangle 61"/>
            <p:cNvSpPr>
              <a:spLocks noChangeArrowheads="1"/>
            </p:cNvSpPr>
            <p:nvPr/>
          </p:nvSpPr>
          <p:spPr bwMode="auto">
            <a:xfrm>
              <a:off x="4561354" y="3209789"/>
              <a:ext cx="1132621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08" name="Rectangle 61"/>
            <p:cNvSpPr>
              <a:spLocks noChangeArrowheads="1"/>
            </p:cNvSpPr>
            <p:nvPr/>
          </p:nvSpPr>
          <p:spPr bwMode="auto">
            <a:xfrm>
              <a:off x="5997858" y="3209789"/>
              <a:ext cx="1139415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09" name="Group 3308"/>
          <p:cNvGrpSpPr/>
          <p:nvPr/>
        </p:nvGrpSpPr>
        <p:grpSpPr>
          <a:xfrm>
            <a:off x="1384058" y="3840372"/>
            <a:ext cx="316226" cy="1482840"/>
            <a:chOff x="4229822" y="1906502"/>
            <a:chExt cx="248771" cy="1166532"/>
          </a:xfrm>
        </p:grpSpPr>
        <p:sp>
          <p:nvSpPr>
            <p:cNvPr id="3310" name="Rectangle 104"/>
            <p:cNvSpPr>
              <a:spLocks noChangeArrowheads="1"/>
            </p:cNvSpPr>
            <p:nvPr/>
          </p:nvSpPr>
          <p:spPr bwMode="auto">
            <a:xfrm>
              <a:off x="4400406" y="2903547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1" name="Rectangle 109"/>
            <p:cNvSpPr>
              <a:spLocks noChangeArrowheads="1"/>
            </p:cNvSpPr>
            <p:nvPr/>
          </p:nvSpPr>
          <p:spPr bwMode="auto">
            <a:xfrm>
              <a:off x="4400407" y="1906502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2" name="Rectangle 110"/>
            <p:cNvSpPr>
              <a:spLocks noChangeArrowheads="1"/>
            </p:cNvSpPr>
            <p:nvPr/>
          </p:nvSpPr>
          <p:spPr bwMode="auto">
            <a:xfrm rot="16200000">
              <a:off x="3899552" y="2388680"/>
              <a:ext cx="830027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Signal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 (</a:t>
              </a:r>
              <a:r>
                <a:rPr kumimoji="0" lang="en-US" altLang="en-US" sz="1400" b="1" i="0" u="none" strike="noStrike" cap="none" normalizeH="0" dirty="0" err="1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a.u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.)</a:t>
              </a:r>
              <a:endPara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15" name="Group 3314"/>
          <p:cNvGrpSpPr/>
          <p:nvPr/>
        </p:nvGrpSpPr>
        <p:grpSpPr>
          <a:xfrm>
            <a:off x="5727483" y="2978667"/>
            <a:ext cx="334012" cy="1482840"/>
            <a:chOff x="4222876" y="1913555"/>
            <a:chExt cx="262763" cy="1166532"/>
          </a:xfrm>
        </p:grpSpPr>
        <p:sp>
          <p:nvSpPr>
            <p:cNvPr id="3316" name="Rectangle 104"/>
            <p:cNvSpPr>
              <a:spLocks noChangeArrowheads="1"/>
            </p:cNvSpPr>
            <p:nvPr/>
          </p:nvSpPr>
          <p:spPr bwMode="auto">
            <a:xfrm>
              <a:off x="4407453" y="2910600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7" name="Rectangle 109"/>
            <p:cNvSpPr>
              <a:spLocks noChangeArrowheads="1"/>
            </p:cNvSpPr>
            <p:nvPr/>
          </p:nvSpPr>
          <p:spPr bwMode="auto">
            <a:xfrm>
              <a:off x="4407453" y="1913555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18" name="Rectangle 110"/>
            <p:cNvSpPr>
              <a:spLocks noChangeArrowheads="1"/>
            </p:cNvSpPr>
            <p:nvPr/>
          </p:nvSpPr>
          <p:spPr bwMode="auto">
            <a:xfrm rot="16200000">
              <a:off x="3829834" y="2318999"/>
              <a:ext cx="955571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Signal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 (</a:t>
              </a:r>
              <a:r>
                <a:rPr kumimoji="0" lang="en-US" altLang="en-US" sz="1400" b="1" i="0" u="none" strike="noStrike" cap="none" normalizeH="0" dirty="0" err="1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a.u</a:t>
              </a:r>
              <a:r>
                <a:rPr kumimoji="0" lang="en-US" altLang="en-US" sz="1400" b="1" i="0" u="none" strike="noStrike" cap="none" normalizeH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.)</a:t>
              </a:r>
              <a:endPara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21" name="Group 3320"/>
          <p:cNvGrpSpPr/>
          <p:nvPr/>
        </p:nvGrpSpPr>
        <p:grpSpPr>
          <a:xfrm>
            <a:off x="5953204" y="4402361"/>
            <a:ext cx="99386" cy="1482840"/>
            <a:chOff x="4407451" y="1913555"/>
            <a:chExt cx="78186" cy="1166532"/>
          </a:xfrm>
        </p:grpSpPr>
        <p:sp>
          <p:nvSpPr>
            <p:cNvPr id="3322" name="Rectangle 104"/>
            <p:cNvSpPr>
              <a:spLocks noChangeArrowheads="1"/>
            </p:cNvSpPr>
            <p:nvPr/>
          </p:nvSpPr>
          <p:spPr bwMode="auto">
            <a:xfrm>
              <a:off x="4407451" y="2910600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23" name="Rectangle 109"/>
            <p:cNvSpPr>
              <a:spLocks noChangeArrowheads="1"/>
            </p:cNvSpPr>
            <p:nvPr/>
          </p:nvSpPr>
          <p:spPr bwMode="auto">
            <a:xfrm>
              <a:off x="4407451" y="1913555"/>
              <a:ext cx="78186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grpSp>
        <p:nvGrpSpPr>
          <p:cNvPr id="3327" name="Group 3326"/>
          <p:cNvGrpSpPr/>
          <p:nvPr/>
        </p:nvGrpSpPr>
        <p:grpSpPr>
          <a:xfrm>
            <a:off x="6039257" y="5797215"/>
            <a:ext cx="3732266" cy="423173"/>
            <a:chOff x="4475148" y="3002403"/>
            <a:chExt cx="2936129" cy="332905"/>
          </a:xfrm>
        </p:grpSpPr>
        <p:sp>
          <p:nvSpPr>
            <p:cNvPr id="3328" name="Rectangle 81"/>
            <p:cNvSpPr>
              <a:spLocks noChangeArrowheads="1"/>
            </p:cNvSpPr>
            <p:nvPr/>
          </p:nvSpPr>
          <p:spPr bwMode="auto">
            <a:xfrm>
              <a:off x="4475148" y="30058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360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29" name="Rectangle 83"/>
            <p:cNvSpPr>
              <a:spLocks noChangeArrowheads="1"/>
            </p:cNvSpPr>
            <p:nvPr/>
          </p:nvSpPr>
          <p:spPr bwMode="auto">
            <a:xfrm>
              <a:off x="4846210" y="30058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400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0" name="Rectangle 85"/>
            <p:cNvSpPr>
              <a:spLocks noChangeArrowheads="1"/>
            </p:cNvSpPr>
            <p:nvPr/>
          </p:nvSpPr>
          <p:spPr bwMode="auto">
            <a:xfrm>
              <a:off x="5216288" y="30058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440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1" name="Rectangle 87"/>
            <p:cNvSpPr>
              <a:spLocks noChangeArrowheads="1"/>
            </p:cNvSpPr>
            <p:nvPr/>
          </p:nvSpPr>
          <p:spPr bwMode="auto">
            <a:xfrm>
              <a:off x="5586365" y="3005827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480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2" name="Rectangle 531"/>
            <p:cNvSpPr>
              <a:spLocks noChangeArrowheads="1"/>
            </p:cNvSpPr>
            <p:nvPr/>
          </p:nvSpPr>
          <p:spPr bwMode="auto">
            <a:xfrm>
              <a:off x="5900402" y="3002403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350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3" name="Rectangle 533"/>
            <p:cNvSpPr>
              <a:spLocks noChangeArrowheads="1"/>
            </p:cNvSpPr>
            <p:nvPr/>
          </p:nvSpPr>
          <p:spPr bwMode="auto">
            <a:xfrm>
              <a:off x="6457488" y="3002403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351</a:t>
              </a:r>
              <a:endParaRPr kumimoji="0" lang="en-US" altLang="en-US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4" name="Rectangle 535"/>
            <p:cNvSpPr>
              <a:spLocks noChangeArrowheads="1"/>
            </p:cNvSpPr>
            <p:nvPr/>
          </p:nvSpPr>
          <p:spPr bwMode="auto">
            <a:xfrm>
              <a:off x="7015558" y="3002403"/>
              <a:ext cx="234558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352</a:t>
              </a:r>
              <a:endParaRPr kumimoji="0" lang="en-US" altLang="en-US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5" name="Rectangle 61"/>
            <p:cNvSpPr>
              <a:spLocks noChangeArrowheads="1"/>
            </p:cNvSpPr>
            <p:nvPr/>
          </p:nvSpPr>
          <p:spPr bwMode="auto">
            <a:xfrm>
              <a:off x="4575459" y="3158769"/>
              <a:ext cx="1209981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3336" name="Rectangle 61"/>
            <p:cNvSpPr>
              <a:spLocks noChangeArrowheads="1"/>
            </p:cNvSpPr>
            <p:nvPr/>
          </p:nvSpPr>
          <p:spPr bwMode="auto">
            <a:xfrm>
              <a:off x="5997865" y="3165821"/>
              <a:ext cx="1413412" cy="16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</a:rPr>
                <a:t>Wavelength (nm)</a:t>
              </a:r>
              <a:endParaRPr kumimoji="0" lang="en-US" alt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</p:grpSp>
      <p:sp>
        <p:nvSpPr>
          <p:cNvPr id="3337" name="TextBox 3336"/>
          <p:cNvSpPr txBox="1"/>
          <p:nvPr/>
        </p:nvSpPr>
        <p:spPr>
          <a:xfrm>
            <a:off x="2815101" y="4070086"/>
            <a:ext cx="1686034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= 1.07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0.223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38" name="Rectangle 11"/>
          <p:cNvSpPr>
            <a:spLocks noChangeArrowheads="1"/>
          </p:cNvSpPr>
          <p:nvPr/>
        </p:nvSpPr>
        <p:spPr bwMode="auto">
          <a:xfrm>
            <a:off x="2087130" y="3650000"/>
            <a:ext cx="249908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Non-</a:t>
            </a:r>
            <a:r>
              <a:rPr kumimoji="0" lang="en-US" altLang="en-US" sz="14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</a:rPr>
              <a:t>Maxwellian</a:t>
            </a: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Fit (m</a:t>
            </a:r>
            <a:r>
              <a:rPr kumimoji="0" lang="en-US" altLang="en-US" sz="1400" b="1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= 2.75)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39" name="Rectangle 11"/>
          <p:cNvSpPr>
            <a:spLocks noChangeArrowheads="1"/>
          </p:cNvSpPr>
          <p:nvPr/>
        </p:nvSpPr>
        <p:spPr bwMode="auto">
          <a:xfrm>
            <a:off x="6703111" y="1329062"/>
            <a:ext cx="209191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</a:rPr>
              <a:t>Maxwellian</a:t>
            </a:r>
            <a:r>
              <a: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Fits (m</a:t>
            </a:r>
            <a:r>
              <a:rPr kumimoji="0" lang="en-US" altLang="en-US" sz="1400" b="1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 = 2.0)</a:t>
            </a:r>
            <a:endParaRPr kumimoji="0" lang="en-US" altLang="en-US" sz="4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40" name="TextBox 3339"/>
          <p:cNvSpPr txBox="1"/>
          <p:nvPr/>
        </p:nvSpPr>
        <p:spPr>
          <a:xfrm>
            <a:off x="7163117" y="1753173"/>
            <a:ext cx="167668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= 1.07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0.223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41" name="TextBox 3340"/>
          <p:cNvSpPr txBox="1"/>
          <p:nvPr/>
        </p:nvSpPr>
        <p:spPr>
          <a:xfrm>
            <a:off x="7216285" y="3199149"/>
            <a:ext cx="165896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1.81e20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1.3 </a:t>
            </a:r>
            <a:r>
              <a:rPr lang="en-US" sz="1400" b="1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= 0.235 </a:t>
            </a:r>
            <a:r>
              <a:rPr lang="en-US" sz="1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42" name="TextBox 3341"/>
          <p:cNvSpPr txBox="1"/>
          <p:nvPr/>
        </p:nvSpPr>
        <p:spPr>
          <a:xfrm>
            <a:off x="7171659" y="4635913"/>
            <a:ext cx="168543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sz="1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e  </a:t>
            </a: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= 1.91e20 cm</a:t>
            </a:r>
            <a:r>
              <a:rPr lang="en-US" sz="1400" b="1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-3</a:t>
            </a:r>
            <a:endParaRPr lang="en-US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1400" b="1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1.0 </a:t>
            </a:r>
            <a:r>
              <a:rPr lang="en-US" sz="1400" b="1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1400" b="1" baseline="-2500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1400" b="1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= 0.135 </a:t>
            </a:r>
            <a:r>
              <a:rPr lang="en-US" sz="1400" b="1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keV</a:t>
            </a:r>
            <a:endParaRPr lang="en-US" sz="1400" b="1" dirty="0" smtClean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43" name="Rectangle 11"/>
          <p:cNvSpPr>
            <a:spLocks noChangeArrowheads="1"/>
          </p:cNvSpPr>
          <p:nvPr/>
        </p:nvSpPr>
        <p:spPr bwMode="auto">
          <a:xfrm>
            <a:off x="9485836" y="3581327"/>
            <a:ext cx="149592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400" b="1" dirty="0">
                <a:solidFill>
                  <a:srgbClr val="000000"/>
                </a:solidFill>
              </a:rPr>
              <a:t>e</a:t>
            </a:r>
            <a:r>
              <a:rPr kumimoji="0" lang="en-US" altLang="en-US" sz="1400" b="1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mphasis IAW</a:t>
            </a:r>
            <a:endParaRPr kumimoji="0" lang="en-US" altLang="en-US" sz="4000" b="1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44" name="Rectangle 11"/>
          <p:cNvSpPr>
            <a:spLocks noChangeArrowheads="1"/>
          </p:cNvSpPr>
          <p:nvPr/>
        </p:nvSpPr>
        <p:spPr bwMode="auto">
          <a:xfrm>
            <a:off x="9504146" y="5018475"/>
            <a:ext cx="13341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400" b="1" dirty="0">
                <a:solidFill>
                  <a:srgbClr val="000000"/>
                </a:solidFill>
              </a:rPr>
              <a:t>e</a:t>
            </a:r>
            <a:r>
              <a:rPr kumimoji="0" lang="en-US" altLang="en-US" sz="1400" b="1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</a:rPr>
              <a:t>mphasis EPW</a:t>
            </a:r>
            <a:endParaRPr kumimoji="0" lang="en-US" altLang="en-US" sz="4000" b="1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349" name="Rectangle 11"/>
          <p:cNvSpPr>
            <a:spLocks noChangeArrowheads="1"/>
          </p:cNvSpPr>
          <p:nvPr/>
        </p:nvSpPr>
        <p:spPr bwMode="auto">
          <a:xfrm>
            <a:off x="9475596" y="2015906"/>
            <a:ext cx="150616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400" b="1" dirty="0">
                <a:solidFill>
                  <a:srgbClr val="000000"/>
                </a:solidFill>
              </a:rPr>
              <a:t>u</a:t>
            </a:r>
            <a:r>
              <a:rPr lang="en-US" altLang="en-US" sz="1400" b="1" dirty="0" smtClean="0">
                <a:solidFill>
                  <a:srgbClr val="000000"/>
                </a:solidFill>
              </a:rPr>
              <a:t>sing non-Max fit parameters</a:t>
            </a:r>
            <a:endParaRPr kumimoji="0" lang="en-US" altLang="en-US" sz="4000" b="1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cxnSp>
        <p:nvCxnSpPr>
          <p:cNvPr id="3345" name="Straight Arrow Connector 3344"/>
          <p:cNvCxnSpPr/>
          <p:nvPr/>
        </p:nvCxnSpPr>
        <p:spPr>
          <a:xfrm flipH="1">
            <a:off x="9054796" y="3177097"/>
            <a:ext cx="588716" cy="198929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46" name="Rectangle 11"/>
          <p:cNvSpPr>
            <a:spLocks noChangeArrowheads="1"/>
          </p:cNvSpPr>
          <p:nvPr/>
        </p:nvSpPr>
        <p:spPr bwMode="auto">
          <a:xfrm>
            <a:off x="9709951" y="3044170"/>
            <a:ext cx="177081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400" b="1" dirty="0" smtClean="0">
                <a:solidFill>
                  <a:srgbClr val="00B050"/>
                </a:solidFill>
              </a:rPr>
              <a:t>Note degeneracy!**</a:t>
            </a:r>
            <a:endParaRPr kumimoji="0" lang="en-US" altLang="en-US" sz="4000" b="1" u="none" strike="noStrike" cap="none" normalizeH="0" baseline="0" dirty="0" smtClean="0">
              <a:ln>
                <a:noFill/>
              </a:ln>
              <a:solidFill>
                <a:srgbClr val="00B050"/>
              </a:solidFill>
              <a:effectLst/>
            </a:endParaRPr>
          </a:p>
        </p:txBody>
      </p:sp>
      <p:cxnSp>
        <p:nvCxnSpPr>
          <p:cNvPr id="3347" name="Straight Arrow Connector 3346"/>
          <p:cNvCxnSpPr/>
          <p:nvPr/>
        </p:nvCxnSpPr>
        <p:spPr>
          <a:xfrm flipH="1" flipV="1">
            <a:off x="8373126" y="3556189"/>
            <a:ext cx="1336826" cy="531731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48" name="Straight Arrow Connector 3347"/>
          <p:cNvCxnSpPr/>
          <p:nvPr/>
        </p:nvCxnSpPr>
        <p:spPr>
          <a:xfrm flipH="1">
            <a:off x="8418174" y="4294356"/>
            <a:ext cx="1291778" cy="788755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50" name="Rectangle 11"/>
          <p:cNvSpPr>
            <a:spLocks noChangeArrowheads="1"/>
          </p:cNvSpPr>
          <p:nvPr/>
        </p:nvSpPr>
        <p:spPr bwMode="auto">
          <a:xfrm>
            <a:off x="9790636" y="4084006"/>
            <a:ext cx="177081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lvl="0" defTabSz="914400"/>
            <a:r>
              <a:rPr lang="en-US" altLang="en-US" sz="1400" b="1" dirty="0" smtClean="0">
                <a:solidFill>
                  <a:srgbClr val="00B050"/>
                </a:solidFill>
              </a:rPr>
              <a:t>Note </a:t>
            </a:r>
            <a:r>
              <a:rPr lang="en-US" altLang="en-US" sz="1400" b="1" dirty="0">
                <a:solidFill>
                  <a:srgbClr val="00B050"/>
                </a:solidFill>
              </a:rPr>
              <a:t>errors</a:t>
            </a:r>
            <a:r>
              <a:rPr lang="en-US" altLang="en-US" sz="1400" b="1" dirty="0" smtClean="0">
                <a:solidFill>
                  <a:srgbClr val="00B050"/>
                </a:solidFill>
              </a:rPr>
              <a:t>!</a:t>
            </a:r>
            <a:r>
              <a:rPr lang="en-US" altLang="en-US" sz="1400" b="1" baseline="30000" dirty="0" smtClean="0">
                <a:solidFill>
                  <a:srgbClr val="00B050"/>
                </a:solidFill>
              </a:rPr>
              <a:t>†</a:t>
            </a:r>
            <a:endParaRPr kumimoji="0" lang="en-US" altLang="en-US" sz="4000" b="1" u="none" strike="noStrike" cap="none" normalizeH="0" baseline="30000" dirty="0" smtClean="0">
              <a:ln>
                <a:noFill/>
              </a:ln>
              <a:solidFill>
                <a:srgbClr val="00B050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691955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Content Placeholder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82935866"/>
              </p:ext>
            </p:extLst>
          </p:nvPr>
        </p:nvGraphicFramePr>
        <p:xfrm>
          <a:off x="578778" y="1573742"/>
          <a:ext cx="10969625" cy="222504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193925"/>
                <a:gridCol w="2193925"/>
                <a:gridCol w="2193925"/>
                <a:gridCol w="2193925"/>
                <a:gridCol w="2193925"/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1 beam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2 beams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3</a:t>
                      </a:r>
                      <a:r>
                        <a:rPr lang="en-US" sz="1600" baseline="0" dirty="0" smtClean="0"/>
                        <a:t> beams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4 beams</a:t>
                      </a:r>
                      <a:endParaRPr lang="en-US" sz="16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I (10</a:t>
                      </a:r>
                      <a:r>
                        <a:rPr lang="en-US" sz="1600" b="1" baseline="30000" dirty="0" smtClean="0"/>
                        <a:t>14</a:t>
                      </a:r>
                      <a:r>
                        <a:rPr lang="en-US" sz="1600" b="1" dirty="0" smtClean="0"/>
                        <a:t> W cm</a:t>
                      </a:r>
                      <a:r>
                        <a:rPr lang="en-US" sz="1600" b="1" baseline="30000" dirty="0" smtClean="0"/>
                        <a:t>-2</a:t>
                      </a:r>
                      <a:r>
                        <a:rPr lang="en-US" sz="1600" b="1" baseline="0" dirty="0" smtClean="0"/>
                        <a:t>)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5.1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10.2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15.3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20.4</a:t>
                      </a:r>
                      <a:endParaRPr lang="en-US" sz="16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/>
                        <a:t>T</a:t>
                      </a:r>
                      <a:r>
                        <a:rPr lang="en-US" sz="1600" b="1" baseline="-25000" dirty="0" err="1" smtClean="0"/>
                        <a:t>e</a:t>
                      </a:r>
                      <a:r>
                        <a:rPr lang="en-US" sz="1600" b="1" baseline="0" dirty="0" smtClean="0"/>
                        <a:t> (</a:t>
                      </a:r>
                      <a:r>
                        <a:rPr lang="en-US" sz="1600" b="1" baseline="0" dirty="0" err="1" smtClean="0"/>
                        <a:t>keV</a:t>
                      </a:r>
                      <a:r>
                        <a:rPr lang="en-US" sz="1600" b="1" baseline="0" dirty="0" smtClean="0"/>
                        <a:t>)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0.84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0.98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1.07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1.1</a:t>
                      </a:r>
                      <a:endParaRPr lang="en-US" sz="16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l-GR" sz="1600" b="1" dirty="0" smtClean="0"/>
                        <a:t>α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0.17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0.3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0.41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smtClean="0"/>
                        <a:t>0.53</a:t>
                      </a:r>
                      <a:endParaRPr lang="en-US" sz="16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dirty="0" err="1" smtClean="0"/>
                        <a:t>m</a:t>
                      </a:r>
                      <a:r>
                        <a:rPr lang="en-US" sz="1600" b="1" baseline="-25000" dirty="0" err="1" smtClean="0"/>
                        <a:t>observed</a:t>
                      </a:r>
                      <a:endParaRPr lang="en-US" sz="1600" b="1" dirty="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2.4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2.65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2.75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2.85</a:t>
                      </a:r>
                      <a:endParaRPr lang="en-US" sz="1600" b="1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/>
                        <a:t>m</a:t>
                      </a:r>
                      <a:r>
                        <a:rPr lang="en-US" sz="1600" b="1" baseline="-25000" dirty="0" err="1" smtClean="0"/>
                        <a:t>calculated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2.43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2.6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2.72</a:t>
                      </a:r>
                      <a:endParaRPr lang="en-US" sz="16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/>
                        <a:t>2.83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Intensity scaling </a:t>
            </a:r>
            <a:r>
              <a:rPr lang="en-US" dirty="0"/>
              <a:t>showed </a:t>
            </a:r>
            <a:r>
              <a:rPr lang="en-US" dirty="0" smtClean="0"/>
              <a:t>a clear </a:t>
            </a:r>
            <a:r>
              <a:rPr lang="en-US" dirty="0"/>
              <a:t>increase in </a:t>
            </a:r>
            <a:r>
              <a:rPr lang="en-US" dirty="0" smtClean="0"/>
              <a:t>the super-Gaussian </a:t>
            </a:r>
            <a:r>
              <a:rPr lang="en-US" dirty="0"/>
              <a:t>exponent of </a:t>
            </a:r>
            <a:r>
              <a:rPr lang="en-US" dirty="0" smtClean="0"/>
              <a:t>the non-</a:t>
            </a:r>
            <a:r>
              <a:rPr lang="en-US" dirty="0" err="1" smtClean="0"/>
              <a:t>Maxwellian</a:t>
            </a:r>
            <a:r>
              <a:rPr lang="en-US" dirty="0" smtClean="0"/>
              <a:t> EDF* in </a:t>
            </a:r>
            <a:r>
              <a:rPr lang="en-US" dirty="0"/>
              <a:t>agreement with </a:t>
            </a:r>
            <a:r>
              <a:rPr lang="en-US" dirty="0" smtClean="0"/>
              <a:t>existing theory**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1458931" y="5594666"/>
            <a:ext cx="9185097" cy="357021"/>
          </a:xfrm>
        </p:spPr>
        <p:txBody>
          <a:bodyPr/>
          <a:lstStyle/>
          <a:p>
            <a:r>
              <a:rPr lang="en-US" dirty="0"/>
              <a:t>This confirms that the formula can actually be used in simulations to convert intensity to </a:t>
            </a:r>
            <a:r>
              <a:rPr lang="en-US" dirty="0" smtClean="0"/>
              <a:t>EDF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</a:t>
            </a:r>
            <a:r>
              <a:rPr lang="en-US" dirty="0">
                <a:cs typeface="Arial"/>
              </a:rPr>
              <a:t>D. Turnbull </a:t>
            </a:r>
            <a:r>
              <a:rPr lang="en-US" i="1" dirty="0">
                <a:cs typeface="Arial"/>
              </a:rPr>
              <a:t>et al</a:t>
            </a:r>
            <a:r>
              <a:rPr lang="en-US" dirty="0">
                <a:cs typeface="Arial"/>
              </a:rPr>
              <a:t>, submitted to Nat. Phys. (2019</a:t>
            </a:r>
            <a:r>
              <a:rPr lang="en-US" dirty="0" smtClean="0">
                <a:cs typeface="Arial"/>
              </a:rPr>
              <a:t>).</a:t>
            </a:r>
          </a:p>
          <a:p>
            <a:r>
              <a:rPr lang="en-US" dirty="0" smtClean="0">
                <a:cs typeface="Arial"/>
              </a:rPr>
              <a:t>** </a:t>
            </a:r>
            <a:r>
              <a:rPr lang="en-US" dirty="0"/>
              <a:t>J-P Matte </a:t>
            </a:r>
            <a:r>
              <a:rPr lang="en-US" i="1" dirty="0"/>
              <a:t>et al., </a:t>
            </a:r>
            <a:r>
              <a:rPr lang="en-US" dirty="0"/>
              <a:t>PPCF </a:t>
            </a:r>
            <a:r>
              <a:rPr lang="en-US" u="sng" dirty="0"/>
              <a:t>30</a:t>
            </a:r>
            <a:r>
              <a:rPr lang="en-US" dirty="0"/>
              <a:t>, 1665 (1988</a:t>
            </a:r>
            <a:r>
              <a:rPr lang="en-US" dirty="0" smtClean="0"/>
              <a:t>).</a:t>
            </a:r>
            <a:endParaRPr lang="en-US" dirty="0"/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41"/>
          <a:stretch/>
        </p:blipFill>
        <p:spPr bwMode="auto">
          <a:xfrm>
            <a:off x="9781539" y="4093344"/>
            <a:ext cx="1463040" cy="1334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5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31"/>
          <a:stretch/>
        </p:blipFill>
        <p:spPr bwMode="auto">
          <a:xfrm>
            <a:off x="3113378" y="4092713"/>
            <a:ext cx="1645920" cy="1331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6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71"/>
          <a:stretch/>
        </p:blipFill>
        <p:spPr bwMode="auto">
          <a:xfrm>
            <a:off x="5390414" y="4086180"/>
            <a:ext cx="1463040" cy="135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7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01"/>
          <a:stretch/>
        </p:blipFill>
        <p:spPr bwMode="auto">
          <a:xfrm>
            <a:off x="7566792" y="4098510"/>
            <a:ext cx="1371600" cy="1345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550203" y="4361657"/>
                <a:ext cx="2412292" cy="5684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600" b="1" i="1" dirty="0" smtClean="0">
                        <a:latin typeface="Cambria Math"/>
                      </a:rPr>
                      <m:t>𝒎</m:t>
                    </m:r>
                    <m:r>
                      <a:rPr lang="en-US" sz="1600" b="1" i="1" dirty="0" smtClean="0">
                        <a:latin typeface="Cambria Math"/>
                      </a:rPr>
                      <m:t>(</m:t>
                    </m:r>
                    <m:r>
                      <a:rPr lang="en-US" sz="1600" b="1" i="1" dirty="0" smtClean="0">
                        <a:latin typeface="Cambria Math"/>
                        <a:ea typeface="Cambria Math"/>
                      </a:rPr>
                      <m:t>𝜶</m:t>
                    </m:r>
                    <m:r>
                      <a:rPr lang="en-US" sz="1600" b="1" i="1" dirty="0" smtClean="0">
                        <a:latin typeface="Cambria Math"/>
                        <a:ea typeface="Cambria Math"/>
                      </a:rPr>
                      <m:t>)=</m:t>
                    </m:r>
                    <m:r>
                      <a:rPr lang="en-US" sz="1600" b="1" i="1" dirty="0" smtClean="0">
                        <a:latin typeface="Cambria Math"/>
                      </a:rPr>
                      <m:t>𝟐</m:t>
                    </m:r>
                    <m:r>
                      <a:rPr lang="en-US" sz="1600" b="1" i="1" dirty="0" smtClean="0">
                        <a:latin typeface="Cambria Math"/>
                      </a:rPr>
                      <m:t>+</m:t>
                    </m:r>
                    <m:f>
                      <m:fPr>
                        <m:ctrlPr>
                          <a:rPr lang="en-US" sz="1600" b="1" i="1" dirty="0" smtClean="0">
                            <a:latin typeface="Cambria Math"/>
                          </a:rPr>
                        </m:ctrlPr>
                      </m:fPr>
                      <m:num>
                        <m:r>
                          <a:rPr lang="en-US" sz="1600" b="1" i="1" dirty="0" smtClean="0">
                            <a:latin typeface="Cambria Math"/>
                          </a:rPr>
                          <m:t>𝟑</m:t>
                        </m:r>
                      </m:num>
                      <m:den>
                        <m:r>
                          <a:rPr lang="en-US" sz="1600" b="1" i="1" dirty="0" smtClean="0">
                            <a:latin typeface="Cambria Math"/>
                          </a:rPr>
                          <m:t>𝟏</m:t>
                        </m:r>
                        <m:r>
                          <a:rPr lang="en-US" sz="1600" b="1" i="1" dirty="0" smtClean="0">
                            <a:latin typeface="Cambria Math"/>
                          </a:rPr>
                          <m:t>+</m:t>
                        </m:r>
                        <m:f>
                          <m:fPr>
                            <m:ctrlPr>
                              <a:rPr lang="en-US" sz="1600" b="1" i="1" dirty="0" smtClean="0">
                                <a:latin typeface="Cambria Math"/>
                              </a:rPr>
                            </m:ctrlPr>
                          </m:fPr>
                          <m:num>
                            <m:r>
                              <a:rPr lang="en-US" sz="1600" b="1" i="1" dirty="0" smtClean="0">
                                <a:latin typeface="Cambria Math"/>
                              </a:rPr>
                              <m:t>𝟏</m:t>
                            </m:r>
                            <m:r>
                              <a:rPr lang="en-US" sz="1600" b="1" i="1" dirty="0" smtClean="0">
                                <a:latin typeface="Cambria Math"/>
                              </a:rPr>
                              <m:t>.</m:t>
                            </m:r>
                            <m:r>
                              <a:rPr lang="en-US" sz="1600" b="1" i="1" dirty="0" smtClean="0">
                                <a:latin typeface="Cambria Math"/>
                              </a:rPr>
                              <m:t>𝟔𝟔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l-GR" sz="1600" b="1" i="1" dirty="0" smtClean="0">
                                    <a:latin typeface="Cambria Math"/>
                                  </a:rPr>
                                </m:ctrlPr>
                              </m:sSupPr>
                              <m:e>
                                <m:r>
                                  <a:rPr lang="el-GR" sz="1600" b="1" i="1" dirty="0">
                                    <a:latin typeface="Cambria Math"/>
                                  </a:rPr>
                                  <m:t>𝜶</m:t>
                                </m:r>
                              </m:e>
                              <m:sup>
                                <m:r>
                                  <a:rPr lang="en-US" sz="1600" b="1" i="1" dirty="0" smtClean="0">
                                    <a:latin typeface="Cambria Math"/>
                                  </a:rPr>
                                  <m:t>𝟎</m:t>
                                </m:r>
                                <m:r>
                                  <a:rPr lang="en-US" sz="1600" b="1" i="1" dirty="0" smtClean="0">
                                    <a:latin typeface="Cambria Math"/>
                                  </a:rPr>
                                  <m:t>.</m:t>
                                </m:r>
                                <m:r>
                                  <a:rPr lang="en-US" sz="1600" b="1" i="1" dirty="0" smtClean="0">
                                    <a:latin typeface="Cambria Math"/>
                                  </a:rPr>
                                  <m:t>𝟕𝟐𝟒</m:t>
                                </m:r>
                              </m:sup>
                            </m:sSup>
                          </m:den>
                        </m:f>
                      </m:den>
                    </m:f>
                  </m:oMath>
                </a14:m>
                <a:r>
                  <a:rPr lang="en-US" sz="1600" b="1" dirty="0" smtClean="0"/>
                  <a:t>  **</a:t>
                </a:r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0203" y="4361657"/>
                <a:ext cx="2412292" cy="568425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Straight Arrow Connector 12"/>
          <p:cNvCxnSpPr/>
          <p:nvPr/>
        </p:nvCxnSpPr>
        <p:spPr>
          <a:xfrm>
            <a:off x="1650978" y="3857246"/>
            <a:ext cx="0" cy="54864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8607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72" t="11664" r="17361" b="15917"/>
          <a:stretch/>
        </p:blipFill>
        <p:spPr bwMode="auto">
          <a:xfrm>
            <a:off x="7462582" y="2262456"/>
            <a:ext cx="1280160" cy="12713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64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3453" y="2259869"/>
            <a:ext cx="1280160" cy="12713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CBET data confirmed the impact of the non-</a:t>
            </a:r>
            <a:r>
              <a:rPr lang="en-US" dirty="0" err="1" smtClean="0"/>
              <a:t>Maxwellian</a:t>
            </a:r>
            <a:r>
              <a:rPr lang="en-US" dirty="0" smtClean="0"/>
              <a:t> electrons on IAW’s that was evident in the Thomson scattering data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</a:t>
            </a:r>
            <a:r>
              <a:rPr lang="en-US" dirty="0">
                <a:cs typeface="Arial"/>
              </a:rPr>
              <a:t>D. Turnbull </a:t>
            </a:r>
            <a:r>
              <a:rPr lang="en-US" i="1" dirty="0">
                <a:cs typeface="Arial"/>
              </a:rPr>
              <a:t>et al</a:t>
            </a:r>
            <a:r>
              <a:rPr lang="en-US" dirty="0">
                <a:cs typeface="Arial"/>
              </a:rPr>
              <a:t>, submitted to Nat. Phys. (2019).</a:t>
            </a:r>
          </a:p>
        </p:txBody>
      </p:sp>
      <p:sp>
        <p:nvSpPr>
          <p:cNvPr id="8" name="AutoShape 4"/>
          <p:cNvSpPr>
            <a:spLocks noChangeAspect="1" noChangeArrowheads="1" noTextEdit="1"/>
          </p:cNvSpPr>
          <p:nvPr/>
        </p:nvSpPr>
        <p:spPr bwMode="auto">
          <a:xfrm>
            <a:off x="2538463" y="1587534"/>
            <a:ext cx="3565525" cy="423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6748722" y="1764723"/>
            <a:ext cx="4875528" cy="3579900"/>
            <a:chOff x="2599123" y="3598704"/>
            <a:chExt cx="3212450" cy="2358773"/>
          </a:xfrm>
        </p:grpSpPr>
        <p:sp>
          <p:nvSpPr>
            <p:cNvPr id="12" name="Line 9"/>
            <p:cNvSpPr>
              <a:spLocks noChangeShapeType="1"/>
            </p:cNvSpPr>
            <p:nvPr/>
          </p:nvSpPr>
          <p:spPr bwMode="auto">
            <a:xfrm>
              <a:off x="2888234" y="5484219"/>
              <a:ext cx="2862263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" name="Line 10"/>
            <p:cNvSpPr>
              <a:spLocks noChangeShapeType="1"/>
            </p:cNvSpPr>
            <p:nvPr/>
          </p:nvSpPr>
          <p:spPr bwMode="auto">
            <a:xfrm>
              <a:off x="2888234" y="3830044"/>
              <a:ext cx="2862263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" name="Line 11"/>
            <p:cNvSpPr>
              <a:spLocks noChangeShapeType="1"/>
            </p:cNvSpPr>
            <p:nvPr/>
          </p:nvSpPr>
          <p:spPr bwMode="auto">
            <a:xfrm flipV="1">
              <a:off x="2888234" y="5369919"/>
              <a:ext cx="0" cy="11430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5" name="Line 12"/>
            <p:cNvSpPr>
              <a:spLocks noChangeShapeType="1"/>
            </p:cNvSpPr>
            <p:nvPr/>
          </p:nvSpPr>
          <p:spPr bwMode="auto">
            <a:xfrm flipV="1">
              <a:off x="3604196" y="5369919"/>
              <a:ext cx="0" cy="11430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" name="Line 13"/>
            <p:cNvSpPr>
              <a:spLocks noChangeShapeType="1"/>
            </p:cNvSpPr>
            <p:nvPr/>
          </p:nvSpPr>
          <p:spPr bwMode="auto">
            <a:xfrm flipV="1">
              <a:off x="4318571" y="5369919"/>
              <a:ext cx="0" cy="11430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" name="Line 14"/>
            <p:cNvSpPr>
              <a:spLocks noChangeShapeType="1"/>
            </p:cNvSpPr>
            <p:nvPr/>
          </p:nvSpPr>
          <p:spPr bwMode="auto">
            <a:xfrm flipV="1">
              <a:off x="5034534" y="5369919"/>
              <a:ext cx="0" cy="11430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" name="Line 15"/>
            <p:cNvSpPr>
              <a:spLocks noChangeShapeType="1"/>
            </p:cNvSpPr>
            <p:nvPr/>
          </p:nvSpPr>
          <p:spPr bwMode="auto">
            <a:xfrm flipV="1">
              <a:off x="5750496" y="5369919"/>
              <a:ext cx="0" cy="11430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" name="Line 16"/>
            <p:cNvSpPr>
              <a:spLocks noChangeShapeType="1"/>
            </p:cNvSpPr>
            <p:nvPr/>
          </p:nvSpPr>
          <p:spPr bwMode="auto">
            <a:xfrm>
              <a:off x="2888234" y="3830044"/>
              <a:ext cx="0" cy="11430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" name="Line 17"/>
            <p:cNvSpPr>
              <a:spLocks noChangeShapeType="1"/>
            </p:cNvSpPr>
            <p:nvPr/>
          </p:nvSpPr>
          <p:spPr bwMode="auto">
            <a:xfrm>
              <a:off x="3604196" y="3830044"/>
              <a:ext cx="0" cy="11430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" name="Line 18"/>
            <p:cNvSpPr>
              <a:spLocks noChangeShapeType="1"/>
            </p:cNvSpPr>
            <p:nvPr/>
          </p:nvSpPr>
          <p:spPr bwMode="auto">
            <a:xfrm>
              <a:off x="4318571" y="3830044"/>
              <a:ext cx="0" cy="11430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" name="Line 19"/>
            <p:cNvSpPr>
              <a:spLocks noChangeShapeType="1"/>
            </p:cNvSpPr>
            <p:nvPr/>
          </p:nvSpPr>
          <p:spPr bwMode="auto">
            <a:xfrm>
              <a:off x="5034534" y="3830044"/>
              <a:ext cx="0" cy="11430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3" name="Line 20"/>
            <p:cNvSpPr>
              <a:spLocks noChangeShapeType="1"/>
            </p:cNvSpPr>
            <p:nvPr/>
          </p:nvSpPr>
          <p:spPr bwMode="auto">
            <a:xfrm>
              <a:off x="5750496" y="3830044"/>
              <a:ext cx="0" cy="11430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4" name="Rectangle 21"/>
            <p:cNvSpPr>
              <a:spLocks noChangeArrowheads="1"/>
            </p:cNvSpPr>
            <p:nvPr/>
          </p:nvSpPr>
          <p:spPr bwMode="auto">
            <a:xfrm>
              <a:off x="2837084" y="5539619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Rectangle 22"/>
            <p:cNvSpPr>
              <a:spLocks noChangeArrowheads="1"/>
            </p:cNvSpPr>
            <p:nvPr/>
          </p:nvSpPr>
          <p:spPr bwMode="auto">
            <a:xfrm>
              <a:off x="3495896" y="5539619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4267421" y="5539619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4927821" y="5539619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1.5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Rectangle 25"/>
            <p:cNvSpPr>
              <a:spLocks noChangeArrowheads="1"/>
            </p:cNvSpPr>
            <p:nvPr/>
          </p:nvSpPr>
          <p:spPr bwMode="auto">
            <a:xfrm>
              <a:off x="5697759" y="5539619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Rectangle 28"/>
            <p:cNvSpPr>
              <a:spLocks noChangeArrowheads="1"/>
            </p:cNvSpPr>
            <p:nvPr/>
          </p:nvSpPr>
          <p:spPr bwMode="auto">
            <a:xfrm>
              <a:off x="3774230" y="5711256"/>
              <a:ext cx="165949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 </a:t>
              </a:r>
              <a:r>
                <a:rPr kumimoji="0" lang="el-GR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Δλ</a:t>
              </a: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 (Å at 351 nm)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44" name="Line 29"/>
            <p:cNvSpPr>
              <a:spLocks noChangeShapeType="1"/>
            </p:cNvSpPr>
            <p:nvPr/>
          </p:nvSpPr>
          <p:spPr bwMode="auto">
            <a:xfrm flipV="1">
              <a:off x="2888234" y="3830044"/>
              <a:ext cx="0" cy="16541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45" name="Line 30"/>
            <p:cNvSpPr>
              <a:spLocks noChangeShapeType="1"/>
            </p:cNvSpPr>
            <p:nvPr/>
          </p:nvSpPr>
          <p:spPr bwMode="auto">
            <a:xfrm flipV="1">
              <a:off x="5750496" y="3830044"/>
              <a:ext cx="0" cy="16541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47" name="Line 31"/>
            <p:cNvSpPr>
              <a:spLocks noChangeShapeType="1"/>
            </p:cNvSpPr>
            <p:nvPr/>
          </p:nvSpPr>
          <p:spPr bwMode="auto">
            <a:xfrm>
              <a:off x="2888234" y="5484219"/>
              <a:ext cx="114300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48" name="Line 32"/>
            <p:cNvSpPr>
              <a:spLocks noChangeShapeType="1"/>
            </p:cNvSpPr>
            <p:nvPr/>
          </p:nvSpPr>
          <p:spPr bwMode="auto">
            <a:xfrm>
              <a:off x="2888234" y="5117507"/>
              <a:ext cx="114300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49" name="Line 33"/>
            <p:cNvSpPr>
              <a:spLocks noChangeShapeType="1"/>
            </p:cNvSpPr>
            <p:nvPr/>
          </p:nvSpPr>
          <p:spPr bwMode="auto">
            <a:xfrm>
              <a:off x="2888234" y="4749207"/>
              <a:ext cx="114300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50" name="Line 34"/>
            <p:cNvSpPr>
              <a:spLocks noChangeShapeType="1"/>
            </p:cNvSpPr>
            <p:nvPr/>
          </p:nvSpPr>
          <p:spPr bwMode="auto">
            <a:xfrm>
              <a:off x="2888234" y="4382494"/>
              <a:ext cx="114300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51" name="Line 35"/>
            <p:cNvSpPr>
              <a:spLocks noChangeShapeType="1"/>
            </p:cNvSpPr>
            <p:nvPr/>
          </p:nvSpPr>
          <p:spPr bwMode="auto">
            <a:xfrm>
              <a:off x="2888234" y="4014194"/>
              <a:ext cx="114300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52" name="Line 36"/>
            <p:cNvSpPr>
              <a:spLocks noChangeShapeType="1"/>
            </p:cNvSpPr>
            <p:nvPr/>
          </p:nvSpPr>
          <p:spPr bwMode="auto">
            <a:xfrm flipH="1">
              <a:off x="5636196" y="5484219"/>
              <a:ext cx="114300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53" name="Line 37"/>
            <p:cNvSpPr>
              <a:spLocks noChangeShapeType="1"/>
            </p:cNvSpPr>
            <p:nvPr/>
          </p:nvSpPr>
          <p:spPr bwMode="auto">
            <a:xfrm flipH="1">
              <a:off x="5636196" y="5117507"/>
              <a:ext cx="114300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54" name="Line 38"/>
            <p:cNvSpPr>
              <a:spLocks noChangeShapeType="1"/>
            </p:cNvSpPr>
            <p:nvPr/>
          </p:nvSpPr>
          <p:spPr bwMode="auto">
            <a:xfrm flipH="1">
              <a:off x="5636196" y="4749207"/>
              <a:ext cx="114300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55" name="Line 39"/>
            <p:cNvSpPr>
              <a:spLocks noChangeShapeType="1"/>
            </p:cNvSpPr>
            <p:nvPr/>
          </p:nvSpPr>
          <p:spPr bwMode="auto">
            <a:xfrm flipH="1">
              <a:off x="5636196" y="4382494"/>
              <a:ext cx="114300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56" name="Line 40"/>
            <p:cNvSpPr>
              <a:spLocks noChangeShapeType="1"/>
            </p:cNvSpPr>
            <p:nvPr/>
          </p:nvSpPr>
          <p:spPr bwMode="auto">
            <a:xfrm flipH="1">
              <a:off x="5636196" y="4014194"/>
              <a:ext cx="114300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57" name="Rectangle 41"/>
            <p:cNvSpPr>
              <a:spLocks noChangeArrowheads="1"/>
            </p:cNvSpPr>
            <p:nvPr/>
          </p:nvSpPr>
          <p:spPr bwMode="auto">
            <a:xfrm>
              <a:off x="2722948" y="5409173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58" name="Rectangle 42"/>
            <p:cNvSpPr>
              <a:spLocks noChangeArrowheads="1"/>
            </p:cNvSpPr>
            <p:nvPr/>
          </p:nvSpPr>
          <p:spPr bwMode="auto">
            <a:xfrm>
              <a:off x="2599123" y="5040873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59" name="Rectangle 43"/>
            <p:cNvSpPr>
              <a:spLocks noChangeArrowheads="1"/>
            </p:cNvSpPr>
            <p:nvPr/>
          </p:nvSpPr>
          <p:spPr bwMode="auto">
            <a:xfrm>
              <a:off x="2599123" y="4672573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0.4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60" name="Rectangle 44"/>
            <p:cNvSpPr>
              <a:spLocks noChangeArrowheads="1"/>
            </p:cNvSpPr>
            <p:nvPr/>
          </p:nvSpPr>
          <p:spPr bwMode="auto">
            <a:xfrm>
              <a:off x="2599123" y="4302686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0.6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61" name="Rectangle 45"/>
            <p:cNvSpPr>
              <a:spLocks noChangeArrowheads="1"/>
            </p:cNvSpPr>
            <p:nvPr/>
          </p:nvSpPr>
          <p:spPr bwMode="auto">
            <a:xfrm>
              <a:off x="2599123" y="3934386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0.8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76" name="Rectangle 60"/>
            <p:cNvSpPr>
              <a:spLocks noChangeArrowheads="1"/>
            </p:cNvSpPr>
            <p:nvPr/>
          </p:nvSpPr>
          <p:spPr bwMode="auto">
            <a:xfrm>
              <a:off x="3990329" y="3598704"/>
              <a:ext cx="104836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Pump only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78" name="Freeform 62"/>
            <p:cNvSpPr>
              <a:spLocks/>
            </p:cNvSpPr>
            <p:nvPr/>
          </p:nvSpPr>
          <p:spPr bwMode="auto">
            <a:xfrm>
              <a:off x="2888234" y="4153894"/>
              <a:ext cx="2862263" cy="1330325"/>
            </a:xfrm>
            <a:custGeom>
              <a:avLst/>
              <a:gdLst>
                <a:gd name="T0" fmla="*/ 0 w 1803"/>
                <a:gd name="T1" fmla="*/ 838 h 838"/>
                <a:gd name="T2" fmla="*/ 113 w 1803"/>
                <a:gd name="T3" fmla="*/ 822 h 838"/>
                <a:gd name="T4" fmla="*/ 225 w 1803"/>
                <a:gd name="T5" fmla="*/ 807 h 838"/>
                <a:gd name="T6" fmla="*/ 338 w 1803"/>
                <a:gd name="T7" fmla="*/ 791 h 838"/>
                <a:gd name="T8" fmla="*/ 451 w 1803"/>
                <a:gd name="T9" fmla="*/ 726 h 838"/>
                <a:gd name="T10" fmla="*/ 563 w 1803"/>
                <a:gd name="T11" fmla="*/ 516 h 838"/>
                <a:gd name="T12" fmla="*/ 676 w 1803"/>
                <a:gd name="T13" fmla="*/ 211 h 838"/>
                <a:gd name="T14" fmla="*/ 789 w 1803"/>
                <a:gd name="T15" fmla="*/ 2 h 838"/>
                <a:gd name="T16" fmla="*/ 901 w 1803"/>
                <a:gd name="T17" fmla="*/ 0 h 838"/>
                <a:gd name="T18" fmla="*/ 1014 w 1803"/>
                <a:gd name="T19" fmla="*/ 151 h 838"/>
                <a:gd name="T20" fmla="*/ 1127 w 1803"/>
                <a:gd name="T21" fmla="*/ 346 h 838"/>
                <a:gd name="T22" fmla="*/ 1239 w 1803"/>
                <a:gd name="T23" fmla="*/ 514 h 838"/>
                <a:gd name="T24" fmla="*/ 1352 w 1803"/>
                <a:gd name="T25" fmla="*/ 641 h 838"/>
                <a:gd name="T26" fmla="*/ 1465 w 1803"/>
                <a:gd name="T27" fmla="*/ 720 h 838"/>
                <a:gd name="T28" fmla="*/ 1577 w 1803"/>
                <a:gd name="T29" fmla="*/ 766 h 838"/>
                <a:gd name="T30" fmla="*/ 1690 w 1803"/>
                <a:gd name="T31" fmla="*/ 796 h 838"/>
                <a:gd name="T32" fmla="*/ 1803 w 1803"/>
                <a:gd name="T33" fmla="*/ 815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03" h="838">
                  <a:moveTo>
                    <a:pt x="0" y="838"/>
                  </a:moveTo>
                  <a:lnTo>
                    <a:pt x="113" y="822"/>
                  </a:lnTo>
                  <a:lnTo>
                    <a:pt x="225" y="807"/>
                  </a:lnTo>
                  <a:lnTo>
                    <a:pt x="338" y="791"/>
                  </a:lnTo>
                  <a:lnTo>
                    <a:pt x="451" y="726"/>
                  </a:lnTo>
                  <a:lnTo>
                    <a:pt x="563" y="516"/>
                  </a:lnTo>
                  <a:lnTo>
                    <a:pt x="676" y="211"/>
                  </a:lnTo>
                  <a:lnTo>
                    <a:pt x="789" y="2"/>
                  </a:lnTo>
                  <a:lnTo>
                    <a:pt x="901" y="0"/>
                  </a:lnTo>
                  <a:lnTo>
                    <a:pt x="1014" y="151"/>
                  </a:lnTo>
                  <a:lnTo>
                    <a:pt x="1127" y="346"/>
                  </a:lnTo>
                  <a:lnTo>
                    <a:pt x="1239" y="514"/>
                  </a:lnTo>
                  <a:lnTo>
                    <a:pt x="1352" y="641"/>
                  </a:lnTo>
                  <a:lnTo>
                    <a:pt x="1465" y="720"/>
                  </a:lnTo>
                  <a:lnTo>
                    <a:pt x="1577" y="766"/>
                  </a:lnTo>
                  <a:lnTo>
                    <a:pt x="1690" y="796"/>
                  </a:lnTo>
                  <a:lnTo>
                    <a:pt x="1803" y="815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79" name="Line 63"/>
            <p:cNvSpPr>
              <a:spLocks noChangeShapeType="1"/>
            </p:cNvSpPr>
            <p:nvPr/>
          </p:nvSpPr>
          <p:spPr bwMode="auto">
            <a:xfrm flipV="1">
              <a:off x="3889946" y="4425357"/>
              <a:ext cx="0" cy="128588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80" name="Line 64"/>
            <p:cNvSpPr>
              <a:spLocks noChangeShapeType="1"/>
            </p:cNvSpPr>
            <p:nvPr/>
          </p:nvSpPr>
          <p:spPr bwMode="auto">
            <a:xfrm flipV="1">
              <a:off x="4318571" y="4153894"/>
              <a:ext cx="0" cy="220663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81" name="Line 65"/>
            <p:cNvSpPr>
              <a:spLocks noChangeShapeType="1"/>
            </p:cNvSpPr>
            <p:nvPr/>
          </p:nvSpPr>
          <p:spPr bwMode="auto">
            <a:xfrm>
              <a:off x="3885184" y="4553944"/>
              <a:ext cx="9525" cy="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82" name="Line 66"/>
            <p:cNvSpPr>
              <a:spLocks noChangeShapeType="1"/>
            </p:cNvSpPr>
            <p:nvPr/>
          </p:nvSpPr>
          <p:spPr bwMode="auto">
            <a:xfrm>
              <a:off x="4315396" y="4374557"/>
              <a:ext cx="7938" cy="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83" name="Line 67"/>
            <p:cNvSpPr>
              <a:spLocks noChangeShapeType="1"/>
            </p:cNvSpPr>
            <p:nvPr/>
          </p:nvSpPr>
          <p:spPr bwMode="auto">
            <a:xfrm>
              <a:off x="3885184" y="4425357"/>
              <a:ext cx="9525" cy="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84" name="Line 68"/>
            <p:cNvSpPr>
              <a:spLocks noChangeShapeType="1"/>
            </p:cNvSpPr>
            <p:nvPr/>
          </p:nvSpPr>
          <p:spPr bwMode="auto">
            <a:xfrm>
              <a:off x="4315396" y="4153894"/>
              <a:ext cx="7938" cy="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85" name="Freeform 69"/>
            <p:cNvSpPr>
              <a:spLocks/>
            </p:cNvSpPr>
            <p:nvPr/>
          </p:nvSpPr>
          <p:spPr bwMode="auto">
            <a:xfrm>
              <a:off x="3837559" y="4434882"/>
              <a:ext cx="103188" cy="98425"/>
            </a:xfrm>
            <a:custGeom>
              <a:avLst/>
              <a:gdLst>
                <a:gd name="T0" fmla="*/ 65 w 65"/>
                <a:gd name="T1" fmla="*/ 31 h 62"/>
                <a:gd name="T2" fmla="*/ 59 w 65"/>
                <a:gd name="T3" fmla="*/ 12 h 62"/>
                <a:gd name="T4" fmla="*/ 43 w 65"/>
                <a:gd name="T5" fmla="*/ 0 h 62"/>
                <a:gd name="T6" fmla="*/ 22 w 65"/>
                <a:gd name="T7" fmla="*/ 0 h 62"/>
                <a:gd name="T8" fmla="*/ 6 w 65"/>
                <a:gd name="T9" fmla="*/ 12 h 62"/>
                <a:gd name="T10" fmla="*/ 0 w 65"/>
                <a:gd name="T11" fmla="*/ 31 h 62"/>
                <a:gd name="T12" fmla="*/ 6 w 65"/>
                <a:gd name="T13" fmla="*/ 50 h 62"/>
                <a:gd name="T14" fmla="*/ 22 w 65"/>
                <a:gd name="T15" fmla="*/ 62 h 62"/>
                <a:gd name="T16" fmla="*/ 43 w 65"/>
                <a:gd name="T17" fmla="*/ 62 h 62"/>
                <a:gd name="T18" fmla="*/ 59 w 65"/>
                <a:gd name="T19" fmla="*/ 50 h 62"/>
                <a:gd name="T20" fmla="*/ 65 w 65"/>
                <a:gd name="T2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2">
                  <a:moveTo>
                    <a:pt x="65" y="31"/>
                  </a:moveTo>
                  <a:lnTo>
                    <a:pt x="59" y="12"/>
                  </a:lnTo>
                  <a:lnTo>
                    <a:pt x="43" y="0"/>
                  </a:lnTo>
                  <a:lnTo>
                    <a:pt x="22" y="0"/>
                  </a:lnTo>
                  <a:lnTo>
                    <a:pt x="6" y="12"/>
                  </a:lnTo>
                  <a:lnTo>
                    <a:pt x="0" y="31"/>
                  </a:lnTo>
                  <a:lnTo>
                    <a:pt x="6" y="50"/>
                  </a:lnTo>
                  <a:lnTo>
                    <a:pt x="22" y="62"/>
                  </a:lnTo>
                  <a:lnTo>
                    <a:pt x="43" y="62"/>
                  </a:lnTo>
                  <a:lnTo>
                    <a:pt x="59" y="50"/>
                  </a:lnTo>
                  <a:lnTo>
                    <a:pt x="65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86" name="Freeform 70"/>
            <p:cNvSpPr>
              <a:spLocks/>
            </p:cNvSpPr>
            <p:nvPr/>
          </p:nvSpPr>
          <p:spPr bwMode="auto">
            <a:xfrm>
              <a:off x="3837559" y="4434882"/>
              <a:ext cx="103188" cy="98425"/>
            </a:xfrm>
            <a:custGeom>
              <a:avLst/>
              <a:gdLst>
                <a:gd name="T0" fmla="*/ 65 w 65"/>
                <a:gd name="T1" fmla="*/ 31 h 62"/>
                <a:gd name="T2" fmla="*/ 59 w 65"/>
                <a:gd name="T3" fmla="*/ 12 h 62"/>
                <a:gd name="T4" fmla="*/ 43 w 65"/>
                <a:gd name="T5" fmla="*/ 0 h 62"/>
                <a:gd name="T6" fmla="*/ 22 w 65"/>
                <a:gd name="T7" fmla="*/ 0 h 62"/>
                <a:gd name="T8" fmla="*/ 6 w 65"/>
                <a:gd name="T9" fmla="*/ 12 h 62"/>
                <a:gd name="T10" fmla="*/ 0 w 65"/>
                <a:gd name="T11" fmla="*/ 31 h 62"/>
                <a:gd name="T12" fmla="*/ 6 w 65"/>
                <a:gd name="T13" fmla="*/ 50 h 62"/>
                <a:gd name="T14" fmla="*/ 22 w 65"/>
                <a:gd name="T15" fmla="*/ 62 h 62"/>
                <a:gd name="T16" fmla="*/ 43 w 65"/>
                <a:gd name="T17" fmla="*/ 62 h 62"/>
                <a:gd name="T18" fmla="*/ 59 w 65"/>
                <a:gd name="T19" fmla="*/ 50 h 62"/>
                <a:gd name="T20" fmla="*/ 65 w 65"/>
                <a:gd name="T2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2">
                  <a:moveTo>
                    <a:pt x="65" y="31"/>
                  </a:moveTo>
                  <a:lnTo>
                    <a:pt x="59" y="12"/>
                  </a:lnTo>
                  <a:lnTo>
                    <a:pt x="43" y="0"/>
                  </a:lnTo>
                  <a:lnTo>
                    <a:pt x="22" y="0"/>
                  </a:lnTo>
                  <a:lnTo>
                    <a:pt x="6" y="12"/>
                  </a:lnTo>
                  <a:lnTo>
                    <a:pt x="0" y="31"/>
                  </a:lnTo>
                  <a:lnTo>
                    <a:pt x="6" y="50"/>
                  </a:lnTo>
                  <a:lnTo>
                    <a:pt x="22" y="62"/>
                  </a:lnTo>
                  <a:lnTo>
                    <a:pt x="43" y="62"/>
                  </a:lnTo>
                  <a:lnTo>
                    <a:pt x="59" y="50"/>
                  </a:lnTo>
                  <a:lnTo>
                    <a:pt x="65" y="31"/>
                  </a:lnTo>
                  <a:close/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87" name="Freeform 71"/>
            <p:cNvSpPr>
              <a:spLocks/>
            </p:cNvSpPr>
            <p:nvPr/>
          </p:nvSpPr>
          <p:spPr bwMode="auto">
            <a:xfrm>
              <a:off x="4272534" y="4155482"/>
              <a:ext cx="104775" cy="98425"/>
            </a:xfrm>
            <a:custGeom>
              <a:avLst/>
              <a:gdLst>
                <a:gd name="T0" fmla="*/ 66 w 66"/>
                <a:gd name="T1" fmla="*/ 31 h 62"/>
                <a:gd name="T2" fmla="*/ 60 w 66"/>
                <a:gd name="T3" fmla="*/ 12 h 62"/>
                <a:gd name="T4" fmla="*/ 43 w 66"/>
                <a:gd name="T5" fmla="*/ 0 h 62"/>
                <a:gd name="T6" fmla="*/ 23 w 66"/>
                <a:gd name="T7" fmla="*/ 0 h 62"/>
                <a:gd name="T8" fmla="*/ 6 w 66"/>
                <a:gd name="T9" fmla="*/ 12 h 62"/>
                <a:gd name="T10" fmla="*/ 0 w 66"/>
                <a:gd name="T11" fmla="*/ 31 h 62"/>
                <a:gd name="T12" fmla="*/ 6 w 66"/>
                <a:gd name="T13" fmla="*/ 50 h 62"/>
                <a:gd name="T14" fmla="*/ 23 w 66"/>
                <a:gd name="T15" fmla="*/ 62 h 62"/>
                <a:gd name="T16" fmla="*/ 43 w 66"/>
                <a:gd name="T17" fmla="*/ 62 h 62"/>
                <a:gd name="T18" fmla="*/ 60 w 66"/>
                <a:gd name="T19" fmla="*/ 50 h 62"/>
                <a:gd name="T20" fmla="*/ 66 w 66"/>
                <a:gd name="T2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2">
                  <a:moveTo>
                    <a:pt x="66" y="31"/>
                  </a:moveTo>
                  <a:lnTo>
                    <a:pt x="60" y="12"/>
                  </a:lnTo>
                  <a:lnTo>
                    <a:pt x="43" y="0"/>
                  </a:lnTo>
                  <a:lnTo>
                    <a:pt x="23" y="0"/>
                  </a:lnTo>
                  <a:lnTo>
                    <a:pt x="6" y="12"/>
                  </a:lnTo>
                  <a:lnTo>
                    <a:pt x="0" y="31"/>
                  </a:lnTo>
                  <a:lnTo>
                    <a:pt x="6" y="50"/>
                  </a:lnTo>
                  <a:lnTo>
                    <a:pt x="23" y="62"/>
                  </a:lnTo>
                  <a:lnTo>
                    <a:pt x="43" y="62"/>
                  </a:lnTo>
                  <a:lnTo>
                    <a:pt x="60" y="50"/>
                  </a:lnTo>
                  <a:lnTo>
                    <a:pt x="66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88" name="Freeform 72"/>
            <p:cNvSpPr>
              <a:spLocks/>
            </p:cNvSpPr>
            <p:nvPr/>
          </p:nvSpPr>
          <p:spPr bwMode="auto">
            <a:xfrm>
              <a:off x="4272534" y="4155482"/>
              <a:ext cx="104775" cy="98425"/>
            </a:xfrm>
            <a:custGeom>
              <a:avLst/>
              <a:gdLst>
                <a:gd name="T0" fmla="*/ 66 w 66"/>
                <a:gd name="T1" fmla="*/ 31 h 62"/>
                <a:gd name="T2" fmla="*/ 60 w 66"/>
                <a:gd name="T3" fmla="*/ 12 h 62"/>
                <a:gd name="T4" fmla="*/ 43 w 66"/>
                <a:gd name="T5" fmla="*/ 0 h 62"/>
                <a:gd name="T6" fmla="*/ 23 w 66"/>
                <a:gd name="T7" fmla="*/ 0 h 62"/>
                <a:gd name="T8" fmla="*/ 6 w 66"/>
                <a:gd name="T9" fmla="*/ 12 h 62"/>
                <a:gd name="T10" fmla="*/ 0 w 66"/>
                <a:gd name="T11" fmla="*/ 31 h 62"/>
                <a:gd name="T12" fmla="*/ 6 w 66"/>
                <a:gd name="T13" fmla="*/ 50 h 62"/>
                <a:gd name="T14" fmla="*/ 23 w 66"/>
                <a:gd name="T15" fmla="*/ 62 h 62"/>
                <a:gd name="T16" fmla="*/ 43 w 66"/>
                <a:gd name="T17" fmla="*/ 62 h 62"/>
                <a:gd name="T18" fmla="*/ 60 w 66"/>
                <a:gd name="T19" fmla="*/ 50 h 62"/>
                <a:gd name="T20" fmla="*/ 66 w 66"/>
                <a:gd name="T2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2">
                  <a:moveTo>
                    <a:pt x="66" y="31"/>
                  </a:moveTo>
                  <a:lnTo>
                    <a:pt x="60" y="12"/>
                  </a:lnTo>
                  <a:lnTo>
                    <a:pt x="43" y="0"/>
                  </a:lnTo>
                  <a:lnTo>
                    <a:pt x="23" y="0"/>
                  </a:lnTo>
                  <a:lnTo>
                    <a:pt x="6" y="12"/>
                  </a:lnTo>
                  <a:lnTo>
                    <a:pt x="0" y="31"/>
                  </a:lnTo>
                  <a:lnTo>
                    <a:pt x="6" y="50"/>
                  </a:lnTo>
                  <a:lnTo>
                    <a:pt x="23" y="62"/>
                  </a:lnTo>
                  <a:lnTo>
                    <a:pt x="43" y="62"/>
                  </a:lnTo>
                  <a:lnTo>
                    <a:pt x="60" y="50"/>
                  </a:lnTo>
                  <a:lnTo>
                    <a:pt x="66" y="31"/>
                  </a:lnTo>
                  <a:close/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6190" name="Rectangle 74"/>
            <p:cNvSpPr>
              <a:spLocks noChangeArrowheads="1"/>
            </p:cNvSpPr>
            <p:nvPr/>
          </p:nvSpPr>
          <p:spPr bwMode="auto">
            <a:xfrm>
              <a:off x="4609084" y="4254656"/>
              <a:ext cx="91890" cy="2839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{</a:t>
              </a:r>
              <a:endParaRPr kumimoji="0" lang="en-US" altLang="en-US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92" name="Rectangle 76"/>
            <p:cNvSpPr>
              <a:spLocks noChangeArrowheads="1"/>
            </p:cNvSpPr>
            <p:nvPr/>
          </p:nvSpPr>
          <p:spPr bwMode="auto">
            <a:xfrm>
              <a:off x="4732629" y="4238562"/>
              <a:ext cx="66204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l-GR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α</a:t>
              </a: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= 0.15</a:t>
              </a:r>
              <a:endPara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93" name="Rectangle 77"/>
            <p:cNvSpPr>
              <a:spLocks noChangeArrowheads="1"/>
            </p:cNvSpPr>
            <p:nvPr/>
          </p:nvSpPr>
          <p:spPr bwMode="auto">
            <a:xfrm>
              <a:off x="4748625" y="4421321"/>
              <a:ext cx="6123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 = 2.4</a:t>
              </a:r>
              <a:endParaRPr kumimoji="0" lang="en-US" altLang="en-US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77" name="Freeform 61"/>
            <p:cNvSpPr>
              <a:spLocks noEditPoints="1"/>
            </p:cNvSpPr>
            <p:nvPr/>
          </p:nvSpPr>
          <p:spPr bwMode="auto">
            <a:xfrm>
              <a:off x="2886646" y="3952282"/>
              <a:ext cx="2863850" cy="1543050"/>
            </a:xfrm>
            <a:custGeom>
              <a:avLst/>
              <a:gdLst>
                <a:gd name="T0" fmla="*/ 169 w 1804"/>
                <a:gd name="T1" fmla="*/ 941 h 972"/>
                <a:gd name="T2" fmla="*/ 111 w 1804"/>
                <a:gd name="T3" fmla="*/ 938 h 972"/>
                <a:gd name="T4" fmla="*/ 228 w 1804"/>
                <a:gd name="T5" fmla="*/ 930 h 972"/>
                <a:gd name="T6" fmla="*/ 225 w 1804"/>
                <a:gd name="T7" fmla="*/ 917 h 972"/>
                <a:gd name="T8" fmla="*/ 335 w 1804"/>
                <a:gd name="T9" fmla="*/ 908 h 972"/>
                <a:gd name="T10" fmla="*/ 381 w 1804"/>
                <a:gd name="T11" fmla="*/ 871 h 972"/>
                <a:gd name="T12" fmla="*/ 339 w 1804"/>
                <a:gd name="T13" fmla="*/ 900 h 972"/>
                <a:gd name="T14" fmla="*/ 335 w 1804"/>
                <a:gd name="T15" fmla="*/ 908 h 972"/>
                <a:gd name="T16" fmla="*/ 458 w 1804"/>
                <a:gd name="T17" fmla="*/ 800 h 972"/>
                <a:gd name="T18" fmla="*/ 446 w 1804"/>
                <a:gd name="T19" fmla="*/ 795 h 972"/>
                <a:gd name="T20" fmla="*/ 413 w 1804"/>
                <a:gd name="T21" fmla="*/ 823 h 972"/>
                <a:gd name="T22" fmla="*/ 502 w 1804"/>
                <a:gd name="T23" fmla="*/ 685 h 972"/>
                <a:gd name="T24" fmla="*/ 482 w 1804"/>
                <a:gd name="T25" fmla="*/ 738 h 972"/>
                <a:gd name="T26" fmla="*/ 530 w 1804"/>
                <a:gd name="T27" fmla="*/ 575 h 972"/>
                <a:gd name="T28" fmla="*/ 563 w 1804"/>
                <a:gd name="T29" fmla="*/ 527 h 972"/>
                <a:gd name="T30" fmla="*/ 568 w 1804"/>
                <a:gd name="T31" fmla="*/ 469 h 972"/>
                <a:gd name="T32" fmla="*/ 563 w 1804"/>
                <a:gd name="T33" fmla="*/ 527 h 972"/>
                <a:gd name="T34" fmla="*/ 602 w 1804"/>
                <a:gd name="T35" fmla="*/ 362 h 972"/>
                <a:gd name="T36" fmla="*/ 633 w 1804"/>
                <a:gd name="T37" fmla="*/ 312 h 972"/>
                <a:gd name="T38" fmla="*/ 619 w 1804"/>
                <a:gd name="T39" fmla="*/ 308 h 972"/>
                <a:gd name="T40" fmla="*/ 684 w 1804"/>
                <a:gd name="T41" fmla="*/ 151 h 972"/>
                <a:gd name="T42" fmla="*/ 666 w 1804"/>
                <a:gd name="T43" fmla="*/ 205 h 972"/>
                <a:gd name="T44" fmla="*/ 741 w 1804"/>
                <a:gd name="T45" fmla="*/ 56 h 972"/>
                <a:gd name="T46" fmla="*/ 787 w 1804"/>
                <a:gd name="T47" fmla="*/ 21 h 972"/>
                <a:gd name="T48" fmla="*/ 785 w 1804"/>
                <a:gd name="T49" fmla="*/ 11 h 972"/>
                <a:gd name="T50" fmla="*/ 795 w 1804"/>
                <a:gd name="T51" fmla="*/ 0 h 972"/>
                <a:gd name="T52" fmla="*/ 787 w 1804"/>
                <a:gd name="T53" fmla="*/ 21 h 972"/>
                <a:gd name="T54" fmla="*/ 904 w 1804"/>
                <a:gd name="T55" fmla="*/ 110 h 972"/>
                <a:gd name="T56" fmla="*/ 919 w 1804"/>
                <a:gd name="T57" fmla="*/ 168 h 972"/>
                <a:gd name="T58" fmla="*/ 932 w 1804"/>
                <a:gd name="T59" fmla="*/ 162 h 972"/>
                <a:gd name="T60" fmla="*/ 994 w 1804"/>
                <a:gd name="T61" fmla="*/ 320 h 972"/>
                <a:gd name="T62" fmla="*/ 969 w 1804"/>
                <a:gd name="T63" fmla="*/ 269 h 972"/>
                <a:gd name="T64" fmla="*/ 1059 w 1804"/>
                <a:gd name="T65" fmla="*/ 412 h 972"/>
                <a:gd name="T66" fmla="*/ 1074 w 1804"/>
                <a:gd name="T67" fmla="*/ 469 h 972"/>
                <a:gd name="T68" fmla="*/ 1087 w 1804"/>
                <a:gd name="T69" fmla="*/ 462 h 972"/>
                <a:gd name="T70" fmla="*/ 1164 w 1804"/>
                <a:gd name="T71" fmla="*/ 613 h 972"/>
                <a:gd name="T72" fmla="*/ 1130 w 1804"/>
                <a:gd name="T73" fmla="*/ 567 h 972"/>
                <a:gd name="T74" fmla="*/ 1242 w 1804"/>
                <a:gd name="T75" fmla="*/ 695 h 972"/>
                <a:gd name="T76" fmla="*/ 1273 w 1804"/>
                <a:gd name="T77" fmla="*/ 742 h 972"/>
                <a:gd name="T78" fmla="*/ 1283 w 1804"/>
                <a:gd name="T79" fmla="*/ 731 h 972"/>
                <a:gd name="T80" fmla="*/ 1409 w 1804"/>
                <a:gd name="T81" fmla="*/ 843 h 972"/>
                <a:gd name="T82" fmla="*/ 1360 w 1804"/>
                <a:gd name="T83" fmla="*/ 816 h 972"/>
                <a:gd name="T84" fmla="*/ 1463 w 1804"/>
                <a:gd name="T85" fmla="*/ 874 h 972"/>
                <a:gd name="T86" fmla="*/ 1468 w 1804"/>
                <a:gd name="T87" fmla="*/ 860 h 972"/>
                <a:gd name="T88" fmla="*/ 1466 w 1804"/>
                <a:gd name="T89" fmla="*/ 859 h 972"/>
                <a:gd name="T90" fmla="*/ 1576 w 1804"/>
                <a:gd name="T91" fmla="*/ 914 h 972"/>
                <a:gd name="T92" fmla="*/ 1624 w 1804"/>
                <a:gd name="T93" fmla="*/ 910 h 972"/>
                <a:gd name="T94" fmla="*/ 1581 w 1804"/>
                <a:gd name="T95" fmla="*/ 901 h 972"/>
                <a:gd name="T96" fmla="*/ 1676 w 1804"/>
                <a:gd name="T97" fmla="*/ 935 h 972"/>
                <a:gd name="T98" fmla="*/ 1733 w 1804"/>
                <a:gd name="T99" fmla="*/ 942 h 972"/>
                <a:gd name="T100" fmla="*/ 1691 w 1804"/>
                <a:gd name="T101" fmla="*/ 931 h 972"/>
                <a:gd name="T102" fmla="*/ 1676 w 1804"/>
                <a:gd name="T103" fmla="*/ 935 h 972"/>
                <a:gd name="T104" fmla="*/ 1804 w 1804"/>
                <a:gd name="T105" fmla="*/ 935 h 972"/>
                <a:gd name="T106" fmla="*/ 2 w 1804"/>
                <a:gd name="T107" fmla="*/ 972 h 972"/>
                <a:gd name="T108" fmla="*/ 0 w 1804"/>
                <a:gd name="T109" fmla="*/ 959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4" h="972">
                  <a:moveTo>
                    <a:pt x="113" y="952"/>
                  </a:moveTo>
                  <a:lnTo>
                    <a:pt x="115" y="952"/>
                  </a:lnTo>
                  <a:lnTo>
                    <a:pt x="169" y="941"/>
                  </a:lnTo>
                  <a:lnTo>
                    <a:pt x="166" y="928"/>
                  </a:lnTo>
                  <a:lnTo>
                    <a:pt x="113" y="937"/>
                  </a:lnTo>
                  <a:lnTo>
                    <a:pt x="111" y="938"/>
                  </a:lnTo>
                  <a:lnTo>
                    <a:pt x="113" y="952"/>
                  </a:lnTo>
                  <a:close/>
                  <a:moveTo>
                    <a:pt x="224" y="931"/>
                  </a:moveTo>
                  <a:lnTo>
                    <a:pt x="228" y="930"/>
                  </a:lnTo>
                  <a:lnTo>
                    <a:pt x="279" y="920"/>
                  </a:lnTo>
                  <a:lnTo>
                    <a:pt x="277" y="906"/>
                  </a:lnTo>
                  <a:lnTo>
                    <a:pt x="225" y="917"/>
                  </a:lnTo>
                  <a:lnTo>
                    <a:pt x="222" y="917"/>
                  </a:lnTo>
                  <a:lnTo>
                    <a:pt x="224" y="931"/>
                  </a:lnTo>
                  <a:close/>
                  <a:moveTo>
                    <a:pt x="335" y="908"/>
                  </a:moveTo>
                  <a:lnTo>
                    <a:pt x="341" y="907"/>
                  </a:lnTo>
                  <a:lnTo>
                    <a:pt x="344" y="905"/>
                  </a:lnTo>
                  <a:lnTo>
                    <a:pt x="381" y="871"/>
                  </a:lnTo>
                  <a:lnTo>
                    <a:pt x="372" y="861"/>
                  </a:lnTo>
                  <a:lnTo>
                    <a:pt x="335" y="895"/>
                  </a:lnTo>
                  <a:lnTo>
                    <a:pt x="339" y="900"/>
                  </a:lnTo>
                  <a:lnTo>
                    <a:pt x="338" y="893"/>
                  </a:lnTo>
                  <a:lnTo>
                    <a:pt x="332" y="894"/>
                  </a:lnTo>
                  <a:lnTo>
                    <a:pt x="335" y="908"/>
                  </a:lnTo>
                  <a:close/>
                  <a:moveTo>
                    <a:pt x="423" y="834"/>
                  </a:moveTo>
                  <a:lnTo>
                    <a:pt x="457" y="803"/>
                  </a:lnTo>
                  <a:lnTo>
                    <a:pt x="458" y="800"/>
                  </a:lnTo>
                  <a:lnTo>
                    <a:pt x="462" y="790"/>
                  </a:lnTo>
                  <a:lnTo>
                    <a:pt x="449" y="785"/>
                  </a:lnTo>
                  <a:lnTo>
                    <a:pt x="446" y="795"/>
                  </a:lnTo>
                  <a:lnTo>
                    <a:pt x="452" y="798"/>
                  </a:lnTo>
                  <a:lnTo>
                    <a:pt x="447" y="792"/>
                  </a:lnTo>
                  <a:lnTo>
                    <a:pt x="413" y="823"/>
                  </a:lnTo>
                  <a:lnTo>
                    <a:pt x="423" y="834"/>
                  </a:lnTo>
                  <a:close/>
                  <a:moveTo>
                    <a:pt x="482" y="738"/>
                  </a:moveTo>
                  <a:lnTo>
                    <a:pt x="502" y="685"/>
                  </a:lnTo>
                  <a:lnTo>
                    <a:pt x="490" y="680"/>
                  </a:lnTo>
                  <a:lnTo>
                    <a:pt x="469" y="733"/>
                  </a:lnTo>
                  <a:lnTo>
                    <a:pt x="482" y="738"/>
                  </a:lnTo>
                  <a:close/>
                  <a:moveTo>
                    <a:pt x="523" y="632"/>
                  </a:moveTo>
                  <a:lnTo>
                    <a:pt x="543" y="580"/>
                  </a:lnTo>
                  <a:lnTo>
                    <a:pt x="530" y="575"/>
                  </a:lnTo>
                  <a:lnTo>
                    <a:pt x="509" y="628"/>
                  </a:lnTo>
                  <a:lnTo>
                    <a:pt x="523" y="632"/>
                  </a:lnTo>
                  <a:close/>
                  <a:moveTo>
                    <a:pt x="563" y="527"/>
                  </a:moveTo>
                  <a:lnTo>
                    <a:pt x="571" y="506"/>
                  </a:lnTo>
                  <a:lnTo>
                    <a:pt x="582" y="474"/>
                  </a:lnTo>
                  <a:lnTo>
                    <a:pt x="568" y="469"/>
                  </a:lnTo>
                  <a:lnTo>
                    <a:pt x="558" y="501"/>
                  </a:lnTo>
                  <a:lnTo>
                    <a:pt x="550" y="522"/>
                  </a:lnTo>
                  <a:lnTo>
                    <a:pt x="563" y="527"/>
                  </a:lnTo>
                  <a:close/>
                  <a:moveTo>
                    <a:pt x="598" y="420"/>
                  </a:moveTo>
                  <a:lnTo>
                    <a:pt x="615" y="366"/>
                  </a:lnTo>
                  <a:lnTo>
                    <a:pt x="602" y="362"/>
                  </a:lnTo>
                  <a:lnTo>
                    <a:pt x="585" y="415"/>
                  </a:lnTo>
                  <a:lnTo>
                    <a:pt x="598" y="420"/>
                  </a:lnTo>
                  <a:close/>
                  <a:moveTo>
                    <a:pt x="633" y="312"/>
                  </a:moveTo>
                  <a:lnTo>
                    <a:pt x="649" y="259"/>
                  </a:lnTo>
                  <a:lnTo>
                    <a:pt x="636" y="254"/>
                  </a:lnTo>
                  <a:lnTo>
                    <a:pt x="619" y="308"/>
                  </a:lnTo>
                  <a:lnTo>
                    <a:pt x="633" y="312"/>
                  </a:lnTo>
                  <a:close/>
                  <a:moveTo>
                    <a:pt x="666" y="205"/>
                  </a:moveTo>
                  <a:lnTo>
                    <a:pt x="684" y="151"/>
                  </a:lnTo>
                  <a:lnTo>
                    <a:pt x="670" y="147"/>
                  </a:lnTo>
                  <a:lnTo>
                    <a:pt x="653" y="201"/>
                  </a:lnTo>
                  <a:lnTo>
                    <a:pt x="666" y="205"/>
                  </a:lnTo>
                  <a:close/>
                  <a:moveTo>
                    <a:pt x="717" y="109"/>
                  </a:moveTo>
                  <a:lnTo>
                    <a:pt x="752" y="65"/>
                  </a:lnTo>
                  <a:lnTo>
                    <a:pt x="741" y="56"/>
                  </a:lnTo>
                  <a:lnTo>
                    <a:pt x="706" y="100"/>
                  </a:lnTo>
                  <a:lnTo>
                    <a:pt x="717" y="109"/>
                  </a:lnTo>
                  <a:close/>
                  <a:moveTo>
                    <a:pt x="787" y="21"/>
                  </a:moveTo>
                  <a:lnTo>
                    <a:pt x="795" y="10"/>
                  </a:lnTo>
                  <a:lnTo>
                    <a:pt x="790" y="5"/>
                  </a:lnTo>
                  <a:lnTo>
                    <a:pt x="785" y="11"/>
                  </a:lnTo>
                  <a:lnTo>
                    <a:pt x="815" y="40"/>
                  </a:lnTo>
                  <a:lnTo>
                    <a:pt x="825" y="30"/>
                  </a:lnTo>
                  <a:lnTo>
                    <a:pt x="795" y="0"/>
                  </a:lnTo>
                  <a:lnTo>
                    <a:pt x="784" y="1"/>
                  </a:lnTo>
                  <a:lnTo>
                    <a:pt x="776" y="12"/>
                  </a:lnTo>
                  <a:lnTo>
                    <a:pt x="787" y="21"/>
                  </a:lnTo>
                  <a:close/>
                  <a:moveTo>
                    <a:pt x="854" y="81"/>
                  </a:moveTo>
                  <a:lnTo>
                    <a:pt x="894" y="120"/>
                  </a:lnTo>
                  <a:lnTo>
                    <a:pt x="904" y="110"/>
                  </a:lnTo>
                  <a:lnTo>
                    <a:pt x="864" y="70"/>
                  </a:lnTo>
                  <a:lnTo>
                    <a:pt x="854" y="81"/>
                  </a:lnTo>
                  <a:close/>
                  <a:moveTo>
                    <a:pt x="919" y="168"/>
                  </a:moveTo>
                  <a:lnTo>
                    <a:pt x="944" y="218"/>
                  </a:lnTo>
                  <a:lnTo>
                    <a:pt x="957" y="212"/>
                  </a:lnTo>
                  <a:lnTo>
                    <a:pt x="932" y="162"/>
                  </a:lnTo>
                  <a:lnTo>
                    <a:pt x="919" y="168"/>
                  </a:lnTo>
                  <a:close/>
                  <a:moveTo>
                    <a:pt x="969" y="269"/>
                  </a:moveTo>
                  <a:lnTo>
                    <a:pt x="994" y="320"/>
                  </a:lnTo>
                  <a:lnTo>
                    <a:pt x="1007" y="313"/>
                  </a:lnTo>
                  <a:lnTo>
                    <a:pt x="982" y="263"/>
                  </a:lnTo>
                  <a:lnTo>
                    <a:pt x="969" y="269"/>
                  </a:lnTo>
                  <a:close/>
                  <a:moveTo>
                    <a:pt x="1020" y="370"/>
                  </a:moveTo>
                  <a:lnTo>
                    <a:pt x="1047" y="419"/>
                  </a:lnTo>
                  <a:lnTo>
                    <a:pt x="1059" y="412"/>
                  </a:lnTo>
                  <a:lnTo>
                    <a:pt x="1033" y="363"/>
                  </a:lnTo>
                  <a:lnTo>
                    <a:pt x="1020" y="370"/>
                  </a:lnTo>
                  <a:close/>
                  <a:moveTo>
                    <a:pt x="1074" y="469"/>
                  </a:moveTo>
                  <a:lnTo>
                    <a:pt x="1101" y="518"/>
                  </a:lnTo>
                  <a:lnTo>
                    <a:pt x="1114" y="511"/>
                  </a:lnTo>
                  <a:lnTo>
                    <a:pt x="1087" y="462"/>
                  </a:lnTo>
                  <a:lnTo>
                    <a:pt x="1074" y="469"/>
                  </a:lnTo>
                  <a:close/>
                  <a:moveTo>
                    <a:pt x="1130" y="567"/>
                  </a:moveTo>
                  <a:lnTo>
                    <a:pt x="1164" y="613"/>
                  </a:lnTo>
                  <a:lnTo>
                    <a:pt x="1175" y="604"/>
                  </a:lnTo>
                  <a:lnTo>
                    <a:pt x="1142" y="559"/>
                  </a:lnTo>
                  <a:lnTo>
                    <a:pt x="1130" y="567"/>
                  </a:lnTo>
                  <a:close/>
                  <a:moveTo>
                    <a:pt x="1198" y="658"/>
                  </a:moveTo>
                  <a:lnTo>
                    <a:pt x="1231" y="703"/>
                  </a:lnTo>
                  <a:lnTo>
                    <a:pt x="1242" y="695"/>
                  </a:lnTo>
                  <a:lnTo>
                    <a:pt x="1209" y="649"/>
                  </a:lnTo>
                  <a:lnTo>
                    <a:pt x="1198" y="658"/>
                  </a:lnTo>
                  <a:close/>
                  <a:moveTo>
                    <a:pt x="1273" y="742"/>
                  </a:moveTo>
                  <a:lnTo>
                    <a:pt x="1316" y="779"/>
                  </a:lnTo>
                  <a:lnTo>
                    <a:pt x="1325" y="769"/>
                  </a:lnTo>
                  <a:lnTo>
                    <a:pt x="1283" y="731"/>
                  </a:lnTo>
                  <a:lnTo>
                    <a:pt x="1273" y="742"/>
                  </a:lnTo>
                  <a:close/>
                  <a:moveTo>
                    <a:pt x="1360" y="816"/>
                  </a:moveTo>
                  <a:lnTo>
                    <a:pt x="1409" y="843"/>
                  </a:lnTo>
                  <a:lnTo>
                    <a:pt x="1416" y="831"/>
                  </a:lnTo>
                  <a:lnTo>
                    <a:pt x="1367" y="803"/>
                  </a:lnTo>
                  <a:lnTo>
                    <a:pt x="1360" y="816"/>
                  </a:lnTo>
                  <a:close/>
                  <a:moveTo>
                    <a:pt x="1459" y="871"/>
                  </a:moveTo>
                  <a:lnTo>
                    <a:pt x="1462" y="873"/>
                  </a:lnTo>
                  <a:lnTo>
                    <a:pt x="1463" y="874"/>
                  </a:lnTo>
                  <a:lnTo>
                    <a:pt x="1512" y="891"/>
                  </a:lnTo>
                  <a:lnTo>
                    <a:pt x="1517" y="878"/>
                  </a:lnTo>
                  <a:lnTo>
                    <a:pt x="1468" y="860"/>
                  </a:lnTo>
                  <a:lnTo>
                    <a:pt x="1466" y="867"/>
                  </a:lnTo>
                  <a:lnTo>
                    <a:pt x="1469" y="861"/>
                  </a:lnTo>
                  <a:lnTo>
                    <a:pt x="1466" y="859"/>
                  </a:lnTo>
                  <a:lnTo>
                    <a:pt x="1459" y="871"/>
                  </a:lnTo>
                  <a:close/>
                  <a:moveTo>
                    <a:pt x="1565" y="910"/>
                  </a:moveTo>
                  <a:lnTo>
                    <a:pt x="1576" y="914"/>
                  </a:lnTo>
                  <a:lnTo>
                    <a:pt x="1577" y="915"/>
                  </a:lnTo>
                  <a:lnTo>
                    <a:pt x="1621" y="923"/>
                  </a:lnTo>
                  <a:lnTo>
                    <a:pt x="1624" y="910"/>
                  </a:lnTo>
                  <a:lnTo>
                    <a:pt x="1580" y="900"/>
                  </a:lnTo>
                  <a:lnTo>
                    <a:pt x="1578" y="908"/>
                  </a:lnTo>
                  <a:lnTo>
                    <a:pt x="1581" y="901"/>
                  </a:lnTo>
                  <a:lnTo>
                    <a:pt x="1570" y="897"/>
                  </a:lnTo>
                  <a:lnTo>
                    <a:pt x="1565" y="910"/>
                  </a:lnTo>
                  <a:close/>
                  <a:moveTo>
                    <a:pt x="1676" y="935"/>
                  </a:moveTo>
                  <a:lnTo>
                    <a:pt x="1690" y="937"/>
                  </a:lnTo>
                  <a:lnTo>
                    <a:pt x="1690" y="937"/>
                  </a:lnTo>
                  <a:lnTo>
                    <a:pt x="1733" y="942"/>
                  </a:lnTo>
                  <a:lnTo>
                    <a:pt x="1734" y="928"/>
                  </a:lnTo>
                  <a:lnTo>
                    <a:pt x="1692" y="924"/>
                  </a:lnTo>
                  <a:lnTo>
                    <a:pt x="1691" y="931"/>
                  </a:lnTo>
                  <a:lnTo>
                    <a:pt x="1693" y="924"/>
                  </a:lnTo>
                  <a:lnTo>
                    <a:pt x="1679" y="921"/>
                  </a:lnTo>
                  <a:lnTo>
                    <a:pt x="1676" y="935"/>
                  </a:lnTo>
                  <a:close/>
                  <a:moveTo>
                    <a:pt x="1789" y="948"/>
                  </a:moveTo>
                  <a:lnTo>
                    <a:pt x="1803" y="949"/>
                  </a:lnTo>
                  <a:lnTo>
                    <a:pt x="1804" y="935"/>
                  </a:lnTo>
                  <a:lnTo>
                    <a:pt x="1790" y="934"/>
                  </a:lnTo>
                  <a:lnTo>
                    <a:pt x="1789" y="948"/>
                  </a:lnTo>
                  <a:close/>
                  <a:moveTo>
                    <a:pt x="2" y="972"/>
                  </a:moveTo>
                  <a:lnTo>
                    <a:pt x="58" y="962"/>
                  </a:lnTo>
                  <a:lnTo>
                    <a:pt x="55" y="948"/>
                  </a:lnTo>
                  <a:lnTo>
                    <a:pt x="0" y="959"/>
                  </a:lnTo>
                  <a:lnTo>
                    <a:pt x="2" y="9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391712" y="1730864"/>
            <a:ext cx="6118378" cy="3624325"/>
            <a:chOff x="611713" y="1688471"/>
            <a:chExt cx="5053277" cy="2993395"/>
          </a:xfrm>
        </p:grpSpPr>
        <p:grpSp>
          <p:nvGrpSpPr>
            <p:cNvPr id="4" name="Group 3"/>
            <p:cNvGrpSpPr>
              <a:grpSpLocks noChangeAspect="1"/>
            </p:cNvGrpSpPr>
            <p:nvPr/>
          </p:nvGrpSpPr>
          <p:grpSpPr>
            <a:xfrm>
              <a:off x="611713" y="1688471"/>
              <a:ext cx="5053277" cy="2571136"/>
              <a:chOff x="2380488" y="1528660"/>
              <a:chExt cx="4024142" cy="2047510"/>
            </a:xfrm>
          </p:grpSpPr>
          <p:sp>
            <p:nvSpPr>
              <p:cNvPr id="6195" name="Line 79"/>
              <p:cNvSpPr>
                <a:spLocks noChangeShapeType="1"/>
              </p:cNvSpPr>
              <p:nvPr/>
            </p:nvSpPr>
            <p:spPr bwMode="auto">
              <a:xfrm>
                <a:off x="2888234" y="3429033"/>
                <a:ext cx="2862263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196" name="Line 80"/>
              <p:cNvSpPr>
                <a:spLocks noChangeShapeType="1"/>
              </p:cNvSpPr>
              <p:nvPr/>
            </p:nvSpPr>
            <p:spPr bwMode="auto">
              <a:xfrm>
                <a:off x="2888234" y="1774858"/>
                <a:ext cx="2862263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197" name="Line 81"/>
              <p:cNvSpPr>
                <a:spLocks noChangeShapeType="1"/>
              </p:cNvSpPr>
              <p:nvPr/>
            </p:nvSpPr>
            <p:spPr bwMode="auto">
              <a:xfrm flipV="1">
                <a:off x="2888234" y="3314733"/>
                <a:ext cx="0" cy="11430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198" name="Line 82"/>
              <p:cNvSpPr>
                <a:spLocks noChangeShapeType="1"/>
              </p:cNvSpPr>
              <p:nvPr/>
            </p:nvSpPr>
            <p:spPr bwMode="auto">
              <a:xfrm flipV="1">
                <a:off x="3604196" y="3314733"/>
                <a:ext cx="0" cy="11430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199" name="Line 83"/>
              <p:cNvSpPr>
                <a:spLocks noChangeShapeType="1"/>
              </p:cNvSpPr>
              <p:nvPr/>
            </p:nvSpPr>
            <p:spPr bwMode="auto">
              <a:xfrm flipV="1">
                <a:off x="4318571" y="3314733"/>
                <a:ext cx="0" cy="11430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00" name="Line 84"/>
              <p:cNvSpPr>
                <a:spLocks noChangeShapeType="1"/>
              </p:cNvSpPr>
              <p:nvPr/>
            </p:nvSpPr>
            <p:spPr bwMode="auto">
              <a:xfrm flipV="1">
                <a:off x="5034534" y="3314733"/>
                <a:ext cx="0" cy="11430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01" name="Line 85"/>
              <p:cNvSpPr>
                <a:spLocks noChangeShapeType="1"/>
              </p:cNvSpPr>
              <p:nvPr/>
            </p:nvSpPr>
            <p:spPr bwMode="auto">
              <a:xfrm flipV="1">
                <a:off x="5750496" y="3314733"/>
                <a:ext cx="0" cy="11430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02" name="Line 86"/>
              <p:cNvSpPr>
                <a:spLocks noChangeShapeType="1"/>
              </p:cNvSpPr>
              <p:nvPr/>
            </p:nvSpPr>
            <p:spPr bwMode="auto">
              <a:xfrm>
                <a:off x="2888234" y="1774858"/>
                <a:ext cx="0" cy="11430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03" name="Line 87"/>
              <p:cNvSpPr>
                <a:spLocks noChangeShapeType="1"/>
              </p:cNvSpPr>
              <p:nvPr/>
            </p:nvSpPr>
            <p:spPr bwMode="auto">
              <a:xfrm>
                <a:off x="3604196" y="1774858"/>
                <a:ext cx="0" cy="11430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04" name="Line 88"/>
              <p:cNvSpPr>
                <a:spLocks noChangeShapeType="1"/>
              </p:cNvSpPr>
              <p:nvPr/>
            </p:nvSpPr>
            <p:spPr bwMode="auto">
              <a:xfrm>
                <a:off x="4318571" y="1774858"/>
                <a:ext cx="0" cy="11430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05" name="Line 89"/>
              <p:cNvSpPr>
                <a:spLocks noChangeShapeType="1"/>
              </p:cNvSpPr>
              <p:nvPr/>
            </p:nvSpPr>
            <p:spPr bwMode="auto">
              <a:xfrm>
                <a:off x="5034534" y="1774858"/>
                <a:ext cx="0" cy="11430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06" name="Line 90"/>
              <p:cNvSpPr>
                <a:spLocks noChangeShapeType="1"/>
              </p:cNvSpPr>
              <p:nvPr/>
            </p:nvSpPr>
            <p:spPr bwMode="auto">
              <a:xfrm>
                <a:off x="5750496" y="1774858"/>
                <a:ext cx="0" cy="11430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07" name="Line 91"/>
              <p:cNvSpPr>
                <a:spLocks noChangeShapeType="1"/>
              </p:cNvSpPr>
              <p:nvPr/>
            </p:nvSpPr>
            <p:spPr bwMode="auto">
              <a:xfrm flipV="1">
                <a:off x="2888234" y="1774858"/>
                <a:ext cx="0" cy="1654175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08" name="Line 92"/>
              <p:cNvSpPr>
                <a:spLocks noChangeShapeType="1"/>
              </p:cNvSpPr>
              <p:nvPr/>
            </p:nvSpPr>
            <p:spPr bwMode="auto">
              <a:xfrm flipV="1">
                <a:off x="5750496" y="1774858"/>
                <a:ext cx="0" cy="1654175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09" name="Line 93"/>
              <p:cNvSpPr>
                <a:spLocks noChangeShapeType="1"/>
              </p:cNvSpPr>
              <p:nvPr/>
            </p:nvSpPr>
            <p:spPr bwMode="auto">
              <a:xfrm>
                <a:off x="2888234" y="3429033"/>
                <a:ext cx="114300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10" name="Line 94"/>
              <p:cNvSpPr>
                <a:spLocks noChangeShapeType="1"/>
              </p:cNvSpPr>
              <p:nvPr/>
            </p:nvSpPr>
            <p:spPr bwMode="auto">
              <a:xfrm>
                <a:off x="2888234" y="3014696"/>
                <a:ext cx="114300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11" name="Line 95"/>
              <p:cNvSpPr>
                <a:spLocks noChangeShapeType="1"/>
              </p:cNvSpPr>
              <p:nvPr/>
            </p:nvSpPr>
            <p:spPr bwMode="auto">
              <a:xfrm>
                <a:off x="2888234" y="2601946"/>
                <a:ext cx="114300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12" name="Line 96"/>
              <p:cNvSpPr>
                <a:spLocks noChangeShapeType="1"/>
              </p:cNvSpPr>
              <p:nvPr/>
            </p:nvSpPr>
            <p:spPr bwMode="auto">
              <a:xfrm>
                <a:off x="2888234" y="2187608"/>
                <a:ext cx="114300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13" name="Line 97"/>
              <p:cNvSpPr>
                <a:spLocks noChangeShapeType="1"/>
              </p:cNvSpPr>
              <p:nvPr/>
            </p:nvSpPr>
            <p:spPr bwMode="auto">
              <a:xfrm>
                <a:off x="2888234" y="1774858"/>
                <a:ext cx="114300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14" name="Line 98"/>
              <p:cNvSpPr>
                <a:spLocks noChangeShapeType="1"/>
              </p:cNvSpPr>
              <p:nvPr/>
            </p:nvSpPr>
            <p:spPr bwMode="auto">
              <a:xfrm flipH="1">
                <a:off x="5636196" y="3429033"/>
                <a:ext cx="114300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15" name="Line 99"/>
              <p:cNvSpPr>
                <a:spLocks noChangeShapeType="1"/>
              </p:cNvSpPr>
              <p:nvPr/>
            </p:nvSpPr>
            <p:spPr bwMode="auto">
              <a:xfrm flipH="1">
                <a:off x="5636196" y="3014696"/>
                <a:ext cx="114300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16" name="Line 100"/>
              <p:cNvSpPr>
                <a:spLocks noChangeShapeType="1"/>
              </p:cNvSpPr>
              <p:nvPr/>
            </p:nvSpPr>
            <p:spPr bwMode="auto">
              <a:xfrm flipH="1">
                <a:off x="5636196" y="2601946"/>
                <a:ext cx="114300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17" name="Line 101"/>
              <p:cNvSpPr>
                <a:spLocks noChangeShapeType="1"/>
              </p:cNvSpPr>
              <p:nvPr/>
            </p:nvSpPr>
            <p:spPr bwMode="auto">
              <a:xfrm flipH="1">
                <a:off x="5636196" y="2187608"/>
                <a:ext cx="114300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18" name="Line 102"/>
              <p:cNvSpPr>
                <a:spLocks noChangeShapeType="1"/>
              </p:cNvSpPr>
              <p:nvPr/>
            </p:nvSpPr>
            <p:spPr bwMode="auto">
              <a:xfrm flipH="1">
                <a:off x="5636196" y="1774858"/>
                <a:ext cx="114300" cy="0"/>
              </a:xfrm>
              <a:prstGeom prst="line">
                <a:avLst/>
              </a:prstGeom>
              <a:noFill/>
              <a:ln w="7938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19" name="Rectangle 103"/>
              <p:cNvSpPr>
                <a:spLocks noChangeArrowheads="1"/>
              </p:cNvSpPr>
              <p:nvPr/>
            </p:nvSpPr>
            <p:spPr bwMode="auto">
              <a:xfrm>
                <a:off x="2722838" y="3329949"/>
                <a:ext cx="11381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0" name="Rectangle 104"/>
              <p:cNvSpPr>
                <a:spLocks noChangeArrowheads="1"/>
              </p:cNvSpPr>
              <p:nvPr/>
            </p:nvSpPr>
            <p:spPr bwMode="auto">
              <a:xfrm>
                <a:off x="2599013" y="2917199"/>
                <a:ext cx="28533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itchFamily="34" charset="0"/>
                    <a:cs typeface="Arial" pitchFamily="34" charset="0"/>
                  </a:rPr>
                  <a:t>0.2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1" name="Rectangle 105"/>
              <p:cNvSpPr>
                <a:spLocks noChangeArrowheads="1"/>
              </p:cNvSpPr>
              <p:nvPr/>
            </p:nvSpPr>
            <p:spPr bwMode="auto">
              <a:xfrm>
                <a:off x="2599013" y="2502861"/>
                <a:ext cx="28533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itchFamily="34" charset="0"/>
                    <a:cs typeface="Arial" pitchFamily="34" charset="0"/>
                  </a:rPr>
                  <a:t>0.4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2" name="Rectangle 106"/>
              <p:cNvSpPr>
                <a:spLocks noChangeArrowheads="1"/>
              </p:cNvSpPr>
              <p:nvPr/>
            </p:nvSpPr>
            <p:spPr bwMode="auto">
              <a:xfrm>
                <a:off x="2599013" y="2090111"/>
                <a:ext cx="28533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itchFamily="34" charset="0"/>
                    <a:cs typeface="Arial" pitchFamily="34" charset="0"/>
                  </a:rPr>
                  <a:t>0.6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3" name="Rectangle 107"/>
              <p:cNvSpPr>
                <a:spLocks noChangeArrowheads="1"/>
              </p:cNvSpPr>
              <p:nvPr/>
            </p:nvSpPr>
            <p:spPr bwMode="auto">
              <a:xfrm>
                <a:off x="2599013" y="1675774"/>
                <a:ext cx="28533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itchFamily="34" charset="0"/>
                    <a:cs typeface="Arial" pitchFamily="34" charset="0"/>
                  </a:rPr>
                  <a:t>0.8</a:t>
                </a:r>
                <a:endPara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4" name="Rectangle 108"/>
              <p:cNvSpPr>
                <a:spLocks noChangeArrowheads="1"/>
              </p:cNvSpPr>
              <p:nvPr/>
            </p:nvSpPr>
            <p:spPr bwMode="auto">
              <a:xfrm rot="16200000">
                <a:off x="1745055" y="2312035"/>
                <a:ext cx="1432809" cy="161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itchFamily="34" charset="0"/>
                    <a:cs typeface="Arial" pitchFamily="34" charset="0"/>
                  </a:rPr>
                  <a:t>TOP9 CBET gain</a:t>
                </a:r>
                <a:endPara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8" name="Rectangle 122"/>
              <p:cNvSpPr>
                <a:spLocks noChangeArrowheads="1"/>
              </p:cNvSpPr>
              <p:nvPr/>
            </p:nvSpPr>
            <p:spPr bwMode="auto">
              <a:xfrm>
                <a:off x="3557376" y="1528660"/>
                <a:ext cx="2040484" cy="1960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Pump plus three heaters</a:t>
                </a:r>
                <a:endPara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9" name="Freeform 123"/>
              <p:cNvSpPr>
                <a:spLocks noEditPoints="1"/>
              </p:cNvSpPr>
              <p:nvPr/>
            </p:nvSpPr>
            <p:spPr bwMode="auto">
              <a:xfrm>
                <a:off x="2886646" y="1954246"/>
                <a:ext cx="2865438" cy="1485900"/>
              </a:xfrm>
              <a:custGeom>
                <a:avLst/>
                <a:gdLst>
                  <a:gd name="T0" fmla="*/ 167 w 1805"/>
                  <a:gd name="T1" fmla="*/ 895 h 936"/>
                  <a:gd name="T2" fmla="*/ 109 w 1805"/>
                  <a:gd name="T3" fmla="*/ 895 h 936"/>
                  <a:gd name="T4" fmla="*/ 228 w 1805"/>
                  <a:gd name="T5" fmla="*/ 880 h 936"/>
                  <a:gd name="T6" fmla="*/ 225 w 1805"/>
                  <a:gd name="T7" fmla="*/ 866 h 936"/>
                  <a:gd name="T8" fmla="*/ 332 w 1805"/>
                  <a:gd name="T9" fmla="*/ 855 h 936"/>
                  <a:gd name="T10" fmla="*/ 386 w 1805"/>
                  <a:gd name="T11" fmla="*/ 837 h 936"/>
                  <a:gd name="T12" fmla="*/ 339 w 1805"/>
                  <a:gd name="T13" fmla="*/ 846 h 936"/>
                  <a:gd name="T14" fmla="*/ 332 w 1805"/>
                  <a:gd name="T15" fmla="*/ 855 h 936"/>
                  <a:gd name="T16" fmla="*/ 457 w 1805"/>
                  <a:gd name="T17" fmla="*/ 810 h 936"/>
                  <a:gd name="T18" fmla="*/ 447 w 1805"/>
                  <a:gd name="T19" fmla="*/ 800 h 936"/>
                  <a:gd name="T20" fmla="*/ 434 w 1805"/>
                  <a:gd name="T21" fmla="*/ 804 h 936"/>
                  <a:gd name="T22" fmla="*/ 563 w 1805"/>
                  <a:gd name="T23" fmla="*/ 700 h 936"/>
                  <a:gd name="T24" fmla="*/ 523 w 1805"/>
                  <a:gd name="T25" fmla="*/ 741 h 936"/>
                  <a:gd name="T26" fmla="*/ 604 w 1805"/>
                  <a:gd name="T27" fmla="*/ 593 h 936"/>
                  <a:gd name="T28" fmla="*/ 641 w 1805"/>
                  <a:gd name="T29" fmla="*/ 549 h 936"/>
                  <a:gd name="T30" fmla="*/ 628 w 1805"/>
                  <a:gd name="T31" fmla="*/ 543 h 936"/>
                  <a:gd name="T32" fmla="*/ 712 w 1805"/>
                  <a:gd name="T33" fmla="*/ 395 h 936"/>
                  <a:gd name="T34" fmla="*/ 690 w 1805"/>
                  <a:gd name="T35" fmla="*/ 447 h 936"/>
                  <a:gd name="T36" fmla="*/ 743 w 1805"/>
                  <a:gd name="T37" fmla="*/ 286 h 936"/>
                  <a:gd name="T38" fmla="*/ 778 w 1805"/>
                  <a:gd name="T39" fmla="*/ 240 h 936"/>
                  <a:gd name="T40" fmla="*/ 796 w 1805"/>
                  <a:gd name="T41" fmla="*/ 199 h 936"/>
                  <a:gd name="T42" fmla="*/ 784 w 1805"/>
                  <a:gd name="T43" fmla="*/ 191 h 936"/>
                  <a:gd name="T44" fmla="*/ 778 w 1805"/>
                  <a:gd name="T45" fmla="*/ 240 h 936"/>
                  <a:gd name="T46" fmla="*/ 852 w 1805"/>
                  <a:gd name="T47" fmla="*/ 88 h 936"/>
                  <a:gd name="T48" fmla="*/ 895 w 1805"/>
                  <a:gd name="T49" fmla="*/ 49 h 936"/>
                  <a:gd name="T50" fmla="*/ 904 w 1805"/>
                  <a:gd name="T51" fmla="*/ 32 h 936"/>
                  <a:gd name="T52" fmla="*/ 901 w 1805"/>
                  <a:gd name="T53" fmla="*/ 18 h 936"/>
                  <a:gd name="T54" fmla="*/ 895 w 1805"/>
                  <a:gd name="T55" fmla="*/ 49 h 936"/>
                  <a:gd name="T56" fmla="*/ 1015 w 1805"/>
                  <a:gd name="T57" fmla="*/ 7 h 936"/>
                  <a:gd name="T58" fmla="*/ 1043 w 1805"/>
                  <a:gd name="T59" fmla="*/ 22 h 936"/>
                  <a:gd name="T60" fmla="*/ 989 w 1805"/>
                  <a:gd name="T61" fmla="*/ 4 h 936"/>
                  <a:gd name="T62" fmla="*/ 1117 w 1805"/>
                  <a:gd name="T63" fmla="*/ 108 h 936"/>
                  <a:gd name="T64" fmla="*/ 1075 w 1805"/>
                  <a:gd name="T65" fmla="*/ 71 h 936"/>
                  <a:gd name="T66" fmla="*/ 1197 w 1805"/>
                  <a:gd name="T67" fmla="*/ 187 h 936"/>
                  <a:gd name="T68" fmla="*/ 1220 w 1805"/>
                  <a:gd name="T69" fmla="*/ 240 h 936"/>
                  <a:gd name="T70" fmla="*/ 1266 w 1805"/>
                  <a:gd name="T71" fmla="*/ 276 h 936"/>
                  <a:gd name="T72" fmla="*/ 1220 w 1805"/>
                  <a:gd name="T73" fmla="*/ 240 h 936"/>
                  <a:gd name="T74" fmla="*/ 1337 w 1805"/>
                  <a:gd name="T75" fmla="*/ 363 h 936"/>
                  <a:gd name="T76" fmla="*/ 1364 w 1805"/>
                  <a:gd name="T77" fmla="*/ 415 h 936"/>
                  <a:gd name="T78" fmla="*/ 1374 w 1805"/>
                  <a:gd name="T79" fmla="*/ 404 h 936"/>
                  <a:gd name="T80" fmla="*/ 1461 w 1805"/>
                  <a:gd name="T81" fmla="*/ 506 h 936"/>
                  <a:gd name="T82" fmla="*/ 1500 w 1805"/>
                  <a:gd name="T83" fmla="*/ 514 h 936"/>
                  <a:gd name="T84" fmla="*/ 1470 w 1805"/>
                  <a:gd name="T85" fmla="*/ 496 h 936"/>
                  <a:gd name="T86" fmla="*/ 1540 w 1805"/>
                  <a:gd name="T87" fmla="*/ 557 h 936"/>
                  <a:gd name="T88" fmla="*/ 1590 w 1805"/>
                  <a:gd name="T89" fmla="*/ 585 h 936"/>
                  <a:gd name="T90" fmla="*/ 1578 w 1805"/>
                  <a:gd name="T91" fmla="*/ 573 h 936"/>
                  <a:gd name="T92" fmla="*/ 1540 w 1805"/>
                  <a:gd name="T93" fmla="*/ 557 h 936"/>
                  <a:gd name="T94" fmla="*/ 1690 w 1805"/>
                  <a:gd name="T95" fmla="*/ 623 h 936"/>
                  <a:gd name="T96" fmla="*/ 1693 w 1805"/>
                  <a:gd name="T97" fmla="*/ 609 h 936"/>
                  <a:gd name="T98" fmla="*/ 1648 w 1805"/>
                  <a:gd name="T99" fmla="*/ 592 h 936"/>
                  <a:gd name="T100" fmla="*/ 1802 w 1805"/>
                  <a:gd name="T101" fmla="*/ 645 h 936"/>
                  <a:gd name="T102" fmla="*/ 1752 w 1805"/>
                  <a:gd name="T103" fmla="*/ 635 h 936"/>
                  <a:gd name="T104" fmla="*/ 55 w 1805"/>
                  <a:gd name="T105" fmla="*/ 909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05" h="936">
                    <a:moveTo>
                      <a:pt x="113" y="908"/>
                    </a:moveTo>
                    <a:lnTo>
                      <a:pt x="115" y="907"/>
                    </a:lnTo>
                    <a:lnTo>
                      <a:pt x="167" y="895"/>
                    </a:lnTo>
                    <a:lnTo>
                      <a:pt x="164" y="881"/>
                    </a:lnTo>
                    <a:lnTo>
                      <a:pt x="112" y="894"/>
                    </a:lnTo>
                    <a:lnTo>
                      <a:pt x="109" y="895"/>
                    </a:lnTo>
                    <a:lnTo>
                      <a:pt x="113" y="908"/>
                    </a:lnTo>
                    <a:close/>
                    <a:moveTo>
                      <a:pt x="222" y="881"/>
                    </a:moveTo>
                    <a:lnTo>
                      <a:pt x="228" y="880"/>
                    </a:lnTo>
                    <a:lnTo>
                      <a:pt x="277" y="868"/>
                    </a:lnTo>
                    <a:lnTo>
                      <a:pt x="273" y="855"/>
                    </a:lnTo>
                    <a:lnTo>
                      <a:pt x="225" y="866"/>
                    </a:lnTo>
                    <a:lnTo>
                      <a:pt x="219" y="868"/>
                    </a:lnTo>
                    <a:lnTo>
                      <a:pt x="222" y="881"/>
                    </a:lnTo>
                    <a:close/>
                    <a:moveTo>
                      <a:pt x="332" y="855"/>
                    </a:moveTo>
                    <a:lnTo>
                      <a:pt x="341" y="853"/>
                    </a:lnTo>
                    <a:lnTo>
                      <a:pt x="342" y="852"/>
                    </a:lnTo>
                    <a:lnTo>
                      <a:pt x="386" y="837"/>
                    </a:lnTo>
                    <a:lnTo>
                      <a:pt x="381" y="823"/>
                    </a:lnTo>
                    <a:lnTo>
                      <a:pt x="337" y="839"/>
                    </a:lnTo>
                    <a:lnTo>
                      <a:pt x="339" y="846"/>
                    </a:lnTo>
                    <a:lnTo>
                      <a:pt x="338" y="839"/>
                    </a:lnTo>
                    <a:lnTo>
                      <a:pt x="328" y="841"/>
                    </a:lnTo>
                    <a:lnTo>
                      <a:pt x="332" y="855"/>
                    </a:lnTo>
                    <a:close/>
                    <a:moveTo>
                      <a:pt x="438" y="817"/>
                    </a:moveTo>
                    <a:lnTo>
                      <a:pt x="454" y="811"/>
                    </a:lnTo>
                    <a:lnTo>
                      <a:pt x="457" y="810"/>
                    </a:lnTo>
                    <a:lnTo>
                      <a:pt x="484" y="782"/>
                    </a:lnTo>
                    <a:lnTo>
                      <a:pt x="474" y="772"/>
                    </a:lnTo>
                    <a:lnTo>
                      <a:pt x="447" y="800"/>
                    </a:lnTo>
                    <a:lnTo>
                      <a:pt x="452" y="805"/>
                    </a:lnTo>
                    <a:lnTo>
                      <a:pt x="449" y="798"/>
                    </a:lnTo>
                    <a:lnTo>
                      <a:pt x="434" y="804"/>
                    </a:lnTo>
                    <a:lnTo>
                      <a:pt x="438" y="817"/>
                    </a:lnTo>
                    <a:close/>
                    <a:moveTo>
                      <a:pt x="523" y="741"/>
                    </a:moveTo>
                    <a:lnTo>
                      <a:pt x="563" y="700"/>
                    </a:lnTo>
                    <a:lnTo>
                      <a:pt x="552" y="690"/>
                    </a:lnTo>
                    <a:lnTo>
                      <a:pt x="513" y="731"/>
                    </a:lnTo>
                    <a:lnTo>
                      <a:pt x="523" y="741"/>
                    </a:lnTo>
                    <a:close/>
                    <a:moveTo>
                      <a:pt x="591" y="650"/>
                    </a:moveTo>
                    <a:lnTo>
                      <a:pt x="616" y="599"/>
                    </a:lnTo>
                    <a:lnTo>
                      <a:pt x="604" y="593"/>
                    </a:lnTo>
                    <a:lnTo>
                      <a:pt x="578" y="644"/>
                    </a:lnTo>
                    <a:lnTo>
                      <a:pt x="591" y="650"/>
                    </a:lnTo>
                    <a:close/>
                    <a:moveTo>
                      <a:pt x="641" y="549"/>
                    </a:moveTo>
                    <a:lnTo>
                      <a:pt x="666" y="499"/>
                    </a:lnTo>
                    <a:lnTo>
                      <a:pt x="653" y="492"/>
                    </a:lnTo>
                    <a:lnTo>
                      <a:pt x="628" y="543"/>
                    </a:lnTo>
                    <a:lnTo>
                      <a:pt x="641" y="549"/>
                    </a:lnTo>
                    <a:close/>
                    <a:moveTo>
                      <a:pt x="690" y="447"/>
                    </a:moveTo>
                    <a:lnTo>
                      <a:pt x="712" y="395"/>
                    </a:lnTo>
                    <a:lnTo>
                      <a:pt x="699" y="390"/>
                    </a:lnTo>
                    <a:lnTo>
                      <a:pt x="677" y="442"/>
                    </a:lnTo>
                    <a:lnTo>
                      <a:pt x="690" y="447"/>
                    </a:lnTo>
                    <a:close/>
                    <a:moveTo>
                      <a:pt x="734" y="343"/>
                    </a:moveTo>
                    <a:lnTo>
                      <a:pt x="756" y="292"/>
                    </a:lnTo>
                    <a:lnTo>
                      <a:pt x="743" y="286"/>
                    </a:lnTo>
                    <a:lnTo>
                      <a:pt x="721" y="338"/>
                    </a:lnTo>
                    <a:lnTo>
                      <a:pt x="734" y="343"/>
                    </a:lnTo>
                    <a:close/>
                    <a:moveTo>
                      <a:pt x="778" y="240"/>
                    </a:moveTo>
                    <a:lnTo>
                      <a:pt x="796" y="198"/>
                    </a:lnTo>
                    <a:lnTo>
                      <a:pt x="790" y="195"/>
                    </a:lnTo>
                    <a:lnTo>
                      <a:pt x="796" y="199"/>
                    </a:lnTo>
                    <a:lnTo>
                      <a:pt x="802" y="190"/>
                    </a:lnTo>
                    <a:lnTo>
                      <a:pt x="790" y="182"/>
                    </a:lnTo>
                    <a:lnTo>
                      <a:pt x="784" y="191"/>
                    </a:lnTo>
                    <a:lnTo>
                      <a:pt x="783" y="192"/>
                    </a:lnTo>
                    <a:lnTo>
                      <a:pt x="765" y="234"/>
                    </a:lnTo>
                    <a:lnTo>
                      <a:pt x="778" y="240"/>
                    </a:lnTo>
                    <a:close/>
                    <a:moveTo>
                      <a:pt x="833" y="143"/>
                    </a:moveTo>
                    <a:lnTo>
                      <a:pt x="864" y="96"/>
                    </a:lnTo>
                    <a:lnTo>
                      <a:pt x="852" y="88"/>
                    </a:lnTo>
                    <a:lnTo>
                      <a:pt x="821" y="135"/>
                    </a:lnTo>
                    <a:lnTo>
                      <a:pt x="833" y="143"/>
                    </a:lnTo>
                    <a:close/>
                    <a:moveTo>
                      <a:pt x="895" y="49"/>
                    </a:moveTo>
                    <a:lnTo>
                      <a:pt x="908" y="29"/>
                    </a:lnTo>
                    <a:lnTo>
                      <a:pt x="902" y="25"/>
                    </a:lnTo>
                    <a:lnTo>
                      <a:pt x="904" y="32"/>
                    </a:lnTo>
                    <a:lnTo>
                      <a:pt x="935" y="27"/>
                    </a:lnTo>
                    <a:lnTo>
                      <a:pt x="933" y="13"/>
                    </a:lnTo>
                    <a:lnTo>
                      <a:pt x="901" y="18"/>
                    </a:lnTo>
                    <a:lnTo>
                      <a:pt x="897" y="21"/>
                    </a:lnTo>
                    <a:lnTo>
                      <a:pt x="883" y="41"/>
                    </a:lnTo>
                    <a:lnTo>
                      <a:pt x="895" y="49"/>
                    </a:lnTo>
                    <a:close/>
                    <a:moveTo>
                      <a:pt x="991" y="18"/>
                    </a:moveTo>
                    <a:lnTo>
                      <a:pt x="1016" y="14"/>
                    </a:lnTo>
                    <a:lnTo>
                      <a:pt x="1015" y="7"/>
                    </a:lnTo>
                    <a:lnTo>
                      <a:pt x="1011" y="13"/>
                    </a:lnTo>
                    <a:lnTo>
                      <a:pt x="1033" y="33"/>
                    </a:lnTo>
                    <a:lnTo>
                      <a:pt x="1043" y="22"/>
                    </a:lnTo>
                    <a:lnTo>
                      <a:pt x="1020" y="2"/>
                    </a:lnTo>
                    <a:lnTo>
                      <a:pt x="1014" y="0"/>
                    </a:lnTo>
                    <a:lnTo>
                      <a:pt x="989" y="4"/>
                    </a:lnTo>
                    <a:lnTo>
                      <a:pt x="991" y="18"/>
                    </a:lnTo>
                    <a:close/>
                    <a:moveTo>
                      <a:pt x="1075" y="71"/>
                    </a:moveTo>
                    <a:lnTo>
                      <a:pt x="1117" y="108"/>
                    </a:lnTo>
                    <a:lnTo>
                      <a:pt x="1127" y="98"/>
                    </a:lnTo>
                    <a:lnTo>
                      <a:pt x="1084" y="60"/>
                    </a:lnTo>
                    <a:lnTo>
                      <a:pt x="1075" y="71"/>
                    </a:lnTo>
                    <a:close/>
                    <a:moveTo>
                      <a:pt x="1152" y="151"/>
                    </a:moveTo>
                    <a:lnTo>
                      <a:pt x="1186" y="196"/>
                    </a:lnTo>
                    <a:lnTo>
                      <a:pt x="1197" y="187"/>
                    </a:lnTo>
                    <a:lnTo>
                      <a:pt x="1163" y="143"/>
                    </a:lnTo>
                    <a:lnTo>
                      <a:pt x="1152" y="151"/>
                    </a:lnTo>
                    <a:close/>
                    <a:moveTo>
                      <a:pt x="1220" y="240"/>
                    </a:moveTo>
                    <a:lnTo>
                      <a:pt x="1235" y="260"/>
                    </a:lnTo>
                    <a:lnTo>
                      <a:pt x="1255" y="285"/>
                    </a:lnTo>
                    <a:lnTo>
                      <a:pt x="1266" y="276"/>
                    </a:lnTo>
                    <a:lnTo>
                      <a:pt x="1246" y="251"/>
                    </a:lnTo>
                    <a:lnTo>
                      <a:pt x="1231" y="232"/>
                    </a:lnTo>
                    <a:lnTo>
                      <a:pt x="1220" y="240"/>
                    </a:lnTo>
                    <a:close/>
                    <a:moveTo>
                      <a:pt x="1291" y="328"/>
                    </a:moveTo>
                    <a:lnTo>
                      <a:pt x="1326" y="372"/>
                    </a:lnTo>
                    <a:lnTo>
                      <a:pt x="1337" y="363"/>
                    </a:lnTo>
                    <a:lnTo>
                      <a:pt x="1302" y="319"/>
                    </a:lnTo>
                    <a:lnTo>
                      <a:pt x="1291" y="328"/>
                    </a:lnTo>
                    <a:close/>
                    <a:moveTo>
                      <a:pt x="1364" y="415"/>
                    </a:moveTo>
                    <a:lnTo>
                      <a:pt x="1405" y="453"/>
                    </a:lnTo>
                    <a:lnTo>
                      <a:pt x="1415" y="443"/>
                    </a:lnTo>
                    <a:lnTo>
                      <a:pt x="1374" y="404"/>
                    </a:lnTo>
                    <a:lnTo>
                      <a:pt x="1364" y="415"/>
                    </a:lnTo>
                    <a:close/>
                    <a:moveTo>
                      <a:pt x="1446" y="492"/>
                    </a:moveTo>
                    <a:lnTo>
                      <a:pt x="1461" y="506"/>
                    </a:lnTo>
                    <a:lnTo>
                      <a:pt x="1462" y="507"/>
                    </a:lnTo>
                    <a:lnTo>
                      <a:pt x="1492" y="526"/>
                    </a:lnTo>
                    <a:lnTo>
                      <a:pt x="1500" y="514"/>
                    </a:lnTo>
                    <a:lnTo>
                      <a:pt x="1470" y="495"/>
                    </a:lnTo>
                    <a:lnTo>
                      <a:pt x="1466" y="501"/>
                    </a:lnTo>
                    <a:lnTo>
                      <a:pt x="1470" y="496"/>
                    </a:lnTo>
                    <a:lnTo>
                      <a:pt x="1456" y="482"/>
                    </a:lnTo>
                    <a:lnTo>
                      <a:pt x="1446" y="492"/>
                    </a:lnTo>
                    <a:close/>
                    <a:moveTo>
                      <a:pt x="1540" y="557"/>
                    </a:moveTo>
                    <a:lnTo>
                      <a:pt x="1575" y="579"/>
                    </a:lnTo>
                    <a:lnTo>
                      <a:pt x="1576" y="580"/>
                    </a:lnTo>
                    <a:lnTo>
                      <a:pt x="1590" y="585"/>
                    </a:lnTo>
                    <a:lnTo>
                      <a:pt x="1595" y="572"/>
                    </a:lnTo>
                    <a:lnTo>
                      <a:pt x="1581" y="566"/>
                    </a:lnTo>
                    <a:lnTo>
                      <a:pt x="1578" y="573"/>
                    </a:lnTo>
                    <a:lnTo>
                      <a:pt x="1582" y="567"/>
                    </a:lnTo>
                    <a:lnTo>
                      <a:pt x="1547" y="545"/>
                    </a:lnTo>
                    <a:lnTo>
                      <a:pt x="1540" y="557"/>
                    </a:lnTo>
                    <a:close/>
                    <a:moveTo>
                      <a:pt x="1642" y="605"/>
                    </a:moveTo>
                    <a:lnTo>
                      <a:pt x="1689" y="623"/>
                    </a:lnTo>
                    <a:lnTo>
                      <a:pt x="1690" y="623"/>
                    </a:lnTo>
                    <a:lnTo>
                      <a:pt x="1697" y="624"/>
                    </a:lnTo>
                    <a:lnTo>
                      <a:pt x="1699" y="611"/>
                    </a:lnTo>
                    <a:lnTo>
                      <a:pt x="1693" y="609"/>
                    </a:lnTo>
                    <a:lnTo>
                      <a:pt x="1691" y="616"/>
                    </a:lnTo>
                    <a:lnTo>
                      <a:pt x="1694" y="609"/>
                    </a:lnTo>
                    <a:lnTo>
                      <a:pt x="1648" y="592"/>
                    </a:lnTo>
                    <a:lnTo>
                      <a:pt x="1642" y="605"/>
                    </a:lnTo>
                    <a:close/>
                    <a:moveTo>
                      <a:pt x="1752" y="635"/>
                    </a:moveTo>
                    <a:lnTo>
                      <a:pt x="1802" y="645"/>
                    </a:lnTo>
                    <a:lnTo>
                      <a:pt x="1805" y="631"/>
                    </a:lnTo>
                    <a:lnTo>
                      <a:pt x="1755" y="621"/>
                    </a:lnTo>
                    <a:lnTo>
                      <a:pt x="1752" y="635"/>
                    </a:lnTo>
                    <a:close/>
                    <a:moveTo>
                      <a:pt x="4" y="936"/>
                    </a:moveTo>
                    <a:lnTo>
                      <a:pt x="58" y="922"/>
                    </a:lnTo>
                    <a:lnTo>
                      <a:pt x="55" y="909"/>
                    </a:lnTo>
                    <a:lnTo>
                      <a:pt x="0" y="922"/>
                    </a:lnTo>
                    <a:lnTo>
                      <a:pt x="4" y="9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40" name="Freeform 124"/>
              <p:cNvSpPr>
                <a:spLocks/>
              </p:cNvSpPr>
              <p:nvPr/>
            </p:nvSpPr>
            <p:spPr bwMode="auto">
              <a:xfrm>
                <a:off x="2889821" y="2186021"/>
                <a:ext cx="2860675" cy="1243013"/>
              </a:xfrm>
              <a:custGeom>
                <a:avLst/>
                <a:gdLst>
                  <a:gd name="T0" fmla="*/ 0 w 1802"/>
                  <a:gd name="T1" fmla="*/ 783 h 783"/>
                  <a:gd name="T2" fmla="*/ 112 w 1802"/>
                  <a:gd name="T3" fmla="*/ 763 h 783"/>
                  <a:gd name="T4" fmla="*/ 224 w 1802"/>
                  <a:gd name="T5" fmla="*/ 743 h 783"/>
                  <a:gd name="T6" fmla="*/ 337 w 1802"/>
                  <a:gd name="T7" fmla="*/ 725 h 783"/>
                  <a:gd name="T8" fmla="*/ 450 w 1802"/>
                  <a:gd name="T9" fmla="*/ 700 h 783"/>
                  <a:gd name="T10" fmla="*/ 562 w 1802"/>
                  <a:gd name="T11" fmla="*/ 637 h 783"/>
                  <a:gd name="T12" fmla="*/ 675 w 1802"/>
                  <a:gd name="T13" fmla="*/ 502 h 783"/>
                  <a:gd name="T14" fmla="*/ 788 w 1802"/>
                  <a:gd name="T15" fmla="*/ 309 h 783"/>
                  <a:gd name="T16" fmla="*/ 900 w 1802"/>
                  <a:gd name="T17" fmla="*/ 125 h 783"/>
                  <a:gd name="T18" fmla="*/ 1013 w 1802"/>
                  <a:gd name="T19" fmla="*/ 13 h 783"/>
                  <a:gd name="T20" fmla="*/ 1126 w 1802"/>
                  <a:gd name="T21" fmla="*/ 0 h 783"/>
                  <a:gd name="T22" fmla="*/ 1238 w 1802"/>
                  <a:gd name="T23" fmla="*/ 71 h 783"/>
                  <a:gd name="T24" fmla="*/ 1351 w 1802"/>
                  <a:gd name="T25" fmla="*/ 190 h 783"/>
                  <a:gd name="T26" fmla="*/ 1464 w 1802"/>
                  <a:gd name="T27" fmla="*/ 316 h 783"/>
                  <a:gd name="T28" fmla="*/ 1576 w 1802"/>
                  <a:gd name="T29" fmla="*/ 420 h 783"/>
                  <a:gd name="T30" fmla="*/ 1689 w 1802"/>
                  <a:gd name="T31" fmla="*/ 493 h 783"/>
                  <a:gd name="T32" fmla="*/ 1802 w 1802"/>
                  <a:gd name="T33" fmla="*/ 538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02" h="783">
                    <a:moveTo>
                      <a:pt x="0" y="783"/>
                    </a:moveTo>
                    <a:lnTo>
                      <a:pt x="112" y="763"/>
                    </a:lnTo>
                    <a:lnTo>
                      <a:pt x="224" y="743"/>
                    </a:lnTo>
                    <a:lnTo>
                      <a:pt x="337" y="725"/>
                    </a:lnTo>
                    <a:lnTo>
                      <a:pt x="450" y="700"/>
                    </a:lnTo>
                    <a:lnTo>
                      <a:pt x="562" y="637"/>
                    </a:lnTo>
                    <a:lnTo>
                      <a:pt x="675" y="502"/>
                    </a:lnTo>
                    <a:lnTo>
                      <a:pt x="788" y="309"/>
                    </a:lnTo>
                    <a:lnTo>
                      <a:pt x="900" y="125"/>
                    </a:lnTo>
                    <a:lnTo>
                      <a:pt x="1013" y="13"/>
                    </a:lnTo>
                    <a:lnTo>
                      <a:pt x="1126" y="0"/>
                    </a:lnTo>
                    <a:lnTo>
                      <a:pt x="1238" y="71"/>
                    </a:lnTo>
                    <a:lnTo>
                      <a:pt x="1351" y="190"/>
                    </a:lnTo>
                    <a:lnTo>
                      <a:pt x="1464" y="316"/>
                    </a:lnTo>
                    <a:lnTo>
                      <a:pt x="1576" y="420"/>
                    </a:lnTo>
                    <a:lnTo>
                      <a:pt x="1689" y="493"/>
                    </a:lnTo>
                    <a:lnTo>
                      <a:pt x="1802" y="538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41" name="Line 125"/>
              <p:cNvSpPr>
                <a:spLocks noChangeShapeType="1"/>
              </p:cNvSpPr>
              <p:nvPr/>
            </p:nvSpPr>
            <p:spPr bwMode="auto">
              <a:xfrm flipV="1">
                <a:off x="3889946" y="3038508"/>
                <a:ext cx="0" cy="144463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42" name="Line 126"/>
              <p:cNvSpPr>
                <a:spLocks noChangeShapeType="1"/>
              </p:cNvSpPr>
              <p:nvPr/>
            </p:nvSpPr>
            <p:spPr bwMode="auto">
              <a:xfrm flipV="1">
                <a:off x="4318571" y="2366996"/>
                <a:ext cx="0" cy="165100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43" name="Line 127"/>
              <p:cNvSpPr>
                <a:spLocks noChangeShapeType="1"/>
              </p:cNvSpPr>
              <p:nvPr/>
            </p:nvSpPr>
            <p:spPr bwMode="auto">
              <a:xfrm flipV="1">
                <a:off x="4748784" y="2219358"/>
                <a:ext cx="0" cy="311150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44" name="Line 128"/>
              <p:cNvSpPr>
                <a:spLocks noChangeShapeType="1"/>
              </p:cNvSpPr>
              <p:nvPr/>
            </p:nvSpPr>
            <p:spPr bwMode="auto">
              <a:xfrm flipV="1">
                <a:off x="5177409" y="2620996"/>
                <a:ext cx="0" cy="165100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45" name="Line 129"/>
              <p:cNvSpPr>
                <a:spLocks noChangeShapeType="1"/>
              </p:cNvSpPr>
              <p:nvPr/>
            </p:nvSpPr>
            <p:spPr bwMode="auto">
              <a:xfrm>
                <a:off x="3877246" y="3182971"/>
                <a:ext cx="25400" cy="0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46" name="Line 130"/>
              <p:cNvSpPr>
                <a:spLocks noChangeShapeType="1"/>
              </p:cNvSpPr>
              <p:nvPr/>
            </p:nvSpPr>
            <p:spPr bwMode="auto">
              <a:xfrm>
                <a:off x="4305871" y="2532096"/>
                <a:ext cx="26988" cy="0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47" name="Line 131"/>
              <p:cNvSpPr>
                <a:spLocks noChangeShapeType="1"/>
              </p:cNvSpPr>
              <p:nvPr/>
            </p:nvSpPr>
            <p:spPr bwMode="auto">
              <a:xfrm>
                <a:off x="4736084" y="2530508"/>
                <a:ext cx="25400" cy="0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48" name="Line 132"/>
              <p:cNvSpPr>
                <a:spLocks noChangeShapeType="1"/>
              </p:cNvSpPr>
              <p:nvPr/>
            </p:nvSpPr>
            <p:spPr bwMode="auto">
              <a:xfrm>
                <a:off x="5164709" y="2786096"/>
                <a:ext cx="25400" cy="0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49" name="Line 133"/>
              <p:cNvSpPr>
                <a:spLocks noChangeShapeType="1"/>
              </p:cNvSpPr>
              <p:nvPr/>
            </p:nvSpPr>
            <p:spPr bwMode="auto">
              <a:xfrm>
                <a:off x="3877246" y="3038508"/>
                <a:ext cx="25400" cy="0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50" name="Line 134"/>
              <p:cNvSpPr>
                <a:spLocks noChangeShapeType="1"/>
              </p:cNvSpPr>
              <p:nvPr/>
            </p:nvSpPr>
            <p:spPr bwMode="auto">
              <a:xfrm>
                <a:off x="4305871" y="2366996"/>
                <a:ext cx="26988" cy="0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51" name="Line 135"/>
              <p:cNvSpPr>
                <a:spLocks noChangeShapeType="1"/>
              </p:cNvSpPr>
              <p:nvPr/>
            </p:nvSpPr>
            <p:spPr bwMode="auto">
              <a:xfrm>
                <a:off x="4736084" y="2219358"/>
                <a:ext cx="25400" cy="0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52" name="Line 136"/>
              <p:cNvSpPr>
                <a:spLocks noChangeShapeType="1"/>
              </p:cNvSpPr>
              <p:nvPr/>
            </p:nvSpPr>
            <p:spPr bwMode="auto">
              <a:xfrm>
                <a:off x="5164709" y="2620996"/>
                <a:ext cx="25400" cy="0"/>
              </a:xfrm>
              <a:prstGeom prst="line">
                <a:avLst/>
              </a:pr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53" name="Freeform 137"/>
              <p:cNvSpPr>
                <a:spLocks/>
              </p:cNvSpPr>
              <p:nvPr/>
            </p:nvSpPr>
            <p:spPr bwMode="auto">
              <a:xfrm>
                <a:off x="3837559" y="3094071"/>
                <a:ext cx="103188" cy="100013"/>
              </a:xfrm>
              <a:custGeom>
                <a:avLst/>
                <a:gdLst>
                  <a:gd name="T0" fmla="*/ 65 w 65"/>
                  <a:gd name="T1" fmla="*/ 31 h 63"/>
                  <a:gd name="T2" fmla="*/ 59 w 65"/>
                  <a:gd name="T3" fmla="*/ 13 h 63"/>
                  <a:gd name="T4" fmla="*/ 43 w 65"/>
                  <a:gd name="T5" fmla="*/ 0 h 63"/>
                  <a:gd name="T6" fmla="*/ 22 w 65"/>
                  <a:gd name="T7" fmla="*/ 0 h 63"/>
                  <a:gd name="T8" fmla="*/ 6 w 65"/>
                  <a:gd name="T9" fmla="*/ 13 h 63"/>
                  <a:gd name="T10" fmla="*/ 0 w 65"/>
                  <a:gd name="T11" fmla="*/ 31 h 63"/>
                  <a:gd name="T12" fmla="*/ 6 w 65"/>
                  <a:gd name="T13" fmla="*/ 51 h 63"/>
                  <a:gd name="T14" fmla="*/ 22 w 65"/>
                  <a:gd name="T15" fmla="*/ 63 h 63"/>
                  <a:gd name="T16" fmla="*/ 43 w 65"/>
                  <a:gd name="T17" fmla="*/ 63 h 63"/>
                  <a:gd name="T18" fmla="*/ 59 w 65"/>
                  <a:gd name="T19" fmla="*/ 51 h 63"/>
                  <a:gd name="T20" fmla="*/ 65 w 65"/>
                  <a:gd name="T21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63">
                    <a:moveTo>
                      <a:pt x="65" y="31"/>
                    </a:moveTo>
                    <a:lnTo>
                      <a:pt x="59" y="13"/>
                    </a:lnTo>
                    <a:lnTo>
                      <a:pt x="43" y="0"/>
                    </a:lnTo>
                    <a:lnTo>
                      <a:pt x="22" y="0"/>
                    </a:lnTo>
                    <a:lnTo>
                      <a:pt x="6" y="13"/>
                    </a:lnTo>
                    <a:lnTo>
                      <a:pt x="0" y="31"/>
                    </a:lnTo>
                    <a:lnTo>
                      <a:pt x="6" y="51"/>
                    </a:lnTo>
                    <a:lnTo>
                      <a:pt x="22" y="63"/>
                    </a:lnTo>
                    <a:lnTo>
                      <a:pt x="43" y="63"/>
                    </a:lnTo>
                    <a:lnTo>
                      <a:pt x="59" y="51"/>
                    </a:lnTo>
                    <a:lnTo>
                      <a:pt x="65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54" name="Freeform 138"/>
              <p:cNvSpPr>
                <a:spLocks/>
              </p:cNvSpPr>
              <p:nvPr/>
            </p:nvSpPr>
            <p:spPr bwMode="auto">
              <a:xfrm>
                <a:off x="3837559" y="3094071"/>
                <a:ext cx="103188" cy="100013"/>
              </a:xfrm>
              <a:custGeom>
                <a:avLst/>
                <a:gdLst>
                  <a:gd name="T0" fmla="*/ 65 w 65"/>
                  <a:gd name="T1" fmla="*/ 31 h 63"/>
                  <a:gd name="T2" fmla="*/ 59 w 65"/>
                  <a:gd name="T3" fmla="*/ 13 h 63"/>
                  <a:gd name="T4" fmla="*/ 43 w 65"/>
                  <a:gd name="T5" fmla="*/ 0 h 63"/>
                  <a:gd name="T6" fmla="*/ 22 w 65"/>
                  <a:gd name="T7" fmla="*/ 0 h 63"/>
                  <a:gd name="T8" fmla="*/ 6 w 65"/>
                  <a:gd name="T9" fmla="*/ 13 h 63"/>
                  <a:gd name="T10" fmla="*/ 0 w 65"/>
                  <a:gd name="T11" fmla="*/ 31 h 63"/>
                  <a:gd name="T12" fmla="*/ 6 w 65"/>
                  <a:gd name="T13" fmla="*/ 51 h 63"/>
                  <a:gd name="T14" fmla="*/ 22 w 65"/>
                  <a:gd name="T15" fmla="*/ 63 h 63"/>
                  <a:gd name="T16" fmla="*/ 43 w 65"/>
                  <a:gd name="T17" fmla="*/ 63 h 63"/>
                  <a:gd name="T18" fmla="*/ 59 w 65"/>
                  <a:gd name="T19" fmla="*/ 51 h 63"/>
                  <a:gd name="T20" fmla="*/ 65 w 65"/>
                  <a:gd name="T21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63">
                    <a:moveTo>
                      <a:pt x="65" y="31"/>
                    </a:moveTo>
                    <a:lnTo>
                      <a:pt x="59" y="13"/>
                    </a:lnTo>
                    <a:lnTo>
                      <a:pt x="43" y="0"/>
                    </a:lnTo>
                    <a:lnTo>
                      <a:pt x="22" y="0"/>
                    </a:lnTo>
                    <a:lnTo>
                      <a:pt x="6" y="13"/>
                    </a:lnTo>
                    <a:lnTo>
                      <a:pt x="0" y="31"/>
                    </a:lnTo>
                    <a:lnTo>
                      <a:pt x="6" y="51"/>
                    </a:lnTo>
                    <a:lnTo>
                      <a:pt x="22" y="63"/>
                    </a:lnTo>
                    <a:lnTo>
                      <a:pt x="43" y="63"/>
                    </a:lnTo>
                    <a:lnTo>
                      <a:pt x="59" y="51"/>
                    </a:lnTo>
                    <a:lnTo>
                      <a:pt x="65" y="31"/>
                    </a:lnTo>
                    <a:close/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55" name="Freeform 139"/>
              <p:cNvSpPr>
                <a:spLocks/>
              </p:cNvSpPr>
              <p:nvPr/>
            </p:nvSpPr>
            <p:spPr bwMode="auto">
              <a:xfrm>
                <a:off x="4272534" y="2401921"/>
                <a:ext cx="104775" cy="98425"/>
              </a:xfrm>
              <a:custGeom>
                <a:avLst/>
                <a:gdLst>
                  <a:gd name="T0" fmla="*/ 66 w 66"/>
                  <a:gd name="T1" fmla="*/ 31 h 62"/>
                  <a:gd name="T2" fmla="*/ 60 w 66"/>
                  <a:gd name="T3" fmla="*/ 12 h 62"/>
                  <a:gd name="T4" fmla="*/ 43 w 66"/>
                  <a:gd name="T5" fmla="*/ 0 h 62"/>
                  <a:gd name="T6" fmla="*/ 23 w 66"/>
                  <a:gd name="T7" fmla="*/ 0 h 62"/>
                  <a:gd name="T8" fmla="*/ 6 w 66"/>
                  <a:gd name="T9" fmla="*/ 12 h 62"/>
                  <a:gd name="T10" fmla="*/ 0 w 66"/>
                  <a:gd name="T11" fmla="*/ 31 h 62"/>
                  <a:gd name="T12" fmla="*/ 6 w 66"/>
                  <a:gd name="T13" fmla="*/ 50 h 62"/>
                  <a:gd name="T14" fmla="*/ 23 w 66"/>
                  <a:gd name="T15" fmla="*/ 62 h 62"/>
                  <a:gd name="T16" fmla="*/ 43 w 66"/>
                  <a:gd name="T17" fmla="*/ 62 h 62"/>
                  <a:gd name="T18" fmla="*/ 60 w 66"/>
                  <a:gd name="T19" fmla="*/ 50 h 62"/>
                  <a:gd name="T20" fmla="*/ 66 w 66"/>
                  <a:gd name="T21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62">
                    <a:moveTo>
                      <a:pt x="66" y="31"/>
                    </a:moveTo>
                    <a:lnTo>
                      <a:pt x="60" y="12"/>
                    </a:lnTo>
                    <a:lnTo>
                      <a:pt x="43" y="0"/>
                    </a:lnTo>
                    <a:lnTo>
                      <a:pt x="23" y="0"/>
                    </a:lnTo>
                    <a:lnTo>
                      <a:pt x="6" y="12"/>
                    </a:lnTo>
                    <a:lnTo>
                      <a:pt x="0" y="31"/>
                    </a:lnTo>
                    <a:lnTo>
                      <a:pt x="6" y="50"/>
                    </a:lnTo>
                    <a:lnTo>
                      <a:pt x="23" y="62"/>
                    </a:lnTo>
                    <a:lnTo>
                      <a:pt x="43" y="62"/>
                    </a:lnTo>
                    <a:lnTo>
                      <a:pt x="60" y="50"/>
                    </a:lnTo>
                    <a:lnTo>
                      <a:pt x="66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56" name="Freeform 140"/>
              <p:cNvSpPr>
                <a:spLocks/>
              </p:cNvSpPr>
              <p:nvPr/>
            </p:nvSpPr>
            <p:spPr bwMode="auto">
              <a:xfrm>
                <a:off x="4272534" y="2401921"/>
                <a:ext cx="104775" cy="98425"/>
              </a:xfrm>
              <a:custGeom>
                <a:avLst/>
                <a:gdLst>
                  <a:gd name="T0" fmla="*/ 66 w 66"/>
                  <a:gd name="T1" fmla="*/ 31 h 62"/>
                  <a:gd name="T2" fmla="*/ 60 w 66"/>
                  <a:gd name="T3" fmla="*/ 12 h 62"/>
                  <a:gd name="T4" fmla="*/ 43 w 66"/>
                  <a:gd name="T5" fmla="*/ 0 h 62"/>
                  <a:gd name="T6" fmla="*/ 23 w 66"/>
                  <a:gd name="T7" fmla="*/ 0 h 62"/>
                  <a:gd name="T8" fmla="*/ 6 w 66"/>
                  <a:gd name="T9" fmla="*/ 12 h 62"/>
                  <a:gd name="T10" fmla="*/ 0 w 66"/>
                  <a:gd name="T11" fmla="*/ 31 h 62"/>
                  <a:gd name="T12" fmla="*/ 6 w 66"/>
                  <a:gd name="T13" fmla="*/ 50 h 62"/>
                  <a:gd name="T14" fmla="*/ 23 w 66"/>
                  <a:gd name="T15" fmla="*/ 62 h 62"/>
                  <a:gd name="T16" fmla="*/ 43 w 66"/>
                  <a:gd name="T17" fmla="*/ 62 h 62"/>
                  <a:gd name="T18" fmla="*/ 60 w 66"/>
                  <a:gd name="T19" fmla="*/ 50 h 62"/>
                  <a:gd name="T20" fmla="*/ 66 w 66"/>
                  <a:gd name="T21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62">
                    <a:moveTo>
                      <a:pt x="66" y="31"/>
                    </a:moveTo>
                    <a:lnTo>
                      <a:pt x="60" y="12"/>
                    </a:lnTo>
                    <a:lnTo>
                      <a:pt x="43" y="0"/>
                    </a:lnTo>
                    <a:lnTo>
                      <a:pt x="23" y="0"/>
                    </a:lnTo>
                    <a:lnTo>
                      <a:pt x="6" y="12"/>
                    </a:lnTo>
                    <a:lnTo>
                      <a:pt x="0" y="31"/>
                    </a:lnTo>
                    <a:lnTo>
                      <a:pt x="6" y="50"/>
                    </a:lnTo>
                    <a:lnTo>
                      <a:pt x="23" y="62"/>
                    </a:lnTo>
                    <a:lnTo>
                      <a:pt x="43" y="62"/>
                    </a:lnTo>
                    <a:lnTo>
                      <a:pt x="60" y="50"/>
                    </a:lnTo>
                    <a:lnTo>
                      <a:pt x="66" y="31"/>
                    </a:lnTo>
                    <a:close/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57" name="Freeform 141"/>
              <p:cNvSpPr>
                <a:spLocks/>
              </p:cNvSpPr>
              <p:nvPr/>
            </p:nvSpPr>
            <p:spPr bwMode="auto">
              <a:xfrm>
                <a:off x="4697984" y="2413033"/>
                <a:ext cx="103188" cy="98425"/>
              </a:xfrm>
              <a:custGeom>
                <a:avLst/>
                <a:gdLst>
                  <a:gd name="T0" fmla="*/ 65 w 65"/>
                  <a:gd name="T1" fmla="*/ 31 h 62"/>
                  <a:gd name="T2" fmla="*/ 59 w 65"/>
                  <a:gd name="T3" fmla="*/ 12 h 62"/>
                  <a:gd name="T4" fmla="*/ 43 w 65"/>
                  <a:gd name="T5" fmla="*/ 0 h 62"/>
                  <a:gd name="T6" fmla="*/ 22 w 65"/>
                  <a:gd name="T7" fmla="*/ 0 h 62"/>
                  <a:gd name="T8" fmla="*/ 6 w 65"/>
                  <a:gd name="T9" fmla="*/ 12 h 62"/>
                  <a:gd name="T10" fmla="*/ 0 w 65"/>
                  <a:gd name="T11" fmla="*/ 31 h 62"/>
                  <a:gd name="T12" fmla="*/ 6 w 65"/>
                  <a:gd name="T13" fmla="*/ 50 h 62"/>
                  <a:gd name="T14" fmla="*/ 22 w 65"/>
                  <a:gd name="T15" fmla="*/ 62 h 62"/>
                  <a:gd name="T16" fmla="*/ 43 w 65"/>
                  <a:gd name="T17" fmla="*/ 62 h 62"/>
                  <a:gd name="T18" fmla="*/ 59 w 65"/>
                  <a:gd name="T19" fmla="*/ 50 h 62"/>
                  <a:gd name="T20" fmla="*/ 65 w 65"/>
                  <a:gd name="T21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62">
                    <a:moveTo>
                      <a:pt x="65" y="31"/>
                    </a:moveTo>
                    <a:lnTo>
                      <a:pt x="59" y="12"/>
                    </a:lnTo>
                    <a:lnTo>
                      <a:pt x="43" y="0"/>
                    </a:lnTo>
                    <a:lnTo>
                      <a:pt x="22" y="0"/>
                    </a:lnTo>
                    <a:lnTo>
                      <a:pt x="6" y="12"/>
                    </a:lnTo>
                    <a:lnTo>
                      <a:pt x="0" y="31"/>
                    </a:lnTo>
                    <a:lnTo>
                      <a:pt x="6" y="50"/>
                    </a:lnTo>
                    <a:lnTo>
                      <a:pt x="22" y="62"/>
                    </a:lnTo>
                    <a:lnTo>
                      <a:pt x="43" y="62"/>
                    </a:lnTo>
                    <a:lnTo>
                      <a:pt x="59" y="50"/>
                    </a:lnTo>
                    <a:lnTo>
                      <a:pt x="65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58" name="Freeform 142"/>
              <p:cNvSpPr>
                <a:spLocks/>
              </p:cNvSpPr>
              <p:nvPr/>
            </p:nvSpPr>
            <p:spPr bwMode="auto">
              <a:xfrm>
                <a:off x="4697984" y="2413033"/>
                <a:ext cx="103188" cy="98425"/>
              </a:xfrm>
              <a:custGeom>
                <a:avLst/>
                <a:gdLst>
                  <a:gd name="T0" fmla="*/ 65 w 65"/>
                  <a:gd name="T1" fmla="*/ 31 h 62"/>
                  <a:gd name="T2" fmla="*/ 59 w 65"/>
                  <a:gd name="T3" fmla="*/ 12 h 62"/>
                  <a:gd name="T4" fmla="*/ 43 w 65"/>
                  <a:gd name="T5" fmla="*/ 0 h 62"/>
                  <a:gd name="T6" fmla="*/ 22 w 65"/>
                  <a:gd name="T7" fmla="*/ 0 h 62"/>
                  <a:gd name="T8" fmla="*/ 6 w 65"/>
                  <a:gd name="T9" fmla="*/ 12 h 62"/>
                  <a:gd name="T10" fmla="*/ 0 w 65"/>
                  <a:gd name="T11" fmla="*/ 31 h 62"/>
                  <a:gd name="T12" fmla="*/ 6 w 65"/>
                  <a:gd name="T13" fmla="*/ 50 h 62"/>
                  <a:gd name="T14" fmla="*/ 22 w 65"/>
                  <a:gd name="T15" fmla="*/ 62 h 62"/>
                  <a:gd name="T16" fmla="*/ 43 w 65"/>
                  <a:gd name="T17" fmla="*/ 62 h 62"/>
                  <a:gd name="T18" fmla="*/ 59 w 65"/>
                  <a:gd name="T19" fmla="*/ 50 h 62"/>
                  <a:gd name="T20" fmla="*/ 65 w 65"/>
                  <a:gd name="T21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62">
                    <a:moveTo>
                      <a:pt x="65" y="31"/>
                    </a:moveTo>
                    <a:lnTo>
                      <a:pt x="59" y="12"/>
                    </a:lnTo>
                    <a:lnTo>
                      <a:pt x="43" y="0"/>
                    </a:lnTo>
                    <a:lnTo>
                      <a:pt x="22" y="0"/>
                    </a:lnTo>
                    <a:lnTo>
                      <a:pt x="6" y="12"/>
                    </a:lnTo>
                    <a:lnTo>
                      <a:pt x="0" y="31"/>
                    </a:lnTo>
                    <a:lnTo>
                      <a:pt x="6" y="50"/>
                    </a:lnTo>
                    <a:lnTo>
                      <a:pt x="22" y="62"/>
                    </a:lnTo>
                    <a:lnTo>
                      <a:pt x="43" y="62"/>
                    </a:lnTo>
                    <a:lnTo>
                      <a:pt x="59" y="50"/>
                    </a:lnTo>
                    <a:lnTo>
                      <a:pt x="65" y="31"/>
                    </a:lnTo>
                    <a:close/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59" name="Freeform 143"/>
              <p:cNvSpPr>
                <a:spLocks/>
              </p:cNvSpPr>
              <p:nvPr/>
            </p:nvSpPr>
            <p:spPr bwMode="auto">
              <a:xfrm>
                <a:off x="5121846" y="2635283"/>
                <a:ext cx="104775" cy="100013"/>
              </a:xfrm>
              <a:custGeom>
                <a:avLst/>
                <a:gdLst>
                  <a:gd name="T0" fmla="*/ 66 w 66"/>
                  <a:gd name="T1" fmla="*/ 32 h 63"/>
                  <a:gd name="T2" fmla="*/ 60 w 66"/>
                  <a:gd name="T3" fmla="*/ 13 h 63"/>
                  <a:gd name="T4" fmla="*/ 43 w 66"/>
                  <a:gd name="T5" fmla="*/ 0 h 63"/>
                  <a:gd name="T6" fmla="*/ 23 w 66"/>
                  <a:gd name="T7" fmla="*/ 0 h 63"/>
                  <a:gd name="T8" fmla="*/ 7 w 66"/>
                  <a:gd name="T9" fmla="*/ 13 h 63"/>
                  <a:gd name="T10" fmla="*/ 0 w 66"/>
                  <a:gd name="T11" fmla="*/ 32 h 63"/>
                  <a:gd name="T12" fmla="*/ 7 w 66"/>
                  <a:gd name="T13" fmla="*/ 51 h 63"/>
                  <a:gd name="T14" fmla="*/ 23 w 66"/>
                  <a:gd name="T15" fmla="*/ 63 h 63"/>
                  <a:gd name="T16" fmla="*/ 43 w 66"/>
                  <a:gd name="T17" fmla="*/ 63 h 63"/>
                  <a:gd name="T18" fmla="*/ 60 w 66"/>
                  <a:gd name="T19" fmla="*/ 51 h 63"/>
                  <a:gd name="T20" fmla="*/ 66 w 66"/>
                  <a:gd name="T21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63">
                    <a:moveTo>
                      <a:pt x="66" y="32"/>
                    </a:moveTo>
                    <a:lnTo>
                      <a:pt x="60" y="13"/>
                    </a:lnTo>
                    <a:lnTo>
                      <a:pt x="43" y="0"/>
                    </a:lnTo>
                    <a:lnTo>
                      <a:pt x="23" y="0"/>
                    </a:lnTo>
                    <a:lnTo>
                      <a:pt x="7" y="13"/>
                    </a:lnTo>
                    <a:lnTo>
                      <a:pt x="0" y="32"/>
                    </a:lnTo>
                    <a:lnTo>
                      <a:pt x="7" y="51"/>
                    </a:lnTo>
                    <a:lnTo>
                      <a:pt x="23" y="63"/>
                    </a:lnTo>
                    <a:lnTo>
                      <a:pt x="43" y="63"/>
                    </a:lnTo>
                    <a:lnTo>
                      <a:pt x="60" y="51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60" name="Freeform 144"/>
              <p:cNvSpPr>
                <a:spLocks/>
              </p:cNvSpPr>
              <p:nvPr/>
            </p:nvSpPr>
            <p:spPr bwMode="auto">
              <a:xfrm>
                <a:off x="5121846" y="2635283"/>
                <a:ext cx="104775" cy="100013"/>
              </a:xfrm>
              <a:custGeom>
                <a:avLst/>
                <a:gdLst>
                  <a:gd name="T0" fmla="*/ 66 w 66"/>
                  <a:gd name="T1" fmla="*/ 32 h 63"/>
                  <a:gd name="T2" fmla="*/ 60 w 66"/>
                  <a:gd name="T3" fmla="*/ 13 h 63"/>
                  <a:gd name="T4" fmla="*/ 43 w 66"/>
                  <a:gd name="T5" fmla="*/ 0 h 63"/>
                  <a:gd name="T6" fmla="*/ 23 w 66"/>
                  <a:gd name="T7" fmla="*/ 0 h 63"/>
                  <a:gd name="T8" fmla="*/ 7 w 66"/>
                  <a:gd name="T9" fmla="*/ 13 h 63"/>
                  <a:gd name="T10" fmla="*/ 0 w 66"/>
                  <a:gd name="T11" fmla="*/ 32 h 63"/>
                  <a:gd name="T12" fmla="*/ 7 w 66"/>
                  <a:gd name="T13" fmla="*/ 51 h 63"/>
                  <a:gd name="T14" fmla="*/ 23 w 66"/>
                  <a:gd name="T15" fmla="*/ 63 h 63"/>
                  <a:gd name="T16" fmla="*/ 43 w 66"/>
                  <a:gd name="T17" fmla="*/ 63 h 63"/>
                  <a:gd name="T18" fmla="*/ 60 w 66"/>
                  <a:gd name="T19" fmla="*/ 51 h 63"/>
                  <a:gd name="T20" fmla="*/ 66 w 66"/>
                  <a:gd name="T21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63">
                    <a:moveTo>
                      <a:pt x="66" y="32"/>
                    </a:moveTo>
                    <a:lnTo>
                      <a:pt x="60" y="13"/>
                    </a:lnTo>
                    <a:lnTo>
                      <a:pt x="43" y="0"/>
                    </a:lnTo>
                    <a:lnTo>
                      <a:pt x="23" y="0"/>
                    </a:lnTo>
                    <a:lnTo>
                      <a:pt x="7" y="13"/>
                    </a:lnTo>
                    <a:lnTo>
                      <a:pt x="0" y="32"/>
                    </a:lnTo>
                    <a:lnTo>
                      <a:pt x="7" y="51"/>
                    </a:lnTo>
                    <a:lnTo>
                      <a:pt x="23" y="63"/>
                    </a:lnTo>
                    <a:lnTo>
                      <a:pt x="43" y="63"/>
                    </a:lnTo>
                    <a:lnTo>
                      <a:pt x="60" y="51"/>
                    </a:lnTo>
                    <a:lnTo>
                      <a:pt x="66" y="32"/>
                    </a:lnTo>
                    <a:close/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62" name="Rectangle 146"/>
              <p:cNvSpPr>
                <a:spLocks noChangeArrowheads="1"/>
              </p:cNvSpPr>
              <p:nvPr/>
            </p:nvSpPr>
            <p:spPr bwMode="auto">
              <a:xfrm>
                <a:off x="4062233" y="2760785"/>
                <a:ext cx="420989" cy="323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32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{</a:t>
                </a:r>
                <a:endParaRPr kumimoji="0" lang="en-US" altLang="en-US" sz="32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4" name="Rectangle 148"/>
              <p:cNvSpPr>
                <a:spLocks noChangeArrowheads="1"/>
              </p:cNvSpPr>
              <p:nvPr/>
            </p:nvSpPr>
            <p:spPr bwMode="auto">
              <a:xfrm>
                <a:off x="4202101" y="2775991"/>
                <a:ext cx="6620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14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α</a:t>
                </a:r>
                <a:r>
                  <a:rPr kumimoji="0" lang="en-US" altLang="en-US" sz="14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= 0.52</a:t>
                </a:r>
                <a:endPara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5" name="Rectangle 149"/>
              <p:cNvSpPr>
                <a:spLocks noChangeArrowheads="1"/>
              </p:cNvSpPr>
              <p:nvPr/>
            </p:nvSpPr>
            <p:spPr bwMode="auto">
              <a:xfrm>
                <a:off x="4195393" y="2975088"/>
                <a:ext cx="711733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m = 2.82</a:t>
                </a:r>
                <a:endParaRPr kumimoji="0" lang="en-US" altLang="en-US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2" name="Freeform 156"/>
              <p:cNvSpPr>
                <a:spLocks/>
              </p:cNvSpPr>
              <p:nvPr/>
            </p:nvSpPr>
            <p:spPr bwMode="auto">
              <a:xfrm>
                <a:off x="3199384" y="2233646"/>
                <a:ext cx="104775" cy="98425"/>
              </a:xfrm>
              <a:custGeom>
                <a:avLst/>
                <a:gdLst>
                  <a:gd name="T0" fmla="*/ 66 w 66"/>
                  <a:gd name="T1" fmla="*/ 31 h 62"/>
                  <a:gd name="T2" fmla="*/ 60 w 66"/>
                  <a:gd name="T3" fmla="*/ 12 h 62"/>
                  <a:gd name="T4" fmla="*/ 43 w 66"/>
                  <a:gd name="T5" fmla="*/ 0 h 62"/>
                  <a:gd name="T6" fmla="*/ 23 w 66"/>
                  <a:gd name="T7" fmla="*/ 0 h 62"/>
                  <a:gd name="T8" fmla="*/ 7 w 66"/>
                  <a:gd name="T9" fmla="*/ 12 h 62"/>
                  <a:gd name="T10" fmla="*/ 0 w 66"/>
                  <a:gd name="T11" fmla="*/ 31 h 62"/>
                  <a:gd name="T12" fmla="*/ 7 w 66"/>
                  <a:gd name="T13" fmla="*/ 51 h 62"/>
                  <a:gd name="T14" fmla="*/ 23 w 66"/>
                  <a:gd name="T15" fmla="*/ 62 h 62"/>
                  <a:gd name="T16" fmla="*/ 43 w 66"/>
                  <a:gd name="T17" fmla="*/ 62 h 62"/>
                  <a:gd name="T18" fmla="*/ 60 w 66"/>
                  <a:gd name="T19" fmla="*/ 51 h 62"/>
                  <a:gd name="T20" fmla="*/ 66 w 66"/>
                  <a:gd name="T21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62">
                    <a:moveTo>
                      <a:pt x="66" y="31"/>
                    </a:moveTo>
                    <a:lnTo>
                      <a:pt x="60" y="12"/>
                    </a:lnTo>
                    <a:lnTo>
                      <a:pt x="43" y="0"/>
                    </a:lnTo>
                    <a:lnTo>
                      <a:pt x="23" y="0"/>
                    </a:lnTo>
                    <a:lnTo>
                      <a:pt x="7" y="12"/>
                    </a:lnTo>
                    <a:lnTo>
                      <a:pt x="0" y="31"/>
                    </a:lnTo>
                    <a:lnTo>
                      <a:pt x="7" y="51"/>
                    </a:lnTo>
                    <a:lnTo>
                      <a:pt x="23" y="62"/>
                    </a:lnTo>
                    <a:lnTo>
                      <a:pt x="43" y="62"/>
                    </a:lnTo>
                    <a:lnTo>
                      <a:pt x="60" y="51"/>
                    </a:lnTo>
                    <a:lnTo>
                      <a:pt x="66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74" name="Rectangle 158"/>
              <p:cNvSpPr>
                <a:spLocks noChangeArrowheads="1"/>
              </p:cNvSpPr>
              <p:nvPr/>
            </p:nvSpPr>
            <p:spPr bwMode="auto">
              <a:xfrm>
                <a:off x="5121410" y="1862661"/>
                <a:ext cx="1077690" cy="539260"/>
              </a:xfrm>
              <a:prstGeom prst="rect">
                <a:avLst/>
              </a:prstGeom>
              <a:solidFill>
                <a:schemeClr val="bg1"/>
              </a:solidFill>
              <a:ln w="7938" cap="flat">
                <a:solidFill>
                  <a:srgbClr val="26262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67" name="Rectangle 151"/>
              <p:cNvSpPr>
                <a:spLocks noChangeArrowheads="1"/>
              </p:cNvSpPr>
              <p:nvPr/>
            </p:nvSpPr>
            <p:spPr bwMode="auto">
              <a:xfrm>
                <a:off x="5536782" y="1893957"/>
                <a:ext cx="701299" cy="1417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 err="1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Maxwellian</a:t>
                </a:r>
                <a:endPara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8" name="Freeform 152"/>
              <p:cNvSpPr>
                <a:spLocks noEditPoints="1"/>
              </p:cNvSpPr>
              <p:nvPr/>
            </p:nvSpPr>
            <p:spPr bwMode="auto">
              <a:xfrm>
                <a:off x="5167372" y="1953659"/>
                <a:ext cx="291271" cy="22225"/>
              </a:xfrm>
              <a:custGeom>
                <a:avLst/>
                <a:gdLst>
                  <a:gd name="T0" fmla="*/ 112 w 281"/>
                  <a:gd name="T1" fmla="*/ 14 h 14"/>
                  <a:gd name="T2" fmla="*/ 169 w 281"/>
                  <a:gd name="T3" fmla="*/ 14 h 14"/>
                  <a:gd name="T4" fmla="*/ 169 w 281"/>
                  <a:gd name="T5" fmla="*/ 0 h 14"/>
                  <a:gd name="T6" fmla="*/ 112 w 281"/>
                  <a:gd name="T7" fmla="*/ 0 h 14"/>
                  <a:gd name="T8" fmla="*/ 112 w 281"/>
                  <a:gd name="T9" fmla="*/ 14 h 14"/>
                  <a:gd name="T10" fmla="*/ 225 w 281"/>
                  <a:gd name="T11" fmla="*/ 14 h 14"/>
                  <a:gd name="T12" fmla="*/ 281 w 281"/>
                  <a:gd name="T13" fmla="*/ 14 h 14"/>
                  <a:gd name="T14" fmla="*/ 281 w 281"/>
                  <a:gd name="T15" fmla="*/ 0 h 14"/>
                  <a:gd name="T16" fmla="*/ 225 w 281"/>
                  <a:gd name="T17" fmla="*/ 0 h 14"/>
                  <a:gd name="T18" fmla="*/ 225 w 281"/>
                  <a:gd name="T19" fmla="*/ 14 h 14"/>
                  <a:gd name="T20" fmla="*/ 0 w 281"/>
                  <a:gd name="T21" fmla="*/ 14 h 14"/>
                  <a:gd name="T22" fmla="*/ 56 w 281"/>
                  <a:gd name="T23" fmla="*/ 14 h 14"/>
                  <a:gd name="T24" fmla="*/ 56 w 281"/>
                  <a:gd name="T25" fmla="*/ 0 h 14"/>
                  <a:gd name="T26" fmla="*/ 0 w 281"/>
                  <a:gd name="T27" fmla="*/ 0 h 14"/>
                  <a:gd name="T28" fmla="*/ 0 w 281"/>
                  <a:gd name="T2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1" h="14">
                    <a:moveTo>
                      <a:pt x="112" y="14"/>
                    </a:moveTo>
                    <a:lnTo>
                      <a:pt x="169" y="14"/>
                    </a:lnTo>
                    <a:lnTo>
                      <a:pt x="169" y="0"/>
                    </a:lnTo>
                    <a:lnTo>
                      <a:pt x="112" y="0"/>
                    </a:lnTo>
                    <a:lnTo>
                      <a:pt x="112" y="14"/>
                    </a:lnTo>
                    <a:close/>
                    <a:moveTo>
                      <a:pt x="225" y="14"/>
                    </a:moveTo>
                    <a:lnTo>
                      <a:pt x="281" y="14"/>
                    </a:lnTo>
                    <a:lnTo>
                      <a:pt x="281" y="0"/>
                    </a:lnTo>
                    <a:lnTo>
                      <a:pt x="225" y="0"/>
                    </a:lnTo>
                    <a:lnTo>
                      <a:pt x="225" y="14"/>
                    </a:lnTo>
                    <a:close/>
                    <a:moveTo>
                      <a:pt x="0" y="14"/>
                    </a:moveTo>
                    <a:lnTo>
                      <a:pt x="56" y="14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69" name="Rectangle 153"/>
              <p:cNvSpPr>
                <a:spLocks noChangeArrowheads="1"/>
              </p:cNvSpPr>
              <p:nvPr/>
            </p:nvSpPr>
            <p:spPr bwMode="auto">
              <a:xfrm>
                <a:off x="5536591" y="2059280"/>
                <a:ext cx="75341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Langdon</a:t>
                </a:r>
                <a:endPara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0" name="Line 154"/>
              <p:cNvSpPr>
                <a:spLocks noChangeShapeType="1"/>
              </p:cNvSpPr>
              <p:nvPr/>
            </p:nvSpPr>
            <p:spPr bwMode="auto">
              <a:xfrm>
                <a:off x="5167372" y="2136926"/>
                <a:ext cx="291271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71" name="Rectangle 155"/>
              <p:cNvSpPr>
                <a:spLocks noChangeArrowheads="1"/>
              </p:cNvSpPr>
              <p:nvPr/>
            </p:nvSpPr>
            <p:spPr bwMode="auto">
              <a:xfrm>
                <a:off x="5523042" y="2219221"/>
                <a:ext cx="88158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TOP9 data</a:t>
                </a:r>
                <a:endParaRPr kumimoji="0" lang="en-US" altLang="en-US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3" name="Freeform 157"/>
              <p:cNvSpPr>
                <a:spLocks/>
              </p:cNvSpPr>
              <p:nvPr/>
            </p:nvSpPr>
            <p:spPr bwMode="auto">
              <a:xfrm>
                <a:off x="5262136" y="2248030"/>
                <a:ext cx="104775" cy="98425"/>
              </a:xfrm>
              <a:custGeom>
                <a:avLst/>
                <a:gdLst>
                  <a:gd name="T0" fmla="*/ 66 w 66"/>
                  <a:gd name="T1" fmla="*/ 31 h 62"/>
                  <a:gd name="T2" fmla="*/ 60 w 66"/>
                  <a:gd name="T3" fmla="*/ 12 h 62"/>
                  <a:gd name="T4" fmla="*/ 43 w 66"/>
                  <a:gd name="T5" fmla="*/ 0 h 62"/>
                  <a:gd name="T6" fmla="*/ 23 w 66"/>
                  <a:gd name="T7" fmla="*/ 0 h 62"/>
                  <a:gd name="T8" fmla="*/ 7 w 66"/>
                  <a:gd name="T9" fmla="*/ 12 h 62"/>
                  <a:gd name="T10" fmla="*/ 0 w 66"/>
                  <a:gd name="T11" fmla="*/ 31 h 62"/>
                  <a:gd name="T12" fmla="*/ 7 w 66"/>
                  <a:gd name="T13" fmla="*/ 51 h 62"/>
                  <a:gd name="T14" fmla="*/ 23 w 66"/>
                  <a:gd name="T15" fmla="*/ 62 h 62"/>
                  <a:gd name="T16" fmla="*/ 43 w 66"/>
                  <a:gd name="T17" fmla="*/ 62 h 62"/>
                  <a:gd name="T18" fmla="*/ 60 w 66"/>
                  <a:gd name="T19" fmla="*/ 51 h 62"/>
                  <a:gd name="T20" fmla="*/ 66 w 66"/>
                  <a:gd name="T21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62">
                    <a:moveTo>
                      <a:pt x="66" y="31"/>
                    </a:moveTo>
                    <a:lnTo>
                      <a:pt x="60" y="12"/>
                    </a:lnTo>
                    <a:lnTo>
                      <a:pt x="43" y="0"/>
                    </a:lnTo>
                    <a:lnTo>
                      <a:pt x="23" y="0"/>
                    </a:lnTo>
                    <a:lnTo>
                      <a:pt x="7" y="12"/>
                    </a:lnTo>
                    <a:lnTo>
                      <a:pt x="0" y="31"/>
                    </a:lnTo>
                    <a:lnTo>
                      <a:pt x="7" y="51"/>
                    </a:lnTo>
                    <a:lnTo>
                      <a:pt x="23" y="62"/>
                    </a:lnTo>
                    <a:lnTo>
                      <a:pt x="43" y="62"/>
                    </a:lnTo>
                    <a:lnTo>
                      <a:pt x="60" y="51"/>
                    </a:lnTo>
                    <a:lnTo>
                      <a:pt x="66" y="31"/>
                    </a:lnTo>
                    <a:close/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</p:grpSp>
        <p:sp>
          <p:nvSpPr>
            <p:cNvPr id="128" name="Rectangle 21"/>
            <p:cNvSpPr>
              <a:spLocks noChangeArrowheads="1"/>
            </p:cNvSpPr>
            <p:nvPr/>
          </p:nvSpPr>
          <p:spPr bwMode="auto">
            <a:xfrm>
              <a:off x="1187018" y="4138916"/>
              <a:ext cx="143828" cy="311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Rectangle 22"/>
            <p:cNvSpPr>
              <a:spLocks noChangeArrowheads="1"/>
            </p:cNvSpPr>
            <p:nvPr/>
          </p:nvSpPr>
          <p:spPr bwMode="auto">
            <a:xfrm>
              <a:off x="2019568" y="4138916"/>
              <a:ext cx="360582" cy="311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Rectangle 23"/>
            <p:cNvSpPr>
              <a:spLocks noChangeArrowheads="1"/>
            </p:cNvSpPr>
            <p:nvPr/>
          </p:nvSpPr>
          <p:spPr bwMode="auto">
            <a:xfrm>
              <a:off x="2994555" y="4138916"/>
              <a:ext cx="143828" cy="311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" name="Rectangle 24"/>
            <p:cNvSpPr>
              <a:spLocks noChangeArrowheads="1"/>
            </p:cNvSpPr>
            <p:nvPr/>
          </p:nvSpPr>
          <p:spPr bwMode="auto">
            <a:xfrm>
              <a:off x="3829112" y="4138916"/>
              <a:ext cx="360582" cy="311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1.5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" name="Rectangle 25"/>
            <p:cNvSpPr>
              <a:spLocks noChangeArrowheads="1"/>
            </p:cNvSpPr>
            <p:nvPr/>
          </p:nvSpPr>
          <p:spPr bwMode="auto">
            <a:xfrm>
              <a:off x="4802094" y="4138916"/>
              <a:ext cx="143828" cy="311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" name="Rectangle 28"/>
            <p:cNvSpPr>
              <a:spLocks noChangeArrowheads="1"/>
            </p:cNvSpPr>
            <p:nvPr/>
          </p:nvSpPr>
          <p:spPr bwMode="auto">
            <a:xfrm>
              <a:off x="2366836" y="4370713"/>
              <a:ext cx="2097125" cy="311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 </a:t>
              </a:r>
              <a:r>
                <a:rPr kumimoji="0" lang="el-GR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Δλ</a:t>
              </a: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 (Å at 351 nm)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6180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impact of the super-Gaussian distribution on IAW’s is primarily a resonance shift concern in strongly-damped plasmas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492239" y="4615727"/>
            <a:ext cx="4610033" cy="1095685"/>
          </a:xfrm>
        </p:spPr>
        <p:txBody>
          <a:bodyPr/>
          <a:lstStyle/>
          <a:p>
            <a:r>
              <a:rPr lang="en-US" dirty="0" smtClean="0"/>
              <a:t>This most strongly affects situations where CBET doesn’t integrate over a flow gradient (ID-ICF), but also modifies detuning requirements for CBET mitigation in DD-ICF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</a:t>
            </a:r>
            <a:r>
              <a:rPr lang="en-US" dirty="0">
                <a:cs typeface="Arial"/>
              </a:rPr>
              <a:t>D. Turnbull </a:t>
            </a:r>
            <a:r>
              <a:rPr lang="en-US" i="1" dirty="0">
                <a:cs typeface="Arial"/>
              </a:rPr>
              <a:t>et al</a:t>
            </a:r>
            <a:r>
              <a:rPr lang="en-US" dirty="0">
                <a:cs typeface="Arial"/>
              </a:rPr>
              <a:t>, submitted to Nat. Phys. (2019).</a:t>
            </a:r>
          </a:p>
        </p:txBody>
      </p:sp>
      <p:grpSp>
        <p:nvGrpSpPr>
          <p:cNvPr id="7390" name="Group 7389"/>
          <p:cNvGrpSpPr/>
          <p:nvPr/>
        </p:nvGrpSpPr>
        <p:grpSpPr>
          <a:xfrm>
            <a:off x="1072876" y="1664145"/>
            <a:ext cx="4420958" cy="4160048"/>
            <a:chOff x="1381352" y="1476856"/>
            <a:chExt cx="4420958" cy="4160048"/>
          </a:xfrm>
        </p:grpSpPr>
        <p:sp>
          <p:nvSpPr>
            <p:cNvPr id="7288" name="Rectangle 106"/>
            <p:cNvSpPr>
              <a:spLocks noChangeArrowheads="1"/>
            </p:cNvSpPr>
            <p:nvPr/>
          </p:nvSpPr>
          <p:spPr bwMode="auto">
            <a:xfrm>
              <a:off x="2372521" y="3255337"/>
              <a:ext cx="2935287" cy="1808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89" name="Line 107"/>
            <p:cNvSpPr>
              <a:spLocks noChangeShapeType="1"/>
            </p:cNvSpPr>
            <p:nvPr/>
          </p:nvSpPr>
          <p:spPr bwMode="auto">
            <a:xfrm>
              <a:off x="2372521" y="5063499"/>
              <a:ext cx="2935287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90" name="Line 108"/>
            <p:cNvSpPr>
              <a:spLocks noChangeShapeType="1"/>
            </p:cNvSpPr>
            <p:nvPr/>
          </p:nvSpPr>
          <p:spPr bwMode="auto">
            <a:xfrm>
              <a:off x="2372521" y="3255337"/>
              <a:ext cx="2935287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91" name="Line 109"/>
            <p:cNvSpPr>
              <a:spLocks noChangeShapeType="1"/>
            </p:cNvSpPr>
            <p:nvPr/>
          </p:nvSpPr>
          <p:spPr bwMode="auto">
            <a:xfrm flipV="1">
              <a:off x="2372521" y="4947612"/>
              <a:ext cx="0" cy="115888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92" name="Line 110"/>
            <p:cNvSpPr>
              <a:spLocks noChangeShapeType="1"/>
            </p:cNvSpPr>
            <p:nvPr/>
          </p:nvSpPr>
          <p:spPr bwMode="auto">
            <a:xfrm flipV="1">
              <a:off x="2959896" y="4947612"/>
              <a:ext cx="0" cy="115888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93" name="Line 111"/>
            <p:cNvSpPr>
              <a:spLocks noChangeShapeType="1"/>
            </p:cNvSpPr>
            <p:nvPr/>
          </p:nvSpPr>
          <p:spPr bwMode="auto">
            <a:xfrm flipV="1">
              <a:off x="3547271" y="4947612"/>
              <a:ext cx="0" cy="115888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94" name="Line 112"/>
            <p:cNvSpPr>
              <a:spLocks noChangeShapeType="1"/>
            </p:cNvSpPr>
            <p:nvPr/>
          </p:nvSpPr>
          <p:spPr bwMode="auto">
            <a:xfrm flipV="1">
              <a:off x="4134646" y="4947612"/>
              <a:ext cx="0" cy="115888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95" name="Line 113"/>
            <p:cNvSpPr>
              <a:spLocks noChangeShapeType="1"/>
            </p:cNvSpPr>
            <p:nvPr/>
          </p:nvSpPr>
          <p:spPr bwMode="auto">
            <a:xfrm flipV="1">
              <a:off x="4720434" y="4947612"/>
              <a:ext cx="0" cy="115888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96" name="Line 114"/>
            <p:cNvSpPr>
              <a:spLocks noChangeShapeType="1"/>
            </p:cNvSpPr>
            <p:nvPr/>
          </p:nvSpPr>
          <p:spPr bwMode="auto">
            <a:xfrm flipV="1">
              <a:off x="5307809" y="4947612"/>
              <a:ext cx="0" cy="115888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97" name="Line 115"/>
            <p:cNvSpPr>
              <a:spLocks noChangeShapeType="1"/>
            </p:cNvSpPr>
            <p:nvPr/>
          </p:nvSpPr>
          <p:spPr bwMode="auto">
            <a:xfrm>
              <a:off x="2372521" y="3255337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98" name="Line 116"/>
            <p:cNvSpPr>
              <a:spLocks noChangeShapeType="1"/>
            </p:cNvSpPr>
            <p:nvPr/>
          </p:nvSpPr>
          <p:spPr bwMode="auto">
            <a:xfrm>
              <a:off x="2959896" y="3255337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99" name="Line 117"/>
            <p:cNvSpPr>
              <a:spLocks noChangeShapeType="1"/>
            </p:cNvSpPr>
            <p:nvPr/>
          </p:nvSpPr>
          <p:spPr bwMode="auto">
            <a:xfrm>
              <a:off x="3547271" y="3255337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00" name="Line 118"/>
            <p:cNvSpPr>
              <a:spLocks noChangeShapeType="1"/>
            </p:cNvSpPr>
            <p:nvPr/>
          </p:nvSpPr>
          <p:spPr bwMode="auto">
            <a:xfrm>
              <a:off x="4134646" y="3255337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01" name="Line 119"/>
            <p:cNvSpPr>
              <a:spLocks noChangeShapeType="1"/>
            </p:cNvSpPr>
            <p:nvPr/>
          </p:nvSpPr>
          <p:spPr bwMode="auto">
            <a:xfrm>
              <a:off x="4720434" y="3255337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02" name="Line 120"/>
            <p:cNvSpPr>
              <a:spLocks noChangeShapeType="1"/>
            </p:cNvSpPr>
            <p:nvPr/>
          </p:nvSpPr>
          <p:spPr bwMode="auto">
            <a:xfrm>
              <a:off x="5307809" y="3255337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03" name="Rectangle 121"/>
            <p:cNvSpPr>
              <a:spLocks noChangeArrowheads="1"/>
            </p:cNvSpPr>
            <p:nvPr/>
          </p:nvSpPr>
          <p:spPr bwMode="auto">
            <a:xfrm>
              <a:off x="2337596" y="5144462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04" name="Rectangle 122"/>
            <p:cNvSpPr>
              <a:spLocks noChangeArrowheads="1"/>
            </p:cNvSpPr>
            <p:nvPr/>
          </p:nvSpPr>
          <p:spPr bwMode="auto">
            <a:xfrm>
              <a:off x="2866234" y="5144462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05" name="Rectangle 123"/>
            <p:cNvSpPr>
              <a:spLocks noChangeArrowheads="1"/>
            </p:cNvSpPr>
            <p:nvPr/>
          </p:nvSpPr>
          <p:spPr bwMode="auto">
            <a:xfrm>
              <a:off x="3507584" y="5144462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06" name="Rectangle 124"/>
            <p:cNvSpPr>
              <a:spLocks noChangeArrowheads="1"/>
            </p:cNvSpPr>
            <p:nvPr/>
          </p:nvSpPr>
          <p:spPr bwMode="auto">
            <a:xfrm>
              <a:off x="4045746" y="5144462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1.5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07" name="Rectangle 125"/>
            <p:cNvSpPr>
              <a:spLocks noChangeArrowheads="1"/>
            </p:cNvSpPr>
            <p:nvPr/>
          </p:nvSpPr>
          <p:spPr bwMode="auto">
            <a:xfrm>
              <a:off x="4688684" y="5144462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08" name="Rectangle 126"/>
            <p:cNvSpPr>
              <a:spLocks noChangeArrowheads="1"/>
            </p:cNvSpPr>
            <p:nvPr/>
          </p:nvSpPr>
          <p:spPr bwMode="auto">
            <a:xfrm>
              <a:off x="5215734" y="5144462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2.5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11" name="Rectangle 129"/>
            <p:cNvSpPr>
              <a:spLocks noChangeArrowheads="1"/>
            </p:cNvSpPr>
            <p:nvPr/>
          </p:nvSpPr>
          <p:spPr bwMode="auto">
            <a:xfrm>
              <a:off x="3029991" y="5390683"/>
              <a:ext cx="165949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 </a:t>
              </a:r>
              <a:r>
                <a:rPr kumimoji="0" lang="el-GR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Δλ</a:t>
              </a: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 (Å at 351 nm)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12" name="Line 130"/>
            <p:cNvSpPr>
              <a:spLocks noChangeShapeType="1"/>
            </p:cNvSpPr>
            <p:nvPr/>
          </p:nvSpPr>
          <p:spPr bwMode="auto">
            <a:xfrm flipV="1">
              <a:off x="2372521" y="3255337"/>
              <a:ext cx="0" cy="1808163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13" name="Line 131"/>
            <p:cNvSpPr>
              <a:spLocks noChangeShapeType="1"/>
            </p:cNvSpPr>
            <p:nvPr/>
          </p:nvSpPr>
          <p:spPr bwMode="auto">
            <a:xfrm flipV="1">
              <a:off x="5307809" y="3255337"/>
              <a:ext cx="0" cy="1808163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14" name="Line 132"/>
            <p:cNvSpPr>
              <a:spLocks noChangeShapeType="1"/>
            </p:cNvSpPr>
            <p:nvPr/>
          </p:nvSpPr>
          <p:spPr bwMode="auto">
            <a:xfrm>
              <a:off x="2372521" y="484759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15" name="Line 133"/>
            <p:cNvSpPr>
              <a:spLocks noChangeShapeType="1"/>
            </p:cNvSpPr>
            <p:nvPr/>
          </p:nvSpPr>
          <p:spPr bwMode="auto">
            <a:xfrm>
              <a:off x="2372521" y="448564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16" name="Line 134"/>
            <p:cNvSpPr>
              <a:spLocks noChangeShapeType="1"/>
            </p:cNvSpPr>
            <p:nvPr/>
          </p:nvSpPr>
          <p:spPr bwMode="auto">
            <a:xfrm>
              <a:off x="2372521" y="412369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17" name="Line 135"/>
            <p:cNvSpPr>
              <a:spLocks noChangeShapeType="1"/>
            </p:cNvSpPr>
            <p:nvPr/>
          </p:nvSpPr>
          <p:spPr bwMode="auto">
            <a:xfrm>
              <a:off x="2372521" y="376174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18" name="Line 136"/>
            <p:cNvSpPr>
              <a:spLocks noChangeShapeType="1"/>
            </p:cNvSpPr>
            <p:nvPr/>
          </p:nvSpPr>
          <p:spPr bwMode="auto">
            <a:xfrm>
              <a:off x="2372521" y="339979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19" name="Line 137"/>
            <p:cNvSpPr>
              <a:spLocks noChangeShapeType="1"/>
            </p:cNvSpPr>
            <p:nvPr/>
          </p:nvSpPr>
          <p:spPr bwMode="auto">
            <a:xfrm flipH="1">
              <a:off x="5190334" y="484759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20" name="Line 138"/>
            <p:cNvSpPr>
              <a:spLocks noChangeShapeType="1"/>
            </p:cNvSpPr>
            <p:nvPr/>
          </p:nvSpPr>
          <p:spPr bwMode="auto">
            <a:xfrm flipH="1">
              <a:off x="5190334" y="448564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21" name="Line 139"/>
            <p:cNvSpPr>
              <a:spLocks noChangeShapeType="1"/>
            </p:cNvSpPr>
            <p:nvPr/>
          </p:nvSpPr>
          <p:spPr bwMode="auto">
            <a:xfrm flipH="1">
              <a:off x="5190334" y="412369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22" name="Line 140"/>
            <p:cNvSpPr>
              <a:spLocks noChangeShapeType="1"/>
            </p:cNvSpPr>
            <p:nvPr/>
          </p:nvSpPr>
          <p:spPr bwMode="auto">
            <a:xfrm flipH="1">
              <a:off x="5190334" y="376174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23" name="Line 141"/>
            <p:cNvSpPr>
              <a:spLocks noChangeShapeType="1"/>
            </p:cNvSpPr>
            <p:nvPr/>
          </p:nvSpPr>
          <p:spPr bwMode="auto">
            <a:xfrm flipH="1">
              <a:off x="5190334" y="339979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24" name="Rectangle 142"/>
            <p:cNvSpPr>
              <a:spLocks noChangeArrowheads="1"/>
            </p:cNvSpPr>
            <p:nvPr/>
          </p:nvSpPr>
          <p:spPr bwMode="auto">
            <a:xfrm>
              <a:off x="2017369" y="4728805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25" name="Rectangle 143"/>
            <p:cNvSpPr>
              <a:spLocks noChangeArrowheads="1"/>
            </p:cNvSpPr>
            <p:nvPr/>
          </p:nvSpPr>
          <p:spPr bwMode="auto">
            <a:xfrm>
              <a:off x="2131669" y="4362093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26" name="Rectangle 144"/>
            <p:cNvSpPr>
              <a:spLocks noChangeArrowheads="1"/>
            </p:cNvSpPr>
            <p:nvPr/>
          </p:nvSpPr>
          <p:spPr bwMode="auto">
            <a:xfrm>
              <a:off x="2017369" y="4006493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1.5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27" name="Rectangle 145"/>
            <p:cNvSpPr>
              <a:spLocks noChangeArrowheads="1"/>
            </p:cNvSpPr>
            <p:nvPr/>
          </p:nvSpPr>
          <p:spPr bwMode="auto">
            <a:xfrm>
              <a:off x="2131669" y="3639780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28" name="Rectangle 146"/>
            <p:cNvSpPr>
              <a:spLocks noChangeArrowheads="1"/>
            </p:cNvSpPr>
            <p:nvPr/>
          </p:nvSpPr>
          <p:spPr bwMode="auto">
            <a:xfrm>
              <a:off x="2017369" y="3285768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2.5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55" name="Freeform 173"/>
            <p:cNvSpPr>
              <a:spLocks/>
            </p:cNvSpPr>
            <p:nvPr/>
          </p:nvSpPr>
          <p:spPr bwMode="auto">
            <a:xfrm>
              <a:off x="2409034" y="4485649"/>
              <a:ext cx="1820862" cy="0"/>
            </a:xfrm>
            <a:custGeom>
              <a:avLst/>
              <a:gdLst>
                <a:gd name="T0" fmla="*/ 0 w 1147"/>
                <a:gd name="T1" fmla="*/ 24 w 1147"/>
                <a:gd name="T2" fmla="*/ 47 w 1147"/>
                <a:gd name="T3" fmla="*/ 71 w 1147"/>
                <a:gd name="T4" fmla="*/ 94 w 1147"/>
                <a:gd name="T5" fmla="*/ 118 w 1147"/>
                <a:gd name="T6" fmla="*/ 141 w 1147"/>
                <a:gd name="T7" fmla="*/ 164 w 1147"/>
                <a:gd name="T8" fmla="*/ 188 w 1147"/>
                <a:gd name="T9" fmla="*/ 211 w 1147"/>
                <a:gd name="T10" fmla="*/ 235 w 1147"/>
                <a:gd name="T11" fmla="*/ 258 w 1147"/>
                <a:gd name="T12" fmla="*/ 281 w 1147"/>
                <a:gd name="T13" fmla="*/ 305 w 1147"/>
                <a:gd name="T14" fmla="*/ 328 w 1147"/>
                <a:gd name="T15" fmla="*/ 352 w 1147"/>
                <a:gd name="T16" fmla="*/ 375 w 1147"/>
                <a:gd name="T17" fmla="*/ 399 w 1147"/>
                <a:gd name="T18" fmla="*/ 422 w 1147"/>
                <a:gd name="T19" fmla="*/ 445 w 1147"/>
                <a:gd name="T20" fmla="*/ 469 w 1147"/>
                <a:gd name="T21" fmla="*/ 492 w 1147"/>
                <a:gd name="T22" fmla="*/ 516 w 1147"/>
                <a:gd name="T23" fmla="*/ 539 w 1147"/>
                <a:gd name="T24" fmla="*/ 562 w 1147"/>
                <a:gd name="T25" fmla="*/ 586 w 1147"/>
                <a:gd name="T26" fmla="*/ 609 w 1147"/>
                <a:gd name="T27" fmla="*/ 632 w 1147"/>
                <a:gd name="T28" fmla="*/ 656 w 1147"/>
                <a:gd name="T29" fmla="*/ 679 w 1147"/>
                <a:gd name="T30" fmla="*/ 703 w 1147"/>
                <a:gd name="T31" fmla="*/ 726 w 1147"/>
                <a:gd name="T32" fmla="*/ 749 w 1147"/>
                <a:gd name="T33" fmla="*/ 773 w 1147"/>
                <a:gd name="T34" fmla="*/ 796 w 1147"/>
                <a:gd name="T35" fmla="*/ 820 w 1147"/>
                <a:gd name="T36" fmla="*/ 843 w 1147"/>
                <a:gd name="T37" fmla="*/ 867 w 1147"/>
                <a:gd name="T38" fmla="*/ 890 w 1147"/>
                <a:gd name="T39" fmla="*/ 913 w 1147"/>
                <a:gd name="T40" fmla="*/ 937 w 1147"/>
                <a:gd name="T41" fmla="*/ 960 w 1147"/>
                <a:gd name="T42" fmla="*/ 984 w 1147"/>
                <a:gd name="T43" fmla="*/ 1007 w 1147"/>
                <a:gd name="T44" fmla="*/ 1031 w 1147"/>
                <a:gd name="T45" fmla="*/ 1054 w 1147"/>
                <a:gd name="T46" fmla="*/ 1077 w 1147"/>
                <a:gd name="T47" fmla="*/ 1101 w 1147"/>
                <a:gd name="T48" fmla="*/ 1124 w 1147"/>
                <a:gd name="T49" fmla="*/ 1147 w 11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</a:cxnLst>
              <a:rect l="0" t="0" r="r" b="b"/>
              <a:pathLst>
                <a:path w="1147">
                  <a:moveTo>
                    <a:pt x="0" y="0"/>
                  </a:moveTo>
                  <a:lnTo>
                    <a:pt x="24" y="0"/>
                  </a:lnTo>
                  <a:lnTo>
                    <a:pt x="47" y="0"/>
                  </a:lnTo>
                  <a:lnTo>
                    <a:pt x="71" y="0"/>
                  </a:lnTo>
                  <a:lnTo>
                    <a:pt x="94" y="0"/>
                  </a:lnTo>
                  <a:lnTo>
                    <a:pt x="118" y="0"/>
                  </a:lnTo>
                  <a:lnTo>
                    <a:pt x="141" y="0"/>
                  </a:lnTo>
                  <a:lnTo>
                    <a:pt x="164" y="0"/>
                  </a:lnTo>
                  <a:lnTo>
                    <a:pt x="188" y="0"/>
                  </a:lnTo>
                  <a:lnTo>
                    <a:pt x="211" y="0"/>
                  </a:lnTo>
                  <a:lnTo>
                    <a:pt x="235" y="0"/>
                  </a:lnTo>
                  <a:lnTo>
                    <a:pt x="258" y="0"/>
                  </a:lnTo>
                  <a:lnTo>
                    <a:pt x="281" y="0"/>
                  </a:lnTo>
                  <a:lnTo>
                    <a:pt x="305" y="0"/>
                  </a:lnTo>
                  <a:lnTo>
                    <a:pt x="328" y="0"/>
                  </a:lnTo>
                  <a:lnTo>
                    <a:pt x="352" y="0"/>
                  </a:lnTo>
                  <a:lnTo>
                    <a:pt x="375" y="0"/>
                  </a:lnTo>
                  <a:lnTo>
                    <a:pt x="399" y="0"/>
                  </a:lnTo>
                  <a:lnTo>
                    <a:pt x="422" y="0"/>
                  </a:lnTo>
                  <a:lnTo>
                    <a:pt x="445" y="0"/>
                  </a:lnTo>
                  <a:lnTo>
                    <a:pt x="469" y="0"/>
                  </a:lnTo>
                  <a:lnTo>
                    <a:pt x="492" y="0"/>
                  </a:lnTo>
                  <a:lnTo>
                    <a:pt x="516" y="0"/>
                  </a:lnTo>
                  <a:lnTo>
                    <a:pt x="539" y="0"/>
                  </a:lnTo>
                  <a:lnTo>
                    <a:pt x="562" y="0"/>
                  </a:lnTo>
                  <a:lnTo>
                    <a:pt x="586" y="0"/>
                  </a:lnTo>
                  <a:lnTo>
                    <a:pt x="609" y="0"/>
                  </a:lnTo>
                  <a:lnTo>
                    <a:pt x="632" y="0"/>
                  </a:lnTo>
                  <a:lnTo>
                    <a:pt x="656" y="0"/>
                  </a:lnTo>
                  <a:lnTo>
                    <a:pt x="679" y="0"/>
                  </a:lnTo>
                  <a:lnTo>
                    <a:pt x="703" y="0"/>
                  </a:lnTo>
                  <a:lnTo>
                    <a:pt x="726" y="0"/>
                  </a:lnTo>
                  <a:lnTo>
                    <a:pt x="749" y="0"/>
                  </a:lnTo>
                  <a:lnTo>
                    <a:pt x="773" y="0"/>
                  </a:lnTo>
                  <a:lnTo>
                    <a:pt x="796" y="0"/>
                  </a:lnTo>
                  <a:lnTo>
                    <a:pt x="820" y="0"/>
                  </a:lnTo>
                  <a:lnTo>
                    <a:pt x="843" y="0"/>
                  </a:lnTo>
                  <a:lnTo>
                    <a:pt x="867" y="0"/>
                  </a:lnTo>
                  <a:lnTo>
                    <a:pt x="890" y="0"/>
                  </a:lnTo>
                  <a:lnTo>
                    <a:pt x="913" y="0"/>
                  </a:lnTo>
                  <a:lnTo>
                    <a:pt x="937" y="0"/>
                  </a:lnTo>
                  <a:lnTo>
                    <a:pt x="960" y="0"/>
                  </a:lnTo>
                  <a:lnTo>
                    <a:pt x="984" y="0"/>
                  </a:lnTo>
                  <a:lnTo>
                    <a:pt x="1007" y="0"/>
                  </a:lnTo>
                  <a:lnTo>
                    <a:pt x="1031" y="0"/>
                  </a:lnTo>
                  <a:lnTo>
                    <a:pt x="1054" y="0"/>
                  </a:lnTo>
                  <a:lnTo>
                    <a:pt x="1077" y="0"/>
                  </a:lnTo>
                  <a:lnTo>
                    <a:pt x="1101" y="0"/>
                  </a:lnTo>
                  <a:lnTo>
                    <a:pt x="1124" y="0"/>
                  </a:lnTo>
                  <a:lnTo>
                    <a:pt x="1147" y="0"/>
                  </a:lnTo>
                </a:path>
              </a:pathLst>
            </a:custGeom>
            <a:noFill/>
            <a:ln w="22225" cap="flat">
              <a:solidFill>
                <a:srgbClr val="007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56" name="Freeform 174"/>
            <p:cNvSpPr>
              <a:spLocks/>
            </p:cNvSpPr>
            <p:nvPr/>
          </p:nvSpPr>
          <p:spPr bwMode="auto">
            <a:xfrm>
              <a:off x="4193384" y="4485649"/>
              <a:ext cx="1114425" cy="0"/>
            </a:xfrm>
            <a:custGeom>
              <a:avLst/>
              <a:gdLst>
                <a:gd name="T0" fmla="*/ 0 w 702"/>
                <a:gd name="T1" fmla="*/ 23 w 702"/>
                <a:gd name="T2" fmla="*/ 47 w 702"/>
                <a:gd name="T3" fmla="*/ 70 w 702"/>
                <a:gd name="T4" fmla="*/ 93 w 702"/>
                <a:gd name="T5" fmla="*/ 117 w 702"/>
                <a:gd name="T6" fmla="*/ 140 w 702"/>
                <a:gd name="T7" fmla="*/ 164 w 702"/>
                <a:gd name="T8" fmla="*/ 187 w 702"/>
                <a:gd name="T9" fmla="*/ 211 w 702"/>
                <a:gd name="T10" fmla="*/ 234 w 702"/>
                <a:gd name="T11" fmla="*/ 257 w 702"/>
                <a:gd name="T12" fmla="*/ 281 w 702"/>
                <a:gd name="T13" fmla="*/ 304 w 702"/>
                <a:gd name="T14" fmla="*/ 328 w 702"/>
                <a:gd name="T15" fmla="*/ 351 w 702"/>
                <a:gd name="T16" fmla="*/ 375 w 702"/>
                <a:gd name="T17" fmla="*/ 398 w 702"/>
                <a:gd name="T18" fmla="*/ 421 w 702"/>
                <a:gd name="T19" fmla="*/ 445 w 702"/>
                <a:gd name="T20" fmla="*/ 468 w 702"/>
                <a:gd name="T21" fmla="*/ 492 w 702"/>
                <a:gd name="T22" fmla="*/ 515 w 702"/>
                <a:gd name="T23" fmla="*/ 539 w 702"/>
                <a:gd name="T24" fmla="*/ 562 w 702"/>
                <a:gd name="T25" fmla="*/ 585 w 702"/>
                <a:gd name="T26" fmla="*/ 609 w 702"/>
                <a:gd name="T27" fmla="*/ 632 w 702"/>
                <a:gd name="T28" fmla="*/ 655 w 702"/>
                <a:gd name="T29" fmla="*/ 679 w 702"/>
                <a:gd name="T30" fmla="*/ 702 w 70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</a:cxnLst>
              <a:rect l="0" t="0" r="r" b="b"/>
              <a:pathLst>
                <a:path w="702">
                  <a:moveTo>
                    <a:pt x="0" y="0"/>
                  </a:moveTo>
                  <a:lnTo>
                    <a:pt x="23" y="0"/>
                  </a:lnTo>
                  <a:lnTo>
                    <a:pt x="47" y="0"/>
                  </a:lnTo>
                  <a:lnTo>
                    <a:pt x="70" y="0"/>
                  </a:lnTo>
                  <a:lnTo>
                    <a:pt x="93" y="0"/>
                  </a:lnTo>
                  <a:lnTo>
                    <a:pt x="117" y="0"/>
                  </a:lnTo>
                  <a:lnTo>
                    <a:pt x="140" y="0"/>
                  </a:lnTo>
                  <a:lnTo>
                    <a:pt x="164" y="0"/>
                  </a:lnTo>
                  <a:lnTo>
                    <a:pt x="187" y="0"/>
                  </a:lnTo>
                  <a:lnTo>
                    <a:pt x="211" y="0"/>
                  </a:lnTo>
                  <a:lnTo>
                    <a:pt x="234" y="0"/>
                  </a:lnTo>
                  <a:lnTo>
                    <a:pt x="257" y="0"/>
                  </a:lnTo>
                  <a:lnTo>
                    <a:pt x="281" y="0"/>
                  </a:lnTo>
                  <a:lnTo>
                    <a:pt x="304" y="0"/>
                  </a:lnTo>
                  <a:lnTo>
                    <a:pt x="328" y="0"/>
                  </a:lnTo>
                  <a:lnTo>
                    <a:pt x="351" y="0"/>
                  </a:lnTo>
                  <a:lnTo>
                    <a:pt x="375" y="0"/>
                  </a:lnTo>
                  <a:lnTo>
                    <a:pt x="398" y="0"/>
                  </a:lnTo>
                  <a:lnTo>
                    <a:pt x="421" y="0"/>
                  </a:lnTo>
                  <a:lnTo>
                    <a:pt x="445" y="0"/>
                  </a:lnTo>
                  <a:lnTo>
                    <a:pt x="468" y="0"/>
                  </a:lnTo>
                  <a:lnTo>
                    <a:pt x="492" y="0"/>
                  </a:lnTo>
                  <a:lnTo>
                    <a:pt x="515" y="0"/>
                  </a:lnTo>
                  <a:lnTo>
                    <a:pt x="539" y="0"/>
                  </a:lnTo>
                  <a:lnTo>
                    <a:pt x="562" y="0"/>
                  </a:lnTo>
                  <a:lnTo>
                    <a:pt x="585" y="0"/>
                  </a:lnTo>
                  <a:lnTo>
                    <a:pt x="609" y="0"/>
                  </a:lnTo>
                  <a:lnTo>
                    <a:pt x="632" y="0"/>
                  </a:lnTo>
                  <a:lnTo>
                    <a:pt x="655" y="0"/>
                  </a:lnTo>
                  <a:lnTo>
                    <a:pt x="679" y="0"/>
                  </a:lnTo>
                  <a:lnTo>
                    <a:pt x="702" y="0"/>
                  </a:lnTo>
                </a:path>
              </a:pathLst>
            </a:custGeom>
            <a:noFill/>
            <a:ln w="22225" cap="flat">
              <a:solidFill>
                <a:srgbClr val="007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59" name="Freeform 177"/>
            <p:cNvSpPr>
              <a:spLocks noEditPoints="1"/>
            </p:cNvSpPr>
            <p:nvPr/>
          </p:nvSpPr>
          <p:spPr bwMode="auto">
            <a:xfrm>
              <a:off x="2409034" y="4020512"/>
              <a:ext cx="2882900" cy="882650"/>
            </a:xfrm>
            <a:custGeom>
              <a:avLst/>
              <a:gdLst>
                <a:gd name="T0" fmla="*/ 73 w 1816"/>
                <a:gd name="T1" fmla="*/ 458 h 556"/>
                <a:gd name="T2" fmla="*/ 102 w 1816"/>
                <a:gd name="T3" fmla="*/ 444 h 556"/>
                <a:gd name="T4" fmla="*/ 118 w 1816"/>
                <a:gd name="T5" fmla="*/ 445 h 556"/>
                <a:gd name="T6" fmla="*/ 173 w 1816"/>
                <a:gd name="T7" fmla="*/ 462 h 556"/>
                <a:gd name="T8" fmla="*/ 211 w 1816"/>
                <a:gd name="T9" fmla="*/ 464 h 556"/>
                <a:gd name="T10" fmla="*/ 245 w 1816"/>
                <a:gd name="T11" fmla="*/ 467 h 556"/>
                <a:gd name="T12" fmla="*/ 261 w 1816"/>
                <a:gd name="T13" fmla="*/ 454 h 556"/>
                <a:gd name="T14" fmla="*/ 327 w 1816"/>
                <a:gd name="T15" fmla="*/ 478 h 556"/>
                <a:gd name="T16" fmla="*/ 358 w 1816"/>
                <a:gd name="T17" fmla="*/ 485 h 556"/>
                <a:gd name="T18" fmla="*/ 390 w 1816"/>
                <a:gd name="T19" fmla="*/ 478 h 556"/>
                <a:gd name="T20" fmla="*/ 400 w 1816"/>
                <a:gd name="T21" fmla="*/ 496 h 556"/>
                <a:gd name="T22" fmla="*/ 467 w 1816"/>
                <a:gd name="T23" fmla="*/ 520 h 556"/>
                <a:gd name="T24" fmla="*/ 499 w 1816"/>
                <a:gd name="T25" fmla="*/ 518 h 556"/>
                <a:gd name="T26" fmla="*/ 518 w 1816"/>
                <a:gd name="T27" fmla="*/ 525 h 556"/>
                <a:gd name="T28" fmla="*/ 541 w 1816"/>
                <a:gd name="T29" fmla="*/ 533 h 556"/>
                <a:gd name="T30" fmla="*/ 566 w 1816"/>
                <a:gd name="T31" fmla="*/ 540 h 556"/>
                <a:gd name="T32" fmla="*/ 634 w 1816"/>
                <a:gd name="T33" fmla="*/ 551 h 556"/>
                <a:gd name="T34" fmla="*/ 624 w 1816"/>
                <a:gd name="T35" fmla="*/ 553 h 556"/>
                <a:gd name="T36" fmla="*/ 653 w 1816"/>
                <a:gd name="T37" fmla="*/ 529 h 556"/>
                <a:gd name="T38" fmla="*/ 675 w 1816"/>
                <a:gd name="T39" fmla="*/ 516 h 556"/>
                <a:gd name="T40" fmla="*/ 714 w 1816"/>
                <a:gd name="T41" fmla="*/ 503 h 556"/>
                <a:gd name="T42" fmla="*/ 731 w 1816"/>
                <a:gd name="T43" fmla="*/ 486 h 556"/>
                <a:gd name="T44" fmla="*/ 725 w 1816"/>
                <a:gd name="T45" fmla="*/ 492 h 556"/>
                <a:gd name="T46" fmla="*/ 760 w 1816"/>
                <a:gd name="T47" fmla="*/ 428 h 556"/>
                <a:gd name="T48" fmla="*/ 796 w 1816"/>
                <a:gd name="T49" fmla="*/ 400 h 556"/>
                <a:gd name="T50" fmla="*/ 818 w 1816"/>
                <a:gd name="T51" fmla="*/ 363 h 556"/>
                <a:gd name="T52" fmla="*/ 813 w 1816"/>
                <a:gd name="T53" fmla="*/ 342 h 556"/>
                <a:gd name="T54" fmla="*/ 853 w 1816"/>
                <a:gd name="T55" fmla="*/ 299 h 556"/>
                <a:gd name="T56" fmla="*/ 853 w 1816"/>
                <a:gd name="T57" fmla="*/ 267 h 556"/>
                <a:gd name="T58" fmla="*/ 897 w 1816"/>
                <a:gd name="T59" fmla="*/ 212 h 556"/>
                <a:gd name="T60" fmla="*/ 898 w 1816"/>
                <a:gd name="T61" fmla="*/ 176 h 556"/>
                <a:gd name="T62" fmla="*/ 905 w 1816"/>
                <a:gd name="T63" fmla="*/ 163 h 556"/>
                <a:gd name="T64" fmla="*/ 952 w 1816"/>
                <a:gd name="T65" fmla="*/ 107 h 556"/>
                <a:gd name="T66" fmla="*/ 968 w 1816"/>
                <a:gd name="T67" fmla="*/ 84 h 556"/>
                <a:gd name="T68" fmla="*/ 974 w 1816"/>
                <a:gd name="T69" fmla="*/ 52 h 556"/>
                <a:gd name="T70" fmla="*/ 1014 w 1816"/>
                <a:gd name="T71" fmla="*/ 33 h 556"/>
                <a:gd name="T72" fmla="*/ 1034 w 1816"/>
                <a:gd name="T73" fmla="*/ 6 h 556"/>
                <a:gd name="T74" fmla="*/ 1078 w 1816"/>
                <a:gd name="T75" fmla="*/ 0 h 556"/>
                <a:gd name="T76" fmla="*/ 1104 w 1816"/>
                <a:gd name="T77" fmla="*/ 20 h 556"/>
                <a:gd name="T78" fmla="*/ 1124 w 1816"/>
                <a:gd name="T79" fmla="*/ 19 h 556"/>
                <a:gd name="T80" fmla="*/ 1144 w 1816"/>
                <a:gd name="T81" fmla="*/ 36 h 556"/>
                <a:gd name="T82" fmla="*/ 1181 w 1816"/>
                <a:gd name="T83" fmla="*/ 56 h 556"/>
                <a:gd name="T84" fmla="*/ 1194 w 1816"/>
                <a:gd name="T85" fmla="*/ 63 h 556"/>
                <a:gd name="T86" fmla="*/ 1264 w 1816"/>
                <a:gd name="T87" fmla="*/ 86 h 556"/>
                <a:gd name="T88" fmla="*/ 1296 w 1816"/>
                <a:gd name="T89" fmla="*/ 118 h 556"/>
                <a:gd name="T90" fmla="*/ 1332 w 1816"/>
                <a:gd name="T91" fmla="*/ 135 h 556"/>
                <a:gd name="T92" fmla="*/ 1362 w 1816"/>
                <a:gd name="T93" fmla="*/ 148 h 556"/>
                <a:gd name="T94" fmla="*/ 1394 w 1816"/>
                <a:gd name="T95" fmla="*/ 145 h 556"/>
                <a:gd name="T96" fmla="*/ 1403 w 1816"/>
                <a:gd name="T97" fmla="*/ 164 h 556"/>
                <a:gd name="T98" fmla="*/ 1476 w 1816"/>
                <a:gd name="T99" fmla="*/ 172 h 556"/>
                <a:gd name="T100" fmla="*/ 1490 w 1816"/>
                <a:gd name="T101" fmla="*/ 176 h 556"/>
                <a:gd name="T102" fmla="*/ 1514 w 1816"/>
                <a:gd name="T103" fmla="*/ 197 h 556"/>
                <a:gd name="T104" fmla="*/ 1570 w 1816"/>
                <a:gd name="T105" fmla="*/ 211 h 556"/>
                <a:gd name="T106" fmla="*/ 1602 w 1816"/>
                <a:gd name="T107" fmla="*/ 202 h 556"/>
                <a:gd name="T108" fmla="*/ 1627 w 1816"/>
                <a:gd name="T109" fmla="*/ 222 h 556"/>
                <a:gd name="T110" fmla="*/ 1685 w 1816"/>
                <a:gd name="T111" fmla="*/ 231 h 556"/>
                <a:gd name="T112" fmla="*/ 1715 w 1816"/>
                <a:gd name="T113" fmla="*/ 222 h 556"/>
                <a:gd name="T114" fmla="*/ 1742 w 1816"/>
                <a:gd name="T115" fmla="*/ 240 h 556"/>
                <a:gd name="T116" fmla="*/ 1799 w 1816"/>
                <a:gd name="T117" fmla="*/ 248 h 556"/>
                <a:gd name="T118" fmla="*/ 15 w 1816"/>
                <a:gd name="T119" fmla="*/ 457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6" h="556">
                  <a:moveTo>
                    <a:pt x="29" y="457"/>
                  </a:moveTo>
                  <a:lnTo>
                    <a:pt x="44" y="457"/>
                  </a:lnTo>
                  <a:lnTo>
                    <a:pt x="44" y="443"/>
                  </a:lnTo>
                  <a:lnTo>
                    <a:pt x="30" y="443"/>
                  </a:lnTo>
                  <a:lnTo>
                    <a:pt x="29" y="457"/>
                  </a:lnTo>
                  <a:close/>
                  <a:moveTo>
                    <a:pt x="58" y="458"/>
                  </a:moveTo>
                  <a:lnTo>
                    <a:pt x="71" y="458"/>
                  </a:lnTo>
                  <a:lnTo>
                    <a:pt x="73" y="458"/>
                  </a:lnTo>
                  <a:lnTo>
                    <a:pt x="73" y="444"/>
                  </a:lnTo>
                  <a:lnTo>
                    <a:pt x="71" y="443"/>
                  </a:lnTo>
                  <a:lnTo>
                    <a:pt x="59" y="443"/>
                  </a:lnTo>
                  <a:lnTo>
                    <a:pt x="58" y="458"/>
                  </a:lnTo>
                  <a:close/>
                  <a:moveTo>
                    <a:pt x="87" y="458"/>
                  </a:moveTo>
                  <a:lnTo>
                    <a:pt x="94" y="459"/>
                  </a:lnTo>
                  <a:lnTo>
                    <a:pt x="102" y="459"/>
                  </a:lnTo>
                  <a:lnTo>
                    <a:pt x="102" y="444"/>
                  </a:lnTo>
                  <a:lnTo>
                    <a:pt x="94" y="444"/>
                  </a:lnTo>
                  <a:lnTo>
                    <a:pt x="88" y="444"/>
                  </a:lnTo>
                  <a:lnTo>
                    <a:pt x="87" y="458"/>
                  </a:lnTo>
                  <a:close/>
                  <a:moveTo>
                    <a:pt x="116" y="459"/>
                  </a:moveTo>
                  <a:lnTo>
                    <a:pt x="117" y="459"/>
                  </a:lnTo>
                  <a:lnTo>
                    <a:pt x="130" y="460"/>
                  </a:lnTo>
                  <a:lnTo>
                    <a:pt x="131" y="446"/>
                  </a:lnTo>
                  <a:lnTo>
                    <a:pt x="118" y="445"/>
                  </a:lnTo>
                  <a:lnTo>
                    <a:pt x="116" y="445"/>
                  </a:lnTo>
                  <a:lnTo>
                    <a:pt x="116" y="459"/>
                  </a:lnTo>
                  <a:close/>
                  <a:moveTo>
                    <a:pt x="144" y="460"/>
                  </a:moveTo>
                  <a:lnTo>
                    <a:pt x="159" y="461"/>
                  </a:lnTo>
                  <a:lnTo>
                    <a:pt x="160" y="446"/>
                  </a:lnTo>
                  <a:lnTo>
                    <a:pt x="145" y="446"/>
                  </a:lnTo>
                  <a:lnTo>
                    <a:pt x="144" y="460"/>
                  </a:lnTo>
                  <a:close/>
                  <a:moveTo>
                    <a:pt x="173" y="462"/>
                  </a:moveTo>
                  <a:lnTo>
                    <a:pt x="187" y="463"/>
                  </a:lnTo>
                  <a:lnTo>
                    <a:pt x="188" y="463"/>
                  </a:lnTo>
                  <a:lnTo>
                    <a:pt x="189" y="448"/>
                  </a:lnTo>
                  <a:lnTo>
                    <a:pt x="188" y="448"/>
                  </a:lnTo>
                  <a:lnTo>
                    <a:pt x="174" y="447"/>
                  </a:lnTo>
                  <a:lnTo>
                    <a:pt x="173" y="462"/>
                  </a:lnTo>
                  <a:close/>
                  <a:moveTo>
                    <a:pt x="202" y="464"/>
                  </a:moveTo>
                  <a:lnTo>
                    <a:pt x="211" y="464"/>
                  </a:lnTo>
                  <a:lnTo>
                    <a:pt x="217" y="464"/>
                  </a:lnTo>
                  <a:lnTo>
                    <a:pt x="218" y="451"/>
                  </a:lnTo>
                  <a:lnTo>
                    <a:pt x="212" y="450"/>
                  </a:lnTo>
                  <a:lnTo>
                    <a:pt x="203" y="449"/>
                  </a:lnTo>
                  <a:lnTo>
                    <a:pt x="202" y="464"/>
                  </a:lnTo>
                  <a:close/>
                  <a:moveTo>
                    <a:pt x="231" y="466"/>
                  </a:moveTo>
                  <a:lnTo>
                    <a:pt x="234" y="466"/>
                  </a:lnTo>
                  <a:lnTo>
                    <a:pt x="245" y="467"/>
                  </a:lnTo>
                  <a:lnTo>
                    <a:pt x="246" y="453"/>
                  </a:lnTo>
                  <a:lnTo>
                    <a:pt x="235" y="452"/>
                  </a:lnTo>
                  <a:lnTo>
                    <a:pt x="232" y="451"/>
                  </a:lnTo>
                  <a:lnTo>
                    <a:pt x="231" y="466"/>
                  </a:lnTo>
                  <a:close/>
                  <a:moveTo>
                    <a:pt x="260" y="469"/>
                  </a:moveTo>
                  <a:lnTo>
                    <a:pt x="274" y="470"/>
                  </a:lnTo>
                  <a:lnTo>
                    <a:pt x="275" y="456"/>
                  </a:lnTo>
                  <a:lnTo>
                    <a:pt x="261" y="454"/>
                  </a:lnTo>
                  <a:lnTo>
                    <a:pt x="260" y="469"/>
                  </a:lnTo>
                  <a:close/>
                  <a:moveTo>
                    <a:pt x="288" y="472"/>
                  </a:moveTo>
                  <a:lnTo>
                    <a:pt x="302" y="474"/>
                  </a:lnTo>
                  <a:lnTo>
                    <a:pt x="304" y="460"/>
                  </a:lnTo>
                  <a:lnTo>
                    <a:pt x="290" y="458"/>
                  </a:lnTo>
                  <a:lnTo>
                    <a:pt x="288" y="472"/>
                  </a:lnTo>
                  <a:close/>
                  <a:moveTo>
                    <a:pt x="316" y="476"/>
                  </a:moveTo>
                  <a:lnTo>
                    <a:pt x="327" y="478"/>
                  </a:lnTo>
                  <a:lnTo>
                    <a:pt x="330" y="479"/>
                  </a:lnTo>
                  <a:lnTo>
                    <a:pt x="333" y="464"/>
                  </a:lnTo>
                  <a:lnTo>
                    <a:pt x="330" y="464"/>
                  </a:lnTo>
                  <a:lnTo>
                    <a:pt x="319" y="462"/>
                  </a:lnTo>
                  <a:lnTo>
                    <a:pt x="316" y="476"/>
                  </a:lnTo>
                  <a:close/>
                  <a:moveTo>
                    <a:pt x="344" y="482"/>
                  </a:moveTo>
                  <a:lnTo>
                    <a:pt x="350" y="483"/>
                  </a:lnTo>
                  <a:lnTo>
                    <a:pt x="358" y="485"/>
                  </a:lnTo>
                  <a:lnTo>
                    <a:pt x="362" y="470"/>
                  </a:lnTo>
                  <a:lnTo>
                    <a:pt x="353" y="469"/>
                  </a:lnTo>
                  <a:lnTo>
                    <a:pt x="347" y="467"/>
                  </a:lnTo>
                  <a:lnTo>
                    <a:pt x="344" y="482"/>
                  </a:lnTo>
                  <a:close/>
                  <a:moveTo>
                    <a:pt x="372" y="488"/>
                  </a:moveTo>
                  <a:lnTo>
                    <a:pt x="373" y="488"/>
                  </a:lnTo>
                  <a:lnTo>
                    <a:pt x="386" y="492"/>
                  </a:lnTo>
                  <a:lnTo>
                    <a:pt x="390" y="478"/>
                  </a:lnTo>
                  <a:lnTo>
                    <a:pt x="377" y="474"/>
                  </a:lnTo>
                  <a:lnTo>
                    <a:pt x="376" y="474"/>
                  </a:lnTo>
                  <a:lnTo>
                    <a:pt x="372" y="488"/>
                  </a:lnTo>
                  <a:close/>
                  <a:moveTo>
                    <a:pt x="400" y="496"/>
                  </a:moveTo>
                  <a:lnTo>
                    <a:pt x="414" y="500"/>
                  </a:lnTo>
                  <a:lnTo>
                    <a:pt x="418" y="486"/>
                  </a:lnTo>
                  <a:lnTo>
                    <a:pt x="404" y="482"/>
                  </a:lnTo>
                  <a:lnTo>
                    <a:pt x="400" y="496"/>
                  </a:lnTo>
                  <a:close/>
                  <a:moveTo>
                    <a:pt x="427" y="505"/>
                  </a:moveTo>
                  <a:lnTo>
                    <a:pt x="440" y="510"/>
                  </a:lnTo>
                  <a:lnTo>
                    <a:pt x="445" y="496"/>
                  </a:lnTo>
                  <a:lnTo>
                    <a:pt x="432" y="491"/>
                  </a:lnTo>
                  <a:lnTo>
                    <a:pt x="427" y="505"/>
                  </a:lnTo>
                  <a:close/>
                  <a:moveTo>
                    <a:pt x="454" y="515"/>
                  </a:moveTo>
                  <a:lnTo>
                    <a:pt x="466" y="520"/>
                  </a:lnTo>
                  <a:lnTo>
                    <a:pt x="467" y="520"/>
                  </a:lnTo>
                  <a:lnTo>
                    <a:pt x="472" y="507"/>
                  </a:lnTo>
                  <a:lnTo>
                    <a:pt x="471" y="507"/>
                  </a:lnTo>
                  <a:lnTo>
                    <a:pt x="459" y="501"/>
                  </a:lnTo>
                  <a:lnTo>
                    <a:pt x="454" y="515"/>
                  </a:lnTo>
                  <a:close/>
                  <a:moveTo>
                    <a:pt x="480" y="526"/>
                  </a:moveTo>
                  <a:lnTo>
                    <a:pt x="489" y="530"/>
                  </a:lnTo>
                  <a:lnTo>
                    <a:pt x="493" y="531"/>
                  </a:lnTo>
                  <a:lnTo>
                    <a:pt x="499" y="518"/>
                  </a:lnTo>
                  <a:lnTo>
                    <a:pt x="495" y="516"/>
                  </a:lnTo>
                  <a:lnTo>
                    <a:pt x="486" y="513"/>
                  </a:lnTo>
                  <a:lnTo>
                    <a:pt x="480" y="526"/>
                  </a:lnTo>
                  <a:close/>
                  <a:moveTo>
                    <a:pt x="507" y="537"/>
                  </a:moveTo>
                  <a:lnTo>
                    <a:pt x="513" y="539"/>
                  </a:lnTo>
                  <a:lnTo>
                    <a:pt x="521" y="542"/>
                  </a:lnTo>
                  <a:lnTo>
                    <a:pt x="525" y="528"/>
                  </a:lnTo>
                  <a:lnTo>
                    <a:pt x="518" y="525"/>
                  </a:lnTo>
                  <a:lnTo>
                    <a:pt x="512" y="524"/>
                  </a:lnTo>
                  <a:lnTo>
                    <a:pt x="507" y="537"/>
                  </a:lnTo>
                  <a:close/>
                  <a:moveTo>
                    <a:pt x="534" y="547"/>
                  </a:moveTo>
                  <a:lnTo>
                    <a:pt x="537" y="547"/>
                  </a:lnTo>
                  <a:lnTo>
                    <a:pt x="537" y="547"/>
                  </a:lnTo>
                  <a:lnTo>
                    <a:pt x="549" y="551"/>
                  </a:lnTo>
                  <a:lnTo>
                    <a:pt x="553" y="537"/>
                  </a:lnTo>
                  <a:lnTo>
                    <a:pt x="541" y="533"/>
                  </a:lnTo>
                  <a:lnTo>
                    <a:pt x="539" y="540"/>
                  </a:lnTo>
                  <a:lnTo>
                    <a:pt x="541" y="533"/>
                  </a:lnTo>
                  <a:lnTo>
                    <a:pt x="539" y="533"/>
                  </a:lnTo>
                  <a:lnTo>
                    <a:pt x="534" y="547"/>
                  </a:lnTo>
                  <a:close/>
                  <a:moveTo>
                    <a:pt x="564" y="554"/>
                  </a:moveTo>
                  <a:lnTo>
                    <a:pt x="578" y="556"/>
                  </a:lnTo>
                  <a:lnTo>
                    <a:pt x="580" y="542"/>
                  </a:lnTo>
                  <a:lnTo>
                    <a:pt x="566" y="540"/>
                  </a:lnTo>
                  <a:lnTo>
                    <a:pt x="564" y="554"/>
                  </a:lnTo>
                  <a:close/>
                  <a:moveTo>
                    <a:pt x="594" y="556"/>
                  </a:moveTo>
                  <a:lnTo>
                    <a:pt x="608" y="556"/>
                  </a:lnTo>
                  <a:lnTo>
                    <a:pt x="608" y="542"/>
                  </a:lnTo>
                  <a:lnTo>
                    <a:pt x="594" y="542"/>
                  </a:lnTo>
                  <a:lnTo>
                    <a:pt x="594" y="556"/>
                  </a:lnTo>
                  <a:close/>
                  <a:moveTo>
                    <a:pt x="624" y="553"/>
                  </a:moveTo>
                  <a:lnTo>
                    <a:pt x="634" y="551"/>
                  </a:lnTo>
                  <a:lnTo>
                    <a:pt x="635" y="551"/>
                  </a:lnTo>
                  <a:lnTo>
                    <a:pt x="639" y="549"/>
                  </a:lnTo>
                  <a:lnTo>
                    <a:pt x="633" y="536"/>
                  </a:lnTo>
                  <a:lnTo>
                    <a:pt x="630" y="538"/>
                  </a:lnTo>
                  <a:lnTo>
                    <a:pt x="632" y="544"/>
                  </a:lnTo>
                  <a:lnTo>
                    <a:pt x="631" y="537"/>
                  </a:lnTo>
                  <a:lnTo>
                    <a:pt x="621" y="539"/>
                  </a:lnTo>
                  <a:lnTo>
                    <a:pt x="624" y="553"/>
                  </a:lnTo>
                  <a:close/>
                  <a:moveTo>
                    <a:pt x="652" y="544"/>
                  </a:moveTo>
                  <a:lnTo>
                    <a:pt x="659" y="542"/>
                  </a:lnTo>
                  <a:lnTo>
                    <a:pt x="660" y="541"/>
                  </a:lnTo>
                  <a:lnTo>
                    <a:pt x="666" y="538"/>
                  </a:lnTo>
                  <a:lnTo>
                    <a:pt x="659" y="525"/>
                  </a:lnTo>
                  <a:lnTo>
                    <a:pt x="652" y="529"/>
                  </a:lnTo>
                  <a:lnTo>
                    <a:pt x="656" y="535"/>
                  </a:lnTo>
                  <a:lnTo>
                    <a:pt x="653" y="529"/>
                  </a:lnTo>
                  <a:lnTo>
                    <a:pt x="647" y="531"/>
                  </a:lnTo>
                  <a:lnTo>
                    <a:pt x="652" y="544"/>
                  </a:lnTo>
                  <a:close/>
                  <a:moveTo>
                    <a:pt x="678" y="530"/>
                  </a:moveTo>
                  <a:lnTo>
                    <a:pt x="683" y="528"/>
                  </a:lnTo>
                  <a:lnTo>
                    <a:pt x="684" y="527"/>
                  </a:lnTo>
                  <a:lnTo>
                    <a:pt x="691" y="522"/>
                  </a:lnTo>
                  <a:lnTo>
                    <a:pt x="683" y="510"/>
                  </a:lnTo>
                  <a:lnTo>
                    <a:pt x="675" y="516"/>
                  </a:lnTo>
                  <a:lnTo>
                    <a:pt x="679" y="522"/>
                  </a:lnTo>
                  <a:lnTo>
                    <a:pt x="676" y="515"/>
                  </a:lnTo>
                  <a:lnTo>
                    <a:pt x="671" y="518"/>
                  </a:lnTo>
                  <a:lnTo>
                    <a:pt x="678" y="530"/>
                  </a:lnTo>
                  <a:close/>
                  <a:moveTo>
                    <a:pt x="703" y="513"/>
                  </a:moveTo>
                  <a:lnTo>
                    <a:pt x="707" y="509"/>
                  </a:lnTo>
                  <a:lnTo>
                    <a:pt x="708" y="509"/>
                  </a:lnTo>
                  <a:lnTo>
                    <a:pt x="714" y="503"/>
                  </a:lnTo>
                  <a:lnTo>
                    <a:pt x="704" y="492"/>
                  </a:lnTo>
                  <a:lnTo>
                    <a:pt x="698" y="498"/>
                  </a:lnTo>
                  <a:lnTo>
                    <a:pt x="703" y="504"/>
                  </a:lnTo>
                  <a:lnTo>
                    <a:pt x="698" y="498"/>
                  </a:lnTo>
                  <a:lnTo>
                    <a:pt x="694" y="501"/>
                  </a:lnTo>
                  <a:lnTo>
                    <a:pt x="703" y="513"/>
                  </a:lnTo>
                  <a:close/>
                  <a:moveTo>
                    <a:pt x="725" y="492"/>
                  </a:moveTo>
                  <a:lnTo>
                    <a:pt x="731" y="486"/>
                  </a:lnTo>
                  <a:lnTo>
                    <a:pt x="732" y="486"/>
                  </a:lnTo>
                  <a:lnTo>
                    <a:pt x="735" y="482"/>
                  </a:lnTo>
                  <a:lnTo>
                    <a:pt x="724" y="472"/>
                  </a:lnTo>
                  <a:lnTo>
                    <a:pt x="720" y="476"/>
                  </a:lnTo>
                  <a:lnTo>
                    <a:pt x="726" y="481"/>
                  </a:lnTo>
                  <a:lnTo>
                    <a:pt x="721" y="476"/>
                  </a:lnTo>
                  <a:lnTo>
                    <a:pt x="715" y="482"/>
                  </a:lnTo>
                  <a:lnTo>
                    <a:pt x="725" y="492"/>
                  </a:lnTo>
                  <a:close/>
                  <a:moveTo>
                    <a:pt x="744" y="471"/>
                  </a:moveTo>
                  <a:lnTo>
                    <a:pt x="754" y="460"/>
                  </a:lnTo>
                  <a:lnTo>
                    <a:pt x="743" y="451"/>
                  </a:lnTo>
                  <a:lnTo>
                    <a:pt x="734" y="461"/>
                  </a:lnTo>
                  <a:lnTo>
                    <a:pt x="744" y="471"/>
                  </a:lnTo>
                  <a:close/>
                  <a:moveTo>
                    <a:pt x="763" y="448"/>
                  </a:moveTo>
                  <a:lnTo>
                    <a:pt x="771" y="437"/>
                  </a:lnTo>
                  <a:lnTo>
                    <a:pt x="760" y="428"/>
                  </a:lnTo>
                  <a:lnTo>
                    <a:pt x="751" y="439"/>
                  </a:lnTo>
                  <a:lnTo>
                    <a:pt x="763" y="448"/>
                  </a:lnTo>
                  <a:close/>
                  <a:moveTo>
                    <a:pt x="780" y="424"/>
                  </a:moveTo>
                  <a:lnTo>
                    <a:pt x="788" y="412"/>
                  </a:lnTo>
                  <a:lnTo>
                    <a:pt x="776" y="405"/>
                  </a:lnTo>
                  <a:lnTo>
                    <a:pt x="768" y="417"/>
                  </a:lnTo>
                  <a:lnTo>
                    <a:pt x="780" y="424"/>
                  </a:lnTo>
                  <a:close/>
                  <a:moveTo>
                    <a:pt x="796" y="400"/>
                  </a:moveTo>
                  <a:lnTo>
                    <a:pt x="803" y="390"/>
                  </a:lnTo>
                  <a:lnTo>
                    <a:pt x="804" y="387"/>
                  </a:lnTo>
                  <a:lnTo>
                    <a:pt x="791" y="380"/>
                  </a:lnTo>
                  <a:lnTo>
                    <a:pt x="790" y="382"/>
                  </a:lnTo>
                  <a:lnTo>
                    <a:pt x="784" y="392"/>
                  </a:lnTo>
                  <a:lnTo>
                    <a:pt x="796" y="400"/>
                  </a:lnTo>
                  <a:close/>
                  <a:moveTo>
                    <a:pt x="811" y="375"/>
                  </a:moveTo>
                  <a:lnTo>
                    <a:pt x="818" y="363"/>
                  </a:lnTo>
                  <a:lnTo>
                    <a:pt x="806" y="355"/>
                  </a:lnTo>
                  <a:lnTo>
                    <a:pt x="799" y="368"/>
                  </a:lnTo>
                  <a:lnTo>
                    <a:pt x="811" y="375"/>
                  </a:lnTo>
                  <a:close/>
                  <a:moveTo>
                    <a:pt x="826" y="350"/>
                  </a:moveTo>
                  <a:lnTo>
                    <a:pt x="826" y="350"/>
                  </a:lnTo>
                  <a:lnTo>
                    <a:pt x="832" y="337"/>
                  </a:lnTo>
                  <a:lnTo>
                    <a:pt x="820" y="331"/>
                  </a:lnTo>
                  <a:lnTo>
                    <a:pt x="813" y="342"/>
                  </a:lnTo>
                  <a:lnTo>
                    <a:pt x="813" y="343"/>
                  </a:lnTo>
                  <a:lnTo>
                    <a:pt x="826" y="350"/>
                  </a:lnTo>
                  <a:close/>
                  <a:moveTo>
                    <a:pt x="839" y="325"/>
                  </a:moveTo>
                  <a:lnTo>
                    <a:pt x="846" y="312"/>
                  </a:lnTo>
                  <a:lnTo>
                    <a:pt x="833" y="305"/>
                  </a:lnTo>
                  <a:lnTo>
                    <a:pt x="827" y="318"/>
                  </a:lnTo>
                  <a:lnTo>
                    <a:pt x="839" y="325"/>
                  </a:lnTo>
                  <a:close/>
                  <a:moveTo>
                    <a:pt x="853" y="299"/>
                  </a:moveTo>
                  <a:lnTo>
                    <a:pt x="859" y="286"/>
                  </a:lnTo>
                  <a:lnTo>
                    <a:pt x="846" y="280"/>
                  </a:lnTo>
                  <a:lnTo>
                    <a:pt x="840" y="292"/>
                  </a:lnTo>
                  <a:lnTo>
                    <a:pt x="853" y="299"/>
                  </a:lnTo>
                  <a:close/>
                  <a:moveTo>
                    <a:pt x="866" y="273"/>
                  </a:moveTo>
                  <a:lnTo>
                    <a:pt x="873" y="260"/>
                  </a:lnTo>
                  <a:lnTo>
                    <a:pt x="859" y="254"/>
                  </a:lnTo>
                  <a:lnTo>
                    <a:pt x="853" y="267"/>
                  </a:lnTo>
                  <a:lnTo>
                    <a:pt x="866" y="273"/>
                  </a:lnTo>
                  <a:close/>
                  <a:moveTo>
                    <a:pt x="879" y="247"/>
                  </a:moveTo>
                  <a:lnTo>
                    <a:pt x="885" y="234"/>
                  </a:lnTo>
                  <a:lnTo>
                    <a:pt x="872" y="228"/>
                  </a:lnTo>
                  <a:lnTo>
                    <a:pt x="866" y="241"/>
                  </a:lnTo>
                  <a:lnTo>
                    <a:pt x="879" y="247"/>
                  </a:lnTo>
                  <a:close/>
                  <a:moveTo>
                    <a:pt x="892" y="222"/>
                  </a:moveTo>
                  <a:lnTo>
                    <a:pt x="897" y="212"/>
                  </a:lnTo>
                  <a:lnTo>
                    <a:pt x="898" y="208"/>
                  </a:lnTo>
                  <a:lnTo>
                    <a:pt x="885" y="202"/>
                  </a:lnTo>
                  <a:lnTo>
                    <a:pt x="883" y="205"/>
                  </a:lnTo>
                  <a:lnTo>
                    <a:pt x="879" y="215"/>
                  </a:lnTo>
                  <a:lnTo>
                    <a:pt x="892" y="222"/>
                  </a:lnTo>
                  <a:close/>
                  <a:moveTo>
                    <a:pt x="905" y="196"/>
                  </a:moveTo>
                  <a:lnTo>
                    <a:pt x="911" y="183"/>
                  </a:lnTo>
                  <a:lnTo>
                    <a:pt x="898" y="176"/>
                  </a:lnTo>
                  <a:lnTo>
                    <a:pt x="892" y="189"/>
                  </a:lnTo>
                  <a:lnTo>
                    <a:pt x="905" y="196"/>
                  </a:lnTo>
                  <a:close/>
                  <a:moveTo>
                    <a:pt x="918" y="170"/>
                  </a:moveTo>
                  <a:lnTo>
                    <a:pt x="920" y="166"/>
                  </a:lnTo>
                  <a:lnTo>
                    <a:pt x="924" y="157"/>
                  </a:lnTo>
                  <a:lnTo>
                    <a:pt x="912" y="150"/>
                  </a:lnTo>
                  <a:lnTo>
                    <a:pt x="907" y="159"/>
                  </a:lnTo>
                  <a:lnTo>
                    <a:pt x="905" y="163"/>
                  </a:lnTo>
                  <a:lnTo>
                    <a:pt x="918" y="170"/>
                  </a:lnTo>
                  <a:close/>
                  <a:moveTo>
                    <a:pt x="931" y="145"/>
                  </a:moveTo>
                  <a:lnTo>
                    <a:pt x="938" y="132"/>
                  </a:lnTo>
                  <a:lnTo>
                    <a:pt x="925" y="125"/>
                  </a:lnTo>
                  <a:lnTo>
                    <a:pt x="919" y="138"/>
                  </a:lnTo>
                  <a:lnTo>
                    <a:pt x="931" y="145"/>
                  </a:lnTo>
                  <a:close/>
                  <a:moveTo>
                    <a:pt x="945" y="120"/>
                  </a:moveTo>
                  <a:lnTo>
                    <a:pt x="952" y="107"/>
                  </a:lnTo>
                  <a:lnTo>
                    <a:pt x="940" y="100"/>
                  </a:lnTo>
                  <a:lnTo>
                    <a:pt x="933" y="112"/>
                  </a:lnTo>
                  <a:lnTo>
                    <a:pt x="945" y="120"/>
                  </a:lnTo>
                  <a:close/>
                  <a:moveTo>
                    <a:pt x="960" y="95"/>
                  </a:moveTo>
                  <a:lnTo>
                    <a:pt x="966" y="86"/>
                  </a:lnTo>
                  <a:lnTo>
                    <a:pt x="960" y="82"/>
                  </a:lnTo>
                  <a:lnTo>
                    <a:pt x="966" y="86"/>
                  </a:lnTo>
                  <a:lnTo>
                    <a:pt x="968" y="84"/>
                  </a:lnTo>
                  <a:lnTo>
                    <a:pt x="957" y="75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48" y="88"/>
                  </a:lnTo>
                  <a:lnTo>
                    <a:pt x="960" y="95"/>
                  </a:lnTo>
                  <a:close/>
                  <a:moveTo>
                    <a:pt x="976" y="72"/>
                  </a:moveTo>
                  <a:lnTo>
                    <a:pt x="985" y="61"/>
                  </a:lnTo>
                  <a:lnTo>
                    <a:pt x="974" y="52"/>
                  </a:lnTo>
                  <a:lnTo>
                    <a:pt x="965" y="64"/>
                  </a:lnTo>
                  <a:lnTo>
                    <a:pt x="976" y="72"/>
                  </a:lnTo>
                  <a:close/>
                  <a:moveTo>
                    <a:pt x="994" y="51"/>
                  </a:moveTo>
                  <a:lnTo>
                    <a:pt x="1005" y="41"/>
                  </a:lnTo>
                  <a:lnTo>
                    <a:pt x="995" y="31"/>
                  </a:lnTo>
                  <a:lnTo>
                    <a:pt x="985" y="41"/>
                  </a:lnTo>
                  <a:lnTo>
                    <a:pt x="994" y="51"/>
                  </a:lnTo>
                  <a:close/>
                  <a:moveTo>
                    <a:pt x="1014" y="33"/>
                  </a:moveTo>
                  <a:lnTo>
                    <a:pt x="1027" y="25"/>
                  </a:lnTo>
                  <a:lnTo>
                    <a:pt x="1019" y="13"/>
                  </a:lnTo>
                  <a:lnTo>
                    <a:pt x="1007" y="20"/>
                  </a:lnTo>
                  <a:lnTo>
                    <a:pt x="1014" y="33"/>
                  </a:lnTo>
                  <a:close/>
                  <a:moveTo>
                    <a:pt x="1038" y="20"/>
                  </a:moveTo>
                  <a:lnTo>
                    <a:pt x="1052" y="15"/>
                  </a:lnTo>
                  <a:lnTo>
                    <a:pt x="1048" y="2"/>
                  </a:lnTo>
                  <a:lnTo>
                    <a:pt x="1034" y="6"/>
                  </a:lnTo>
                  <a:lnTo>
                    <a:pt x="1038" y="20"/>
                  </a:lnTo>
                  <a:close/>
                  <a:moveTo>
                    <a:pt x="1064" y="14"/>
                  </a:moveTo>
                  <a:lnTo>
                    <a:pt x="1078" y="14"/>
                  </a:lnTo>
                  <a:lnTo>
                    <a:pt x="1077" y="6"/>
                  </a:lnTo>
                  <a:lnTo>
                    <a:pt x="1076" y="14"/>
                  </a:lnTo>
                  <a:lnTo>
                    <a:pt x="1077" y="14"/>
                  </a:lnTo>
                  <a:lnTo>
                    <a:pt x="1080" y="0"/>
                  </a:lnTo>
                  <a:lnTo>
                    <a:pt x="1078" y="0"/>
                  </a:lnTo>
                  <a:lnTo>
                    <a:pt x="1077" y="0"/>
                  </a:lnTo>
                  <a:lnTo>
                    <a:pt x="1064" y="0"/>
                  </a:lnTo>
                  <a:lnTo>
                    <a:pt x="1064" y="14"/>
                  </a:lnTo>
                  <a:close/>
                  <a:moveTo>
                    <a:pt x="1091" y="17"/>
                  </a:moveTo>
                  <a:lnTo>
                    <a:pt x="1099" y="18"/>
                  </a:lnTo>
                  <a:lnTo>
                    <a:pt x="1101" y="11"/>
                  </a:lnTo>
                  <a:lnTo>
                    <a:pt x="1098" y="18"/>
                  </a:lnTo>
                  <a:lnTo>
                    <a:pt x="1104" y="20"/>
                  </a:lnTo>
                  <a:lnTo>
                    <a:pt x="1109" y="6"/>
                  </a:lnTo>
                  <a:lnTo>
                    <a:pt x="1103" y="4"/>
                  </a:lnTo>
                  <a:lnTo>
                    <a:pt x="1102" y="4"/>
                  </a:lnTo>
                  <a:lnTo>
                    <a:pt x="1094" y="2"/>
                  </a:lnTo>
                  <a:lnTo>
                    <a:pt x="1091" y="17"/>
                  </a:lnTo>
                  <a:close/>
                  <a:moveTo>
                    <a:pt x="1118" y="25"/>
                  </a:moveTo>
                  <a:lnTo>
                    <a:pt x="1122" y="26"/>
                  </a:lnTo>
                  <a:lnTo>
                    <a:pt x="1124" y="19"/>
                  </a:lnTo>
                  <a:lnTo>
                    <a:pt x="1121" y="26"/>
                  </a:lnTo>
                  <a:lnTo>
                    <a:pt x="1130" y="30"/>
                  </a:lnTo>
                  <a:lnTo>
                    <a:pt x="1137" y="17"/>
                  </a:lnTo>
                  <a:lnTo>
                    <a:pt x="1127" y="13"/>
                  </a:lnTo>
                  <a:lnTo>
                    <a:pt x="1126" y="12"/>
                  </a:lnTo>
                  <a:lnTo>
                    <a:pt x="1123" y="11"/>
                  </a:lnTo>
                  <a:lnTo>
                    <a:pt x="1118" y="25"/>
                  </a:lnTo>
                  <a:close/>
                  <a:moveTo>
                    <a:pt x="1144" y="36"/>
                  </a:moveTo>
                  <a:lnTo>
                    <a:pt x="1144" y="36"/>
                  </a:lnTo>
                  <a:lnTo>
                    <a:pt x="1156" y="43"/>
                  </a:lnTo>
                  <a:lnTo>
                    <a:pt x="1163" y="29"/>
                  </a:lnTo>
                  <a:lnTo>
                    <a:pt x="1151" y="24"/>
                  </a:lnTo>
                  <a:lnTo>
                    <a:pt x="1150" y="23"/>
                  </a:lnTo>
                  <a:lnTo>
                    <a:pt x="1144" y="36"/>
                  </a:lnTo>
                  <a:close/>
                  <a:moveTo>
                    <a:pt x="1169" y="49"/>
                  </a:moveTo>
                  <a:lnTo>
                    <a:pt x="1181" y="56"/>
                  </a:lnTo>
                  <a:lnTo>
                    <a:pt x="1189" y="43"/>
                  </a:lnTo>
                  <a:lnTo>
                    <a:pt x="1176" y="37"/>
                  </a:lnTo>
                  <a:lnTo>
                    <a:pt x="1169" y="49"/>
                  </a:lnTo>
                  <a:close/>
                  <a:moveTo>
                    <a:pt x="1194" y="63"/>
                  </a:moveTo>
                  <a:lnTo>
                    <a:pt x="1207" y="70"/>
                  </a:lnTo>
                  <a:lnTo>
                    <a:pt x="1213" y="58"/>
                  </a:lnTo>
                  <a:lnTo>
                    <a:pt x="1201" y="51"/>
                  </a:lnTo>
                  <a:lnTo>
                    <a:pt x="1194" y="63"/>
                  </a:lnTo>
                  <a:close/>
                  <a:moveTo>
                    <a:pt x="1219" y="77"/>
                  </a:moveTo>
                  <a:lnTo>
                    <a:pt x="1231" y="84"/>
                  </a:lnTo>
                  <a:lnTo>
                    <a:pt x="1239" y="72"/>
                  </a:lnTo>
                  <a:lnTo>
                    <a:pt x="1226" y="65"/>
                  </a:lnTo>
                  <a:lnTo>
                    <a:pt x="1219" y="77"/>
                  </a:lnTo>
                  <a:close/>
                  <a:moveTo>
                    <a:pt x="1245" y="92"/>
                  </a:moveTo>
                  <a:lnTo>
                    <a:pt x="1257" y="98"/>
                  </a:lnTo>
                  <a:lnTo>
                    <a:pt x="1264" y="86"/>
                  </a:lnTo>
                  <a:lnTo>
                    <a:pt x="1251" y="79"/>
                  </a:lnTo>
                  <a:lnTo>
                    <a:pt x="1245" y="92"/>
                  </a:lnTo>
                  <a:close/>
                  <a:moveTo>
                    <a:pt x="1270" y="105"/>
                  </a:moveTo>
                  <a:lnTo>
                    <a:pt x="1283" y="112"/>
                  </a:lnTo>
                  <a:lnTo>
                    <a:pt x="1289" y="99"/>
                  </a:lnTo>
                  <a:lnTo>
                    <a:pt x="1277" y="92"/>
                  </a:lnTo>
                  <a:lnTo>
                    <a:pt x="1270" y="105"/>
                  </a:lnTo>
                  <a:close/>
                  <a:moveTo>
                    <a:pt x="1296" y="118"/>
                  </a:moveTo>
                  <a:lnTo>
                    <a:pt x="1308" y="124"/>
                  </a:lnTo>
                  <a:lnTo>
                    <a:pt x="1309" y="125"/>
                  </a:lnTo>
                  <a:lnTo>
                    <a:pt x="1315" y="112"/>
                  </a:lnTo>
                  <a:lnTo>
                    <a:pt x="1315" y="111"/>
                  </a:lnTo>
                  <a:lnTo>
                    <a:pt x="1302" y="105"/>
                  </a:lnTo>
                  <a:lnTo>
                    <a:pt x="1296" y="118"/>
                  </a:lnTo>
                  <a:close/>
                  <a:moveTo>
                    <a:pt x="1322" y="131"/>
                  </a:moveTo>
                  <a:lnTo>
                    <a:pt x="1332" y="135"/>
                  </a:lnTo>
                  <a:lnTo>
                    <a:pt x="1335" y="137"/>
                  </a:lnTo>
                  <a:lnTo>
                    <a:pt x="1341" y="124"/>
                  </a:lnTo>
                  <a:lnTo>
                    <a:pt x="1338" y="122"/>
                  </a:lnTo>
                  <a:lnTo>
                    <a:pt x="1328" y="118"/>
                  </a:lnTo>
                  <a:lnTo>
                    <a:pt x="1322" y="131"/>
                  </a:lnTo>
                  <a:close/>
                  <a:moveTo>
                    <a:pt x="1349" y="143"/>
                  </a:moveTo>
                  <a:lnTo>
                    <a:pt x="1355" y="145"/>
                  </a:lnTo>
                  <a:lnTo>
                    <a:pt x="1362" y="148"/>
                  </a:lnTo>
                  <a:lnTo>
                    <a:pt x="1368" y="135"/>
                  </a:lnTo>
                  <a:lnTo>
                    <a:pt x="1361" y="132"/>
                  </a:lnTo>
                  <a:lnTo>
                    <a:pt x="1354" y="129"/>
                  </a:lnTo>
                  <a:lnTo>
                    <a:pt x="1349" y="143"/>
                  </a:lnTo>
                  <a:close/>
                  <a:moveTo>
                    <a:pt x="1375" y="153"/>
                  </a:moveTo>
                  <a:lnTo>
                    <a:pt x="1379" y="155"/>
                  </a:lnTo>
                  <a:lnTo>
                    <a:pt x="1389" y="159"/>
                  </a:lnTo>
                  <a:lnTo>
                    <a:pt x="1394" y="145"/>
                  </a:lnTo>
                  <a:lnTo>
                    <a:pt x="1384" y="141"/>
                  </a:lnTo>
                  <a:lnTo>
                    <a:pt x="1381" y="140"/>
                  </a:lnTo>
                  <a:lnTo>
                    <a:pt x="1375" y="153"/>
                  </a:lnTo>
                  <a:close/>
                  <a:moveTo>
                    <a:pt x="1403" y="164"/>
                  </a:moveTo>
                  <a:lnTo>
                    <a:pt x="1417" y="168"/>
                  </a:lnTo>
                  <a:lnTo>
                    <a:pt x="1421" y="155"/>
                  </a:lnTo>
                  <a:lnTo>
                    <a:pt x="1407" y="150"/>
                  </a:lnTo>
                  <a:lnTo>
                    <a:pt x="1403" y="164"/>
                  </a:lnTo>
                  <a:close/>
                  <a:moveTo>
                    <a:pt x="1431" y="173"/>
                  </a:moveTo>
                  <a:lnTo>
                    <a:pt x="1444" y="178"/>
                  </a:lnTo>
                  <a:lnTo>
                    <a:pt x="1449" y="164"/>
                  </a:lnTo>
                  <a:lnTo>
                    <a:pt x="1435" y="159"/>
                  </a:lnTo>
                  <a:lnTo>
                    <a:pt x="1431" y="173"/>
                  </a:lnTo>
                  <a:close/>
                  <a:moveTo>
                    <a:pt x="1458" y="182"/>
                  </a:moveTo>
                  <a:lnTo>
                    <a:pt x="1472" y="186"/>
                  </a:lnTo>
                  <a:lnTo>
                    <a:pt x="1476" y="172"/>
                  </a:lnTo>
                  <a:lnTo>
                    <a:pt x="1462" y="168"/>
                  </a:lnTo>
                  <a:lnTo>
                    <a:pt x="1458" y="182"/>
                  </a:lnTo>
                  <a:close/>
                  <a:moveTo>
                    <a:pt x="1486" y="190"/>
                  </a:moveTo>
                  <a:lnTo>
                    <a:pt x="1496" y="193"/>
                  </a:lnTo>
                  <a:lnTo>
                    <a:pt x="1500" y="194"/>
                  </a:lnTo>
                  <a:lnTo>
                    <a:pt x="1504" y="180"/>
                  </a:lnTo>
                  <a:lnTo>
                    <a:pt x="1500" y="179"/>
                  </a:lnTo>
                  <a:lnTo>
                    <a:pt x="1490" y="176"/>
                  </a:lnTo>
                  <a:lnTo>
                    <a:pt x="1486" y="190"/>
                  </a:lnTo>
                  <a:close/>
                  <a:moveTo>
                    <a:pt x="1514" y="197"/>
                  </a:moveTo>
                  <a:lnTo>
                    <a:pt x="1520" y="199"/>
                  </a:lnTo>
                  <a:lnTo>
                    <a:pt x="1528" y="201"/>
                  </a:lnTo>
                  <a:lnTo>
                    <a:pt x="1532" y="187"/>
                  </a:lnTo>
                  <a:lnTo>
                    <a:pt x="1524" y="185"/>
                  </a:lnTo>
                  <a:lnTo>
                    <a:pt x="1518" y="183"/>
                  </a:lnTo>
                  <a:lnTo>
                    <a:pt x="1514" y="197"/>
                  </a:lnTo>
                  <a:close/>
                  <a:moveTo>
                    <a:pt x="1542" y="204"/>
                  </a:moveTo>
                  <a:lnTo>
                    <a:pt x="1544" y="204"/>
                  </a:lnTo>
                  <a:lnTo>
                    <a:pt x="1556" y="208"/>
                  </a:lnTo>
                  <a:lnTo>
                    <a:pt x="1560" y="193"/>
                  </a:lnTo>
                  <a:lnTo>
                    <a:pt x="1547" y="190"/>
                  </a:lnTo>
                  <a:lnTo>
                    <a:pt x="1546" y="190"/>
                  </a:lnTo>
                  <a:lnTo>
                    <a:pt x="1542" y="204"/>
                  </a:lnTo>
                  <a:close/>
                  <a:moveTo>
                    <a:pt x="1570" y="211"/>
                  </a:moveTo>
                  <a:lnTo>
                    <a:pt x="1585" y="213"/>
                  </a:lnTo>
                  <a:lnTo>
                    <a:pt x="1588" y="199"/>
                  </a:lnTo>
                  <a:lnTo>
                    <a:pt x="1574" y="196"/>
                  </a:lnTo>
                  <a:lnTo>
                    <a:pt x="1570" y="211"/>
                  </a:lnTo>
                  <a:close/>
                  <a:moveTo>
                    <a:pt x="1599" y="216"/>
                  </a:moveTo>
                  <a:lnTo>
                    <a:pt x="1613" y="219"/>
                  </a:lnTo>
                  <a:lnTo>
                    <a:pt x="1616" y="205"/>
                  </a:lnTo>
                  <a:lnTo>
                    <a:pt x="1602" y="202"/>
                  </a:lnTo>
                  <a:lnTo>
                    <a:pt x="1599" y="216"/>
                  </a:lnTo>
                  <a:close/>
                  <a:moveTo>
                    <a:pt x="1627" y="222"/>
                  </a:moveTo>
                  <a:lnTo>
                    <a:pt x="1638" y="223"/>
                  </a:lnTo>
                  <a:lnTo>
                    <a:pt x="1642" y="224"/>
                  </a:lnTo>
                  <a:lnTo>
                    <a:pt x="1644" y="210"/>
                  </a:lnTo>
                  <a:lnTo>
                    <a:pt x="1640" y="209"/>
                  </a:lnTo>
                  <a:lnTo>
                    <a:pt x="1630" y="208"/>
                  </a:lnTo>
                  <a:lnTo>
                    <a:pt x="1627" y="222"/>
                  </a:lnTo>
                  <a:close/>
                  <a:moveTo>
                    <a:pt x="1656" y="227"/>
                  </a:moveTo>
                  <a:lnTo>
                    <a:pt x="1661" y="227"/>
                  </a:lnTo>
                  <a:lnTo>
                    <a:pt x="1670" y="229"/>
                  </a:lnTo>
                  <a:lnTo>
                    <a:pt x="1672" y="215"/>
                  </a:lnTo>
                  <a:lnTo>
                    <a:pt x="1663" y="213"/>
                  </a:lnTo>
                  <a:lnTo>
                    <a:pt x="1658" y="212"/>
                  </a:lnTo>
                  <a:lnTo>
                    <a:pt x="1656" y="227"/>
                  </a:lnTo>
                  <a:close/>
                  <a:moveTo>
                    <a:pt x="1685" y="231"/>
                  </a:moveTo>
                  <a:lnTo>
                    <a:pt x="1699" y="234"/>
                  </a:lnTo>
                  <a:lnTo>
                    <a:pt x="1701" y="219"/>
                  </a:lnTo>
                  <a:lnTo>
                    <a:pt x="1687" y="217"/>
                  </a:lnTo>
                  <a:lnTo>
                    <a:pt x="1685" y="231"/>
                  </a:lnTo>
                  <a:close/>
                  <a:moveTo>
                    <a:pt x="1713" y="236"/>
                  </a:moveTo>
                  <a:lnTo>
                    <a:pt x="1728" y="238"/>
                  </a:lnTo>
                  <a:lnTo>
                    <a:pt x="1730" y="224"/>
                  </a:lnTo>
                  <a:lnTo>
                    <a:pt x="1715" y="222"/>
                  </a:lnTo>
                  <a:lnTo>
                    <a:pt x="1713" y="236"/>
                  </a:lnTo>
                  <a:close/>
                  <a:moveTo>
                    <a:pt x="1742" y="240"/>
                  </a:moveTo>
                  <a:lnTo>
                    <a:pt x="1755" y="242"/>
                  </a:lnTo>
                  <a:lnTo>
                    <a:pt x="1756" y="242"/>
                  </a:lnTo>
                  <a:lnTo>
                    <a:pt x="1758" y="228"/>
                  </a:lnTo>
                  <a:lnTo>
                    <a:pt x="1757" y="227"/>
                  </a:lnTo>
                  <a:lnTo>
                    <a:pt x="1744" y="226"/>
                  </a:lnTo>
                  <a:lnTo>
                    <a:pt x="1742" y="240"/>
                  </a:lnTo>
                  <a:close/>
                  <a:moveTo>
                    <a:pt x="1770" y="244"/>
                  </a:moveTo>
                  <a:lnTo>
                    <a:pt x="1779" y="245"/>
                  </a:lnTo>
                  <a:lnTo>
                    <a:pt x="1785" y="246"/>
                  </a:lnTo>
                  <a:lnTo>
                    <a:pt x="1787" y="231"/>
                  </a:lnTo>
                  <a:lnTo>
                    <a:pt x="1780" y="231"/>
                  </a:lnTo>
                  <a:lnTo>
                    <a:pt x="1773" y="230"/>
                  </a:lnTo>
                  <a:lnTo>
                    <a:pt x="1770" y="244"/>
                  </a:lnTo>
                  <a:close/>
                  <a:moveTo>
                    <a:pt x="1799" y="248"/>
                  </a:moveTo>
                  <a:lnTo>
                    <a:pt x="1802" y="248"/>
                  </a:lnTo>
                  <a:lnTo>
                    <a:pt x="1814" y="249"/>
                  </a:lnTo>
                  <a:lnTo>
                    <a:pt x="1816" y="235"/>
                  </a:lnTo>
                  <a:lnTo>
                    <a:pt x="1804" y="234"/>
                  </a:lnTo>
                  <a:lnTo>
                    <a:pt x="1801" y="233"/>
                  </a:lnTo>
                  <a:lnTo>
                    <a:pt x="1799" y="248"/>
                  </a:lnTo>
                  <a:close/>
                  <a:moveTo>
                    <a:pt x="0" y="457"/>
                  </a:moveTo>
                  <a:lnTo>
                    <a:pt x="15" y="457"/>
                  </a:lnTo>
                  <a:lnTo>
                    <a:pt x="15" y="443"/>
                  </a:lnTo>
                  <a:lnTo>
                    <a:pt x="0" y="442"/>
                  </a:lnTo>
                  <a:lnTo>
                    <a:pt x="0" y="457"/>
                  </a:lnTo>
                  <a:close/>
                </a:path>
              </a:pathLst>
            </a:custGeom>
            <a:solidFill>
              <a:srgbClr val="7E2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62" name="Freeform 180"/>
            <p:cNvSpPr>
              <a:spLocks noEditPoints="1"/>
            </p:cNvSpPr>
            <p:nvPr/>
          </p:nvSpPr>
          <p:spPr bwMode="auto">
            <a:xfrm>
              <a:off x="2409034" y="3412499"/>
              <a:ext cx="2901950" cy="1625600"/>
            </a:xfrm>
            <a:custGeom>
              <a:avLst/>
              <a:gdLst>
                <a:gd name="T0" fmla="*/ 73 w 1828"/>
                <a:gd name="T1" fmla="*/ 920 h 1024"/>
                <a:gd name="T2" fmla="*/ 165 w 1828"/>
                <a:gd name="T3" fmla="*/ 909 h 1024"/>
                <a:gd name="T4" fmla="*/ 216 w 1828"/>
                <a:gd name="T5" fmla="*/ 928 h 1024"/>
                <a:gd name="T6" fmla="*/ 257 w 1828"/>
                <a:gd name="T7" fmla="*/ 932 h 1024"/>
                <a:gd name="T8" fmla="*/ 232 w 1828"/>
                <a:gd name="T9" fmla="*/ 915 h 1024"/>
                <a:gd name="T10" fmla="*/ 330 w 1828"/>
                <a:gd name="T11" fmla="*/ 929 h 1024"/>
                <a:gd name="T12" fmla="*/ 396 w 1828"/>
                <a:gd name="T13" fmla="*/ 961 h 1024"/>
                <a:gd name="T14" fmla="*/ 344 w 1828"/>
                <a:gd name="T15" fmla="*/ 946 h 1024"/>
                <a:gd name="T16" fmla="*/ 413 w 1828"/>
                <a:gd name="T17" fmla="*/ 966 h 1024"/>
                <a:gd name="T18" fmla="*/ 471 w 1828"/>
                <a:gd name="T19" fmla="*/ 973 h 1024"/>
                <a:gd name="T20" fmla="*/ 541 w 1828"/>
                <a:gd name="T21" fmla="*/ 999 h 1024"/>
                <a:gd name="T22" fmla="*/ 610 w 1828"/>
                <a:gd name="T23" fmla="*/ 1024 h 1024"/>
                <a:gd name="T24" fmla="*/ 586 w 1828"/>
                <a:gd name="T25" fmla="*/ 1016 h 1024"/>
                <a:gd name="T26" fmla="*/ 666 w 1828"/>
                <a:gd name="T27" fmla="*/ 1014 h 1024"/>
                <a:gd name="T28" fmla="*/ 680 w 1828"/>
                <a:gd name="T29" fmla="*/ 1010 h 1024"/>
                <a:gd name="T30" fmla="*/ 733 w 1828"/>
                <a:gd name="T31" fmla="*/ 980 h 1024"/>
                <a:gd name="T32" fmla="*/ 700 w 1828"/>
                <a:gd name="T33" fmla="*/ 985 h 1024"/>
                <a:gd name="T34" fmla="*/ 754 w 1828"/>
                <a:gd name="T35" fmla="*/ 962 h 1024"/>
                <a:gd name="T36" fmla="*/ 734 w 1828"/>
                <a:gd name="T37" fmla="*/ 960 h 1024"/>
                <a:gd name="T38" fmla="*/ 811 w 1828"/>
                <a:gd name="T39" fmla="*/ 893 h 1024"/>
                <a:gd name="T40" fmla="*/ 768 w 1828"/>
                <a:gd name="T41" fmla="*/ 928 h 1024"/>
                <a:gd name="T42" fmla="*/ 821 w 1828"/>
                <a:gd name="T43" fmla="*/ 849 h 1024"/>
                <a:gd name="T44" fmla="*/ 850 w 1828"/>
                <a:gd name="T45" fmla="*/ 825 h 1024"/>
                <a:gd name="T46" fmla="*/ 827 w 1828"/>
                <a:gd name="T47" fmla="*/ 836 h 1024"/>
                <a:gd name="T48" fmla="*/ 857 w 1828"/>
                <a:gd name="T49" fmla="*/ 771 h 1024"/>
                <a:gd name="T50" fmla="*/ 872 w 1828"/>
                <a:gd name="T51" fmla="*/ 731 h 1024"/>
                <a:gd name="T52" fmla="*/ 921 w 1828"/>
                <a:gd name="T53" fmla="*/ 625 h 1024"/>
                <a:gd name="T54" fmla="*/ 947 w 1828"/>
                <a:gd name="T55" fmla="*/ 527 h 1024"/>
                <a:gd name="T56" fmla="*/ 950 w 1828"/>
                <a:gd name="T57" fmla="*/ 454 h 1024"/>
                <a:gd name="T58" fmla="*/ 968 w 1828"/>
                <a:gd name="T59" fmla="*/ 444 h 1024"/>
                <a:gd name="T60" fmla="*/ 978 w 1828"/>
                <a:gd name="T61" fmla="*/ 401 h 1024"/>
                <a:gd name="T62" fmla="*/ 1014 w 1828"/>
                <a:gd name="T63" fmla="*/ 247 h 1024"/>
                <a:gd name="T64" fmla="*/ 1029 w 1828"/>
                <a:gd name="T65" fmla="*/ 191 h 1024"/>
                <a:gd name="T66" fmla="*/ 1036 w 1828"/>
                <a:gd name="T67" fmla="*/ 118 h 1024"/>
                <a:gd name="T68" fmla="*/ 1060 w 1828"/>
                <a:gd name="T69" fmla="*/ 90 h 1024"/>
                <a:gd name="T70" fmla="*/ 1070 w 1828"/>
                <a:gd name="T71" fmla="*/ 70 h 1024"/>
                <a:gd name="T72" fmla="*/ 1071 w 1828"/>
                <a:gd name="T73" fmla="*/ 35 h 1024"/>
                <a:gd name="T74" fmla="*/ 1130 w 1828"/>
                <a:gd name="T75" fmla="*/ 19 h 1024"/>
                <a:gd name="T76" fmla="*/ 1144 w 1828"/>
                <a:gd name="T77" fmla="*/ 27 h 1024"/>
                <a:gd name="T78" fmla="*/ 1189 w 1828"/>
                <a:gd name="T79" fmla="*/ 59 h 1024"/>
                <a:gd name="T80" fmla="*/ 1186 w 1828"/>
                <a:gd name="T81" fmla="*/ 79 h 1024"/>
                <a:gd name="T82" fmla="*/ 1210 w 1828"/>
                <a:gd name="T83" fmla="*/ 115 h 1024"/>
                <a:gd name="T84" fmla="*/ 1222 w 1828"/>
                <a:gd name="T85" fmla="*/ 107 h 1024"/>
                <a:gd name="T86" fmla="*/ 1260 w 1828"/>
                <a:gd name="T87" fmla="*/ 169 h 1024"/>
                <a:gd name="T88" fmla="*/ 1284 w 1828"/>
                <a:gd name="T89" fmla="*/ 205 h 1024"/>
                <a:gd name="T90" fmla="*/ 1325 w 1828"/>
                <a:gd name="T91" fmla="*/ 263 h 1024"/>
                <a:gd name="T92" fmla="*/ 1387 w 1828"/>
                <a:gd name="T93" fmla="*/ 338 h 1024"/>
                <a:gd name="T94" fmla="*/ 1420 w 1828"/>
                <a:gd name="T95" fmla="*/ 370 h 1024"/>
                <a:gd name="T96" fmla="*/ 1466 w 1828"/>
                <a:gd name="T97" fmla="*/ 427 h 1024"/>
                <a:gd name="T98" fmla="*/ 1494 w 1828"/>
                <a:gd name="T99" fmla="*/ 448 h 1024"/>
                <a:gd name="T100" fmla="*/ 1518 w 1828"/>
                <a:gd name="T101" fmla="*/ 463 h 1024"/>
                <a:gd name="T102" fmla="*/ 1514 w 1828"/>
                <a:gd name="T103" fmla="*/ 460 h 1024"/>
                <a:gd name="T104" fmla="*/ 1578 w 1828"/>
                <a:gd name="T105" fmla="*/ 495 h 1024"/>
                <a:gd name="T106" fmla="*/ 1642 w 1828"/>
                <a:gd name="T107" fmla="*/ 508 h 1024"/>
                <a:gd name="T108" fmla="*/ 1711 w 1828"/>
                <a:gd name="T109" fmla="*/ 534 h 1024"/>
                <a:gd name="T110" fmla="*/ 1783 w 1828"/>
                <a:gd name="T111" fmla="*/ 570 h 1024"/>
                <a:gd name="T112" fmla="*/ 1797 w 1828"/>
                <a:gd name="T113" fmla="*/ 573 h 1024"/>
                <a:gd name="T114" fmla="*/ 0 w 1828"/>
                <a:gd name="T115" fmla="*/ 918 h 1024"/>
                <a:gd name="T116" fmla="*/ 0 w 1828"/>
                <a:gd name="T117" fmla="*/ 904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28" h="1024">
                  <a:moveTo>
                    <a:pt x="73" y="920"/>
                  </a:moveTo>
                  <a:lnTo>
                    <a:pt x="94" y="920"/>
                  </a:lnTo>
                  <a:lnTo>
                    <a:pt x="102" y="921"/>
                  </a:lnTo>
                  <a:lnTo>
                    <a:pt x="102" y="906"/>
                  </a:lnTo>
                  <a:lnTo>
                    <a:pt x="94" y="906"/>
                  </a:lnTo>
                  <a:lnTo>
                    <a:pt x="73" y="905"/>
                  </a:lnTo>
                  <a:lnTo>
                    <a:pt x="73" y="920"/>
                  </a:lnTo>
                  <a:close/>
                  <a:moveTo>
                    <a:pt x="116" y="921"/>
                  </a:moveTo>
                  <a:lnTo>
                    <a:pt x="117" y="921"/>
                  </a:lnTo>
                  <a:lnTo>
                    <a:pt x="141" y="922"/>
                  </a:lnTo>
                  <a:lnTo>
                    <a:pt x="164" y="924"/>
                  </a:lnTo>
                  <a:lnTo>
                    <a:pt x="173" y="924"/>
                  </a:lnTo>
                  <a:lnTo>
                    <a:pt x="174" y="910"/>
                  </a:lnTo>
                  <a:lnTo>
                    <a:pt x="165" y="909"/>
                  </a:lnTo>
                  <a:lnTo>
                    <a:pt x="141" y="908"/>
                  </a:lnTo>
                  <a:lnTo>
                    <a:pt x="118" y="907"/>
                  </a:lnTo>
                  <a:lnTo>
                    <a:pt x="116" y="907"/>
                  </a:lnTo>
                  <a:lnTo>
                    <a:pt x="116" y="921"/>
                  </a:lnTo>
                  <a:close/>
                  <a:moveTo>
                    <a:pt x="188" y="925"/>
                  </a:moveTo>
                  <a:lnTo>
                    <a:pt x="211" y="927"/>
                  </a:lnTo>
                  <a:lnTo>
                    <a:pt x="216" y="928"/>
                  </a:lnTo>
                  <a:lnTo>
                    <a:pt x="218" y="913"/>
                  </a:lnTo>
                  <a:lnTo>
                    <a:pt x="212" y="912"/>
                  </a:lnTo>
                  <a:lnTo>
                    <a:pt x="189" y="911"/>
                  </a:lnTo>
                  <a:lnTo>
                    <a:pt x="188" y="925"/>
                  </a:lnTo>
                  <a:close/>
                  <a:moveTo>
                    <a:pt x="231" y="929"/>
                  </a:moveTo>
                  <a:lnTo>
                    <a:pt x="234" y="929"/>
                  </a:lnTo>
                  <a:lnTo>
                    <a:pt x="257" y="932"/>
                  </a:lnTo>
                  <a:lnTo>
                    <a:pt x="280" y="935"/>
                  </a:lnTo>
                  <a:lnTo>
                    <a:pt x="288" y="936"/>
                  </a:lnTo>
                  <a:lnTo>
                    <a:pt x="290" y="921"/>
                  </a:lnTo>
                  <a:lnTo>
                    <a:pt x="283" y="921"/>
                  </a:lnTo>
                  <a:lnTo>
                    <a:pt x="259" y="917"/>
                  </a:lnTo>
                  <a:lnTo>
                    <a:pt x="236" y="915"/>
                  </a:lnTo>
                  <a:lnTo>
                    <a:pt x="232" y="915"/>
                  </a:lnTo>
                  <a:lnTo>
                    <a:pt x="231" y="929"/>
                  </a:lnTo>
                  <a:close/>
                  <a:moveTo>
                    <a:pt x="302" y="938"/>
                  </a:moveTo>
                  <a:lnTo>
                    <a:pt x="304" y="939"/>
                  </a:lnTo>
                  <a:lnTo>
                    <a:pt x="327" y="943"/>
                  </a:lnTo>
                  <a:lnTo>
                    <a:pt x="330" y="943"/>
                  </a:lnTo>
                  <a:lnTo>
                    <a:pt x="333" y="929"/>
                  </a:lnTo>
                  <a:lnTo>
                    <a:pt x="330" y="929"/>
                  </a:lnTo>
                  <a:lnTo>
                    <a:pt x="306" y="924"/>
                  </a:lnTo>
                  <a:lnTo>
                    <a:pt x="304" y="924"/>
                  </a:lnTo>
                  <a:lnTo>
                    <a:pt x="302" y="938"/>
                  </a:lnTo>
                  <a:close/>
                  <a:moveTo>
                    <a:pt x="344" y="946"/>
                  </a:moveTo>
                  <a:lnTo>
                    <a:pt x="350" y="948"/>
                  </a:lnTo>
                  <a:lnTo>
                    <a:pt x="373" y="953"/>
                  </a:lnTo>
                  <a:lnTo>
                    <a:pt x="396" y="961"/>
                  </a:lnTo>
                  <a:lnTo>
                    <a:pt x="399" y="962"/>
                  </a:lnTo>
                  <a:lnTo>
                    <a:pt x="404" y="948"/>
                  </a:lnTo>
                  <a:lnTo>
                    <a:pt x="401" y="947"/>
                  </a:lnTo>
                  <a:lnTo>
                    <a:pt x="377" y="940"/>
                  </a:lnTo>
                  <a:lnTo>
                    <a:pt x="353" y="934"/>
                  </a:lnTo>
                  <a:lnTo>
                    <a:pt x="347" y="932"/>
                  </a:lnTo>
                  <a:lnTo>
                    <a:pt x="344" y="946"/>
                  </a:lnTo>
                  <a:close/>
                  <a:moveTo>
                    <a:pt x="413" y="966"/>
                  </a:moveTo>
                  <a:lnTo>
                    <a:pt x="419" y="968"/>
                  </a:lnTo>
                  <a:lnTo>
                    <a:pt x="440" y="976"/>
                  </a:lnTo>
                  <a:lnTo>
                    <a:pt x="445" y="962"/>
                  </a:lnTo>
                  <a:lnTo>
                    <a:pt x="424" y="955"/>
                  </a:lnTo>
                  <a:lnTo>
                    <a:pt x="417" y="953"/>
                  </a:lnTo>
                  <a:lnTo>
                    <a:pt x="413" y="966"/>
                  </a:lnTo>
                  <a:close/>
                  <a:moveTo>
                    <a:pt x="453" y="981"/>
                  </a:moveTo>
                  <a:lnTo>
                    <a:pt x="466" y="986"/>
                  </a:lnTo>
                  <a:lnTo>
                    <a:pt x="489" y="996"/>
                  </a:lnTo>
                  <a:lnTo>
                    <a:pt x="507" y="1003"/>
                  </a:lnTo>
                  <a:lnTo>
                    <a:pt x="512" y="989"/>
                  </a:lnTo>
                  <a:lnTo>
                    <a:pt x="495" y="983"/>
                  </a:lnTo>
                  <a:lnTo>
                    <a:pt x="471" y="973"/>
                  </a:lnTo>
                  <a:lnTo>
                    <a:pt x="458" y="968"/>
                  </a:lnTo>
                  <a:lnTo>
                    <a:pt x="453" y="981"/>
                  </a:lnTo>
                  <a:close/>
                  <a:moveTo>
                    <a:pt x="520" y="1008"/>
                  </a:moveTo>
                  <a:lnTo>
                    <a:pt x="537" y="1013"/>
                  </a:lnTo>
                  <a:lnTo>
                    <a:pt x="548" y="1016"/>
                  </a:lnTo>
                  <a:lnTo>
                    <a:pt x="552" y="1002"/>
                  </a:lnTo>
                  <a:lnTo>
                    <a:pt x="541" y="999"/>
                  </a:lnTo>
                  <a:lnTo>
                    <a:pt x="525" y="994"/>
                  </a:lnTo>
                  <a:lnTo>
                    <a:pt x="520" y="1008"/>
                  </a:lnTo>
                  <a:close/>
                  <a:moveTo>
                    <a:pt x="563" y="1020"/>
                  </a:moveTo>
                  <a:lnTo>
                    <a:pt x="585" y="1023"/>
                  </a:lnTo>
                  <a:lnTo>
                    <a:pt x="585" y="1023"/>
                  </a:lnTo>
                  <a:lnTo>
                    <a:pt x="609" y="1024"/>
                  </a:lnTo>
                  <a:lnTo>
                    <a:pt x="610" y="1024"/>
                  </a:lnTo>
                  <a:lnTo>
                    <a:pt x="623" y="1023"/>
                  </a:lnTo>
                  <a:lnTo>
                    <a:pt x="621" y="1009"/>
                  </a:lnTo>
                  <a:lnTo>
                    <a:pt x="609" y="1010"/>
                  </a:lnTo>
                  <a:lnTo>
                    <a:pt x="609" y="1017"/>
                  </a:lnTo>
                  <a:lnTo>
                    <a:pt x="609" y="1010"/>
                  </a:lnTo>
                  <a:lnTo>
                    <a:pt x="586" y="1009"/>
                  </a:lnTo>
                  <a:lnTo>
                    <a:pt x="586" y="1016"/>
                  </a:lnTo>
                  <a:lnTo>
                    <a:pt x="587" y="1009"/>
                  </a:lnTo>
                  <a:lnTo>
                    <a:pt x="566" y="1005"/>
                  </a:lnTo>
                  <a:lnTo>
                    <a:pt x="563" y="1020"/>
                  </a:lnTo>
                  <a:close/>
                  <a:moveTo>
                    <a:pt x="637" y="1022"/>
                  </a:moveTo>
                  <a:lnTo>
                    <a:pt x="657" y="1017"/>
                  </a:lnTo>
                  <a:lnTo>
                    <a:pt x="658" y="1017"/>
                  </a:lnTo>
                  <a:lnTo>
                    <a:pt x="666" y="1014"/>
                  </a:lnTo>
                  <a:lnTo>
                    <a:pt x="662" y="1001"/>
                  </a:lnTo>
                  <a:lnTo>
                    <a:pt x="654" y="1003"/>
                  </a:lnTo>
                  <a:lnTo>
                    <a:pt x="656" y="1011"/>
                  </a:lnTo>
                  <a:lnTo>
                    <a:pt x="655" y="1003"/>
                  </a:lnTo>
                  <a:lnTo>
                    <a:pt x="635" y="1008"/>
                  </a:lnTo>
                  <a:lnTo>
                    <a:pt x="637" y="1022"/>
                  </a:lnTo>
                  <a:close/>
                  <a:moveTo>
                    <a:pt x="680" y="1010"/>
                  </a:moveTo>
                  <a:lnTo>
                    <a:pt x="682" y="1009"/>
                  </a:lnTo>
                  <a:lnTo>
                    <a:pt x="683" y="1009"/>
                  </a:lnTo>
                  <a:lnTo>
                    <a:pt x="706" y="998"/>
                  </a:lnTo>
                  <a:lnTo>
                    <a:pt x="706" y="997"/>
                  </a:lnTo>
                  <a:lnTo>
                    <a:pt x="730" y="982"/>
                  </a:lnTo>
                  <a:lnTo>
                    <a:pt x="731" y="981"/>
                  </a:lnTo>
                  <a:lnTo>
                    <a:pt x="733" y="980"/>
                  </a:lnTo>
                  <a:lnTo>
                    <a:pt x="723" y="969"/>
                  </a:lnTo>
                  <a:lnTo>
                    <a:pt x="721" y="971"/>
                  </a:lnTo>
                  <a:lnTo>
                    <a:pt x="726" y="976"/>
                  </a:lnTo>
                  <a:lnTo>
                    <a:pt x="722" y="970"/>
                  </a:lnTo>
                  <a:lnTo>
                    <a:pt x="699" y="985"/>
                  </a:lnTo>
                  <a:lnTo>
                    <a:pt x="703" y="991"/>
                  </a:lnTo>
                  <a:lnTo>
                    <a:pt x="700" y="985"/>
                  </a:lnTo>
                  <a:lnTo>
                    <a:pt x="676" y="996"/>
                  </a:lnTo>
                  <a:lnTo>
                    <a:pt x="679" y="1003"/>
                  </a:lnTo>
                  <a:lnTo>
                    <a:pt x="677" y="996"/>
                  </a:lnTo>
                  <a:lnTo>
                    <a:pt x="675" y="996"/>
                  </a:lnTo>
                  <a:lnTo>
                    <a:pt x="680" y="1010"/>
                  </a:lnTo>
                  <a:close/>
                  <a:moveTo>
                    <a:pt x="743" y="971"/>
                  </a:moveTo>
                  <a:lnTo>
                    <a:pt x="754" y="962"/>
                  </a:lnTo>
                  <a:lnTo>
                    <a:pt x="755" y="962"/>
                  </a:lnTo>
                  <a:lnTo>
                    <a:pt x="765" y="951"/>
                  </a:lnTo>
                  <a:lnTo>
                    <a:pt x="755" y="941"/>
                  </a:lnTo>
                  <a:lnTo>
                    <a:pt x="744" y="952"/>
                  </a:lnTo>
                  <a:lnTo>
                    <a:pt x="749" y="957"/>
                  </a:lnTo>
                  <a:lnTo>
                    <a:pt x="745" y="951"/>
                  </a:lnTo>
                  <a:lnTo>
                    <a:pt x="734" y="960"/>
                  </a:lnTo>
                  <a:lnTo>
                    <a:pt x="743" y="971"/>
                  </a:lnTo>
                  <a:close/>
                  <a:moveTo>
                    <a:pt x="776" y="940"/>
                  </a:moveTo>
                  <a:lnTo>
                    <a:pt x="778" y="938"/>
                  </a:lnTo>
                  <a:lnTo>
                    <a:pt x="779" y="937"/>
                  </a:lnTo>
                  <a:lnTo>
                    <a:pt x="802" y="907"/>
                  </a:lnTo>
                  <a:lnTo>
                    <a:pt x="803" y="907"/>
                  </a:lnTo>
                  <a:lnTo>
                    <a:pt x="811" y="893"/>
                  </a:lnTo>
                  <a:lnTo>
                    <a:pt x="799" y="885"/>
                  </a:lnTo>
                  <a:lnTo>
                    <a:pt x="790" y="899"/>
                  </a:lnTo>
                  <a:lnTo>
                    <a:pt x="796" y="902"/>
                  </a:lnTo>
                  <a:lnTo>
                    <a:pt x="791" y="898"/>
                  </a:lnTo>
                  <a:lnTo>
                    <a:pt x="767" y="928"/>
                  </a:lnTo>
                  <a:lnTo>
                    <a:pt x="773" y="933"/>
                  </a:lnTo>
                  <a:lnTo>
                    <a:pt x="768" y="928"/>
                  </a:lnTo>
                  <a:lnTo>
                    <a:pt x="765" y="930"/>
                  </a:lnTo>
                  <a:lnTo>
                    <a:pt x="776" y="940"/>
                  </a:lnTo>
                  <a:close/>
                  <a:moveTo>
                    <a:pt x="819" y="881"/>
                  </a:moveTo>
                  <a:lnTo>
                    <a:pt x="826" y="870"/>
                  </a:lnTo>
                  <a:lnTo>
                    <a:pt x="826" y="870"/>
                  </a:lnTo>
                  <a:lnTo>
                    <a:pt x="833" y="856"/>
                  </a:lnTo>
                  <a:lnTo>
                    <a:pt x="821" y="849"/>
                  </a:lnTo>
                  <a:lnTo>
                    <a:pt x="813" y="863"/>
                  </a:lnTo>
                  <a:lnTo>
                    <a:pt x="820" y="866"/>
                  </a:lnTo>
                  <a:lnTo>
                    <a:pt x="814" y="862"/>
                  </a:lnTo>
                  <a:lnTo>
                    <a:pt x="807" y="873"/>
                  </a:lnTo>
                  <a:lnTo>
                    <a:pt x="819" y="881"/>
                  </a:lnTo>
                  <a:close/>
                  <a:moveTo>
                    <a:pt x="840" y="843"/>
                  </a:moveTo>
                  <a:lnTo>
                    <a:pt x="850" y="825"/>
                  </a:lnTo>
                  <a:lnTo>
                    <a:pt x="850" y="824"/>
                  </a:lnTo>
                  <a:lnTo>
                    <a:pt x="864" y="790"/>
                  </a:lnTo>
                  <a:lnTo>
                    <a:pt x="851" y="784"/>
                  </a:lnTo>
                  <a:lnTo>
                    <a:pt x="836" y="819"/>
                  </a:lnTo>
                  <a:lnTo>
                    <a:pt x="843" y="821"/>
                  </a:lnTo>
                  <a:lnTo>
                    <a:pt x="837" y="818"/>
                  </a:lnTo>
                  <a:lnTo>
                    <a:pt x="827" y="836"/>
                  </a:lnTo>
                  <a:lnTo>
                    <a:pt x="840" y="843"/>
                  </a:lnTo>
                  <a:close/>
                  <a:moveTo>
                    <a:pt x="870" y="777"/>
                  </a:moveTo>
                  <a:lnTo>
                    <a:pt x="873" y="770"/>
                  </a:lnTo>
                  <a:lnTo>
                    <a:pt x="881" y="749"/>
                  </a:lnTo>
                  <a:lnTo>
                    <a:pt x="867" y="744"/>
                  </a:lnTo>
                  <a:lnTo>
                    <a:pt x="860" y="765"/>
                  </a:lnTo>
                  <a:lnTo>
                    <a:pt x="857" y="771"/>
                  </a:lnTo>
                  <a:lnTo>
                    <a:pt x="870" y="777"/>
                  </a:lnTo>
                  <a:close/>
                  <a:moveTo>
                    <a:pt x="886" y="736"/>
                  </a:moveTo>
                  <a:lnTo>
                    <a:pt x="897" y="705"/>
                  </a:lnTo>
                  <a:lnTo>
                    <a:pt x="904" y="681"/>
                  </a:lnTo>
                  <a:lnTo>
                    <a:pt x="891" y="677"/>
                  </a:lnTo>
                  <a:lnTo>
                    <a:pt x="883" y="701"/>
                  </a:lnTo>
                  <a:lnTo>
                    <a:pt x="872" y="731"/>
                  </a:lnTo>
                  <a:lnTo>
                    <a:pt x="886" y="736"/>
                  </a:lnTo>
                  <a:close/>
                  <a:moveTo>
                    <a:pt x="909" y="667"/>
                  </a:moveTo>
                  <a:lnTo>
                    <a:pt x="917" y="639"/>
                  </a:lnTo>
                  <a:lnTo>
                    <a:pt x="903" y="635"/>
                  </a:lnTo>
                  <a:lnTo>
                    <a:pt x="895" y="663"/>
                  </a:lnTo>
                  <a:lnTo>
                    <a:pt x="909" y="667"/>
                  </a:lnTo>
                  <a:close/>
                  <a:moveTo>
                    <a:pt x="921" y="625"/>
                  </a:moveTo>
                  <a:lnTo>
                    <a:pt x="936" y="570"/>
                  </a:lnTo>
                  <a:lnTo>
                    <a:pt x="922" y="566"/>
                  </a:lnTo>
                  <a:lnTo>
                    <a:pt x="907" y="622"/>
                  </a:lnTo>
                  <a:lnTo>
                    <a:pt x="921" y="625"/>
                  </a:lnTo>
                  <a:close/>
                  <a:moveTo>
                    <a:pt x="940" y="556"/>
                  </a:moveTo>
                  <a:lnTo>
                    <a:pt x="944" y="542"/>
                  </a:lnTo>
                  <a:lnTo>
                    <a:pt x="947" y="527"/>
                  </a:lnTo>
                  <a:lnTo>
                    <a:pt x="933" y="524"/>
                  </a:lnTo>
                  <a:lnTo>
                    <a:pt x="930" y="538"/>
                  </a:lnTo>
                  <a:lnTo>
                    <a:pt x="926" y="552"/>
                  </a:lnTo>
                  <a:lnTo>
                    <a:pt x="940" y="556"/>
                  </a:lnTo>
                  <a:close/>
                  <a:moveTo>
                    <a:pt x="951" y="513"/>
                  </a:moveTo>
                  <a:lnTo>
                    <a:pt x="964" y="458"/>
                  </a:lnTo>
                  <a:lnTo>
                    <a:pt x="950" y="454"/>
                  </a:lnTo>
                  <a:lnTo>
                    <a:pt x="937" y="510"/>
                  </a:lnTo>
                  <a:lnTo>
                    <a:pt x="951" y="513"/>
                  </a:lnTo>
                  <a:close/>
                  <a:moveTo>
                    <a:pt x="968" y="444"/>
                  </a:moveTo>
                  <a:lnTo>
                    <a:pt x="974" y="415"/>
                  </a:lnTo>
                  <a:lnTo>
                    <a:pt x="960" y="412"/>
                  </a:lnTo>
                  <a:lnTo>
                    <a:pt x="954" y="440"/>
                  </a:lnTo>
                  <a:lnTo>
                    <a:pt x="968" y="444"/>
                  </a:lnTo>
                  <a:close/>
                  <a:moveTo>
                    <a:pt x="978" y="401"/>
                  </a:moveTo>
                  <a:lnTo>
                    <a:pt x="991" y="346"/>
                  </a:lnTo>
                  <a:lnTo>
                    <a:pt x="991" y="345"/>
                  </a:lnTo>
                  <a:lnTo>
                    <a:pt x="977" y="342"/>
                  </a:lnTo>
                  <a:lnTo>
                    <a:pt x="976" y="343"/>
                  </a:lnTo>
                  <a:lnTo>
                    <a:pt x="964" y="398"/>
                  </a:lnTo>
                  <a:lnTo>
                    <a:pt x="978" y="401"/>
                  </a:lnTo>
                  <a:close/>
                  <a:moveTo>
                    <a:pt x="994" y="331"/>
                  </a:moveTo>
                  <a:lnTo>
                    <a:pt x="1001" y="303"/>
                  </a:lnTo>
                  <a:lnTo>
                    <a:pt x="987" y="300"/>
                  </a:lnTo>
                  <a:lnTo>
                    <a:pt x="980" y="328"/>
                  </a:lnTo>
                  <a:lnTo>
                    <a:pt x="994" y="331"/>
                  </a:lnTo>
                  <a:close/>
                  <a:moveTo>
                    <a:pt x="1004" y="289"/>
                  </a:moveTo>
                  <a:lnTo>
                    <a:pt x="1014" y="247"/>
                  </a:lnTo>
                  <a:lnTo>
                    <a:pt x="1018" y="233"/>
                  </a:lnTo>
                  <a:lnTo>
                    <a:pt x="1004" y="229"/>
                  </a:lnTo>
                  <a:lnTo>
                    <a:pt x="1000" y="244"/>
                  </a:lnTo>
                  <a:lnTo>
                    <a:pt x="990" y="286"/>
                  </a:lnTo>
                  <a:lnTo>
                    <a:pt x="1004" y="289"/>
                  </a:lnTo>
                  <a:close/>
                  <a:moveTo>
                    <a:pt x="1022" y="219"/>
                  </a:moveTo>
                  <a:lnTo>
                    <a:pt x="1029" y="191"/>
                  </a:lnTo>
                  <a:lnTo>
                    <a:pt x="1015" y="188"/>
                  </a:lnTo>
                  <a:lnTo>
                    <a:pt x="1008" y="215"/>
                  </a:lnTo>
                  <a:lnTo>
                    <a:pt x="1022" y="219"/>
                  </a:lnTo>
                  <a:close/>
                  <a:moveTo>
                    <a:pt x="1033" y="177"/>
                  </a:moveTo>
                  <a:lnTo>
                    <a:pt x="1037" y="160"/>
                  </a:lnTo>
                  <a:lnTo>
                    <a:pt x="1050" y="123"/>
                  </a:lnTo>
                  <a:lnTo>
                    <a:pt x="1036" y="118"/>
                  </a:lnTo>
                  <a:lnTo>
                    <a:pt x="1023" y="156"/>
                  </a:lnTo>
                  <a:lnTo>
                    <a:pt x="1019" y="174"/>
                  </a:lnTo>
                  <a:lnTo>
                    <a:pt x="1033" y="177"/>
                  </a:lnTo>
                  <a:close/>
                  <a:moveTo>
                    <a:pt x="1054" y="109"/>
                  </a:moveTo>
                  <a:lnTo>
                    <a:pt x="1061" y="89"/>
                  </a:lnTo>
                  <a:lnTo>
                    <a:pt x="1054" y="87"/>
                  </a:lnTo>
                  <a:lnTo>
                    <a:pt x="1060" y="90"/>
                  </a:lnTo>
                  <a:lnTo>
                    <a:pt x="1064" y="83"/>
                  </a:lnTo>
                  <a:lnTo>
                    <a:pt x="1051" y="77"/>
                  </a:lnTo>
                  <a:lnTo>
                    <a:pt x="1047" y="84"/>
                  </a:lnTo>
                  <a:lnTo>
                    <a:pt x="1047" y="85"/>
                  </a:lnTo>
                  <a:lnTo>
                    <a:pt x="1041" y="105"/>
                  </a:lnTo>
                  <a:lnTo>
                    <a:pt x="1054" y="109"/>
                  </a:lnTo>
                  <a:close/>
                  <a:moveTo>
                    <a:pt x="1070" y="70"/>
                  </a:moveTo>
                  <a:lnTo>
                    <a:pt x="1084" y="41"/>
                  </a:lnTo>
                  <a:lnTo>
                    <a:pt x="1077" y="38"/>
                  </a:lnTo>
                  <a:lnTo>
                    <a:pt x="1082" y="43"/>
                  </a:lnTo>
                  <a:lnTo>
                    <a:pt x="1100" y="23"/>
                  </a:lnTo>
                  <a:lnTo>
                    <a:pt x="1089" y="14"/>
                  </a:lnTo>
                  <a:lnTo>
                    <a:pt x="1072" y="33"/>
                  </a:lnTo>
                  <a:lnTo>
                    <a:pt x="1071" y="35"/>
                  </a:lnTo>
                  <a:lnTo>
                    <a:pt x="1057" y="64"/>
                  </a:lnTo>
                  <a:lnTo>
                    <a:pt x="1070" y="70"/>
                  </a:lnTo>
                  <a:close/>
                  <a:moveTo>
                    <a:pt x="1107" y="18"/>
                  </a:moveTo>
                  <a:lnTo>
                    <a:pt x="1125" y="15"/>
                  </a:lnTo>
                  <a:lnTo>
                    <a:pt x="1124" y="8"/>
                  </a:lnTo>
                  <a:lnTo>
                    <a:pt x="1120" y="14"/>
                  </a:lnTo>
                  <a:lnTo>
                    <a:pt x="1130" y="19"/>
                  </a:lnTo>
                  <a:lnTo>
                    <a:pt x="1137" y="6"/>
                  </a:lnTo>
                  <a:lnTo>
                    <a:pt x="1128" y="1"/>
                  </a:lnTo>
                  <a:lnTo>
                    <a:pt x="1123" y="0"/>
                  </a:lnTo>
                  <a:lnTo>
                    <a:pt x="1105" y="4"/>
                  </a:lnTo>
                  <a:lnTo>
                    <a:pt x="1107" y="18"/>
                  </a:lnTo>
                  <a:close/>
                  <a:moveTo>
                    <a:pt x="1143" y="26"/>
                  </a:moveTo>
                  <a:lnTo>
                    <a:pt x="1144" y="27"/>
                  </a:lnTo>
                  <a:lnTo>
                    <a:pt x="1147" y="20"/>
                  </a:lnTo>
                  <a:lnTo>
                    <a:pt x="1142" y="25"/>
                  </a:lnTo>
                  <a:lnTo>
                    <a:pt x="1166" y="50"/>
                  </a:lnTo>
                  <a:lnTo>
                    <a:pt x="1171" y="45"/>
                  </a:lnTo>
                  <a:lnTo>
                    <a:pt x="1165" y="50"/>
                  </a:lnTo>
                  <a:lnTo>
                    <a:pt x="1178" y="67"/>
                  </a:lnTo>
                  <a:lnTo>
                    <a:pt x="1189" y="59"/>
                  </a:lnTo>
                  <a:lnTo>
                    <a:pt x="1177" y="41"/>
                  </a:lnTo>
                  <a:lnTo>
                    <a:pt x="1176" y="40"/>
                  </a:lnTo>
                  <a:lnTo>
                    <a:pt x="1153" y="15"/>
                  </a:lnTo>
                  <a:lnTo>
                    <a:pt x="1151" y="14"/>
                  </a:lnTo>
                  <a:lnTo>
                    <a:pt x="1149" y="13"/>
                  </a:lnTo>
                  <a:lnTo>
                    <a:pt x="1143" y="26"/>
                  </a:lnTo>
                  <a:close/>
                  <a:moveTo>
                    <a:pt x="1186" y="79"/>
                  </a:moveTo>
                  <a:lnTo>
                    <a:pt x="1189" y="82"/>
                  </a:lnTo>
                  <a:lnTo>
                    <a:pt x="1202" y="103"/>
                  </a:lnTo>
                  <a:lnTo>
                    <a:pt x="1214" y="95"/>
                  </a:lnTo>
                  <a:lnTo>
                    <a:pt x="1200" y="74"/>
                  </a:lnTo>
                  <a:lnTo>
                    <a:pt x="1198" y="71"/>
                  </a:lnTo>
                  <a:lnTo>
                    <a:pt x="1186" y="79"/>
                  </a:lnTo>
                  <a:close/>
                  <a:moveTo>
                    <a:pt x="1210" y="115"/>
                  </a:moveTo>
                  <a:lnTo>
                    <a:pt x="1212" y="118"/>
                  </a:lnTo>
                  <a:lnTo>
                    <a:pt x="1235" y="156"/>
                  </a:lnTo>
                  <a:lnTo>
                    <a:pt x="1240" y="164"/>
                  </a:lnTo>
                  <a:lnTo>
                    <a:pt x="1253" y="156"/>
                  </a:lnTo>
                  <a:lnTo>
                    <a:pt x="1247" y="148"/>
                  </a:lnTo>
                  <a:lnTo>
                    <a:pt x="1224" y="110"/>
                  </a:lnTo>
                  <a:lnTo>
                    <a:pt x="1222" y="107"/>
                  </a:lnTo>
                  <a:lnTo>
                    <a:pt x="1210" y="115"/>
                  </a:lnTo>
                  <a:close/>
                  <a:moveTo>
                    <a:pt x="1248" y="176"/>
                  </a:moveTo>
                  <a:lnTo>
                    <a:pt x="1259" y="192"/>
                  </a:lnTo>
                  <a:lnTo>
                    <a:pt x="1263" y="201"/>
                  </a:lnTo>
                  <a:lnTo>
                    <a:pt x="1276" y="192"/>
                  </a:lnTo>
                  <a:lnTo>
                    <a:pt x="1270" y="185"/>
                  </a:lnTo>
                  <a:lnTo>
                    <a:pt x="1260" y="169"/>
                  </a:lnTo>
                  <a:lnTo>
                    <a:pt x="1248" y="176"/>
                  </a:lnTo>
                  <a:close/>
                  <a:moveTo>
                    <a:pt x="1272" y="213"/>
                  </a:moveTo>
                  <a:lnTo>
                    <a:pt x="1282" y="228"/>
                  </a:lnTo>
                  <a:lnTo>
                    <a:pt x="1305" y="260"/>
                  </a:lnTo>
                  <a:lnTo>
                    <a:pt x="1316" y="252"/>
                  </a:lnTo>
                  <a:lnTo>
                    <a:pt x="1294" y="220"/>
                  </a:lnTo>
                  <a:lnTo>
                    <a:pt x="1284" y="205"/>
                  </a:lnTo>
                  <a:lnTo>
                    <a:pt x="1272" y="213"/>
                  </a:lnTo>
                  <a:close/>
                  <a:moveTo>
                    <a:pt x="1313" y="272"/>
                  </a:moveTo>
                  <a:lnTo>
                    <a:pt x="1329" y="293"/>
                  </a:lnTo>
                  <a:lnTo>
                    <a:pt x="1331" y="295"/>
                  </a:lnTo>
                  <a:lnTo>
                    <a:pt x="1342" y="286"/>
                  </a:lnTo>
                  <a:lnTo>
                    <a:pt x="1340" y="284"/>
                  </a:lnTo>
                  <a:lnTo>
                    <a:pt x="1325" y="263"/>
                  </a:lnTo>
                  <a:lnTo>
                    <a:pt x="1313" y="272"/>
                  </a:lnTo>
                  <a:close/>
                  <a:moveTo>
                    <a:pt x="1340" y="307"/>
                  </a:moveTo>
                  <a:lnTo>
                    <a:pt x="1352" y="321"/>
                  </a:lnTo>
                  <a:lnTo>
                    <a:pt x="1376" y="348"/>
                  </a:lnTo>
                  <a:lnTo>
                    <a:pt x="1379" y="350"/>
                  </a:lnTo>
                  <a:lnTo>
                    <a:pt x="1389" y="340"/>
                  </a:lnTo>
                  <a:lnTo>
                    <a:pt x="1387" y="338"/>
                  </a:lnTo>
                  <a:lnTo>
                    <a:pt x="1363" y="312"/>
                  </a:lnTo>
                  <a:lnTo>
                    <a:pt x="1352" y="297"/>
                  </a:lnTo>
                  <a:lnTo>
                    <a:pt x="1340" y="307"/>
                  </a:lnTo>
                  <a:close/>
                  <a:moveTo>
                    <a:pt x="1389" y="361"/>
                  </a:moveTo>
                  <a:lnTo>
                    <a:pt x="1400" y="371"/>
                  </a:lnTo>
                  <a:lnTo>
                    <a:pt x="1410" y="381"/>
                  </a:lnTo>
                  <a:lnTo>
                    <a:pt x="1420" y="370"/>
                  </a:lnTo>
                  <a:lnTo>
                    <a:pt x="1410" y="361"/>
                  </a:lnTo>
                  <a:lnTo>
                    <a:pt x="1399" y="350"/>
                  </a:lnTo>
                  <a:lnTo>
                    <a:pt x="1389" y="361"/>
                  </a:lnTo>
                  <a:close/>
                  <a:moveTo>
                    <a:pt x="1421" y="390"/>
                  </a:moveTo>
                  <a:lnTo>
                    <a:pt x="1423" y="393"/>
                  </a:lnTo>
                  <a:lnTo>
                    <a:pt x="1447" y="413"/>
                  </a:lnTo>
                  <a:lnTo>
                    <a:pt x="1466" y="427"/>
                  </a:lnTo>
                  <a:lnTo>
                    <a:pt x="1475" y="416"/>
                  </a:lnTo>
                  <a:lnTo>
                    <a:pt x="1456" y="402"/>
                  </a:lnTo>
                  <a:lnTo>
                    <a:pt x="1433" y="382"/>
                  </a:lnTo>
                  <a:lnTo>
                    <a:pt x="1430" y="380"/>
                  </a:lnTo>
                  <a:lnTo>
                    <a:pt x="1421" y="390"/>
                  </a:lnTo>
                  <a:close/>
                  <a:moveTo>
                    <a:pt x="1478" y="436"/>
                  </a:moveTo>
                  <a:lnTo>
                    <a:pt x="1494" y="448"/>
                  </a:lnTo>
                  <a:lnTo>
                    <a:pt x="1502" y="453"/>
                  </a:lnTo>
                  <a:lnTo>
                    <a:pt x="1510" y="440"/>
                  </a:lnTo>
                  <a:lnTo>
                    <a:pt x="1502" y="435"/>
                  </a:lnTo>
                  <a:lnTo>
                    <a:pt x="1486" y="424"/>
                  </a:lnTo>
                  <a:lnTo>
                    <a:pt x="1478" y="436"/>
                  </a:lnTo>
                  <a:close/>
                  <a:moveTo>
                    <a:pt x="1514" y="460"/>
                  </a:moveTo>
                  <a:lnTo>
                    <a:pt x="1518" y="463"/>
                  </a:lnTo>
                  <a:lnTo>
                    <a:pt x="1542" y="476"/>
                  </a:lnTo>
                  <a:lnTo>
                    <a:pt x="1565" y="489"/>
                  </a:lnTo>
                  <a:lnTo>
                    <a:pt x="1571" y="476"/>
                  </a:lnTo>
                  <a:lnTo>
                    <a:pt x="1549" y="464"/>
                  </a:lnTo>
                  <a:lnTo>
                    <a:pt x="1526" y="450"/>
                  </a:lnTo>
                  <a:lnTo>
                    <a:pt x="1522" y="448"/>
                  </a:lnTo>
                  <a:lnTo>
                    <a:pt x="1514" y="460"/>
                  </a:lnTo>
                  <a:close/>
                  <a:moveTo>
                    <a:pt x="1578" y="495"/>
                  </a:moveTo>
                  <a:lnTo>
                    <a:pt x="1589" y="501"/>
                  </a:lnTo>
                  <a:lnTo>
                    <a:pt x="1604" y="508"/>
                  </a:lnTo>
                  <a:lnTo>
                    <a:pt x="1610" y="495"/>
                  </a:lnTo>
                  <a:lnTo>
                    <a:pt x="1595" y="488"/>
                  </a:lnTo>
                  <a:lnTo>
                    <a:pt x="1584" y="482"/>
                  </a:lnTo>
                  <a:lnTo>
                    <a:pt x="1578" y="495"/>
                  </a:lnTo>
                  <a:close/>
                  <a:moveTo>
                    <a:pt x="1618" y="514"/>
                  </a:moveTo>
                  <a:lnTo>
                    <a:pt x="1636" y="522"/>
                  </a:lnTo>
                  <a:lnTo>
                    <a:pt x="1660" y="531"/>
                  </a:lnTo>
                  <a:lnTo>
                    <a:pt x="1672" y="535"/>
                  </a:lnTo>
                  <a:lnTo>
                    <a:pt x="1677" y="522"/>
                  </a:lnTo>
                  <a:lnTo>
                    <a:pt x="1665" y="517"/>
                  </a:lnTo>
                  <a:lnTo>
                    <a:pt x="1642" y="508"/>
                  </a:lnTo>
                  <a:lnTo>
                    <a:pt x="1623" y="500"/>
                  </a:lnTo>
                  <a:lnTo>
                    <a:pt x="1618" y="514"/>
                  </a:lnTo>
                  <a:close/>
                  <a:moveTo>
                    <a:pt x="1686" y="540"/>
                  </a:moveTo>
                  <a:lnTo>
                    <a:pt x="1707" y="547"/>
                  </a:lnTo>
                  <a:lnTo>
                    <a:pt x="1713" y="549"/>
                  </a:lnTo>
                  <a:lnTo>
                    <a:pt x="1717" y="536"/>
                  </a:lnTo>
                  <a:lnTo>
                    <a:pt x="1711" y="534"/>
                  </a:lnTo>
                  <a:lnTo>
                    <a:pt x="1690" y="527"/>
                  </a:lnTo>
                  <a:lnTo>
                    <a:pt x="1686" y="540"/>
                  </a:lnTo>
                  <a:close/>
                  <a:moveTo>
                    <a:pt x="1727" y="554"/>
                  </a:moveTo>
                  <a:lnTo>
                    <a:pt x="1730" y="555"/>
                  </a:lnTo>
                  <a:lnTo>
                    <a:pt x="1754" y="562"/>
                  </a:lnTo>
                  <a:lnTo>
                    <a:pt x="1777" y="568"/>
                  </a:lnTo>
                  <a:lnTo>
                    <a:pt x="1783" y="570"/>
                  </a:lnTo>
                  <a:lnTo>
                    <a:pt x="1786" y="556"/>
                  </a:lnTo>
                  <a:lnTo>
                    <a:pt x="1781" y="554"/>
                  </a:lnTo>
                  <a:lnTo>
                    <a:pt x="1758" y="548"/>
                  </a:lnTo>
                  <a:lnTo>
                    <a:pt x="1735" y="541"/>
                  </a:lnTo>
                  <a:lnTo>
                    <a:pt x="1731" y="540"/>
                  </a:lnTo>
                  <a:lnTo>
                    <a:pt x="1727" y="554"/>
                  </a:lnTo>
                  <a:close/>
                  <a:moveTo>
                    <a:pt x="1797" y="573"/>
                  </a:moveTo>
                  <a:lnTo>
                    <a:pt x="1801" y="575"/>
                  </a:lnTo>
                  <a:lnTo>
                    <a:pt x="1825" y="581"/>
                  </a:lnTo>
                  <a:lnTo>
                    <a:pt x="1828" y="567"/>
                  </a:lnTo>
                  <a:lnTo>
                    <a:pt x="1805" y="561"/>
                  </a:lnTo>
                  <a:lnTo>
                    <a:pt x="1800" y="559"/>
                  </a:lnTo>
                  <a:lnTo>
                    <a:pt x="1797" y="573"/>
                  </a:lnTo>
                  <a:close/>
                  <a:moveTo>
                    <a:pt x="0" y="918"/>
                  </a:moveTo>
                  <a:lnTo>
                    <a:pt x="24" y="919"/>
                  </a:lnTo>
                  <a:lnTo>
                    <a:pt x="47" y="919"/>
                  </a:lnTo>
                  <a:lnTo>
                    <a:pt x="58" y="919"/>
                  </a:lnTo>
                  <a:lnTo>
                    <a:pt x="59" y="905"/>
                  </a:lnTo>
                  <a:lnTo>
                    <a:pt x="47" y="905"/>
                  </a:lnTo>
                  <a:lnTo>
                    <a:pt x="24" y="904"/>
                  </a:lnTo>
                  <a:lnTo>
                    <a:pt x="0" y="904"/>
                  </a:lnTo>
                  <a:lnTo>
                    <a:pt x="0" y="918"/>
                  </a:lnTo>
                  <a:close/>
                </a:path>
              </a:pathLst>
            </a:custGeom>
            <a:solidFill>
              <a:srgbClr val="4DB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65" name="Rectangle 183"/>
            <p:cNvSpPr>
              <a:spLocks noChangeArrowheads="1"/>
            </p:cNvSpPr>
            <p:nvPr/>
          </p:nvSpPr>
          <p:spPr bwMode="auto">
            <a:xfrm>
              <a:off x="2464596" y="3334712"/>
              <a:ext cx="1146175" cy="10652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79" name="Rectangle 197"/>
            <p:cNvSpPr>
              <a:spLocks noChangeArrowheads="1"/>
            </p:cNvSpPr>
            <p:nvPr/>
          </p:nvSpPr>
          <p:spPr bwMode="auto">
            <a:xfrm>
              <a:off x="2372521" y="1605924"/>
              <a:ext cx="2935287" cy="15351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80" name="Line 198"/>
            <p:cNvSpPr>
              <a:spLocks noChangeShapeType="1"/>
            </p:cNvSpPr>
            <p:nvPr/>
          </p:nvSpPr>
          <p:spPr bwMode="auto">
            <a:xfrm>
              <a:off x="2372521" y="3141037"/>
              <a:ext cx="2935287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81" name="Line 199"/>
            <p:cNvSpPr>
              <a:spLocks noChangeShapeType="1"/>
            </p:cNvSpPr>
            <p:nvPr/>
          </p:nvSpPr>
          <p:spPr bwMode="auto">
            <a:xfrm>
              <a:off x="2372521" y="1605924"/>
              <a:ext cx="2935287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82" name="Line 200"/>
            <p:cNvSpPr>
              <a:spLocks noChangeShapeType="1"/>
            </p:cNvSpPr>
            <p:nvPr/>
          </p:nvSpPr>
          <p:spPr bwMode="auto">
            <a:xfrm flipV="1">
              <a:off x="2372521" y="3023562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83" name="Line 201"/>
            <p:cNvSpPr>
              <a:spLocks noChangeShapeType="1"/>
            </p:cNvSpPr>
            <p:nvPr/>
          </p:nvSpPr>
          <p:spPr bwMode="auto">
            <a:xfrm flipV="1">
              <a:off x="2959896" y="3023562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84" name="Line 202"/>
            <p:cNvSpPr>
              <a:spLocks noChangeShapeType="1"/>
            </p:cNvSpPr>
            <p:nvPr/>
          </p:nvSpPr>
          <p:spPr bwMode="auto">
            <a:xfrm flipV="1">
              <a:off x="3547271" y="3023562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85" name="Line 203"/>
            <p:cNvSpPr>
              <a:spLocks noChangeShapeType="1"/>
            </p:cNvSpPr>
            <p:nvPr/>
          </p:nvSpPr>
          <p:spPr bwMode="auto">
            <a:xfrm flipV="1">
              <a:off x="4134646" y="3023562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86" name="Line 204"/>
            <p:cNvSpPr>
              <a:spLocks noChangeShapeType="1"/>
            </p:cNvSpPr>
            <p:nvPr/>
          </p:nvSpPr>
          <p:spPr bwMode="auto">
            <a:xfrm flipV="1">
              <a:off x="4720434" y="3023562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387" name="Line 205"/>
            <p:cNvSpPr>
              <a:spLocks noChangeShapeType="1"/>
            </p:cNvSpPr>
            <p:nvPr/>
          </p:nvSpPr>
          <p:spPr bwMode="auto">
            <a:xfrm flipV="1">
              <a:off x="5307809" y="3023562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0" name="Line 207"/>
            <p:cNvSpPr>
              <a:spLocks noChangeShapeType="1"/>
            </p:cNvSpPr>
            <p:nvPr/>
          </p:nvSpPr>
          <p:spPr bwMode="auto">
            <a:xfrm>
              <a:off x="2372521" y="1605924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1" name="Line 208"/>
            <p:cNvSpPr>
              <a:spLocks noChangeShapeType="1"/>
            </p:cNvSpPr>
            <p:nvPr/>
          </p:nvSpPr>
          <p:spPr bwMode="auto">
            <a:xfrm>
              <a:off x="2959896" y="1605924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2" name="Line 209"/>
            <p:cNvSpPr>
              <a:spLocks noChangeShapeType="1"/>
            </p:cNvSpPr>
            <p:nvPr/>
          </p:nvSpPr>
          <p:spPr bwMode="auto">
            <a:xfrm>
              <a:off x="3547271" y="1605924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3" name="Line 210"/>
            <p:cNvSpPr>
              <a:spLocks noChangeShapeType="1"/>
            </p:cNvSpPr>
            <p:nvPr/>
          </p:nvSpPr>
          <p:spPr bwMode="auto">
            <a:xfrm>
              <a:off x="4134646" y="1605924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4" name="Line 211"/>
            <p:cNvSpPr>
              <a:spLocks noChangeShapeType="1"/>
            </p:cNvSpPr>
            <p:nvPr/>
          </p:nvSpPr>
          <p:spPr bwMode="auto">
            <a:xfrm>
              <a:off x="4720434" y="1605924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5" name="Line 212"/>
            <p:cNvSpPr>
              <a:spLocks noChangeShapeType="1"/>
            </p:cNvSpPr>
            <p:nvPr/>
          </p:nvSpPr>
          <p:spPr bwMode="auto">
            <a:xfrm>
              <a:off x="5307809" y="1605924"/>
              <a:ext cx="0" cy="117475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6" name="Line 213"/>
            <p:cNvSpPr>
              <a:spLocks noChangeShapeType="1"/>
            </p:cNvSpPr>
            <p:nvPr/>
          </p:nvSpPr>
          <p:spPr bwMode="auto">
            <a:xfrm flipV="1">
              <a:off x="2372521" y="1605924"/>
              <a:ext cx="0" cy="1535113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7" name="Line 214"/>
            <p:cNvSpPr>
              <a:spLocks noChangeShapeType="1"/>
            </p:cNvSpPr>
            <p:nvPr/>
          </p:nvSpPr>
          <p:spPr bwMode="auto">
            <a:xfrm flipV="1">
              <a:off x="5307809" y="1605924"/>
              <a:ext cx="0" cy="1535113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" name="Line 215"/>
            <p:cNvSpPr>
              <a:spLocks noChangeShapeType="1"/>
            </p:cNvSpPr>
            <p:nvPr/>
          </p:nvSpPr>
          <p:spPr bwMode="auto">
            <a:xfrm>
              <a:off x="2372521" y="3141037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9" name="Line 216"/>
            <p:cNvSpPr>
              <a:spLocks noChangeShapeType="1"/>
            </p:cNvSpPr>
            <p:nvPr/>
          </p:nvSpPr>
          <p:spPr bwMode="auto">
            <a:xfrm>
              <a:off x="2372521" y="2756862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0" name="Line 217"/>
            <p:cNvSpPr>
              <a:spLocks noChangeShapeType="1"/>
            </p:cNvSpPr>
            <p:nvPr/>
          </p:nvSpPr>
          <p:spPr bwMode="auto">
            <a:xfrm>
              <a:off x="2372521" y="2372687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1" name="Line 218"/>
            <p:cNvSpPr>
              <a:spLocks noChangeShapeType="1"/>
            </p:cNvSpPr>
            <p:nvPr/>
          </p:nvSpPr>
          <p:spPr bwMode="auto">
            <a:xfrm>
              <a:off x="2372521" y="199009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2" name="Line 219"/>
            <p:cNvSpPr>
              <a:spLocks noChangeShapeType="1"/>
            </p:cNvSpPr>
            <p:nvPr/>
          </p:nvSpPr>
          <p:spPr bwMode="auto">
            <a:xfrm>
              <a:off x="2372521" y="1605924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3" name="Line 220"/>
            <p:cNvSpPr>
              <a:spLocks noChangeShapeType="1"/>
            </p:cNvSpPr>
            <p:nvPr/>
          </p:nvSpPr>
          <p:spPr bwMode="auto">
            <a:xfrm flipH="1">
              <a:off x="5190334" y="3141037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4" name="Line 221"/>
            <p:cNvSpPr>
              <a:spLocks noChangeShapeType="1"/>
            </p:cNvSpPr>
            <p:nvPr/>
          </p:nvSpPr>
          <p:spPr bwMode="auto">
            <a:xfrm flipH="1">
              <a:off x="5190334" y="2756862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5" name="Line 222"/>
            <p:cNvSpPr>
              <a:spLocks noChangeShapeType="1"/>
            </p:cNvSpPr>
            <p:nvPr/>
          </p:nvSpPr>
          <p:spPr bwMode="auto">
            <a:xfrm flipH="1">
              <a:off x="5190334" y="2372687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6" name="Line 223"/>
            <p:cNvSpPr>
              <a:spLocks noChangeShapeType="1"/>
            </p:cNvSpPr>
            <p:nvPr/>
          </p:nvSpPr>
          <p:spPr bwMode="auto">
            <a:xfrm flipH="1">
              <a:off x="5190334" y="1990099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8" name="Rectangle 225"/>
            <p:cNvSpPr>
              <a:spLocks noChangeArrowheads="1"/>
            </p:cNvSpPr>
            <p:nvPr/>
          </p:nvSpPr>
          <p:spPr bwMode="auto">
            <a:xfrm>
              <a:off x="2100847" y="3011969"/>
              <a:ext cx="11381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" name="Rectangle 226"/>
            <p:cNvSpPr>
              <a:spLocks noChangeArrowheads="1"/>
            </p:cNvSpPr>
            <p:nvPr/>
          </p:nvSpPr>
          <p:spPr bwMode="auto">
            <a:xfrm>
              <a:off x="1986547" y="2634144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0.2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Rectangle 227"/>
            <p:cNvSpPr>
              <a:spLocks noChangeArrowheads="1"/>
            </p:cNvSpPr>
            <p:nvPr/>
          </p:nvSpPr>
          <p:spPr bwMode="auto">
            <a:xfrm>
              <a:off x="1986547" y="2245206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0.4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Rectangle 228"/>
            <p:cNvSpPr>
              <a:spLocks noChangeArrowheads="1"/>
            </p:cNvSpPr>
            <p:nvPr/>
          </p:nvSpPr>
          <p:spPr bwMode="auto">
            <a:xfrm>
              <a:off x="1986547" y="1854681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0.6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68" name="Rectangle 229"/>
            <p:cNvSpPr>
              <a:spLocks noChangeArrowheads="1"/>
            </p:cNvSpPr>
            <p:nvPr/>
          </p:nvSpPr>
          <p:spPr bwMode="auto">
            <a:xfrm>
              <a:off x="1986547" y="1476856"/>
              <a:ext cx="2853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0.8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69" name="Rectangle 230"/>
            <p:cNvSpPr>
              <a:spLocks noChangeArrowheads="1"/>
            </p:cNvSpPr>
            <p:nvPr/>
          </p:nvSpPr>
          <p:spPr bwMode="auto">
            <a:xfrm rot="16200000">
              <a:off x="1134744" y="2394391"/>
              <a:ext cx="103554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CBET gain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79" name="Freeform 239"/>
            <p:cNvSpPr>
              <a:spLocks/>
            </p:cNvSpPr>
            <p:nvPr/>
          </p:nvSpPr>
          <p:spPr bwMode="auto">
            <a:xfrm>
              <a:off x="2372521" y="1656724"/>
              <a:ext cx="1820862" cy="1484313"/>
            </a:xfrm>
            <a:custGeom>
              <a:avLst/>
              <a:gdLst>
                <a:gd name="T0" fmla="*/ 0 w 1147"/>
                <a:gd name="T1" fmla="*/ 935 h 935"/>
                <a:gd name="T2" fmla="*/ 23 w 1147"/>
                <a:gd name="T3" fmla="*/ 932 h 935"/>
                <a:gd name="T4" fmla="*/ 47 w 1147"/>
                <a:gd name="T5" fmla="*/ 928 h 935"/>
                <a:gd name="T6" fmla="*/ 70 w 1147"/>
                <a:gd name="T7" fmla="*/ 925 h 935"/>
                <a:gd name="T8" fmla="*/ 94 w 1147"/>
                <a:gd name="T9" fmla="*/ 922 h 935"/>
                <a:gd name="T10" fmla="*/ 117 w 1147"/>
                <a:gd name="T11" fmla="*/ 919 h 935"/>
                <a:gd name="T12" fmla="*/ 141 w 1147"/>
                <a:gd name="T13" fmla="*/ 916 h 935"/>
                <a:gd name="T14" fmla="*/ 164 w 1147"/>
                <a:gd name="T15" fmla="*/ 913 h 935"/>
                <a:gd name="T16" fmla="*/ 187 w 1147"/>
                <a:gd name="T17" fmla="*/ 910 h 935"/>
                <a:gd name="T18" fmla="*/ 211 w 1147"/>
                <a:gd name="T19" fmla="*/ 908 h 935"/>
                <a:gd name="T20" fmla="*/ 234 w 1147"/>
                <a:gd name="T21" fmla="*/ 905 h 935"/>
                <a:gd name="T22" fmla="*/ 258 w 1147"/>
                <a:gd name="T23" fmla="*/ 902 h 935"/>
                <a:gd name="T24" fmla="*/ 281 w 1147"/>
                <a:gd name="T25" fmla="*/ 900 h 935"/>
                <a:gd name="T26" fmla="*/ 304 w 1147"/>
                <a:gd name="T27" fmla="*/ 897 h 935"/>
                <a:gd name="T28" fmla="*/ 328 w 1147"/>
                <a:gd name="T29" fmla="*/ 895 h 935"/>
                <a:gd name="T30" fmla="*/ 351 w 1147"/>
                <a:gd name="T31" fmla="*/ 891 h 935"/>
                <a:gd name="T32" fmla="*/ 375 w 1147"/>
                <a:gd name="T33" fmla="*/ 888 h 935"/>
                <a:gd name="T34" fmla="*/ 398 w 1147"/>
                <a:gd name="T35" fmla="*/ 883 h 935"/>
                <a:gd name="T36" fmla="*/ 422 w 1147"/>
                <a:gd name="T37" fmla="*/ 876 h 935"/>
                <a:gd name="T38" fmla="*/ 445 w 1147"/>
                <a:gd name="T39" fmla="*/ 865 h 935"/>
                <a:gd name="T40" fmla="*/ 468 w 1147"/>
                <a:gd name="T41" fmla="*/ 848 h 935"/>
                <a:gd name="T42" fmla="*/ 492 w 1147"/>
                <a:gd name="T43" fmla="*/ 821 h 935"/>
                <a:gd name="T44" fmla="*/ 515 w 1147"/>
                <a:gd name="T45" fmla="*/ 780 h 935"/>
                <a:gd name="T46" fmla="*/ 539 w 1147"/>
                <a:gd name="T47" fmla="*/ 724 h 935"/>
                <a:gd name="T48" fmla="*/ 562 w 1147"/>
                <a:gd name="T49" fmla="*/ 648 h 935"/>
                <a:gd name="T50" fmla="*/ 585 w 1147"/>
                <a:gd name="T51" fmla="*/ 556 h 935"/>
                <a:gd name="T52" fmla="*/ 609 w 1147"/>
                <a:gd name="T53" fmla="*/ 449 h 935"/>
                <a:gd name="T54" fmla="*/ 632 w 1147"/>
                <a:gd name="T55" fmla="*/ 334 h 935"/>
                <a:gd name="T56" fmla="*/ 655 w 1147"/>
                <a:gd name="T57" fmla="*/ 224 h 935"/>
                <a:gd name="T58" fmla="*/ 679 w 1147"/>
                <a:gd name="T59" fmla="*/ 134 h 935"/>
                <a:gd name="T60" fmla="*/ 702 w 1147"/>
                <a:gd name="T61" fmla="*/ 65 h 935"/>
                <a:gd name="T62" fmla="*/ 726 w 1147"/>
                <a:gd name="T63" fmla="*/ 20 h 935"/>
                <a:gd name="T64" fmla="*/ 749 w 1147"/>
                <a:gd name="T65" fmla="*/ 0 h 935"/>
                <a:gd name="T66" fmla="*/ 772 w 1147"/>
                <a:gd name="T67" fmla="*/ 0 h 935"/>
                <a:gd name="T68" fmla="*/ 796 w 1147"/>
                <a:gd name="T69" fmla="*/ 19 h 935"/>
                <a:gd name="T70" fmla="*/ 819 w 1147"/>
                <a:gd name="T71" fmla="*/ 51 h 935"/>
                <a:gd name="T72" fmla="*/ 843 w 1147"/>
                <a:gd name="T73" fmla="*/ 94 h 935"/>
                <a:gd name="T74" fmla="*/ 866 w 1147"/>
                <a:gd name="T75" fmla="*/ 144 h 935"/>
                <a:gd name="T76" fmla="*/ 890 w 1147"/>
                <a:gd name="T77" fmla="*/ 200 h 935"/>
                <a:gd name="T78" fmla="*/ 913 w 1147"/>
                <a:gd name="T79" fmla="*/ 259 h 935"/>
                <a:gd name="T80" fmla="*/ 936 w 1147"/>
                <a:gd name="T81" fmla="*/ 318 h 935"/>
                <a:gd name="T82" fmla="*/ 960 w 1147"/>
                <a:gd name="T83" fmla="*/ 377 h 935"/>
                <a:gd name="T84" fmla="*/ 983 w 1147"/>
                <a:gd name="T85" fmla="*/ 434 h 935"/>
                <a:gd name="T86" fmla="*/ 1007 w 1147"/>
                <a:gd name="T87" fmla="*/ 487 h 935"/>
                <a:gd name="T88" fmla="*/ 1030 w 1147"/>
                <a:gd name="T89" fmla="*/ 538 h 935"/>
                <a:gd name="T90" fmla="*/ 1054 w 1147"/>
                <a:gd name="T91" fmla="*/ 584 h 935"/>
                <a:gd name="T92" fmla="*/ 1077 w 1147"/>
                <a:gd name="T93" fmla="*/ 627 h 935"/>
                <a:gd name="T94" fmla="*/ 1100 w 1147"/>
                <a:gd name="T95" fmla="*/ 665 h 935"/>
                <a:gd name="T96" fmla="*/ 1124 w 1147"/>
                <a:gd name="T97" fmla="*/ 699 h 935"/>
                <a:gd name="T98" fmla="*/ 1147 w 1147"/>
                <a:gd name="T99" fmla="*/ 730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7" h="935">
                  <a:moveTo>
                    <a:pt x="0" y="935"/>
                  </a:moveTo>
                  <a:lnTo>
                    <a:pt x="23" y="932"/>
                  </a:lnTo>
                  <a:lnTo>
                    <a:pt x="47" y="928"/>
                  </a:lnTo>
                  <a:lnTo>
                    <a:pt x="70" y="925"/>
                  </a:lnTo>
                  <a:lnTo>
                    <a:pt x="94" y="922"/>
                  </a:lnTo>
                  <a:lnTo>
                    <a:pt x="117" y="919"/>
                  </a:lnTo>
                  <a:lnTo>
                    <a:pt x="141" y="916"/>
                  </a:lnTo>
                  <a:lnTo>
                    <a:pt x="164" y="913"/>
                  </a:lnTo>
                  <a:lnTo>
                    <a:pt x="187" y="910"/>
                  </a:lnTo>
                  <a:lnTo>
                    <a:pt x="211" y="908"/>
                  </a:lnTo>
                  <a:lnTo>
                    <a:pt x="234" y="905"/>
                  </a:lnTo>
                  <a:lnTo>
                    <a:pt x="258" y="902"/>
                  </a:lnTo>
                  <a:lnTo>
                    <a:pt x="281" y="900"/>
                  </a:lnTo>
                  <a:lnTo>
                    <a:pt x="304" y="897"/>
                  </a:lnTo>
                  <a:lnTo>
                    <a:pt x="328" y="895"/>
                  </a:lnTo>
                  <a:lnTo>
                    <a:pt x="351" y="891"/>
                  </a:lnTo>
                  <a:lnTo>
                    <a:pt x="375" y="888"/>
                  </a:lnTo>
                  <a:lnTo>
                    <a:pt x="398" y="883"/>
                  </a:lnTo>
                  <a:lnTo>
                    <a:pt x="422" y="876"/>
                  </a:lnTo>
                  <a:lnTo>
                    <a:pt x="445" y="865"/>
                  </a:lnTo>
                  <a:lnTo>
                    <a:pt x="468" y="848"/>
                  </a:lnTo>
                  <a:lnTo>
                    <a:pt x="492" y="821"/>
                  </a:lnTo>
                  <a:lnTo>
                    <a:pt x="515" y="780"/>
                  </a:lnTo>
                  <a:lnTo>
                    <a:pt x="539" y="724"/>
                  </a:lnTo>
                  <a:lnTo>
                    <a:pt x="562" y="648"/>
                  </a:lnTo>
                  <a:lnTo>
                    <a:pt x="585" y="556"/>
                  </a:lnTo>
                  <a:lnTo>
                    <a:pt x="609" y="449"/>
                  </a:lnTo>
                  <a:lnTo>
                    <a:pt x="632" y="334"/>
                  </a:lnTo>
                  <a:lnTo>
                    <a:pt x="655" y="224"/>
                  </a:lnTo>
                  <a:lnTo>
                    <a:pt x="679" y="134"/>
                  </a:lnTo>
                  <a:lnTo>
                    <a:pt x="702" y="65"/>
                  </a:lnTo>
                  <a:lnTo>
                    <a:pt x="726" y="20"/>
                  </a:lnTo>
                  <a:lnTo>
                    <a:pt x="749" y="0"/>
                  </a:lnTo>
                  <a:lnTo>
                    <a:pt x="772" y="0"/>
                  </a:lnTo>
                  <a:lnTo>
                    <a:pt x="796" y="19"/>
                  </a:lnTo>
                  <a:lnTo>
                    <a:pt x="819" y="51"/>
                  </a:lnTo>
                  <a:lnTo>
                    <a:pt x="843" y="94"/>
                  </a:lnTo>
                  <a:lnTo>
                    <a:pt x="866" y="144"/>
                  </a:lnTo>
                  <a:lnTo>
                    <a:pt x="890" y="200"/>
                  </a:lnTo>
                  <a:lnTo>
                    <a:pt x="913" y="259"/>
                  </a:lnTo>
                  <a:lnTo>
                    <a:pt x="936" y="318"/>
                  </a:lnTo>
                  <a:lnTo>
                    <a:pt x="960" y="377"/>
                  </a:lnTo>
                  <a:lnTo>
                    <a:pt x="983" y="434"/>
                  </a:lnTo>
                  <a:lnTo>
                    <a:pt x="1007" y="487"/>
                  </a:lnTo>
                  <a:lnTo>
                    <a:pt x="1030" y="538"/>
                  </a:lnTo>
                  <a:lnTo>
                    <a:pt x="1054" y="584"/>
                  </a:lnTo>
                  <a:lnTo>
                    <a:pt x="1077" y="627"/>
                  </a:lnTo>
                  <a:lnTo>
                    <a:pt x="1100" y="665"/>
                  </a:lnTo>
                  <a:lnTo>
                    <a:pt x="1124" y="699"/>
                  </a:lnTo>
                  <a:lnTo>
                    <a:pt x="1147" y="730"/>
                  </a:lnTo>
                </a:path>
              </a:pathLst>
            </a:custGeom>
            <a:noFill/>
            <a:ln w="22225" cap="flat">
              <a:solidFill>
                <a:srgbClr val="007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80" name="Freeform 240"/>
            <p:cNvSpPr>
              <a:spLocks/>
            </p:cNvSpPr>
            <p:nvPr/>
          </p:nvSpPr>
          <p:spPr bwMode="auto">
            <a:xfrm>
              <a:off x="4156871" y="2766387"/>
              <a:ext cx="1150937" cy="369888"/>
            </a:xfrm>
            <a:custGeom>
              <a:avLst/>
              <a:gdLst>
                <a:gd name="T0" fmla="*/ 0 w 725"/>
                <a:gd name="T1" fmla="*/ 0 h 233"/>
                <a:gd name="T2" fmla="*/ 23 w 725"/>
                <a:gd name="T3" fmla="*/ 31 h 233"/>
                <a:gd name="T4" fmla="*/ 46 w 725"/>
                <a:gd name="T5" fmla="*/ 57 h 233"/>
                <a:gd name="T6" fmla="*/ 70 w 725"/>
                <a:gd name="T7" fmla="*/ 81 h 233"/>
                <a:gd name="T8" fmla="*/ 93 w 725"/>
                <a:gd name="T9" fmla="*/ 101 h 233"/>
                <a:gd name="T10" fmla="*/ 116 w 725"/>
                <a:gd name="T11" fmla="*/ 119 h 233"/>
                <a:gd name="T12" fmla="*/ 140 w 725"/>
                <a:gd name="T13" fmla="*/ 135 h 233"/>
                <a:gd name="T14" fmla="*/ 163 w 725"/>
                <a:gd name="T15" fmla="*/ 149 h 233"/>
                <a:gd name="T16" fmla="*/ 187 w 725"/>
                <a:gd name="T17" fmla="*/ 160 h 233"/>
                <a:gd name="T18" fmla="*/ 210 w 725"/>
                <a:gd name="T19" fmla="*/ 171 h 233"/>
                <a:gd name="T20" fmla="*/ 234 w 725"/>
                <a:gd name="T21" fmla="*/ 179 h 233"/>
                <a:gd name="T22" fmla="*/ 257 w 725"/>
                <a:gd name="T23" fmla="*/ 187 h 233"/>
                <a:gd name="T24" fmla="*/ 280 w 725"/>
                <a:gd name="T25" fmla="*/ 194 h 233"/>
                <a:gd name="T26" fmla="*/ 304 w 725"/>
                <a:gd name="T27" fmla="*/ 200 h 233"/>
                <a:gd name="T28" fmla="*/ 327 w 725"/>
                <a:gd name="T29" fmla="*/ 205 h 233"/>
                <a:gd name="T30" fmla="*/ 351 w 725"/>
                <a:gd name="T31" fmla="*/ 209 h 233"/>
                <a:gd name="T32" fmla="*/ 374 w 725"/>
                <a:gd name="T33" fmla="*/ 213 h 233"/>
                <a:gd name="T34" fmla="*/ 398 w 725"/>
                <a:gd name="T35" fmla="*/ 216 h 233"/>
                <a:gd name="T36" fmla="*/ 421 w 725"/>
                <a:gd name="T37" fmla="*/ 219 h 233"/>
                <a:gd name="T38" fmla="*/ 444 w 725"/>
                <a:gd name="T39" fmla="*/ 221 h 233"/>
                <a:gd name="T40" fmla="*/ 468 w 725"/>
                <a:gd name="T41" fmla="*/ 223 h 233"/>
                <a:gd name="T42" fmla="*/ 491 w 725"/>
                <a:gd name="T43" fmla="*/ 225 h 233"/>
                <a:gd name="T44" fmla="*/ 515 w 725"/>
                <a:gd name="T45" fmla="*/ 226 h 233"/>
                <a:gd name="T46" fmla="*/ 538 w 725"/>
                <a:gd name="T47" fmla="*/ 228 h 233"/>
                <a:gd name="T48" fmla="*/ 562 w 725"/>
                <a:gd name="T49" fmla="*/ 228 h 233"/>
                <a:gd name="T50" fmla="*/ 585 w 725"/>
                <a:gd name="T51" fmla="*/ 230 h 233"/>
                <a:gd name="T52" fmla="*/ 608 w 725"/>
                <a:gd name="T53" fmla="*/ 230 h 233"/>
                <a:gd name="T54" fmla="*/ 632 w 725"/>
                <a:gd name="T55" fmla="*/ 231 h 233"/>
                <a:gd name="T56" fmla="*/ 655 w 725"/>
                <a:gd name="T57" fmla="*/ 232 h 233"/>
                <a:gd name="T58" fmla="*/ 678 w 725"/>
                <a:gd name="T59" fmla="*/ 233 h 233"/>
                <a:gd name="T60" fmla="*/ 702 w 725"/>
                <a:gd name="T61" fmla="*/ 233 h 233"/>
                <a:gd name="T62" fmla="*/ 725 w 725"/>
                <a:gd name="T63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5" h="233">
                  <a:moveTo>
                    <a:pt x="0" y="0"/>
                  </a:moveTo>
                  <a:lnTo>
                    <a:pt x="23" y="31"/>
                  </a:lnTo>
                  <a:lnTo>
                    <a:pt x="46" y="57"/>
                  </a:lnTo>
                  <a:lnTo>
                    <a:pt x="70" y="81"/>
                  </a:lnTo>
                  <a:lnTo>
                    <a:pt x="93" y="101"/>
                  </a:lnTo>
                  <a:lnTo>
                    <a:pt x="116" y="119"/>
                  </a:lnTo>
                  <a:lnTo>
                    <a:pt x="140" y="135"/>
                  </a:lnTo>
                  <a:lnTo>
                    <a:pt x="163" y="149"/>
                  </a:lnTo>
                  <a:lnTo>
                    <a:pt x="187" y="160"/>
                  </a:lnTo>
                  <a:lnTo>
                    <a:pt x="210" y="171"/>
                  </a:lnTo>
                  <a:lnTo>
                    <a:pt x="234" y="179"/>
                  </a:lnTo>
                  <a:lnTo>
                    <a:pt x="257" y="187"/>
                  </a:lnTo>
                  <a:lnTo>
                    <a:pt x="280" y="194"/>
                  </a:lnTo>
                  <a:lnTo>
                    <a:pt x="304" y="200"/>
                  </a:lnTo>
                  <a:lnTo>
                    <a:pt x="327" y="205"/>
                  </a:lnTo>
                  <a:lnTo>
                    <a:pt x="351" y="209"/>
                  </a:lnTo>
                  <a:lnTo>
                    <a:pt x="374" y="213"/>
                  </a:lnTo>
                  <a:lnTo>
                    <a:pt x="398" y="216"/>
                  </a:lnTo>
                  <a:lnTo>
                    <a:pt x="421" y="219"/>
                  </a:lnTo>
                  <a:lnTo>
                    <a:pt x="444" y="221"/>
                  </a:lnTo>
                  <a:lnTo>
                    <a:pt x="468" y="223"/>
                  </a:lnTo>
                  <a:lnTo>
                    <a:pt x="491" y="225"/>
                  </a:lnTo>
                  <a:lnTo>
                    <a:pt x="515" y="226"/>
                  </a:lnTo>
                  <a:lnTo>
                    <a:pt x="538" y="228"/>
                  </a:lnTo>
                  <a:lnTo>
                    <a:pt x="562" y="228"/>
                  </a:lnTo>
                  <a:lnTo>
                    <a:pt x="585" y="230"/>
                  </a:lnTo>
                  <a:lnTo>
                    <a:pt x="608" y="230"/>
                  </a:lnTo>
                  <a:lnTo>
                    <a:pt x="632" y="231"/>
                  </a:lnTo>
                  <a:lnTo>
                    <a:pt x="655" y="232"/>
                  </a:lnTo>
                  <a:lnTo>
                    <a:pt x="678" y="233"/>
                  </a:lnTo>
                  <a:lnTo>
                    <a:pt x="702" y="233"/>
                  </a:lnTo>
                  <a:lnTo>
                    <a:pt x="725" y="233"/>
                  </a:lnTo>
                </a:path>
              </a:pathLst>
            </a:custGeom>
            <a:noFill/>
            <a:ln w="22225" cap="flat">
              <a:solidFill>
                <a:srgbClr val="007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83" name="Freeform 243"/>
            <p:cNvSpPr>
              <a:spLocks noEditPoints="1"/>
            </p:cNvSpPr>
            <p:nvPr/>
          </p:nvSpPr>
          <p:spPr bwMode="auto">
            <a:xfrm>
              <a:off x="2372521" y="1856749"/>
              <a:ext cx="2914650" cy="1295400"/>
            </a:xfrm>
            <a:custGeom>
              <a:avLst/>
              <a:gdLst>
                <a:gd name="T0" fmla="*/ 70 w 1836"/>
                <a:gd name="T1" fmla="*/ 796 h 816"/>
                <a:gd name="T2" fmla="*/ 116 w 1836"/>
                <a:gd name="T3" fmla="*/ 806 h 816"/>
                <a:gd name="T4" fmla="*/ 144 w 1836"/>
                <a:gd name="T5" fmla="*/ 789 h 816"/>
                <a:gd name="T6" fmla="*/ 216 w 1836"/>
                <a:gd name="T7" fmla="*/ 784 h 816"/>
                <a:gd name="T8" fmla="*/ 231 w 1836"/>
                <a:gd name="T9" fmla="*/ 797 h 816"/>
                <a:gd name="T10" fmla="*/ 288 w 1836"/>
                <a:gd name="T11" fmla="*/ 793 h 816"/>
                <a:gd name="T12" fmla="*/ 361 w 1836"/>
                <a:gd name="T13" fmla="*/ 789 h 816"/>
                <a:gd name="T14" fmla="*/ 404 w 1836"/>
                <a:gd name="T15" fmla="*/ 785 h 816"/>
                <a:gd name="T16" fmla="*/ 442 w 1836"/>
                <a:gd name="T17" fmla="*/ 763 h 816"/>
                <a:gd name="T18" fmla="*/ 465 w 1836"/>
                <a:gd name="T19" fmla="*/ 755 h 816"/>
                <a:gd name="T20" fmla="*/ 488 w 1836"/>
                <a:gd name="T21" fmla="*/ 744 h 816"/>
                <a:gd name="T22" fmla="*/ 510 w 1836"/>
                <a:gd name="T23" fmla="*/ 727 h 816"/>
                <a:gd name="T24" fmla="*/ 533 w 1836"/>
                <a:gd name="T25" fmla="*/ 704 h 816"/>
                <a:gd name="T26" fmla="*/ 572 w 1836"/>
                <a:gd name="T27" fmla="*/ 675 h 816"/>
                <a:gd name="T28" fmla="*/ 579 w 1836"/>
                <a:gd name="T29" fmla="*/ 637 h 816"/>
                <a:gd name="T30" fmla="*/ 615 w 1836"/>
                <a:gd name="T31" fmla="*/ 599 h 816"/>
                <a:gd name="T32" fmla="*/ 640 w 1836"/>
                <a:gd name="T33" fmla="*/ 546 h 816"/>
                <a:gd name="T34" fmla="*/ 662 w 1836"/>
                <a:gd name="T35" fmla="*/ 493 h 816"/>
                <a:gd name="T36" fmla="*/ 660 w 1836"/>
                <a:gd name="T37" fmla="*/ 461 h 816"/>
                <a:gd name="T38" fmla="*/ 700 w 1836"/>
                <a:gd name="T39" fmla="*/ 400 h 816"/>
                <a:gd name="T40" fmla="*/ 706 w 1836"/>
                <a:gd name="T41" fmla="*/ 386 h 816"/>
                <a:gd name="T42" fmla="*/ 719 w 1836"/>
                <a:gd name="T43" fmla="*/ 314 h 816"/>
                <a:gd name="T44" fmla="*/ 741 w 1836"/>
                <a:gd name="T45" fmla="*/ 260 h 816"/>
                <a:gd name="T46" fmla="*/ 763 w 1836"/>
                <a:gd name="T47" fmla="*/ 207 h 816"/>
                <a:gd name="T48" fmla="*/ 787 w 1836"/>
                <a:gd name="T49" fmla="*/ 155 h 816"/>
                <a:gd name="T50" fmla="*/ 813 w 1836"/>
                <a:gd name="T51" fmla="*/ 103 h 816"/>
                <a:gd name="T52" fmla="*/ 843 w 1836"/>
                <a:gd name="T53" fmla="*/ 65 h 816"/>
                <a:gd name="T54" fmla="*/ 866 w 1836"/>
                <a:gd name="T55" fmla="*/ 34 h 816"/>
                <a:gd name="T56" fmla="*/ 884 w 1836"/>
                <a:gd name="T57" fmla="*/ 9 h 816"/>
                <a:gd name="T58" fmla="*/ 911 w 1836"/>
                <a:gd name="T59" fmla="*/ 0 h 816"/>
                <a:gd name="T60" fmla="*/ 939 w 1836"/>
                <a:gd name="T61" fmla="*/ 8 h 816"/>
                <a:gd name="T62" fmla="*/ 965 w 1836"/>
                <a:gd name="T63" fmla="*/ 33 h 816"/>
                <a:gd name="T64" fmla="*/ 997 w 1836"/>
                <a:gd name="T65" fmla="*/ 88 h 816"/>
                <a:gd name="T66" fmla="*/ 1021 w 1836"/>
                <a:gd name="T67" fmla="*/ 141 h 816"/>
                <a:gd name="T68" fmla="*/ 1043 w 1836"/>
                <a:gd name="T69" fmla="*/ 195 h 816"/>
                <a:gd name="T70" fmla="*/ 1050 w 1836"/>
                <a:gd name="T71" fmla="*/ 254 h 816"/>
                <a:gd name="T72" fmla="*/ 1064 w 1836"/>
                <a:gd name="T73" fmla="*/ 295 h 816"/>
                <a:gd name="T74" fmla="*/ 1085 w 1836"/>
                <a:gd name="T75" fmla="*/ 349 h 816"/>
                <a:gd name="T76" fmla="*/ 1106 w 1836"/>
                <a:gd name="T77" fmla="*/ 402 h 816"/>
                <a:gd name="T78" fmla="*/ 1130 w 1836"/>
                <a:gd name="T79" fmla="*/ 424 h 816"/>
                <a:gd name="T80" fmla="*/ 1160 w 1836"/>
                <a:gd name="T81" fmla="*/ 489 h 816"/>
                <a:gd name="T82" fmla="*/ 1174 w 1836"/>
                <a:gd name="T83" fmla="*/ 547 h 816"/>
                <a:gd name="T84" fmla="*/ 1181 w 1836"/>
                <a:gd name="T85" fmla="*/ 560 h 816"/>
                <a:gd name="T86" fmla="*/ 1212 w 1836"/>
                <a:gd name="T87" fmla="*/ 609 h 816"/>
                <a:gd name="T88" fmla="*/ 1230 w 1836"/>
                <a:gd name="T89" fmla="*/ 632 h 816"/>
                <a:gd name="T90" fmla="*/ 1269 w 1836"/>
                <a:gd name="T91" fmla="*/ 676 h 816"/>
                <a:gd name="T92" fmla="*/ 1314 w 1836"/>
                <a:gd name="T93" fmla="*/ 714 h 816"/>
                <a:gd name="T94" fmla="*/ 1365 w 1836"/>
                <a:gd name="T95" fmla="*/ 744 h 816"/>
                <a:gd name="T96" fmla="*/ 1433 w 1836"/>
                <a:gd name="T97" fmla="*/ 771 h 816"/>
                <a:gd name="T98" fmla="*/ 1451 w 1836"/>
                <a:gd name="T99" fmla="*/ 761 h 816"/>
                <a:gd name="T100" fmla="*/ 1506 w 1836"/>
                <a:gd name="T101" fmla="*/ 774 h 816"/>
                <a:gd name="T102" fmla="*/ 1567 w 1836"/>
                <a:gd name="T103" fmla="*/ 798 h 816"/>
                <a:gd name="T104" fmla="*/ 1593 w 1836"/>
                <a:gd name="T105" fmla="*/ 786 h 816"/>
                <a:gd name="T106" fmla="*/ 1663 w 1836"/>
                <a:gd name="T107" fmla="*/ 806 h 816"/>
                <a:gd name="T108" fmla="*/ 1677 w 1836"/>
                <a:gd name="T109" fmla="*/ 793 h 816"/>
                <a:gd name="T110" fmla="*/ 1749 w 1836"/>
                <a:gd name="T111" fmla="*/ 810 h 816"/>
                <a:gd name="T112" fmla="*/ 1802 w 1836"/>
                <a:gd name="T113" fmla="*/ 812 h 816"/>
                <a:gd name="T114" fmla="*/ 1826 w 1836"/>
                <a:gd name="T115" fmla="*/ 798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36" h="816">
                  <a:moveTo>
                    <a:pt x="30" y="814"/>
                  </a:moveTo>
                  <a:lnTo>
                    <a:pt x="44" y="812"/>
                  </a:lnTo>
                  <a:lnTo>
                    <a:pt x="43" y="798"/>
                  </a:lnTo>
                  <a:lnTo>
                    <a:pt x="28" y="799"/>
                  </a:lnTo>
                  <a:lnTo>
                    <a:pt x="30" y="814"/>
                  </a:lnTo>
                  <a:close/>
                  <a:moveTo>
                    <a:pt x="58" y="811"/>
                  </a:moveTo>
                  <a:lnTo>
                    <a:pt x="71" y="810"/>
                  </a:lnTo>
                  <a:lnTo>
                    <a:pt x="73" y="810"/>
                  </a:lnTo>
                  <a:lnTo>
                    <a:pt x="71" y="795"/>
                  </a:lnTo>
                  <a:lnTo>
                    <a:pt x="70" y="796"/>
                  </a:lnTo>
                  <a:lnTo>
                    <a:pt x="57" y="796"/>
                  </a:lnTo>
                  <a:lnTo>
                    <a:pt x="58" y="811"/>
                  </a:lnTo>
                  <a:close/>
                  <a:moveTo>
                    <a:pt x="87" y="809"/>
                  </a:moveTo>
                  <a:lnTo>
                    <a:pt x="94" y="808"/>
                  </a:lnTo>
                  <a:lnTo>
                    <a:pt x="102" y="807"/>
                  </a:lnTo>
                  <a:lnTo>
                    <a:pt x="100" y="793"/>
                  </a:lnTo>
                  <a:lnTo>
                    <a:pt x="93" y="793"/>
                  </a:lnTo>
                  <a:lnTo>
                    <a:pt x="86" y="794"/>
                  </a:lnTo>
                  <a:lnTo>
                    <a:pt x="87" y="809"/>
                  </a:lnTo>
                  <a:close/>
                  <a:moveTo>
                    <a:pt x="116" y="806"/>
                  </a:moveTo>
                  <a:lnTo>
                    <a:pt x="118" y="806"/>
                  </a:lnTo>
                  <a:lnTo>
                    <a:pt x="130" y="805"/>
                  </a:lnTo>
                  <a:lnTo>
                    <a:pt x="129" y="790"/>
                  </a:lnTo>
                  <a:lnTo>
                    <a:pt x="116" y="792"/>
                  </a:lnTo>
                  <a:lnTo>
                    <a:pt x="115" y="792"/>
                  </a:lnTo>
                  <a:lnTo>
                    <a:pt x="116" y="806"/>
                  </a:lnTo>
                  <a:close/>
                  <a:moveTo>
                    <a:pt x="145" y="804"/>
                  </a:moveTo>
                  <a:lnTo>
                    <a:pt x="159" y="802"/>
                  </a:lnTo>
                  <a:lnTo>
                    <a:pt x="158" y="788"/>
                  </a:lnTo>
                  <a:lnTo>
                    <a:pt x="144" y="789"/>
                  </a:lnTo>
                  <a:lnTo>
                    <a:pt x="145" y="804"/>
                  </a:lnTo>
                  <a:close/>
                  <a:moveTo>
                    <a:pt x="173" y="801"/>
                  </a:moveTo>
                  <a:lnTo>
                    <a:pt x="188" y="800"/>
                  </a:lnTo>
                  <a:lnTo>
                    <a:pt x="187" y="786"/>
                  </a:lnTo>
                  <a:lnTo>
                    <a:pt x="172" y="787"/>
                  </a:lnTo>
                  <a:lnTo>
                    <a:pt x="173" y="801"/>
                  </a:lnTo>
                  <a:close/>
                  <a:moveTo>
                    <a:pt x="202" y="799"/>
                  </a:moveTo>
                  <a:lnTo>
                    <a:pt x="211" y="798"/>
                  </a:lnTo>
                  <a:lnTo>
                    <a:pt x="217" y="798"/>
                  </a:lnTo>
                  <a:lnTo>
                    <a:pt x="216" y="784"/>
                  </a:lnTo>
                  <a:lnTo>
                    <a:pt x="210" y="784"/>
                  </a:lnTo>
                  <a:lnTo>
                    <a:pt x="201" y="785"/>
                  </a:lnTo>
                  <a:lnTo>
                    <a:pt x="202" y="799"/>
                  </a:lnTo>
                  <a:close/>
                  <a:moveTo>
                    <a:pt x="231" y="797"/>
                  </a:moveTo>
                  <a:lnTo>
                    <a:pt x="235" y="797"/>
                  </a:lnTo>
                  <a:lnTo>
                    <a:pt x="246" y="796"/>
                  </a:lnTo>
                  <a:lnTo>
                    <a:pt x="245" y="782"/>
                  </a:lnTo>
                  <a:lnTo>
                    <a:pt x="234" y="783"/>
                  </a:lnTo>
                  <a:lnTo>
                    <a:pt x="230" y="783"/>
                  </a:lnTo>
                  <a:lnTo>
                    <a:pt x="231" y="797"/>
                  </a:lnTo>
                  <a:close/>
                  <a:moveTo>
                    <a:pt x="260" y="795"/>
                  </a:moveTo>
                  <a:lnTo>
                    <a:pt x="274" y="794"/>
                  </a:lnTo>
                  <a:lnTo>
                    <a:pt x="274" y="780"/>
                  </a:lnTo>
                  <a:lnTo>
                    <a:pt x="259" y="781"/>
                  </a:lnTo>
                  <a:lnTo>
                    <a:pt x="260" y="795"/>
                  </a:lnTo>
                  <a:close/>
                  <a:moveTo>
                    <a:pt x="288" y="793"/>
                  </a:moveTo>
                  <a:lnTo>
                    <a:pt x="303" y="792"/>
                  </a:lnTo>
                  <a:lnTo>
                    <a:pt x="302" y="778"/>
                  </a:lnTo>
                  <a:lnTo>
                    <a:pt x="288" y="779"/>
                  </a:lnTo>
                  <a:lnTo>
                    <a:pt x="288" y="793"/>
                  </a:lnTo>
                  <a:close/>
                  <a:moveTo>
                    <a:pt x="317" y="792"/>
                  </a:moveTo>
                  <a:lnTo>
                    <a:pt x="328" y="791"/>
                  </a:lnTo>
                  <a:lnTo>
                    <a:pt x="332" y="791"/>
                  </a:lnTo>
                  <a:lnTo>
                    <a:pt x="331" y="777"/>
                  </a:lnTo>
                  <a:lnTo>
                    <a:pt x="327" y="777"/>
                  </a:lnTo>
                  <a:lnTo>
                    <a:pt x="316" y="777"/>
                  </a:lnTo>
                  <a:lnTo>
                    <a:pt x="317" y="792"/>
                  </a:lnTo>
                  <a:close/>
                  <a:moveTo>
                    <a:pt x="346" y="790"/>
                  </a:moveTo>
                  <a:lnTo>
                    <a:pt x="352" y="790"/>
                  </a:lnTo>
                  <a:lnTo>
                    <a:pt x="361" y="789"/>
                  </a:lnTo>
                  <a:lnTo>
                    <a:pt x="360" y="774"/>
                  </a:lnTo>
                  <a:lnTo>
                    <a:pt x="351" y="775"/>
                  </a:lnTo>
                  <a:lnTo>
                    <a:pt x="345" y="776"/>
                  </a:lnTo>
                  <a:lnTo>
                    <a:pt x="346" y="790"/>
                  </a:lnTo>
                  <a:close/>
                  <a:moveTo>
                    <a:pt x="376" y="788"/>
                  </a:moveTo>
                  <a:lnTo>
                    <a:pt x="390" y="787"/>
                  </a:lnTo>
                  <a:lnTo>
                    <a:pt x="388" y="772"/>
                  </a:lnTo>
                  <a:lnTo>
                    <a:pt x="374" y="774"/>
                  </a:lnTo>
                  <a:lnTo>
                    <a:pt x="376" y="788"/>
                  </a:lnTo>
                  <a:close/>
                  <a:moveTo>
                    <a:pt x="404" y="785"/>
                  </a:moveTo>
                  <a:lnTo>
                    <a:pt x="419" y="783"/>
                  </a:lnTo>
                  <a:lnTo>
                    <a:pt x="417" y="769"/>
                  </a:lnTo>
                  <a:lnTo>
                    <a:pt x="402" y="771"/>
                  </a:lnTo>
                  <a:lnTo>
                    <a:pt x="404" y="785"/>
                  </a:lnTo>
                  <a:close/>
                  <a:moveTo>
                    <a:pt x="433" y="780"/>
                  </a:moveTo>
                  <a:lnTo>
                    <a:pt x="446" y="777"/>
                  </a:lnTo>
                  <a:lnTo>
                    <a:pt x="447" y="777"/>
                  </a:lnTo>
                  <a:lnTo>
                    <a:pt x="448" y="777"/>
                  </a:lnTo>
                  <a:lnTo>
                    <a:pt x="444" y="763"/>
                  </a:lnTo>
                  <a:lnTo>
                    <a:pt x="442" y="763"/>
                  </a:lnTo>
                  <a:lnTo>
                    <a:pt x="445" y="770"/>
                  </a:lnTo>
                  <a:lnTo>
                    <a:pt x="443" y="763"/>
                  </a:lnTo>
                  <a:lnTo>
                    <a:pt x="430" y="766"/>
                  </a:lnTo>
                  <a:lnTo>
                    <a:pt x="433" y="780"/>
                  </a:lnTo>
                  <a:close/>
                  <a:moveTo>
                    <a:pt x="462" y="772"/>
                  </a:moveTo>
                  <a:lnTo>
                    <a:pt x="471" y="769"/>
                  </a:lnTo>
                  <a:lnTo>
                    <a:pt x="472" y="769"/>
                  </a:lnTo>
                  <a:lnTo>
                    <a:pt x="476" y="766"/>
                  </a:lnTo>
                  <a:lnTo>
                    <a:pt x="469" y="753"/>
                  </a:lnTo>
                  <a:lnTo>
                    <a:pt x="465" y="755"/>
                  </a:lnTo>
                  <a:lnTo>
                    <a:pt x="468" y="762"/>
                  </a:lnTo>
                  <a:lnTo>
                    <a:pt x="466" y="755"/>
                  </a:lnTo>
                  <a:lnTo>
                    <a:pt x="457" y="758"/>
                  </a:lnTo>
                  <a:lnTo>
                    <a:pt x="462" y="772"/>
                  </a:lnTo>
                  <a:close/>
                  <a:moveTo>
                    <a:pt x="489" y="759"/>
                  </a:moveTo>
                  <a:lnTo>
                    <a:pt x="495" y="756"/>
                  </a:lnTo>
                  <a:lnTo>
                    <a:pt x="496" y="755"/>
                  </a:lnTo>
                  <a:lnTo>
                    <a:pt x="502" y="751"/>
                  </a:lnTo>
                  <a:lnTo>
                    <a:pt x="493" y="739"/>
                  </a:lnTo>
                  <a:lnTo>
                    <a:pt x="488" y="744"/>
                  </a:lnTo>
                  <a:lnTo>
                    <a:pt x="492" y="750"/>
                  </a:lnTo>
                  <a:lnTo>
                    <a:pt x="488" y="743"/>
                  </a:lnTo>
                  <a:lnTo>
                    <a:pt x="483" y="746"/>
                  </a:lnTo>
                  <a:lnTo>
                    <a:pt x="489" y="759"/>
                  </a:lnTo>
                  <a:close/>
                  <a:moveTo>
                    <a:pt x="514" y="742"/>
                  </a:moveTo>
                  <a:lnTo>
                    <a:pt x="520" y="738"/>
                  </a:lnTo>
                  <a:lnTo>
                    <a:pt x="520" y="737"/>
                  </a:lnTo>
                  <a:lnTo>
                    <a:pt x="525" y="732"/>
                  </a:lnTo>
                  <a:lnTo>
                    <a:pt x="515" y="722"/>
                  </a:lnTo>
                  <a:lnTo>
                    <a:pt x="510" y="727"/>
                  </a:lnTo>
                  <a:lnTo>
                    <a:pt x="515" y="732"/>
                  </a:lnTo>
                  <a:lnTo>
                    <a:pt x="511" y="727"/>
                  </a:lnTo>
                  <a:lnTo>
                    <a:pt x="505" y="731"/>
                  </a:lnTo>
                  <a:lnTo>
                    <a:pt x="514" y="742"/>
                  </a:lnTo>
                  <a:close/>
                  <a:moveTo>
                    <a:pt x="535" y="722"/>
                  </a:moveTo>
                  <a:lnTo>
                    <a:pt x="543" y="714"/>
                  </a:lnTo>
                  <a:lnTo>
                    <a:pt x="544" y="713"/>
                  </a:lnTo>
                  <a:lnTo>
                    <a:pt x="546" y="710"/>
                  </a:lnTo>
                  <a:lnTo>
                    <a:pt x="534" y="702"/>
                  </a:lnTo>
                  <a:lnTo>
                    <a:pt x="533" y="704"/>
                  </a:lnTo>
                  <a:lnTo>
                    <a:pt x="539" y="709"/>
                  </a:lnTo>
                  <a:lnTo>
                    <a:pt x="534" y="704"/>
                  </a:lnTo>
                  <a:lnTo>
                    <a:pt x="525" y="712"/>
                  </a:lnTo>
                  <a:lnTo>
                    <a:pt x="535" y="722"/>
                  </a:lnTo>
                  <a:close/>
                  <a:moveTo>
                    <a:pt x="555" y="699"/>
                  </a:moveTo>
                  <a:lnTo>
                    <a:pt x="563" y="688"/>
                  </a:lnTo>
                  <a:lnTo>
                    <a:pt x="552" y="679"/>
                  </a:lnTo>
                  <a:lnTo>
                    <a:pt x="543" y="691"/>
                  </a:lnTo>
                  <a:lnTo>
                    <a:pt x="555" y="699"/>
                  </a:lnTo>
                  <a:close/>
                  <a:moveTo>
                    <a:pt x="572" y="675"/>
                  </a:moveTo>
                  <a:lnTo>
                    <a:pt x="580" y="663"/>
                  </a:lnTo>
                  <a:lnTo>
                    <a:pt x="567" y="655"/>
                  </a:lnTo>
                  <a:lnTo>
                    <a:pt x="560" y="668"/>
                  </a:lnTo>
                  <a:lnTo>
                    <a:pt x="572" y="675"/>
                  </a:lnTo>
                  <a:close/>
                  <a:moveTo>
                    <a:pt x="587" y="651"/>
                  </a:moveTo>
                  <a:lnTo>
                    <a:pt x="591" y="645"/>
                  </a:lnTo>
                  <a:lnTo>
                    <a:pt x="592" y="644"/>
                  </a:lnTo>
                  <a:lnTo>
                    <a:pt x="595" y="638"/>
                  </a:lnTo>
                  <a:lnTo>
                    <a:pt x="582" y="631"/>
                  </a:lnTo>
                  <a:lnTo>
                    <a:pt x="579" y="637"/>
                  </a:lnTo>
                  <a:lnTo>
                    <a:pt x="585" y="641"/>
                  </a:lnTo>
                  <a:lnTo>
                    <a:pt x="579" y="637"/>
                  </a:lnTo>
                  <a:lnTo>
                    <a:pt x="575" y="643"/>
                  </a:lnTo>
                  <a:lnTo>
                    <a:pt x="587" y="651"/>
                  </a:lnTo>
                  <a:close/>
                  <a:moveTo>
                    <a:pt x="602" y="625"/>
                  </a:moveTo>
                  <a:lnTo>
                    <a:pt x="608" y="613"/>
                  </a:lnTo>
                  <a:lnTo>
                    <a:pt x="596" y="606"/>
                  </a:lnTo>
                  <a:lnTo>
                    <a:pt x="589" y="618"/>
                  </a:lnTo>
                  <a:lnTo>
                    <a:pt x="602" y="625"/>
                  </a:lnTo>
                  <a:close/>
                  <a:moveTo>
                    <a:pt x="615" y="599"/>
                  </a:moveTo>
                  <a:lnTo>
                    <a:pt x="622" y="586"/>
                  </a:lnTo>
                  <a:lnTo>
                    <a:pt x="608" y="580"/>
                  </a:lnTo>
                  <a:lnTo>
                    <a:pt x="602" y="593"/>
                  </a:lnTo>
                  <a:lnTo>
                    <a:pt x="615" y="599"/>
                  </a:lnTo>
                  <a:close/>
                  <a:moveTo>
                    <a:pt x="627" y="573"/>
                  </a:moveTo>
                  <a:lnTo>
                    <a:pt x="633" y="560"/>
                  </a:lnTo>
                  <a:lnTo>
                    <a:pt x="620" y="554"/>
                  </a:lnTo>
                  <a:lnTo>
                    <a:pt x="614" y="567"/>
                  </a:lnTo>
                  <a:lnTo>
                    <a:pt x="627" y="573"/>
                  </a:lnTo>
                  <a:close/>
                  <a:moveTo>
                    <a:pt x="640" y="546"/>
                  </a:moveTo>
                  <a:lnTo>
                    <a:pt x="645" y="533"/>
                  </a:lnTo>
                  <a:lnTo>
                    <a:pt x="632" y="528"/>
                  </a:lnTo>
                  <a:lnTo>
                    <a:pt x="626" y="541"/>
                  </a:lnTo>
                  <a:lnTo>
                    <a:pt x="640" y="546"/>
                  </a:lnTo>
                  <a:close/>
                  <a:moveTo>
                    <a:pt x="651" y="520"/>
                  </a:moveTo>
                  <a:lnTo>
                    <a:pt x="656" y="507"/>
                  </a:lnTo>
                  <a:lnTo>
                    <a:pt x="643" y="501"/>
                  </a:lnTo>
                  <a:lnTo>
                    <a:pt x="637" y="514"/>
                  </a:lnTo>
                  <a:lnTo>
                    <a:pt x="651" y="520"/>
                  </a:lnTo>
                  <a:close/>
                  <a:moveTo>
                    <a:pt x="662" y="493"/>
                  </a:moveTo>
                  <a:lnTo>
                    <a:pt x="662" y="493"/>
                  </a:lnTo>
                  <a:lnTo>
                    <a:pt x="668" y="480"/>
                  </a:lnTo>
                  <a:lnTo>
                    <a:pt x="654" y="475"/>
                  </a:lnTo>
                  <a:lnTo>
                    <a:pt x="649" y="487"/>
                  </a:lnTo>
                  <a:lnTo>
                    <a:pt x="649" y="488"/>
                  </a:lnTo>
                  <a:lnTo>
                    <a:pt x="662" y="493"/>
                  </a:lnTo>
                  <a:close/>
                  <a:moveTo>
                    <a:pt x="673" y="467"/>
                  </a:moveTo>
                  <a:lnTo>
                    <a:pt x="678" y="453"/>
                  </a:lnTo>
                  <a:lnTo>
                    <a:pt x="665" y="448"/>
                  </a:lnTo>
                  <a:lnTo>
                    <a:pt x="660" y="461"/>
                  </a:lnTo>
                  <a:lnTo>
                    <a:pt x="673" y="467"/>
                  </a:lnTo>
                  <a:close/>
                  <a:moveTo>
                    <a:pt x="684" y="440"/>
                  </a:moveTo>
                  <a:lnTo>
                    <a:pt x="686" y="436"/>
                  </a:lnTo>
                  <a:lnTo>
                    <a:pt x="689" y="426"/>
                  </a:lnTo>
                  <a:lnTo>
                    <a:pt x="676" y="421"/>
                  </a:lnTo>
                  <a:lnTo>
                    <a:pt x="672" y="430"/>
                  </a:lnTo>
                  <a:lnTo>
                    <a:pt x="671" y="434"/>
                  </a:lnTo>
                  <a:lnTo>
                    <a:pt x="684" y="440"/>
                  </a:lnTo>
                  <a:close/>
                  <a:moveTo>
                    <a:pt x="695" y="413"/>
                  </a:moveTo>
                  <a:lnTo>
                    <a:pt x="700" y="400"/>
                  </a:lnTo>
                  <a:lnTo>
                    <a:pt x="687" y="394"/>
                  </a:lnTo>
                  <a:lnTo>
                    <a:pt x="682" y="408"/>
                  </a:lnTo>
                  <a:lnTo>
                    <a:pt x="695" y="413"/>
                  </a:lnTo>
                  <a:close/>
                  <a:moveTo>
                    <a:pt x="706" y="386"/>
                  </a:moveTo>
                  <a:lnTo>
                    <a:pt x="709" y="378"/>
                  </a:lnTo>
                  <a:lnTo>
                    <a:pt x="711" y="373"/>
                  </a:lnTo>
                  <a:lnTo>
                    <a:pt x="697" y="368"/>
                  </a:lnTo>
                  <a:lnTo>
                    <a:pt x="696" y="372"/>
                  </a:lnTo>
                  <a:lnTo>
                    <a:pt x="692" y="381"/>
                  </a:lnTo>
                  <a:lnTo>
                    <a:pt x="706" y="386"/>
                  </a:lnTo>
                  <a:close/>
                  <a:moveTo>
                    <a:pt x="716" y="360"/>
                  </a:moveTo>
                  <a:lnTo>
                    <a:pt x="722" y="346"/>
                  </a:lnTo>
                  <a:lnTo>
                    <a:pt x="708" y="341"/>
                  </a:lnTo>
                  <a:lnTo>
                    <a:pt x="703" y="354"/>
                  </a:lnTo>
                  <a:lnTo>
                    <a:pt x="716" y="360"/>
                  </a:lnTo>
                  <a:close/>
                  <a:moveTo>
                    <a:pt x="727" y="333"/>
                  </a:moveTo>
                  <a:lnTo>
                    <a:pt x="733" y="320"/>
                  </a:lnTo>
                  <a:lnTo>
                    <a:pt x="733" y="320"/>
                  </a:lnTo>
                  <a:lnTo>
                    <a:pt x="719" y="314"/>
                  </a:lnTo>
                  <a:lnTo>
                    <a:pt x="719" y="314"/>
                  </a:lnTo>
                  <a:lnTo>
                    <a:pt x="714" y="327"/>
                  </a:lnTo>
                  <a:lnTo>
                    <a:pt x="727" y="333"/>
                  </a:lnTo>
                  <a:close/>
                  <a:moveTo>
                    <a:pt x="738" y="306"/>
                  </a:moveTo>
                  <a:lnTo>
                    <a:pt x="743" y="293"/>
                  </a:lnTo>
                  <a:lnTo>
                    <a:pt x="730" y="287"/>
                  </a:lnTo>
                  <a:lnTo>
                    <a:pt x="725" y="301"/>
                  </a:lnTo>
                  <a:lnTo>
                    <a:pt x="738" y="306"/>
                  </a:lnTo>
                  <a:close/>
                  <a:moveTo>
                    <a:pt x="749" y="279"/>
                  </a:moveTo>
                  <a:lnTo>
                    <a:pt x="754" y="266"/>
                  </a:lnTo>
                  <a:lnTo>
                    <a:pt x="741" y="260"/>
                  </a:lnTo>
                  <a:lnTo>
                    <a:pt x="735" y="274"/>
                  </a:lnTo>
                  <a:lnTo>
                    <a:pt x="749" y="279"/>
                  </a:lnTo>
                  <a:close/>
                  <a:moveTo>
                    <a:pt x="760" y="253"/>
                  </a:moveTo>
                  <a:lnTo>
                    <a:pt x="766" y="239"/>
                  </a:lnTo>
                  <a:lnTo>
                    <a:pt x="752" y="234"/>
                  </a:lnTo>
                  <a:lnTo>
                    <a:pt x="747" y="247"/>
                  </a:lnTo>
                  <a:lnTo>
                    <a:pt x="760" y="253"/>
                  </a:lnTo>
                  <a:close/>
                  <a:moveTo>
                    <a:pt x="771" y="226"/>
                  </a:moveTo>
                  <a:lnTo>
                    <a:pt x="777" y="213"/>
                  </a:lnTo>
                  <a:lnTo>
                    <a:pt x="763" y="207"/>
                  </a:lnTo>
                  <a:lnTo>
                    <a:pt x="758" y="221"/>
                  </a:lnTo>
                  <a:lnTo>
                    <a:pt x="771" y="226"/>
                  </a:lnTo>
                  <a:close/>
                  <a:moveTo>
                    <a:pt x="782" y="200"/>
                  </a:moveTo>
                  <a:lnTo>
                    <a:pt x="789" y="187"/>
                  </a:lnTo>
                  <a:lnTo>
                    <a:pt x="775" y="181"/>
                  </a:lnTo>
                  <a:lnTo>
                    <a:pt x="769" y="194"/>
                  </a:lnTo>
                  <a:lnTo>
                    <a:pt x="782" y="200"/>
                  </a:lnTo>
                  <a:close/>
                  <a:moveTo>
                    <a:pt x="794" y="173"/>
                  </a:moveTo>
                  <a:lnTo>
                    <a:pt x="800" y="160"/>
                  </a:lnTo>
                  <a:lnTo>
                    <a:pt x="787" y="155"/>
                  </a:lnTo>
                  <a:lnTo>
                    <a:pt x="781" y="168"/>
                  </a:lnTo>
                  <a:lnTo>
                    <a:pt x="794" y="173"/>
                  </a:lnTo>
                  <a:close/>
                  <a:moveTo>
                    <a:pt x="806" y="148"/>
                  </a:moveTo>
                  <a:lnTo>
                    <a:pt x="813" y="135"/>
                  </a:lnTo>
                  <a:lnTo>
                    <a:pt x="800" y="128"/>
                  </a:lnTo>
                  <a:lnTo>
                    <a:pt x="794" y="141"/>
                  </a:lnTo>
                  <a:lnTo>
                    <a:pt x="806" y="148"/>
                  </a:lnTo>
                  <a:close/>
                  <a:moveTo>
                    <a:pt x="819" y="122"/>
                  </a:moveTo>
                  <a:lnTo>
                    <a:pt x="826" y="109"/>
                  </a:lnTo>
                  <a:lnTo>
                    <a:pt x="813" y="103"/>
                  </a:lnTo>
                  <a:lnTo>
                    <a:pt x="806" y="115"/>
                  </a:lnTo>
                  <a:lnTo>
                    <a:pt x="819" y="122"/>
                  </a:lnTo>
                  <a:close/>
                  <a:moveTo>
                    <a:pt x="833" y="97"/>
                  </a:moveTo>
                  <a:lnTo>
                    <a:pt x="840" y="84"/>
                  </a:lnTo>
                  <a:lnTo>
                    <a:pt x="827" y="77"/>
                  </a:lnTo>
                  <a:lnTo>
                    <a:pt x="820" y="90"/>
                  </a:lnTo>
                  <a:lnTo>
                    <a:pt x="833" y="97"/>
                  </a:lnTo>
                  <a:close/>
                  <a:moveTo>
                    <a:pt x="847" y="72"/>
                  </a:moveTo>
                  <a:lnTo>
                    <a:pt x="849" y="69"/>
                  </a:lnTo>
                  <a:lnTo>
                    <a:pt x="843" y="65"/>
                  </a:lnTo>
                  <a:lnTo>
                    <a:pt x="849" y="70"/>
                  </a:lnTo>
                  <a:lnTo>
                    <a:pt x="855" y="61"/>
                  </a:lnTo>
                  <a:lnTo>
                    <a:pt x="844" y="52"/>
                  </a:lnTo>
                  <a:lnTo>
                    <a:pt x="837" y="61"/>
                  </a:lnTo>
                  <a:lnTo>
                    <a:pt x="836" y="62"/>
                  </a:lnTo>
                  <a:lnTo>
                    <a:pt x="835" y="65"/>
                  </a:lnTo>
                  <a:lnTo>
                    <a:pt x="847" y="72"/>
                  </a:lnTo>
                  <a:close/>
                  <a:moveTo>
                    <a:pt x="864" y="50"/>
                  </a:moveTo>
                  <a:lnTo>
                    <a:pt x="872" y="39"/>
                  </a:lnTo>
                  <a:lnTo>
                    <a:pt x="866" y="34"/>
                  </a:lnTo>
                  <a:lnTo>
                    <a:pt x="871" y="40"/>
                  </a:lnTo>
                  <a:lnTo>
                    <a:pt x="872" y="39"/>
                  </a:lnTo>
                  <a:lnTo>
                    <a:pt x="862" y="28"/>
                  </a:lnTo>
                  <a:lnTo>
                    <a:pt x="861" y="29"/>
                  </a:lnTo>
                  <a:lnTo>
                    <a:pt x="860" y="30"/>
                  </a:lnTo>
                  <a:lnTo>
                    <a:pt x="852" y="40"/>
                  </a:lnTo>
                  <a:lnTo>
                    <a:pt x="864" y="50"/>
                  </a:lnTo>
                  <a:close/>
                  <a:moveTo>
                    <a:pt x="882" y="30"/>
                  </a:moveTo>
                  <a:lnTo>
                    <a:pt x="893" y="20"/>
                  </a:lnTo>
                  <a:lnTo>
                    <a:pt x="884" y="9"/>
                  </a:lnTo>
                  <a:lnTo>
                    <a:pt x="873" y="19"/>
                  </a:lnTo>
                  <a:lnTo>
                    <a:pt x="882" y="30"/>
                  </a:lnTo>
                  <a:close/>
                  <a:moveTo>
                    <a:pt x="905" y="17"/>
                  </a:moveTo>
                  <a:lnTo>
                    <a:pt x="915" y="14"/>
                  </a:lnTo>
                  <a:lnTo>
                    <a:pt x="913" y="8"/>
                  </a:lnTo>
                  <a:lnTo>
                    <a:pt x="910" y="14"/>
                  </a:lnTo>
                  <a:lnTo>
                    <a:pt x="914" y="15"/>
                  </a:lnTo>
                  <a:lnTo>
                    <a:pt x="919" y="2"/>
                  </a:lnTo>
                  <a:lnTo>
                    <a:pt x="915" y="1"/>
                  </a:lnTo>
                  <a:lnTo>
                    <a:pt x="911" y="0"/>
                  </a:lnTo>
                  <a:lnTo>
                    <a:pt x="901" y="4"/>
                  </a:lnTo>
                  <a:lnTo>
                    <a:pt x="905" y="17"/>
                  </a:lnTo>
                  <a:close/>
                  <a:moveTo>
                    <a:pt x="928" y="20"/>
                  </a:moveTo>
                  <a:lnTo>
                    <a:pt x="934" y="22"/>
                  </a:lnTo>
                  <a:lnTo>
                    <a:pt x="936" y="15"/>
                  </a:lnTo>
                  <a:lnTo>
                    <a:pt x="931" y="21"/>
                  </a:lnTo>
                  <a:lnTo>
                    <a:pt x="937" y="26"/>
                  </a:lnTo>
                  <a:lnTo>
                    <a:pt x="947" y="16"/>
                  </a:lnTo>
                  <a:lnTo>
                    <a:pt x="942" y="10"/>
                  </a:lnTo>
                  <a:lnTo>
                    <a:pt x="939" y="8"/>
                  </a:lnTo>
                  <a:lnTo>
                    <a:pt x="932" y="6"/>
                  </a:lnTo>
                  <a:lnTo>
                    <a:pt x="928" y="20"/>
                  </a:lnTo>
                  <a:close/>
                  <a:moveTo>
                    <a:pt x="947" y="36"/>
                  </a:moveTo>
                  <a:lnTo>
                    <a:pt x="955" y="44"/>
                  </a:lnTo>
                  <a:lnTo>
                    <a:pt x="960" y="39"/>
                  </a:lnTo>
                  <a:lnTo>
                    <a:pt x="954" y="42"/>
                  </a:lnTo>
                  <a:lnTo>
                    <a:pt x="956" y="45"/>
                  </a:lnTo>
                  <a:lnTo>
                    <a:pt x="968" y="38"/>
                  </a:lnTo>
                  <a:lnTo>
                    <a:pt x="966" y="35"/>
                  </a:lnTo>
                  <a:lnTo>
                    <a:pt x="965" y="33"/>
                  </a:lnTo>
                  <a:lnTo>
                    <a:pt x="957" y="26"/>
                  </a:lnTo>
                  <a:lnTo>
                    <a:pt x="947" y="36"/>
                  </a:lnTo>
                  <a:close/>
                  <a:moveTo>
                    <a:pt x="963" y="58"/>
                  </a:moveTo>
                  <a:lnTo>
                    <a:pt x="971" y="70"/>
                  </a:lnTo>
                  <a:lnTo>
                    <a:pt x="983" y="62"/>
                  </a:lnTo>
                  <a:lnTo>
                    <a:pt x="975" y="50"/>
                  </a:lnTo>
                  <a:lnTo>
                    <a:pt x="963" y="58"/>
                  </a:lnTo>
                  <a:close/>
                  <a:moveTo>
                    <a:pt x="978" y="82"/>
                  </a:moveTo>
                  <a:lnTo>
                    <a:pt x="984" y="95"/>
                  </a:lnTo>
                  <a:lnTo>
                    <a:pt x="997" y="88"/>
                  </a:lnTo>
                  <a:lnTo>
                    <a:pt x="991" y="75"/>
                  </a:lnTo>
                  <a:lnTo>
                    <a:pt x="978" y="82"/>
                  </a:lnTo>
                  <a:close/>
                  <a:moveTo>
                    <a:pt x="990" y="108"/>
                  </a:moveTo>
                  <a:lnTo>
                    <a:pt x="997" y="121"/>
                  </a:lnTo>
                  <a:lnTo>
                    <a:pt x="1010" y="114"/>
                  </a:lnTo>
                  <a:lnTo>
                    <a:pt x="1003" y="101"/>
                  </a:lnTo>
                  <a:lnTo>
                    <a:pt x="990" y="108"/>
                  </a:lnTo>
                  <a:close/>
                  <a:moveTo>
                    <a:pt x="1002" y="133"/>
                  </a:moveTo>
                  <a:lnTo>
                    <a:pt x="1008" y="147"/>
                  </a:lnTo>
                  <a:lnTo>
                    <a:pt x="1021" y="141"/>
                  </a:lnTo>
                  <a:lnTo>
                    <a:pt x="1016" y="128"/>
                  </a:lnTo>
                  <a:lnTo>
                    <a:pt x="1002" y="133"/>
                  </a:lnTo>
                  <a:close/>
                  <a:moveTo>
                    <a:pt x="1013" y="160"/>
                  </a:moveTo>
                  <a:lnTo>
                    <a:pt x="1019" y="173"/>
                  </a:lnTo>
                  <a:lnTo>
                    <a:pt x="1032" y="168"/>
                  </a:lnTo>
                  <a:lnTo>
                    <a:pt x="1026" y="155"/>
                  </a:lnTo>
                  <a:lnTo>
                    <a:pt x="1013" y="160"/>
                  </a:lnTo>
                  <a:close/>
                  <a:moveTo>
                    <a:pt x="1024" y="187"/>
                  </a:moveTo>
                  <a:lnTo>
                    <a:pt x="1029" y="200"/>
                  </a:lnTo>
                  <a:lnTo>
                    <a:pt x="1043" y="195"/>
                  </a:lnTo>
                  <a:lnTo>
                    <a:pt x="1037" y="182"/>
                  </a:lnTo>
                  <a:lnTo>
                    <a:pt x="1024" y="187"/>
                  </a:lnTo>
                  <a:close/>
                  <a:moveTo>
                    <a:pt x="1034" y="214"/>
                  </a:moveTo>
                  <a:lnTo>
                    <a:pt x="1039" y="227"/>
                  </a:lnTo>
                  <a:lnTo>
                    <a:pt x="1053" y="222"/>
                  </a:lnTo>
                  <a:lnTo>
                    <a:pt x="1048" y="209"/>
                  </a:lnTo>
                  <a:lnTo>
                    <a:pt x="1034" y="214"/>
                  </a:lnTo>
                  <a:close/>
                  <a:moveTo>
                    <a:pt x="1044" y="241"/>
                  </a:moveTo>
                  <a:lnTo>
                    <a:pt x="1047" y="247"/>
                  </a:lnTo>
                  <a:lnTo>
                    <a:pt x="1050" y="254"/>
                  </a:lnTo>
                  <a:lnTo>
                    <a:pt x="1063" y="249"/>
                  </a:lnTo>
                  <a:lnTo>
                    <a:pt x="1060" y="242"/>
                  </a:lnTo>
                  <a:lnTo>
                    <a:pt x="1058" y="236"/>
                  </a:lnTo>
                  <a:lnTo>
                    <a:pt x="1044" y="241"/>
                  </a:lnTo>
                  <a:close/>
                  <a:moveTo>
                    <a:pt x="1054" y="268"/>
                  </a:moveTo>
                  <a:lnTo>
                    <a:pt x="1059" y="281"/>
                  </a:lnTo>
                  <a:lnTo>
                    <a:pt x="1073" y="276"/>
                  </a:lnTo>
                  <a:lnTo>
                    <a:pt x="1068" y="263"/>
                  </a:lnTo>
                  <a:lnTo>
                    <a:pt x="1054" y="268"/>
                  </a:lnTo>
                  <a:close/>
                  <a:moveTo>
                    <a:pt x="1064" y="295"/>
                  </a:moveTo>
                  <a:lnTo>
                    <a:pt x="1069" y="308"/>
                  </a:lnTo>
                  <a:lnTo>
                    <a:pt x="1083" y="303"/>
                  </a:lnTo>
                  <a:lnTo>
                    <a:pt x="1078" y="290"/>
                  </a:lnTo>
                  <a:lnTo>
                    <a:pt x="1064" y="295"/>
                  </a:lnTo>
                  <a:close/>
                  <a:moveTo>
                    <a:pt x="1074" y="322"/>
                  </a:moveTo>
                  <a:lnTo>
                    <a:pt x="1080" y="335"/>
                  </a:lnTo>
                  <a:lnTo>
                    <a:pt x="1093" y="330"/>
                  </a:lnTo>
                  <a:lnTo>
                    <a:pt x="1088" y="317"/>
                  </a:lnTo>
                  <a:lnTo>
                    <a:pt x="1074" y="322"/>
                  </a:lnTo>
                  <a:close/>
                  <a:moveTo>
                    <a:pt x="1085" y="349"/>
                  </a:moveTo>
                  <a:lnTo>
                    <a:pt x="1090" y="362"/>
                  </a:lnTo>
                  <a:lnTo>
                    <a:pt x="1103" y="357"/>
                  </a:lnTo>
                  <a:lnTo>
                    <a:pt x="1098" y="344"/>
                  </a:lnTo>
                  <a:lnTo>
                    <a:pt x="1085" y="349"/>
                  </a:lnTo>
                  <a:close/>
                  <a:moveTo>
                    <a:pt x="1095" y="376"/>
                  </a:moveTo>
                  <a:lnTo>
                    <a:pt x="1101" y="389"/>
                  </a:lnTo>
                  <a:lnTo>
                    <a:pt x="1114" y="384"/>
                  </a:lnTo>
                  <a:lnTo>
                    <a:pt x="1109" y="370"/>
                  </a:lnTo>
                  <a:lnTo>
                    <a:pt x="1095" y="376"/>
                  </a:lnTo>
                  <a:close/>
                  <a:moveTo>
                    <a:pt x="1106" y="402"/>
                  </a:moveTo>
                  <a:lnTo>
                    <a:pt x="1111" y="416"/>
                  </a:lnTo>
                  <a:lnTo>
                    <a:pt x="1125" y="411"/>
                  </a:lnTo>
                  <a:lnTo>
                    <a:pt x="1119" y="398"/>
                  </a:lnTo>
                  <a:lnTo>
                    <a:pt x="1106" y="402"/>
                  </a:lnTo>
                  <a:close/>
                  <a:moveTo>
                    <a:pt x="1117" y="430"/>
                  </a:moveTo>
                  <a:lnTo>
                    <a:pt x="1117" y="430"/>
                  </a:lnTo>
                  <a:lnTo>
                    <a:pt x="1123" y="443"/>
                  </a:lnTo>
                  <a:lnTo>
                    <a:pt x="1136" y="437"/>
                  </a:lnTo>
                  <a:lnTo>
                    <a:pt x="1130" y="424"/>
                  </a:lnTo>
                  <a:lnTo>
                    <a:pt x="1130" y="424"/>
                  </a:lnTo>
                  <a:lnTo>
                    <a:pt x="1117" y="430"/>
                  </a:lnTo>
                  <a:close/>
                  <a:moveTo>
                    <a:pt x="1129" y="456"/>
                  </a:moveTo>
                  <a:lnTo>
                    <a:pt x="1134" y="469"/>
                  </a:lnTo>
                  <a:lnTo>
                    <a:pt x="1147" y="463"/>
                  </a:lnTo>
                  <a:lnTo>
                    <a:pt x="1142" y="450"/>
                  </a:lnTo>
                  <a:lnTo>
                    <a:pt x="1129" y="456"/>
                  </a:lnTo>
                  <a:close/>
                  <a:moveTo>
                    <a:pt x="1140" y="482"/>
                  </a:moveTo>
                  <a:lnTo>
                    <a:pt x="1140" y="483"/>
                  </a:lnTo>
                  <a:lnTo>
                    <a:pt x="1147" y="496"/>
                  </a:lnTo>
                  <a:lnTo>
                    <a:pt x="1160" y="489"/>
                  </a:lnTo>
                  <a:lnTo>
                    <a:pt x="1153" y="477"/>
                  </a:lnTo>
                  <a:lnTo>
                    <a:pt x="1153" y="476"/>
                  </a:lnTo>
                  <a:lnTo>
                    <a:pt x="1140" y="482"/>
                  </a:lnTo>
                  <a:close/>
                  <a:moveTo>
                    <a:pt x="1153" y="508"/>
                  </a:moveTo>
                  <a:lnTo>
                    <a:pt x="1160" y="522"/>
                  </a:lnTo>
                  <a:lnTo>
                    <a:pt x="1173" y="515"/>
                  </a:lnTo>
                  <a:lnTo>
                    <a:pt x="1166" y="502"/>
                  </a:lnTo>
                  <a:lnTo>
                    <a:pt x="1153" y="508"/>
                  </a:lnTo>
                  <a:close/>
                  <a:moveTo>
                    <a:pt x="1166" y="535"/>
                  </a:moveTo>
                  <a:lnTo>
                    <a:pt x="1174" y="547"/>
                  </a:lnTo>
                  <a:lnTo>
                    <a:pt x="1186" y="540"/>
                  </a:lnTo>
                  <a:lnTo>
                    <a:pt x="1179" y="527"/>
                  </a:lnTo>
                  <a:lnTo>
                    <a:pt x="1166" y="535"/>
                  </a:lnTo>
                  <a:close/>
                  <a:moveTo>
                    <a:pt x="1181" y="560"/>
                  </a:moveTo>
                  <a:lnTo>
                    <a:pt x="1188" y="572"/>
                  </a:lnTo>
                  <a:lnTo>
                    <a:pt x="1188" y="572"/>
                  </a:lnTo>
                  <a:lnTo>
                    <a:pt x="1200" y="565"/>
                  </a:lnTo>
                  <a:lnTo>
                    <a:pt x="1200" y="564"/>
                  </a:lnTo>
                  <a:lnTo>
                    <a:pt x="1194" y="553"/>
                  </a:lnTo>
                  <a:lnTo>
                    <a:pt x="1181" y="560"/>
                  </a:lnTo>
                  <a:close/>
                  <a:moveTo>
                    <a:pt x="1196" y="585"/>
                  </a:moveTo>
                  <a:lnTo>
                    <a:pt x="1204" y="597"/>
                  </a:lnTo>
                  <a:lnTo>
                    <a:pt x="1216" y="589"/>
                  </a:lnTo>
                  <a:lnTo>
                    <a:pt x="1208" y="577"/>
                  </a:lnTo>
                  <a:lnTo>
                    <a:pt x="1196" y="585"/>
                  </a:lnTo>
                  <a:close/>
                  <a:moveTo>
                    <a:pt x="1212" y="609"/>
                  </a:moveTo>
                  <a:lnTo>
                    <a:pt x="1221" y="621"/>
                  </a:lnTo>
                  <a:lnTo>
                    <a:pt x="1232" y="612"/>
                  </a:lnTo>
                  <a:lnTo>
                    <a:pt x="1224" y="600"/>
                  </a:lnTo>
                  <a:lnTo>
                    <a:pt x="1212" y="609"/>
                  </a:lnTo>
                  <a:close/>
                  <a:moveTo>
                    <a:pt x="1230" y="632"/>
                  </a:moveTo>
                  <a:lnTo>
                    <a:pt x="1235" y="639"/>
                  </a:lnTo>
                  <a:lnTo>
                    <a:pt x="1235" y="640"/>
                  </a:lnTo>
                  <a:lnTo>
                    <a:pt x="1239" y="644"/>
                  </a:lnTo>
                  <a:lnTo>
                    <a:pt x="1250" y="634"/>
                  </a:lnTo>
                  <a:lnTo>
                    <a:pt x="1246" y="630"/>
                  </a:lnTo>
                  <a:lnTo>
                    <a:pt x="1240" y="635"/>
                  </a:lnTo>
                  <a:lnTo>
                    <a:pt x="1246" y="630"/>
                  </a:lnTo>
                  <a:lnTo>
                    <a:pt x="1241" y="623"/>
                  </a:lnTo>
                  <a:lnTo>
                    <a:pt x="1230" y="632"/>
                  </a:lnTo>
                  <a:close/>
                  <a:moveTo>
                    <a:pt x="1249" y="654"/>
                  </a:moveTo>
                  <a:lnTo>
                    <a:pt x="1259" y="665"/>
                  </a:lnTo>
                  <a:lnTo>
                    <a:pt x="1269" y="656"/>
                  </a:lnTo>
                  <a:lnTo>
                    <a:pt x="1259" y="645"/>
                  </a:lnTo>
                  <a:lnTo>
                    <a:pt x="1249" y="654"/>
                  </a:lnTo>
                  <a:close/>
                  <a:moveTo>
                    <a:pt x="1269" y="676"/>
                  </a:moveTo>
                  <a:lnTo>
                    <a:pt x="1280" y="686"/>
                  </a:lnTo>
                  <a:lnTo>
                    <a:pt x="1290" y="675"/>
                  </a:lnTo>
                  <a:lnTo>
                    <a:pt x="1279" y="665"/>
                  </a:lnTo>
                  <a:lnTo>
                    <a:pt x="1269" y="676"/>
                  </a:lnTo>
                  <a:close/>
                  <a:moveTo>
                    <a:pt x="1291" y="696"/>
                  </a:moveTo>
                  <a:lnTo>
                    <a:pt x="1302" y="705"/>
                  </a:lnTo>
                  <a:lnTo>
                    <a:pt x="1311" y="693"/>
                  </a:lnTo>
                  <a:lnTo>
                    <a:pt x="1300" y="684"/>
                  </a:lnTo>
                  <a:lnTo>
                    <a:pt x="1291" y="696"/>
                  </a:lnTo>
                  <a:close/>
                  <a:moveTo>
                    <a:pt x="1314" y="714"/>
                  </a:moveTo>
                  <a:lnTo>
                    <a:pt x="1326" y="722"/>
                  </a:lnTo>
                  <a:lnTo>
                    <a:pt x="1334" y="710"/>
                  </a:lnTo>
                  <a:lnTo>
                    <a:pt x="1323" y="701"/>
                  </a:lnTo>
                  <a:lnTo>
                    <a:pt x="1314" y="714"/>
                  </a:lnTo>
                  <a:close/>
                  <a:moveTo>
                    <a:pt x="1339" y="729"/>
                  </a:moveTo>
                  <a:lnTo>
                    <a:pt x="1352" y="737"/>
                  </a:lnTo>
                  <a:lnTo>
                    <a:pt x="1359" y="724"/>
                  </a:lnTo>
                  <a:lnTo>
                    <a:pt x="1346" y="717"/>
                  </a:lnTo>
                  <a:lnTo>
                    <a:pt x="1339" y="729"/>
                  </a:lnTo>
                  <a:close/>
                  <a:moveTo>
                    <a:pt x="1365" y="744"/>
                  </a:moveTo>
                  <a:lnTo>
                    <a:pt x="1378" y="750"/>
                  </a:lnTo>
                  <a:lnTo>
                    <a:pt x="1384" y="737"/>
                  </a:lnTo>
                  <a:lnTo>
                    <a:pt x="1371" y="731"/>
                  </a:lnTo>
                  <a:lnTo>
                    <a:pt x="1365" y="744"/>
                  </a:lnTo>
                  <a:close/>
                  <a:moveTo>
                    <a:pt x="1391" y="756"/>
                  </a:moveTo>
                  <a:lnTo>
                    <a:pt x="1402" y="760"/>
                  </a:lnTo>
                  <a:lnTo>
                    <a:pt x="1405" y="761"/>
                  </a:lnTo>
                  <a:lnTo>
                    <a:pt x="1410" y="748"/>
                  </a:lnTo>
                  <a:lnTo>
                    <a:pt x="1407" y="746"/>
                  </a:lnTo>
                  <a:lnTo>
                    <a:pt x="1397" y="742"/>
                  </a:lnTo>
                  <a:lnTo>
                    <a:pt x="1391" y="756"/>
                  </a:lnTo>
                  <a:close/>
                  <a:moveTo>
                    <a:pt x="1419" y="766"/>
                  </a:moveTo>
                  <a:lnTo>
                    <a:pt x="1426" y="769"/>
                  </a:lnTo>
                  <a:lnTo>
                    <a:pt x="1433" y="771"/>
                  </a:lnTo>
                  <a:lnTo>
                    <a:pt x="1437" y="757"/>
                  </a:lnTo>
                  <a:lnTo>
                    <a:pt x="1430" y="755"/>
                  </a:lnTo>
                  <a:lnTo>
                    <a:pt x="1424" y="752"/>
                  </a:lnTo>
                  <a:lnTo>
                    <a:pt x="1419" y="766"/>
                  </a:lnTo>
                  <a:close/>
                  <a:moveTo>
                    <a:pt x="1447" y="775"/>
                  </a:moveTo>
                  <a:lnTo>
                    <a:pt x="1449" y="776"/>
                  </a:lnTo>
                  <a:lnTo>
                    <a:pt x="1461" y="778"/>
                  </a:lnTo>
                  <a:lnTo>
                    <a:pt x="1464" y="764"/>
                  </a:lnTo>
                  <a:lnTo>
                    <a:pt x="1453" y="762"/>
                  </a:lnTo>
                  <a:lnTo>
                    <a:pt x="1451" y="761"/>
                  </a:lnTo>
                  <a:lnTo>
                    <a:pt x="1447" y="775"/>
                  </a:lnTo>
                  <a:close/>
                  <a:moveTo>
                    <a:pt x="1475" y="782"/>
                  </a:moveTo>
                  <a:lnTo>
                    <a:pt x="1489" y="785"/>
                  </a:lnTo>
                  <a:lnTo>
                    <a:pt x="1492" y="771"/>
                  </a:lnTo>
                  <a:lnTo>
                    <a:pt x="1478" y="768"/>
                  </a:lnTo>
                  <a:lnTo>
                    <a:pt x="1475" y="782"/>
                  </a:lnTo>
                  <a:close/>
                  <a:moveTo>
                    <a:pt x="1504" y="788"/>
                  </a:moveTo>
                  <a:lnTo>
                    <a:pt x="1518" y="791"/>
                  </a:lnTo>
                  <a:lnTo>
                    <a:pt x="1520" y="776"/>
                  </a:lnTo>
                  <a:lnTo>
                    <a:pt x="1506" y="774"/>
                  </a:lnTo>
                  <a:lnTo>
                    <a:pt x="1504" y="788"/>
                  </a:lnTo>
                  <a:close/>
                  <a:moveTo>
                    <a:pt x="1533" y="793"/>
                  </a:moveTo>
                  <a:lnTo>
                    <a:pt x="1544" y="795"/>
                  </a:lnTo>
                  <a:lnTo>
                    <a:pt x="1547" y="795"/>
                  </a:lnTo>
                  <a:lnTo>
                    <a:pt x="1549" y="781"/>
                  </a:lnTo>
                  <a:lnTo>
                    <a:pt x="1546" y="780"/>
                  </a:lnTo>
                  <a:lnTo>
                    <a:pt x="1535" y="778"/>
                  </a:lnTo>
                  <a:lnTo>
                    <a:pt x="1533" y="793"/>
                  </a:lnTo>
                  <a:close/>
                  <a:moveTo>
                    <a:pt x="1561" y="797"/>
                  </a:moveTo>
                  <a:lnTo>
                    <a:pt x="1567" y="798"/>
                  </a:lnTo>
                  <a:lnTo>
                    <a:pt x="1575" y="799"/>
                  </a:lnTo>
                  <a:lnTo>
                    <a:pt x="1577" y="784"/>
                  </a:lnTo>
                  <a:lnTo>
                    <a:pt x="1569" y="783"/>
                  </a:lnTo>
                  <a:lnTo>
                    <a:pt x="1563" y="783"/>
                  </a:lnTo>
                  <a:lnTo>
                    <a:pt x="1561" y="797"/>
                  </a:lnTo>
                  <a:close/>
                  <a:moveTo>
                    <a:pt x="1590" y="801"/>
                  </a:moveTo>
                  <a:lnTo>
                    <a:pt x="1591" y="801"/>
                  </a:lnTo>
                  <a:lnTo>
                    <a:pt x="1604" y="802"/>
                  </a:lnTo>
                  <a:lnTo>
                    <a:pt x="1606" y="787"/>
                  </a:lnTo>
                  <a:lnTo>
                    <a:pt x="1593" y="786"/>
                  </a:lnTo>
                  <a:lnTo>
                    <a:pt x="1592" y="786"/>
                  </a:lnTo>
                  <a:lnTo>
                    <a:pt x="1590" y="801"/>
                  </a:lnTo>
                  <a:close/>
                  <a:moveTo>
                    <a:pt x="1619" y="803"/>
                  </a:moveTo>
                  <a:lnTo>
                    <a:pt x="1633" y="804"/>
                  </a:lnTo>
                  <a:lnTo>
                    <a:pt x="1635" y="790"/>
                  </a:lnTo>
                  <a:lnTo>
                    <a:pt x="1620" y="789"/>
                  </a:lnTo>
                  <a:lnTo>
                    <a:pt x="1619" y="803"/>
                  </a:lnTo>
                  <a:close/>
                  <a:moveTo>
                    <a:pt x="1648" y="806"/>
                  </a:moveTo>
                  <a:lnTo>
                    <a:pt x="1662" y="806"/>
                  </a:lnTo>
                  <a:lnTo>
                    <a:pt x="1663" y="806"/>
                  </a:lnTo>
                  <a:lnTo>
                    <a:pt x="1663" y="792"/>
                  </a:lnTo>
                  <a:lnTo>
                    <a:pt x="1663" y="792"/>
                  </a:lnTo>
                  <a:lnTo>
                    <a:pt x="1649" y="791"/>
                  </a:lnTo>
                  <a:lnTo>
                    <a:pt x="1648" y="806"/>
                  </a:lnTo>
                  <a:close/>
                  <a:moveTo>
                    <a:pt x="1677" y="807"/>
                  </a:moveTo>
                  <a:lnTo>
                    <a:pt x="1685" y="808"/>
                  </a:lnTo>
                  <a:lnTo>
                    <a:pt x="1691" y="808"/>
                  </a:lnTo>
                  <a:lnTo>
                    <a:pt x="1692" y="794"/>
                  </a:lnTo>
                  <a:lnTo>
                    <a:pt x="1686" y="793"/>
                  </a:lnTo>
                  <a:lnTo>
                    <a:pt x="1677" y="793"/>
                  </a:lnTo>
                  <a:lnTo>
                    <a:pt x="1677" y="807"/>
                  </a:lnTo>
                  <a:close/>
                  <a:moveTo>
                    <a:pt x="1706" y="809"/>
                  </a:moveTo>
                  <a:lnTo>
                    <a:pt x="1709" y="809"/>
                  </a:lnTo>
                  <a:lnTo>
                    <a:pt x="1720" y="810"/>
                  </a:lnTo>
                  <a:lnTo>
                    <a:pt x="1721" y="795"/>
                  </a:lnTo>
                  <a:lnTo>
                    <a:pt x="1709" y="794"/>
                  </a:lnTo>
                  <a:lnTo>
                    <a:pt x="1706" y="794"/>
                  </a:lnTo>
                  <a:lnTo>
                    <a:pt x="1706" y="809"/>
                  </a:lnTo>
                  <a:close/>
                  <a:moveTo>
                    <a:pt x="1735" y="810"/>
                  </a:moveTo>
                  <a:lnTo>
                    <a:pt x="1749" y="810"/>
                  </a:lnTo>
                  <a:lnTo>
                    <a:pt x="1750" y="796"/>
                  </a:lnTo>
                  <a:lnTo>
                    <a:pt x="1735" y="796"/>
                  </a:lnTo>
                  <a:lnTo>
                    <a:pt x="1735" y="810"/>
                  </a:lnTo>
                  <a:close/>
                  <a:moveTo>
                    <a:pt x="1764" y="811"/>
                  </a:moveTo>
                  <a:lnTo>
                    <a:pt x="1778" y="811"/>
                  </a:lnTo>
                  <a:lnTo>
                    <a:pt x="1779" y="797"/>
                  </a:lnTo>
                  <a:lnTo>
                    <a:pt x="1764" y="796"/>
                  </a:lnTo>
                  <a:lnTo>
                    <a:pt x="1764" y="811"/>
                  </a:lnTo>
                  <a:close/>
                  <a:moveTo>
                    <a:pt x="1793" y="812"/>
                  </a:moveTo>
                  <a:lnTo>
                    <a:pt x="1802" y="812"/>
                  </a:lnTo>
                  <a:lnTo>
                    <a:pt x="1807" y="812"/>
                  </a:lnTo>
                  <a:lnTo>
                    <a:pt x="1807" y="798"/>
                  </a:lnTo>
                  <a:lnTo>
                    <a:pt x="1802" y="798"/>
                  </a:lnTo>
                  <a:lnTo>
                    <a:pt x="1793" y="797"/>
                  </a:lnTo>
                  <a:lnTo>
                    <a:pt x="1793" y="812"/>
                  </a:lnTo>
                  <a:close/>
                  <a:moveTo>
                    <a:pt x="1821" y="813"/>
                  </a:moveTo>
                  <a:lnTo>
                    <a:pt x="1825" y="813"/>
                  </a:lnTo>
                  <a:lnTo>
                    <a:pt x="1836" y="813"/>
                  </a:lnTo>
                  <a:lnTo>
                    <a:pt x="1836" y="798"/>
                  </a:lnTo>
                  <a:lnTo>
                    <a:pt x="1826" y="798"/>
                  </a:lnTo>
                  <a:lnTo>
                    <a:pt x="1822" y="798"/>
                  </a:lnTo>
                  <a:lnTo>
                    <a:pt x="1821" y="813"/>
                  </a:lnTo>
                  <a:close/>
                  <a:moveTo>
                    <a:pt x="1" y="816"/>
                  </a:moveTo>
                  <a:lnTo>
                    <a:pt x="15" y="815"/>
                  </a:lnTo>
                  <a:lnTo>
                    <a:pt x="14" y="801"/>
                  </a:lnTo>
                  <a:lnTo>
                    <a:pt x="0" y="802"/>
                  </a:lnTo>
                  <a:lnTo>
                    <a:pt x="1" y="816"/>
                  </a:lnTo>
                  <a:close/>
                </a:path>
              </a:pathLst>
            </a:custGeom>
            <a:solidFill>
              <a:srgbClr val="7E2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86" name="Freeform 246"/>
            <p:cNvSpPr>
              <a:spLocks noEditPoints="1"/>
            </p:cNvSpPr>
            <p:nvPr/>
          </p:nvSpPr>
          <p:spPr bwMode="auto">
            <a:xfrm>
              <a:off x="2372521" y="1902787"/>
              <a:ext cx="2935287" cy="1249363"/>
            </a:xfrm>
            <a:custGeom>
              <a:avLst/>
              <a:gdLst>
                <a:gd name="T0" fmla="*/ 73 w 1849"/>
                <a:gd name="T1" fmla="*/ 782 h 787"/>
                <a:gd name="T2" fmla="*/ 164 w 1849"/>
                <a:gd name="T3" fmla="*/ 763 h 787"/>
                <a:gd name="T4" fmla="*/ 217 w 1849"/>
                <a:gd name="T5" fmla="*/ 774 h 787"/>
                <a:gd name="T6" fmla="*/ 258 w 1849"/>
                <a:gd name="T7" fmla="*/ 772 h 787"/>
                <a:gd name="T8" fmla="*/ 231 w 1849"/>
                <a:gd name="T9" fmla="*/ 759 h 787"/>
                <a:gd name="T10" fmla="*/ 328 w 1849"/>
                <a:gd name="T11" fmla="*/ 755 h 787"/>
                <a:gd name="T12" fmla="*/ 399 w 1849"/>
                <a:gd name="T13" fmla="*/ 766 h 787"/>
                <a:gd name="T14" fmla="*/ 347 w 1849"/>
                <a:gd name="T15" fmla="*/ 768 h 787"/>
                <a:gd name="T16" fmla="*/ 421 w 1849"/>
                <a:gd name="T17" fmla="*/ 750 h 787"/>
                <a:gd name="T18" fmla="*/ 495 w 1849"/>
                <a:gd name="T19" fmla="*/ 749 h 787"/>
                <a:gd name="T20" fmla="*/ 512 w 1849"/>
                <a:gd name="T21" fmla="*/ 725 h 787"/>
                <a:gd name="T22" fmla="*/ 460 w 1849"/>
                <a:gd name="T23" fmla="*/ 743 h 787"/>
                <a:gd name="T24" fmla="*/ 534 w 1849"/>
                <a:gd name="T25" fmla="*/ 712 h 787"/>
                <a:gd name="T26" fmla="*/ 590 w 1849"/>
                <a:gd name="T27" fmla="*/ 685 h 787"/>
                <a:gd name="T28" fmla="*/ 568 w 1849"/>
                <a:gd name="T29" fmla="*/ 705 h 787"/>
                <a:gd name="T30" fmla="*/ 621 w 1849"/>
                <a:gd name="T31" fmla="*/ 653 h 787"/>
                <a:gd name="T32" fmla="*/ 648 w 1849"/>
                <a:gd name="T33" fmla="*/ 620 h 787"/>
                <a:gd name="T34" fmla="*/ 732 w 1849"/>
                <a:gd name="T35" fmla="*/ 502 h 787"/>
                <a:gd name="T36" fmla="*/ 755 w 1849"/>
                <a:gd name="T37" fmla="*/ 464 h 787"/>
                <a:gd name="T38" fmla="*/ 779 w 1849"/>
                <a:gd name="T39" fmla="*/ 424 h 787"/>
                <a:gd name="T40" fmla="*/ 777 w 1849"/>
                <a:gd name="T41" fmla="*/ 427 h 787"/>
                <a:gd name="T42" fmla="*/ 813 w 1849"/>
                <a:gd name="T43" fmla="*/ 364 h 787"/>
                <a:gd name="T44" fmla="*/ 832 w 1849"/>
                <a:gd name="T45" fmla="*/ 326 h 787"/>
                <a:gd name="T46" fmla="*/ 865 w 1849"/>
                <a:gd name="T47" fmla="*/ 261 h 787"/>
                <a:gd name="T48" fmla="*/ 883 w 1849"/>
                <a:gd name="T49" fmla="*/ 222 h 787"/>
                <a:gd name="T50" fmla="*/ 915 w 1849"/>
                <a:gd name="T51" fmla="*/ 157 h 787"/>
                <a:gd name="T52" fmla="*/ 934 w 1849"/>
                <a:gd name="T53" fmla="*/ 118 h 787"/>
                <a:gd name="T54" fmla="*/ 1011 w 1849"/>
                <a:gd name="T55" fmla="*/ 13 h 787"/>
                <a:gd name="T56" fmla="*/ 1045 w 1849"/>
                <a:gd name="T57" fmla="*/ 13 h 787"/>
                <a:gd name="T58" fmla="*/ 1045 w 1849"/>
                <a:gd name="T59" fmla="*/ 34 h 787"/>
                <a:gd name="T60" fmla="*/ 1059 w 1849"/>
                <a:gd name="T61" fmla="*/ 26 h 787"/>
                <a:gd name="T62" fmla="*/ 1088 w 1849"/>
                <a:gd name="T63" fmla="*/ 121 h 787"/>
                <a:gd name="T64" fmla="*/ 1103 w 1849"/>
                <a:gd name="T65" fmla="*/ 162 h 787"/>
                <a:gd name="T66" fmla="*/ 1139 w 1849"/>
                <a:gd name="T67" fmla="*/ 226 h 787"/>
                <a:gd name="T68" fmla="*/ 1144 w 1849"/>
                <a:gd name="T69" fmla="*/ 239 h 787"/>
                <a:gd name="T70" fmla="*/ 1166 w 1849"/>
                <a:gd name="T71" fmla="*/ 354 h 787"/>
                <a:gd name="T72" fmla="*/ 1202 w 1849"/>
                <a:gd name="T73" fmla="*/ 448 h 787"/>
                <a:gd name="T74" fmla="*/ 1218 w 1849"/>
                <a:gd name="T75" fmla="*/ 488 h 787"/>
                <a:gd name="T76" fmla="*/ 1251 w 1849"/>
                <a:gd name="T77" fmla="*/ 553 h 787"/>
                <a:gd name="T78" fmla="*/ 1286 w 1849"/>
                <a:gd name="T79" fmla="*/ 583 h 787"/>
                <a:gd name="T80" fmla="*/ 1329 w 1849"/>
                <a:gd name="T81" fmla="*/ 639 h 787"/>
                <a:gd name="T82" fmla="*/ 1329 w 1849"/>
                <a:gd name="T83" fmla="*/ 659 h 787"/>
                <a:gd name="T84" fmla="*/ 1339 w 1849"/>
                <a:gd name="T85" fmla="*/ 649 h 787"/>
                <a:gd name="T86" fmla="*/ 1413 w 1849"/>
                <a:gd name="T87" fmla="*/ 719 h 787"/>
                <a:gd name="T88" fmla="*/ 1385 w 1849"/>
                <a:gd name="T89" fmla="*/ 687 h 787"/>
                <a:gd name="T90" fmla="*/ 1454 w 1849"/>
                <a:gd name="T91" fmla="*/ 722 h 787"/>
                <a:gd name="T92" fmla="*/ 1523 w 1849"/>
                <a:gd name="T93" fmla="*/ 757 h 787"/>
                <a:gd name="T94" fmla="*/ 1537 w 1849"/>
                <a:gd name="T95" fmla="*/ 760 h 787"/>
                <a:gd name="T96" fmla="*/ 1581 w 1849"/>
                <a:gd name="T97" fmla="*/ 767 h 787"/>
                <a:gd name="T98" fmla="*/ 1616 w 1849"/>
                <a:gd name="T99" fmla="*/ 757 h 787"/>
                <a:gd name="T100" fmla="*/ 1683 w 1849"/>
                <a:gd name="T101" fmla="*/ 763 h 787"/>
                <a:gd name="T102" fmla="*/ 1754 w 1849"/>
                <a:gd name="T103" fmla="*/ 781 h 787"/>
                <a:gd name="T104" fmla="*/ 1779 w 1849"/>
                <a:gd name="T105" fmla="*/ 782 h 787"/>
                <a:gd name="T106" fmla="*/ 1825 w 1849"/>
                <a:gd name="T107" fmla="*/ 783 h 787"/>
                <a:gd name="T108" fmla="*/ 24 w 1849"/>
                <a:gd name="T109" fmla="*/ 786 h 787"/>
                <a:gd name="T110" fmla="*/ 1 w 1849"/>
                <a:gd name="T111" fmla="*/ 7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49" h="787">
                  <a:moveTo>
                    <a:pt x="73" y="782"/>
                  </a:moveTo>
                  <a:lnTo>
                    <a:pt x="94" y="781"/>
                  </a:lnTo>
                  <a:lnTo>
                    <a:pt x="102" y="781"/>
                  </a:lnTo>
                  <a:lnTo>
                    <a:pt x="101" y="766"/>
                  </a:lnTo>
                  <a:lnTo>
                    <a:pt x="93" y="767"/>
                  </a:lnTo>
                  <a:lnTo>
                    <a:pt x="72" y="768"/>
                  </a:lnTo>
                  <a:lnTo>
                    <a:pt x="73" y="782"/>
                  </a:lnTo>
                  <a:close/>
                  <a:moveTo>
                    <a:pt x="116" y="780"/>
                  </a:moveTo>
                  <a:lnTo>
                    <a:pt x="118" y="780"/>
                  </a:lnTo>
                  <a:lnTo>
                    <a:pt x="141" y="778"/>
                  </a:lnTo>
                  <a:lnTo>
                    <a:pt x="164" y="777"/>
                  </a:lnTo>
                  <a:lnTo>
                    <a:pt x="174" y="776"/>
                  </a:lnTo>
                  <a:lnTo>
                    <a:pt x="173" y="762"/>
                  </a:lnTo>
                  <a:lnTo>
                    <a:pt x="164" y="763"/>
                  </a:lnTo>
                  <a:lnTo>
                    <a:pt x="140" y="764"/>
                  </a:lnTo>
                  <a:lnTo>
                    <a:pt x="117" y="765"/>
                  </a:lnTo>
                  <a:lnTo>
                    <a:pt x="115" y="765"/>
                  </a:lnTo>
                  <a:lnTo>
                    <a:pt x="116" y="780"/>
                  </a:lnTo>
                  <a:close/>
                  <a:moveTo>
                    <a:pt x="188" y="776"/>
                  </a:moveTo>
                  <a:lnTo>
                    <a:pt x="211" y="774"/>
                  </a:lnTo>
                  <a:lnTo>
                    <a:pt x="217" y="774"/>
                  </a:lnTo>
                  <a:lnTo>
                    <a:pt x="216" y="759"/>
                  </a:lnTo>
                  <a:lnTo>
                    <a:pt x="210" y="760"/>
                  </a:lnTo>
                  <a:lnTo>
                    <a:pt x="187" y="761"/>
                  </a:lnTo>
                  <a:lnTo>
                    <a:pt x="188" y="776"/>
                  </a:lnTo>
                  <a:close/>
                  <a:moveTo>
                    <a:pt x="231" y="773"/>
                  </a:moveTo>
                  <a:lnTo>
                    <a:pt x="235" y="773"/>
                  </a:lnTo>
                  <a:lnTo>
                    <a:pt x="258" y="772"/>
                  </a:lnTo>
                  <a:lnTo>
                    <a:pt x="281" y="771"/>
                  </a:lnTo>
                  <a:lnTo>
                    <a:pt x="289" y="771"/>
                  </a:lnTo>
                  <a:lnTo>
                    <a:pt x="288" y="756"/>
                  </a:lnTo>
                  <a:lnTo>
                    <a:pt x="281" y="757"/>
                  </a:lnTo>
                  <a:lnTo>
                    <a:pt x="257" y="758"/>
                  </a:lnTo>
                  <a:lnTo>
                    <a:pt x="234" y="758"/>
                  </a:lnTo>
                  <a:lnTo>
                    <a:pt x="231" y="759"/>
                  </a:lnTo>
                  <a:lnTo>
                    <a:pt x="231" y="773"/>
                  </a:lnTo>
                  <a:close/>
                  <a:moveTo>
                    <a:pt x="303" y="770"/>
                  </a:moveTo>
                  <a:lnTo>
                    <a:pt x="305" y="770"/>
                  </a:lnTo>
                  <a:lnTo>
                    <a:pt x="328" y="769"/>
                  </a:lnTo>
                  <a:lnTo>
                    <a:pt x="332" y="769"/>
                  </a:lnTo>
                  <a:lnTo>
                    <a:pt x="332" y="755"/>
                  </a:lnTo>
                  <a:lnTo>
                    <a:pt x="328" y="755"/>
                  </a:lnTo>
                  <a:lnTo>
                    <a:pt x="304" y="756"/>
                  </a:lnTo>
                  <a:lnTo>
                    <a:pt x="303" y="756"/>
                  </a:lnTo>
                  <a:lnTo>
                    <a:pt x="303" y="770"/>
                  </a:lnTo>
                  <a:close/>
                  <a:moveTo>
                    <a:pt x="347" y="768"/>
                  </a:moveTo>
                  <a:lnTo>
                    <a:pt x="352" y="768"/>
                  </a:lnTo>
                  <a:lnTo>
                    <a:pt x="375" y="767"/>
                  </a:lnTo>
                  <a:lnTo>
                    <a:pt x="399" y="766"/>
                  </a:lnTo>
                  <a:lnTo>
                    <a:pt x="405" y="766"/>
                  </a:lnTo>
                  <a:lnTo>
                    <a:pt x="404" y="751"/>
                  </a:lnTo>
                  <a:lnTo>
                    <a:pt x="398" y="752"/>
                  </a:lnTo>
                  <a:lnTo>
                    <a:pt x="374" y="753"/>
                  </a:lnTo>
                  <a:lnTo>
                    <a:pt x="351" y="754"/>
                  </a:lnTo>
                  <a:lnTo>
                    <a:pt x="346" y="754"/>
                  </a:lnTo>
                  <a:lnTo>
                    <a:pt x="347" y="768"/>
                  </a:lnTo>
                  <a:close/>
                  <a:moveTo>
                    <a:pt x="419" y="764"/>
                  </a:moveTo>
                  <a:lnTo>
                    <a:pt x="422" y="764"/>
                  </a:lnTo>
                  <a:lnTo>
                    <a:pt x="446" y="761"/>
                  </a:lnTo>
                  <a:lnTo>
                    <a:pt x="449" y="760"/>
                  </a:lnTo>
                  <a:lnTo>
                    <a:pt x="446" y="746"/>
                  </a:lnTo>
                  <a:lnTo>
                    <a:pt x="443" y="747"/>
                  </a:lnTo>
                  <a:lnTo>
                    <a:pt x="421" y="750"/>
                  </a:lnTo>
                  <a:lnTo>
                    <a:pt x="418" y="750"/>
                  </a:lnTo>
                  <a:lnTo>
                    <a:pt x="419" y="764"/>
                  </a:lnTo>
                  <a:close/>
                  <a:moveTo>
                    <a:pt x="463" y="758"/>
                  </a:moveTo>
                  <a:lnTo>
                    <a:pt x="470" y="756"/>
                  </a:lnTo>
                  <a:lnTo>
                    <a:pt x="470" y="756"/>
                  </a:lnTo>
                  <a:lnTo>
                    <a:pt x="494" y="749"/>
                  </a:lnTo>
                  <a:lnTo>
                    <a:pt x="495" y="749"/>
                  </a:lnTo>
                  <a:lnTo>
                    <a:pt x="518" y="738"/>
                  </a:lnTo>
                  <a:lnTo>
                    <a:pt x="519" y="738"/>
                  </a:lnTo>
                  <a:lnTo>
                    <a:pt x="519" y="738"/>
                  </a:lnTo>
                  <a:lnTo>
                    <a:pt x="512" y="725"/>
                  </a:lnTo>
                  <a:lnTo>
                    <a:pt x="511" y="725"/>
                  </a:lnTo>
                  <a:lnTo>
                    <a:pt x="515" y="731"/>
                  </a:lnTo>
                  <a:lnTo>
                    <a:pt x="512" y="725"/>
                  </a:lnTo>
                  <a:lnTo>
                    <a:pt x="489" y="735"/>
                  </a:lnTo>
                  <a:lnTo>
                    <a:pt x="492" y="742"/>
                  </a:lnTo>
                  <a:lnTo>
                    <a:pt x="490" y="735"/>
                  </a:lnTo>
                  <a:lnTo>
                    <a:pt x="466" y="742"/>
                  </a:lnTo>
                  <a:lnTo>
                    <a:pt x="468" y="749"/>
                  </a:lnTo>
                  <a:lnTo>
                    <a:pt x="467" y="742"/>
                  </a:lnTo>
                  <a:lnTo>
                    <a:pt x="460" y="743"/>
                  </a:lnTo>
                  <a:lnTo>
                    <a:pt x="463" y="758"/>
                  </a:lnTo>
                  <a:close/>
                  <a:moveTo>
                    <a:pt x="532" y="730"/>
                  </a:moveTo>
                  <a:lnTo>
                    <a:pt x="542" y="724"/>
                  </a:lnTo>
                  <a:lnTo>
                    <a:pt x="543" y="724"/>
                  </a:lnTo>
                  <a:lnTo>
                    <a:pt x="556" y="714"/>
                  </a:lnTo>
                  <a:lnTo>
                    <a:pt x="548" y="702"/>
                  </a:lnTo>
                  <a:lnTo>
                    <a:pt x="534" y="712"/>
                  </a:lnTo>
                  <a:lnTo>
                    <a:pt x="539" y="718"/>
                  </a:lnTo>
                  <a:lnTo>
                    <a:pt x="535" y="712"/>
                  </a:lnTo>
                  <a:lnTo>
                    <a:pt x="525" y="718"/>
                  </a:lnTo>
                  <a:lnTo>
                    <a:pt x="532" y="730"/>
                  </a:lnTo>
                  <a:close/>
                  <a:moveTo>
                    <a:pt x="568" y="705"/>
                  </a:moveTo>
                  <a:lnTo>
                    <a:pt x="590" y="686"/>
                  </a:lnTo>
                  <a:lnTo>
                    <a:pt x="590" y="685"/>
                  </a:lnTo>
                  <a:lnTo>
                    <a:pt x="611" y="665"/>
                  </a:lnTo>
                  <a:lnTo>
                    <a:pt x="600" y="655"/>
                  </a:lnTo>
                  <a:lnTo>
                    <a:pt x="580" y="676"/>
                  </a:lnTo>
                  <a:lnTo>
                    <a:pt x="585" y="680"/>
                  </a:lnTo>
                  <a:lnTo>
                    <a:pt x="581" y="675"/>
                  </a:lnTo>
                  <a:lnTo>
                    <a:pt x="559" y="694"/>
                  </a:lnTo>
                  <a:lnTo>
                    <a:pt x="568" y="705"/>
                  </a:lnTo>
                  <a:close/>
                  <a:moveTo>
                    <a:pt x="621" y="653"/>
                  </a:moveTo>
                  <a:lnTo>
                    <a:pt x="638" y="634"/>
                  </a:lnTo>
                  <a:lnTo>
                    <a:pt x="639" y="631"/>
                  </a:lnTo>
                  <a:lnTo>
                    <a:pt x="628" y="622"/>
                  </a:lnTo>
                  <a:lnTo>
                    <a:pt x="627" y="624"/>
                  </a:lnTo>
                  <a:lnTo>
                    <a:pt x="609" y="644"/>
                  </a:lnTo>
                  <a:lnTo>
                    <a:pt x="621" y="653"/>
                  </a:lnTo>
                  <a:close/>
                  <a:moveTo>
                    <a:pt x="648" y="620"/>
                  </a:moveTo>
                  <a:lnTo>
                    <a:pt x="661" y="602"/>
                  </a:lnTo>
                  <a:lnTo>
                    <a:pt x="683" y="573"/>
                  </a:lnTo>
                  <a:lnTo>
                    <a:pt x="671" y="565"/>
                  </a:lnTo>
                  <a:lnTo>
                    <a:pt x="650" y="594"/>
                  </a:lnTo>
                  <a:lnTo>
                    <a:pt x="636" y="611"/>
                  </a:lnTo>
                  <a:lnTo>
                    <a:pt x="648" y="620"/>
                  </a:lnTo>
                  <a:close/>
                  <a:moveTo>
                    <a:pt x="691" y="561"/>
                  </a:moveTo>
                  <a:lnTo>
                    <a:pt x="708" y="538"/>
                  </a:lnTo>
                  <a:lnTo>
                    <a:pt x="696" y="529"/>
                  </a:lnTo>
                  <a:lnTo>
                    <a:pt x="679" y="553"/>
                  </a:lnTo>
                  <a:lnTo>
                    <a:pt x="691" y="561"/>
                  </a:lnTo>
                  <a:close/>
                  <a:moveTo>
                    <a:pt x="716" y="525"/>
                  </a:moveTo>
                  <a:lnTo>
                    <a:pt x="732" y="502"/>
                  </a:lnTo>
                  <a:lnTo>
                    <a:pt x="747" y="477"/>
                  </a:lnTo>
                  <a:lnTo>
                    <a:pt x="735" y="469"/>
                  </a:lnTo>
                  <a:lnTo>
                    <a:pt x="720" y="494"/>
                  </a:lnTo>
                  <a:lnTo>
                    <a:pt x="704" y="518"/>
                  </a:lnTo>
                  <a:lnTo>
                    <a:pt x="716" y="525"/>
                  </a:lnTo>
                  <a:close/>
                  <a:moveTo>
                    <a:pt x="755" y="465"/>
                  </a:moveTo>
                  <a:lnTo>
                    <a:pt x="755" y="464"/>
                  </a:lnTo>
                  <a:lnTo>
                    <a:pt x="770" y="440"/>
                  </a:lnTo>
                  <a:lnTo>
                    <a:pt x="757" y="433"/>
                  </a:lnTo>
                  <a:lnTo>
                    <a:pt x="743" y="456"/>
                  </a:lnTo>
                  <a:lnTo>
                    <a:pt x="743" y="457"/>
                  </a:lnTo>
                  <a:lnTo>
                    <a:pt x="755" y="465"/>
                  </a:lnTo>
                  <a:close/>
                  <a:moveTo>
                    <a:pt x="777" y="427"/>
                  </a:moveTo>
                  <a:lnTo>
                    <a:pt x="779" y="424"/>
                  </a:lnTo>
                  <a:lnTo>
                    <a:pt x="802" y="383"/>
                  </a:lnTo>
                  <a:lnTo>
                    <a:pt x="805" y="377"/>
                  </a:lnTo>
                  <a:lnTo>
                    <a:pt x="793" y="370"/>
                  </a:lnTo>
                  <a:lnTo>
                    <a:pt x="790" y="376"/>
                  </a:lnTo>
                  <a:lnTo>
                    <a:pt x="766" y="417"/>
                  </a:lnTo>
                  <a:lnTo>
                    <a:pt x="765" y="420"/>
                  </a:lnTo>
                  <a:lnTo>
                    <a:pt x="777" y="427"/>
                  </a:lnTo>
                  <a:close/>
                  <a:moveTo>
                    <a:pt x="813" y="364"/>
                  </a:moveTo>
                  <a:lnTo>
                    <a:pt x="826" y="339"/>
                  </a:lnTo>
                  <a:lnTo>
                    <a:pt x="826" y="338"/>
                  </a:lnTo>
                  <a:lnTo>
                    <a:pt x="813" y="332"/>
                  </a:lnTo>
                  <a:lnTo>
                    <a:pt x="813" y="332"/>
                  </a:lnTo>
                  <a:lnTo>
                    <a:pt x="799" y="357"/>
                  </a:lnTo>
                  <a:lnTo>
                    <a:pt x="813" y="364"/>
                  </a:lnTo>
                  <a:close/>
                  <a:moveTo>
                    <a:pt x="832" y="326"/>
                  </a:moveTo>
                  <a:lnTo>
                    <a:pt x="849" y="293"/>
                  </a:lnTo>
                  <a:lnTo>
                    <a:pt x="859" y="274"/>
                  </a:lnTo>
                  <a:lnTo>
                    <a:pt x="845" y="268"/>
                  </a:lnTo>
                  <a:lnTo>
                    <a:pt x="836" y="286"/>
                  </a:lnTo>
                  <a:lnTo>
                    <a:pt x="820" y="319"/>
                  </a:lnTo>
                  <a:lnTo>
                    <a:pt x="832" y="326"/>
                  </a:lnTo>
                  <a:close/>
                  <a:moveTo>
                    <a:pt x="865" y="261"/>
                  </a:moveTo>
                  <a:lnTo>
                    <a:pt x="873" y="245"/>
                  </a:lnTo>
                  <a:lnTo>
                    <a:pt x="878" y="235"/>
                  </a:lnTo>
                  <a:lnTo>
                    <a:pt x="864" y="229"/>
                  </a:lnTo>
                  <a:lnTo>
                    <a:pt x="859" y="239"/>
                  </a:lnTo>
                  <a:lnTo>
                    <a:pt x="852" y="254"/>
                  </a:lnTo>
                  <a:lnTo>
                    <a:pt x="865" y="261"/>
                  </a:lnTo>
                  <a:close/>
                  <a:moveTo>
                    <a:pt x="883" y="222"/>
                  </a:moveTo>
                  <a:lnTo>
                    <a:pt x="896" y="195"/>
                  </a:lnTo>
                  <a:lnTo>
                    <a:pt x="908" y="170"/>
                  </a:lnTo>
                  <a:lnTo>
                    <a:pt x="895" y="163"/>
                  </a:lnTo>
                  <a:lnTo>
                    <a:pt x="883" y="189"/>
                  </a:lnTo>
                  <a:lnTo>
                    <a:pt x="870" y="216"/>
                  </a:lnTo>
                  <a:lnTo>
                    <a:pt x="883" y="222"/>
                  </a:lnTo>
                  <a:close/>
                  <a:moveTo>
                    <a:pt x="915" y="157"/>
                  </a:moveTo>
                  <a:lnTo>
                    <a:pt x="920" y="146"/>
                  </a:lnTo>
                  <a:lnTo>
                    <a:pt x="927" y="131"/>
                  </a:lnTo>
                  <a:lnTo>
                    <a:pt x="914" y="125"/>
                  </a:lnTo>
                  <a:lnTo>
                    <a:pt x="906" y="140"/>
                  </a:lnTo>
                  <a:lnTo>
                    <a:pt x="901" y="150"/>
                  </a:lnTo>
                  <a:lnTo>
                    <a:pt x="915" y="157"/>
                  </a:lnTo>
                  <a:close/>
                  <a:moveTo>
                    <a:pt x="934" y="118"/>
                  </a:moveTo>
                  <a:lnTo>
                    <a:pt x="943" y="99"/>
                  </a:lnTo>
                  <a:lnTo>
                    <a:pt x="961" y="68"/>
                  </a:lnTo>
                  <a:lnTo>
                    <a:pt x="948" y="61"/>
                  </a:lnTo>
                  <a:lnTo>
                    <a:pt x="930" y="93"/>
                  </a:lnTo>
                  <a:lnTo>
                    <a:pt x="921" y="112"/>
                  </a:lnTo>
                  <a:lnTo>
                    <a:pt x="934" y="118"/>
                  </a:lnTo>
                  <a:close/>
                  <a:moveTo>
                    <a:pt x="968" y="56"/>
                  </a:moveTo>
                  <a:lnTo>
                    <a:pt x="985" y="33"/>
                  </a:lnTo>
                  <a:lnTo>
                    <a:pt x="974" y="25"/>
                  </a:lnTo>
                  <a:lnTo>
                    <a:pt x="957" y="48"/>
                  </a:lnTo>
                  <a:lnTo>
                    <a:pt x="968" y="56"/>
                  </a:lnTo>
                  <a:close/>
                  <a:moveTo>
                    <a:pt x="994" y="25"/>
                  </a:moveTo>
                  <a:lnTo>
                    <a:pt x="1011" y="13"/>
                  </a:lnTo>
                  <a:lnTo>
                    <a:pt x="1007" y="7"/>
                  </a:lnTo>
                  <a:lnTo>
                    <a:pt x="1006" y="14"/>
                  </a:lnTo>
                  <a:lnTo>
                    <a:pt x="1030" y="16"/>
                  </a:lnTo>
                  <a:lnTo>
                    <a:pt x="1030" y="9"/>
                  </a:lnTo>
                  <a:lnTo>
                    <a:pt x="1025" y="14"/>
                  </a:lnTo>
                  <a:lnTo>
                    <a:pt x="1035" y="24"/>
                  </a:lnTo>
                  <a:lnTo>
                    <a:pt x="1045" y="13"/>
                  </a:lnTo>
                  <a:lnTo>
                    <a:pt x="1035" y="4"/>
                  </a:lnTo>
                  <a:lnTo>
                    <a:pt x="1031" y="2"/>
                  </a:lnTo>
                  <a:lnTo>
                    <a:pt x="1007" y="0"/>
                  </a:lnTo>
                  <a:lnTo>
                    <a:pt x="1003" y="1"/>
                  </a:lnTo>
                  <a:lnTo>
                    <a:pt x="986" y="13"/>
                  </a:lnTo>
                  <a:lnTo>
                    <a:pt x="994" y="25"/>
                  </a:lnTo>
                  <a:close/>
                  <a:moveTo>
                    <a:pt x="1045" y="34"/>
                  </a:moveTo>
                  <a:lnTo>
                    <a:pt x="1049" y="36"/>
                  </a:lnTo>
                  <a:lnTo>
                    <a:pt x="1054" y="31"/>
                  </a:lnTo>
                  <a:lnTo>
                    <a:pt x="1047" y="35"/>
                  </a:lnTo>
                  <a:lnTo>
                    <a:pt x="1059" y="57"/>
                  </a:lnTo>
                  <a:lnTo>
                    <a:pt x="1072" y="49"/>
                  </a:lnTo>
                  <a:lnTo>
                    <a:pt x="1060" y="28"/>
                  </a:lnTo>
                  <a:lnTo>
                    <a:pt x="1059" y="26"/>
                  </a:lnTo>
                  <a:lnTo>
                    <a:pt x="1055" y="23"/>
                  </a:lnTo>
                  <a:lnTo>
                    <a:pt x="1045" y="34"/>
                  </a:lnTo>
                  <a:close/>
                  <a:moveTo>
                    <a:pt x="1066" y="69"/>
                  </a:moveTo>
                  <a:lnTo>
                    <a:pt x="1070" y="77"/>
                  </a:lnTo>
                  <a:lnTo>
                    <a:pt x="1077" y="74"/>
                  </a:lnTo>
                  <a:lnTo>
                    <a:pt x="1070" y="76"/>
                  </a:lnTo>
                  <a:lnTo>
                    <a:pt x="1088" y="121"/>
                  </a:lnTo>
                  <a:lnTo>
                    <a:pt x="1101" y="116"/>
                  </a:lnTo>
                  <a:lnTo>
                    <a:pt x="1083" y="71"/>
                  </a:lnTo>
                  <a:lnTo>
                    <a:pt x="1083" y="70"/>
                  </a:lnTo>
                  <a:lnTo>
                    <a:pt x="1079" y="62"/>
                  </a:lnTo>
                  <a:lnTo>
                    <a:pt x="1066" y="69"/>
                  </a:lnTo>
                  <a:close/>
                  <a:moveTo>
                    <a:pt x="1093" y="135"/>
                  </a:moveTo>
                  <a:lnTo>
                    <a:pt x="1103" y="162"/>
                  </a:lnTo>
                  <a:lnTo>
                    <a:pt x="1116" y="157"/>
                  </a:lnTo>
                  <a:lnTo>
                    <a:pt x="1107" y="130"/>
                  </a:lnTo>
                  <a:lnTo>
                    <a:pt x="1093" y="135"/>
                  </a:lnTo>
                  <a:close/>
                  <a:moveTo>
                    <a:pt x="1107" y="175"/>
                  </a:moveTo>
                  <a:lnTo>
                    <a:pt x="1117" y="203"/>
                  </a:lnTo>
                  <a:lnTo>
                    <a:pt x="1125" y="230"/>
                  </a:lnTo>
                  <a:lnTo>
                    <a:pt x="1139" y="226"/>
                  </a:lnTo>
                  <a:lnTo>
                    <a:pt x="1130" y="199"/>
                  </a:lnTo>
                  <a:lnTo>
                    <a:pt x="1121" y="171"/>
                  </a:lnTo>
                  <a:lnTo>
                    <a:pt x="1107" y="175"/>
                  </a:lnTo>
                  <a:close/>
                  <a:moveTo>
                    <a:pt x="1130" y="244"/>
                  </a:moveTo>
                  <a:lnTo>
                    <a:pt x="1139" y="271"/>
                  </a:lnTo>
                  <a:lnTo>
                    <a:pt x="1152" y="267"/>
                  </a:lnTo>
                  <a:lnTo>
                    <a:pt x="1144" y="239"/>
                  </a:lnTo>
                  <a:lnTo>
                    <a:pt x="1130" y="244"/>
                  </a:lnTo>
                  <a:close/>
                  <a:moveTo>
                    <a:pt x="1143" y="285"/>
                  </a:moveTo>
                  <a:lnTo>
                    <a:pt x="1161" y="340"/>
                  </a:lnTo>
                  <a:lnTo>
                    <a:pt x="1175" y="335"/>
                  </a:lnTo>
                  <a:lnTo>
                    <a:pt x="1157" y="281"/>
                  </a:lnTo>
                  <a:lnTo>
                    <a:pt x="1143" y="285"/>
                  </a:lnTo>
                  <a:close/>
                  <a:moveTo>
                    <a:pt x="1166" y="354"/>
                  </a:moveTo>
                  <a:lnTo>
                    <a:pt x="1176" y="381"/>
                  </a:lnTo>
                  <a:lnTo>
                    <a:pt x="1189" y="376"/>
                  </a:lnTo>
                  <a:lnTo>
                    <a:pt x="1180" y="349"/>
                  </a:lnTo>
                  <a:lnTo>
                    <a:pt x="1166" y="354"/>
                  </a:lnTo>
                  <a:close/>
                  <a:moveTo>
                    <a:pt x="1181" y="394"/>
                  </a:moveTo>
                  <a:lnTo>
                    <a:pt x="1187" y="412"/>
                  </a:lnTo>
                  <a:lnTo>
                    <a:pt x="1202" y="448"/>
                  </a:lnTo>
                  <a:lnTo>
                    <a:pt x="1215" y="443"/>
                  </a:lnTo>
                  <a:lnTo>
                    <a:pt x="1201" y="407"/>
                  </a:lnTo>
                  <a:lnTo>
                    <a:pt x="1194" y="389"/>
                  </a:lnTo>
                  <a:lnTo>
                    <a:pt x="1181" y="394"/>
                  </a:lnTo>
                  <a:close/>
                  <a:moveTo>
                    <a:pt x="1207" y="462"/>
                  </a:moveTo>
                  <a:lnTo>
                    <a:pt x="1211" y="471"/>
                  </a:lnTo>
                  <a:lnTo>
                    <a:pt x="1218" y="488"/>
                  </a:lnTo>
                  <a:lnTo>
                    <a:pt x="1232" y="483"/>
                  </a:lnTo>
                  <a:lnTo>
                    <a:pt x="1224" y="465"/>
                  </a:lnTo>
                  <a:lnTo>
                    <a:pt x="1220" y="456"/>
                  </a:lnTo>
                  <a:lnTo>
                    <a:pt x="1207" y="462"/>
                  </a:lnTo>
                  <a:close/>
                  <a:moveTo>
                    <a:pt x="1225" y="502"/>
                  </a:moveTo>
                  <a:lnTo>
                    <a:pt x="1234" y="522"/>
                  </a:lnTo>
                  <a:lnTo>
                    <a:pt x="1251" y="553"/>
                  </a:lnTo>
                  <a:lnTo>
                    <a:pt x="1263" y="547"/>
                  </a:lnTo>
                  <a:lnTo>
                    <a:pt x="1247" y="516"/>
                  </a:lnTo>
                  <a:lnTo>
                    <a:pt x="1238" y="496"/>
                  </a:lnTo>
                  <a:lnTo>
                    <a:pt x="1225" y="502"/>
                  </a:lnTo>
                  <a:close/>
                  <a:moveTo>
                    <a:pt x="1258" y="567"/>
                  </a:moveTo>
                  <a:lnTo>
                    <a:pt x="1274" y="591"/>
                  </a:lnTo>
                  <a:lnTo>
                    <a:pt x="1286" y="583"/>
                  </a:lnTo>
                  <a:lnTo>
                    <a:pt x="1270" y="559"/>
                  </a:lnTo>
                  <a:lnTo>
                    <a:pt x="1258" y="567"/>
                  </a:lnTo>
                  <a:close/>
                  <a:moveTo>
                    <a:pt x="1282" y="603"/>
                  </a:moveTo>
                  <a:lnTo>
                    <a:pt x="1305" y="634"/>
                  </a:lnTo>
                  <a:lnTo>
                    <a:pt x="1305" y="635"/>
                  </a:lnTo>
                  <a:lnTo>
                    <a:pt x="1319" y="648"/>
                  </a:lnTo>
                  <a:lnTo>
                    <a:pt x="1329" y="639"/>
                  </a:lnTo>
                  <a:lnTo>
                    <a:pt x="1316" y="625"/>
                  </a:lnTo>
                  <a:lnTo>
                    <a:pt x="1311" y="630"/>
                  </a:lnTo>
                  <a:lnTo>
                    <a:pt x="1317" y="625"/>
                  </a:lnTo>
                  <a:lnTo>
                    <a:pt x="1293" y="595"/>
                  </a:lnTo>
                  <a:lnTo>
                    <a:pt x="1282" y="603"/>
                  </a:lnTo>
                  <a:close/>
                  <a:moveTo>
                    <a:pt x="1329" y="659"/>
                  </a:moveTo>
                  <a:lnTo>
                    <a:pt x="1329" y="659"/>
                  </a:lnTo>
                  <a:lnTo>
                    <a:pt x="1329" y="660"/>
                  </a:lnTo>
                  <a:lnTo>
                    <a:pt x="1351" y="679"/>
                  </a:lnTo>
                  <a:lnTo>
                    <a:pt x="1361" y="668"/>
                  </a:lnTo>
                  <a:lnTo>
                    <a:pt x="1339" y="649"/>
                  </a:lnTo>
                  <a:lnTo>
                    <a:pt x="1334" y="654"/>
                  </a:lnTo>
                  <a:lnTo>
                    <a:pt x="1340" y="650"/>
                  </a:lnTo>
                  <a:lnTo>
                    <a:pt x="1339" y="649"/>
                  </a:lnTo>
                  <a:lnTo>
                    <a:pt x="1329" y="659"/>
                  </a:lnTo>
                  <a:close/>
                  <a:moveTo>
                    <a:pt x="1363" y="688"/>
                  </a:moveTo>
                  <a:lnTo>
                    <a:pt x="1377" y="699"/>
                  </a:lnTo>
                  <a:lnTo>
                    <a:pt x="1377" y="699"/>
                  </a:lnTo>
                  <a:lnTo>
                    <a:pt x="1401" y="713"/>
                  </a:lnTo>
                  <a:lnTo>
                    <a:pt x="1401" y="713"/>
                  </a:lnTo>
                  <a:lnTo>
                    <a:pt x="1413" y="719"/>
                  </a:lnTo>
                  <a:lnTo>
                    <a:pt x="1419" y="706"/>
                  </a:lnTo>
                  <a:lnTo>
                    <a:pt x="1408" y="700"/>
                  </a:lnTo>
                  <a:lnTo>
                    <a:pt x="1404" y="707"/>
                  </a:lnTo>
                  <a:lnTo>
                    <a:pt x="1408" y="701"/>
                  </a:lnTo>
                  <a:lnTo>
                    <a:pt x="1385" y="686"/>
                  </a:lnTo>
                  <a:lnTo>
                    <a:pt x="1381" y="693"/>
                  </a:lnTo>
                  <a:lnTo>
                    <a:pt x="1385" y="687"/>
                  </a:lnTo>
                  <a:lnTo>
                    <a:pt x="1371" y="676"/>
                  </a:lnTo>
                  <a:lnTo>
                    <a:pt x="1363" y="688"/>
                  </a:lnTo>
                  <a:close/>
                  <a:moveTo>
                    <a:pt x="1426" y="726"/>
                  </a:moveTo>
                  <a:lnTo>
                    <a:pt x="1449" y="735"/>
                  </a:lnTo>
                  <a:lnTo>
                    <a:pt x="1453" y="737"/>
                  </a:lnTo>
                  <a:lnTo>
                    <a:pt x="1458" y="723"/>
                  </a:lnTo>
                  <a:lnTo>
                    <a:pt x="1454" y="722"/>
                  </a:lnTo>
                  <a:lnTo>
                    <a:pt x="1432" y="712"/>
                  </a:lnTo>
                  <a:lnTo>
                    <a:pt x="1426" y="726"/>
                  </a:lnTo>
                  <a:close/>
                  <a:moveTo>
                    <a:pt x="1467" y="742"/>
                  </a:moveTo>
                  <a:lnTo>
                    <a:pt x="1472" y="744"/>
                  </a:lnTo>
                  <a:lnTo>
                    <a:pt x="1496" y="750"/>
                  </a:lnTo>
                  <a:lnTo>
                    <a:pt x="1520" y="756"/>
                  </a:lnTo>
                  <a:lnTo>
                    <a:pt x="1523" y="757"/>
                  </a:lnTo>
                  <a:lnTo>
                    <a:pt x="1526" y="743"/>
                  </a:lnTo>
                  <a:lnTo>
                    <a:pt x="1523" y="742"/>
                  </a:lnTo>
                  <a:lnTo>
                    <a:pt x="1500" y="736"/>
                  </a:lnTo>
                  <a:lnTo>
                    <a:pt x="1477" y="730"/>
                  </a:lnTo>
                  <a:lnTo>
                    <a:pt x="1472" y="728"/>
                  </a:lnTo>
                  <a:lnTo>
                    <a:pt x="1467" y="742"/>
                  </a:lnTo>
                  <a:close/>
                  <a:moveTo>
                    <a:pt x="1537" y="760"/>
                  </a:moveTo>
                  <a:lnTo>
                    <a:pt x="1543" y="761"/>
                  </a:lnTo>
                  <a:lnTo>
                    <a:pt x="1566" y="765"/>
                  </a:lnTo>
                  <a:lnTo>
                    <a:pt x="1569" y="751"/>
                  </a:lnTo>
                  <a:lnTo>
                    <a:pt x="1546" y="747"/>
                  </a:lnTo>
                  <a:lnTo>
                    <a:pt x="1541" y="746"/>
                  </a:lnTo>
                  <a:lnTo>
                    <a:pt x="1537" y="760"/>
                  </a:lnTo>
                  <a:close/>
                  <a:moveTo>
                    <a:pt x="1581" y="767"/>
                  </a:moveTo>
                  <a:lnTo>
                    <a:pt x="1591" y="768"/>
                  </a:lnTo>
                  <a:lnTo>
                    <a:pt x="1614" y="771"/>
                  </a:lnTo>
                  <a:lnTo>
                    <a:pt x="1638" y="774"/>
                  </a:lnTo>
                  <a:lnTo>
                    <a:pt x="1639" y="774"/>
                  </a:lnTo>
                  <a:lnTo>
                    <a:pt x="1640" y="759"/>
                  </a:lnTo>
                  <a:lnTo>
                    <a:pt x="1639" y="759"/>
                  </a:lnTo>
                  <a:lnTo>
                    <a:pt x="1616" y="757"/>
                  </a:lnTo>
                  <a:lnTo>
                    <a:pt x="1593" y="754"/>
                  </a:lnTo>
                  <a:lnTo>
                    <a:pt x="1583" y="753"/>
                  </a:lnTo>
                  <a:lnTo>
                    <a:pt x="1581" y="767"/>
                  </a:lnTo>
                  <a:close/>
                  <a:moveTo>
                    <a:pt x="1653" y="775"/>
                  </a:moveTo>
                  <a:lnTo>
                    <a:pt x="1661" y="776"/>
                  </a:lnTo>
                  <a:lnTo>
                    <a:pt x="1682" y="777"/>
                  </a:lnTo>
                  <a:lnTo>
                    <a:pt x="1683" y="763"/>
                  </a:lnTo>
                  <a:lnTo>
                    <a:pt x="1663" y="761"/>
                  </a:lnTo>
                  <a:lnTo>
                    <a:pt x="1654" y="761"/>
                  </a:lnTo>
                  <a:lnTo>
                    <a:pt x="1653" y="775"/>
                  </a:lnTo>
                  <a:close/>
                  <a:moveTo>
                    <a:pt x="1696" y="778"/>
                  </a:moveTo>
                  <a:lnTo>
                    <a:pt x="1708" y="779"/>
                  </a:lnTo>
                  <a:lnTo>
                    <a:pt x="1732" y="780"/>
                  </a:lnTo>
                  <a:lnTo>
                    <a:pt x="1754" y="781"/>
                  </a:lnTo>
                  <a:lnTo>
                    <a:pt x="1755" y="767"/>
                  </a:lnTo>
                  <a:lnTo>
                    <a:pt x="1732" y="766"/>
                  </a:lnTo>
                  <a:lnTo>
                    <a:pt x="1709" y="764"/>
                  </a:lnTo>
                  <a:lnTo>
                    <a:pt x="1697" y="764"/>
                  </a:lnTo>
                  <a:lnTo>
                    <a:pt x="1696" y="778"/>
                  </a:lnTo>
                  <a:close/>
                  <a:moveTo>
                    <a:pt x="1769" y="781"/>
                  </a:moveTo>
                  <a:lnTo>
                    <a:pt x="1779" y="782"/>
                  </a:lnTo>
                  <a:lnTo>
                    <a:pt x="1797" y="782"/>
                  </a:lnTo>
                  <a:lnTo>
                    <a:pt x="1798" y="768"/>
                  </a:lnTo>
                  <a:lnTo>
                    <a:pt x="1779" y="767"/>
                  </a:lnTo>
                  <a:lnTo>
                    <a:pt x="1769" y="767"/>
                  </a:lnTo>
                  <a:lnTo>
                    <a:pt x="1769" y="781"/>
                  </a:lnTo>
                  <a:close/>
                  <a:moveTo>
                    <a:pt x="1812" y="783"/>
                  </a:moveTo>
                  <a:lnTo>
                    <a:pt x="1825" y="783"/>
                  </a:lnTo>
                  <a:lnTo>
                    <a:pt x="1849" y="784"/>
                  </a:lnTo>
                  <a:lnTo>
                    <a:pt x="1849" y="769"/>
                  </a:lnTo>
                  <a:lnTo>
                    <a:pt x="1826" y="769"/>
                  </a:lnTo>
                  <a:lnTo>
                    <a:pt x="1812" y="768"/>
                  </a:lnTo>
                  <a:lnTo>
                    <a:pt x="1812" y="783"/>
                  </a:lnTo>
                  <a:close/>
                  <a:moveTo>
                    <a:pt x="1" y="787"/>
                  </a:moveTo>
                  <a:lnTo>
                    <a:pt x="24" y="786"/>
                  </a:lnTo>
                  <a:lnTo>
                    <a:pt x="47" y="784"/>
                  </a:lnTo>
                  <a:lnTo>
                    <a:pt x="58" y="783"/>
                  </a:lnTo>
                  <a:lnTo>
                    <a:pt x="57" y="769"/>
                  </a:lnTo>
                  <a:lnTo>
                    <a:pt x="47" y="770"/>
                  </a:lnTo>
                  <a:lnTo>
                    <a:pt x="23" y="771"/>
                  </a:lnTo>
                  <a:lnTo>
                    <a:pt x="0" y="773"/>
                  </a:lnTo>
                  <a:lnTo>
                    <a:pt x="1" y="787"/>
                  </a:lnTo>
                  <a:close/>
                </a:path>
              </a:pathLst>
            </a:custGeom>
            <a:solidFill>
              <a:srgbClr val="4DB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253" name="Rectangle 44"/>
            <p:cNvSpPr>
              <a:spLocks noChangeArrowheads="1"/>
            </p:cNvSpPr>
            <p:nvPr/>
          </p:nvSpPr>
          <p:spPr bwMode="auto">
            <a:xfrm rot="16200000">
              <a:off x="631869" y="3903921"/>
              <a:ext cx="1991410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Fraction of </a:t>
              </a:r>
              <a:r>
                <a:rPr kumimoji="0" lang="en-US" altLang="en-US" sz="1600" b="1" i="0" u="none" strike="noStrike" cap="none" normalizeH="0" baseline="0" dirty="0" err="1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Maxwellian</a:t>
              </a: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 gain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389" name="Group 7388"/>
            <p:cNvGrpSpPr/>
            <p:nvPr/>
          </p:nvGrpSpPr>
          <p:grpSpPr>
            <a:xfrm>
              <a:off x="4473733" y="1840110"/>
              <a:ext cx="1328577" cy="762525"/>
              <a:chOff x="5049074" y="778980"/>
              <a:chExt cx="1328577" cy="762525"/>
            </a:xfrm>
          </p:grpSpPr>
          <p:sp>
            <p:nvSpPr>
              <p:cNvPr id="7378" name="Rectangle 196"/>
              <p:cNvSpPr>
                <a:spLocks noChangeArrowheads="1"/>
              </p:cNvSpPr>
              <p:nvPr/>
            </p:nvSpPr>
            <p:spPr bwMode="auto">
              <a:xfrm>
                <a:off x="5049074" y="778980"/>
                <a:ext cx="1328577" cy="762525"/>
              </a:xfrm>
              <a:prstGeom prst="rect">
                <a:avLst/>
              </a:prstGeom>
              <a:solidFill>
                <a:schemeClr val="bg1"/>
              </a:solidFill>
              <a:ln w="7938" cap="flat">
                <a:solidFill>
                  <a:srgbClr val="26262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366" name="Rectangle 184"/>
              <p:cNvSpPr>
                <a:spLocks noChangeArrowheads="1"/>
              </p:cNvSpPr>
              <p:nvPr/>
            </p:nvSpPr>
            <p:spPr bwMode="auto">
              <a:xfrm>
                <a:off x="5750346" y="798087"/>
                <a:ext cx="53219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m = 2</a:t>
                </a:r>
                <a:endPara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67" name="Line 185"/>
              <p:cNvSpPr>
                <a:spLocks noChangeShapeType="1"/>
              </p:cNvSpPr>
              <p:nvPr/>
            </p:nvSpPr>
            <p:spPr bwMode="auto">
              <a:xfrm>
                <a:off x="5156940" y="931738"/>
                <a:ext cx="457200" cy="0"/>
              </a:xfrm>
              <a:prstGeom prst="line">
                <a:avLst/>
              </a:prstGeom>
              <a:noFill/>
              <a:ln w="22225" cap="flat">
                <a:solidFill>
                  <a:srgbClr val="0072B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372" name="Rectangle 190"/>
              <p:cNvSpPr>
                <a:spLocks noChangeArrowheads="1"/>
              </p:cNvSpPr>
              <p:nvPr/>
            </p:nvSpPr>
            <p:spPr bwMode="auto">
              <a:xfrm>
                <a:off x="5750346" y="1031385"/>
                <a:ext cx="53219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m = 3</a:t>
                </a:r>
                <a:endPara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3" name="Freeform 191"/>
              <p:cNvSpPr>
                <a:spLocks noEditPoints="1"/>
              </p:cNvSpPr>
              <p:nvPr/>
            </p:nvSpPr>
            <p:spPr bwMode="auto">
              <a:xfrm>
                <a:off x="5156940" y="1143650"/>
                <a:ext cx="434975" cy="22225"/>
              </a:xfrm>
              <a:custGeom>
                <a:avLst/>
                <a:gdLst>
                  <a:gd name="T0" fmla="*/ 28 w 274"/>
                  <a:gd name="T1" fmla="*/ 14 h 14"/>
                  <a:gd name="T2" fmla="*/ 43 w 274"/>
                  <a:gd name="T3" fmla="*/ 14 h 14"/>
                  <a:gd name="T4" fmla="*/ 43 w 274"/>
                  <a:gd name="T5" fmla="*/ 0 h 14"/>
                  <a:gd name="T6" fmla="*/ 28 w 274"/>
                  <a:gd name="T7" fmla="*/ 0 h 14"/>
                  <a:gd name="T8" fmla="*/ 28 w 274"/>
                  <a:gd name="T9" fmla="*/ 14 h 14"/>
                  <a:gd name="T10" fmla="*/ 57 w 274"/>
                  <a:gd name="T11" fmla="*/ 14 h 14"/>
                  <a:gd name="T12" fmla="*/ 72 w 274"/>
                  <a:gd name="T13" fmla="*/ 14 h 14"/>
                  <a:gd name="T14" fmla="*/ 72 w 274"/>
                  <a:gd name="T15" fmla="*/ 0 h 14"/>
                  <a:gd name="T16" fmla="*/ 57 w 274"/>
                  <a:gd name="T17" fmla="*/ 0 h 14"/>
                  <a:gd name="T18" fmla="*/ 57 w 274"/>
                  <a:gd name="T19" fmla="*/ 14 h 14"/>
                  <a:gd name="T20" fmla="*/ 86 w 274"/>
                  <a:gd name="T21" fmla="*/ 14 h 14"/>
                  <a:gd name="T22" fmla="*/ 101 w 274"/>
                  <a:gd name="T23" fmla="*/ 14 h 14"/>
                  <a:gd name="T24" fmla="*/ 101 w 274"/>
                  <a:gd name="T25" fmla="*/ 0 h 14"/>
                  <a:gd name="T26" fmla="*/ 86 w 274"/>
                  <a:gd name="T27" fmla="*/ 0 h 14"/>
                  <a:gd name="T28" fmla="*/ 86 w 274"/>
                  <a:gd name="T29" fmla="*/ 14 h 14"/>
                  <a:gd name="T30" fmla="*/ 115 w 274"/>
                  <a:gd name="T31" fmla="*/ 14 h 14"/>
                  <a:gd name="T32" fmla="*/ 130 w 274"/>
                  <a:gd name="T33" fmla="*/ 14 h 14"/>
                  <a:gd name="T34" fmla="*/ 130 w 274"/>
                  <a:gd name="T35" fmla="*/ 0 h 14"/>
                  <a:gd name="T36" fmla="*/ 115 w 274"/>
                  <a:gd name="T37" fmla="*/ 0 h 14"/>
                  <a:gd name="T38" fmla="*/ 115 w 274"/>
                  <a:gd name="T39" fmla="*/ 14 h 14"/>
                  <a:gd name="T40" fmla="*/ 144 w 274"/>
                  <a:gd name="T41" fmla="*/ 14 h 14"/>
                  <a:gd name="T42" fmla="*/ 158 w 274"/>
                  <a:gd name="T43" fmla="*/ 14 h 14"/>
                  <a:gd name="T44" fmla="*/ 158 w 274"/>
                  <a:gd name="T45" fmla="*/ 0 h 14"/>
                  <a:gd name="T46" fmla="*/ 144 w 274"/>
                  <a:gd name="T47" fmla="*/ 0 h 14"/>
                  <a:gd name="T48" fmla="*/ 144 w 274"/>
                  <a:gd name="T49" fmla="*/ 14 h 14"/>
                  <a:gd name="T50" fmla="*/ 173 w 274"/>
                  <a:gd name="T51" fmla="*/ 14 h 14"/>
                  <a:gd name="T52" fmla="*/ 187 w 274"/>
                  <a:gd name="T53" fmla="*/ 14 h 14"/>
                  <a:gd name="T54" fmla="*/ 187 w 274"/>
                  <a:gd name="T55" fmla="*/ 0 h 14"/>
                  <a:gd name="T56" fmla="*/ 173 w 274"/>
                  <a:gd name="T57" fmla="*/ 0 h 14"/>
                  <a:gd name="T58" fmla="*/ 173 w 274"/>
                  <a:gd name="T59" fmla="*/ 14 h 14"/>
                  <a:gd name="T60" fmla="*/ 202 w 274"/>
                  <a:gd name="T61" fmla="*/ 14 h 14"/>
                  <a:gd name="T62" fmla="*/ 216 w 274"/>
                  <a:gd name="T63" fmla="*/ 14 h 14"/>
                  <a:gd name="T64" fmla="*/ 216 w 274"/>
                  <a:gd name="T65" fmla="*/ 0 h 14"/>
                  <a:gd name="T66" fmla="*/ 202 w 274"/>
                  <a:gd name="T67" fmla="*/ 0 h 14"/>
                  <a:gd name="T68" fmla="*/ 202 w 274"/>
                  <a:gd name="T69" fmla="*/ 14 h 14"/>
                  <a:gd name="T70" fmla="*/ 231 w 274"/>
                  <a:gd name="T71" fmla="*/ 14 h 14"/>
                  <a:gd name="T72" fmla="*/ 245 w 274"/>
                  <a:gd name="T73" fmla="*/ 14 h 14"/>
                  <a:gd name="T74" fmla="*/ 245 w 274"/>
                  <a:gd name="T75" fmla="*/ 0 h 14"/>
                  <a:gd name="T76" fmla="*/ 231 w 274"/>
                  <a:gd name="T77" fmla="*/ 0 h 14"/>
                  <a:gd name="T78" fmla="*/ 231 w 274"/>
                  <a:gd name="T79" fmla="*/ 14 h 14"/>
                  <a:gd name="T80" fmla="*/ 260 w 274"/>
                  <a:gd name="T81" fmla="*/ 14 h 14"/>
                  <a:gd name="T82" fmla="*/ 274 w 274"/>
                  <a:gd name="T83" fmla="*/ 14 h 14"/>
                  <a:gd name="T84" fmla="*/ 274 w 274"/>
                  <a:gd name="T85" fmla="*/ 0 h 14"/>
                  <a:gd name="T86" fmla="*/ 260 w 274"/>
                  <a:gd name="T87" fmla="*/ 0 h 14"/>
                  <a:gd name="T88" fmla="*/ 260 w 274"/>
                  <a:gd name="T89" fmla="*/ 14 h 14"/>
                  <a:gd name="T90" fmla="*/ 0 w 274"/>
                  <a:gd name="T91" fmla="*/ 14 h 14"/>
                  <a:gd name="T92" fmla="*/ 14 w 274"/>
                  <a:gd name="T93" fmla="*/ 14 h 14"/>
                  <a:gd name="T94" fmla="*/ 14 w 274"/>
                  <a:gd name="T95" fmla="*/ 0 h 14"/>
                  <a:gd name="T96" fmla="*/ 0 w 274"/>
                  <a:gd name="T97" fmla="*/ 0 h 14"/>
                  <a:gd name="T98" fmla="*/ 0 w 274"/>
                  <a:gd name="T9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4" h="14">
                    <a:moveTo>
                      <a:pt x="28" y="14"/>
                    </a:moveTo>
                    <a:lnTo>
                      <a:pt x="43" y="14"/>
                    </a:lnTo>
                    <a:lnTo>
                      <a:pt x="43" y="0"/>
                    </a:lnTo>
                    <a:lnTo>
                      <a:pt x="28" y="0"/>
                    </a:lnTo>
                    <a:lnTo>
                      <a:pt x="28" y="14"/>
                    </a:lnTo>
                    <a:close/>
                    <a:moveTo>
                      <a:pt x="57" y="14"/>
                    </a:moveTo>
                    <a:lnTo>
                      <a:pt x="72" y="14"/>
                    </a:lnTo>
                    <a:lnTo>
                      <a:pt x="72" y="0"/>
                    </a:lnTo>
                    <a:lnTo>
                      <a:pt x="57" y="0"/>
                    </a:lnTo>
                    <a:lnTo>
                      <a:pt x="57" y="14"/>
                    </a:lnTo>
                    <a:close/>
                    <a:moveTo>
                      <a:pt x="86" y="14"/>
                    </a:moveTo>
                    <a:lnTo>
                      <a:pt x="101" y="14"/>
                    </a:lnTo>
                    <a:lnTo>
                      <a:pt x="101" y="0"/>
                    </a:lnTo>
                    <a:lnTo>
                      <a:pt x="86" y="0"/>
                    </a:lnTo>
                    <a:lnTo>
                      <a:pt x="86" y="14"/>
                    </a:lnTo>
                    <a:close/>
                    <a:moveTo>
                      <a:pt x="115" y="14"/>
                    </a:moveTo>
                    <a:lnTo>
                      <a:pt x="130" y="14"/>
                    </a:lnTo>
                    <a:lnTo>
                      <a:pt x="130" y="0"/>
                    </a:lnTo>
                    <a:lnTo>
                      <a:pt x="115" y="0"/>
                    </a:lnTo>
                    <a:lnTo>
                      <a:pt x="115" y="14"/>
                    </a:lnTo>
                    <a:close/>
                    <a:moveTo>
                      <a:pt x="144" y="14"/>
                    </a:moveTo>
                    <a:lnTo>
                      <a:pt x="158" y="14"/>
                    </a:lnTo>
                    <a:lnTo>
                      <a:pt x="158" y="0"/>
                    </a:lnTo>
                    <a:lnTo>
                      <a:pt x="144" y="0"/>
                    </a:lnTo>
                    <a:lnTo>
                      <a:pt x="144" y="14"/>
                    </a:lnTo>
                    <a:close/>
                    <a:moveTo>
                      <a:pt x="173" y="14"/>
                    </a:moveTo>
                    <a:lnTo>
                      <a:pt x="187" y="14"/>
                    </a:lnTo>
                    <a:lnTo>
                      <a:pt x="187" y="0"/>
                    </a:lnTo>
                    <a:lnTo>
                      <a:pt x="173" y="0"/>
                    </a:lnTo>
                    <a:lnTo>
                      <a:pt x="173" y="14"/>
                    </a:lnTo>
                    <a:close/>
                    <a:moveTo>
                      <a:pt x="202" y="14"/>
                    </a:moveTo>
                    <a:lnTo>
                      <a:pt x="216" y="14"/>
                    </a:lnTo>
                    <a:lnTo>
                      <a:pt x="216" y="0"/>
                    </a:lnTo>
                    <a:lnTo>
                      <a:pt x="202" y="0"/>
                    </a:lnTo>
                    <a:lnTo>
                      <a:pt x="202" y="14"/>
                    </a:lnTo>
                    <a:close/>
                    <a:moveTo>
                      <a:pt x="231" y="14"/>
                    </a:moveTo>
                    <a:lnTo>
                      <a:pt x="245" y="14"/>
                    </a:lnTo>
                    <a:lnTo>
                      <a:pt x="245" y="0"/>
                    </a:lnTo>
                    <a:lnTo>
                      <a:pt x="231" y="0"/>
                    </a:lnTo>
                    <a:lnTo>
                      <a:pt x="231" y="14"/>
                    </a:lnTo>
                    <a:close/>
                    <a:moveTo>
                      <a:pt x="260" y="14"/>
                    </a:moveTo>
                    <a:lnTo>
                      <a:pt x="274" y="14"/>
                    </a:lnTo>
                    <a:lnTo>
                      <a:pt x="274" y="0"/>
                    </a:lnTo>
                    <a:lnTo>
                      <a:pt x="260" y="0"/>
                    </a:lnTo>
                    <a:lnTo>
                      <a:pt x="260" y="14"/>
                    </a:lnTo>
                    <a:close/>
                    <a:moveTo>
                      <a:pt x="0" y="14"/>
                    </a:moveTo>
                    <a:lnTo>
                      <a:pt x="14" y="14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E2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376" name="Rectangle 194"/>
              <p:cNvSpPr>
                <a:spLocks noChangeArrowheads="1"/>
              </p:cNvSpPr>
              <p:nvPr/>
            </p:nvSpPr>
            <p:spPr bwMode="auto">
              <a:xfrm>
                <a:off x="5750346" y="1273874"/>
                <a:ext cx="53219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2860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743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200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657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m = 5</a:t>
                </a:r>
                <a:endPara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7" name="Freeform 195"/>
              <p:cNvSpPr>
                <a:spLocks noEditPoints="1"/>
              </p:cNvSpPr>
              <p:nvPr/>
            </p:nvSpPr>
            <p:spPr bwMode="auto">
              <a:xfrm>
                <a:off x="5156940" y="1380628"/>
                <a:ext cx="457200" cy="22225"/>
              </a:xfrm>
              <a:custGeom>
                <a:avLst/>
                <a:gdLst>
                  <a:gd name="T0" fmla="*/ 72 w 288"/>
                  <a:gd name="T1" fmla="*/ 14 h 14"/>
                  <a:gd name="T2" fmla="*/ 101 w 288"/>
                  <a:gd name="T3" fmla="*/ 14 h 14"/>
                  <a:gd name="T4" fmla="*/ 101 w 288"/>
                  <a:gd name="T5" fmla="*/ 0 h 14"/>
                  <a:gd name="T6" fmla="*/ 72 w 288"/>
                  <a:gd name="T7" fmla="*/ 0 h 14"/>
                  <a:gd name="T8" fmla="*/ 72 w 288"/>
                  <a:gd name="T9" fmla="*/ 14 h 14"/>
                  <a:gd name="T10" fmla="*/ 115 w 288"/>
                  <a:gd name="T11" fmla="*/ 14 h 14"/>
                  <a:gd name="T12" fmla="*/ 173 w 288"/>
                  <a:gd name="T13" fmla="*/ 14 h 14"/>
                  <a:gd name="T14" fmla="*/ 173 w 288"/>
                  <a:gd name="T15" fmla="*/ 0 h 14"/>
                  <a:gd name="T16" fmla="*/ 115 w 288"/>
                  <a:gd name="T17" fmla="*/ 0 h 14"/>
                  <a:gd name="T18" fmla="*/ 115 w 288"/>
                  <a:gd name="T19" fmla="*/ 14 h 14"/>
                  <a:gd name="T20" fmla="*/ 187 w 288"/>
                  <a:gd name="T21" fmla="*/ 14 h 14"/>
                  <a:gd name="T22" fmla="*/ 216 w 288"/>
                  <a:gd name="T23" fmla="*/ 14 h 14"/>
                  <a:gd name="T24" fmla="*/ 216 w 288"/>
                  <a:gd name="T25" fmla="*/ 0 h 14"/>
                  <a:gd name="T26" fmla="*/ 187 w 288"/>
                  <a:gd name="T27" fmla="*/ 0 h 14"/>
                  <a:gd name="T28" fmla="*/ 187 w 288"/>
                  <a:gd name="T29" fmla="*/ 14 h 14"/>
                  <a:gd name="T30" fmla="*/ 231 w 288"/>
                  <a:gd name="T31" fmla="*/ 14 h 14"/>
                  <a:gd name="T32" fmla="*/ 288 w 288"/>
                  <a:gd name="T33" fmla="*/ 14 h 14"/>
                  <a:gd name="T34" fmla="*/ 288 w 288"/>
                  <a:gd name="T35" fmla="*/ 0 h 14"/>
                  <a:gd name="T36" fmla="*/ 231 w 288"/>
                  <a:gd name="T37" fmla="*/ 0 h 14"/>
                  <a:gd name="T38" fmla="*/ 231 w 288"/>
                  <a:gd name="T39" fmla="*/ 14 h 14"/>
                  <a:gd name="T40" fmla="*/ 0 w 288"/>
                  <a:gd name="T41" fmla="*/ 14 h 14"/>
                  <a:gd name="T42" fmla="*/ 57 w 288"/>
                  <a:gd name="T43" fmla="*/ 14 h 14"/>
                  <a:gd name="T44" fmla="*/ 57 w 288"/>
                  <a:gd name="T45" fmla="*/ 0 h 14"/>
                  <a:gd name="T46" fmla="*/ 0 w 288"/>
                  <a:gd name="T47" fmla="*/ 0 h 14"/>
                  <a:gd name="T48" fmla="*/ 0 w 28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8" h="14">
                    <a:moveTo>
                      <a:pt x="72" y="14"/>
                    </a:moveTo>
                    <a:lnTo>
                      <a:pt x="101" y="14"/>
                    </a:lnTo>
                    <a:lnTo>
                      <a:pt x="101" y="0"/>
                    </a:lnTo>
                    <a:lnTo>
                      <a:pt x="72" y="0"/>
                    </a:lnTo>
                    <a:lnTo>
                      <a:pt x="72" y="14"/>
                    </a:lnTo>
                    <a:close/>
                    <a:moveTo>
                      <a:pt x="115" y="14"/>
                    </a:moveTo>
                    <a:lnTo>
                      <a:pt x="173" y="14"/>
                    </a:lnTo>
                    <a:lnTo>
                      <a:pt x="173" y="0"/>
                    </a:lnTo>
                    <a:lnTo>
                      <a:pt x="115" y="0"/>
                    </a:lnTo>
                    <a:lnTo>
                      <a:pt x="115" y="14"/>
                    </a:lnTo>
                    <a:close/>
                    <a:moveTo>
                      <a:pt x="187" y="14"/>
                    </a:moveTo>
                    <a:lnTo>
                      <a:pt x="216" y="14"/>
                    </a:lnTo>
                    <a:lnTo>
                      <a:pt x="216" y="0"/>
                    </a:lnTo>
                    <a:lnTo>
                      <a:pt x="187" y="0"/>
                    </a:lnTo>
                    <a:lnTo>
                      <a:pt x="187" y="14"/>
                    </a:lnTo>
                    <a:close/>
                    <a:moveTo>
                      <a:pt x="231" y="14"/>
                    </a:moveTo>
                    <a:lnTo>
                      <a:pt x="288" y="14"/>
                    </a:lnTo>
                    <a:lnTo>
                      <a:pt x="288" y="0"/>
                    </a:lnTo>
                    <a:lnTo>
                      <a:pt x="231" y="0"/>
                    </a:lnTo>
                    <a:lnTo>
                      <a:pt x="231" y="14"/>
                    </a:lnTo>
                    <a:close/>
                    <a:moveTo>
                      <a:pt x="0" y="14"/>
                    </a:moveTo>
                    <a:lnTo>
                      <a:pt x="57" y="14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DB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6497557" y="1626779"/>
            <a:ext cx="4139017" cy="2880148"/>
            <a:chOff x="6398404" y="2254748"/>
            <a:chExt cx="4139017" cy="2880148"/>
          </a:xfrm>
        </p:grpSpPr>
        <p:sp>
          <p:nvSpPr>
            <p:cNvPr id="2" name="Freeform 1"/>
            <p:cNvSpPr/>
            <p:nvPr/>
          </p:nvSpPr>
          <p:spPr>
            <a:xfrm>
              <a:off x="7394017" y="2438981"/>
              <a:ext cx="2939582" cy="1653898"/>
            </a:xfrm>
            <a:custGeom>
              <a:avLst/>
              <a:gdLst>
                <a:gd name="connsiteX0" fmla="*/ 0 w 2939582"/>
                <a:gd name="connsiteY0" fmla="*/ 0 h 1653898"/>
                <a:gd name="connsiteX1" fmla="*/ 248545 w 2939582"/>
                <a:gd name="connsiteY1" fmla="*/ 632102 h 1653898"/>
                <a:gd name="connsiteX2" fmla="*/ 536980 w 2939582"/>
                <a:gd name="connsiteY2" fmla="*/ 1055549 h 1653898"/>
                <a:gd name="connsiteX3" fmla="*/ 984975 w 2939582"/>
                <a:gd name="connsiteY3" fmla="*/ 1362395 h 1653898"/>
                <a:gd name="connsiteX4" fmla="*/ 1715268 w 2939582"/>
                <a:gd name="connsiteY4" fmla="*/ 1561844 h 1653898"/>
                <a:gd name="connsiteX5" fmla="*/ 2939582 w 2939582"/>
                <a:gd name="connsiteY5" fmla="*/ 1653898 h 165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9582" h="1653898">
                  <a:moveTo>
                    <a:pt x="0" y="0"/>
                  </a:moveTo>
                  <a:cubicBezTo>
                    <a:pt x="79524" y="228088"/>
                    <a:pt x="159048" y="456177"/>
                    <a:pt x="248545" y="632102"/>
                  </a:cubicBezTo>
                  <a:cubicBezTo>
                    <a:pt x="338042" y="808027"/>
                    <a:pt x="414242" y="933834"/>
                    <a:pt x="536980" y="1055549"/>
                  </a:cubicBezTo>
                  <a:cubicBezTo>
                    <a:pt x="659718" y="1177264"/>
                    <a:pt x="788594" y="1278013"/>
                    <a:pt x="984975" y="1362395"/>
                  </a:cubicBezTo>
                  <a:cubicBezTo>
                    <a:pt x="1181356" y="1446777"/>
                    <a:pt x="1389500" y="1513260"/>
                    <a:pt x="1715268" y="1561844"/>
                  </a:cubicBezTo>
                  <a:cubicBezTo>
                    <a:pt x="2041036" y="1610428"/>
                    <a:pt x="2490309" y="1632163"/>
                    <a:pt x="2939582" y="1653898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1" name="Line 9"/>
            <p:cNvSpPr>
              <a:spLocks noChangeShapeType="1"/>
            </p:cNvSpPr>
            <p:nvPr/>
          </p:nvSpPr>
          <p:spPr bwMode="auto">
            <a:xfrm>
              <a:off x="7391783" y="4355066"/>
              <a:ext cx="2935287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92" name="Line 10"/>
            <p:cNvSpPr>
              <a:spLocks noChangeShapeType="1"/>
            </p:cNvSpPr>
            <p:nvPr/>
          </p:nvSpPr>
          <p:spPr bwMode="auto">
            <a:xfrm>
              <a:off x="7391783" y="2430148"/>
              <a:ext cx="2935287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93" name="Line 11"/>
            <p:cNvSpPr>
              <a:spLocks noChangeShapeType="1"/>
            </p:cNvSpPr>
            <p:nvPr/>
          </p:nvSpPr>
          <p:spPr bwMode="auto">
            <a:xfrm flipV="1">
              <a:off x="7391783" y="4130953"/>
              <a:ext cx="0" cy="224114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94" name="Line 12"/>
            <p:cNvSpPr>
              <a:spLocks noChangeShapeType="1"/>
            </p:cNvSpPr>
            <p:nvPr/>
          </p:nvSpPr>
          <p:spPr bwMode="auto">
            <a:xfrm flipV="1">
              <a:off x="7880733" y="4241019"/>
              <a:ext cx="0" cy="118872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95" name="Line 13"/>
            <p:cNvSpPr>
              <a:spLocks noChangeShapeType="1"/>
            </p:cNvSpPr>
            <p:nvPr/>
          </p:nvSpPr>
          <p:spPr bwMode="auto">
            <a:xfrm flipV="1">
              <a:off x="8371271" y="4241019"/>
              <a:ext cx="0" cy="118872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96" name="Line 14"/>
            <p:cNvSpPr>
              <a:spLocks noChangeShapeType="1"/>
            </p:cNvSpPr>
            <p:nvPr/>
          </p:nvSpPr>
          <p:spPr bwMode="auto">
            <a:xfrm flipV="1">
              <a:off x="8858633" y="4241019"/>
              <a:ext cx="0" cy="118872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97" name="Line 15"/>
            <p:cNvSpPr>
              <a:spLocks noChangeShapeType="1"/>
            </p:cNvSpPr>
            <p:nvPr/>
          </p:nvSpPr>
          <p:spPr bwMode="auto">
            <a:xfrm flipV="1">
              <a:off x="9349171" y="4241019"/>
              <a:ext cx="0" cy="118872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98" name="Line 16"/>
            <p:cNvSpPr>
              <a:spLocks noChangeShapeType="1"/>
            </p:cNvSpPr>
            <p:nvPr/>
          </p:nvSpPr>
          <p:spPr bwMode="auto">
            <a:xfrm flipV="1">
              <a:off x="9838121" y="4241019"/>
              <a:ext cx="0" cy="118872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199" name="Line 17"/>
            <p:cNvSpPr>
              <a:spLocks noChangeShapeType="1"/>
            </p:cNvSpPr>
            <p:nvPr/>
          </p:nvSpPr>
          <p:spPr bwMode="auto">
            <a:xfrm flipV="1">
              <a:off x="10327071" y="4130953"/>
              <a:ext cx="0" cy="224114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00" name="Line 18"/>
            <p:cNvSpPr>
              <a:spLocks noChangeShapeType="1"/>
            </p:cNvSpPr>
            <p:nvPr/>
          </p:nvSpPr>
          <p:spPr bwMode="auto">
            <a:xfrm>
              <a:off x="7391783" y="2430148"/>
              <a:ext cx="0" cy="227183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01" name="Line 19"/>
            <p:cNvSpPr>
              <a:spLocks noChangeShapeType="1"/>
            </p:cNvSpPr>
            <p:nvPr/>
          </p:nvSpPr>
          <p:spPr bwMode="auto">
            <a:xfrm>
              <a:off x="7880733" y="2430148"/>
              <a:ext cx="0" cy="118872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02" name="Line 20"/>
            <p:cNvSpPr>
              <a:spLocks noChangeShapeType="1"/>
            </p:cNvSpPr>
            <p:nvPr/>
          </p:nvSpPr>
          <p:spPr bwMode="auto">
            <a:xfrm>
              <a:off x="8371271" y="2430148"/>
              <a:ext cx="0" cy="118872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03" name="Line 21"/>
            <p:cNvSpPr>
              <a:spLocks noChangeShapeType="1"/>
            </p:cNvSpPr>
            <p:nvPr/>
          </p:nvSpPr>
          <p:spPr bwMode="auto">
            <a:xfrm>
              <a:off x="8858633" y="2430148"/>
              <a:ext cx="0" cy="118872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04" name="Line 22"/>
            <p:cNvSpPr>
              <a:spLocks noChangeShapeType="1"/>
            </p:cNvSpPr>
            <p:nvPr/>
          </p:nvSpPr>
          <p:spPr bwMode="auto">
            <a:xfrm>
              <a:off x="9349171" y="2430148"/>
              <a:ext cx="0" cy="118872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05" name="Line 23"/>
            <p:cNvSpPr>
              <a:spLocks noChangeShapeType="1"/>
            </p:cNvSpPr>
            <p:nvPr/>
          </p:nvSpPr>
          <p:spPr bwMode="auto">
            <a:xfrm>
              <a:off x="9838121" y="2430148"/>
              <a:ext cx="0" cy="118872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06" name="Line 24"/>
            <p:cNvSpPr>
              <a:spLocks noChangeShapeType="1"/>
            </p:cNvSpPr>
            <p:nvPr/>
          </p:nvSpPr>
          <p:spPr bwMode="auto">
            <a:xfrm>
              <a:off x="10327071" y="2430148"/>
              <a:ext cx="0" cy="227183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07" name="Rectangle 25"/>
            <p:cNvSpPr>
              <a:spLocks noChangeArrowheads="1"/>
            </p:cNvSpPr>
            <p:nvPr/>
          </p:nvSpPr>
          <p:spPr bwMode="auto">
            <a:xfrm>
              <a:off x="7345841" y="4445537"/>
              <a:ext cx="113814" cy="388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9" name="Rectangle 27"/>
            <p:cNvSpPr>
              <a:spLocks noChangeArrowheads="1"/>
            </p:cNvSpPr>
            <p:nvPr/>
          </p:nvSpPr>
          <p:spPr bwMode="auto">
            <a:xfrm>
              <a:off x="8320566" y="4445537"/>
              <a:ext cx="113814" cy="388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1" name="Rectangle 29"/>
            <p:cNvSpPr>
              <a:spLocks noChangeArrowheads="1"/>
            </p:cNvSpPr>
            <p:nvPr/>
          </p:nvSpPr>
          <p:spPr bwMode="auto">
            <a:xfrm>
              <a:off x="9306404" y="4445537"/>
              <a:ext cx="113814" cy="388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3" name="Rectangle 31"/>
            <p:cNvSpPr>
              <a:spLocks noChangeArrowheads="1"/>
            </p:cNvSpPr>
            <p:nvPr/>
          </p:nvSpPr>
          <p:spPr bwMode="auto">
            <a:xfrm>
              <a:off x="10281129" y="4445537"/>
              <a:ext cx="113814" cy="388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4" name="Rectangle 32"/>
            <p:cNvSpPr>
              <a:spLocks noChangeArrowheads="1"/>
            </p:cNvSpPr>
            <p:nvPr/>
          </p:nvSpPr>
          <p:spPr bwMode="auto">
            <a:xfrm>
              <a:off x="7507035" y="4746183"/>
              <a:ext cx="2781211" cy="388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Super-Gaussian exponent m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5" name="Line 33"/>
            <p:cNvSpPr>
              <a:spLocks noChangeShapeType="1"/>
            </p:cNvSpPr>
            <p:nvPr/>
          </p:nvSpPr>
          <p:spPr bwMode="auto">
            <a:xfrm flipV="1">
              <a:off x="7391783" y="2430148"/>
              <a:ext cx="0" cy="192492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16" name="Line 34"/>
            <p:cNvSpPr>
              <a:spLocks noChangeShapeType="1"/>
            </p:cNvSpPr>
            <p:nvPr/>
          </p:nvSpPr>
          <p:spPr bwMode="auto">
            <a:xfrm flipV="1">
              <a:off x="10327071" y="2430148"/>
              <a:ext cx="0" cy="192492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17" name="Line 35"/>
            <p:cNvSpPr>
              <a:spLocks noChangeShapeType="1"/>
            </p:cNvSpPr>
            <p:nvPr/>
          </p:nvSpPr>
          <p:spPr bwMode="auto">
            <a:xfrm>
              <a:off x="7391783" y="4355066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18" name="Line 36"/>
            <p:cNvSpPr>
              <a:spLocks noChangeShapeType="1"/>
            </p:cNvSpPr>
            <p:nvPr/>
          </p:nvSpPr>
          <p:spPr bwMode="auto">
            <a:xfrm>
              <a:off x="7391783" y="3391071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19" name="Line 37"/>
            <p:cNvSpPr>
              <a:spLocks noChangeShapeType="1"/>
            </p:cNvSpPr>
            <p:nvPr/>
          </p:nvSpPr>
          <p:spPr bwMode="auto">
            <a:xfrm>
              <a:off x="7391783" y="2430148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20" name="Line 38"/>
            <p:cNvSpPr>
              <a:spLocks noChangeShapeType="1"/>
            </p:cNvSpPr>
            <p:nvPr/>
          </p:nvSpPr>
          <p:spPr bwMode="auto">
            <a:xfrm flipH="1">
              <a:off x="10209596" y="4355066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21" name="Line 39"/>
            <p:cNvSpPr>
              <a:spLocks noChangeShapeType="1"/>
            </p:cNvSpPr>
            <p:nvPr/>
          </p:nvSpPr>
          <p:spPr bwMode="auto">
            <a:xfrm flipH="1">
              <a:off x="10209596" y="3391071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22" name="Line 40"/>
            <p:cNvSpPr>
              <a:spLocks noChangeShapeType="1"/>
            </p:cNvSpPr>
            <p:nvPr/>
          </p:nvSpPr>
          <p:spPr bwMode="auto">
            <a:xfrm flipH="1">
              <a:off x="10209596" y="2430148"/>
              <a:ext cx="117475" cy="0"/>
            </a:xfrm>
            <a:prstGeom prst="line">
              <a:avLst/>
            </a:prstGeom>
            <a:noFill/>
            <a:ln w="7938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23" name="Rectangle 41"/>
            <p:cNvSpPr>
              <a:spLocks noChangeArrowheads="1"/>
            </p:cNvSpPr>
            <p:nvPr/>
          </p:nvSpPr>
          <p:spPr bwMode="auto">
            <a:xfrm>
              <a:off x="7016083" y="4179666"/>
              <a:ext cx="285335" cy="388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0.8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4" name="Rectangle 42"/>
            <p:cNvSpPr>
              <a:spLocks noChangeArrowheads="1"/>
            </p:cNvSpPr>
            <p:nvPr/>
          </p:nvSpPr>
          <p:spPr bwMode="auto">
            <a:xfrm>
              <a:off x="7016083" y="3227952"/>
              <a:ext cx="285335" cy="388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0.9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5" name="Rectangle 43"/>
            <p:cNvSpPr>
              <a:spLocks noChangeArrowheads="1"/>
            </p:cNvSpPr>
            <p:nvPr/>
          </p:nvSpPr>
          <p:spPr bwMode="auto">
            <a:xfrm>
              <a:off x="7130383" y="2254748"/>
              <a:ext cx="113814" cy="388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6" name="Rectangle 44"/>
            <p:cNvSpPr>
              <a:spLocks noChangeArrowheads="1"/>
            </p:cNvSpPr>
            <p:nvPr/>
          </p:nvSpPr>
          <p:spPr bwMode="auto">
            <a:xfrm rot="16200000">
              <a:off x="5621417" y="3110005"/>
              <a:ext cx="2046417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Fraction of </a:t>
              </a:r>
              <a:r>
                <a:rPr kumimoji="0" lang="en-US" altLang="en-US" sz="1600" b="1" i="0" u="none" strike="noStrike" cap="none" normalizeH="0" baseline="0" dirty="0" err="1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Maxwellian</a:t>
              </a: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 gain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4" name="Rectangle 52"/>
            <p:cNvSpPr>
              <a:spLocks noChangeArrowheads="1"/>
            </p:cNvSpPr>
            <p:nvPr/>
          </p:nvSpPr>
          <p:spPr bwMode="auto">
            <a:xfrm rot="16200000">
              <a:off x="6795369" y="2647349"/>
              <a:ext cx="9110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 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7" name="Rectangle 65"/>
            <p:cNvSpPr>
              <a:spLocks noChangeArrowheads="1"/>
            </p:cNvSpPr>
            <p:nvPr/>
          </p:nvSpPr>
          <p:spPr bwMode="auto">
            <a:xfrm rot="16200000">
              <a:off x="6968406" y="2769079"/>
              <a:ext cx="9110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rgbClr val="262626"/>
                  </a:solidFill>
                  <a:effectLst/>
                  <a:latin typeface="Arial" pitchFamily="34" charset="0"/>
                  <a:cs typeface="Arial" pitchFamily="34" charset="0"/>
                </a:rPr>
                <a:t> </a:t>
              </a:r>
              <a:endParaRPr kumimoji="0" lang="en-US" altLang="en-US" sz="16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2" name="Freeform 70"/>
            <p:cNvSpPr>
              <a:spLocks/>
            </p:cNvSpPr>
            <p:nvPr/>
          </p:nvSpPr>
          <p:spPr bwMode="auto">
            <a:xfrm>
              <a:off x="7391783" y="2430148"/>
              <a:ext cx="2935287" cy="1562655"/>
            </a:xfrm>
            <a:custGeom>
              <a:avLst/>
              <a:gdLst>
                <a:gd name="T0" fmla="*/ 0 w 1849"/>
                <a:gd name="T1" fmla="*/ 0 h 509"/>
                <a:gd name="T2" fmla="*/ 154 w 1849"/>
                <a:gd name="T3" fmla="*/ 110 h 509"/>
                <a:gd name="T4" fmla="*/ 339 w 1849"/>
                <a:gd name="T5" fmla="*/ 204 h 509"/>
                <a:gd name="T6" fmla="*/ 617 w 1849"/>
                <a:gd name="T7" fmla="*/ 303 h 509"/>
                <a:gd name="T8" fmla="*/ 1079 w 1849"/>
                <a:gd name="T9" fmla="*/ 414 h 509"/>
                <a:gd name="T10" fmla="*/ 1849 w 1849"/>
                <a:gd name="T11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9" h="509">
                  <a:moveTo>
                    <a:pt x="0" y="0"/>
                  </a:moveTo>
                  <a:lnTo>
                    <a:pt x="154" y="110"/>
                  </a:lnTo>
                  <a:lnTo>
                    <a:pt x="339" y="204"/>
                  </a:lnTo>
                  <a:lnTo>
                    <a:pt x="617" y="303"/>
                  </a:lnTo>
                  <a:lnTo>
                    <a:pt x="1079" y="414"/>
                  </a:lnTo>
                  <a:lnTo>
                    <a:pt x="1849" y="509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78" name="Rectangle 96"/>
            <p:cNvSpPr>
              <a:spLocks noChangeArrowheads="1"/>
            </p:cNvSpPr>
            <p:nvPr/>
          </p:nvSpPr>
          <p:spPr bwMode="auto">
            <a:xfrm>
              <a:off x="9061191" y="2715662"/>
              <a:ext cx="1476230" cy="5579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79" name="Rectangle 97"/>
            <p:cNvSpPr>
              <a:spLocks noChangeArrowheads="1"/>
            </p:cNvSpPr>
            <p:nvPr/>
          </p:nvSpPr>
          <p:spPr bwMode="auto">
            <a:xfrm>
              <a:off x="9639683" y="2731937"/>
              <a:ext cx="856004" cy="388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Integrals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80" name="Line 98"/>
            <p:cNvSpPr>
              <a:spLocks noChangeShapeType="1"/>
            </p:cNvSpPr>
            <p:nvPr/>
          </p:nvSpPr>
          <p:spPr bwMode="auto">
            <a:xfrm>
              <a:off x="9134858" y="2869204"/>
              <a:ext cx="458787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83" name="Rectangle 101"/>
            <p:cNvSpPr>
              <a:spLocks noChangeArrowheads="1"/>
            </p:cNvSpPr>
            <p:nvPr/>
          </p:nvSpPr>
          <p:spPr bwMode="auto">
            <a:xfrm>
              <a:off x="9639683" y="2999508"/>
              <a:ext cx="591509" cy="388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2860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743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200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657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Peaks</a:t>
              </a:r>
              <a:endPara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87" name="Rectangle 105"/>
            <p:cNvSpPr>
              <a:spLocks noChangeArrowheads="1"/>
            </p:cNvSpPr>
            <p:nvPr/>
          </p:nvSpPr>
          <p:spPr bwMode="auto">
            <a:xfrm>
              <a:off x="9058123" y="2715661"/>
              <a:ext cx="1476230" cy="557941"/>
            </a:xfrm>
            <a:prstGeom prst="rect">
              <a:avLst/>
            </a:prstGeom>
            <a:noFill/>
            <a:ln w="7938" cap="flat">
              <a:solidFill>
                <a:srgbClr val="26262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56" name="Freeform 74"/>
            <p:cNvSpPr>
              <a:spLocks/>
            </p:cNvSpPr>
            <p:nvPr/>
          </p:nvSpPr>
          <p:spPr bwMode="auto">
            <a:xfrm>
              <a:off x="7585672" y="2718713"/>
              <a:ext cx="109728" cy="109729"/>
            </a:xfrm>
            <a:custGeom>
              <a:avLst/>
              <a:gdLst>
                <a:gd name="T0" fmla="*/ 58 w 58"/>
                <a:gd name="T1" fmla="*/ 27 h 55"/>
                <a:gd name="T2" fmla="*/ 53 w 58"/>
                <a:gd name="T3" fmla="*/ 11 h 55"/>
                <a:gd name="T4" fmla="*/ 38 w 58"/>
                <a:gd name="T5" fmla="*/ 0 h 55"/>
                <a:gd name="T6" fmla="*/ 21 w 58"/>
                <a:gd name="T7" fmla="*/ 0 h 55"/>
                <a:gd name="T8" fmla="*/ 6 w 58"/>
                <a:gd name="T9" fmla="*/ 11 h 55"/>
                <a:gd name="T10" fmla="*/ 0 w 58"/>
                <a:gd name="T11" fmla="*/ 27 h 55"/>
                <a:gd name="T12" fmla="*/ 6 w 58"/>
                <a:gd name="T13" fmla="*/ 45 h 55"/>
                <a:gd name="T14" fmla="*/ 21 w 58"/>
                <a:gd name="T15" fmla="*/ 55 h 55"/>
                <a:gd name="T16" fmla="*/ 38 w 58"/>
                <a:gd name="T17" fmla="*/ 55 h 55"/>
                <a:gd name="T18" fmla="*/ 53 w 58"/>
                <a:gd name="T19" fmla="*/ 45 h 55"/>
                <a:gd name="T20" fmla="*/ 58 w 58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5">
                  <a:moveTo>
                    <a:pt x="58" y="27"/>
                  </a:moveTo>
                  <a:lnTo>
                    <a:pt x="53" y="11"/>
                  </a:lnTo>
                  <a:lnTo>
                    <a:pt x="38" y="0"/>
                  </a:lnTo>
                  <a:lnTo>
                    <a:pt x="21" y="0"/>
                  </a:lnTo>
                  <a:lnTo>
                    <a:pt x="6" y="11"/>
                  </a:lnTo>
                  <a:lnTo>
                    <a:pt x="0" y="27"/>
                  </a:lnTo>
                  <a:lnTo>
                    <a:pt x="6" y="45"/>
                  </a:lnTo>
                  <a:lnTo>
                    <a:pt x="21" y="55"/>
                  </a:lnTo>
                  <a:lnTo>
                    <a:pt x="38" y="55"/>
                  </a:lnTo>
                  <a:lnTo>
                    <a:pt x="53" y="45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58" name="Freeform 76"/>
            <p:cNvSpPr>
              <a:spLocks/>
            </p:cNvSpPr>
            <p:nvPr/>
          </p:nvSpPr>
          <p:spPr bwMode="auto">
            <a:xfrm>
              <a:off x="7879146" y="3004228"/>
              <a:ext cx="109728" cy="109729"/>
            </a:xfrm>
            <a:custGeom>
              <a:avLst/>
              <a:gdLst>
                <a:gd name="T0" fmla="*/ 58 w 58"/>
                <a:gd name="T1" fmla="*/ 27 h 55"/>
                <a:gd name="T2" fmla="*/ 52 w 58"/>
                <a:gd name="T3" fmla="*/ 10 h 55"/>
                <a:gd name="T4" fmla="*/ 38 w 58"/>
                <a:gd name="T5" fmla="*/ 0 h 55"/>
                <a:gd name="T6" fmla="*/ 20 w 58"/>
                <a:gd name="T7" fmla="*/ 0 h 55"/>
                <a:gd name="T8" fmla="*/ 6 w 58"/>
                <a:gd name="T9" fmla="*/ 10 h 55"/>
                <a:gd name="T10" fmla="*/ 0 w 58"/>
                <a:gd name="T11" fmla="*/ 27 h 55"/>
                <a:gd name="T12" fmla="*/ 6 w 58"/>
                <a:gd name="T13" fmla="*/ 44 h 55"/>
                <a:gd name="T14" fmla="*/ 20 w 58"/>
                <a:gd name="T15" fmla="*/ 55 h 55"/>
                <a:gd name="T16" fmla="*/ 38 w 58"/>
                <a:gd name="T17" fmla="*/ 55 h 55"/>
                <a:gd name="T18" fmla="*/ 52 w 58"/>
                <a:gd name="T19" fmla="*/ 44 h 55"/>
                <a:gd name="T20" fmla="*/ 58 w 58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5">
                  <a:moveTo>
                    <a:pt x="58" y="27"/>
                  </a:moveTo>
                  <a:lnTo>
                    <a:pt x="52" y="1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6" y="10"/>
                  </a:lnTo>
                  <a:lnTo>
                    <a:pt x="0" y="27"/>
                  </a:lnTo>
                  <a:lnTo>
                    <a:pt x="6" y="44"/>
                  </a:lnTo>
                  <a:lnTo>
                    <a:pt x="20" y="55"/>
                  </a:lnTo>
                  <a:lnTo>
                    <a:pt x="38" y="55"/>
                  </a:lnTo>
                  <a:lnTo>
                    <a:pt x="52" y="4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60" name="Freeform 78"/>
            <p:cNvSpPr>
              <a:spLocks/>
            </p:cNvSpPr>
            <p:nvPr/>
          </p:nvSpPr>
          <p:spPr bwMode="auto">
            <a:xfrm>
              <a:off x="8326820" y="3308164"/>
              <a:ext cx="109728" cy="109729"/>
            </a:xfrm>
            <a:custGeom>
              <a:avLst/>
              <a:gdLst>
                <a:gd name="T0" fmla="*/ 57 w 57"/>
                <a:gd name="T1" fmla="*/ 27 h 55"/>
                <a:gd name="T2" fmla="*/ 52 w 57"/>
                <a:gd name="T3" fmla="*/ 10 h 55"/>
                <a:gd name="T4" fmla="*/ 38 w 57"/>
                <a:gd name="T5" fmla="*/ 0 h 55"/>
                <a:gd name="T6" fmla="*/ 20 w 57"/>
                <a:gd name="T7" fmla="*/ 0 h 55"/>
                <a:gd name="T8" fmla="*/ 6 w 57"/>
                <a:gd name="T9" fmla="*/ 10 h 55"/>
                <a:gd name="T10" fmla="*/ 0 w 57"/>
                <a:gd name="T11" fmla="*/ 27 h 55"/>
                <a:gd name="T12" fmla="*/ 6 w 57"/>
                <a:gd name="T13" fmla="*/ 44 h 55"/>
                <a:gd name="T14" fmla="*/ 20 w 57"/>
                <a:gd name="T15" fmla="*/ 55 h 55"/>
                <a:gd name="T16" fmla="*/ 38 w 57"/>
                <a:gd name="T17" fmla="*/ 55 h 55"/>
                <a:gd name="T18" fmla="*/ 52 w 57"/>
                <a:gd name="T19" fmla="*/ 44 h 55"/>
                <a:gd name="T20" fmla="*/ 57 w 57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55">
                  <a:moveTo>
                    <a:pt x="57" y="27"/>
                  </a:moveTo>
                  <a:lnTo>
                    <a:pt x="52" y="1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6" y="10"/>
                  </a:lnTo>
                  <a:lnTo>
                    <a:pt x="0" y="27"/>
                  </a:lnTo>
                  <a:lnTo>
                    <a:pt x="6" y="44"/>
                  </a:lnTo>
                  <a:lnTo>
                    <a:pt x="20" y="55"/>
                  </a:lnTo>
                  <a:lnTo>
                    <a:pt x="38" y="55"/>
                  </a:lnTo>
                  <a:lnTo>
                    <a:pt x="52" y="44"/>
                  </a:lnTo>
                  <a:lnTo>
                    <a:pt x="57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62" name="Freeform 80"/>
            <p:cNvSpPr>
              <a:spLocks/>
            </p:cNvSpPr>
            <p:nvPr/>
          </p:nvSpPr>
          <p:spPr bwMode="auto">
            <a:xfrm>
              <a:off x="9057177" y="3648938"/>
              <a:ext cx="109728" cy="109729"/>
            </a:xfrm>
            <a:custGeom>
              <a:avLst/>
              <a:gdLst>
                <a:gd name="T0" fmla="*/ 58 w 58"/>
                <a:gd name="T1" fmla="*/ 27 h 55"/>
                <a:gd name="T2" fmla="*/ 52 w 58"/>
                <a:gd name="T3" fmla="*/ 11 h 55"/>
                <a:gd name="T4" fmla="*/ 38 w 58"/>
                <a:gd name="T5" fmla="*/ 0 h 55"/>
                <a:gd name="T6" fmla="*/ 20 w 58"/>
                <a:gd name="T7" fmla="*/ 0 h 55"/>
                <a:gd name="T8" fmla="*/ 6 w 58"/>
                <a:gd name="T9" fmla="*/ 11 h 55"/>
                <a:gd name="T10" fmla="*/ 0 w 58"/>
                <a:gd name="T11" fmla="*/ 27 h 55"/>
                <a:gd name="T12" fmla="*/ 6 w 58"/>
                <a:gd name="T13" fmla="*/ 44 h 55"/>
                <a:gd name="T14" fmla="*/ 20 w 58"/>
                <a:gd name="T15" fmla="*/ 55 h 55"/>
                <a:gd name="T16" fmla="*/ 38 w 58"/>
                <a:gd name="T17" fmla="*/ 55 h 55"/>
                <a:gd name="T18" fmla="*/ 52 w 58"/>
                <a:gd name="T19" fmla="*/ 44 h 55"/>
                <a:gd name="T20" fmla="*/ 58 w 58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5">
                  <a:moveTo>
                    <a:pt x="58" y="27"/>
                  </a:moveTo>
                  <a:lnTo>
                    <a:pt x="52" y="11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6" y="11"/>
                  </a:lnTo>
                  <a:lnTo>
                    <a:pt x="0" y="27"/>
                  </a:lnTo>
                  <a:lnTo>
                    <a:pt x="6" y="44"/>
                  </a:lnTo>
                  <a:lnTo>
                    <a:pt x="20" y="55"/>
                  </a:lnTo>
                  <a:lnTo>
                    <a:pt x="38" y="55"/>
                  </a:lnTo>
                  <a:lnTo>
                    <a:pt x="52" y="4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64" name="Freeform 82"/>
            <p:cNvSpPr>
              <a:spLocks/>
            </p:cNvSpPr>
            <p:nvPr/>
          </p:nvSpPr>
          <p:spPr bwMode="auto">
            <a:xfrm>
              <a:off x="10272042" y="3934453"/>
              <a:ext cx="109728" cy="109729"/>
            </a:xfrm>
            <a:custGeom>
              <a:avLst/>
              <a:gdLst>
                <a:gd name="T0" fmla="*/ 57 w 57"/>
                <a:gd name="T1" fmla="*/ 27 h 55"/>
                <a:gd name="T2" fmla="*/ 52 w 57"/>
                <a:gd name="T3" fmla="*/ 10 h 55"/>
                <a:gd name="T4" fmla="*/ 38 w 57"/>
                <a:gd name="T5" fmla="*/ 0 h 55"/>
                <a:gd name="T6" fmla="*/ 20 w 57"/>
                <a:gd name="T7" fmla="*/ 0 h 55"/>
                <a:gd name="T8" fmla="*/ 6 w 57"/>
                <a:gd name="T9" fmla="*/ 10 h 55"/>
                <a:gd name="T10" fmla="*/ 0 w 57"/>
                <a:gd name="T11" fmla="*/ 27 h 55"/>
                <a:gd name="T12" fmla="*/ 6 w 57"/>
                <a:gd name="T13" fmla="*/ 44 h 55"/>
                <a:gd name="T14" fmla="*/ 20 w 57"/>
                <a:gd name="T15" fmla="*/ 55 h 55"/>
                <a:gd name="T16" fmla="*/ 38 w 57"/>
                <a:gd name="T17" fmla="*/ 55 h 55"/>
                <a:gd name="T18" fmla="*/ 52 w 57"/>
                <a:gd name="T19" fmla="*/ 44 h 55"/>
                <a:gd name="T20" fmla="*/ 57 w 57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55">
                  <a:moveTo>
                    <a:pt x="57" y="27"/>
                  </a:moveTo>
                  <a:lnTo>
                    <a:pt x="52" y="1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6" y="10"/>
                  </a:lnTo>
                  <a:lnTo>
                    <a:pt x="0" y="27"/>
                  </a:lnTo>
                  <a:lnTo>
                    <a:pt x="6" y="44"/>
                  </a:lnTo>
                  <a:lnTo>
                    <a:pt x="20" y="55"/>
                  </a:lnTo>
                  <a:lnTo>
                    <a:pt x="38" y="55"/>
                  </a:lnTo>
                  <a:lnTo>
                    <a:pt x="52" y="44"/>
                  </a:lnTo>
                  <a:lnTo>
                    <a:pt x="57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67" name="Freeform 85"/>
            <p:cNvSpPr>
              <a:spLocks/>
            </p:cNvSpPr>
            <p:nvPr/>
          </p:nvSpPr>
          <p:spPr bwMode="auto">
            <a:xfrm>
              <a:off x="7340982" y="2371797"/>
              <a:ext cx="109728" cy="109729"/>
            </a:xfrm>
            <a:custGeom>
              <a:avLst/>
              <a:gdLst>
                <a:gd name="T0" fmla="*/ 57 w 57"/>
                <a:gd name="T1" fmla="*/ 27 h 54"/>
                <a:gd name="T2" fmla="*/ 52 w 57"/>
                <a:gd name="T3" fmla="*/ 10 h 54"/>
                <a:gd name="T4" fmla="*/ 37 w 57"/>
                <a:gd name="T5" fmla="*/ 0 h 54"/>
                <a:gd name="T6" fmla="*/ 20 w 57"/>
                <a:gd name="T7" fmla="*/ 0 h 54"/>
                <a:gd name="T8" fmla="*/ 5 w 57"/>
                <a:gd name="T9" fmla="*/ 10 h 54"/>
                <a:gd name="T10" fmla="*/ 0 w 57"/>
                <a:gd name="T11" fmla="*/ 27 h 54"/>
                <a:gd name="T12" fmla="*/ 5 w 57"/>
                <a:gd name="T13" fmla="*/ 44 h 54"/>
                <a:gd name="T14" fmla="*/ 20 w 57"/>
                <a:gd name="T15" fmla="*/ 54 h 54"/>
                <a:gd name="T16" fmla="*/ 37 w 57"/>
                <a:gd name="T17" fmla="*/ 54 h 54"/>
                <a:gd name="T18" fmla="*/ 52 w 57"/>
                <a:gd name="T19" fmla="*/ 44 h 54"/>
                <a:gd name="T20" fmla="*/ 57 w 57"/>
                <a:gd name="T21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54">
                  <a:moveTo>
                    <a:pt x="57" y="27"/>
                  </a:moveTo>
                  <a:lnTo>
                    <a:pt x="52" y="10"/>
                  </a:lnTo>
                  <a:lnTo>
                    <a:pt x="37" y="0"/>
                  </a:lnTo>
                  <a:lnTo>
                    <a:pt x="20" y="0"/>
                  </a:lnTo>
                  <a:lnTo>
                    <a:pt x="5" y="10"/>
                  </a:lnTo>
                  <a:lnTo>
                    <a:pt x="0" y="27"/>
                  </a:lnTo>
                  <a:lnTo>
                    <a:pt x="5" y="44"/>
                  </a:lnTo>
                  <a:lnTo>
                    <a:pt x="20" y="54"/>
                  </a:lnTo>
                  <a:lnTo>
                    <a:pt x="37" y="54"/>
                  </a:lnTo>
                  <a:lnTo>
                    <a:pt x="52" y="44"/>
                  </a:lnTo>
                  <a:lnTo>
                    <a:pt x="57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69" name="Freeform 87"/>
            <p:cNvSpPr>
              <a:spLocks/>
            </p:cNvSpPr>
            <p:nvPr/>
          </p:nvSpPr>
          <p:spPr bwMode="auto">
            <a:xfrm>
              <a:off x="7582603" y="3016520"/>
              <a:ext cx="109728" cy="109729"/>
            </a:xfrm>
            <a:custGeom>
              <a:avLst/>
              <a:gdLst>
                <a:gd name="T0" fmla="*/ 58 w 58"/>
                <a:gd name="T1" fmla="*/ 27 h 55"/>
                <a:gd name="T2" fmla="*/ 53 w 58"/>
                <a:gd name="T3" fmla="*/ 11 h 55"/>
                <a:gd name="T4" fmla="*/ 38 w 58"/>
                <a:gd name="T5" fmla="*/ 0 h 55"/>
                <a:gd name="T6" fmla="*/ 21 w 58"/>
                <a:gd name="T7" fmla="*/ 0 h 55"/>
                <a:gd name="T8" fmla="*/ 6 w 58"/>
                <a:gd name="T9" fmla="*/ 11 h 55"/>
                <a:gd name="T10" fmla="*/ 0 w 58"/>
                <a:gd name="T11" fmla="*/ 27 h 55"/>
                <a:gd name="T12" fmla="*/ 6 w 58"/>
                <a:gd name="T13" fmla="*/ 45 h 55"/>
                <a:gd name="T14" fmla="*/ 21 w 58"/>
                <a:gd name="T15" fmla="*/ 55 h 55"/>
                <a:gd name="T16" fmla="*/ 38 w 58"/>
                <a:gd name="T17" fmla="*/ 55 h 55"/>
                <a:gd name="T18" fmla="*/ 53 w 58"/>
                <a:gd name="T19" fmla="*/ 45 h 55"/>
                <a:gd name="T20" fmla="*/ 58 w 58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5">
                  <a:moveTo>
                    <a:pt x="58" y="27"/>
                  </a:moveTo>
                  <a:lnTo>
                    <a:pt x="53" y="11"/>
                  </a:lnTo>
                  <a:lnTo>
                    <a:pt x="38" y="0"/>
                  </a:lnTo>
                  <a:lnTo>
                    <a:pt x="21" y="0"/>
                  </a:lnTo>
                  <a:lnTo>
                    <a:pt x="6" y="11"/>
                  </a:lnTo>
                  <a:lnTo>
                    <a:pt x="0" y="27"/>
                  </a:lnTo>
                  <a:lnTo>
                    <a:pt x="6" y="45"/>
                  </a:lnTo>
                  <a:lnTo>
                    <a:pt x="21" y="55"/>
                  </a:lnTo>
                  <a:lnTo>
                    <a:pt x="38" y="55"/>
                  </a:lnTo>
                  <a:lnTo>
                    <a:pt x="53" y="45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71" name="Freeform 89"/>
            <p:cNvSpPr>
              <a:spLocks/>
            </p:cNvSpPr>
            <p:nvPr/>
          </p:nvSpPr>
          <p:spPr bwMode="auto">
            <a:xfrm>
              <a:off x="7869941" y="3437109"/>
              <a:ext cx="109728" cy="109729"/>
            </a:xfrm>
            <a:custGeom>
              <a:avLst/>
              <a:gdLst>
                <a:gd name="T0" fmla="*/ 58 w 58"/>
                <a:gd name="T1" fmla="*/ 27 h 55"/>
                <a:gd name="T2" fmla="*/ 52 w 58"/>
                <a:gd name="T3" fmla="*/ 11 h 55"/>
                <a:gd name="T4" fmla="*/ 38 w 58"/>
                <a:gd name="T5" fmla="*/ 0 h 55"/>
                <a:gd name="T6" fmla="*/ 20 w 58"/>
                <a:gd name="T7" fmla="*/ 0 h 55"/>
                <a:gd name="T8" fmla="*/ 6 w 58"/>
                <a:gd name="T9" fmla="*/ 11 h 55"/>
                <a:gd name="T10" fmla="*/ 0 w 58"/>
                <a:gd name="T11" fmla="*/ 27 h 55"/>
                <a:gd name="T12" fmla="*/ 6 w 58"/>
                <a:gd name="T13" fmla="*/ 45 h 55"/>
                <a:gd name="T14" fmla="*/ 20 w 58"/>
                <a:gd name="T15" fmla="*/ 55 h 55"/>
                <a:gd name="T16" fmla="*/ 38 w 58"/>
                <a:gd name="T17" fmla="*/ 55 h 55"/>
                <a:gd name="T18" fmla="*/ 52 w 58"/>
                <a:gd name="T19" fmla="*/ 45 h 55"/>
                <a:gd name="T20" fmla="*/ 58 w 58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5">
                  <a:moveTo>
                    <a:pt x="58" y="27"/>
                  </a:moveTo>
                  <a:lnTo>
                    <a:pt x="52" y="11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6" y="11"/>
                  </a:lnTo>
                  <a:lnTo>
                    <a:pt x="0" y="27"/>
                  </a:lnTo>
                  <a:lnTo>
                    <a:pt x="6" y="45"/>
                  </a:lnTo>
                  <a:lnTo>
                    <a:pt x="20" y="55"/>
                  </a:lnTo>
                  <a:lnTo>
                    <a:pt x="38" y="55"/>
                  </a:lnTo>
                  <a:lnTo>
                    <a:pt x="52" y="45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73" name="Freeform 91"/>
            <p:cNvSpPr>
              <a:spLocks/>
            </p:cNvSpPr>
            <p:nvPr/>
          </p:nvSpPr>
          <p:spPr bwMode="auto">
            <a:xfrm>
              <a:off x="8317616" y="3747191"/>
              <a:ext cx="109728" cy="109729"/>
            </a:xfrm>
            <a:custGeom>
              <a:avLst/>
              <a:gdLst>
                <a:gd name="T0" fmla="*/ 57 w 57"/>
                <a:gd name="T1" fmla="*/ 27 h 55"/>
                <a:gd name="T2" fmla="*/ 52 w 57"/>
                <a:gd name="T3" fmla="*/ 11 h 55"/>
                <a:gd name="T4" fmla="*/ 38 w 57"/>
                <a:gd name="T5" fmla="*/ 0 h 55"/>
                <a:gd name="T6" fmla="*/ 20 w 57"/>
                <a:gd name="T7" fmla="*/ 0 h 55"/>
                <a:gd name="T8" fmla="*/ 6 w 57"/>
                <a:gd name="T9" fmla="*/ 11 h 55"/>
                <a:gd name="T10" fmla="*/ 0 w 57"/>
                <a:gd name="T11" fmla="*/ 27 h 55"/>
                <a:gd name="T12" fmla="*/ 6 w 57"/>
                <a:gd name="T13" fmla="*/ 45 h 55"/>
                <a:gd name="T14" fmla="*/ 20 w 57"/>
                <a:gd name="T15" fmla="*/ 55 h 55"/>
                <a:gd name="T16" fmla="*/ 38 w 57"/>
                <a:gd name="T17" fmla="*/ 55 h 55"/>
                <a:gd name="T18" fmla="*/ 52 w 57"/>
                <a:gd name="T19" fmla="*/ 45 h 55"/>
                <a:gd name="T20" fmla="*/ 57 w 57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55">
                  <a:moveTo>
                    <a:pt x="57" y="27"/>
                  </a:moveTo>
                  <a:lnTo>
                    <a:pt x="52" y="11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6" y="11"/>
                  </a:lnTo>
                  <a:lnTo>
                    <a:pt x="0" y="27"/>
                  </a:lnTo>
                  <a:lnTo>
                    <a:pt x="6" y="45"/>
                  </a:lnTo>
                  <a:lnTo>
                    <a:pt x="20" y="55"/>
                  </a:lnTo>
                  <a:lnTo>
                    <a:pt x="38" y="55"/>
                  </a:lnTo>
                  <a:lnTo>
                    <a:pt x="52" y="45"/>
                  </a:lnTo>
                  <a:lnTo>
                    <a:pt x="57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75" name="Freeform 93"/>
            <p:cNvSpPr>
              <a:spLocks/>
            </p:cNvSpPr>
            <p:nvPr/>
          </p:nvSpPr>
          <p:spPr bwMode="auto">
            <a:xfrm>
              <a:off x="9051041" y="3946745"/>
              <a:ext cx="109728" cy="109729"/>
            </a:xfrm>
            <a:custGeom>
              <a:avLst/>
              <a:gdLst>
                <a:gd name="T0" fmla="*/ 58 w 58"/>
                <a:gd name="T1" fmla="*/ 27 h 55"/>
                <a:gd name="T2" fmla="*/ 52 w 58"/>
                <a:gd name="T3" fmla="*/ 11 h 55"/>
                <a:gd name="T4" fmla="*/ 38 w 58"/>
                <a:gd name="T5" fmla="*/ 0 h 55"/>
                <a:gd name="T6" fmla="*/ 20 w 58"/>
                <a:gd name="T7" fmla="*/ 0 h 55"/>
                <a:gd name="T8" fmla="*/ 6 w 58"/>
                <a:gd name="T9" fmla="*/ 11 h 55"/>
                <a:gd name="T10" fmla="*/ 0 w 58"/>
                <a:gd name="T11" fmla="*/ 27 h 55"/>
                <a:gd name="T12" fmla="*/ 6 w 58"/>
                <a:gd name="T13" fmla="*/ 44 h 55"/>
                <a:gd name="T14" fmla="*/ 20 w 58"/>
                <a:gd name="T15" fmla="*/ 55 h 55"/>
                <a:gd name="T16" fmla="*/ 38 w 58"/>
                <a:gd name="T17" fmla="*/ 55 h 55"/>
                <a:gd name="T18" fmla="*/ 52 w 58"/>
                <a:gd name="T19" fmla="*/ 44 h 55"/>
                <a:gd name="T20" fmla="*/ 58 w 58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5">
                  <a:moveTo>
                    <a:pt x="58" y="27"/>
                  </a:moveTo>
                  <a:lnTo>
                    <a:pt x="52" y="11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6" y="11"/>
                  </a:lnTo>
                  <a:lnTo>
                    <a:pt x="0" y="27"/>
                  </a:lnTo>
                  <a:lnTo>
                    <a:pt x="6" y="44"/>
                  </a:lnTo>
                  <a:lnTo>
                    <a:pt x="20" y="55"/>
                  </a:lnTo>
                  <a:lnTo>
                    <a:pt x="38" y="55"/>
                  </a:lnTo>
                  <a:lnTo>
                    <a:pt x="52" y="4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77" name="Freeform 95"/>
            <p:cNvSpPr>
              <a:spLocks/>
            </p:cNvSpPr>
            <p:nvPr/>
          </p:nvSpPr>
          <p:spPr bwMode="auto">
            <a:xfrm>
              <a:off x="10272042" y="4035768"/>
              <a:ext cx="109728" cy="109729"/>
            </a:xfrm>
            <a:custGeom>
              <a:avLst/>
              <a:gdLst>
                <a:gd name="T0" fmla="*/ 57 w 57"/>
                <a:gd name="T1" fmla="*/ 27 h 55"/>
                <a:gd name="T2" fmla="*/ 52 w 57"/>
                <a:gd name="T3" fmla="*/ 11 h 55"/>
                <a:gd name="T4" fmla="*/ 38 w 57"/>
                <a:gd name="T5" fmla="*/ 0 h 55"/>
                <a:gd name="T6" fmla="*/ 20 w 57"/>
                <a:gd name="T7" fmla="*/ 0 h 55"/>
                <a:gd name="T8" fmla="*/ 6 w 57"/>
                <a:gd name="T9" fmla="*/ 11 h 55"/>
                <a:gd name="T10" fmla="*/ 0 w 57"/>
                <a:gd name="T11" fmla="*/ 27 h 55"/>
                <a:gd name="T12" fmla="*/ 6 w 57"/>
                <a:gd name="T13" fmla="*/ 44 h 55"/>
                <a:gd name="T14" fmla="*/ 20 w 57"/>
                <a:gd name="T15" fmla="*/ 55 h 55"/>
                <a:gd name="T16" fmla="*/ 38 w 57"/>
                <a:gd name="T17" fmla="*/ 55 h 55"/>
                <a:gd name="T18" fmla="*/ 52 w 57"/>
                <a:gd name="T19" fmla="*/ 44 h 55"/>
                <a:gd name="T20" fmla="*/ 57 w 57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55">
                  <a:moveTo>
                    <a:pt x="57" y="27"/>
                  </a:moveTo>
                  <a:lnTo>
                    <a:pt x="52" y="11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6" y="11"/>
                  </a:lnTo>
                  <a:lnTo>
                    <a:pt x="0" y="27"/>
                  </a:lnTo>
                  <a:lnTo>
                    <a:pt x="6" y="44"/>
                  </a:lnTo>
                  <a:lnTo>
                    <a:pt x="20" y="55"/>
                  </a:lnTo>
                  <a:lnTo>
                    <a:pt x="38" y="55"/>
                  </a:lnTo>
                  <a:lnTo>
                    <a:pt x="52" y="44"/>
                  </a:lnTo>
                  <a:lnTo>
                    <a:pt x="57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82" name="Freeform 100"/>
            <p:cNvSpPr>
              <a:spLocks/>
            </p:cNvSpPr>
            <p:nvPr/>
          </p:nvSpPr>
          <p:spPr bwMode="auto">
            <a:xfrm>
              <a:off x="9311498" y="2807790"/>
              <a:ext cx="109728" cy="109729"/>
            </a:xfrm>
            <a:custGeom>
              <a:avLst/>
              <a:gdLst>
                <a:gd name="T0" fmla="*/ 58 w 58"/>
                <a:gd name="T1" fmla="*/ 27 h 54"/>
                <a:gd name="T2" fmla="*/ 52 w 58"/>
                <a:gd name="T3" fmla="*/ 10 h 54"/>
                <a:gd name="T4" fmla="*/ 38 w 58"/>
                <a:gd name="T5" fmla="*/ 0 h 54"/>
                <a:gd name="T6" fmla="*/ 20 w 58"/>
                <a:gd name="T7" fmla="*/ 0 h 54"/>
                <a:gd name="T8" fmla="*/ 6 w 58"/>
                <a:gd name="T9" fmla="*/ 10 h 54"/>
                <a:gd name="T10" fmla="*/ 0 w 58"/>
                <a:gd name="T11" fmla="*/ 27 h 54"/>
                <a:gd name="T12" fmla="*/ 6 w 58"/>
                <a:gd name="T13" fmla="*/ 44 h 54"/>
                <a:gd name="T14" fmla="*/ 20 w 58"/>
                <a:gd name="T15" fmla="*/ 54 h 54"/>
                <a:gd name="T16" fmla="*/ 38 w 58"/>
                <a:gd name="T17" fmla="*/ 54 h 54"/>
                <a:gd name="T18" fmla="*/ 52 w 58"/>
                <a:gd name="T19" fmla="*/ 44 h 54"/>
                <a:gd name="T20" fmla="*/ 58 w 58"/>
                <a:gd name="T21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4">
                  <a:moveTo>
                    <a:pt x="58" y="27"/>
                  </a:moveTo>
                  <a:lnTo>
                    <a:pt x="52" y="1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6" y="10"/>
                  </a:lnTo>
                  <a:lnTo>
                    <a:pt x="0" y="27"/>
                  </a:lnTo>
                  <a:lnTo>
                    <a:pt x="6" y="44"/>
                  </a:lnTo>
                  <a:lnTo>
                    <a:pt x="20" y="54"/>
                  </a:lnTo>
                  <a:lnTo>
                    <a:pt x="38" y="54"/>
                  </a:lnTo>
                  <a:lnTo>
                    <a:pt x="52" y="4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183" name="Line 98"/>
            <p:cNvSpPr>
              <a:spLocks noChangeShapeType="1"/>
            </p:cNvSpPr>
            <p:nvPr/>
          </p:nvSpPr>
          <p:spPr bwMode="auto">
            <a:xfrm>
              <a:off x="9144062" y="3119805"/>
              <a:ext cx="458787" cy="0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  <p:sp>
          <p:nvSpPr>
            <p:cNvPr id="7286" name="Freeform 104"/>
            <p:cNvSpPr>
              <a:spLocks/>
            </p:cNvSpPr>
            <p:nvPr/>
          </p:nvSpPr>
          <p:spPr bwMode="auto">
            <a:xfrm>
              <a:off x="9314566" y="3068791"/>
              <a:ext cx="109728" cy="109729"/>
            </a:xfrm>
            <a:custGeom>
              <a:avLst/>
              <a:gdLst>
                <a:gd name="T0" fmla="*/ 58 w 58"/>
                <a:gd name="T1" fmla="*/ 27 h 55"/>
                <a:gd name="T2" fmla="*/ 52 w 58"/>
                <a:gd name="T3" fmla="*/ 10 h 55"/>
                <a:gd name="T4" fmla="*/ 38 w 58"/>
                <a:gd name="T5" fmla="*/ 0 h 55"/>
                <a:gd name="T6" fmla="*/ 20 w 58"/>
                <a:gd name="T7" fmla="*/ 0 h 55"/>
                <a:gd name="T8" fmla="*/ 6 w 58"/>
                <a:gd name="T9" fmla="*/ 10 h 55"/>
                <a:gd name="T10" fmla="*/ 0 w 58"/>
                <a:gd name="T11" fmla="*/ 27 h 55"/>
                <a:gd name="T12" fmla="*/ 6 w 58"/>
                <a:gd name="T13" fmla="*/ 44 h 55"/>
                <a:gd name="T14" fmla="*/ 20 w 58"/>
                <a:gd name="T15" fmla="*/ 55 h 55"/>
                <a:gd name="T16" fmla="*/ 38 w 58"/>
                <a:gd name="T17" fmla="*/ 55 h 55"/>
                <a:gd name="T18" fmla="*/ 52 w 58"/>
                <a:gd name="T19" fmla="*/ 44 h 55"/>
                <a:gd name="T20" fmla="*/ 58 w 58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5">
                  <a:moveTo>
                    <a:pt x="58" y="27"/>
                  </a:moveTo>
                  <a:lnTo>
                    <a:pt x="52" y="1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6" y="10"/>
                  </a:lnTo>
                  <a:lnTo>
                    <a:pt x="0" y="27"/>
                  </a:lnTo>
                  <a:lnTo>
                    <a:pt x="6" y="44"/>
                  </a:lnTo>
                  <a:lnTo>
                    <a:pt x="20" y="55"/>
                  </a:lnTo>
                  <a:lnTo>
                    <a:pt x="38" y="55"/>
                  </a:lnTo>
                  <a:lnTo>
                    <a:pt x="52" y="4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b="1"/>
            </a:p>
          </p:txBody>
        </p:sp>
      </p:grpSp>
    </p:spTree>
    <p:extLst>
      <p:ext uri="{BB962C8B-B14F-4D97-AF65-F5344CB8AC3E}">
        <p14:creationId xmlns:p14="http://schemas.microsoft.com/office/powerpoint/2010/main" val="1469467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calculation </a:t>
            </a:r>
            <a:r>
              <a:rPr lang="en-US" dirty="0"/>
              <a:t>for </a:t>
            </a:r>
            <a:r>
              <a:rPr lang="en-US" dirty="0" smtClean="0"/>
              <a:t>typical </a:t>
            </a:r>
            <a:r>
              <a:rPr lang="en-US" dirty="0"/>
              <a:t>NIF </a:t>
            </a:r>
            <a:r>
              <a:rPr lang="en-US" dirty="0" smtClean="0"/>
              <a:t>conditions suggests that non-</a:t>
            </a:r>
            <a:r>
              <a:rPr lang="en-US" dirty="0" err="1" smtClean="0"/>
              <a:t>Maxwellian</a:t>
            </a:r>
            <a:r>
              <a:rPr lang="en-US" dirty="0" smtClean="0"/>
              <a:t> EDF’s lowers </a:t>
            </a:r>
            <a:r>
              <a:rPr lang="en-US" dirty="0"/>
              <a:t>CBET gain by 10s of % over relevant tuning range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1418080" y="5464366"/>
            <a:ext cx="9389470" cy="605928"/>
          </a:xfrm>
        </p:spPr>
        <p:txBody>
          <a:bodyPr/>
          <a:lstStyle/>
          <a:p>
            <a:r>
              <a:rPr lang="en-US" dirty="0" smtClean="0"/>
              <a:t>Implementing the non-</a:t>
            </a:r>
            <a:r>
              <a:rPr lang="en-US" dirty="0" err="1" smtClean="0"/>
              <a:t>Maxwellian</a:t>
            </a:r>
            <a:r>
              <a:rPr lang="en-US" dirty="0" smtClean="0"/>
              <a:t> model will improve prediction of CBET’s space- and time-dependence in ID-ICF, and it will reduce (and may eliminate) the need for a saturation clamp  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</a:t>
            </a:r>
            <a:r>
              <a:rPr lang="en-US" dirty="0">
                <a:cs typeface="Arial"/>
              </a:rPr>
              <a:t>D. Turnbull </a:t>
            </a:r>
            <a:r>
              <a:rPr lang="en-US" i="1" dirty="0">
                <a:cs typeface="Arial"/>
              </a:rPr>
              <a:t>et al</a:t>
            </a:r>
            <a:r>
              <a:rPr lang="en-US" dirty="0">
                <a:cs typeface="Arial"/>
              </a:rPr>
              <a:t>, submitted to Nat. Phys. (2019).</a:t>
            </a:r>
          </a:p>
        </p:txBody>
      </p:sp>
      <p:sp>
        <p:nvSpPr>
          <p:cNvPr id="8" name="Rectangle 7"/>
          <p:cNvSpPr/>
          <p:nvPr/>
        </p:nvSpPr>
        <p:spPr>
          <a:xfrm>
            <a:off x="3994997" y="1905805"/>
            <a:ext cx="2119745" cy="2847415"/>
          </a:xfrm>
          <a:prstGeom prst="rect">
            <a:avLst/>
          </a:prstGeom>
          <a:solidFill>
            <a:srgbClr val="FF0000">
              <a:alpha val="7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/>
          </a:p>
        </p:txBody>
      </p:sp>
      <p:cxnSp>
        <p:nvCxnSpPr>
          <p:cNvPr id="10" name="Straight Connector 9"/>
          <p:cNvCxnSpPr/>
          <p:nvPr/>
        </p:nvCxnSpPr>
        <p:spPr>
          <a:xfrm>
            <a:off x="3982523" y="3793026"/>
            <a:ext cx="2112264" cy="0"/>
          </a:xfrm>
          <a:prstGeom prst="line">
            <a:avLst/>
          </a:prstGeom>
          <a:ln w="19050">
            <a:solidFill>
              <a:srgbClr val="FF0000"/>
            </a:solidFill>
            <a:prstDash val="dash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5249192" y="4083274"/>
            <a:ext cx="19118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solidFill>
                  <a:srgbClr val="FF0000"/>
                </a:solidFill>
              </a:rPr>
              <a:t>72.3% avg. over NIF tuning range</a:t>
            </a:r>
          </a:p>
        </p:txBody>
      </p:sp>
      <p:sp>
        <p:nvSpPr>
          <p:cNvPr id="18" name="Line 8"/>
          <p:cNvSpPr>
            <a:spLocks noChangeShapeType="1"/>
          </p:cNvSpPr>
          <p:nvPr/>
        </p:nvSpPr>
        <p:spPr bwMode="auto">
          <a:xfrm>
            <a:off x="3988013" y="4762109"/>
            <a:ext cx="4259263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>
            <a:off x="3988013" y="1886944"/>
            <a:ext cx="4259263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0" name="Line 10"/>
          <p:cNvSpPr>
            <a:spLocks noChangeShapeType="1"/>
          </p:cNvSpPr>
          <p:nvPr/>
        </p:nvSpPr>
        <p:spPr bwMode="auto">
          <a:xfrm flipV="1">
            <a:off x="3988013" y="4592247"/>
            <a:ext cx="0" cy="169863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1" name="Line 11"/>
          <p:cNvSpPr>
            <a:spLocks noChangeShapeType="1"/>
          </p:cNvSpPr>
          <p:nvPr/>
        </p:nvSpPr>
        <p:spPr bwMode="auto">
          <a:xfrm flipV="1">
            <a:off x="5053225" y="4592247"/>
            <a:ext cx="0" cy="169863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2" name="Line 12"/>
          <p:cNvSpPr>
            <a:spLocks noChangeShapeType="1"/>
          </p:cNvSpPr>
          <p:nvPr/>
        </p:nvSpPr>
        <p:spPr bwMode="auto">
          <a:xfrm flipV="1">
            <a:off x="6118438" y="4592247"/>
            <a:ext cx="0" cy="169863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3" name="Line 13"/>
          <p:cNvSpPr>
            <a:spLocks noChangeShapeType="1"/>
          </p:cNvSpPr>
          <p:nvPr/>
        </p:nvSpPr>
        <p:spPr bwMode="auto">
          <a:xfrm flipV="1">
            <a:off x="7183650" y="4592247"/>
            <a:ext cx="0" cy="169863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4" name="Line 14"/>
          <p:cNvSpPr>
            <a:spLocks noChangeShapeType="1"/>
          </p:cNvSpPr>
          <p:nvPr/>
        </p:nvSpPr>
        <p:spPr bwMode="auto">
          <a:xfrm flipV="1">
            <a:off x="8247275" y="4581973"/>
            <a:ext cx="0" cy="169863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5" name="Line 15"/>
          <p:cNvSpPr>
            <a:spLocks noChangeShapeType="1"/>
          </p:cNvSpPr>
          <p:nvPr/>
        </p:nvSpPr>
        <p:spPr bwMode="auto">
          <a:xfrm>
            <a:off x="3988013" y="1886944"/>
            <a:ext cx="0" cy="169863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6" name="Line 16"/>
          <p:cNvSpPr>
            <a:spLocks noChangeShapeType="1"/>
          </p:cNvSpPr>
          <p:nvPr/>
        </p:nvSpPr>
        <p:spPr bwMode="auto">
          <a:xfrm>
            <a:off x="5053225" y="1886944"/>
            <a:ext cx="0" cy="169863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7" name="Line 17"/>
          <p:cNvSpPr>
            <a:spLocks noChangeShapeType="1"/>
          </p:cNvSpPr>
          <p:nvPr/>
        </p:nvSpPr>
        <p:spPr bwMode="auto">
          <a:xfrm>
            <a:off x="6118438" y="1886944"/>
            <a:ext cx="0" cy="169863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8" name="Line 18"/>
          <p:cNvSpPr>
            <a:spLocks noChangeShapeType="1"/>
          </p:cNvSpPr>
          <p:nvPr/>
        </p:nvSpPr>
        <p:spPr bwMode="auto">
          <a:xfrm>
            <a:off x="7183650" y="1886944"/>
            <a:ext cx="0" cy="169863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29" name="Line 19"/>
          <p:cNvSpPr>
            <a:spLocks noChangeShapeType="1"/>
          </p:cNvSpPr>
          <p:nvPr/>
        </p:nvSpPr>
        <p:spPr bwMode="auto">
          <a:xfrm>
            <a:off x="8247275" y="1886944"/>
            <a:ext cx="0" cy="169863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30" name="Rectangle 20"/>
          <p:cNvSpPr>
            <a:spLocks noChangeArrowheads="1"/>
          </p:cNvSpPr>
          <p:nvPr/>
        </p:nvSpPr>
        <p:spPr bwMode="auto">
          <a:xfrm>
            <a:off x="3938800" y="4831959"/>
            <a:ext cx="113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1" name="Rectangle 21"/>
          <p:cNvSpPr>
            <a:spLocks noChangeArrowheads="1"/>
          </p:cNvSpPr>
          <p:nvPr/>
        </p:nvSpPr>
        <p:spPr bwMode="auto">
          <a:xfrm>
            <a:off x="5008775" y="4831959"/>
            <a:ext cx="113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5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" name="Rectangle 22"/>
          <p:cNvSpPr>
            <a:spLocks noChangeArrowheads="1"/>
          </p:cNvSpPr>
          <p:nvPr/>
        </p:nvSpPr>
        <p:spPr bwMode="auto">
          <a:xfrm>
            <a:off x="6029538" y="4831959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10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" name="Rectangle 23"/>
          <p:cNvSpPr>
            <a:spLocks noChangeArrowheads="1"/>
          </p:cNvSpPr>
          <p:nvPr/>
        </p:nvSpPr>
        <p:spPr bwMode="auto">
          <a:xfrm>
            <a:off x="7099513" y="4831959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15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4" name="Rectangle 24"/>
          <p:cNvSpPr>
            <a:spLocks noChangeArrowheads="1"/>
          </p:cNvSpPr>
          <p:nvPr/>
        </p:nvSpPr>
        <p:spPr bwMode="auto">
          <a:xfrm>
            <a:off x="8159963" y="4831959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20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9" name="Rectangle 29"/>
          <p:cNvSpPr>
            <a:spLocks noChangeArrowheads="1"/>
          </p:cNvSpPr>
          <p:nvPr/>
        </p:nvSpPr>
        <p:spPr bwMode="auto">
          <a:xfrm>
            <a:off x="5600913" y="5066909"/>
            <a:ext cx="118942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l-GR" altLang="en-US" sz="16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Δλ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 at 1</a:t>
            </a:r>
            <a:r>
              <a:rPr kumimoji="0" lang="el-GR" altLang="en-US" sz="16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ω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 (Å)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40" name="Line 30"/>
          <p:cNvSpPr>
            <a:spLocks noChangeShapeType="1"/>
          </p:cNvSpPr>
          <p:nvPr/>
        </p:nvSpPr>
        <p:spPr bwMode="auto">
          <a:xfrm flipV="1">
            <a:off x="3988013" y="1886944"/>
            <a:ext cx="0" cy="283464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41" name="Line 31"/>
          <p:cNvSpPr>
            <a:spLocks noChangeShapeType="1"/>
          </p:cNvSpPr>
          <p:nvPr/>
        </p:nvSpPr>
        <p:spPr bwMode="auto">
          <a:xfrm flipV="1">
            <a:off x="8247275" y="1886944"/>
            <a:ext cx="0" cy="283464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42" name="Line 32"/>
          <p:cNvSpPr>
            <a:spLocks noChangeShapeType="1"/>
          </p:cNvSpPr>
          <p:nvPr/>
        </p:nvSpPr>
        <p:spPr bwMode="auto">
          <a:xfrm>
            <a:off x="3988013" y="4762109"/>
            <a:ext cx="17145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43" name="Line 33"/>
          <p:cNvSpPr>
            <a:spLocks noChangeShapeType="1"/>
          </p:cNvSpPr>
          <p:nvPr/>
        </p:nvSpPr>
        <p:spPr bwMode="auto">
          <a:xfrm>
            <a:off x="3988013" y="4763494"/>
            <a:ext cx="17145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44" name="Line 34"/>
          <p:cNvSpPr>
            <a:spLocks noChangeShapeType="1"/>
          </p:cNvSpPr>
          <p:nvPr/>
        </p:nvSpPr>
        <p:spPr bwMode="auto">
          <a:xfrm>
            <a:off x="3988013" y="4352332"/>
            <a:ext cx="17145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45" name="Line 35"/>
          <p:cNvSpPr>
            <a:spLocks noChangeShapeType="1"/>
          </p:cNvSpPr>
          <p:nvPr/>
        </p:nvSpPr>
        <p:spPr bwMode="auto">
          <a:xfrm>
            <a:off x="3988013" y="3941169"/>
            <a:ext cx="17145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46" name="Line 36"/>
          <p:cNvSpPr>
            <a:spLocks noChangeShapeType="1"/>
          </p:cNvSpPr>
          <p:nvPr/>
        </p:nvSpPr>
        <p:spPr bwMode="auto">
          <a:xfrm>
            <a:off x="3988013" y="3530007"/>
            <a:ext cx="17145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47" name="Line 37"/>
          <p:cNvSpPr>
            <a:spLocks noChangeShapeType="1"/>
          </p:cNvSpPr>
          <p:nvPr/>
        </p:nvSpPr>
        <p:spPr bwMode="auto">
          <a:xfrm>
            <a:off x="3988013" y="3118844"/>
            <a:ext cx="17145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48" name="Line 38"/>
          <p:cNvSpPr>
            <a:spLocks noChangeShapeType="1"/>
          </p:cNvSpPr>
          <p:nvPr/>
        </p:nvSpPr>
        <p:spPr bwMode="auto">
          <a:xfrm>
            <a:off x="3988013" y="2707682"/>
            <a:ext cx="17145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49" name="Line 39"/>
          <p:cNvSpPr>
            <a:spLocks noChangeShapeType="1"/>
          </p:cNvSpPr>
          <p:nvPr/>
        </p:nvSpPr>
        <p:spPr bwMode="auto">
          <a:xfrm>
            <a:off x="3988013" y="2296519"/>
            <a:ext cx="17145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50" name="Line 40"/>
          <p:cNvSpPr>
            <a:spLocks noChangeShapeType="1"/>
          </p:cNvSpPr>
          <p:nvPr/>
        </p:nvSpPr>
        <p:spPr bwMode="auto">
          <a:xfrm>
            <a:off x="3988013" y="1886944"/>
            <a:ext cx="17145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51" name="Line 41"/>
          <p:cNvSpPr>
            <a:spLocks noChangeShapeType="1"/>
          </p:cNvSpPr>
          <p:nvPr/>
        </p:nvSpPr>
        <p:spPr bwMode="auto">
          <a:xfrm flipH="1">
            <a:off x="8077413" y="4762109"/>
            <a:ext cx="169863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52" name="Line 42"/>
          <p:cNvSpPr>
            <a:spLocks noChangeShapeType="1"/>
          </p:cNvSpPr>
          <p:nvPr/>
        </p:nvSpPr>
        <p:spPr bwMode="auto">
          <a:xfrm flipH="1">
            <a:off x="8077413" y="4763494"/>
            <a:ext cx="169863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53" name="Line 43"/>
          <p:cNvSpPr>
            <a:spLocks noChangeShapeType="1"/>
          </p:cNvSpPr>
          <p:nvPr/>
        </p:nvSpPr>
        <p:spPr bwMode="auto">
          <a:xfrm flipH="1">
            <a:off x="8077413" y="4352332"/>
            <a:ext cx="169863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54" name="Line 44"/>
          <p:cNvSpPr>
            <a:spLocks noChangeShapeType="1"/>
          </p:cNvSpPr>
          <p:nvPr/>
        </p:nvSpPr>
        <p:spPr bwMode="auto">
          <a:xfrm flipH="1">
            <a:off x="8077413" y="3941169"/>
            <a:ext cx="169863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55" name="Line 45"/>
          <p:cNvSpPr>
            <a:spLocks noChangeShapeType="1"/>
          </p:cNvSpPr>
          <p:nvPr/>
        </p:nvSpPr>
        <p:spPr bwMode="auto">
          <a:xfrm flipH="1">
            <a:off x="8077413" y="3530007"/>
            <a:ext cx="169863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56" name="Line 46"/>
          <p:cNvSpPr>
            <a:spLocks noChangeShapeType="1"/>
          </p:cNvSpPr>
          <p:nvPr/>
        </p:nvSpPr>
        <p:spPr bwMode="auto">
          <a:xfrm flipH="1">
            <a:off x="8077413" y="3118844"/>
            <a:ext cx="169863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57" name="Line 47"/>
          <p:cNvSpPr>
            <a:spLocks noChangeShapeType="1"/>
          </p:cNvSpPr>
          <p:nvPr/>
        </p:nvSpPr>
        <p:spPr bwMode="auto">
          <a:xfrm flipH="1">
            <a:off x="8077413" y="2707682"/>
            <a:ext cx="169863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58" name="Line 48"/>
          <p:cNvSpPr>
            <a:spLocks noChangeShapeType="1"/>
          </p:cNvSpPr>
          <p:nvPr/>
        </p:nvSpPr>
        <p:spPr bwMode="auto">
          <a:xfrm flipH="1">
            <a:off x="8077413" y="2296519"/>
            <a:ext cx="169863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59" name="Line 49"/>
          <p:cNvSpPr>
            <a:spLocks noChangeShapeType="1"/>
          </p:cNvSpPr>
          <p:nvPr/>
        </p:nvSpPr>
        <p:spPr bwMode="auto">
          <a:xfrm flipH="1">
            <a:off x="8077413" y="1886944"/>
            <a:ext cx="169863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62" name="Rectangle 52"/>
          <p:cNvSpPr>
            <a:spLocks noChangeArrowheads="1"/>
          </p:cNvSpPr>
          <p:nvPr/>
        </p:nvSpPr>
        <p:spPr bwMode="auto">
          <a:xfrm>
            <a:off x="3601859" y="4250732"/>
            <a:ext cx="2853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0.6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64" name="Rectangle 54"/>
          <p:cNvSpPr>
            <a:spLocks noChangeArrowheads="1"/>
          </p:cNvSpPr>
          <p:nvPr/>
        </p:nvSpPr>
        <p:spPr bwMode="auto">
          <a:xfrm>
            <a:off x="3601859" y="3436344"/>
            <a:ext cx="2853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0.8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66" name="Rectangle 56"/>
          <p:cNvSpPr>
            <a:spLocks noChangeArrowheads="1"/>
          </p:cNvSpPr>
          <p:nvPr/>
        </p:nvSpPr>
        <p:spPr bwMode="auto">
          <a:xfrm>
            <a:off x="3738384" y="2612432"/>
            <a:ext cx="1138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1</a:t>
            </a:r>
            <a:endParaRPr kumimoji="0" lang="en-US" altLang="en-US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69" name="Rectangle 59"/>
          <p:cNvSpPr>
            <a:spLocks noChangeArrowheads="1"/>
          </p:cNvSpPr>
          <p:nvPr/>
        </p:nvSpPr>
        <p:spPr bwMode="auto">
          <a:xfrm rot="16200000">
            <a:off x="2073879" y="3218574"/>
            <a:ext cx="268342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Fraction of </a:t>
            </a:r>
            <a:r>
              <a:rPr kumimoji="0" lang="en-US" altLang="en-US" sz="1600" b="1" i="0" u="none" strike="noStrike" cap="none" normalizeH="0" baseline="0" dirty="0" err="1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Maxwellian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 gain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96" name="Freeform 86"/>
          <p:cNvSpPr>
            <a:spLocks/>
          </p:cNvSpPr>
          <p:nvPr/>
        </p:nvSpPr>
        <p:spPr bwMode="auto">
          <a:xfrm>
            <a:off x="4053100" y="2739432"/>
            <a:ext cx="3184525" cy="1697038"/>
          </a:xfrm>
          <a:custGeom>
            <a:avLst/>
            <a:gdLst>
              <a:gd name="T0" fmla="*/ 0 w 2006"/>
              <a:gd name="T1" fmla="*/ 762 h 1069"/>
              <a:gd name="T2" fmla="*/ 41 w 2006"/>
              <a:gd name="T3" fmla="*/ 763 h 1069"/>
              <a:gd name="T4" fmla="*/ 82 w 2006"/>
              <a:gd name="T5" fmla="*/ 766 h 1069"/>
              <a:gd name="T6" fmla="*/ 123 w 2006"/>
              <a:gd name="T7" fmla="*/ 770 h 1069"/>
              <a:gd name="T8" fmla="*/ 164 w 2006"/>
              <a:gd name="T9" fmla="*/ 775 h 1069"/>
              <a:gd name="T10" fmla="*/ 205 w 2006"/>
              <a:gd name="T11" fmla="*/ 783 h 1069"/>
              <a:gd name="T12" fmla="*/ 246 w 2006"/>
              <a:gd name="T13" fmla="*/ 793 h 1069"/>
              <a:gd name="T14" fmla="*/ 287 w 2006"/>
              <a:gd name="T15" fmla="*/ 808 h 1069"/>
              <a:gd name="T16" fmla="*/ 328 w 2006"/>
              <a:gd name="T17" fmla="*/ 836 h 1069"/>
              <a:gd name="T18" fmla="*/ 369 w 2006"/>
              <a:gd name="T19" fmla="*/ 919 h 1069"/>
              <a:gd name="T20" fmla="*/ 410 w 2006"/>
              <a:gd name="T21" fmla="*/ 630 h 1069"/>
              <a:gd name="T22" fmla="*/ 451 w 2006"/>
              <a:gd name="T23" fmla="*/ 977 h 1069"/>
              <a:gd name="T24" fmla="*/ 491 w 2006"/>
              <a:gd name="T25" fmla="*/ 1069 h 1069"/>
              <a:gd name="T26" fmla="*/ 532 w 2006"/>
              <a:gd name="T27" fmla="*/ 699 h 1069"/>
              <a:gd name="T28" fmla="*/ 573 w 2006"/>
              <a:gd name="T29" fmla="*/ 703 h 1069"/>
              <a:gd name="T30" fmla="*/ 614 w 2006"/>
              <a:gd name="T31" fmla="*/ 854 h 1069"/>
              <a:gd name="T32" fmla="*/ 655 w 2006"/>
              <a:gd name="T33" fmla="*/ 819 h 1069"/>
              <a:gd name="T34" fmla="*/ 696 w 2006"/>
              <a:gd name="T35" fmla="*/ 760 h 1069"/>
              <a:gd name="T36" fmla="*/ 737 w 2006"/>
              <a:gd name="T37" fmla="*/ 458 h 1069"/>
              <a:gd name="T38" fmla="*/ 778 w 2006"/>
              <a:gd name="T39" fmla="*/ 514 h 1069"/>
              <a:gd name="T40" fmla="*/ 819 w 2006"/>
              <a:gd name="T41" fmla="*/ 318 h 1069"/>
              <a:gd name="T42" fmla="*/ 860 w 2006"/>
              <a:gd name="T43" fmla="*/ 455 h 1069"/>
              <a:gd name="T44" fmla="*/ 901 w 2006"/>
              <a:gd name="T45" fmla="*/ 454 h 1069"/>
              <a:gd name="T46" fmla="*/ 942 w 2006"/>
              <a:gd name="T47" fmla="*/ 478 h 1069"/>
              <a:gd name="T48" fmla="*/ 983 w 2006"/>
              <a:gd name="T49" fmla="*/ 269 h 1069"/>
              <a:gd name="T50" fmla="*/ 1024 w 2006"/>
              <a:gd name="T51" fmla="*/ 314 h 1069"/>
              <a:gd name="T52" fmla="*/ 1064 w 2006"/>
              <a:gd name="T53" fmla="*/ 622 h 1069"/>
              <a:gd name="T54" fmla="*/ 1105 w 2006"/>
              <a:gd name="T55" fmla="*/ 793 h 1069"/>
              <a:gd name="T56" fmla="*/ 1146 w 2006"/>
              <a:gd name="T57" fmla="*/ 683 h 1069"/>
              <a:gd name="T58" fmla="*/ 1187 w 2006"/>
              <a:gd name="T59" fmla="*/ 578 h 1069"/>
              <a:gd name="T60" fmla="*/ 1228 w 2006"/>
              <a:gd name="T61" fmla="*/ 581 h 1069"/>
              <a:gd name="T62" fmla="*/ 1269 w 2006"/>
              <a:gd name="T63" fmla="*/ 569 h 1069"/>
              <a:gd name="T64" fmla="*/ 1310 w 2006"/>
              <a:gd name="T65" fmla="*/ 485 h 1069"/>
              <a:gd name="T66" fmla="*/ 1351 w 2006"/>
              <a:gd name="T67" fmla="*/ 282 h 1069"/>
              <a:gd name="T68" fmla="*/ 1392 w 2006"/>
              <a:gd name="T69" fmla="*/ 153 h 1069"/>
              <a:gd name="T70" fmla="*/ 1433 w 2006"/>
              <a:gd name="T71" fmla="*/ 109 h 1069"/>
              <a:gd name="T72" fmla="*/ 1474 w 2006"/>
              <a:gd name="T73" fmla="*/ 14 h 1069"/>
              <a:gd name="T74" fmla="*/ 1515 w 2006"/>
              <a:gd name="T75" fmla="*/ 0 h 1069"/>
              <a:gd name="T76" fmla="*/ 1556 w 2006"/>
              <a:gd name="T77" fmla="*/ 117 h 1069"/>
              <a:gd name="T78" fmla="*/ 1596 w 2006"/>
              <a:gd name="T79" fmla="*/ 263 h 1069"/>
              <a:gd name="T80" fmla="*/ 1637 w 2006"/>
              <a:gd name="T81" fmla="*/ 464 h 1069"/>
              <a:gd name="T82" fmla="*/ 1678 w 2006"/>
              <a:gd name="T83" fmla="*/ 660 h 1069"/>
              <a:gd name="T84" fmla="*/ 1719 w 2006"/>
              <a:gd name="T85" fmla="*/ 779 h 1069"/>
              <a:gd name="T86" fmla="*/ 1760 w 2006"/>
              <a:gd name="T87" fmla="*/ 802 h 1069"/>
              <a:gd name="T88" fmla="*/ 1801 w 2006"/>
              <a:gd name="T89" fmla="*/ 757 h 1069"/>
              <a:gd name="T90" fmla="*/ 1842 w 2006"/>
              <a:gd name="T91" fmla="*/ 653 h 1069"/>
              <a:gd name="T92" fmla="*/ 1883 w 2006"/>
              <a:gd name="T93" fmla="*/ 526 h 1069"/>
              <a:gd name="T94" fmla="*/ 1924 w 2006"/>
              <a:gd name="T95" fmla="*/ 397 h 1069"/>
              <a:gd name="T96" fmla="*/ 1965 w 2006"/>
              <a:gd name="T97" fmla="*/ 280 h 1069"/>
              <a:gd name="T98" fmla="*/ 2006 w 2006"/>
              <a:gd name="T99" fmla="*/ 201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6" h="1069">
                <a:moveTo>
                  <a:pt x="0" y="762"/>
                </a:moveTo>
                <a:lnTo>
                  <a:pt x="41" y="763"/>
                </a:lnTo>
                <a:lnTo>
                  <a:pt x="82" y="766"/>
                </a:lnTo>
                <a:lnTo>
                  <a:pt x="123" y="770"/>
                </a:lnTo>
                <a:lnTo>
                  <a:pt x="164" y="775"/>
                </a:lnTo>
                <a:lnTo>
                  <a:pt x="205" y="783"/>
                </a:lnTo>
                <a:lnTo>
                  <a:pt x="246" y="793"/>
                </a:lnTo>
                <a:lnTo>
                  <a:pt x="287" y="808"/>
                </a:lnTo>
                <a:lnTo>
                  <a:pt x="328" y="836"/>
                </a:lnTo>
                <a:lnTo>
                  <a:pt x="369" y="919"/>
                </a:lnTo>
                <a:lnTo>
                  <a:pt x="410" y="630"/>
                </a:lnTo>
                <a:lnTo>
                  <a:pt x="451" y="977"/>
                </a:lnTo>
                <a:lnTo>
                  <a:pt x="491" y="1069"/>
                </a:lnTo>
                <a:lnTo>
                  <a:pt x="532" y="699"/>
                </a:lnTo>
                <a:lnTo>
                  <a:pt x="573" y="703"/>
                </a:lnTo>
                <a:lnTo>
                  <a:pt x="614" y="854"/>
                </a:lnTo>
                <a:lnTo>
                  <a:pt x="655" y="819"/>
                </a:lnTo>
                <a:lnTo>
                  <a:pt x="696" y="760"/>
                </a:lnTo>
                <a:lnTo>
                  <a:pt x="737" y="458"/>
                </a:lnTo>
                <a:lnTo>
                  <a:pt x="778" y="514"/>
                </a:lnTo>
                <a:lnTo>
                  <a:pt x="819" y="318"/>
                </a:lnTo>
                <a:lnTo>
                  <a:pt x="860" y="455"/>
                </a:lnTo>
                <a:lnTo>
                  <a:pt x="901" y="454"/>
                </a:lnTo>
                <a:lnTo>
                  <a:pt x="942" y="478"/>
                </a:lnTo>
                <a:lnTo>
                  <a:pt x="983" y="269"/>
                </a:lnTo>
                <a:lnTo>
                  <a:pt x="1024" y="314"/>
                </a:lnTo>
                <a:lnTo>
                  <a:pt x="1064" y="622"/>
                </a:lnTo>
                <a:lnTo>
                  <a:pt x="1105" y="793"/>
                </a:lnTo>
                <a:lnTo>
                  <a:pt x="1146" y="683"/>
                </a:lnTo>
                <a:lnTo>
                  <a:pt x="1187" y="578"/>
                </a:lnTo>
                <a:lnTo>
                  <a:pt x="1228" y="581"/>
                </a:lnTo>
                <a:lnTo>
                  <a:pt x="1269" y="569"/>
                </a:lnTo>
                <a:lnTo>
                  <a:pt x="1310" y="485"/>
                </a:lnTo>
                <a:lnTo>
                  <a:pt x="1351" y="282"/>
                </a:lnTo>
                <a:lnTo>
                  <a:pt x="1392" y="153"/>
                </a:lnTo>
                <a:lnTo>
                  <a:pt x="1433" y="109"/>
                </a:lnTo>
                <a:lnTo>
                  <a:pt x="1474" y="14"/>
                </a:lnTo>
                <a:lnTo>
                  <a:pt x="1515" y="0"/>
                </a:lnTo>
                <a:lnTo>
                  <a:pt x="1556" y="117"/>
                </a:lnTo>
                <a:lnTo>
                  <a:pt x="1596" y="263"/>
                </a:lnTo>
                <a:lnTo>
                  <a:pt x="1637" y="464"/>
                </a:lnTo>
                <a:lnTo>
                  <a:pt x="1678" y="660"/>
                </a:lnTo>
                <a:lnTo>
                  <a:pt x="1719" y="779"/>
                </a:lnTo>
                <a:lnTo>
                  <a:pt x="1760" y="802"/>
                </a:lnTo>
                <a:lnTo>
                  <a:pt x="1801" y="757"/>
                </a:lnTo>
                <a:lnTo>
                  <a:pt x="1842" y="653"/>
                </a:lnTo>
                <a:lnTo>
                  <a:pt x="1883" y="526"/>
                </a:lnTo>
                <a:lnTo>
                  <a:pt x="1924" y="397"/>
                </a:lnTo>
                <a:lnTo>
                  <a:pt x="1965" y="280"/>
                </a:lnTo>
                <a:lnTo>
                  <a:pt x="2006" y="201"/>
                </a:lnTo>
              </a:path>
            </a:pathLst>
          </a:custGeom>
          <a:noFill/>
          <a:ln w="1905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sp>
        <p:nvSpPr>
          <p:cNvPr id="97" name="Freeform 87"/>
          <p:cNvSpPr>
            <a:spLocks/>
          </p:cNvSpPr>
          <p:nvPr/>
        </p:nvSpPr>
        <p:spPr bwMode="auto">
          <a:xfrm>
            <a:off x="7172538" y="1886944"/>
            <a:ext cx="635000" cy="1296988"/>
          </a:xfrm>
          <a:custGeom>
            <a:avLst/>
            <a:gdLst>
              <a:gd name="T0" fmla="*/ 0 w 400"/>
              <a:gd name="T1" fmla="*/ 817 h 817"/>
              <a:gd name="T2" fmla="*/ 41 w 400"/>
              <a:gd name="T3" fmla="*/ 738 h 817"/>
              <a:gd name="T4" fmla="*/ 82 w 400"/>
              <a:gd name="T5" fmla="*/ 702 h 817"/>
              <a:gd name="T6" fmla="*/ 123 w 400"/>
              <a:gd name="T7" fmla="*/ 683 h 817"/>
              <a:gd name="T8" fmla="*/ 164 w 400"/>
              <a:gd name="T9" fmla="*/ 676 h 817"/>
              <a:gd name="T10" fmla="*/ 204 w 400"/>
              <a:gd name="T11" fmla="*/ 673 h 817"/>
              <a:gd name="T12" fmla="*/ 245 w 400"/>
              <a:gd name="T13" fmla="*/ 639 h 817"/>
              <a:gd name="T14" fmla="*/ 286 w 400"/>
              <a:gd name="T15" fmla="*/ 537 h 817"/>
              <a:gd name="T16" fmla="*/ 327 w 400"/>
              <a:gd name="T17" fmla="*/ 372 h 817"/>
              <a:gd name="T18" fmla="*/ 368 w 400"/>
              <a:gd name="T19" fmla="*/ 175 h 817"/>
              <a:gd name="T20" fmla="*/ 400 w 400"/>
              <a:gd name="T21" fmla="*/ 0 h 8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0" h="817">
                <a:moveTo>
                  <a:pt x="0" y="817"/>
                </a:moveTo>
                <a:lnTo>
                  <a:pt x="41" y="738"/>
                </a:lnTo>
                <a:lnTo>
                  <a:pt x="82" y="702"/>
                </a:lnTo>
                <a:lnTo>
                  <a:pt x="123" y="683"/>
                </a:lnTo>
                <a:lnTo>
                  <a:pt x="164" y="676"/>
                </a:lnTo>
                <a:lnTo>
                  <a:pt x="204" y="673"/>
                </a:lnTo>
                <a:lnTo>
                  <a:pt x="245" y="639"/>
                </a:lnTo>
                <a:lnTo>
                  <a:pt x="286" y="537"/>
                </a:lnTo>
                <a:lnTo>
                  <a:pt x="327" y="372"/>
                </a:lnTo>
                <a:lnTo>
                  <a:pt x="368" y="175"/>
                </a:lnTo>
                <a:lnTo>
                  <a:pt x="400" y="0"/>
                </a:lnTo>
              </a:path>
            </a:pathLst>
          </a:custGeom>
          <a:noFill/>
          <a:ln w="19050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/>
          </a:p>
        </p:txBody>
      </p:sp>
      <p:cxnSp>
        <p:nvCxnSpPr>
          <p:cNvPr id="99" name="Straight Connector 98"/>
          <p:cNvCxnSpPr/>
          <p:nvPr/>
        </p:nvCxnSpPr>
        <p:spPr>
          <a:xfrm flipV="1">
            <a:off x="4066997" y="2717956"/>
            <a:ext cx="4023360" cy="1"/>
          </a:xfrm>
          <a:prstGeom prst="line">
            <a:avLst/>
          </a:prstGeom>
          <a:ln>
            <a:solidFill>
              <a:schemeClr val="tx1"/>
            </a:solidFill>
            <a:prstDash val="dash"/>
            <a:headEnd type="none" w="lg" len="lg"/>
            <a:tailEnd type="none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1" name="Rectangle 59"/>
          <p:cNvSpPr>
            <a:spLocks noChangeArrowheads="1"/>
          </p:cNvSpPr>
          <p:nvPr/>
        </p:nvSpPr>
        <p:spPr bwMode="auto">
          <a:xfrm>
            <a:off x="5071219" y="1564783"/>
            <a:ext cx="215001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Avg. Inner Quad Gain</a:t>
            </a:r>
            <a:r>
              <a:rPr kumimoji="0" lang="en-US" altLang="en-US" sz="1600" b="1" i="0" u="none" strike="noStrike" cap="none" normalizeH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02" name="Rectangle 74"/>
          <p:cNvSpPr>
            <a:spLocks noChangeArrowheads="1"/>
          </p:cNvSpPr>
          <p:nvPr/>
        </p:nvSpPr>
        <p:spPr bwMode="auto">
          <a:xfrm>
            <a:off x="7026539" y="3590276"/>
            <a:ext cx="12022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{</a:t>
            </a:r>
            <a:endParaRPr kumimoji="0" lang="en-US" altLang="en-US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3" name="Rectangle 76"/>
          <p:cNvSpPr>
            <a:spLocks noChangeArrowheads="1"/>
          </p:cNvSpPr>
          <p:nvPr/>
        </p:nvSpPr>
        <p:spPr bwMode="auto">
          <a:xfrm>
            <a:off x="7190409" y="3528632"/>
            <a:ext cx="64761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l-GR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α</a:t>
            </a: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 = 0.7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4" name="Rectangle 77"/>
          <p:cNvSpPr>
            <a:spLocks noChangeArrowheads="1"/>
          </p:cNvSpPr>
          <p:nvPr/>
        </p:nvSpPr>
        <p:spPr bwMode="auto">
          <a:xfrm>
            <a:off x="7193975" y="3768825"/>
            <a:ext cx="81753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m = 2.96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5" name="Rectangle 56"/>
          <p:cNvSpPr>
            <a:spLocks noChangeArrowheads="1"/>
          </p:cNvSpPr>
          <p:nvPr/>
        </p:nvSpPr>
        <p:spPr bwMode="auto">
          <a:xfrm>
            <a:off x="3581311" y="1756188"/>
            <a:ext cx="2853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60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 dirty="0" smtClean="0">
                <a:ln>
                  <a:noFill/>
                </a:ln>
                <a:solidFill>
                  <a:srgbClr val="262626"/>
                </a:solidFill>
                <a:effectLst/>
                <a:latin typeface="+mn-lt"/>
                <a:cs typeface="Arial" pitchFamily="34" charset="0"/>
              </a:rPr>
              <a:t>1.2</a:t>
            </a:r>
            <a:endParaRPr kumimoji="0" lang="en-US" altLang="en-US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grpSp>
        <p:nvGrpSpPr>
          <p:cNvPr id="106" name="Group 105"/>
          <p:cNvGrpSpPr>
            <a:grpSpLocks noChangeAspect="1"/>
          </p:cNvGrpSpPr>
          <p:nvPr/>
        </p:nvGrpSpPr>
        <p:grpSpPr>
          <a:xfrm>
            <a:off x="640264" y="1842860"/>
            <a:ext cx="2286000" cy="1932348"/>
            <a:chOff x="7394307" y="3529768"/>
            <a:chExt cx="988849" cy="835870"/>
          </a:xfrm>
        </p:grpSpPr>
        <p:grpSp>
          <p:nvGrpSpPr>
            <p:cNvPr id="107" name="Group 25"/>
            <p:cNvGrpSpPr>
              <a:grpSpLocks noChangeAspect="1"/>
            </p:cNvGrpSpPr>
            <p:nvPr/>
          </p:nvGrpSpPr>
          <p:grpSpPr bwMode="auto">
            <a:xfrm>
              <a:off x="7394307" y="3529768"/>
              <a:ext cx="988849" cy="835869"/>
              <a:chOff x="505683" y="1308742"/>
              <a:chExt cx="1710926" cy="1447124"/>
            </a:xfrm>
          </p:grpSpPr>
          <p:pic>
            <p:nvPicPr>
              <p:cNvPr id="110" name="Picture 3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55916" b="53453"/>
              <a:stretch/>
            </p:blipFill>
            <p:spPr bwMode="auto">
              <a:xfrm>
                <a:off x="505683" y="1308742"/>
                <a:ext cx="1710926" cy="1447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" name="Rectangle 110"/>
              <p:cNvSpPr/>
              <p:nvPr/>
            </p:nvSpPr>
            <p:spPr>
              <a:xfrm>
                <a:off x="1987860" y="1308742"/>
                <a:ext cx="228749" cy="84677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108" name="Rectangle 107"/>
            <p:cNvSpPr/>
            <p:nvPr/>
          </p:nvSpPr>
          <p:spPr bwMode="auto">
            <a:xfrm>
              <a:off x="8122298" y="4219424"/>
              <a:ext cx="260858" cy="1462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9" name="Rectangle 108"/>
            <p:cNvSpPr/>
            <p:nvPr/>
          </p:nvSpPr>
          <p:spPr bwMode="auto">
            <a:xfrm>
              <a:off x="7394307" y="4173170"/>
              <a:ext cx="226849" cy="1924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Rectangle 111"/>
              <p:cNvSpPr/>
              <p:nvPr/>
            </p:nvSpPr>
            <p:spPr>
              <a:xfrm>
                <a:off x="942001" y="3945937"/>
                <a:ext cx="1537216" cy="35939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>
                          <a:latin typeface="Cambria Math"/>
                          <a:ea typeface="Cambria Math"/>
                        </a:rPr>
                        <m:t>𝜶</m:t>
                      </m:r>
                      <m:r>
                        <a:rPr lang="en-US" sz="1600" i="1">
                          <a:latin typeface="Cambria Math"/>
                          <a:ea typeface="Cambria Math"/>
                        </a:rPr>
                        <m:t>≡</m:t>
                      </m:r>
                      <m:r>
                        <a:rPr lang="en-US" sz="1600" i="1">
                          <a:latin typeface="Cambria Math"/>
                          <a:ea typeface="Cambria Math"/>
                        </a:rPr>
                        <m:t>𝒁</m:t>
                      </m:r>
                      <m:sSubSup>
                        <m:sSubSupPr>
                          <m:ctrlPr>
                            <a:rPr lang="en-US" sz="1600" i="1">
                              <a:latin typeface="Cambria Math"/>
                              <a:ea typeface="Cambria Math"/>
                            </a:rPr>
                          </m:ctrlPr>
                        </m:sSubSupPr>
                        <m:e>
                          <m:r>
                            <a:rPr lang="en-US" sz="1600" i="1">
                              <a:latin typeface="Cambria Math"/>
                              <a:ea typeface="Cambria Math"/>
                            </a:rPr>
                            <m:t>𝒗</m:t>
                          </m:r>
                        </m:e>
                        <m:sub>
                          <m:r>
                            <a:rPr lang="en-US" sz="1600" i="1">
                              <a:latin typeface="Cambria Math"/>
                              <a:ea typeface="Cambria Math"/>
                            </a:rPr>
                            <m:t>𝒐𝒔𝒄</m:t>
                          </m:r>
                        </m:sub>
                        <m:sup>
                          <m:r>
                            <a:rPr lang="en-US" sz="1600" i="1">
                              <a:latin typeface="Cambria Math"/>
                              <a:ea typeface="Cambria Math"/>
                            </a:rPr>
                            <m:t>𝟐</m:t>
                          </m:r>
                        </m:sup>
                      </m:sSubSup>
                      <m:r>
                        <a:rPr lang="en-US" sz="1600" i="1">
                          <a:latin typeface="Cambria Math"/>
                          <a:ea typeface="Cambria Math"/>
                        </a:rPr>
                        <m:t>/</m:t>
                      </m:r>
                      <m:sSubSup>
                        <m:sSubSupPr>
                          <m:ctrlPr>
                            <a:rPr lang="en-US" sz="1600" i="1">
                              <a:latin typeface="Cambria Math"/>
                              <a:ea typeface="Cambria Math"/>
                            </a:rPr>
                          </m:ctrlPr>
                        </m:sSubSupPr>
                        <m:e>
                          <m:r>
                            <a:rPr lang="en-US" sz="1600" i="1">
                              <a:latin typeface="Cambria Math"/>
                              <a:ea typeface="Cambria Math"/>
                            </a:rPr>
                            <m:t>𝒗</m:t>
                          </m:r>
                        </m:e>
                        <m:sub>
                          <m:r>
                            <a:rPr lang="en-US" sz="1600" i="1">
                              <a:latin typeface="Cambria Math"/>
                              <a:ea typeface="Cambria Math"/>
                            </a:rPr>
                            <m:t>𝒕𝒉</m:t>
                          </m:r>
                        </m:sub>
                        <m:sup>
                          <m:r>
                            <a:rPr lang="en-US" sz="1600" i="1">
                              <a:latin typeface="Cambria Math"/>
                              <a:ea typeface="Cambria Math"/>
                            </a:rPr>
                            <m:t>𝟐</m:t>
                          </m:r>
                        </m:sup>
                      </m:sSubSup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112" name="Rectangle 1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2001" y="3945937"/>
                <a:ext cx="1537216" cy="359394"/>
              </a:xfrm>
              <a:prstGeom prst="rect">
                <a:avLst/>
              </a:prstGeom>
              <a:blipFill rotWithShape="1">
                <a:blip r:embed="rId3"/>
                <a:stretch>
                  <a:fillRect b="-1016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7" name="Straight Arrow Connector 116"/>
          <p:cNvCxnSpPr/>
          <p:nvPr/>
        </p:nvCxnSpPr>
        <p:spPr>
          <a:xfrm>
            <a:off x="1538068" y="4379787"/>
            <a:ext cx="0" cy="400791"/>
          </a:xfrm>
          <a:prstGeom prst="straightConnector1">
            <a:avLst/>
          </a:prstGeom>
          <a:ln>
            <a:solidFill>
              <a:srgbClr val="0070C0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Arrow Connector 118"/>
          <p:cNvCxnSpPr/>
          <p:nvPr/>
        </p:nvCxnSpPr>
        <p:spPr>
          <a:xfrm flipV="1">
            <a:off x="2214450" y="4379787"/>
            <a:ext cx="0" cy="400791"/>
          </a:xfrm>
          <a:prstGeom prst="straightConnector1">
            <a:avLst/>
          </a:prstGeom>
          <a:ln>
            <a:solidFill>
              <a:srgbClr val="0070C0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/>
          <p:cNvCxnSpPr/>
          <p:nvPr/>
        </p:nvCxnSpPr>
        <p:spPr>
          <a:xfrm flipV="1">
            <a:off x="1791498" y="4379787"/>
            <a:ext cx="0" cy="400791"/>
          </a:xfrm>
          <a:prstGeom prst="straightConnector1">
            <a:avLst/>
          </a:prstGeom>
          <a:ln>
            <a:solidFill>
              <a:srgbClr val="FF0000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/>
          <p:cNvCxnSpPr/>
          <p:nvPr/>
        </p:nvCxnSpPr>
        <p:spPr>
          <a:xfrm flipV="1">
            <a:off x="1882252" y="4379787"/>
            <a:ext cx="0" cy="400791"/>
          </a:xfrm>
          <a:prstGeom prst="straightConnector1">
            <a:avLst/>
          </a:prstGeom>
          <a:ln>
            <a:solidFill>
              <a:srgbClr val="FF0000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8893031" y="1844615"/>
            <a:ext cx="2449638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Calculations use: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600" b="1" dirty="0" err="1" smtClean="0"/>
              <a:t>T</a:t>
            </a:r>
            <a:r>
              <a:rPr lang="en-US" sz="1600" b="1" baseline="-25000" dirty="0" err="1" smtClean="0"/>
              <a:t>e</a:t>
            </a:r>
            <a:r>
              <a:rPr lang="en-US" sz="1600" b="1" baseline="-25000" dirty="0" smtClean="0"/>
              <a:t> </a:t>
            </a:r>
            <a:r>
              <a:rPr lang="en-US" sz="1600" b="1" dirty="0" smtClean="0"/>
              <a:t>= 2.8 </a:t>
            </a:r>
            <a:r>
              <a:rPr lang="en-US" sz="1600" b="1" dirty="0" err="1" smtClean="0"/>
              <a:t>keV</a:t>
            </a:r>
            <a:endParaRPr lang="en-US" sz="1600" b="1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600" b="1" dirty="0" err="1" smtClean="0"/>
              <a:t>T</a:t>
            </a:r>
            <a:r>
              <a:rPr lang="en-US" sz="1600" b="1" baseline="-25000" dirty="0" err="1" smtClean="0"/>
              <a:t>i</a:t>
            </a:r>
            <a:r>
              <a:rPr lang="en-US" sz="1600" b="1" dirty="0" smtClean="0"/>
              <a:t> = 0.8 </a:t>
            </a:r>
            <a:r>
              <a:rPr lang="en-US" sz="1600" b="1" dirty="0" err="1" smtClean="0"/>
              <a:t>keV</a:t>
            </a:r>
            <a:endParaRPr lang="en-US" sz="1600" b="1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600" b="1" dirty="0" smtClean="0"/>
              <a:t>Z = 2, A = 4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600" b="1" dirty="0" smtClean="0"/>
              <a:t>n</a:t>
            </a:r>
            <a:r>
              <a:rPr lang="en-US" sz="1600" b="1" baseline="-25000" dirty="0" smtClean="0"/>
              <a:t>e</a:t>
            </a:r>
            <a:r>
              <a:rPr lang="en-US" sz="1600" b="1" dirty="0" smtClean="0"/>
              <a:t> = 0.03n</a:t>
            </a:r>
            <a:r>
              <a:rPr lang="en-US" sz="1600" b="1" baseline="-25000" dirty="0" smtClean="0"/>
              <a:t>c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600" b="1" dirty="0" smtClean="0"/>
              <a:t>384 TW FNE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600" b="1" dirty="0" smtClean="0"/>
              <a:t>Beam-by-beam pointing with P.S.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sz="1600" b="1" dirty="0" smtClean="0"/>
          </a:p>
        </p:txBody>
      </p:sp>
    </p:spTree>
    <p:extLst>
      <p:ext uri="{BB962C8B-B14F-4D97-AF65-F5344CB8AC3E}">
        <p14:creationId xmlns:p14="http://schemas.microsoft.com/office/powerpoint/2010/main" val="973174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CBET strongly impacts both the direct- and indirect-drive approaches to ICF</a:t>
            </a:r>
          </a:p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Anomalies in previous CBET experiments motivate careful model validation efforts</a:t>
            </a:r>
          </a:p>
          <a:p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Recent focused experiments using LLNL’s JLF and LLE’s OMEGA TOP9 platform have exposed weaknesses in modeling 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Polarization effects can be important*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IAW saturation appears not to occur at typical ICF levels**</a:t>
            </a:r>
          </a:p>
          <a:p>
            <a:pPr lvl="1"/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Non-</a:t>
            </a:r>
            <a:r>
              <a:rPr lang="en-US" dirty="0" err="1" smtClean="0">
                <a:solidFill>
                  <a:schemeClr val="bg1">
                    <a:lumMod val="75000"/>
                  </a:schemeClr>
                </a:solidFill>
              </a:rPr>
              <a:t>Maxwellian</a:t>
            </a:r>
            <a:r>
              <a:rPr lang="en-US" dirty="0" smtClean="0">
                <a:solidFill>
                  <a:schemeClr val="bg1">
                    <a:lumMod val="75000"/>
                  </a:schemeClr>
                </a:solidFill>
              </a:rPr>
              <a:t> electron distribution functions are likely ubiquitous and can strongly impact CBET</a:t>
            </a:r>
            <a:r>
              <a:rPr lang="en-US" baseline="30000" dirty="0">
                <a:solidFill>
                  <a:schemeClr val="bg1">
                    <a:lumMod val="75000"/>
                  </a:schemeClr>
                </a:solidFill>
                <a:cs typeface="Arial"/>
              </a:rPr>
              <a:t> †</a:t>
            </a:r>
            <a:endParaRPr lang="en-US" dirty="0" smtClean="0">
              <a:solidFill>
                <a:schemeClr val="bg1">
                  <a:lumMod val="75000"/>
                </a:schemeClr>
              </a:solidFill>
            </a:endParaRPr>
          </a:p>
          <a:p>
            <a:r>
              <a:rPr lang="en-US" dirty="0" smtClean="0"/>
              <a:t>Future work will target issues more specifically relevant to direct-drive ICF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Dedicated crossed-beam energy transfer (CBET) experiments at LLNL and LLE provide important CBET model validation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2694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Upcoming experiments (Q2/4 FY ’20) will also validate alternative (nearly counter-propagating) geometries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3557270" y="5704431"/>
            <a:ext cx="4735196" cy="357021"/>
          </a:xfrm>
        </p:spPr>
        <p:txBody>
          <a:bodyPr/>
          <a:lstStyle/>
          <a:p>
            <a:r>
              <a:rPr lang="en-US" dirty="0" smtClean="0"/>
              <a:t>This is more relevant to DD-ICF CBET modeling</a:t>
            </a:r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3545986" y="4744703"/>
            <a:ext cx="2775449" cy="338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TOP9</a:t>
            </a:r>
          </a:p>
        </p:txBody>
      </p:sp>
      <p:grpSp>
        <p:nvGrpSpPr>
          <p:cNvPr id="21" name="Group 20"/>
          <p:cNvGrpSpPr>
            <a:grpSpLocks noChangeAspect="1"/>
          </p:cNvGrpSpPr>
          <p:nvPr/>
        </p:nvGrpSpPr>
        <p:grpSpPr>
          <a:xfrm>
            <a:off x="2104936" y="1848377"/>
            <a:ext cx="2651170" cy="3539801"/>
            <a:chOff x="1840265" y="1260029"/>
            <a:chExt cx="1067808" cy="1425724"/>
          </a:xfrm>
        </p:grpSpPr>
        <p:grpSp>
          <p:nvGrpSpPr>
            <p:cNvPr id="7" name="Group 6"/>
            <p:cNvGrpSpPr/>
            <p:nvPr/>
          </p:nvGrpSpPr>
          <p:grpSpPr>
            <a:xfrm>
              <a:off x="2234891" y="1833559"/>
              <a:ext cx="274320" cy="274320"/>
              <a:chOff x="2750400" y="2268000"/>
              <a:chExt cx="274320" cy="274320"/>
            </a:xfrm>
          </p:grpSpPr>
          <p:sp>
            <p:nvSpPr>
              <p:cNvPr id="8" name="Oval 7"/>
              <p:cNvSpPr/>
              <p:nvPr/>
            </p:nvSpPr>
            <p:spPr bwMode="auto">
              <a:xfrm>
                <a:off x="2750400" y="2268000"/>
                <a:ext cx="274320" cy="274320"/>
              </a:xfrm>
              <a:prstGeom prst="ellipse">
                <a:avLst/>
              </a:prstGeom>
              <a:solidFill>
                <a:srgbClr val="FFFFFF">
                  <a:lumMod val="95000"/>
                </a:srgbClr>
              </a:soli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" name="Oval 8"/>
              <p:cNvSpPr/>
              <p:nvPr/>
            </p:nvSpPr>
            <p:spPr bwMode="auto">
              <a:xfrm>
                <a:off x="2841840" y="2359440"/>
                <a:ext cx="91440" cy="91440"/>
              </a:xfrm>
              <a:prstGeom prst="ellipse">
                <a:avLst/>
              </a:prstGeom>
              <a:solidFill>
                <a:srgbClr val="FFFFFF">
                  <a:lumMod val="95000"/>
                </a:srgbClr>
              </a:soli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10" name="Straight Arrow Connector 9"/>
            <p:cNvCxnSpPr/>
            <p:nvPr/>
          </p:nvCxnSpPr>
          <p:spPr bwMode="auto">
            <a:xfrm flipH="1" flipV="1">
              <a:off x="2370283" y="1977559"/>
              <a:ext cx="0" cy="699756"/>
            </a:xfrm>
            <a:prstGeom prst="straightConnector1">
              <a:avLst/>
            </a:prstGeom>
            <a:solidFill>
              <a:srgbClr val="00AEEF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" name="Straight Arrow Connector 10"/>
            <p:cNvCxnSpPr/>
            <p:nvPr/>
          </p:nvCxnSpPr>
          <p:spPr bwMode="auto">
            <a:xfrm rot="12180000" flipH="1">
              <a:off x="2226380" y="1949168"/>
              <a:ext cx="0" cy="736585"/>
            </a:xfrm>
            <a:prstGeom prst="straightConnector1">
              <a:avLst/>
            </a:prstGeom>
            <a:solidFill>
              <a:srgbClr val="00AEEF"/>
            </a:solidFill>
            <a:ln w="28575" cap="flat" cmpd="sng" algn="ctr">
              <a:solidFill>
                <a:srgbClr val="00AEEF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2" name="Group 11"/>
            <p:cNvGrpSpPr/>
            <p:nvPr/>
          </p:nvGrpSpPr>
          <p:grpSpPr>
            <a:xfrm>
              <a:off x="1840265" y="1718444"/>
              <a:ext cx="1067808" cy="500230"/>
              <a:chOff x="966174" y="2606485"/>
              <a:chExt cx="1067808" cy="500230"/>
            </a:xfrm>
          </p:grpSpPr>
          <p:grpSp>
            <p:nvGrpSpPr>
              <p:cNvPr id="13" name="Group 12"/>
              <p:cNvGrpSpPr/>
              <p:nvPr/>
            </p:nvGrpSpPr>
            <p:grpSpPr>
              <a:xfrm flipH="1">
                <a:off x="1665920" y="2606485"/>
                <a:ext cx="368062" cy="500230"/>
                <a:chOff x="2446818" y="2947285"/>
                <a:chExt cx="368062" cy="500230"/>
              </a:xfrm>
            </p:grpSpPr>
            <p:sp>
              <p:nvSpPr>
                <p:cNvPr id="17" name="Right Arrow 16"/>
                <p:cNvSpPr/>
                <p:nvPr/>
              </p:nvSpPr>
              <p:spPr bwMode="auto">
                <a:xfrm rot="1248739">
                  <a:off x="2449120" y="2947285"/>
                  <a:ext cx="365760" cy="201600"/>
                </a:xfrm>
                <a:prstGeom prst="rightArrow">
                  <a:avLst/>
                </a:prstGeom>
                <a:solidFill>
                  <a:srgbClr val="FFFFFF"/>
                </a:solidFill>
                <a:ln w="9525" cap="flat" cmpd="sng" algn="ctr">
                  <a:solidFill>
                    <a:srgbClr val="FFFFFF">
                      <a:lumMod val="7500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" name="Right Arrow 17"/>
                <p:cNvSpPr/>
                <p:nvPr/>
              </p:nvSpPr>
              <p:spPr bwMode="auto">
                <a:xfrm rot="20351261" flipV="1">
                  <a:off x="2446818" y="3245915"/>
                  <a:ext cx="365760" cy="201600"/>
                </a:xfrm>
                <a:prstGeom prst="rightArrow">
                  <a:avLst/>
                </a:prstGeom>
                <a:solidFill>
                  <a:srgbClr val="FFFFFF"/>
                </a:solidFill>
                <a:ln w="9525" cap="flat" cmpd="sng" algn="ctr">
                  <a:solidFill>
                    <a:srgbClr val="FFFFFF">
                      <a:lumMod val="7500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966174" y="2606485"/>
                <a:ext cx="365760" cy="500230"/>
                <a:chOff x="2442214" y="2947285"/>
                <a:chExt cx="365760" cy="500230"/>
              </a:xfrm>
            </p:grpSpPr>
            <p:sp>
              <p:nvSpPr>
                <p:cNvPr id="15" name="Right Arrow 14"/>
                <p:cNvSpPr/>
                <p:nvPr/>
              </p:nvSpPr>
              <p:spPr bwMode="auto">
                <a:xfrm rot="1248739">
                  <a:off x="2442214" y="2947285"/>
                  <a:ext cx="365760" cy="201600"/>
                </a:xfrm>
                <a:prstGeom prst="rightArrow">
                  <a:avLst/>
                </a:prstGeom>
                <a:solidFill>
                  <a:srgbClr val="FFFFFF"/>
                </a:solidFill>
                <a:ln w="9525" cap="flat" cmpd="sng" algn="ctr">
                  <a:solidFill>
                    <a:srgbClr val="FFFFFF">
                      <a:lumMod val="7500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" name="Right Arrow 15"/>
                <p:cNvSpPr/>
                <p:nvPr/>
              </p:nvSpPr>
              <p:spPr bwMode="auto">
                <a:xfrm rot="20351261" flipV="1">
                  <a:off x="2442214" y="3245915"/>
                  <a:ext cx="365760" cy="201600"/>
                </a:xfrm>
                <a:prstGeom prst="rightArrow">
                  <a:avLst/>
                </a:prstGeom>
                <a:solidFill>
                  <a:srgbClr val="FFFFFF"/>
                </a:solidFill>
                <a:ln w="9525" cap="flat" cmpd="sng" algn="ctr">
                  <a:solidFill>
                    <a:srgbClr val="FFFFFF">
                      <a:lumMod val="7500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cxnSp>
          <p:nvCxnSpPr>
            <p:cNvPr id="20" name="Straight Arrow Connector 19"/>
            <p:cNvCxnSpPr/>
            <p:nvPr/>
          </p:nvCxnSpPr>
          <p:spPr bwMode="auto">
            <a:xfrm flipH="1" flipV="1">
              <a:off x="2370283" y="1260029"/>
              <a:ext cx="0" cy="626097"/>
            </a:xfrm>
            <a:prstGeom prst="straightConnector1">
              <a:avLst/>
            </a:prstGeom>
            <a:solidFill>
              <a:srgbClr val="00AEEF"/>
            </a:solidFill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2" name="Arc 21"/>
          <p:cNvSpPr/>
          <p:nvPr/>
        </p:nvSpPr>
        <p:spPr>
          <a:xfrm>
            <a:off x="3193828" y="3383929"/>
            <a:ext cx="457200" cy="457200"/>
          </a:xfrm>
          <a:prstGeom prst="arc">
            <a:avLst>
              <a:gd name="adj1" fmla="val 5608094"/>
              <a:gd name="adj2" fmla="val 6561857"/>
            </a:avLst>
          </a:prstGeom>
          <a:ln>
            <a:solidFill>
              <a:schemeClr val="tx1"/>
            </a:solidFill>
            <a:headEnd type="none" w="lg" len="lg"/>
            <a:tailEnd type="none" w="lg" len="lg"/>
          </a:ln>
          <a:effectLst>
            <a:outerShdw dist="20000" sx="1000" sy="1000" rotWithShape="0">
              <a:schemeClr val="tx1"/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3182132" y="3953427"/>
            <a:ext cx="29527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l-GR" sz="1600" b="1" dirty="0" smtClean="0"/>
              <a:t>θ</a:t>
            </a:r>
            <a:endParaRPr lang="en-US" sz="1600" b="1" dirty="0" err="1" smtClean="0"/>
          </a:p>
        </p:txBody>
      </p:sp>
      <p:sp>
        <p:nvSpPr>
          <p:cNvPr id="25" name="TextBox 24"/>
          <p:cNvSpPr txBox="1"/>
          <p:nvPr/>
        </p:nvSpPr>
        <p:spPr>
          <a:xfrm>
            <a:off x="2033149" y="4600254"/>
            <a:ext cx="972942" cy="338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</a:rPr>
              <a:t>Pump</a:t>
            </a:r>
          </a:p>
        </p:txBody>
      </p:sp>
      <p:grpSp>
        <p:nvGrpSpPr>
          <p:cNvPr id="45" name="Group 44"/>
          <p:cNvGrpSpPr/>
          <p:nvPr/>
        </p:nvGrpSpPr>
        <p:grpSpPr>
          <a:xfrm>
            <a:off x="4675050" y="1848377"/>
            <a:ext cx="6637825" cy="3518851"/>
            <a:chOff x="5292270" y="1659782"/>
            <a:chExt cx="6637825" cy="3518851"/>
          </a:xfrm>
        </p:grpSpPr>
        <p:grpSp>
          <p:nvGrpSpPr>
            <p:cNvPr id="26" name="Group 25"/>
            <p:cNvGrpSpPr>
              <a:grpSpLocks noChangeAspect="1"/>
            </p:cNvGrpSpPr>
            <p:nvPr/>
          </p:nvGrpSpPr>
          <p:grpSpPr>
            <a:xfrm>
              <a:off x="5292270" y="1659782"/>
              <a:ext cx="5079744" cy="3518851"/>
              <a:chOff x="862106" y="1260029"/>
              <a:chExt cx="2045967" cy="1417286"/>
            </a:xfrm>
          </p:grpSpPr>
          <p:grpSp>
            <p:nvGrpSpPr>
              <p:cNvPr id="27" name="Group 26"/>
              <p:cNvGrpSpPr/>
              <p:nvPr/>
            </p:nvGrpSpPr>
            <p:grpSpPr>
              <a:xfrm>
                <a:off x="2234891" y="1833559"/>
                <a:ext cx="274320" cy="274320"/>
                <a:chOff x="2750400" y="2268000"/>
                <a:chExt cx="274320" cy="274320"/>
              </a:xfrm>
            </p:grpSpPr>
            <p:sp>
              <p:nvSpPr>
                <p:cNvPr id="39" name="Oval 38"/>
                <p:cNvSpPr/>
                <p:nvPr/>
              </p:nvSpPr>
              <p:spPr bwMode="auto">
                <a:xfrm>
                  <a:off x="2750400" y="2268000"/>
                  <a:ext cx="274320" cy="274320"/>
                </a:xfrm>
                <a:prstGeom prst="ellipse">
                  <a:avLst/>
                </a:prstGeom>
                <a:solidFill>
                  <a:srgbClr val="FFFFFF">
                    <a:lumMod val="95000"/>
                  </a:srgbClr>
                </a:soli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" name="Oval 39"/>
                <p:cNvSpPr/>
                <p:nvPr/>
              </p:nvSpPr>
              <p:spPr bwMode="auto">
                <a:xfrm>
                  <a:off x="2841840" y="2359440"/>
                  <a:ext cx="91440" cy="91440"/>
                </a:xfrm>
                <a:prstGeom prst="ellipse">
                  <a:avLst/>
                </a:prstGeom>
                <a:solidFill>
                  <a:srgbClr val="FFFFFF">
                    <a:lumMod val="95000"/>
                  </a:srgbClr>
                </a:soli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cxnSp>
            <p:nvCxnSpPr>
              <p:cNvPr id="28" name="Straight Arrow Connector 27"/>
              <p:cNvCxnSpPr/>
              <p:nvPr/>
            </p:nvCxnSpPr>
            <p:spPr bwMode="auto">
              <a:xfrm flipH="1" flipV="1">
                <a:off x="2370283" y="1977559"/>
                <a:ext cx="0" cy="699756"/>
              </a:xfrm>
              <a:prstGeom prst="straightConnector1">
                <a:avLst/>
              </a:prstGeom>
              <a:solidFill>
                <a:srgbClr val="00AEEF"/>
              </a:solidFill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" name="Straight Arrow Connector 28"/>
              <p:cNvCxnSpPr/>
              <p:nvPr/>
            </p:nvCxnSpPr>
            <p:spPr bwMode="auto">
              <a:xfrm rot="9420000" flipH="1" flipV="1">
                <a:off x="2229335" y="1266890"/>
                <a:ext cx="0" cy="736585"/>
              </a:xfrm>
              <a:prstGeom prst="straightConnector1">
                <a:avLst/>
              </a:prstGeom>
              <a:solidFill>
                <a:srgbClr val="00AEEF"/>
              </a:solidFill>
              <a:ln w="28575" cap="flat" cmpd="sng" algn="ctr">
                <a:solidFill>
                  <a:srgbClr val="00AEE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30" name="Group 29"/>
              <p:cNvGrpSpPr/>
              <p:nvPr/>
            </p:nvGrpSpPr>
            <p:grpSpPr>
              <a:xfrm>
                <a:off x="1840265" y="1718444"/>
                <a:ext cx="1067808" cy="500230"/>
                <a:chOff x="966174" y="2606485"/>
                <a:chExt cx="1067808" cy="500230"/>
              </a:xfrm>
            </p:grpSpPr>
            <p:grpSp>
              <p:nvGrpSpPr>
                <p:cNvPr id="33" name="Group 32"/>
                <p:cNvGrpSpPr/>
                <p:nvPr/>
              </p:nvGrpSpPr>
              <p:grpSpPr>
                <a:xfrm flipH="1">
                  <a:off x="1665920" y="2606485"/>
                  <a:ext cx="368062" cy="500230"/>
                  <a:chOff x="2446818" y="2947285"/>
                  <a:chExt cx="368062" cy="500230"/>
                </a:xfrm>
              </p:grpSpPr>
              <p:sp>
                <p:nvSpPr>
                  <p:cNvPr id="37" name="Right Arrow 36"/>
                  <p:cNvSpPr/>
                  <p:nvPr/>
                </p:nvSpPr>
                <p:spPr bwMode="auto">
                  <a:xfrm rot="1248739">
                    <a:off x="2449120" y="2947285"/>
                    <a:ext cx="365760" cy="201600"/>
                  </a:xfrm>
                  <a:prstGeom prst="rightArrow">
                    <a:avLst/>
                  </a:prstGeom>
                  <a:solidFill>
                    <a:srgbClr val="FFFFFF"/>
                  </a:solidFill>
                  <a:ln w="9525" cap="flat" cmpd="sng" algn="ctr">
                    <a:solidFill>
                      <a:srgbClr val="FFFFFF">
                        <a:lumMod val="75000"/>
                      </a:srgb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" name="Right Arrow 37"/>
                  <p:cNvSpPr/>
                  <p:nvPr/>
                </p:nvSpPr>
                <p:spPr bwMode="auto">
                  <a:xfrm rot="20351261" flipV="1">
                    <a:off x="2446818" y="3245915"/>
                    <a:ext cx="365760" cy="201600"/>
                  </a:xfrm>
                  <a:prstGeom prst="rightArrow">
                    <a:avLst/>
                  </a:prstGeom>
                  <a:solidFill>
                    <a:srgbClr val="FFFFFF"/>
                  </a:solidFill>
                  <a:ln w="9525" cap="flat" cmpd="sng" algn="ctr">
                    <a:solidFill>
                      <a:srgbClr val="FFFFFF">
                        <a:lumMod val="75000"/>
                      </a:srgb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4" name="Group 33"/>
                <p:cNvGrpSpPr/>
                <p:nvPr/>
              </p:nvGrpSpPr>
              <p:grpSpPr>
                <a:xfrm>
                  <a:off x="966174" y="2606485"/>
                  <a:ext cx="365760" cy="500230"/>
                  <a:chOff x="2442214" y="2947285"/>
                  <a:chExt cx="365760" cy="500230"/>
                </a:xfrm>
              </p:grpSpPr>
              <p:sp>
                <p:nvSpPr>
                  <p:cNvPr id="35" name="Right Arrow 34"/>
                  <p:cNvSpPr/>
                  <p:nvPr/>
                </p:nvSpPr>
                <p:spPr bwMode="auto">
                  <a:xfrm rot="1248739">
                    <a:off x="2442214" y="2947285"/>
                    <a:ext cx="365760" cy="201600"/>
                  </a:xfrm>
                  <a:prstGeom prst="rightArrow">
                    <a:avLst/>
                  </a:prstGeom>
                  <a:solidFill>
                    <a:srgbClr val="FFFFFF"/>
                  </a:solidFill>
                  <a:ln w="9525" cap="flat" cmpd="sng" algn="ctr">
                    <a:solidFill>
                      <a:srgbClr val="FFFFFF">
                        <a:lumMod val="75000"/>
                      </a:srgb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" name="Right Arrow 35"/>
                  <p:cNvSpPr/>
                  <p:nvPr/>
                </p:nvSpPr>
                <p:spPr bwMode="auto">
                  <a:xfrm rot="20351261" flipV="1">
                    <a:off x="2442214" y="3245915"/>
                    <a:ext cx="365760" cy="201600"/>
                  </a:xfrm>
                  <a:prstGeom prst="rightArrow">
                    <a:avLst/>
                  </a:prstGeom>
                  <a:solidFill>
                    <a:srgbClr val="FFFFFF"/>
                  </a:solidFill>
                  <a:ln w="9525" cap="flat" cmpd="sng" algn="ctr">
                    <a:solidFill>
                      <a:srgbClr val="FFFFFF">
                        <a:lumMod val="75000"/>
                      </a:srgb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sp>
            <p:nvSpPr>
              <p:cNvPr id="31" name="TextBox 30"/>
              <p:cNvSpPr txBox="1"/>
              <p:nvPr/>
            </p:nvSpPr>
            <p:spPr>
              <a:xfrm>
                <a:off x="862106" y="1896919"/>
                <a:ext cx="1117871" cy="1363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>
                        <a:lumMod val="75000"/>
                      </a:srgbClr>
                    </a:solidFill>
                    <a:effectLst/>
                    <a:uLnTx/>
                    <a:uFillTx/>
                  </a:rPr>
                  <a:t>Plasma-forming beams</a:t>
                </a:r>
              </a:p>
            </p:txBody>
          </p:sp>
          <p:cxnSp>
            <p:nvCxnSpPr>
              <p:cNvPr id="32" name="Straight Arrow Connector 31"/>
              <p:cNvCxnSpPr/>
              <p:nvPr/>
            </p:nvCxnSpPr>
            <p:spPr bwMode="auto">
              <a:xfrm flipH="1" flipV="1">
                <a:off x="2370283" y="1260029"/>
                <a:ext cx="0" cy="626097"/>
              </a:xfrm>
              <a:prstGeom prst="straightConnector1">
                <a:avLst/>
              </a:prstGeom>
              <a:solidFill>
                <a:srgbClr val="00AEEF"/>
              </a:solidFill>
              <a:ln w="28575" cap="flat" cmpd="sng" algn="ctr">
                <a:solidFill>
                  <a:srgbClr val="FF0000"/>
                </a:solidFill>
                <a:prstDash val="dash"/>
                <a:round/>
                <a:headEnd type="none" w="med" len="med"/>
                <a:tailEnd type="stealth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41" name="Arc 40"/>
            <p:cNvSpPr/>
            <p:nvPr/>
          </p:nvSpPr>
          <p:spPr>
            <a:xfrm>
              <a:off x="8809768" y="3195334"/>
              <a:ext cx="457200" cy="457200"/>
            </a:xfrm>
            <a:prstGeom prst="arc">
              <a:avLst>
                <a:gd name="adj1" fmla="val 5608094"/>
                <a:gd name="adj2" fmla="val 14771643"/>
              </a:avLst>
            </a:prstGeom>
            <a:ln>
              <a:solidFill>
                <a:schemeClr val="tx1"/>
              </a:solidFill>
              <a:headEnd type="none" w="lg" len="lg"/>
              <a:tailEnd type="none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527039" y="3305662"/>
              <a:ext cx="29527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l-GR" sz="1600" b="1" dirty="0" smtClean="0"/>
                <a:t>θ</a:t>
              </a:r>
              <a:endParaRPr lang="en-US" sz="1600" b="1" dirty="0" err="1" smtClean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9154646" y="4556108"/>
              <a:ext cx="2775449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</a:rPr>
                <a:t>TOP9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649018" y="2028173"/>
              <a:ext cx="2775449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</a:rPr>
                <a:t>Pump</a:t>
              </a: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2900619" y="1480716"/>
            <a:ext cx="11650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Previous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8006223" y="1480716"/>
            <a:ext cx="11650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Future</a:t>
            </a:r>
          </a:p>
        </p:txBody>
      </p:sp>
    </p:spTree>
    <p:extLst>
      <p:ext uri="{BB962C8B-B14F-4D97-AF65-F5344CB8AC3E}">
        <p14:creationId xmlns:p14="http://schemas.microsoft.com/office/powerpoint/2010/main" val="1093792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09442" y="560832"/>
            <a:ext cx="9141462" cy="329184"/>
          </a:xfrm>
        </p:spPr>
        <p:txBody>
          <a:bodyPr/>
          <a:lstStyle/>
          <a:p>
            <a:r>
              <a:rPr lang="en-US" dirty="0" smtClean="0"/>
              <a:t>Upcoming experiments (Q1 FY’20) will investigate multi-pump nonlinearity (other than the laser heating effect already discovered)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836011" y="5701554"/>
            <a:ext cx="6033247" cy="356616"/>
          </a:xfrm>
        </p:spPr>
        <p:txBody>
          <a:bodyPr/>
          <a:lstStyle/>
          <a:p>
            <a:r>
              <a:rPr lang="en-US" dirty="0" smtClean="0"/>
              <a:t>This is of broader relevance to all integrated ICF experiments</a:t>
            </a:r>
            <a:endParaRPr lang="en-US" dirty="0"/>
          </a:p>
        </p:txBody>
      </p:sp>
      <p:grpSp>
        <p:nvGrpSpPr>
          <p:cNvPr id="45" name="Group 44"/>
          <p:cNvGrpSpPr/>
          <p:nvPr/>
        </p:nvGrpSpPr>
        <p:grpSpPr>
          <a:xfrm>
            <a:off x="2080440" y="1834980"/>
            <a:ext cx="6637825" cy="3518851"/>
            <a:chOff x="5292270" y="1659782"/>
            <a:chExt cx="6637825" cy="3518851"/>
          </a:xfrm>
        </p:grpSpPr>
        <p:grpSp>
          <p:nvGrpSpPr>
            <p:cNvPr id="26" name="Group 25"/>
            <p:cNvGrpSpPr>
              <a:grpSpLocks noChangeAspect="1"/>
            </p:cNvGrpSpPr>
            <p:nvPr/>
          </p:nvGrpSpPr>
          <p:grpSpPr>
            <a:xfrm>
              <a:off x="5292270" y="1659782"/>
              <a:ext cx="5079744" cy="3518851"/>
              <a:chOff x="862106" y="1260029"/>
              <a:chExt cx="2045967" cy="1417286"/>
            </a:xfrm>
          </p:grpSpPr>
          <p:grpSp>
            <p:nvGrpSpPr>
              <p:cNvPr id="27" name="Group 26"/>
              <p:cNvGrpSpPr/>
              <p:nvPr/>
            </p:nvGrpSpPr>
            <p:grpSpPr>
              <a:xfrm>
                <a:off x="2234891" y="1833559"/>
                <a:ext cx="274320" cy="274320"/>
                <a:chOff x="2750400" y="2268000"/>
                <a:chExt cx="274320" cy="274320"/>
              </a:xfrm>
            </p:grpSpPr>
            <p:sp>
              <p:nvSpPr>
                <p:cNvPr id="39" name="Oval 38"/>
                <p:cNvSpPr/>
                <p:nvPr/>
              </p:nvSpPr>
              <p:spPr bwMode="auto">
                <a:xfrm>
                  <a:off x="2750400" y="2268000"/>
                  <a:ext cx="274320" cy="274320"/>
                </a:xfrm>
                <a:prstGeom prst="ellipse">
                  <a:avLst/>
                </a:prstGeom>
                <a:solidFill>
                  <a:srgbClr val="FFFFFF">
                    <a:lumMod val="95000"/>
                  </a:srgbClr>
                </a:soli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" name="Oval 39"/>
                <p:cNvSpPr/>
                <p:nvPr/>
              </p:nvSpPr>
              <p:spPr bwMode="auto">
                <a:xfrm>
                  <a:off x="2841840" y="2359440"/>
                  <a:ext cx="91440" cy="91440"/>
                </a:xfrm>
                <a:prstGeom prst="ellipse">
                  <a:avLst/>
                </a:prstGeom>
                <a:solidFill>
                  <a:srgbClr val="FFFFFF">
                    <a:lumMod val="95000"/>
                  </a:srgbClr>
                </a:soli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cxnSp>
            <p:nvCxnSpPr>
              <p:cNvPr id="28" name="Straight Arrow Connector 27"/>
              <p:cNvCxnSpPr/>
              <p:nvPr/>
            </p:nvCxnSpPr>
            <p:spPr bwMode="auto">
              <a:xfrm flipH="1" flipV="1">
                <a:off x="2370283" y="1977559"/>
                <a:ext cx="0" cy="699756"/>
              </a:xfrm>
              <a:prstGeom prst="straightConnector1">
                <a:avLst/>
              </a:prstGeom>
              <a:solidFill>
                <a:srgbClr val="00AEEF"/>
              </a:solidFill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" name="Straight Arrow Connector 28"/>
              <p:cNvCxnSpPr/>
              <p:nvPr/>
            </p:nvCxnSpPr>
            <p:spPr bwMode="auto">
              <a:xfrm>
                <a:off x="2075186" y="1299302"/>
                <a:ext cx="283203" cy="674896"/>
              </a:xfrm>
              <a:prstGeom prst="straightConnector1">
                <a:avLst/>
              </a:prstGeom>
              <a:solidFill>
                <a:srgbClr val="00AEEF"/>
              </a:solidFill>
              <a:ln w="28575" cap="flat" cmpd="sng" algn="ctr">
                <a:solidFill>
                  <a:srgbClr val="00AEE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30" name="Group 29"/>
              <p:cNvGrpSpPr/>
              <p:nvPr/>
            </p:nvGrpSpPr>
            <p:grpSpPr>
              <a:xfrm>
                <a:off x="1840265" y="1718444"/>
                <a:ext cx="1067808" cy="500230"/>
                <a:chOff x="966174" y="2606485"/>
                <a:chExt cx="1067808" cy="500230"/>
              </a:xfrm>
            </p:grpSpPr>
            <p:grpSp>
              <p:nvGrpSpPr>
                <p:cNvPr id="33" name="Group 32"/>
                <p:cNvGrpSpPr/>
                <p:nvPr/>
              </p:nvGrpSpPr>
              <p:grpSpPr>
                <a:xfrm flipH="1">
                  <a:off x="1665920" y="2606485"/>
                  <a:ext cx="368062" cy="500230"/>
                  <a:chOff x="2446818" y="2947285"/>
                  <a:chExt cx="368062" cy="500230"/>
                </a:xfrm>
              </p:grpSpPr>
              <p:sp>
                <p:nvSpPr>
                  <p:cNvPr id="37" name="Right Arrow 36"/>
                  <p:cNvSpPr/>
                  <p:nvPr/>
                </p:nvSpPr>
                <p:spPr bwMode="auto">
                  <a:xfrm rot="1248739">
                    <a:off x="2449120" y="2947285"/>
                    <a:ext cx="365760" cy="201600"/>
                  </a:xfrm>
                  <a:prstGeom prst="rightArrow">
                    <a:avLst/>
                  </a:prstGeom>
                  <a:solidFill>
                    <a:srgbClr val="FFFFFF"/>
                  </a:solidFill>
                  <a:ln w="9525" cap="flat" cmpd="sng" algn="ctr">
                    <a:solidFill>
                      <a:srgbClr val="FFFFFF">
                        <a:lumMod val="75000"/>
                      </a:srgb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" name="Right Arrow 37"/>
                  <p:cNvSpPr/>
                  <p:nvPr/>
                </p:nvSpPr>
                <p:spPr bwMode="auto">
                  <a:xfrm rot="20351261" flipV="1">
                    <a:off x="2446818" y="3245915"/>
                    <a:ext cx="365760" cy="201600"/>
                  </a:xfrm>
                  <a:prstGeom prst="rightArrow">
                    <a:avLst/>
                  </a:prstGeom>
                  <a:solidFill>
                    <a:srgbClr val="FFFFFF"/>
                  </a:solidFill>
                  <a:ln w="9525" cap="flat" cmpd="sng" algn="ctr">
                    <a:solidFill>
                      <a:srgbClr val="FFFFFF">
                        <a:lumMod val="75000"/>
                      </a:srgb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4" name="Group 33"/>
                <p:cNvGrpSpPr/>
                <p:nvPr/>
              </p:nvGrpSpPr>
              <p:grpSpPr>
                <a:xfrm>
                  <a:off x="966174" y="2606485"/>
                  <a:ext cx="365760" cy="500230"/>
                  <a:chOff x="2442214" y="2947285"/>
                  <a:chExt cx="365760" cy="500230"/>
                </a:xfrm>
              </p:grpSpPr>
              <p:sp>
                <p:nvSpPr>
                  <p:cNvPr id="35" name="Right Arrow 34"/>
                  <p:cNvSpPr/>
                  <p:nvPr/>
                </p:nvSpPr>
                <p:spPr bwMode="auto">
                  <a:xfrm rot="1248739">
                    <a:off x="2442214" y="2947285"/>
                    <a:ext cx="365760" cy="201600"/>
                  </a:xfrm>
                  <a:prstGeom prst="rightArrow">
                    <a:avLst/>
                  </a:prstGeom>
                  <a:solidFill>
                    <a:srgbClr val="FFFFFF"/>
                  </a:solidFill>
                  <a:ln w="9525" cap="flat" cmpd="sng" algn="ctr">
                    <a:solidFill>
                      <a:srgbClr val="FFFFFF">
                        <a:lumMod val="75000"/>
                      </a:srgb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6" name="Right Arrow 35"/>
                  <p:cNvSpPr/>
                  <p:nvPr/>
                </p:nvSpPr>
                <p:spPr bwMode="auto">
                  <a:xfrm rot="20351261" flipV="1">
                    <a:off x="2442214" y="3245915"/>
                    <a:ext cx="365760" cy="201600"/>
                  </a:xfrm>
                  <a:prstGeom prst="rightArrow">
                    <a:avLst/>
                  </a:prstGeom>
                  <a:solidFill>
                    <a:srgbClr val="FFFFFF"/>
                  </a:solidFill>
                  <a:ln w="9525" cap="flat" cmpd="sng" algn="ctr">
                    <a:solidFill>
                      <a:srgbClr val="FFFFFF">
                        <a:lumMod val="75000"/>
                      </a:srgbClr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sp>
            <p:nvSpPr>
              <p:cNvPr id="31" name="TextBox 30"/>
              <p:cNvSpPr txBox="1"/>
              <p:nvPr/>
            </p:nvSpPr>
            <p:spPr>
              <a:xfrm>
                <a:off x="862106" y="1896919"/>
                <a:ext cx="1117871" cy="1363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>
                        <a:lumMod val="75000"/>
                      </a:srgbClr>
                    </a:solidFill>
                    <a:effectLst/>
                    <a:uLnTx/>
                    <a:uFillTx/>
                  </a:rPr>
                  <a:t>Plasma-forming beams</a:t>
                </a:r>
              </a:p>
            </p:txBody>
          </p:sp>
          <p:cxnSp>
            <p:nvCxnSpPr>
              <p:cNvPr id="32" name="Straight Arrow Connector 31"/>
              <p:cNvCxnSpPr/>
              <p:nvPr/>
            </p:nvCxnSpPr>
            <p:spPr bwMode="auto">
              <a:xfrm flipH="1" flipV="1">
                <a:off x="2370283" y="1260029"/>
                <a:ext cx="0" cy="626097"/>
              </a:xfrm>
              <a:prstGeom prst="straightConnector1">
                <a:avLst/>
              </a:prstGeom>
              <a:solidFill>
                <a:srgbClr val="00AEEF"/>
              </a:solidFill>
              <a:ln w="28575" cap="flat" cmpd="sng" algn="ctr">
                <a:solidFill>
                  <a:srgbClr val="FF0000"/>
                </a:solidFill>
                <a:prstDash val="dash"/>
                <a:round/>
                <a:headEnd type="none" w="med" len="med"/>
                <a:tailEnd type="stealth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43" name="TextBox 42"/>
            <p:cNvSpPr txBox="1"/>
            <p:nvPr/>
          </p:nvSpPr>
          <p:spPr>
            <a:xfrm>
              <a:off x="9154646" y="4556108"/>
              <a:ext cx="2775449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</a:rPr>
                <a:t>TOP9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649018" y="2028173"/>
              <a:ext cx="2775449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</a:rPr>
                <a:t>Pump</a:t>
              </a:r>
            </a:p>
          </p:txBody>
        </p:sp>
      </p:grpSp>
      <p:cxnSp>
        <p:nvCxnSpPr>
          <p:cNvPr id="46" name="Straight Arrow Connector 45"/>
          <p:cNvCxnSpPr>
            <a:stCxn id="52" idx="6"/>
          </p:cNvCxnSpPr>
          <p:nvPr/>
        </p:nvCxnSpPr>
        <p:spPr bwMode="auto">
          <a:xfrm flipH="1">
            <a:off x="5852635" y="1932488"/>
            <a:ext cx="705265" cy="1675638"/>
          </a:xfrm>
          <a:prstGeom prst="straightConnector1">
            <a:avLst/>
          </a:prstGeom>
          <a:solidFill>
            <a:srgbClr val="00AEEF"/>
          </a:solidFill>
          <a:ln w="28575" cap="flat" cmpd="sng" algn="ctr">
            <a:solidFill>
              <a:srgbClr val="00AEEF"/>
            </a:solidFill>
            <a:prstDash val="solid"/>
            <a:round/>
            <a:headEnd type="none" w="med" len="med"/>
            <a:tailEnd type="stealth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9" name="Straight Arrow Connector 48"/>
          <p:cNvCxnSpPr/>
          <p:nvPr/>
        </p:nvCxnSpPr>
        <p:spPr bwMode="auto">
          <a:xfrm>
            <a:off x="5823629" y="2143125"/>
            <a:ext cx="0" cy="1463040"/>
          </a:xfrm>
          <a:prstGeom prst="straightConnector1">
            <a:avLst/>
          </a:prstGeom>
          <a:solidFill>
            <a:srgbClr val="00AEEF"/>
          </a:solidFill>
          <a:ln w="28575" cap="flat" cmpd="sng" algn="ctr">
            <a:solidFill>
              <a:srgbClr val="00AEEF"/>
            </a:solidFill>
            <a:prstDash val="solid"/>
            <a:round/>
            <a:headEnd type="none" w="med" len="med"/>
            <a:tailEnd type="stealth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0" name="Straight Arrow Connector 49"/>
          <p:cNvCxnSpPr/>
          <p:nvPr/>
        </p:nvCxnSpPr>
        <p:spPr bwMode="auto">
          <a:xfrm>
            <a:off x="5486226" y="1748736"/>
            <a:ext cx="322390" cy="1856232"/>
          </a:xfrm>
          <a:prstGeom prst="straightConnector1">
            <a:avLst/>
          </a:prstGeom>
          <a:solidFill>
            <a:srgbClr val="00AEEF"/>
          </a:solidFill>
          <a:ln w="28575" cap="flat" cmpd="sng" algn="ctr">
            <a:solidFill>
              <a:srgbClr val="00AEEF"/>
            </a:solidFill>
            <a:prstDash val="solid"/>
            <a:round/>
            <a:headEnd type="none" w="med" len="med"/>
            <a:tailEnd type="stealth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" name="Oval 51"/>
          <p:cNvSpPr/>
          <p:nvPr/>
        </p:nvSpPr>
        <p:spPr>
          <a:xfrm>
            <a:off x="5094860" y="1727565"/>
            <a:ext cx="1463040" cy="409845"/>
          </a:xfrm>
          <a:prstGeom prst="ellipse">
            <a:avLst/>
          </a:prstGeom>
          <a:noFill/>
          <a:ln w="28575">
            <a:solidFill>
              <a:srgbClr val="00B0F0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Arrow Connector 58"/>
          <p:cNvCxnSpPr/>
          <p:nvPr/>
        </p:nvCxnSpPr>
        <p:spPr bwMode="auto">
          <a:xfrm flipH="1">
            <a:off x="5839474" y="1749559"/>
            <a:ext cx="322390" cy="1856232"/>
          </a:xfrm>
          <a:prstGeom prst="straightConnector1">
            <a:avLst/>
          </a:prstGeom>
          <a:solidFill>
            <a:srgbClr val="00AEEF"/>
          </a:solidFill>
          <a:ln w="28575" cap="flat" cmpd="sng" algn="ctr">
            <a:solidFill>
              <a:srgbClr val="00AEEF"/>
            </a:solidFill>
            <a:prstDash val="solid"/>
            <a:round/>
            <a:headEnd type="none" w="med" len="med"/>
            <a:tailEnd type="stealth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877434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Work is ongoing to study nonlinear saturation of IAW’s in both single- and multi-pump configurations 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492187" y="5495368"/>
            <a:ext cx="7126942" cy="546847"/>
          </a:xfrm>
        </p:spPr>
        <p:txBody>
          <a:bodyPr/>
          <a:lstStyle/>
          <a:p>
            <a:r>
              <a:rPr lang="en-US" dirty="0" smtClean="0"/>
              <a:t>This will shed light on mechanism and universality of IAW saturation to determine whether saturation is ever plausible in ICF conditions</a:t>
            </a:r>
            <a:endParaRPr lang="en-US" dirty="0"/>
          </a:p>
        </p:txBody>
      </p:sp>
      <p:pic>
        <p:nvPicPr>
          <p:cNvPr id="7" name="Picture 4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3533" y="1648764"/>
            <a:ext cx="3200400" cy="3398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3194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CBET is an important effect in both direct- and indirect-drive ICF</a:t>
            </a:r>
            <a:endParaRPr lang="en-US" dirty="0"/>
          </a:p>
        </p:txBody>
      </p:sp>
      <p:grpSp>
        <p:nvGrpSpPr>
          <p:cNvPr id="7" name="Group 25"/>
          <p:cNvGrpSpPr>
            <a:grpSpLocks noChangeAspect="1"/>
          </p:cNvGrpSpPr>
          <p:nvPr/>
        </p:nvGrpSpPr>
        <p:grpSpPr bwMode="auto">
          <a:xfrm>
            <a:off x="1573119" y="1359239"/>
            <a:ext cx="2560320" cy="4478304"/>
            <a:chOff x="232235" y="1133808"/>
            <a:chExt cx="1809036" cy="3166167"/>
          </a:xfrm>
        </p:grpSpPr>
        <p:pic>
          <p:nvPicPr>
            <p:cNvPr id="8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5916"/>
            <a:stretch>
              <a:fillRect/>
            </a:stretch>
          </p:blipFill>
          <p:spPr bwMode="auto">
            <a:xfrm>
              <a:off x="232235" y="1191015"/>
              <a:ext cx="1710926" cy="3108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Rectangle 8"/>
            <p:cNvSpPr/>
            <p:nvPr/>
          </p:nvSpPr>
          <p:spPr>
            <a:xfrm>
              <a:off x="1806414" y="1133808"/>
              <a:ext cx="234857" cy="285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pic>
        <p:nvPicPr>
          <p:cNvPr id="11" name="Picture 50" descr="Screen Shot 2015-07-08 at 1.52.39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855" y="1954416"/>
            <a:ext cx="3291840" cy="36101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8773592" y="2731163"/>
            <a:ext cx="241436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Direct-drive: energy transfer primarily controlled by flow velocity; wavelength detuning has been proposed as a mitigation strategy (and demonstrated in NIF experiments)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994584" y="1368431"/>
            <a:ext cx="214510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Indirect-drive: energy transfer primarily controlled by wavelength detuning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1561674" y="5938460"/>
            <a:ext cx="9133726" cy="336627"/>
          </a:xfrm>
        </p:spPr>
        <p:txBody>
          <a:bodyPr/>
          <a:lstStyle/>
          <a:p>
            <a:r>
              <a:rPr lang="en-US" dirty="0" smtClean="0"/>
              <a:t>An improved understanding of CBET will impact the design of integrated ICF implosions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4150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Experiments (Q1/3 FY’19) will also study transient CBET* </a:t>
            </a:r>
            <a:br>
              <a:rPr lang="en-US" dirty="0" smtClean="0"/>
            </a:br>
            <a:r>
              <a:rPr lang="en-US" dirty="0" smtClean="0"/>
              <a:t>(violation of steady-state CBET approximation)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810181" y="5538098"/>
            <a:ext cx="6615953" cy="603242"/>
          </a:xfrm>
        </p:spPr>
        <p:txBody>
          <a:bodyPr/>
          <a:lstStyle/>
          <a:p>
            <a:r>
              <a:rPr lang="en-US" dirty="0" smtClean="0"/>
              <a:t>Experiments will validate transient CBET theory in order to see whether it can explain discrepancy during rise to peak power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da-DK" dirty="0"/>
              <a:t>*L. Divol et al., </a:t>
            </a:r>
            <a:r>
              <a:rPr lang="da-DK" dirty="0" smtClean="0"/>
              <a:t>PoP</a:t>
            </a:r>
            <a:r>
              <a:rPr lang="en-US" u="sng" dirty="0">
                <a:cs typeface="Arial"/>
              </a:rPr>
              <a:t> 26</a:t>
            </a:r>
            <a:r>
              <a:rPr lang="en-US" dirty="0">
                <a:cs typeface="Arial"/>
              </a:rPr>
              <a:t>, 043101 </a:t>
            </a:r>
            <a:r>
              <a:rPr lang="da-DK" dirty="0" smtClean="0"/>
              <a:t>(2019).</a:t>
            </a:r>
            <a:endParaRPr lang="da-DK" dirty="0"/>
          </a:p>
        </p:txBody>
      </p:sp>
      <p:pic>
        <p:nvPicPr>
          <p:cNvPr id="7" name="Picture 6" descr="E25842b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7228" y="1842952"/>
            <a:ext cx="4572000" cy="3491053"/>
          </a:xfrm>
          <a:prstGeom prst="rect">
            <a:avLst/>
          </a:prstGeom>
        </p:spPr>
      </p:pic>
      <p:grpSp>
        <p:nvGrpSpPr>
          <p:cNvPr id="20" name="Group 19"/>
          <p:cNvGrpSpPr>
            <a:grpSpLocks noChangeAspect="1"/>
          </p:cNvGrpSpPr>
          <p:nvPr/>
        </p:nvGrpSpPr>
        <p:grpSpPr>
          <a:xfrm>
            <a:off x="6863134" y="1482851"/>
            <a:ext cx="3582560" cy="3380243"/>
            <a:chOff x="6256179" y="1461564"/>
            <a:chExt cx="3368192" cy="3177981"/>
          </a:xfrm>
        </p:grpSpPr>
        <p:pic>
          <p:nvPicPr>
            <p:cNvPr id="9" name="Picture 2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991" b="10719"/>
            <a:stretch/>
          </p:blipFill>
          <p:spPr bwMode="auto">
            <a:xfrm>
              <a:off x="6256179" y="1751808"/>
              <a:ext cx="2999551" cy="2887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TextBox 9"/>
            <p:cNvSpPr txBox="1"/>
            <p:nvPr/>
          </p:nvSpPr>
          <p:spPr>
            <a:xfrm>
              <a:off x="6790788" y="1461564"/>
              <a:ext cx="17907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/>
                <a:t>Transient CBET*</a:t>
              </a:r>
              <a:endParaRPr lang="en-US" sz="1600" b="1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9450694" y="4321249"/>
              <a:ext cx="173677" cy="3182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6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628575" y="2263310"/>
              <a:ext cx="1524000" cy="10127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/>
                <a:t>Steady-state (i.e., what’s assumed in models)</a:t>
              </a:r>
              <a:endParaRPr lang="en-US" sz="1600" b="1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426931" y="1904208"/>
              <a:ext cx="1828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/>
                <a:t>Initial transient</a:t>
              </a:r>
              <a:endParaRPr lang="en-US" sz="1600" b="1" dirty="0"/>
            </a:p>
          </p:txBody>
        </p:sp>
        <p:cxnSp>
          <p:nvCxnSpPr>
            <p:cNvPr id="16" name="Straight Arrow Connector 15"/>
            <p:cNvCxnSpPr/>
            <p:nvPr/>
          </p:nvCxnSpPr>
          <p:spPr>
            <a:xfrm>
              <a:off x="8581535" y="3154166"/>
              <a:ext cx="233380" cy="31983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Arrow Connector 17"/>
            <p:cNvCxnSpPr/>
            <p:nvPr/>
          </p:nvCxnSpPr>
          <p:spPr>
            <a:xfrm flipH="1">
              <a:off x="7078894" y="2082846"/>
              <a:ext cx="316301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/>
          <p:cNvSpPr txBox="1"/>
          <p:nvPr/>
        </p:nvSpPr>
        <p:spPr>
          <a:xfrm rot="16200000">
            <a:off x="5157072" y="3186079"/>
            <a:ext cx="28680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Normalized amplitude (</a:t>
            </a:r>
            <a:r>
              <a:rPr lang="en-US" sz="1600" b="1" dirty="0" err="1" smtClean="0"/>
              <a:t>a.u</a:t>
            </a:r>
            <a:r>
              <a:rPr lang="en-US" sz="1600" b="1" dirty="0" smtClean="0"/>
              <a:t>.)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842587" y="484077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251487" y="4853753"/>
            <a:ext cx="5261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100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635582" y="4853753"/>
            <a:ext cx="5261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/>
              <a:t>2</a:t>
            </a:r>
            <a:r>
              <a:rPr lang="en-US" sz="1600" b="1" dirty="0" smtClean="0"/>
              <a:t>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637496" y="5083476"/>
            <a:ext cx="16989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Time (</a:t>
            </a:r>
            <a:r>
              <a:rPr lang="el-GR" sz="1600" b="1" dirty="0"/>
              <a:t>ω</a:t>
            </a:r>
            <a:r>
              <a:rPr lang="en-US" sz="1600" b="1" baseline="-25000" dirty="0"/>
              <a:t>s</a:t>
            </a:r>
            <a:r>
              <a:rPr lang="en-US" sz="1600" b="1" baseline="30000" dirty="0"/>
              <a:t>-1</a:t>
            </a:r>
            <a:r>
              <a:rPr lang="en-US" sz="1600" b="1" dirty="0"/>
              <a:t> ~ </a:t>
            </a:r>
            <a:r>
              <a:rPr lang="en-US" sz="1600" b="1" dirty="0" err="1"/>
              <a:t>ps</a:t>
            </a:r>
            <a:r>
              <a:rPr lang="en-US" sz="1600" b="1" dirty="0"/>
              <a:t>)</a:t>
            </a:r>
          </a:p>
          <a:p>
            <a:pPr algn="l"/>
            <a:r>
              <a:rPr lang="en-US" sz="1600" b="1" dirty="0" smtClean="0"/>
              <a:t>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167102" y="1493125"/>
            <a:ext cx="31133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dirty="0" smtClean="0"/>
              <a:t>DD-ICF Modeling Discrepancy</a:t>
            </a:r>
          </a:p>
        </p:txBody>
      </p:sp>
    </p:spTree>
    <p:extLst>
      <p:ext uri="{BB962C8B-B14F-4D97-AF65-F5344CB8AC3E}">
        <p14:creationId xmlns:p14="http://schemas.microsoft.com/office/powerpoint/2010/main" val="2241596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Experiments are planned to use TOP9 to study CBET mitigation via wavelength detuning using the “</a:t>
            </a:r>
            <a:r>
              <a:rPr lang="en-US" dirty="0" err="1" smtClean="0"/>
              <a:t>beamlets</a:t>
            </a:r>
            <a:r>
              <a:rPr lang="en-US" dirty="0" smtClean="0"/>
              <a:t>” platform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407950" y="5486400"/>
            <a:ext cx="7351059" cy="358588"/>
          </a:xfrm>
        </p:spPr>
        <p:txBody>
          <a:bodyPr/>
          <a:lstStyle/>
          <a:p>
            <a:r>
              <a:rPr lang="en-US" dirty="0" smtClean="0"/>
              <a:t>This will provide model validation in a more integrated implosion platform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Edgell </a:t>
            </a:r>
            <a:r>
              <a:rPr lang="en-US" i="1" dirty="0"/>
              <a:t>et al., </a:t>
            </a:r>
            <a:r>
              <a:rPr lang="en-US" dirty="0" err="1"/>
              <a:t>PoP</a:t>
            </a:r>
            <a:r>
              <a:rPr lang="en-US" dirty="0"/>
              <a:t> </a:t>
            </a:r>
            <a:r>
              <a:rPr lang="en-US" u="sng" dirty="0"/>
              <a:t>26</a:t>
            </a:r>
            <a:r>
              <a:rPr lang="en-US" dirty="0"/>
              <a:t>, 062706 (2017</a:t>
            </a:r>
            <a:r>
              <a:rPr lang="en-US" dirty="0" smtClean="0"/>
              <a:t>).</a:t>
            </a:r>
            <a:endParaRPr lang="en-US" dirty="0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65" y="1761563"/>
            <a:ext cx="4042594" cy="3275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1911349" y="1868866"/>
            <a:ext cx="3200400" cy="3167710"/>
            <a:chOff x="5046744" y="1275651"/>
            <a:chExt cx="2286000" cy="2262650"/>
          </a:xfrm>
        </p:grpSpPr>
        <p:pic>
          <p:nvPicPr>
            <p:cNvPr id="9" name="Picture 40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7596" t="18414" r="11778" b="5794"/>
            <a:stretch>
              <a:fillRect/>
            </a:stretch>
          </p:blipFill>
          <p:spPr bwMode="auto">
            <a:xfrm>
              <a:off x="5046744" y="1275651"/>
              <a:ext cx="2286000" cy="2262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Oval 9"/>
            <p:cNvSpPr/>
            <p:nvPr/>
          </p:nvSpPr>
          <p:spPr>
            <a:xfrm>
              <a:off x="5637831" y="2201549"/>
              <a:ext cx="128131" cy="15142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1" name="Straight Arrow Connector 10"/>
          <p:cNvCxnSpPr/>
          <p:nvPr/>
        </p:nvCxnSpPr>
        <p:spPr>
          <a:xfrm>
            <a:off x="2115670" y="2996781"/>
            <a:ext cx="622576" cy="253179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2011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CBET strongly impacts both the direct- and indirect-drive approaches to ICF</a:t>
            </a:r>
          </a:p>
          <a:p>
            <a:r>
              <a:rPr lang="en-US" dirty="0" smtClean="0"/>
              <a:t>Anomalies in previous CBET experiments motivate careful model validation efforts</a:t>
            </a:r>
          </a:p>
          <a:p>
            <a:r>
              <a:rPr lang="en-US" dirty="0" smtClean="0"/>
              <a:t>Recent focused experiments using LLNL’s JLF and LLE’s OMEGA TOP9 platform have exposed weaknesses in modeling </a:t>
            </a:r>
          </a:p>
          <a:p>
            <a:pPr lvl="1"/>
            <a:r>
              <a:rPr lang="en-US" dirty="0" smtClean="0"/>
              <a:t>Polarization effects can be important*</a:t>
            </a:r>
          </a:p>
          <a:p>
            <a:pPr lvl="1"/>
            <a:r>
              <a:rPr lang="en-US" dirty="0" smtClean="0"/>
              <a:t>IAW saturation appears not to occur at typical ICF levels**</a:t>
            </a:r>
          </a:p>
          <a:p>
            <a:pPr lvl="1"/>
            <a:r>
              <a:rPr lang="en-US" dirty="0" smtClean="0"/>
              <a:t>Non-</a:t>
            </a:r>
            <a:r>
              <a:rPr lang="en-US" dirty="0" err="1" smtClean="0"/>
              <a:t>Maxwellian</a:t>
            </a:r>
            <a:r>
              <a:rPr lang="en-US" dirty="0" smtClean="0"/>
              <a:t> electron distribution functions are likely ubiquitous and can strongly impact CBET</a:t>
            </a:r>
            <a:r>
              <a:rPr lang="en-US" baseline="30000" dirty="0">
                <a:cs typeface="Arial"/>
              </a:rPr>
              <a:t> †</a:t>
            </a:r>
            <a:endParaRPr lang="en-US" dirty="0" smtClean="0"/>
          </a:p>
          <a:p>
            <a:r>
              <a:rPr lang="en-US" dirty="0" smtClean="0"/>
              <a:t>Future work will target issues more specifically relevant to direct-drive ICF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Dedicated crossed-beam energy transfer (CBET) experiments at LLNL and LLE provide important CBET model validation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2420471" y="4731166"/>
            <a:ext cx="7270377" cy="603242"/>
          </a:xfrm>
        </p:spPr>
        <p:txBody>
          <a:bodyPr/>
          <a:lstStyle/>
          <a:p>
            <a:r>
              <a:rPr lang="en-US" dirty="0" smtClean="0"/>
              <a:t>Validating first-principles models of LPI improves the predictive capability of integrated ICF modeling, including our ability to scale implosions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	P. Michel </a:t>
            </a:r>
            <a:r>
              <a:rPr lang="en-US" i="1" dirty="0" smtClean="0"/>
              <a:t>et al</a:t>
            </a:r>
            <a:r>
              <a:rPr lang="en-US" dirty="0" smtClean="0"/>
              <a:t>., PRL </a:t>
            </a:r>
            <a:r>
              <a:rPr lang="en-US" u="sng" dirty="0" smtClean="0"/>
              <a:t>113</a:t>
            </a:r>
            <a:r>
              <a:rPr lang="en-US" dirty="0" smtClean="0"/>
              <a:t>, 205001 (2014).</a:t>
            </a:r>
          </a:p>
          <a:p>
            <a:r>
              <a:rPr lang="en-US" dirty="0" smtClean="0"/>
              <a:t>    D. Turnbull </a:t>
            </a:r>
            <a:r>
              <a:rPr lang="en-US" i="1" dirty="0" smtClean="0"/>
              <a:t>et al</a:t>
            </a:r>
            <a:r>
              <a:rPr lang="en-US" dirty="0" smtClean="0"/>
              <a:t>., PRL </a:t>
            </a:r>
            <a:r>
              <a:rPr lang="en-US" u="sng" dirty="0" smtClean="0"/>
              <a:t>116</a:t>
            </a:r>
            <a:r>
              <a:rPr lang="en-US" dirty="0" smtClean="0"/>
              <a:t>, 205001 (2016).</a:t>
            </a:r>
          </a:p>
          <a:p>
            <a:r>
              <a:rPr lang="en-US" dirty="0" smtClean="0"/>
              <a:t>	**	D. Turnbull </a:t>
            </a:r>
            <a:r>
              <a:rPr lang="en-US" i="1" dirty="0" smtClean="0"/>
              <a:t>et al</a:t>
            </a:r>
            <a:r>
              <a:rPr lang="en-US" dirty="0" smtClean="0"/>
              <a:t>., PRL </a:t>
            </a:r>
            <a:r>
              <a:rPr lang="en-US" u="sng" dirty="0" smtClean="0"/>
              <a:t>118</a:t>
            </a:r>
            <a:r>
              <a:rPr lang="en-US" dirty="0" smtClean="0"/>
              <a:t>, 015001 (2017).</a:t>
            </a:r>
          </a:p>
          <a:p>
            <a:r>
              <a:rPr lang="en-US" dirty="0" smtClean="0"/>
              <a:t>    D</a:t>
            </a:r>
            <a:r>
              <a:rPr lang="en-US" dirty="0"/>
              <a:t>. Turnbull </a:t>
            </a:r>
            <a:r>
              <a:rPr lang="en-US" i="1" dirty="0"/>
              <a:t>et al</a:t>
            </a:r>
            <a:r>
              <a:rPr lang="en-US" dirty="0"/>
              <a:t>., PPCF </a:t>
            </a:r>
            <a:r>
              <a:rPr lang="en-US" u="sng" dirty="0"/>
              <a:t>60</a:t>
            </a:r>
            <a:r>
              <a:rPr lang="en-US" dirty="0"/>
              <a:t>, 054017 (2018</a:t>
            </a:r>
            <a:r>
              <a:rPr lang="en-US" dirty="0" smtClean="0"/>
              <a:t>).</a:t>
            </a:r>
          </a:p>
          <a:p>
            <a:r>
              <a:rPr lang="en-US" baseline="30000" dirty="0" smtClean="0">
                <a:cs typeface="Arial"/>
              </a:rPr>
              <a:t>	†	</a:t>
            </a:r>
            <a:r>
              <a:rPr lang="en-US" dirty="0" smtClean="0">
                <a:cs typeface="Arial"/>
              </a:rPr>
              <a:t>D. Turnbull </a:t>
            </a:r>
            <a:r>
              <a:rPr lang="en-US" i="1" dirty="0" smtClean="0">
                <a:cs typeface="Arial"/>
              </a:rPr>
              <a:t>et al</a:t>
            </a:r>
            <a:r>
              <a:rPr lang="en-US" dirty="0" smtClean="0">
                <a:cs typeface="Arial"/>
              </a:rPr>
              <a:t>, submitted to Nat. Phys. (2019).</a:t>
            </a:r>
          </a:p>
        </p:txBody>
      </p:sp>
    </p:spTree>
    <p:extLst>
      <p:ext uri="{BB962C8B-B14F-4D97-AF65-F5344CB8AC3E}">
        <p14:creationId xmlns:p14="http://schemas.microsoft.com/office/powerpoint/2010/main" val="320440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EXTRA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5613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561602" y="1931896"/>
            <a:ext cx="6902982" cy="3274816"/>
          </a:xfrm>
        </p:spPr>
        <p:txBody>
          <a:bodyPr/>
          <a:lstStyle/>
          <a:p>
            <a:r>
              <a:rPr lang="en-US" dirty="0"/>
              <a:t>Subsequent work has called some details into question…</a:t>
            </a:r>
          </a:p>
          <a:p>
            <a:pPr lvl="1"/>
            <a:r>
              <a:rPr lang="en-US" dirty="0"/>
              <a:t>Laser speckles complicate things a bit*</a:t>
            </a:r>
          </a:p>
          <a:p>
            <a:pPr lvl="1"/>
            <a:r>
              <a:rPr lang="en-US" dirty="0"/>
              <a:t>Several authors claim for various reasons (neglected e-e collisional term**, heat transport</a:t>
            </a:r>
            <a:r>
              <a:rPr lang="en-US" baseline="30000" dirty="0">
                <a:cs typeface="Arial"/>
              </a:rPr>
              <a:t>†</a:t>
            </a:r>
            <a:r>
              <a:rPr lang="en-US" dirty="0">
                <a:cs typeface="Arial"/>
              </a:rPr>
              <a:t>) that tails are more </a:t>
            </a:r>
            <a:r>
              <a:rPr lang="en-US" dirty="0" err="1">
                <a:cs typeface="Arial"/>
              </a:rPr>
              <a:t>Maxwellian</a:t>
            </a:r>
            <a:r>
              <a:rPr lang="en-US" dirty="0">
                <a:cs typeface="Arial"/>
              </a:rPr>
              <a:t> than the DLM distribution</a:t>
            </a:r>
          </a:p>
          <a:p>
            <a:r>
              <a:rPr lang="en-US" dirty="0"/>
              <a:t>…but bulk electrons were always confirmed to have the DLM distribution</a:t>
            </a:r>
          </a:p>
          <a:p>
            <a:r>
              <a:rPr lang="en-US" dirty="0"/>
              <a:t>Experimental demonstrations are surprisingly sparse, but a microwave experiment claimed to validate the theory</a:t>
            </a:r>
            <a:r>
              <a:rPr lang="en-US" baseline="30000" dirty="0">
                <a:cs typeface="Arial"/>
              </a:rPr>
              <a:t>‡</a:t>
            </a:r>
            <a:endParaRPr lang="en-US" dirty="0"/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Literature over the past 30 years has </a:t>
            </a:r>
            <a:r>
              <a:rPr lang="en-US"/>
              <a:t>validated </a:t>
            </a:r>
            <a:r>
              <a:rPr lang="en-US" smtClean="0"/>
              <a:t>Matte’s formula  </a:t>
            </a:r>
            <a:r>
              <a:rPr lang="en-US" dirty="0"/>
              <a:t>for bulk electrons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/>
              <a:t>	*	B. </a:t>
            </a:r>
            <a:r>
              <a:rPr lang="en-US" dirty="0" err="1"/>
              <a:t>Afeyan</a:t>
            </a:r>
            <a:r>
              <a:rPr lang="en-US" dirty="0"/>
              <a:t>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80</a:t>
            </a:r>
            <a:r>
              <a:rPr lang="en-US" dirty="0"/>
              <a:t>, 2322 (1998).</a:t>
            </a:r>
          </a:p>
          <a:p>
            <a:r>
              <a:rPr lang="en-US" dirty="0"/>
              <a:t> ** </a:t>
            </a:r>
            <a:r>
              <a:rPr lang="en-US" dirty="0" smtClean="0"/>
              <a:t>E</a:t>
            </a:r>
            <a:r>
              <a:rPr lang="en-US" dirty="0"/>
              <a:t>. </a:t>
            </a:r>
            <a:r>
              <a:rPr lang="en-US" dirty="0" err="1"/>
              <a:t>Fourkal</a:t>
            </a:r>
            <a:r>
              <a:rPr lang="en-US" dirty="0"/>
              <a:t> </a:t>
            </a:r>
            <a:r>
              <a:rPr lang="en-US" i="1" dirty="0"/>
              <a:t>et al</a:t>
            </a:r>
            <a:r>
              <a:rPr lang="en-US" dirty="0"/>
              <a:t>., </a:t>
            </a:r>
            <a:r>
              <a:rPr lang="en-US" dirty="0" err="1"/>
              <a:t>PoP</a:t>
            </a:r>
            <a:r>
              <a:rPr lang="en-US" dirty="0"/>
              <a:t> </a:t>
            </a:r>
            <a:r>
              <a:rPr lang="en-US" u="sng" dirty="0"/>
              <a:t>8</a:t>
            </a:r>
            <a:r>
              <a:rPr lang="en-US" dirty="0"/>
              <a:t>, 550 (2001).</a:t>
            </a:r>
          </a:p>
          <a:p>
            <a:r>
              <a:rPr lang="en-US" baseline="30000" dirty="0">
                <a:cs typeface="Arial"/>
              </a:rPr>
              <a:t> †   </a:t>
            </a:r>
            <a:r>
              <a:rPr lang="en-US" dirty="0" smtClean="0">
                <a:cs typeface="Arial"/>
              </a:rPr>
              <a:t>S</a:t>
            </a:r>
            <a:r>
              <a:rPr lang="en-US" dirty="0">
                <a:cs typeface="Arial"/>
              </a:rPr>
              <a:t>. Brunner and E. </a:t>
            </a:r>
            <a:r>
              <a:rPr lang="en-US" dirty="0" err="1">
                <a:cs typeface="Arial"/>
              </a:rPr>
              <a:t>Valeo</a:t>
            </a:r>
            <a:r>
              <a:rPr lang="en-US" dirty="0">
                <a:cs typeface="Arial"/>
              </a:rPr>
              <a:t>, </a:t>
            </a:r>
            <a:r>
              <a:rPr lang="en-US" dirty="0" err="1">
                <a:cs typeface="Arial"/>
              </a:rPr>
              <a:t>PoP</a:t>
            </a:r>
            <a:r>
              <a:rPr lang="en-US" dirty="0">
                <a:cs typeface="Arial"/>
              </a:rPr>
              <a:t> </a:t>
            </a:r>
            <a:r>
              <a:rPr lang="en-US" u="sng" dirty="0">
                <a:cs typeface="Arial"/>
              </a:rPr>
              <a:t>9</a:t>
            </a:r>
            <a:r>
              <a:rPr lang="en-US" dirty="0">
                <a:cs typeface="Arial"/>
              </a:rPr>
              <a:t>, 923 (2002). </a:t>
            </a:r>
          </a:p>
          <a:p>
            <a:r>
              <a:rPr lang="en-US" baseline="30000" dirty="0">
                <a:cs typeface="Arial"/>
              </a:rPr>
              <a:t> ‡    </a:t>
            </a:r>
            <a:r>
              <a:rPr lang="en-US" dirty="0" smtClean="0">
                <a:cs typeface="Arial"/>
              </a:rPr>
              <a:t>J</a:t>
            </a:r>
            <a:r>
              <a:rPr lang="en-US" dirty="0">
                <a:cs typeface="Arial"/>
              </a:rPr>
              <a:t>. M. Liu </a:t>
            </a:r>
            <a:r>
              <a:rPr lang="en-US" i="1" dirty="0">
                <a:cs typeface="Arial"/>
              </a:rPr>
              <a:t>et al</a:t>
            </a:r>
            <a:r>
              <a:rPr lang="en-US" dirty="0">
                <a:cs typeface="Arial"/>
              </a:rPr>
              <a:t>., PRL </a:t>
            </a:r>
            <a:r>
              <a:rPr lang="en-US" u="sng" dirty="0">
                <a:cs typeface="Arial"/>
              </a:rPr>
              <a:t>72</a:t>
            </a:r>
            <a:r>
              <a:rPr lang="en-US" dirty="0">
                <a:cs typeface="Arial"/>
              </a:rPr>
              <a:t>, 2717 (1994). </a:t>
            </a:r>
            <a:endParaRPr lang="en-US" dirty="0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7294255" y="2391809"/>
            <a:ext cx="4114800" cy="3028631"/>
            <a:chOff x="7305674" y="1600201"/>
            <a:chExt cx="2958367" cy="2177456"/>
          </a:xfrm>
        </p:grpSpPr>
        <p:pic>
          <p:nvPicPr>
            <p:cNvPr id="7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5674" y="1600201"/>
              <a:ext cx="2743200" cy="2177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TextBox 7"/>
            <p:cNvSpPr txBox="1"/>
            <p:nvPr/>
          </p:nvSpPr>
          <p:spPr>
            <a:xfrm>
              <a:off x="8727594" y="2766724"/>
              <a:ext cx="1100859" cy="4204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/>
                <a:t>n</a:t>
              </a:r>
              <a:r>
                <a:rPr lang="en-US" sz="1600" b="1" baseline="-25000" dirty="0" smtClean="0"/>
                <a:t>e </a:t>
              </a:r>
              <a:r>
                <a:rPr lang="en-US" sz="1600" b="1" dirty="0" smtClean="0"/>
                <a:t>= 4e10 cm</a:t>
              </a:r>
              <a:r>
                <a:rPr lang="en-US" sz="1600" b="1" baseline="30000" dirty="0" smtClean="0"/>
                <a:t>-3</a:t>
              </a:r>
            </a:p>
            <a:p>
              <a:r>
                <a:rPr lang="en-US" sz="1600" b="1" dirty="0" err="1" smtClean="0"/>
                <a:t>T</a:t>
              </a:r>
              <a:r>
                <a:rPr lang="en-US" sz="1600" b="1" baseline="-25000" dirty="0" err="1" smtClean="0"/>
                <a:t>e</a:t>
              </a:r>
              <a:r>
                <a:rPr lang="en-US" sz="1600" b="1" dirty="0" smtClean="0"/>
                <a:t> = 0.69 eV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9994415" y="1619087"/>
              <a:ext cx="26962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baseline="30000" dirty="0">
                  <a:cs typeface="Arial"/>
                </a:rPr>
                <a:t>‡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214847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609441" y="560832"/>
            <a:ext cx="9529641" cy="329184"/>
          </a:xfrm>
        </p:spPr>
        <p:txBody>
          <a:bodyPr/>
          <a:lstStyle/>
          <a:p>
            <a:r>
              <a:rPr lang="en-US" dirty="0" smtClean="0"/>
              <a:t>The IAW resonance can be treated as a refractive index perturbation, the imaginary component of which governs energy transfer</a:t>
            </a:r>
            <a:endParaRPr lang="en-US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2743507" y="5493505"/>
            <a:ext cx="6453796" cy="357021"/>
          </a:xfrm>
        </p:spPr>
        <p:txBody>
          <a:bodyPr/>
          <a:lstStyle/>
          <a:p>
            <a:r>
              <a:rPr lang="en-US" dirty="0" smtClean="0"/>
              <a:t>Most </a:t>
            </a:r>
            <a:r>
              <a:rPr lang="en-US" dirty="0"/>
              <a:t>modeling accounts only for </a:t>
            </a:r>
            <a:r>
              <a:rPr lang="en-US" dirty="0" smtClean="0"/>
              <a:t>this </a:t>
            </a:r>
            <a:r>
              <a:rPr lang="en-US" dirty="0"/>
              <a:t>imaginary </a:t>
            </a:r>
            <a:r>
              <a:rPr lang="en-US" dirty="0" smtClean="0"/>
              <a:t>component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</a:t>
            </a:r>
            <a:r>
              <a:rPr lang="en-US" dirty="0" smtClean="0"/>
              <a:t>P</a:t>
            </a:r>
            <a:r>
              <a:rPr lang="en-US" dirty="0"/>
              <a:t>. Michel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113</a:t>
            </a:r>
            <a:r>
              <a:rPr lang="en-US" dirty="0"/>
              <a:t>, 205001 (2014).</a:t>
            </a:r>
          </a:p>
          <a:p>
            <a:r>
              <a:rPr lang="en-US" dirty="0" smtClean="0"/>
              <a:t>		D. Turnbull </a:t>
            </a:r>
            <a:r>
              <a:rPr lang="en-US" i="1" dirty="0" smtClean="0"/>
              <a:t>et al</a:t>
            </a:r>
            <a:r>
              <a:rPr lang="en-US" dirty="0" smtClean="0"/>
              <a:t>., PRL </a:t>
            </a:r>
            <a:r>
              <a:rPr lang="en-US" u="sng" dirty="0" smtClean="0"/>
              <a:t>118</a:t>
            </a:r>
            <a:r>
              <a:rPr lang="en-US" dirty="0" smtClean="0"/>
              <a:t>, 015001 (2017).</a:t>
            </a:r>
            <a:endParaRPr lang="en-US" dirty="0"/>
          </a:p>
        </p:txBody>
      </p:sp>
      <p:grpSp>
        <p:nvGrpSpPr>
          <p:cNvPr id="214" name="Group 213"/>
          <p:cNvGrpSpPr>
            <a:grpSpLocks noChangeAspect="1"/>
          </p:cNvGrpSpPr>
          <p:nvPr/>
        </p:nvGrpSpPr>
        <p:grpSpPr>
          <a:xfrm>
            <a:off x="676639" y="1665722"/>
            <a:ext cx="4846320" cy="3637536"/>
            <a:chOff x="1108683" y="1443138"/>
            <a:chExt cx="4389120" cy="3294373"/>
          </a:xfrm>
        </p:grpSpPr>
        <p:grpSp>
          <p:nvGrpSpPr>
            <p:cNvPr id="11" name="Group 207"/>
            <p:cNvGrpSpPr>
              <a:grpSpLocks noChangeAspect="1"/>
            </p:cNvGrpSpPr>
            <p:nvPr/>
          </p:nvGrpSpPr>
          <p:grpSpPr bwMode="auto">
            <a:xfrm>
              <a:off x="1108683" y="1443138"/>
              <a:ext cx="4389120" cy="3294373"/>
              <a:chOff x="-821" y="1217"/>
              <a:chExt cx="2598" cy="1950"/>
            </a:xfrm>
          </p:grpSpPr>
          <p:sp>
            <p:nvSpPr>
              <p:cNvPr id="12" name="AutoShape 206"/>
              <p:cNvSpPr>
                <a:spLocks noChangeAspect="1" noChangeArrowheads="1" noTextEdit="1"/>
              </p:cNvSpPr>
              <p:nvPr/>
            </p:nvSpPr>
            <p:spPr bwMode="auto">
              <a:xfrm>
                <a:off x="-821" y="1217"/>
                <a:ext cx="2592" cy="1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" name="Rectangle 208"/>
              <p:cNvSpPr>
                <a:spLocks noChangeArrowheads="1"/>
              </p:cNvSpPr>
              <p:nvPr/>
            </p:nvSpPr>
            <p:spPr bwMode="auto">
              <a:xfrm>
                <a:off x="-821" y="1217"/>
                <a:ext cx="2598" cy="19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" name="Rectangle 209"/>
              <p:cNvSpPr>
                <a:spLocks noChangeArrowheads="1"/>
              </p:cNvSpPr>
              <p:nvPr/>
            </p:nvSpPr>
            <p:spPr bwMode="auto">
              <a:xfrm>
                <a:off x="-361" y="1411"/>
                <a:ext cx="1886" cy="14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5" name="Rectangle 210"/>
              <p:cNvSpPr>
                <a:spLocks noChangeArrowheads="1"/>
              </p:cNvSpPr>
              <p:nvPr/>
            </p:nvSpPr>
            <p:spPr bwMode="auto">
              <a:xfrm>
                <a:off x="-361" y="1411"/>
                <a:ext cx="1886" cy="1426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6" name="Line 211"/>
              <p:cNvSpPr>
                <a:spLocks noChangeShapeType="1"/>
              </p:cNvSpPr>
              <p:nvPr/>
            </p:nvSpPr>
            <p:spPr bwMode="auto">
              <a:xfrm>
                <a:off x="-361" y="1411"/>
                <a:ext cx="18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7" name="Line 212"/>
              <p:cNvSpPr>
                <a:spLocks noChangeShapeType="1"/>
              </p:cNvSpPr>
              <p:nvPr/>
            </p:nvSpPr>
            <p:spPr bwMode="auto">
              <a:xfrm>
                <a:off x="-361" y="2837"/>
                <a:ext cx="18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" name="Line 213"/>
              <p:cNvSpPr>
                <a:spLocks noChangeShapeType="1"/>
              </p:cNvSpPr>
              <p:nvPr/>
            </p:nvSpPr>
            <p:spPr bwMode="auto">
              <a:xfrm flipV="1">
                <a:off x="1525" y="1411"/>
                <a:ext cx="0" cy="14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" name="Line 214"/>
              <p:cNvSpPr>
                <a:spLocks noChangeShapeType="1"/>
              </p:cNvSpPr>
              <p:nvPr/>
            </p:nvSpPr>
            <p:spPr bwMode="auto">
              <a:xfrm flipV="1">
                <a:off x="-361" y="1411"/>
                <a:ext cx="0" cy="14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0" name="Line 215"/>
              <p:cNvSpPr>
                <a:spLocks noChangeShapeType="1"/>
              </p:cNvSpPr>
              <p:nvPr/>
            </p:nvSpPr>
            <p:spPr bwMode="auto">
              <a:xfrm>
                <a:off x="-361" y="2837"/>
                <a:ext cx="18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1" name="Line 216"/>
              <p:cNvSpPr>
                <a:spLocks noChangeShapeType="1"/>
              </p:cNvSpPr>
              <p:nvPr/>
            </p:nvSpPr>
            <p:spPr bwMode="auto">
              <a:xfrm flipV="1">
                <a:off x="-361" y="1411"/>
                <a:ext cx="0" cy="14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2" name="Line 217"/>
              <p:cNvSpPr>
                <a:spLocks noChangeShapeType="1"/>
              </p:cNvSpPr>
              <p:nvPr/>
            </p:nvSpPr>
            <p:spPr bwMode="auto">
              <a:xfrm flipV="1">
                <a:off x="-361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3" name="Line 218"/>
              <p:cNvSpPr>
                <a:spLocks noChangeShapeType="1"/>
              </p:cNvSpPr>
              <p:nvPr/>
            </p:nvSpPr>
            <p:spPr bwMode="auto">
              <a:xfrm>
                <a:off x="-361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4" name="Rectangle 219"/>
              <p:cNvSpPr>
                <a:spLocks noChangeArrowheads="1"/>
              </p:cNvSpPr>
              <p:nvPr/>
            </p:nvSpPr>
            <p:spPr bwMode="auto">
              <a:xfrm>
                <a:off x="-432" y="2856"/>
                <a:ext cx="98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-3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5" name="Line 220"/>
              <p:cNvSpPr>
                <a:spLocks noChangeShapeType="1"/>
              </p:cNvSpPr>
              <p:nvPr/>
            </p:nvSpPr>
            <p:spPr bwMode="auto">
              <a:xfrm flipV="1">
                <a:off x="-50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6" name="Line 221"/>
              <p:cNvSpPr>
                <a:spLocks noChangeShapeType="1"/>
              </p:cNvSpPr>
              <p:nvPr/>
            </p:nvSpPr>
            <p:spPr bwMode="auto">
              <a:xfrm>
                <a:off x="-50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7" name="Rectangle 222"/>
              <p:cNvSpPr>
                <a:spLocks noChangeArrowheads="1"/>
              </p:cNvSpPr>
              <p:nvPr/>
            </p:nvSpPr>
            <p:spPr bwMode="auto">
              <a:xfrm>
                <a:off x="-121" y="2856"/>
                <a:ext cx="98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-2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8" name="Line 223"/>
              <p:cNvSpPr>
                <a:spLocks noChangeShapeType="1"/>
              </p:cNvSpPr>
              <p:nvPr/>
            </p:nvSpPr>
            <p:spPr bwMode="auto">
              <a:xfrm flipV="1">
                <a:off x="268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29" name="Line 224"/>
              <p:cNvSpPr>
                <a:spLocks noChangeShapeType="1"/>
              </p:cNvSpPr>
              <p:nvPr/>
            </p:nvSpPr>
            <p:spPr bwMode="auto">
              <a:xfrm>
                <a:off x="268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0" name="Rectangle 225"/>
              <p:cNvSpPr>
                <a:spLocks noChangeArrowheads="1"/>
              </p:cNvSpPr>
              <p:nvPr/>
            </p:nvSpPr>
            <p:spPr bwMode="auto">
              <a:xfrm>
                <a:off x="196" y="2856"/>
                <a:ext cx="98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-1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31" name="Line 226"/>
              <p:cNvSpPr>
                <a:spLocks noChangeShapeType="1"/>
              </p:cNvSpPr>
              <p:nvPr/>
            </p:nvSpPr>
            <p:spPr bwMode="auto">
              <a:xfrm flipV="1">
                <a:off x="579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2" name="Line 227"/>
              <p:cNvSpPr>
                <a:spLocks noChangeShapeType="1"/>
              </p:cNvSpPr>
              <p:nvPr/>
            </p:nvSpPr>
            <p:spPr bwMode="auto">
              <a:xfrm>
                <a:off x="579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3" name="Rectangle 228"/>
              <p:cNvSpPr>
                <a:spLocks noChangeArrowheads="1"/>
              </p:cNvSpPr>
              <p:nvPr/>
            </p:nvSpPr>
            <p:spPr bwMode="auto">
              <a:xfrm>
                <a:off x="546" y="2856"/>
                <a:ext cx="6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0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34" name="Line 229"/>
              <p:cNvSpPr>
                <a:spLocks noChangeShapeType="1"/>
              </p:cNvSpPr>
              <p:nvPr/>
            </p:nvSpPr>
            <p:spPr bwMode="auto">
              <a:xfrm flipV="1">
                <a:off x="896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5" name="Line 230"/>
              <p:cNvSpPr>
                <a:spLocks noChangeShapeType="1"/>
              </p:cNvSpPr>
              <p:nvPr/>
            </p:nvSpPr>
            <p:spPr bwMode="auto">
              <a:xfrm>
                <a:off x="896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6" name="Rectangle 231"/>
              <p:cNvSpPr>
                <a:spLocks noChangeArrowheads="1"/>
              </p:cNvSpPr>
              <p:nvPr/>
            </p:nvSpPr>
            <p:spPr bwMode="auto">
              <a:xfrm>
                <a:off x="864" y="2856"/>
                <a:ext cx="6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1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37" name="Line 232"/>
              <p:cNvSpPr>
                <a:spLocks noChangeShapeType="1"/>
              </p:cNvSpPr>
              <p:nvPr/>
            </p:nvSpPr>
            <p:spPr bwMode="auto">
              <a:xfrm flipV="1">
                <a:off x="1207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8" name="Line 233"/>
              <p:cNvSpPr>
                <a:spLocks noChangeShapeType="1"/>
              </p:cNvSpPr>
              <p:nvPr/>
            </p:nvSpPr>
            <p:spPr bwMode="auto">
              <a:xfrm>
                <a:off x="1207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39" name="Rectangle 234"/>
              <p:cNvSpPr>
                <a:spLocks noChangeArrowheads="1"/>
              </p:cNvSpPr>
              <p:nvPr/>
            </p:nvSpPr>
            <p:spPr bwMode="auto">
              <a:xfrm>
                <a:off x="1175" y="2856"/>
                <a:ext cx="6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2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40" name="Line 235"/>
              <p:cNvSpPr>
                <a:spLocks noChangeShapeType="1"/>
              </p:cNvSpPr>
              <p:nvPr/>
            </p:nvSpPr>
            <p:spPr bwMode="auto">
              <a:xfrm flipV="1">
                <a:off x="1525" y="2818"/>
                <a:ext cx="0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1" name="Line 236"/>
              <p:cNvSpPr>
                <a:spLocks noChangeShapeType="1"/>
              </p:cNvSpPr>
              <p:nvPr/>
            </p:nvSpPr>
            <p:spPr bwMode="auto">
              <a:xfrm>
                <a:off x="1525" y="1411"/>
                <a:ext cx="0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2" name="Rectangle 237"/>
              <p:cNvSpPr>
                <a:spLocks noChangeArrowheads="1"/>
              </p:cNvSpPr>
              <p:nvPr/>
            </p:nvSpPr>
            <p:spPr bwMode="auto">
              <a:xfrm>
                <a:off x="1492" y="2856"/>
                <a:ext cx="6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3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43" name="Line 238"/>
              <p:cNvSpPr>
                <a:spLocks noChangeShapeType="1"/>
              </p:cNvSpPr>
              <p:nvPr/>
            </p:nvSpPr>
            <p:spPr bwMode="auto">
              <a:xfrm>
                <a:off x="-361" y="2733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4" name="Line 239"/>
              <p:cNvSpPr>
                <a:spLocks noChangeShapeType="1"/>
              </p:cNvSpPr>
              <p:nvPr/>
            </p:nvSpPr>
            <p:spPr bwMode="auto">
              <a:xfrm flipH="1">
                <a:off x="1505" y="2733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5" name="Rectangle 240"/>
              <p:cNvSpPr>
                <a:spLocks noChangeArrowheads="1"/>
              </p:cNvSpPr>
              <p:nvPr/>
            </p:nvSpPr>
            <p:spPr bwMode="auto">
              <a:xfrm>
                <a:off x="-601" y="2662"/>
                <a:ext cx="190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-1.2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46" name="Line 241"/>
              <p:cNvSpPr>
                <a:spLocks noChangeShapeType="1"/>
              </p:cNvSpPr>
              <p:nvPr/>
            </p:nvSpPr>
            <p:spPr bwMode="auto">
              <a:xfrm>
                <a:off x="-361" y="2526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7" name="Line 242"/>
              <p:cNvSpPr>
                <a:spLocks noChangeShapeType="1"/>
              </p:cNvSpPr>
              <p:nvPr/>
            </p:nvSpPr>
            <p:spPr bwMode="auto">
              <a:xfrm flipH="1">
                <a:off x="1505" y="2526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48" name="Rectangle 243"/>
              <p:cNvSpPr>
                <a:spLocks noChangeArrowheads="1"/>
              </p:cNvSpPr>
              <p:nvPr/>
            </p:nvSpPr>
            <p:spPr bwMode="auto">
              <a:xfrm>
                <a:off x="-601" y="2455"/>
                <a:ext cx="190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-0.8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49" name="Line 244"/>
              <p:cNvSpPr>
                <a:spLocks noChangeShapeType="1"/>
              </p:cNvSpPr>
              <p:nvPr/>
            </p:nvSpPr>
            <p:spPr bwMode="auto">
              <a:xfrm>
                <a:off x="-361" y="2325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0" name="Line 245"/>
              <p:cNvSpPr>
                <a:spLocks noChangeShapeType="1"/>
              </p:cNvSpPr>
              <p:nvPr/>
            </p:nvSpPr>
            <p:spPr bwMode="auto">
              <a:xfrm flipH="1">
                <a:off x="1505" y="2325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1" name="Rectangle 246"/>
              <p:cNvSpPr>
                <a:spLocks noChangeArrowheads="1"/>
              </p:cNvSpPr>
              <p:nvPr/>
            </p:nvSpPr>
            <p:spPr bwMode="auto">
              <a:xfrm>
                <a:off x="-601" y="2254"/>
                <a:ext cx="190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-0.4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52" name="Line 247"/>
              <p:cNvSpPr>
                <a:spLocks noChangeShapeType="1"/>
              </p:cNvSpPr>
              <p:nvPr/>
            </p:nvSpPr>
            <p:spPr bwMode="auto">
              <a:xfrm>
                <a:off x="-361" y="2124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3" name="Line 248"/>
              <p:cNvSpPr>
                <a:spLocks noChangeShapeType="1"/>
              </p:cNvSpPr>
              <p:nvPr/>
            </p:nvSpPr>
            <p:spPr bwMode="auto">
              <a:xfrm flipH="1">
                <a:off x="1505" y="2124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4" name="Rectangle 249"/>
              <p:cNvSpPr>
                <a:spLocks noChangeArrowheads="1"/>
              </p:cNvSpPr>
              <p:nvPr/>
            </p:nvSpPr>
            <p:spPr bwMode="auto">
              <a:xfrm>
                <a:off x="-458" y="2053"/>
                <a:ext cx="6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0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55" name="Line 250"/>
              <p:cNvSpPr>
                <a:spLocks noChangeShapeType="1"/>
              </p:cNvSpPr>
              <p:nvPr/>
            </p:nvSpPr>
            <p:spPr bwMode="auto">
              <a:xfrm>
                <a:off x="-361" y="1917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6" name="Line 251"/>
              <p:cNvSpPr>
                <a:spLocks noChangeShapeType="1"/>
              </p:cNvSpPr>
              <p:nvPr/>
            </p:nvSpPr>
            <p:spPr bwMode="auto">
              <a:xfrm flipH="1">
                <a:off x="1505" y="1917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7" name="Rectangle 252"/>
              <p:cNvSpPr>
                <a:spLocks noChangeArrowheads="1"/>
              </p:cNvSpPr>
              <p:nvPr/>
            </p:nvSpPr>
            <p:spPr bwMode="auto">
              <a:xfrm>
                <a:off x="-562" y="1846"/>
                <a:ext cx="153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0.4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58" name="Line 253"/>
              <p:cNvSpPr>
                <a:spLocks noChangeShapeType="1"/>
              </p:cNvSpPr>
              <p:nvPr/>
            </p:nvSpPr>
            <p:spPr bwMode="auto">
              <a:xfrm>
                <a:off x="-361" y="1716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59" name="Line 254"/>
              <p:cNvSpPr>
                <a:spLocks noChangeShapeType="1"/>
              </p:cNvSpPr>
              <p:nvPr/>
            </p:nvSpPr>
            <p:spPr bwMode="auto">
              <a:xfrm flipH="1">
                <a:off x="1505" y="1716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0" name="Rectangle 255"/>
              <p:cNvSpPr>
                <a:spLocks noChangeArrowheads="1"/>
              </p:cNvSpPr>
              <p:nvPr/>
            </p:nvSpPr>
            <p:spPr bwMode="auto">
              <a:xfrm>
                <a:off x="-562" y="1645"/>
                <a:ext cx="153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0.8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1" name="Line 256"/>
              <p:cNvSpPr>
                <a:spLocks noChangeShapeType="1"/>
              </p:cNvSpPr>
              <p:nvPr/>
            </p:nvSpPr>
            <p:spPr bwMode="auto">
              <a:xfrm>
                <a:off x="-361" y="1509"/>
                <a:ext cx="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2" name="Line 257"/>
              <p:cNvSpPr>
                <a:spLocks noChangeShapeType="1"/>
              </p:cNvSpPr>
              <p:nvPr/>
            </p:nvSpPr>
            <p:spPr bwMode="auto">
              <a:xfrm flipH="1">
                <a:off x="1505" y="1509"/>
                <a:ext cx="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3" name="Rectangle 258"/>
              <p:cNvSpPr>
                <a:spLocks noChangeArrowheads="1"/>
              </p:cNvSpPr>
              <p:nvPr/>
            </p:nvSpPr>
            <p:spPr bwMode="auto">
              <a:xfrm>
                <a:off x="-562" y="1437"/>
                <a:ext cx="153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1.2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4" name="Rectangle 259"/>
              <p:cNvSpPr>
                <a:spLocks noChangeArrowheads="1"/>
              </p:cNvSpPr>
              <p:nvPr/>
            </p:nvSpPr>
            <p:spPr bwMode="auto">
              <a:xfrm>
                <a:off x="-361" y="1256"/>
                <a:ext cx="21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x 10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5" name="Rectangle 260"/>
              <p:cNvSpPr>
                <a:spLocks noChangeArrowheads="1"/>
              </p:cNvSpPr>
              <p:nvPr/>
            </p:nvSpPr>
            <p:spPr bwMode="auto">
              <a:xfrm>
                <a:off x="-128" y="1217"/>
                <a:ext cx="98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-4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6" name="Line 261"/>
              <p:cNvSpPr>
                <a:spLocks noChangeShapeType="1"/>
              </p:cNvSpPr>
              <p:nvPr/>
            </p:nvSpPr>
            <p:spPr bwMode="auto">
              <a:xfrm>
                <a:off x="-361" y="1411"/>
                <a:ext cx="18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7" name="Line 262"/>
              <p:cNvSpPr>
                <a:spLocks noChangeShapeType="1"/>
              </p:cNvSpPr>
              <p:nvPr/>
            </p:nvSpPr>
            <p:spPr bwMode="auto">
              <a:xfrm>
                <a:off x="-361" y="2837"/>
                <a:ext cx="18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8" name="Line 263"/>
              <p:cNvSpPr>
                <a:spLocks noChangeShapeType="1"/>
              </p:cNvSpPr>
              <p:nvPr/>
            </p:nvSpPr>
            <p:spPr bwMode="auto">
              <a:xfrm flipV="1">
                <a:off x="1525" y="1411"/>
                <a:ext cx="0" cy="14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69" name="Line 264"/>
              <p:cNvSpPr>
                <a:spLocks noChangeShapeType="1"/>
              </p:cNvSpPr>
              <p:nvPr/>
            </p:nvSpPr>
            <p:spPr bwMode="auto">
              <a:xfrm flipV="1">
                <a:off x="-361" y="1411"/>
                <a:ext cx="0" cy="14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0" name="Freeform 265"/>
              <p:cNvSpPr>
                <a:spLocks/>
              </p:cNvSpPr>
              <p:nvPr/>
            </p:nvSpPr>
            <p:spPr bwMode="auto">
              <a:xfrm>
                <a:off x="-361" y="2072"/>
                <a:ext cx="1199" cy="577"/>
              </a:xfrm>
              <a:custGeom>
                <a:avLst/>
                <a:gdLst>
                  <a:gd name="T0" fmla="*/ 13 w 1199"/>
                  <a:gd name="T1" fmla="*/ 91 h 577"/>
                  <a:gd name="T2" fmla="*/ 45 w 1199"/>
                  <a:gd name="T3" fmla="*/ 117 h 577"/>
                  <a:gd name="T4" fmla="*/ 71 w 1199"/>
                  <a:gd name="T5" fmla="*/ 143 h 577"/>
                  <a:gd name="T6" fmla="*/ 104 w 1199"/>
                  <a:gd name="T7" fmla="*/ 182 h 577"/>
                  <a:gd name="T8" fmla="*/ 130 w 1199"/>
                  <a:gd name="T9" fmla="*/ 227 h 577"/>
                  <a:gd name="T10" fmla="*/ 156 w 1199"/>
                  <a:gd name="T11" fmla="*/ 279 h 577"/>
                  <a:gd name="T12" fmla="*/ 188 w 1199"/>
                  <a:gd name="T13" fmla="*/ 344 h 577"/>
                  <a:gd name="T14" fmla="*/ 214 w 1199"/>
                  <a:gd name="T15" fmla="*/ 409 h 577"/>
                  <a:gd name="T16" fmla="*/ 246 w 1199"/>
                  <a:gd name="T17" fmla="*/ 467 h 577"/>
                  <a:gd name="T18" fmla="*/ 272 w 1199"/>
                  <a:gd name="T19" fmla="*/ 519 h 577"/>
                  <a:gd name="T20" fmla="*/ 298 w 1199"/>
                  <a:gd name="T21" fmla="*/ 558 h 577"/>
                  <a:gd name="T22" fmla="*/ 331 w 1199"/>
                  <a:gd name="T23" fmla="*/ 577 h 577"/>
                  <a:gd name="T24" fmla="*/ 356 w 1199"/>
                  <a:gd name="T25" fmla="*/ 571 h 577"/>
                  <a:gd name="T26" fmla="*/ 382 w 1199"/>
                  <a:gd name="T27" fmla="*/ 545 h 577"/>
                  <a:gd name="T28" fmla="*/ 415 w 1199"/>
                  <a:gd name="T29" fmla="*/ 506 h 577"/>
                  <a:gd name="T30" fmla="*/ 441 w 1199"/>
                  <a:gd name="T31" fmla="*/ 447 h 577"/>
                  <a:gd name="T32" fmla="*/ 473 w 1199"/>
                  <a:gd name="T33" fmla="*/ 389 h 577"/>
                  <a:gd name="T34" fmla="*/ 499 w 1199"/>
                  <a:gd name="T35" fmla="*/ 331 h 577"/>
                  <a:gd name="T36" fmla="*/ 525 w 1199"/>
                  <a:gd name="T37" fmla="*/ 273 h 577"/>
                  <a:gd name="T38" fmla="*/ 557 w 1199"/>
                  <a:gd name="T39" fmla="*/ 227 h 577"/>
                  <a:gd name="T40" fmla="*/ 583 w 1199"/>
                  <a:gd name="T41" fmla="*/ 195 h 577"/>
                  <a:gd name="T42" fmla="*/ 616 w 1199"/>
                  <a:gd name="T43" fmla="*/ 162 h 577"/>
                  <a:gd name="T44" fmla="*/ 642 w 1199"/>
                  <a:gd name="T45" fmla="*/ 136 h 577"/>
                  <a:gd name="T46" fmla="*/ 667 w 1199"/>
                  <a:gd name="T47" fmla="*/ 117 h 577"/>
                  <a:gd name="T48" fmla="*/ 700 w 1199"/>
                  <a:gd name="T49" fmla="*/ 104 h 577"/>
                  <a:gd name="T50" fmla="*/ 726 w 1199"/>
                  <a:gd name="T51" fmla="*/ 91 h 577"/>
                  <a:gd name="T52" fmla="*/ 752 w 1199"/>
                  <a:gd name="T53" fmla="*/ 78 h 577"/>
                  <a:gd name="T54" fmla="*/ 784 w 1199"/>
                  <a:gd name="T55" fmla="*/ 72 h 577"/>
                  <a:gd name="T56" fmla="*/ 810 w 1199"/>
                  <a:gd name="T57" fmla="*/ 65 h 577"/>
                  <a:gd name="T58" fmla="*/ 842 w 1199"/>
                  <a:gd name="T59" fmla="*/ 59 h 577"/>
                  <a:gd name="T60" fmla="*/ 868 w 1199"/>
                  <a:gd name="T61" fmla="*/ 59 h 577"/>
                  <a:gd name="T62" fmla="*/ 894 w 1199"/>
                  <a:gd name="T63" fmla="*/ 52 h 577"/>
                  <a:gd name="T64" fmla="*/ 927 w 1199"/>
                  <a:gd name="T65" fmla="*/ 52 h 577"/>
                  <a:gd name="T66" fmla="*/ 953 w 1199"/>
                  <a:gd name="T67" fmla="*/ 52 h 577"/>
                  <a:gd name="T68" fmla="*/ 985 w 1199"/>
                  <a:gd name="T69" fmla="*/ 46 h 577"/>
                  <a:gd name="T70" fmla="*/ 1011 w 1199"/>
                  <a:gd name="T71" fmla="*/ 46 h 577"/>
                  <a:gd name="T72" fmla="*/ 1037 w 1199"/>
                  <a:gd name="T73" fmla="*/ 39 h 577"/>
                  <a:gd name="T74" fmla="*/ 1069 w 1199"/>
                  <a:gd name="T75" fmla="*/ 39 h 577"/>
                  <a:gd name="T76" fmla="*/ 1095 w 1199"/>
                  <a:gd name="T77" fmla="*/ 33 h 577"/>
                  <a:gd name="T78" fmla="*/ 1128 w 1199"/>
                  <a:gd name="T79" fmla="*/ 26 h 577"/>
                  <a:gd name="T80" fmla="*/ 1153 w 1199"/>
                  <a:gd name="T81" fmla="*/ 20 h 577"/>
                  <a:gd name="T82" fmla="*/ 1179 w 1199"/>
                  <a:gd name="T83" fmla="*/ 13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99" h="577">
                    <a:moveTo>
                      <a:pt x="0" y="85"/>
                    </a:moveTo>
                    <a:lnTo>
                      <a:pt x="7" y="91"/>
                    </a:lnTo>
                    <a:lnTo>
                      <a:pt x="13" y="91"/>
                    </a:lnTo>
                    <a:lnTo>
                      <a:pt x="26" y="98"/>
                    </a:lnTo>
                    <a:lnTo>
                      <a:pt x="32" y="104"/>
                    </a:lnTo>
                    <a:lnTo>
                      <a:pt x="45" y="117"/>
                    </a:lnTo>
                    <a:lnTo>
                      <a:pt x="52" y="123"/>
                    </a:lnTo>
                    <a:lnTo>
                      <a:pt x="65" y="130"/>
                    </a:lnTo>
                    <a:lnTo>
                      <a:pt x="71" y="143"/>
                    </a:lnTo>
                    <a:lnTo>
                      <a:pt x="84" y="156"/>
                    </a:lnTo>
                    <a:lnTo>
                      <a:pt x="91" y="169"/>
                    </a:lnTo>
                    <a:lnTo>
                      <a:pt x="104" y="182"/>
                    </a:lnTo>
                    <a:lnTo>
                      <a:pt x="110" y="195"/>
                    </a:lnTo>
                    <a:lnTo>
                      <a:pt x="123" y="208"/>
                    </a:lnTo>
                    <a:lnTo>
                      <a:pt x="130" y="227"/>
                    </a:lnTo>
                    <a:lnTo>
                      <a:pt x="136" y="247"/>
                    </a:lnTo>
                    <a:lnTo>
                      <a:pt x="149" y="260"/>
                    </a:lnTo>
                    <a:lnTo>
                      <a:pt x="156" y="279"/>
                    </a:lnTo>
                    <a:lnTo>
                      <a:pt x="169" y="298"/>
                    </a:lnTo>
                    <a:lnTo>
                      <a:pt x="175" y="324"/>
                    </a:lnTo>
                    <a:lnTo>
                      <a:pt x="188" y="344"/>
                    </a:lnTo>
                    <a:lnTo>
                      <a:pt x="194" y="363"/>
                    </a:lnTo>
                    <a:lnTo>
                      <a:pt x="207" y="383"/>
                    </a:lnTo>
                    <a:lnTo>
                      <a:pt x="214" y="409"/>
                    </a:lnTo>
                    <a:lnTo>
                      <a:pt x="227" y="428"/>
                    </a:lnTo>
                    <a:lnTo>
                      <a:pt x="233" y="447"/>
                    </a:lnTo>
                    <a:lnTo>
                      <a:pt x="246" y="467"/>
                    </a:lnTo>
                    <a:lnTo>
                      <a:pt x="253" y="486"/>
                    </a:lnTo>
                    <a:lnTo>
                      <a:pt x="259" y="506"/>
                    </a:lnTo>
                    <a:lnTo>
                      <a:pt x="272" y="519"/>
                    </a:lnTo>
                    <a:lnTo>
                      <a:pt x="279" y="532"/>
                    </a:lnTo>
                    <a:lnTo>
                      <a:pt x="292" y="545"/>
                    </a:lnTo>
                    <a:lnTo>
                      <a:pt x="298" y="558"/>
                    </a:lnTo>
                    <a:lnTo>
                      <a:pt x="311" y="564"/>
                    </a:lnTo>
                    <a:lnTo>
                      <a:pt x="318" y="571"/>
                    </a:lnTo>
                    <a:lnTo>
                      <a:pt x="331" y="577"/>
                    </a:lnTo>
                    <a:lnTo>
                      <a:pt x="337" y="577"/>
                    </a:lnTo>
                    <a:lnTo>
                      <a:pt x="350" y="577"/>
                    </a:lnTo>
                    <a:lnTo>
                      <a:pt x="356" y="571"/>
                    </a:lnTo>
                    <a:lnTo>
                      <a:pt x="369" y="564"/>
                    </a:lnTo>
                    <a:lnTo>
                      <a:pt x="376" y="558"/>
                    </a:lnTo>
                    <a:lnTo>
                      <a:pt x="382" y="545"/>
                    </a:lnTo>
                    <a:lnTo>
                      <a:pt x="395" y="538"/>
                    </a:lnTo>
                    <a:lnTo>
                      <a:pt x="402" y="519"/>
                    </a:lnTo>
                    <a:lnTo>
                      <a:pt x="415" y="506"/>
                    </a:lnTo>
                    <a:lnTo>
                      <a:pt x="421" y="486"/>
                    </a:lnTo>
                    <a:lnTo>
                      <a:pt x="434" y="467"/>
                    </a:lnTo>
                    <a:lnTo>
                      <a:pt x="441" y="447"/>
                    </a:lnTo>
                    <a:lnTo>
                      <a:pt x="454" y="428"/>
                    </a:lnTo>
                    <a:lnTo>
                      <a:pt x="460" y="409"/>
                    </a:lnTo>
                    <a:lnTo>
                      <a:pt x="473" y="389"/>
                    </a:lnTo>
                    <a:lnTo>
                      <a:pt x="480" y="370"/>
                    </a:lnTo>
                    <a:lnTo>
                      <a:pt x="493" y="350"/>
                    </a:lnTo>
                    <a:lnTo>
                      <a:pt x="499" y="331"/>
                    </a:lnTo>
                    <a:lnTo>
                      <a:pt x="505" y="311"/>
                    </a:lnTo>
                    <a:lnTo>
                      <a:pt x="518" y="292"/>
                    </a:lnTo>
                    <a:lnTo>
                      <a:pt x="525" y="273"/>
                    </a:lnTo>
                    <a:lnTo>
                      <a:pt x="538" y="260"/>
                    </a:lnTo>
                    <a:lnTo>
                      <a:pt x="544" y="247"/>
                    </a:lnTo>
                    <a:lnTo>
                      <a:pt x="557" y="227"/>
                    </a:lnTo>
                    <a:lnTo>
                      <a:pt x="564" y="214"/>
                    </a:lnTo>
                    <a:lnTo>
                      <a:pt x="577" y="201"/>
                    </a:lnTo>
                    <a:lnTo>
                      <a:pt x="583" y="195"/>
                    </a:lnTo>
                    <a:lnTo>
                      <a:pt x="596" y="182"/>
                    </a:lnTo>
                    <a:lnTo>
                      <a:pt x="603" y="175"/>
                    </a:lnTo>
                    <a:lnTo>
                      <a:pt x="616" y="162"/>
                    </a:lnTo>
                    <a:lnTo>
                      <a:pt x="622" y="156"/>
                    </a:lnTo>
                    <a:lnTo>
                      <a:pt x="629" y="143"/>
                    </a:lnTo>
                    <a:lnTo>
                      <a:pt x="642" y="136"/>
                    </a:lnTo>
                    <a:lnTo>
                      <a:pt x="648" y="130"/>
                    </a:lnTo>
                    <a:lnTo>
                      <a:pt x="661" y="123"/>
                    </a:lnTo>
                    <a:lnTo>
                      <a:pt x="667" y="117"/>
                    </a:lnTo>
                    <a:lnTo>
                      <a:pt x="680" y="111"/>
                    </a:lnTo>
                    <a:lnTo>
                      <a:pt x="687" y="104"/>
                    </a:lnTo>
                    <a:lnTo>
                      <a:pt x="700" y="104"/>
                    </a:lnTo>
                    <a:lnTo>
                      <a:pt x="706" y="98"/>
                    </a:lnTo>
                    <a:lnTo>
                      <a:pt x="719" y="91"/>
                    </a:lnTo>
                    <a:lnTo>
                      <a:pt x="726" y="91"/>
                    </a:lnTo>
                    <a:lnTo>
                      <a:pt x="739" y="85"/>
                    </a:lnTo>
                    <a:lnTo>
                      <a:pt x="745" y="78"/>
                    </a:lnTo>
                    <a:lnTo>
                      <a:pt x="752" y="78"/>
                    </a:lnTo>
                    <a:lnTo>
                      <a:pt x="765" y="72"/>
                    </a:lnTo>
                    <a:lnTo>
                      <a:pt x="771" y="72"/>
                    </a:lnTo>
                    <a:lnTo>
                      <a:pt x="784" y="72"/>
                    </a:lnTo>
                    <a:lnTo>
                      <a:pt x="791" y="65"/>
                    </a:lnTo>
                    <a:lnTo>
                      <a:pt x="804" y="65"/>
                    </a:lnTo>
                    <a:lnTo>
                      <a:pt x="810" y="65"/>
                    </a:lnTo>
                    <a:lnTo>
                      <a:pt x="823" y="65"/>
                    </a:lnTo>
                    <a:lnTo>
                      <a:pt x="829" y="59"/>
                    </a:lnTo>
                    <a:lnTo>
                      <a:pt x="842" y="59"/>
                    </a:lnTo>
                    <a:lnTo>
                      <a:pt x="849" y="59"/>
                    </a:lnTo>
                    <a:lnTo>
                      <a:pt x="862" y="59"/>
                    </a:lnTo>
                    <a:lnTo>
                      <a:pt x="868" y="59"/>
                    </a:lnTo>
                    <a:lnTo>
                      <a:pt x="875" y="59"/>
                    </a:lnTo>
                    <a:lnTo>
                      <a:pt x="888" y="52"/>
                    </a:lnTo>
                    <a:lnTo>
                      <a:pt x="894" y="52"/>
                    </a:lnTo>
                    <a:lnTo>
                      <a:pt x="907" y="52"/>
                    </a:lnTo>
                    <a:lnTo>
                      <a:pt x="914" y="52"/>
                    </a:lnTo>
                    <a:lnTo>
                      <a:pt x="927" y="52"/>
                    </a:lnTo>
                    <a:lnTo>
                      <a:pt x="933" y="52"/>
                    </a:lnTo>
                    <a:lnTo>
                      <a:pt x="946" y="52"/>
                    </a:lnTo>
                    <a:lnTo>
                      <a:pt x="953" y="52"/>
                    </a:lnTo>
                    <a:lnTo>
                      <a:pt x="966" y="46"/>
                    </a:lnTo>
                    <a:lnTo>
                      <a:pt x="972" y="46"/>
                    </a:lnTo>
                    <a:lnTo>
                      <a:pt x="985" y="46"/>
                    </a:lnTo>
                    <a:lnTo>
                      <a:pt x="991" y="46"/>
                    </a:lnTo>
                    <a:lnTo>
                      <a:pt x="1004" y="46"/>
                    </a:lnTo>
                    <a:lnTo>
                      <a:pt x="1011" y="46"/>
                    </a:lnTo>
                    <a:lnTo>
                      <a:pt x="1017" y="46"/>
                    </a:lnTo>
                    <a:lnTo>
                      <a:pt x="1030" y="39"/>
                    </a:lnTo>
                    <a:lnTo>
                      <a:pt x="1037" y="39"/>
                    </a:lnTo>
                    <a:lnTo>
                      <a:pt x="1050" y="39"/>
                    </a:lnTo>
                    <a:lnTo>
                      <a:pt x="1056" y="39"/>
                    </a:lnTo>
                    <a:lnTo>
                      <a:pt x="1069" y="39"/>
                    </a:lnTo>
                    <a:lnTo>
                      <a:pt x="1076" y="39"/>
                    </a:lnTo>
                    <a:lnTo>
                      <a:pt x="1089" y="33"/>
                    </a:lnTo>
                    <a:lnTo>
                      <a:pt x="1095" y="33"/>
                    </a:lnTo>
                    <a:lnTo>
                      <a:pt x="1108" y="33"/>
                    </a:lnTo>
                    <a:lnTo>
                      <a:pt x="1115" y="33"/>
                    </a:lnTo>
                    <a:lnTo>
                      <a:pt x="1128" y="26"/>
                    </a:lnTo>
                    <a:lnTo>
                      <a:pt x="1134" y="26"/>
                    </a:lnTo>
                    <a:lnTo>
                      <a:pt x="1140" y="26"/>
                    </a:lnTo>
                    <a:lnTo>
                      <a:pt x="1153" y="20"/>
                    </a:lnTo>
                    <a:lnTo>
                      <a:pt x="1160" y="20"/>
                    </a:lnTo>
                    <a:lnTo>
                      <a:pt x="1173" y="13"/>
                    </a:lnTo>
                    <a:lnTo>
                      <a:pt x="1179" y="13"/>
                    </a:lnTo>
                    <a:lnTo>
                      <a:pt x="1192" y="7"/>
                    </a:lnTo>
                    <a:lnTo>
                      <a:pt x="1199" y="0"/>
                    </a:lnTo>
                  </a:path>
                </a:pathLst>
              </a:custGeom>
              <a:noFill/>
              <a:ln w="20638" cap="flat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1" name="Freeform 266"/>
              <p:cNvSpPr>
                <a:spLocks/>
              </p:cNvSpPr>
              <p:nvPr/>
            </p:nvSpPr>
            <p:spPr bwMode="auto">
              <a:xfrm>
                <a:off x="838" y="1593"/>
                <a:ext cx="687" cy="479"/>
              </a:xfrm>
              <a:custGeom>
                <a:avLst/>
                <a:gdLst>
                  <a:gd name="T0" fmla="*/ 13 w 687"/>
                  <a:gd name="T1" fmla="*/ 473 h 479"/>
                  <a:gd name="T2" fmla="*/ 32 w 687"/>
                  <a:gd name="T3" fmla="*/ 466 h 479"/>
                  <a:gd name="T4" fmla="*/ 52 w 687"/>
                  <a:gd name="T5" fmla="*/ 453 h 479"/>
                  <a:gd name="T6" fmla="*/ 65 w 687"/>
                  <a:gd name="T7" fmla="*/ 440 h 479"/>
                  <a:gd name="T8" fmla="*/ 84 w 687"/>
                  <a:gd name="T9" fmla="*/ 421 h 479"/>
                  <a:gd name="T10" fmla="*/ 103 w 687"/>
                  <a:gd name="T11" fmla="*/ 402 h 479"/>
                  <a:gd name="T12" fmla="*/ 123 w 687"/>
                  <a:gd name="T13" fmla="*/ 382 h 479"/>
                  <a:gd name="T14" fmla="*/ 142 w 687"/>
                  <a:gd name="T15" fmla="*/ 363 h 479"/>
                  <a:gd name="T16" fmla="*/ 162 w 687"/>
                  <a:gd name="T17" fmla="*/ 337 h 479"/>
                  <a:gd name="T18" fmla="*/ 181 w 687"/>
                  <a:gd name="T19" fmla="*/ 304 h 479"/>
                  <a:gd name="T20" fmla="*/ 201 w 687"/>
                  <a:gd name="T21" fmla="*/ 266 h 479"/>
                  <a:gd name="T22" fmla="*/ 220 w 687"/>
                  <a:gd name="T23" fmla="*/ 233 h 479"/>
                  <a:gd name="T24" fmla="*/ 240 w 687"/>
                  <a:gd name="T25" fmla="*/ 188 h 479"/>
                  <a:gd name="T26" fmla="*/ 259 w 687"/>
                  <a:gd name="T27" fmla="*/ 149 h 479"/>
                  <a:gd name="T28" fmla="*/ 278 w 687"/>
                  <a:gd name="T29" fmla="*/ 110 h 479"/>
                  <a:gd name="T30" fmla="*/ 298 w 687"/>
                  <a:gd name="T31" fmla="*/ 71 h 479"/>
                  <a:gd name="T32" fmla="*/ 311 w 687"/>
                  <a:gd name="T33" fmla="*/ 45 h 479"/>
                  <a:gd name="T34" fmla="*/ 330 w 687"/>
                  <a:gd name="T35" fmla="*/ 19 h 479"/>
                  <a:gd name="T36" fmla="*/ 350 w 687"/>
                  <a:gd name="T37" fmla="*/ 6 h 479"/>
                  <a:gd name="T38" fmla="*/ 369 w 687"/>
                  <a:gd name="T39" fmla="*/ 0 h 479"/>
                  <a:gd name="T40" fmla="*/ 389 w 687"/>
                  <a:gd name="T41" fmla="*/ 6 h 479"/>
                  <a:gd name="T42" fmla="*/ 408 w 687"/>
                  <a:gd name="T43" fmla="*/ 26 h 479"/>
                  <a:gd name="T44" fmla="*/ 427 w 687"/>
                  <a:gd name="T45" fmla="*/ 45 h 479"/>
                  <a:gd name="T46" fmla="*/ 447 w 687"/>
                  <a:gd name="T47" fmla="*/ 78 h 479"/>
                  <a:gd name="T48" fmla="*/ 466 w 687"/>
                  <a:gd name="T49" fmla="*/ 116 h 479"/>
                  <a:gd name="T50" fmla="*/ 486 w 687"/>
                  <a:gd name="T51" fmla="*/ 155 h 479"/>
                  <a:gd name="T52" fmla="*/ 505 w 687"/>
                  <a:gd name="T53" fmla="*/ 194 h 479"/>
                  <a:gd name="T54" fmla="*/ 525 w 687"/>
                  <a:gd name="T55" fmla="*/ 233 h 479"/>
                  <a:gd name="T56" fmla="*/ 544 w 687"/>
                  <a:gd name="T57" fmla="*/ 272 h 479"/>
                  <a:gd name="T58" fmla="*/ 557 w 687"/>
                  <a:gd name="T59" fmla="*/ 311 h 479"/>
                  <a:gd name="T60" fmla="*/ 576 w 687"/>
                  <a:gd name="T61" fmla="*/ 343 h 479"/>
                  <a:gd name="T62" fmla="*/ 596 w 687"/>
                  <a:gd name="T63" fmla="*/ 376 h 479"/>
                  <a:gd name="T64" fmla="*/ 615 w 687"/>
                  <a:gd name="T65" fmla="*/ 402 h 479"/>
                  <a:gd name="T66" fmla="*/ 635 w 687"/>
                  <a:gd name="T67" fmla="*/ 428 h 479"/>
                  <a:gd name="T68" fmla="*/ 654 w 687"/>
                  <a:gd name="T69" fmla="*/ 447 h 479"/>
                  <a:gd name="T70" fmla="*/ 674 w 687"/>
                  <a:gd name="T71" fmla="*/ 466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87" h="479">
                    <a:moveTo>
                      <a:pt x="0" y="479"/>
                    </a:moveTo>
                    <a:lnTo>
                      <a:pt x="13" y="473"/>
                    </a:lnTo>
                    <a:lnTo>
                      <a:pt x="19" y="473"/>
                    </a:lnTo>
                    <a:lnTo>
                      <a:pt x="32" y="466"/>
                    </a:lnTo>
                    <a:lnTo>
                      <a:pt x="39" y="460"/>
                    </a:lnTo>
                    <a:lnTo>
                      <a:pt x="52" y="453"/>
                    </a:lnTo>
                    <a:lnTo>
                      <a:pt x="58" y="447"/>
                    </a:lnTo>
                    <a:lnTo>
                      <a:pt x="65" y="440"/>
                    </a:lnTo>
                    <a:lnTo>
                      <a:pt x="78" y="428"/>
                    </a:lnTo>
                    <a:lnTo>
                      <a:pt x="84" y="421"/>
                    </a:lnTo>
                    <a:lnTo>
                      <a:pt x="97" y="415"/>
                    </a:lnTo>
                    <a:lnTo>
                      <a:pt x="103" y="402"/>
                    </a:lnTo>
                    <a:lnTo>
                      <a:pt x="116" y="395"/>
                    </a:lnTo>
                    <a:lnTo>
                      <a:pt x="123" y="382"/>
                    </a:lnTo>
                    <a:lnTo>
                      <a:pt x="136" y="376"/>
                    </a:lnTo>
                    <a:lnTo>
                      <a:pt x="142" y="363"/>
                    </a:lnTo>
                    <a:lnTo>
                      <a:pt x="155" y="350"/>
                    </a:lnTo>
                    <a:lnTo>
                      <a:pt x="162" y="337"/>
                    </a:lnTo>
                    <a:lnTo>
                      <a:pt x="175" y="317"/>
                    </a:lnTo>
                    <a:lnTo>
                      <a:pt x="181" y="304"/>
                    </a:lnTo>
                    <a:lnTo>
                      <a:pt x="188" y="285"/>
                    </a:lnTo>
                    <a:lnTo>
                      <a:pt x="201" y="266"/>
                    </a:lnTo>
                    <a:lnTo>
                      <a:pt x="207" y="253"/>
                    </a:lnTo>
                    <a:lnTo>
                      <a:pt x="220" y="233"/>
                    </a:lnTo>
                    <a:lnTo>
                      <a:pt x="227" y="214"/>
                    </a:lnTo>
                    <a:lnTo>
                      <a:pt x="240" y="188"/>
                    </a:lnTo>
                    <a:lnTo>
                      <a:pt x="246" y="168"/>
                    </a:lnTo>
                    <a:lnTo>
                      <a:pt x="259" y="149"/>
                    </a:lnTo>
                    <a:lnTo>
                      <a:pt x="265" y="129"/>
                    </a:lnTo>
                    <a:lnTo>
                      <a:pt x="278" y="110"/>
                    </a:lnTo>
                    <a:lnTo>
                      <a:pt x="285" y="91"/>
                    </a:lnTo>
                    <a:lnTo>
                      <a:pt x="298" y="71"/>
                    </a:lnTo>
                    <a:lnTo>
                      <a:pt x="304" y="58"/>
                    </a:lnTo>
                    <a:lnTo>
                      <a:pt x="311" y="45"/>
                    </a:lnTo>
                    <a:lnTo>
                      <a:pt x="324" y="32"/>
                    </a:lnTo>
                    <a:lnTo>
                      <a:pt x="330" y="19"/>
                    </a:lnTo>
                    <a:lnTo>
                      <a:pt x="343" y="13"/>
                    </a:lnTo>
                    <a:lnTo>
                      <a:pt x="350" y="6"/>
                    </a:lnTo>
                    <a:lnTo>
                      <a:pt x="363" y="6"/>
                    </a:lnTo>
                    <a:lnTo>
                      <a:pt x="369" y="0"/>
                    </a:lnTo>
                    <a:lnTo>
                      <a:pt x="382" y="6"/>
                    </a:lnTo>
                    <a:lnTo>
                      <a:pt x="389" y="6"/>
                    </a:lnTo>
                    <a:lnTo>
                      <a:pt x="402" y="13"/>
                    </a:lnTo>
                    <a:lnTo>
                      <a:pt x="408" y="26"/>
                    </a:lnTo>
                    <a:lnTo>
                      <a:pt x="421" y="32"/>
                    </a:lnTo>
                    <a:lnTo>
                      <a:pt x="427" y="45"/>
                    </a:lnTo>
                    <a:lnTo>
                      <a:pt x="434" y="65"/>
                    </a:lnTo>
                    <a:lnTo>
                      <a:pt x="447" y="78"/>
                    </a:lnTo>
                    <a:lnTo>
                      <a:pt x="453" y="97"/>
                    </a:lnTo>
                    <a:lnTo>
                      <a:pt x="466" y="116"/>
                    </a:lnTo>
                    <a:lnTo>
                      <a:pt x="473" y="136"/>
                    </a:lnTo>
                    <a:lnTo>
                      <a:pt x="486" y="155"/>
                    </a:lnTo>
                    <a:lnTo>
                      <a:pt x="492" y="175"/>
                    </a:lnTo>
                    <a:lnTo>
                      <a:pt x="505" y="194"/>
                    </a:lnTo>
                    <a:lnTo>
                      <a:pt x="512" y="214"/>
                    </a:lnTo>
                    <a:lnTo>
                      <a:pt x="525" y="233"/>
                    </a:lnTo>
                    <a:lnTo>
                      <a:pt x="531" y="253"/>
                    </a:lnTo>
                    <a:lnTo>
                      <a:pt x="544" y="272"/>
                    </a:lnTo>
                    <a:lnTo>
                      <a:pt x="551" y="291"/>
                    </a:lnTo>
                    <a:lnTo>
                      <a:pt x="557" y="311"/>
                    </a:lnTo>
                    <a:lnTo>
                      <a:pt x="570" y="330"/>
                    </a:lnTo>
                    <a:lnTo>
                      <a:pt x="576" y="343"/>
                    </a:lnTo>
                    <a:lnTo>
                      <a:pt x="589" y="363"/>
                    </a:lnTo>
                    <a:lnTo>
                      <a:pt x="596" y="376"/>
                    </a:lnTo>
                    <a:lnTo>
                      <a:pt x="609" y="389"/>
                    </a:lnTo>
                    <a:lnTo>
                      <a:pt x="615" y="402"/>
                    </a:lnTo>
                    <a:lnTo>
                      <a:pt x="628" y="415"/>
                    </a:lnTo>
                    <a:lnTo>
                      <a:pt x="635" y="428"/>
                    </a:lnTo>
                    <a:lnTo>
                      <a:pt x="648" y="440"/>
                    </a:lnTo>
                    <a:lnTo>
                      <a:pt x="654" y="447"/>
                    </a:lnTo>
                    <a:lnTo>
                      <a:pt x="667" y="460"/>
                    </a:lnTo>
                    <a:lnTo>
                      <a:pt x="674" y="466"/>
                    </a:lnTo>
                    <a:lnTo>
                      <a:pt x="687" y="473"/>
                    </a:lnTo>
                  </a:path>
                </a:pathLst>
              </a:custGeom>
              <a:noFill/>
              <a:ln w="20638" cap="flat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4" name="Line 269"/>
              <p:cNvSpPr>
                <a:spLocks noChangeShapeType="1"/>
              </p:cNvSpPr>
              <p:nvPr/>
            </p:nvSpPr>
            <p:spPr bwMode="auto">
              <a:xfrm>
                <a:off x="-342" y="2150"/>
                <a:ext cx="0" cy="13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5" name="Line 270"/>
              <p:cNvSpPr>
                <a:spLocks noChangeShapeType="1"/>
              </p:cNvSpPr>
              <p:nvPr/>
            </p:nvSpPr>
            <p:spPr bwMode="auto">
              <a:xfrm>
                <a:off x="-361" y="2150"/>
                <a:ext cx="52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6" name="Line 271"/>
              <p:cNvSpPr>
                <a:spLocks noChangeShapeType="1"/>
              </p:cNvSpPr>
              <p:nvPr/>
            </p:nvSpPr>
            <p:spPr bwMode="auto">
              <a:xfrm>
                <a:off x="-361" y="2163"/>
                <a:ext cx="52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7" name="Line 272"/>
              <p:cNvSpPr>
                <a:spLocks noChangeShapeType="1"/>
              </p:cNvSpPr>
              <p:nvPr/>
            </p:nvSpPr>
            <p:spPr bwMode="auto">
              <a:xfrm>
                <a:off x="-180" y="2422"/>
                <a:ext cx="0" cy="162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8" name="Line 273"/>
              <p:cNvSpPr>
                <a:spLocks noChangeShapeType="1"/>
              </p:cNvSpPr>
              <p:nvPr/>
            </p:nvSpPr>
            <p:spPr bwMode="auto">
              <a:xfrm>
                <a:off x="-212" y="2422"/>
                <a:ext cx="58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79" name="Line 274"/>
              <p:cNvSpPr>
                <a:spLocks noChangeShapeType="1"/>
              </p:cNvSpPr>
              <p:nvPr/>
            </p:nvSpPr>
            <p:spPr bwMode="auto">
              <a:xfrm>
                <a:off x="-212" y="2584"/>
                <a:ext cx="58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0" name="Line 275"/>
              <p:cNvSpPr>
                <a:spLocks noChangeShapeType="1"/>
              </p:cNvSpPr>
              <p:nvPr/>
            </p:nvSpPr>
            <p:spPr bwMode="auto">
              <a:xfrm>
                <a:off x="-89" y="2487"/>
                <a:ext cx="0" cy="194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1" name="Line 276"/>
              <p:cNvSpPr>
                <a:spLocks noChangeShapeType="1"/>
              </p:cNvSpPr>
              <p:nvPr/>
            </p:nvSpPr>
            <p:spPr bwMode="auto">
              <a:xfrm>
                <a:off x="-121" y="2487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2" name="Line 277"/>
              <p:cNvSpPr>
                <a:spLocks noChangeShapeType="1"/>
              </p:cNvSpPr>
              <p:nvPr/>
            </p:nvSpPr>
            <p:spPr bwMode="auto">
              <a:xfrm>
                <a:off x="-121" y="2681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6" name="Line 281"/>
              <p:cNvSpPr>
                <a:spLocks noChangeShapeType="1"/>
              </p:cNvSpPr>
              <p:nvPr/>
            </p:nvSpPr>
            <p:spPr bwMode="auto">
              <a:xfrm>
                <a:off x="164" y="2247"/>
                <a:ext cx="0" cy="72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7" name="Line 282"/>
              <p:cNvSpPr>
                <a:spLocks noChangeShapeType="1"/>
              </p:cNvSpPr>
              <p:nvPr/>
            </p:nvSpPr>
            <p:spPr bwMode="auto">
              <a:xfrm>
                <a:off x="132" y="2247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8" name="Line 283"/>
              <p:cNvSpPr>
                <a:spLocks noChangeShapeType="1"/>
              </p:cNvSpPr>
              <p:nvPr/>
            </p:nvSpPr>
            <p:spPr bwMode="auto">
              <a:xfrm>
                <a:off x="132" y="2319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89" name="Line 284"/>
              <p:cNvSpPr>
                <a:spLocks noChangeShapeType="1"/>
              </p:cNvSpPr>
              <p:nvPr/>
            </p:nvSpPr>
            <p:spPr bwMode="auto">
              <a:xfrm>
                <a:off x="319" y="2170"/>
                <a:ext cx="0" cy="25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0" name="Line 285"/>
              <p:cNvSpPr>
                <a:spLocks noChangeShapeType="1"/>
              </p:cNvSpPr>
              <p:nvPr/>
            </p:nvSpPr>
            <p:spPr bwMode="auto">
              <a:xfrm>
                <a:off x="287" y="2170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1" name="Line 286"/>
              <p:cNvSpPr>
                <a:spLocks noChangeShapeType="1"/>
              </p:cNvSpPr>
              <p:nvPr/>
            </p:nvSpPr>
            <p:spPr bwMode="auto">
              <a:xfrm>
                <a:off x="287" y="2195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2" name="Line 287"/>
              <p:cNvSpPr>
                <a:spLocks noChangeShapeType="1"/>
              </p:cNvSpPr>
              <p:nvPr/>
            </p:nvSpPr>
            <p:spPr bwMode="auto">
              <a:xfrm>
                <a:off x="553" y="2111"/>
                <a:ext cx="0" cy="7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3" name="Line 288"/>
              <p:cNvSpPr>
                <a:spLocks noChangeShapeType="1"/>
              </p:cNvSpPr>
              <p:nvPr/>
            </p:nvSpPr>
            <p:spPr bwMode="auto">
              <a:xfrm>
                <a:off x="520" y="2111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4" name="Line 289"/>
              <p:cNvSpPr>
                <a:spLocks noChangeShapeType="1"/>
              </p:cNvSpPr>
              <p:nvPr/>
            </p:nvSpPr>
            <p:spPr bwMode="auto">
              <a:xfrm>
                <a:off x="520" y="2118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5" name="Line 290"/>
              <p:cNvSpPr>
                <a:spLocks noChangeShapeType="1"/>
              </p:cNvSpPr>
              <p:nvPr/>
            </p:nvSpPr>
            <p:spPr bwMode="auto">
              <a:xfrm>
                <a:off x="838" y="2053"/>
                <a:ext cx="0" cy="26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6" name="Line 291"/>
              <p:cNvSpPr>
                <a:spLocks noChangeShapeType="1"/>
              </p:cNvSpPr>
              <p:nvPr/>
            </p:nvSpPr>
            <p:spPr bwMode="auto">
              <a:xfrm>
                <a:off x="805" y="2053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7" name="Line 292"/>
              <p:cNvSpPr>
                <a:spLocks noChangeShapeType="1"/>
              </p:cNvSpPr>
              <p:nvPr/>
            </p:nvSpPr>
            <p:spPr bwMode="auto">
              <a:xfrm>
                <a:off x="805" y="2079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8" name="Line 293"/>
              <p:cNvSpPr>
                <a:spLocks noChangeShapeType="1"/>
              </p:cNvSpPr>
              <p:nvPr/>
            </p:nvSpPr>
            <p:spPr bwMode="auto">
              <a:xfrm>
                <a:off x="993" y="1897"/>
                <a:ext cx="0" cy="78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99" name="Line 294"/>
              <p:cNvSpPr>
                <a:spLocks noChangeShapeType="1"/>
              </p:cNvSpPr>
              <p:nvPr/>
            </p:nvSpPr>
            <p:spPr bwMode="auto">
              <a:xfrm>
                <a:off x="961" y="1897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0" name="Line 295"/>
              <p:cNvSpPr>
                <a:spLocks noChangeShapeType="1"/>
              </p:cNvSpPr>
              <p:nvPr/>
            </p:nvSpPr>
            <p:spPr bwMode="auto">
              <a:xfrm>
                <a:off x="961" y="1975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1" name="Line 296"/>
              <p:cNvSpPr>
                <a:spLocks noChangeShapeType="1"/>
              </p:cNvSpPr>
              <p:nvPr/>
            </p:nvSpPr>
            <p:spPr bwMode="auto">
              <a:xfrm>
                <a:off x="1116" y="1651"/>
                <a:ext cx="0" cy="162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2" name="Line 297"/>
              <p:cNvSpPr>
                <a:spLocks noChangeShapeType="1"/>
              </p:cNvSpPr>
              <p:nvPr/>
            </p:nvSpPr>
            <p:spPr bwMode="auto">
              <a:xfrm>
                <a:off x="1090" y="1651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3" name="Line 298"/>
              <p:cNvSpPr>
                <a:spLocks noChangeShapeType="1"/>
              </p:cNvSpPr>
              <p:nvPr/>
            </p:nvSpPr>
            <p:spPr bwMode="auto">
              <a:xfrm>
                <a:off x="1090" y="1813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4" name="Line 299"/>
              <p:cNvSpPr>
                <a:spLocks noChangeShapeType="1"/>
              </p:cNvSpPr>
              <p:nvPr/>
            </p:nvSpPr>
            <p:spPr bwMode="auto">
              <a:xfrm>
                <a:off x="1181" y="1509"/>
                <a:ext cx="0" cy="213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5" name="Line 300"/>
              <p:cNvSpPr>
                <a:spLocks noChangeShapeType="1"/>
              </p:cNvSpPr>
              <p:nvPr/>
            </p:nvSpPr>
            <p:spPr bwMode="auto">
              <a:xfrm>
                <a:off x="1149" y="1509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6" name="Line 301"/>
              <p:cNvSpPr>
                <a:spLocks noChangeShapeType="1"/>
              </p:cNvSpPr>
              <p:nvPr/>
            </p:nvSpPr>
            <p:spPr bwMode="auto">
              <a:xfrm>
                <a:off x="1149" y="1722"/>
                <a:ext cx="65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7" name="Line 302"/>
              <p:cNvSpPr>
                <a:spLocks noChangeShapeType="1"/>
              </p:cNvSpPr>
              <p:nvPr/>
            </p:nvSpPr>
            <p:spPr bwMode="auto">
              <a:xfrm>
                <a:off x="1246" y="1457"/>
                <a:ext cx="0" cy="233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8" name="Line 303"/>
              <p:cNvSpPr>
                <a:spLocks noChangeShapeType="1"/>
              </p:cNvSpPr>
              <p:nvPr/>
            </p:nvSpPr>
            <p:spPr bwMode="auto">
              <a:xfrm>
                <a:off x="1214" y="1457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09" name="Line 304"/>
              <p:cNvSpPr>
                <a:spLocks noChangeShapeType="1"/>
              </p:cNvSpPr>
              <p:nvPr/>
            </p:nvSpPr>
            <p:spPr bwMode="auto">
              <a:xfrm>
                <a:off x="1214" y="1690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0" name="Line 305"/>
              <p:cNvSpPr>
                <a:spLocks noChangeShapeType="1"/>
              </p:cNvSpPr>
              <p:nvPr/>
            </p:nvSpPr>
            <p:spPr bwMode="auto">
              <a:xfrm>
                <a:off x="1311" y="1619"/>
                <a:ext cx="0" cy="175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1" name="Line 306"/>
              <p:cNvSpPr>
                <a:spLocks noChangeShapeType="1"/>
              </p:cNvSpPr>
              <p:nvPr/>
            </p:nvSpPr>
            <p:spPr bwMode="auto">
              <a:xfrm>
                <a:off x="1278" y="1619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2" name="Line 307"/>
              <p:cNvSpPr>
                <a:spLocks noChangeShapeType="1"/>
              </p:cNvSpPr>
              <p:nvPr/>
            </p:nvSpPr>
            <p:spPr bwMode="auto">
              <a:xfrm>
                <a:off x="1278" y="1794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3" name="Line 308"/>
              <p:cNvSpPr>
                <a:spLocks noChangeShapeType="1"/>
              </p:cNvSpPr>
              <p:nvPr/>
            </p:nvSpPr>
            <p:spPr bwMode="auto">
              <a:xfrm>
                <a:off x="1434" y="1897"/>
                <a:ext cx="0" cy="78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4" name="Line 309"/>
              <p:cNvSpPr>
                <a:spLocks noChangeShapeType="1"/>
              </p:cNvSpPr>
              <p:nvPr/>
            </p:nvSpPr>
            <p:spPr bwMode="auto">
              <a:xfrm>
                <a:off x="1402" y="1897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5" name="Line 310"/>
              <p:cNvSpPr>
                <a:spLocks noChangeShapeType="1"/>
              </p:cNvSpPr>
              <p:nvPr/>
            </p:nvSpPr>
            <p:spPr bwMode="auto">
              <a:xfrm>
                <a:off x="1402" y="1975"/>
                <a:ext cx="64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6" name="Line 311"/>
              <p:cNvSpPr>
                <a:spLocks noChangeShapeType="1"/>
              </p:cNvSpPr>
              <p:nvPr/>
            </p:nvSpPr>
            <p:spPr bwMode="auto">
              <a:xfrm>
                <a:off x="1499" y="2053"/>
                <a:ext cx="0" cy="26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7" name="Line 312"/>
              <p:cNvSpPr>
                <a:spLocks noChangeShapeType="1"/>
              </p:cNvSpPr>
              <p:nvPr/>
            </p:nvSpPr>
            <p:spPr bwMode="auto">
              <a:xfrm>
                <a:off x="1466" y="2053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8" name="Line 313"/>
              <p:cNvSpPr>
                <a:spLocks noChangeShapeType="1"/>
              </p:cNvSpPr>
              <p:nvPr/>
            </p:nvSpPr>
            <p:spPr bwMode="auto">
              <a:xfrm>
                <a:off x="1466" y="2079"/>
                <a:ext cx="59" cy="0"/>
              </a:xfrm>
              <a:prstGeom prst="line">
                <a:avLst/>
              </a:prstGeom>
              <a:noFill/>
              <a:ln w="2063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19" name="Oval 314"/>
              <p:cNvSpPr>
                <a:spLocks noChangeArrowheads="1"/>
              </p:cNvSpPr>
              <p:nvPr/>
            </p:nvSpPr>
            <p:spPr bwMode="auto">
              <a:xfrm>
                <a:off x="-367" y="2131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0" name="Oval 315"/>
              <p:cNvSpPr>
                <a:spLocks noChangeArrowheads="1"/>
              </p:cNvSpPr>
              <p:nvPr/>
            </p:nvSpPr>
            <p:spPr bwMode="auto">
              <a:xfrm>
                <a:off x="-205" y="2481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1" name="Oval 316"/>
              <p:cNvSpPr>
                <a:spLocks noChangeArrowheads="1"/>
              </p:cNvSpPr>
              <p:nvPr/>
            </p:nvSpPr>
            <p:spPr bwMode="auto">
              <a:xfrm>
                <a:off x="-115" y="2558"/>
                <a:ext cx="59" cy="5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3" name="Oval 318"/>
              <p:cNvSpPr>
                <a:spLocks noChangeArrowheads="1"/>
              </p:cNvSpPr>
              <p:nvPr/>
            </p:nvSpPr>
            <p:spPr bwMode="auto">
              <a:xfrm>
                <a:off x="138" y="2254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4" name="Oval 319"/>
              <p:cNvSpPr>
                <a:spLocks noChangeArrowheads="1"/>
              </p:cNvSpPr>
              <p:nvPr/>
            </p:nvSpPr>
            <p:spPr bwMode="auto">
              <a:xfrm>
                <a:off x="293" y="2157"/>
                <a:ext cx="59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5" name="Oval 320"/>
              <p:cNvSpPr>
                <a:spLocks noChangeArrowheads="1"/>
              </p:cNvSpPr>
              <p:nvPr/>
            </p:nvSpPr>
            <p:spPr bwMode="auto">
              <a:xfrm>
                <a:off x="527" y="2092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6" name="Oval 321"/>
              <p:cNvSpPr>
                <a:spLocks noChangeArrowheads="1"/>
              </p:cNvSpPr>
              <p:nvPr/>
            </p:nvSpPr>
            <p:spPr bwMode="auto">
              <a:xfrm>
                <a:off x="812" y="2040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7" name="Oval 322"/>
              <p:cNvSpPr>
                <a:spLocks noChangeArrowheads="1"/>
              </p:cNvSpPr>
              <p:nvPr/>
            </p:nvSpPr>
            <p:spPr bwMode="auto">
              <a:xfrm>
                <a:off x="967" y="1910"/>
                <a:ext cx="59" cy="5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8" name="Oval 323"/>
              <p:cNvSpPr>
                <a:spLocks noChangeArrowheads="1"/>
              </p:cNvSpPr>
              <p:nvPr/>
            </p:nvSpPr>
            <p:spPr bwMode="auto">
              <a:xfrm>
                <a:off x="1090" y="1709"/>
                <a:ext cx="59" cy="59"/>
              </a:xfrm>
              <a:prstGeom prst="ellipse">
                <a:avLst/>
              </a:prstGeom>
              <a:solidFill>
                <a:srgbClr val="8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29" name="Oval 324"/>
              <p:cNvSpPr>
                <a:spLocks noChangeArrowheads="1"/>
              </p:cNvSpPr>
              <p:nvPr/>
            </p:nvSpPr>
            <p:spPr bwMode="auto">
              <a:xfrm>
                <a:off x="1155" y="1593"/>
                <a:ext cx="59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0" name="Oval 325"/>
              <p:cNvSpPr>
                <a:spLocks noChangeArrowheads="1"/>
              </p:cNvSpPr>
              <p:nvPr/>
            </p:nvSpPr>
            <p:spPr bwMode="auto">
              <a:xfrm>
                <a:off x="1220" y="1547"/>
                <a:ext cx="58" cy="5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1" name="Oval 326"/>
              <p:cNvSpPr>
                <a:spLocks noChangeArrowheads="1"/>
              </p:cNvSpPr>
              <p:nvPr/>
            </p:nvSpPr>
            <p:spPr bwMode="auto">
              <a:xfrm>
                <a:off x="1285" y="1684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2" name="Oval 327"/>
              <p:cNvSpPr>
                <a:spLocks noChangeArrowheads="1"/>
              </p:cNvSpPr>
              <p:nvPr/>
            </p:nvSpPr>
            <p:spPr bwMode="auto">
              <a:xfrm>
                <a:off x="1408" y="1910"/>
                <a:ext cx="58" cy="59"/>
              </a:xfrm>
              <a:prstGeom prst="ellipse">
                <a:avLst/>
              </a:prstGeom>
              <a:solidFill>
                <a:srgbClr val="8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3" name="Oval 328"/>
              <p:cNvSpPr>
                <a:spLocks noChangeArrowheads="1"/>
              </p:cNvSpPr>
              <p:nvPr/>
            </p:nvSpPr>
            <p:spPr bwMode="auto">
              <a:xfrm>
                <a:off x="1473" y="2040"/>
                <a:ext cx="58" cy="5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4" name="Oval 329"/>
              <p:cNvSpPr>
                <a:spLocks noChangeArrowheads="1"/>
              </p:cNvSpPr>
              <p:nvPr/>
            </p:nvSpPr>
            <p:spPr bwMode="auto">
              <a:xfrm>
                <a:off x="-367" y="2131"/>
                <a:ext cx="51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5" name="Oval 330"/>
              <p:cNvSpPr>
                <a:spLocks noChangeArrowheads="1"/>
              </p:cNvSpPr>
              <p:nvPr/>
            </p:nvSpPr>
            <p:spPr bwMode="auto">
              <a:xfrm>
                <a:off x="-205" y="2481"/>
                <a:ext cx="51" cy="51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6" name="Oval 331"/>
              <p:cNvSpPr>
                <a:spLocks noChangeArrowheads="1"/>
              </p:cNvSpPr>
              <p:nvPr/>
            </p:nvSpPr>
            <p:spPr bwMode="auto">
              <a:xfrm>
                <a:off x="-115" y="2558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8" name="Oval 333"/>
              <p:cNvSpPr>
                <a:spLocks noChangeArrowheads="1"/>
              </p:cNvSpPr>
              <p:nvPr/>
            </p:nvSpPr>
            <p:spPr bwMode="auto">
              <a:xfrm>
                <a:off x="138" y="2254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39" name="Oval 334"/>
              <p:cNvSpPr>
                <a:spLocks noChangeArrowheads="1"/>
              </p:cNvSpPr>
              <p:nvPr/>
            </p:nvSpPr>
            <p:spPr bwMode="auto">
              <a:xfrm>
                <a:off x="293" y="2157"/>
                <a:ext cx="52" cy="51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0" name="Oval 335"/>
              <p:cNvSpPr>
                <a:spLocks noChangeArrowheads="1"/>
              </p:cNvSpPr>
              <p:nvPr/>
            </p:nvSpPr>
            <p:spPr bwMode="auto">
              <a:xfrm>
                <a:off x="527" y="2092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1" name="Oval 336"/>
              <p:cNvSpPr>
                <a:spLocks noChangeArrowheads="1"/>
              </p:cNvSpPr>
              <p:nvPr/>
            </p:nvSpPr>
            <p:spPr bwMode="auto">
              <a:xfrm>
                <a:off x="812" y="2040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2" name="Oval 337"/>
              <p:cNvSpPr>
                <a:spLocks noChangeArrowheads="1"/>
              </p:cNvSpPr>
              <p:nvPr/>
            </p:nvSpPr>
            <p:spPr bwMode="auto">
              <a:xfrm>
                <a:off x="967" y="1910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3" name="Oval 338"/>
              <p:cNvSpPr>
                <a:spLocks noChangeArrowheads="1"/>
              </p:cNvSpPr>
              <p:nvPr/>
            </p:nvSpPr>
            <p:spPr bwMode="auto">
              <a:xfrm>
                <a:off x="1090" y="1709"/>
                <a:ext cx="52" cy="52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4" name="Oval 339"/>
              <p:cNvSpPr>
                <a:spLocks noChangeArrowheads="1"/>
              </p:cNvSpPr>
              <p:nvPr/>
            </p:nvSpPr>
            <p:spPr bwMode="auto">
              <a:xfrm>
                <a:off x="1155" y="1593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5" name="Oval 340"/>
              <p:cNvSpPr>
                <a:spLocks noChangeArrowheads="1"/>
              </p:cNvSpPr>
              <p:nvPr/>
            </p:nvSpPr>
            <p:spPr bwMode="auto">
              <a:xfrm>
                <a:off x="1220" y="1547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6" name="Oval 341"/>
              <p:cNvSpPr>
                <a:spLocks noChangeArrowheads="1"/>
              </p:cNvSpPr>
              <p:nvPr/>
            </p:nvSpPr>
            <p:spPr bwMode="auto">
              <a:xfrm>
                <a:off x="1285" y="1684"/>
                <a:ext cx="52" cy="51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7" name="Oval 342"/>
              <p:cNvSpPr>
                <a:spLocks noChangeArrowheads="1"/>
              </p:cNvSpPr>
              <p:nvPr/>
            </p:nvSpPr>
            <p:spPr bwMode="auto">
              <a:xfrm>
                <a:off x="1408" y="1910"/>
                <a:ext cx="52" cy="52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8" name="Oval 343"/>
              <p:cNvSpPr>
                <a:spLocks noChangeArrowheads="1"/>
              </p:cNvSpPr>
              <p:nvPr/>
            </p:nvSpPr>
            <p:spPr bwMode="auto">
              <a:xfrm>
                <a:off x="1473" y="2040"/>
                <a:ext cx="52" cy="52"/>
              </a:xfrm>
              <a:prstGeom prst="ellipse">
                <a:avLst/>
              </a:prstGeom>
              <a:noFill/>
              <a:ln w="20638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49" name="Rectangle 344"/>
              <p:cNvSpPr>
                <a:spLocks noChangeArrowheads="1"/>
              </p:cNvSpPr>
              <p:nvPr/>
            </p:nvSpPr>
            <p:spPr bwMode="auto">
              <a:xfrm>
                <a:off x="371" y="2993"/>
                <a:ext cx="67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D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0" name="Rectangle 345"/>
              <p:cNvSpPr>
                <a:spLocks noChangeArrowheads="1"/>
              </p:cNvSpPr>
              <p:nvPr/>
            </p:nvSpPr>
            <p:spPr bwMode="auto">
              <a:xfrm>
                <a:off x="449" y="2999"/>
                <a:ext cx="3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 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1" name="Rectangle 346"/>
              <p:cNvSpPr>
                <a:spLocks noChangeArrowheads="1"/>
              </p:cNvSpPr>
              <p:nvPr/>
            </p:nvSpPr>
            <p:spPr bwMode="auto">
              <a:xfrm>
                <a:off x="488" y="2993"/>
                <a:ext cx="60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l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2" name="Rectangle 347"/>
              <p:cNvSpPr>
                <a:spLocks noChangeArrowheads="1"/>
              </p:cNvSpPr>
              <p:nvPr/>
            </p:nvSpPr>
            <p:spPr bwMode="auto">
              <a:xfrm>
                <a:off x="566" y="2999"/>
                <a:ext cx="18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 [Å]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3" name="Rectangle 348"/>
              <p:cNvSpPr>
                <a:spLocks noChangeArrowheads="1"/>
              </p:cNvSpPr>
              <p:nvPr/>
            </p:nvSpPr>
            <p:spPr bwMode="auto">
              <a:xfrm rot="16200000">
                <a:off x="-729" y="2061"/>
                <a:ext cx="5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d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4" name="Rectangle 349"/>
              <p:cNvSpPr>
                <a:spLocks noChangeArrowheads="1"/>
              </p:cNvSpPr>
              <p:nvPr/>
            </p:nvSpPr>
            <p:spPr bwMode="auto">
              <a:xfrm rot="16200000">
                <a:off x="-735" y="1986"/>
                <a:ext cx="66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h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5" name="Rectangle 350"/>
              <p:cNvSpPr>
                <a:spLocks noChangeArrowheads="1"/>
              </p:cNvSpPr>
              <p:nvPr/>
            </p:nvSpPr>
            <p:spPr bwMode="auto">
              <a:xfrm>
                <a:off x="-374" y="2792"/>
                <a:ext cx="3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 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56" name="Rectangle 351"/>
              <p:cNvSpPr>
                <a:spLocks noChangeArrowheads="1"/>
              </p:cNvSpPr>
              <p:nvPr/>
            </p:nvSpPr>
            <p:spPr bwMode="auto">
              <a:xfrm>
                <a:off x="1518" y="1360"/>
                <a:ext cx="31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 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187" name="Rectangle 382"/>
              <p:cNvSpPr>
                <a:spLocks noChangeArrowheads="1"/>
              </p:cNvSpPr>
              <p:nvPr/>
            </p:nvSpPr>
            <p:spPr bwMode="auto">
              <a:xfrm>
                <a:off x="352" y="2338"/>
                <a:ext cx="700" cy="3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8" name="Rectangle 383"/>
              <p:cNvSpPr>
                <a:spLocks noChangeArrowheads="1"/>
              </p:cNvSpPr>
              <p:nvPr/>
            </p:nvSpPr>
            <p:spPr bwMode="auto">
              <a:xfrm>
                <a:off x="352" y="2338"/>
                <a:ext cx="700" cy="35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89" name="Line 384"/>
              <p:cNvSpPr>
                <a:spLocks noChangeShapeType="1"/>
              </p:cNvSpPr>
              <p:nvPr/>
            </p:nvSpPr>
            <p:spPr bwMode="auto">
              <a:xfrm>
                <a:off x="352" y="2338"/>
                <a:ext cx="70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0" name="Line 385"/>
              <p:cNvSpPr>
                <a:spLocks noChangeShapeType="1"/>
              </p:cNvSpPr>
              <p:nvPr/>
            </p:nvSpPr>
            <p:spPr bwMode="auto">
              <a:xfrm>
                <a:off x="352" y="2688"/>
                <a:ext cx="70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1" name="Line 386"/>
              <p:cNvSpPr>
                <a:spLocks noChangeShapeType="1"/>
              </p:cNvSpPr>
              <p:nvPr/>
            </p:nvSpPr>
            <p:spPr bwMode="auto">
              <a:xfrm flipV="1">
                <a:off x="1052" y="2338"/>
                <a:ext cx="0" cy="3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2" name="Line 387"/>
              <p:cNvSpPr>
                <a:spLocks noChangeShapeType="1"/>
              </p:cNvSpPr>
              <p:nvPr/>
            </p:nvSpPr>
            <p:spPr bwMode="auto">
              <a:xfrm flipV="1">
                <a:off x="352" y="2338"/>
                <a:ext cx="0" cy="3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3" name="Line 388"/>
              <p:cNvSpPr>
                <a:spLocks noChangeShapeType="1"/>
              </p:cNvSpPr>
              <p:nvPr/>
            </p:nvSpPr>
            <p:spPr bwMode="auto">
              <a:xfrm>
                <a:off x="352" y="2688"/>
                <a:ext cx="70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4" name="Line 389"/>
              <p:cNvSpPr>
                <a:spLocks noChangeShapeType="1"/>
              </p:cNvSpPr>
              <p:nvPr/>
            </p:nvSpPr>
            <p:spPr bwMode="auto">
              <a:xfrm flipV="1">
                <a:off x="352" y="2338"/>
                <a:ext cx="0" cy="3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5" name="Line 390"/>
              <p:cNvSpPr>
                <a:spLocks noChangeShapeType="1"/>
              </p:cNvSpPr>
              <p:nvPr/>
            </p:nvSpPr>
            <p:spPr bwMode="auto">
              <a:xfrm>
                <a:off x="352" y="2338"/>
                <a:ext cx="70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6" name="Line 391"/>
              <p:cNvSpPr>
                <a:spLocks noChangeShapeType="1"/>
              </p:cNvSpPr>
              <p:nvPr/>
            </p:nvSpPr>
            <p:spPr bwMode="auto">
              <a:xfrm>
                <a:off x="352" y="2688"/>
                <a:ext cx="70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7" name="Line 392"/>
              <p:cNvSpPr>
                <a:spLocks noChangeShapeType="1"/>
              </p:cNvSpPr>
              <p:nvPr/>
            </p:nvSpPr>
            <p:spPr bwMode="auto">
              <a:xfrm flipV="1">
                <a:off x="1052" y="2338"/>
                <a:ext cx="0" cy="3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8" name="Line 393"/>
              <p:cNvSpPr>
                <a:spLocks noChangeShapeType="1"/>
              </p:cNvSpPr>
              <p:nvPr/>
            </p:nvSpPr>
            <p:spPr bwMode="auto">
              <a:xfrm flipV="1">
                <a:off x="352" y="2338"/>
                <a:ext cx="0" cy="3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  <p:sp>
            <p:nvSpPr>
              <p:cNvPr id="199" name="Rectangle 394"/>
              <p:cNvSpPr>
                <a:spLocks noChangeArrowheads="1"/>
              </p:cNvSpPr>
              <p:nvPr/>
            </p:nvSpPr>
            <p:spPr bwMode="auto">
              <a:xfrm>
                <a:off x="689" y="2364"/>
                <a:ext cx="37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-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0" name="Rectangle 395"/>
              <p:cNvSpPr>
                <a:spLocks noChangeArrowheads="1"/>
              </p:cNvSpPr>
              <p:nvPr/>
            </p:nvSpPr>
            <p:spPr bwMode="auto">
              <a:xfrm>
                <a:off x="728" y="2364"/>
                <a:ext cx="76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Á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1" name="Rectangle 396"/>
              <p:cNvSpPr>
                <a:spLocks noChangeArrowheads="1"/>
              </p:cNvSpPr>
              <p:nvPr/>
            </p:nvSpPr>
            <p:spPr bwMode="auto">
              <a:xfrm>
                <a:off x="812" y="2364"/>
                <a:ext cx="37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[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2" name="Rectangle 397"/>
              <p:cNvSpPr>
                <a:spLocks noChangeArrowheads="1"/>
              </p:cNvSpPr>
              <p:nvPr/>
            </p:nvSpPr>
            <p:spPr bwMode="auto">
              <a:xfrm>
                <a:off x="844" y="2364"/>
                <a:ext cx="5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d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3" name="Rectangle 398"/>
              <p:cNvSpPr>
                <a:spLocks noChangeArrowheads="1"/>
              </p:cNvSpPr>
              <p:nvPr/>
            </p:nvSpPr>
            <p:spPr bwMode="auto">
              <a:xfrm>
                <a:off x="909" y="2364"/>
                <a:ext cx="66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Arial" pitchFamily="34" charset="0"/>
                  </a:rPr>
                  <a:t>h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4" name="Rectangle 399"/>
              <p:cNvSpPr>
                <a:spLocks noChangeArrowheads="1"/>
              </p:cNvSpPr>
              <p:nvPr/>
            </p:nvSpPr>
            <p:spPr bwMode="auto">
              <a:xfrm>
                <a:off x="980" y="2364"/>
                <a:ext cx="37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charset="0"/>
                    <a:cs typeface="Arial" pitchFamily="34" charset="0"/>
                  </a:rPr>
                  <a:t>]</a:t>
                </a:r>
                <a:endParaRPr kumimoji="0" lang="en-US" altLang="en-US" sz="16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05" name="Line 400"/>
              <p:cNvSpPr>
                <a:spLocks noChangeShapeType="1"/>
              </p:cNvSpPr>
              <p:nvPr/>
            </p:nvSpPr>
            <p:spPr bwMode="auto">
              <a:xfrm>
                <a:off x="404" y="2429"/>
                <a:ext cx="259" cy="0"/>
              </a:xfrm>
              <a:prstGeom prst="line">
                <a:avLst/>
              </a:prstGeom>
              <a:noFill/>
              <a:ln w="20638" cap="flat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 b="1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2" name="TextBox 211"/>
                <p:cNvSpPr txBox="1"/>
                <p:nvPr/>
              </p:nvSpPr>
              <p:spPr>
                <a:xfrm>
                  <a:off x="1855184" y="1788246"/>
                  <a:ext cx="2107805" cy="30661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1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600" b="1" i="1" smtClean="0">
                                <a:latin typeface="Cambria Math"/>
                              </a:rPr>
                              <m:t>𝑮</m:t>
                            </m:r>
                          </m:e>
                          <m:sub>
                            <m:r>
                              <a:rPr lang="en-US" sz="1600" b="1" i="1" smtClean="0">
                                <a:latin typeface="Cambria Math"/>
                              </a:rPr>
                              <m:t>𝑰</m:t>
                            </m:r>
                          </m:sub>
                        </m:sSub>
                        <m:r>
                          <a:rPr lang="en-US" sz="1600" b="1" i="1" smtClean="0">
                            <a:latin typeface="Cambria Math"/>
                          </a:rPr>
                          <m:t>=−</m:t>
                        </m:r>
                        <m:r>
                          <a:rPr lang="en-US" sz="1600" b="1" i="1" smtClean="0">
                            <a:latin typeface="Cambria Math"/>
                          </a:rPr>
                          <m:t>𝟐</m:t>
                        </m:r>
                        <m:sSub>
                          <m:sSubPr>
                            <m:ctrlPr>
                              <a:rPr lang="en-US" sz="1600" b="1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1600" b="1" i="1" smtClean="0">
                                <a:latin typeface="Cambria Math"/>
                              </a:rPr>
                              <m:t>𝒌</m:t>
                            </m:r>
                          </m:e>
                          <m:sub>
                            <m:r>
                              <a:rPr lang="en-US" sz="1600" b="1" i="1" smtClean="0">
                                <a:latin typeface="Cambria Math"/>
                              </a:rPr>
                              <m:t>𝟎</m:t>
                            </m:r>
                          </m:sub>
                        </m:sSub>
                        <m:r>
                          <a:rPr lang="en-US" sz="1600" b="1" i="1" smtClean="0">
                            <a:latin typeface="Cambria Math"/>
                          </a:rPr>
                          <m:t>𝑰𝒎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sz="1600" b="1" i="1" smtClean="0">
                                <a:latin typeface="Cambria Math"/>
                              </a:rPr>
                            </m:ctrlPr>
                          </m:dPr>
                          <m:e>
                            <m:r>
                              <a:rPr lang="el-GR" sz="1600" b="1" i="1" smtClean="0">
                                <a:latin typeface="Cambria Math"/>
                              </a:rPr>
                              <m:t>𝜹𝜼</m:t>
                            </m:r>
                          </m:e>
                        </m:d>
                        <m:r>
                          <a:rPr lang="en-US" sz="1600" b="1" i="1" smtClean="0">
                            <a:latin typeface="Cambria Math"/>
                          </a:rPr>
                          <m:t>𝑳</m:t>
                        </m:r>
                        <m:r>
                          <a:rPr lang="en-US" sz="1600" b="1" i="1" smtClean="0">
                            <a:latin typeface="Cambria Math"/>
                          </a:rPr>
                          <m:t>/</m:t>
                        </m:r>
                        <m:sSub>
                          <m:sSubPr>
                            <m:ctrlPr>
                              <a:rPr lang="en-US" sz="1600" b="1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l-GR" sz="1600" b="1" i="1" smtClean="0">
                                <a:latin typeface="Cambria Math"/>
                              </a:rPr>
                              <m:t>𝜼</m:t>
                            </m:r>
                          </m:e>
                          <m:sub>
                            <m:r>
                              <a:rPr lang="en-US" sz="1600" b="1" i="1" smtClean="0">
                                <a:latin typeface="Cambria Math"/>
                              </a:rPr>
                              <m:t>𝟎</m:t>
                            </m:r>
                          </m:sub>
                        </m:sSub>
                      </m:oMath>
                    </m:oMathPara>
                  </a14:m>
                  <a:endParaRPr lang="en-US" sz="1600" b="1" dirty="0"/>
                </a:p>
              </p:txBody>
            </p:sp>
          </mc:Choice>
          <mc:Fallback xmlns="">
            <p:sp>
              <p:nvSpPr>
                <p:cNvPr id="212" name="TextBox 21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55184" y="1788246"/>
                  <a:ext cx="2107805" cy="306615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b="-1272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79" name="Group 378"/>
          <p:cNvGrpSpPr>
            <a:grpSpLocks noChangeAspect="1"/>
          </p:cNvGrpSpPr>
          <p:nvPr/>
        </p:nvGrpSpPr>
        <p:grpSpPr>
          <a:xfrm>
            <a:off x="6022386" y="2005871"/>
            <a:ext cx="3304457" cy="2653004"/>
            <a:chOff x="13668" y="248786"/>
            <a:chExt cx="2216172" cy="1779267"/>
          </a:xfrm>
        </p:grpSpPr>
        <p:sp>
          <p:nvSpPr>
            <p:cNvPr id="380" name="Freeform 379"/>
            <p:cNvSpPr/>
            <p:nvPr/>
          </p:nvSpPr>
          <p:spPr>
            <a:xfrm>
              <a:off x="529324" y="633078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480000">
              <a:off x="490874" y="464436"/>
              <a:ext cx="1590675" cy="993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cxnSp>
          <p:nvCxnSpPr>
            <p:cNvPr id="382" name="Straight Arrow Connector 381"/>
            <p:cNvCxnSpPr/>
            <p:nvPr/>
          </p:nvCxnSpPr>
          <p:spPr>
            <a:xfrm flipH="1" flipV="1">
              <a:off x="322712" y="1073581"/>
              <a:ext cx="1" cy="36576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383" name="Straight Arrow Connector 382"/>
            <p:cNvCxnSpPr>
              <a:cxnSpLocks noChangeAspect="1"/>
            </p:cNvCxnSpPr>
            <p:nvPr/>
          </p:nvCxnSpPr>
          <p:spPr>
            <a:xfrm>
              <a:off x="211024" y="1027861"/>
              <a:ext cx="222389" cy="45720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384" name="Straight Arrow Connector 383"/>
            <p:cNvCxnSpPr>
              <a:cxnSpLocks/>
            </p:cNvCxnSpPr>
            <p:nvPr/>
          </p:nvCxnSpPr>
          <p:spPr>
            <a:xfrm flipV="1">
              <a:off x="236017" y="1565089"/>
              <a:ext cx="218496" cy="150876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/>
              <a:tailEnd type="triangle"/>
            </a:ln>
            <a:effectLst/>
          </p:spPr>
        </p:cxnSp>
        <p:cxnSp>
          <p:nvCxnSpPr>
            <p:cNvPr id="385" name="Straight Arrow Connector 384"/>
            <p:cNvCxnSpPr/>
            <p:nvPr/>
          </p:nvCxnSpPr>
          <p:spPr>
            <a:xfrm flipV="1">
              <a:off x="319552" y="1180952"/>
              <a:ext cx="213496" cy="68215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/>
              <a:tailEnd type="triangle"/>
            </a:ln>
            <a:effectLst/>
          </p:spPr>
        </p:cxnSp>
        <p:cxnSp>
          <p:nvCxnSpPr>
            <p:cNvPr id="386" name="Straight Arrow Connector 385"/>
            <p:cNvCxnSpPr>
              <a:cxnSpLocks/>
            </p:cNvCxnSpPr>
            <p:nvPr/>
          </p:nvCxnSpPr>
          <p:spPr>
            <a:xfrm flipV="1">
              <a:off x="169098" y="683825"/>
              <a:ext cx="2060742" cy="612648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dash"/>
              <a:headEnd type="none" w="med" len="med"/>
              <a:tailEnd type="none" w="med" len="med"/>
            </a:ln>
            <a:effectLst/>
          </p:spPr>
        </p:cxnSp>
        <p:cxnSp>
          <p:nvCxnSpPr>
            <p:cNvPr id="387" name="Straight Arrow Connector 386"/>
            <p:cNvCxnSpPr>
              <a:cxnSpLocks noChangeAspect="1"/>
            </p:cNvCxnSpPr>
            <p:nvPr/>
          </p:nvCxnSpPr>
          <p:spPr>
            <a:xfrm flipV="1">
              <a:off x="249059" y="341010"/>
              <a:ext cx="1913467" cy="137160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dash"/>
              <a:headEnd type="none" w="med" len="med"/>
              <a:tailEnd type="none" w="med" len="med"/>
            </a:ln>
            <a:effectLst/>
          </p:spPr>
        </p:cxnSp>
        <p:sp>
          <p:nvSpPr>
            <p:cNvPr id="388" name="Freeform 387"/>
            <p:cNvSpPr/>
            <p:nvPr/>
          </p:nvSpPr>
          <p:spPr>
            <a:xfrm>
              <a:off x="529324" y="433877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9" name="Freeform 388"/>
            <p:cNvSpPr/>
            <p:nvPr/>
          </p:nvSpPr>
          <p:spPr>
            <a:xfrm>
              <a:off x="529324" y="248786"/>
              <a:ext cx="1521619" cy="1054894"/>
            </a:xfrm>
            <a:custGeom>
              <a:avLst/>
              <a:gdLst>
                <a:gd name="connsiteX0" fmla="*/ 0 w 1521619"/>
                <a:gd name="connsiteY0" fmla="*/ 747713 h 1054894"/>
                <a:gd name="connsiteX1" fmla="*/ 1035844 w 1521619"/>
                <a:gd name="connsiteY1" fmla="*/ 0 h 1054894"/>
                <a:gd name="connsiteX2" fmla="*/ 1521619 w 1521619"/>
                <a:gd name="connsiteY2" fmla="*/ 309563 h 1054894"/>
                <a:gd name="connsiteX3" fmla="*/ 490538 w 1521619"/>
                <a:gd name="connsiteY3" fmla="*/ 1054894 h 1054894"/>
                <a:gd name="connsiteX4" fmla="*/ 0 w 1521619"/>
                <a:gd name="connsiteY4" fmla="*/ 747713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619" h="1054894">
                  <a:moveTo>
                    <a:pt x="0" y="747713"/>
                  </a:moveTo>
                  <a:lnTo>
                    <a:pt x="1035844" y="0"/>
                  </a:lnTo>
                  <a:lnTo>
                    <a:pt x="1521619" y="309563"/>
                  </a:lnTo>
                  <a:lnTo>
                    <a:pt x="490538" y="1054894"/>
                  </a:lnTo>
                  <a:lnTo>
                    <a:pt x="0" y="747713"/>
                  </a:lnTo>
                  <a:close/>
                </a:path>
              </a:pathLst>
            </a:cu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390" name="Straight Connector 389"/>
            <p:cNvCxnSpPr/>
            <p:nvPr/>
          </p:nvCxnSpPr>
          <p:spPr>
            <a:xfrm flipH="1">
              <a:off x="2050943" y="558349"/>
              <a:ext cx="0" cy="384048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91" name="Straight Connector 390"/>
            <p:cNvCxnSpPr>
              <a:stCxn id="389" idx="0"/>
              <a:endCxn id="380" idx="0"/>
            </p:cNvCxnSpPr>
            <p:nvPr/>
          </p:nvCxnSpPr>
          <p:spPr>
            <a:xfrm>
              <a:off x="529324" y="996499"/>
              <a:ext cx="0" cy="384292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92" name="Straight Connector 391"/>
            <p:cNvCxnSpPr>
              <a:stCxn id="389" idx="1"/>
              <a:endCxn id="388" idx="1"/>
            </p:cNvCxnSpPr>
            <p:nvPr/>
          </p:nvCxnSpPr>
          <p:spPr>
            <a:xfrm>
              <a:off x="1565168" y="248786"/>
              <a:ext cx="0" cy="185091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93" name="Straight Connector 392"/>
            <p:cNvCxnSpPr>
              <a:endCxn id="380" idx="3"/>
            </p:cNvCxnSpPr>
            <p:nvPr/>
          </p:nvCxnSpPr>
          <p:spPr>
            <a:xfrm>
              <a:off x="1019862" y="1488771"/>
              <a:ext cx="0" cy="199201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94" name="Group 393"/>
            <p:cNvGrpSpPr/>
            <p:nvPr/>
          </p:nvGrpSpPr>
          <p:grpSpPr>
            <a:xfrm>
              <a:off x="13668" y="1412479"/>
              <a:ext cx="467713" cy="615574"/>
              <a:chOff x="991413" y="2257274"/>
              <a:chExt cx="467713" cy="615574"/>
            </a:xfrm>
          </p:grpSpPr>
          <p:grpSp>
            <p:nvGrpSpPr>
              <p:cNvPr id="399" name="Group 398"/>
              <p:cNvGrpSpPr/>
              <p:nvPr/>
            </p:nvGrpSpPr>
            <p:grpSpPr>
              <a:xfrm>
                <a:off x="991413" y="2338563"/>
                <a:ext cx="467713" cy="438912"/>
                <a:chOff x="1130942" y="2579418"/>
                <a:chExt cx="467713" cy="438912"/>
              </a:xfrm>
            </p:grpSpPr>
            <p:cxnSp>
              <p:nvCxnSpPr>
                <p:cNvPr id="407" name="Straight Arrow Connector 406"/>
                <p:cNvCxnSpPr/>
                <p:nvPr/>
              </p:nvCxnSpPr>
              <p:spPr>
                <a:xfrm flipH="1" flipV="1">
                  <a:off x="1354717" y="2579418"/>
                  <a:ext cx="168" cy="438912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08" name="Straight Arrow Connector 407"/>
                <p:cNvCxnSpPr/>
                <p:nvPr/>
              </p:nvCxnSpPr>
              <p:spPr>
                <a:xfrm flipH="1" flipV="1">
                  <a:off x="1130942" y="2655040"/>
                  <a:ext cx="467713" cy="301752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400" name="Group 399"/>
              <p:cNvGrpSpPr/>
              <p:nvPr/>
            </p:nvGrpSpPr>
            <p:grpSpPr>
              <a:xfrm>
                <a:off x="1025248" y="2257274"/>
                <a:ext cx="392881" cy="615574"/>
                <a:chOff x="1141170" y="2524003"/>
                <a:chExt cx="392881" cy="615574"/>
              </a:xfrm>
            </p:grpSpPr>
            <p:grpSp>
              <p:nvGrpSpPr>
                <p:cNvPr id="401" name="Group 400"/>
                <p:cNvGrpSpPr/>
                <p:nvPr/>
              </p:nvGrpSpPr>
              <p:grpSpPr>
                <a:xfrm>
                  <a:off x="1141170" y="2524003"/>
                  <a:ext cx="392881" cy="615574"/>
                  <a:chOff x="1134606" y="2524003"/>
                  <a:chExt cx="392881" cy="615574"/>
                </a:xfrm>
              </p:grpSpPr>
              <p:cxnSp>
                <p:nvCxnSpPr>
                  <p:cNvPr id="405" name="Straight Arrow Connector 404"/>
                  <p:cNvCxnSpPr/>
                  <p:nvPr/>
                </p:nvCxnSpPr>
                <p:spPr>
                  <a:xfrm rot="10800000" flipH="1" flipV="1">
                    <a:off x="1527351" y="2777475"/>
                    <a:ext cx="135" cy="36210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06" name="Straight Arrow Connector 405"/>
                  <p:cNvCxnSpPr>
                    <a:cxnSpLocks noChangeAspect="1"/>
                  </p:cNvCxnSpPr>
                  <p:nvPr/>
                </p:nvCxnSpPr>
                <p:spPr>
                  <a:xfrm rot="10800000" flipH="1" flipV="1">
                    <a:off x="1134606" y="2524003"/>
                    <a:ext cx="392881" cy="25347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402" name="Group 401"/>
                <p:cNvGrpSpPr/>
                <p:nvPr/>
              </p:nvGrpSpPr>
              <p:grpSpPr>
                <a:xfrm rot="10800000">
                  <a:off x="1141170" y="2524003"/>
                  <a:ext cx="392881" cy="615574"/>
                  <a:chOff x="1134606" y="2524003"/>
                  <a:chExt cx="392881" cy="615574"/>
                </a:xfrm>
              </p:grpSpPr>
              <p:cxnSp>
                <p:nvCxnSpPr>
                  <p:cNvPr id="403" name="Straight Arrow Connector 402"/>
                  <p:cNvCxnSpPr/>
                  <p:nvPr/>
                </p:nvCxnSpPr>
                <p:spPr>
                  <a:xfrm rot="10800000" flipH="1" flipV="1">
                    <a:off x="1527351" y="2777475"/>
                    <a:ext cx="135" cy="36210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404" name="Straight Arrow Connector 403"/>
                  <p:cNvCxnSpPr>
                    <a:cxnSpLocks noChangeAspect="1"/>
                  </p:cNvCxnSpPr>
                  <p:nvPr/>
                </p:nvCxnSpPr>
                <p:spPr>
                  <a:xfrm rot="10800000" flipH="1" flipV="1">
                    <a:off x="1134606" y="2524003"/>
                    <a:ext cx="392881" cy="253472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rgbClr val="000000"/>
                    </a:solidFill>
                    <a:prstDash val="sysDot"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</p:grpSp>
        <p:cxnSp>
          <p:nvCxnSpPr>
            <p:cNvPr id="395" name="Straight Arrow Connector 394"/>
            <p:cNvCxnSpPr/>
            <p:nvPr/>
          </p:nvCxnSpPr>
          <p:spPr>
            <a:xfrm flipV="1">
              <a:off x="47503" y="1665953"/>
              <a:ext cx="392745" cy="108628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headEnd type="arrow" w="med" len="med"/>
              <a:tailEnd type="arrow" w="med" len="med"/>
            </a:ln>
            <a:effectLst/>
          </p:spPr>
        </p:cxnSp>
        <p:cxnSp>
          <p:nvCxnSpPr>
            <p:cNvPr id="396" name="Straight Arrow Connector 395"/>
            <p:cNvCxnSpPr>
              <a:cxnSpLocks noChangeAspect="1"/>
            </p:cNvCxnSpPr>
            <p:nvPr/>
          </p:nvCxnSpPr>
          <p:spPr>
            <a:xfrm>
              <a:off x="228348" y="1055291"/>
              <a:ext cx="177911" cy="36576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headEnd type="arrow" w="med" len="med"/>
              <a:tailEnd type="arrow" w="med" len="med"/>
            </a:ln>
            <a:effectLst/>
          </p:spPr>
        </p:cxnSp>
        <p:cxnSp>
          <p:nvCxnSpPr>
            <p:cNvPr id="397" name="Straight Arrow Connector 396"/>
            <p:cNvCxnSpPr/>
            <p:nvPr/>
          </p:nvCxnSpPr>
          <p:spPr>
            <a:xfrm flipV="1">
              <a:off x="232184" y="1539215"/>
              <a:ext cx="0" cy="362102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ysDot"/>
              <a:headEnd type="arrow" w="sm" len="sm"/>
              <a:tailEnd type="arrow" w="sm" len="sm"/>
            </a:ln>
            <a:effectLst/>
          </p:spPr>
        </p:cxnSp>
        <p:cxnSp>
          <p:nvCxnSpPr>
            <p:cNvPr id="398" name="Straight Arrow Connector 397"/>
            <p:cNvCxnSpPr/>
            <p:nvPr/>
          </p:nvCxnSpPr>
          <p:spPr>
            <a:xfrm flipH="1" flipV="1">
              <a:off x="47503" y="1594876"/>
              <a:ext cx="392744" cy="253472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ysDot"/>
              <a:headEnd type="arrow" w="sm" len="sm"/>
              <a:tailEnd type="arrow" w="sm" len="sm"/>
            </a:ln>
            <a:effectLst/>
          </p:spPr>
        </p:cxnSp>
      </p:grpSp>
      <p:grpSp>
        <p:nvGrpSpPr>
          <p:cNvPr id="412" name="Group 411"/>
          <p:cNvGrpSpPr>
            <a:grpSpLocks noChangeAspect="1"/>
          </p:cNvGrpSpPr>
          <p:nvPr/>
        </p:nvGrpSpPr>
        <p:grpSpPr>
          <a:xfrm>
            <a:off x="8904021" y="1624806"/>
            <a:ext cx="728659" cy="941081"/>
            <a:chOff x="3432849" y="1706801"/>
            <a:chExt cx="468313" cy="604838"/>
          </a:xfrm>
        </p:grpSpPr>
        <p:cxnSp>
          <p:nvCxnSpPr>
            <p:cNvPr id="413" name="Straight Arrow Connector 412"/>
            <p:cNvCxnSpPr/>
            <p:nvPr/>
          </p:nvCxnSpPr>
          <p:spPr>
            <a:xfrm flipH="1" flipV="1">
              <a:off x="3663037" y="1787764"/>
              <a:ext cx="0" cy="438150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414" name="Straight Arrow Connector 413"/>
            <p:cNvCxnSpPr/>
            <p:nvPr/>
          </p:nvCxnSpPr>
          <p:spPr>
            <a:xfrm flipH="1" flipV="1">
              <a:off x="3432849" y="1859201"/>
              <a:ext cx="468313" cy="301625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grpSp>
          <p:nvGrpSpPr>
            <p:cNvPr id="415" name="Group 219"/>
            <p:cNvGrpSpPr>
              <a:grpSpLocks/>
            </p:cNvGrpSpPr>
            <p:nvPr/>
          </p:nvGrpSpPr>
          <p:grpSpPr bwMode="auto">
            <a:xfrm>
              <a:off x="3466187" y="1706801"/>
              <a:ext cx="400050" cy="604838"/>
              <a:chOff x="1134837" y="2524003"/>
              <a:chExt cx="399214" cy="604919"/>
            </a:xfrm>
          </p:grpSpPr>
          <p:grpSp>
            <p:nvGrpSpPr>
              <p:cNvPr id="420" name="Group 220"/>
              <p:cNvGrpSpPr>
                <a:grpSpLocks/>
              </p:cNvGrpSpPr>
              <p:nvPr/>
            </p:nvGrpSpPr>
            <p:grpSpPr bwMode="auto">
              <a:xfrm>
                <a:off x="1141170" y="2527978"/>
                <a:ext cx="392881" cy="600944"/>
                <a:chOff x="1134606" y="2527978"/>
                <a:chExt cx="392881" cy="600944"/>
              </a:xfrm>
            </p:grpSpPr>
            <p:cxnSp>
              <p:nvCxnSpPr>
                <p:cNvPr id="424" name="Straight Arrow Connector 423"/>
                <p:cNvCxnSpPr/>
                <p:nvPr/>
              </p:nvCxnSpPr>
              <p:spPr>
                <a:xfrm rot="10800000" flipH="1" flipV="1">
                  <a:off x="1527487" y="2781213"/>
                  <a:ext cx="0" cy="34770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ysDot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5" name="Straight Arrow Connector 424"/>
                <p:cNvCxnSpPr>
                  <a:cxnSpLocks noChangeAspect="1"/>
                </p:cNvCxnSpPr>
                <p:nvPr/>
              </p:nvCxnSpPr>
              <p:spPr>
                <a:xfrm rot="10800000" flipH="1" flipV="1">
                  <a:off x="1134610" y="2528767"/>
                  <a:ext cx="392877" cy="252446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ysDot"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421" name="Group 221"/>
              <p:cNvGrpSpPr>
                <a:grpSpLocks/>
              </p:cNvGrpSpPr>
              <p:nvPr/>
            </p:nvGrpSpPr>
            <p:grpSpPr bwMode="auto">
              <a:xfrm rot="10800000">
                <a:off x="1134837" y="2524003"/>
                <a:ext cx="392881" cy="594680"/>
                <a:chOff x="1140939" y="2544897"/>
                <a:chExt cx="392881" cy="594680"/>
              </a:xfrm>
            </p:grpSpPr>
            <p:cxnSp>
              <p:nvCxnSpPr>
                <p:cNvPr id="422" name="Straight Arrow Connector 421"/>
                <p:cNvCxnSpPr/>
                <p:nvPr/>
              </p:nvCxnSpPr>
              <p:spPr>
                <a:xfrm rot="10800000" flipH="1" flipV="1">
                  <a:off x="1530652" y="2791867"/>
                  <a:ext cx="0" cy="347710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ysDot"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3" name="Straight Arrow Connector 422"/>
                <p:cNvCxnSpPr>
                  <a:cxnSpLocks noChangeAspect="1"/>
                </p:cNvCxnSpPr>
                <p:nvPr/>
              </p:nvCxnSpPr>
              <p:spPr>
                <a:xfrm rot="10800000" flipH="1" flipV="1">
                  <a:off x="1140943" y="2541008"/>
                  <a:ext cx="392877" cy="254034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0000"/>
                  </a:solidFill>
                  <a:prstDash val="sysDot"/>
                  <a:headEnd type="none" w="med" len="med"/>
                  <a:tailEnd type="none" w="med" len="med"/>
                </a:ln>
                <a:effectLst/>
              </p:spPr>
            </p:cxnSp>
          </p:grpSp>
        </p:grpSp>
        <p:cxnSp>
          <p:nvCxnSpPr>
            <p:cNvPr id="416" name="Straight Arrow Connector 415"/>
            <p:cNvCxnSpPr/>
            <p:nvPr/>
          </p:nvCxnSpPr>
          <p:spPr>
            <a:xfrm flipV="1">
              <a:off x="3659364" y="1836976"/>
              <a:ext cx="0" cy="338138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ysDot"/>
              <a:headEnd type="arrow" w="sm" len="sm"/>
              <a:tailEnd type="arrow" w="sm" len="sm"/>
            </a:ln>
            <a:effectLst/>
          </p:spPr>
        </p:cxnSp>
        <p:cxnSp>
          <p:nvCxnSpPr>
            <p:cNvPr id="417" name="Straight Arrow Connector 416"/>
            <p:cNvCxnSpPr>
              <a:cxnSpLocks noChangeAspect="1"/>
            </p:cNvCxnSpPr>
            <p:nvPr/>
          </p:nvCxnSpPr>
          <p:spPr>
            <a:xfrm flipH="1" flipV="1">
              <a:off x="3570962" y="1957035"/>
              <a:ext cx="185737" cy="119062"/>
            </a:xfrm>
            <a:prstGeom prst="straightConnector1">
              <a:avLst/>
            </a:prstGeom>
            <a:noFill/>
            <a:ln w="19050" cap="flat" cmpd="sng" algn="ctr">
              <a:solidFill>
                <a:srgbClr val="0000FF"/>
              </a:solidFill>
              <a:prstDash val="sysDot"/>
              <a:headEnd type="arrow" w="sm" len="sm"/>
              <a:tailEnd type="arrow" w="sm" len="sm"/>
            </a:ln>
            <a:effectLst/>
          </p:spPr>
        </p:cxnSp>
        <p:cxnSp>
          <p:nvCxnSpPr>
            <p:cNvPr id="418" name="Straight Arrow Connector 417"/>
            <p:cNvCxnSpPr/>
            <p:nvPr/>
          </p:nvCxnSpPr>
          <p:spPr>
            <a:xfrm rot="10800000" flipH="1" flipV="1">
              <a:off x="3758287" y="1889364"/>
              <a:ext cx="0" cy="347662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ysDot"/>
              <a:headEnd type="none" w="med" len="med"/>
              <a:tailEnd type="none" w="med" len="med"/>
            </a:ln>
            <a:effectLst/>
          </p:spPr>
        </p:cxnSp>
        <p:cxnSp>
          <p:nvCxnSpPr>
            <p:cNvPr id="419" name="Straight Arrow Connector 418"/>
            <p:cNvCxnSpPr/>
            <p:nvPr/>
          </p:nvCxnSpPr>
          <p:spPr>
            <a:xfrm rot="10800000" flipH="1" flipV="1">
              <a:off x="3569374" y="1771889"/>
              <a:ext cx="1588" cy="347662"/>
            </a:xfrm>
            <a:prstGeom prst="straightConnector1">
              <a:avLst/>
            </a:prstGeom>
            <a:noFill/>
            <a:ln w="19050" cap="flat" cmpd="sng" algn="ctr">
              <a:solidFill>
                <a:srgbClr val="000000"/>
              </a:solidFill>
              <a:prstDash val="sysDot"/>
              <a:headEnd type="none" w="med" len="med"/>
              <a:tailEnd type="none" w="med" len="med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51" name="TextBox 450"/>
              <p:cNvSpPr txBox="1"/>
              <p:nvPr/>
            </p:nvSpPr>
            <p:spPr>
              <a:xfrm>
                <a:off x="6699506" y="4337124"/>
                <a:ext cx="576375" cy="3695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SupPr>
                        <m:e>
                          <m: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𝑬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1,‖</m:t>
                          </m:r>
                        </m:sub>
                        <m:sup/>
                      </m:sSubSup>
                    </m:oMath>
                  </m:oMathPara>
                </a14:m>
                <a:endPara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451" name="TextBox 45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9506" y="4337124"/>
                <a:ext cx="576375" cy="369588"/>
              </a:xfrm>
              <a:prstGeom prst="rect">
                <a:avLst/>
              </a:prstGeom>
              <a:blipFill rotWithShape="1">
                <a:blip r:embed="rId4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2" name="TextBox 451"/>
              <p:cNvSpPr txBox="1"/>
              <p:nvPr/>
            </p:nvSpPr>
            <p:spPr>
              <a:xfrm>
                <a:off x="6002057" y="4478766"/>
                <a:ext cx="589200" cy="352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SupPr>
                        <m:e>
                          <m: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𝑬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1,</m:t>
                          </m:r>
                          <m:r>
                            <m:rPr>
                              <m:nor/>
                            </m:rPr>
                            <a:rPr kumimoji="0" lang="en-US" sz="1600" b="0" i="0" u="none" strike="noStrike" kern="0" cap="none" spc="0" normalizeH="0" baseline="-25000" noProof="0" dirty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Times New Roman"/>
                              <a:cs typeface="Times New Roman"/>
                            </a:rPr>
                            <m:t>⊥</m:t>
                          </m:r>
                        </m:sub>
                        <m:sup/>
                      </m:sSubSup>
                    </m:oMath>
                  </m:oMathPara>
                </a14:m>
                <a:endPara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452" name="TextBox 45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2057" y="4478766"/>
                <a:ext cx="589200" cy="352982"/>
              </a:xfrm>
              <a:prstGeom prst="rect">
                <a:avLst/>
              </a:prstGeom>
              <a:blipFill rotWithShape="1">
                <a:blip r:embed="rId5"/>
                <a:stretch>
                  <a:fillRect b="-517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3" name="TextBox 452"/>
              <p:cNvSpPr txBox="1"/>
              <p:nvPr/>
            </p:nvSpPr>
            <p:spPr>
              <a:xfrm>
                <a:off x="6650597" y="3961368"/>
                <a:ext cx="73295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SupPr>
                        <m:e>
                          <m: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𝑬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</m:t>
                          </m:r>
                        </m:sub>
                        <m:sup/>
                      </m:sSubSup>
                      <m:r>
                        <a:rPr kumimoji="0" lang="en-US" sz="1600" b="1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3333CC"/>
                          </a:solidFill>
                          <a:effectLst/>
                          <a:uLnTx/>
                          <a:uFillTx/>
                          <a:latin typeface="Cambria Math"/>
                        </a:rPr>
                        <m:t>, </m:t>
                      </m:r>
                      <m:sSub>
                        <m:sSubPr>
                          <m:ctrlPr>
                            <a:rPr kumimoji="0" lang="en-US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0" lang="el-GR" sz="16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λ</m:t>
                          </m:r>
                        </m:e>
                        <m:sub>
                          <m:r>
                            <a:rPr kumimoji="0" lang="en-US" sz="16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3333CC"/>
                              </a:solidFill>
                              <a:effectLst/>
                              <a:uLnTx/>
                              <a:uFillTx/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</mc:Choice>
        <mc:Fallback xmlns="">
          <p:sp>
            <p:nvSpPr>
              <p:cNvPr id="453" name="TextBox 4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50597" y="3961368"/>
                <a:ext cx="732958" cy="338554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4" name="Rectangle 453"/>
              <p:cNvSpPr/>
              <p:nvPr/>
            </p:nvSpPr>
            <p:spPr>
              <a:xfrm>
                <a:off x="5625327" y="3039316"/>
                <a:ext cx="755271" cy="338554"/>
              </a:xfrm>
              <a:prstGeom prst="rect">
                <a:avLst/>
              </a:prstGeom>
              <a:ln w="19050">
                <a:noFill/>
              </a:ln>
            </p:spPr>
            <p:txBody>
              <a:bodyPr wrap="none">
                <a:spAutoFit/>
              </a:bodyPr>
              <a:lstStyle/>
              <a:p>
                <a:pPr algn="ctr" defTabSz="914400" eaLnBrk="0" fontAlgn="base" hangingPunct="0">
                  <a:spcBef>
                    <a:spcPts val="600"/>
                  </a:spcBef>
                  <a:spcAft>
                    <a:spcPct val="0"/>
                  </a:spcAf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</m:ctrlPr>
                        </m:sSubPr>
                        <m:e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  <m:t>𝑬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  <a:cs typeface="Times"/>
                            </a:rPr>
                            <m:t>𝒐</m:t>
                          </m:r>
                        </m:sub>
                      </m:sSub>
                      <m:r>
                        <a:rPr lang="en-US" sz="1600" b="1" i="1" smtClean="0">
                          <a:solidFill>
                            <a:srgbClr val="FF0000"/>
                          </a:solidFill>
                          <a:latin typeface="Cambria Math"/>
                          <a:cs typeface="Times"/>
                        </a:rPr>
                        <m:t>, </m:t>
                      </m:r>
                      <m:sSub>
                        <m:sSubPr>
                          <m:ctrlPr>
                            <a:rPr lang="en-US" sz="1600" b="1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l-GR" sz="1600" b="1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𝝀</m:t>
                          </m:r>
                        </m:e>
                        <m:sub>
                          <m: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lang="en-US" sz="1600" b="1" dirty="0">
                  <a:solidFill>
                    <a:srgbClr val="FF0000"/>
                  </a:solidFill>
                  <a:latin typeface="Times" pitchFamily="18" charset="0"/>
                </a:endParaRPr>
              </a:p>
            </p:txBody>
          </p:sp>
        </mc:Choice>
        <mc:Fallback xmlns="">
          <p:sp>
            <p:nvSpPr>
              <p:cNvPr id="454" name="Rectangle 45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25327" y="3039316"/>
                <a:ext cx="755271" cy="338554"/>
              </a:xfrm>
              <a:prstGeom prst="rect">
                <a:avLst/>
              </a:prstGeom>
              <a:blipFill rotWithShape="1">
                <a:blip r:embed="rId7"/>
                <a:stretch>
                  <a:fillRect/>
                </a:stretch>
              </a:blipFill>
              <a:ln w="1905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oup 9"/>
          <p:cNvGrpSpPr/>
          <p:nvPr/>
        </p:nvGrpSpPr>
        <p:grpSpPr>
          <a:xfrm>
            <a:off x="10502882" y="111016"/>
            <a:ext cx="1567375" cy="910257"/>
            <a:chOff x="10502882" y="111016"/>
            <a:chExt cx="1567375" cy="910257"/>
          </a:xfrm>
        </p:grpSpPr>
        <p:pic>
          <p:nvPicPr>
            <p:cNvPr id="3074" name="Picture 2" descr="C:\Users\turnbull\Documents\red team 2019\jlf_home_full.png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9" t="15493" r="63756" b="14431"/>
            <a:stretch/>
          </p:blipFill>
          <p:spPr bwMode="auto">
            <a:xfrm>
              <a:off x="10571195" y="135451"/>
              <a:ext cx="1432686" cy="8623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8" name="Group 7"/>
            <p:cNvGrpSpPr/>
            <p:nvPr/>
          </p:nvGrpSpPr>
          <p:grpSpPr>
            <a:xfrm>
              <a:off x="10502882" y="111016"/>
              <a:ext cx="1564994" cy="455436"/>
              <a:chOff x="10502882" y="111016"/>
              <a:chExt cx="1564994" cy="455436"/>
            </a:xfrm>
          </p:grpSpPr>
          <p:sp>
            <p:nvSpPr>
              <p:cNvPr id="5" name="Freeform 4"/>
              <p:cNvSpPr/>
              <p:nvPr/>
            </p:nvSpPr>
            <p:spPr>
              <a:xfrm>
                <a:off x="10502882" y="113397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Freeform 220"/>
              <p:cNvSpPr/>
              <p:nvPr/>
            </p:nvSpPr>
            <p:spPr>
              <a:xfrm flipH="1">
                <a:off x="11276787" y="111016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3" name="Group 222"/>
            <p:cNvGrpSpPr/>
            <p:nvPr/>
          </p:nvGrpSpPr>
          <p:grpSpPr>
            <a:xfrm flipV="1">
              <a:off x="10502882" y="568218"/>
              <a:ext cx="1567375" cy="453055"/>
              <a:chOff x="10502882" y="115778"/>
              <a:chExt cx="1567375" cy="453055"/>
            </a:xfrm>
          </p:grpSpPr>
          <p:sp>
            <p:nvSpPr>
              <p:cNvPr id="224" name="Freeform 223"/>
              <p:cNvSpPr/>
              <p:nvPr/>
            </p:nvSpPr>
            <p:spPr>
              <a:xfrm>
                <a:off x="10502882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 224"/>
              <p:cNvSpPr/>
              <p:nvPr/>
            </p:nvSpPr>
            <p:spPr>
              <a:xfrm flipH="1">
                <a:off x="11279168" y="115778"/>
                <a:ext cx="791089" cy="453055"/>
              </a:xfrm>
              <a:custGeom>
                <a:avLst/>
                <a:gdLst>
                  <a:gd name="connsiteX0" fmla="*/ 62725 w 791089"/>
                  <a:gd name="connsiteY0" fmla="*/ 448578 h 453055"/>
                  <a:gd name="connsiteX1" fmla="*/ 98443 w 791089"/>
                  <a:gd name="connsiteY1" fmla="*/ 324753 h 453055"/>
                  <a:gd name="connsiteX2" fmla="*/ 200837 w 791089"/>
                  <a:gd name="connsiteY2" fmla="*/ 208072 h 453055"/>
                  <a:gd name="connsiteX3" fmla="*/ 350856 w 791089"/>
                  <a:gd name="connsiteY3" fmla="*/ 112822 h 453055"/>
                  <a:gd name="connsiteX4" fmla="*/ 484206 w 791089"/>
                  <a:gd name="connsiteY4" fmla="*/ 67578 h 453055"/>
                  <a:gd name="connsiteX5" fmla="*/ 615175 w 791089"/>
                  <a:gd name="connsiteY5" fmla="*/ 43766 h 453055"/>
                  <a:gd name="connsiteX6" fmla="*/ 727093 w 791089"/>
                  <a:gd name="connsiteY6" fmla="*/ 34241 h 453055"/>
                  <a:gd name="connsiteX7" fmla="*/ 784243 w 791089"/>
                  <a:gd name="connsiteY7" fmla="*/ 34241 h 453055"/>
                  <a:gd name="connsiteX8" fmla="*/ 786625 w 791089"/>
                  <a:gd name="connsiteY8" fmla="*/ 3284 h 453055"/>
                  <a:gd name="connsiteX9" fmla="*/ 753287 w 791089"/>
                  <a:gd name="connsiteY9" fmla="*/ 903 h 453055"/>
                  <a:gd name="connsiteX10" fmla="*/ 53200 w 791089"/>
                  <a:gd name="connsiteY10" fmla="*/ 5666 h 453055"/>
                  <a:gd name="connsiteX11" fmla="*/ 48437 w 791089"/>
                  <a:gd name="connsiteY11" fmla="*/ 46147 h 453055"/>
                  <a:gd name="connsiteX12" fmla="*/ 46056 w 791089"/>
                  <a:gd name="connsiteY12" fmla="*/ 150922 h 453055"/>
                  <a:gd name="connsiteX13" fmla="*/ 43675 w 791089"/>
                  <a:gd name="connsiteY13" fmla="*/ 398572 h 453055"/>
                  <a:gd name="connsiteX14" fmla="*/ 62725 w 791089"/>
                  <a:gd name="connsiteY14" fmla="*/ 448578 h 45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1089" h="453055">
                    <a:moveTo>
                      <a:pt x="62725" y="448578"/>
                    </a:moveTo>
                    <a:cubicBezTo>
                      <a:pt x="71853" y="436275"/>
                      <a:pt x="75424" y="364837"/>
                      <a:pt x="98443" y="324753"/>
                    </a:cubicBezTo>
                    <a:cubicBezTo>
                      <a:pt x="121462" y="284669"/>
                      <a:pt x="158768" y="243394"/>
                      <a:pt x="200837" y="208072"/>
                    </a:cubicBezTo>
                    <a:cubicBezTo>
                      <a:pt x="242906" y="172750"/>
                      <a:pt x="303628" y="136238"/>
                      <a:pt x="350856" y="112822"/>
                    </a:cubicBezTo>
                    <a:cubicBezTo>
                      <a:pt x="398084" y="89406"/>
                      <a:pt x="440153" y="79087"/>
                      <a:pt x="484206" y="67578"/>
                    </a:cubicBezTo>
                    <a:cubicBezTo>
                      <a:pt x="528259" y="56069"/>
                      <a:pt x="574694" y="49322"/>
                      <a:pt x="615175" y="43766"/>
                    </a:cubicBezTo>
                    <a:cubicBezTo>
                      <a:pt x="655656" y="38210"/>
                      <a:pt x="698915" y="35828"/>
                      <a:pt x="727093" y="34241"/>
                    </a:cubicBezTo>
                    <a:cubicBezTo>
                      <a:pt x="755271" y="32653"/>
                      <a:pt x="774321" y="39400"/>
                      <a:pt x="784243" y="34241"/>
                    </a:cubicBezTo>
                    <a:cubicBezTo>
                      <a:pt x="794165" y="29081"/>
                      <a:pt x="791784" y="8840"/>
                      <a:pt x="786625" y="3284"/>
                    </a:cubicBezTo>
                    <a:cubicBezTo>
                      <a:pt x="781466" y="-2272"/>
                      <a:pt x="753287" y="903"/>
                      <a:pt x="753287" y="903"/>
                    </a:cubicBezTo>
                    <a:lnTo>
                      <a:pt x="53200" y="5666"/>
                    </a:lnTo>
                    <a:cubicBezTo>
                      <a:pt x="-64275" y="13207"/>
                      <a:pt x="49628" y="21938"/>
                      <a:pt x="48437" y="46147"/>
                    </a:cubicBezTo>
                    <a:cubicBezTo>
                      <a:pt x="47246" y="70356"/>
                      <a:pt x="46850" y="92185"/>
                      <a:pt x="46056" y="150922"/>
                    </a:cubicBezTo>
                    <a:cubicBezTo>
                      <a:pt x="45262" y="209659"/>
                      <a:pt x="43675" y="348169"/>
                      <a:pt x="43675" y="398572"/>
                    </a:cubicBezTo>
                    <a:cubicBezTo>
                      <a:pt x="43675" y="448975"/>
                      <a:pt x="53597" y="460881"/>
                      <a:pt x="62725" y="4485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" name="TextBox 2"/>
          <p:cNvSpPr txBox="1"/>
          <p:nvPr/>
        </p:nvSpPr>
        <p:spPr>
          <a:xfrm>
            <a:off x="9473702" y="2922798"/>
            <a:ext cx="265370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/>
              <a:t>Polarization can be modified through amplitude changes</a:t>
            </a:r>
          </a:p>
        </p:txBody>
      </p:sp>
      <p:cxnSp>
        <p:nvCxnSpPr>
          <p:cNvPr id="236" name="Straight Arrow Connector 235"/>
          <p:cNvCxnSpPr/>
          <p:nvPr/>
        </p:nvCxnSpPr>
        <p:spPr>
          <a:xfrm flipH="1" flipV="1">
            <a:off x="9473702" y="2367114"/>
            <a:ext cx="233608" cy="528580"/>
          </a:xfrm>
          <a:prstGeom prst="straightConnector1">
            <a:avLst/>
          </a:prstGeom>
          <a:ln w="19050">
            <a:solidFill>
              <a:schemeClr val="tx1"/>
            </a:solidFill>
            <a:tailEnd type="stealth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7" name="Straight Arrow Connector 236"/>
          <p:cNvCxnSpPr/>
          <p:nvPr/>
        </p:nvCxnSpPr>
        <p:spPr>
          <a:xfrm flipV="1">
            <a:off x="9109608" y="1911955"/>
            <a:ext cx="300769" cy="338614"/>
          </a:xfrm>
          <a:prstGeom prst="straightConnector1">
            <a:avLst/>
          </a:prstGeom>
          <a:noFill/>
          <a:ln w="19050" cap="flat" cmpd="sng" algn="ctr">
            <a:solidFill>
              <a:srgbClr val="0000FF"/>
            </a:solidFill>
            <a:prstDash val="solid"/>
            <a:headEnd type="arrow" w="med" len="med"/>
            <a:tailEnd type="arrow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4104387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Improved stability and/or CBET mitigation is required to achieve 100 </a:t>
            </a:r>
            <a:r>
              <a:rPr lang="en-US" dirty="0" err="1" smtClean="0"/>
              <a:t>Gbar</a:t>
            </a:r>
            <a:r>
              <a:rPr lang="en-US" dirty="0" smtClean="0"/>
              <a:t> hot spot pressures in OMEGA implosions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3091070" y="5645422"/>
            <a:ext cx="6082747" cy="347869"/>
          </a:xfrm>
        </p:spPr>
        <p:txBody>
          <a:bodyPr/>
          <a:lstStyle/>
          <a:p>
            <a:r>
              <a:rPr lang="en-US" dirty="0"/>
              <a:t>CBET mitigation would expand the operable ICF design </a:t>
            </a:r>
            <a:r>
              <a:rPr lang="en-US" dirty="0" smtClean="0"/>
              <a:t>space</a:t>
            </a:r>
            <a:endParaRPr lang="en-US" dirty="0"/>
          </a:p>
        </p:txBody>
      </p:sp>
      <p:pic>
        <p:nvPicPr>
          <p:cNvPr id="7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6100" y="1610139"/>
            <a:ext cx="4663440" cy="37648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/>
          <p:nvPr/>
        </p:nvGrpSpPr>
        <p:grpSpPr>
          <a:xfrm>
            <a:off x="4510314" y="3497923"/>
            <a:ext cx="2558143" cy="18"/>
            <a:chOff x="4510314" y="3497923"/>
            <a:chExt cx="2558143" cy="18"/>
          </a:xfrm>
        </p:grpSpPr>
        <p:cxnSp>
          <p:nvCxnSpPr>
            <p:cNvPr id="5" name="Straight Connector 4"/>
            <p:cNvCxnSpPr/>
            <p:nvPr/>
          </p:nvCxnSpPr>
          <p:spPr>
            <a:xfrm>
              <a:off x="4510314" y="3497941"/>
              <a:ext cx="2558143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  <a:headEnd type="none" w="lg" len="lg"/>
              <a:tailEnd type="none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>
              <a:off x="4561102" y="3497923"/>
              <a:ext cx="2468880" cy="0"/>
            </a:xfrm>
            <a:prstGeom prst="line">
              <a:avLst/>
            </a:prstGeom>
            <a:ln w="12700">
              <a:solidFill>
                <a:schemeClr val="accent1">
                  <a:lumMod val="20000"/>
                  <a:lumOff val="80000"/>
                </a:schemeClr>
              </a:solidFill>
              <a:prstDash val="dash"/>
              <a:headEnd type="none" w="lg" len="lg"/>
              <a:tailEnd type="none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3" name="Straight Connector 12"/>
          <p:cNvCxnSpPr/>
          <p:nvPr/>
        </p:nvCxnSpPr>
        <p:spPr>
          <a:xfrm>
            <a:off x="4512946" y="3749745"/>
            <a:ext cx="2542032" cy="0"/>
          </a:xfrm>
          <a:prstGeom prst="line">
            <a:avLst/>
          </a:prstGeom>
          <a:ln w="38100">
            <a:solidFill>
              <a:srgbClr val="FDEADB"/>
            </a:solidFill>
            <a:prstDash val="solid"/>
            <a:headEnd type="none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4" name="Group 13"/>
          <p:cNvGrpSpPr/>
          <p:nvPr/>
        </p:nvGrpSpPr>
        <p:grpSpPr>
          <a:xfrm>
            <a:off x="4508880" y="3749310"/>
            <a:ext cx="2558143" cy="459"/>
            <a:chOff x="4508880" y="3749310"/>
            <a:chExt cx="2558143" cy="459"/>
          </a:xfrm>
        </p:grpSpPr>
        <p:cxnSp>
          <p:nvCxnSpPr>
            <p:cNvPr id="11" name="Straight Connector 10"/>
            <p:cNvCxnSpPr/>
            <p:nvPr/>
          </p:nvCxnSpPr>
          <p:spPr>
            <a:xfrm>
              <a:off x="4508880" y="3749769"/>
              <a:ext cx="2558143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  <a:headEnd type="none" w="lg" len="lg"/>
              <a:tailEnd type="none" w="lg" len="lg"/>
            </a:ln>
            <a:effectLst>
              <a:outerShdw dist="20000" sx="1000" sy="1000" rotWithShape="0">
                <a:schemeClr val="tx1"/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4554428" y="3749310"/>
              <a:ext cx="2468880" cy="0"/>
            </a:xfrm>
            <a:prstGeom prst="line">
              <a:avLst/>
            </a:prstGeom>
            <a:ln w="12700">
              <a:solidFill>
                <a:srgbClr val="FDEADB"/>
              </a:solidFill>
              <a:prstDash val="dash"/>
              <a:headEnd type="none" w="lg" len="lg"/>
              <a:tailEnd type="none" w="lg" len="lg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65685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Wavelength detuning </a:t>
            </a:r>
            <a:r>
              <a:rPr lang="en-US" dirty="0" smtClean="0"/>
              <a:t>(one format of bandwidth) in DD-ICF </a:t>
            </a:r>
            <a:r>
              <a:rPr lang="en-US" dirty="0"/>
              <a:t>is being actively </a:t>
            </a:r>
            <a:r>
              <a:rPr lang="en-US" dirty="0" smtClean="0"/>
              <a:t>pursued as a CBET mitigation strategy*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>
          <a:xfrm>
            <a:off x="9144000" y="6011186"/>
            <a:ext cx="2435384" cy="366183"/>
          </a:xfrm>
        </p:spPr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</a:t>
            </a:r>
            <a:r>
              <a:rPr lang="en-US" dirty="0" err="1"/>
              <a:t>Igumenshchev</a:t>
            </a:r>
            <a:r>
              <a:rPr lang="en-US" dirty="0"/>
              <a:t> </a:t>
            </a:r>
            <a:r>
              <a:rPr lang="en-US" i="1" dirty="0"/>
              <a:t>et al</a:t>
            </a:r>
            <a:r>
              <a:rPr lang="en-US" dirty="0"/>
              <a:t>., </a:t>
            </a:r>
            <a:r>
              <a:rPr lang="en-US" dirty="0" err="1"/>
              <a:t>PoP</a:t>
            </a:r>
            <a:r>
              <a:rPr lang="en-US" dirty="0"/>
              <a:t> </a:t>
            </a:r>
            <a:r>
              <a:rPr lang="en-US" u="sng" dirty="0"/>
              <a:t>17</a:t>
            </a:r>
            <a:r>
              <a:rPr lang="en-US" dirty="0"/>
              <a:t>, 122708 (2010);</a:t>
            </a:r>
          </a:p>
          <a:p>
            <a:r>
              <a:rPr lang="en-US" dirty="0"/>
              <a:t>		</a:t>
            </a:r>
            <a:r>
              <a:rPr lang="en-US" dirty="0" err="1"/>
              <a:t>Igumenshchev</a:t>
            </a:r>
            <a:r>
              <a:rPr lang="en-US" dirty="0"/>
              <a:t> </a:t>
            </a:r>
            <a:r>
              <a:rPr lang="en-US" i="1" dirty="0"/>
              <a:t>et al</a:t>
            </a:r>
            <a:r>
              <a:rPr lang="en-US" dirty="0"/>
              <a:t>., </a:t>
            </a:r>
            <a:r>
              <a:rPr lang="en-US" dirty="0" err="1"/>
              <a:t>PoP</a:t>
            </a:r>
            <a:r>
              <a:rPr lang="en-US" dirty="0"/>
              <a:t> </a:t>
            </a:r>
            <a:r>
              <a:rPr lang="en-US" u="sng" dirty="0"/>
              <a:t>19</a:t>
            </a:r>
            <a:r>
              <a:rPr lang="en-US" dirty="0"/>
              <a:t>, 056314 (2012); </a:t>
            </a:r>
          </a:p>
          <a:p>
            <a:r>
              <a:rPr lang="en-US" dirty="0"/>
              <a:t>		Edgell </a:t>
            </a:r>
            <a:r>
              <a:rPr lang="en-US" i="1" dirty="0"/>
              <a:t>et al., </a:t>
            </a:r>
            <a:r>
              <a:rPr lang="en-US" dirty="0" err="1"/>
              <a:t>PoP</a:t>
            </a:r>
            <a:r>
              <a:rPr lang="en-US" dirty="0"/>
              <a:t> </a:t>
            </a:r>
            <a:r>
              <a:rPr lang="en-US" u="sng" dirty="0"/>
              <a:t>26</a:t>
            </a:r>
            <a:r>
              <a:rPr lang="en-US" dirty="0"/>
              <a:t>, 062706 (2017); </a:t>
            </a:r>
          </a:p>
          <a:p>
            <a:r>
              <a:rPr lang="en-US" dirty="0"/>
              <a:t>		Marozas </a:t>
            </a:r>
            <a:r>
              <a:rPr lang="en-US" i="1" dirty="0"/>
              <a:t>et al</a:t>
            </a:r>
            <a:r>
              <a:rPr lang="en-US" dirty="0"/>
              <a:t>., PRL </a:t>
            </a:r>
            <a:r>
              <a:rPr lang="en-US" u="sng" dirty="0"/>
              <a:t>120</a:t>
            </a:r>
            <a:r>
              <a:rPr lang="en-US" dirty="0"/>
              <a:t>, 085001 (2018);</a:t>
            </a:r>
          </a:p>
          <a:p>
            <a:r>
              <a:rPr lang="en-US" dirty="0"/>
              <a:t>		Collins </a:t>
            </a:r>
            <a:r>
              <a:rPr lang="en-US" i="1" dirty="0"/>
              <a:t>et al</a:t>
            </a:r>
            <a:r>
              <a:rPr lang="en-US" dirty="0"/>
              <a:t>., </a:t>
            </a:r>
            <a:r>
              <a:rPr lang="en-US" dirty="0" err="1"/>
              <a:t>PoP</a:t>
            </a:r>
            <a:r>
              <a:rPr lang="en-US" dirty="0"/>
              <a:t> </a:t>
            </a:r>
            <a:r>
              <a:rPr lang="en-US" u="sng" dirty="0"/>
              <a:t>25</a:t>
            </a:r>
            <a:r>
              <a:rPr lang="en-US" dirty="0"/>
              <a:t>, 072706 (2018</a:t>
            </a:r>
            <a:r>
              <a:rPr lang="en-US" dirty="0" smtClean="0"/>
              <a:t>).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 flipH="1">
            <a:off x="2724336" y="2354861"/>
            <a:ext cx="2523744" cy="2523744"/>
            <a:chOff x="3134976" y="1821844"/>
            <a:chExt cx="2103120" cy="2103120"/>
          </a:xfrm>
        </p:grpSpPr>
        <p:sp>
          <p:nvSpPr>
            <p:cNvPr id="8" name="Oval 7"/>
            <p:cNvSpPr/>
            <p:nvPr/>
          </p:nvSpPr>
          <p:spPr>
            <a:xfrm>
              <a:off x="3134976" y="1821844"/>
              <a:ext cx="2103120" cy="2103120"/>
            </a:xfrm>
            <a:prstGeom prst="ellipse">
              <a:avLst/>
            </a:prstGeom>
            <a:gradFill flip="none" rotWithShape="1">
              <a:gsLst>
                <a:gs pos="44000">
                  <a:schemeClr val="accent6"/>
                </a:gs>
                <a:gs pos="70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190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" name="Oval 8"/>
            <p:cNvSpPr/>
            <p:nvPr/>
          </p:nvSpPr>
          <p:spPr>
            <a:xfrm>
              <a:off x="3500736" y="2187604"/>
              <a:ext cx="1371600" cy="13716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grpSp>
        <p:nvGrpSpPr>
          <p:cNvPr id="10" name="Group 9"/>
          <p:cNvGrpSpPr/>
          <p:nvPr/>
        </p:nvGrpSpPr>
        <p:grpSpPr>
          <a:xfrm flipH="1">
            <a:off x="1813858" y="1585485"/>
            <a:ext cx="3056536" cy="4347185"/>
            <a:chOff x="3475114" y="1129896"/>
            <a:chExt cx="2547113" cy="3622654"/>
          </a:xfrm>
        </p:grpSpPr>
        <p:sp>
          <p:nvSpPr>
            <p:cNvPr id="11" name="Freeform 10"/>
            <p:cNvSpPr/>
            <p:nvPr/>
          </p:nvSpPr>
          <p:spPr>
            <a:xfrm>
              <a:off x="4885476" y="1129896"/>
              <a:ext cx="1136751" cy="3261554"/>
            </a:xfrm>
            <a:custGeom>
              <a:avLst/>
              <a:gdLst>
                <a:gd name="connsiteX0" fmla="*/ 1136751 w 1136751"/>
                <a:gd name="connsiteY0" fmla="*/ 3261554 h 3261554"/>
                <a:gd name="connsiteX1" fmla="*/ 82570 w 1136751"/>
                <a:gd name="connsiteY1" fmla="*/ 1520117 h 3261554"/>
                <a:gd name="connsiteX2" fmla="*/ 146636 w 1136751"/>
                <a:gd name="connsiteY2" fmla="*/ 0 h 326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751" h="3261554">
                  <a:moveTo>
                    <a:pt x="1136751" y="3261554"/>
                  </a:moveTo>
                  <a:cubicBezTo>
                    <a:pt x="692170" y="2662631"/>
                    <a:pt x="247589" y="2063709"/>
                    <a:pt x="82570" y="1520117"/>
                  </a:cubicBezTo>
                  <a:cubicBezTo>
                    <a:pt x="-82449" y="976525"/>
                    <a:pt x="32093" y="488262"/>
                    <a:pt x="146636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3651776" y="3418808"/>
              <a:ext cx="1100774" cy="1333742"/>
            </a:xfrm>
            <a:custGeom>
              <a:avLst/>
              <a:gdLst>
                <a:gd name="connsiteX0" fmla="*/ 1100774 w 1100774"/>
                <a:gd name="connsiteY0" fmla="*/ 1333742 h 1333742"/>
                <a:gd name="connsiteX1" fmla="*/ 442639 w 1100774"/>
                <a:gd name="connsiteY1" fmla="*/ 302858 h 1333742"/>
                <a:gd name="connsiteX2" fmla="*/ 0 w 1100774"/>
                <a:gd name="connsiteY2" fmla="*/ 0 h 133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774" h="1333742">
                  <a:moveTo>
                    <a:pt x="1100774" y="1333742"/>
                  </a:moveTo>
                  <a:cubicBezTo>
                    <a:pt x="863437" y="929445"/>
                    <a:pt x="626101" y="525148"/>
                    <a:pt x="442639" y="302858"/>
                  </a:cubicBezTo>
                  <a:cubicBezTo>
                    <a:pt x="259177" y="80568"/>
                    <a:pt x="129588" y="40284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cxnSp>
          <p:nvCxnSpPr>
            <p:cNvPr id="13" name="Straight Connector 12"/>
            <p:cNvCxnSpPr>
              <a:stCxn id="8" idx="3"/>
              <a:endCxn id="8" idx="3"/>
            </p:cNvCxnSpPr>
            <p:nvPr/>
          </p:nvCxnSpPr>
          <p:spPr>
            <a:xfrm flipH="1">
              <a:off x="3475114" y="3566168"/>
              <a:ext cx="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3566152" y="3394219"/>
              <a:ext cx="60766" cy="14836"/>
            </a:xfrm>
            <a:prstGeom prst="line">
              <a:avLst/>
            </a:prstGeom>
            <a:ln w="190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3479212" y="3371718"/>
              <a:ext cx="60766" cy="14836"/>
            </a:xfrm>
            <a:prstGeom prst="line">
              <a:avLst/>
            </a:prstGeom>
            <a:ln w="190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/>
          <p:cNvGrpSpPr/>
          <p:nvPr/>
        </p:nvGrpSpPr>
        <p:grpSpPr>
          <a:xfrm rot="20585649" flipH="1" flipV="1">
            <a:off x="1793546" y="1504195"/>
            <a:ext cx="3051618" cy="4347185"/>
            <a:chOff x="3479212" y="1129896"/>
            <a:chExt cx="2543015" cy="3622654"/>
          </a:xfrm>
        </p:grpSpPr>
        <p:sp>
          <p:nvSpPr>
            <p:cNvPr id="17" name="Freeform 16"/>
            <p:cNvSpPr/>
            <p:nvPr/>
          </p:nvSpPr>
          <p:spPr>
            <a:xfrm>
              <a:off x="4885476" y="1129896"/>
              <a:ext cx="1136751" cy="3261554"/>
            </a:xfrm>
            <a:custGeom>
              <a:avLst/>
              <a:gdLst>
                <a:gd name="connsiteX0" fmla="*/ 1136751 w 1136751"/>
                <a:gd name="connsiteY0" fmla="*/ 3261554 h 3261554"/>
                <a:gd name="connsiteX1" fmla="*/ 82570 w 1136751"/>
                <a:gd name="connsiteY1" fmla="*/ 1520117 h 3261554"/>
                <a:gd name="connsiteX2" fmla="*/ 146636 w 1136751"/>
                <a:gd name="connsiteY2" fmla="*/ 0 h 326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751" h="3261554">
                  <a:moveTo>
                    <a:pt x="1136751" y="3261554"/>
                  </a:moveTo>
                  <a:cubicBezTo>
                    <a:pt x="692170" y="2662631"/>
                    <a:pt x="247589" y="2063709"/>
                    <a:pt x="82570" y="1520117"/>
                  </a:cubicBezTo>
                  <a:cubicBezTo>
                    <a:pt x="-82449" y="976525"/>
                    <a:pt x="32093" y="488262"/>
                    <a:pt x="146636" y="0"/>
                  </a:cubicBezTo>
                </a:path>
              </a:pathLst>
            </a:custGeom>
            <a:noFill/>
            <a:ln w="1905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3651776" y="3418808"/>
              <a:ext cx="1100774" cy="1333742"/>
            </a:xfrm>
            <a:custGeom>
              <a:avLst/>
              <a:gdLst>
                <a:gd name="connsiteX0" fmla="*/ 1100774 w 1100774"/>
                <a:gd name="connsiteY0" fmla="*/ 1333742 h 1333742"/>
                <a:gd name="connsiteX1" fmla="*/ 442639 w 1100774"/>
                <a:gd name="connsiteY1" fmla="*/ 302858 h 1333742"/>
                <a:gd name="connsiteX2" fmla="*/ 0 w 1100774"/>
                <a:gd name="connsiteY2" fmla="*/ 0 h 133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774" h="1333742">
                  <a:moveTo>
                    <a:pt x="1100774" y="1333742"/>
                  </a:moveTo>
                  <a:cubicBezTo>
                    <a:pt x="863437" y="929445"/>
                    <a:pt x="626101" y="525148"/>
                    <a:pt x="442639" y="302858"/>
                  </a:cubicBezTo>
                  <a:cubicBezTo>
                    <a:pt x="259177" y="80568"/>
                    <a:pt x="129588" y="40284"/>
                    <a:pt x="0" y="0"/>
                  </a:cubicBezTo>
                </a:path>
              </a:pathLst>
            </a:custGeom>
            <a:noFill/>
            <a:ln w="1905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3526260" y="3486272"/>
              <a:ext cx="0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3566152" y="3394219"/>
              <a:ext cx="60766" cy="14836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3479212" y="3371718"/>
              <a:ext cx="60766" cy="14836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Oval 21"/>
          <p:cNvSpPr/>
          <p:nvPr/>
        </p:nvSpPr>
        <p:spPr>
          <a:xfrm flipH="1">
            <a:off x="2998656" y="2629181"/>
            <a:ext cx="1975104" cy="1975104"/>
          </a:xfrm>
          <a:prstGeom prst="ellipse">
            <a:avLst/>
          </a:prstGeom>
          <a:noFill/>
          <a:ln w="19050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3" name="Freeform 22"/>
          <p:cNvSpPr/>
          <p:nvPr/>
        </p:nvSpPr>
        <p:spPr>
          <a:xfrm flipH="1">
            <a:off x="2645414" y="2591436"/>
            <a:ext cx="492913" cy="459322"/>
          </a:xfrm>
          <a:custGeom>
            <a:avLst/>
            <a:gdLst>
              <a:gd name="connsiteX0" fmla="*/ 398267 w 398267"/>
              <a:gd name="connsiteY0" fmla="*/ 99588 h 381518"/>
              <a:gd name="connsiteX1" fmla="*/ 54235 w 398267"/>
              <a:gd name="connsiteY1" fmla="*/ 380246 h 381518"/>
              <a:gd name="connsiteX2" fmla="*/ 2932 w 398267"/>
              <a:gd name="connsiteY2" fmla="*/ 0 h 381518"/>
              <a:gd name="connsiteX0" fmla="*/ 398267 w 398267"/>
              <a:gd name="connsiteY0" fmla="*/ 99588 h 382796"/>
              <a:gd name="connsiteX1" fmla="*/ 54235 w 398267"/>
              <a:gd name="connsiteY1" fmla="*/ 380246 h 382796"/>
              <a:gd name="connsiteX2" fmla="*/ 2932 w 398267"/>
              <a:gd name="connsiteY2" fmla="*/ 0 h 382796"/>
              <a:gd name="connsiteX0" fmla="*/ 398267 w 398267"/>
              <a:gd name="connsiteY0" fmla="*/ 99588 h 381978"/>
              <a:gd name="connsiteX1" fmla="*/ 54235 w 398267"/>
              <a:gd name="connsiteY1" fmla="*/ 380246 h 381978"/>
              <a:gd name="connsiteX2" fmla="*/ 2932 w 398267"/>
              <a:gd name="connsiteY2" fmla="*/ 0 h 381978"/>
              <a:gd name="connsiteX0" fmla="*/ 410761 w 410761"/>
              <a:gd name="connsiteY0" fmla="*/ 126749 h 383519"/>
              <a:gd name="connsiteX1" fmla="*/ 54657 w 410761"/>
              <a:gd name="connsiteY1" fmla="*/ 380246 h 383519"/>
              <a:gd name="connsiteX2" fmla="*/ 3354 w 410761"/>
              <a:gd name="connsiteY2" fmla="*/ 0 h 383519"/>
              <a:gd name="connsiteX0" fmla="*/ 410761 w 410761"/>
              <a:gd name="connsiteY0" fmla="*/ 126749 h 383204"/>
              <a:gd name="connsiteX1" fmla="*/ 54657 w 410761"/>
              <a:gd name="connsiteY1" fmla="*/ 380246 h 383204"/>
              <a:gd name="connsiteX2" fmla="*/ 3354 w 410761"/>
              <a:gd name="connsiteY2" fmla="*/ 0 h 383204"/>
              <a:gd name="connsiteX0" fmla="*/ 410761 w 410761"/>
              <a:gd name="connsiteY0" fmla="*/ 126749 h 382880"/>
              <a:gd name="connsiteX1" fmla="*/ 54657 w 410761"/>
              <a:gd name="connsiteY1" fmla="*/ 380246 h 382880"/>
              <a:gd name="connsiteX2" fmla="*/ 3354 w 410761"/>
              <a:gd name="connsiteY2" fmla="*/ 0 h 382880"/>
              <a:gd name="connsiteX0" fmla="*/ 410761 w 410761"/>
              <a:gd name="connsiteY0" fmla="*/ 126749 h 382768"/>
              <a:gd name="connsiteX1" fmla="*/ 54657 w 410761"/>
              <a:gd name="connsiteY1" fmla="*/ 380246 h 382768"/>
              <a:gd name="connsiteX2" fmla="*/ 3354 w 410761"/>
              <a:gd name="connsiteY2" fmla="*/ 0 h 38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0761" h="382768">
                <a:moveTo>
                  <a:pt x="410761" y="126749"/>
                </a:moveTo>
                <a:cubicBezTo>
                  <a:pt x="232457" y="287448"/>
                  <a:pt x="122558" y="401371"/>
                  <a:pt x="54657" y="380246"/>
                </a:cubicBezTo>
                <a:cubicBezTo>
                  <a:pt x="-13244" y="359121"/>
                  <a:pt x="-167" y="57842"/>
                  <a:pt x="3354" y="0"/>
                </a:cubicBezTo>
              </a:path>
            </a:pathLst>
          </a:custGeom>
          <a:noFill/>
          <a:ln w="19050">
            <a:solidFill>
              <a:schemeClr val="bg1">
                <a:lumMod val="65000"/>
              </a:schemeClr>
            </a:solidFill>
            <a:tailEnd type="stealth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4" name="Freeform 23"/>
          <p:cNvSpPr/>
          <p:nvPr/>
        </p:nvSpPr>
        <p:spPr>
          <a:xfrm rot="20704554" flipH="1" flipV="1">
            <a:off x="2922426" y="4468644"/>
            <a:ext cx="492913" cy="459322"/>
          </a:xfrm>
          <a:custGeom>
            <a:avLst/>
            <a:gdLst>
              <a:gd name="connsiteX0" fmla="*/ 398267 w 398267"/>
              <a:gd name="connsiteY0" fmla="*/ 99588 h 381518"/>
              <a:gd name="connsiteX1" fmla="*/ 54235 w 398267"/>
              <a:gd name="connsiteY1" fmla="*/ 380246 h 381518"/>
              <a:gd name="connsiteX2" fmla="*/ 2932 w 398267"/>
              <a:gd name="connsiteY2" fmla="*/ 0 h 381518"/>
              <a:gd name="connsiteX0" fmla="*/ 398267 w 398267"/>
              <a:gd name="connsiteY0" fmla="*/ 99588 h 382796"/>
              <a:gd name="connsiteX1" fmla="*/ 54235 w 398267"/>
              <a:gd name="connsiteY1" fmla="*/ 380246 h 382796"/>
              <a:gd name="connsiteX2" fmla="*/ 2932 w 398267"/>
              <a:gd name="connsiteY2" fmla="*/ 0 h 382796"/>
              <a:gd name="connsiteX0" fmla="*/ 398267 w 398267"/>
              <a:gd name="connsiteY0" fmla="*/ 99588 h 381978"/>
              <a:gd name="connsiteX1" fmla="*/ 54235 w 398267"/>
              <a:gd name="connsiteY1" fmla="*/ 380246 h 381978"/>
              <a:gd name="connsiteX2" fmla="*/ 2932 w 398267"/>
              <a:gd name="connsiteY2" fmla="*/ 0 h 381978"/>
              <a:gd name="connsiteX0" fmla="*/ 410761 w 410761"/>
              <a:gd name="connsiteY0" fmla="*/ 126749 h 383519"/>
              <a:gd name="connsiteX1" fmla="*/ 54657 w 410761"/>
              <a:gd name="connsiteY1" fmla="*/ 380246 h 383519"/>
              <a:gd name="connsiteX2" fmla="*/ 3354 w 410761"/>
              <a:gd name="connsiteY2" fmla="*/ 0 h 383519"/>
              <a:gd name="connsiteX0" fmla="*/ 410761 w 410761"/>
              <a:gd name="connsiteY0" fmla="*/ 126749 h 383204"/>
              <a:gd name="connsiteX1" fmla="*/ 54657 w 410761"/>
              <a:gd name="connsiteY1" fmla="*/ 380246 h 383204"/>
              <a:gd name="connsiteX2" fmla="*/ 3354 w 410761"/>
              <a:gd name="connsiteY2" fmla="*/ 0 h 383204"/>
              <a:gd name="connsiteX0" fmla="*/ 410761 w 410761"/>
              <a:gd name="connsiteY0" fmla="*/ 126749 h 382880"/>
              <a:gd name="connsiteX1" fmla="*/ 54657 w 410761"/>
              <a:gd name="connsiteY1" fmla="*/ 380246 h 382880"/>
              <a:gd name="connsiteX2" fmla="*/ 3354 w 410761"/>
              <a:gd name="connsiteY2" fmla="*/ 0 h 382880"/>
              <a:gd name="connsiteX0" fmla="*/ 410761 w 410761"/>
              <a:gd name="connsiteY0" fmla="*/ 126749 h 382768"/>
              <a:gd name="connsiteX1" fmla="*/ 54657 w 410761"/>
              <a:gd name="connsiteY1" fmla="*/ 380246 h 382768"/>
              <a:gd name="connsiteX2" fmla="*/ 3354 w 410761"/>
              <a:gd name="connsiteY2" fmla="*/ 0 h 38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0761" h="382768">
                <a:moveTo>
                  <a:pt x="410761" y="126749"/>
                </a:moveTo>
                <a:cubicBezTo>
                  <a:pt x="232457" y="287448"/>
                  <a:pt x="122558" y="401371"/>
                  <a:pt x="54657" y="380246"/>
                </a:cubicBezTo>
                <a:cubicBezTo>
                  <a:pt x="-13244" y="359121"/>
                  <a:pt x="-167" y="57842"/>
                  <a:pt x="3354" y="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stealth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5" name="TextBox 24"/>
          <p:cNvSpPr txBox="1"/>
          <p:nvPr/>
        </p:nvSpPr>
        <p:spPr>
          <a:xfrm rot="2362769" flipH="1">
            <a:off x="1954095" y="2121744"/>
            <a:ext cx="877548" cy="406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bg1">
                    <a:lumMod val="65000"/>
                  </a:schemeClr>
                </a:solidFill>
              </a:rPr>
              <a:t>Laser</a:t>
            </a:r>
          </a:p>
        </p:txBody>
      </p:sp>
      <p:sp>
        <p:nvSpPr>
          <p:cNvPr id="26" name="TextBox 25"/>
          <p:cNvSpPr txBox="1"/>
          <p:nvPr/>
        </p:nvSpPr>
        <p:spPr>
          <a:xfrm rot="18208214" flipH="1">
            <a:off x="2396723" y="5118780"/>
            <a:ext cx="877548" cy="406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Laser</a:t>
            </a:r>
          </a:p>
        </p:txBody>
      </p:sp>
      <p:grpSp>
        <p:nvGrpSpPr>
          <p:cNvPr id="50" name="Group 49"/>
          <p:cNvGrpSpPr>
            <a:grpSpLocks noChangeAspect="1"/>
          </p:cNvGrpSpPr>
          <p:nvPr/>
        </p:nvGrpSpPr>
        <p:grpSpPr>
          <a:xfrm>
            <a:off x="6157980" y="1476156"/>
            <a:ext cx="5090239" cy="4442544"/>
            <a:chOff x="2826071" y="1025029"/>
            <a:chExt cx="4241888" cy="3702120"/>
          </a:xfrm>
        </p:grpSpPr>
        <p:grpSp>
          <p:nvGrpSpPr>
            <p:cNvPr id="28" name="Group 27"/>
            <p:cNvGrpSpPr/>
            <p:nvPr/>
          </p:nvGrpSpPr>
          <p:grpSpPr>
            <a:xfrm>
              <a:off x="3050306" y="1745641"/>
              <a:ext cx="2103120" cy="2103120"/>
              <a:chOff x="3134976" y="1821844"/>
              <a:chExt cx="2103120" cy="2103120"/>
            </a:xfrm>
          </p:grpSpPr>
          <p:sp>
            <p:nvSpPr>
              <p:cNvPr id="29" name="Oval 28"/>
              <p:cNvSpPr/>
              <p:nvPr/>
            </p:nvSpPr>
            <p:spPr>
              <a:xfrm>
                <a:off x="3134976" y="1821844"/>
                <a:ext cx="2103120" cy="2103120"/>
              </a:xfrm>
              <a:prstGeom prst="ellipse">
                <a:avLst/>
              </a:prstGeom>
              <a:gradFill flip="none" rotWithShape="1">
                <a:gsLst>
                  <a:gs pos="44000">
                    <a:schemeClr val="accent6"/>
                  </a:gs>
                  <a:gs pos="7000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  <a:prstDash val="sysDot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3500736" y="2187604"/>
                <a:ext cx="1371600" cy="1371600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3358301" y="1104495"/>
              <a:ext cx="2553855" cy="3622654"/>
              <a:chOff x="3468372" y="1129896"/>
              <a:chExt cx="2553855" cy="3622654"/>
            </a:xfrm>
          </p:grpSpPr>
          <p:sp>
            <p:nvSpPr>
              <p:cNvPr id="32" name="Freeform 31"/>
              <p:cNvSpPr/>
              <p:nvPr/>
            </p:nvSpPr>
            <p:spPr>
              <a:xfrm>
                <a:off x="4885476" y="1129896"/>
                <a:ext cx="1136751" cy="3261554"/>
              </a:xfrm>
              <a:custGeom>
                <a:avLst/>
                <a:gdLst>
                  <a:gd name="connsiteX0" fmla="*/ 1136751 w 1136751"/>
                  <a:gd name="connsiteY0" fmla="*/ 3261554 h 3261554"/>
                  <a:gd name="connsiteX1" fmla="*/ 82570 w 1136751"/>
                  <a:gd name="connsiteY1" fmla="*/ 1520117 h 3261554"/>
                  <a:gd name="connsiteX2" fmla="*/ 146636 w 1136751"/>
                  <a:gd name="connsiteY2" fmla="*/ 0 h 3261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6751" h="3261554">
                    <a:moveTo>
                      <a:pt x="1136751" y="3261554"/>
                    </a:moveTo>
                    <a:cubicBezTo>
                      <a:pt x="692170" y="2662631"/>
                      <a:pt x="247589" y="2063709"/>
                      <a:pt x="82570" y="1520117"/>
                    </a:cubicBezTo>
                    <a:cubicBezTo>
                      <a:pt x="-82449" y="976525"/>
                      <a:pt x="32093" y="488262"/>
                      <a:pt x="146636" y="0"/>
                    </a:cubicBezTo>
                  </a:path>
                </a:pathLst>
              </a:custGeom>
              <a:noFill/>
              <a:ln w="19050">
                <a:solidFill>
                  <a:schemeClr val="bg2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3651776" y="3418808"/>
                <a:ext cx="1100774" cy="1333742"/>
              </a:xfrm>
              <a:custGeom>
                <a:avLst/>
                <a:gdLst>
                  <a:gd name="connsiteX0" fmla="*/ 1100774 w 1100774"/>
                  <a:gd name="connsiteY0" fmla="*/ 1333742 h 1333742"/>
                  <a:gd name="connsiteX1" fmla="*/ 442639 w 1100774"/>
                  <a:gd name="connsiteY1" fmla="*/ 302858 h 1333742"/>
                  <a:gd name="connsiteX2" fmla="*/ 0 w 1100774"/>
                  <a:gd name="connsiteY2" fmla="*/ 0 h 133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0774" h="1333742">
                    <a:moveTo>
                      <a:pt x="1100774" y="1333742"/>
                    </a:moveTo>
                    <a:cubicBezTo>
                      <a:pt x="863437" y="929445"/>
                      <a:pt x="626101" y="525148"/>
                      <a:pt x="442639" y="302858"/>
                    </a:cubicBezTo>
                    <a:cubicBezTo>
                      <a:pt x="259177" y="80568"/>
                      <a:pt x="129588" y="40284"/>
                      <a:pt x="0" y="0"/>
                    </a:cubicBezTo>
                  </a:path>
                </a:pathLst>
              </a:custGeom>
              <a:noFill/>
              <a:ln w="19050">
                <a:solidFill>
                  <a:schemeClr val="bg2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cxnSp>
            <p:nvCxnSpPr>
              <p:cNvPr id="34" name="Straight Connector 33"/>
              <p:cNvCxnSpPr>
                <a:stCxn id="29" idx="3"/>
                <a:endCxn id="29" idx="3"/>
              </p:cNvCxnSpPr>
              <p:nvPr/>
            </p:nvCxnSpPr>
            <p:spPr>
              <a:xfrm>
                <a:off x="3468372" y="3566167"/>
                <a:ext cx="0" cy="0"/>
              </a:xfrm>
              <a:prstGeom prst="line">
                <a:avLst/>
              </a:prstGeom>
              <a:ln w="19050">
                <a:solidFill>
                  <a:schemeClr val="bg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>
                <a:off x="3566152" y="3394219"/>
                <a:ext cx="60766" cy="14836"/>
              </a:xfrm>
              <a:prstGeom prst="line">
                <a:avLst/>
              </a:prstGeom>
              <a:ln w="19050">
                <a:solidFill>
                  <a:schemeClr val="bg2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>
                <a:off x="3479212" y="3371718"/>
                <a:ext cx="60766" cy="14836"/>
              </a:xfrm>
              <a:prstGeom prst="line">
                <a:avLst/>
              </a:prstGeom>
              <a:ln w="19050">
                <a:solidFill>
                  <a:schemeClr val="bg2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" name="Group 36"/>
            <p:cNvGrpSpPr/>
            <p:nvPr/>
          </p:nvGrpSpPr>
          <p:grpSpPr>
            <a:xfrm rot="1014351" flipV="1">
              <a:off x="3382161" y="1025029"/>
              <a:ext cx="2543015" cy="3622654"/>
              <a:chOff x="3479212" y="1129896"/>
              <a:chExt cx="2543015" cy="3622654"/>
            </a:xfrm>
          </p:grpSpPr>
          <p:sp>
            <p:nvSpPr>
              <p:cNvPr id="38" name="Freeform 37"/>
              <p:cNvSpPr/>
              <p:nvPr/>
            </p:nvSpPr>
            <p:spPr>
              <a:xfrm>
                <a:off x="4885476" y="1129896"/>
                <a:ext cx="1136751" cy="3261554"/>
              </a:xfrm>
              <a:custGeom>
                <a:avLst/>
                <a:gdLst>
                  <a:gd name="connsiteX0" fmla="*/ 1136751 w 1136751"/>
                  <a:gd name="connsiteY0" fmla="*/ 3261554 h 3261554"/>
                  <a:gd name="connsiteX1" fmla="*/ 82570 w 1136751"/>
                  <a:gd name="connsiteY1" fmla="*/ 1520117 h 3261554"/>
                  <a:gd name="connsiteX2" fmla="*/ 146636 w 1136751"/>
                  <a:gd name="connsiteY2" fmla="*/ 0 h 3261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6751" h="3261554">
                    <a:moveTo>
                      <a:pt x="1136751" y="3261554"/>
                    </a:moveTo>
                    <a:cubicBezTo>
                      <a:pt x="692170" y="2662631"/>
                      <a:pt x="247589" y="2063709"/>
                      <a:pt x="82570" y="1520117"/>
                    </a:cubicBezTo>
                    <a:cubicBezTo>
                      <a:pt x="-82449" y="976525"/>
                      <a:pt x="32093" y="488262"/>
                      <a:pt x="146636" y="0"/>
                    </a:cubicBezTo>
                  </a:path>
                </a:pathLst>
              </a:custGeom>
              <a:noFill/>
              <a:ln w="19050">
                <a:solidFill>
                  <a:schemeClr val="accent4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3651776" y="3418808"/>
                <a:ext cx="1100774" cy="1333742"/>
              </a:xfrm>
              <a:custGeom>
                <a:avLst/>
                <a:gdLst>
                  <a:gd name="connsiteX0" fmla="*/ 1100774 w 1100774"/>
                  <a:gd name="connsiteY0" fmla="*/ 1333742 h 1333742"/>
                  <a:gd name="connsiteX1" fmla="*/ 442639 w 1100774"/>
                  <a:gd name="connsiteY1" fmla="*/ 302858 h 1333742"/>
                  <a:gd name="connsiteX2" fmla="*/ 0 w 1100774"/>
                  <a:gd name="connsiteY2" fmla="*/ 0 h 133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0774" h="1333742">
                    <a:moveTo>
                      <a:pt x="1100774" y="1333742"/>
                    </a:moveTo>
                    <a:cubicBezTo>
                      <a:pt x="863437" y="929445"/>
                      <a:pt x="626101" y="525148"/>
                      <a:pt x="442639" y="302858"/>
                    </a:cubicBezTo>
                    <a:cubicBezTo>
                      <a:pt x="259177" y="80568"/>
                      <a:pt x="129588" y="40284"/>
                      <a:pt x="0" y="0"/>
                    </a:cubicBezTo>
                  </a:path>
                </a:pathLst>
              </a:custGeom>
              <a:noFill/>
              <a:ln w="19050">
                <a:solidFill>
                  <a:schemeClr val="accent4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cxnSp>
            <p:nvCxnSpPr>
              <p:cNvPr id="40" name="Straight Connector 39"/>
              <p:cNvCxnSpPr/>
              <p:nvPr/>
            </p:nvCxnSpPr>
            <p:spPr>
              <a:xfrm>
                <a:off x="3526260" y="3486272"/>
                <a:ext cx="0" cy="0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/>
              <p:cNvCxnSpPr/>
              <p:nvPr/>
            </p:nvCxnSpPr>
            <p:spPr>
              <a:xfrm>
                <a:off x="3566152" y="3394219"/>
                <a:ext cx="60766" cy="14836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/>
              <p:cNvCxnSpPr/>
              <p:nvPr/>
            </p:nvCxnSpPr>
            <p:spPr>
              <a:xfrm>
                <a:off x="3479212" y="3371718"/>
                <a:ext cx="60766" cy="14836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" name="Freeform 42"/>
            <p:cNvSpPr/>
            <p:nvPr/>
          </p:nvSpPr>
          <p:spPr>
            <a:xfrm rot="895446" flipV="1">
              <a:off x="4526789" y="3647804"/>
              <a:ext cx="410761" cy="382768"/>
            </a:xfrm>
            <a:custGeom>
              <a:avLst/>
              <a:gdLst>
                <a:gd name="connsiteX0" fmla="*/ 398267 w 398267"/>
                <a:gd name="connsiteY0" fmla="*/ 99588 h 381518"/>
                <a:gd name="connsiteX1" fmla="*/ 54235 w 398267"/>
                <a:gd name="connsiteY1" fmla="*/ 380246 h 381518"/>
                <a:gd name="connsiteX2" fmla="*/ 2932 w 398267"/>
                <a:gd name="connsiteY2" fmla="*/ 0 h 381518"/>
                <a:gd name="connsiteX0" fmla="*/ 398267 w 398267"/>
                <a:gd name="connsiteY0" fmla="*/ 99588 h 382796"/>
                <a:gd name="connsiteX1" fmla="*/ 54235 w 398267"/>
                <a:gd name="connsiteY1" fmla="*/ 380246 h 382796"/>
                <a:gd name="connsiteX2" fmla="*/ 2932 w 398267"/>
                <a:gd name="connsiteY2" fmla="*/ 0 h 382796"/>
                <a:gd name="connsiteX0" fmla="*/ 398267 w 398267"/>
                <a:gd name="connsiteY0" fmla="*/ 99588 h 381978"/>
                <a:gd name="connsiteX1" fmla="*/ 54235 w 398267"/>
                <a:gd name="connsiteY1" fmla="*/ 380246 h 381978"/>
                <a:gd name="connsiteX2" fmla="*/ 2932 w 398267"/>
                <a:gd name="connsiteY2" fmla="*/ 0 h 381978"/>
                <a:gd name="connsiteX0" fmla="*/ 410761 w 410761"/>
                <a:gd name="connsiteY0" fmla="*/ 126749 h 383519"/>
                <a:gd name="connsiteX1" fmla="*/ 54657 w 410761"/>
                <a:gd name="connsiteY1" fmla="*/ 380246 h 383519"/>
                <a:gd name="connsiteX2" fmla="*/ 3354 w 410761"/>
                <a:gd name="connsiteY2" fmla="*/ 0 h 383519"/>
                <a:gd name="connsiteX0" fmla="*/ 410761 w 410761"/>
                <a:gd name="connsiteY0" fmla="*/ 126749 h 383204"/>
                <a:gd name="connsiteX1" fmla="*/ 54657 w 410761"/>
                <a:gd name="connsiteY1" fmla="*/ 380246 h 383204"/>
                <a:gd name="connsiteX2" fmla="*/ 3354 w 410761"/>
                <a:gd name="connsiteY2" fmla="*/ 0 h 383204"/>
                <a:gd name="connsiteX0" fmla="*/ 410761 w 410761"/>
                <a:gd name="connsiteY0" fmla="*/ 126749 h 382880"/>
                <a:gd name="connsiteX1" fmla="*/ 54657 w 410761"/>
                <a:gd name="connsiteY1" fmla="*/ 380246 h 382880"/>
                <a:gd name="connsiteX2" fmla="*/ 3354 w 410761"/>
                <a:gd name="connsiteY2" fmla="*/ 0 h 382880"/>
                <a:gd name="connsiteX0" fmla="*/ 410761 w 410761"/>
                <a:gd name="connsiteY0" fmla="*/ 126749 h 382768"/>
                <a:gd name="connsiteX1" fmla="*/ 54657 w 410761"/>
                <a:gd name="connsiteY1" fmla="*/ 380246 h 382768"/>
                <a:gd name="connsiteX2" fmla="*/ 3354 w 410761"/>
                <a:gd name="connsiteY2" fmla="*/ 0 h 38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761" h="382768">
                  <a:moveTo>
                    <a:pt x="410761" y="126749"/>
                  </a:moveTo>
                  <a:cubicBezTo>
                    <a:pt x="232457" y="287448"/>
                    <a:pt x="122558" y="401371"/>
                    <a:pt x="54657" y="380246"/>
                  </a:cubicBezTo>
                  <a:cubicBezTo>
                    <a:pt x="-13244" y="359121"/>
                    <a:pt x="-167" y="57842"/>
                    <a:pt x="3354" y="0"/>
                  </a:cubicBezTo>
                </a:path>
              </a:pathLst>
            </a:custGeom>
            <a:noFill/>
            <a:ln w="19050">
              <a:solidFill>
                <a:schemeClr val="bg2"/>
              </a:solidFill>
              <a:prstDash val="sysDot"/>
              <a:tailEnd type="stealth" w="med" len="med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4" name="TextBox 43"/>
            <p:cNvSpPr txBox="1"/>
            <p:nvPr/>
          </p:nvSpPr>
          <p:spPr>
            <a:xfrm rot="19237231">
              <a:off x="5124942" y="1579590"/>
              <a:ext cx="609408" cy="2821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4"/>
                  </a:solidFill>
                </a:rPr>
                <a:t>Laser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 rot="3391786">
              <a:off x="4756087" y="4077120"/>
              <a:ext cx="609408" cy="2821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2"/>
                  </a:solidFill>
                </a:rPr>
                <a:t>Laser</a:t>
              </a:r>
            </a:p>
          </p:txBody>
        </p:sp>
        <p:sp>
          <p:nvSpPr>
            <p:cNvPr id="46" name="Oval 45"/>
            <p:cNvSpPr/>
            <p:nvPr/>
          </p:nvSpPr>
          <p:spPr>
            <a:xfrm>
              <a:off x="3370346" y="2065681"/>
              <a:ext cx="1463040" cy="146304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prstDash val="dashDot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7" name="Oval 46"/>
            <p:cNvSpPr/>
            <p:nvPr/>
          </p:nvSpPr>
          <p:spPr>
            <a:xfrm>
              <a:off x="3141746" y="1837081"/>
              <a:ext cx="1920240" cy="192024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prstDash val="sysDot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126269" y="2043722"/>
              <a:ext cx="1941690" cy="48731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/>
                <a:t>Red rays turn outside resonant region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826071" y="3895635"/>
              <a:ext cx="1714400" cy="692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/>
                <a:t>Blue rays are amplified in low density plasma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08094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3-color OMEGA with </a:t>
            </a:r>
            <a:r>
              <a:rPr lang="el-GR" dirty="0" smtClean="0"/>
              <a:t>Δλ</a:t>
            </a:r>
            <a:r>
              <a:rPr lang="en-US" dirty="0" smtClean="0"/>
              <a:t> = (-1,0,1)</a:t>
            </a:r>
            <a:r>
              <a:rPr lang="en-US" dirty="0"/>
              <a:t> </a:t>
            </a:r>
            <a:r>
              <a:rPr lang="en-US" dirty="0" smtClean="0"/>
              <a:t>nm is </a:t>
            </a:r>
            <a:r>
              <a:rPr lang="en-US" dirty="0"/>
              <a:t>predicted to recover much of the drive lost to CBET*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1229447" y="5524820"/>
            <a:ext cx="9574305" cy="361150"/>
          </a:xfrm>
        </p:spPr>
        <p:txBody>
          <a:bodyPr/>
          <a:lstStyle/>
          <a:p>
            <a:r>
              <a:rPr lang="en-US" dirty="0"/>
              <a:t>However, anomalies in previous CBET experiments preclude full </a:t>
            </a:r>
            <a:r>
              <a:rPr lang="en-US" dirty="0" smtClean="0"/>
              <a:t>confidence </a:t>
            </a:r>
            <a:r>
              <a:rPr lang="en-US" dirty="0"/>
              <a:t>in the </a:t>
            </a:r>
            <a:r>
              <a:rPr lang="en-US" dirty="0" smtClean="0"/>
              <a:t>calculations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dirty="0" smtClean="0"/>
              <a:t>____________</a:t>
            </a:r>
          </a:p>
          <a:p>
            <a:r>
              <a:rPr lang="en-US" dirty="0" smtClean="0"/>
              <a:t>	*</a:t>
            </a:r>
            <a:r>
              <a:rPr lang="en-US" dirty="0"/>
              <a:t>	Edgell </a:t>
            </a:r>
            <a:r>
              <a:rPr lang="en-US" i="1" dirty="0"/>
              <a:t>et al., </a:t>
            </a:r>
            <a:r>
              <a:rPr lang="en-US" dirty="0" err="1"/>
              <a:t>PoP</a:t>
            </a:r>
            <a:r>
              <a:rPr lang="en-US" dirty="0"/>
              <a:t> </a:t>
            </a:r>
            <a:r>
              <a:rPr lang="en-US" u="sng" dirty="0"/>
              <a:t>26</a:t>
            </a:r>
            <a:r>
              <a:rPr lang="en-US" dirty="0"/>
              <a:t>, 062706 (2017</a:t>
            </a:r>
            <a:r>
              <a:rPr lang="en-US" dirty="0" smtClean="0"/>
              <a:t>).</a:t>
            </a:r>
            <a:endParaRPr lang="en-US" dirty="0"/>
          </a:p>
        </p:txBody>
      </p:sp>
      <p:pic>
        <p:nvPicPr>
          <p:cNvPr id="11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1314" y="1869563"/>
            <a:ext cx="3657600" cy="3205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2601178" y="1557606"/>
            <a:ext cx="17671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3-color OMEGA</a:t>
            </a:r>
          </a:p>
        </p:txBody>
      </p:sp>
      <p:pic>
        <p:nvPicPr>
          <p:cNvPr id="1026" name="Picture 2" descr="C:\Users\turnbull\Documents\red team 2019\Dana_plot_datathiefed.e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51746" y="1934063"/>
            <a:ext cx="3657600" cy="3129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9475471" y="2475859"/>
            <a:ext cx="1789322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Max in average absorption at a shift of ±10 </a:t>
            </a:r>
            <a:r>
              <a:rPr lang="en-US" sz="1600" b="1" dirty="0" err="1" smtClean="0"/>
              <a:t>ang.</a:t>
            </a:r>
            <a:endParaRPr lang="en-US" sz="1600" b="1" dirty="0" smtClean="0"/>
          </a:p>
        </p:txBody>
      </p:sp>
    </p:spTree>
    <p:extLst>
      <p:ext uri="{BB962C8B-B14F-4D97-AF65-F5344CB8AC3E}">
        <p14:creationId xmlns:p14="http://schemas.microsoft.com/office/powerpoint/2010/main" val="3641775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Overrid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29.jpeg"/></Relationships>
</file>

<file path=ppt/theme/theme1.xml><?xml version="1.0" encoding="utf-8"?>
<a:theme xmlns:a="http://schemas.openxmlformats.org/drawingml/2006/main" name="LLE">
  <a:themeElements>
    <a:clrScheme name="LLE colors">
      <a:dk1>
        <a:srgbClr val="000000"/>
      </a:dk1>
      <a:lt1>
        <a:srgbClr val="FFFFFF"/>
      </a:lt1>
      <a:dk2>
        <a:srgbClr val="023992"/>
      </a:dk2>
      <a:lt2>
        <a:srgbClr val="D62230"/>
      </a:lt2>
      <a:accent1>
        <a:srgbClr val="F27A18"/>
      </a:accent1>
      <a:accent2>
        <a:srgbClr val="FFEA4E"/>
      </a:accent2>
      <a:accent3>
        <a:srgbClr val="019E54"/>
      </a:accent3>
      <a:accent4>
        <a:srgbClr val="0063B4"/>
      </a:accent4>
      <a:accent5>
        <a:srgbClr val="008EDC"/>
      </a:accent5>
      <a:accent6>
        <a:srgbClr val="822685"/>
      </a:accent6>
      <a:hlink>
        <a:srgbClr val="053A92"/>
      </a:hlink>
      <a:folHlink>
        <a:srgbClr val="4A8EDB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>
          <a:solidFill>
            <a:schemeClr val="tx1"/>
          </a:solidFill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  <a:headEnd type="none" w="lg" len="lg"/>
          <a:tailEnd type="none" w="lg" len="lg"/>
        </a:ln>
        <a:effectLst>
          <a:outerShdw dist="20000" sx="1000" sy="1000" rotWithShape="0">
            <a:schemeClr val="tx1"/>
          </a:outerShdw>
        </a:effectLst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algn="l">
          <a:defRPr sz="1600" b="1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Presentation1" id="{93430EE5-A81B-FC42-8F43-17313B2A75D2}" vid="{5BB7B789-0088-0644-80C5-AA5378FE064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 Classic 2">
    <a:maj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Modul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47500"/>
              <a:satMod val="137000"/>
            </a:schemeClr>
          </a:gs>
          <a:gs pos="55000">
            <a:schemeClr val="phClr">
              <a:shade val="69000"/>
              <a:satMod val="137000"/>
            </a:schemeClr>
          </a:gs>
          <a:gs pos="100000">
            <a:schemeClr val="phClr">
              <a:shade val="98000"/>
              <a:satMod val="137000"/>
            </a:schemeClr>
          </a:gs>
        </a:gsLst>
        <a:lin ang="16200000" scaled="0"/>
      </a:gradFill>
    </a:fillStyleLst>
    <a:lnStyleLst>
      <a:ln w="6350" cap="rnd" cmpd="sng" algn="ctr">
        <a:solidFill>
          <a:schemeClr val="phClr">
            <a:shade val="95000"/>
            <a:satMod val="105000"/>
          </a:schemeClr>
        </a:solidFill>
        <a:prstDash val="solid"/>
      </a:ln>
      <a:ln w="48000" cap="flat" cmpd="thickThin" algn="ctr">
        <a:solidFill>
          <a:schemeClr val="phClr"/>
        </a:solidFill>
        <a:prstDash val="solid"/>
      </a:ln>
      <a:ln w="48500" cap="flat" cmpd="thickThin" algn="ctr">
        <a:solidFill>
          <a:schemeClr val="phClr"/>
        </a:solidFill>
        <a:prstDash val="solid"/>
      </a:ln>
    </a:lnStyleLst>
    <a:effectStyleLst>
      <a:effectStyle>
        <a:effectLst>
          <a:outerShdw blurRad="45000" dist="25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39000" dist="254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39000" dist="25400" dir="5400000" rotWithShape="0">
            <a:srgbClr val="000000">
              <a:alpha val="38000"/>
            </a:srgbClr>
          </a:outerShdw>
        </a:effectLst>
        <a:scene3d>
          <a:camera prst="orthographicFront" fov="0">
            <a:rot lat="0" lon="0" rev="0"/>
          </a:camera>
          <a:lightRig rig="threePt" dir="t">
            <a:rot lat="0" lon="0" rev="1800000"/>
          </a:lightRig>
        </a:scene3d>
        <a:sp3d prstMaterial="matte">
          <a:bevelT h="200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8000"/>
              <a:satMod val="300000"/>
            </a:schemeClr>
          </a:gs>
          <a:gs pos="12000">
            <a:schemeClr val="phClr">
              <a:tint val="48000"/>
              <a:satMod val="300000"/>
            </a:schemeClr>
          </a:gs>
          <a:gs pos="20000">
            <a:schemeClr val="phClr">
              <a:tint val="49000"/>
              <a:satMod val="300000"/>
            </a:schemeClr>
          </a:gs>
          <a:gs pos="100000">
            <a:schemeClr val="phClr">
              <a:shade val="30000"/>
            </a:schemeClr>
          </a:gs>
        </a:gsLst>
        <a:path path="circle">
          <a:fillToRect l="10000" t="-25000" r="10000" b="125000"/>
        </a:path>
      </a:gradFill>
      <a:blipFill>
        <a:blip xmlns:r="http://schemas.openxmlformats.org/officeDocument/2006/relationships" r:embed="rId1">
          <a:duotone>
            <a:schemeClr val="phClr">
              <a:shade val="75000"/>
              <a:satMod val="105000"/>
            </a:schemeClr>
            <a:schemeClr val="phClr">
              <a:tint val="95000"/>
              <a:satMod val="105000"/>
            </a:schemeClr>
          </a:duotone>
        </a:blip>
        <a:tile tx="0" ty="0" sx="38000" sy="38000" flip="none" algn="tl"/>
      </a:blip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0DE64AEEDD9B7A4D93545ACBE97D4615" ma:contentTypeVersion="2" ma:contentTypeDescription="Create a new document." ma:contentTypeScope="" ma:versionID="f49002b78e3a4a71b814eef46a983816">
  <xsd:schema xmlns:xsd="http://www.w3.org/2001/XMLSchema" xmlns:xs="http://www.w3.org/2001/XMLSchema" xmlns:p="http://schemas.microsoft.com/office/2006/metadata/properties" xmlns:ns2="http://schemas.microsoft.com/sharepoint/v3/fields" targetNamespace="http://schemas.microsoft.com/office/2006/metadata/properties" ma:root="true" ma:fieldsID="38f6db2dd0d9a0cf6a8dc37be32b365b" ns2:_="">
    <xsd:import namespace="http://schemas.microsoft.com/sharepoint/v3/fields"/>
    <xsd:element name="properties">
      <xsd:complexType>
        <xsd:sequence>
          <xsd:element name="documentManagement">
            <xsd:complexType>
              <xsd:all>
                <xsd:element ref="ns2:_Status" minOccurs="0"/>
                <xsd:element ref="ns2:_Vers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/fields" elementFormDefault="qualified">
    <xsd:import namespace="http://schemas.microsoft.com/office/2006/documentManagement/types"/>
    <xsd:import namespace="http://schemas.microsoft.com/office/infopath/2007/PartnerControls"/>
    <xsd:element name="_Status" ma:index="8" nillable="true" ma:displayName="Status" ma:default="Not Started" ma:internalName="_Status">
      <xsd:simpleType>
        <xsd:union memberTypes="dms:Text">
          <xsd:simpleType>
            <xsd:restriction base="dms:Choice">
              <xsd:enumeration value="Not Started"/>
              <xsd:enumeration value="Draft"/>
              <xsd:enumeration value="Reviewed"/>
              <xsd:enumeration value="Scheduled"/>
              <xsd:enumeration value="Published"/>
              <xsd:enumeration value="Final"/>
              <xsd:enumeration value="Expired"/>
            </xsd:restriction>
          </xsd:simpleType>
        </xsd:union>
      </xsd:simpleType>
    </xsd:element>
    <xsd:element name="_Version" ma:index="9" nillable="true" ma:displayName="Version" ma:internalName="_Version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 ma:displayName="Status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Version xmlns="http://schemas.microsoft.com/sharepoint/v3/fields" xsi:nil="true"/>
    <_Status xmlns="http://schemas.microsoft.com/sharepoint/v3/fields">Not Started</_Status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E4214858-785C-42F7-BE66-6D0E79395FC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/fields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7B6F2769-7194-4217-93D3-3AF3A4742282}">
  <ds:schemaRefs>
    <ds:schemaRef ds:uri="http://schemas.microsoft.com/sharepoint/v3/fields"/>
    <ds:schemaRef ds:uri="http://purl.org/dc/dcmitype/"/>
    <ds:schemaRef ds:uri="http://schemas.microsoft.com/office/2006/metadata/properties"/>
    <ds:schemaRef ds:uri="http://schemas.microsoft.com/office/2006/documentManagement/types"/>
    <ds:schemaRef ds:uri="http://purl.org/dc/elements/1.1/"/>
    <ds:schemaRef ds:uri="http://www.w3.org/XML/1998/namespace"/>
    <ds:schemaRef ds:uri="http://purl.org/dc/terms/"/>
    <ds:schemaRef ds:uri="http://schemas.microsoft.com/office/infopath/2007/PartnerControls"/>
    <ds:schemaRef ds:uri="http://schemas.openxmlformats.org/package/2006/metadata/core-properties"/>
  </ds:schemaRefs>
</ds:datastoreItem>
</file>

<file path=customXml/itemProps3.xml><?xml version="1.0" encoding="utf-8"?>
<ds:datastoreItem xmlns:ds="http://schemas.openxmlformats.org/officeDocument/2006/customXml" ds:itemID="{87D2A1B0-FF3E-4009-940D-AED0EB70AA20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LLE</Template>
  <TotalTime>28779</TotalTime>
  <Words>5343</Words>
  <Application>Microsoft Office PowerPoint</Application>
  <PresentationFormat>Custom</PresentationFormat>
  <Paragraphs>1338</Paragraphs>
  <Slides>65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65</vt:i4>
      </vt:variant>
    </vt:vector>
  </HeadingPairs>
  <TitlesOfParts>
    <vt:vector size="66" baseType="lpstr">
      <vt:lpstr>LLE</vt:lpstr>
      <vt:lpstr>Crossed-beam energy transfer model validation for increased  confidence in proposed laser upgrades and implosion scaling</vt:lpstr>
      <vt:lpstr>Dedicated crossed-beam energy transfer (CBET) experiments at LLNL and LLE provide important CBET model validation</vt:lpstr>
      <vt:lpstr>PowerPoint Presentation</vt:lpstr>
      <vt:lpstr>CBET is simply seeded stimulated Brillouin scattering (SBS)—the decay of an incident photon into a scattered photon and an ion acoustic wave (IAW) phonon</vt:lpstr>
      <vt:lpstr>Flows enable coupling between frequency-degenerate lasers, which makes CBET difficult to avoid in ICF environments</vt:lpstr>
      <vt:lpstr>CBET is an important effect in both direct- and indirect-drive ICF</vt:lpstr>
      <vt:lpstr>Improved stability and/or CBET mitigation is required to achieve 100 Gbar hot spot pressures in OMEGA implosions</vt:lpstr>
      <vt:lpstr>Wavelength detuning (one format of bandwidth) in DD-ICF is being actively pursued as a CBET mitigation strategy*</vt:lpstr>
      <vt:lpstr>3-color OMEGA with Δλ = (-1,0,1) nm is predicted to recover much of the drive lost to CBET*</vt:lpstr>
      <vt:lpstr>Continuous bandwidth appears even more attractive and is now being pursued more actively</vt:lpstr>
      <vt:lpstr>Since LPI does not hydro-scale, extrapolating performance requires simulations with first-principles models for LPI</vt:lpstr>
      <vt:lpstr>Dedicated crossed-beam energy transfer (CBET) experiments at LLNL and LLE provide important CBET model validation</vt:lpstr>
      <vt:lpstr>Early experiments observed CBET but proved difficult to calculate accurately</vt:lpstr>
      <vt:lpstr>Inclusion of a CBET model has been instrumental in modeling implosions over the past ~5 years*, but ad hoc multipliers are still typically required**</vt:lpstr>
      <vt:lpstr>Similarly, CBET was integral to the success of early NIF ID-ICF experiments*, but ad hoc clamps were later added to account for apparent saturation**</vt:lpstr>
      <vt:lpstr>Backscatter polarization at NIF also provided evidence that CBET modeling neglected important polarization details</vt:lpstr>
      <vt:lpstr>Dedicated crossed-beam energy transfer (CBET) experiments at LLNL and LLE provide important CBET model validation</vt:lpstr>
      <vt:lpstr>A CBET platform was first developed at LLNL’s Jupiter Laser Facility to provide model validation and study polarization effects</vt:lpstr>
      <vt:lpstr>For understanding polarization effects, a key point is that the interaction is anisotropic with respect to polarization*</vt:lpstr>
      <vt:lpstr>Effect of CBET on both the amplitude and phase of the probe beam was in excellent agreement with our existing models for these conditions</vt:lpstr>
      <vt:lpstr>An elliptical probe was converted to a nearly ideal circularly polarized beam by inducing a 52° phase delay in plasma</vt:lpstr>
      <vt:lpstr>The system can act as a plasma polarizer with a tunable extinction ratio</vt:lpstr>
      <vt:lpstr>Careful tracking of polarization is required in any multi-beam situation (i.e., integrated ICF experiments)</vt:lpstr>
      <vt:lpstr>Careful tracking of polarization is required in any multi-beam situation (i.e., integrated ICF experiments)</vt:lpstr>
      <vt:lpstr>Careful tracking of polarization is required in any multi-beam situation (i.e., integrated ICF experiments)</vt:lpstr>
      <vt:lpstr>Careful tracking of polarization is required in any multi-beam situation (i.e., integrated ICF experiments)</vt:lpstr>
      <vt:lpstr>Careful tracking of polarization is required in any multi-beam situation (i.e., integrated ICF experiments)</vt:lpstr>
      <vt:lpstr>Careful tracking of polarization is required in any multi-beam situation (i.e., integrated ICF experiments)</vt:lpstr>
      <vt:lpstr>True polarization smoothing makes CBET less sensitive to exact polarizations, but implementation details need to be considered</vt:lpstr>
      <vt:lpstr>True polarization smoothing makes CBET less sensitive to exact polarizations, but implementation details need to be considered</vt:lpstr>
      <vt:lpstr>True polarization smoothing makes CBET less sensitive to exact polarizations, but implementation details need to be considered</vt:lpstr>
      <vt:lpstr>True polarization smoothing makes CBET less sensitive to exact polarizations, but implementation details need to be considered</vt:lpstr>
      <vt:lpstr>Dedicated crossed-beam energy transfer (CBET) experiments at LLNL and LLE provide important CBET model validation</vt:lpstr>
      <vt:lpstr>The observed CBET was in reasonably good agreement with the linear theory used in ICF calculations for small IAW amplitudes</vt:lpstr>
      <vt:lpstr>Increasing the incident probe energy led to deviation from linear theory</vt:lpstr>
      <vt:lpstr>Increasing the incident probe energy led to deviation from linear theory</vt:lpstr>
      <vt:lpstr>Increasing the incident probe energy led to deviation from linear theory</vt:lpstr>
      <vt:lpstr>Increasing the incident probe energy led to deviation from linear theory</vt:lpstr>
      <vt:lpstr>Increasing the incident probe energy led to deviation from linear theory</vt:lpstr>
      <vt:lpstr>VAMPIRE* simulations reproduce a large amount of data fairly well with a single clamp at the δn/n=1.5% level**  </vt:lpstr>
      <vt:lpstr>Despite best CBET validation to date, knowledge gaps and questions remain</vt:lpstr>
      <vt:lpstr>Tunable OMEGA P9 beam (TOP9; 350.2—353.4 nm) was built at LLE to continue CBET studies and develop understanding that can be scaled to ignition plasmas</vt:lpstr>
      <vt:lpstr>Dedicated crossed-beam energy transfer (CBET) experiments at LLNL and LLE provide important CBET model validation</vt:lpstr>
      <vt:lpstr>Initial TOP9 experiments studied the effect of non-Maxwellian (super-Gaussian) electron distribution functions (EDF’s) driven by inverse bremsstrahlung heating</vt:lpstr>
      <vt:lpstr>Super-Gaussian EDF’s also impact the IAW’s that mediate CBET*</vt:lpstr>
      <vt:lpstr>Experiments were executed as shown: </vt:lpstr>
      <vt:lpstr>Thomson scattering clearly shows the need for a non-Maxwellian distribution function; a Maxwellian assumption would give O(10’s%) errors in ne, Te, and Ti </vt:lpstr>
      <vt:lpstr>Thomson scattering clearly shows the need for a non-Maxwellian distribution function; a Maxwellian assumption would give O(10’s%) errors in ne, Te, and Ti </vt:lpstr>
      <vt:lpstr>Thomson scattering clearly shows the need for a non-Maxwellian distribution function; a Maxwellian assumption would give O(10’s%) errors in ne, Te, and Ti </vt:lpstr>
      <vt:lpstr>Thomson scattering clearly shows the need for a non-Maxwellian distribution function; a Maxwellian assumption would give O(10’s%) errors in ne, Te, and Ti </vt:lpstr>
      <vt:lpstr>Thomson scattering clearly shows the need for a non-Maxwellian distribution function; a Maxwellian assumption would give O(10’s%) errors in ne, Te, and Ti </vt:lpstr>
      <vt:lpstr>Intensity scaling showed a clear increase in the super-Gaussian exponent of the non-Maxwellian EDF* in agreement with existing theory**</vt:lpstr>
      <vt:lpstr>The CBET data confirmed the impact of the non-Maxwellian electrons on IAW’s that was evident in the Thomson scattering data</vt:lpstr>
      <vt:lpstr>The impact of the super-Gaussian distribution on IAW’s is primarily a resonance shift concern in strongly-damped plasmas</vt:lpstr>
      <vt:lpstr>A calculation for typical NIF conditions suggests that non-Maxwellian EDF’s lowers CBET gain by 10s of % over relevant tuning range</vt:lpstr>
      <vt:lpstr>Dedicated crossed-beam energy transfer (CBET) experiments at LLNL and LLE provide important CBET model validation</vt:lpstr>
      <vt:lpstr>Upcoming experiments (Q2/4 FY ’20) will also validate alternative (nearly counter-propagating) geometries</vt:lpstr>
      <vt:lpstr>Upcoming experiments (Q1 FY’20) will investigate multi-pump nonlinearity (other than the laser heating effect already discovered)</vt:lpstr>
      <vt:lpstr>Work is ongoing to study nonlinear saturation of IAW’s in both single- and multi-pump configurations </vt:lpstr>
      <vt:lpstr>Experiments (Q1/3 FY’19) will also study transient CBET*  (violation of steady-state CBET approximation)</vt:lpstr>
      <vt:lpstr>Experiments are planned to use TOP9 to study CBET mitigation via wavelength detuning using the “beamlets” platform</vt:lpstr>
      <vt:lpstr>Dedicated crossed-beam energy transfer (CBET) experiments at LLNL and LLE provide important CBET model validation</vt:lpstr>
      <vt:lpstr>EXTRA</vt:lpstr>
      <vt:lpstr>Literature over the past 30 years has validated Matte’s formula  for bulk electrons</vt:lpstr>
      <vt:lpstr>The IAW resonance can be treated as a refractive index perturbation, the imaginary component of which governs energy transfer</vt:lpstr>
    </vt:vector>
  </TitlesOfParts>
  <Company>LLE</Company>
  <LinksUpToDate>false</LinksUpToDate>
  <SharedDoc>false</SharedDoc>
  <HyperlinkBase/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David Turnbull</dc:creator>
  <cp:lastModifiedBy>David Turnbull</cp:lastModifiedBy>
  <cp:revision>235</cp:revision>
  <cp:lastPrinted>2018-12-18T20:49:01Z</cp:lastPrinted>
  <dcterms:created xsi:type="dcterms:W3CDTF">2019-04-03T12:53:52Z</dcterms:created>
  <dcterms:modified xsi:type="dcterms:W3CDTF">2019-06-06T18:34:59Z</dcterms:modified>
  <cp:contentStatus>Draft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0x0101000DE64AEEDD9B7A4D93545ACBE97D4615</vt:lpwstr>
  </property>
</Properties>
</file>